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07:01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1080 0,'0'-22'16,"-21"1"-1,21 0-15,0 0 16,0 0-16,0 0 16,-21-1-1,0 44 32,21-1-47,0 21 0,0-21 16,0 22-16,0-1 0,0 0 15,0 1-15,0-1 0,0 0 0,0 1 16,0-1-16,0 21 0,0-20 16,0-1-16,-21 0 0,21 22 0,-22-22 15,22 1-15,0-22 0,0 21 16,0-21-16,0 0 0,0 22 16,0-22-16,0 0 15,0 0 1,0-42 15,0 0-31,0 0 0,0 0 0,0-1 16</inkml:trace>
  <inkml:trace contextRef="#ctx0" brushRef="#br0" timeOffset="336.8">2286 1588 0,'0'21'15,"21"-21"1,0 0 0,-21-21-16,21-1 15,-21 1-15,0 0 16,0 0-1,0 42 48</inkml:trace>
  <inkml:trace contextRef="#ctx0" brushRef="#br0" timeOffset="2060.05">2180 868 0,'0'0'0,"0"-21"0,0 0 16,0-1-16,0 1 16,0 0-1,0 42 32,0 0-47,0 1 0,0 20 16,0 0-16,0 1 0,-21-1 15,0 21-15,0-20 0,-1 20 0,1 1 16,0-1-16,0 1 0,0-22 16,0 22-16,-1-1 0,1 1 15,0-1-15,0 1 0,0-22 16,0 0-16,-1 1 0,1-1 0,21-21 15,0 21-15,-21-20 16,21-1-16,0-42 47,0-1-47,0 1 0,0 0 0,0 0 16,21-21-16,-21 20 0</inkml:trace>
  <inkml:trace contextRef="#ctx0" brushRef="#br0" timeOffset="2428.85">1990 762 0,'21'0'16,"-21"21"-16,21 0 0,-21 22 16,0-1-16,0 0 0,21 1 15,-21-1-15,21 22 0,-21-22 16,21 21-16,-21-20 0,0 20 0,0-20 16,22 20-16,-22-21 0,0 22 15,0-22-15,0 1 0,0-1 0,21 0 16,-21 1-16,0-22 0,0 0 15,0 21-15,0-21 16,0 1-16,0-44 31,0 1-15,-21 0 0,-1 0-16</inkml:trace>
  <inkml:trace contextRef="#ctx0" brushRef="#br0" timeOffset="4205.21">2074 1503 0,'-21'0'16,"21"21"0,21-21 30,0 0-46,1 0 16,-1 0-16,0 0 0,0 0 0,0 0 16,0 0-16,1 0 0,-1 0 15,0 0 1,-21-21 15,21 21-31</inkml:trace>
  <inkml:trace contextRef="#ctx0" brushRef="#br0" timeOffset="5096.14">2921 1588 0,'21'0'0,"-21"-22"31,0 1-15,21 21-16,-21-21 16,21 21-16,-21-21 0,0 0 15,0 0 1,0-1-1,-21 22-15,0-21 0,0 21 16,0 0-16,0 0 0,-1 0 16,-20 0-16,21 0 0,-21 0 0,-1 21 15,1 1-15,0-1 0,-1 0 16,-20 0-16,20 0 0,22 0 0,-21 22 16,0-22-16,20 21 0,1-21 15,0 1-15,0 20 0,21-21 16,0 0-16,0 0 15,21 1-15,0-22 0,0 0 16,22 0-16,-22 0 0,21 0 0,1 0 16,-1-22-16,0 1 0,1 21 15,-1-21-15,0 0 0,1 0 0,-1 0 16,-21-1-16,21 22 0,-20-21 16,20 0-16,-21 0 0,-21 0 0,21 0 15,-21-1-15,21 1 0,-21 0 16,0 0-16,0 0 15,0 42 17,0 0-17,0 0-15,0 0 0,-21 22 16,21-1-16,-21 0 0,21 1 0,0 20 16,-21 1-16,0-1 0,21 22 15,-21-22-15,21 22 0,0 0 0,-22-1 16,22 22-16,-21 0 0,21-21 15,-21 21-15,21-1 0,0-20 0,-21 21 16,21-21-16,-21-1 0,21 1 16,0 0-16,-21-1 0,21-20 0,0-1 15,0-20-15,0 20 0,-22-21 16,1 1-16,0-22 0,0 0 0,0 0 16,0 0-16,-1 1 0,1-22 15,-21 0-15,0 0 0,20 0 16,-20-22-16,-21 1 0,20-21 0,1 21 15,0-43-15,-1 1 0,22-1 16,-21 1-16,21-43 0,-22 21 16,43 1-16,0-22 0,0 0 0,0 0 15,0 0-15,0 0 0,0 1 16,43 20-16,-22-21 0,21 21 0,0 1 16,22 20-16,-1-20 0,1 20 15,-1 1-15,1-1 0,-1 22 16,1-22-16,-1 22 0,1 0 15,-22-1-15</inkml:trace>
  <inkml:trace contextRef="#ctx0" brushRef="#br0" timeOffset="7055.65">3260 1588 0,'0'0'0,"-22"21"15,22-42 17,22 21-17,-1-22-15,0 22 0,21-21 16,-21 0-16,1 0 0,20 21 15,-21-21-15,21 0 0,-20-1 0,-1 1 16,-21 0-16,0 0 16,-21 21-1,-1 0-15,1 0 16,0 0-16,0 21 0,0-21 0,0 21 16,-1 0-16,1 1 15,0-1-15,0 21 0,21-21 0,0 0 16,0 22-16,0-22 0,0 0 15,0 0-15,0 0 0,0 1 0,21-1 16,0 0-16,0-21 0,1 0 16,20 0-16,0 0 0,1 0 15,-1 0-15,0-21 0,1 0 0,-1-1 16,0 22-16,1-21 0,-1 0 16,0 0-16,-21-21 0,1 20 0,-1 1 15,0 0-15,0 0 0,-21 0 16,21 0-16,-21-1 0,0 1 0,0 0 15,0 42 17,0 0-17,0 1-15,-21-1 0,0 21 0,0-21 16,21 22-16,-21-22 0,-1 21 16,22-21-16,0 0 0,-21 1 0,21-1 15,0 0-15,-21-21 0,21 21 16,21-42-1,0 0 1,1 0-16,-1-22 0,-21 22 16,21 0-16,0 0 0,0-22 15,0 22-15,1 0 0,-1 0 16,-21 0-16,21 21 0,0-21 16,0 21-16,-21 21 15,21 0 1,-21 0-16,0 0 15,0 0-15,0 1 0,22 20 0,-22-21 16,21 0-16,0 0 0,0-21 16,-21 22-16,21-22 0,0 0 0,1 0 15,-1 0-15,0 0 0,0 0 16,0 0-16,0 0 0,1-22 16,-1 1-16,0 0 0,0 0 15,0-21-15,22 20 0,-22 1 16,0-21-16,21 21 0,-21 0 15,22-1-15,-22 1 0,21 0 0,1 0 16,-22 21-16,21 0 0,-21 0 16,0 0-16,1 0 0,-1 0 0,0 0 15,0 21-15,-21 0 0,0 0 16,0 1-16,0-1 0,0 0 16,0 0-16,21 0 0,-21 0 15,0 1 1,21-22-16,-21-22 31,0 1-15,0 0-16,0 0 15,0 0-15,0 0 0,-21 21 16,0-22-16,0 22 16,0 0-16,0 0 0,-1 0 0,1 0 15,0 0-15,0 0 0,0 0 16,0 22-16,-1-1 0,1 0 0,0 0 15,0 0-15,0 0 0,0 1 16,-1-1-16,1 21 0,0-21 16,21 0-16,0 1 0,0-1 15,0 0-15,0 0 0,0 0 0,0 0 16,42-21-16,-20 0 16,-1 0-16,0 0 0,0 0 0,0 0 15,22 0-15,-22-21 0,21 0 16,-21 0-16,22 0 0,-22 0 0,0-1 15,21 1-15,-21-21 0,1 0 16,20-1-16,-21 22 0,0-42 0,0 20 16,1 1-16,-1-22 0,0 22 15,0 0-15,-21-22 0,0 22 16,21 0-16,-21 20 0,0-20 16,0 21-16,0 0 0,0 0 0,0 42 46,0 21-46,0-21 0,-21 22 16,21-1-16,0 0 0,0 1 16,-21-1-16,0 0 0,21 22 0,-21-22 15,-1 0-15,22 1 0,0-1 16,0 0-16,0 1 0,0-1 0,0 0 16,0-20-16,0 20 0,0-21 15,22 0-15,-1 0 0,0 1 0,0-1 16,21 0-16,-20-21 0,20 0 15,0 21-15,-21-21 0,22 0 16,-1 0-16,0 0 0,1 0 0,-1-21 16,0 21-16,1-21 0,-1 0 15,0-1-15,1 1 0,-22-21 0,0 21 16,21 0-16,-20-22 0,-22 1 16,21 21-16,-21-22 0,0 22 0,0 0 15,0-21-15,0 21 0,0-1 16,-21 1-16,-1 21 15,1 0-15,0 0 0,0 0 16,0 21-16,0 1 0,-22-1 16,22 0-16,0 21 0,0-21 15,0 22-15,-1-1 0,1-21 0,0 22 16,21-22-16,0 0 0,0 21 16,0-21-16,0 1 0,0-1 15,21-21 1,22 0-16,-22 0 0,0 0 0,0 0 15,0 0-15,22-21 0,-22-1 0,0 1 16,0 0-16,0 0 0,0-21 16,1 20-16,-22 1 0,0-21 15,21 21-15,-21 0 0,21-1 0,-21 1 16,0 0-16,-21 42 31,0 0-31,21 1 0,0 20 16,-22-21-16,22 0 0,-21 22 15,21-22-15,0 0 0,0 21 0,0-21 16,0 1-16,0-1 0,21-21 16,1 21-16,-1 0 0,0-21 0,0 0 15,21 0-15,-20 0 0,20 0 0,-21 0 16,21-21-16,-20 0 0,20 0 16,-21-1-16,0 1 0</inkml:trace>
  <inkml:trace contextRef="#ctx0" brushRef="#br0" timeOffset="7679.84">2053 2117 0,'-21'0'16,"42"0"-16,-63 0 0,42 21 16,-21-21-16,42 21 31,0-21-15,0 0-16,0 0 0,22 0 15,-1 0-15,21 0 0,1 0 16,-1 0-16,43 0 0,-21-21 15,21 21-15,0 0 0,21-21 0,0 21 16,0 0-16,21-21 0,21-1 16,-21 22-16,22-21 0,-1 21 0,21 0 15,1-21-15,-22 21 0,22 0 16,-1 0-16,-20 0 0,-1-21 0,0 21 16,1 0-16,-22 0 0,0 0 15,-21 0-15,-21 0 0,0 0 16,-1 0-16,-20 0 0,-21 0 0,-1 0 15,-21 0-15,1 0 0,-1 0 16,-21 0-16,0 0 0,1 0 16,-22-21-1,-22 21 1,1 0-16,0-21 16,0 21-16</inkml:trace>
  <inkml:trace contextRef="#ctx0" brushRef="#br0" timeOffset="8272.66">3768 3154 0,'-22'-21'0</inkml:trace>
  <inkml:trace contextRef="#ctx0" brushRef="#br0" timeOffset="8416.6">3746 3006 0,'0'21'47,"0"0"-47,0 0 0,0 0 0,0 22 15,0-22-15,0 21 0,0 1 16,0-1-16</inkml:trace>
  <inkml:trace contextRef="#ctx0" brushRef="#br0" timeOffset="10487.28">3662 3112 0,'0'0'0,"21"0"15,0-22 1,-21 1-16,21 21 0,-21-21 15,21 21 1,-21-21-16,0 0 31,22 21-31,-22 21 47,0 0-47,0 0 16,0 0-16,0 22 0,0-22 0,0 21 15,0 1-15,0-1 0,0 0 16,0 1-16,-22-1 0,22 0 0,-21 1 16,21-1-16,0 0 0,0-21 0,0 1 15,-21 20-15,21-21 0,0 0 16,0 0-16,0-42 62,0 0-62,21 0 16,-21 0-16</inkml:trace>
  <inkml:trace contextRef="#ctx0" brushRef="#br0" timeOffset="10812.1">4064 3493 0,'0'21'0,"0"0"16,21-21-1,-21-21 1,21 21-16,-21-21 16,21-1-16,-21 1 15,0 0-15,0 0 16,-21 21-1,0 0 1,0 0-16,21 21 0,-21 0 16,21 0-1,-21-21-15,42 0 47</inkml:trace>
  <inkml:trace contextRef="#ctx0" brushRef="#br0" timeOffset="11296.73">5143 2963 0,'0'0'0,"0"-21"0,0 0 31,0 42-15,0 0-1,0 1-15,0-1 0,0 21 0,0-21 16,0 22-16,0-1 0,0 21 16,0-20-16,0-1 0,0 22 0,-21-22 15,21 21-15,-21-20 0,21-1 16,0 0-16,0-20 0,0 20 0,0-21 15,0 0-15,0 0 0,0 1 16,0-44 15,0 1-15,0 0-16,0 0 0,0 0 16</inkml:trace>
  <inkml:trace contextRef="#ctx0" brushRef="#br0" timeOffset="11667.55">5016 3069 0,'0'0'0,"0"-21"0,0-21 16,0 21-1,22-1-15,-1 22 0,0-21 0,0 21 16,0 0-16,22-21 0,-1 21 0,-21 0 15,21 0-15,1 0 0,-1 0 16,0 21-16,1-21 0,-1 21 0,0 1 16,-20-1-16,20 21 0,-21-21 15,-21 0-15,0 22 0,0-22 0,0 21 16,-21-21-16,0 22 0,-22-22 16,22 0-16,-21 0 0,0 0 0,-1 1 15,1-1-15,21 0 0,-22-21 16,22 0-16,0 21 0,0-21 15,0 0-15,42-21 47,0 0-31,0 21-16,0-21 0,1-1 0</inkml:trace>
  <inkml:trace contextRef="#ctx0" brushRef="#br0" timeOffset="12192.25">6223 3006 0,'0'0'0,"0"-21"15,-21 21-15,0 0 0,-1 0 16,1 21-16,0-21 15,0 21-15,0 0 0,0 0 0,21 22 16,-22-22-16,1 21 0,0-21 16,21 22-16,-21-1 0,21 0 0,0 1 15,-21-1-15,0-21 0,21 21 16,0 1-16,0-22 0,0 0 16,0 21-16,0-20 0,21-1 15,-21 0-15,21-21 0,21 0 16,43 0-1,-43 0-15,-21 0 0,22-21 0,-1 0 16,0 21-16,1-22 0,-22 1 0,21 0 16,-21 0-16,22-21 0,-22 20 0,0-20 15,-21 0-15,0-1 0,0 1 16,0 0-16,0-1 0,0 1 0,0 21 16,-21-21-16,0 20 0,0 1 15,-1 0-15,-20 0 0,21 21 0,0 0 16,-22 0-16,22 0 15,0 0-15,0 0 0,0 0 0,0 0 16,-1 0-16,22 21 0,-21-21 0,0 21 16,21 0-16,-21-21 0,21 22 15,0-1-15,0 0 0,0 0 16,0 0-16,0 0 16,21-21-16,0 0 15,22 0-15</inkml:trace>
  <inkml:trace contextRef="#ctx0" brushRef="#br0" timeOffset="12527.57">6985 3048 0,'0'0'15,"0"-21"-15,-21 0 16,0 21-16,-1 0 15,1 21 1,21 0-16,-21 0 16,21 22-16,0-22 0,0 21 0,0 0 15,0-20-15,0 20 0,0 0 16,0 1-16,-21-1 0,21-21 0,0 21 16,0 1-16,0-22 0,0 0 15,0 21-15,0-20 0,0-1 16,0 0-16,0 0 0,0 0 15,21-21 17,-21-21-32,21 0 15,-21 0-15,0 0 0</inkml:trace>
  <inkml:trace contextRef="#ctx0" brushRef="#br0" timeOffset="12795.42">7006 3069 0,'0'0'0,"0"-21"16,21 21-1,0 0-15,1 21 16,-1 0-16,0-21 16,-21 22-16,21-1 0,0 0 0,-21 21 15,21-21-15,1 1 0,-22-1 16,0 0-16,21 0 0,0 0 0,-21 0 15,21 1-15,-21-1 0,21 0 16,0-21 31,-21-21-47,22 0 0,-1-1 16</inkml:trace>
  <inkml:trace contextRef="#ctx0" brushRef="#br0" timeOffset="13321.12">7705 2985 0,'0'0'15,"0"-22"-15,-22 22 16,1 0-16,0 0 16,0 22-16,0-1 0,0 0 15,-1 0-15,-20 0 0,21 0 16,0 22-16,-22-22 0,22 21 0,0 1 15,0-22-15,-21 21 0,20-21 16,1 0-16,0 1 0,21 20 0,-21-42 16,21 21-16,0 0 0,21-21 31,0 0-31,0 0 16,-21-21-16,43 0 0,-43 0 15,42 0-15,-21-1 0,0 1 0,1 0 16,-1-21-16,0 21 0,0-22 0,21 22 15,-20-21-15,-1 21 16,0-22-16,-21 22 0,21 21 0,-21-21 16,21 0-16,-21 42 31,0 0-31,0 0 0,0 0 16,0 22-16,0-22 0,0 21 15,-21 1-15,21-1 0,-21 0 0,21 1 16,-21-1-16,21 0 0,0 1 15,0-1-15,0-21 0,-21 21 0,21-20 16,0-1-16,0 0 0,0 0 16,0 0-16,0 0 0,0 1 15,0-1-15,-22-21 32,1-21-17,0 21-15</inkml:trace>
  <inkml:trace contextRef="#ctx0" brushRef="#br0" timeOffset="14532.02">3492 4974 0,'0'0'0,"-21"0"16,0 0-1,0 0 1,21-21 0,0 0-16,-21 0 15,21 0-15,0-1 0,0 1 16,0 0-16,0 0 16,21 21-16,0 0 0,-21-21 15,21 21-15,0 0 0,1 0 16,-1 0-16,0 0 0,0 0 15,0 21-15,0 0 16,1 0-16,-1 0 0,-21 22 0,0-22 16,0 0-16,0 21 0,0-20 15,0 20-15,0 0 0,0 1 0,0-22 16,0 21-16,0 0 0,0-20 16,-21 20-16,-1-21 0,1 21 0,0-20 15,0 20-15,0-21 0,0 21 16,-22-20-16,22-1 0,-21 0 0,21 0 15,-1 0-15,-20 0 0,21 1 16,0-22-16,0 0 0,-1 0 0,1 0 16,21-22-1,-21 1-15,0 0 0,21 0 0,-21 0 16,21 0-16,0-22 0,0 22 16,0 0-16,0 0 0,0-22 0,0 22 15,0 0-15,0 0 0,21 0 16,0 21-16,-21-21 0,21-1 0,0 22 15,1 0-15,-1 0 0,21 0 16,-21 0-16,0 0 0,1 0 0,-1 22 16,0-1-16,0 0 0,0 0 15,0 0-15,-21 0 0,22 1 0,-22 20 16,21-21-16,-21 0 0,0 0 16,0 1-16,21-1 0,-21 0 15,0 0-15,21 0 0,-21 0 16,21 1-16,0-22 31,1 0-15,-22-22-16,21 1 15,0 0-15,-21 0 16</inkml:trace>
  <inkml:trace contextRef="#ctx0" brushRef="#br0" timeOffset="14759.96">4127 5334 0</inkml:trace>
  <inkml:trace contextRef="#ctx0" brushRef="#br0" timeOffset="16267.43">4762 4636 0,'-21'0'0,"0"0"16,0 0 0,0 0-16,0 21 0,-1-21 31,22 21-16,22-21 1,-1 0-16,0 0 16,21 0-16,1 0 0,-1 0 15,0 0-15,1 0 0,-1 0 0,21 0 16,-20 0-16,-1-21 0,0 21 16,1 0-16,-1 0 0,0-21 0,1 21 15,-22-22-15,21 22 0,-21 0 16,1 0-16,-44 0 31,1 0-31,0 0 16,0 0-16,0 0 0,0 0 15</inkml:trace>
  <inkml:trace contextRef="#ctx0" brushRef="#br0" timeOffset="16575.47">5080 4678 0,'-21'0'16,"21"21"15,0 0-31,0 0 0,0 1 16,0-1-16,0 0 16,0 21-16,0 1 0,0-22 0,0 21 15,0 22-15,0-22 0,0 0 16,0 1-16,0-1 0,0 0 0,0 1 15,0-1-15,0 0 0,0-21 16,0 22-16,0-22 0,0 21 0,0-21 16,0 1-16,0-1 15,21-21 1,0-21 0,-21-1-16,0 1 15,21 0-15,-21 0 0,21 0 0</inkml:trace>
  <inkml:trace contextRef="#ctx0" brushRef="#br0" timeOffset="16972.15">5292 5271 0,'0'0'0,"0"21"16,21-21-1,0 0-15,0 0 16,0 0-16,0 0 15,1-21-15,-1 21 0,0-22 0,0 22 16,0-21-16,22 0 0,-22 21 0,0-21 16,0 0-16,0 0 15,0-1-15,-21 1 0,0 0 16,0 0-16,0 0 0,-21 0 16,0 21-16,0 0 15,0 0-15,0 21 16,-22 0-16,22-21 0,0 42 0,0-21 15,21 22-15,-21-22 0,-1 21 16,1 1-16,21-22 0,0 21 0,0-21 16,0 22-16,-21-22 0,21 0 0,0 21 15,0-21-15,0 1 16,21-1-16,0-21 0,1 0 16,-1 0-16,0 0 15,0 0-15,0 0 0,0-21 0,22-1 16,-22 1-16,21 0 0,-21 0 0,22 0 15</inkml:trace>
  <inkml:trace contextRef="#ctx0" brushRef="#br0" timeOffset="17399.9">6202 5101 0,'0'0'16,"0"-21"-16,0 0 0,0 0 16,-21 21-1,-1 0-15,1 21 0,-21 0 16,21 0-16,0 0 0,-1 1 15,-20-1-15,21 0 0,0 0 16,0 0-16,21 0 0,0 1 16,-22-22-16,22 21 0,0 0 15,22-21 1,-1 0-16,0 0 0,0 21 16,0-21-16,0 0 0,22 0 0,-22 0 15,0 21-15,0-21 0,22 0 16,-22 21-16,0-21 0,0 22 0,0-22 15,0 21-15,1-21 0,-22 21 16,21 0-16,-21 0 16,0 0-16,-21-21 0,-1 22 15,1-22-15,0 0 16,-21 21-16,21-21 0,-22 0 0,1 0 16,0 21-16,-1-21 0,22 0 15,-21 0-15,-1 0 0,22 0 0,0 0 16,0 0-16,0 0 0,0 0 15,-1 0-15,22-21 16,22 0 0,-1-1-16,0 22 15,0-21-15,21 0 0</inkml:trace>
  <inkml:trace contextRef="#ctx0" brushRef="#br0" timeOffset="17780.18">6710 4678 0,'0'0'0,"-21"0"16,-1 0-16,22 21 15,-21 0-15,21 22 0,-21-22 16,21 21-16,0 0 0,0 22 0,0-22 16,0 1-16,-21 20 0,21-21 15,-21 1-15,21 20 0,0-20 0,0-1 16,0 0-16,0-21 0,0 22 0,0-1 16,0-21-16,0 0 0,0 1 15,0-1-15,0 0 0,0 0 0,21-21 16,0 0-16,0 0 0,0 0 15,1 0-15,-1 0 0,21 0 0,-21 0 16,0-21-16,22 0 0,-22 0 16,0 21-16,0-22 0,22 1 15,-43 0-15,21-21 0,0 21 0,-21-1 16</inkml:trace>
  <inkml:trace contextRef="#ctx0" brushRef="#br0" timeOffset="18000.07">6498 5207 0,'0'0'0,"0"-21"15,21 21 1,0-21-16,1 21 0,-1 0 16,0-21-16,21 21 0,-21 0 15,1 0-15,20-22 0,-21 22 16,21 0-16,-20 0 0,-1 0 0,0 0 15,0-21-15,0 21 0,0 0 0,1-21 16,-1 21-16,-21-21 16</inkml:trace>
  <inkml:trace contextRef="#ctx0" brushRef="#br0" timeOffset="18396.45">7451 4805 0,'0'0'0,"21"0"0,-21-42 15,0 20 1,0 44-1,0-1 1,0 0-16,0 21 0,0 1 16,0-1-16,0 0 0,0 1 15,0-1-15,0 0 0,0 1 16,0-1-16,0 0 0,-21 1 0,21-22 16,0 21-16,-22-21 0,22 22 0,0-22 15,0 0-15,0 0 0,0 0 16,0 0-16,22-21 31,-22-21-15,21 21-16,-21-21 0,0 0 0,21 0 15,0-22-15</inkml:trace>
  <inkml:trace contextRef="#ctx0" brushRef="#br0" timeOffset="18688.28">7535 4868 0,'0'0'0,"0"-21"0,0 0 15,0 0 1,21 21-16,-21 21 16,22-21-16,-1 21 0,0 22 0,0-22 15,0 21-15,0 0 0,1 1 16,-1-22-16,0 21 0,21 1 0,-21-1 16,1 0-16,20-21 0,-21 22 15,0-22-15,0 0 0,22 0 0,-22 0 16,0 1-16,-21-1 0,21 0 15,0-21-15,1 0 0,-22 21 16,21-21-16,0 0 16,-21-21-1,0 0-15,0 0 0,0-1 16,0 1-16,0-21 0,0 21 0,0-22 16,0 1-16,0 0 0,0-1 15</inkml:trace>
  <inkml:trace contextRef="#ctx0" brushRef="#br0" timeOffset="18963.64">8255 4699 0,'0'0'0,"0"-21"15,0 0-15,-21 42 32,21 0-32,-21 0 0,21 0 0,-22 22 15,22-1-15,0 0 0,0 22 16,-21-22-16,21 22 0,-21-1 0,21-20 15,0 20-15,0-21 0,-21 1 16,21-1-16,-21 0 0,21-20 0,0-1 16,0 21-16,0-21 0,-21 0 0,21 1 15,21-44 32,0 1-47,-21 0 16,21 0-16,0 0 0,0 0 0</inkml:trace>
  <inkml:trace contextRef="#ctx0" brushRef="#br0" timeOffset="19800.02">9229 4763 0,'0'0'0,"21"-22"0,-21-20 15,0 21-15,0 0 0,0 0 16,0-1-16,0 1 0,-21 21 16,-1 0-16,1 0 15,0 0-15,-21 0 0,-1 21 16,22 1-16,-21 20 0,0 0 0,-1 1 15,1-1-15,0 0 0,-1 22 16,1-22-16,21 0 0,-22 22 0,22-22 16,0 1-16,0-1 15,21 0-15,0 1 0,0-1 0,0-21 16,0 21-16,0-20 0,21-1 0,0 0 16,22 0-16,-22 0 0,21 0 15,0-21-15,1 0 0,-1 0 0,0 0 16,1 0-16,-1 0 0,0 0 15,1-21-15,-1 21 0,0-21 0,-20 21 16,-1-21-16,0 0 0,0 0 0,-21-1 16,0 1-16,0 0 0,0 0 15,0 0-15,0 0 0,-21-1 0,0 1 16,-22 0-16,22 21 0,-21 0 16,21 0-16,-22 0 0,1 0 15,21 0-15,0 0 0,0 0 0,-1 0 16,1 0-16,0 21 0,21 0 15,21-21 17,0 0-32,1 0 15,20 0-15,-21 0 0,0 0 16,0-21-16,1 21 0,-1 0 0,0-21 16,0 21-16,0 21 31,-21 0-16,0 1-15,0-1 16,0 0-16,0 0 0,0 0 0,0 22 16,0-22-16,-21 21 0,21 0 0,0-20 15,0 20-15,-21 0 0,21 1 16,-21 20-16,0-21 0,21 1 0,-22-1 16,22 0-16,0 1 0,-21-1 15,0 0-15,21-20 0,0 20 0,0 0 16,-21-21-16,21 1 0,0-1 0,0 0 15,0 0-15,0 0 0,0 0 16,0 1-16,21-44 47,-21 1-47,21 21 16,0-21-16</inkml:trace>
  <inkml:trace contextRef="#ctx0" brushRef="#br0" timeOffset="20800.07">10435 5355 0,'0'0'0,"0"21"15,0 1 1,0-44 0,21 1-1,0 21-15,1-21 0,-22 0 16,21 0-16,0-22 0,0 22 0,0-21 16,0 0-16,1-22 0,-1 22 15,0-22-15,0 1 0,-21-1 0,21 22 16,0-22-16,-21 1 0,22 21 0,-22-1 15,0 1-15,0 0 16,0 20-16,0 1 0,0 0 0,0 0 16,0 42-1,0 0-15,-22 0 0,1 1 16,0 20-16,21 0 0,-21 1 16,0 20-16,21-21 0,0 22 0,0-1 15,-21-20-15,21 20 0,-22-20 0,22-1 16,0 0-16,0-21 0,0 22 15,0-22-15,0 0 0,0 0 0,0 0 16,22-21-16,-22 22 16,21-22-16,0 0 0,0 0 0,0 0 15,0 0-15,1 0 0,-1-22 16,0 1-16,21 21 0,-21-21 16,22 0-16</inkml:trace>
  <inkml:trace contextRef="#ctx0" brushRef="#br0" timeOffset="21255.81">11261 4847 0,'0'0'0,"0"-21"16,-22 21-1,1 21 1,21 0-16,-21 1 0,0-22 16,0 21-16,0 21 0,-1-21 0,22 0 15,-21 1-15,0 20 16,0-21-16,0 0 0,21 22 0,0-22 15,-21 0-15,21 0 0,0 0 16,0 0-16,0 1 0,0-1 0,0 0 16,21 0-16,0-21 0,0 0 15,0 0-15,22 0 0,-22 0 16,0 0-16,21 0 0,-21 0 0,1 0 16,20-21-16,-21 0 0,0 0 15,0 21-15,1-22 0,-1 1 0,0-21 16,-21 21-16,0-22 0,0 22 15,0-21-15,0 0 0,0-1 16,0 1-16,-21 21 0,0-22 0,-1 43 16,1-21-16,-21 21 0,21 0 15,0 0-15,-1 21 0,1 1 0,-21-1 16,21 0-16,0 0 0,-1 21 16,1-20-16,0-1 0,21 0 0,0 21 15,-21-21-15,21 1 0,0-1 0,0 0 16,0 0-16,21-21 15,0 0-15,0 0 0,1 0 16,20 0-16,0 0 16,-21 0-16,22 0 0</inkml:trace>
  <inkml:trace contextRef="#ctx0" brushRef="#br0" timeOffset="21708">11917 4911 0,'0'0'0,"0"-43"15,-21 22 1,-1 21-16,1 0 16,0 21-16,0 1 0,21-1 15,-21 0-15,0 0 0,-1 0 16,1 0-16,21 22 0,0-22 0,-21 21 16,21-21-16,0 1 0,0 20 0,0-21 15,0 0-15,0 0 16,0 1-16,21-1 0,0 0 15,1-21-15,-1 0 0,0 0 0,0 0 16,21 0-16,-20 0 0,20 0 16,-21 0-16,21 0 0,1-21 0,-22 21 15,21-21-15,-21-1 0,22 22 16,-22-21-16,0-21 0,-21 21 0,0 0 16,0-1-16,0-20 0,0 21 0,-21-21 15,0 20-15,0 1 0,-22 0 16,22 0-16,-21 0 0,-1 21 0,1 0 15,21 0-15,-21 0 16,-1 0-16,22 21 0,0-21 0,-21 21 16,20 0-16,22 0 0,-21 1 15,0-1-15,21 0 0,0 0 16,0 0-16,21-21 16,0 0-16,1 0 15,20 0-15,-21 0 0,21 0 0,-20 0 16,20 0-16</inkml:trace>
  <inkml:trace contextRef="#ctx0" brushRef="#br0" timeOffset="22068.17">12636 4445 0,'0'0'0,"0"-21"0,0 0 0,0 0 15,0 63 16,-21-21-15,21 0-16,-21 22 0,21-22 0,-21 21 16,0 0-16,21 1 0,-21 20 15,21-20-15,0-1 0,-22 21 0,22-20 16,-21 20-16,21-20 0,0-1 16,0 0-16,0 1 0,0-22 15,0 21-15,0-21 0,21 0 0,1 1 16,-1-1-16,-21 0 0,21-21 15,0 21-15,0-21 0,0 0 0,1 0 16,-1 0-16,0 0 0,0 0 16,0 0-16,0-21 0,1 21 0,-1-21 15,0 0-15,0-1 0,21 1 0,-20 21 16,-1-42-16,0 21 0,0 0 16,0-1-16,-21 1 0,0 0 0,0 0 15,0 0-15</inkml:trace>
  <inkml:trace contextRef="#ctx0" brushRef="#br0" timeOffset="22415.99">10774 4678 0,'0'0'0,"-21"0"16,-1 0-16,22-21 15,22 21 1,-1 0-16,0-21 0,0 21 16,21 0-16,-20 0 0,20 0 15,0-22-15,1 22 0,-1 0 0,0 0 16,1 0-16,-22 0 0,0 0 15,0 0-15,0 0 0,0 0 16,-42 0 0,0 0-1,0 0-15,0 0 0,0 0 0,-1 0 16,1 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47:2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1905 0,'0'-21'109</inkml:trace>
  <inkml:trace contextRef="#ctx0" brushRef="#br0" timeOffset="1005.26">11324 762 0,'0'0'0,"21"0"0,22-21 0,-22 0 16,0 21-16,0-21 0,0 21 15,0-22-15,1 1 0,-1 21 16,0-21-16,0 0 0,0 21 16,-21-21-16,21 21 0,-21-21 15,-21 21 32,0 0-47,0 0 0,0 21 16,0 0-16,-1-21 0,1 21 15,0 0-15,-21 0 0,21 1 0,-22-1 16,1 21-16,0 0 0,-22 1 16,22-1-16,-22 0 0,22 1 0,-43-1 15,22 22-15,-1-22 16,1 21-16,-22-20 0,22 20 0,-22-20 16,21 20-16,-20 1 0,-1-22 15,0 21-15,1 1 0,-1-22 0,0 22 16,22-1-16,-22-20 0,1-1 15,20 21-15,-21-20 0,22-1 0,-1 0 16,1 1-16,-22-22 0,22 21 16,-1 1-16,-20-1 0,20-21 0,1 21 15,-22 1-15,21-22 0,1 0 16,21 21-16,-1-20 0,1-1 0,0-21 16,20 21-16,1 0 0,0-21 15,0 0 16,21-21-15,0 0-16</inkml:trace>
  <inkml:trace contextRef="#ctx0" brushRef="#br0" timeOffset="1440.02">8721 2096 0,'0'0'0,"0"21"47,0 0-32,0 0-15,-22 21 0,22-20 0,-21-1 16,0 0-16,0 21 0,0 1 15,0-22-15,-22 21 0,22 0 0,-21-20 16,21 20-16,-1-21 0,-20 0 16,21 0-16,0 1 0,0-1 0,-1-21 15,1 0 1,42 0 15,1 0-15,-1 0-16,0 21 0,21-21 0,-21 0 15,22 0-15,-1 0 0,0 0 16,1 0-16,-1 21 0,-21-21 0,22 0 16,-1 0-16,-21 0 0,0 0 15,22 0-15,-22 0 0,0 0 0,0 0 16,0 0-16,0 0 16,1 0-16,-1-21 0</inkml:trace>
  <inkml:trace contextRef="#ctx0" brushRef="#br0" timeOffset="2045.67">12636 699 0,'0'0'0,"0"-22"16,0-41-16,0 42 15,0 0-15,0-1 16,0 1-16,0 42 47,0 1-47,-21-1 0,21 0 15,0 21-15,0 1 0,0 20 16,0-21-16,0 22 0,0-1 0,-21 1 16,21-1-16,0-20 0,0 20 15,-21-20-15,21-1 0,0 0 16,0-21-16,0 22 0,0-22 0,0 0 15,0 0-15,-21-21 16,21 21-16,0-42 16,0 0-1,0 0-15,0 0 0,0 0 0,0-22 16</inkml:trace>
  <inkml:trace contextRef="#ctx0" brushRef="#br0" timeOffset="2396.46">12552 593 0,'0'0'0,"0"-21"16,-21-1-16,21 1 0,0 0 15,0 0-15,0 0 16,0 0-16,0-1 16,21 22-16,0-21 0,0 0 0,0 0 15,22 21-15,-22-21 0,21 21 16,0 0-16,1 0 0,-22 0 0,21 0 15,-21 0-15,22 21 0,-22-21 16,0 42-16,0-21 0,-21 1 0,0 20 16,0 0-16,-21 1 0,0-1 15,-21 0-15,-1 22 0,1-22 0,0 0 16,-1 1-16,1-1 16,0-21-16,20 22 0,-20-22 0,21 0 15,0 0-15,0 0 0,21 0 16,21-21 15,0 0-31,0-21 16,0 0-16,0 0 0,22 0 0</inkml:trace>
  <inkml:trace contextRef="#ctx0" brushRef="#br0" timeOffset="2868.2">13356 466 0,'0'-43'16,"-21"43"-1,0 0 1,0 0 0,-1 22-16,1-1 0,0 0 0,0 21 15,21-21-15,-21 22 0,0-1 16,-1 0-16,1 22 0,0-1 15,0-20-15,0 20 0,21-20 16,0-1-16,0 21 0,0-41 0,0 20 0,0 0 16,0-21-16,0 1 15,21-1-15,0 0 0,0-21 0,0 0 16,1 0-16,20 0 0,-21 0 16,0 0-16,22 0 0,-22-21 0,21 0 15,-21-1-15,22 1 0,-22-21 16,21 21-16,-21-22 0,0 1 0,-21-21 15,0 20-15,0-20 0,0 20 16,0-20-16,0 21 0,0-22 0,-21-21 16,0 43-16,0 0 15,0-1-15,0 22 0,-1 0 0,1 21 16,0 0-16,0 0 0,0 0 16,0 0-16,-1 0 0,1 0 15,21 21-15,-21-21 0,21 21 16,-21 1-16,21-1 0,0 0 15,0 0-15,21-21 16</inkml:trace>
  <inkml:trace contextRef="#ctx0" brushRef="#br0" timeOffset="3185.42">13928 339 0,'0'-21'0,"0"42"31,0 0-31,-22 0 0,22 0 0,-21 22 16,21-1-16,0 0 0,-21 1 15,0-1-15,21 21 0,-21-20 0,21 20 16,0-20-16,-21-1 15,-1 21-15,22-20 0,0-1 0,0-21 0,0 22 16,-21-22-16,21 0 0,0 0 16,0 0-16,0-42 31,0 0-31,0 0 16,0 0-16</inkml:trace>
  <inkml:trace contextRef="#ctx0" brushRef="#br0" timeOffset="3436.27">13949 402 0,'0'0'0,"21"0"0,0 21 16,0-21-16,0 22 0,1-1 15,41 63-15,-42-62 16,0 20-16,-21-21 0,22 0 0,-22 22 15,0-1-15,0-21 0,0 21 16,0 1-16,0-22 0,0 0 0,0 0 16,0 0-16,0 1 0,0-1 15,0-42 17,0-1-32</inkml:trace>
  <inkml:trace contextRef="#ctx0" brushRef="#br0" timeOffset="3717.1">14584 339 0,'-21'0'0,"-43"42"15,22-21 1,21 0-16,-22 22 0,22-22 0,-21 21 15,21-21-15,-22 22 0,22-1 16,-21-21-16,21 22 0,-1-22 0,1 21 16,0-21-16,21 0 0,-21-21 15,21 22-15,21-22 32,0 0-32,0-22 0,1 22 0,-1-21 15,21 0-15,-21-21 0,0 21 16,22-22-16</inkml:trace>
  <inkml:trace contextRef="#ctx0" brushRef="#br0" timeOffset="3961.96">14584 212 0,'0'21'16,"0"0"-16,0 0 0,0 22 0,0-1 15,0 0-15,0 1 0,0-1 16,0 0-16,0 22 0,-21-22 0,-1 22 15,22-22-15,-21 21 0,0-20 16,21 20-16,-21-20 0,21-1 0,0 0 16,0 1-16,-21-1 0,21-21 15,0 21-15,0-20 0,0-1 0,0 0 16,21 0 0,0-21-16,0 0 0,0-21 15,-21 0-15,22 21 16</inkml:trace>
  <inkml:trace contextRef="#ctx0" brushRef="#br0" timeOffset="4708.31">15409 910 0,'0'0'0,"-21"-21"0,0 21 15,21-21-15,-21 21 0,0 0 32,21 21-1,0 0-31,0 0 16,21 1-16,0-1 0,0 0 15,0 21-15,22-21 0,-1 1 0,0 20 16,1 0-16,-1-21 15,21 22-15,-20-1 0,20 0 0,-20 1 16,20-1-16,1 0 0,20 1 16,1-1-16,0 22 0,-1-22 0,22 21 15,-21 1-15,-1-22 0,22 1 16,-21 20-16,0-21 0,20 1 0,-20-22 16,-21 21-16,20 1 0,1-22 15,-22 0-15,1 0 0,-1 0 0,1 0 16,-22 1-16,1-1 0,-1-21 15,-21 0-15,0 21 0,0-21 16,1 0-16,-1 0 0,-21-21 47,0 0-31,0-1-16,0 1 0,0 0 15,0 0-15</inkml:trace>
  <inkml:trace contextRef="#ctx0" brushRef="#br0" timeOffset="5240.27">17695 1609 0,'0'0'0,"-21"0"0,21-21 0,-21 21 16,21 21 15,0 0-15,0 0-16,0 0 0,0 0 16,0 1-16,21 20 0,0-21 15,0 0-15,1 22 0,20-22 0,-21 21 16,0-21-16,22 0 0,-22 1 15,21 20-15,-21-21 0,0 0 16,22 0-16,-22 1 0,0-22 16,0 21-16,0 0 0,1-21 0,-1 21 15,0-21-15,-21 21 16,0 0 0,-21-21-1,0 22-15,-1-22 0,1 21 16,-21-21-16,0 21 0,20-21 0,-20 21 15,0 0-15,-1-21 0,1 21 16,0 1-16,-1-1 0,22 0 16,-21-21-16,0 21 0,20 0 15,1 0-15,-21-21 0,21 22 0,0-22 16,-1 21-16,1-21 16,21 21-16,-21-21 46</inkml:trace>
  <inkml:trace contextRef="#ctx0" brushRef="#br0" timeOffset="6588.3">1228 3175 0,'0'-21'15,"0"0"-15,0 0 16,0-1-1,-22 1-15,22 42 63,0 22-63,0-22 0,0 21 16,0 22-16,0-22 0,0 22 15,0-22-15,0 21 0,0 1 0,0-22 16,0 22-16,0-22 15,0 22-15,-21-22 0,21 0 0,0 1 16,0-22-16,0 21 0,0-21 16,-21 0-16,21 1 0,0-1 15,0-42 17,0-1-32,-21 1 0,21-21 15,-21 21-15,21 0 0,0-22 16</inkml:trace>
  <inkml:trace contextRef="#ctx0" brushRef="#br0" timeOffset="6944.11">952 3281 0,'0'0'16,"-21"-21"-16,21 0 0,-21-1 0,21-20 15,0 21-15,-21 0 0,21 0 0,0-1 16,0 1-16,0 0 0,0 0 15,0-21-15,21 20 0,0 1 0,22 0 16,-22 0-16,21 0 0,0 0 16,1-1-16,20 22 0,-20-21 15,-1 21-15,21 0 0,-20 0 0,20 0 16,-20 0-16,-1 21 0,0 1 16,-21-1-16,1 21 0,-22 0 15,0 1-15,0-1 0,-22 0 16,1 22-16,-21-22 0,0 22 15,-1-22-15,-20 22 0,20-22 0,1 0 16,0-21-16,-1 22 0,1-22 16,21 0-16,0 0 0,0 0 15,-1-21-15,1 0 16,21-21 15</inkml:trace>
  <inkml:trace contextRef="#ctx0" brushRef="#br0" timeOffset="8012.35">1841 3725 0,'22'0'15,"-1"0"-15,0 0 0,-21-21 16,0 0-16,21 21 16,-21-21-16,0 0 0,0 0 0,0-1 15,0 1-15,0 0 0,0 0 16,0 0-16,-21 0 0,0-1 0,0 22 16,-1 0-16,1 0 0,-21 0 15,21 0-15,-22 0 0,22 22 0,-21-1 16,0 0-16,20 0 0,-20 0 15,0 0-15,21 22 0,-1-22 16,-20 21-16,21-21 0,21 22 0,0-22 16,0 21-16,0-21 0,0 22 15,0-22-15,0 0 0,21 0 16,21-21-16,-20 0 0,20 0 16,0 0-16,-21 0 0,22 0 15,-1 0-15,0-21 0,1 0 0,-22 0 16,21 0-16,-21-1 0,1-20 15,-1 21-15,0 0 0,0-22 0,-21 22 16,0 0-16,0-21 0,0 21 16,0-1-16,0 1 0,0 0 0,0 0 15,0 42 17,0 0-32,0 0 15,0 1-15,0-1 0,0 0 16,0 0-16,0 21 0,0-20 15,0-1-15,0 0 0,0 21 16,0-21-16,0 1 0,0-1 0,21 0 16,0-21-16,-21 21 0,22-21 15,20 0-15,-21 0 0,0 0 0,22 0 16,-1 0-16,0 0 0,1-21 16,-1 0-16,0 21 0,1-21 0,20-1 15,-21-20-15,1 21 0,-1 0 16,0 0-16,-20-22 0,-1 22 15,0 0-15,-21-21 0,0 20 16,0 1-16,0 0 0,-21 0 0,0 21 16,-1-21-16,-20 21 0,21 0 15,-21 0-15,20 0 0,-20 0 0,21 0 16,-21 21-16,20 0 0,1-21 16,-21 21-16,21 0 0,21 1 0,-21-1 15,21 21-15,-22-21 0,22 0 16,0 1-16,0-1 0,0 0 15,0 0-15,0 0 0,22-21 16,-1 0-16,0 21 0,0-21 16,0 0-16,0 0 0,1 0 15,-1 0-15,0 0 0,0 0 16,0 22 0,0-22-16,1 21 0,-22 0 15,0 0-15,0 0 16,21 0-16,-21 1 0,0 20 15,0-21-15,0 21 0,0 1 0,0-1 16,0 22-16,0-22 0,0 21 16,-21-20-16,-1 20 0,1 1 0,0-22 15,0 22-15,0-1 0,0 1 0,-1-1 16,1-21-16,0 1 0,0-1 16,21 0-16,0 1 0,-21-22 0,21 0 15,-21 0-15,21 0 0,0-42 31,0-21-15,0 21-16,21-22 0,0-20 0,0 21 16,21-22-16</inkml:trace>
  <inkml:trace contextRef="#ctx0" brushRef="#br0" timeOffset="8420.03">2900 3789 0,'21'0'16,"0"0"-16,0 0 16,0 0-16,1 0 0,-1-21 15,0 21-15,0-21 16,0-1-16,0 1 0,-21 0 0,22 0 15,-22 0-15,21 21 0,-21-21 16,0-1-16,0 1 0,0 0 0,-21 21 16,-1 0-16,1 0 15,0 0-15,0 0 16,0 21-16,0 0 0,-1 1 16,1 20-16,21-21 0,0 21 0,-21-20 15,21 20-15,0 0 0,0-21 16,0 22-16,0-22 0,0 0 0,0 0 15,0 0-15,0 1 0,21-1 16,0-21-16,1 0 0,-1 0 0,0 0 16,0 0-16,0 0 0,22-21 15,-22-1-15,21 1 0,0 0 16,22-21-16,-22 21 0</inkml:trace>
  <inkml:trace contextRef="#ctx0" brushRef="#br0" timeOffset="8732.37">4297 3281 0,'0'0'0,"0"-21"0,-43 0 16,22-1-16,0 22 0,0 0 15,0 0-15,0 22 16,-1-1-16,22 21 0,-21-21 15,0 22-15,21-22 16,-21 21-16,21 0 0,0 1 0,0-1 16,0 0-16,0 1 0,0-1 0,0-21 15,0 22-15,0-22 0,0 0 16,21 0-16,0 0 0,-21 0 0,21-21 16,22 0-16,-22 0 0,0 0 15,21 0-15,-20 0 0,20-21 0,0 21 16,1-21-16,-1-21 0,0 21 15,22-1-15</inkml:trace>
  <inkml:trace contextRef="#ctx0" brushRef="#br0" timeOffset="9003.73">5059 2879 0,'0'0'0,"-21"-21"0,-1 21 0,1 0 15,0 0-15,0 0 0,0 0 16,0 0-16,-1 21 0,1 0 0,0 21 15,0-21-15,0 22 0,21-1 16,-21 0-16,21 22 0,-22-22 0,22 22 16,0-1-16,0-20 0,0 20 15,0-21-15,0 22 0,0-22 0,-21 1 16,21-22-16,0 21 0,0 0 16,0-20-16,0-1 0,0 0 15,0 0-15,0 0 0,21-21 16,1 0-16,-1 0 0,0 0 15,0 0-15,0 0 0,0-21 16,1 21-16,20-21 0</inkml:trace>
  <inkml:trace contextRef="#ctx0" brushRef="#br0" timeOffset="10178.09">5419 3493 0,'0'0'16,"0"-22"-16,0 1 0,0 0 0,0 0 0,0 0 15,0 0-15,0-1 0,0 1 16,-22 0-16,1 21 16,0 0-16,0 0 0,0 0 15,21 21-15,-21 0 0,-1 1 16,-20-1-16,21 0 0,0 21 0,0 1 16,-1-22-16,1 21 0,0 0 15,0-20-15,0 20 0,21-21 0,0 21 16,0-20-16,0-1 0,0 0 15,0 0-15,0 0 0,21-21 16,0 0-16,0 0 0,0 0 0,22 0 16,-22 0-16,0-21 0,0 0 15,0 21-15,22-21 0,-22 0 0,0-22 16,0 22-16,0-21 0,1 21 16,-1-22-16,-21 1 0,0 0 15,21-1-15,-21 22 0,21 0 0,-21 0 16,0 0-16,0-1 0,0 44 15,0-1 1,0 0-16,0 0 0,0 0 16,0 22-16,0-22 0,0 21 0,-21-21 15,21 22-15,0-22 0,0 21 0,0-21 16,0 0-16,0 1 0,0-1 16,0 0-16,21 0 0,0 0 15,0-21-15,1 0 16,20 0-16,-21 0 0,0 0 15,22-21-15,-1 0 0,-21 21 0,21-21 16,1-22-16,-1 22 0,0 0 16,1-21-16,-1-1 0,-21 1 0,22 0 15,-22-1-15,21 22 0,-21-21 16,-21 21-16,0-22 0,0 22 0,0 0 16,-21 21-1,0 0-15,0 21 0,0 0 16,-1 1-16,1-1 0,0 0 15,21 21-15,0-21 0,0 1 0,0-1 16,0 0-16,0 0 0,21 0 0,-21 0 16,21 1-16,1-22 15,-1 21-15,0 0 0,0-21 0,0 21 16,0 0-16,1-21 16,-22 21-16,21-21 0,-42 0 31,-1 0-16,1 0-15,0 0 0,0-21 16,21 0-16,-21 21 0,0-21 16,-1 21-1,1 0 1,21 21-16,0 0 16,0 0-16,0 1 15,21-1 1,1-21-16,-1 0 0,0 21 0,0-21 15,0 0-15,0 0 0,22 0 16,-1 0-16,-21 0 0,22 0 0,-1 0 16,0 0-16,1-21 0,-1 21 15,0-21-15,1-1 0,-1 1 0,0-21 16,1 21-16,-1 0 0,0-22 0,-21 22 16,22-21-16,-22-1 0,0 22 15,0-21-15,-21 21 0,0-22 0,0 22 16,0 0-16,-21 21 0,0-21 15,0 21-15,0 0 0,-22 0 16,22 21-16,0 0 0,0 0 16,0 1-16,21-1 0,0 21 0,0-21 15,0 22-15,0-22 0,0 21 16,0-21-16,21 0 0,0 1 0,-21-1 16,21 0-16,0 0 0,-21 0 0,0 0 15,0 1-15,0-1 16,0 0-16,0 0 15,-21-21 1,0 0-16,0 21 16,0-21-16,-1 0 15,1 0-15,21-21 16,0 0-16</inkml:trace>
  <inkml:trace contextRef="#ctx0" brushRef="#br0" timeOffset="10994.15">16573 3048 0,'0'0'0,"-42"0"0,21 0 0,0-21 15,0 21-15,-1 0 0,1 0 16,0 0-16,42 0 31,0 0-31,22 0 0,-1 0 16,0 0-16,1 0 0,20 0 0,-20 0 15,20 0-15,1 0 0,-1 0 16,-21 0-16,22 0 0,-1 0 0,-20 0 16,-1 0-16,0 0 15,-20 0-15,-1 0 0,0 0 0,-42 0 16,0 0-1,-1 0-15,1 0 0,-21 0 16</inkml:trace>
  <inkml:trace contextRef="#ctx0" brushRef="#br0" timeOffset="11267.99">16870 3048 0,'0'21'31,"-21"-21"-31,21 21 0,0 1 16,0-1-16,0 21 0,0-21 0,0 22 16,0-1-16,0 0 0,0 1 15,0 20-15,0-21 0,0 1 0,0-1 16,0 0-16,0 1 0,-22-1 16,22 0-16,-21 1 0,21-22 0,-21 0 15,21 0-15,0 0 0,0 1 16,0-1-16,0-42 31,21 21-31,0-22 16,-21 1-16,43 0 0</inkml:trace>
  <inkml:trace contextRef="#ctx0" brushRef="#br0" timeOffset="12324.45">17187 3514 0,'0'0'0,"0"21"16,21-21-1,1 0-15,-1 0 0,0 0 16,0-21-16,21 21 16,-20-21-16,-1 21 0,0-22 15,21 1-15,-21 0 0,1 21 16,-1-21-16,0 0 0,-21 0 0,0-1 15,0 1-15,-21 21 16,0-21-16,-1 21 0,-20 0 16,21 0-16,0 0 0,-22 0 0,22 21 15,0 0-15,0 1 0,-21-1 16,42 0-16,-22 0 0,1 21 0,0-20 16,21 20-16,-21-21 0,21 21 15,0-20-15,0-1 0,0 0 0,0 0 16,0 0-16,0 0 0,0 1 15,21-22-15,0 0 0,22 0 16,-22 0-16,0 0 0,21 0 0,1 0 0,-22 0 16,21-22-16,0 22 15,1-21-15,-1 0 0,0 0 0,22 0 16,-22 0-16,1-1 0,-1-20 16,0 21-16,1-21 0,-22-1 0,21 22 15,-21 0-15,0 0 0,-21 0 16,22-1-16,-44 22 15,1 0-15,0 0 16,0 22-16,0-1 0,0 0 0,-1 0 16,1 0-16,21 0 0,0 1 0,0-1 15,0 0-15,0 0 0,0 0 16,0 0-16,0 1 0,21-1 0,1 0 16,-1-21-16,0 21 15,0 0-15,0 0 0,0-21 16,1 0-16,-1 0 0,-21 22 15,-21-44 17,-1 22-32,1-21 0,0 0 15,0 21-15,0-21 0,0 21 0,-1 0 16,1 0-16,21 21 47,0 0-47,21 0 15,1 1-15,-1-22 0,0 0 16,0 21-16,0-21 0,0 0 16,1 0-16,-1 0 0,21 0 0,-21 0 15,22 0-15,-22 0 0,21 0 0,-21 0 16,22-21-16,-1-1 0,-21 1 16,0 0-16,22 0 0,-22-21 0,0 20 15,21-20-15,-21 0 0,1-1 16,-1-20-16,0-1 0,-21 22 15,21-21-15,0-1 0,-21 22 16,21-22-16,-21 22 0,0 21 0,0-22 16,0 22-16,0 42 31,-21 1-31,21 20 0,-21-21 0,0 21 16,0 1-16,21 20 0,0-20 15,-21 20-15,-1-21 0,22 1 0,-21-1 16,21 0-16,0 1 0,0-1 15,0 0-15,0-20 0,0 20 0,0-21 16,0 0-16,0 0 0,21-21 16,-21 22-16,22-22 0,-1 0 0,0 0 15,0 0-15,0 0 0,0 0 16,1 0-16,-1 0 16,-21-22-16,21 1 0,0 0 0,-21 0 15,0 0-15</inkml:trace>
  <inkml:trace contextRef="#ctx0" brushRef="#br0" timeOffset="12516.34">18436 3408 0,'0'0'0,"-21"0"0,42 0 32,0 0-17,0 21-15,1-21 0,-1 0 0,0 0 16,21 0-16,-21 0 0,1 0 15,20 0-15,-21 0 0,21 0 0,-20-21 16,20 0-16,-21 21 0,0-21 16,0 21-16,22 0 0</inkml:trace>
  <inkml:trace contextRef="#ctx0" brushRef="#br0" timeOffset="14223.42">19389 3154 0,'0'0'0,"-22"0"15,1 0-15,0 0 0,0 0 16,0 0-16,0 21 0,-1 0 16,1-21-16,0 43 0,0-22 0,21 0 15,-21 0-15,0 21 0,21-20 0,-22 20 16,22 0-16,0-21 0,0 22 15,0-22-15,0 0 0,0 21 0,22-20 16,-22-1-16,21 0 0,0 0 16,0-21-16,21 21 0,-20-21 0,-1 0 15,21 0-15,-21 0 0,22 0 16,-1 0-16,0 0 0,-21 0 0,22-21 16,-1 0-16,-21 0 0,22 0 15,-22-1-15,21-20 0,-21 0 16,0-1-16,22 1 0,-22-21 0,0-1 15,0 1-15,0 20 0,22-20 16,-43-1-16,21 1 0,0-1 0,-21 22 16,21 0-16,-21-1 0,0 22 15,0 0-15,0 0 0,-21 42 32,0 21-32,0-21 0,21 22 0,-21-22 15,-1 21-15,1 22 0,21-22 16,-21 0-16,0 22 0,21-1 0,0-20 15,-21 20-15,21-20 16,-21-1-16,21 0 0,0 1 0,0-1 16,0 0-16,0-21 0,21 22 0,0-22 15,0 0-15,0 0 0,22 0 16,-22-21-16,21 0 0,0 22 0,-20-22 16,20 0-16,0 0 0,1 0 15,-1-22-15,0 1 0,1 21 0,-1-21 16,0 0-16,1 0 0,-22 0 15,21-22-15,-21 22 0,0-21 16,1 21-16,-1-22 0,0 1 0,-21 0 16,0 20-16,0-20 0,0 21 15,0 0-15,0 0 0,-21 21 16,0 0-16,-22 0 16,22 0-16,0 21 0,0 21 0,-22-21 15,22 0-15,0 22 0,0-1 16,0-21-16,0 22 0,-1-22 0,22 21 15,-21-21-15,21 0 0,0 1 16,0-1-16,0 0 0,0 0 0,0 0 16,21 0-16,1-21 15,-1 0-15,0 0 16,0 0-16,0 0 0,-21-21 0,43 21 16,-22-21-16,0 0 0,0 0 15,0 0-15,-21-1 0,21-20 0,1 0 16,-1-1-16,-21 1 0,21 21 0,0-21 15,-21-1-15,21 22 0,-21 0 16,0 0-16,0 0 16,0 42-1,0 0-15,0 0 0,-21 0 16,21 0-16,0 1 0,-21 20 16,0-21-16,21 21 0,-21-20 0,21-1 15,0 0-15,0 0 16,0 0-16,0 0 0,0 1 0,0-1 15,21 0-15,0-21 0,0 0 0,0 0 16,0 0-16,1 0 0,-1 0 16,21 0-16,-21 0 0,22-21 0,-22 21 15,21-21-15,-21-1 0,22 1 16,-22 0-16,21-21 0,-21-1 0,0 22 16,1-21-16,-1 0 0,0-1 15,0 22-15,-21-21 0,0 21 0,0-1 16,0 1-16,0 0 0,-21 21 15,0 0 1,0 21-16,-1 0 16,1 1-16,0-1 0,21 21 0,0-21 15,0 0-15,0 22 0,0-22 0,0 21 16,0-21-16,21 1 0,0 20 16,1-21-16,-1 0 0,0 0 15,-21 1-15,21-22 0,-21 21 16,21-21-16,-42 0 31,0-21-31,0 21 16,21-22-16,-21 22 0,-1-21 15,1 21-15,0 0 0,0 0 16,0 0-16,0 0 16,21 21-16,0 1 15,0-1-15,0 0 16,0 0-16,21-21 0,0 21 15,0-21-15,0 0 0,22 0 0,-22 0 16,0 0-16,21 0 0,-21 0 16,22 0-16,-22 0 0,21 0 0,1-21 15,-1 21-15,0-21 0,-21 0 16,22 0-16,-1-22 0,0 22 0,1-21 16,-1 21-16,0-22 0,1 1 15,-22 0-15,21-1 0,-21 1 0,-21 0 16,0 20-16,0 1 0,0 0 15,0 0-15,-21 21 16,0 0-16,0 21 0,0 0 16,-22 0-16,43 22 0,-21-22 15,21 21-15,0-21 0,0 22 0,0-22 16,0 21-16,0-21 0,0 22 16,21-22-16,1 0 0,-1 0 0,0 0 15,0 1-15,-21-1 0,21 0 16,0 0-16,-21 0 0,0 0 15,0 1 1,-21-22 0,0 0-16,0 0 15,0 0-15,21-22 63</inkml:trace>
  <inkml:trace contextRef="#ctx0" brushRef="#br0" timeOffset="23717.34">1206 4805 0,'0'0'0,"-21"0"16,0 0-16,0 0 0,0 0 0,0 0 16,-1 0-16,1 0 15,0 0 1,0 21-16,42-21 62,0 0-62,0 0 0,22 0 16,-22 0-16,21 0 0,1 0 0,20 0 16,-21 0-16,22-21 15,-22 21-15,22 0 0,-1 0 16,1 0-16,-1-21 0,1 21 0,-1 0 15,1 0-15,-1 0 0,22 0 16,-22-21-16,1 21 0,21 0 0,-1 0 16,1 0-16,0 0 0,-1-22 15,1 22-15,21 0 0,-22 0 0,1 0 16,21 0-16,0-21 0,-22 21 16,22 0-16,0 0 0,0 0 0,-21 0 15,20-21-15,1 21 0,-21 0 16,21 0-16,-22-21 0,22 21 15,-21-21-15,21 21 0,0 0 16,-1 0-16,1-21 0,0 21 0,0 0 16,-21 0-16,20 0 0,-20 0 15,0-22-15,21 22 0,-22 0 0,1 0 16,-22 0-16,22 0 0,-21 0 0,20-21 16,-20 21-16,-22 0 0,22 0 15,-22 0-15,21 0 0,-20-21 0,-1 21 16,-21 0-16,22 0 15,-22 0-15,21 0 0,-21 0 0,0 0 0,1-21 16,-1 21-16,0 0 16,0 0-16,-21-21 78</inkml:trace>
  <inkml:trace contextRef="#ctx0" brushRef="#br0" timeOffset="24451.95">1037 5927 0,'0'0'0,"-21"-43"16,21 22-16,0 0 15,0 0 1,0 0-16,-21 21 31,21 21-15,0 0-16,0 0 0,0 0 15,0 22-15,0-1 0,0 0 16,-21 1-16,21-1 0,0 0 16,0 1-16,0 20 0,-22-20 15,22-1-15,-21 21 0,21-20 16,-21-1-16,21 0 0,0 1 0,0-22 15,0 21-15,0-21 0,0 1 16,0-1-16,0 0 0,0 0 0,0 0 16,0-42 31,0 0-32,0 0-15</inkml:trace>
  <inkml:trace contextRef="#ctx0" brushRef="#br0" timeOffset="24783.76">783 6033 0,'0'0'0,"0"-22"0,0-20 16,0 21-16,21 0 15,0 21-15,1 0 16,-1 0-16,0 0 0,0 0 0,0 0 15,0 0-15,22 0 0,-1 21 16,-21 0-16,22 0 0,-1 0 16,0 22-16,1-1 0,-1-21 15,-21 22-15,21-1 0,-20 0 0,-1 22 16,0-22-16,0 0 0,-21 1 16,21-22-16,-21 21 0,0-21 0,0 22 15,0-22-15,0 0 0,0 0 16,0 0-16,0-42 47,0 0-47,0-21 0,0 21 0,0-22 15,0 1-15</inkml:trace>
  <inkml:trace contextRef="#ctx0" brushRef="#br0" timeOffset="25055.99">1609 5757 0,'-22'0'15,"1"22"-15,21-1 16,-21 0-16,0 0 0,21 21 0,0-20 16,-21 20-16,21 0 15,-21 1-15,21-1 0,0 0 16,-22 1-16,22-1 0,0 0 0,0 1 15,0-1-15,0-21 0,-21 21 16,21-20-16,0 20 0,0-21 0,0 0 16,0 0-16,0 1 15,0-44 1,21 1 0</inkml:trace>
  <inkml:trace contextRef="#ctx0" brushRef="#br0" timeOffset="25529.72">1947 6117 0,'-21'0'15,"0"21"1,0 1-16,21-1 15,-21 21-15,21-21 16,-22 0-16,22 22 0,0-1 0,0-21 16,0 22-16,0-1 0,0-21 15,0 0-15,0 22 0,0-22 16,22-21-16,-1 21 0,-21 0 16,21-21-16,0 0 0,0 0 0,0 0 15,1-21-15,-1 0 16,0 0-16,0-1 0,0 1 0,0 0 15,1-21-15,-22 21 0,21-22 16,-21 22-16,0-21 0,0 21 0,0-22 16,0 22-16,0 0 0,0-21 15,0 20-15,-21 1 0,-1 21 16,1 0-16,0 0 16,0 0-16,0 0 0,0 21 15,-1-21-15,1 22 16,0-1-16,0-21 0,21 21 0,0 0 15,-21-21-15,21 21 0,0 0 16,21 1 0,0-22-16,0 0 0,0 0 15,22 0-15</inkml:trace>
  <inkml:trace contextRef="#ctx0" brushRef="#br0" timeOffset="26480.18">3535 5948 0,'0'0'0,"0"-21"0,-21 21 16,-1 0-16,1 0 0,0 0 15,0 0-15,-43 21 16,43-21-16,0 21 15,0 0-15,0 0 0,0 1 16,-1-1-16,1 0 0,0 0 0,0 21 16,21-20-16,0 20 0,0-21 15,-21 0-15,21 22 0,0-22 0,0 0 16,0 0-16,0 0 16,0 0-16,21 1 0,0-22 15,0 0-15,0 0 0,22 0 0,-22 0 16,21 0-16,-21-22 0,22 1 15,-1 21-15,-21-21 0,22 0 0,-22 0 16,21-22-16,-21 22 16,22 0-16,-22 0 0,0-21 0,0 20 0,-21-20 15,0 21-15,0-21 0,0 20 16,0-20-16,-42 21 0,21 0 16,-1 0-16,-20-1 0,0 22 0,21 0 15,-22 0-15,1 0 0,21 0 0,0 0 16,-1 0-16,1 0 15,21 22-15,0-1 16,0 0-16,21-21 16,22 0-16,-22 0 0,21 0 0,1 0 15,20 0-15,-21 0 0,22 0 0,-22-21 16,22 21-16,-1-21 0,-20-1 16,20 22-16,-21-21 0,1 0 0,-1 0 15,-21 0-15,22 21 0,-22-21 16,0-1-16,-21 1 0,0 0 0,21 21 15,-21-21-15,0 0 16,0 0-16,-21 21 16,0 0-16,0 0 15,-1 0-15,22 21 0,-21 0 16,0 0-16,21 0 0,-21 0 16,0 1-16,21 20 0,-21 0 0,21 1 15,0-1-15,-22 0 0,22 1 16,0-1-16,0 0 0,0 1 0,0 20 15,0-21-15,0 22 0,0-1 0,0 1 16,0-1-16,0 1 0,0-22 16,22 22-16,-22-1 0,21-20 0,-21 20 15,0-21-15,0 22 0,21-22 16,-21 1-16,0 20 0,0-21 0,0 1 16,0 20-16,-21-20 0,0-1 15,-1-21-15,1 21 0,0-20 0,0 20 16,-21-21-16,-1 0 0,22 0 15,-42-21-15,20 0 0,1 22 0,-22-22 16,22 0-16,0 0 0,-1-22 16,22 1-16,0-21 0,0 0 0,21-1 15,0 1-15,0 0 0,0-1 0,0 1 16,0 0-16,0-1 0,0 22 16,21-21-16,0 21 0,-21-1 15,21 1-15,1 0 0,-22 0 0,0 0 16,0 0-1</inkml:trace>
  <inkml:trace contextRef="#ctx0" brushRef="#br0" timeOffset="27027.03">5673 5525 0,'0'0'0,"0"-85"15,0 64-15,0 0 16,-22 21-16,1 0 15,0 0-15,21 21 16,0 21-16,0-21 0,0 22 16,0 20-16,0-21 0,0 22 15,0-1-15,0 1 0,0-1 0,0 1 16,0-1-16,0 1 0,0-22 16,0 1-16,0-1 0,0 0 15,-21 1-15,21-22 0,0 0 0,0 0 16,0 0-16,0 0 0,0-42 31,0 0-31,0 0 16,0 0-16,-21 0 0,21-22 0,0 22 15</inkml:trace>
  <inkml:trace contextRef="#ctx0" brushRef="#br0" timeOffset="27327.02">5397 5588 0,'0'0'16,"-21"-85"-16,21 43 15,0 21-15,0 0 0,0 0 0,0-1 16,21 1-16,1-21 16,20 21-16,-21 0 0,43-1 0,-22 1 15,0 0-15,22 0 0,-1 0 16,1 21-16,-1 0 0,1 0 0,-22 0 16,22 21-16,-22 0 0,0 0 15,-21 22-15,1-22 0,-1 42 0,-21-20 16,0-1-16,-21 21 0,-1 1 0,-20-22 15,0 1-15,-22 20 0,22-21 16,-22 1-16,22-22 0,-21 21 0,20-21 16,22 1-16,0-22 0,0 21 15,0-21-15,42 0 32,0 0-17,0-21-15</inkml:trace>
  <inkml:trace contextRef="#ctx0" brushRef="#br0" timeOffset="28644.65">6731 6054 0,'0'0'0,"0"-21"16,0-43-16,0 22 15,0 21-15,-21-1 0,0 1 16,-1 0-16,1 0 0,0 21 0,-21 0 16,21 0-16,-22 0 0,22 0 15,-21 0-15,-1 21 0,22 0 0,-21 0 16,21 22-16,0-22 0,-1 21 0,-20-21 15,42 22-15,-21-1 0,0-21 16,21 22-16,-21-1 0,21 0 0,0-21 16,0 22-16,0-22 0,0 0 15,0 0-15,0 0 0,21-21 16,0 0-16,0 0 0,0 0 0,0 0 16,1 0-16,20 0 0,0-21 15,-21 0-15,22 0 0,-1 0 0,0-22 16,1 22-16,-1 0 0,-21 0 0,22-21 15,-22 20-15,0 1 0,21 0 16,-42 0-16,21-21 0,-21 20 0,22 1 16,-22 0-16,0 0 15,0 0-15,0 42 47,0 0-47,-22 0 0,22 22 16,-21-22-16,21 0 0,0 0 15,0 0-15,0 22 0,0-22 0,0 0 16,0 0-16,21 0 0,1 0 0,-1 1 16,21-1-16,-21-21 0,22 21 15,-22-21-15,21 0 0,0 0 0,1 0 16,20 0-16,-20 0 0,-1 0 16,21-21-16,-20 0 0,20-1 15,-20 22-15,-1-21 0,0 0 0,1 0 16,-1 0-16,-21 0 0,21-1 15,-42-20-15,22 21 0,-22 0 0,0 0 16,0-1-16,0 1 0,0 0 0,-22 0 16,1 0-16,0 0 0,0 21 15,0 0-15,0 0 0,-22 0 0,22 0 16,0 0-16,0 21 0,0 0 16,-1 0-16,1 0 0,0 0 0,0 1 15,21-1-15,-21 0 0,21 0 0,0 0 16,0 0-16,0 1 0,0-1 15,0 0-15,21 0 16,0-21-16,0 0 0,0 0 0,1 0 16,-1 0-16,0 0 0,0 0 15,0 0-15,0 0 0,1-21 0,-1 0 16,0 21-16,0-21 0,-21-1 16,0 1-1,0 0 1,0 42 31,0 0-32,0 1-15,0-1 0,0 0 16,0 21-16,0-21 0,0 1 16,0 20-16,0-21 0,0 21 15,0 1-15,0-1 0,0 0 0,0 1 16,0-1-16,0 0 0,0 22 15,-21-22-15,21 1 0,0 20 0,0-21 16,-21 22-16,21-22 0,0 22 0,0-22 16,0 22-16,0-22 0,0 21 0,0-20 15,0-1-15,-21 0 0,21 1 16,0-1-16,-22 0 0,22-20 0,0 20 16,0-21-16,-21 0 0,0 22 0,0-22 15,21 0-15,-21 0 16,0-21-16,-1 0 15,1-21 1,21 0-16,0 0 0,-21-22 0,21 1 16,0 0-16,0-22 0,0 1 15,0-1-15,0-21 0,0 22 0,0-22 16,0 22-16,0-22 0,21 22 0,0-22 16,1 21-16,-1 1 0,0 21 15,0-22-15,0 22 0,0-1 16,1-20-16,-1 21 0,0 20 0,0-20 0,0 0 15,0-1-15,1 22 16,20-21-16,-21 21 0,0 0 0,0-1 16,1 1-16,20 0 0</inkml:trace>
  <inkml:trace contextRef="#ctx0" brushRef="#br0" timeOffset="29220.45">8043 6033 0,'21'0'47,"1"0"-47,-1-22 0,0 22 15,0-21-15,0 0 0,0 21 16,1-21-16,-1 0 0,0 0 16,0-1-16,0 1 0,-21 0 0,21 0 15,-21 0-15,-21 21 31,0 0-31,0 0 0,0 21 16,0 0-16,-1 0 0,1 0 0,0 1 16,0-1-16,21 0 0,0 0 0,0 0 15,0 0-15,0 1 0,0-1 16,0 0-16,0 0 0,21 0 16,0-21-16,0 21 15,22-21-15,-22 0 0,0 0 0,0 0 16,22 0-16,-22-21 0,21 21 15,-21-21-15,22 0 0,-1 21 0,-21-21 16,21-22-16,1 22 0,-1 0 16,-21 0-16,22 0 0,-22 0 0,0-1 15,0 1-15,-42 21 32,-21 0-32,20 0 0,1 21 0,0-21 15,-21 22-15,21-1 0,21 0 16,0 0-16,0 0 0,0 0 0,0 1 15,0-1-15,0 0 0,21 0 0,0 0 16,0 0-16,0 1 0,0-1 16,1 0-16,-22 0 15,0 0-15,0 0 16,-22-21-16,1 0 0,0 0 16,0 0-16,0 0 0,0 0 15,-22 0-15,22 0 0,-21 0 0,21 0 16,-22 22-16,1-22 0</inkml:trace>
  <inkml:trace contextRef="#ctx0" brushRef="#br0" timeOffset="29711.21">2498 8170 0,'0'0'0,"-22"-42"0,22 0 0,0 21 16,-21-1-16,0 22 0,21 22 31,0-1-31,0 21 0,0-21 15,0 22-15,0-1 0,0-21 0,0 21 16,0 1-16,0-1 0,0-21 0,0 0 16,0 22-16,0-22 15,0 0-15,0 0 0,0-42 32,0 0-17,0 0-15,0 0 0,0-1 0</inkml:trace>
  <inkml:trace contextRef="#ctx0" brushRef="#br0" timeOffset="29880.11">2413 7853 0,'0'0'0,"0"-21"16,-21 21-16,0 0 16,21 21 15,0 0-16,21-21-15,0 21 16,0-21-16,-21 21 0,21-21 0</inkml:trace>
  <inkml:trace contextRef="#ctx0" brushRef="#br0" timeOffset="30344.94">2815 7959 0,'0'21'16,"0"0"-16,0 0 16,0 0-16,0 22 0,0-22 0,0 21 15,0-21-15,0 22 0,0-22 16,0 21-16,0-21 0,0 1 0,0 20 16,0-21-16,0 0 0,0 0 15,0 1-15,0-1 0,-21-21 47,21-21-47,0-1 0,0-20 16,0 21-16,0 0 15,0-22-15,0 1 0,0 21 0,0-21 16,21-1-16,0 1 0,0 0 16,1-1-16,20 22 0,-21 0 0,21 0 15,-20 0-15,20 21 0,0 0 16,-21 0-16,22 21 0,-22 0 0,0 0 15,21 0-15,-20 22 0,-22-1 16,0-21-16,21 21 0,-21 1 0,0-1 16,0-21-16,0 22 0,0-1 0,0-21 15,-21 0-15,21 0 0,0 1 16,0-1-16,-22 0 16,44-42 15,-22 0-31,21-1 0</inkml:trace>
  <inkml:trace contextRef="#ctx0" brushRef="#br0" timeOffset="30636.87">4381 7684 0,'0'21'16,"0"0"-16,0 0 0,0 0 16,0 22-16,0-1 0,0 0 15,-21 1-15,21-1 0,0 21 0,0-20 16,-21-1-16,21 22 0,0-22 16,0 0-16,0 1 0,-21-22 0,21 21 15,0-21-15,0 22 0,0-22 0,0 0 16,-21-21-1,21-21 1,0 0 0</inkml:trace>
  <inkml:trace contextRef="#ctx0" brushRef="#br0" timeOffset="31269.79">3979 8192 0,'21'0'15,"1"0"-15,-1 0 0,21 0 0,-21 0 16,22 0-16,-1 0 0,0 0 16,22-22-16,-1 1 0,1 21 0,-1-21 15,1 0-15,-1 0 0,1 0 16,-1-1-16,-20-20 0,20 21 0,-21 0 16,-20 0-16,20-22 0,-21 22 15,-21-21-15,0 21 0,0-22 0,0 22 16,0 0-16,0 0 0,0 0 15,-21-1-15,0 1 0,0 21 0,-1 0 16,1 0-16,0 21 16,0 1-16,21-1 15,-21 21-15,21-21 0,0 22 0,0-1 16,0 21-16,0-20 0,0-1 16,0 22-16,0-22 0,0 0 15,0 1-15,0-1 0,0 0 0,0 1 16,0-22-16,0 0 0,0 0 15,-21 0-15,21 0 0,0 1 0,-22-22 32,22-22-17,0 1-15,0-21 16,0 21-16,0 0 0,0-22 16,22 22-16,-1-21 0,0-1 0,21 22 15,-21-21-15,22 21 0,-22 0 0,21-1 16,-21 1-16,22 0 0,-22 21 15,21 0-15,-21 0 0,1 0 16,-1 0-16,0 21 0,0 0 0,0 1 16,-21-1-16,0 0 0,0 21 15,0-21-15,0 22 0,0-22 0,0 21 16,0-21-16,0 1 0,0-1 0,0 0 16,-21 0-16,0 0 0,21 0 15,-21 1-15,21-1 16,0-42 15,0-1-31,21 1 0,0 0 0,0 0 16,0 0-16,1 0 0</inkml:trace>
  <inkml:trace contextRef="#ctx0" brushRef="#br0" timeOffset="31669.75">5524 8192 0,'0'21'0,"22"-21"0,-1 0 16,0 0 0,0 0-16,0 0 0,0 0 15,1-21-15,20 21 0,-21-22 16,0 22-16,0-21 0,22 0 16,-22 0-16,0 0 0,0 0 15,0-1-15,1 1 0,-1-21 0,0 21 16,-21 0-16,0-1 0,0 1 0,0 0 15,-21 21 1,-22 0-16,22 0 0,-21 0 0,21 0 16,-22 21-16,22 0 0,-21 1 0,0 20 15,20 0-15,-20-21 0,21 22 16,0-1-16,0 0 0,-1 1 0,1-1 16,21 0-16,0-20 0,0 20 0,0-21 15,0 0-15,21 0 0,1 1 16,-1-1-16,0-21 0,21 0 0,1 21 15,-22-21-15,21 0 0,0 0 0,1 0 16,-1 0-16,0-21 0,-20 21 16,20-21-16,-21-1 0,21 22 15,-20-21-15,-1 0 0,0 0 0,0 0 16</inkml:trace>
  <inkml:trace contextRef="#ctx0" brushRef="#br0" timeOffset="33696.66">2921 9885 0,'0'0'0,"0"-21"0,0 0 16,0-1-16,21 1 16,-21 0-16,0 0 0,0 0 15,0 0-15,0-1 0,0 1 16,-21 0-16,0 0 0,0 0 0,-1 21 15,-20 0-15,21 0 16,-21 0-16,-1 0 0,1 0 0,0 21 16,-22 21-16,22-21 0,-1 1 15,1 20-15,0 0 0,-1 1 0,1-1 16,21 0-16,0 1 0,21-1 16,0-21-16,0 21 0,0 1 0,0-22 15,0 21-15,42-21 0,-21 1 16,0-1-16,1-21 0,20 0 0,0 0 15,-21 0-15,22 0 0,-1 0 0,0 0 16,1 0-16,-22-21 0,21-1 16,1 1-16,-1 0 0,0 0 0,-21-21 15,22 20-15,-22-20 16,0 21-16,0-21 0,0-1 0,1 22 16,-22-21-16,21 21 0,-21-1 0,0 1 15,0 42 1,0 1-1,-21-1-15,21 21 0,0-21 16,0 22-16,0-22 0,0 21 0,0-21 16,0 0-16,0 22 0,0-22 15,21 0-15,0 0 0,0 0 0,0 1 16,0-22-16,1 0 0,-1 0 0,0 0 16,0 0-16,21 0 15,-20 0-15,20-22 0,-21 1 0,21 21 16,-20-21-16,20 0 0,-21-21 0,21 20 15,-20 1-15,-1-21 0,0 21 16,0-22-16,-21 1 0,0 21 0,0-21 16,0-1-16,0 22 0,0 0 15,0 0-15,0 63 32,0-21-32,-21 22 0,21-1 0,-21-21 15,21 43-15,0-22 0,0 0 0,-21 1 16,21 20-16,-22-21 0,22 1 15,-21 20-15,21-20 0,0-1 16,0 21-16,-21-20 0,21-1 0,0-21 16,-21 22-16,21-22 0,0 0 15,21-63 17,-21 20-32,21 1 0,-21-21 15</inkml:trace>
  <inkml:trace contextRef="#ctx0" brushRef="#br0" timeOffset="34007.48">3556 9800 0,'0'0'0,"21"0"16,-21-21-16,21 21 0,0 0 15,1 0-15,-1 0 0,0 0 16,0 0-16,0 0 0,0 0 0,22 0 15,-22 0-15,21 0 0,-21 21 0,1 0 16,-1 22-16,0-22 0,-21 0 16,0 21-16,0-20 0,0 20 0,0-21 15,-21 0-15,-22 0 0,22 22 16,-21-22-16,0 0 0,20 0 16,-20-21-16,0 21 0,21 1 0,-22-22 0,22 0 15,0 21-15,21-42 31,21-1-15,0 22-16,0-21 0,1 0 16</inkml:trace>
  <inkml:trace contextRef="#ctx0" brushRef="#br0" timeOffset="34281.01">4233 9737 0,'0'0'15,"0"21"1,0 0-16,0 0 0,-21 0 0,21 22 0,-21-22 16,21 21-16,0 1 0,0-1 15,0 0-15,-21 1 0,21-1 16,0 0-16,0 1 0,0 20 0,0 1 16,0-22-16,0 21 0,0 1 0,0-22 15,0 1-15,-21 20 0,21-21 16,0-20-16,0 20 0,0-21 0,0 0 15,0 0-15,21-42 32,-21 0-32,21-21 0,0 21 15,-21-22-15</inkml:trace>
  <inkml:trace contextRef="#ctx0" brushRef="#br0" timeOffset="34891.66">4276 9821 0,'0'0'0,"0"-21"0,0-42 16,21 42-1,0-1-15,0 22 0,0 0 16,0-21-16,1 21 0,-1 0 0,21 0 16,-21 0-16,22 21 0,-22 1 15,0-1-15,21 0 0,-21 0 16,1 0-16,-22 0 0,0 1 0,0 20 15,0-21-15,0 0 0,0 0 16,0 1-16,-22-1 0,-20 0 0,21 0 16,0 0-16,-22 0 0,22-21 0,0 22 15,-21-22-15,21 0 0,-1 21 16,1-21-16,21 21 16,21-21 15,1 0-31,20 0 0,-21 0 0,0 0 15,22 0-15,-1 0 0,-21-21 0,21 21 16,1-21-16,-1-1 16,0 22-16,1-21 0,-1 0 0,0 0 15,1 0-15,-1-22 0,-21 22 0,22-21 16,-1 21-16,-21-22 0,0 1 16,0 0-16,-21 21 0,0-22 0,0 22 15,0-21-15,0 21 0,0-1 16,0 44-1,-21-1 1,21 0-16,-21 0 0,21 21 16,-21-20-16,21 20 0,0 0 0,0 1 15,0-22-15,0 21 0,0 0 0,0-20 16,0 20-16,0-21 16,0 0-16,0 0 0,0 1 0,0-1 15,21 0-15,0-21 0,0 0 16,1 0-16,-1 0 15,0 0-15,0-21 0,0 21 0,0-21 16,1-1-16,-1 1 0,21 0 0,-21 0 16,0-21-16,-21 20 0</inkml:trace>
  <inkml:trace contextRef="#ctx0" brushRef="#br0" timeOffset="35352.91">5567 9356 0,'-21'0'31,"21"21"-31,0 0 16,0 0-16,0 0 0,0 1 16,0-1-16,0 0 0,0 21 0,0-21 15,0 1-15,0-1 0,0 0 16,0 0-16,0 0 0,0 0 15,0 1-15,0-1 16,0-42 15,0-1-31,0-20 0,0 21 16,0 0-16,0 0 0,0-22 16,21 22-16,-21-21 0,21 21 0,0-1 15,-21-20-15,21 21 0,0 21 0,1-21 16,-1 0-16,0 21 0,0 0 15,0 0-15,0 0 0,1 0 0,-1 0 16,0 0-16,-21 21 0,21 0 16,-21 0-16,0 0 0,0 22 15,0-22-15,0 0 0,0 0 16,0 0-16,0 0 0,0 1 0,0-1 16,-21 0-16,21 0 0,0 0 15,-21-21-15,0 0 16</inkml:trace>
  <inkml:trace contextRef="#ctx0" brushRef="#br0" timeOffset="50310.85">16087 5017 0,'0'-22'0,"0"1"0,0-21 16</inkml:trace>
  <inkml:trace contextRef="#ctx0" brushRef="#br0" timeOffset="50531.71">15981 5080 0,'0'21'16,"0"0"-16,0 22 0,0-1 15,0 0-15,-21 22 0,21-22 0,-22 22 16,1-1-16,21-20 0,-21 20 0,21-21 16,0 22-16,-21-22 0,0-21 15,21 22-15,0-1 0,0-21 16,0 0-16,0 1 0,0-1 15,0-42 1,0-1 0,0 1-16,0 0 0,0-21 15,0 21-15,0-22 0</inkml:trace>
  <inkml:trace contextRef="#ctx0" brushRef="#br0" timeOffset="50860.52">16044 4995 0,'43'64'15,"-22"-43"-15,0 21 0,21 22 16,-21-22-16,1 1 0,-1 20 0,0-21 15,21 22-15,-21-22 0,-21 1 0,22-1 16,-1 0-16,0 1 0,-21-1 16,0-21-16,0 21 0,21-20 0,-21-1 15,0 0-15,0 0 16,0-42 15,0 0-31,0 0 0,0-1 16,0-20-16,0 21 0,21-21 0,-21-1 15,0 22-15</inkml:trace>
  <inkml:trace contextRef="#ctx0" brushRef="#br0" timeOffset="50991.45">16552 4847 0,'0'-21'0</inkml:trace>
  <inkml:trace contextRef="#ctx0" brushRef="#br0" timeOffset="51148.36">16489 5059 0,'0'0'16,"0"21"-16,0 0 0,0 22 0,-21-22 15,-1 21-15,22 0 0,-21 22 0,0-22 16,21 1-16,-21-1 0,0 0 16,21 22-16,-21-22 0,21-21 0,0 22 15,0-1-15,0-21 0,0 0 16,-22 0-16,22 1 0,22-22 31,-1 0-31,0-22 16,0-20-16,0 21 0,0 0 15</inkml:trace>
  <inkml:trace contextRef="#ctx0" brushRef="#br0" timeOffset="51555.76">16785 5334 0,'0'21'0,"-21"-21"0,21 43 15,-21-22-15,0 0 0,-1 21 0,22-21 16,-21 22-16,0-1 0,21 0 16,-21 1-16,21-22 0,0 21 15,0-21-15,0 1 0,0-1 0,0 0 16,0 0-16,21 0 0,0-21 15,22 0-15,-22 0 0,0 0 16,0-21-16,21 0 0,-20 21 16,20-21-16,-21-22 0,21 22 0,-20 0 15,-1-21-15,0-1 0,-21 22 16,0-21-16,0 21 0,-42 0 0,42-1 16,0-20-16,0 21 0,0-21 0,0 20 15,-22 22-15,1-21 0,0 21 16,0 0-16,-21 0 0,20 0 15,1 0-15,0 21 0,0-21 0,0 22 16,0-22-16,-1 21 0,22 0 16,-21 0-16,21 0 0,0 0 15,21 1-15,1-22 0,-1 0 16,0 0-16,0 0 0,21 0 16</inkml:trace>
  <inkml:trace contextRef="#ctx0" brushRef="#br0" timeOffset="52393.05">18119 5038 0,'-22'0'15,"1"21"-15,21 0 16,-21-21-16,0 21 0,-21 0 0,-1 22 16,22-1-16,0-21 0,0 22 15,0-1-15,-1-21 0,22 21 16,0-20-16,-21 20 0,21 0 16,0-21-16,0 1 0,0 20 15,0-21-15,21 0 0,1 0 16,-1-21-16,0 0 0,0 0 0,21 0 15,-20 0-15,-1 0 0,21-21 16,-21 0-16,22 0 0,-22 0 0,0 0 16,21-1-16,-21-20 0,-21 21 15,22-21-15,-22-1 0,0 22 0,0-21 16,0-1-16,0-20 0,-22 21 16,1-1-16,0 22 0,-21 0 0,21 0 15,-22 0-15,22 21 0,-21 0 16,21 0-16,-1 0 0,1 0 15,0 21-15,21 0 0,0 0 16,0 0-16,0 0 0,21-21 16,0 22-16,22-1 0,-22-21 0,21 0 15,1 0-15,-1 0 0,21 0 16,-20 0-16,20 0 0,1 0 0,-1 0 16,1-21-16,-22 21 0,22-22 15,-22 22-15,0-21 0,1 0 0,-22 0 16,0 21-16,0-21 0,-21 0 0,0-1 15,0 1 1,0 0-16,-21 0 16,0 21-16,0 0 0,-1 0 0,1 21 15,0 0-15,0 0 0,0 1 16,0 20-16,21 0 0,-22 1 16,1-1-16,21 21 0,-21-20 0,0 20 15,0 1-15,21-1 0,0 1 0,-21-1 16,-1 1-16,22-1 0,-21 22 15,21-22-15,0 1 0,0-1 0,-21 1 16,21-1-16,0 1 0,-21-1 16,21 1-16,0 21 0,-21-22 0,0 1 15,-1-1-15,1-21 0,21 1 16,-21-1-16,0 0 0,0-20 0,21-1 16,-21 0-16,-1 0 0,1-21 15,0 0-15,0 0 0,-43 0 16,1 0-16,21-21 0,63 0 0,-42-22 15,-43 43-15,22-21 0,-22-21 0,22 0 16,21-22-16,0 43 0,21-21 0,0-1 16,-22 1-16</inkml:trace>
  <inkml:trace contextRef="#ctx0" brushRef="#br0" timeOffset="52436.03">17759 6202 0,'0'0'0,"0"-21"0,0 0 16</inkml:trace>
  <inkml:trace contextRef="#ctx0" brushRef="#br0" timeOffset="53328.57">19918 4974 0,'0'-21'16,"0"42"0,0 0-16,0 22 0,0-22 15,0 0-15,0 21 0,-21-20 16,21 20-16,0 0 0,0 1 0,-22-22 16,22 21-16,0-21 0,0 0 15,0 22-15,0-22 0,0 0 16,-21 0-16,21 0 0,-21-21 15,0 0 1,21-21 0,0 0-16,0 0 0,0 0 0,0 0 15,0-22-15,0 22 0,0-21 16,0-1-16,21 1 0,0-21 0,0 20 16,1 1-16,-1 21 0,0-22 15,0 22-15,21 0 0,-20 0 16,-1 21-16,21 0 0,-21 0 0,22 0 15,-22 21-15,21 0 0,-21 0 16,22 1-16,-22 20 0,0-21 0,0 21 16,0-20-16,-21 20 0,0-21 15,0 21-15,0-20 0,0-1 0,0 0 16,0 0-16,-21 0 0,0 0 16,0-21-16,21 22 0,-21-22 0,-1 0 15,1 0-15,0-22 16,21 1-1,0 0-15,0 0 0,0 0 0,0-22 16,21 22-16,0-21 16,1 0-16,-1-1 0,0 1 0,21 21 15,-21-22-15,22 1 0,-1 21 16,0 0-16,1 0 0,-1 21 0,0 0 16,1 0-16,-22 0 0,21 21 0,-21 0 15,1 0-15,-1 21 0,0-20 16,-21 20-16,21 0 0,-21-21 0,0 22 15,0-1-15,0-21 0,-21 22 16,0-22-16,21 0 0,-21 0 0,-1 0 16,1 0-16,0-21 0,21 22 15,-21-1-15,21-42 32,0-1-17,21 22-15,0-21 0</inkml:trace>
  <inkml:trace contextRef="#ctx0" brushRef="#br0" timeOffset="55312.09">21484 5017 0,'0'0'0,"-63"-43"16,41 43-16,-20 0 0,0 0 0,21 0 15,-22 0-15,1 0 0,21 21 16,-22 1-16,22-1 0,-21 0 0,21 21 16,0-21-16,-22 22 0,22-22 15,21 21-15,-21-21 0,21 22 0,0-22 16,0 21-16,0-21 0,0 1 16,0-1-16,21 0 0,0-21 0,0 21 15,1-21-15,20 0 0,-21 0 0,21 0 16,-20 0-16,20 0 0,-21-21 15,21 21-15,-20-21 0,-1 0 0,21-1 16,-21 1-16,0 0 0,1-21 16,-1 21-16,-21-22 0,0 22 15,0-21-15,0-1 0,0 22 0,0 0 16,0 0-16,0 0 0,0 0 16,-21 21-16,-1 21 15,1 0-15,0 0 0,21 0 16,-21 0-16,21 22 0,-21-22 0,21 0 15,0 21-15,0-20 0,0-1 0,0 21 16,0-21-16,21 0 0,0 1 16,0-22-16,0 21 0,1-21 0,20 0 15,0 0-15,1 0 16,-1 0-16,0 0 0,1 0 0,20 0 16,-21 0-16,1-21 0,-1-1 0,0 1 15,-20 0-15,20-21 0,-21 21 16,0-22-16,0 1 0,-21 21 0,0-22 15,0 1-15,0 21 0,0 0 16,0 0-16,0-1 0,-21 22 16,0 22-1,21-1-15,0 0 0,-21 0 0,0 0 16,0 22-16,21-22 0,0 21 16,0-21-16,-22 0 0,22 22 0,0-22 15,-21 0-15,21 0 0,0 0 16,0 1-16,0-1 15,0-42 17,0-1-32,0 1 15,21 0-15,1 0 0,-22-21 0,21 20 16,0-20-16,-21 21 0,21-21 16,0 20-16,0 1 0,1 0 0,-22 0 15,21 21-15,0 0 0,0 0 16,-21 21-16,0 0 15,21-21-15,-21 43 0,21-22 0,-21 0 16,0 0-16,0 0 16,0 0-16,0 1 0,0-1 0,0 0 15,22 0-15,-22 0 0,21 0 16,0 1-16,0-1 0,0-21 16,0 0-16,1 0 0,-1 0 0,0 0 15,0 0-15,0 0 0,0 0 16,1 0-16,-1-21 0,0-1 0,0 1 15,0 0-15,-21 0 0,21 0 16,-21-22-16,22 22 0,-22-21 0,0 21 16,0-22-16,0 22 0,0 0 0,0 0 15,0 0-15,0 0 0,-22 21 32,22 21-32,-21 0 0,0 0 15,21 0-15,0 0 0,0 22 0,0-22 16,0 0-16,0 0 0,0 22 0,0-22 15,0 0-15,0 0 0,0 0 16,21 0-16,0 1 0,1-22 16,-1 0-16,0 21 0,0-21 15,0 0-15,0 0 0,1 0 0,20 0 16,-21-21-16,0-1 0,0 22 0,1-21 16,-1 0-16,0 0 15,0 0-15,-21-22 0,0 22 0,21-21 16,-21 21-16,21-22 0,-21 22 15,0 0-15,0 0 0,0 0 16,0 42 0,0 0-16,0 0 15,0 0-15,0 1 0,-21-1 0,21 21 16,0-21-16,0 0 0,0 1 16,0-1-16,0 0 0,0 0 0,21 0 15,-21 0-15,22-21 0,-1 22 16,0-22-16,0 0 0,0 0 0,0 0 15,22 0-15,-22 0 0,0 0 0,21 0 16,-20 0-16,-1 0 0,21-22 16,-21 1-16,0 0 0,22 0 15,-22 0-15,0 0 0,0-22 16,0 22-16,-21-21 0,0 21 0,0-1 16,0-20-16,0 21 0,0 0 0,0 0 15,-21 21-15,0 0 16,0 0-16,0 0 0,0 0 15,-1 21-15,1 0 0,0 0 16,0 0-16,0 0 0,0 1 0,21 20 16,-22-21-16,22 21 0,-21-20 15,21-1-15,0 0 0,0 21 0,0-21 16,0 1-16,0-1 0,21-21 16,1 0-1,-1 0-15,0 0 0,0 0 16,0 0-16,0 0 0,1-21 15,-1-1-15,0 22 0,0-21 0,0 0 16,-21 0-16,21 0 0,-21 0 0,22-1 16,-22 1-16,0-21 0,0 21 15,0 0-15,0 42 32,0 0-17,0 0-15,0 0 0,0 0 0,0 1 16,0-1-16,0 0 0,0 0 15,0 0-15,0 0 0,0 1 0,0-1 16,0 0-16,21 0 0,0-21 16,0 0-16,0 0 0,0 0 15,1 0-15,-1 0 0,0 0 0,0 0 16,0-21-16,0 21 0,1-21 16,-1 0-16,0-22 0,0 22 0,0-21 15,-21-1-15,21 1 0,1 0 0,-1-1 16,-21-20-16,21-1 0,-21 22 15,21-21-15,-21 20 0,21 1 16,-21 0-16,0 20 0,0-20 0,0 21 16,0 42 15,-21 0-31,0 22 0,0-1 0,0 0 16,-1 1-16,22-1 0,0 21 0,-21-20 15,21 20-15,0-20 0,0-1 16,0 0-16,0-21 0,0 22 0,0-22 15,0 21-15,0-21 0,21 1 16,1-22-16,-22 21 0,21 0 0,0-21 16,0 0-16,0 0 0,0 0 0,1 0 15,-1 0-15,0 0 0,21-21 16,-21 0-16,1 21 0,-1-22 16,0 1-16,0 21 0</inkml:trace>
  <inkml:trace contextRef="#ctx0" brushRef="#br0" timeOffset="55812.31">19981 6689 0,'0'0'0,"-21"0"0,-21-21 0,-43 21 15,43 0 1,21-22-16,-1 22 0,44 0 16,-1 0-16,21 0 15,0 0-15,1-21 0,20 21 16,1 0-16,-1 0 0,22 0 0,0 0 15,-22 0-15,22 0 0,-1 0 16,-20 0-16,21 0 0,-43 0 0,21 0 16,-20 0-16,-22 0 0,0 0 15,-42 0-15,0 0 16,-22 0-16,1 0 0,0 0 0,-1 0 16</inkml:trace>
  <inkml:trace contextRef="#ctx0" brushRef="#br0" timeOffset="56064.17">20341 6646 0,'0'0'0,"-21"22"16,21-1-1,0 0-15,-21 0 0,21 0 0,0 0 16,0 1-16,0 20 0,0-21 16,0 21-16,0 1 0,0-1 0,0 0 15,0 1-15,0-1 0,0 0 16,0 1-16,0-1 0,0 0 15,0 1-15,0-1 0,0-21 0,0 22 16,0-22-16,0 0 0,0 0 16,21-21 15,-21-21-31,21 0 0,0 0 16,22-22-16,-22 22 0</inkml:trace>
  <inkml:trace contextRef="#ctx0" brushRef="#br0" timeOffset="56983.94">20680 7112 0,'21'0'15,"0"0"1,0 0-16,0-21 0,1 21 16,-1-21-16,21 21 0,-21-21 15,0 21-15,1-22 0,20 1 0,-21 0 16,0 21-16,0-21 0,-21 0 15,0 0-15,0-1 0,-42 22 32,21 0-32,0 0 15,0 0-15,-22 22 0,22-1 0,0 0 0,0 21 16,-22-21-16,22 22 0,21-1 16,-21-21-16,21 22 0,0-1 15,0-21-15,0 21 0,0-20 0,0-1 16,21 0-16,0 0 0,1 0 15,20-21-15,0 0 0,-21 0 0,22 0 16,-1 0-16,0-21 0,1 0 0,-1 0 16,0 0-16,1-1 0,-1 1 15,0 0-15,1-21 0,-22 21 0,0-22 16,0 22-16,0 0 0,1-21 16,-22 20-16,0 1 0,0 0 15,-22 21 1,1 21-16,0 0 15,21 1-15,-21-1 0,21 0 0,-21 21 16,21-21-16,0 1 0,0 20 0,0-21 16,0 0-16,0 0 0,0 1 15,0-1-15,0 0 0,0 0 16,0-42 15,0 0-15,0 0-16,0-1 0,-21 1 15,21 0-15,0 0 0,0 42 47,0 0-47,0 0 16,21 1-16,0-1 0,0-21 16,0 21-16,0-21 15,22 0-15,-22 0 0,21 0 0,1 0 16,-1 0-16,21 0 0,-20-21 15,-1 0-15,0-1 0,1 1 0,-1 0 16,-21-21-16,22 21 0,-22-22 0,0 1 16,0 0-16,0-1 0,-21 1 15,0 0-15,21-1 0,-21 1 16,0-22-16,22 22 0,-22 21 0,0-21 16,0 20-16,0 1 0,0 42 31,0 1-31,0-1 0,0 21 15,0 0-15,0-20 0,-22 20 0,22 0 16,0 1-16,-21-1 0,21 0 16,0 1-16,0-22 0,0 21 0,0 0 15,0-20-15,0 20 0,0-21 16,0 0-16,0 0 0,0 1 16,0-1-16,0-42 31,21-1-31,-21 1 0,22 0 15,-22 0-15,0-21 0</inkml:trace>
  <inkml:trace contextRef="#ctx0" brushRef="#br0" timeOffset="57175.83">22056 6943 0,'-22'0'16,"44"0"46,-1-21-62,0 21 16,0 0-16,0 0 0,0 0 0,1-22 15,20 1-15,-21 21 0,0-21 16,22 21-16,-22-21 0</inkml:trace>
  <inkml:trace contextRef="#ctx0" brushRef="#br0" timeOffset="57476.3">22987 6583 0,'0'0'0,"-21"0"0,0-21 16,-1 0-16,1 21 16,0 0-16,0 0 0,0 0 0,0 0 15,-1 0-15,-20 0 0,21 21 16,0-21-16,0 42 0,-1-21 0,1 0 15,21 22-15,-21-22 0,0 21 0,21 1 16,-21-1-16,21 0 0,0-21 16,0 22-16,0-1 0,0 0 0,0-20 15,0 20-15,0-21 0,0 21 16,0-20-16,0-1 0,21 0 0,21 0 16,-21-21-16,1 21 0,20-21 15,0 0-15,1 0 0,-1 0 16,0 0-16,1-21 0,-1 0 0,0 21 15</inkml:trace>
  <inkml:trace contextRef="#ctx0" brushRef="#br0" timeOffset="58689.59">23283 6943 0,'0'0'0,"0"-43"0,0 22 0,0 0 16,-21 0-16,0 21 0,0-21 16,0 21-16,-1 0 0,1 0 0,0 21 15,0 0-15,0 0 0,-22 0 16,22 1-16,0-1 0,0 0 0,0 21 15,21-21-15,0 1 0,-21-1 16,21 0-16,0 21 0,0-21 0,0 1 16,21-1-16,-21 0 15,21-21-15,0 0 0,0 0 16,0 0-16,1 0 0,-1 0 0,-21-21 16,21 21-16,0-21 0,0-1 0,0 1 15,1 0-15,-22 0 0,21-21 16,-21 20-16,21 1 0,-21-21 0,0 21 15,0 0-15,0-1 16,0 44 0,0-1-16,-21 0 15,0 0-15,21 21 16,-22-20-16,22-1 0,0 0 0,0 0 0,0 0 16,0 0-16,0 1 15,0-1-15,0 0 0,22-21 0,-1 21 16,0-21-16,0 0 0,0 0 0,22 0 15,-22 0-15,0 0 0,21 0 16,-21-21-16,1 0 0,20 0 0,-21-1 16,0 1-16,22 0 0,-22-21 0,0 21 15,0-1-15,0-20 16,-21 21-16,21 0 0,-21 0 0,22 21 16,-22 21-1,0 0 1,-22-21-16,22 21 0,0 0 0,0 0 15,0 1-15,0-1 0,0 0 16,0 0-16,0 0 0,0 0 0,0 1 16,22-1-16,-1 0 0,-21 0 0,0 0 15,21-21-15,-21-21 47,0 0-47,-21 0 16,0 21-16,21-21 0,-22 21 15,1 0-15,0 0 16,0 21 0,21 0-16,0 0 0,0 0 15,0 0 1,21-21-16,0 0 0,0 22 0,1-22 16,-1 0-16,21 0 0,-21 0 15,22 0-15,-22 0 0,21 0 0,0-22 16,-20 22-16,20-21 0,0 0 0,-21 0 15,22 0-15,-1 0 0,-21-22 16,22 22-16,-22 0 0,0-21 0,0 20 16,0 1-16,-21 0 0,21 0 15,-21 0-15,-21 21 16,0 0 0,21 21-16,-21-21 0,0 21 15,0 0-15,-1 0 0,22 1 0,0-1 16,-21 0-16,21 21 0,0-21 0,-21 1 15,21-1-15,0 0 0,0 0 16,0 0-16,0 0 0,21-21 0,0 22 16,1-22-16,-1 0 15,0 0-15,0 0 0,0 0 0,22 0 16,-22 0-16,0 0 0,0-22 16,0 1-16,22 0 0,-22 0 0,0 0 15,0 0-15,0-1 0,0-20 16,1 21-16,-1 0 0,-21 0 0,21-1 15,-21 1-15,0 0 16,-21 21-16,0 0 16,-1 0-16,1 0 0,0 21 15,0 0-15,21 1 0,0-1 16,0 0-16,0 0 0,0 0 0,0 22 16,0-22-16,0 0 0,0 0 15,0 0-15,0 0 0,21 1 16,-21-1-16,0 0 0,0 0 15,-21-21 32,21-21-31,0 0-16,0 0 0,0-1 16</inkml:trace>
  <inkml:trace contextRef="#ctx0" brushRef="#br0" timeOffset="58872.48">24723 7451 0,'0'0'0,"-22"0"31,44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10:58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2392 0,'-21'0'0,"21"21"47,-21-21-47,0 0 15,21 21 48,0 0-48</inkml:trace>
  <inkml:trace contextRef="#ctx0" brushRef="#br0" timeOffset="1420.04">2371 635 0,'-22'0'0,"1"0"16,0 0-16,0 0 0,0 0 15,0 0-15,-1 0 16,1 0-16,0 0 0,0 0 15,0 0-15,0 21 0,-1-21 16,1 0-16,0 0 0,0 0 0,0 0 16,0 0-1,-1 0 1,22 21 0,22-21 30,-1 0-46,0 0 0,21 0 16,1 0-16,-22 0 0,42 0 16,-20 0-16,20 0 0,1-21 15,-1 21-15,1 0 0,-1 0 16,1-21-16,-1 21 0,1 0 0,-1 0 16,-21 0-16,1-21 0,-1 21 15,0 0-15,1 0 0,-22 0 16,0 0-16,0 0 0,0 0 0,1 0 15,-1 0-15,-42 0 79,-1 0-79,1 21 0,0-21 15</inkml:trace>
  <inkml:trace contextRef="#ctx0" brushRef="#br0" timeOffset="1895.77">2625 699 0,'0'0'0,"-22"0"16,1 0-1,21 21 32,0 0-47,0 0 0,0 0 0,0 0 16,0 1-16,0 20 0,0-21 15,0 21-15,0 1 0,0-22 16,0 21-16,0 1 0,0-1 0,0 0 16,0 1-16,0-1 15,0 0-15,-21-21 0,21 22 0,-21-1 16,21 0-16,-21 1 0,21-1 16,0 0-16,-21 1 0,21-1 0,-22 0 15,22-20-15,-21 20 0,21-21 16,0 0-16,0 0 0,0 1 15,0-44 17,0 1-17,0 0-15,0 0 0,0 0 16,0 0-16,0-1 0</inkml:trace>
  <inkml:trace contextRef="#ctx0" brushRef="#br0" timeOffset="2446.48">2963 1418 0,'0'0'0,"0"21"15,0 1-15,0-1 16,0 0 0,21-21-16,1 0 0,-1 0 15,0 0-15,0 0 0,0 0 0,0 0 16,1 0-16,20 0 0,-21 0 16,0-21-16,0 0 0,22 21 0,-22-22 15,0 1-15,0 21 0,0-21 16,1 0-16,-22 0 0,0 0 0,0-1 15,0 1-15,0 0 16,0 0-16,-22 0 0,1 0 0,0-1 16,0 22-16,-21-21 0,20 21 15,1 0-15,0 0 0,0 0 16,0 0-16,-22 0 0,22 21 0,0 1 16,0-22-16,0 21 0,0 21 15,-22-21-15,22 0 0,21 22 0,-21-22 16,0 21-16,21 1 0,-21-22 15,21 21-15,0 0 0,0-20 16,0 20-16,0-21 0,0 21 0,0-20 16,0-1-16,0 0 0,21 0 15,0 0-15,0-21 0,-21 21 16,21-21-16,0 0 0,1 0 16,-1 0-16,0 0 0,0 0 0,0 0 15,0 0-15,1-21 0,-1 21 16,0-21-16,0 0 0,0 0 0,0 0 15</inkml:trace>
  <inkml:trace contextRef="#ctx0" brushRef="#br0" timeOffset="3086.6">4022 1249 0,'-22'0'0,"1"0"15,0 0-15,-21 0 16,21 0-16,-1 21 0,1-21 0,0 21 16,0 0-16,0-21 0,0 22 15,-1-1-15,22 0 0,-21-21 16,21 21-16,0 0 15,0 0-15,0 1 16,0-1 0,21-21-16,1 0 0,-1 0 15,-21 21-15,21-21 0,0 0 16,0 0-16,0 0 0,1 0 0,-1 0 16,0 0-16,0 21 0,0-21 15,0 0-15,1 0 0,-1 0 16,0 0-16,0 21 15,0-21 1,-21 21-16,0 1 0,21-22 16,-21 21-16,0 0 15,0 0-15,0 0 16,0 0-16,-21-21 16,0 22-16,0-1 0,0 0 0,0-21 15,-1 21-15,1 0 0,0-21 16,-21 21-16,21-21 0,-22 0 0,22 22 15,-21-22-15,21 0 0,-22 0 16,22 0-16,-21 0 0,21 0 0,-1 0 16,1 0-16,0 0 0,0 0 15,0 0-15,0-22 0,-1 22 16,22-21-16,-21 21 16,21-21-16,0 0 31,21 21-31,1-21 15,-1 0-15,0 21 0,0-22 16</inkml:trace>
  <inkml:trace contextRef="#ctx0" brushRef="#br0" timeOffset="3619.29">4593 720 0,'0'0'0,"-21"0"47,21 21-32,0 0-15,-21 0 0,21 0 16,0 1-16,0-1 0,0 21 16,0 0-16,0-20 0,0 20 15,-21 0-15,21 1 0,0-1 0,-22 0 16,22 1-16,0-1 0,0 0 15,-21 1-15,0-1 0,21-21 0,-21 21 16,21 1-16,-21-1 0,21-21 16,0 22-16,0-22 0,0 21 0,0-21 15,0 0-15,0 1 0,0 20 16,0-21-16,0 0 0,21-21 16,0 21-16,0-21 15,0 0-15,1 0 16,-1 0-16,0 0 0,21 0 0,-21-21 15,1 21-15,-1-21 0,0 0 16,21 0-16,-21 21 0,1-21 0,-1-1 16,0 1-16,-21 0 0,21 0 15</inkml:trace>
  <inkml:trace contextRef="#ctx0" brushRef="#br0" timeOffset="3926.65">4381 1312 0,'22'0'16,"20"0"-16,-21-21 15,0 21-15,0 0 0,22 0 0,-22-21 16,21 21-16,-21 0 16,22 0-16,-22-21 0,21 21 0,-21 0 0,1-21 15,-1 21-15,0 0 16,-21-21 15</inkml:trace>
  <inkml:trace contextRef="#ctx0" brushRef="#br0" timeOffset="4583.83">5609 910 0,'-21'0'16,"0"21"15,21 1-31,-21-1 0,21 21 16,0-21-16,-22 22 0,22-22 0,0 21 15,0 0-15,0 1 0,-21-1 16,21 0-16,-21 1 0,21-22 0,-21 21 16,21 1-16,0-1 0,0-21 15,-21 21-15,21-20 0,0-1 0,0 0 16,0 0-16,0 0 0,0 0 16,0 1-1,-21-22-15,21-22 16,0 1-1,0 0-15</inkml:trace>
  <inkml:trace contextRef="#ctx0" brushRef="#br0" timeOffset="5020.1">5461 762 0,'0'0'0,"21"-21"0,0 21 16,0 0-16,1 0 15,-22 21-15,21-21 0,0 21 0,0 0 16,-21 22-16,21-22 0,0 21 15,1-21-15,-1 22 0,0-1 16,0 0-16,-21 1 0,21-1 0,0-21 16,1 22-16,-22-1 0,21 0 15,0-21-15,-21 22 0,21-22 16,0 0-16,-21 21 0,21-20 0,1-1 16,-22 0-16,21 0 0,0-21 15,-21 21-15,21 0 0,-21 1 0,21-22 16,-21 21-16,0-42 47,0-1-47,0 1 0,0 0 15,0 0-15,0 0 0,0 0 16,0-1-16,0-20 0</inkml:trace>
  <inkml:trace contextRef="#ctx0" brushRef="#br0" timeOffset="5439.64">6223 593 0,'-21'0'16,"21"21"-1,-21 0-15,21 0 0,-22 22 16,22-22-16,-21 21 0,21 0 16,0 1-16,0-1 0,-21 22 0,21-22 15,-21 21-15,21 1 0,-21-22 16,21 1-16,0 20 0,0-21 0,0 1 15,0-1-15,-21 0 16,21 1-16,0-1 0,0-21 0,0 0 0,0 22 16,0-22-16,0 0 0,0 0 15,0 0-15,21-21 47,-21-21-47,0 0 16,21 0-16</inkml:trace>
  <inkml:trace contextRef="#ctx0" brushRef="#br0" timeOffset="6467.27">7281 614 0,'-42'-21'16,"21"21"-16,0 0 0,-1 0 15,1 0 1,0 0-16,0 0 0,-21 0 0,20 0 0,-20 0 16,21 21-16,-21 0 15,-1 0-15,22 0 0,-21 1 0,-1-1 16,1 0-16,21 21 0,-21 1 16,20-1-16,-20-21 0,21 21 0,0 22 15,0-22-15,-1 1 0,1-1 16,0 0-16,21-21 0,0 22 0,-21-1 15,21 0-15,0-20 0,-21 20 16,21-21-16,0 21 0,0-20 0,0-1 16,0 0-16,0 0 15,21 0-15,0 0 0,-21 1 0,21-1 16,0 0-16,22-21 0,-22 0 16,21 0-16,1 0 0,-1 0 0,0 0 15,1 0-15,-1 0 0,21-21 16,-20 0-16,-1 21 0,22-22 0,-22 1 15,-21 0-15,21 0 0,1 0 0,-22 0 16,0-1-16,0 1 0,-21 0 16,21 0-16,-21 0 0,0 0 15,0-1-15,-21 1 0,0 21 16,-21-21-16,21 21 0,-1 0 0,-20-21 16,21 21-16,-21 0 15,-1 0-15,1 0 0,21 0 0,-22 0 16,1 0-16,21 0 0,0 0 15,-22 0-15,22 21 0,0-21 16,0 0-16,21 21 16,21-21 15,0 0-31,0 0 0,1 0 0,-1 0 16,21 0-16,-21 0 0,22-21 15,-22 21-15,0 0 0,0 0 0,0-21 16,0 21-16,1 0 0,-1-21 15,0 21-15,-21 21 47,0 0-31,0 0-16,0 0 0,0 1 16,0-1-16,21 21 0,-21-21 15,0 0-15,21 22 0,-21-1 0,0-21 16,0 22-16,0-1 0,0 0 15,0 22-15,0-22 0,0 0 0,0 22 16,0-22-16,0 22 0,0-22 16,0 22-16,-21-1 0,21-21 0,0 22 15,-21-22-15,0 22 0,21-22 0,-21 0 16,-1 1-16,22-1 16,-21-21-16,0 22 0,21-22 0,0 0 15,-21 0-15,0-21 16,21-21-1,0 0-15,0-22 16,0 22-16</inkml:trace>
  <inkml:trace contextRef="#ctx0" brushRef="#br0" timeOffset="7282.74">2582 2392 0,'0'0'0,"-21"0"0,0 0 16,0 0-1,42 0 17,0 0-32,0 0 0,0 0 15,22-21-15,-22 21 0,21 0 16,22 0-16,-22-21 0,22 21 0,-22-22 16,43 22-16,-22-21 15,22 21-15,-1-21 0,1 21 0,21-21 16,0 21-16,0 0 0,21-21 15,0 21-15,0-21 0,0 21 0,0-22 16,21 22-16,0-21 0,0 21 16,0-21-16,-21 21 0,21-21 0,1 21 15,-1-21-15,0 21 0,0 0 16,0-21-16,0 21 0,-21 0 0,22-22 16,-22 22-16,21 0 0,-21-21 0,0 21 15,-21-21-15,-1 21 0,1 0 16,0 0-16,-21 0 0,-1-21 0,-20 21 15,-1 0-15,1 0 16,-22 0-16,1 0 0,-1 0 0,-21 0 16,0 0-16,0 0 0,-42 0 31,0 0-31,0 0 16,0 0-16</inkml:trace>
  <inkml:trace contextRef="#ctx0" brushRef="#br0" timeOffset="8131.57">2603 2455 0,'0'0'0,"43"0"0,-1 0 15,0 0-15,1 0 0,-1 0 16,22 0-16,-1 0 0,-21 0 0,22 0 16,-1 0-16,22-21 0,-21 21 15,20 0-15,-20 0 0,20-21 16,1 21-16,21-21 0,-21 21 0,-1 0 16,1-21-16,21 21 0,-22 0 15,22-21-15,0 21 0,21 0 0,-21 0 16,21-22-16,0 22 0,0 0 15,-21 0-15,21-21 0,-21 21 0,21 0 16,-22 0-16,22 0 0,-21-21 16,0 21-16,0 0 0,-21 0 0,20 0 15,-20-21-15,0 21 0,-1 0 0,1 0 16,0 0-16,-22-21 0,22 21 16,-22-21-16,1 21 0,-1 0 0,1 0 15,-22 0-15,22 0 16,-22 0-16,-21-22 0,22 22 0,-22 0 15,21 0-15,-21 0 0,0 0 16</inkml:trace>
  <inkml:trace contextRef="#ctx0" brushRef="#br0" timeOffset="8271.51">7387 2244 0,'0'0'0,"21"0"16</inkml:trace>
  <inkml:trace contextRef="#ctx0" brushRef="#br0" timeOffset="16135.92">10372 1016 0,'0'21'62,"0"0"-62,0 1 16,0-1 0,0 0-16,0 0 0,0 0 15,21 0-15,0-21 16,0 22-16,0-22 15,0 0-15,1 0 0,-1 0 16,0 0-16,0 0 0,21 0 0,-20 0 16,20 0-16,-21-22 0,21 1 15,-20 21-15,20-21 0,-21 21 0,0-21 16,22 0-16,-43 0 0,21 21 16,0-22-16,-21 1 0,21 0 0,-21 0 15,0 0-15,0 0 0,0-1 16,0 1-16,0 0 15,-21 42 32,21 0-31,0 1-16,-21 20 0,21-21 16,0 0-16,-21 22 0,21-22 0,0 21 15,-22-21-15,22 22 0,0-22 16,0 21-16,0-21 0,0 22 0,0-1 15,0-21-15,0 21 0,0-20 16,-21 20-16,21 0 0,0-21 0,0 22 16,0-22-16,0 21 15,-21-21-15,21 22 0,0-22 0,0 0 0,0 0 16,0 0-16,0 1 0,0-1 16,-21 0-16,21 0 15,-21-21-15,0 0 16,-1 0-16,1 0 15,0 0-15,0 0 0,0 0 0,0 0 16,-1-21-16,1 21 0,-21-21 16,21 0-16,0-1 0,-1 22 0,1-21 15,0 0-15,0 0 0,0 21 0,0-21 16,21 0-16,-22 21 0,22-22 16,22 22 46,-1 0-46,0-21-16,0 21 15,0 0-15,0-21 0,1 21 16</inkml:trace>
  <inkml:trace contextRef="#ctx0" brushRef="#br0" timeOffset="17386.99">11091 1609 0,'43'0'16,"-22"0"-16,0-21 15,0 21 1,-21-22-16,21 22 0,0-21 0,-21 0 15,22 21-15,-1-21 0,-21 0 16,0 0-16,21 21 0,-21-22 0,0 1 16,21 21-16,-21-21 0,0 0 15,-21 21 1,0 0 0,0 0-16,-1 0 15,22 21-15,-21 0 0,0-21 16,21 21-16,0 1 0,-21-1 15,21 0-15,-21 0 0,21 0 0,-21 0 16,21 22-16,0-22 0,0 0 16,0 0-16,0 22 0,0-22 0,0 0 15,0 0-15,0 0 0,0 0 16,0 1-16,21-1 16,0-21-16,0 0 15,0 0-15,0 0 16,1 0-16,-1-21 0,0-1 15,0 22-15,0-21 0,0 0 16,1 0-16,20 0 0,-21 0 0,0-1 16,22-20-16,-22 21 0,0 0 15,21-22-15,-21 22 0,1 0 0,-1 0 16,-21 0-16,21 21 0,-42 0 47,21 21-47,-21 0 15,-1 0-15,22 0 16,0 1-16,0-1 0,0 0 16,0 0-16,0 0 0,0 0 15,0 1-15,0-1 16,0 0-16,22-21 0,-22 21 0,0 0 16,21-21-16,-21 21 15,-21-21 32,-1 0-47,22-21 0,-21 21 16,0-21-16,0 0 0,0 0 15,0 0-15,-1 21 16,22-22-16,0 44 47,0-1-47,0 0 15,0 0-15,0 0 0,22 0 16,-1-21-16,-21 22 0,21-22 16,0 0-16,-21 21 0,21-21 0,0 0 15,1 0-15,-1 0 16,0 0-16,0 0 0,0 0 0,0-21 16,22-1-16,-22 22 0,0-21 15,21 0-15,-20 0 0,20 0 16,-21-22-16,0 22 0,22-21 0,-22 0 15,0-1-15,0 1 0,0 0 16,0-1-16,1-20 0,-22 20 0,21-20 16,-21 21-16,21-1 0,-21-20 15,0 20-15,0 22 0,0-21 0,0 0 16,0 20-16,0 1 0,0 0 16,0 0-16,-21 42 31,21 0-31,-21 0 0,21 22 0,0-22 15,0 21-15,0 1 0,0-1 16,-22 0-16,22 1 0,0-1 16,-21 0-16,21 1 0,0-1 15,0 0-15,0 1 0,0-22 0,0 21 16,0 0-16,0 1 0,0-22 16,0 21-16,0-21 0,0 1 0,0-1 15,0 0-15,0 0 0,21 0 16,1-21-16,-1 0 15,0 0-15,0 0 0,0 0 16,0-21-16,1 21 0,-1-21 16,-21 0-16,21 0 0,0-1 15,-21 1-15,0 0 0,21 0 0,-21 0 16</inkml:trace>
  <inkml:trace contextRef="#ctx0" brushRef="#br0" timeOffset="17642.84">12023 1355 0,'0'0'0,"21"0"32,0 0-17,0 0-15,0 0 0,0 0 16,1 0-16,-1 0 0,0 0 15,0 0-15,0 0 0,0 0 0,1 0 16,-1 0-16,0 0 0,0 0 16,0 0-16,-21-21 15,21 21 1</inkml:trace>
  <inkml:trace contextRef="#ctx0" brushRef="#br0" timeOffset="19535.47">13547 1376 0,'-22'0'15,"1"0"1,21-21-16,-21 0 0,21-1 15,0 1-15,0 0 16,0 0-16,0 0 0,21 21 16,0-21-16,-21-1 0,22 22 15,-1-21-15,0 0 0,0 21 0,0 0 16,0 0-16,1 0 0,-1 0 16,0 0-16,0 0 0,0 21 15,-21 0 1,0 1-16,0 20 0,21-21 0,-21 0 15,0 22-15,0-22 0,0 21 16,0-21-16,0 0 0,0 22 0,0-22 16,0 0-16,-21 21 0,21-20 15,0-1-15,0 0 0,-21 0 0,21 0 16,-21 0-16,0 1 0,21-44 47,0 1-32,0 0-15,0-21 0,21 21 16,0-1-16,0-20 16,-21 21-16,21-21 0,1 20 0,-1 1 15,0-21-15,0 21 0,21 0 0,-20-1 16,-1 1-16,0 0 0,0 0 16,0 21-16,0-21 0,1 21 0,-1 0 15,0 0-15,0 0 0,0 0 16,-21 21-1,0 0-15,0 0 0,0 0 16,0 1-16,0-1 0,0 0 0,0 0 16,-21 21-16,21-20 0,-21-1 15,21 0-15,0 0 0,0 0 0,0 0 16,0 1-16,0-1 0,0 0 16,0 0-16,21-21 15,0 21-15,0-21 0,1 0 0,-1 0 16,0 0-16,0 0 0,21 0 15,-20 0-15,20 0 0,-21 0 0,21 0 16,1-21-16,-22 0 0,21 0 16,-21 0-16,22-1 0,-22 1 0,0 0 15,0 0-15,0-21 0,1 20 0,-1 1 16,-21 0-16,0-21 16,0 21-16,0-1 0,0 1 15,0 0-15,-21 21 31,-1 21-15,22 0-16,-21 1 0,21-1 0,0 0 16,0 0-16,0 0 0,0 0 15,-21 1-15,21 20 0,0-21 0,0 0 16,0 0-16,0 1 0,0-1 0,0 0 16,21 0-16,0 0 15,1-21 1,-1 0-16,0 0 15,0 0 1,-21-21-16,21 0 0,0 0 0,1 0 16,-22-1-16,21 1 0,0-21 15,0 21-15,0 0 0,0-22 0,1 22 16,20 0-16,-21 0 0,21 0 16,-20-1-16,20 1 0,0 0 0,-21 21 15,22 0-15,-22-21 0,21 21 16,-21 0-16,1 0 0,-1 0 0,0 0 15,0 21-15,0 0 0,-21 0 16,0 1-16,0-1 0,0 0 0,0 0 16,0 0-16,0 0 15,-21 1-15,0-1 0,0 0 0,0 0 16,21 0-16,0 0 0,-22 1 0,1-1 16,42-42 30,1 21-46,-22-22 0,21 1 0,0 0 16,0 0-16,-21 0 0,21 0 16,0-1-16,1 1 0,-1 0 0,0 0 15,0-21-15,0 42 0,-21-22 0,0 1 16,21 0-16,1 21 16,-22 21 15,0 0-31,-22-21 15,22 22-15,-21-1 0,21 0 16,0 0-16,0 0 0,0 0 0,0 1 16,0-1-16,0 0 0,0 0 0,0 0 15,0 0-15,0 1 0,0-1 16,21 0-16,1-21 0,-1 0 16,0 21-16,0-21 0,0 0 15,0 0-15,1 0 0,-1 0 0,0 0 16,21-21-16,-21 0 0,1 0 15,-1 21-15,0-22 0,0 1 16,0-21-16,-21 21 0,21 0 0,1-22 16,-22 1-16,0 0 0,21-1 15,0 1-15,0-22 0,-21 22 0,0-21 16,21 20-16,0 1 0,-21 0 16,22-1-16,-22 22 0,0-21 0,0 21 15,21-1-15,-21 1 0,0 0 16,0 42-1,0 0 1,0 22-16,0-22 0,0 21 16,0 1-16,-21-1 0,-1 0 0,22 22 15,0-22-15,-21 0 0,21 1 16,-21-1-16,0 0 0,21 1 0,0-22 16,0 21-16,-21-21 0,21 22 15,0-22-15,-21 0 0,21 0 0,0 0 16,0 1-16,0-1 0,0 0 15,21-21-15,0 0 16,0 0-16,0 0 16,0 0-16,1 0 0,-22-21 0,42 0 15,-21 21-15,0-22 0,0 1 16,1 0-16,-1 0 0,0 0 0,0 0 16,0 21-16</inkml:trace>
  <inkml:trace contextRef="#ctx0" brushRef="#br0" timeOffset="19779.33">15917 1185 0,'0'0'0,"-21"0"16,42 0-1,0 0-15,1 0 16,-1 0-16,0 0 0,0 0 15,0 0-15,22-21 0,-22 21 0,21 0 16,-21 0-16,0 0 0,22-21 16,-22 21-16,0 0 0,0 0 15,0-21-15,-21 0 16,22 21 0</inkml:trace>
  <inkml:trace contextRef="#ctx0" brushRef="#br0" timeOffset="20838.72">17674 1355 0,'0'0'0,"21"0"0,-21-21 16,21 21-16,1 0 0,-22-22 16,0 1-1,21 21-15,-21-21 0,0 0 16,0 0-16,0 0 15,0-1-15,0 1 0,0 0 0,0 0 16,0 0-16,-21 21 0,-1-21 16,1-1-16,0 1 0,0 21 15,-21 0-15,20 0 0,-20 0 16,21 0-16,-21 21 0,-1 1 0,22-1 16,-21 0-16,-1 0 0,22 21 15,0 1-15,0-22 0,0 21 0,21-21 16,0 22-16,0-22 0,0 21 0,0-21 15,0 1-15,21-1 0,0-21 16,0 21-16,0-21 0,22 0 0,-22 0 16,21 0-16,1 0 15,-1 0-15,0-21 0,1 21 0,-1-21 0,-21-1 16,21 1-16,-20 21 16,-1-21-16,0 0 0,0 0 0,0 0 15,-21-1-15,21 1 0,-21 0 16,0 0-16,0 0 0,0 0 15,0-1-15,0 44 47,0-1-47,0 0 0,0 0 16,-21 21-16,21-20 0,0 20 0,0 0 16,0 22-16,-21-22 15,21 22-15,0-1 0,0-21 0,0 22 16,0 21-16,0-22 0,0 1 15,0-1-15,21 1 0,-21 20 0,21-20 16,-21 20-16,0 1 0,0 0 0,0-1 16,0-20-16,0 21 0,0-22 15,0 1-15,0-1 0,0 1 0,-21-1 16,21-21-16,-21 1 0,0-1 0,0 0 16,21 1-16,-21-22 0,-1 0 15,1 0-15,0-21 0,0 0 0,0 0 16,0 0-16,-22 0 0,22 0 0,0 0 15,-21-21-15,-1-21 16,22 21-16,-21-22 0,21 1 0,-22 0 16,22-22-16,0 22 0,0-43 0,0 22 15,21-22-15,0 0 0,0 1 16,0-1-16,0 21 0,0-20 0,0-1 16,0 22-16,21-1 0,0 1 0,21-1 15,-21 1-15,22 20 0,-1-20 16,0 20-16,1 1 0,-1 0 0,0-1 15,1 1-15,-1 0 0,0-1 16</inkml:trace>
  <inkml:trace contextRef="#ctx0" brushRef="#br0" timeOffset="21703.31">18076 1439 0,'0'0'0,"-21"22"16,0-22-16,21-22 31,21 22-31,0-21 16,0 0-16,1 0 0,-1 21 15,0-21-15,0 0 0,0-1 16,0 1-16,1 0 0,-22 0 0,0 0 15,0 0-15,0-1 0,-22 22 16,1 0 0,0 0-16,0 0 0,0 22 15,0-1-15,-1 0 0,22 0 0,-21 0 16,0 0-16,21 22 0,-21-22 16,21 21-16,0-21 0,0 1 0,0-1 15,0 21-15,0-21 0,0 0 16,21-21-16,0 22 0,0-1 0,1-21 15,-1 0-15,0 0 0,21 0 16,1 0-16,-22 0 0,21-21 16,0-1-16,-20 1 0,20 21 0,0-42 15,1 21-15,-22 0 0,21-1 16,-21-20-16,0 21 0,1-21 0,-1 20 16,-21-20-16,0 21 0,0 0 15,0 0-15,0-1 0,0 44 47,0-1-47,0 0 0,0 21 16,0-21-16,0 1 0,-21-1 0,21 21 15,0-21-15,0 0 0,0 1 16,-22 20-16,22-21 0,0 0 16,0 0-16,0 1 0,0-1 15,0 0 1,-21-21-16,21-21 15,0 0 1,0-1-16,0 1 0,0 0 16,0-21-16,0 21 0,0-1 15,0-20-15,21 21 0,1-21 0,-1 20 16,0 1-16,0 0 0,0 0 16,0 0-16,22 0 0,-22 21 0,21 0 15,-21 0-15,1 0 0,20 0 16,-21 0-16,0 0 0,0 21 15,1 0-15,-1 21 0,0-21 0,-21 1 16,21-1-16,-21 0 0,0 21 16,0-21-16,0 1 0,0-1 0,0 0 15,0 0-15,0 0 0,-21 0 16,21 1-16,-21-22 0,21 21 0,0-42 47,0-1-32,0 1-15</inkml:trace>
  <inkml:trace contextRef="#ctx0" brushRef="#br0" timeOffset="22100.59">19262 1334 0,'-22'21'15,"44"-21"17,-1 0-17,0 0-15,0 0 0,0 0 0,0-21 16,1 21-16,-1-22 0,0 1 16,0 21-16,0-21 0,-21 0 15,0 0-15,0 0 0,0-1 16,0 1-16,-21 21 15,0 0-15,0 0 0,0 0 16,-1 0-16,1 21 0,0 1 16,0-1-16,0 0 0,21 0 0,0 0 15,-21 22-15,21-22 0,-22 21 16,22-21-16,0 0 0,0 1 16,0 20-16,0-21 0,0 0 0,0 0 15,22 1-15,-1-1 16,0-21-16,0 0 0,0 0 0,0 0 15,1 0-15,-1 0 0,0 0 16,21-21-16,-21-1 0,22 1 0</inkml:trace>
  <inkml:trace contextRef="#ctx0" brushRef="#br0" timeOffset="22515.72">19748 1270 0,'0'0'0,"0"-21"15,-21 0-15,21 0 16,21-1 0,1 22-16,-1 0 15,0 0-15,0 0 16,0 0-16,0 0 0,1 0 0,-1 0 16,0 22-16,0-1 0,0 0 15,0 0-15,1 0 0,-22 0 0,0 1 16,0 20-16,0-21 0,0 0 15,0 22-15,0-22 0,0 0 0,0 0 16,-22 0-16,22 0 0,-21 1 16,0-22-16,21-22 47,0 1-47,0 0 0,0 0 0,0 0 15,0-22-15,0 22 0,0-21 16,21 21-16,0-22 0,-21 1 0,22 21 15,-1-21-15,-21 20 0,21-20 16,0 21-16,0 0 0,0 0 16,1 21-16,-1 0 15,0 0-15,0 0 0,0 0 0,0 0 16,1 0-16</inkml:trace>
  <inkml:trace contextRef="#ctx0" brushRef="#br0" timeOffset="23095.2">20870 1185 0,'0'0'0,"0"-63"15,0 21 1,0 20-16,0 1 0,-21 0 0,0 0 16,0 0-16,0 21 0,-1 0 15,1 0-15,0 0 0,-21 0 0,21 21 16,-1 0-16,-20 0 0,21 0 16,-21 22-16,20-22 0,1 21 0,-21 1 15,21-1-15,21-21 0,-21 21 16,21 1-16,0-22 0,0 0 0,0 0 15,0 0-15,0 1 0,0-1 16,21 0-16,0-21 0,0 0 16,0 0-16,0 0 0,1 0 0,-1 0 15,21 0-15,-21-21 0,0 0 16,1-1-16,20 1 0,-21 0 0,0 0 16,0 0-16,-21-22 0,22 22 15,-22-21-15,21 0 0,-21-1 0,0 1 16,0 0-16,0 20 0,21-20 15,-21 21-15,0 0 0,0 0 0,0 42 32,0 0-32,0 0 0,0 21 15,-21-20-15,21 20 0,0 0 16,0 1-16,0-22 0,0 21 0,0 0 16,0-20-16,0 20 0,0-21 15,0 0-15,21 0 0,-21 1 16,21-1-16,0-21 0,0 0 15,1 0-15,-1 0 0,0 0 16,0 0-16,0-21 0</inkml:trace>
  <inkml:trace contextRef="#ctx0" brushRef="#br0" timeOffset="24502.99">21421 487 0,'0'0'0,"-43"-42"16,22 42 0,0 0-16,0 0 15,0 21 1,-1 0-16,22 0 0,0 21 0,-21 1 16,0-1-16,21 0 0,-21 1 15,21 20-15,-21 1 0,21-1 0,0 1 16,0-1-16,-21-20 0,21 20 15,0-21-15,-22 22 0,22-22 0,0 1 16,0-22-16,0 21 0,0-21 16,0 0-16,0 1 0,22-22 0,-22 21 15,21-21-15,0 0 16,0 0-16,0 0 0,0 0 0,1-21 16,-1 21-16,0-22 0,21 1 0,-21 0 15,22-21-15,-22 21 0,0-22 16,21 22-16,-20-21 0,-1-1 0,0 1 15,0 21-15,0 0 0,-21-22 16,0 22-16,0 0 0,0 42 31,0 0-31,-21 1 16,21-1-16,-21 21 16,0-21-16,21 0 0,0 22 0,0-22 0,0 21 15,0-21-15,0 1 16,0-1-16,0 0 0,0 0 0,0 0 15,0 0-15,0 1 0,21-22 16,0 0-16,0 0 16,22 0-16,-22 0 0,0 0 0,0 0 15,0-22-15,0 1 0,1 0 16,20 21-16,-21-21 0,0-21 0,0 20 16,1 1-16,-1 0 0,0 0 15,0 0-15,-21 0 0,21-1 0,-21 1 16,21 21-16,-21-21 15,0 42 1,0 0 0,0 1-16,0-1 0,-21 0 15,0 0-15,21 0 0,0 0 0,0 1 16,0-1-16,0 0 16,0 0-16,0 0 0,0 0 15,21-21 1,0 0-1,1 0-15,-1-21 16,-21 0-16,21 21 0,-21-21 16,0 0-16,0 0 0,0-1 15,0 1-15,0-21 0,0 21 16,0 0-16,0-1 0,0 1 0,0 0 16,-21 21-16,0 0 15,21-21 32,21 0-31,0 21-16,0 0 15,0 0-15,0-21 0,1 21 16,-1 0-16,0 0 0,0 0 16,0 0-16,0 0 0,1 0 15,-1 0-15,0 0 0,0 0 16,-21 21-1,0 0-15,0 0 0,0 0 16,0 0-16,0 1 0,0-1 16,0 0-16,0 0 0,0 0 0,0 0 15,0 1-15,0-1 0,0 0 0,0 0 16,0 0-16,0 0 16,0 1-16,0-1 15,-21-21 1,21-21 15,0-1-31,0 1 16,0 0-16,0 0 0,0-21 15,0 20-15,0-20 0,21 21 16,-21-21-16,21-1 0,0 22 0,1-21 16,-1 21-16,0-22 0,21 22 15,-21 0-15,22 0 0,-1 0 0,-21-1 16,22 1-16,-1 21 0,0 0 15,-21 0-15,22 0 0,-22 0 0,0 0 16,0 21-16,-21 1 0,0-1 16,0 0-16,0 21 0,0-21 15,0 22-15,0-1 0,0-21 0,0 22 16,0-22-16,-21 21 0,0-21 16,21 22-16,-21-22 0,0 0 0,21 0 15,0 0-15,0 0 0,-22 1 16,22-1-16,0-42 47,0-1-32,0 1-15,0 0 0</inkml:trace>
  <inkml:trace contextRef="#ctx0" brushRef="#br0" timeOffset="24782.83">22373 614 0,'0'0'0,"-21"0"0,0 0 16</inkml:trace>
  <inkml:trace contextRef="#ctx0" brushRef="#br0" timeOffset="25042.92">21357 804 0,'0'0'0,"21"0"31,0 0-31,1 0 16,-1 0-16,21 0 0,-21 0 16,22 0-16,-22 0 0,21 0 0,0 0 15,-20 0-15,20 0 0,-21 0 16,21 0-16,-20 0 0,20 0 0,-21 0 16,0-21-16,22 21 0,-22 0 15</inkml:trace>
  <inkml:trace contextRef="#ctx0" brushRef="#br0" timeOffset="26011.39">23791 64 0,'0'-22'0,"21"22"32,1 0-32,-1 0 0,0 22 15,0-1-15,21 0 0,-20 0 16,-1 0-16,0 22 0,21-22 15,-21 21-15,22-21 0,-22 22 0,0-1 16,21-21-16,-20 21 0,-1 1 16,0-1-16,0 22 0,-21-22 0,0 21 15,0 1-15,0-1 16,0 22-16,0 0 0,0-1 0,-21-20 16,0 21-16,0-1 0,-22-20 15,22 20-15,-21-20 0,-22-1 0,22 1 16,-22-1-16,22 1 0,-21-22 0,-1 1 15,22 20-15,-22-42 0,22 22 16,0-1-16,-1-21 0,1 0 0,21 0 16,-22 1-16,22-1 0,0-21 15,0 0-15,0 0 16</inkml:trace>
  <inkml:trace contextRef="#ctx0" brushRef="#br0" timeOffset="26984.21">10456 64 0,'0'0'0,"-21"0"0,0 0 15,0 21-15,-22 0 0,22 0 16,0 0-16,-21 0 0,-1 22 16,1-1-16,0 0 0,-1 1 0,-20 20 15,21 1-15,-22-1 0,22 22 16,-22 0-16,22-1 0,0 1 0,-1 21 15,1-22-15,0 1 0,20 21 16,-20 0-16,21 0 0,0-22 16,0 22-16,-1 0 0,1-21 0,21-1 0,0 1 15,0 0-15,0-22 16,0 1-16,21-1 0,1-21 0,-1 22 16,21-22-16,-21-21 0,22 22 15,20-22-15,-21 0 0,22 0 0,-22-21 16,22 0-16,-22 0 0,22 0 0,-22 0 15,21 0-15,-20 0 0,-1-21 16,0 0-16,-20 21 0,-1-21 0,0 0 16,-21-1-16</inkml:trace>
  <inkml:trace contextRef="#ctx0" brushRef="#br0" timeOffset="29307.36">720 3683 0,'0'0'0,"0"-21"0,0 0 0,0 0 16,0-1-16,-22 1 0,22 0 15,0 0-15,-21 0 16,0 21 15,0 0-31,21 21 16,0 0-16,-21 0 16,21 0-16,-21 22 0,21-22 0,0 21 15,0 1-15,0-1 0,0 21 16,0-20-16,0 20 0,0 1 0,0-1 15,0 1-15,0-1 0,0-20 16,0 20-16,21 1 0,0-22 16,0 0-16,-21 1 0,21-22 0,0 0 15,1 0-15,20 0 16,-21 0-16,0-21 0,0 0 0,22 0 16,-22 0-16,0-21 0,21 0 15,-20 0-15,20 0 0,-21 0 0,21-22 16,1 1-16,-22 0 0,21-1 15,1 1-15,-22-22 0,0 1 16,0-1-16,0 1 0,0 21 0,-21-22 16,0 1-16,0 20 0,0-20 15,0 20-15,0 1 0,0 0 0,0 21 16,0-22-16,0 22 0,0 0 16,0 42 15,0 21-16,0-20-15,0 20 0,0 0 0,0 1 16,0-1-16,0 0 0,0 22 16,-21-1-16,21 1 0,0-22 15,0 22-15,0-22 0,0 21 0,0-20 16,0-1-16,0 0 0,0-20 16,21 20-16,1-21 0,-1 0 0,0-21 15,21 21-15,-21-21 0,1 0 16,20 0-16,-21 0 0,21 0 0,1 0 15,-22-21-15,21 0 16,1 0-16,-22 0 0,21 0 0,0-22 0,-20 22 16,-1-21-16,21-1 15,-21 1-15,0 0 0,1-1 0,-22 1 16,0 0-16,0 21 0,0-22 16,0 22-16,0 0 0,0 0 0,0 0 15,0 42 16,0 0-31,0 21 0,0-21 16,0 1-16,0 20 0,0-21 16,0 21-16,0-20 0,0 20 15,0-21-15,0 21 0,0-20 16,0 20-16,0-21 0,0 0 0,-22 0 16,22 1-16,0-1 0,-21-21 15,21 21-15,0-42 31,0 0-31,0-1 16,0 1-16,0 0 0,0 0 16,0-21-16,0-1 0,0 22 0,0-21 15,0-1-15,21 1 0,1 0 16,-1 21-16,0-22 0,0 22 0,0 0 16,0 0-16,22 0 15,-22 21-15,21 0 0,-21 0 0,22 0 16,-22 0-16,0 0 0,0 0 15,0 21-15,1 0 0,-1 0 0,0 21 16,-21-20-16,21 20 0,-21-21 16,21 21-16,-21-20 0,0 20 0,0-21 15,0 21-15,21-20 0,-21 20 16,22-21-16,-22 0 0,21 0 0,0-21 16,-21 22-16,21-22 0,0 0 15,0 0-15,1 0 0,-1 0 16,0 0-16,0 0 0,0-22 15,0 1-15,1 0 0,20 0 16,-21 0-16,0 0 0,0-22 0,1 22 16,-22-21-16,21-1 0,0 1 15,-21 21-15,0-21 0,0 20 0,0 1 16,21 0-16,-21 0 0,0 0 16,0 0-16,-21 21 31,21 21-31,0 0 15,-21 0-15,21 0 16,0 0-16,0 22 0,0-22 0,0 21 16,0-21-16,0 22 0,0-22 15,0 0-15,0 21 0,0-20 16,21-1-16,-21 0 0,21 0 16,0 0-16,0 0 0,1-21 15,-1 0-15,0 0 16,0 0-16,0 0 0,0-21 0,1 21 15,-1-21-15,0 0 0,0-21 0,0 20 16,0-20-16,1 21 0,-1-21 16,-21-1-16,21-20 0,0 20 0,0 1 15,0-21-15,-21 20 0,0-20 16,22 20-16,-22 1 0,21-21 0,-21 20 16,0 1-16,0 21 0,0-22 15,21 22-15,-21 0 0,0 0 16,0 42 15,0 0-31,-21 0 16,21 1-16,0 20 0,0-21 0,0 21 15,0 1-15,0-1 0,0 0 16,0 1-16,0-1 0,0 0 0,0 22 16,0-22-16,0 1 0,0-1 15,0 21-15,0-20 0,0-22 0,0 21 16,0 1-16,0-22 0,0 0 0,21 21 15,0-21-15,0 1 16,0-22-16,-21 21 16,22-21-16,-1 0 0,0 0 15,0 0-15,0-21 0,0-1 16,1 22-16,-1-21 0,0 0 16,0 0-16,0 0 0,0 0 0,-21-22 15,22 22-15,-1 0 0,-21-21 0,0 20 16</inkml:trace>
  <inkml:trace contextRef="#ctx0" brushRef="#br0" timeOffset="29542.25">3323 3768 0,'0'0'0,"21"0"31,0 0-31,1 0 16,-1 0-16,0-21 0,0 21 0,21 0 16,-20-22-16,20 1 0,0 21 0,-21-21 15,22 21-15,-22-21 0,21 21 16,-21 0-16,1-21 0,-22 0 16,0-1-16</inkml:trace>
  <inkml:trace contextRef="#ctx0" brushRef="#br0" timeOffset="29871.06">2794 3620 0,'0'0'0,"21"0"16,0 0-1,0 0-15,1 0 0,-1-22 16,0 22-16,-21-21 0,0 0 16,21 21-16,-21-21 0,0 0 15,0 0 1,-21 21-1,21 21 1,-21 0 0,21 0-1</inkml:trace>
  <inkml:trace contextRef="#ctx0" brushRef="#br0" timeOffset="33355.43">5355 3387 0,'0'0'0,"0"-21"0,-21 21 0,0 0 16,0 0-16,-1 0 16,1 0-16,21 21 15,-21-21-15,21 21 0,0 0 16,0 0-16,0 0 0,0 1 0,21-1 16,-21 0-16,21-21 0,1 0 15,-1 21-15,0-21 0,0 0 16,0 0-16,22 0 0,-22 0 0,0 0 15,21-21-15,1 0 0,-22 21 16,21-21-16,0-22 0,1 22 16,-22 0-16,21 0 0,-21 0 0,1-1 15,-22-20-15,0 21 0,0 0 16,0 0-16,0-1 0,0 1 16,0 0-16,-22 21 15,1 0-15,0 0 0,0 21 16,21 0-16,-21 1 0,21 20 15,-21-21-15,21 21 0,-22 1 0,22 20 16,0-20-16,0 20 0,0-21 16,0 22-16,0-22 0,-21 22 0,21-1 15,0-20-15,0 20 0,-21 1 16,21-1-16,0-21 0,0 22 0,0-22 16,0 1-16,0-1 0,0 0 15,0-21-15,0 22 0,0-22 16,0 0-16,-21-21 0,21 21 15,-21-21-15,0-21 16,-1 0-16,1 0 16,21 0-16,-21-1 0,0 1 0,-21-21 15,20 21-15,1-22 0,0 1 16,0 21-16,0-21 0,0 20 0,-1 1 16,22 0-16,-21 0 0,21 42 46,0 0-46,0 0 0,0 1 0,0-1 16,0 0-16,21 21 0,1-21 16,-1 22-16,-21-22 0,21 0 15,0 0-15,0 0 0,0 1 0,1-1 16,20 0-16,-21-21 0,0 0 16,22 21-16,-1-21 0,0 0 0,-21 0 15,22 0-15,-1-21 0,0 21 0,1-21 16,-1 0-16,0-1 0,1 1 15,-1-21-15,0 21 0,1 0 0,-22-22 16,21 1-16,-21 21 0,-21-22 16,0 22-16,22-21 0,-22 21 15,0-22-15,0 22 0,0 0 0,0 0 16,-22 0 0,1 21-16,0 0 15,0 21-15,21 0 16,-21 0-16,21 0 0,-21 1 0,21 20 15,-22-21-15,22 21 0,0-20 0,0 20 16,0 0-16,0-21 0,0 22 16,0-22-16,0 0 0,0 0 0,0 22 15,22-22-15,-22 0 16,21 0-16,0-21 0,0 0 0,0 0 16,22 0-16,-22 0 0,0 0 0,0-21 15,21 0-15,-20 0 16,20 21-16,0-43 0,-21 22 0,22 0 15,-1-21-15,0 20 0,1-20 0,-1 0 16,-21-1-16,22 1 0,-22 0 16,0 21-16,0-22 0,0 22 0,0 0 15,-21 0-15,-21 21 32,0 21-32,0-21 0,0 21 15,0 0-15,21 0 0,0 22 0,0-22 16,0 0-16,0 21 0,0-20 0,0-1 15,0 0-15,0 21 16,21-21-16,0 1 0,0-1 0,-21 0 16,21 0-16,0-21 0,-21 21 0,22-21 15,-22 21-15,21-21 16,-42 0 15,-1-21-31,1 21 0,0-21 16,0 0-16,0 21 0,0-21 0,-1 0 15,1 21-15,0 0 0,0-22 16,0 22 0,21 22-1,0-1-15,0 0 0,0 0 16,0 0-16,0 0 0,21 1 16,0-22-16,-21 21 0,21 0 15,0-21-15,1 21 0,20-21 0,-21 0 16,21 0-16,-20 0 0,20 0 0,-21 0 15,21 0-15,1 0 0,-22 0 16,21-21-16,1 21 0,-1-21 0,-21 0 16,21-1-16,-20-20 0,-1 21 0,21-21 15,-21 20-15,0-20 0,1-21 16,-1 20-16,0 1 0,0-22 16,0 22-16,-21-21 0,0-1 0,21 22 15,-21-22-15,22 22 0,-22-22 16,0 22-16,0 21 0,0-21 0,0 20 15,0-20-15,0 21 16,0 0-16,0 42 31,0 0-31,-22 21 0,22-20 16,-21 20-16,21 0 0,-21-21 16,21 22-16,0 20 0,0-20 0,-21-1 15,21 0-15,-21 22 0,21-22 0,0 22 16,0-22-16,0 0 0,-21 22 15,21-22-15,0 0 0,0-20 0,0 20 16,0-21-16,21 0 0,0 0 16,0 1-16,0-22 0,0 0 15,1 0-15,20 0 0,-21 0 0,21 0 16,-20 0-16,20-22 0,0 22 16,1-21-16,-22 0 0,21-21 0,-21 21 15,22-1-15,-22-20 0,21 0 0,-21 21 16,0-22-16,1 1 0,-1 21 15,0 0-15,-21-22 0,0 22 0,21 0 16,-21 0-16,0 42 31,-21 0-15,0 0-16,21 0 0,0 1 16,0-1-16,-21 21 0,21-21 0,0 0 15,0 22-15,0-22 0,0 0 0,0 21 16,0-20-16,0-1 0,0 0 15,0 0-15,21-21 0,-21 21 0,21-21 16,0 0-16,0 0 0,0 0 0,1 0 16,-1 0-16,0 0 0,0 0 15,0-21-15,0 0 0,1 0 0,-1 0 16,0-1-16,0-20 0,-21 21 16,21-21-16,-21 20 0,21-20 0,-21 21 15,0-21-15,0 20 0,0 1 16,0 0-16,0 0 15,0 42 1,0 0 0,0 0-16,0 1 0,0-1 15,0 0-15,0 21 0,0-21 0,-21 1 16,21 20-16,0-21 0,-21 0 16,21 22-16,0-22 0,-21 0 0,21 0 15,0 0-15,0 0 0,0-42 47,0 0-47,21 0 16,-21 0-16,21 0 0,-21-1 15,21-20-15,-21 21 0,22-21 0,-1 20 16,-21-20-16,21 0 0,0-1 0,0 22 16,0 0-16,1 0 0,-1 0 15,0 0-15,0-1 0,0 22 16,0 0-16,1 0 0,-1 0 15,0 22-15,0-22 0,-21 21 0,21 0 16,-21 0-16,21 21 0,-21-20 0,0-1 16,0 21-16,0-21 15,22 0-15,-22 22 0,0-22 0,21 0 16,-21 0-16,0 0 0,21 1 0,-21-1 16,21 0-16,0-21 15,0 0-15,1 0 0,-1 0 16,0 0-16,0-21 0,0 0 15,0-1-15,1 1 16,-1-21-16,0 21 0,0 0 0,0-22 16,0 1-16,22 21 0,-22-22 15,0 1-15,0 21 0,0-21 16,1 20-16,20 1 0,-21 21 0,0-21 0,0 21 16,1-21-16,-1 21 0,0 0 15,0 21-15,-21 0 16,0 0-16,0 1 15,21-1-15,-21 0 0,0 0 16,0 0-16,0 0 0,0 1 0,0-1 16,0 0-16,21-21 0,-21 21 0,0 0 31,22-21-31,-22-21 16,0 0-1,0 0-15,0 0 0,0-1 16,0 1-16,0 0 0,0 0 0,0 0 15,0 0-15,0-1 0,-22 1 16,1 0-16,0 21 16,0 0-16,0 0 0,0 0 15,-1 0-15,1 0 16,0 21-16,0 0 0,-21 1 0,20-1 16,1 0-16,0 0 0,0 0 0,0 22 15,0-22-15,-1 21 16,22-21-16,0 22 0,-21-22 0,21 21 0,0-21 15,0 0-15,0 1 0,0-1 16,0 0-16,0 0 0,0 0 0,0 0 16,21-21-16,1 0 15,-1 0-15,0 0 16,0 0-16,0 0 0,0 0 0,1-21 16,-1 0-16,0 0 0,0 0 0,0 0 15,0-1-15,-21 1 0,22 0 16,-1 0-16,-21 0 0,0 0 0,21-1 15,-21 1-15,21 21 0,-21-21 0,0 0 32,0 42-17,0 0 1,0 0-16,-21 1 16,21-1-16,-21 21 15,0-21-15,21 0 0,-22 22 0,1-1 16,0-21-16,0 22 0,0-1 15,0 0-15,21 1 0,-22-1 0,1 0 16,0 1-16,0-1 0,21 0 0,-21 1 16,21-1-16,-21 0 0,21 1 15,0-1-15,0 0 0,0 1 0,0-1 16,0-21-16,0 21 0,0 1 0,0-22 16,0 0-16,0 0 0,0 22 15,0-22-15,0 0 0,0 0 16,0 0-1,-22-21 1,1 0-16,0 0 0,0 0 16,0 0-16,0 0 0,-1 0 15,1 0-15,-21 0 0,21-21 0,0 21 16,-1 0-16,1-21 0,0 21 16,0 0-16,0-21 0,0 0 0,-1 21 15,1 0-15,0-22 0,0 1 16,0 0-1,0 0-15,21 0 16,0 0-16,0-1 0,-22-20 16</inkml:trace>
  <inkml:trace contextRef="#ctx0" brushRef="#br0" timeOffset="33683.24">8043 3260 0,'0'0'0,"0"21"79,0 0-64</inkml:trace>
  <inkml:trace contextRef="#ctx0" brushRef="#br0" timeOffset="33951.1">6900 3725 0,'21'0'16,"1"0"-16,-1 0 16,0 0-16,0 0 0,0 0 0,22 0 15,-22-21-15,0 21 0,21 0 16,-21 0-16,1-21 0,20 21 16,-21 0-16,21 0 0,-20-21 0,-1 21 15,21 0-15,-21 0 0,0 0 16,1-21-16,-1 21 0,-21-21 0,21 21 15</inkml:trace>
  <inkml:trace contextRef="#ctx0" brushRef="#br0" timeOffset="34638.87">11239 3344 0,'0'0'0,"0"-21"16,0 0-16,0 0 0,0 0 16,0-22-16,0 22 0,22 0 0,-22 0 15,0 0-15,0 0 0,0-1 16,0 1-16,-22 21 15,1 0-15,0 0 16,21 21-16,-21-21 0,0 43 16,21-22-16,-21 21 0,-1 1 0,22-1 15,-21 0-15,21 22 0,0-22 16,0 22-16,0-22 0,-21 21 0,21-20 16,0 20-16,-21-20 0,21-1 15,0 0-15,0 1 0,0-1 16,0-21-16,0 21 0,0-20 0,0-1 15,0 0-15,0 0 0,0 0 0,21-21 32,0 0-32,0-21 0,-21 0 15,22 21-15,-1-21 0,0 0 16,0-1-16</inkml:trace>
  <inkml:trace contextRef="#ctx0" brushRef="#br0" timeOffset="36013.82">11578 3556 0,'0'0'0,"-21"0"31,0 0-31,21 21 16,0 0-16,-21 1 0,21-1 0,-22 0 15,22 0-15,-21 21 0,21-20 16,0 20-16,0-21 0,0 21 0,0-20 15,0 20-15,0-21 0,0 0 0,0 22 16,0-22-16,0 0 0,21 0 16,1 0-16,-1-21 0,0 21 15,0-21-15,0 0 0,0 0 0,22 0 16,-22 0-16,0-21 0,0 0 16,22 21-16,-22-21 0,21-21 0,-21 20 15,22 1-15,-22 0 0,0-21 0,0 21 16,-21-1-16,0-20 0,0 21 15,0-21-15,0-1 0,0 22 0,-21-21 16,0 21-16,0-1 0,-1-20 16,1 42-16,-21-21 0,21 21 0,0 0 15,-1 0-15,-20 0 0,21 0 0,0 21 16,0 0-16,-1 0 0,1 22 16,0-22-16,21 21 0,-21 1 0,21-22 15,-21 21-15,21 0 16,0 1-16,0-1 0,0 0 0,0-20 15,0 20-15,21-21 0,0 0 0,-21 0 16,42 1-16,-20-1 0,-1-21 16,0 0-16,21 0 0,1 0 0,-1 0 15,-21 0-15,21 0 0,1-21 0,20-1 16,-20 1-16,-1 0 0,0 0 16,1 0-16,-1-22 0,0 22 0,-21 0 15,22-21-15,-1 21 0,-21-22 0,0 22 16,1-21-16,-1 21 0,0-1 15,0 1-15,-21 0 0,0 0 16,0 42 15,0 0-31,0 0 16,0 1-16,0-1 0,-21 0 16,21 0-16,-21 0 0,0 0 0,21 22 15,-22-22-15,22 21 0,0-21 0,0 1 16,0-1-16,0 21 0,0-21 15,0 0-15,0 1 0,0-1 16,22 0-16,-1-21 0,0 0 16,0 0-16,0 0 0,22 0 15,-22 0-15,0 0 0,21-21 0,-21 0 16,22-1-16,-22 22 0,21-21 16,-21 0-16,1 0 0,20-21 0,-21 20 15,-21 1-15,21 0 0,-21 0 0,0-21 16,0 20-16,0 1 0,0 0 15,0 0-15,-21-21 0,0 20 0,0 1 16,0 0-16,-1 0 0,1 21 0,0-21 16,-21 21-16,21 0 0,-1 0 15,1 0-15,0 0 0,0 0 0,0 21 16,0-21-16,-1 21 0,1 0 16,0 0-16,0 22 0,21-22 0,0 0 15,-21 21-15,21-20 0,0-1 16,0 21-16,0-21 0,0 0 15,0 22-15,0-22 0,21 0 0,0 0 16,0 0-16,0-21 0,1 22 0,-1-22 16,0 0-16,21 0 0,-21 0 15,22 0-15,-1 0 0,0 0 0,-20-22 16,20 1-16,0 0 0,1 0 0,20 0 16,-21 0-16,1-1 0,-22-20 15,21 21-15,1-21 0,-1-1 0,-21 1 16,21 21-16,-20-43 0,-1 22 15,0 0-15,0-22 0,0 22 16,0-22-16,-21 22 0,0-22 0,22 22 0,-22 0 16,21 21-16,-21-22 15,0 22-15,0 0 0,0 0 16,-21 21 0,21 21-16,-22 0 15,22 0-15,0 0 0,-21 22 0,0-1 16,21 0-16,-21 1 0,21-1 15,-21 0-15,21 1 0,0 20 0,0-20 16,-21-1-16,21 0 0,-22 1 0,22-1 16,0 0-16,0 1 15,0-1-15,0 0 0,0 1 0,0-22 16,0 21-16,22-21 0,-1 0 0,0 1 16,0-1-16,0-21 0,0 0 15,22 0-15,-22 0 0,0 0 0,21 0 16,-20 0-16,20-21 0,-21 21 15,21-22-15,-20 1 0,20 0 0,-21 0 16,0 0-16,0 0 0,1-22 0,-1 22 16,0 0-16,0 0 0,-21 0 15,0-1-15,0-20 0,0 21 0,0 0 16</inkml:trace>
  <inkml:trace contextRef="#ctx0" brushRef="#br0" timeOffset="36362.6">11345 3620 0,'0'0'0,"-21"0"16,42 0 15,0 0-15,1-22-16,-1 22 0,21 0 0,-21-21 15,22 21-15,-22 0 0,21-21 0,0 21 16,-20 0-16,20 0 0,-21 0 15,0 0-15,0 0 0,1 0 0,-1 0 16,0 0-16,-21-21 16</inkml:trace>
  <inkml:trace contextRef="#ctx0" brushRef="#br0" timeOffset="38379.49">16065 3154 0,'0'0'0,"0"-21"0,0 0 16,-21 21-16,0-22 15,0 44 17,0-1-17,0 21-15,21-21 0,-22 22 0,22-1 16,-21 0-16,21 1 0,-21-1 0,21 0 15,0 22-15,0-22 0,0 22 16,0-22-16,0 0 0,21 1 0,0-1 16,1-21-16,-1 21 15,21-20-15,-21 20 0,0-21 0,1 0 16,20-21-16,-21 21 0,0-21 16,22 0-16,-22 0 0,21 0 0,-21 0 15,22 0-15,-22-21 0,21 0 0,0 0 16,-20 0-16,20 0 0,-21-1 15,21-20-15,1 21 0,-22-21 0,21-1 16,-21 1-16,1 0 0,20-22 16,-21 22-16,0-22 0,-21 22 0,21-22 15,-21 22-15,0-21 0,22 20 16,-22 22-16,0-21 0,0 21 0,0-1 16,0 1-16,0 42 31,-22-21-31,22 22 15,-21 20-15,21 0 0,0 1 16,-21-1-16,21 0 0,0 1 0,0 20 16,0-21-16,0 22 0,0-22 15,0 1-15,-21-1 0,21 0 0,0 1 16,0-1-16,0-21 0,0 21 0,0-20 16,0-1-16,0 0 0,21 0 15,0-21-15,0 21 0,1-21 16,-1 0-16,21 0 15,-21-21-15,0 0 0,1 0 16,20 0-16,-21-1 0,21 1 0,1 0 16,-22 0-16,21-21 0,1 20 15,-22 1-15,21-21 0,-21 21 0,0 0 16,-21-1-16,0 1 0,-21 21 31,0 0-15,0 21-16,21 1 0,-21-1 0,21 0 15,0 0-15,0 0 0,0 0 16,0 1-16,0-1 0,0 0 0,21 0 16,0 0-16,-21 0 0,21-21 0,0 22 15,1-1-15,-22 0 16,0 0-16,0 0 16,-22-21 15,1 0-31,0-21 0,0 0 15,0 0-15,21 0 16,-21 21-16,-1-22 0,1 22 31,21 22-15,0-1-16,21 0 16,-21 0-16,22-21 15,-1 21-15,0-21 0,0 0 16,0 21-16,0-21 0,1 0 15,-1 0-15,0 0 0,21 0 0,-21 0 16,22 0-16,-1-21 0,0 21 0,1-21 16,-1 21-16,0-21 0,1 0 15,-1 0-15,0-1 0,1 1 0,-1 0 16,-21 0-16,22 0 0,-22-22 16,0 22-16,0 0 0,-21 0 15,0 0-15,0 0 0,0-1 0,0 1 16,0 0-16,-21 21 15,0 0-15,0 0 16,-1 21-16,1 0 16,21 1-16,-21-1 0,21 0 0,-21 0 15,21 0-15,-21 0 0,21 1 16,0-1-16,0 0 0,0 0 0,0 0 16,0 0-16,0 1 0,21-1 0,0 0 15,0 0-15,0 0 0,1-21 16,-1 21-16,0-21 0,21 0 0,-21 0 15,22 0-15,-1 0 0,0 0 16,1 0-16,-1-21 0,0 21 16,22-21-16,-22 0 0,1 0 0,-1 0 15,0 21-15,-21-22 0</inkml:trace>
  <inkml:trace contextRef="#ctx0" brushRef="#br0" timeOffset="38883.19">18775 3535 0,'0'0'0,"-43"-21"0,22 21 15,0 0-15,0 0 0,0 0 16,-22 0-16,22 0 0,0 0 16,0 21-16,0-21 0,0 21 0,-1 0 15,1 22-15,0-22 0,0 0 0,0 21 16,21-21-16,0 1 0,0 20 16,0-21-16,0 0 0,0 0 0,0 1 15,21-1-15,0 0 16,0-21-16,0 21 0,1-21 0,20 0 15,-21 0-15,21 0 0,-20 0 0,20 0 16,-21 0-16,21-21 0,-20 0 16,20 0-16,0-1 0,-21 1 0,22 0 15,-22-21-15,0 21 0,0-22 16,22 1-16,-22 0 0,0-22 0,-21 22 16,21-22-16,0 1 0,0-1 15,-21 1-15,22 20 0,-22-20 0,0 21 16,0-1-16,0 22 0,0-21 15,0 21-15,0-1 0,-22 22 16,1 22 0,0-1-16,0 0 0,0 21 15,0 1-15,21 20 0,0 1 0,-22-22 16,22 21-16,0 1 0,0-1 16,0 1-16,0-22 0,0 22 0,0-22 15,0 0-15,0 1 0,22-22 16,-22 21-16,21-21 0,0 1 0,0-1 15,21 0-15,-20-21 0,20 0 16,-21 21-16,21-21 0,1 0 0,-1 0 16,22 0-16,-22-21 0,0 0 15,22 0-15,-1-1 0,-20 1 0</inkml:trace>
  <inkml:trace contextRef="#ctx0" brushRef="#br0" timeOffset="40067.19">20997 2942 0,'0'0'0,"0"-42"16,-21 42-1,0 0 1,0 0-1,21 21-15,-21 0 0,-1 0 0,22 22 16,0-22-16,-21 21 0,21 1 16,-21-1-16,21 0 0,0 22 0,0-22 15,0 0-15,0 22 0,0-22 16,0 1-16,0-1 0,0 0 0,0 1 16,0-22-16,0 0 0,0 21 0,0-21 15,0 1-15,0-1 16,0-42 15,0-1-15,0 1-16,21-21 0,0 21 0,1 0 15,-22-22-15,21 1 0,0 0 16,0 20-16,21-20 0,-20 0 0,-1 21 16,0-1-16,0 1 0,21 0 15,-20 21-15,-1 0 0,0 0 0,0 0 16,0 0-16,0 0 0,1 21 15,-1 0-15,0 22 0,0-22 0,0 0 16,-21 21-16,0-20 0,0 20 0,0-21 16,0 0-16,0 22 0,0-22 15,0 0-15,-21 0 0,0 0 16,0 0-16,0-21 0,-22 22 0,22-22 16,0 0-16,0 0 0,-22 0 15,22 0-15,0 0 0,0 0 0,0 0 16,21-22-16,-21 1 15,-1 0-15,22 42 47,0 0-47,22-21 0,-1 0 16,-21 22-16,21-22 0,0 0 16,0 21-16,0-21 0,22 0 0,-22 0 15,21 0-15,1 0 0,-1 0 16,0 0-16,1 0 0,-1-21 15,0 21-15,1-22 0,-1 1 0,0 0 16,1 0-16,-1 0 0,-21 0 16,0-1-16,22-20 0,-22 21 0,-21-21 15,21-1-15,-21 1 0,21 21 16,-21-22-16,0 22 0,0 0 0,0 0 16,0 42-1,0 0 1,0 0-16,-21 1 0,21-1 0,-21 21 15,21-21-15,0 0 0,0 1 16,0 20-16,0-21 0,0 0 16,0 0-16,0 1 0,0-1 15,21 0-15,0-21 0,0 0 16,0 0-16,22 0 0,-22 0 0,0 0 16,21 0-16,-20 0 0,20-21 15,-21 0-15,0-1 0,0-20 0,1 21 16,-1-21-16,0-1 0,0 1 15,0 21-15,-21-22 0,0 1 0,0 21 16,21-21-16,-21 20 0,0 1 16,0 42 15,0 1-31,0-1 16,-21 0-16,21 0 0,0 21 0,-21 1 15,0-22-15,21 21 0,-21 1 16,0-1-16,21 0 0,-22 1 0,22-1 15,0 0-15,-21 1 0,21 20 0,-21-21 16,21 1-16,0 20 0,0-20 16,0 20-16,0 1 0,0-22 0,0 21 15,0-20-15,0 20 0,0-20 16,0 20-16,0-21 0,0 1 0,0-1 16,0 0-16,0 1 0,0-1 15,0-21-15,21 22 0,-21-22 0,0 0 16,0 0-16,0 0 0</inkml:trace>
  <inkml:trace contextRef="#ctx0" brushRef="#br0" timeOffset="40248.1">22098 4868 0,'-21'0'16,"0"0"-16,105 0 0,-126 0 0,-22 0 0,43 0 0,-21-21 0,21 0 16,-22 0-16,22-21 0,-21 20 15,21-20-15,0 0 0,-1-1 0,1 1 16,21-21-16,0-1 0,0 1 0,0-1 16,21 1-16,1-1 0,-1 1 15,21-1-15,-21 1 0,22 20 0,-1-20 16,0 20-16,1 1 0,-1 0 15,0 21-15,1-1 0,-1 1 0,0 0 16,1 0-16,-22 0 0,21 0 0,-21 21 16,22 0-16,-22-22 15,0 22-15</inkml:trace>
  <inkml:trace contextRef="#ctx0" brushRef="#br0" timeOffset="41446.41">2180 6054 0,'0'0'0,"0"21"0,0-42 62,0 0-62,0-1 0,0 1 16,0 0-16,-21 0 0,21 0 16,-21 0-16,0-1 0,-1 1 0,1 0 15,0 21-15,0-21 0,-21 21 16,20 0-16,-20 0 0,21 0 0,-21 0 16,-1 0-16,22 21 0,-21 0 15,-1 0-15,22 1 0,-21 20 16,21-21-16,-22 0 0,22 22 15,0-22-15,21 21 0,0-21 0,-21 22 16,21-22-16,0 21 0,0-21 16,0 0-16,21 1 0,-21-1 0,21 0 15,0-21-15,1 0 0,20 0 16,-21 0-16,0 0 0,0 0 16,22 0-16,-22 0 0,0-21 0,21 0 15,-20-1-15,-1 1 0,21 0 16,-21 0-16,22-21 0,-22 20 0,0-20 15,0 21-15,21-21 0,-20-1 16,-22 1-16,21 0 0,-21-1 16,21 1-16,-21-22 0,0 22 15,0 0-15,0-1 0,0 1 0,0 21 16,-21-21-16,0 20 0,-1 1 16,22 0-16,-21 21 0,0 0 15,0 0-15,21 21 16,-21 0-16,21 22 0,0-1 15,0 0-15,0 1 0,0-1 16,0 0-16,0 22 0,0-22 16,0 1-16,21-1 0,-21 0 0,0 1 15,0-22-15,21 0 0,-21 21 16,21-21-16,-21 1 0,21-22 16,-21 21-16,0 0 0,22-21 15,-1 0-15,0 0 16,-21-21-16</inkml:trace>
  <inkml:trace contextRef="#ctx0" brushRef="#br0" timeOffset="41839.14">2498 6011 0,'0'0'0,"21"0"15,0 0-15,21 0 16,-21 0-16,1-21 0,-1 0 0,0 21 16,0-21-16,21 0 0,-20 21 15,-22-21-15,21-1 0,-21 1 0,21 21 16,-21-21-16,0 0 0,0 0 16,-21 21-16,0 0 15,-1 0-15,1 0 0,0 0 16,0 21-16,-21-21 0,20 21 0,1 0 15,0 0-15,-21 1 0,21-1 0,21 0 16,0 21-16,-22-21 16,22 1-16,0 20 0,0-21 0,0 21 15,0-20-15,0-1 0,22 0 16,-22 0-16,21 0 0,0-21 0,0 21 16,0-21-16,22 0 15,-22 0-15,0 0 0,0 0 0,0 0 16,22 0-16,-22-21 0,21 0 15,-21 21-15,0-21 0,22 0 0,-22 0 16</inkml:trace>
  <inkml:trace contextRef="#ctx0" brushRef="#br0" timeOffset="42255.43">3196 5863 0,'0'21'31,"0"1"-15,0-1-16,0 0 0,21 0 16,-21 0-16,0 0 0,0 1 0,0-1 15,0 0-15,21 0 0,-21 0 16,0 0-16,0 1 0,0-1 0,0 0 16,22-21-1,-22 21-15,0-42 31,21 0-31,-21 0 0,21-1 16,-21 1-16,0 0 0,0-21 0,21 21 16,-21-22-16,21 22 0,-21-21 15,21-1-15,-21 22 0,22-21 0,-1 21 16,-21 0-16,21-1 0,-21 1 16,21 21-16,-21 21 46,21-21-30,-21 22 0,21-22-16</inkml:trace>
  <inkml:trace contextRef="#ctx0" brushRef="#br0" timeOffset="42667.2">3831 5990 0,'0'0'0,"21"0"0,0-21 15,1 21-15,-1-21 0,-21 0 0,21 21 16,0-21-16,0-1 0,0 22 0,1-21 15,-22 0-15,21 0 0,-21 0 16,21 0-16,-21-1 0,0 1 16,0 0-16,-21 21 15,0 0-15,-1 0 16,1 21-16,0 0 0,0-21 16,0 22-16,0 20 0,-1-21 0,1 0 15,0 22-15,0-22 0,21 0 0,0 21 16,0-21-16,0 1 15,0-1-15,0 0 0,0 0 0,0 0 16,0 0-16,0 1 0,21-22 0,0 0 16,0 0-16,1 0 15,-1 0-15,0 0 0,0 0 0,0 0 16,0 0-16,1-22 0,-1 1 16,0 0-16,0 21 0,0-21 0,0 0 15</inkml:trace>
  <inkml:trace contextRef="#ctx0" brushRef="#br0" timeOffset="42984.02">4678 5228 0,'0'0'0,"0"-21"0,-21 21 31,-1 0-31,1 0 0,0 0 15,21 21-15,-21 0 0,21 1 16,0 20-16,-21-21 0,0 21 0,21 1 16,-22-1-16,22 0 15,0 1-15,0 20 0,0-20 0,0-1 0,-21 0 16,21 1-16,0-1 0,0 0 16,0 1-16,0-22 0,0 0 15,0 21-15,0-21 0,0 1 0,0-1 16,0 0-16,21-21 31,1-21-31,-1 21 16,-21-21-16</inkml:trace>
  <inkml:trace contextRef="#ctx0" brushRef="#br0" timeOffset="43394.78">4741 5863 0,'-21'0'15,"0"0"1,0 21-16,21 1 0,-21-22 0,-1 21 16,22 0-16,0 0 0,-21 0 15,21 0-15,-21 1 0,21-1 0,0 0 16,-21 0-16,21 0 0,0 0 16,0 1-16,21-22 15,0 0-15,0 0 0,1 0 16,-1 0-16,21 0 0,-21 0 15,0 0-15,22 0 0,-22-22 16,21 1-16,-21 0 0,22 0 0,-22 0 16,0 0-16,21-1 0,-42-20 15,22 21-15,-22 0 0,0-22 0,0 22 16,0 0-16,0 0 0,0 0 0,0 0 16,-22 21-16,1 0 0,0 0 15,0 0-15,0 0 0,0 0 0,-22 0 16,22 0-16,0 0 0,0 0 15,0 21-15,-1-21 0,1 21 16,0 0-16,21 0 0,0 0 16,0 1-1,21-22 1,0 0-16,1 0 0,-1 0 0</inkml:trace>
  <inkml:trace contextRef="#ctx0" brushRef="#br0" timeOffset="43758.58">5292 5652 0,'0'21'16,"0"0"-16,0 0 0,-22 0 15,22 0-15,-21 22 0,21-22 16,0 21-16,0 1 0,-21-22 0,21 21 15,0 0-15,0 1 0,0-1 0,0 0 16,0 1-16,0-1 0,0 0 16,0 1-16,0-1 0,0 22 0,0-22 15,0 0-15,0 22 0,-21-22 0,21 0 16,-21 1-16,21-1 0,0 0 16,-21 1-16,21-1 0,-22-21 0,22 22 15,0-1-15,-21-21 0,21 21 0,-21-20 16,21-1-16,0 0 0,-21 0 0,21 0 15,0 0-15,0 1 16,0-44 15,0 1-31,0 0 0,21-21 16</inkml:trace>
  <inkml:trace contextRef="#ctx0" brushRef="#br0" timeOffset="44174.86">5228 5863 0,'0'0'0,"0"-21"0,0 0 16,0 0-16,0 0 0,0-1 15,0 1-15,0 0 0,21 21 16,0-21-16,1 21 0,-1 0 15,0 0-15,0-21 0,0 21 16,22 0-16,-22 0 0,0 0 0,0 21 16,21 0-16,-20-21 0,-1 21 15,0 0-15,-21 1 0,0-1 0,21 0 16,-21 0-16,0 0 0,0 0 0,-21 1 16,0-1-16,0 0 15,-1 0-15,1 0 0,-21 0 16,21-21-16,-22 22 0,22-1 0,0 0 15,-21-21-15,21 21 0,-1-21 16,1 21-16,42-42 47,1 0-31,-1 21-16,-21-21 0,21 21 15,0-21-15</inkml:trace>
  <inkml:trace contextRef="#ctx0" brushRef="#br0" timeOffset="44575.63">5842 5948 0,'0'0'0,"63"-21"16,-63 0-16,22 21 0,-1-22 15,0 1-15,0 21 0,-21-21 16,21 21-16,-21-21 0,21 0 0,-21 0 16,0-1-16,0 1 0,0 0 15,0 0-15,0 0 16,0 0-16,-21 21 16,0 0-16,0 0 15,0 21-15,21 0 0,-21 0 16,21 0-16,-22 0 0,22 22 0,-21-22 15,21 21-15,0-21 0,0 1 0,0 20 16,0-21-16,0 0 0,0 0 16,0 1-16,0-1 0,0 0 0,21 0 15,1-21 1,-1 21-16,0-21 0,0 21 0,0-21 16,0 0-16,1 0 0,-1 0 15,0 0-15,0 0 0,0 0 16,-21-21-16,21 0 0,1 0 15,-1 21-15</inkml:trace>
  <inkml:trace contextRef="#ctx0" brushRef="#br0" timeOffset="45035.39">6371 5736 0,'0'-21'15,"0"0"-15,0 0 16,0 0-1,21 21 1,0 0 0,1 0-16,-1 0 0,0 0 15,21 0-15,-21 0 0,1 21 16,-1 0-16,0 0 0,0 0 0,-21 0 16,21 1-16,-21 20 0,21-21 0,-21 0 15,0 22-15,0-22 0,0 0 16,0 0-16,0 0 0,-21 0 0,21 1 15,-21-1-15,21 0 0,0 0 0,-21-21 16,0 21-16,0-21 16,21-21-1,0 0 1,0 0-16,0 0 0,0-1 0,21 1 16,0-21-16,-21 21 0,21-22 15,0 1-15,0 21 0,-21-21 0,22 20 16,-1 1-16,0 0 0,0 0 0,0 0 15,0 21-15,1 0 0,-1 0 16,0 0-16,0 0 0,0 0 0,0 0 16,1 0-16,-1 0 15,0 0-15,-21 21 16,21-21-16,0 0 16</inkml:trace>
  <inkml:trace contextRef="#ctx0" brushRef="#br0" timeOffset="47527.75">8403 5588 0,'0'21'16,"0"0"31,21-21-16,0 0 31,1 0-46</inkml:trace>
  <inkml:trace contextRef="#ctx0" brushRef="#br0" timeOffset="49751.67">8509 5588 0,'-21'-42'0,"0"21"16,21-1-16,0 1 0,0 0 16,-22 0-16,22 0 15,-21 21-15,21-21 0,-21 21 31,21 21-31,0 0 16,0 0-16,0 0 0,-21 22 0,21-1 16,0-21-16,0 21 0,0 1 0,0-1 15,0-21-15,0 22 0,0-22 16,0 21-16,0-21 0,0 0 0,0 1 16,21-1-16,0-21 15,0 0 1,1 0-16,-1-21 15,0 21-15,-21-22 0,21 1 16,0 0-16,0 0 0,-21-21 0,22 20 16,-22 1-16,21-21 0,-21 21 0,0-22 15,21 22-15,-21 0 0,21 0 16,-21 0-16,0 0 0,21 21 16,0 0-16,-21 21 31,0 0-31,0 0 0,0 0 0,0 22 15,0-22-15,0 21 0,0-21 16,22 0-16,-22 22 0,21-22 16,-21 0-16,21 0 0,0 0 0,-21 1 15,21-22-15,0 21 0,1-21 16,-1 0-16,0 0 0,21 0 0,-21 0 16,1 0-16,-1 0 0,21-21 0,-21 21 15,0-22-15,22 1 0,-22-21 16,0 21-16,0 0 0,0-22 0,1 1 15,-22 21-15,0-22 0,21 1 16,-21 0-16,0 21 0,21-22 0,-21 22 16,0-21-16,0 21 0,0-1 15,0 1-15,0 42 32,0 1-32,0-1 0,0 21 15,0-21-15,0 22 0,0-22 0,0 21 16,0 0-16,0-20 0,0 20 15,0 0-15,0-21 0,0 22 0,0-22 16,0 0-16,21 0 0,0 0 16,0 1-16,1-22 0,-1 0 15,21 0-15,-21 0 0,0 0 0,22 0 16,-22 0-16,21-22 0,-21 1 16,22 0-16,-1 0 0,-21-21 0,22 20 15,-22-20-15,21 0 0,-21-1 0,22 1 16,-22-21-16,0 20 15,0-20-15,0 20 0,-21-20 0,0 21 16,0-1-16,0-20 0,0 20 0,0 1 16,0 21-16,0-21 0,0 20 15,-21 22 1,0 0-16,0 0 0,0 22 16,21 20-16,-22-21 0,1 21 0,21 1 15,-21-1-15,21 22 0,-21-22 0,21 0 16,0 1-16,0 20 0,-21-21 15,21 1-15,0-1 0,0 0 16,0 1-16,0-1 0,0-21 0,0 22 0,0-22 16,0 0-16,0 0 15,0 0-15,0-42 32,21 0-17,0 0-15,0 0 0,-21-22 0,21 22 16,1-21-16,-1 21 0,0-1 0,0 1 15,0 0-15,-21 0 0,21 0 16,1 0-16,-1 21 0,0 0 16,0 21-1,-21 0 1,0 0-16,0 0 0,0 0 0,21 22 16,-21-22-16,21 0 0,-21 0 0,22 0 15,-22 1-15,21-1 0,0 0 16,0-21-16,0 21 0,0 0 0,1-21 15,-1 0-15,0 0 0,21 0 0,-21 0 16,1 0-16,-1 0 0,21 0 16,-21-21-16,0 21 0,22-21 0,-22 0 15,0 0-15,0-1 0,0-20 16,1 21-16,-22-21 0,21 20 0,-21-20 16,21 21-16,-21 0 0,0 0 15,0-1-15,0 1 0,0 0 0,0 42 47,0 22-31,0-22-16,0 0 0,0 0 0,0 0 15,0 22-15,0-22 0,0 0 0,0 21 16,0-21-16,0 1 0,0-1 16,21 0-16,0 0 0,0 0 15,1-21-15,-1 0 0,0 0 0,21 0 16,-21 0-16,1 0 15,-1 0-15,21-21 0,-21 0 16,0 0-16,1 0 0,-1-1 0,0-20 16,0 0-16,0 21 0,0-22 15,-21 1-15,22-22 0,-22 22 0,21 0 16,-21-22-16,0 22 0,21-22 0,-21 22 16,21 0-16,-21-22 0,0 43 15,0-21-15,0 21 0,0-22 0,0 22 16,0 42-1,0 0 1,0 1-16,-21-1 0,21 21 16,0 0-16,0 1 0,0-1 15,0 0-15,0 1 0,0 20 0,0-20 16,0-1-16,0 0 0,0 1 0,0-1 16,0 0-16,0 1 0,0-1 15,0 0-15,0-21 0,0 22 0,0-22 16,0 0-16,21 0 0,0 0 0,0 1 15,1-22-15,20 0 0,-21 0 16,21 0-16,-20 0 0,20 0 0,0 0 16,-21-22-16,22 22 0,-1-21 0,-21 0 15,22 0-15,-22-21 0,0 20 16,21 1-16,-21-21 0,1 0 0,-22 20 16,0-20-16,21 0 0,-21 21 15,0-22-15,0 22 0,0-21 16,0 21-16,0-1 0,-21 1 15,-1 21-15,1 0 0,0 0 0,0 21 16,0 1-16,21-1 16,-21 21-16,21-21 0,0 22 0,0-22 15,0 21-15,0 0 0,0-20 16,0 20-16,0-21 0,0 21 0,21-20 16,0-1-16,0 0 0,0 0 0,22 0 15,-22-21-15,0 21 16,21-21-16,-21 0 0,22 0 0,-22 0 15,21 0-15,-21-21 0,22 21 16,-22-21-16,21 0 0,-21 0 0,22 0 16,-22-1-16,0 1 0,0-21 15,0 21-15,1-22 0</inkml:trace>
  <inkml:trace contextRef="#ctx0" brushRef="#br0" timeOffset="49987.05">10731 5271 0,'0'0'0,"-21"21"16,0-21-16,0 0 15,42 0 1,0 0-16,0 0 16,1-21-16</inkml:trace>
  <inkml:trace contextRef="#ctx0" brushRef="#br0" timeOffset="52092.82">13779 5503 0,'0'0'0,"22"0"0,-1 22 16,0-22 0,0 0-16,0 0 0,0-22 15,-21 1-15,22 0 16,-22 0-16,0 0 0,0 0 15,0-22-15,0 22 0,-22 0 16,1 0-16,0 0 0,-21-1 0,21 1 16,-22 0-16,22 21 0,0 0 15,-21 0-15,20 0 0,-20 0 16,21 21-16,-21 0 0,20 1 0,1-1 16,-21 21-16,21-21 0,0 22 0,21-1 15,-22 0-15,1 1 0,21-1 16,-21 0-16,21 1 0,0-1 15,0-21-15,0 21 0,0-20 0,21 20 16,0-21-16,1-21 0,-1 21 0,0-21 16,0 0-16,21 0 0,-20 0 15,20 0-15,0-21 0,-21 21 0,22-21 16,-1 0-16,0-22 0,1 22 0,-1 0 16,-21-21-16,22-1 0,-1 1 15,-21 0-15,0-1 0,0 1 0,1-21 16,-1 20-16,-21 1 0,0-22 15,0 1-15,0 21 0,0-22 16,0 22-16,0-1 0,0 1 0,0 0 16,0 21-16,0-22 0,0 22 15,-21 21 1,21 21-16,-22 0 0,1 22 16,21-1-16,-21-21 0,21 43 0,0-22 15,0 0-15,-21 22 0,21-22 0,-21 22 16,21-22-16,0 22 0,0-22 15,0 21-15,0-20 0,0-1 0,0 0 16,0 1-16,0-22 0,0 21 0,21-21 16,0 1-16,0-1 0,0 0 15,22-21-15,-22 0 0,0 0 16,21 0-16,-20 0 0,20 0 0,0-21 16,1 21-16,-22-21 0,21-1 15,-21 1-15,22 0 0,-22 0 0,0-21 16,0 20-16,0 1 0,0-21 0,1 21 15,-22 0-15,21-1 0,-21 1 16,0 0-16,0 0 16,0 42-1,-21 0-15,21 0 16,-22 1-16,22-1 0,-21 0 16,21 21-16,0-21 0,0 1 15,0-1-15,0 0 0,0 0 16,0 0-16,0 0 0,0 1 0,21-1 15,1-21-15,-1 0 0,-21 21 16,42-21-16,-21 0 0,0 0 0,1 0 16,-1 0-16,21-21 0,-21 21 0,22-21 15,-22-1-15,0 1 0,21 0 16,-21 0-16,1 0 0,-1-22 0,0 22 16,-21-21-16,0 0 0,0 20 0,0-20 15,0 0-15,0-1 0,0 1 16,0 21-16,-21-21 0,0 20 0,-1 1 15,1 21-15,0 0 0,0 0 16,0 0-16,0 0 0,-1 0 16,1 0-16,0 21 0,0 1 0,0-1 15,0 0-15,-1 0 0,1 21 0,0-20 16,0 20-16,21 0 0,0-21 16,0 22-16,0-22 0,0 21 0,0-21 15,0 22-15,21-22 0,-21 0 16,42 0-16,-20 0 0,-1 1 15,0-22-15,21 0 0,-21 0 0,22 0 0,-1 0 16,0 0-16,1 0 0,-1 0 16,0-22-16,1 22 0,-1-21 0,0 0 15,1-21-15,-1 21 0,0-1 16,1-20-16,-22 21 0,21-21 16,-21 20-16,1 1 0,-1-21 0,0 21 15,-21 0-15,21-1 0,-21 44 31,0-1-15,0 0-16,-21 0 0,21 0 16,-21 0-16,21 1 0,0-1 15,0 0-15,0 0 0,0 21 0,0-20 16,0-1-16,0 0 0,0 0 0,21 0 16,0 0-16,0 1 15,22-22-15,-22 0 0,0 0 16,0 0-16,21 0 0,-20 0 0,20 0 15,-21-22-15,21 1 0,-20 0 16,20 21-16,-21-21 0,0 0 0,0 0 16,1-22-16,-1 22 0,0-21 0,0 21 15,0-22-15,0 22 0,1 0 16,-22-21-16,0 20 0,21 1 0,-21 0 16,0 42 15,0 0-31,0 1 15,0-1-15,0 0 0,0 0 0,-21 0 16,21 22-16,0-22 0,0 0 16,-22 0-16,22 0 0,0 22 0,-21-22 15,21 0-15,-21-21 0,21 21 0,0 0 16,-21 0 0,0-21-1,21-21 1,0 0-16,0 0 15,0 0-15,21-22 0,0 22 0,0-21 16,-21 21-16,21-22 0,1 22 16,-1-21-16,0 0 0,21 20 15,-21 1-15,1 0 0,20 0 16,-21 0-16,21 21 0,-20 0 0,-1 0 16,21 0-16,-21 0 0,0 0 0,1 0 15,-1 21-15,-21 0 0,0 0 0,21 0 16,-21 1-16,0-1 0,21 21 15,-21-21-15,0 0 0,0 22 0,0-22 16,0 0-16,0 21 0,0-20 0,0-1 16,0 0-16,0 0 15,0 0-15,21-21 0,0 21 16,1-21-16,-1 0 0,0 0 0,0 0 16,0 0-16,0 0 0,22 0 15,-22-21-15,21 21 0,-21-21 16,22 0-16,-22 21 0,21-21 0,1 0 15,-22 21-15,21-22 0,0 1 16,-20 0-16</inkml:trace>
  <inkml:trace contextRef="#ctx0" brushRef="#br0" timeOffset="52695.71">17314 5398 0,'0'0'16,"0"-22"-16,0 1 0,0 0 0,0 0 0,-21 0 16,0 21-16,0 0 0,0 0 15,-1 0-15,1 0 16,0 0-16,0 0 0,0 21 0,0 0 0,-1-21 15,-20 21-15,21 0 0,0 1 16,0-1-16,-1 0 0,1 0 16,0 0-16,0 0 0,21 1 0,-21-1 15,21 0-15,0 0 0,0 0 16,0 0-16,21-21 16,0 0-16,0 0 0,0 0 15,1 0-15,20 0 0,-21 0 16,0-21-16,22 0 0,-22 0 0,0 21 15,0-21-15,0 0 0,0 21 0,1-22 16,-1 1-16,0 21 0,-21-21 16,0 0-16,21 21 15,-21 21 32,-21 0-47,21 0 16,0 1-16,-21 20 0,21-21 15,0 0-15,-21 22 0,21-22 0,0 21 16,0-21-16,0 22 0,0-1 0,0-21 16,0 21-16,0 1 0,0-22 15,0 21-15,0-21 0,0 22 0,0-1 16,0-21-16,0 22 0,0-22 0,21 0 16,-21 21-16,21-21 0,-21 1 15,0-1-15,0 21 0,0-21 0,0 0 16,0 1-16,0-1 0,0 0 15,0 0-15,0 0 0,-21 0 16,0-21-16,-1 22 0,1-1 0,0-21 16,0 21-16,0-21 0,0 0 15,-1 21-15,1-21 0,0 0 0,0 0 16,0 0-16,0 0 16,21-21-16,0 0 15,0 0-15,-22-1 16,22 1-16</inkml:trace>
  <inkml:trace contextRef="#ctx0" brushRef="#br0" timeOffset="52947.7">15579 5017 0,'0'0'0,"-22"0"0,1-22 0,0 22 0,21-21 16,0 0-1,21 21-15,0-21 16,1 21-16,20 0 0,-21 0 0</inkml:trace>
  <inkml:trace contextRef="#ctx0" brushRef="#br0" timeOffset="53860.59">18838 5038 0,'21'-21'0,"-42"42"0,42-64 0,1 22 16,-22 0-16,0 0 0,21 0 15,-21 42 17,0 0-32,0 0 0,0 22 15,0-1-15,0-21 0,-21 21 16,21 1-16,0-1 0,0 0 16,0 1-16,0-1 0,0 0 0,0-20 15,0 20-15,0 0 0,-22-21 0,22 1 16,0-1-16,0 0 0,0 0 15,0 0-15,22-42 32,-22 0-32,21 21 15,0-42-15,-21 20 0,21 1 0,0 0 16,0-21-16,1 21 0,-1-1 16,0-20-16,0 21 0,0 0 15,0 21-15,1-21 0,-1 21 0,0 0 16,-21 21-1,0 0-15,0 0 16,0 0-16,0 0 0,0 1 16,0-1-16,0 0 0,0 0 0,0 0 15,21 0-15,0 1 0,-21-1 0,21 0 16,1-21-16,-22 21 0,42-21 16,-21 0-16,0 0 0,0 0 15,22 0-15,-22 0 0,21 0 0,1 0 0,-22-21 16,21 0-16,0 0 0,-20-1 15,-1 1-15,0 0 0,0 0 0,0-21 16,0-1-16,-21 22 0,0-21 16,0-22-16,0 22 0,0 0 15,0-1-15,0 1 0,-21 21 0,0-22 16,21 22-16,0 0 0,-21 21 16,0 0-16,0 0 0,-1 0 15,1 0-15,0 21 0,21 0 16,0 1-16,0-1 15,0 0-15,21 0 16,0-21-16,22 0 16,-22 0-16</inkml:trace>
  <inkml:trace contextRef="#ctx0" brushRef="#br0" timeOffset="54160.58">20278 4953 0,'-22'0'15,"1"0"-15,0 0 16,21 21-16,-21 0 0,0 1 0,21-1 16,0 0-16,0 0 0,-21 21 15,21-20-15,-22 20 0,22-21 16,-21 21-16,21-20 0,0 20 0,0-21 15,-21 0-15,21 22 0,-21-22 16,21 0-16,-21 0 0,21 0 16,21-21 15,-21-21-31,21 21 0,0-21 16,-21 0-16,21 0 0</inkml:trace>
  <inkml:trace contextRef="#ctx0" brushRef="#br0" timeOffset="54765.66">20214 4953 0,'0'0'0,"0"-21"15,0 0 1,0 0-16,0-1 16,21 22-16,0 0 0,1-21 15,-1 21-15,0 0 0,21-21 16,-21 21-16,22 0 0,-22 0 0,21 0 15,-21 0-15,22 21 0,-22 0 16,0 1-16,0-1 0,-21 0 0,0 21 16,0-21-16,0 22 0,0-22 15,0 21-15,-21-21 0,-21 22 0,21-22 16,-22 0-16,1 0 0,21 0 16,-22-21-16,1 22 0,21-22 0,0 0 15,0 21-15,-1-21 0,1 0 16,0 0-16,21-21 15,0-1 1,21 22-16,0-21 0,1 21 16,20-21-16,-21 21 0,0 0 15,0 0-15,22 0 0,-22-21 16,21 21-16,1 0 0,-22 0 16,21 0-16,0 0 0,-20 21 0,20-21 15,-21 21-15,0 0 0,22 1 16,-22-1-16,-21 0 0,21 21 15,-21-21-15,0 1 0,0-1 0,0 0 16,-21 0-16,0 0 0,-22 0 16,22 1-16,-21-1 0,-22 0 0,22 0 15,-22 0-15,22-21 0,-21 21 0,20 1 16,1-22-16,0 21 0,-1-21 16,1 21-16,0-21 0,20 0 15,-20 0-15,21 0 0,0 0 0,0 0 16,21-21-1,0 0 17,21-1-32,0 22 0,0 0 15,0-21-15,0 21 0,1-21 0,20 21 16,-21-21-16</inkml:trace>
  <inkml:trace contextRef="#ctx0" brushRef="#br0" timeOffset="55083.27">21167 5059 0,'0'0'0,"-22"0"0,22-21 16,22 0 15,-1 21-31,0 0 0,0 0 0,0-22 16,0 22-16,22-21 0,-22 21 0,21 0 15,1 0-15,-1-21 0,0 21 16,1 0-16,-1 0 0,-21 0 0,0 0 16,0 0-16,1 0 0,-44 0 31,1 21-31,0-21 15,0 0-15,0 21 0</inkml:trace>
  <inkml:trace contextRef="#ctx0" brushRef="#br0" timeOffset="55377.1">21399 5101 0,'0'0'0,"0"21"47,0 1-31,0-1-16,0 0 0,0 0 15,0 21-15,0-20 0,-21-1 0,21 21 16,0-21-16,0 22 0,-21-1 16,21-21-16,0 21 0,0-20 0,0 20 15,-21-21-15,21 0 0,-21 22 0,21-22 16,0 0-16,-21 0 0,21 0 15,0 0 1,21-42 0,0 21-1,0-21-15,0 0 0</inkml:trace>
  <inkml:trace contextRef="#ctx0" brushRef="#br0" timeOffset="55976.76">23114 4509 0,'0'-22'15,"0"1"1,-21 21 46,0 0-46,-1 0 0,1 0-16,21 21 0,-21-21 15,21 22-15,-21-22 16,0 21-16,21-42 47,0-1-32,0 1-15,21 21 16,-21-21-16,21 21 16,0 0-1,-21 21 1,0 0 0,0 1-16,0-1 0,0 0 15,0 0-15,0 0 0,-21 0 16,0 1-16,0-22 0,0 21 0,-1 0 15,1-21-15,0 21 16</inkml:trace>
  <inkml:trace contextRef="#ctx0" brushRef="#br0" timeOffset="56348.55">23347 4445 0,'0'21'78,"0"0"-78,-21-21 16,21 22-16,-22-22 0,22 21 15,0 0-15,-21 0 0,21 0 16,-21-21-16,0 21 0,0-21 15,21 22-15,-21-22 16,-1 0-16,1 0 0</inkml:trace>
  <inkml:trace contextRef="#ctx0" brushRef="#br0" timeOffset="57979.23">804 2477 0,'0'0'0,"0"-22"15,-21 22 1,0 0-1,21 22 1,-21-1-16,21 0 16,-21-21-16,21 21 15,0 0-15,0 0 16,21-21 0,0 0-1,0 0-15,0-21 16,0 0-16,-21 0 15,0 0 1,0 0-16,0-1 0,0 1 16,-21 21 15,0 0-31,0 21 16,21 1-16,0-1 0,0 0 15,-21 21-15,21-21 0,0 22 0,-21-1 16,21-21-16,0 22 0,0-22 15,0 0-15,0 0 0,0 0 16,0 0-16,0 1 0,21-22 16</inkml:trace>
  <inkml:trace contextRef="#ctx0" brushRef="#br0" timeOffset="58343.03">1164 2561 0,'-42'0'16,"42"21"-16,0 1 16,0-1-1,21-42 16,0-1-15,-21 1-16,21 21 0,-21-21 16,0 0-16,0 0 15,0 0-15,-21 21 16,0 0-16,0 0 16,0 21-1,21 0-15,0 21 0,0-21 16,0 1-16,0-1 0,0 0 15,0 21-15,21-21 0,0 1 16</inkml:trace>
  <inkml:trace contextRef="#ctx0" brushRef="#br0" timeOffset="84546.26">11070 3620 0,'-21'0'31,"0"0"-15,0 0-16,-1 0 0,1 0 15,0 0-15,0 0 0,0 0 16,0 0-16,-1 0 0,1 0 15,0 0-15,0 0 0,0 0 16,0 0-16,42 0 63,0 0-63,0 0 0,0 0 15,22-22-15,-22 22 0,21 0 16,-21 0-16,22 0 0,-22 0 0,21 0 15,-21 0-15,22 0 0,-22-21 0,0 21 16,0 0-16,0 0 0,0 0 16,1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12:53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360 0,'0'-21'0,"21"0"15,-21-1-15,22 1 16,-22 0-16,0 0 0,0 0 16,0-22-16,0 22 0,0 0 0,0 0 15,0 0-15,0 0 0,0-1 16,0 1-16,0 0 0,0 42 47,0 0-47,-22 1 0,1-1 15,0 21-15,0 0 0,21 1 16,-21-1-16,0 22 0,-1-22 0,1 21 16,21-20-16,-21 20 0,0 1 15,0-22-15,21 22 0,-21-1 0,21 1 16,-22-1-16,1-21 0,21 22 16,0-1-16,0-20 0,-21-1 15,21 0-15,-21 1 0,21-1 0,0-21 16,0 0-16,0 1 0,0-1 15,0 0-15,-21-21 0,21-21 32,0 0-32,0-1 15,0-20-15,0 0 0,0-1 16,21 1-16,-21-21 0,21-1 0,0 1 16,0-1-16,1 1 0,-1-22 15,0 21-15,0 1 0,0-1 16,0 1-16,1 21 0,-1-22 0,0 22 15,-21-1-15,21 1 0,0 0 16,-21 21-16,21-1 0,-21 1 16,0 0-16,22 0 0,-1 0 0,0 21 15,-21 21 1,21 0 0,-21 21-16,0-20 0,21 20 15,-21 21-15,0-20 0,0 20 0,0-20 16,0 20-16,0 1 0,0-1 15,0 1-15,0-22 0,0 21 16,0 1-16,0-1 0,0-20 0,21-1 16,-21 0-16,0 1 0,0-1 15,0-21-15,0 22 0,0-22 16,0 0-16,0 0 0,0 0 16,0-42 30,0 0-46,0 0 16,0 0-16</inkml:trace>
  <inkml:trace contextRef="#ctx0" brushRef="#br0" timeOffset="248.37">1947 995 0,'21'0'31,"1"0"-31,-1 0 16,0 0-16,0-21 0,0 21 0,22-21 15,-22 21-15,21-22 0,-21 22 16,22 0-16,-22 0 0,21-21 16,-21 21-16,0 0 0,1 0 15,-1 0 1</inkml:trace>
  <inkml:trace contextRef="#ctx0" brushRef="#br0" timeOffset="1095.88">3069 1164 0,'21'0'0,"-21"-21"15,21 21-15,-21-21 16,0 0-16,22 0 0,-22-1 16,0 1-16,0 0 0,0 0 15,0 0-15,-22 0 0,1-1 16,-21 1-16,21 0 0,0 21 0,-1-21 15,-20 21-15,21 0 16,0 0-16,0 0 0,-22 0 0,22 21 16,-21 0-16,21 0 0,-22 1 15,22-1-15,-21 21 0,21-21 0,-1 22 16,1-22-16,0 21 0,0 0 16,0-20-16,21 20 0,-21-21 15,21 0-15,0 22 0,0-22 0,0 0 16,21 0-16,0 0 15,0-21-15,0 0 0,0 0 0,1 0 16,-1 0-16,21 0 0,-21 0 16,22 0-16,-22-21 0,21 0 0,-21 21 15,22-21-15,-22 0 16,21-22-16,-21 22 0,22 0 0,-22-21 16,21-1-16,-21 1 0,0 0 15,1-1-15,-1-20 0,0 20 0,0-20 16,-21 21-16,0-22 0,21 22 15,-21-22-15,0 22 0,0 0 0,0-1 16,0 1-16,0 21 0,0-22 16,0 22-16,0 0 0,0 0 15,-21 42 17,21 0-32,0 22 0,0-22 0,0 21 15,-21 22-15,21-22 16,-21 0-16,21 22 0,0-1 0,0 1 15,-21-22-15,21 22 0,-22-1 16,22-21-16,0 1 0,0-1 16,0 0-16,0-20 0,0 20 0,0-21 15,0 0-15,22 0 0,-1 1 16,-21-1-16,21-21 0,0 0 16,0 0-16,0 0 0,1 0 15,-1 0-15,0 0 0,0-21 16,0-1-16</inkml:trace>
  <inkml:trace contextRef="#ctx0" brushRef="#br0" timeOffset="1532.63">3556 974 0,'0'-21'0,"21"21"16,-21 21-1,0 0 1,0 0-16,21 0 16,-21 0-16,0 1 0,21-1 0,-21 0 15,0 21-15,0-21 0,0 1 16,0 20-16,0-21 0,22 0 16,-22 0-16,0 1 0,21-1 0,-21 0 15,0 0-15,0 0 16,21-21-16,0 0 15,0 0 1,0-21-16,-21 0 0,22 0 0,-22 0 16,21-1-16,-21-20 0,21 21 15,-21-21-15,0-1 0,21 1 0,-21 21 16,21-22-16,0 1 16,-21 0-16,0 21 0,0-1 0,22 1 15,-22 0-15,21 21 0,0 0 31,0 0-15,-21 21-16,0 0 16,0 1-16,21-22 0,-21 21 15,21-21-15</inkml:trace>
  <inkml:trace contextRef="#ctx0" brushRef="#br0" timeOffset="2639.57">4424 1291 0,'42'-42'16,"-42"21"-16,21 21 0,-21-21 15,0-1-15,0 1 0,0-21 16,0 21-16,0 0 0,0-1 15,0 1-15,0-21 0,-21 21 16,0 0-16,0 21 0,0 0 16,-1 0-16,1 0 0,0 0 0,0 21 15,-21-21-15,20 21 0,1 0 16,0 0-16,0 22 0,0-22 16,-22 21-16,22-21 0,21 22 15,-21-22-15,0 21 0,21-21 0,0 22 16,-21-22-16,21 21 0,0-21 15,0 0-15,0 1 0,21-22 0,0 21 16,0-21-16,0 0 0,1 21 16,-1-21-16,0 0 0,21 0 0,-21 0 15,1-21-15,20 21 0,-21-21 0,21-1 16,-20 1-16,20 0 16,-21 0-16,0 0 0,22-22 0,-22 22 0,0 0 15,-21-21-15,21-1 16,-21 22-16,21 0 0,-21 0 0,0 0 15,0 0-15,0-1 0,-21 44 47,21-1-47,-21 0 0,21 0 0,0 0 16,0 0-16,-21 22 0,21-22 16,0 0-16,0 0 0,0 0 0,0 1 15,0-1-15,0 0 0,0 0 16,0 0-16,21-21 0,0 0 15,0 21-15,0-21 16,1 0-16,20 0 0,-21 0 0,21-21 0,1 0 16,-22 0-16,21 21 0,1-42 15,-22 20-15,21 1 0,-21 0 16,0-21-16,1 21 0,-1-22 0,-21 22 16,0 0-16,0 0 0,21 0 15,-21-1-15,0 1 0,0 0 0,0 42 31,0 0-15,0 1-16,0 20 16,0-21-16,0 0 0,0 0 0,0 1 15,-21 20-15,21-21 16,0 0-16,0 0 0,0 1 0,0-1 16,0 0-16,0 0 15,0 0-15,-21-21 31,-1-21-15,22 0-16,0-21 16,0 20-16,0 1 15,0 0-15,0-21 0,0 21 0,22-1 16,-1-20-16,0 21 0,0-21 16,0 20-16,0 1 0,22 0 15,-22 0-15,21 0 0,1 0 16,-22-1-16,21 22 0,-21 0 0,22 0 15,-22 0-15,0 22 0,0-1 16,0 0-16,0 0 0,-21 21 0,0-20 16,0-1-16,0 21 0,0-21 15,0 22-15,0-22 0,0 21 0,0-21 16,0 0-16,0 1 0,-21-1 16,21 0-16,0 0 0,0 0 15,21-21 16,1 0-31,-1-21 16,-21 0-16,21 0 16,0 0-16</inkml:trace>
  <inkml:trace contextRef="#ctx0" brushRef="#br0" timeOffset="2962.45">6117 445 0,'0'0'0,"-21"21"0,21 42 16,-21-42-16,0 22 16,21-1-16,-22 0 0,1 1 0,0-1 15,21 0-15,-21 22 0,0-22 16,0 1-16,21-1 0,-22 0 0,1 1 15,21-1-15,-21 0 0,21-21 16,0 22-16,0-22 0,0 0 0,0 0 16,0 0-16,0 1 0,0-1 15,21-21-15,0 0 0,1 0 16,-1 0-16,0 0 16,0 0-16,0 0 0,0-21 15,-21-1-15,22 1 0,-1 0 0</inkml:trace>
  <inkml:trace contextRef="#ctx0" brushRef="#br0" timeOffset="3200.98">5778 931 0,'0'0'0,"22"0"16,-1 0-1,0 0-15,0 0 0,0 0 0,0 0 16,1 0-16,-1 0 16,0-21-16,0 21 0,0 0 0,0 0 15,1 0-15,-1 0 0,0 0 16,0 0-16,-21-21 0,21 21 16,-21-21-16,21 21 15</inkml:trace>
  <inkml:trace contextRef="#ctx0" brushRef="#br0" timeOffset="4639.74">6943 1207 0,'0'-22'15,"0"1"1,0 0-16,0 0 16,0 0-16,0 0 0,0-1 15,0 1-15,0 0 0,0 0 16,0 0-16,-22 0 0,1 21 0,0-22 16,0 1-16,0 21 0,0 0 15,-1 0-15,1 0 0,0 0 0,0 0 16,0 0-16,0 21 0,-22 1 15,22-1-15,0 0 0,0 0 0,0 21 16,-1-20-16,22 20 16,-21-21-16,21 21 0,-21-20 0,21-1 15,0 21-15,-21-21 0,21 0 16,0 22-16,0-22 0,0 0 16,0 0-16,21-21 0,0 0 0,0 0 15,1 0-15,20 0 0,-21 0 16,0 0-16,22 0 0,-1 0 0,-21-21 15,21 21-15,1-21 0,-1 0 16,-21 0-16,22-1 0,-22 1 0,0-21 16,21 21-16,-21 0 0,-21-22 15,22 22-15,-22 0 0,21 0 0,-21 0 16,0-1-16,0 1 16,-21 21 15,-1 0-31,22 21 0,-21 1 0,0-22 15,21 42-15,-21-21 0,21 0 0,0 0 16,-21 1-16,21 20 0,0-21 16,0 0-16,0 0 0,0 1 0,0-1 15,21 0-15,0 0 0,-21 0 16,21-21-16,22 21 0,-22-21 0,0 0 16,21 0-16,-21 0 0,22 0 15,-1 0-15,0 0 0,1-21 16,-1 0-16,0 21 0,1-21 0,-1 0 15,22 0-15,-22-22 0,-21 22 16,21 0-16,-20 0 0,-1-22 0,0 22 16,-21-21-16,21 21 0,-21 0 15,0-1-15,0 1 0,0 0 0,-21 0 16,0 21-16,0 0 0,-1 0 16,1 0-16,-21 0 0,21 0 0,0 0 15,-22 21-15,22 0 0,-21 0 16,21 1-16,-1-1 0,-20 0 15,21 21-15,0-21 0,0 1 0,-1 20 16,22-21-16,0 0 0,0 0 16,0 1-16,0-1 0,0 0 15,22 0-15,-1-21 16,0 0-16,0 0 0,0 0 0,22 0 16,-22-21-16,0 21 0,21-21 15,-21 0-15,1 21 0,-1-22 0,0 1 16,0 0-16,-21 0 15,21 0-15,-21 0 0,21 21 0,-21-22 16,0 1 0,0 0-16,0 42 31,0 0-15,0 1-16,0 20 0,0-21 0,0 21 15,0-20-15,0 20 0,0 0 16,0 1-16,0 20 0,22-21 0,-22 22 15,0-1-15,21 1 0,-21-1 0,21 1 16,-21-1-16,21 1 0,-21-1 16,0 1-16,0-22 0,0 22 0,0-1 15,0-20-15,0 20 0,0-21 16,0 1-16,0-1 0,0 0 16,0-20-16,0 20 0,0-21 0,-21 0 15,21 0-15,-21 1 0,0-1 16,-1-21-16,1 0 15,0 0-15,0 0 0,0-21 0,0-1 16,-1 1-16,1-21 0,21 0 0,0-1 16,0 1-16,0 0 0,0-22 15,0 22-15,0-22 0,0 22 0,0-22 16,0 22-16,21-21 0,1 20 0,-1 1 16,0 0-16,0-22 0,21 22 15,-20-1-15,-1 1 0,0 0 0,0-1 16,0 1-16,0 21 15,1-21-15,-1-1 0,0 22 0,-21-21 0,0 21 16,21-1-16,-21 1 0,21 0 16</inkml:trace>
  <inkml:trace contextRef="#ctx0" brushRef="#br0" timeOffset="5239.41">7980 1270 0,'0'0'0,"21"0"0,-21-21 0,21 21 16,-21-21 0,21 21-16,-21-21 0,0-1 15,0 1-15,0 0 16,0 0-16,0 0 16,0 0-16,0-1 15,-21 22 1,0 22-1,0-1-15,21 0 0,0 0 0,-21 0 16,-1 0-16,22 1 0,-21-1 0,21 0 16,0 0-16,0 0 0,0 0 15,0 1-15,0-1 0,21 0 16,1-21-16,-1 0 16,0 0-16,0 0 0,0 0 0,0 0 15,1 0-15,-1 0 0,0 0 0,21-21 16,-21 0-16,1-1 0,20 1 15,-21 0-15,21 0 0,-20-21 0,-1 20 16,21-20-16,-21 0 0,0 21 16,-21-22-16,0 22 0,0 0 0,0 0 15,-21 21 1,0 0-16,0 21 16,0-21-16,0 21 0,21 21 15,0-20-15,-22-1 0,22 0 0,0 0 16,0 0-16,0 0 0,0 1 15,0-1-15,22 0 0,-1 0 0,0 0 16,0 0-16,0-21 16,0 22-16,1-22 0,-22 21 15,21-21-15,-21 21 16,-21-21 0,-1 0-1,1 0 1,0 0-16,21-21 0,-21 21 15,21-21-15</inkml:trace>
  <inkml:trace contextRef="#ctx0" brushRef="#br0" timeOffset="6420.24">9652 889 0,'0'0'0,"0"-21"0,0 0 0,0 0 0,0-1 16,0 1-16,-21 21 0,0-21 15,21 0-15,-22 21 0,1 0 16,0 0 0,0 21-16,21 0 15,0 22-15,0-1 0,-21 0 0,0 1 16,-1-1-16,22 0 0,0 1 16,-21 20-16,21-21 0,-21 1 0,21-22 15,0 21-15,0-21 0,0 22 16,0-22-16,0 0 0,21 0 15,0 0-15,1-21 0,-1 0 16,0 0-16,0 0 0,0 0 0,22 0 16,-22-21-16,0 0 0,21 0 0,-21 21 15,22-42-15,-22 20 16,0 1-16,0-21 0,0 21 0,-21-22 16,0 1-16,0 0 0,0-1 15,0 1-15,-21 0 0,0-1 0,0 22 16,-21-21-16,20 21 0,-20 0 15,21-1-15,0 22 0,0 0 0,-1 0 16,1 0-16,0 0 0,21 22 16,21-1-1,0-21-15,1 0 16,-1 0-16,21 0 0,0 0 16,1 0-16,20 0 0,-20 0 0,20-21 15,1 21-15,-1-22 16,1 1-16,-1 0 0,1 0 0,-1 0 15,-21 0-15,1-22 0,-1 22 16,0 0-16,-20 0 0,-1 0 0,-21-1 16,0 1-16,0 0 0,0 0 15,0 0-15,-21 0 0,-1-1 0,1 1 16,0 21-16,0 0 0,0 0 16,0 0-16,-1 0 0,1 0 0,0 21 15,0 22-15,0-22 16,0 21-16,-1-21 0,1 43 0,0-22 15,0 22-15,21-1 0,-21 22 16,0-22-16,-1 1 0,1 21 16,21-22-16,0 22 0,0-22 0,0 1 15,0 20-15,0-20 0,0 21 16,0-22-16,0 22 0,0-22 0,21 85 16,1-84-16,-22-1 0,0 1 15,21-1-15,0 1 0,-21-1 16,0-20-16,0 20 0,0-20 0,0-1 15,0 0-15,0 1 0,0-22 0,0 21 16,0-21-16,0 0 0,-21-21 16,0 0-1,-1-21-15,1 0 0,0 0 16,-21-21-16,21-1 0,-22 1 0,22 0 16,-21-1-16,21-20 0,-1 20 15,-20-20-15,42 21 0,-21-22 0,21 22 16,-21-1-16,21 22 0,0-21 15,0 21-15,0-22 0,0 22 0,0 0 16,0 0-16,21 0 0,0 0 0,-21-1 16,21 1-16,0 0 0,1-21 15,20-1-15,-21 22 0,0-21 0,22 0 16</inkml:trace>
  <inkml:trace contextRef="#ctx0" brushRef="#br0" timeOffset="6877.08">11261 466 0,'21'0'31,"0"0"-31,21 0 0,-21 0 16,22 0-16,-22 0 0,21 0 0,1 0 15,-1 0-15,0 0 16,1 0-16,-1 0 0,0 0 0,1 0 16,-1 0-16,-21-21 0,21 21 15,-20 0-15,-1 0 0,0 0 0,-63 0 31,20 0-31,1 0 16,-21 0-16</inkml:trace>
  <inkml:trace contextRef="#ctx0" brushRef="#br0" timeOffset="7164.94">11557 508 0,'0'0'0,"0"21"16,0 0-16,0 1 0,-21-1 0,21 0 16,0 21-16,0 1 0,0-1 15,0 0-15,0 1 0,0-1 0,0 0 16,-21 22-16,21-22 0,0 0 16,0 1-16,-22-1 0,22-21 0,0 22 15,0-22-15,0 21 0,0-21 16,0 0-16,0 1 0,0-44 47,22 22-32,-22-21-15,21-21 0</inkml:trace>
  <inkml:trace contextRef="#ctx0" brushRef="#br0" timeOffset="7546.71">11790 974 0,'21'0'0,"0"0"16,0 0 0,0 0-16,1 0 0,-1-21 15,0 21-15,0-22 0,0 1 16,0 0-16,-21 0 0,22 0 15,-22 0-15,0-1 0,0 1 16,-22 21 0,1 0-16,0 0 0,0 0 15,0 21-15,0 1 0,-22-1 16,22 0-16,0 0 0,21 21 16,-21 1-16,0-22 0,21 21 15,0 1-15,0-22 0,0 21 0,0-21 16,0 0-16,0 1 0,0-1 0,0 0 15,0 0-15,21-21 0,-21 21 16,21-21-16,0 0 0,0 0 0,22 0 16,-22 0-16,21 0 0,-21 0 15,22-21-15,-22 0 0,21 0 0,0 0 16</inkml:trace>
  <inkml:trace contextRef="#ctx0" brushRef="#br0" timeOffset="7899.51">12425 783 0,'-21'0'16,"-1"0"-16,1 21 0,21 1 15,-21-1-15,21 0 0,-21 0 0,21 0 16,-21 22-16,21-22 0,0 0 16,0 0-16,0 0 0,0 0 15,21 1-15,0-22 0,-21 21 16,21-21-16,0 0 0,1 21 0,-1 0 15,0-21-15,0 0 0,0 21 0,0 0 16,1 1 0,-22-1-16,0 0 0,0 0 15,-22-21 1,-20 0-16,21 21 0,0-21 0,-22 0 16,22 21-16,-21-21 0,21 0 0,-22 0 15,22 0-15,0 0 0,0 0 16,0 0-16,0 0 15,21-21-15,0 0 16,21 0-16,0 0 16,0 21-16,0-21 0,22-1 0</inkml:trace>
  <inkml:trace contextRef="#ctx0" brushRef="#br0" timeOffset="8221.32">12912 572 0,'0'0'0,"0"-22"0,0-20 16,0 21-1,-22 21-15,1 21 32,0 0-32,21 0 0,-21 22 0,21-22 15,0 21-15,-21 1 0,21-1 16,-21 21-16,21-20 0,0-1 0,0 22 15,-22-22-15,22 0 16,-21 1-16,21-1 0,0 0 0,0-21 16,0 1-16,0-1 0,0 0 0,0 0 15,21 0-15,1 0 0,-1-21 16,0 0-16,0 0 0,0 0 16,0 0-16,1-21 15,-1 21-15,0-21 0,-21 0 0,21 0 16,-21 0-16</inkml:trace>
  <inkml:trace contextRef="#ctx0" brushRef="#br0" timeOffset="8391.21">12636 995 0,'22'0'15,"-1"0"1,0 0-16,21 0 0,-21 0 15,1 0-15,20 0 0,0-21 0,-21 0 16,22 21-16,-1-22 0,0 22 16,1-21-16</inkml:trace>
  <inkml:trace contextRef="#ctx0" brushRef="#br0" timeOffset="8696.57">13568 572 0,'-43'0'15,"22"0"-15,0 0 16,21 21-16,-21 0 0,0 0 16,0 0-16,-1 0 0,22 22 0,-21-22 15,0 21-15,21 1 0,-21-1 16,0 0-16,21 1 0,-21-1 0,21 0 15,0 1-15,-22-22 0,22 21 16,0-21-16,-21 0 0,21 22 16,0-22-16,0 0 0,0 0 15,21-21 1,-21-21 0,22 0-16,-1 0 0,-21 0 0</inkml:trace>
  <inkml:trace contextRef="#ctx0" brushRef="#br0" timeOffset="8971.41">13420 699 0,'0'0'0,"0"-22"0,0 1 16,0 0-16,0 0 0,0 0 15,21 42 17,0 0-32,-21 21 15,21-20-15,-21 20 0,21 0 0,-21 1 16,21-1-16,-21 0 0,0 1 15,22-1-15,-1 0 0,-21 1 0,21-22 16,-21 21-16,0-21 0,21 0 0,-21 1 16,21-1-16,-21 0 0,0 0 15,21-21 1,-21-21 0,0 0-1,0 0-15,22-1 0,-1 1 16,-21-21-16</inkml:trace>
  <inkml:trace contextRef="#ctx0" brushRef="#br0" timeOffset="9296.23">14182 339 0,'-22'21'15,"1"0"-15,0 0 16,0 0-16,0 1 0,0 20 16,-1 0-16,-20 1 0,21-1 0,0 0 15,0 1-15,-22 20 0,22-21 16,0 22-16,0-22 0,0 1 0,-1 20 16,1-21-16,0 1 0,21-22 0,0 21 15,-21-21-15,21 1 0,0-1 16,0 0-16,0 0 0,0 0 0,21-21 31,0 0-15,0 0-16,-21-21 0,22 21 15,-1-21-15,0 0 0,0 21 0,0-21 16</inkml:trace>
  <inkml:trace contextRef="#ctx0" brushRef="#br0" timeOffset="10094.94">14626 572 0,'0'0'0,"0"-22"0,0 1 16,-21 21 15,0 0-31,0 0 16,-1 0-16,1 0 0,0 21 0,0 1 15,0-1-15,0 0 0,-22 21 16,22 1-16,0-1 0,-21 0 0,20 1 16,1-1-16,0 0 0,0 1 15,21-1-15,0 0 0,0 1 0,0-1 16,0-21-16,0 21 0,0-20 16,0-1-16,0 0 0,42 0 0,-21-21 15,1 21-15,-1-21 0,21 0 0,-21 0 16,22 0-16,-22 0 0,21 0 15,-21 0-15,0-21 0,1 0 16,-1 21-16,0-21 0,0 0 16,-21-1-16,21 1 0,-21 0 0,0-21 15,0 21-15,0-1 0,0-20 0,-21 21 16,0 0-16,0 21 0,-22-21 16,22 21-16,0 0 0,0 0 0,0 0 15,0 0-15,-1 0 0,1 21 16,42-21 31,1 0-47,-1 0 0,0 0 0,0 0 15,0 0-15,0 0 16,1 0-16,-22-21 0,0 42 31,0 0-15,0 0-16,0 0 15,0 0-15,-22 1 0,22-1 16,-21 0-16,0 0 0,0 21 0,0-20 16,0-1-16,-1 21 0,1-21 15,0 22-15,0-1 0,0-21 0,0 21 16,21-20-16,-22 20 0,1 0 16,0-21-16,21 22 0,0-1 0,-21-21 15,21 22-15,-21-1 0,21 0 16,0-21-16,0 22 0,0-22 0,0 21 15,0-21-15,-21 1 0,21 20 16,0-21-16,-22 0 0,22 0 0,-21-21 16,21 22-16,0-1 0,-21-21 15,21 21-15,-21-21 0,21-21 32,0 0-32,0-1 15,0 1-15,0 0 16</inkml:trace>
  <inkml:trace contextRef="#ctx0" brushRef="#br0" timeOffset="11620.03">2011 2011 0,'21'0'47,"0"0"-47,0 0 15,0 0-15,1 0 0,20 0 16,-21 0-16,0 0 0,22 0 16,-22 0-16,21 0 0,0 0 0,1 0 15,-1 0-15,22 0 16,-22-21-16,0 21 0,22 0 0,-1 0 0,-20 0 16,20 0-16,-21 0 15,22 0-15,-1 0 0,-20 0 0,20-21 16,1 21-16,-22 0 0,22 0 15,-1 0-15,1 0 0,20 0 0,-20-22 16,20 22-16,-20 0 0,21 0 16,-1 0-16,1 0 0,0-21 0,-1 21 15,22 0-15,-21 0 0,21 0 16,-1 0-16,1-21 0,0 21 0,0 0 16,0 0-16,0-21 0,-1 21 15,-20 0-15,21 0 0,0 0 0,21-21 16,-21 21-16,-22 0 0,22 0 15,0-21-15,0 21 0,-22 0 16,22 0-16,0 0 0,0-22 0,0 22 16,0 0-16,-1-21 0,1 21 15,0 0-15,-21 0 0,21 0 0,-1 0 16,1 0-16,0 0 0,0 0 16,0-21-16,0 21 0,-1 0 0,1 0 15,0 0-15,0 0 0,0-21 16,0 21-16,-1 0 0,1-21 0,0 21 15,0 0-15,0 0 0,0 0 0,-22 0 16,22 0-16,0 0 0,0 0 16,-22 0-16,22 0 0,0 0 0,0 0 15,0 0-15,0 0 16,-22 0-16,22 0 0,-21 0 0,21 0 16,-22 0-16,22 0 0,-21 0 0,21 0 15,-22 0-15,1 0 0,21 0 16,-22 0-16,1 0 0,0 0 0,-1 0 15,1 0-15,0 0 0,-1 0 16,1 0-16,-21 0 0,20 0 0,1 0 16,0 0-16,-1 0 0,1 0 15,0 0-15,-22 0 0,22 0 0,-1 0 16,-20 0-16,21 0 0,-22 0 0,22 0 16,-1 0-16,1 0 0,0 0 15,-22 0-15,22 0 0,0 0 16,-22 0-16,22 0 0,-22 0 15,1 0-15,20 0 0,-20 0 0,-1 0 16,1 0-16,-1 0 0,1-21 16,-1 21-16,1 0 0,-22 0 0,1 0 15,20 0-15,-42-22 0,22 22 0,-1 0 16,-21 0-16,0 0 0,0 0 16,1 0-16</inkml:trace>
  <inkml:trace contextRef="#ctx0" brushRef="#br0" timeOffset="12728.91">783 3154 0,'0'-21'47,"0"0"-47,0-1 15,0 1-15,0 0 16,0 0-16,0 0 16,-21 0-16,21-1 0,0 1 15,-21 21-15,0 21 78,21 1-78,0-1 16,0 0-16,0 0 0,0 0 0,0 22 16,0-22-16,-22 21 0,22 0 15,0 1-15,0-1 0,0 0 0,0 1 16,0-1-16,0-21 0,0 22 15,0-1-15,0 0 0,0-21 16,0 22-16,0-22 0,-21 0 16,21 0-16,0 0 0,0 1 15,0-1-15,0-42 63,0-1-63,0 1 0</inkml:trace>
  <inkml:trace contextRef="#ctx0" brushRef="#br0" timeOffset="13555.06">1037 3387 0,'-21'21'31,"21"0"-15,0 0-16,0 0 15,0 1-15,0-1 16,21 0 0,0-21-1,0 0-15,1 0 16,-1 0-16,-21-21 0,21 21 0,0-21 15,-21-1-15,0 1 16,0 0-16,0 0 16,0 0-16,-21 21 0,0-21 15,0 21-15,-1 0 16,1 0-16,0 0 0,0 0 16,21 21-16,0 0 15,-21 0-15,21 0 0,0 0 16,0 1-16,0-1 15,21-21-15,0 0 16,0 0-16,0 0 16,1 0-16,-1 0 15,0-21-15,-21-1 0,0 1 16,0 0 0,0 0-16,0 0 15,-21 21 1,0 0-16,-1 0 15,22 21 17,0 0-17</inkml:trace>
  <inkml:trace contextRef="#ctx0" brushRef="#br0" timeOffset="15823.46">2625 2836 0,'0'-21'16,"0"0"-16,0 0 31,0 0-31,-22 21 47,1 0-31,0 0-16,0 21 0,0-21 15,21 21-15,-21 0 0,-1 0 16,1 1-16,0 20 0,21-21 0,-21 0 16,0 22-16,0-22 0,-1 21 15,22 0-15,-21-20 0,21 20 16,-21 0-16,21 1 0,0-1 0,0 0 15,-21 1-15,21-1 0,-21-21 16,21 21-16,-21-20 0,21-1 0,0 21 16,0-21-16,-22 0 0,22 1 15,-21-22-15,21 21 0,-21-21 0,0 0 47,21-21-47,0-1 0,0 1 16,0 0-16,0-21 0,0 21 0,0-22 15,0 1-15,21 0 0,0-1 16,-21 22-16,21-21 0,1 21 0,-1-1 16,-21 1-16,21 0 0,0 21 15,0 0-15,0 0 16,1 0-16,-1 0 0,0 21 16,0 22-16,0-22 0,0 0 15,1 21-15,-1-21 0,0 22 16,21-1-16,-21-21 0,1 22 15,-1-22-15,0 0 0,0 0 0,0 0 16,0 0-16,1 1 0,20-22 16,-21 0-16,0 0 0,0 0 0,1 0 15,20 0-15,-21-22 0,0 22 0,22-21 16,-22 0-16,0 0 0,0-21 16,21 20-16,-20-20 0,-1 0 15,-21-1-15,21 1 0,-21 0 0,0-22 16,0 22-16,0 0 0,0-1 15,0 1-15,0-22 0,-21 22 0,0 0 16,-1-1-16,1 1 0,-21 21 16,21-21-16,-22 20 0,1-20 15,0 21-15,-1 0 0,1 21 16,0 0-16,-1 0 0,-20 0 0,21 0 16,-1 0-16,1 21 0,21 21 15,0-21-15,-1 22 0,22-1 0,0-21 16,0 22-16,0-1 0,0 0 15,22 1-15,-1-1 0,0 0 0,21-21 16,-21 22-16,22-22 0,-1 21 16,-21-21-16,22 1 0,-1-1 15,0 0-15,-21-21 0,22 21 16,-1-21-16,-21 0 0,22 0 0,-1 0 16,-21 0-16,21 0 0,1-21 15</inkml:trace>
  <inkml:trace contextRef="#ctx0" brushRef="#br0" timeOffset="17328.79">3619 3027 0,'0'0'0,"0"21"31,-21-21-15,0 21-16,21 0 0,-21 1 0,0-1 15,21 0-15,-21 0 0,-1 21 16,22-20-16,0-1 0,-21 21 0,21-21 16,0 0-16,0 22 0,0-22 0,0 0 15,21 0-15,1 0 16,-1-21-16,21 0 0,-21 0 0,22 0 16,-22 0-16,21 0 0,-21 0 15,22-21-15,-22 0 0,21 0 0,-21 0 16,0 0-16,22-1 0,-22 1 15,-21-21-15,21 21 0,-21-22 16,0 22-16,0-21 0,0 21 16,0-22-16,0 22 0,-21-21 0,0 21 15,0-22-15,-1 22 0,-20 0 0,21 0 16,-21 0-16,20 21 0,-20 0 16,21 0-16,-21 0 0,20 0 0,1 21 15,0 0-15,0 0 0,0 0 16,0 22-16,21-22 0,0 21 0,0-21 15,0 22-15,0-1 0,0 0 16,0-20-16,0 20 0,21 0 0,0-21 16,0 1-16,0-1 0,22 0 15,-22 0-15,21 0 0,0-21 16,1 0-16,-22 0 0,21 0 16,1 0-16,-1 0 0,0 0 0,-21-21 15,22 0-15,-22 0 0,21 0 0,-21-1 16,22-20-16,-22 21 0,0-21 15,0 20-15,0-20 0,1 21 0,-22-21 16,0 20-16,21 1 0,-21 0 16,21 0-16,-21 0 0,0 42 31,0 0-15,0 0-16,0 22 0,-21-22 15,21 0-15,-21 21 16,21-21-16,0 22 0,0-22 0,0 0 15,0 21-15,0-20 0,0-1 16,0 0-16,0 0 0,0 0 0,0 0 16,0 1-16,21-22 0,0 0 15,0 0-15,0 0 0,0 0 0,1 0 16,20 0-16,-21-22 0,0 1 0,0 0 16,22 0-16,-22 0 0,0 0 15,0-1-15,0-20 0,1 21 0,-22 0 16,0-22-16,21 22 0,-21 0 15,0 0-15,0 0 0,0 0 16,0 42 15,0 0-31,0 21 0,0-21 16,0 1-16,0-1 0,0 0 16,0 21-16,0-21 0,0 1 0,0-1 15,0 0-15,0 0 0,21-21 16,0 0-16,0 21 0,0-21 0,1 0 15,-1 0-15,0 0 0,21 0 0,-21-21 16,22 21-16,-22-21 0,21 0 16,-21 0-16,1-1 0,-1 1 0,-21 0 15,0 0-15,0-21 0,0 20 16,0 1-16,0 0 0,0 0 16,0-21-16,-21 20 0,-1 22 15,1-21-15,0 0 0,0 21 0,0 0 16,0 0-16,-1 0 0,1 0 0,42-21 47,1 21-47,-1 0 15,21 0-15,-21-21 0,0 21 0,22 0 16,-22 0-16,21 0 0,-21-21 16,1 21-16,-1 0 0,21 0 15,-21 0-15,0 0 0,1 21 0,-1 0 16,0-21-16,-21 21 0,0 0 15,0 0-15,21 1 0,-21-1 0,0 0 16,0 0-16,0 0 0,0 0 16,0 1-16,0 20 0,0-21 0,0 0 15,0 0-15,0 1 0,0-1 16,0 0-16,-21-21 0,21 21 16,-21-21-1,0 0-15,-1-21 16,22 0-1,0 0-15,0-1 0,0 1 0,0 0 16,0-21-16,22 21 16,-1-22-16,0 22 0,0-21 0,0-1 15,22 22-15,-22 0 0,0 0 16,21 0-16,1 0 0,-22 21 16,21 0-16,-21 0 0,0 0 0,22 0 15,-22 21-15,-21 0 0,21 0 0,-21 0 16,21 0-16,-21 1 0,0-1 0,0 21 15,0-21-15,0 22 0,0-22 16,0 0-16,0 21 0,0-21 0,0 1 16,0-1-16,0 0 15,-21-21-15,21-21 32,0 0-17,21-1-15</inkml:trace>
  <inkml:trace contextRef="#ctx0" brushRef="#br0" timeOffset="19344.87">5884 3366 0,'0'21'16,"21"-21"15,1 0-31,-1 0 0,0-21 0,0-1 16,0 22-16,22-21 0,-22 0 16,0 0-16,0 0 0,21-22 0,-20 22 15,-1 0-15,0-21 0,0 21 0,0-22 16,0 1-16,1 0 0,-22 20 15,0-20-15,0 0 0,0-1 0,0 22 16,0-21-16,0 21 0,0 0 16,0-1-16,0 1 0,-22 21 15,1 0 1,21 21-16,-21 1 0,21 20 16,-21-21-16,21 21 0,-21-20 0,21 20 15,-21 0-15,21 1 0,0-1 16,0 0-16,0 1 0,0 20 0,0-21 15,0 1-15,0-22 0,0 21 16,0 1-16,0-22 0,0 0 0,21 0 16,-21 0-16,21 0 0,0 1 15,0-22-15,0 0 0,22 0 0,-22 0 16,0 0-16,21 0 0,-20-22 16,20 1-16,-21 0 0,21 0 0,1 0 15,-22 0-15,21-22 0,-21 22 0,1 0 16,-1-21-16,0 20 15,0 1-15,0 0 0,-21 0 0,0 0 16,0 0-16,0 42 31,-21 0-15,21 0-16,-21 0 16,21 0-16,0 1 0,0 20 0,0-21 15,0 0-15,0 0 0,0 1 0,0-1 16,0 0-16,0 0 0,21 0 15,0 0-15,0 1 0,1-22 16,-1 0-16,0 0 16,0 0-16,0 0 0,22 0 0,-22 0 15,0-22-15,21 1 0,-21 0 0,1 0 16,-1 0-16,21 0 0,-21-1 16,0-20-16,-21 0 0,0 21 0,22-22 15,-22 1-15,0 0 0,0 20 16,0-20-16,-22 21 0,1-21 0,-21 20 15,21 1-15,0 0 0,-22 0 0,1 21 16,0 0-16,20 0 0,-20 0 16,0 0-16,21 0 0,-22 0 15,22 21-15,-21 0 0,21 0 16,21 22-16,-22-22 0,22 21 0,0-21 16,0 22-16,0-1 0,0 0 0,0-20 15,22 20-15,-1 0 0,0-21 16,21 1-16,1-1 0,-1 0 0,0 0 15,1 0-15,20 0 0,-21-21 16,1 0-16,20 0 0,1 0 0,-22 0 16,22-21-16,-22 0 0,0 21 0,22-21 15,-22 0-15,-21-22 0,22 22 16,-22 0-16,21-21 0,-21 21 16,-21-22-16,0 22 0,0 0 0,0-21 15,0 20-15,0 1 0,0 0 16,-21 21-16,0-21 0,0 21 0,0 0 15,-1 0-15,1 0 0,0 0 16,0 0-16,0 0 0,0 21 0,-1-21 16,22 21-16,-21 0 0,0 1 0,0-1 15,0 21-15,21-21 0,-21 0 16,21 22-16,0-22 0,0 0 0,0 21 16,0-20-16,0-1 0,0 0 15,0 0-15,21 0 0,0-21 16,0 21-16,0-21 0,0 0 15,1 0-15,20-21 16,-21 0-16,0 21 0,0-21 0,1 0 16,-1 0-16,0-1 0,0-20 15,-21 21-15,21 0 0,0-22 0,-21 22 16,0 0-16,22 0 0,-22 0 0,21 0 16,-21-1-16,0 1 15,0 42 16,0 1-31,0-1 0,-21 0 16,21 0-16,0 0 0,0 0 0,0 1 16,0-1-16,0 21 0,0-21 15,21 0-15,0 1 0,0-1 16,0 0-16,22 0 0,-22-21 0,21 21 16,0-21-16,1 0 0,20 0 15,-20 0-15,-1 0 0,0 0 0,1 0 16,-1 0-16,0-21 0,1 0 15,-22 0-15,21 0 0,-21-1 0,0 1 16,1 0-16,-22 0 0,0-21 16,21-1-16,-21 22 0,0 0 0,0-21 15,0 20-15,0 1 0,0 0 0,-21 0 16,-1 21-16,1 0 0,0-21 16,0 21-16,0 0 0,0 0 0,-1 0 15,1 21-15,0 0 0,0-21 16,0 21-16,0 0 0,-1 22 15,1-22-15,0 0 0,0 21 0,0-20 16,21 20-16,0-21 0,0 21 0,0-20 16,0-1-16,0 0 0,0 0 15,0 0-15,21-21 0,0 21 0,0-21 16,0 0-16,1 0 0,-1 0 16,0 0-16,0 0 0,0 0 0,0-21 15,1 0-15,-1 21 0,21-42 0,-21 21 16,0-1-16,1-20 0,-1 0 15,0-1-15,0 1 0,0 0 0,-21-22 16,21 22-16,-21 0 16,22-22-16,-22 22 0,0-22 0,0 22 15,0 0-15,0-1 0,0 1 0,0 21 16,0 0-16,0-1 0,-22 22 16,22 22-16,-21-1 15,21 21-15,0-21 0,-21 22 16,21-1-16,-21 0 0,21 1 15,-21 20-15,21-21 0,0 1 0,0 20 0,0-20 16,0-1-16,0 0 0,0 1 16,0-1-16,0 0 0,0 1 0,0-22 15,0 21-15,0-21 0,21 0 16,0-21-16,-21 22 0,21-1 16,0-21-16,1 0 0,-1 0 15,0 0-15,0 0 0,0-21 16,0-1-16</inkml:trace>
  <inkml:trace contextRef="#ctx0" brushRef="#br0" timeOffset="20371.36">8699 3027 0,'22'0'47,"-1"0"-31,0 21-16,0-21 0,0 0 16,22 0-16,-22 0 0,0 0 0,21 0 15,1 0-15,20 0 16,-21 0-16,22 0 0,-22 0 0,22 0 15,-1 0-15,1 0 0,-1 0 0,1 0 16,-1 0-16,1 0 0,-22 0 16,0 0-16,1-21 0,-22 21 0,21 0 15,-21 0-15,1 0 16,-22-21-16,0 0 16,-22 21-1,1-22-15,21 1 0,-21 21 16,0-21-16,0 21 0,21-21 0,-21 21 15,-1 0-15,1-21 16,0 21-16,0 0 0,0 0 16,0 0-16,-1 0 0,1 0 15,42 0 17,22 0-32,-22 0 15,0 0-15,0 0 0,22 0 16,-22 21-16,0-21 0,21 0 0,-21 21 15,1-21-15,-1 0 0,-21 21 16,21 0-16,-21 1 0,0-1 16,0 0-16,0 0 15,-21 0-15,21 0 16,-21-21-16,-1 22 0,1-22 0,21 21 16,-21 0-16,0-21 0,0 21 0,0-21 15,-1 21-15,1-21 16</inkml:trace>
  <inkml:trace contextRef="#ctx0" brushRef="#br0" timeOffset="22244.9">11155 2815 0,'21'0'15,"0"0"1,-21-21-16,21 21 0,0-21 16,1 0-16,-22 0 0,21-1 0,0 1 15,-21 0-15,21 0 0,-21-21 16,21 20-16,-21-20 0,0 0 0,0 21 15,0-22-15,0 22 0,0-21 16,0 21-16,0-1 0,0 1 0,0 0 16,0 0-16,0 42 31,0 0-31,0 0 0,0 22 16,0-1-16,0 0 0,0 22 15,0-22-15,0 22 0,0-1 0,0-20 16,0 20-16,0-21 0,0 22 0,0-22 15,0 1-15,0 20 0,0-21 16,0 1-16,0-1 0,0 0 0,0-20 16,0 20-16,0-21 0,0 0 15,0 0-15,0 1 0,0-1 0,-21-21 16,0 0 0,0 0-16,0 0 0,-1 0 15,22-21-15,-21-1 0,0 1 16,0 0-16,0 0 0,0-21 0,-1 20 15,1 1-15,0-21 0,0 21 16,0 0-16,0-1 0,-1 22 16,22 22-1,0-1 1,0 0-16,22 0 0,-1-21 0,0 21 16,0 0-16,0 1 0,0-1 15,1 0-15,20-21 0,-21 0 0,21 21 16,1-21-16,-1 0 0,0 0 0,1 0 15,-1 0-15,0-21 0,1 0 16,-22 0-16,21-1 0,1 1 16,-1 0-16,-21 0 0,0 0 0,0 0 15,1-1-15,-1-20 0,-21 21 16,0 0-16,0 0 0,0-1 0,0 1 16,0 0-16,0 0 0,0 0 15,-21 21-15,-1 0 16,22 21-16,-21-21 0,21 21 15,-21 0-15,21 0 0,-21 1 16,21 20-16,0-21 0,0 0 0,0 0 16,-21 22-16,21-22 0,0 0 0,0 0 15,-21 0-15,21 1 16,0-1-16,0 0 0,0 0 16,0-42 15,0 0-31,0 0 15,0-1-15,21 1 0,-21-21 16,0 21-16,21 0 0,0-22 0,0 22 16,0 0-16,-21-21 0,43 20 0,-22 1 15,0 0-15,0 21 0,0-21 16,1 21-16,-1 0 0,0 0 16,0 0-16,0 0 0,0 0 0,1 21 15,-22 0-15,21 0 0,-21 1 16,0-1-16,0 0 0,0 21 0,0-21 15,0 1-15,0-1 0,0 21 16,0-21-16,0 0 0,0 1 0,0-1 16,0 0-16,0 0 0,21-21 15,0 0 1,0 0-16,0 0 0,1 0 0,20 0 16,-21-21-16,0 0 0,22 0 0,-22-1 15,21 1-15,0 0 0,-20 0 16,-1-21-16,21 20 0,-21-20 0,0 21 15,1-21-15,-22 20 16,0 1-16,21 0 0,-21 0 0,0 0 16,0 0-16,-21 21 15,-1 21 1,1 0-16,0 0 0,21 0 16,0 0-16,0 22 0,-21-22 0,21 0 15,0 0-15,0 0 0,0 1 16,0-1-16,0 0 0,0 0 15,0 0 1,21-21-16,-21 21 0,0 1 0,21-22 16,-21-22 31,-21 22-47,0-21 15,0 21-15,21-21 16,-21 21-16,-1 0 15,22 21-15,0 0 16,0 1-16,0-1 0,0 0 16,22 0-16,-1-21 0,-21 21 15,21 0-15,0-21 0,0 22 16,0-22-16,22 21 0,-22-21 16,0 0-16,21 0 0,-20 0 15,20 0-15,-21 0 0,21 0 16,-20-21-16,20-1 0,-21 1 0,21-21 15,-20 21-15,-1-22 0,0 22 16,0-21-16,21 0 0,-20-1 0,-1 1 16,-21-22-16,21 22 0,0-21 0,-21 20 15,21-20-15,-21 20 0,0 1 16,0 0-16,21 21 0,-21-22 0,0 22 16,-21 42-1,21 0 1,-21 1-16,0 20 0,0 0 15,21 1-15,-21-1 0,-1 0 0,22 1 16,-21-1-16,21 0 0,0-21 16,-21 22-16,21-1 0,-21 0 15,21-20-15,0 20 0,0-21 0,0 0 16,0 22-16,0-22 0,0 0 0,0 0 16,0 0-16,21-21 15,0 0-15,0 0 0,1 0 16,-1 0-16,0-21 0,0 0 15,0 0-15,0 0 0</inkml:trace>
  <inkml:trace contextRef="#ctx0" brushRef="#br0" timeOffset="22479.76">12869 2942 0,'21'0'15,"1"0"-15,-1 0 0,21 0 16,-21 0-16,22 0 0,-1 0 0,0 0 16,1 0-16,-22 0 0,21 0 15,0 0-15,1 0 0,-1 0 0,-21 0 16,22 0-16,-22 0 0,0-21 0,0 21 16,0 0-16,-21-21 31,-21 0-16</inkml:trace>
  <inkml:trace contextRef="#ctx0" brushRef="#br0" timeOffset="23808.03">14182 3048 0,'0'0'0,"21"-21"0,-21 0 0,0 0 16,0-1-16,0 1 0,0 0 15,-21-21-15,-22 21 0,22-1 0,0-20 16,0 21-16,0 0 0,-22 21 0,22-21 15,0 21-15,-21 0 0,20 0 16,-20 0-16,21 0 0,0 21 0,0-21 16,-22 21-16,22 21 0,0-21 15,0 22-15,0-22 0,-1 21 16,1-21-16,21 22 0,0-1 0,0-21 0,0 22 16,0-1-16,0-21 0,0 0 15,21 0-15,-21 1 0,43-1 16,-22 0-16,0-21 0,0 0 0,0 0 15,1 0-15,-1 0 0,21 0 16,-21 0-16,0 0 0,1-21 0,20 0 16,-21-1-16,0 1 0,0 0 15,1 0-15,-1-21 0,0 20 0,0-20 16,0 21-16,-21-21 0,0-1 0,21 1 16,-21 0-16,22 20 0,-22-20 15,0 21-15,0 0 0,0 0 0,0-1 16,0 44-1,0-1 1,-22 0-16,1 0 0,0 21 16,21-20-16,0 20 0,0-21 15,-21 21-15,21-20 0,0 20 0,0-21 16,0 0-16,0 0 0,0 1 0,0-1 16,21 0-16,0 0 0,-21 0 15,21-21-15,1 0 0,-1 0 0,21 0 16,-21 0-16,0 0 0,22 0 15,-22 0-15,21 0 0,-21-21 0,22 0 16,-22 0-16,0 0 0,21-22 16,-20 22-16,-1 0 0,0-21 15,21-1-15,-21 1 0,1-22 0,-1 22 16,-21 0-16,21-22 0,-21 22 16,0-22-16,21 22 0,-21 0 0,0-1 15,0 22-15,0 0 0,0 0 16,0 0-16,-21 21 15,21 21-15,-21 0 16,21 0-16,0 22 0,-21-22 16,21 21-16,-22 22 0,22-22 0,0 0 15,0 1-15,0 20 0,0-21 16,0 1-16,0-1 0,0-21 0,0 22 16,0-1-16,0-21 0,0 0 15,0 0-15,0 1 0,22-1 16,-1 0-16,0 0 0,0-21 0,0 0 15,0 0-15,1 0 0,-1 0 16,21 0-16,-21-21 0,0 0 0,1 0 16,-1-1-16,21 1 0,-21-21 0,0 21 15,1-22-15,20 1 0,-21-21 16,0 20-16,0-20 0,1-1 0,-1 1 16,0 20-16,0-20 0,0 21 15,-21-22-15,0 43 0,21-21 0,-21 20 16,0 1-16,22 0 0,-22 42 31,-22 0-31,1 1 16,0 20-16,21 0 0,0 1 15,-21-1-15,21 21 0,0-20 0,-21 20 16,21-20-16,0-1 0,0 0 0,0 1 16,0-1-16,0-21 0,0 21 15,0-20-15,21-1 0,0 0 0,0 0 16,0 0-16,1-21 15,-1 0-15,0 0 0,0 0 0,0 0 16,0 0-16,1 0 0,-1 0 0,0-21 16,0 21-16,0-21 15,-21 0-15,21 21 0,-21-21 16,22 21-16,-1-22 0</inkml:trace>
  <inkml:trace contextRef="#ctx0" brushRef="#br0" timeOffset="27351.44">762 4890 0,'-21'0'47,"0"0"-31,-1 0 0,1-22-1,21 1-15,-21 0 16,21 0-16,0 0 15,0 0-15,0-1 0,0 1 16,21 0-16,0 21 0,1-21 0,-1 21 16,0-21-16,0 21 15,0 0-15,0 0 16,1 0-16,-22 21 0,21 0 16,0-21-16,0 42 0,0-20 0,-21 20 15,0-21-15,21 21 0,-21 1 16,0-1-16,0 0 0,0 1 15,0-1-15,-21 0 0,0 1 0,0-1 16,0 0-16,-22 1 0,22-22 16,0 21-16,-21-21 0,21 22 15,-22-22-15,22 0 0,-21 0 0,-1 0 16,22 1-16,-21-22 0,0 0 16,20 21-16,-20-21 0,0 0 0,21 0 15,-1-21-15,-20 21 0,21-22 16,0 1-16,0 0 0,-1 0 15,1-21-15,21 20 0,0 1 0,0 0 16,0 0-16,0-21 16,0 20-16,0 1 0,21 21 0,1-21 15,-1 0-15,0 21 0,0 0 16,0 0-16,22 0 0,-22 0 16,0 0-16,21 0 0,-21 0 0,1 21 15,20 0-15,-21 0 0,0 1 16,0-1-16,-21 21 0,22-21 15,-22 0-15,21 1 0,0 20 0,-21-21 16,0 0-16,21 0 0,-21 1 16,21-1-16,0-21 0,-21 21 15,22 0 1,-1-21-16,0 0 0,0 0 16,0 0-1,-21-21-15,0 0 0,21 0 16,1 21-16,-1-22 0,-21 1 0</inkml:trace>
  <inkml:trace contextRef="#ctx0" brushRef="#br0" timeOffset="27715.19">1291 5249 0,'0'22'16,"0"-1"0,21-21 31,0-21-47,-21-1 15,0 1 1,-21 21 15,0 0-15,21 21-16,0 1 15</inkml:trace>
  <inkml:trace contextRef="#ctx0" brushRef="#br0" timeOffset="30099.86">2984 4466 0,'22'0'47,"-22"-21"-47,21 21 15,-21-21 1,21 0 0,-21 0-1,21 21-15,-21-22 0,0 1 16,0 0 0,0 0-16,0 0 0,0 0 15,0-1 1,0 1-16,0 0 15,0 42 32,0 0-47,-21 1 0,0-1 16,0 0-16,21 0 0,-22 21 0,1-20 16,21 20-16,-21 0 0,0 22 15,0-22-15,0 0 0,-1 22 16,22-1-16,-21 1 0,0-22 0,0 22 15,0-22-15,21 22 0,0-22 16,-21 0-16,21-21 0,-22 22 0,22-22 16,0 0-16,0 0 0,0 0 15,0 1-15,-21-1 16,21-42 0,0-1-1,0 1-15,0 0 0,0 0 16,0-21-16,0-1 0</inkml:trace>
  <inkml:trace contextRef="#ctx0" brushRef="#br0" timeOffset="30419.67">2942 4318 0,'0'0'0,"0"-21"0,0 0 0,0 42 47,21 0-47,-21 0 0,21 22 16,-21-22-16,22 21 0,-22 0 0,0 22 15,21-22-15,-21 22 0,0-1 16,21-20-16,-21 20 0,0 1 16,0-22-16,0 21 0,0-20 15,0-1-15,0-21 0,0 22 0,0-22 16,0 0-16,0 0 0,0 0 0,0 0 15,-21-42 17,21 0-17,-21 0-15,-1 0 0,22 0 0,-21-22 16</inkml:trace>
  <inkml:trace contextRef="#ctx0" brushRef="#br0" timeOffset="32301.2">2752 4847 0,'0'0'0,"0"21"0,0 1 15,0-1-15,21-21 0,0 0 16,0 21-16,21-21 0,-20 0 16,-1 0-16,21 0 0,0 0 15,-20 0-15,20-21 0,0 21 0,1-21 16,-1-1-16,0 1 15,1 21-15,-22-21 0,21 0 0,-21 0 16,0 0-16,1 21 0,-1-22 0,0 1 16,0 0-16,-21 0 15,-21 21 32,21 21-47,-21 0 0,21 0 0,0 1 16,0-1-16,0 21 0,0-21 15,0 22-15,0-1 0,0-21 0,0 21 16,0-20-16,-21 20 0,21-21 0,-22 0 16,22 0-16,0 1 15,0-1-15,0 0 0,-21 0 0,21 0 16,-21-21 0,21-21-1,0 0-15,0 0 16,0 0-16,0-22 0,0 22 0,0-21 15,0-1-15,0 1 0,21 0 16,0 21-16,1-22 0,-1 1 0,0 21 16,0 0-16,0-1 0,22 1 15,-22 21-15,0 0 0,0 0 0,0 0 16,0 0-16,1 0 16,-1 21-16,0 1 0,-21-1 15,0 21-15,0-21 0,21 22 0,-21-22 16,0 21-16,0-21 0,0 22 15,21-22-15,-21 21 0,0-21 0,0 0 16,21 1-16,-21-1 0,0 0 16,22-21-16,-1 21 0,0-21 0,0 0 15,0 0-15,0 0 0,1 0 16,-1 0-16,21 0 0,-21-21 0,0 0 16,22 21-16,-22-21 0,0-22 0,0 22 15,0 0-15,1-21 0,-22 20 16,0-20-16,21 21 0,-21-21 0,0 20 15,0-20-15,0 21 16,0 0-16,0 0 0,0-1 16,0 44-1,0-1 1,0 0-16,0 0 0,0 21 16,0-20-16,-21 20 0,21-21 0,0 21 15,-22 1-15,22-22 0,0 0 0,0 21 16,-21-20-16,21-1 0,-21 0 15,21 0-15,0 0 0,0 0 0,0 1 16,0-44 15,0 1-31,0 0 16,0 0-16,0 0 0,21 0 16,-21-22-16,21 1 0,1 21 0,-1-22 15,-21 1-15,42 21 0,-21-21 16,0 20-16,1 1 0,-1 0 0,0 21 15,0 0-15,0 0 0,0 0 16,1 0-16,-1 0 0,-21 21 16,21 0-16,-21 1 0,0-1 15,0 0-15,0 0 0,0 0 0,0 22 16,0-22-16,0 0 0,0 0 16,0 21-16,21-20 0,-21-1 0,0 0 15,21 0-15,0-21 0,-21 21 16,22-21-16,-1 0 0,0 0 15,0 0-15,0 0 0,0 0 0,1 0 16,-1 0-16,0 0 0,21-21 0,-21 0 16,1 0-16,-1 0 0,0-1 15,0 1-15,0 0 0,0-21 0,1 21 16,-22-22-16,0 22 0,0-21 16,21 21-16,-21-1 0,0 1 0,21 0 15,-21 0-15,0 42 31,0 0-15,0 0-16,0 1 0,0-1 16,0 21-16,-21-21 0,21 22 15,0-22-15,-21 0 0,21 0 16,0 21-16,0-20 0,0-1 0,0 0 16,0 0-16,0 0 0,0 0 15,21-21-15,0 0 0,0 0 16,0 22-16,0-22 0,1 0 0,-1 0 15,0 0-15,0 0 0,21-22 16,-20 22-16,-1-21 0,0 0 16,0 0-16,0 0 0,0 0 0,1-1 15,-1 1-15,0-21 0,-21 21 16,21-22-16,-21 22 0,0-21 0,0 0 16,0-1-16,0 22 0,0-21 15,0 21-15,-21-1 0,0 1 0,0 0 16,-1 0-16,1 21 0,0 0 15,0 0-15,0 0 0,0 0 16,-1 21-16,1-21 0,0 21 0,21 0 16,-21 1-16,0 20 0,21-21 15,-21 21-15,21 1 0,0-1 0,0-21 16,0 22-16,0-1 0,0-21 16,0 21-16,0-20 0,21-1 0,0 0 15,-21 0-15,21 0 0,0 0 16,0-21-16,1 0 0,-1 0 15,0 0-15,0 0 0,21 0 0,-20 0 16,-1 0-16,21-21 0,-21 0 16,22 0-16,-22 0 0,21 0 0,-21-1 15,22-20-15,-22 0 0,0 21 0,0-43 16,0 22-16,0-1 0,1 1 16,-1-21-16,0 20 0,0 1 0,-21 0 15,0 20-15,21-20 0,-21 21 16,21 0-16,-21 0 0,0-1 0,0 44 47,-21 20-47,21-21 0,-21 0 15,21 22-15,-21-1 0,21 0 16,0 1-16,0-1 0,0 0 0,0 1 16,0-1-16,0 0 0,0 1 0,0-22 15,0 21-15,0-21 0,0 0 16,0 1-16,0-1 0,0 0 0,21 0 15,0-21-15,0 0 16,1 0-16,-1 0 0,0 0 16,0 0-16,0 0 0,0-21 0,1 0 0,-1 0 15,0-1-15,0-20 16,0 21-16,0-21 0</inkml:trace>
  <inkml:trace contextRef="#ctx0" brushRef="#br0" timeOffset="32512.08">5736 4699 0,'0'0'0,"0"21"15,21-21 1,0 0-16,1 0 16,-1 0-16,0 0 0,0 0 0,0 0 15,0 0-15,1 0 16,-1 0-16,0 0 0,0 0 0,0 0 15,0-21-15,1 21 16,-1-21-16,0 21 0,0 0 16</inkml:trace>
  <inkml:trace contextRef="#ctx0" brushRef="#br0" timeOffset="34775.64">6921 4826 0,'0'0'16,"0"-42"-16,-21 21 0,21-22 0,-21 1 0,0 21 15,21-22-15,-21 22 0,0 21 16,-1-21-16,1 21 0,-21 0 16,21 0-16,0 0 0,-1 0 0,-20 0 15,21 21-15,0 0 0,-22 1 16,22 20-16,0-21 0,-21 21 0,21 1 15,-1-1-15,1 0 0,21 1 0,0-1 16,-21 0-16,21 1 0,0-1 16,0-21-16,0 0 0,0 22 0,21-22 15,0 0-15,1-21 0,-1 21 16,21-21-16,-21 0 0,0 0 16,22 0-16,-1 0 0,-21-21 0,22 21 0,-1-21 15,-21 0-15,21 0 16,-20-22-16,20 22 0,-21-21 0,0-1 15,22 1-15,-43 0 0,21-1 0,-21 1 16,21 0-16,-21 21 0,0-22 16,0 22-16,0 0 0,0 0 0,-21 21 31,21 21-31,-21 0 0,21 0 16,0 22-16,0-1 0,0-21 0,0 21 15,0 1-15,0-1 0,0 0 16,0-20-16,0 20 0,0-21 0,0 21 15,0-20-15,21-1 0,-21 0 16,21-21-16,0 21 0,0-21 16,0 0-16,1 0 0,20 0 0,-21 0 15,0 0-15,0-21 0,22 21 16,-22-21-16,0-22 0,0 22 0,0-21 16,1 21-16,-1-22 0,0-20 0,0 21 15,0-22-15,-21 22 0,0-22 16,21 1-16,-21 20 0,22 1 0,-22-21 15,0 20-15,0 22 0,0-21 16,0 21-16,0-1 0,-22 44 31,22-1-31,0 0 16,-21 21-16,21-21 0,-21 22 0,21-1 16,-21 0-16,21 1 0,0 20 0,0-20 15,0-1-15,0 0 0,0 22 16,0-43-16,0 21 0,0 1 0,0-1 15,0-21-15,21 0 0,0 0 16,-21 1-16,21-1 0,1-21 0,-1 0 16,0 0-16,0 0 0,0 0 15,0 0-15,1-21 0,20 21 16,-21-22-16,0 1 0,0-21 0,1 21 16,20-22-16,-21 22 0,0-21 15,0 0-15,1-1 0,-1 1 16,0 21-16,0-22 0,-21 22 0,0 0 15,21 0-15,-21 0 0,0 42 32,0 0-32,0 0 0,0 0 0,-21 1 15,21 20-15,0-21 0,0 21 16,0-20-16,0-1 0,0 21 0,0-21 16,0 22-16,0-22 0,0 0 0,0 0 15,0 0-15,21 0 16,0-21-16,1 0 0,-1 0 15,0 0-15,0 0 0,0 0 0,0 0 16,22-21-16,-22 0 0,0 21 16,0-21-16,0-21 0,1 20 0,-1-20 15,0 0-15,0 21 0,0-22 16,0 1-16,-21 21 0,22 0 0,-22-1 16,21 1-16,-21 0 0,0 42 31,0 0-31,0 22 15,-21-22-15,21 0 0,0 0 16,0 22-16,0-22 0,0 21 16,0-21-16,0 0 0,0 1 0,0-1 0,0 0 15,0 0-15,21-21 0,-21 21 16,21-21-16,0 0 0,0 0 16,0 0-16,1 0 0,-1 0 15,0-21-15,0 0 0,-21 0 16,21 0-16,0-1 0,-21 1 0,0 0 15,0-21-15,0 21 0,0-22 0,0 1 16,0 21-16,0 0 0,-21-22 16,0 43-16,0-21 0,0 0 0,0 21 15,-1 0-15,1 0 16,0 0 0,21 21-16,0 0 15,21-21 1,0 0-16,1 0 0,-1 0 15,21 0-15,-21 0 0,0 0 0,1 0 16,20-21-16,-21 0 0,21 21 16,-20-21-16,20 21 0,-21 0 0,0 0 15,0-21-15,1 21 0,-1 0 16,0 0-16,0 0 16,-21 21-16,21 0 0,-21 0 15,0 0-15,0 0 0,0 1 16,0-1-16,0 0 0,0 0 15,0 0-15,0 0 0,0 1 0,-21-1 0,21 0 16,-21 0-16,21 0 0,0 0 16,0 1-16,-21-22 15,21 21-15,-21-21 16,21-21 0,0-1-1,0-20-15,21 21 16,0 0-16,0-22 0,0 1 0,-21 0 15,21 21-15,1-22 0,-1 1 0,21 21 16,-21-22-16,0 22 0,1 0 16,-1 0-16,21 21 0,-21-21 15,0 21-15,1 0 0,-1 0 0,0 0 16,0 21-16,-21 0 0,21 0 16,-21 0-16,0 1 0,0 20 15,0-21-15,0 0 0,0 22 16,0-22-16,0 21 0,0-21 0,0 0 15,0 22-15,0-22 0,0 0 0,0 0 16,0 0-16,21 1 16,1-22-16,-1 0 0,0 0 15,0 0-15,0 0 16,0 0-16,1 0 0,-1 0 0,0-22 16,0 1-16,21 0 0,-20 0 15,-1 0-15,21-22 0,-21 22 16,22-21-16,-22 0 0,21 20 0,-21-20 15,0 21-15,1-21 0,-1 20 0,-21 1 16,0 0-16,0 0 0,-21 21 16,-1 0-16,1 0 15,0 0-15,0 0 0,0 21 0,0 0 16,-1 0-16,22 1 0,-21-1 16,21 0-16,0 0 0,0 0 0,0 0 15,0 1-15,0-1 0,0 0 0,21 0 16,1 0-16,-1 0 0,0 1 15,0-22-15,0 21 0,0 0 16,1 0-16,-1-21 0,-21 21 16,21 0-16,-21 1 0,0-1 15,0 0-15,-21 0 16,0-21 0,-1 0-16,1 0 0,0 0 0,0 21 15,0-21-15,0 0 0,-1 0 0,1 0 16,0 0-16,21-21 31,0 0-31,0 0 0,0 0 16,0-1-16,0 1 15</inkml:trace>
  <inkml:trace contextRef="#ctx0" brushRef="#br0" timeOffset="35041.86">8890 4043 0,'0'0'0,"-21"0"15,0 0 32,-1 0-47</inkml:trace>
  <inkml:trace contextRef="#ctx0" brushRef="#br0" timeOffset="35303.65">7387 4445 0,'0'0'0,"21"0"31,0 0-31,1 0 0,-1 0 15,21 0-15,-21-21 0,22 21 0,-1 0 16,0-21-16,-21 21 0,22 0 0,-1-21 16,-21 21-16,0 0 0,1 0 15,-1 0-15,0 0 0</inkml:trace>
  <inkml:trace contextRef="#ctx0" brushRef="#br0" timeOffset="36427.76">593 6668 0,'0'0'0,"-43"0"0,22 0 16,0 0-16,0 0 0,0 0 0,-1 0 16,22-22-16,0 1 15,0 0 1,22 0-16,-1 0 15,21 21-15,-21-21 0,22 21 0,-1 0 16,0 0-16,-21 0 0,22 0 16,-1 0-16,-21 0 0,0 21 15,22 0-15,-22 0 0,-21 21 0,0-20 16,0-1-16,0 21 0,0-21 16,-21 0-16,0 22 0,-1-22 0,-20 0 15,21 0-15,-21 0 0,-1 1 16,1-1-16,0-21 0,-1 21 15,22-21-15,0 0 0,0 0 0,0 0 16,21-21 0,21 0-1,0-1-15,21 22 16,-21-21-16,1 0 0,20 21 0,0 0 16,-21 0-16,22 0 0,-22 0 15,21 0-15,1 0 0,-22 0 0,0 0 16,21 21-16,-21 0 0,1 1 15,-1-22-15,0 21 0,0 0 16,0 21-16,-21-21 0,0 1 0,0-1 16,0 0-16,0 21 0,-21-21 15,0 1-15,-21-1 0,20 21 0,-20-21 16,0 0-16,-1-21 16,1 22-16,0-1 0,-22-21 0,22 0 15,0 0-15,-1 0 0,1 0 16,0 0-16,-1-21 0,1 21 0,21-22 15,-22 1-15,22 0 0,0 21 16,21-21-16,0 0 0,0 0 16,0-1-16,0 1 0,21 21 15,22-21-15,-22 0 0,21 21 16,-21-21-16,22 0 0</inkml:trace>
  <inkml:trace contextRef="#ctx0" brushRef="#br0" timeOffset="36636.42">1587 6900 0,'22'0'16</inkml:trace>
  <inkml:trace contextRef="#ctx0" brushRef="#br0" timeOffset="36848.3">3238 6562 0,'0'0'0,"-21"0"0,-21 0 0,21 0 16,0 0-16,-1 0 0</inkml:trace>
  <inkml:trace contextRef="#ctx0" brushRef="#br0" timeOffset="37241.62">2900 6181 0,'0'0'0,"0"-43"0,0 1 16,0 21 0,0 0-16,0 0 15,0 42 1,0 0 0,0 0-16,0 0 0,0 0 15,0 22-15,0-1 0,0 22 0,0-1 16,0 1-16,0-1 0,0 1 15,0-1-15,0 1 0,0-22 16,0 21-16,0 1 0,0-22 16,0 1-16,0-1 0,0 0 0,0 1 15,0-22-15,0 0 0,0 0 0,0 0 16,21-21 0,-21-21-1,0 0-15,0 0 16,0 0-16,0-1 0,0-20 0,0 21 15,0-21-15,0-1 0</inkml:trace>
  <inkml:trace contextRef="#ctx0" brushRef="#br0" timeOffset="37571.43">2688 6308 0,'0'0'0,"0"-21"0,0-22 15,0 22-15,42 0 16,-20 0-16,-1 0 0,21-1 0,0 1 15,1 0-15,-1 0 0,0 21 16,1-21-16,-1 21 0,22 0 0,-22 0 16,21 0-16,-20 21 0,-1-21 15,0 21-15,1 21 0,-22-20 0,0 20 16,-21 0-16,0 1 0,0-1 16,-21 0-16,0 1 0,0-1 15,-22 0-15,1 1 0,0-22 0,-1 21 16,1-21-16,21 0 0,-22 1 15,1-1-15,21 0 0,0-21 0,0 0 16,-1 21-16,22-42 47,22 0-47,-1 21 16,0 0-16,-21-21 0</inkml:trace>
  <inkml:trace contextRef="#ctx0" brushRef="#br0" timeOffset="39763.65">3450 6943 0,'0'0'0,"21"0"15,0 0-15,1 0 16,-1 0-16,0 0 15,0-21-15,0-1 0,0 1 16,1 21-16,-1-21 0,0 0 0,0-21 16,0 20-16,0 1 0,1 0 15,-22 0-15,21 0 0,-21 0 0,0-1 16,0-20-16,0 21 16,-21 21-1,-1 21-15,1 0 16,21 0-16,-21 1 0,0-1 15,21 0-15,0 0 0,-21 21 0,21-20 16,-21-1-16,21 0 0,0 21 16,0-21-16,0 1 0,0-1 0,0 0 15,0 0-15,0 0 0,21 0 16,0-21-16,0 0 0,0 0 16,0 0-16,1 0 0,20 0 0,-21 0 15,21-21-15,-20 21 16,20-21-16,-21 0 0,21 0 0,-20 0 15,20-1-15,-21 1 0,0 0 0,0-21 16,1 21-16,-1-22 0,0 22 16,0-21-16,-21 21 0,0-22 0,0 22 15,21 0-15,-21 0 0,0 0 16,0 42 0,0 0-16,0 0 15,0 21-15,0-20 16,-21-1-16,21 0 0,0 0 0,0 21 15,0-20-15,0-1 0,-21 0 16,21 21-16,0-21 0,0 1 16,0-1-16,0 0 0,0 0 15,21 0-15,0-21 16,0 0-16,1 0 0,-1 0 0,0 0 16,0 0-16,21 0 0,-20-21 0,20 0 15,-21 0-15,0 0 0,22-1 16,-22 1-16,0-21 0,0 21 0,-21-22 15,0 1-15,0 21 0,0-21 16,0-1-16,0 1 0,0 21 0,0 0 16,-21-22-16,0 22 0,0 21 15,-22-21-15,22 21 0,0 0 16,0 0-16,0 0 0,-1 0 0,1 21 16,0 0-16,0 0 0,0 1 0,0-1 15,-1 0-15,1 21 0,0-21 16,21 1-16,0 20 0,0-21 0,0 21 15,0-20-15,0-1 0,0 0 16,0 0-16,21 0 0,0 0 0,1-21 16,-1 22-16,0-22 0,0 0 0,0 0 15,22 0-15,-22 0 0,21 0 16,0-22-16,-20 1 0,20 21 0,0-21 16,1 0-16,-1 0 15,0-22-15,1 22 0,-1 0 0,0-21 16,-21-1-16,22 22 0,-22-21 0,0 21 15,-21 0-15,0-1 0,0 1 16,-21 21-16,0 0 16,0 0-16,-22 21 0,22-21 0,0 22 15,0-1-15,21 0 0,0 0 16,0 0-16,0 0 0,0 1 16,0-1-16,21 0 0,0 0 15,0 0-15,0 0 0,1 1 16,-1-1-16,21-21 0,-21 21 0,0 0 15,1-21-15,-22 21 16,21 0-16,0-21 0,0 0 0,0 0 16,0 22-16,1-22 0,-1 0 15,0 0-15,0 0 0,0 0 16,0-22-16,1 1 0,20 21 0,-21-21 16,0 0-16,0 0 0,1 0 15,-1-1-15,0 1 0,0 0 0,0 0 16,-21 0-16,21 0 0,1-1 0,-22 1 15,0 0-15,0 0 0,21 21 16,-21-21-16,0 42 31,-21-21-15,21 21-16,0 0 0,-22 0 0,22 1 16,-21-1-16,21 0 0,-21 0 0,21 21 15,0-20-15,0-1 0,0 0 16,0 0-16,0 0 0,0 0 15,21 1-15,0-22 0,1 0 0,20 0 16,-21 0-16,21 0 0,-20 0 16,20 0-16,0-22 0,1 22 0,-1-21 15,0 0-15,1 0 0,-1 0 16,-21 0-16,21-1 0,1-20 0,-22 21 16,0-21-16,21-1 0,-20-20 15,-1 20-15,0-20 0,-21 21 16,21-1-16,-21-20 0,0 20 0,0 1 15,0 0-15,0-1 0,0 22 0,0 0 16,0 0-16,0 0 16,0 42-1,-21-21-15,0 21 0,21 0 16,-21 22-16,21-22 0,-22 21 16,22 0-16,0 1 0,-21-1 0,21 0 15,-21 22-15,21-22 0,-21 1 16,21-1-16,0 0 0,0 1 0,0-1 15,0-21-15,0 21 0,0-20 16,0-1-16,0 21 0,21-21 16,-21 0-16,21-21 0,0 0 15,22 0-15,-22 0 0,0 0 0,0 0 16,22 0-16,-22 0 0,0-21 16,21 0-16,-21 0 0,1 0 0,-1 0 15,21-1-15,-21 1 0,0 0 0,1 0 16,-1-21-16,-21 20 0,21 1 15,0 0-15,-21 0 0,0 0 16,0 42 0,0 0-1,0 0-15,0 0 0,0 1 0,0-1 16,0 0-16,0 0 0,0 0 16,0 0-16,0 1 0,0-1 15,0 0-15,21-21 16,0 21-16,1-21 0,-1 0 0,0 0 15,0 0-15,21 0 0,-20 0 16,-1-21-16,21 21 0,-21-21 0,0 0 16,1 21-16,-1-22 0,0 1 0,-21 0 15,21 0-15,-21-21 0,21 20 16,-21 1-16,0-21 0,0 21 0,0 0 16,0-1-16,0 1 0,-21 42 62,0 1-62,0-1 0,21 0 16,-21 0-16,21 21 0,0-20 0,-22-1 15,22 21-15,-21-21 0,21 22 16,0-22-16,0 21 0,0-21 0,-21 22 16,21-22-16,0 21 0,-21-21 0,21 22 15,0-22-15,-21 21 0,21-21 16,0 0-16,0 22 0,-21-22 0,-1 21 15,1-21-15,21 1 0,-21 20 0,0-21 16,0 21-16,0-20 0,-1-1 16,22 0-16,-21 21 0,0-21 15,0 1-15,0-1 0,21 0 0,-21-21 16,21 21-16,-22 0 0,22 0 16,-21-21-1,0 0 16,21-21-31,0 0 0,0 0 0,0 0 16,0-22-16,0 22 0,0-21 16</inkml:trace>
  <inkml:trace contextRef="#ctx0" brushRef="#br0" timeOffset="40048">6117 6308 0,'0'-21'16,"21"-1"0,22 22-16,-22-21 0,21 21 15,-21 0-15,22-21 0,-1 21 16,0 0-16,-21 0 0,22-21 15,-1 21-15,0 0 0,1-21 0,-22 21 16,21 0-16,1 0 0,-22-21 16,0 21-16,0 0 0,-21-22 15,-21 22-15,0-21 16,0 21-16</inkml:trace>
  <inkml:trace contextRef="#ctx0" brushRef="#br0" timeOffset="40383.82">5461 6160 0,'0'0'0,"-21"21"0,0-21 15,-1 21-15,22 0 0,0 0 16,22-21-1,-1 0 1,0 0-16,0 0 0,-21-21 16,21 0-1,-21 0-15,0 0 16,-21 21 0,0 0-16,0 0 15,0 0-15,-1 0 0,22 21 16,0 0-16,0 0 0,0 0 15,0 0-15,0 1 16,0-1-16</inkml:trace>
  <inkml:trace contextRef="#ctx0" brushRef="#br0" timeOffset="41551.17">741 8319 0,'-21'0'16,"-1"0"-16,22 21 15,0 0-15,0 21 16,0-21-16,0 22 0,0-1 0,0 22 15,-21-22-15,0 21 16,21-20-16,-21 20 0,0 1 16,0-22-16,-1 22 0,1-22 0,0-21 15,0 21-15,0-20 0,21-1 16,0 0-16,0-42 31,0 0-31,0-1 0,0-20 0,21 21 16,0 0-16,0-22 0,0 22 15,22 0-15,-22 0 0,21 0 16,1 0-16,-22 21 0,21 0 0,0-22 16,1 22-16,-22 0 15,21 0-15,-21 0 0,1 0 0,-1 0 16,0 0-16,0 0 0,-21-21 16,0 0-16,0 0 15,0 0-15,0 0 0,0-1 16,0 1-16,0 0 0,0 0 15,-21 0-15,21 0 0,-21-1 0,21 1 16,-21 0-16,21 0 0,-22 42 31,22 21-15,-21-20-16,21-1 0,0 21 16,0 0-16,-21 1 15,21-1-15,-21 0 0,21 1 0,-21-1 16,21 0-16,0 1 0,0-22 15,0 21-15,0-21 0,0 1 0,0-1 16,0 0-16,0 0 16,21-42-1,0 0-15,0 0 16,-21-1-16,21 1 0</inkml:trace>
  <inkml:trace contextRef="#ctx0" brushRef="#br0" timeOffset="41744.07">1355 8784 0,'0'0'0,"21"0"15,0 0 1,0 0 31,0 0-32</inkml:trace>
  <inkml:trace contextRef="#ctx0" brushRef="#br0" timeOffset="46243.71">2667 8001 0,'0'0'0,"0"21"32,0 0-32,0 1 0,0-1 15,21 0-15,0 21 0,-21-21 16,21 22-16,1-22 0,-22 21 0,21-21 15,0 1-15,-21-1 0,21 0 16,0 0-16,0-21 0,1 0 0,-1 0 16,0 0-16,21 0 0,-21 0 15,1-21-15,20 0 0,0-22 0,-21 22 16,22-21-16,-1 21 0,-21-22 16,0 1-16,1 0 0,-1-1 0,-21 1 15,0 0-15,0-1 0,0 22 16,0 0-16,0 0 0,0 0 15,-21 0-15,-1 21 0,1 0 0,0 0 16,0 21 0,0 0-16,21 0 0,-21 21 0,21-20 15,-22 41-15,22-21 0,0 1 16,-21 20-16,21-20 0,-21 20 0,21 1 16,0-22-16,0 21 0,-21-20 15,21 20-15,0-20 0,-21-1 0,21 0 16,0 1-16,0-1 0,0 0 15,0-21-15,0 1 0,0-1 0,0 0 16,-21 0-16,-1-21 16,1 0-16,0 0 15,0 0-15,0 0 0,-22-21 0,22 0 16,-21 0-16,0-1 0,-1-20 16,1 21-16,21 0 0,-22-22 0,22 22 15,-21 0-15,21 0 16,21 42 15,21 0-31,0 0 0,0 22 0,0-22 16,1 0-16,-1 0 15,21 22-15,-21-22 0,22 0 0,-22 0 0,21 0 16,0 0-16,-20-21 16,20 22-16,0-22 0,1 0 0,-1 0 15,-21 0-15,21-22 0,1 22 0,-1-21 16,0 0-16,1-21 0,-1 21 15,-21-22-15,22 22 0,-22-21 0,21-1 16,-21 22-16,0-21 0,-21 21 16,0-22-16,22 22 0,-22 0 0,0 0 15,0 0-15,0 0 0,0 42 32,-22 0-17,22 0-15,-21-21 0,21 21 16,0 22-16,0-22 0,-21 0 0,21 0 15,-21 0-15,21 0 0,0 22 16,0-22-16,0 0 0,-21 0 0,21 0 16,0 1-16,0-44 31,0 1-31,0 0 0,21 0 16,-21 0-16,0 0 0,21-1 15,0-20-15,-21 21 0,21-21 0,1 20 16,-22-20-16,21 21 0,0 0 15,-21 0-15,21 21 0,0 0 16,0 0-16,1 0 16,-1 0-16,-21 21 0,21 0 15,0 0-15,-21 0 0,21 0 0,0 1 16,-21-1-16,22 0 0,-1 0 16,-21 0-16,21 0 0,-21 1 0,21-1 15,0 0-15,-21 0 0,21 0 16,1-21-16,-1 0 0,0 0 15,0 0-15,0 0 0,0 0 0,1-21 16,-1 0-16,0 0 0,0 0 16,0-1-16,0 1 0,1 0 15,-1-21-15,-21 21 0,21-22 0,-21 22 16,21-21-16,-21 21 0,21-22 16,-21 22-16,0 0 0,0 42 31,0 0-16,-21 0-15,21 1 0,-21-1 0,21 0 16,-21 0-16,21 21 0,0-20 16,0 20-16,0-21 0,0 0 0,0 22 15,0-22-15,0 0 0,0 0 16,0 0-16,0 0 0,0-42 47,0 0-47,0 0 0,0 0 15,21 0-15,-21-1 0,21-20 16,-21 21-16,21 0 0,0-22 0,-21 22 16,22 0-16,-1 0 0,0 0 0,0 0 15,0-1-15,0 22 0,1 0 16,-1 0-16,0 0 0,0 22 16,-21-1-1,0 0-15,0 0 0,0 0 0,21 0 16,-21 1-16,21-1 0,-21 21 0,22-21 15,-1 0-15,-21 1 0,21-1 16,0-21-16,0 21 0,0 0 16,1-21-16,-1 0 0,0 0 0,0 0 15,0 0-15,0 0 0,1-21 16,-1 0-16,0 21 0,0-21 0,21-1 16,-20 1-16,-1 0 0,-21-21 15,21 21-15,0-1 0,0 1 0,-21 0 16,0 0-16,0 0 0,21 0 0,-21 42 47,0 0-47,0 0 0,0 0 15,0 0-15,-21 1 0,21-1 16,0 0-16,0 0 0,0 21 0,0-20 16,0-1-16,21 0 15,1 0-15,-1 0 0,21-21 16,-21 21-16,0-21 0,1 0 0,-1 0 15,21 0-15,-21-21 0,0 21 16,22-21-16,-22 0 0,0 0 0,0 0 16,0-1-16,1 1 0,-1 0 0,-21-21 15,0 21-15,0-22 0,0 1 16,0 0-16,0-1 0,-21 22 0,-1-21 16,1 21-16,0-1 0,0 1 15,0 0-15,0 21 0,-22 0 16,22 0-16,-21 21 0,21 0 0,-1 1 15,1-1-15,0 0 0,0 21 16,0-21-16,0 22 0,21-22 0,-22 21 16,22-21-16,0 22 0,0-1 0,0-21 15,22 0-15,-1 22 0,21-22 16,-21 0-16,0 0 0,22-21 0,-22 21 16,21-21-16,-21 0 0,22 0 15,-1 0-15,0 0 0,1 0 0,-22-21 16,21 0-16,1 21 0,-1-42 0,0 21 15,1-1-15,-22 1 0,0 0 16,21-21-16,-21 21 0,1-22 0,-1 22 16,0 0-16,0 0 0,0 0 15,-21-1-15,21 1 0,-21 42 32,0 1-17,0-1-15,0 0 0,0 0 16,0 21-16,0-20 0,0-1 0,0 0 15,0 21-15,0-21 0,22 1 0,-22-1 16,21 0-16,0 0 0,0-21 16,0 21-16,0-21 0,1 0 15,-1 0-15,0 0 0,0 0 0,0 0 16,0-21-16,22 21 0,-22-21 16,0 0-16,0 0 0,0-1 0,1-20 15,-1 21-15,0 0 0,0-22 16,-21 22-16,21 0 0,0 0 0,-21 0 15,0 0-15,22-1 0,-1 1 16,-21 42 15,0 1-31,0-1 0,0 0 16,0 0-16,0 0 0,0 0 16,0 1-16,0-1 0,0 0 15,0 0-15,0 0 0,0 0 0,0 1 16,21-1-16,0 0 15,0-21-15,22 0 0,-22 0 0,0 21 16,0-21-16,21 0 0,1 0 0,-22 0 16,21-21-16,1 0 0,-1 21 15,-21-21-15,21-1 0,1 1 0,-22 0 16,0 0-16,21-21 0,-20-1 16,-1 1-16,-21 0 0,0 20 15,0-20-15,0 21 0,0 0 0,0 0 16,-21-1-16,-1 1 0,1 21 0,-21 0 15,21 0-15,-22 0 16,22 0-16,-21 21 0,0 1 0,20-1 16,1 0-16,-21 21 0,21-21 0,21 1 15,-21 20-15,21-21 0,0 0 16,0 22-16,0-22 0,0 0 0,0 0 16,0 0-16,21 0 0,-21 1 15,21-1-15,0 0 0,0-21 0,0 0 16,1 0-16,-1 0 0,0 0 0,0 0 15,0 0-15,0 0 0,1-21 16,-1 0-16,21-1 0,-21 1 0,0 0 16,1 0-16,-22 0 0,21-22 15,0 22-15,-21-21 0,0 21 16,0-22-16,0 22 0,21 0 0,-21 0 16,0 0-16,0 42 31,0 0-31,0 21 15,0-20-15,0-1 0,0 0 0,0 0 16,0 0-16,0 22 0,0-22 16,0 0-16,21 0 0,0 0 0,1-21 15,-22 21-15,63 1 0,-42-22 16,0 0-16,22 0 0,-22 0 16,21 0-16,-21 0 0,1 0 15,20-22-15,-21 1 0,0 0 0,0 0 16,1 0-16,-1 0 0,0-22 15,0 22-15,0-21 0,0-22 0,-21 22 16,0-22-16,22 1 0,-22-1 0,0 1 16,0-1-16,0 1 0,0 21 15,0-22-15,0 43 0,0-21 0,0 20 16,0 1-16,-22 42 31,1 22-31,21-22 0,0 21 16,0 1-16,-21-1 0,21 21 15,0-20-15,0-1 0,-21 22 16,21-22-16,0 21 0,0-20 0,0-1 16,0 0-16,0 1 0,0-1 15,0-21-15,0 22 0,0-22 0,0 0 16,21 0-16,0 0 0,-21 0 0,21-21 16,1 0-16,-1 0 0,0 0 15,21 0-15,-21 0 0,22 0 0,-22 0 16,21 0-16,-21-21 0,22 0 0,-22 0 15,0 0-15,21 0 0,-20-1 16,-1 1-16,0-21 0,0 21 16,0-22-16,0 22 0,1-21 0,-22 21 15,0 0-15,0-1 16,0 44 0,0-1-1,0 0-15,0 0 0,0 0 16,0 0-16,0 1 0,0-1 0,0 21 15,0-21-15,0 0 0,0 1 16,0-1-16,0 0 0,0 0 16,21-21-16,0 0 0,0 21 0,0-21 15,0 0-15,1 0 0,-1 0 16,0 0-16,0-21 0,0 0 0,0 21 16,1-21-16,-1 0 0,0-1 15,0 1-15,0 0 0,0-21 16,1 21-16,-22-1 0,21-20 0,0 21 15,0 0-15,-21 0 0,0-1 0,0 44 47,0-1-47,0 0 0,0 0 0,0 0 16,0 0-16,0 1 0,-21-1 16,21 0-16,0 0 0,0 0 0,0 0 15,0 1-15,0-1 0,21-21 16,0 21-1,0-21-15,1 0 0,-1 0 16,0 0-16,0 0 0,-21-21 0,0 0 16,21 21-16,-21-22 15,0 1-15,0 0 0,0 0 0,0-21 16,0 20-16,0-20 0,-21 21 0,21-21 16,-21 20-16,0 1 0,0 0 15,-1 0-15,1 21 0,0 0 0,0 0 16,0 0-16,21 21 31,21-21-31,0 0 16,0 0-16,0 0 15,1 0-15,20 0 0,-21 0 0,21 0 16,-20 0-16,20 0 0,-21 0 0,21 0 16,-20 0-16,20 0 0,-21 0 15,0 0-15,0 0 0,1 0 0,-1 21 16,0 0-16,0-21 0,-21 22 0,0-1 15,21 0-15,-21 0 16,0 0-16,21 0 0,-21 1 16,0-1-16,0 0 0,0 0 15,0 0-15,0 0 0,0 1 0,-21-1 16,21 0-16,-21-21 0,21 21 16,-21-21-1,21-21 16,0 0-31,0 0 16,0-1-16,0-20 0,0 21 16,0 0-16,21-22 0,0 1 0,0 0 15,1-1-15,-1 22 0,0-21 16,0 0-16,0-1 0,43 1 16,-43 21-16,0 21 0,0 0 15,0 0-15,1 0 0,-1 0 0,-21 21 16,21 0-16,-21 0 0,21 0 15,-21 22-15,0-22 0,0 21 16,0-21-16,0 22 0,0-22 16,0 21-16,0-21 0,0 1 0,0-1 15,0 0-15,-21 0 0,0 0 16,21 0-16,0 1 0,-21-22 16,21 21-16,-22-21 0,1-21 31,21-1-31,-21 1 0,21 0 15,-21 0-15,21 0 0</inkml:trace>
  <inkml:trace contextRef="#ctx0" brushRef="#br0" timeOffset="46435.61">8805 7789 0,'0'0'0,"-21"0"0,-42 0 15,41 0-15,44 0 32,-1 0-32,0 0 15,0 0-15,0 0 0,-21-21 16,21 21-16,1 0 0,-22-21 16</inkml:trace>
  <inkml:trace contextRef="#ctx0" brushRef="#br0" timeOffset="46647.5">7895 8086 0,'0'0'0,"0"21"0,21-21 15,0 0-15,22 0 0,-22 0 16,21 0-16,1 0 15,-1 0-15,0 0 0,1 0 0,-1 0 16,-21 0-16,21-21 0,-20 21 0,-1 0 0,0 0 16,0 0-16</inkml:trace>
  <inkml:trace contextRef="#ctx0" brushRef="#br0" timeOffset="48868.01">10541 7557 0,'0'21'0,"0"-42"0,0-1 0,0 1 15,0 0-15,0 0 0,0 0 16,0 0-16,0-1 0,-21 22 0,0 0 15,-1 0-15,1 0 16,0 0-16,0 0 0,-21 0 0,-1 22 16,1-1-16,0 21 0,-1-21 15,1 22-15,0-1 0,-1 0 0,1 22 16,0-22-16,20 22 0,1-1 0,-21 1 16,21-1-16,21 1 0,0-22 15,0 21-15,0-20 0,0-1 0,0 0 16,21 1-16,-21-1 0,42-21 0,-21 0 15,22 1-15,-22-22 0,21 0 16,1 21-16,-1-21 0,0 0 16,1 0-16,-1-21 0,0 21 0,1-22 0,-1 1 15,0 0-15,1 0 16,-1-21-16,-21 20 0,21-20 0,-20 0 16,-1-1-16,0 1 0,0 0 0,-21-1 15,21 1-15,-21 21 0,0 0 16,0-22-16,0 22 0,0 42 31,-21 1-31,0 20 16,21-21-16,0 21 0,-21-20 0,0 20 15,21 0-15,0 1 0,-22-22 0,22 21 16,0-21-16,0 22 0,0-22 16,0 0-16,0 0 0,22 0 0,-1-21 15,0 21-15,0-21 16,0 0-16,0 0 0,22 0 15,-22 0-15,0 0 0,0-21 0,22 0 16,-22 0-16,0 0 0,0 0 0,0-1 16,0-20-16,1 21 0,-22-21 15,21-1-15,-21 1 0,0 0 0,0-1 16,0 1-16,-21 0 0,-1 20 0,1-20 16,0 21-16,0 0 0,-21 0 15,20 21-15,1 0 0,-21 0 0,21 0 16,0 0-16,-22 0 0,22 21 0,0 0 15,0 0-15,0 0 0,-1 0 16,1 22-16,0-22 0,21 21 16,-21 1-16,21-1 0,0-21 0,0 21 15,0-20-15,0 20 0,21-21 16,0 0-16,0 22 0,1-22 0,20-21 16,0 21-16,1 0 0,-1-21 0,0 0 15,22 0-15,-22 0 0,22 0 16,-22 0-16,0-21 0,22 0 0,-22 0 15,0-1-15,1 1 0,-1 0 0,0-21 16,-20 21-16,20-22 0,-21 22 16,0-21-16,-21-1 0,0 22 15,21 0-15,-21 0 0,0 0 0,0 0 0,-21 21 47,21 21-47,-21 0 0,21 21 0,0-21 16,0 1-16,-21-1 0,21 21 15,0-21-15,0 22 0,0-22 0,0 0 16,0 0-16,0 0 0,21 0 0,-21 1 16,21-1-16,0 0 0,1-21 15,-1 0-15,0 0 0,0 0 0,21 0 16,-20 0-16,-1 0 0,21 0 0,-21 0 16,0-21-16,22 0 15,-22-1-15,0 1 0,0 0 0,0 0 0,1-21 16,-1 20-16,0-20 0,-21 21 15,0-21-15,0 20 0,0-20 16,21 21-16,-21 0 0,-21 42 31,0 0-31,21 0 16,0 0-16,-21 1 0,-1 20 0,22-21 16,0 0-16,0 22 0,0-22 15,0 0-15,0 0 0,0 0 0,0 0 16,0 1-16,22-1 0,-1-21 15,0 0-15,21 0 0,-21 0 16,1 0-16,20 0 0,-21-21 16,0-1-16,22 1 0,-22 0 0,21 0 15,-21 0-15,0 0 0,1-22 16,-1 1-16,0 21 0,-21-22 0,0 22 16,21-21-16,-21 21 0,0 0 0,0-1 15,0 44 1,0-1-1,0 0-15,0 0 0,-21 0 16,0 22-16,21-22 16,-21 0-16,21 0 0,0 0 0,-22 0 0,22 1 15,-21-1-15,21 0 0,-21-21 16,21 21-16,0 0 16,0-42-1,0 0 1,0 0-16,0 0 15,21-1-15,0 1 0,1-21 0,-1 21 16,0-22-16,0 22 0,0-21 16,0 21-16,1 0 0,-1-1 0,0 1 15,0 0-15,0 21 0,0 0 16,1 0-16,-1 21 16,-21 0-16,0 1 0,0-1 0,0 0 15,0 0-15,0 0 0,21 22 16,-21-22-16,0 0 0,0 0 15,0 0-15,21 0 0,-21 1 0,21-1 16,0 0-16,-21 0 0,22-21 16,-1 21-16,0-21 0,0 0 15,0 0-15,0 0 0,1-21 16,-1 21-16,0-21 0,0 0 16,0 0-16,0-1 0,1-20 0,-22 21 15,21-21-15,0-1 0,0 1 0,0 0 16,-21-22-16,21 22 0,-21-22 15,22 22-15,-22-22 0,0 1 0,0 21 16,0-1-16,0 1 0,0 0 16,0 20-16,0 1 0,0 0 15,0 42 1,0 22-16,-22-22 0,22 21 16,-21-21-16,0 22 0,0-1 0,21 0 15,-21 22-15,21-22 0,-21 0 0,21 1 16,0-1-16,-22 0 0,22 1 15,-21-1-15,21 0 0,0 1 0,0-1 16,0-21-16,0 0 0,0 1 0,21-1 16,1 0-16,-22 0 15,21 0-15,0-21 0,0 0 0,0 0 16,0 0-16,1 0 0,-1 0 0,21 0 16,-21 0-16,0 0 0,22-21 15,-22 0-15,0 21 0,0-21 0,22 0 16,-22-1-16,0 1 0,0 0 0,0 0 15,0-21-15,-21 20 0</inkml:trace>
  <inkml:trace contextRef="#ctx0" brushRef="#br0" timeOffset="49132.69">12742 7684 0,'0'0'0,"21"0"16,1 0-16,20 0 16,-21 0-16,21 0 0,1 0 0,-1 0 15,0 0-15,1 0 0,20 0 16,-20 0-16,-1 0 0,0 0 0,-21 0 16,22 0-16,-22 0 0,0 0 15,-42 0 16,0 0-15,0 0-16,-22 0 0</inkml:trace>
  <inkml:trace contextRef="#ctx0" brushRef="#br0" timeOffset="49972.24">656 10075 0,'0'0'0,"-21"0"0,42 0 31,0 0-15,22 0-16,-22 0 0,21 0 0,-21 0 16,22 0-16,-1-21 0,-21 21 15,21 0-15,1 0 0,-1-21 0,-21 21 16,0 0-16,1 0 0,-1 0 16,-21-21-16,-21 21 15,-1 0 1,-20 0-16,0 0 0</inkml:trace>
  <inkml:trace contextRef="#ctx0" brushRef="#br0" timeOffset="50467.95">550 10075 0,'0'0'0,"0"22"0,0-1 0,0 0 15,0 0-15,0 0 0,0 0 0,0 1 16,0 20-16,0-21 0,0 0 15,0 22-15,-21-22 0,21 0 16,0 0-16,0 0 0,0 0 16,0-42 15,0 0-15,21 0-16,0 0 0,-21 0 0,22-1 15,-1 1-15,0 0 0,0 21 16,0-21-16,0 0 0,1 21 15,20 0-15,-21 0 0,21 0 16,-20 0-16,20 0 0,-21 0 0,21 0 16,-20 0-16,-1 21 0,0 0 15,0 0-15,0 0 0,-21 1 16,0 20-16,0-21 0,0 21 0,0-20 16,0 20-16,-21-21 0,0 0 15,-21 22-15,20-22 0,-20 0 0,21 0 16,-21 0-16,-1 0 0,22-21 15,-21 0-15,-1 0 0,22 0 0,-21 0 16,21 0-16,0 0 0,-1 0 16,1-21-16,0 0 0,0 21 15,21-21-15,-21 21 0,21-21 0,0 0 32,21 21-32,0-22 0,0 22 0,0-21 15,1 21-15,-22-21 16,21 21-16</inkml:trace>
  <inkml:trace contextRef="#ctx0" brushRef="#br0" timeOffset="50647.85">1270 10372 0,'0'0'0,"21"0"0,-21 21 15,0 0 1,21-21 15,0 0-15,1 0-16,-1 0 0</inkml:trace>
  <inkml:trace contextRef="#ctx0" brushRef="#br0" timeOffset="52635.23">2815 10033 0,'21'0'15,"0"0"-15,-21-21 0,22 21 16,-1 0-16,0-21 0,0 21 0,21-21 16,-20-1-16,20 22 15,-21-21-15,21 0 0,-20 0 0,20 0 0,-21-22 16,21 22-16,-20 0 15,-22-21-15,0 21 0,0-1 0,0 1 16,0 0-16,-22 0 0,1 21 16,-21 0-16,0 0 0,-1 0 0,-20 0 15,-1 0-15,1 21 0,-1 0 16,1 22-16,20-22 0,-20 21 0,21-21 16,20 22-16,1-22 0,21 21 15,0-21-15,21 22 0,1-22 0,-1 0 16,21 21-16,0-21 15,1 1-15,-1-1 0,22 0 0,-22 0 0,0 0 16,1 0-16,-1 1 0,0 20 16,1-21-16,-1 0 0,-21 22 15,0-22-15,-21 21 0,0-21 0,0 0 16,0 1-16,-42 20 0,21-21 16,-22 0-16,22-21 0,-42 21 0,20-21 15,-20 0-15,21 0 0,-22 0 16,1 0-16,-1 0 0,22-21 0,-22 0 15,22 0-15,0 0 0,-1-22 16,22 22-16,-21-21 0,21 0 0,-1-1 16,1 22-16,21-21 0,0 21 15,0-22-15,0 22 0,0 0 16,21 21-16,1 0 16,-1 0-16,0 21 0,0 0 15,21-21-15,-20 43 0,20-22 0,-21 0 16,0 21-16,22 1 0,-22-22 15,21 21-15,-21 0 0,0-20 0,22 20 16,-22-21-16,0 0 0,0 0 16,22 1-16,-22-1 0,0-21 0,21 0 15,-21 0-15,1 0 0,20 0 16,-21 0-16,21-21 0,1 21 0,-1-43 16,0 22-16,1 0 0,-1-21 15,0-1-15,-20 1 0,20 0 16,0-1-16,-21 1 0,1 0 0,-1-1 15,0 1-15,0-22 0,-21 22 16,0 0-16,0-22 0,0 22 0,0 0 16,0-1-16,21 22 0,-21 0 15,0 0-15,0 0 0,0 42 16,0 0-16,0 0 16,0 21-16,0-20 0,0 20 0,0 0 15,0 1-15,0-1 0,0 21 0,0-20 16,0-1-16,0 22 0,-21-22 15,21 0-15,-21 22 0,21-22 16,0 0-16,0-20 0,-21 20 16,21-21-16,0 0 0,-21 0 0,21-42 31,0-21-15,0 21-16,0 0 0,0-22 0,21 1 15,0 0-15,-21 20 0,21-20 16,0 0-16,0 21 0,1-22 0,-1 22 15,21 0-15,-21 0 0,22 0 16,-22-1-16,0 22 0,21 0 0,-21-21 16,1 21-16,-1 0 0,0 0 0,0 0 15,-21 21-15,0 1 16,0-1-16,0 0 0,0 0 16,0 0-16,-21 0 15,0-21-15,0 22 0,-1-22 0,-20 21 16,21-21-16,0 0 0,0 0 0,-22 0 15,22 0-15,0 0 0,0 0 16,0 0-16,-1 0 0,22-21 0,-21 21 16,0-22-16,21 44 47,0-1-32,0 0-15,0 0 0,0 0 16,0 22-16,21-22 0,-21 0 15,21 0-15,1 0 0,-1 22 0,0-22 16,0 0-16,21 0 0,-20-21 0,-1 21 16,21 0-16,-21-21 0,22 0 15,-22 0-15,21 0 0,-21 0 0,22 0 16,-22 0-16,0 0 0,21-21 16,-21 0-16,1 0 0,20 0 0,-21 0 15,0-22-15,22 22 0,-22-21 0,0 21 16,0-22-16,0 1 0,0 21 15,1-22-15,-1 22 0,0-21 16,-21 21-16,21 0 16,-21-1-16,0 44 15,0-1 1,-21 0-16,0 0 16,21 21-16,0-20 0,0-1 0,0 0 15,0 21-15,0-21 0,0 1 16,0-1-16,0 21 0,0-21 0,0 0 15,21 1-15,0-22 0,0 21 0,22-21 16,-22 0-16,21 0 16,0 0-16,1 0 0,-1 0 0,0 0 15,1-21-15,-1-1 0,0 1 0,1 0 0,-1 0 16,0 0-16,-20-22 16,20 22-16,-21-21 0,0 0 0,0 20 15,-21-20-15,0 0 0,22 21 16,-22-22-16,0 22 0,0 0 0,0 0 15,0 0-15,0-1 0,-22 22 32,22 22-32,0-1 0,0 0 15,0 0-15,0 21 0,0 1 16,0-22-16,0 21 0,0 1 0,0 20 16,0-21-16,0 22 0,0-1 0,0 1 15,0-22-15,0 22 16,0-1-16,0 1 0,0-1 0,0 1 15,0-1-15,0 1 0,0 20 0,0-20 16,0-1-16,0 1 0,-21-22 16,0 1-16,21 20 0,-21-42 0,21 22 15,0-22-15,-21 0 0,21 0 0,0 0 16,0-42 0,0 0-1,0 0-15,21 0 0,-21-1 0,21-20 16,0 21-16,0-21 0,-21-1 15,22 1-15,-1-22 0,-21 22 16,21-21-16,0 20 0,-21-20 0,21-1 16</inkml:trace>
  <inkml:trace contextRef="#ctx0" brushRef="#br0" timeOffset="52960.04">5292 10202 0,'0'0'15,"-64"-63"1,43 63-16,21-21 0,0 0 0,-21-1 0,21 1 15,0 0 1,0 0-16,0 0 0,21 21 0,0-21 16,0-1-16,0 22 0,1 0 15,20 0-15,-21 0 0,21 0 16,1 0-16,-22 0 0,21 22 0,-21-1 16,22 0-16,-22 21 0,0-21 15,-21 1-15,0 20 0,0-21 0,0 21 16,-21-20-16,0 20 0,0-21 0,-22 0 15,22 22-15,-21-22 0,21-21 16,-22 21-16,1 0 0,21-21 0,-22 0 16,22 21-16,0-21 0,0 0 0,0 0 15,0 0-15,-1 0 0,1 0 16,21-21-16,0 0 16,0 0-16,-21 0 0,21-1 15,0 1-15,-21 0 0</inkml:trace>
  <inkml:trace contextRef="#ctx0" brushRef="#br0" timeOffset="53343.82">4424 9694 0,'0'0'0,"-21"0"15,-43 0-15,43 0 16,21 22-16,-21-22 16,0 21-16,42-21 62,-21-21-62,0-1 16,-21 22 31,21 22-32,0-1 17</inkml:trace>
  <inkml:trace contextRef="#ctx0" brushRef="#br0" timeOffset="54892.34">910 11726 0,'0'0'0,"0"-21"0,0 0 16,0 0-1,-21 21 1,0 0 0,0 0-1,-1 0-15,1 21 16,0 0-16,-21 0 0,21 1 0,-22-1 16,22 21-16,-21 0 0,21 1 15,-1 20-15,-20-20 0,21 20 16,0 1-16,0-22 0,-1 21 15,1-20-15,21-1 0,0 0 0,0 1 16,0-1-16,0-21 0,21 0 16,1 1-16,-1-1 0,0 0 15,21-21-15,-21 0 0,22 0 16,-1 0-16,-21 0 0,22 0 0,-1 0 16,0 0-16,-21-21 0,22 0 15,-22-1-15,0 1 0,0 0 0,0-21 16,-21 21-16,22-1 0,-22-20 15,0 21-15,0 0 0,-22 0 0,1-1 16,0 1-16,0 0 0,-21 21 16,20 0-16,-20 0 0,21 0 15,-21 21-15,20 0 0,-20 1 16,21-1-16,0 0 0,0 0 16,21 0-16,0 0 0,0 1 0,0-1 15,0 0-15,0 0 0,0 0 16,0 0-16,21-21 15,0 0-15,0 0 0,0 0 16,0 0-16,1 0 0,-1-21 16,0 21-16</inkml:trace>
  <inkml:trace contextRef="#ctx0" brushRef="#br0" timeOffset="55224.1">1397 12023 0,'0'0'0,"0"21"0,0 0 16,21-21 15,0-21-15,-21 0-1,0 0 1,-21 21 0,0 0-1,0 0-15,21 21 16,0 0-16,21-21 47</inkml:trace>
  <inkml:trace contextRef="#ctx0" brushRef="#br0" timeOffset="56676.06">2857 11409 0,'0'-21'0,"0"0"31,0 42 0,0 21-15,0-21-16,0 0 0,0 22 16,0-1-16,0 0 0,0 22 0,0-22 15,0 22-15,0-1 0,0 1 16,0-1-16,0 1 0,0-1 0,0-20 16,0 20-16,0-21 0,0 22 15,0-22-15,0 1 0,0-22 0,0 0 16,0 0-16,-21 0 0,21 0 15,0 1-15,0-44 32,0 1-17,0 0-15,-21-21 0,21 21 0,0-22 16,0 1-16</inkml:trace>
  <inkml:trace contextRef="#ctx0" brushRef="#br0" timeOffset="58106.38">2646 11599 0,'0'0'0,"0"-21"0,21 0 15,0 0-15,43-43 16,-43 43-16,0 0 0,21 0 15,1 0-15,-22 21 0,21-21 16,0 21-16,1 0 0,-1 0 0,0 21 16,-20 0-16,20 0 0,-21 21 15,0 1-15,0-1 0,-21-21 0,0 22 16,0-1-16,0 0 0,0 1 16,-21-1-16,0-21 0,0 21 0,0 1 15,-22-22-15,22 21 0,-21-21 16,21 1-16,0-1 0,-1 0 15,1 0-15,0-21 0,0 0 0,0 0 16,0 0-16,21-21 16,0 0-16,0 0 15,0-1-15,21 22 16,0 0-16,0 0 16,0 0-16,0 22 15,1-1-15,-1 0 0,-21 0 16,21 0-16,0 22 0,0-22 15,-21 0-15,21 21 0,1-21 0,-22 1 16,21-1-16,0 21 16,0-21-16,0 0 0,0 1 15,1-1-15,-1-21 0,0 0 16,0 0-16,21 0 0,-20 0 0,-1 0 16,21 0-16,-21 0 0,22-21 0,-1-1 15,-21 1-15,21 0 16,-20 0-16,20 0 0,-21-22 0,0 22 15,0 0-15,1-21 0,-1 21 0,0-22 16,-21 22-16,21-21 0,-21 21 16,0-1-16,0 1 0,0 0 0,21 21 15,-21-21-15,0 42 32,0 0-32,0 0 15,0 1-15,0-1 0,0 21 0,0-21 16,0 0-16,0 1 0,0 20 15,0-21-15,0 0 0,0 0 0,0 1 16,0-1-16,0 0 0,21 0 16,-21 0-16,22-21 0,-1 0 15,0 0-15,0 0 16,0 0-16,0 0 0,1-21 16,-1 0-16,0 0 0,0 0 0,0-1 15,-21 1-15,21-21 0,1 0 16,-1 20-16,-21-20 0,0 0 0,21 21 15,-21-22-15,21 22 0,-21 0 16,0 0-16,0 0 0,0-1 16,0 44-1,0-1 1,0 0-16,0 0 0,0 21 0,0-20 16,0-1-16,0 21 0,0-21 15,0 0-15,0 22 0,0-22 0,0 0 16,0 0-16,0 0 0,0 1 15,21-22-15,0 21 0,1-21 16,-1 0-16,0 0 0,21 0 16,-21 0-16,1 0 0,-1-21 15,0-1-15,0 1 0,0 0 0,0 0 16,-21 0-16,22 0 0,-1-22 16,-21 22-16,0-21 0,0-1 0,0 22 15,0-21-15,0 21 0,0 0 16,0-1-16,0 1 0,0 42 31,0 1-31,0-1 0,0 0 16,-21 0-16,21 0 0,0 22 0,0-22 15,0 0-15,0 21 0,0-21 16,0 22-16,0-22 0,0 0 16,0 0-16,0 0 0,0 1 0,-22-1 15,1-21 16,0 0-15,21-21-16,0-1 0,0 1 0,0 0 16,0-21-16,0 21 0,0-22 0,0 1 15,0 0-15,0-1 0,21 1 16,0 21-16,1-22 0,-1 22 0,0 0 16,0 0-16,21 0 0,-20 21 15,-1 0-15,21 0 0,-21 0 0,0 0 16,22 21-16,-22 0 0,0 0 15,-21 0-15,21 1 0,0 41 16,-21-42-16,0 0 0,0 22 16,0-22-16,0 0 0,0 0 15,0 22-15,0-22 0,0 0 16,0 0-16,-21 0 16,21-42-1,0 0 1,0 0-16,0 0 0</inkml:trace>
  <inkml:trace contextRef="#ctx0" brushRef="#br0" timeOffset="60235.33">5694 11875 0,'0'-22'0,"0"1"0,0 0 16,0 0-16,0 0 16,21 0-16,-21-1 15,21 1-15,0 0 0,0 0 0,1 0 16,-1 21-16,0-21 0,21-1 15,-21 22-15,1 0 0,20 0 0,-21 0 16,0 0-16,0 22 0,22-1 16,-22 21-16,0-21 0,-21 22 0,21-22 15,0 21-15,-21 0 0,0 1 16,0-1-16,0 0 0,0 1 0,0-1 16,0 0-16,0 1 0,0-22 0,0 21 15,0-21-15,0 1 0,-21-22 16,21 21-16,-21-21 0,0 0 15,21-21 1,0-1-16,0 1 0,-21-21 16,21 21-16,0-22 0,0 1 0,0 0 15,0-22-15,0 22 0,0 0 16,0-1-16,21 1 0,0 0 0,0-1 16,0 22-16,1-21 0,-1 21 15,21-1-15,-21 22 0,0-21 0,22 21 16,-22 0-16,21 0 0,-21 21 0,1 1 15,-1-1-15,0 0 16,0 0-16,0 21 0,-21-20 0,0 20 0,21 0 16,-21 1-16,0-22 0,0 21 15,0-21-15,0 22 0,0-22 16,0 0-16,-21 21 0,21-21 16,0 1-16,-21-22 0,0 0 15,0-22 1,21 1-16,0 0 0,0 0 0,0-21 15,0 20-15,0-20 0,0 21 16,0-21-16,21-1 0,0 1 0,0 21 16,0-22-16,1 22 0,20-21 15,-21 21-15,21 0 0,-20-1 16,20 1-16,-21 21 0,21 0 0,-20 0 16,-1 0-16,0 0 0,21 21 15,-42 1-15,21-1 0,1 0 0,-22 0 16,21 21-16,-21-20 0,0 20 0,0-21 15,0 21-15,0 1 0,0-22 16,0 21-16,0-21 0,0 22 0,0-22 16,21 0-16,-21 0 0,21 0 15,-21 1-15,21-22 0,0 0 0,1 0 16,-1 0-16,0 0 0,0 0 16,-21-22-16,21 1 0,0 21 15,1-21-15,-1 0 0,0-21 0,0 20 16,0 1-16,-21-21 0,21 21 15,-21-22-15,22 1 0,-22 21 0,0-21 16,0 20-16,0-20 0,0 21 16,0 0-16,0 0 0,0 42 31,0 0-31,0 0 16,0 21-16,0-20 0,0-1 15,-22 21-15,22-21 0,0 22 0,0-22 16,0 21-16,0-21 0,0 22 0,0-22 15,22 0-15,-22 0 0,21 0 16,0 0-16,0-21 0,0 0 0,0 22 16,1-22-16,-1 0 15,0 0-15,0 0 0,21-22 0,-20 1 16,-1 21-16,0-42 0,0 21 0,0 0 16,0-1-16,1-20 0,-1 0 15,0 21-15,-21-22 0,0 1 0,0 0 16,0 20-16,21-20 0,-21 21 0,0-21 15,0 20-15,0 1 16,0 42 15,0 1-31,0-1 0,0 0 0,0 0 16,-21 21-16,21-20 0,0-1 0,0 21 16,0-21-16,0 22 0,0-22 15,0 21-15,0-21 0,0 0 16,21 1-16,0-1 0,0 0 0,1 0 15,-1-21-15,0 0 0,0 0 16,0 0-16,22 0 0,-22 0 0,42 0 16,-42-21-16,1 0 15,20 0-15,-21-22 0,0 22 16,0-21-16,1 21 0,-22-22 0,21 1 0,-21-22 16,21 22-16,-21-21 0,21-1 15,-21 22-15,0-22 0,0 1 0,0 20 16,0 1-16,0 0 0,0 21 15,0-1-15,0 44 16,0-1 0,0 21-16,0-21 0,-21 22 15,21-1-15,-21 0 0,21 22 0,0-22 16,0 0-16,0 1 0,0-1 0,0 0 16,0 1-16,0-22 0,0 21 15,0 1-15,0-1 0,0-21 0,0 21 16,21-20-16,-21-1 0,21 0 0,0 0 15,0 0-15,1-21 16,-1 0-16,0 0 0,21 0 16,-21-21-16,1 0 0,-1 0 15,0 0-15,0-1 0,0 1 16,0-21-16,1 21 0,-1-22 0,0 1 16,-21 0-16,21-1 0,0-62 15,-21 62-15,0-20 0,21 20 16,1-20-16,-22 21 0,0-1 0,0 22 15,0-21-15,0 21 0,0 42 32,0 0-32,0 0 15,-22 0-15,22 22 0,-21-22 0,21 21 16,-21 0-16,21 1 0,0-1 0,0 0 16,0 1-16,-21-1 0,21 0 15,0 1-15,0-1 0,0-21 16,0 22-16,0-22 0,0 21 0,0-21 15,0 0-15,0 1 0,21-1 16,0-21-16,0 0 0,1 0 16,20 0-16,-21 0 0,0-21 0,0 21 15,1-22-15,20-20 0,-21 21 16,0 0-16,22 0 0,-22-1 16,0-20-16,0 21 0,0 21 0,0-21 15,1 0-15,-22 42 31,0 0-31,0 0 16,0 0-16,0 0 0,0 1 16,0-1-16,0 0 0,0 0 15,0 0-15,21-21 0,0 21 16,0-21-16,0 0 0,0 0 16,1 0-16,-1 0 0,0-21 15,0 21-15,0-21 0,-21 0 16,21 0-16,1 0 0,-1-1 0,-21 1 15</inkml:trace>
  <inkml:trace contextRef="#ctx0" brushRef="#br0" timeOffset="60430.01">9377 11261 0,'0'0'0,"-21"0"16,-1 0-16,1 0 15,21 21 32,-21-21-31</inkml:trace>
  <inkml:trace contextRef="#ctx0" brushRef="#br0" timeOffset="60546.97">8572 11663 0,'0'0'15,"-21"21"-15,0 0 0,0 0 0,-21-21 0</inkml:trace>
  <inkml:trace contextRef="#ctx0" brushRef="#br0" timeOffset="60627.95">8530 11748 0,'21'0'15,"0"-22"-15,22 1 0,-22 21 16,21-21-16,1 21 0,-1 0 0,21-21 15,-20 21-15,-1 0 0,0-21 16,1 21-16</inkml:trace>
  <inkml:trace contextRef="#ctx0" brushRef="#br0" timeOffset="60967.75">9461 11684 0,'0'21'32,"0"0"-17,0 1-15,0-1 0,0 21 16,0-21-16,0 22 16,0-22-16,0 21 0,0 0 0,0 1 15,0 20-15,22-20 0,-22 20 0,0 1 16,0-22-16,0 21 0,0 1 15,0-1-15,0-20 0,-22 20 0,22 1 16,-21-1-16,0-20 0,0 20 0,21-21 16,-21 1-16,21-1 0,-21 0 15,21-20-15,0-1 0,0 0 0,0 0 16,0-42 0,0 0-16,0-22 15,0 22-15,0-21 0,21 0 0,0-1 16</inkml:trace>
  <inkml:trace contextRef="#ctx0" brushRef="#br0" timeOffset="61267.93">9461 12086 0,'0'0'16,"0"-42"-16,0 0 0,-21-1 0,21 1 16,0 0-16,0 20 0,0-20 0,0 21 15,0 0-15,21 0 16,1-1-16,-1 22 0,0 0 0,0 0 15,21 0-15,-20 0 0,20 0 0,-21 0 16,21 0-16,-20 22 16,-1-1-16,0 0 0,0 0 0,-21 0 15,0 0-15,0 22 0,0-22 0,-21 0 16,0 21-16,0-20 0,-1-1 16,-20 0-16,21 21 0,0-21 0,-22-21 15,22 22-15,0-22 0,0 0 0,0 0 16,21-22 15,0-20-31,21 21 0,0-21 0,0 20 16</inkml:trace>
  <inkml:trace contextRef="#ctx0" brushRef="#br0" timeOffset="61531.78">10096 11113 0,'0'0'0,"-21"0"0,0 0 16,0 0-16,0 0 0,0 0 16,-1 21-16,1 0 0,21 0 15,-21 21-15,21-20 0,0 20 16,0 0-16,0 22 0,0-22 0,0 0 16,0 1-16,0 20 0,0-20 0,0-22 15,0 21-15,0 0 16,0-20-16,0 20 0,0-21 0,0 0 15,0 0-15,0 1 0,21-22 16,0 0-16,1 0 0,-1 0 16,0 0-16,21-22 0,-21 1 15,1 0-15</inkml:trace>
  <inkml:trace contextRef="#ctx0" brushRef="#br0" timeOffset="61847.6">10223 11684 0,'-21'0'0,"42"0"47,1-21-47,-1 21 15,0 0-15,0-21 0,21 21 0,-20-21 16,-1 21-16,0-22 0,0 1 16,0 0-16,0 0 0,-21 0 15,0 0-15,0-1 16,-21 22-1,0 0-15,0 22 0,-21-1 0,20 0 16,1 0-16,0 0 0,-21 0 0,42 1 16,-21-1-16,21 21 15,-22-21-15,22 0 0,0 1 0,0-1 16,0 0-16,0 0 0,22 0 0,-1 0 16,0-21-16,0 22 0,21-22 15,-20 0-15,-1 0 0,21 0 0,-21 0 16,0 0-16,22-22 0</inkml:trace>
  <inkml:trace contextRef="#ctx0" brushRef="#br0" timeOffset="63463.78">11261 11028 0,'0'21'0,"21"-21"16,-21 21-16,21-21 0,0 0 0,-21 21 16,21-21-16,0 0 0,22 0 15,-22 0-15,0 0 0,21 0 0,1 0 16,-22-21-16,21 21 0,1-21 0,-22 0 16,21 21-16,0-21 0,-20 0 15,20-1-15,-21 1 0,0-21 0,0 21 16,1 0-16,-22-22 0,0 22 15,0 0-15,0 0 0,-22 0 0,1-1 16,0 1-16,0 21 0,0 0 0,0 0 16,-1 21-16,1 1 15,0-1-15,0 21 0,0 0 0,0-20 16,-1 41-16,22-21 0,-21 22 16,21-22-16,-21 22 0,21-1 0,-21 1 15,21-1-15,0 1 0,0-22 0,0 22 16,0-22-16,0 0 0,0 1 15,0-1-15,0-21 0,0 21 0,0-20 16,21-1-16,-21 0 0,0 0 0,0-42 47,-21 0-47,21 0 16,-21-22-16,0 22 0,-1 0 15,22-21-15,-21 20 0,0-20 16,21 21-16,-21 0 0,21 0 0,-21 21 15,0 0 1,21 21-16,0 0 16,0 0-16,0 0 0,0 0 0,0 22 15,0-22-15,0 0 0,21 0 16,0 0-16,0 1 0,0-1 0,0 0 16,1-21-16,-1 21 0,21-21 0,-21 0 15,0 0-15,22 0 0,-1 0 16,-21 0-16,22 0 0,-1 0 0,-21-21 15,21 0-15,1 0 0,-22-1 0,21 1 16,-21 0-16,1-21 16,-1 21-16,0-22 0,-21 1 0,21 21 15,-21 0-15,0-22 0,0 22 0,0 0 16,-21 21 0,0 0-16,0 0 0,-1 21 15,1 0-15,0 0 16,0 22-16,0-22 0,21 0 15,-21 0-15,21 0 0,0 22 0,0-22 0,0 0 16,0 0-16,21 0 16,0 1-16,0-22 0,0 0 0,0 21 15,1-21-15,-1 0 0,0 0 16,21 0-16,-21 0 0,22-21 0,-22 21 16,21-22-16,1 1 0,-22 0 15,21 0-15,0 0 0,-20-22 0,20 1 16,-21 21-16,21-21 0,-20-1 15,-22 1-15,21 21 0,-21 0 0,0-1 16,0 1-16,-21 21 0,-1 0 16,22 21-16,-21 1 0,0-1 15,0 0-15,0 0 0,21 0 0,0 0 16,0 22-16,0-22 0,0 0 0,0 0 16,0 0-16,0 1 0,0-1 15,0 0-15,21 0 0,0 0 16,-21 0-16,0 1 0,21-22 15,-21-22 32,-21 22-47,21-21 0,0 0 16,-21 21-16,0 0 16,21 21-1,0 0 1,0 1-16,21-22 15,0 0-15,0 21 0,0-21 0,1 0 16,-1 0-16,0 0 16,0 0-16,0 0 0,0 0 0,22 0 15,-22 0-15,0 0 0,21-21 0,-20 21 16,-1-22-16,21 1 0,-21 0 16,0 0-16,1 0 0,-22 0 0,21-22 15,0 1-15,0 0 0,-21-22 0,0 22 16,0-22-16,21 1 0,-21-1 15,0 1-15,0 20 0,0-20 0,0 21 16,0-1-16,0 22 0,0-21 0,0 21 16,-21 21-1,21 21-15,-21-21 0,21 21 16,0 21-16,-21-21 0,21 22 16,-21-1-16,21 0 0,0 1 15,0 20-15,0-20 0,0 20 0,0-21 16,0 1-16,0-1 0,0 0 15,0 1-15,0-1 0,0 0 0,0-20 16,0 20-16,0-21 0,0 0 0,21 0 16,0-21-16,-21 22 0,21-22 15,0 0-15,0 0 0,1 0 16,-1 0-16,0 0 0,0-22 0,0 1 16,0 21-16,1-21 0,-1-21 15,0 21-15,-21-1 0,21-20 0</inkml:trace>
  <inkml:trace contextRef="#ctx0" brushRef="#br0" timeOffset="63640.67">12933 11218 0,'0'0'16,"-21"0"-16,21 22 16,21-22-1,0 0 1,0 0-16,0 0 0,22 0 0,-22 0 15,21 0-15,-21-22 0,22 1 16,-1 0-16,21 21 0,-20-21 0,-1 0 16</inkml:trace>
  <inkml:trace contextRef="#ctx0" brushRef="#br0" timeOffset="64956.41">14372 10732 0,'0'0'0,"-21"-22"0,0 22 15,-22 0 1,22 0-16,-21 0 0,21 0 0,0 0 16,-1 22-16,1-1 0,-21 21 0,21-21 15,0 22-15,-1-22 0,1 21 16,0 0-16,0 1 0,0 20 0,0-20 15,-1 62-15,22-62 16,0-1-16,0 22 0,0-22 0,0 0 16,22-21-16,-1 22 0,0-22 0,0 21 15,21-21-15,-20 1 0,20-22 16,-21 21-16,21-21 0,1 0 0,-1 0 16,-21 0-16,22 0 0,-1 0 15,0-21-15,1 21 0,-1-22 0,0 1 16,1-21-16,-1 21 0,0-22 15,-21 22-15,1-21 0,-1 0 0,0-22 16,-21 22-16,0-1 0,0 22 16,0-21-16,0 21 0,-21 0 0,0-1 15,-1 22-15,1 0 0,-21 0 16,21 0-16,-22 22 0,1-1 0,21 0 16,-21 21-16,20-21 0,1 22 0,0-1 15,0 0-15,0 1 0,21-22 16,0 21-16,0 1 0,0-22 0,0 0 15,0 21-15,0-21 0,21 1 16,0-1-16,0-21 16,0 0-16,1 0 0,-1 0 0,0 0 15,0 0-15,0-21 0,0-1 16,1 22-16,-22-21 0,21 0 0,0-21 16,0 21-16,0-22 0,-21 22 0,21-21 15,-21-1-15,22 1 0,-22 21 16,0-21-16,0 20 0,21 1 0,-21 0 15,0 42 1,0 0 0,0 1-16,0-1 0,-21 0 0,21 0 15,0 21-15,0-20 0,0 20 0,0-21 16,0 0-16,0 0 0,0 22 16,0-22-16,0 0 0,21 0 15,0-21-15,0 21 0,21-21 0,-20 0 16,-1 0-16,21 0 0,-21 0 0,22 0 15,-22 0-15,21 0 0,0-21 16,-20 0-16,20 0 0,0 0 0,-21 0 16,22-22-16,-22 22 0,0-21 15,0-1-15,0 1 0,-21 21 0,0-21 16,0 20-16,0 1 0,0 0 0,-21 21 16,0 0-16,0 0 0,0 0 15,0 21-15,-1 0 0,1 1 0,21-1 16,0 0-16,0 21 0,0-21 15,0 1-15,0-1 0,0 21 16,0-21-16,0 0 0,21 1 0,1-1 16,-1 0-16,0-21 0,0 21 15,0 0-15,0 0 16,1-21-16,-44-21 47,1 21-47,0-21 0,21 0 15,-21 21-15,0 0 0,0 0 16,21 21 15,0 0-31,21-21 16,0 0-16,0 21 0,0-21 0,0 22 16,22-22-16,-22 0 0,0 0 15,21 0-15,-20 0 0,20 0 0,-21 0 16,21 0-16,-20 0 0,-1 0 15,21-22-15,-21 1 0,0 21 0,22-21 16,-22 0-16,0 0 0,0 0 0,0-1 16,22-20-16,-22 0 15,0 21-15,-21-22 0,21 1 0,-21 0 0,21 20 16,-21-20-16,0 21 0,0 0 16,-21 21-1,0 21-15,0 0 0,21 0 16,-21 0-16,0 1 0,-1 20 15,22-21-15,0 21 0,0-20 0,0-1 16,0 21-16,0-21 0,0 0 0,0 1 16,0-1-16,0 0 0,22-21 15,-1 21-15,0-21 0,0 0 16,0 0-16,0 0 16,1 0-1,-1 0-15</inkml:trace>
  <inkml:trace contextRef="#ctx0" brushRef="#br0" timeOffset="65128.3">16087 11578 0,'0'21'16,"-22"-21"15,1 0 0</inkml:trace>
  <inkml:trace contextRef="#ctx0" brushRef="#br0" timeOffset="66404.89">741 13610 0,'-21'0'0,"21"21"15,0 1-15,0-1 16,0 0-16,21 0 16,0 0-16,0 0 0,0 1 15,0-22-15,1 21 0,-1-21 0,21 0 16,-21 0-16,22 0 0,-22 0 15,21 0-15,0 0 0,-20-21 16,20 21-16,0-22 0,-21 1 16,22 0-16,-22 0 0,0 0 15,0 0-15,-21-1 0,0 1 0,0 0 16,0 0-16,0 0 16,0 0-1,-21 21-15,0 21 16,0 0-16,21 0 0,-21 0 15,21 22-15,0-1 0,-22 21 16,22-20-16,0 20 0,-21 1 0,21-22 16,0 22-16,0-22 15,0 21-15,0-20 0,0-1 0,0 0 16,0 1-16,0-1 0,0-21 16,0 0-16,0 1 0,0-1 15,0 0-15,0-42 31,0 0-15,0-1-16,0 1 0,0 0 16,0 0-16,-21 0 0,0 0 15</inkml:trace>
  <inkml:trace contextRef="#ctx0" brushRef="#br0" timeOffset="66647.75">783 14139 0,'0'22'0,"21"-22"16,0 0-16,1 0 15,-1 0-15,0 0 0,21 0 0,-21 0 16,22-22-16,-22 22 0,21-21 16,1 21-16,-1-21 0,-21 21 15,21 0-15,-20 0 0,-1-21 0,0 21 16,0 0-16,0-21 47</inkml:trace>
  <inkml:trace contextRef="#ctx0" brushRef="#br0" timeOffset="66904.85">1714 14012 0,'0'0'16,"22"0"-16,-1 22 16,0-22-16,0 0 15,-21-22 17,21 22 30,0 0-46,-21-21-16</inkml:trace>
  <inkml:trace contextRef="#ctx0" brushRef="#br0" timeOffset="67872.86">3238 13547 0,'0'0'0,"0"-21"0,0-1 16,0 1-16,0 0 0,0 0 16,-21 21-1,21 21 1,0 0-16,0 0 0,0 43 0,-21-22 15,21 22-15,0-1 0,0 1 16,0-1-16,0 22 0,0-22 0,0 1 16,0-1-16,0 1 0,0-1 15,0-20-15,0 20 0,21-20 16,-21-22-16,0 21 0,0-21 16,21 0-16,-21 1 0,22-1 0,-22 0 15,0-42 1,0 0-16,0-1 15,0 1-15,0 0 0,0-21 16</inkml:trace>
  <inkml:trace contextRef="#ctx0" brushRef="#br0" timeOffset="68199.67">2942 13822 0,'0'0'0,"-21"-106"15,21 85-15,0 0 16,0-22-16,0 1 0,21 21 15,-21 0-15,21-22 0,22 22 16,-22-21-16,21 21 0,0 0 0,1-1 16,20 1-16,-20 21 0,20 0 15,1 0-15,-22 0 0,0 0 0,1 21 16,-1 1-16,-21 20 0,0 0 16,-21 1-16,0-1 0,0 0 0,0 22 15,-21-22-15,0 0 0,-21 1 16,20-1-16,-20 0 0,0-20 15,-1 20-15,22-21 0,-21 0 0,21 0 16,0-21-16,-1 22 0,1-22 16,0 0-16,42 0 31,0 0-31,1 0 16,-1 0-16,0 0 0,21 0 0,-21 0 15</inkml:trace>
  <inkml:trace contextRef="#ctx0" brushRef="#br0" timeOffset="70579.67">4022 14097 0,'0'0'0,"21"-21"16,0 21-16,-21-21 0,0 0 15,0-1-15,0 1 0,0 0 16,0 0-16,0 0 0,0 0 0,-21-1 15,0 1-15,-1 21 0,1 0 16,0 0-16,0 0 0,0 0 0,0 0 16,-1 21-16,1 1 0,-21 20 15,21-21-15,0 21 0,-1-20 0,1 20 16,0 0-16,21 1 0,-21-1 16,21-21-16,0 21 0,0-20 0,0 20 15,21-21-15,0 0 0,0-21 16,1 21-16,-1-21 0,0 0 15,0 0-15,0 0 0,22 0 16,-22-21-16,0 21 0,0-21 0,21 0 16,-20 0-16,-1 0 0,0-1 15,0-20-15,-21 21 0,21 0 0,0-22 16,-21 22-16,22-21 0,-22 21 16,0-22-16,0 22 0,0 0 0,0 0 15,0 0-15,0 0 0,0 42 47,0 0-47,0 0 0,0 0 0,0 22 16,0-22-16,0 0 0,0 21 15,0-21-15,0 22 0,0-22 0,0 0 16,0 0-16,0 0 0,21 1 16,0-22-16,0 0 0,0 21 0,0-21 15,1 0-15,20 0 0,-21-21 16,0 21-16,22-22 0,-22 1 0,21 0 15,-21 0-15,0 0 0,22 0 0,-22-22 16,0 22-16,-21 0 0,0-21 16,0-1-16,0 22 0,0 0 15,0 0-15,-21 0 0,0-1 16,0 22-16,-1 0 0,1 0 16,0 0-16,21 22 15,0-1-15,0 0 0,0 0 16,0 0-16,21 0 0,0 1 15,1-1-15,-1 0 0,0 0 0,21 0 16,-21 0-16,1 1 0,-1-1 0,0 21 16,0-21-16,0 0 0,0 1 15,1-1-15,-1-21 0,-21 21 0,21 0 16,0-21-16,0 0 0,0 0 16,1 0-16,-1 0 15,0 0-15,-21-21 0,21 0 16,0 0-16,0-1 0,1 1 0,-22 0 15,21-21-15,0-1 0,0 1 16,0 0-16,0-1 0,1 1 0,-1 0 16,0-1-16,0 1 0,0 21 15,0 0-15,22 0 0,-22 21 0,0 0 16,0 0-16,-21 21 0,21 0 0,1 0 16,-1 0-16,-21 0 15,0 1-15,21 20 0,0-21 0,-21 0 0,0 22 16,21-22-16,0 0 0,-21 0 15,0 0-15,0 0 0,22 1 16,-1-22 0,-21-22-1,0 1-15,0 0 16,0 0-16,0 0 16,-21 0-16,-1-22 0,1 22 0,0-21 15,0 21-15,-21-22 0,20 22 16,1 0-16,-21 0 0,21 0 0,0 21 15,-1 0-15,1 0 0,-21 0 16,21 21-16,0 0 0,-1 0 0,1 0 16,0 0-16,0 22 0,0-22 15,0 21-15,-1 1 0,22-22 16,0 21-16,0 0 0,0-20 0,0 20 16,0-21-16,0 0 0,22 22 15,-1-22-15,0 0 0,0 0 0,0-21 16,0 0-16,1 0 0,-1 0 0,0 0 15,0 0-15,0 0 0,0-21 16,22 0-16,-22 0 0,0-1 0,0 1 16,0 0-16,1 0 0,-1-21 15,0 20-15,-21-20 0,21 21 0,-21-21 16,0-1-16,0 1 0,0 21 16,0-22-16,0 22 0,0 0 0,0 0 15,0 0-15,-21 42 16,21 0-1,-21 0-15,21 0 0,0 1 0,0 20 16,0-21-16,0 21 0,0 1 16,0-22-16,0 21 0,0-21 0,0 22 15,0-22-15,21 21 0,0-21 16,0 1-16,0-1 0,1 0 0,20-21 16,-21 0-16,0 21 0,22-21 0,-22 0 15,21 0-15,-21-21 0,22 0 16,-22 21-16,21-21 0,-21-22 0,0 22 15,22-21-15,-22 21 16,0-22-16,-21 1 0,21-22 0,0 22 16,-21-21-16,0-1 0,0 1 0,22-1 15,-22 1-15,0 20 0,0 1 16,21 0-16,-21 20 0,0-20 0,0 63 31,0 22-31,0-22 16,0 21-16,-21 0 0,21 22 15,0-22-15,-22 22 0,22-22 0,0 0 16,0 22-16,0-22 0,0 1 16,0-1-16,0 0 0,0-21 15,22 22-15,-1-22 0,0 0 0,0 21 16,0-42-16,0 22 0,22-1 16,-22-21-16,0 0 0,0 0 0,0 0 15,22 0-15,-22-21 0,0-1 16,0 1-16,0 0 0,22-21 0,-22 21 15,0-22-15,0 1 0,0 0 0,1-1 16,-22 1-16,21-22 0,-21 1 16,21-1-16,-21 1 0,0-1 0,0 22 15,21 0-15,-21-1 0,0 1 16,0 21-16,0 0 0,0 42 31,-21 0-15,21 0-16,-21 22 0,21-1 0,0 0 15,0 1-15,0-1 0,0 21 16,0-20-16,0-1 0,0 0 0,0 1 16,0 20-16,0-42 0,0 22 0,0-1 15,0-21-15,21 22 0,0-22 16,0 0-16,0 0 0,1 0 0,-1 0 16,21-21-16,-21 0 0,22 0 15,-22 0-15,21 0 0,0 0 0,-20 0 16,20-21-16,0 0 0,1 0 0,-22 0 15,21 0-15,0-1 0,-20 1 16,-1-21-16,0 21 0,0-22 16,0 22-16,-21-21 0,0 21 15,0 0-15,0-1 0,0 1 0,-21 21 16,0 0-16,0 0 0,0 0 16,-1 0-16,1 0 0,0 21 15,0 1-15,0-1 0,0 0 0,-1 0 16,22 0-16,0 0 0,0 1 15,0 20-15,0-21 0,0 0 0,0 0 16,22 1-16,-22-1 0,21 0 0,0 0 16,0 0-16,0-21 15,0 21-15,1-21 0,20 0 0,-21 0 0,0 0 16,0 0-16,22 0 0,-22 0 16,0 0-16,21-21 0,-20 0 15,-1 0-15,21 0 0,-21 0 0,0-1 16,22-20-16,-22 0 0,0 21 15,0-43-15,0 22 0,1-1 0,-22-20 16,0-1-16,0 1 0,21 21 0,-21-22 16,0 22-16,0-1 0,0 1 15,0 21-15,0 0 0,0 0 0,-21 42 32,21 21-32,0-21 0,-22 22 15,22-1-15,-21 0 0,21 1 16,0 20-16,0-21 0,0 22 15,0-22-15,0 1 0,0-1 0,0 0 16,0 1-16,0-1 0,0-21 16,0 21-16,0-20 0,0-1 0,0 0 15,21 0-15,1 0 0,-1-21 16,0 0-16,0 0 0,0 0 16,0 0-16,22-21 0,-22 0 0,21 0 15,1 0-15</inkml:trace>
  <inkml:trace contextRef="#ctx0" brushRef="#br0" timeOffset="74254.35">9334 13589 0,'-21'0'32,"21"21"-17,21-21 1,1 0-16,-1 0 15,0 0-15,0-21 0,0 0 16,0 21-16,22-21 0,-1 0 0,-21-1 16,22 1-16,-1 0 15,0 0-15,-21 0 0,22 0 0,-22-1 16,0 1-16,-21 0 0,0 0 16,0 0-16,-21 21 15,0-21-15,0 21 0,-22 0 0,22 0 16,-21 0-16,-1 0 0,22 21 15,-21 0-15,0-21 0,20 21 0,1 21 16,0-20-16,0 20 0,0 0 16,21-21-16,0 22 0,0-1 15,0 0-15,0 1 0,0-22 0,21 21 16,0-21-16,21 1 0,-20-1 16,20 0-16,-21-21 0,21 0 0,1 0 15,-1 0-15,-21 0 0,22 0 16,-1 0-16,-21-21 0,0 21 0,0-21 15,-21-1 1,-21 22-16,-21 0 16,21 0-16,-22 0 0,1 0 0,21 0 15,-21 22-15,-1-1 0,1 0 16,21 0-16,-22 21 0,22-20 16,0-1-16,0 21 0,21-21 0,0 0 15,0 1-15,0 20 0,0-21 16,21 0-16,0 0 0,0-21 15,1 0-15,-1 0 16,21 0-16,-21 0 0,0 0 0,1 0 16,-1 0-16,0-21 0,0 0 15,0 21-15,0-21 0,1 0 0,-1-22 16,0 22-16,0 0 0,21-21 0,-20-1 16,-1 22-16,21-21 15,-21 21-15,22-22 0,-22 22 0,21 21 0,0-21 16,-20 21-16,-1 0 0,21 0 15,-21 0-15,0 21 16,-21 0-16,22 1 0,-22 20 0,0-21 16,0 0-16,0 22 0,0-22 15,0 21-15,-22-21 0,1 0 0,0 22 16,21-22-16,-21 0 0,0 0 16,21 0-16,-21-21 0,21 22 0,21-44 46,0 1-46,0 0 16,0-21-16,22 21 0,-22-22 16,0 22-16,0-21 0,0-1 0,22 22 15,-22-21-15,0 0 0,-21-1 16,21 22-16,-21 0 0,21 0 16,-21 42 15,-21 0-31,0 0 0,21 0 0,0 22 15,-21-22-15,21 21 0,-21-21 0,21 22 16,0-22-16,0 21 0,0-21 16,0 1-16,0 20 0,0-21 0,21 0 15,0-21-15,-21 21 0,21 1 16,0-22-16,0 0 0,1 0 0,-1 0 16,21 0-16,-21 0 0,22 0 15,-22-22-15,21 1 0,0 0 16,1 0-16,-1 0 0,0 0 0,1-1 15,-22 1-15,21-21 0,-21 21 0,1-22 16,-1 1-16,-21 21 0,0-21 16,0 20-16,0 1 0,0 0 0,0 0 15,-21 21-15,-1 0 0,1 0 16,0 0-16,0 21 0,0 0 0,0 0 16,-1 1-16,1-1 0,0 21 0,0-21 15,21 22-15,0-22 0,0 0 16,0 21-16,0-21 0,0 1 0,0-1 15,0 0-15,21-21 0,0 21 16,0 0-16,22-21 0,-22 0 16,0 0-16,21 0 0,1 0 0,-1 0 15,-21 0-15,22-21 0,-1 21 16,0-21-16,1 0 0,-22 0 0,21-1 16,-21 1-16,22-21 0,-22 0 0,21 20 15,-21-20-15,0 0 0,22-1 16,-22 1-16,-21 21 0,21-21 0,-21 20 15,21 1-15,0 21 16,-21 21 0,0 1-16,0-1 0,0 0 15,0 0-15,0 0 0,0 0 16,0 1-16,0-1 0,0 0 16,22-21-1,-22-21 1,0 0-1,0-1-15,0 1 16,0 0-16,0 0 0,0 0 0,0-22 16,0 22-16,0 0 0,0 0 15,-22 0-15,22 0 0,-21 21 0,0 0 16,0 0-16,0 0 16,0 21-16,-1 0 0,1 0 15,21 21-15,-21-20 0,0 20 16,0 0-16,21 1 0,0-1 15,0-21-15,0 21 0,0 1 0,0-22 16,0 0-16,0 0 0,21 0 16,0 1-16,0-1 0,0 0 0,22-21 15,-22 0-15,0 0 0,21 0 0,-20 0 16,20 0-16,-21 0 0,21-21 16,-20 21-16,20-21 0,-21-1 15,21 1-15,-20-21 0,20 21 0,-21-22 0,0 22 16,0-21-16,1 0 0,-1-1 15,-21-20-15,0 42 0,0-22 0,0 22 16,0-21-16,0 21 16,0 42-1,-21 0-15,21 21 0,0-21 16,-22 22-16,22-22 0,0 21 16,0 1-16,0-1 0,0-21 0,0 21 15,0-20-15,0-1 0,0 0 16,22 0-16,-1 0 0,0 0 0,0 1 15,0-22-15,22 0 0,-22 0 0,0 0 16,21 0-16,-21 0 0,1 0 16,20-22-16,-21 1 0,0 0 15,0 0-15,1 0 0,-1 0 16,0-1-16,0-20 0,-21 0 0,0-1 16,21 22-16,0-21 0,-21 0 0,0 20 15,0 1-15,0 0 0,0 0 16,0 42-1,0 0 1,0 0-16,0 22 0,0-22 0,-21 21 16,21-21-16,0 22 0,0-22 0,0 0 15,0 21-15,0-20 0,0-1 16,0 0-16,21 0 0,-21 0 0,22 0 16,-1-21-16,0 0 0,-21 22 15,21-22-15,0 0 0,0 0 16,1 0-16,-1 0 0,0-22 0,0 1 15,0 21-15,0-21 0,1 0 16,-1 0-16,0-22 0,0 22 0,0-21 16,-21 0-16,21-1 0,1-20 0,-1 20 15,-21-20-15,21 21 0,-21-22 16,21 22-16,-21-1 0,0-20 0,0 42 16,0-22-16,0 22 0,0-21 15,0 63 1,0 0-16,-21 0 0,0 22 15,21-1-15,-21 0 0,21 1 16,0 20-16,-22-20 0,22 20 16,-21-21-16,21 1 0,0 20 15,0-20-15,0-22 0,0 21 0,0 0 16,0-20-16,0-1 0,0 0 0,21 0 16,-21 0-16,22 0 0,-1-21 15,0 0-15,0 0 0,0 0 0,0 0 16,1 0-16,-1 0 0,0 0 15,21-21-15,-21 21 0,1-21 0,-1 0 16,0 0-16,0 21 0,21-43 0,-20 22 16,-1 0-16,0 0 15,0-21-15,0 20 0,-21 1 0,21 0 16,-21 0-16,22 21 0,-22 21 31,0 0-15,0 0-16,0 1 0,0-1 15,0 0-15,0 0 0,0 0 0,0 0 16,0 1-16,0-1 0,0 0 16,21-21-16,0 0 0,0 0 15,0 0-15,0 0 0,1 0 0,-1 0 16,0 0-16,0 0 0,0 0 16,22-21-16,-22 0 0,0-1 0,0 1 15,0-21-15,0 21 0,1-22 16,-1 22-16,-21-21 0,21 0 15,0 20-15,-21-20 0,21 21 0,-21 0 16,0 42 0,0 0-1,-21 0-15,21 0 0,-21 1 16,0 20-16,21-21 0,0 21 0,-21-20 16,21-1-16,-22 21 0,22-21 15,0 0-15,0 1 0,0-1 16,0 0-16,0 0 0,22-21 15,-1 0-15,0 0 16,0 0-16,0 0 16,0-21-16,1 0 0,-22 0 15,21-1-15,0-20 16,-21 21-16,21 0 0,-21-22 0,0 22 16,0-21-16,0 21 0,0-22 15,0 22-15,0 0 0,-21 0 0,0 21 16,0 0-16,-1 0 15,1 0-15,21 21 16,0 0-16,0 0 16,21-21-1,1 0 1,-1 0-16,0 0 0,21 0 16,-21 0-16,1 0 0,-1 0 0,21 0 15,-21-21-15,0 21 0,1 0 0,-1 0 16,0 0-16,0 0 0,0 0 15,0 21-15,-21 1 0,0-1 16,0 0-16,0 0 16,0 0-16,0 0 0,0 1 0,-21-1 15,0 0-15,21 0 0,-21 0 16,21 0-16,0 1 0,0-1 16,-21-21-16,21 21 0,-21-21 15,21 21-15,0-42 47,0 0-47,0 0 16,21-1-16,0 1 0,-21 0 0,21 0 15,0-21-15,0 20 0,1-20 16,-1 0-16,21-22 0,0 22 16,-20 0-16,20 20 15,-21-20-15,21 21 0,-20 21 0,-1-21 16,21 21-16,-21 0 0,0 0 0,1 0 0,-1 21 15,0-21-15,-21 42 16,0-21-16,0 1 0,0 20 0,0 0 16,0-21-16,0 22 0,0-1 15,0-21-15,0 22 0,0-22 0,0 0 16,-21 0-16,0 0 0,21 0 0,-22 1 16,22-1-16,-21-21 31,21-21-16,0-1 1,0 1-16</inkml:trace>
  <inkml:trace contextRef="#ctx0" brushRef="#br0" timeOffset="74484.21">14309 13229 0,'0'0'0,"-22"0"0,1 0 0,0 0 16,0 0-1,21-21 1,21 21 31</inkml:trace>
  <inkml:trace contextRef="#ctx0" brushRef="#br0" timeOffset="74763.05">12742 13399 0,'0'0'0,"0"21"0,21-21 15,1 0 1,20 0-16,0 0 0,-21 0 16,43 0-16,-22 0 0,1 0 0,-1-21 15,0 21-15,22 0 0,-22 0 0,0 0 16,-20 0-16,-1 0 0,0 0 15,-42 0 1,0 0 0</inkml:trace>
  <inkml:trace contextRef="#ctx0" brushRef="#br0" timeOffset="76003.34">1524 15558 0,'0'0'0,"-21"0"16,0 21-16,-1-21 0,1 0 16,0 0-16,0 0 0,0 0 15,0 0-15,-1 0 0,1 0 16,-21 0-16,21 0 0,0-21 0,-1 21 16,1-22-16,0 22 0,0-21 15,21 0-15,0 0 0,0 0 16,0 0-16,0-1 0,0-20 15,0 0-15,21 21 0,0-22 0,22 1 16,-1 21-16,0-22 0,1 22 16,-1 0-16,0 21 0,-21 0 15,22 0-15,-22 0 0,0 21 16,0 0-16,-21 1 0,0 20 0,0 0 16,-21 22-16,-21-22 0,21 0 15,-22 22-15,-20-1 0,20-20 16,1 20-16,-21-20 0,20 20 0,1 1 15,21-22-15,0 0 0,-1 1 16,22-1-16,0 0 0,0-21 0,22 1 16,-1-1-16,21 0 15,0-21-15,1 0 0,-1 0 0,0 0 16,1 0-16,-1 0 0,0-21 16,1 0-16,-1-1 0,0 1 15,-20 0-15,-1 0 0,0 0 0,-21 0 16,0-1-16,0-20 0,0 21 15,-21 0-15,0 0 0,-1-22 16,-20 22-16,0 21 0,-1-21 0,1 0 16,0 21-16,-1 0 0,1 0 15,0 0-15,21 0 0,-22 0 0,22 0 16,0 21-16,0 0 0,0-21 16,-1 21-16,22 0 15,0 1-15,0-1 0,0 0 16,0 0-16,22-21 15,-1 0-15,0 0 0,21 0 16,1 0-16,-22 0 0</inkml:trace>
  <inkml:trace contextRef="#ctx0" brushRef="#br0" timeOffset="76200.24">2095 15663 0,'0'0'0,"0"-21"0,22 21 16,-22-21 47</inkml:trace>
  <inkml:trace contextRef="#ctx0" brushRef="#br0" timeOffset="76755.98">3704 15155 0,'0'0'0,"21"-63"15,-21 42-15,0 0 16,0-1-16,0 1 0,0 0 16,-21 21-1,21 21 1,-21 0-16,21 1 0,0 20 0,-21 0 15,21 22-15,-21-22 0,21 22 16,-22-1-16,22 1 0,-21-1 16,21 1-16,0-1 0,0-21 15,-21 22-15,21-22 0,-21 1 0,21-1 16,0-21-16,0 0 0,0 0 16,0 1-16,0-1 0,0-42 31,0-1-31,0-20 15,0 21-15,0 0 0,0 0 16,0-22-16,0 1 0</inkml:trace>
  <inkml:trace contextRef="#ctx0" brushRef="#br0" timeOffset="77755.92">3323 15155 0,'0'0'0,"0"-63"16,0 42-1,0 0-15,0-1 0,0 1 16,21 0-16,22 0 0,-22 21 0,21-21 16,0 0-16,22-1 0,-22 22 15,22 0-15,-1-21 0,-20 21 0,20 0 16,1 0-16,-22 21 0,0 1 16,1-1-16,-1 0 0,-21 0 0,0 21 15,-21 1-15,0-1 0,0-21 16,0 22-16,-21-1 0,-21 0 15,21 1-15,-22-22 0,1 21 0,0 0 16,-1-20-16,1-1 0,0 0 16,-1 0-16,22 0 0,-21 0 0,21-21 15,-1 0-15,1 0 0,0 0 16,0 0-16,21-21 16,21 21 15,0 0-16,-21 21-15,21-21 0,1 22 0,-1-1 16,0 21-16,-21-21 16,21 0-16,0 1 0,0-1 0,1 21 15,-22-21-15,21 0 0,0 1 16,0-1-16,0 0 0,0 0 0,1-21 16,-1 21-16,21-21 0,-21 21 15,0-21-15,1 0 0,-1 0 0,0 0 16,0-21-16,21 0 0,-20 0 15,-1 21-15,21-21 0,-21-22 0,22 22 16,-22 0-16,0-21 0,21 21 16,-21-22-16,-21 22 0,0 0 0,0-21 15,0 20-15,0 1 0,0 0 16,-21 21 0,0 0-16,0 0 0,0 21 15,0-21-15,-1 21 16,1 1-16,0-1 0,0 0 0,21 21 15,0-21-15,0 1 0,0-1 16,0 0-16,0 21 0,0-21 0,21 1 16,0-1-16,22-21 0,-22 21 15,0-21-15,21 0 0,-21 0 0,22 0 16,-1 0-16,-21 0 0,22 0 16,-1 0-16,-21-21 0,21 0 0,1-1 15,-22 1-15,21 0 16,-21 0-16,1 0 0,-22 0 0,0-22 15,21 22-15,-21-21 0,0 21 0,0-1 16,0 1-16,0 0 0,0 0 16,0 0-16,0 42 31,0 0-31,-21 0 0,21 0 0,0 1 16,0-1-16,-22 21 0,22-21 15,0 22-15,-21-1 0,21 0 16,0 22-16,0-22 0,0 22 0,0-1 15,0 1-15,0-1 0,0 1 0,0-1 16,0-21-16,0 22 0,0-1 16,0-20-16,0 20 0,0-20 15,0-1-15,0 0 0,21-21 0,-21 22 16,0-22-16,0 21 0,0-21 16,22-21-16,-22 22 0,0-44 31,0 1-31,0 0 0,0 0 0,0-21 15,0-1-15,0 1 0,21 0 0,-21-1 16,0-20-16</inkml:trace>
  <inkml:trace contextRef="#ctx0" brushRef="#br0" timeOffset="78079.39">4741 15833 0,'0'0'0,"0"-85"15,0 43-15,0 21 16,0-1-16,0 1 0,0 0 0,21 0 15,-21 0-15,22 0 0,20-1 16,-21 1-16,21 0 0,-20 21 0,20 0 16,0 0-16,1 0 0,-22 0 15,21 0-15,-21 21 0,0 0 0,1 1 16,-1-1-16,-21 0 0,0 0 16,0 0-16,0 0 0,0 1 0,0-1 15,-21 0-15,-1 0 0,-20 0 16,21 0-16,0 1 0,-22-22 15,22 21-15,-21-21 0,21 0 0,0 21 16,-1-21-16,1 0 0,42 0 47,1-21-31,-1 21-16,0 0 0,0-21 15,0-1-15</inkml:trace>
  <inkml:trace contextRef="#ctx0" brushRef="#br0" timeOffset="78556.13">5440 15473 0,'0'0'0,"0"-21"0,-21 21 16,-1 0-16,22 21 15,-21 0-15,0-21 0,0 21 0,0 0 16,0 1-16,-1-1 0,22 21 0,0-21 15,-21 0-15,21 1 0,0 20 16,0-21-16,0 0 0,0 0 0,0 22 16,21-22-16,-21 0 0,22 0 15,-1-21-15,21 21 0,-21 1 16,0-22-16,22 0 0,-22 0 16,0 0-16,21 0 0,-20-22 0,20 22 15,-21-21-15,21 0 0,-20 0 0,20 0 16,-21 0-16,0-22 0,0 22 15,-21-21-15,0 21 0,0-22 0,0 1 16,-21 0-16,0-1 0,-21 22 16,21-21-16,-22 21 0,22-1 0,-21 22 15,-1 0-15,1 0 0,21 0 16,-21 0-16,-1 22 0,22-22 0,0 21 16,0 0-16,0 0 0,-1 21 15,22-20-15,-21-1 0,21 0 16,0 21-16,0-21 0,0 1 0,0-1 15,21 0-15,1 0 0,-1 0 16,0 0-16,0 1 0,0-1 0,0 0 16,22-21-16,-22 21 0,0-21 15,21 0-15,-20 0 0,20 0 0,-21 0 16,21 0-16,-20-21 0,20 21 0</inkml:trace>
  <inkml:trace contextRef="#ctx0" brushRef="#br0" timeOffset="78947.89">6096 15536 0,'21'0'0,"-21"-21"15,0 0-15,0 0 16,21 21-16,0 0 0,-21-21 16,22 21-16,-1 0 0,0 0 15,0 0-15,0 0 0,0 0 16,1 0-16,-1 21 0,0-21 0,0 42 15,0-21-15,-21 1 0,0-1 16,21 21-16,-21-21 0,22 22 0,-22-22 16,0 0-16,0 21 0,0-21 15,0 22-15,0-22 0,0 0 16,0 0-16,0 0 0,0 1 16,0-44 15,0 1-31,0 0 15,0 0-15,0-21 0,0 20 0,0-20 16,0 21-16,0-21 0,0-1 0,0 1 16,21-22-16,-21 22 0,21 0 15,0-1-15,0 22 0,0-21 0,1 0 16,-1 20-16,21 1 0,-21 0 16,22-21-16,-1 42 0,-21-21 0</inkml:trace>
  <inkml:trace contextRef="#ctx0" brushRef="#br0" timeOffset="79335.2">7239 14901 0,'0'0'0,"-21"0"16,0 0-16,-1 0 15,1 22 1,21-1-16,-21-21 0,21 42 16,0-21-16,-21 0 0,21 22 15,-21-1-15,0 0 0,21 1 0,0-1 16,0 0-16,0 1 0,0-1 16,-22 0-16,22 1 0,0-1 0,0 0 15,0-20-15,0 20 0,0-21 0,0 21 16,0-20-16,22-1 0,-22 0 15,21-21-15,0 21 0,-21 0 0,21-21 16,0 0-16,0 0 16,1 0-16,-1 0 0,0-21 15,0 21-15,0-21 0,0 0 16,1 0-16,-22-1 16,21 1-16,0 0 0,-21 0 0,21 0 15,-21-22-15,0 22 0,21-21 0</inkml:trace>
  <inkml:trace contextRef="#ctx0" brushRef="#br0" timeOffset="79636.25">7091 15134 0,'0'0'0,"0"21"31,21-21-16,0 0-15,21 0 0,-20 0 16,-1 0-16,21 0 0,0-21 0,-20 21 16,20 0-16,0 0 0,-21-21 15,22 21-15,-22 0 0,21 0 0,-21 0 16,1 0-16,-1-21 16,0 21-16,-42 0 62,0 0-62,21 21 16</inkml:trace>
  <inkml:trace contextRef="#ctx0" brushRef="#br0" timeOffset="80880.5">1355 17039 0,'0'0'0,"0"21"0,21-21 15,0 0 17,0 0-32,0-21 15,-21 0 1,21 0-16,-21 0 0,0 0 15,0-1-15,0 1 0,-21 0 16,0 21-16,0-21 0,0 21 0,-22 0 16,22 0-16,-21 0 0,0 0 15,-1 21-15,22-21 0,-21 21 16,21 0-16,-1 1 0,1 20 16,0-21-16,0 0 0,21 0 0,-21 22 15,21-22-15,0 0 0,0 0 16,0 0-16,21-21 15,0 0-15,0 0 0,0 0 16,1 0-16,20-21 0,-21 0 16,0 21-16,22-21 0,-22 0 0,0 0 15,0-1-15,21 1 0,-20 0 16,-1 0-16,-21 0 0,21 21 16,-21-21-16,21 21 0,-21-22 15,0 44 16,0-1-31,0 0 0,0 0 0,0 0 16,21 0-16,-21 1 16,0 20-16,0-21 0,0 21 0,0 1 15,21-22-15,-21 21 0,0 1 16,0-1-16,0-21 0,0 21 16,0 1-16,0-1 0,0-21 0,0 22 15,0-22-15,-21 0 0,0 21 16,0-21-16,0 1 0,0-22 15,-1 21-15,1 0 0,0-21 0,-21 0 16,21 0-16,-22 0 0,22 0 16,0-21-16,-21 0 15,20 21-15,-20-22 0,21 1 0,0 0 0,0 0 16,21 0-16,0 0 16,-22-1-16,22 1 0,0 0 15,0 0-15,0 0 0,22 0 16,-1 21-16,0 0 15,0-22-15,0 1 0,0 21 16,1-21-16,-1 21 0</inkml:trace>
  <inkml:trace contextRef="#ctx0" brushRef="#br0" timeOffset="81119.53">1926 17293 0,'21'0'16,"-21"21"31</inkml:trace>
  <inkml:trace contextRef="#ctx0" brushRef="#br0" timeOffset="81872.69">3492 16764 0,'0'0'0,"0"-21"0,64-43 16,-64 86 15,0-1-31,0 21 15,-21-21-15,0 22 0,-1-1 16,1 21-16,0-20 0,0 20 0,0-20 16,0 20-16,-1-21 0,1 1 15,21-1-15,-21 22 0,0-22 16,0 0-16,21-21 0,-21 22 0,21-22 16,0 0-16,0 0 0,0 0 15,0-42 1,0 0-16,0 0 15,0 0-15,21-22 0,-21 1 16,21 21-16,0-43 0,0 22 16,-21-21-16,21-1 0,1 1 0,-1-1 15,0 1-15,0-1 0,0 1 16,0-1-16,1 22 0,-1-1 16,0 1-16,0 21 0,0 21 15,0 0-15,1 0 16,-1 42-16,-21-21 0,21 22 0,-21-1 15,21 0-15,-21 22 0,0-22 16,21 22-16,-21-22 0,0 22 0,21-22 16,-21 0-16,0 1 0,0-1 15,0 0-15,0 1 0,0-1 16,0-21-16,0 21 0,0-20 16,-21-1-16,0 0 0,21 0 15,-21-21 1,0-21-16,0 0 15,21 0-15,-22-1 0,1-20 16</inkml:trace>
  <inkml:trace contextRef="#ctx0" brushRef="#br0" timeOffset="82063.5">3344 17187 0,'21'0'16,"1"0"-16,-1 0 0,0 0 15,0-21-15,0 21 0,22-21 16,-22 21-16,0 0 0,0-21 0,21 21 16,-20 0-16,-1-21 0,0 21 15,0 0-15,0 0 0,0-21 0,1 21 32</inkml:trace>
  <inkml:trace contextRef="#ctx0" brushRef="#br0" timeOffset="84767.16">3873 17420 0,'0'0'0,"0"21"16,22-21 0,-1 0-1,0 0-15,0-21 16,0 0-16,0 0 15,1 0-15,-1 0 0,21-22 0,-21 22 16,0-21-16,22-1 0,-22 1 16,21 0-16,-21-1 0,1 1 15,-1 0-15,0 21 0,-21-1 16,0 44 0,-21-1-16,0 0 15,-1 0-15,1 21 0,0-20 0,0-1 16,21 21-16,0-21 0,0 0 15,0 1-15,0-1 0,21-21 16,0 21-16,0-21 0,1 0 16,20 21-16,-21-21 0,0 0 0,0 21 15,1 0-15,-1-21 0,0 22 16,0-22-16,-21 21 0,0 0 16,0 0-16,-21 0 15,0-21-15,0 0 16,-22 0-16,22 0 0,0 0 15,0 0-15,0 0 0,-1 0 0,1 0 16,21-21-16,-21 0 0,0 0 16,21 0-16,-21-1 0,21 1 15,0 42 17,0 1-32,0-1 15,0 0-15,0 0 16,0 0-16,21 0 0,-21 1 0,21-22 15,0 21-15,-21 0 16,21-21-16,1 0 0,-1 0 0,0 0 16,0 0-16,21 0 0,-20 0 15,20-21-15,-21 0 0,21-1 0,-20 1 16,20 0-16,0 0 0,1 0 16,-1-22-16,-21 22 0,21-21 0,-20 21 15,20-22-15,-21 22 0,-21 0 16,0-21-16,0 21 0,-21 21 31,0 0-31,0 21 0,-1 0 16,1 0-16,21 0 0,0 0 15,-21 1-15,21-1 0,0 0 16,0 0-16,0 0 0,21 0 16,0 1-16,1-1 0,-1 0 0,0-21 15,0 21-15,0 0 0,22-21 16,-22 21-16,0-21 0,21 22 0,-21-1 15,1-21-15,-22 21 16,-22-21 0,1 0-1,0-21-15,0 0 0,0 21 0,0 0 16,-1-22-16,1 22 0,0 0 16,0 0-16,0 0 15,0 0-15,-1 22 16,22-1-16,-21-21 0,21 21 15,0 0-15,0 0 16,0 0-16,21-21 0,1 22 0,-1-22 16,0 0-16,21 0 0,-21 0 15,1 0-15,20 0 0,0 0 0,1-22 16,-22 1-16,21 0 0,0 21 16,1-21-16,-1 0 0,-21 0 0,22-1 15,-22 1-15,21 0 16,-21 0-16,0 0 0,1 0 0,-22-1 0,0-20 15,0 21-15,0 0 16,0 0-16,0-1 0,0 1 0,-22 0 16,1 21-1,0 21-15,0 0 16,0 1-16,21-1 16,-21 21-16,21-21 0,-22 0 0,22 1 15,0-1-15,0 21 0,0-21 16,0 0-16,0 1 0,22-1 15,-1-21-15,0 0 0,0 0 16,0 0-16,0 0 0,1 0 16,20 0-16,-21 0 0,0 0 0,22-21 15,-22-1-15,0 1 0,21 21 16,-21-21-16,1 0 0,-1 0 16,0 0-16,-21-1 0,21 1 0,-21-21 15,21 21-15,-21 0 0,0-1 16,0 1-16,0 42 31,0 1-31,0-1 0,0 0 16,0 0-16,0 0 0,0 22 0,0-22 15,0 0-15,0 0 0,0 0 16,0 0-16,21-21 0,1 22 16,-1-1-16,0-21 0,0 0 15,0 0-15,0 0 0,1 0 0,20 0 16,-21 0-16,21-21 0,-20-1 15,20 22-15,-21-21 0,21 0 0,-20-21 16,-1 21-16,0-1 0,21-20 16,-21 0-16,-21-1 0,22 1 0,-1 0 15,-21-22-15,21 22 0,-21-22 16,0 22-16,0-21 0,0 20 0,0 1 16,0 21-16,0 0 0,0-1 15,0 1-15,-21 42 16,21 1-16,-21-1 15,21 0-15,-22 21 0,22 1 16,0-1-16,0 0 0,-21 1 16,21-1-16,0 0 0,0 1 0,0-1 15,0 0-15,0 1 0,0-22 16,0 21-16,0-21 0,21 0 0,-21 1 16,22-1-16,-1 0 0,0-21 15,0 0-15,0 0 0,0 0 16,1 0-16,-1 0 0,0 0 0,0-21 15,0 0-15,0-1 0,1 1 16,-1 0-16,0 0 0,0 0 0,0-22 16,0 22-16,1 0 15,-1 0-15,0 0 0,-21 0 0,0-1 16,21 22-16,0 0 16,-21 22-1,0-1-15,0 0 0,0 0 16,0 0-16,0 0 0,0 1 0,0-1 15,0 0-15,0 0 0,0 0 0,0 0 16,0 1-16,0-1 16,0 0-16,21-21 15,1 0-15,-1 0 0,0 0 16,0 0-16,0-21 0,22 21 0,-22-21 16,0-1-16,21 1 15,-21 0-15,1 0 0,-1 0 0,0 0 16,0-1-16,-21-20 0,21 21 15,0 0-15,-21 0 0,22 21 0,-22-22 16,0 44 0,0-1-1,0 0-15,0 0 0,0 0 0,0 0 16,-22 22-16,22-22 0,0 0 16,0 0-16,0 0 0,0 1 15,22-22 1,-1 0-1,0 0-15,0 0 0,0-22 16,0 22-16,22-21 0,-43 0 0,21 21 0,0-21 16,0 0-16,-21 0 15,0-1-15,0 1 0,0 0 0,0 0 16,0 0-16,0 0 0,0-22 16,-21 22-16,0 0 0,0 0 0,21 0 15,-21 21-15,-1 0 0,1 0 0,0 0 16,0 0-1,21 21 1,21-21 0,0 0-16,0 0 15,1 0-15,-1-21 16,0 21-16,0-22 0,21 22 0,-20 0 16,-1-21-16,21 21 0,-21 0 15,0 0-15,1 0 0,-1 0 16,0 0-16,0 21 0,-21 1 15,21-22-15,-21 21 0,0 0 16,21 0-16,-21 0 0,0 0 16,0 1-16,0-1 0,0 0 15,0 0-15,0 0 0,0 0 16,0 1-16,-21-22 0,21 21 16,0 0-16,0 0 15,-21 0 1,21-42 15,0 0-15,0 0-16,0 0 15,21-1-15,0-20 0,1 21 0,-1 0 16,0-22-16,0 22 0,21-21 16,1 21-16,20-43 0,-20 43 15,-22 21-15,21-21 0,-21 21 16,0 0-16,1 0 0,-1 0 0,0 21 15,-21 0-15,0 0 16,0 1-16,0-1 0,0 0 0,0 21 16,0-21-16,-21 1 0,21 20 0,-21-21 15,-1 0-15,22 0 0,0 1 16,-21-1-16,21 0 0,0 0 16,21-21-1,1 0-15,-1 0 16,0 0-16,0 0 0,0 0 15,22 0-15,-22-21 0,21 0 0,-21 0 16,22 21-16,-22-22 0,21-20 16,-21 21-16</inkml:trace>
  <inkml:trace contextRef="#ctx0" brushRef="#br0" timeOffset="85103.98">8594 16976 0,'21'-21'16,"0"-1"-16,-127 128 0,170-169 0,-1-1 0,-63 43 16,0 0-16,-21 21 15,0 0 1,0 0-16,-1 21 0,1 0 15,0 0-15,21 1 0,-21-1 16,21 0-16,0 0 0,0 0 16,0 0-16,0 1 0,0-1 15,21-21-15,-21 21 16,21-21-16,0 0 0,-21 21 0,22 0 16,-1-21-16,0 0 0,-21 21 15,21-21-15,0 0 0,0 22 16,1-22-16,-22 21 0,0 0 15,0 0 1,-22-21-16,1 21 16,0-21-16,0 0 0,0 0 15,-22 0-15,22 0 0,0 21 0,0-21 16,0 0-16,0 0 16,-1 0-16,22-21 15,0 0 1,0 0-16</inkml:trace>
  <inkml:trace contextRef="#ctx0" brushRef="#br0" timeOffset="85451.66">7006 16320 0,'0'0'0,"0"21"0,0 0 15,-21-21 110</inkml:trace>
  <inkml:trace contextRef="#ctx0" brushRef="#br0" timeOffset="85731.03">6032 16785 0,'0'0'0,"0"21"16,22-21-16,-1 0 16,0 0-16,0 0 0,21 0 0,1 0 15,-22 0-15,21 0 0,22-21 16,-22 21-16,0 0 0,1-21 0,-1 21 16,0 0-16,1 0 0,-1-21 15,-21 21-15,0 0 0,1 0 0,-1-21 16,0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31:1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21315 1016 0,'-21'-42'16,"-1"21"-16,22-1 0,0 1 15,0 42 32,0 1-47,0-1 0,0 21 16,0 0-16,0-20 0,0 20 15,0 21-15,0-20 0,0-1 0,0 0 16,0 1-16,0-1 0,0-21 16,0 22-16,0-1 0,0-21 0,0 21 15,0-20-15,0-1 0,0 0 16,0 0-16,0 0 0,0 0 0,0 1 15,0-1 1,0-42 15,0-1-31,-21 1 0,21 0 0,0 0 0,0-21 16</inkml:trace>
  <inkml:trace contextRef="#ctx0" brushRef="#br0" timeOffset="371.3">21124 995 0,'0'0'16,"0"-21"-16,0 0 0,0-1 0,0 1 15,0 0-15,0 0 16,21 21-16,1-21 0,-1 21 15,0-21-15,0 21 0,21-22 0,-20 22 16,20 0-16,21 0 0,-20 0 16,-1 0-16,0 0 0,1 0 0,-1 0 15,0 22-15,-20-1 0,-1 21 16,-21-21-16,0 22 0,-21-1 16,-1 0-16,-20 1 0,0-1 0,-1 0 15,-20-21-15,21 22 0,-1-22 16,-20 21-16,20-21 0,22 1 0,-21-22 15,21 21-15,0-21 16,-1 0-16,44 0 31,-1-21-15</inkml:trace>
  <inkml:trace contextRef="#ctx0" brushRef="#br0" timeOffset="891">22225 1058 0,'0'0'0,"0"-21"0,21 0 15,-21 0-15,21 21 0,-21-21 16,0 0-1,-21 21-15,0 0 16,0 0-16,-22 0 0,22 21 16,-21 0-16,21 0 0,-22 0 0,1 0 15,21 1-15,-21-1 0,20 21 16,1-21-16,0 0 0,0 1 0,21-1 16,0 0-16,0 0 0,0 0 15,0 0-15,21-21 16,0 22-16,0-22 0,1 21 15,-1 0-15,0-21 0,21 21 0,-21-21 16,1 21-16,20-21 0,-21 21 16,0-21-16,0 22 0,1-22 0,-22 21 15,0 0-15,0 0 16,0 0-16,0 0 0,-22-21 16,1 22-16,-21-22 0,21 21 15,-22-21-15,1 0 0,0 21 16,-1-21-16,22 0 0,-21 0 0,21 0 15,0 0-15,-1 0 0,1 0 16,0 0-16,21-21 0,-21 21 16,21-21-16,0-1 0,0 1 15,21 0-15,0 21 16,0-21-16,22 0 0,-22 21 16</inkml:trace>
  <inkml:trace contextRef="#ctx0" brushRef="#br0" timeOffset="1210.82">22437 1058 0,'0'0'0,"0"-21"0,21 0 15,-21 0 1,21 21-16,0 21 15,-42-21-15,106 21 0,-64 22 0,0-22 16,-21 21-16,0 0 0,0 1 16,0-1-16,0-21 0,21 22 0,-21-1 15,0-21-15,0 21 0,0-20 16,0-1-16,0 0 0,0 0 16,0 0-16,0 0 0,0 1 15,0-1-15,0-42 31,0-1-15,0 1-16,0 0 0,21 0 0</inkml:trace>
  <inkml:trace contextRef="#ctx0" brushRef="#br0" timeOffset="1466.61">23029 953 0,'0'21'16,"-21"0"-16,0 21 16,0-21-16,0 22 0,-1-22 0,1 21 15,0 1-15,0-1 0,0 0 16,-22-21-16,22 22 0,0-22 0,0 21 16,0-21-16,21 1 0,-21-1 15,21 0-15,-22 0 0,22 0 0,0 0 16,22-21 15,-1 0-31,0 0 0,0-21 16</inkml:trace>
  <inkml:trace contextRef="#ctx0" brushRef="#br0" timeOffset="2195.79">23326 1122 0,'0'0'0,"0"-21"16,0 42-1,0 0-15,0 21 16,0-20-16,0-1 0,0 21 0,0-21 16,0 0-16,0 22 0,-22-22 15,22 0-15,0 21 0,-21-20 16,21-1-16,0 0 0,0 0 0,0 0 15,0 0-15,0-42 47,0 0-47,0 0 0,0-21 16,0 20-16,0 1 0,0-21 16,0 21-16,0-22 0,0 1 0,21 0 15,1 21-15,-22-22 0,21 22 16,-21 0-16,21-21 0,0 20 15,0 22-15,0-21 0,1 0 16,-1 21-16,0 0 16,0 0-16,0 21 0,0 0 0,1 22 15,-1-22-15,0 21 0,0-21 16,-21 22-16,0-1 0,0-21 0,21 22 16,-21-22-16,0 21 0,21-21 15,-21 0-15,0 1 0,0-1 0,0 0 16,0 0-16,0-42 47,0 0-47,0 0 0,22-1 0,-22 1 15,0-21-15,21 21 0,0-22 16,0 1-16,0 0 0,0-1 16,1 1-16,-1 21 0,0-21 0,21-1 15,-21 22-15,22 0 0,-22 0 16,21 21-16,-21 0 0,22 0 15,-22 0-15,0 21 0,0 0 0,0 21 16,1 1-16,-1-22 0,-21 21 16,0 1-16,0-1 0,0 0 0,0 1 15,0-1-15,0-21 0,0 21 16,0-20-16,0-1 0,-21 21 0,-1-21 16,22 0-16,-21 1 15,0-1-15,0 0 0,21 0 16,-21-21-16,0 0 15</inkml:trace>
  <inkml:trace contextRef="#ctx0" brushRef="#br0" timeOffset="3815.69">18267 2371 0,'0'0'16,"0"-21"-16,0-1 16,-21 1-16,21 0 0,0 0 15,0 0-15,0 0 0,0-1 0,21 1 16,21 0-16,0 0 0,1 0 15,-1 0-15,22-1 0,-1 1 0,1 21 16,-1-21-16,1 21 0,-1 0 16,-21-21-16,22 21 0,-22 0 0,1 0 15,-1 0-15,0 0 0,1 21 16,-22 0-16,21 0 0,-21 1 0,0-1 16,1 21-16,-1-21 0,0 22 15,-21 20-15,0-21 0,21 22 0,-21-1 16,0 1-16,0-1 0,0 22 15,0-21-15,0-1 0,0 22 16,-21-22-16,0 1 0,0 20 16,-1-20-16,1 21 0,0-22 0,-21 22 15,21-22-15,-22 22 0,1-22 16,0 1-16,-1 21 0,1-1 0,0 1 16,-22 0-16,22-1 0,-22 22 0,22-21 15,0 21-15,-1-22 0,1 22 16,0-21-16,-1 21 0,22-1 0,-21 1 15,-1-21-15,22 21 0,-21-22 16,0 22-16,-1 0 0,22-21 0,-21 21 16,-1-22-16,22 22 0,-21-21 15,21-1-15,0 1 0,-1 21 16,1-21-16,21-1 0,0 1 0,0 21 16,0-22-16,21-20 0,1 21 15,20-1-15,-21-20 0,21 20 0,22-20 16,-22-1-16,22 1 0,20 21 0,-20-43 15,21 21-15,-22 1 0,22-1 16,-1-20-16,1-1 0,0 0 0,-1 1 16,22-1-16,-21-21 0,0 22 0,20-22 15,-20 21-15,21-21 0,-21 0 16,-1 1-16,1-1 0,-22 0 0,22-21 16,-21 21-16,-1-21 0,-21 0 15,1 0-15,-1 0 0,0 0 16,-20 21-16,-1-21 0,0 0 0,0 0 15,-21 21 1,-21-21 0,0 22-16,-22-22 0,22 21 0,-21 0 15,0 0-15,-1 0 0,1 0 16,0 1-16,-1-1 0,-20 0 0,20 21 16,-20-21-16,-1 22 0,1-22 0,21 21 15,-22 1-15,1-1 0,20 0 16,1 1-16,-22-1 0,43 21 0,-21-20 15,0 20-15,20 1 0,1-1 16,0 1-16,0-1 0,0 1 16,21-1-16,-21 1 0,21 20 0,0-20 15,0 21-15,0-1 0,-22-20 0,22 20 16,0 1-16,0 0 0,0-1 0,0 1 16,0 21-16,22-21 0,-1-1 15,0 22-15,0-21 0,0 21 0,22-1 16,-22-20-16,21 21 0,0 0 0,-20 0 15,20-1-15,0 1 0,22 0 16,-22 0-16,0 0 0,1 0 0,-1 21 16,0-22-16,1 22 0,20-21 0,-20 21 15,-1 0-15,0-21 16,22 21-16,-22 0 0,0 0 0,1 0 16,20 0-16,-20 0 0,-1 21 0,0-21 15,1 0-15,-1 0 0,0 0 16,1 0-16,-1 0 0,0 0 0,1 0 15,-1 0-15,0 0 0,1 0 0,-22-21 16,21 21-16,-21 0 0,22-21 16,-22 21-16,21-21 0,-21 0 0,0-1 15,-21 22-15,0-21 0,22 0 16,-22 0-16,0 0 0,0 0 0,0-1 16,-22-20-16,1 21 0,0-21 15,0-1-15,-21 22 0,-1-42 0,1 20 16,-22 1-16,22 0 0,-21-22 15,-1 22-15,-21-22 0,22 1 0,-22 20 16,22-20-16,-22-1 0,22-20 16,-22 20-16,21 1 0,-20-22 0,-1 0 15,22 1-15,-22 20 0,21-20 0,-20-1 16,20-21-16,1 21 0,-1-20 16,1 20-16,-1-21 0,22 0 0,0-21 15,-22 0-15,22 0 0,-1 0 16,1 0-16,0-21 0,-1-21 15,1-1-15,0 1 0</inkml:trace>
  <inkml:trace contextRef="#ctx0" brushRef="#br0" timeOffset="21203.38">21675 2053 0,'0'0'0,"-64"0"16,43 0-16,0 0 16,0 0-16,-1 0 15,1 0-15,0 0 0,0 0 0,0 0 16,0 0-16,-1 0 0,1 0 16,0 0-16,0 0 0,0 0 15,42 0 32,0 0-31,0 0-16,0 0 0,22 0 0,-1 0 15,0 0-15,22 0 16,-1 0-16,1 0 0,21 0 0,-22 0 16,22 0-16,-1 0 0,-20 0 15,21 0-15,-22 0 0,1 0 0,-1 0 16,1 0-16,-1 0 0,1 0 15,-22 0-15,21 0 0,-20 0 0,-1 0 16,0 0-16,1 0 0,-1 0 16,0 0-16,-20 0 0,20 0 0,-21 0 15,0 0-15,0 0 0,1 0 16,-1 0-16,0 0 16,-42 0 30,0 0-46,-1 0 0,-20 0 0,21 0 16,-21 0-16</inkml:trace>
  <inkml:trace contextRef="#ctx0" brushRef="#br0" timeOffset="21760.06">21378 2180 0,'0'21'0,"21"-21"15,1 0-15,-1 0 16,21 0-16,0 0 0,1 0 16,-1 0-16,0 22 0,22-22 0,-1 0 15,1 0-15,21 0 0,-22 0 16,1 0-16,20 0 0,-20 0 0,20 0 15,-20 0-15,-1 0 0,1 0 16,-1 0-16,1 0 0,-1 0 0,-20 0 16,20 0-16,-20 0 0,-1 0 15,-21 0-15,21 0 0,-20 0 0,-1 0 16,0 0-16,0 0 0,0 0 16,0 0-16,1 0 31,-44 0 31,1 0-46,0 0-16,0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29:02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2096 0,'0'21'62,"0"0"-46,0 0-16,0 0 16,0 0-16,0 1 15</inkml:trace>
  <inkml:trace contextRef="#ctx0" brushRef="#br0" timeOffset="16539.99">2349 529 0,'0'-21'0,"0"0"32,22 0-17,-22 0 1,21-1-16,-21 1 15,0 0 1,0 0-16,0 0 16,21 21-16,-21-21 0,0-1 15,0 1 1,0 0 0,-21 21-1,0 21 1,-1 0-1,22 1-15,-21 20 0,0-21 16,21 21-16,-21 1 0,0-1 16,0 0-16,-1 1 0,1-1 0,21 0 15,-21 22-15,0-22 0,0 22 16,0-22-16,21 22 0,0-22 16,-22 0-16,1 1 0,21-1 0,-21-21 15,21 21-15,-21-20 0,21-1 16,0 21-16,0-21 0,-21 0 15,21 1-15,0-1 0,0-42 47,0-1-31,0 1-16,0 0 0,0 0 0,0 0 16,0 0-16,0-22 0</inkml:trace>
  <inkml:trace contextRef="#ctx0" brushRef="#br0" timeOffset="17008.72">2413 296 0,'0'-21'0,"0"42"63,0 1-63,0-1 15,0 21-15,0-21 0,0 22 0,0-1 16,0 0-16,21 1 0,-21-1 15,0 0-15,0 22 0,0-22 16,0 22-16,0-22 0,0 0 0,0 22 16,0-22-16,0 0 0,0 1 15,0-22-15,0 21 0,0-21 16,-21 22-16,21-22 0,0 0 0,0 0 16,0 0-16,0 1 15,0-44 32,0 1-31,0 0-16,0 0 15,-21 0-15</inkml:trace>
  <inkml:trace contextRef="#ctx0" brushRef="#br0" timeOffset="17405.52">2053 1016 0,'21'0'31,"0"0"-31,1 0 0,-1 0 0,0 0 16,0 0-16,0 0 15,22-21-15,-22 21 0,0 0 16,21 0-16,-21-21 0,1 21 0,-1 0 15,0 0-15,-21-21 63</inkml:trace>
  <inkml:trace contextRef="#ctx0" brushRef="#br0" timeOffset="18056.15">2709 889 0,'0'21'15,"0"0"-15,0 1 16,0-1-16,0 0 0,0 0 16,0 0-16,0 0 0,0 1 0,0 20 15,0-21-15,0 0 0,0 0 16,0 1-16,0-1 0,-21 0 15,21 0-15,0 0 0,0 0 16,0 1 0,-21-22-1,0 0 1,21-22-16,0 1 16,0 0-16,0 0 0,0 0 15,0 0-15,0-1 16,0 1-16,0 0 0,0 0 0,0 0 15,21-22-15,0 22 0,0 0 16,0 0-16,1-21 0,-1 20 0,0 1 16,0 0-16,0 0 0,0 21 15,22-21-15,-22 21 0,0 0 16,0 0-16,0 0 0,1 0 0,-1 21 16,0-21-16,0 21 0,0 21 15,0-20-15,-21 20 0,0-21 16,0 0-16,0 22 0,0-22 0,0 21 15,0-21-15,0 0 16,0 1-16,0-1 0,0 0 0,0 0 16,0 0-16,-21-21 15,21 21-15,0-42 47,0 0-47</inkml:trace>
  <inkml:trace contextRef="#ctx0" brushRef="#br0" timeOffset="18687.79">3365 889 0,'0'21'31,"0"0"-31,0 1 16,0-1-16,0 0 16,0 0-16,0 0 0,0 0 0,0 1 15,0-1-15,0 21 0,0-21 16,0 0-16,0 1 0,0-1 15,0 0-15,0 0 0,-21 0 16,21 0-16,-21-21 16,21 22-1,-21-22 1,21-22-16,-21 1 16,21 0-16,0 0 15,0 0-15,0 0 0,0-1 16,0 1-16,0 0 0,21 0 0,0-21 15,0 20-15,0-20 0,1 21 16,-1 0-16,0 0 0,21-1 16,-21 1-16,1 0 0,20 21 15,-21 0-15,0 0 0,0 0 0,1 0 16,-1 0-16,0 0 0,0 21 16,0 0-16,0 1 0,1-1 0,-22 0 15,0 21-15,0-21 0,21 1 16,-21-1-16,0 0 0,0 0 15,0 0-15,0 0 0,0 1 0,0-1 16,0 0-16,0 0 16,0 0-16,0 0 15,-21-21 1,21-21 15,0 0-31,0 0 0,0 0 16</inkml:trace>
  <inkml:trace contextRef="#ctx0" brushRef="#br0" timeOffset="19189.02">4106 868 0,'-21'0'0,"0"0"16,0 21-16,21 0 0,-21-21 16,-1 21-16,22 1 0,0-1 0,-21 0 15,0 0-15,21 21 0,0-20 16,0-1-16,-21 0 0,21 21 0,0-21 16,0 1-16,-21-1 0,21 0 15,0 0-15,0 0 0,0 0 0,0 1 16,21-1-1,0-21-15,0 0 0,0 0 0,1 0 16,-1 0-16,0 0 0,0 0 16,0 0-16,0 0 0,1-21 0,-1 21 15,0-22-15,0 1 0,0 21 16,0-21-16,-21 0 0,0 0 0,22-22 16,-22 22-16,0 0 0,0-21 15,0 21-15,0-22 0,0 22 16,0 0-16,-22 0 0,1 0 0,0-1 15,21 1-15,-21 21 0,0 0 16,0 0-16,-1 0 0,1 0 16,0 0-16,0 21 15,21 1-15,0-1 16,-21 0-16,21 0 0,0 0 16,0 0-16,21-21 31</inkml:trace>
  <inkml:trace contextRef="#ctx0" brushRef="#br0" timeOffset="19539.81">4699 614 0,'0'-21'0,"-21"21"15,0 0 1,-1 0-16,1 0 31,0 21-15,21 0 0,0 0-16,0 0 31</inkml:trace>
  <inkml:trace contextRef="#ctx0" brushRef="#br0" timeOffset="20372.18">2138 1164 0,'0'0'0,"-21"0"15,-1 0-15,44 0 47,-1 0-47,0 0 16,0 0-16,0 0 0,0 0 0,22 0 16,-22 0-16,21 0 0,22 0 15,-22 0-15,22 0 0,-1-21 0,1 21 16,20 0-16,1-21 0,0 21 15,-1 0-15,1 0 0,0-21 16,20 21-16,-20 0 0,21-21 0,0-1 16,-22 22-16,1-21 0,21 21 15,-43 0-15,22-21 0,-21 21 0,-1 0 16,1-21-16,-22 21 0,0 0 16,-21 0-16,22 0 0,-22 0 15,-21-21-15,-21 21 47,0 0-47,-1 0 16,1 0-16,0 0 0,0 0 15</inkml:trace>
  <inkml:trace contextRef="#ctx0" brushRef="#br0" timeOffset="20835.93">2667 1291 0,'0'0'0,"21"21"0,0-21 16,0 0-16,22 0 0,-1 0 0,-21 0 0,22 0 15,20 0-15,-21 0 0,22 0 16,-1 0-16,1-21 0,-1 21 16,22 0-16,-21-21 0,20 21 15,-20 0-15,20-21 0,-20 0 16,21 21-16,-22 0 0,1 0 0,-22-21 15,21 21-15,-20 0 0,-1 0 16,0-22-16,1 22 0,-22 0 0,21 0 16,-21 0-16,1 0 0,-1 0 15,-21-21-15,21 21 0,-42 0 78</inkml:trace>
  <inkml:trace contextRef="#ctx0" brushRef="#br0" timeOffset="22880.58">1355 2244 0,'0'-21'0,"0"-1"16,0 1-1,0 0 1,0 42 62,0 0-78,0 1 0,0 20 16,0-21-16,0 0 0,0 22 15,0-1-15,0 0 0,0 1 16,0 20-16,0-21 0,0 1 0,0-1 16,0 0-16,0 1 0,0-1 15,21 0-15,-21-20 0,0 20 0,0-21 16,0 0-16,0 22 0,0-22 16,21 0-1,-21 0-15,0 0 16,0-42 31,0 0-47,0 0 15,0 0-15,0-1 0</inkml:trace>
  <inkml:trace contextRef="#ctx0" brushRef="#br0" timeOffset="23440.2">1101 2392 0,'0'-21'16,"0"0"-1,0-1 1,0 1 0,21 21-16,0-21 15,0 21-15,0-21 0,22 0 16,-22 21-16,0 0 15,0-21-15,21 21 0,-20 0 0,20-22 16,-21 22-16,21 0 0,1 0 16,-22 0-16,21 0 0,1 0 0,-1 0 15,-21 0-15,21 0 0,-20 22 16,20-1-16,-21 0 0,0 0 16,-21 0-16,0 22 0,0-1 0,0-21 15,0 21-15,-21 1 16,0-1-16,-21 0 0,-1 1 0,1-22 15,21 21-15,-22-21 0,1 1 16,0 20-16,-1-42 0,22 21 16,-21 0-16,21-21 0,0 0 0,-1 0 15,1 0-15,0 0 0,21-21 32,21 0-17,0 21-15,1-21 16,-1 21-16</inkml:trace>
  <inkml:trace contextRef="#ctx0" brushRef="#br0" timeOffset="24521.09">2540 2455 0,'0'0'0,"42"-21"15,-42 0-15,0 0 16,0 0-16,0 0 16,-21 21-1,0-22 1,0 22-16,0 0 0,-22 0 16,22 0-16,0 0 0,0 22 15,-22-1-15,22 0 0,0 0 16,-21-21-16,21 42 0,-1-20 15,1-1-15,0 0 0,0 0 0,21 0 16,0 0-16,-21 1 0,21-1 16,0 0-16,0 0 15,21-21-15,0 0 16,0 0-16,0 21 16,22-21-16,-22 0 0,21 0 0,1 0 15,-22 0-15,21 0 16,0 21-16,-20-21 0,20 22 0,-21-22 15,0 21-15,0-21 0,1 21 16,-1-21-16,-21 21 0,0 0 0,0 0 16,0 1-16,-21-1 15,-1 0-15,-20-21 0,21 21 0,-21 0 16,-22 0-16,22-21 0,-1 22 16,-20-1-16,21-21 0,-1 0 0,1 0 15,0 0-15,20 0 0,-20 0 16,21 0-16,-21 0 0,20 0 15,1 0-15,0 0 0,21-21 0,0-1 16,0 1 0,21 21-1,0-21-15,1 0 0,-1 21 16,0-21-16,21 21 0</inkml:trace>
  <inkml:trace contextRef="#ctx0" brushRef="#br0" timeOffset="24852.06">3006 2328 0,'-22'-21'0,"22"42"47,0 1-47,0-1 0,0 0 16,0 0-16,22 21 0,-1-20 15,-21 20-15,0-21 0,21 21 0,0-20 16,-21 20-16,21-21 0,-21 21 16,0-20-16,0-1 0,0 0 0,0 0 15,0 0-15,0 0 16,0-42 15</inkml:trace>
  <inkml:trace contextRef="#ctx0" brushRef="#br0" timeOffset="25136.46">3387 2244 0,'0'0'0,"-22"63"15,1-42-15,0 1 16,0 20-16,21 0 0,-21-21 16,0 22-16,21-1 0,-22 0 0,1 1 15,21-22-15,0 21 0,-21-21 16,21 1-16,-21-1 0,21 0 0,0 0 15,-21 0-15,21 0 0,21-42 47,0 21-47,-21-21 16</inkml:trace>
  <inkml:trace contextRef="#ctx0" brushRef="#br0" timeOffset="25924.02">3746 2265 0,'-21'0'31,"21"21"-31,-21-21 0,21 21 16,0 0-16,0 1 0,0-1 15,0 21-15,0-21 0,0 22 0,0-1 16,0-21-16,0 21 0,0 1 16,0-22-16,0 0 0,0 21 0,0-20 15,0-1-15,0 0 0,0 0 16,0 0-16,0-42 47,-21 0-47,21 0 15,-21 0-15,21-1 16,0-20-16,0 21 0,0-21 0,0-1 16,0 22-16,0-21 0,0-1 15,21 1-15,-21 21 0,42-21 0,-21 20 16,1 1-16,-1-21 0,21 21 16,-21 21-16,22-21 0,-22-1 0,0 22 15,21 0-15,-21 0 0,1 0 16,-1 0-16,0 22 0,0-1 0,0 0 15,0 0-15,1 0 16,-22 22-16,0-22 0,21 21 0,-21-21 0,21 22 16,-21-22-16,0 0 0,0 21 15,0-21-15,0 1 0,0-1 16,0 0-16,0 0 16,0 0-16,0-42 46,0 0-46,0 0 0,0 0 16,0-1-16,0 1 0,0 0 0,0 0 16,0-21-16,0 20 0,21-20 15,0 21-15,0-21 0,1 20 0,20 1 16,0 0-16,1-21 0,-1 21 16,0-1-16,22 22 0,-22-21 15,22 21-15,-22 0 0,0 0 0,1 0 16,-1 0-16,-21 21 0,21 1 15,-20-1-15,-22 0 0,0 21 0,0 1 16,0-22-16,0 21 0,0 0 16,0 1-16,0-1 0,0 0 0,-22-20 15,1 20-15,21-21 0,-21 0 16,0 0-16,21 1 0,-21-1 0,21 0 16,0 0-1</inkml:trace>
  <inkml:trace contextRef="#ctx0" brushRef="#br0" timeOffset="26519.96">1206 3471 0,'22'0'31,"-1"-21"-31,0 21 0,21 0 16,22 0-16,-1 0 0,1 0 15,20 0-15,1 0 0,21-21 0,0 21 16,0 0-16,21 0 0,0 0 16,21 0-16,0-21 0,0 21 0,-21 0 15,21 0-15,0-21 0,22 21 16,-22 0-16,0 0 0,-21-21 0,0 21 16,0 0-16,0-22 0,-21 22 15,0-21-15,0 21 0,-22 0 0,1 0 16,0-21-16,-22 21 0,1 0 15,-22 0-15,0 0 0,1 0 16,-22 0-16,0-21 0,-63 21 16,20 0-1,-20 0-15,0 0 0,-1 0 0,1 0 16,-21 0-16,-1 0 0</inkml:trace>
  <inkml:trace contextRef="#ctx0" brushRef="#br0" timeOffset="26989.21">1693 3535 0,'0'0'16,"85"0"-16,21 0 0,0 0 0,21 0 0,0 0 15,0-21-15,0 21 0,0 0 16,0 0-16,0-21 0,21 21 0,-21 0 16,0-22-16,0 1 0,0 21 15,0 0-15,0-21 0,-21 21 0,-1-21 16,1 21-16,-21 0 0,0-21 16,-1 21-16,1 0 0,-22 0 0,1-21 15,-1 21-15,-20 0 0,-1 0 0,-21 0 16,0 0-16,1 0 0,-1 0 15,-42 0 17,-1 0-32</inkml:trace>
  <inkml:trace contextRef="#ctx0" brushRef="#br0" timeOffset="28936.46">5842 2180 0,'0'0'0,"-21"0"15,-22-21-15,22 21 16,0 0-16,0 0 0,-21 0 16,20 0-16,1 0 0,-21 0 0,21 21 15,-22-21-15,1 21 0,21-21 16,0 22-16,0-1 0,-1-21 0,1 21 16,0-21-16,21 21 15,0 0-15,0 0 16,21-21-1,0 22-15,1-1 0,-1-21 16,0 21-16,0 0 0,0-21 16,0 21-16,-21 0 0,0 1 0,22-1 15,-22 0 1,0 0-16,0 0 0,0 0 0,0 1 16,-22-1-16,1 0 0,0-21 15,21 21-15,-21 0 0,0 0 0,0-21 16,-1 22-16,1-22 15,42 0 32,1 0-47,-1-22 0,0 22 0,0 0 16,0 0-16,0 0 16,1 0-16,-1 0 0,0 22 15,-21-1-15,0 0 16,0 0-16,0 21 0,0-20 0,-21 20 15,0-21-15,-1 21 0,1 1 0,0-22 16,0 21-16,0-21 0,0 22 16,-1-22-16,22 0 0,0 0 0,0 0 15,0 1-15,0-1 0,0 0 16,0 0-16,22-21 31,-1 0-31</inkml:trace>
  <inkml:trace contextRef="#ctx0" brushRef="#br0" timeOffset="29717.63">5694 5101 0,'21'0'0,"-21"-21"0,21 21 0,-21-21 15,21 21-15,0-21 0,1 0 16,-1 21-16,0 0 0,0-22 16,0 22-16,0 0 0,1-21 15,-1 21-15,0-21 0,-42 42 32,0 0-17,-1-21-15,-20 22 0,0-1 16,21 0-16,-22 21 0,1-21 0,0 1 15,-1-1-15,22 0 0,-21 0 0,21 21 16,-1-20-16,1-1 0,21 0 16,-21-21-16,21 21 0,0 0 15,0 0-15,21 1 0,0-1 0,1-21 16,-1 21-16,21 0 0,0 0 0,1-21 16,-1 21-16,0 1 0,1-22 15,20 21-15,-20 0 0,-1 0 0,-21-21 16,21 21-16,-20 0 0,-1 1 0,0-22 15,-21 21-15,0 0 0,0 0 16,-21 0-16,0 0 0,-22 1 16,1-1-16,0 0 0,-1 0 0,1 0 0,-22 0 15,22 1-15,0-1 16,-22 0-16,22 0 0,21 0 0,-22 0 16,1-21-16,21 22 0,0-22 0,0 0 15,21-22 1,0 1-1,21 0-15,0-21 0,0-1 0,0-20 16</inkml:trace>
  <inkml:trace contextRef="#ctx0" brushRef="#br0" timeOffset="30217.64">5419 3852 0,'21'0'16,"0"0"-1,0 0-15,21 0 0,22 0 0,-22 0 16,22 0-16,-1 0 0,1 0 16,-1 0-16,1-21 0,-22 21 15,22 0-15,-22 0 0,21 0 0,-41 0 16,20 0-16,-21 0 0,21 0 16,-20 0-16,-44 0 31,1-21-16,0 21-15,-21 0 16</inkml:trace>
  <inkml:trace contextRef="#ctx0" brushRef="#br0" timeOffset="30476.49">5355 4106 0,'0'0'0,"0"22"16,21-22-16,0 0 16,1 0-16,-1 0 0,21 0 0,-21 0 15,22 0-15,-1 0 0,0 0 16,1 0-16,20 0 0,-21-22 0,1 22 16,-1 0-16,0 0 0,1 0 15,-1 0-15,-21 0 0,0 0 0,1 0 16,-1-21-16,-42 21 31,-1 0-31</inkml:trace>
  <inkml:trace contextRef="#ctx0" brushRef="#br0" timeOffset="30739.87">5503 4424 0,'0'0'0,"43"0"0,-1 0 0,0 0 16,1 0-16,-1 0 0,0 0 0,1-21 15,-1 21-15,-21 0 0,21 0 16,1 0-16,-22-21 0,0 21 0,0 0 15,0 0-15,1 0 0,-1 0 16,-21-22 0,21 22-16</inkml:trace>
  <inkml:trace contextRef="#ctx0" brushRef="#br0" timeOffset="83695.45">14690 2392 0,'0'0'0,"0"-42"15,0 20-15,0 1 0,0 0 16,0 0-16,0 0 16,-22 21-16,22-21 0,-21 21 15,0 0-15,21-22 16,-21 22-16,0 0 0,0 0 15,-1 0-15,1 0 0,0 0 16,0 0-16,0 0 0,0 0 16,-1 0-16,1 0 0,0 0 0,0 0 15,0 22-15,0-1 0,-1-21 16,1 21-16,0 0 0,0 0 16,21 0-16,0 1 0,-21-1 0,21 21 15,-21-21-15,21 0 0,0 22 16,0-22-16,0 21 0,0-21 0,0 1 15,0-1-15,0 0 16,0 0-16,0 0 0,0 0 0,0 1 16,21-1-16,-21 0 0,21-21 15,-21 21-15,21-21 0,0 0 0,0 0 16,1 0-16,-1 0 0,0 0 16,0 0-16,0 0 15,0 0-15,1-21 0,-1 21 0,0-21 16,0 0-16,0-1 15,0 1-15,1 0 0,-1 0 0,0 0 16,-21-22-16,21 22 0,-21 0 16,21 0-16,-21 0 0,0 0 15,0-1-15,0 1 0,0 0 16,0 0-16,0 0 0,0 0 16,0-1-16,0 1 15,0 42 48,0 1-63,0-1 15,0 0-15,0 0 0,0 0 0,0 22 16,0-22-16,0 0 0,0 0 16,0 0-16,0 0 0,0 1 0,0-1 15,0 0-15,0 0 0,0 0 16,0 0-16,0 1 0,0-1 15,21-21-15,1 21 0,-1-21 0,-21 21 16,21-21-16,0 0 0,0 0 16,-21 21-16,21-21 0,1 0 0,20 0 15,-21 0-15,0 0 0,0 0 16,1 0-16,20-21 0,-21 21 0,0-21 16,0 21-16,22-21 0,-22 0 15,0-1-15,0 1 0,0 0 16,1 0-16,-1 0 0,0 0 0,0-22 15,0 22-15,0-21 0,1 21 16,-22-22-16,21 1 0,-21 21 0,21-22 16,-21 22-16,0 0 0,0-21 15,0 21-15,0-1 0,0 1 0,0 0 16,0 0-16,0 0 0,0 0 16,-21-1-16,0 1 0,-1 0 0,1 0 15,0 0-15,-21 0 0,21-1 0,-22 1 16,22 0-16,-21 0 0,-1 0 15,1 21-15,0-21 0,21 21 16,-22-22-16,1 1 0,21 21 0,-22 0 16,1-21-16,21 21 0,-21 0 15,20 0-15,-20-21 0,21 21 16,-21 0-16,20 0 0,-20 0 0,21 0 16,-21 0-16,-1 0 0,1 0 15,0 0-15,-1 0 0,1 0 0,0 21 16,-1 0-16,-20-21 0,20 0 15,1 0-15,21 21 0,-21 1 0,-1-22 16,22 21-16,0-21 0,0 21 16,0 0-16,-1 0 0,1 0 0,0 1 15,0-1-15,0 21 0,21-21 16,0 0-16,-21 22 0,-1-22 0,22 21 16,-21 1-16,21-1 15,0 0-15,-21 1 0,0-1 0,21 0 16,-21 1-16,21-1 0,0 21 15,0-20-15,0-1 0,0 0 0,0 1 16,0-1-16,0 0 0,0-20 16,0 20-16,0 0 0,0-21 0,0 1 15,21 20-15,0-21 0,-21 0 0,21 0 16,-21 1-16,21-1 0,1 0 16,-22 21-16,21-42 0,0 21 0,0 1 15,-21-1-15,21 0 0,0 0 16,1-21-16,-1 21 0,0-21 15,0 0-15,21 21 0,-20-21 0,-1 22 16,21-22-16,-21 0 0,22 0 16,-1 0-16,0 0 0,1 0 0,-1 0 15,0-22-15,1 22 0,-1-21 16,-21 21-16,21 0 0,1-21 0,-22 21 16,21-21-16,-21 21 0,1 0 15,-1-21-15,0 21 0,0 0 0,0-21 16,0-1-16,1 22 0,-22-21 15,21 21-15,0 0 16,-21-21-16,21 21 31,-21-21 16,0 0-31</inkml:trace>
  <inkml:trace contextRef="#ctx0" brushRef="#br0" timeOffset="84348.68">15706 2138 0,'0'0'0,"21"0"47,0 0-47,0 0 0,0 0 15,0 0-15,22 0 0,-22 0 16,0 0-16,21 0 0,-20-21 0,20 21 16,0 0-16,-21 0 0,22 0 15,-22 0-15,21 0 0,-21 0 0,22-21 16,-22 21-16,0 0 16,0 0-16,0 0 0,-42 0 46,0 0-30,0 0-16,-21 0 0</inkml:trace>
  <inkml:trace contextRef="#ctx0" brushRef="#br0" timeOffset="84764.44">15981 2159 0,'0'21'78,"0"0"-63,-21 1-15,21-1 0,-22 0 0,22 21 16,0-21-16,0 22 0,-21-1 16,21 22-16,-21-22 0,0 0 15,21 22-15,-21-22 0,21 0 16,0 1-16,-21-1 0,21 0 0,-22 1 16,22-22-16,0 0 0,0 0 0,0 0 15,0 1-15,0-1 0,0 0 16,0-42 46,0 0-62,22-1 0,-22 1 16</inkml:trace>
  <inkml:trace contextRef="#ctx0" brushRef="#br0" timeOffset="85272.15">16256 2752 0,'0'0'0,"21"0"16,0 0-16,0 0 15,1 0-15,-22-21 0,21 21 16,0-22-16,0 22 0,0-21 0,0 21 16,1-21-16,-1 21 0,-21-21 15,0 0-15,21 21 0,-21-21 0,0-1 16,0 1-16,0 0 16,0 0-16,0 0 0,-21 0 15,0 21-15,-1 0 16,1 0-16,0 0 15,0 0-15,0 0 0,0 21 16,21 0-16,-22-21 0,1 21 0,0 0 16,0 0-16,21 1 0,0-1 15,-21 21-15,0-21 0,21 0 16,0 1-16,0 20 0,0-21 0,0 0 16,0 0-16,0 1 0,0-1 15,0 0-15,0 0 0,0 0 16,0 0-16,21 1 15,0-22 1,0 0-16,0 0 16,0 0-16,1 0 15,-22-22-15,21 22 0,0-21 0,0 21 16,0-21-16</inkml:trace>
  <inkml:trace contextRef="#ctx0" brushRef="#br0" timeOffset="85871.81">17124 2498 0,'0'0'0,"0"-21"0,0-1 15,0 1 1,-21 21-16,-1 0 15,1 0-15,0 0 0,0 0 16,0 21-16,0 1 16,-1-22-16,1 21 0,0 0 0,21 0 15,-21 0-15,0 0 0,21 1 16,-21-1-16,21 0 0,0 0 16,0 0-16,0 0 0,0 1 15,21-22 1,0 0-16,0 0 0,0 0 15,0 0-15,1 0 0,-1 0 16,0 0-16,0 0 0,0 0 16,0 0-16,1 21 15,-1-21-15,0 21 16,0-21-16,0 21 16,-21 0-16,0 0 15,0 1-15,0-1 16,0 0-1,0 0-15,-21 0 0,0-21 16,0 0-16,0 0 0,-1 21 16,1 1-16,0-22 0,0 0 0,0 0 15,0 0-15,-1 0 0,1 0 0,0 0 16,0 0-16,0 0 16,0 0-16,-1 0 0,1-22 15,0 22-15,21-21 31,0 0-15,0 0 0,0 0-16,0 0 0,21 21 15</inkml:trace>
  <inkml:trace contextRef="#ctx0" brushRef="#br0" timeOffset="86328.4">17547 2053 0,'0'0'0,"-21"0"16,0 0-1,0 21 1,21 1 0,0-1-1,0 0-15,0 0 0,0 21 0,0-20 16,0-1-16,-22 21 0,22 0 16,0 1-16,-21-1 0,21 0 0,0 1 15,0-1-15,0 0 0,0 1 16,-21-1-16,21-21 0,0 22 0,0-22 15,0 21-15,0-21 0,0 0 16,0 1-16,0-1 0,0 0 0,0 0 16,21 0-16,0-21 0,-21 21 15,22-21-15,-1 0 16,0 0-16,0 0 0,0 0 16,0 0-16,1-21 15,-1 0-15,0 0 0,0 21 16,0-21-16,-21 0 0,21-1 15,-21 1-15</inkml:trace>
  <inkml:trace contextRef="#ctx0" brushRef="#br0" timeOffset="86712.49">17420 2350 0,'21'0'0,"0"0"15,22 0-15,-22 0 0,0 0 16,21 0-16,-20 0 0,-1-22 15,21 22-15,-21 0 0,0 0 0,22-21 16,-22 21-16,0 0 0,0 0 16,0-21-16,1 21 0,-1 0 15,0 0-15,0 0 16,-21-21 0</inkml:trace>
  <inkml:trace contextRef="#ctx0" brushRef="#br0" timeOffset="95280.06">9165 2900 0,'0'0'16,"-21"0"-16,0 0 0,0 0 16,-1 0-16,1 0 15,0 0 1,0 0-1,42 0 48,0 0-63,0 0 0,22 0 16,-22 0-16,21 0 0,1 0 15,-1 0-15,0 0 0,1 0 0,20 0 16,-21 0-16,22-21 0,-1 21 15,1 0-15,21 0 0,-22 0 0,1 0 16,-1 0-16,1 0 0,-1 0 0,1 0 16,-1 0-16,-21 0 15,22-21-15,-22 21 0,1 0 0,-1 0 16,-21 0-16,21 0 0,1 0 16,-22-22-16,0 22 0,21 0 0,-20 0 15,-1 0-15,0 0 0,0 0 16,0 0-16,0 0 0,1-21 15,-1 21 1,-42 0 31,-22 0-47,22 0 0,0 0 0,0 0 16</inkml:trace>
  <inkml:trace contextRef="#ctx0" brushRef="#br0" timeOffset="95935.68">8996 3090 0,'21'0'31,"0"0"-15,0 0 0,0 0-16,1 0 0,-1 0 15,0 0-15,0 0 0,0 0 0,0 0 16,1 0-16,20 0 0,-21 0 15,21 0-15,1 0 0,-1 0 0,0 0 16,1 0-16,20 0 0,1 0 16,-1 0-16,1-21 0,-1 21 0,1 0 15,-1 0-15,1 0 0,-1 0 16,1 0-16,-1-21 0,1 21 0,-22 0 16,22 0-16,-22 0 0,0 0 15,-21 0-15,22 0 0,-1-21 16,-21 21-16,0 0 0,1 0 0,-1-21 15,0 21-15,0 0 0,0 0 16,0 0 15,-21-21 16</inkml:trace>
  <inkml:trace contextRef="#ctx0" brushRef="#br0" timeOffset="96760.4">10858 2392 0,'0'21'63,"0"0"-48,0 0-15,22-21 0,-1 22 16,0-1-16,0 0 15,0-21-15,0 21 0,1-21 0,-1 21 16,21-21-16,-21 21 0,22-21 16,-22 22-16,21-1 0,0-21 0,-20 21 15,20-21-15,-21 21 0,21-21 16,-20 21-16,-1-21 0,0 21 0,0-21 16,21 22-16,-20-22 0,-1 0 15,0 21-15,0-21 0,0 0 0,0 0 16,1 0-16,-1 21 0,0-21 15,0 0-15,0 0 16,0 0 0,-42 21 15,0-21-15,0 0-16,0 21 0,0-21 15,-1 21-15,1-21 16,21 22-16,-21-22 0,0 21 0,0-21 15,0 21-15,-1 0 0,-20-21 0,21 21 16,-21 0-16,-1 1 0,1-1 16,0-21-16,-1 21 0,1 0 15,0 0-15,-1 0 0,1 1 16,0-1-16,-1 0 0,22 0 0,-21 0 16,21 0-16,-1 1 0,1-22 0,0 21 15,0-21-15,0 21 0,0-21 16,21 21-16,-22-21 15,1 0 32,21-21-47</inkml:trace>
  <inkml:trace contextRef="#ctx0" brushRef="#br0" timeOffset="97707.68">9271 2371 0,'21'0'0,"-42"21"63,0-21-63,0 21 15,21 0-15,-43 0 16,22 1-16,0-1 0,-21 21 0,20-21 15,-20 0-15,0 22 0,-1-22 16,22 21-16,-21-21 0,-22 22 0,22-22 16,0 21-16,-1-21 0,22 1 15,-21 20-15,0-21 0,20 0 0,-20-21 16,21 21-16,0 1 0,0-22 16,-1 21-16,1-21 0,0 21 0,0-21 15,0 0-15,0 21 16,-1-21-16,1 0 15,21 21 17,0 0-17,21-21-15,1 22 16,-1-22-16,0 21 0,0-21 16,-21 21-16,21-21 0,22 21 15,-22 0-15,0 0 0,0 1 0,21-1 16,-20 0-16,20 0 0,-21 0 15,0 22-15,22-22 0,-22 21 0,0-21 16,0 0-16,21 22 0,-20-22 16,-22 0-16,21 0 0,0 0 15,0 22-15,0-22 0,-21 0 0,21 0 16,1 0 0,-22 1-1,0-44 16</inkml:trace>
  <inkml:trace contextRef="#ctx0" brushRef="#br0" timeOffset="187971.93">1524 7387 0,'0'0'0,"21"0"15,0 0 1,-21 21-1,0 1 32,21-22-15</inkml:trace>
  <inkml:trace contextRef="#ctx0" brushRef="#br0" timeOffset="188375.7">1630 7430 0,'21'0'15,"0"0"1</inkml:trace>
  <inkml:trace contextRef="#ctx0" brushRef="#br0" timeOffset="189188.32">1714 7451 0,'22'0'16,"-1"0"15,0 0-15,-21-21-1,21-1-15,-21 1 16,0 0-16,0 0 16,0 0-1,-21 21 1,0 0-16,0 0 16,-1 0-16,1 0 15,-21 21-15,21 0 0,0-21 16,-1 21-16,1 0 0,-21 1 0,21-1 15,0 0-15,-1 0 0,1 21 16,0-20-16,0-1 0,0 0 0,21 0 16,0 0-16,-21 0 0,21 1 15,-22-1-15,22 0 0,0 0 16,0 0 0,22-21-1,-1 0-15,-21 21 16,21-21-16,0 0 0,0 0 15,0 0-15,1 0 0,-1 0 0,0 0 16,21 0-16,-21 0 0,1 0 16,20 0-16,-21 0 0,0 0 0,22 0 15,-22 0-15,0 0 0,0 0 16,21 0-16,-20 0 0,-1 22 0,0-22 16,0 21-16,0 0 15,-21 0-15,0 0 16,21 0-16,-21 1 0,0-1 15,0 0-15,0 0 16,-21 0-16,0 0 0,21 1 16,-21-1-16,0-21 0,0 21 0,-22 0 15,22 0-15,0-21 0,-21 21 16,-1-21-16,22 0 0,-21 22 0,-1-22 16,1 0-16,0 0 0,21 0 15,-22 0-15,1 0 0,21-22 0,0 22 16,-22-21-16,22 21 0,0 0 15,21-21-15,-21 21 0,0 0 16,21-21 0,0 0 15,0 0-15,0-1-1,21 22-15,0-21 0,0 0 16,0 21-16</inkml:trace>
  <inkml:trace contextRef="#ctx0" brushRef="#br0" timeOffset="189923.42">2434 7472 0,'0'-21'15,"0"0"-15,0-1 32,-21 22-32,0 0 0,0 0 31,-1 0-16,22 22-15,-21-1 16,0 0-16,0 0 0,21 0 0,-21 0 16,0 1-16,21-1 0,0 0 15,-22 21-15,22-21 0,-21 1 0,21 20 16,-21-21-16,21 0 0,0 22 16,0-22-16,0 0 0,0 0 0,0 21 15,0-20-15,0-1 0,0 0 16,0 0-16,0 0 0,21-21 0,0 21 15,-21 1-15,22-1 0,-1 0 16,0-21-16,0 0 16,0 21-16,0-21 15,1 0-15,-1 0 0,0 0 16,0 0-16,0 0 0,0 0 16,1-21-16,-1 21 0,0-21 0,0 0 15,0 21-15,0-22 0,1 1 16,-1 0-16,-21 0 0,21 0 0,0 0 15,0-1-15,-21 1 0,0 0 16,21 0-16,-21-21 0,22 20 0,-22 1 16,0-21-16,0 21 0,0-22 0,0 22 15,0-21-15,0 21 0,0 0 16,-22-22-16,1 22 0,0 0 0,-21 0 16,21 0-16,-1-1 15,1 1-15,0 21 0,0-21 16,0 21-16,0 0 0,-1 0 15,1 0-15,0 0 16,0 0-16,0 21 16,21 0-16,-21-21 0,21 22 15,-22-1-15,22 0 16,0 0-16,0 0 16</inkml:trace>
  <inkml:trace contextRef="#ctx0" brushRef="#br0" timeOffset="190444.14">3217 7324 0,'0'-21'16,"-21"21"-16,21-22 15,-21 22 1,21 22 15,0-1-15,0 0-16,0 0 0,0 21 15,0-20-15,0-1 0,0 21 16,0-21-16,0 22 0,0-1 0,0-21 16,0 21-16,-21-20 0,21 20 15,0-21-15,0 21 0,-21 1 0,21-22 16,0 21-16,0-21 0,0 22 16,0-22-16,-22 21 0,22-21 0,0 1 15,0 20-15,-21-21 0,21 0 16,0 0-16,0 1 0,0-1 15,0 0-15,0 0 16,0 0 0,0-42 15,0 0-15,0 0-16,0 0 0,21 21 0,-21-22 15,0 1-15,22-21 16,-22 21-16,0 0 0,0-1 0</inkml:trace>
  <inkml:trace contextRef="#ctx0" brushRef="#br0" timeOffset="191067.78">3048 7535 0,'0'0'15,"0"-42"-15,-21 42 16,21-21-16,-21 0 16,21 0-16,0-1 0,0 1 15,0 0 1,0 0-16,21 0 16,0 21-16,0 0 15,0-21-15,0 21 0,1 0 16,20-22-16,-21 22 0,21 0 0,1 0 15,-22 0-15,21 0 0,1 0 16,-1 0-16,0 0 0,1 0 0,-22 0 16,21 0-16,-21 22 0,22-1 0,-22-21 15,-21 21-15,0 0 0,0 0 16,0 22-16,0-22 0,0 0 0,0 0 16,-21 0-16,-22 22 0,22-22 15,0 0-15,-21 0 0,-1 0 0,22 0 16,-21 1-16,-1-1 15,22 0-15,-21 0 0,21-21 0,0 21 16,-22-21-16,22 21 0,0 1 0,0-22 16,0 21-1,-1-21-15,1 0 47,21 21-31,0-42 93,0 0-93</inkml:trace>
  <inkml:trace contextRef="#ctx0" brushRef="#br0" timeOffset="209468.33">4551 7578 0,'0'0'0,"0"21"0,-21-21 0,-1 0 31,1 0-31,0 0 16,0 0-16,0 0 16,0 0-16,-1 0 15,1 0-15,0 0 0,0 0 0,0 0 16,0 0-16,-1 0 16,1 0-16,0 0 15,0 0-15,0 0 16,42 0 15,0 0-15,0 0-16,22 0 0,-22 0 0,21 0 15,0 0-15,1 0 0,20 0 16,1 0-16,-1 0 0,1 0 0,-1 0 16,22 0-16,-22 0 0,22 0 15,-21 0-15,20 0 0,-20 0 16,-1 0-16,1 0 0,-1 0 0,1 0 15,-22 0-15,0 0 0,1 0 16,-1 0-16,-21 0 0,0 0 0,1 0 16,-1 0-16,0 0 0,0 0 15,-42 0 32,0 0-47,0 0 16,-1 0-1,1 0-15,0 0 16,0 0-16</inkml:trace>
  <inkml:trace contextRef="#ctx0" brushRef="#br0" timeOffset="209980.52">4381 7747 0,'0'0'16,"-21"0"-16,0 0 0,0 0 31,42 0 0,0 0-15,22 0-16,-1 0 0,0 0 16,22 0-16,20 0 0,-20 0 15,21 0-15,-22 0 0,22 0 0,-1 0 16,-20 0-16,-1 0 0,1 0 15,-1 0-15,1 0 0,-1-21 0,-20 21 16,-1 0-16,0 0 0,1 0 0,-22 0 16,0 0-16,0 0 0,0 0 15,1 0-15,-1 0 0,-21-21 47,-21 21 0,-1 0-47,22-21 0,-21 21 0</inkml:trace>
  <inkml:trace contextRef="#ctx0" brushRef="#br0" timeOffset="210649.18">5419 7218 0,'-22'0'15,"1"0"1,21 21-16,0 0 16,0 0-16,21-21 0,1 22 0,-1-1 15,0-21-15,0 21 0,0 0 16,22 0-16,-1-21 0,0 21 16,1 1-16,-1-22 0,0 21 15,22-21-15,-22 0 0,0 21 0,-20-21 16,20 0-16,0 0 0,-21 0 0,1 0 15,-1 0-15,0 0 0,0 0 16,0 0-16,0 0 0,-21 21 31,-21-21-15,0 21-16,0 0 0,-21-21 0,20 22 16,-20-1-16,21 0 0,-21-21 15,-1 21-15,22 0 0,-21 0 16,21 1-16,-22-1 0,22 0 15,-21 0-15,21 0 0,-22 0 0,22 1 16,0-1-16,0 0 0,0-21 0,-1 21 16,22 0-16,-21 0 15,0 1-15,0-22 16,21 21-16,-21-21 125,0 0-125</inkml:trace>
  <inkml:trace contextRef="#ctx0" brushRef="#br0" timeOffset="-213169.46">7175 7345 0,'0'0'0,"0"-21"15,22 21-15,-22-21 0,21-1 16,-21 1-16,21 0 16,-21 0-16,0 0 15,0 0-15,0-1 16,0 1-1,-21 21 1,0 0-16,-1 0 0,1 0 16,0 0-16,0 0 0,0 0 0,-22 0 15,22 0-15,0 21 16,-21 1-16,21-1 0,-1 0 0,-20 21 16,21-21-16,0 22 0,0-1 15,-1 0-15,22 1 0,0-1 0,0 0 16,0 1-16,0-1 0,0 0 0,0 1 15,0-1-15,0 0 0,0-20 16,22 20-16,-1-21 0,0 0 0,-21 0 16,21 1-16,0-1 0,0 0 15,1 0-15,20 0 0,-21-21 0,0 0 16,0 21-16,22-21 0,-22 0 0,0 0 16,0 0-16,0 0 0,22-21 15,-22 0-15,0 0 0,21 0 16,-20 0-16,20-1 0,-21 1 0,21-21 15</inkml:trace>
  <inkml:trace contextRef="#ctx0" brushRef="#br0" timeOffset="-210580.91">7683 7451 0,'-42'0'15,"21"0"1,0 21-16,0-21 0,-1 21 0,1 0 15,0 0-15,21 1 16,-21-1-16,0 0 0,0 21 0,21-21 16,0 22-16,0-22 0,0 0 15,0 0-15,0 0 0,0 22 0,0-22 16,0 0-16,0 0 0,0 0 16,21 1-16,0-1 15,0-21-15,0 0 0,0 0 0,1 0 16,-1 0-16,0 0 0,21 0 15,-21-21-15,1 21 0,-1-22 0,0 1 16,21 0-16,-21 0 0,1 0 0,-1 0 16,0-1-16,0-20 15,0 21-15,-21-21 0,0 20 0,0-20 16,0 0-16,0 21 0,0-1 0,-21-20 16,0 21-16,0 0 0,0 21 15,-1-21-15,1 21 0,-21 0 0,21 0 16,0 0-16,-22 0 0,22 21 15,-21-21-15,21 21 0,-1 0 0,1 0 16,0 22-16,0-22 0,0 0 0,21 21 16,-21-21-16,21 22 0,0-22 15,0 0-15,0 21 0,0-20 0,21-1 16,0 0-16,0 0 0,0 0 16,0-21-16,1 21 0,-1-21 15,21 0-15,-21 0 0,22 0 0,-22 0 16,21 0-16,0 0 0,1 0 15,-1-21-15,-21 0 0,22 21 0,-1-21 16,-21 0-16,21-22 0,-20 22 0,-1 0 16,21 0-16,-42 0 0,21 0 15,0-1-15,-21 1 0,22 0 0,-22 0 16,0 0 0,0 42 15,0 0-16,0 0-15,0 0 0,0 1 0,0-1 16,0 0-16,0 0 0,-22 0 0,22 22 16,0-22-16,0 0 0,0 0 15,0 0-15,0 0 0,0 1 16,0-1-16,0-42 47,0-1-32,0 1-15,0 0 0,0 0 0,0 0 16,0 0-16,22-22 0,-22 22 0,21 0 16,-21-21-16,21 20 0,0 1 15,0 0-15,0 0 0,1 0 16,-1 0-16,0 21 0,0 0 16,-21-22-16,21 22 0,0 0 0,1 0 15,-1 0-15,-21 22 0,21-22 0,-21 21 16,21 0-16,-21 0 0,0 0 15,0 0-15,0 22 0,0-22 0,0 0 16,0 0-16,0 0 0,0 1 16,0-1-16,0 0 0,0 0 0,0 0 15,0 0-15,21 1 0,0-22 16,1 0-16,-1 0 16,0 0-16,0 0 15,21 0-15,-20-22 0,-1 22 0,0-21 16,21 0-16,-21 0 0,22 0 15,-22 0-15,0-22 0,21 22 0,-20-21 16,-1 21-16,0-22 0,0 22 16,0 0-16,-21-21 0,21 42 0,-21-22 15,0 1-15,-21 21 16,0 0-16,0 0 0,0 0 16,0 0-16,-1 21 0,1 1 0,0-22 15,0 21-15,21 0 0,0 0 16,0 0-16,0 0 0,0 1 15,0-1-15,0 0 0,21 0 0,0 0 16,0 0-16,1 1 16,-1-1-16,-21 0 0,21-21 15,-21 21-15,0 0 16,0 0 0,-21-21 15,0 0-31,-1-21 0,1 21 15,0 0-15,21-21 0,0 42 47,0 0-47,0 1 16,21-22-16,0 21 16,1-21-16,-1 0 0,21 21 0,-21-21 15,0 0-15,22 0 0,-22 0 0,21 0 16,-21 0-16,22 0 0,-22-21 15,0 21-15,21-21 0,-20-1 0,-1 22 16,0-21-16,0 0 0,0-21 16,0 21-16,1-1 0,-1-20 0,0 21 15,-21-21-15,0 20 0,21 1 0,-21-21 16,21 21-16,-21 0 16,0-1-16,0 44 46,0-1-46,0 0 0,-21 0 0,21 0 16,-21 0-16,21 1 0,-21-1 16,21 0-16,0 21 0,0-21 0,0 1 15,0-1-15,0 0 0,0 0 16,21 0-16,0 0 16,0-21-16,0 22 0,1-22 15,-1 0-15,0 0 0,0 0 16,0 0-16,0 0 0,1 0 15,-1-22-15,21 1 0,-21 21 0,0-21 16,1 0-16,20 0 0,-21 0 16,0-1-16,-21 1 0,21 0 0,-21 0 15,22 0-15,-22 0 0,0-1 0,0-20 16,0 21-16,0 0 0,-22 0 16,1-1-16,0 22 0,0-21 0,0 0 15,0 21-15,-1 0 0,1 0 0,0 0 16,0 0-16,0 0 0,0 0 15,-1 0-15,1 21 0,0 0 0,0 1 16,0-22-16,0 21 0,21 0 16,-22 0-16,22 0 0,-21 22 0,21-22 15,0 0-15,0 0 0,0 0 16,0 0-16,0 1 0,0-1 16,0 0-16,0 0 0,21 0 0,1 0 15,-1-21-15,0 22 0,0-22 0,0 0 16,0 21-16,22-21 0,-22 0 15,21 0-15,1 0 0,-22 0 0,21-21 16,0 21-16,1-22 0,-1 1 16,0 21-16,1-21 0,-1-21 0,-21 21 15,22-1-15,-1-20 0,-21 0 0,21-1 16,-20 22-16,-1-42 0,0 20 16,0 1-16,0 0 0,-21-1 15,0 1-15,21 0 0,-21-1 0,22 1 16,-22 0-16,0 21 0,0-1 15,0 1-15,0 0 0,0 0 0,0 0 16,0 0 0,0 42-1,-22-21 1,22 21-16,-21 0 0,0 21 16,21-20-16,-21 20 0,21 0 15,0 1-15,0-1 0,-21 0 16,21 1-16,0-1 0,0 0 0,0-21 0,0 22 15,0-1-15,0 0 0,0-20 16,0 20-16,0-21 0,21 21 16,-21-20-16,21-1 0,0 0 0,-21 0 15,21 0-15,1 0 0,-1 1 0,0-1 16,0-21-16,0 21 0,22-21 16,-22 0-16,0 0 0,21 0 0,-21 0 15,22 0-15,-22 0 0,21 0 0,-21 0 16,22-21-16,-1 21 0,-21-21 15,22 21-15,-22-22 0,21 1 0,-21 21 16,0-21-16,1 0 0,-1 0 16,0 0-16,0-1 0,-21 1 15,0 0-15,0 0 0,21 0 0,-21 0 16,0-1-16,0 1 0,0 0 16,0 0-16,-21 21 0,21-21 15,-21 0-15,0 21 0,0 0 16,-1 0-16,1 0 15,0 0-15,0 0 0,0 21 16,0 0-16,21 0 0,-22 0 16,22 0-16,0 1 15,0-1-15,0 0 0,0 0 0,0 0 16,0 0-16,0 1 0,0-1 16,0 0-16,0 0 0,0 0 0,22-21 15,-1 21-15,0-21 0,0 0 0,0 22 16,0-22-16,1 0 15,20 0-15,-21 0 0,0 0 0,0 0 16,1 0-16,20 0 0,-21 0 0,0-22 16,0 1-16,1 21 15,-1-21-15,-21 0 0,0 0 16,0 0-16</inkml:trace>
  <inkml:trace contextRef="#ctx0" brushRef="#br0" timeOffset="-188954.69">1672 9927 0,'0'0'0,"0"-21"15,0 0 1,0 0 0,0 0-1,0-1 1,0 1 0,0 0 15,21 21 47,-21 21-62</inkml:trace>
  <inkml:trace contextRef="#ctx0" brushRef="#br0" timeOffset="-188368.52">1714 9885 0,'0'-21'0,"0"0"16,0-1-16,0 1 15,0 0-15,0 0 16,0 0 0,0 0-16,0-1 15,0 1 1,0 0-1,0 42 32,0 0-31,-21-21-16,21 22 0,0-1 16,-21 21-16,21-21 0,0 0 0,0 22 15,0-1-15,0 0 0,0 1 16,0-1-16,-21 0 0,21 22 0,0-22 15,-21 22-15,21-1 16,0 1-16,0 20 0,0-20 0,-21-1 16,21-20-16,-22 20 0,22 1 15,-21-22-15,21 0 0,0 1 0,-21-1 16,21 0-16,-21 1 0,0-1 16,21-21-16,0 22 0,-21-22 15,21 0-15,-22 0 0,22 0 16,-21-21-1,21-21-15,0 0 16,0 0-16,0 0 0,0-1 16,0-20-16,0 21 0,0-21 0,0 20 15</inkml:trace>
  <inkml:trace contextRef="#ctx0" brushRef="#br0" timeOffset="-187519.96">1164 10012 0,'0'0'16,"0"-21"-16,0 0 0,0-1 15,0 1-15,0 0 0,21 21 16,0-21-16,-21 0 0,22 0 16,-1-1-16,0 1 0,21 21 15,-21-21-15,22 0 0,-22 0 0,21 0 16,1-1-16,-1 1 0,0 21 15,1-21-15,20 0 0,-21 21 16,1 0-16,-1 0 0,-21 0 16,22 0-16,-22 0 0,21 0 15,-21 21-15,0 0 0,1 0 0,-1 1 16,0-1-16,-21 0 0,0 21 16,0-21-16,0 22 0,0-1 0,0 0 15,0 1-15,0-1 0,-21 0 16,21 1-16,-21-1 0,-22 0 0,22 22 15,0-22-15,-21 1 0,20 20 16,-20-21-16,0 1 0,-1-1 0,1 0 16,21 1-16,-21-1 0,-1 0 15,1-20-15,0-1 0,-1 0 0,22 0 16,-21 0-16,21-21 16,-1 0-16,1 0 0,0 0 0,0 0 15,0 0-15,0 0 16,21-21-16,-22 0 0,22 0 15,0 0-15,0-1 0,0 1 16,0 0-16,22 0 0,-1 21 16,-21-21-16,21 0 0,0 21 0,0 0 15,0 0-15,1 0 0,-1 0 16,0 0-16,21 0 0,-21 0 16,1 21-16,-1 0 0,0 0 15,0 0-15,-21 0 0,21 22 0,0-22 16,-21 0-16,22 21 0,-1-20 15,-21 20-15,21-21 0,0 0 16,-21 22-16,21-22 0,-21 0 0,21 0 16,1 0-16,-22 0 0,21-21 15,0 22-15,0-1 0,0-21 16,0 0-16,1 0 16,-1 0-16,0 0 0,0 0 15,0-21-15,-21-1 0,21 22 16,-21-21-16,22 0 0,-22 0 15,21 0-15,-21 0 16,21-1-16,-21 1 0,0 0 0</inkml:trace>
  <inkml:trace contextRef="#ctx0" brushRef="#br0" timeOffset="-187031.64">2138 10795 0,'0'0'16,"0"21"-16,0 0 0,0 1 16,21-22 15,0 0-15,0 0-16,0 0 0,1 0 15,-1-22-15,0 1 0,21 21 0,-21-21 16,1 0-16,-1 21 0,-21-21 15,21 0-15,-21-1 0,21 22 0,-21-21 16,0 0-16,0 0 16,-21 21-16,0 0 15,0 0-15,-1 0 0,1 0 16,0 0-16,-21 0 0,21 21 0,-1 0 16,1 0-16,0 1 15,0-1-15,0 0 0,0 0 0,-1 0 16,22 22-16,0-22 0,0 0 15,0 0-15,0 0 0,0 22 0,0-22 16,0 0-16,0 0 0,0 0 16,22 0-16,-1-21 0,-21 22 0,21-1 15,0-21-15,0 21 0,0-21 16,1 0-16,-1 0 0,0 0 0,0 0 16,0 0-16,22-21 0,-22 21 15,0-21-15,21-1 0,-21 1 0,22 0 16,-1 0-16,-21-21 0,22 20 15,-22-20-15,21 0 0,-21 21 16</inkml:trace>
  <inkml:trace contextRef="#ctx0" brushRef="#br0" timeOffset="-186604.39">2963 10118 0,'0'0'0,"-21"0"0,0 0 16,0 0 0,0 21-16,-1 0 0,22 0 15,-21 0-15,21 22 0,0-1 0,-21 0 16,21 22-16,-21-1 0,21 1 16,0-1-16,0 22 0,-21-21 0,21 20 15,-21 1-15,21-22 0,-22 22 16,22 21-16,0-21 0,-21-1 0,21 1 15,-21 0-15,21-1 0,-21 1 16,21 21-16,-21-22 0,0 1 16,21 0-16,-22-1 0,1 1 0,21-21 15,-21 20-15,0-20 0,0-1 0,21-20 16,0-1-16,-21 0 0,21 1 16,-22-1-16,22-21 0,0 0 15,0 0-15,0 1 0,-21-22 16,0 0-1,21-22-15,0 1 0,0 0 16,0 0-16,0-21 0,0 20 16,0-20-16,21 0 0,0-1 0,-21-20 15,0-1-15,0 22 0,22-43 16,-22 22-16</inkml:trace>
  <inkml:trace contextRef="#ctx0" brushRef="#br0" timeOffset="-186228.45">2667 10732 0,'0'0'0,"0"-22"0,0 1 16,0-21-16,21 21 16,0 0-16,0-1 0,1 1 0,-1 0 15,0 0-15,0 21 0,21 0 16,-20-21-16,20 21 0,-21 0 0,0 0 15,0 0-15,1 21 0,-1-21 16,0 21-16,0 0 0,0 0 0,-21 1 16,0-1-16,0 0 0,0 0 15,0 0-15,0 0 0,0 22 16,-21-22-16,0 0 0,0 0 0,-22 0 16,22 1-16,0-1 0,-21 0 15,21-21-15,-1 21 0,1-21 0,0 0 16,0 21-16,0-21 0,21-21 62,21 21-62,0-21 16,0 0-16</inkml:trace>
  <inkml:trace contextRef="#ctx0" brushRef="#br0" timeOffset="-185780.63">3344 10456 0,'-21'0'16,"0"22"0,0-1-16,21 0 0,-21 0 15,-1 21-15,1-20 0,0 20 0,0-21 16,21 21-16,-21-20 0,21-1 0,-21 21 15,21-21-15,0 0 16,0 1-16,0-1 0,0 0 0,0 0 16,21-21-16,0 0 15,0 0-15,0 0 0,0 0 0,1 0 16,20 0-16,-21-21 0,0 0 16,22 0-16,-22-1 0,0 1 0,21-21 15,-21 21-15,1-22 0,-22 22 0,0-21 16,0 0-16,0-1 0,0 22 15,0-21-15,-22 21 0,1-1 0,0 1 16,0 21-16,0 0 0,0 0 16,-1 0-16,1 0 0,-21 0 0,21 21 15,0 1-15,-1-1 16,1 0-16,0 0 0,0 0 0,21 0 16,0 1-16,0-1 15,0 0-15,21-21 16,0 0-16,0 0 15,22 0-15,-22 0 0,0 0 16</inkml:trace>
  <inkml:trace contextRef="#ctx0" brushRef="#br0" timeOffset="-185401.34">3746 10478 0,'22'-22'15,"-1"22"-15,-21-21 16,21 21-16,0 0 0,0 0 16,0 0-16,1 0 0,-1 21 15,0 1-15,0-1 16,0 21-16,-21-21 0,0 0 0,21 22 16,-21-22-16,22 21 0,-22-21 15,0 1-15,0 20 0,0-21 0,0 0 16,0 0-16,-22 1 0,1-1 0,0 0 15,21 0-15,-21-21 16,0 0 0,21-21-1,0 0-15,0 0 0,0-22 16,0 22-16,0-21 0,0 21 0,21-22 16,0 1-16,-21 0 0,21-1 15,0 22-15,-21 0 0,22-21 0,-1 20 16,0 1-16,-21 0 0,21 0 15,0 0-15,0 0 0,1-1 16,-22 1-16</inkml:trace>
  <inkml:trace contextRef="#ctx0" brushRef="#br0" timeOffset="-185036.33">4762 9821 0,'-21'22'16,"0"-1"-16,0 0 0,0 0 16,21 0-16,-21 22 0,-1-22 15,1 21-15,0 0 0,21 1 0,-21-1 16,0 0-16,0 22 0,21-22 15,-22 22-15,1-22 0,21 22 0,0-22 16,0 0-16,-21 22 0,21-22 0,0-21 16,0 22-16,0-22 0,0 21 15,0-21-15,0 0 0,21-21 0,-21 22 16,21-22-16,1 0 16,-1 0-16,0 0 0,0 0 15,0 0-15,0 0 0,1-22 0,-1 1 16,0 0-16,0 0 0,0 0 15,-21-22-15,21 22 0</inkml:trace>
  <inkml:trace contextRef="#ctx0" brushRef="#br0" timeOffset="-184805.47">4487 10435 0,'0'0'0,"-21"21"15,42-21-15,0 0 16,1 0-16,-1 0 0,21 0 16,-21-21-16,0 21 0,22 0 0,-22-21 15,21 0-15,-21 21 16,1 0-16,-1-21 0,21 21 0,-21 0 16,0-21-16,1 21 15,-22-22 1</inkml:trace>
  <inkml:trace contextRef="#ctx0" brushRef="#br0" timeOffset="-184383.89">5228 10499 0,'0'0'0,"42"0"16,-20 0-1,-1 0-15,0 0 16,0 0-16,0-21 0,0 21 16,1-22-16,-1 22 0,-21-21 0,21 21 15,0-21-15,0 21 16,-21-21-16,0 0 0,0 0 16,0-1-1,-21 22 1,0 0-16,0 0 15,21 22-15,-21-1 0,-1 0 16,1 0-16,0 0 0,21 0 0,-21 1 16,21-1-16,-21 0 0,21 0 15,-21 0-15,21 0 0,0 1 0,0-1 16,0 0-16,0 0 0,0 0 0,0 0 16,0 1-16,21-1 15,0-21-15,0 0 16,-21 21-16,21-21 0,0 0 15,1 0-15,-1 0 0,0 0 16,0 0-16,0-21 0,0 21 16,1-21-16</inkml:trace>
  <inkml:trace contextRef="#ctx0" brushRef="#br0" timeOffset="-183940.14">5715 10435 0,'0'0'0,"0"-21"0,0 0 16,0 0-16,0 0 16,0-1-16,21 22 15,0 0-15,0-21 0,1 21 0,-1 0 16,0 0-16,0 0 0,0 0 16,0 0-16,-21 21 0,22 1 0,-1-22 15,0 21-15,0 0 0,-21 21 16,0-21-16,0 1 0,0 20 15,0-21-15,0 0 0,0 22 0,0-22 16,0 0-16,0 21 0,0-21 16,0 1-16,0-1 0,0 0 15,0 0-15,0-42 47,0 0-47,21 0 0,0-1 16,-21 1-16,0-21 15,22 21-15,-1-22 0,-21 1 0,0 21 16,21-21-16,0 20 0,0 1 16,-21 0-16,0 0 0,21 0 0,-21 0 15,22-1-15,-22 1 0,21 21 16,0 0-16,-21-21 16,21 21-1,0 0-15</inkml:trace>
  <inkml:trace contextRef="#ctx0" brushRef="#br0" timeOffset="-183581.35">6625 10499 0,'0'0'0,"0"21"15,0 0-15,0 0 16,21-21 15,0 0-31,1 0 16,-1-21 0,-21 0-16,0 0 15,0 0-15,0-1 16,0 1-1,0 42 17,0 1-17,-21-22-15,21 21 16</inkml:trace>
  <inkml:trace contextRef="#ctx0" brushRef="#br0" timeOffset="-181429.65">7683 10689 0,'0'0'0,"0"21"0,-21 1 16,0-22-1,0 0-15,21 21 0,-21-21 16,21 21-1,21-21 17,-21-21-32,21 0 0,0-1 15,22 1-15,-22 0 0,0-21 16,21-1-16,1 1 0,-1 0 0,-21-22 16,21 1-16,1 20 0,-1-20 15,0-1-15,1 1 0,-22-1 0,21 22 16,-21-21-16,1 20 0,-1-20 0,-21 20 15,0 22-15,0-21 16,0 21-16,0-22 0,0 22 0,0 0 16,-21 0-16,21 0 15,-22 21-15,1 0 0,0 0 0,0 21 16,0 0-16,0 0 16,-1 0-16,1 22 0,0-1 0,0 0 15,0 1-15,0-1 0,-1 0 0,1 1 16,0-1-16,0 0 0,21 22 15,0-22-15,0 1 0,0 20 0,0-21 16,0 1-16,0 20 0,0-20 16,0-1-16,21 0 0,0 1 0,0-22 15,-21 21-15,22-21 0,-1 0 16,0 1-16,-21-1 0,21 0 16,0 0-16,0-21 0,1 21 15,-1-21-15,0 0 0,0 0 0,0 0 16,0-21-16,1 0 15,-1 0-15,21 0 0,-21-1 0,0 1 16,1-21-16,-1 21 0,21-22 16,-21 1-16,0 0 0,1 21 0,-1-22 15,0 1-15,-21 21 0,21 0 16,-21-22-16,21 43 0,-21-21 0,0 0 16,0 42 15,0 0-16,0 22-15,0-22 0,0 0 16,-21 0-16,21 21 0,-21-20 16,21 20-16,0-21 0,0 21 0,0-20 15,0-1-15,0 21 0,0-21 16,0 0-16,21-21 0,0 22 16,0-22-16,1 0 0,-1 0 15,0 0-15,0 0 16,0-22-16,0 22 0,1-21 0,-1 0 15,-21 0-15,21 0 0,-21 0 0,21-1 16,-21-20-16,0 21 16,0-21-16,0 20 0,0-20 0,-21 21 15,0 0-15,0 0 0,-1-1 0,1 1 16,0 21-16,0 0 0,0-21 16,0 21-16,-1 0 15,44 0 16,-1 0-31,0 21 0,21-21 0,-21 0 16,22 0-16,-1 0 0,22 0 16,-22 0-16,21 0 0,1 0 0,-1 0 15,22 0-15,-21 0 0,20 0 16,-20-21-16,20 21 0,-20 0 16,-1 0-16,1-21 0,-1 21 0,1 0 15,-22 0-15,-21 0 0,22 0 16,-22-21-16,-42 21 31,0 0-31,-1 0 0,-20 0 16,21 0-16,0 0 0,-22 0 0,22 21 15,-21-21-15,21 21 0,0 0 16,-22 0-16,22 1 0,0-1 16,0 0-16,-22 0 0,22 0 0,0 22 15,0-22-15,21 0 0,-21 0 0,21 0 16,-21 0-16,21 1 0,0-1 15,0 0-15,0 0 0,21-21 16,0 0 0,0 0-16,0 0 0,0 0 0,1 0 15,20-21-15,-21 0 0,0 21 0,22-21 16,-22-1-16,0 1 0,0 0 16,21 0-16,-20 0 0,-1 0 0,0-1 15,-21 1-15,21 0 0,0 0 0,0 0 16,-21 0-16,0-1 15,0 1-15,0 0 32,0 42-1,0 0-31,0 1 16,0 20-16,0-21 0,0 21 15,-21-20-15,21 20 0,0 0 0,0 1 16,0-1-16,0 0 0,0 1 15,0-1-15,0 21 0,0-20 0,0-1 16,0 0-16,0 22 0,0-22 0,0 22 16,0-22-16,0 22 0,0-1 15,0-21-15,0 22 0,0-22 0,0 1 16,0 20-16,0-21 0,0 1 16,0-1-16,-21 0 0,0 1 15,21-1-15,-21-21 0,0 22 0,21-1 16,-22 0-16,22-21 0,-21 22 0,21-22 15,0 0-15,-21 0 0,21 0 0,-21 1 16,21-1-16,0 0 0,-21 0 16,21 0-16,-21-21 15,-1 0-15,1 0 16,0 0-16,0 0 16,0 0-16,0-21 15,-1 21-15,1-21 0,0 21 0,0-21 16,0 0-16,0-1 0,-1 1 0,1 0 15,0 0-15,0-21 0,0-1 16,0 1-16,-1 0 0,22-1 0,0-20 16,-21-1-16,21 1 0,0-1 0,0 1 15,0-1-15,0 1 0,21 20 16,1-20-16,-1 21 0,0-22 0,0 22 16,21-1-16,-20 1 0,-1 0 0,21 21 15,-21-22-15,22 1 0,-22 21 16,21-22-16,-21 22 0,22 0 15,-22 0-15,0 0 0,0 0 0,0-1 0,0 22 16,-21-21-16,22 21 47,-1-21-16</inkml:trace>
  <inkml:trace contextRef="#ctx0" brushRef="#br0" timeOffset="-176832.79">11811 9250 0,'0'-21'16,"21"0"0,0-1-16,0 1 15,1 21-15,-22-21 16,21 21-16,0-21 0,0 0 15,0 21-15,-21-21 0,21 21 0,1-22 16,-22 1-16,0 0 16,-22 21 15,1 0-31,0 0 0,0 0 16,-21 21-16,20 0 0,-20-21 0,21 22 15,-21-1-15,20 0 0,-20 21 16,21-21-16,-21 22 0,20-22 15,-20 21-15,21 1 0,-21 20 0,20 1 16,1-1-16,-21 1 0,21-1 16,0 22-16,21-22 0,-22 22 0,1 0 15,21-22-15,-21 22 0,21-1 16,0 1-16,0 0 0,0-1 0,0 1 16,0 0-16,0-22 0,0 22 0,0-22 15,0 1-15,0-1 0,21 1 16,0-1-16,1 1 0,-1-22 0,21 1 15,-21-1-15,0 0 0,22-21 0,-1 22 16,-21-22-16,22 0 0,-1-21 16,0 0-16,1 0 0,-1 0 0,0 0 15,1 0-15,20-21 0,-21 0 0,1 0 16,-1-22-16,22 1 16,-22 0-16,0-1 0,1 1 0</inkml:trace>
  <inkml:trace contextRef="#ctx0" brushRef="#br0" timeOffset="-176160.91">12446 9567 0,'0'-21'16,"0"0"0,0 0-1,0 42 32,0 0-47,0 0 16,-21-21-16,21 22 0,0-1 0,0 0 15,0 0-15,0 0 0,0 0 16,0 1-16,0-1 0,0 0 16,0 0-16,21-21 46,0-21-46</inkml:trace>
  <inkml:trace contextRef="#ctx0" brushRef="#br0" timeOffset="-175949.03">12636 9440 0,'0'0'0,"0"22"31,0-1-15,0 0-16,0 0 0,0 0 15,0 0-15,0 1 0,0-1 16,-21 0-16,21 0 0,0 0 16,-21-21-16,21 21 15</inkml:trace>
  <inkml:trace contextRef="#ctx0" brushRef="#br0" timeOffset="-174837.27">13398 9948 0,'0'0'16,"0"-21"-16,0 42 31,0 1-15,0-1-16,-21 0 0,0 21 0,21 1 16,0-1-16,0 0 0,-21 1 15,0 20-15,21-21 0,-21 22 0,21-22 16,0 1-16,0-1 0,-22 21 0,22-41 15,-21 20-15,21 0 0,0-21 16,0 1-16,0-1 0,0 0 0,0 0 16,0-42 15,21 21-31,-21-21 0,22-22 16,-1 22-16,0-21 0</inkml:trace>
  <inkml:trace contextRef="#ctx0" brushRef="#br0" timeOffset="-174584.41">13716 10012 0,'0'0'0,"0"21"0,0 0 0,0 0 16,0 1-16,-21 20 0,21 0 15,0 1-15,0-1 0,-21 0 0,21 1 16,-22-1-16,22 21 0,-21-20 15,21-1-15,0-21 0,0 22 0,0-22 16,-21 21-16,21-21 0,0 0 16,0 1-16,-21-22 15,0-22 17,0 1-32,-1 0 0</inkml:trace>
  <inkml:trace contextRef="#ctx0" brushRef="#br0" timeOffset="-174412.51">13144 10541 0,'0'21'16,"43"-21"-1,-22 21 1,0-21-16,0 0 0,22 0 0,-1 0 16,-21 0-16,21 0 0,1 0 15,-1 0-15,0-21 0,1 0 0,-22 21 16,21-21-16,1 21 0,-22-21 0,0 0 15,21-1-15</inkml:trace>
  <inkml:trace contextRef="#ctx0" brushRef="#br0" timeOffset="-174040.32">13928 10435 0,'21'0'15,"0"0"1,0 0-16,0 0 0,0 0 15,1-21-15,-1 21 0,0-21 16,21 21-16,-21-21 0,1 0 0,20-1 16,-21 1-16,0 0 0,22 0 0,-22 0 15,0 0-15,-21-1 16,0 1-16,0 0 0,0 0 16,-21 21-16,0-21 0,-1 21 15,-20 0-15,21 0 0,-21 21 16,20-21-16,-20 21 0,21 0 0,0 22 15,-22-22-15,22 21 0,0-21 16,21 22-16,0-1 0,-21 0 0,21 1 16,0-1-16,0-21 0,0 21 15,0-20-15,0-1 0,0 0 0,21 0 16,0 0-16,0 0 0,1-21 0,-1 0 16,21 0-16,0 0 0,-20 0 15,20 0-15,0 0 0,1-21 0,-1 21 16,0-21-16,1 0 0,-1-21 0,0 20 15</inkml:trace>
  <inkml:trace contextRef="#ctx0" brushRef="#br0" timeOffset="-173747.49">14965 9652 0,'0'0'0,"-43"42"15,22-20-15,0 20 16,21 0-16,-21 1 0,0-1 0,0 0 16,-1 22-16,22-1 0,-21-20 15,0 20-15,21 1 0,0-1 16,-21 1-16,0-1 0,21-21 16,0 22-16,0-22 0,-21 1 0,21-1 15,0 0-15,0-21 0,0 22 0,0-22 16,0 0-16,0 0 15,21-21-15,0-21 16,0 0-16,-21 0 16,21 0-16,0-22 0,22 22 0,-22-21 15</inkml:trace>
  <inkml:trace contextRef="#ctx0" brushRef="#br0" timeOffset="-173472.66">15367 9673 0,'0'21'16,"0"1"-16,0-1 0,0 0 0,-21 21 15,0 1-15,-1-1 0,1 0 0,21 1 16,-21 20-16,0-21 0,21 22 16,-21-22-16,21 22 0,-21-1 0,-1-20 15,22 20-15,0-21 0,-21 1 16,0-1-16,21 0 0,-21 1 0,21-22 15,0 0-15,0 0 0,0 0 0,0 1 16,21-22 15,0 0-31,0-22 0,1 1 0,20 0 16,-21 0-16,0 0 0</inkml:trace>
  <inkml:trace contextRef="#ctx0" brushRef="#br0" timeOffset="-173052.54">15811 10266 0,'-21'0'15,"0"21"1,0 0-16,21 0 0,0 1 16,-21 20-16,21-21 0,-21 0 15,21 0-15,-22 22 0,22-22 0,0 0 16,0 0-16,0 0 0,0 22 0,0-22 15,0 0-15,22 0 16,-1 0-16,0-21 0,0 0 0,21 0 16,-20 0-16,20 0 0,-21 0 15,21 0-15,1 0 0,-1-21 0,0 0 16,1 0-16,-22 0 0,21 0 0,1-22 16,-22 22-16,0-21 15,0-1-15,0 1 0,-21 0 0,0-1 16,0 1-16,0 21 0,0-21 0,-21 20 15,0 1-15,-21 0 0,20 21 16,1 0-16,-21 0 0,0 0 0,20 0 16,-20 0-16,21 0 0,-21 0 15,20 21-15,1 0 0,-21 1 0,21-1 16,0-21-16,-1 21 0,1 0 0,21 0 16,21-21 15,1-21-31</inkml:trace>
  <inkml:trace contextRef="#ctx0" brushRef="#br0" timeOffset="-172732.7">16637 9292 0,'0'21'47,"0"1"-47,0-1 15,0 0-15,0 0 16,0 0-16,0 0 0,0 1 15,0-1-15,0 0 0,0 0 16,0 0-16,-21-21 16,21 21-16,0-42 15</inkml:trace>
  <inkml:trace contextRef="#ctx0" brushRef="#br0" timeOffset="-172552.81">16870 9271 0,'0'21'31,"0"0"-15,0 1-16,0-1 16,0 0-16,0 0 15,0 0 1</inkml:trace>
  <inkml:trace contextRef="#ctx0" brushRef="#br0" timeOffset="-171735.76">17589 10668 0,'0'0'0,"0"21"16,-21 0-16,0-21 16,21 22-16,-21-22 15,0 0 1,21-22 0,0 1-1,0 0-15,0 0 0,0 0 16,21 0-1,0 21-15,0 0 16,0 0-16,1 0 16,-1 21-16,-21 0 15,0 0-15,0 0 0,0 0 16,0 1-16,0-1 0,0 0 0,0 0 16,-21-21-16,-1 21 0,1 0 15,0 1-15,0-22 0,0 0 16,0 0-1,-1 0-15,22-22 16,0 1-16,0 0 0,0 0 0,0 0 16,22 0-16,-1-1 0,0-20 15,0 21-15,0 0 0,0 0 0,1-1 16,-1 22-16,0 0 16,0 0-16,0 0 0,0 0 0,1 22 15,-1-1-15,-21 0 0,0 21 0,0-21 16,0 22-16,0-1 0,0 0 15,-21 1-15,-1-1 0,-20 0 0,0 22 16,-22-22-16,1 1 0,20 20 0,-20-21 16,21-20-16,-22 20 0,22-21 15,-1 0-15,22 0 0,0 1 0</inkml:trace>
  <inkml:trace contextRef="#ctx0" brushRef="#br0" timeOffset="-171180.94">19262 9377 0,'0'0'0,"-22"0"31,1 21-31,0 0 16,0 22-16,0-1 0,0 0 16,-1 1-16,1 20 0,0-21 15,0 22-15,0-1 0,0 1 0,-1-1 16,1 1-16,0-1 0,21 1 0,0-1 15,-21 1-15,21-1 0,0-20 16,0 20-16,0-20 0,0-1 0,0 0 16,0-21-16,0 1 0,21 20 15,0-42-15,-21 21 0,21-21 0,1 0 16,-1 0-16,0 0 0,0 0 16,21 0-16,-20-21 0,20 0 15,0-22-15,-21 22 0,22-21 0,-22 0 16,0-1-16,0 1 0</inkml:trace>
  <inkml:trace contextRef="#ctx0" brushRef="#br0" timeOffset="-170972.05">18838 10181 0,'21'0'31,"1"0"-16,-1 0-15,0 0 0,0 0 16,0-21-16,0 21 0,1-21 0,20 21 16,-21 0-16,0-21 0,22 21 15,-22 0-15,0-21 0,21 21 0,-21 0 16,1-22-16,20 22 0</inkml:trace>
  <inkml:trace contextRef="#ctx0" brushRef="#br0" timeOffset="-170529.3">19600 10118 0,'-21'0'16,"0"0"-16,21-21 16,0-1-16,0 1 15,0 0-15,21 21 16,0 0-16,0 0 0,1-21 15,-1 21-15,21 0 0,-21 0 0,22 0 16,-1 0-16,-21 21 0,21 0 16,-20 0-16,-1 1 0,0-1 0,0 0 15,0 0-15,-21 0 0,0 22 0,0-22 16,0 0-16,0 21 0,0-21 16,-21 1-16,21-1 0,-21 0 15,0 0-15,0 0 0,21 0 16,0 1-16,-22-22 0,1 0 15,21-22 1,0 1-16,0-21 16,21 21-16,1 0 0,-1-22 0,0 1 15,0 0-15,0 20 0,0-20 16,1 0-16,-1-1 0,0 1 0,-21 21 16,21 0-16,0 0 0,-21-1 0,21 1 15,1 21 1,-1 0 15</inkml:trace>
  <inkml:trace contextRef="#ctx0" brushRef="#br0" timeOffset="-170096.49">20616 9991 0,'0'0'0,"-42"-21"16,21 21-16,0 0 15,-1 21 1,22 0-16,0 0 16,0 21-16,0-20 0,0 20 0,0-21 15,0 21-15,0-20 0,0 20 0,0 0 16,0-21-16,0 22 0,0-22 15,0 0-15,0 0 0,0 0 0,22 1 16,-1-22-16,0 21 0,0-21 16,21 0-16,-20 0 0,-1 0 0,21 0 15,0-21-15,-20 21 0,20-22 16,-21 1-16,21-21 0,-20 21 16,20-22-16,-21 22 0,0-21 0,-21 21 0,21-22 15,-21 22-15,22-21 0,-22 21 16,0 0-16,0-1 0,0 1 15,0 0-15,0 0 16,21 21 0,0 0 15,0 0-31</inkml:trace>
  <inkml:trace contextRef="#ctx0" brushRef="#br0" timeOffset="-169671.06">21357 10224 0,'0'21'16,"21"-21"0,0-21-16,1 21 15,-1-22-15,0 1 16,0 21-16,21-21 0,-20 0 0,20 0 15,-21 0-15,21-1 0,-20 1 0,20 0 16,-21 0-16,0 0 0,0 0 16,1-1-16,-22 1 0,21 0 0,-21 0 15,0 0-15,0 0 16,-21 21-16,-1-22 0,-20 22 16,21 0-16,-21 0 0,-1 0 0,22 0 15,-21 22-15,-1-1 0,1 0 16,0 0-16,21 0 0,-22 0 0,22 1 15,-21 20-15,21-21 0,-1 0 16,1 22-16,21-22 0,0 0 0,-21 21 16,21-21-16,0 22 0,0-22 0,0 0 15,0 0-15,0 22 0,21-22 16,0 0-16,1 0 0,-1-21 0,0 21 16,21 0-16,-21-21 15,22 0-15,-1 0 0,0 0 0,22 0 16,-22-21-16,1 0 0,20 21 0,-21-21 15</inkml:trace>
  <inkml:trace contextRef="#ctx0" brushRef="#br0" timeOffset="-169187.84">22246 8975 0,'0'0'0,"21"0"0,0 21 15,1 0-15,20-21 0,-21 21 16,0 0-16,0 1 0,22-1 0,-22 21 15,21-21-15,1 22 0,-22-22 0,21 21 16,-21 0-16,22 1 0,-22-1 16,0 22-16,0-1 0,0 1 0,0-1 15,1 1-15,-1-1 0,-21 1 16,0-1-16,0 1 0,0-22 16,0 21-16,-21 1 0,-1-22 0,-20 22 15,21-22-15,-21 22 0,-1-22 16,1 21-16,0-20 0,-22-1 0,22 0 15,-22 1-15,22-22 0,0 21 16,-1-21-16,1 1 0,0-1 0,20 0 16,1 0-16,0-21 0,0 21 0,42-42 47,0 0-47,0 0 15,1 0-15,20-1 0,0-20 16</inkml:trace>
  <inkml:trace contextRef="#ctx0" brushRef="#br0" timeOffset="-168856.83">23918 9970 0,'0'0'16,"-42"0"-16,21 0 46,21 21-30,0 0 0,0 0-1,21 0-15</inkml:trace>
  <inkml:trace contextRef="#ctx0" brushRef="#br0" timeOffset="-168580.43">23876 10583 0,'0'0'0,"21"22"0,0 20 16,0-42-16,-21 21 0,0 0 15,0 0-15,0 1 16,0-1-16,0 0 0,0 0 15,0 0-15,-21 0 16,0 1-16,0-22 0,-21 21 0,20 0 16,-20 0-16,21-21 0,-21 21 0,20 0 15,-20 1-15,0-22 0,-1 21 16,1 0-16,21-21 0,-21 21 0,-1-21 16,1 0-16,0 21 0,20-21 0</inkml:trace>
  <inkml:trace contextRef="#ctx0" brushRef="#br0" timeOffset="-162760.54">1312 12213 0,'21'0'47,"1"0"-47,-1 0 16,0 0-16,0 0 0,21 0 15,-20 0-15,20 0 16,-21 0-16,21 0 0,1 0 0,20 0 15,-20 0-15,-1 0 0,21 0 16,-20 0-16,20 0 0,1 0 0,-1 0 16,1 0-16,-1 0 0,1 0 15,20 0-15,-20-21 0,21 21 0,-1 0 16,-20 0-16,20 0 0,1-21 16,0 21-16,-1 0 0,1-21 0,21 21 15,-21-21-15,20 21 0,1 0 16,0-22-16,21 22 0,-21-21 15,0 21-15,0 0 0,-1-21 0,22 21 16,-21 0-16,21-21 0,0 0 16,0 21-16,-21 0 0,21-21 0,0 21 15,-21 0-15,21-22 0,0 22 16,0 0-16,0-21 0,0 21 0,0 0 16,0-21-16,-21 21 0,21-21 0,21 21 15,-21 0-15,0-21 0,0 21 16,0-21-16,0 21 0,0 0 0,0-22 15,0 22-15,0-21 0,0 21 16,0 0-16,-21-21 0,21 21 0,-21 0 16,21-21-16,-22 21 0,22 0 15,0-21-15,-21 21 0,21 0 16,0-21-16,-21 21 0,21 0 0,-21-22 16,21 1-16,-21 21 0,21 0 0,0-21 15,-21 21-15,21 0 0,0-21 16,-22 21-16,1 0 0,21 0 0,-21-21 15,21 21-15,0 0 0,-21 0 16,21-21-16,-21 21 0,0 0 0,21 0 16,-22 0-16,22 0 0,-21-22 0,21 22 15,0 0-15,0 0 0,-21 0 16,21 0-16,-21 0 0,21 0 0,0 0 16,0 0-16,0 0 0,-21 0 15,21-21-15,0 21 0,-21 0 16,-1 0-16,22 0 0,-21 0 0,21 0 15,-21 0-15,21 0 0,0 0 16,-21 0-16,21 0 0,-21 0 0,21-21 16,0 21-16,0 0 0,0 0 15,0 0-15,0 0 0,0 0 0,0 0 16,-21 0-16,21 0 0,21-21 0,-21 21 16,0 0-16,0 0 0,0 0 15,0 0-15,0-21 0,0 21 0,0 0 16,0-21-16,21 21 0,-21 0 15,0 0-15,-21 0 0,21-22 16,21 22-16,-21 0 0,0 0 16,0 0-16,21 0 0,-21-21 0,0 21 15,0 0-15,0 0 0,21 0 0,-21 0 16,0 0-16,0-21 0,21 21 16,-42 0-16,21 0 0,0 0 0,0 0 15,0 0-15,0 0 0,0 0 16,0 0-16,-21-21 0,21 21 0,-21 0 15,0 0-15,21 0 0,-21-21 16,21 21-16,-22 0 0,1 0 0,0-21 16,0 21-16,0 0 0,0 0 0,-22 0 15,22-22-15,-21 22 16,21 0-16,-22 0 0,22-21 0,-21 21 16,-1 0-16,-20 0 0,-1-21 15,1 21-15,-22 0 0,1 0 0,-1-21 16,-21 21-16,0 0 0,-42 0 31,-21 0-31,-1 0 16,-20 0-16</inkml:trace>
  <inkml:trace contextRef="#ctx0" brushRef="#br0" timeOffset="-160990.99">10562 12213 0,'0'0'0,"21"0"15,22-21-15,-22 0 16,0 21-16,0 0 0,0-21 16,0 21-16,1-21 0,-1 21 31,-21 21 31,0 0-46,0 0-16,-21-21 0,-1 21 16,1 0-16,0 1 15,0-1-15,0 0 0,0-21 0,-1 21 16,1 0-16,-21 0 0,21 22 16,-22-22-16,1 0 0,21 0 15,-21 0-15,-1 22 0,-20-22 0,20 21 16,1 1-16,-21-1 0,20-21 15,1 21-15,-22 1 0,22-1 0,-21 0 16,20 1-16,1-1 0,0 0 16,-1 1-16,1-22 0,-22 21 0,22 1 15,0-22-15,-1 21 0,1-21 0,0 22 16,-1-22-16,1 21 16,-21-21-16,20 0 0,1 22 0,0-22 15,20 0-15,-20 21 0,0-20 0,-1-1 16,1 21-16,21-21 0,-21 0 15,20 1-15,1-1 0,0 0 0,-21 0 16,21 0-16,21 0 0,-22-21 16,1 22-16,0-1 0,21 0 15,-21-21-15,0 21 16,0-21 31,21-21-47,0 0 15,0 0 1,0-1-16,0 1 16,0 0-16,0 0 15,21 0-15</inkml:trace>
  <inkml:trace contextRef="#ctx0" brushRef="#br0" timeOffset="-159323.55">8699 13250 0,'0'0'0,"0"-21"15,0 0 1,0 0 15,0 42 16,0 0-47,0 0 16,0 1-16,-21-22 15,21 21-15,0 0 0,0 0 16,-21 0-16,0 22 0,0-22 0,21 0 15,-21 0-15,21 21 0,-22-20 16,1-1-16,21 21 0,-21-21 0,0 0 16,21 1-16,0-1 0,-21 0 0,0 0 15,21 0-15,-22 0 0,22 1 16,0-44 93,22 22-93,-1 0 0,0 0-16,0 0 15,0 0-15,0 0 0,1 0 0,-1 0 16,0 0-16,21 0 0,-21 0 0,22 0 15,-22 22-15,21-22 0,-21 0 16,22 0-16,-1 21 0,-21-21 0,22 0 16,-22 0-16,0 21 0,21-21 0,-21 0 15,1 21-15,-1-21 16,0 21-16,0-21 16,-21 21-16,21-21 0,-21-21 1015</inkml:trace>
  <inkml:trace contextRef="#ctx0" brushRef="#br0" timeOffset="-157668.42">5673 14732 0,'0'-21'0,"21"0"31,-21 0-31,21 21 0,-21-22 0,0 1 15,21 21-15,-21-21 0,21 0 16,-21 0-16,0 0 0,-21-1 16,0 1-1,-21 21-15,20 0 0,-20 0 0,0 0 16,-1 0-16,-20 0 0,21 0 0,-1 21 16,1-21-16,0 22 0,-22 20 15,22-21-15,-1 21 0,1-20 0,0 20 16,21 0-16,-22 1 0,22-1 15,-21 0-15,42 1 0,-21 20 0,21-21 16,0 22-16,0-22 0,0 22 16,0-22-16,21 22 0,0-22 0,0 0 15,0 1-15,0-1 0,1 0 16,20-21-16,-21 22 0,21-22 0,1 0 16,-22 0-16,21-21 0,1 21 15,-22-21-15,21 0 0,0 0 16,-20 0-16,20 0 0,0 0 0,-21-21 15,22 0-15</inkml:trace>
  <inkml:trace contextRef="#ctx0" brushRef="#br0" timeOffset="-157220.43">5884 15177 0,'0'0'15,"0"-22"1,-21 22-16,0 0 0,0 22 15,0-22-15,21 21 16,-22 0-16,1 0 0,0 21 0,21-20 16,0-1-16,-21 21 0,21-21 15,0 22-15,0-22 0,0 0 0,0 21 16,0-21-16,0 1 0,0-1 0,21-21 16,0 21-16,0-21 0,1 0 15,-1 0-15,21 0 0,-21 0 0,0 0 16,22-21-16,-22 0 0,21 21 15,-21-22-15,22 1 0,-22 0 0,0-21 16,0 21-16,0-1 0,1-20 0,-22 21 16,0-21-16,0 20 0,0-20 15,0 21-15,-22 0 0,1-22 16,0 22-16,-21 0 0,21 0 16,-22 21-16,22 0 0,-21 0 0,21 0 15,-1 0-15,-20 21 0,21 0 16,0 0-16,21 1 0,0-1 0,-21 0 15,21 21-15,0-21 0,0 1 0,0-1 16,21 0-16,-21 0 0,21 0 16,21 0-16,-21-21 0,1 0 0,20 0 15,-21 0-15,21 0 0,1 0 16,-22 0-16,21 0 0,-21-21 0</inkml:trace>
  <inkml:trace contextRef="#ctx0" brushRef="#br0" timeOffset="-156496.33">6498 15092 0,'0'21'16,"0"0"-1,0 0-15,0 22 16,0-22-16,-21 0 0,21 0 0,0 22 16,0-22-16,0 0 0,0 0 15,0 0-15,0 0 0,-21 1 0,21-1 16,0 0-16,0-42 47,0 0-32,0-1-15,0 1 0,0 0 0,0-21 16,0 21-16,0-22 0,21 22 16,0 0-16,-21-21 0,21 20 0,0 1 15,1 0-15,-1 0 0,0 21 16,0 0-16,0 0 0,0 0 15,1 21-15,-22 0 0,21 22 16,-21-22-16,0 0 0,0 21 16,0-21-16,0 1 0,0 20 15,0-21-15,0 0 0,0 0 0,0 1 16,21-1-16,-21 0 0,21-21 16,0 21-16,0-21 0,1 0 15,-1 0-15,21 0 0,-21 0 16,22-21-16,-1 0 0,-21 0 0,21-1 15,1 1-15,-1 0 0,0-21 0,1 21 16,-22-22-16,21 1 0,-21 0 16,1 20-16,-1-20 0,0 21 0,-21 0 15,0 0-15,0-1 0,0 1 16,-21 21-16,0 0 0,-1 0 16,1 21-16,0 1 0,0-1 15,0-21-15,0 21 0,-1 0 16,1 21-16,21-20 0,0-1 0,0 0 15,0 0-15,0 0 0,0 0 16,21 1-16,1-22 0,-1 21 0,0 0 16,0 0-16,0-21 0,0 21 0,1-21 15,-1 21-15,-21 1 16,-21-22 0,-1 21-1,1-21-15,0 0 0,0 0 0,0 0 16,0 0-16,-1 0 0,1 0 0,21-21 31,0-1-31,0 1 16,21 21-16,1-21 0,-1 0 15</inkml:trace>
  <inkml:trace contextRef="#ctx0" brushRef="#br0" timeOffset="-156067.56">7726 15071 0,'-21'0'16,"-1"0"-16,1 0 0,0 21 0,0 0 15,0 0-15,0 0 16,-1 1-16,1-1 0,0 21 0,0-21 16,21 22-16,0-22 0,0 0 0,0 21 15,0-21-15,0 1 0,0-1 16,0 0-16,21 0 0,0 0 0,22-21 15,-22 0-15,0 0 0,21 0 16,1 0-16,-22 0 0,21 0 0,0-21 16,1 0-16,-1 0 0,0 0 0,1-1 15,-22-20-15,21 21 0,-21-21 16,1-1-16,-1 1 0,-21 0 0,0-1 16,0 1-16,0 0 0,-21 20 15,-1-20-15,1 0 0,-21 21 16,21-1-16,-22 1 0,1 0 0,0 21 15,21 0-15,-22 0 0,22 0 16,-21 0-16,21 21 0,-1 0 0,-20 1 16,21-1-16,21 0 0,-21 0 0,21 0 15,0 22-15,0-22 0,0 0 16,0 0-16,0 0 0,21-21 0,0 0 16,21 0-16,-20 0 0,20 0 15,0 0-15,1 0 0</inkml:trace>
  <inkml:trace contextRef="#ctx0" brushRef="#br0" timeOffset="-155772.59">8615 14542 0,'0'21'15,"-21"-21"-15,21 21 0,-22 0 16,22 21-16,0-20 0,-21 20 0,21 0 15,-21-21-15,0 22 0,21-1 16,0 0-16,-21 1 0,0-1 0,21 0 16,0 1-16,0-1 0,0 0 0,0 1 15,0-1-15,0-21 16,0 22-16,0-22 0,0 21 0,0-21 16,0 0-16,0 1 0,21-22 31,0 0-31,-21-22 15,21 1-15,0 0 0,0-21 16,1-1-16,-1 22 0</inkml:trace>
  <inkml:trace contextRef="#ctx0" brushRef="#br0" timeOffset="-155408.2">8890 14986 0,'0'21'15,"0"0"-15,0 1 16,0-1-16,0 0 15,21-21 1,0 0-16,0 0 16,1 0-16,20-21 0,-21 21 0,0-21 15,0 21-15,22-22 0,-22 1 16,0 0-16,0 0 0,0 0 0,1 0 16,-1-1-16,-21 1 0,0 0 0,0 0 15,-21 21 1,-1 0-1,-20 0-15,21 21 0,-21 0 0,-1 0 16,1 1-16,0 20 0,-1-21 16,1 21-16,21 1 0,0-1 0,-22 0 15,43 1-15,0-1 0,0-21 16,0 22-16,0-1 0,0-21 0,0 0 16,21 0-16,1 1 0,20-22 0,-21 21 15,21-21-15,1 0 0,-22 0 16,21 0-16,1-21 0,-1-1 0,0 1 15,1-21-15,-22 0 0,21-1 0</inkml:trace>
  <inkml:trace contextRef="#ctx0" brushRef="#br0" timeOffset="-154696.64">12065 11769 0,'0'0'0,"-21"0"0,21-21 0,0 42 31,0 0-31,21 0 0,0 0 16,0 22-16,0-1 0,1 0 0,-1 22 15,21-1-15,-21 1 0,22-1 16,-22 1-16,21-1 0,-21 1 16,22 20-16,-22-20 0,21 21 0,0-1 15,-20 1-15,20 0 0,0-22 16,1 22-16,-22-1 0,21-20 0,0-1 15,1 1-15,-1-1 0,0 1 0,-20-1 16,20-20-16,-21-1 0,21 0 16,-20 1-16,-1-22 0,0 0 0,-21 0 15,0 0-15,0 1 0,0-44 32,-42 22-32,42-21 15,-43 0-15</inkml:trace>
  <inkml:trace contextRef="#ctx0" brushRef="#br0" timeOffset="-154372.83">12531 13462 0,'0'0'0,"-22"0"0,44 21 47,-1-21-47,0 21 0,0 1 16,21-1-16,-20 0 0,-1 0 0,0 0 15,21 0-15,-21 1 0,1-1 0,20 0 16,-21 0-16,0 0 0,22-21 16,-22 21-16,0 1 0,0-22 15,0 0-15,0 0 0,1 0 0,-1 0 16,0 0-16,0 0 0,0-22 16,0 1-16,1 0 0,-1-21 0,-21 21 15,21-22-15,0 22 0,-21-21 0,0-1 16,21 22-16,0-21 0,-21 21 15,22 0-15,-22-1 0,0 1 0,0 0 16,21 0 0,0 0-1</inkml:trace>
  <inkml:trace contextRef="#ctx0" brushRef="#br0" timeOffset="-153817.1">12933 14415 0,'0'0'0,"-21"-22"16,-1 22-1,22 22-15,-21-22 16,21 21-16,0 21 0,0-21 16,0 22-16,0-1 0,0 0 0,0 1 15,21 20-15,-21-21 0,22 22 0,-1-22 16,-21 22-16,0-22 0,0 22 15,21-22-15,-21 21 0,0-20 0,0-1 16,0 0-16,0-20 0,0 20 0,0-21 16,0 0-16,0 0 15,0 1-15,0-44 32,0 1-32,0-21 15,0 21-15,0-22 0,-21 1 0</inkml:trace>
  <inkml:trace contextRef="#ctx0" brushRef="#br0" timeOffset="-153340.37">12890 14774 0,'0'0'0,"0"-21"0,0-21 0,0 21 16,0 0-16,0-1 0,0-20 16,0 21-16,0-21 0,22-1 15,-1 22-15,0 0 0,21-21 0,1 20 16,-1 1-16,0 0 0,1 21 15,20 0-15,-21 0 0,22 0 0,-22 0 16,1 0-16,20 42 0,-21-20 16,-20-1-16,20 21 0,-21 0 0,0 1 15,-21-1-15,0 0 0,0-20 16,0 20-16,-21 0 0,-21 1 0,-1-22 16,1 21-16,0-21 0,-1 22 0,1-22 15,0 0-15,-1 0 0,1-21 16,0 21-16,21-21 0,-1 0 0,1 0 15,0 0-15,0 0 0,0-21 16,21 0-16,0 0 16,21 21-1,0 0 1,0 0-16,0 0 0,1 0 0,-1 21 16,0 0-16,0-21 0,21 21 0,-20 0 15,-1 1-15,0-1 0,0 21 16,0-21-16,0 0 0,1 1 0,-1-1 15,0-21-15,0 21 0,-21 0 0,21-21 16,0 21-16,1-21 16,-1 0-16,0 0 15,0-21 1,0 0-16,-21 0 0,21 0 16,-21-1-16</inkml:trace>
  <inkml:trace contextRef="#ctx0" brushRef="#br0" timeOffset="-152956.58">13779 14944 0,'0'21'16,"0"0"-16,0 0 15,0 0 1,22-21 0,-1 0-16,0 0 15,0 0-15,0 0 16,0-21-16,1 21 0,-1-21 0,0 21 15,0-21-15,0 0 0,0 21 0,1-21 16,-1-1-16,-21 1 16,0 0-16,0 0 0,-21 0 15,-1 21-15,1 0 0,0 0 16,-21 0-16,21 0 0,-1 21 16,1 0-16,0 0 0,0 0 0,0 1 15,0-1-15,21 21 0,0-21 16,0 0-16,-22 22 0,22-22 0,0 0 15,0 21-15,0-20 0,0-1 16,22 0-16,-1-21 0,0 21 16,0 0-16,0-21 0,22 0 0,-22 0 15,21 0-15,0 0 0,1 0 0,-1 0 16,0 0-16,1-21 0,-1 21 16,0-21-16,1 0 0,-1 0 0</inkml:trace>
  <inkml:trace contextRef="#ctx0" brushRef="#br0" timeOffset="-152608">14584 14859 0,'-21'0'16,"-1"21"0,22 0-16,0 1 15,-21-1-15,0 0 0,21 0 0,-21 21 16,21 1-16,0-1 0,0 0 0,0 1 15,0-1-15,0 0 0,0 22 16,0-22-16,0 22 0,0-1 0,0-20 16,0 20-16,0 1 0,0-1 0,0 1 15,0-1-15,0 1 0,0-1 16,-21 1-16,21-22 0,-21 21 0,-1 1 16,22-22-16,0 22 0,0-22 0,-21 0 15,21-20-15,0 20 16,-21-21-16,21 0 0,0 0 0,0 1 15,0-44 17,0 1-32,0 0 0,0 0 0,0-21 15,21-1-15,0 1 0,-21 0 0,22-22 16</inkml:trace>
  <inkml:trace contextRef="#ctx0" brushRef="#br0" timeOffset="-152232.66">14563 14944 0,'42'-43'16,"-84"86"-16,84-107 0,-21 43 16,0 21-16,0 0 0,22 0 0,-22-21 15,0 21-15,21 0 0,1 0 16,-1 0-16,-21 0 0,22 0 0,-1 0 15,-21 21-15,0-21 0,0 21 16,1 0-16,-22 1 0,0-1 16,0 0-16,-22 0 0,1 0 0,-21 22 15,21-22-15,-22 0 16,22 0-16,0 0 0,-21 0 0,21 1 16,-1-1-16,-20 0 0,21 0 0,0 0 15,21 0-15,-21-21 16,21 22-16,-22-22 0,44 0 47,-1 0-47,0 0 0,0-22 15,0 22-15,0-21 16</inkml:trace>
  <inkml:trace contextRef="#ctx0" brushRef="#br0" timeOffset="-151789.02">15282 14965 0,'0'-21'0,"0"42"0,-21-42 15,0 21 1,0 0-16,0 0 16,-1 21-16,22 0 15,-21-21-15,21 21 0,0 0 0,-21 1 16,21-1-16,-21 0 15,21 21-15,0-21 0,0 1 0,0-1 0,0 0 16,0 0-16,0 0 0,0 0 16,0 1-16,21-22 0,0 21 15,0-21-15,1 0 0,-1 0 16,0 0-16,21 0 0,-21 0 0,1 0 16,-1-21-16,0-1 0,0 1 15,0 0-15,0 0 0,1 0 0,-22 0 16,0-22-16,0 22 0,0-21 15,0 21-15,0-1 0,0 1 0,0 0 16,-22 0-16,1 0 0,0 21 0,0 0 16,0 0-1,0 0-15,-1 21 0,1-21 16,21 21-16,-21 0 0,21 0 16,-21 1-16,21-1 15,0 0-15,21-21 31,0 0-31</inkml:trace>
  <inkml:trace contextRef="#ctx0" brushRef="#br0" timeOffset="-151317.28">15621 15007 0,'0'0'0,"0"-21"15,0 0 1,21 0 15,0 21-31,0 0 16,1 0-16,-1 0 16,0 0-16,0 0 0,0 21 15,0 0-15,-21 0 16,0 0-16,22 1 0,-22-1 15,0 0-15,0 21 0,0-21 16,0 1-16,0-1 0,0 0 0,0 21 16,0-21-16,0 1 0,0-1 0,0 0 15,-22 0-15,22 0 16,0-42 15,0 0-31,0 0 16,0 0-16,0-1 0,0 1 0,0-21 15,22 0-15,-1 20 0,0-20 16,0 21-16,-21-21 0,21 20 0,0 1 16,1 0-16,-22 0 0,21 0 15,0 0-15,-21-1 16,21 22-16,0-21 0,0 21 16,-21-21-16,22 21 0,-1 0 0,-21-21 15,21 21-15</inkml:trace>
  <inkml:trace contextRef="#ctx0" brushRef="#br0" timeOffset="-150819.56">16573 14351 0,'0'0'0,"0"-21"15,0 42 32,0 0-47,0 0 16,0 1-16,0-1 0,0 0 0,0 21 16,-21-21-16,21 22 0,-21-1 0,21-21 15,0 22-15,0-1 0,-21 0 16,0-21-16,21 22 0,-21-22 0,-1 21 15,22 1-15,0-22 0,-21 21 16,0-21-16,21 0 0,-21 22 16,21-22-16,0 21 0,-21-21 0,21 1 15,-21-1-15,21 0 0,-22 0 16,22 0-16,0 0 0,0 1 0,0-1 16,0 0-16,0 0 0,0 0 15,22-21 1,-1 0-16,0 0 15,0 0-15,0 0 0,0-21 16,1 21-16,-1-21 0,0 0 16,0 0-16,0 21 0,0-22 0,1 1 15,-1 0-15,0 0 0,0 0 16,0 21-16,-21-21 0,0-1 16,21 1-16,-21 0 0,0 0 0,22 21 15,-22-21-15,0 0 0</inkml:trace>
  <inkml:trace contextRef="#ctx0" brushRef="#br0" timeOffset="-150469.7">16192 14753 0,'0'0'15,"22"0"17,-1 0-32,0 0 0,0-21 15,21 21-15,-20 0 0,20 0 16,-21-21-16,21 21 0,1-21 0,-22 21 16,21 0-16,-21 0 0,1-21 15,-1 21-15,0 0 0,0 0 0,0 0 16,0 0-16</inkml:trace>
  <inkml:trace contextRef="#ctx0" brushRef="#br0" timeOffset="-72160.52">6498 16129 0,'0'0'16,"-42"0"-16,-1 0 0,1 0 0,0 0 0,-1 0 15,22 21-15,-21-21 0,21 0 16,0 0-16,-1 0 0,1 0 0,21 21 15,21-21 17,1 0-32,20 0 0,0 0 0,22 0 15,-1 0-15,22 0 0,0 0 16,20 0-16,1 0 0,0 0 16,0-21-16,0 21 0,0-21 0,-1 21 15,-20-21-15,21 21 0,-21-21 0,20 21 16,-20-21-16,0 21 0,-1 0 15,-20-22-15,-1 22 0,1 0 0,-22 0 16,1 0-16,-1 0 0,-21-21 16,0 21-16,0 0 0,1 0 0,-1 0 15,-64 0 32,22 0-47,0 0 16,0 0-16,-21 0 0,-1 0 15,-20 0-15,20 0 0,-20 0 0</inkml:trace>
  <inkml:trace contextRef="#ctx0" brushRef="#br0" timeOffset="-71752.76">6604 16298 0,'0'0'0,"-42"0"0,20 0 16,1 22-16,0-22 0,0 0 0,0 0 16,0 21-16,21 0 31,21-21-31,21 0 0,-21 0 16,22 0-16,20 0 0,1 0 0,20 0 15,1 0-15,0-21 0,20 21 16,-20-21-16,233-22 15,-213 43-15,1-21 0,0 0 16,0 21-16,0-21 0,-22 21 0,1-21 16,-21 21-16,-1 0 0,1-22 15,-22 22-15,-21 0 0,0 0 0,0 0 16,1 0-16,-1 0 16,-21-21 30,21 21-46,0 0 16,0 0 0</inkml:trace>
  <inkml:trace contextRef="#ctx0" brushRef="#br0" timeOffset="-70793.26">13801 15917 0,'0'0'15,"-43"0"-15,-63 0 0,64-21 16,21 21-16,0 0 0,-22 0 16,22 0-16,0 0 0,42 0 46,0 0-46,22 0 16,-1 0-16,0 0 0,22 0 0,-1 0 16,22 0-16,0 0 0,-1 0 15,22 0-15,0 0 0,0 0 0,0 0 16,0 0-16,21 0 0,0 0 16,0 0-16,0 0 0,0 0 0,-22 0 15,22 0-15,-21 0 0,0 0 16,-21 0-16,21 0 0,-43 21 0,22-21 15,-22 0-15,-20 0 0,20 0 16,-42 0-16,22 0 0,-22 0 0,-42 0 31,-1 0-15,1 0-16,-21 0 0,21 0 16,0 0-16,-1 0 0,-20 0 15,21 0-15,-21 0 0,-1 0 0,22 0 16,-21 0-16,-1 22 0,-20-22 15,21 0-15</inkml:trace>
  <inkml:trace contextRef="#ctx0" brushRef="#br0" timeOffset="-70180.62">13356 16256 0,'-21'0'32,"21"-21"-17,21 21 1,0-21-16,0 21 0,1 0 16,-1 0-16,21-21 0,-21 21 0,22 0 15,-1 0-15,0 0 0,22 0 0,-1 0 16,22 0-16,-22 0 0,22 0 15,21 0-15,0 0 0,0 0 0,-1 0 16,1 21-16,0-21 0,0 0 16,0 0-16,0 0 0,-1 21 0,1-21 15,0 0-15,-21 0 16,21 0-16,-43 0 0,22 0 0,-1 0 16,-20 0-16,-1 0 0,-20 0 15,20 21-15,-20-21 0,-1 0 0,0 0 16,1 0-16,-22 0 0,0 0 15,0 0-15,0 0 0,-42 0 79,0 0-79,0 0 31,0 0-31,-1 0 0</inkml:trace>
  <inkml:trace contextRef="#ctx0" brushRef="#br0" timeOffset="-69792.83">15769 16447 0,'0'0'0,"-21"21"16,21 0 15,0-42 110</inkml:trace>
  <inkml:trace contextRef="#ctx0" brushRef="#br0" timeOffset="-66995.4">21336 9123 0,'0'0'0,"21"0"16,-21-42-16,0 20 16,0 1-1,-21 21 1,0 0-1,0 0 1,-1 0-16,1 21 16,0 1-16,0-1 0,21 21 15,-21-21-15,0 22 0,-1-22 0,1 21 16,0 0-16,0 1 0,0 20 0,0-20 16,-1 20-16,1 1 15,0-1-15,-21 1 0,21-1 0,-22 1 16,1 20-16,0-20 0,-22-1 15,22 22-15,-22-22 0,1 22 0,-1 0 16,-20-1-16,20 1 0,1 0 0,-22-22 16,21 22-16,1-22 0,-22 22 15,22 0-15,-1-22 0,1 1 0,-1 20 16,1-20-16,20-1 0,-20-20 0,21 20 16,-1-20-16,1-1 15,21 0-15,0-21 0,-22 22 0,43-22 0,-21 0 16,21 0-16,0 0 15,21-42 1,-21 0 0,21-21-16,1 21 0,-22-22 0,0 1 15,21-22-15</inkml:trace>
  <inkml:trace contextRef="#ctx0" brushRef="#br0" timeOffset="-66016.49">20066 7366 0,'0'0'0,"21"0"0,0 0 16,0 0-16,1-21 0,20 0 0,-21 0 15,21-1-15,-20 1 0,20 0 16,0-21-16,1 21 0,-1-22 16,0 1-16,1 21 0,-22-22 0,0 1 15,0 0-15,0-1 0,-21 1 16,0 0-16,0 21 0,0-22 0,0 1 16,0 0-16,-21 20 0,0-20 15,0 21-15,0 0 0,-1 21 0,1-21 16,0 21-16,0 0 0,0 0 15,0 0-15,-1 21 0,1-21 0,0 42 16,0-21-16,0 0 0,0 22 0,-1-1 16,22 0-16,-21 1 15,0 20-15,21-20 0,0 20 0,0 1 16,-21 20-16,21-20 0,0 20 16,0-20-16,0 21 0,0-22 0,0 1 15,0-1-15,0 1 0,0-1 0,0 1 16,0-1-16,0 1 0,0-22 15,0 21-15,0-20 0,0-1 0,0 0 16,21-20-16,-21-1 0,21 0 16,0 0-16,-21 0 0,22-21 0,-1 0 15,0 0-15,0 0 0,0 0 0,0-21 16,1 0-16,-1 0 0,21 0 16,-21-1-16,0-20 0,1 21 15,-1-21-15,0-1 0,-21 1 0,0 21 16,0-22-16,0 1 0,0 21 15,-21-21-15,-22 20 0,22 1 0,-21 0 16,0 0-16,-1 0 0,1 0 16,0 21-16,-1 0 0,1 0 0,0-22 15,20 22-15,1 0 0,0 0 0,0 0 16,42 0 15,0 0-31,0 0 16,1 0-16,-1-21 0,21 21 0,-21-21 15,22 21-15,-1-21 0,-21 21 16,21-21-16,1 0 0,-1-1 16</inkml:trace>
  <inkml:trace contextRef="#ctx0" brushRef="#br0" timeOffset="-65508.36">21040 7133 0,'0'0'0,"0"-21"0,0 0 16,0 0-16,-22 21 16,1 0-16,0 0 15,0 0-15,0 0 0,0 0 16,-1 0-16,1 0 0,0 21 0,21 0 16,-21 0-16,0 22 0,0-1 15,-1-21-15,1 21 0,0 1 0,0-1 16,21 0-16,0 1 0,0-1 15,0 0-15,0-20 0,0-1 0,0 21 16,21-21-16,-21 0 0,21-21 16,0 0-16,1 0 0,-1 0 15,21 0-15,-21 0 0,0-21 0,22 0 16,-22 0-16,0 0 0,0-22 16,0 22-16,1-21 0,-1 0 15,0-1-15,0 1 0,-21 0 16,0-1-16,0 1 0,0 0 0,0 20 15,0-20-15,0 21 0,0 0 0,0 0 16,0 42 0,0 0-1,0 0-15,0 0 0,0 22 16,0-1-16,0 0 0,0 1 0,0-1 16,0 0-16,0-21 0,0 22 15,0-1-15,0-21 0,0 0 0,0 1 16,0-1-16,0 0 0,0 0 15,21-21-15,0 0 16,1-21 0,-22 0-16,21 0 0</inkml:trace>
  <inkml:trace contextRef="#ctx0" brushRef="#br0" timeOffset="-65218.52">21569 6583 0,'0'42'31,"-21"-21"-31,21 1 0,-22 20 0,22 0 16,0 1-16,-21-1 0,0 0 15,21 1-15,-21-1 0,21 21 0,0 1 16,-21-22-16,21 22 0,-21-22 15,21 0-15,0 22 0,0-43 0,0 21 16,0 1-16,0-22 0,0 0 0,0 0 16,0 0-16,0 1 0,21-22 15,0 0-15,0-22 16,0 1-16,0 0 0</inkml:trace>
  <inkml:trace contextRef="#ctx0" brushRef="#br0" timeOffset="-64728.8">22183 7091 0,'0'-21'0,"0"0"16,0-1-16,0 1 0,0 0 15,-22 21 1,1 0-16,0 0 0,0 0 16,0 0-16,0 0 0,-1 0 15,-20 21-15,21 0 0,-21 1 0,20-22 16,1 21-16,0 0 0,0 21 16,21-21-16,0 1 0,0-1 0,0 0 15,21 0-15,0 0 16,0 0-16,1-21 0,20 22 0,-21-22 15,21 21-15,-20-21 0,20 21 0,-21-21 16,0 21-16,0-21 0,22 21 16,-22-21-16,0 21 0,0 1 0,0-22 15,-21 21-15,0 0 16,0 0-16,0 0 16,-21-21-16,0 21 0,0-21 0,-21 0 15,20 0-15,1 22 0,0-22 16,0 0-16,-21 0 0,20 0 0,1 0 15,0 0-15,0 0 0,0 0 16,21-22-16,-21 22 0,21-21 0,-22 0 16,22 0-16,0 0 0,0 0 15,0-1-15,0 1 0,22 21 16,-1-21-16</inkml:trace>
  <inkml:trace contextRef="#ctx0" brushRef="#br0" timeOffset="-64357.02">22627 7303 0,'0'0'0,"21"0"16,0-22-16,-21 1 0,22 0 0,-1 21 15,0-21-15,0 0 0,-21 0 16,21-1-16,0 1 0,1 21 15,-22-21-15,0 0 0,0 0 16,0 0-16,-22 21 16,1 0-16,0 0 15,-21 0-15,21 0 0,-1 0 16,-20 0-16,21 21 0,0 0 0,0 0 16,-1 0-16,1 0 0,0 1 15,21-1-15,0 0 0,0 0 0,0 21 16,0-20-16,0-1 0,0 0 15,0 0-15,21 0 0,0 0 0,1 1 16,-1-1-16,0-21 0,0 21 0,21-21 16,-20 0-16,-1 0 15,21 0-15,-21 0 0,0 0 0,22 0 16,-22-21-16</inkml:trace>
  <inkml:trace contextRef="#ctx0" brushRef="#br0" timeOffset="-63847.12">23241 7197 0,'21'0'47,"0"0"-47,0 0 0,22 0 0,-1 0 15,-21 0-15,22 0 0,20 0 16,-21 0-16,22 0 0,-22 0 0,1 0 16,20 0-16,-21 0 0,1 0 15,-22 0-15,21 0 0,-21 0 0,1 0 16,-22-21-16,-22-1 16,1 1-1,0 21-15,0 0 0,-21-21 0,-1 21 16,22-21-16,-21 21 15,21 0-15,-1 0 0,1 0 0,0-21 16,42 21 15,0 0-31,1 0 0,-1 21 16,0-21-16,0 21 0,0-21 16,0 21-16,1 0 0,-22 1 0,0-1 15,21 0-15,-21 0 0,0 21 0,0-20 16,0-1-16,0 0 0,-21 0 15,-1 0-15,1 0 0,21 1 0,-21-1 16,0-21-16,0 21 0,0 0 16,-1 0-1</inkml:trace>
  <inkml:trace contextRef="#ctx0" brushRef="#br0" timeOffset="-63532.25">24596 6583 0,'0'0'0,"-43"21"16,43 0-1,0 22-15,0-22 0,0 21 16,0 0-16,0-20 0,0 20 0,-21 0 16,21 1-16,0-1 0,-21 0 0,21 1 15,0-1-15,0 0 0,-21 1 16,21-1-16,-21 0 0,21-21 0,0 22 16,-22-22-16,22 0 0,0 21 15,0-20-15,0-1 0,0-42 31</inkml:trace>
  <inkml:trace contextRef="#ctx0" brushRef="#br0" timeOffset="-63068.53">24553 6773 0,'0'0'0,"-21"-21"0,0-21 16,21 21-16,-21 21 15,21-21-15,0-1 0,0 1 0,21 0 16,-21 0-16,21 21 16,21-21-16,-20 21 0,-1 0 0,21 0 15,0 0-15,1 0 16,-22 0-16,21 0 0,1 0 0,-22 0 16,0 21-16,21 0 0,-21 21 0,-21-20 15,0-1-15,0 21 0,0-21 16,0 22-16,0-22 0,-21 21 0,0-21 15,-21 0-15,-1 1 0,1-1 16,0 0-16,-1 0 0,1 0 0,0-21 16,21 21-16,-22 1 0,1-22 15,21 0-15,0 0 0,21 21 0,-22-21 16,44 0 31,-1 0-47,0 0 15,-21 21-15,21 0 0,0-21 16,-21 21-16,21 0 0,1 1 0,-22-1 16,21 0-16,-21 0 0,0 0 15,21-21-15,0 21 0,-21 1 0,21-22 16,0 0-16,1 0 0,-1 0 0,0 0 16,0 0-16,0 0 0,0 0 15,22-22-15,-22 22 0</inkml:trace>
  <inkml:trace contextRef="#ctx0" brushRef="#br0" timeOffset="-62720.73">25061 7091 0,'21'0'0,"1"0"15,-1 0-15,0 0 16,0 0-16,0 0 0,0 0 0,1 0 15,-1 0-15,0 0 0,0 0 16,0 0-16,0 0 0,-21-21 16,0 0-16,0-1 15,-21 1 1,0 21-16,0 0 16,0 0-16,-22 0 0,22 0 0,0 21 15,0-21-15,0 22 0,0-1 0,-1 0 16,1 0-16,0 0 0,21 0 15,0 1-15,0-1 0,0 0 0,0 0 16,0 0-16,0 0 0,21 1 16,0-22-16,1 0 0,-1 0 15,0 0-15,21 0 0,-21 0 0,1 0 16,20 0-16,0 0 0</inkml:trace>
  <inkml:trace contextRef="#ctx0" brushRef="#br0" timeOffset="-62425.31">25590 7049 0,'0'0'0,"0"-22"16,0 44 0,0-1-1,0 0-15,-21 0 16,21 0-16,0 0 0,0 1 0,0 20 16,0 0-16,0-21 0,0 22 0,0-1 15,0 0-15,0 1 0,0-1 16,0 0-16,0-20 0,-21 20 0,21 0 15,0-21-15,-21 22 0,21-22 16,0 0-16,0 21 0,0-20 16,-21-1-16,21 0 0,0 21 0,0-21 15,0 1-15,0-1 0,0 0 16,0 0-16,21-21 31,0-21-31,0 0 0,-21 0 16,0-1-16,0 1 0</inkml:trace>
  <inkml:trace contextRef="#ctx0" brushRef="#br0" timeOffset="-62133.29">25654 7112 0,'0'0'0,"0"-21"0,0 0 15,0 0-15,0-1 16,21 22-16,0 0 0,0-21 0,1 21 15,-1 0-15,0 0 0,21 0 16,-21 0-16,1 0 0,-1 0 0,0 21 16,0 1-16,0-1 0,0 0 0,-21 0 15,0 0-15,0 0 0,0 22 16,0-22-16,-21 0 0,0 0 0,-21 0 16,21 1-16,-22-1 0,22-21 15,0 21-15,-21-21 0,20 0 16,1 21-16,42-21 31,1-21-15,-1 21-16,0-21 0</inkml:trace>
  <inkml:trace contextRef="#ctx0" brushRef="#br0" timeOffset="-61752.51">26162 7070 0,'0'0'0,"-21"0"32,0 0-32,-1 21 15,1-21-15,21 21 16,0 0-16,-21 0 0,0 22 0,21-22 16,-21 0-16,21 0 0,0 0 15,0 1-15,0-1 0,0 0 0,0 0 16,0 0-16,21-21 0,0 21 0,0-21 15,0 0-15,1 0 0,-1 0 16,0 0-16,0 0 0,21 0 0,-20-21 16,-1 0-16,0 0 15,0-21-15,0 20 0,-21 1 16,0-21-16,0 21 0,0 0 0,0-22 16,0 22-16,0 0 15,0 0-15,-21 21 0,0 0 16,0 0-16,0 0 15,21 21 1,0 0-16,0 0 16</inkml:trace>
  <inkml:trace contextRef="#ctx0" brushRef="#br0" timeOffset="-61383.82">26437 7133 0,'0'0'0,"21"-21"16,0 21-1,1 0-15,-1 0 16,0 0-16,0 0 0,0 21 16,0 0-16,-21 1 15,22-1-15,-22 0 0,0 0 16,0 0-16,0 0 0,21 1 0,-21-1 15,0 0-15,0 0 0,0 0 0,0 0 16,0 1-16,0-1 16,0-42 15,0-1-31,0 1 16,0 0-16,0 0 0,21 0 15,0-22-15,-21 22 0,21-21 0,0 21 16,-21-22-16,22 22 0,-1 0 15,-21 0-15,21 0 0,0 21 0,-21-21 16,21 21-16,0 0 0,1 0 16</inkml:trace>
  <inkml:trace contextRef="#ctx0" brushRef="#br0" timeOffset="-61077">27199 6964 0,'0'0'0,"0"21"31,-21 0-31,0-21 0,21 21 16,-21 1-16,-1 20 0,22-21 15,0 21-15,-21-20 0,0 20 16,0 0-16,21 1 0,0-22 0,0 21 15,-21 0-15,21-20 0,0-1 0,0 0 16,0 0-16,0 0 0,0 0 16,0 1-16,21-1 0,0-21 15,0 0-15,0 0 0,1 0 16,-1 0-16,0 0 0,0 0 16,0 0-16,22-21 0,-22-1 0,0 22 0,0-21 15</inkml:trace>
  <inkml:trace contextRef="#ctx0" brushRef="#br0" timeOffset="-60856.88">27072 7260 0,'0'0'0,"21"-21"31,0 21-31,1 0 0,20-21 0,0 0 15,-21 21-15,22-21 0,-1 21 16,-21 0-16,22 0 0,-22-22 0,21 22 16,-21 0-16,0 0 15,1 0-15,-1 0 0</inkml:trace>
  <inkml:trace contextRef="#ctx0" brushRef="#br0" timeOffset="-48083.89">21167 8149 0,'0'0'0,"-22"0"0,1 0 0,0 0 16,0 0-16,0 0 15,0 0-15,-1 0 0,1 0 16,0 0-16,0 0 0,0 0 16,0 0-16,-1 0 0,1 0 15,0 0-15,0 0 16,42 0 46,0 0-62,22 0 0,-22 0 16,42 0-16,-20 0 0,-1 0 16,21 0-16,1 0 0,21 0 0,-22 0 15,1 0-15,20 0 0,1 0 0,-22 0 16,1 0-16,21 0 16,-22 0-16,-21 0 0,22 0 0,-22 0 0,1 0 15,-1 0-15,-21 0 0,21 0 16,-20 0-16,-1 0 0,0 0 15,0 0-15,-42 0 47,0 0-47,0 0 0,-1 0 16,1 0-16,0 0 0,0 0 0,0 0 16,0 0-16,-1 0 0</inkml:trace>
  <inkml:trace contextRef="#ctx0" brushRef="#br0" timeOffset="-47709.1">20870 8297 0,'0'0'0,"-21"0"16,0 0-16,42 0 31,21 0-15,-20 0-16,20 0 0,0 0 16,22 0-16,-1 0 0,1 0 0,-1 0 15,1 0-15,20 0 0,-20 0 0,21 0 16,-1 0-16,-20 0 0,-1 0 15,1-21-15,-1 21 0,-20 0 0,20 0 16,-21 0-16,1 0 0,-22 0 16,0 0-16,0 0 0,0 0 0,1 0 15,-1 0-15,-21-21 16,21 21 0,0 0-16,0 0 0</inkml:trace>
  <inkml:trace contextRef="#ctx0" brushRef="#br0" timeOffset="-46997.35">24617 7789 0,'0'0'16,"-43"0"-16,1 0 0,21 0 0,0 0 0,0 0 15,-1 0-15,1 0 0,21 22 16,21-22 0,1 21-16,-1-21 15,21 0-15,0 0 0,1 0 16,20 0-16,22 0 0,-22 0 0,22 0 16,0 0-16,-1 0 15,1 0-15,0 0 0,-1 0 0,1 0 16,21 0-16,-21 0 0,-1 0 0,1 0 15,0 0-15,20 0 0,-41 0 16,21 0-16,-22 0 0,22 0 0,-43 0 16,22 0-16,-22 0 0,0 0 15,1 0-15,-1 0 0,0 0 0,-21 0 16,1 0-16,20 0 0,-21 0 0,0 0 16,0 0-16,1 0 0,-1 0 15,0 0-15,0 0 16</inkml:trace>
  <inkml:trace contextRef="#ctx0" brushRef="#br0" timeOffset="-46548.65">26776 7684 0,'-21'0'0,"21"21"47,21 0-31,0-21-16,0 21 0,0-21 15,0 0-15,1 0 0,-1 0 0,0 21 16,0-21-16,0 0 0,0 0 16,1 0-16,-1 0 0,0 0 31,-42 0-15,0 21-1,-1-21 1,1 22-16,0-22 0,0 21 0,0-21 15,-22 21-15,22 0 0,0 0 16,0-21-16,0 21 0,-22 1 0,22-1 16,0 0-16,0-21 0,0 21 0,21 0 15,-21-21-15,-1 0 16,22 21-16,-21-21 0,42-21 47,1 0-47,-1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49:36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1037 0,'0'-21'47,"-21"0"-32</inkml:trace>
  <inkml:trace contextRef="#ctx0" brushRef="#br0" timeOffset="48.97">1947 1058 0</inkml:trace>
  <inkml:trace contextRef="#ctx0" brushRef="#br0" timeOffset="779.79">2011 720 0,'0'-21'0,"0"-1"31,0 1-31,0 0 16,21 21-16,-21-21 0,0 0 0,0 0 16,0-1-16,0 1 15,0 0-15,0 0 0,0 0 16,0 0-16,0-1 15,0 1-15,0 0 16,0 42 15,0 0-31,0 22 16,0-22-16,0 21 0,-21 1 16,21-1-16,0 0 0,0 22 0,-21-1 15,21 1-15,-22-1 0,22 22 16,0-22-16,0 1 0,-21-1 15,21-20-15,-21 20 0,21 1 0,0-22 16,-21 22-16,0-22 0,21 21 16,-21-20-16,21-1 0,0 0 15,-22 1-15,22-22 0,-21 0 16,21 0-16,0 0 0,0 1 16,0-44-1,0 1 1,0-21-16,0 21 0,0-22 15,0 1-15,0 21 0</inkml:trace>
  <inkml:trace contextRef="#ctx0" brushRef="#br0" timeOffset="1214.5">1545 656 0,'0'0'0,"-21"-21"0,0 0 15,21 0-15,0 0 16,0-1-16,21 1 0,0 0 16,0 0-16,22 0 0,-22 21 0,21-21 15,22-1-15,-22 1 0,21 21 16,1-21-16,-1 21 0,1 0 15,-1 0-15,1 0 0,-1 21 16,1 0-16,-22 1 0,1 20 16,-22 0-16,0 1 0,-21-1 15,0 0-15,-21 22 0,-22-1 0,1 1 16,-21-22-16,20 22 0,1-1 16,-22-21-16,22 1 0,0-1 0,-1 0 15,1 1-15,21-22 0,0 0 16,0 0-16,-1 0 0,1-21 15,21 22-15,21-22 47,1-22-47,-1 22 16,-21-21-16</inkml:trace>
  <inkml:trace contextRef="#ctx0" brushRef="#br0" timeOffset="1644.93">2307 1524 0,'0'0'0,"0"21"0,0 0 16,21-21-1,0 0-15,1 0 0,-1 0 16,0 0-16,0-21 0,0 0 15,22 0-15,-22 0 0,21 0 0,-21-1 16,0 1-16,1 0 0,-1 0 16,-21 0-16,0 0 0,0-1 15,0 1-15,0 0 0,0 0 0,-21 21 16,-1 0 0,1 0-16,-21 0 0,21 0 0,0 0 15,-1 21-15,1-21 0,0 21 16,0 0-16,0 1 0,0-1 15,-1 0-15,22 21 0,0-21 16,0 1-16,0-1 0,0 0 16,0 21-16,0-21 0,0 1 0,0-1 15,0 0-15,0 21 0,22-42 16,-1 21-16,0 1 0,21-1 0,-21-21 16,1 0-16,20 0 0,-21 0 15,21 0-15,-20 0 0,20 0 0,-21-21 16,21-1-16,-20 1 0</inkml:trace>
  <inkml:trace contextRef="#ctx0" brushRef="#br0" timeOffset="2112.17">3154 1249 0,'0'0'0,"0"-21"16,-21 21 15,-1 0-31,1 0 0,0 0 0,21 21 15,-21 0-15,0 0 0,21 0 16,-21 1-16,21-1 0,-22 0 0,22 0 16,-21 21-16,21-20 0,0-1 15,0 21-15,0-21 0,0 22 16,0-22-16,0 0 0,0 21 0,21-21 16,1 1-16,-1-1 0,0 0 15,0-21-15,0 0 16,0 0-16,22 0 0,-22 0 15,0 0-15,0-21 0,22 0 0,-22-1 16,0 1-16,0 0 0,0 0 16,-21 0-16,0-22 0,0 22 0,0-21 15,0 0-15,0-1 0,0 22 16,0-21-16,-21 21 0,21-22 0,-21 22 16,0 0-16,0 21 0,-1-21 15,1 21-15,0 0 0,0 0 16,0 0-16,0 0 0,-1 21 15,1-21-15,21 21 0,-21 0 16,0 0-16,21 1 0,-21-1 0,21 0 16,0 0-16,-21 0 15,21 0-15,0 1 0,0-1 0,0 0 16,0 0-16,0 0 0,0 0 16,21-21-16,0 22 0</inkml:trace>
  <inkml:trace contextRef="#ctx0" brushRef="#br0" timeOffset="3771.74">3281 1757 0,'0'0'0,"21"0"0,0 0 16,-21 21-16,21-21 15,0 0-15,1 0 0,-1 0 16,0-21-16,0 21 0,0-21 16,0 0-16,1-1 0,-1 1 0,0 0 15,21 0-15,-21-21 0,1 20 16,-1 1-16,0-21 0,0 21 15,0 0-15,-21-1 0,21 1 0,-21 0 16,0 0-16,-21 21 16,0 0-1,0 0-15,0 0 0,0 0 16,-1 21-16,22 0 0,-21-21 16,21 21-16,0 1 15,21-22 16,1 0-31,-1 0 0,0 0 16,0 0-16,0-22 0,0 1 16,1 21-16,-1 0 0,0-21 0,0 21 15,0 0-15,-21-21 0,21 21 16,1 0-16,-22 21 31,0 0-15,0 0-16,0 1 0,0-1 15,0 0-15,0 0 0,-22 0 16,22 0-16,0 1 0,0-1 16,0 0-16,0 0 0,0 0 0,0 0 15,22 1-15,-1-22 0,0 21 16,0-21-16,0 0 0,0 0 16,1 0-16,20 0 0,-21 0 0,0-21 15,22-1-15,-22 1 0,21 0 16,-21 0-16,0 0 0,1-22 0,-1 22 15,0 0-15,0-21 0,0 21 16,0-1-16,1-20 0,-22 21 0,0 0 16,21 21-16,-21-21 0,0-1 15,-21 44 17,-1-1-17,22 0-15,-21 0 0,0 64 16,21-64-16,0 0 15,-21 21-15,21-20 0,0-1 16,0 0-16,0 0 0,0 0 0,21 0 16,0 1-16,0-22 15,22 0-15,-22 0 0,0 0 0,21 0 16,-20 0-16,-1 0 0,21-22 16,-21 1-16,22 0 0,-22-21 15,21 21-15,-21-22 0,22 1 16,-22-22-16,21 22 0,-21-21 0,0-1 15,22 1-15,-22-1 0,0 1 16,0-1-16,0 1 0,-21 20 0,0-20 16,22 20-16,-22 1 0,0 0 15,0 21-15,0-22 0,0 22 0,0 0 16,0 0-16,0 0 0,-22 21 31,1 0-31,21 21 0,0 0 16,-21 21-16,0-21 0,21 22 15,0 20-15,-21-20 0,0-1 16,21 21-16,-22 1 0,22-1 16,-21-20-16,21 20 0,0-20 0,0 20 15,0-21-15,0 1 0,0 20 16,0-20-16,0-1 0,0 0 0,0-21 16,0 22-16,0-1 0,21-21 15,1 0-15,-1 1 0,0-1 0,0-21 16,0 0-16,0 0 0,1 0 15,-1 0-15,0 0 0,0 0 0,0-21 16,0-1-16,1 1 0,-1 0 16,0 0-16,0 0 0,0-22 0,0 22 15,1 0-15,-22 0 16,0 0-16,21 21 0,-21-21 0,0 42 47,0 0-47,0 0 15,0 0-15,0 0 0,0 1 16,0-1-16,0 0 0,0 0 16,0 0-16,0 0 0,21 1 15,0-22-15,0 0 0,22 0 16,-22 0-16,0 0 0,0-22 16,0 1-16,0 0 0,22 0 15,-22 0-15,0 0 0,0-1 16,0 1-16,1-21 0,-1 21 0,-21 0 15,21-1-15,0 1 0,0 0 16,-21 0-16,0 0 16,0 42 15,0 0-31,-21-21 16,21 21-16,0 0 0,-21 22 0,0-22 15,21 21-15,-21-21 0,21 22 16,0 20-16,0-20 0,0-1 15,0 21-15,0 1 0,0-22 0,0 22 16,0-1-16,0 22 0,0-22 16,0 22-16,0-21 0,0 20 0,0 1 15,0-22-15,0 22 0,0 0 16,-22-22-16,22 1 0,-21-1 0,21-20 16,0 20-16,0-21 0,-21 1 0,21-22 15,-21 21-15,21-21 0,0 1 16,-21-22-16,0 0 0,-1 0 0,1 0 15,0-22-15,21 1 0,0 0 16,0 0-16,0 0 0,0-22 0,0 1 16,0 0-16,0-22 0,21 22 15,0-22-15,-21 22 0,22-21 16,-1-1-16,21 1 0,-21 20 0,0-20 16,1-1-16,-1 22 0,0-22 15,0 22-15,0-21 0,0 20 0,1-20 16,-1-1-16,0-42 0,-21 43 15</inkml:trace>
  <inkml:trace contextRef="#ctx0" brushRef="#br0" timeOffset="4028.01">4868 1101 0,'0'0'0,"21"-21"16,1 21-16,20 0 15,-21-22-15,21 22 0,-20-21 16,20 21-16,-21-21 0,21 21 0,-20 0 16,20-21-16,-21 21 0,21 0 15,-20 0-15,-1-21 0,0 21 16,-21-21-16,0-1 15</inkml:trace>
  <inkml:trace contextRef="#ctx0" brushRef="#br0" timeOffset="4195.91">4466 974 0,'0'0'0,"-21"0"0,0 0 0,0 21 0,-22-21 16,43 21 15,21-21-15,1 0-16,-1 0 15,-21-21-15</inkml:trace>
  <inkml:trace contextRef="#ctx0" brushRef="#br0" timeOffset="8993.25">7345 572 0,'0'-22'31,"0"44"16,0-1-47,-21 0 16,21 0-16,0 0 15,0 0-15,0 1 0,0-1 0,0 0 16,0 0-16,0 0 15,21-21-15,0 0 16,0 0-16,0 0 0,0 0 16,1 0-16,-1 0 0,21-21 0,0 0 15,-20 21-15,20-21 0,0-22 16,1 22-16,-22 0 0,21-21 0,-21 21 16,22-22-16,-22 22 0,0-21 15,0 21-15,-21-22 0,0 22 16,0 0-16,0 0 0,0 0 0,0-1 15,-21 22 17,0 0-32,0 0 0,-1 22 0,22 20 0,0-21 15,-21 21-15,21 1 16,0-1-16,0 0 0,0 22 0,0-22 16,-21 1-16,21 20 0,0-21 15,0 22-15,0-22 0,0 22 0,0-22 16,0 22-16,0-22 0,0 0 15,0 1-15,0-1 0,0 0 0,0-21 16,0 22-16,0-22 0,0 0 16,0 0-16,0 0 0,0 1 15,-21-22-15,0 0 16,0 0-16,-1-22 16,1 1-16,0 21 0,0-21 15,0 0-15,0 0 0,-22 0 16,22-1-16,0 1 0,0 0 0,21 0 15,-21 0-15,21 0 0,-22 21 16,22-22-16,-21 22 16,21 22-1,0-1-15,0 0 0,0 0 16,0 0-16,0 0 0,21 1 0,1-1 16,-1 0-16,-21 0 0,21 0 15,0 0-15,0 1 0,0-22 0,22 21 16,-22-21-16,0 0 0,0 0 0,22 0 15,-22 0-15,21 0 16,-21 0-16,22 0 0,-22-21 0,21-1 16,0 1-16,1 0 0,-22 0 15,21-21-15,-21 20 0,1-20 0,20 21 16,-21-21-16,-21-1 0,0 22 16,21-21-16,-21 21 0,0-1 0,0 1 15,0 0-15,0 0 0,0 0 16,-21 21-16,0 0 31,0 0-31,21 21 0,-21 0 0,21 0 0,0 0 16,-22 1-16,22 20 0,-21-21 15,21 21-15,-21-20 0,21-1 16,0 21-16,0-21 0,0 0 16,0 1-16,0-1 0,0 0 0,0 0 15,21 0-15,0-21 0,1 0 16,-1 0-16,0 21 0,0-21 0,0 0 15,0 0-15,1 0 0,-1-21 16,21 0-16,-21 0 0,0 0 0,22 0 16,-22-1-16,21 1 0,-21-21 15,1 21-15,-1-22 0,0 22 16,0-21-16,-21 21 0,21 0 0,-21-1 16,0 1-16,-21 21 31,0 0-31,21 21 0,-21-21 0,21 22 15,0-1-15,0 0 0,-21 0 16,21 0-16,0 0 0,0 1 0,0-1 16,0 0-16,0 0 0,21 0 0,-21 0 15,0 1-15,21-22 0,0 21 16,0 0-16,-21 0 16,21-21-16,-42 0 31,0 0-16,0-21-15,21 0 0,-21 21 0,21-21 16,-21 21-16,-1 0 16,22 21 15,0 0-15,0 0-16,0 0 15,22 0-15,-1-21 0,0 22 0,0-22 16,0 0-16,0 0 0,1 0 0,20 0 15,-21 0-15,21 0 0,-20 0 16,20 0-16,0 0 0,-21-22 0,22 1 16,-22 0-16,21 0 0,-21-21 15,1 20-15,-1-20 0,0 0 16,0-1-16,0-20 0,0-1 16,1 1-16,-1-1 0,-21 1 0,0-1 15,0 1-15,0 21 0,0-22 16,0 22-16,0 21 0,0-1 0,0 1 15,0 0-15,0 0 0,0 42 16,-21 0 0,-1 0-16,22 22 0,-21-22 15,0 21-15,21 22 0,-21-22 0,21 0 16,-21 22-16,21-22 16,0 22-16,-21-22 0,21 0 0,0 22 15,-22-22-15,22-21 0,0 22 16,0-1-16,0-21 0,0 0 0,0 1 15,22-1-15,-1 0 0,0 0 0,0-21 16,0 0-16,0 0 16,1 0-16,-1 0 0,21 0 0,-21 0 15,0 0-15,1-21 0,-1 0 16,0 0-16,0-1 0,0 1 0,0-21 16,1 21-16,-1-22 0,-21 1 15</inkml:trace>
  <inkml:trace contextRef="#ctx0" brushRef="#br0" timeOffset="9096.19">8805 931 0,'0'0'0,"0"-21"0</inkml:trace>
  <inkml:trace contextRef="#ctx0" brushRef="#br0" timeOffset="9212.12">8996 910 0,'63'0'16,"-42"0"-16,1 0 0,20-21 15,0 21-15,-21 0 0,22 0 0,-22-21 16,0 21-16,0 0 0,0 0 16,-21-21-1</inkml:trace>
  <inkml:trace contextRef="#ctx0" brushRef="#br0" timeOffset="9379.2">9715 1270 0,'0'0'0</inkml:trace>
  <inkml:trace contextRef="#ctx0" brushRef="#br0" timeOffset="11407.69">9737 1249 0,'0'0'0,"0"-21"16,21 0-16,0-1 0,-21 1 16,21 0-16,-21 0 0,21-21 15,0-1-15,1 1 0,-1 0 0,0-22 16,0 22-16,21-22 0,-20 22 16,20-22-16,-21 22 0,0 0 0,22-1 15,-22 22-15,0-21 0,0 42 16,0-21-16,0 21 0,1 0 15,-1 0-15,-21 21 0,0 0 16,0 0-16,0 0 0,0 1 0,0-1 16,0 0-16,0 21 0,0-21 15,0 1-15,0-1 0,0 0 16,21-21-16,0 0 16,0 0-1,-21-21-15,0 0 16,0-1-16,0 1 0,0 0 15,0 0-15,0 0 0,0 0 0,0-22 16,0 22-16,0 0 0,0 0 16,-21 0-16,0 21 0,0 0 0,0 0 15,-1 0 1,1 0-16,0 21 0,0 21 16,0-21-16,0 22 0,-1-22 15,1 21-15,0 0 0,0 22 0,0-22 16,0 22-16,-1-22 0,22 0 15,0 22-15,0-22 0,0 1 0,0-1 16,0 0-16,22-21 0,-1 22 16,0-22-16,0 0 0,0 0 0,0-21 15,22 21-15,-22-21 0,0 0 16,21 0-16,-20 0 0,20 0 0,0-21 16,-21 21-16,22-21 0,-22 0 15,21-21-15,-21 20 0,1-20 16,20 0-16,-21-1 0,21-20 15,-20 21-15,20-1 0,-21 1 0,21 0 16,-20 20-16,-1-20 0,0 21 0,0 21 16,0-21-16,0 21 0,1 0 15,-1 0-15,0 21 16,-21 0-16,0 0 0,0 0 16,21 1-16,-21 20 0,0-21 0,21 0 15,-21 0-15,0 22 16,0-22-16,0 0 0,0 0 0,21-21 15,1 0 1,-22-21 15,0 0-31,21 0 0,-21 0 0,0-1 16,0 1-16,0 0 0,0-21 16,0 21-16,0-22 0,0 22 0,0 0 15,0 0-15,0 0 0,0-1 16,-21 22-16,-1 0 15,1 0-15,0 0 0,0 0 16,0 22-16,0-1 0,-1 0 16,1 0-16,0 0 0,0 22 0,0-22 15,0 21-15,-1-21 0,1 22 16,0-1-16,21-21 0,0 21 0,0-20 16,0-1-16,0 21 0,0-21 15,0 0-15,0 1 0,21-1 16,0-21-16,1 0 15,-1 0-15,0 0 0,0 0 0,0-21 16,0-1-16,1 1 0,20 0 16,-42 0-16,42-21 0,-42-1 0,21 1 15,1 21-15,-1-22 0,-21 1 16,0 21-16,0-21 0,0 20 16,0 1-16,0 0 15,0 42 1,0 0-16,0 1 0,0-1 15,-21 0-15,21 21 0,-22-21 16,22 22-16,0-22 0,0 21 0,0-21 16,0 1-16,0-1 0,0 0 15,0 0-15,0 0 0,0 0 0,22-21 16,-1 0-16,0 22 0,0-22 16,21 0-16,-20 0 0,-1-22 15,21 22-15,-21-21 0,22 0 16,-1 0-16,-21-21 0,21 20 0,-20 1 15,-1-21-15,0 0 16,0 20-16,0-20 0,-21 21 0,21 0 16,-21 0-16,0-1 15,-21 22 1,0 22-16,21-1 16,-21 0-16,21 0 0,0 0 0,0 0 15,0 1-15,0 20 0,0-21 0,0 0 16,0 0-16,0 1 15,0-1-15,21 0 0,0 0 0,-21 0 0,21-21 16,-21 21-16,0 1 16,0-44 15,0 1-15,-21 0-16,21 0 0,-21 21 15,21-21-15,-21 0 0,21 42 47,0 0-47,0 0 0,21 0 16,-21 0-16,21-21 15,0 22-15,1-22 0,-1 0 0,0 21 16,0-21-16,0 0 0,22 0 16,-22 0-16,21 0 0,-21 0 15,22 0-15,-22-21 0,21-1 16,-21 1-16,0 21 0,1-21 0,-1-21 15,0 21-15,0-1 0,0-20 16,-21 0-16,0-1 0,0 22 0,0-21 16,0 21-16,0 0 0,0-1 0,0 1 15,0 0-15,-21 21 16,0 0 0,0 21-16,0 0 0,21 1 15,-22-1-15,1 21 0,21-21 0,0 22 16,0-22-16,-21 21 0,21-21 15,0 22-15,0-22 0,0 0 16,0 0-16,0 0 0,0 0 16,21 1-16,0-1 0,1 0 0,20-21 15,-21 21-15,0-21 0,0 0 16,1 0-16,20 0 0,-21 0 16,21-21-16,1 0 0,-22 0 0,21-1 15,1 1-15,-1 0 0,-21-21 16,21-1-16,1 1 0,-22 0 0,21-1 15,-21 1-15,1 21 16,-1-21-16,0 20 0,-21 1 0,21 0 16,-21 0-16,-21 21 15,0 0-15,0 21 16,-1 0-16,22 0 16,0 22-16,0-22 0,0 21 0,0-21 15,0 22-15,0-22 0,0 21 0,0-21 16,22 22-16,-22-22 0,21 0 15,-21 0-15,0 22 0,21-22 0,0 0 16,-21 0-16,0 0 16,21-21-16,-21 21 0,-21-21 47,0 0-47,0 0 15,0 0-15,-1 0 0,1-21 16,0 0-16,-21 21 0,-1-21 0,22 0 15,-21 21-15,-22-21 0</inkml:trace>
  <inkml:trace contextRef="#ctx0" brushRef="#br0" timeOffset="11979.36">8763 868 0,'-21'0'16,"42"0"15,-21 21-31,21-21 0,21 0 16,-20 0-16,-1 0 0,21 0 0,0 0 15,1 0-15,-22 0 0,21 0 16,1 0-16,-22-21 0,21 21 0,-21 0 16,0 0-16,1 0 0,-44 0 47,1 21-47</inkml:trace>
  <inkml:trace contextRef="#ctx0" brushRef="#br0" timeOffset="13273.14">2180 2328 0,'0'0'0,"-21"0"16,0 0-16,21-21 16,-21 21-16,-1 0 15,44 0 17,-1-21-32,0 21 15,21 0-15,-21-21 0,22 21 16,-22 0-16,21 0 0,1 0 0,-1 0 15,0 0-15,22 0 16,-22 0-16,0 0 0,1 0 0,20 0 0,-20 0 16,-1 0-16,21 0 15,-20 0-15,-1-21 0,22 21 0,-22 0 16,0 0-16,22 0 0,-22 0 16,22 0-16,-1 0 0,1-21 0,20 21 15,-20 0-15,20 0 0,1 0 16,0 0-16,21-22 0,-22 22 0,1 0 15,21 0-15,0-21 0,-1 21 16,1 0-16,0 0 0,0 0 0,21-21 16,-21 21-16,0 0 0,-1 0 0,22 0 15,-21 0-15,0-21 0,0 21 16,21 0-16,-21 0 0,0 0 0,-1 0 16,1 0-16,0-21 15,21 21-15,-21 0 0,21 0 0,0 0 16,0-21-16,-21 21 0,21 0 15,-21 0-15,21 0 0,0-22 0,-22 22 16,22-21-16,-21 21 0,21 0 16,0 0-16,-21-21 0,0 21 0,0 0 15,21 0-15,-21-21 0,-1 21 0,1 0 16,21-21-16,-21 21 0,0-21 16,0 21-16,-22 0 0,22 0 0,0-22 15,0 22-15,0 0 0,0 0 16,-1-21-16,-20 21 0,21-21 15,-21 21-15,20 0 0,-20 0 16,0-21-16,-1 21 0,22 0 0,-21-21 16,21 21-16,-22 0 0,1-21 0,21 21 15,-21-22-15,-1 22 0,-20-21 16,20 21-16,-20-21 0,-1 21 0,22-21 16,-21 0-16,-1 21 0,-21-21 15,22 21-15,-1 0 0,-20-22 0,-1 22 16,0 0-16,1 0 0,-22 0 15,21 0-15,-21 0 0,1 0 16,-1 0 0,-21 22 31,0-1-32,-21-21-15,-1 0 16,22 21-16</inkml:trace>
  <inkml:trace contextRef="#ctx0" brushRef="#br0" timeOffset="29943.91">2730 4403 0,'0'-21'31,"0"-1"-31,0 1 16,0 0-16,0 0 0,0 0 15,0 0-15,0-22 0,0 22 0,0 0 16,0 0-16,-21 0 0,0 21 16,21-22-16,-21 22 0,-21 0 15,20 0-15,1 0 0,-21 0 0,21 22 16,-22-1-16,22 0 0,-21 0 16,21 21-16,-22-20 0,22 20 15,-21 0-15,21 1 0,0-1 16,-1-21-16,1 21 0,21 1 0,0-22 15,0 21-15,0-21 0,0 1 16,0-1-16,0 0 0,21 0 0,1 0 16,-1-21-16,21 0 0,-21 0 15,22 0-15,-1 0 0,0 0 16,1-21-16,-1 0 0,21 0 0,-20 0 16,-1-1-16,22-20 0,-22 0 15,0-1-15,1-20 0,-1 21 0,0-22 16,-21 1-16,1-1 15,-1-21-15,0 22 0,0 21 0,-21-22 16,0 1-16,0 20 0,0 1 16,0 21-16,0-22 0,0 22 0,0 0 15,0 0-15,0 0 0,-21 21 16,0 0 0,0 21-16,21 21 15,-22-21-15,1 22 0,0-1 0,21 0 16,-21 22-16,0-1 0,21 1 15,0-1-15,-21 1 0,-1-1 16,22 1-16,-21-22 0,21 22 0,0-22 16,0 0-16,0 1 0,0-1 15,0 0-15,21-20 0,1-1 16,-1 0-16,0 0 0,0 0 0,21-21 16,-20 0-16,20 0 0,0 0 15,-21 0-15,22 0 0,-1-21 0,-21 0 16,22 0-16,-1 0 0,-21-1 15,21 1-15,-20-21 0,-1 21 0,0-22 16,0 22-16,-21-21 0,0 21 16,0-22-16,0 22 0,0 0 0,0 0 15,0 0-15,0 0 0,-21 21 16,0 0 0,0 21-16,-1 0 15,22 0-15,0 0 0,-21 22 16,21-22-16,-21 0 0,21 21 15,0-21-15,0 1 0,0-1 0,0 0 16,0 0-16,0 0 0,21 0 16,0 1-16,1-22 0,-1 0 0,0 0 15,21 0-15,-21 0 0,22 0 16,-1 0-16,0-22 0,1 22 0,20-21 16,-20 0-16,-1-21 0,0 21 15,-21-22-15,22 22 0,-22-21 0,21-22 16,-21 22-16,1 0 0,-22-1 15,21 1-15,-21-22 0,21 43 0,-21-21 16,0 0-16,0 20 16,0 1-16,0 0 0,0 0 0,0 0 15,-21 42 17,21 0-32,-21 0 0,21 22 15,-22-22-15,22 42 0,0-20 0,-21-1 16,0 21-16,21 1 0,-21-22 0,21 22 15,-21-1-15,0 1 0,21 20 16,-22-20-16,1 21 0,0-1 0,21 22 16,-21-21-16,0-1 15,0 1-15,-1 0 0,1-1 0,0 1 16,21 0-16,-21-1 0,21-20 16,-21-1-16,21 1 0,0-22 0,0 1 15,0-1-15,0-21 0,0 0 0,0 0 16,21-21-16,0 0 0,0 0 15,0 0-15,22 0 0,-1-21 0,-21 0 16,22 0-16,-1-21 0,0 20 16,22-20-16,-22 0 0,0-1 0,-20 1 15,20 0-15,0-1 0,1 1 0,-22-21 16,0 20-16,0 1 16,-21 0-16,0-1 0,0-20 0,0 20 15,-21 1-15,0-21 0,0 20 0,-1 1 16,-20 0-16,0-1 0,21 1 15,-22 21-15,1 0 0,21-1 0,-22 1 16,22 21-16,0 0 0,0 0 16,0 0-16,42 0 31,0 0-31,21 0 0,-20 0 16,20 0-16,0 0 0,1-21 15,-1 0-15,21 21 0,-20-21 0,20 0 16,-20-1-16,20-20 15,-21 21-15,22 0 0,-22 0 0,1-22 16,-1 22-16,-21-21 0,0 21 0,0-22 16,-21 1-16,22 21 0,-22-22 15,0 22-15,0-21 0,0 21 0,-22-22 16,-20 22-16,21 0 0,0 21 16,0-21-16,-1 21 0,-20 0 0,21 0 15,0 0-15,0 0 0,-1 21 16,1 0-16,0 0 0,0 1 0,-21 20 15,42-21-15,-22 21 0,1-20 16,21 20-16,-21-21 0,21 21 16,0-20-16,0-1 0,0 0 15,0 0-15,21 0 0,0 0 0,1-21 16,-1 22-16,0-22 0,21 0 0,-21 0 16,1 0-16,20 0 0,-21 0 15,21 0-15,-20-22 0,-1 22 0,21-21 16,-21 0-16,0 0 0,1 0 15,-1-22-15,0 22 0,0 0 0,-21 0 16,0-21-16,0 20 0,0 1 16,21 0-16,-21 0 0,0 42 31,-21 0-15,21 22-16,0-22 15,0 0-15,-21 0 0,21 0 16,0 0-16,0 1 0,0-1 0,0 0 15,0 0-15,0 0 0,21 0 16,0-21-16,0 22 0,1-22 16,20 0-16,-21 0 0,0 0 0,0 0 15,1 0-15,20 0 0,-21-22 16,0 22-16,0-21 0,1 0 0,-1 0 16,0 0-16,0-22 0,0 22 15,-21 0-15,0-21 0,21 21 0,-21-1 16,0 1-16,0 0 0,0 0 15,0 0 1,0 42 0,0 0-16,0 0 15,0 0-15,0 1 0,0-1 16,0 21-16,0-21 0,0 0 16,0 1-16,0-1 0,0 0 0,0 0 15,0 0-15,22-21 16,-1 21-16,0-21 0,0 0 15,0 0-15,0 0 0,1 0 16,-1-21-16,0 21 16,0-21-16,0 0 0,0 0 0,1 0 15,-1-1-15,-21-20 0,21 21 16,-21-21-16,21-1 0,-21 22 0,0-21 16,0 21-16,0-1 0,0 1 0,21 0 15,-21 42 16,0 0-31,0 1 16,0 20-16,0-21 0,0 0 0,0 0 16,0 22-16,0-22 0,0 0 15,0 0-15,21 0 0,-21 1 0,22-1 16,-1 0-16,0-21 0,-21 21 16,21-21-16,0 0 0,0 0 15,22 0-15,-22 0 0,0 0 0,0 0 16,0-21-16,1 21 0,-1-21 15,0 0-15,0-1 0,0-20 0,0 21 16,1-21-16,-1-1 0,0-20 0,-21-1 16,0 22-16,21-22 0,-21 1 15,21-1-15,-21 22 0,0 0 0,0-1 16,21 1-16,-21 21 0,0 0 16,0 0-16,0 42 31,-21 21-16,21-21-15,0 22 0,-21-1 0,21 0 16,-21 1-16,21-1 0,-21 0 16,21 1-16,0 20 0,0-21 0,0 1 15,0-1-15,0 0 0,0-20 16,0 20-16,0-21 0,0 0 0,21 0 16,-21 1-16,21-1 0,0 0 15,0-21-15,22 0 0,-22 0 0,0 0 16,0 0-16,0 0 0,43-21 15,-43 0-15,21-1 0,-20-20 16,-1 21-16,21-21 0,-21-1 16,0 1-16,1-22 0,-1 1 0,0 21 15,0-22-15,-21 1 0,0-1 16,21 22-16,-21-1 0,21 1 0,-21 0 16,0 21-16,0-1 0,0 1 15,0 0-15,0 42 31,0 0-31,-21 1 0,0-1 16,21 21-16,-21 0 0,21 1 16,0-1-16,0 0 0,-21 22 0,21-22 15,0 22-15,0-22 0,0 0 0,0 1 16,0-1-16,0-21 0,0 0 16,21 22-16,-21-22 0,21-21 15,0 21-15,-21 0 0,21-21 0,1 0 16,-1 0-16,0 0 15,0 0-15,0 0 0,0 0 0,1-21 16,-1 0-16,0 21 0,0-21 16,0 0-16,0-1 0,-21 1 0,22 0 15</inkml:trace>
  <inkml:trace contextRef="#ctx0" brushRef="#br0" timeOffset="30187.53">6625 4128 0,'21'0'32,"0"0"-32,1 0 0,20 0 0,-21 0 15,0 0-15,0-22 0,1 22 16,-1 0-16,0 0 0,0 0 0,0 0 15,0 0-15,1-21 0,-1 21 16,0 0 0</inkml:trace>
  <inkml:trace contextRef="#ctx0" brushRef="#br0" timeOffset="30828.09">8826 3598 0,'0'0'0,"0"-21"15,0 0-15,0 42 31,0 0-15,0 1-16,0-1 16,0 21-16,0-21 0,0 22 0,0-1 15,0 0-15,0 22 0,0-22 16,0 22-16,0-1 0,-21-21 16,21 22-16,0-22 0,0 22 0,0-22 15,-21-21-15,21 22 0,0-22 0,0 0 16,0 0-16,0 0 0,0 0 15,0-42 17,0 0-32,0 0 0,0-21 15,0 20-15,0-20 0</inkml:trace>
  <inkml:trace contextRef="#ctx0" brushRef="#br0" timeOffset="31215.87">8530 3704 0,'0'0'0,"-21"-42"16,21 21 0,0 0-16,0-1 0,21 1 15,0 21-15,0-21 0,22 0 16,-22 21-16,21-21 0,1 21 15,-1-21-15,21 21 0,-20-22 16,20 22-16,-20 0 0,20 0 0,-21 0 16,22 0-16,-22 22 0,-21-1 15,1 21-15,-1-21 0,-21 22 0,0-22 16,0 21-16,0 0 0,-21-20 16,-1 20-16,1 0 0,-21-21 0,0 22 15,-1-22-15,1 0 0,0 0 0,-1 0 16,22 1-16,0-1 0,0 0 15,0-21-15,42 0 47,0-21-47,0 21 0,0-21 16,0 21-16,22-22 0</inkml:trace>
  <inkml:trace contextRef="#ctx0" brushRef="#br0" timeOffset="31640.63">10964 3937 0,'21'0'47,"1"0"-47,20 0 16,0 0-16,1 0 0,-1-21 0,21 21 16,1 0-16,-1 0 0,1-21 0,21 21 15,-22 0-15,22 0 0,-22 0 16,22 0-16,0-21 0,-22 21 0,1 0 15,-1 0-15,-21 0 16,1 0-16,-1 0 0,0 0 0,-20 0 16,-1 0-16,0 0 0,-42 0 31,0 0-15,-1 0-16,1 0 15,-21 0-15,21 0 0,-22 0 0,22 0 16,-21 0-16,0 0 0</inkml:trace>
  <inkml:trace contextRef="#ctx0" brushRef="#br0" timeOffset="31955.21">10964 4106 0,'0'0'0,"-21"0"0,0 0 15,42 0 1,0 0-1,22 0-15,-22 0 0,42 0 0,-20 0 16,20 0-16,-21 0 0,22 0 16,-1 0-16,22-21 0,-21 21 0,-1-21 15,1 21-15,-1 0 0,1 0 0,-1-21 16,1 21-16,-22 0 16,0 0-16,1-21 0,-1 21 0,-21 0 15,0 0-15,0 0 0,1 0 0,-22-21 16,0-1 15,-22 1 0,1 0-31</inkml:trace>
  <inkml:trace contextRef="#ctx0" brushRef="#br0" timeOffset="32447.92">11980 3493 0,'0'0'0,"0"-22"0,-21 1 15,0 21 17,21 21-32,0 1 15,0-1-15,0 0 16,21 0-16,0 0 0,0 0 0,1 1 15,20-1-15,-21 0 0,21 0 16,1-21-16,-1 21 0,0 0 0,1-21 16,-1 0-16,0 22 0,1-22 15,-22 0-15,21 0 0,1 0 16,-22 0-16,21 0 0,-21 0 0,0 0 16,1 0-16,-1 0 0,-21-22 15,21 22-15,-42 0 31,0 22-15,-1-22-16,1 21 0,0 0 16,0 0-16,0 21 0,-22-20 0,22 20 15,-21-21-15,0 21 0,20 1 16,-20-1-16,0 0 0,-1 1 0,1-1 16,0-21-16,21 22 0,-22-22 15,22 21-15,0-21 0,0 0 16,21 1-16,0-1 0,-21-21 0,21 21 15,0 0-15,0-42 32,21 0-32,0 0 15,0-1-15</inkml:trace>
  <inkml:trace contextRef="#ctx0" brushRef="#br0" timeOffset="34271.62">13822 3366 0,'0'0'0,"-21"0"0,-1 0 16,1 0-16,21 21 31,21-21-31,1 21 15,-1-21-15,21 0 0,-21 0 16,22 0-16,-1 0 0,21 0 0,1 0 16,-22 0-16,22 0 0,-1 0 15,1 0-15,-1-21 0,1 0 0,-22 21 16,0-22-16,1 1 0,-1 0 16,-21 21-16,0-21 0,1 0 0,-22 0 15,0-1-15,0 1 16,-22 0-1,1 21-15,0 0 0,0 0 0,0 0 16,-22 21-16,22 0 0,-21 1 16,21 20-16,-22-21 0,1 21 0,0 1 15,-1 20-15,1-20 0,0 20 16,-22-21-16,22 22 0,0-22 0,-22 22 16,22-1-16,-1-20 0,1 20 15,0-21-15,-1 1 0,22 20 0,-21-42 16,21 22-16,0-22 0,21 21 0,0-21 15,-22 1-15,22-1 16,0-42 15,0-1-31,0 1 0,22-21 0,-22 21 16,21-22-16,0 1 0,0 0 0,0-1 16,0 1-16,-21 21 0,22-21 15,-1 20-15,0 1 0,0 0 0,0 21 16,-21-21-16,21 21 15,1 21-15,-1 0 16,-21 0-16,0 1 16,21 20-16,0-21 0,0 0 15,-21 22-15,21-22 0,1 0 0,-1 21 16,0-21-16,0 1 0,0-1 16,22 0-16,-22 0 0,21-21 0,0 21 15,1-21-15,-1 0 0,0 0 16,1 0-16,-1 0 0,0 0 0,1-21 15,-1 0-15,0 0 0,1 0 0,-1-1 16,0-20-16,-20 0 0,20-1 16,-21 1-16,0 21 0,0-21 0,1-1 15,-22 1-15,0 21 0,0 0 16,0-1-16,0 1 0,-22 21 31,1 21-31,21 1 16,-21-1-16,0 0 0,0 0 0,0 21 15,-1-20-15,1 20 0,0-21 16,21 21-16,0-20 0,0 20 0,0-21 16,0 21-16,0-20 0,0 20 15,0-21-15,0 0 0,21 0 0,0 1 16,1-22-16,-1 21 0,0-21 0,0 0 16,21 0-16,1 0 0,-22 0 15,21 0-15,1-21 0,-1-1 0,0 1 16,22 0-16,-22 0 15,0-21-15,-20 20 0,20-20 0,0 0 0,-21-1 16,1 1-16,-22 21 0,0 0 16,0 0-16,0-1 0,0 1 15,0 0-15,-22 21 0,1 0 16,0 0-16,0 0 0,0 0 16,0 0-16,21 21 15,0 0 1,21-21-16,0 0 15,0 0-15,0 0 0,0 0 16,22 0-16,-1 0 0,-21 0 0,22-21 16,-22 21-16,21-21 0,-21 0 15,0 21-15,22-21 0,-22 21 16,0 0-16,-21-21 0,21 21 16,-21 21-1,0 0 1,-21 0-16,0 0 0,0 0 15,21 1-15,-21 20 0,-1-21 16,1 0-16,21 22 0,0-22 0,-21 21 16,21-21-16,0 0 0,0 22 15,0-22-15,0 0 0,0 0 0,0 0 16,21 1-16,0-22 0,1 21 0,-1-21 16,0 0-16,0 0 15,21 0-15,-20 0 0,20 0 0,-21-21 16,0-1-16,22 1 0,-1 0 15,-21-21-15,21 21 0,-20-22 0,20 1 16,-21 0-16,21-1 0,-20 22 0,-1-21 16,0 21-16,0-1 0,0 1 15,-21 0-15,0 42 32,-21 0-17,0 1-15,0-1 0,0 0 16,21 0-16,-22 21 0,22-20 0,-21 20 15,21-21-15,0 0 0,0 22 16,0-22-16,0 0 0,21 0 16,1 0-16,-1 0 0,0-21 0,21 0 15,-21 0-15,1 0 0,20 0 16,0 0-16,1 0 0,-22-21 0,21 0 16,0 0-16,1 0 0,-22-22 15,21 1-15,-21 0 0,22-1 0,-22 1 16,0 0-16,-21-1 0,0 1 0,0 0 15,0-1-15,0 22 0,-21 0 16,0 0-16,0 0 0,-43 21 16,43 0-16,-21 0 15,-1 0-15,22 0 0,-21 0 0,21 0 16,-22 0-16,22 21 0,0 0 16,0-21-16,0 21 0,-1-21 0,22 21 15,-21 1-15,0-1 0,0 0 16,21 0-16,-21 0 15</inkml:trace>
  <inkml:trace contextRef="#ctx0" brushRef="#br0" timeOffset="41159.87">4911 6075 0,'0'0'0,"21"0"31,21 0-15,-21 0-16,22 0 0,-22 0 0,21 0 16,0-21-16,1 21 0,-1 0 15,0 0-15,22-21 0,-22 21 0,1 0 16,-1 0-16,0-22 0,1 22 15,-1 0-15,-21 0 0,0 0 0,0 0 16,1 0-16,-44 0 31,1 0-15,0 0-16,0 0 16,0 0-16,21-21 0,-21 21 0,-1 0 31,1 0-31,0 0 78,21 21-62,-21 1-16,21-1 15,-21 0-15,21 21 16,0-21-16,0 22 0,0-22 0,0 21 15,0 22-15,0-22 0,0 0 16,-21 22-16,21-22 0,0 22 0,0-22 16,0 0-16,0 1 0,0-1 0,0 0 15,0-20-15,0 20 0,0-21 16,0 0-16,0 22 0,0-22 0,-22-21 16,22 21-16,0 0 0,-21-21 15,0 0-15,0 0 0,0 0 16,0 0-16,-1-21 15,1 21-15,0-21 16,0 0-16,21-22 0,-21 22 0,0 0 16,-1 0-16,1 0 0,21-1 15,0-20-15,-21 42 0,21-21 0,-21 0 16,21 42 15,0 0-31,0 0 0,21 0 16,0 1-16,-21-1 0,21 0 15,1 0-15,-1 0 0,0 0 16,0 1-16,0-1 0,0 0 0,1 0 16,-1-21-16,21 21 0,-21-21 0,22 0 15,-22 0-15,21 0 0,0 0 16,-20 0-16,20 0 0,0 0 16,1-21-16,-1 0 0,0 21 0,-21-21 15,22 0-15,-1-22 0,-21 22 16,0 0-16,1 0 0,-1-22 0,0 22 15,0-21-15,-21 21 0,0 0 16,0-22-16,0 22 0,0 0 16,0 0-16,-21 21 31,0 21-31,0 0 16,-1 0-16,22 0 15,-21 22-15,0-22 0,0 0 0,21 21 16,0-20-16,0-1 0,0 0 15,0 0-15,0 0 0,0 0 0,0 1 16,0-1-16,21-21 0,0 21 16,0-21-16,1 0 0,-1 0 15,0 0-15,21 0 0,-21 0 0,1-21 16,20 0-16,-21 21 0,0-22 16,22 1-16,-22 21 0,0-21 0,0 0 15,0 21-15,0-21 0,-21 0 16,0-1-1,-21 22 32,0 0 16,0-21-48,0 0-15</inkml:trace>
  <inkml:trace contextRef="#ctx0" brushRef="#br0" timeOffset="41607.04">4974 6160 0,'21'0'16,"22"0"-1,-22 0-15,21 0 0,0-22 0,1 1 16,-1 21-16,22 0 0,-1-21 0,1 21 16,-1 0-16,1-21 0,-1 21 15,1 0-15,-22 0 0,0 0 0,1 0 16,-22 0-16,0 0 15,-63 0 17,20 0-32,1 0 0,0 0 0,0 21 15,0-21-15,0 0 16,-1 0-16,1 0 16</inkml:trace>
  <inkml:trace contextRef="#ctx0" brushRef="#br0" timeOffset="42243.86">5334 6138 0,'0'0'0,"0"-21"31,21 0-15,0 21-16,0 0 16,1-21-16,-1 21 0,0 0 15,0 0 1,0 0-16,-21 21 16,21-21-16,-21 42 15,0-20-15,0-1 0,22 21 0,-22 0 16,0 1-16,0-1 0,0 0 15,0 22-15,0-22 0,0 22 0,0-22 16,0 0-16,0 22 0,-22-22 0,1 1 16,0-1-16,0-21 0,0 21 15,0-20-15,-22 20 0,22-21 16,0 0-16,-21 0 0,20 1 0,1-1 16,-21-21-16,21 21 0,0-21 0,-22 0 15,22 0-15,0 0 0,0 0 16,-22 0-16,22-21 0,0 0 0,0-1 15,0-20-15,0 21 0,-1-21 16,22 20-16,0-20 0,0 0 16,0-1-16,0 1 0,0 21 0,0-21 15,0 20-15,22-20 0,-1 21 16,0 0-16,0 21 0,0 0 0,22 0 16,-22 0-16,21 21 0,-21 0 15,22 0-15,-22 22 0,0-1 0,0 0 16,21 1-16,-20-1 0,-1 0 15,0-21-15,0 22 0,0-1 0,0 0 16,1-20-16,-22 20 0,21-21 16,0 0-16,21 0 0,-21-21 15,1 0-15,20 0 0,0 0 0,1-21 16,-1 21-16,21-21 0,-20-21 16,-1 21-16,0-22 0,1 1 0,-1 0 15,0-1-15</inkml:trace>
  <inkml:trace contextRef="#ctx0" brushRef="#br0" timeOffset="43036.63">7705 6054 0,'-22'0'16,"44"0"78,-1 0-79,-21-21-15,0-1 32,-21 22-17,-1 0-15,1 0 16,0 0-16,0 0 0,0 0 16,0 0-16,42 0 31,0 0-16,21 0-15,1 0 0,20 0 16,-21 0-16,22-21 0,21 21 0,-22-21 16,1 21-16,-1 0 0,1-21 15,-1 21-15,1 0 0,-22-21 0,21 21 16,-41 0-16,20 0 0,-21 0 16,0 0-16,-42 0 15,-21 0-15,-1 0 16,22 0-16,-21 0 0,-22 21 15,43-21-15,-21 0 0,0 0 16</inkml:trace>
  <inkml:trace contextRef="#ctx0" brushRef="#br0" timeOffset="43274.49">8107 5948 0,'0'21'16,"0"0"-16,0 0 15,0 1-15,0-1 0,0 21 16,0-21-16,0 22 0,0-1 0,0 0 15,0 1-15,0 20 0,0-21 16,0 22-16,0-22 0,0 22 16,0-22-16,-21 0 0,21 1 0,0-1 15,0 0-15,-22-20 0,22-1 16,0 0-16,-21 0 0,21 0 0,21-21 31,1 0-31,-22-21 16,21 0-16,0 0 0,0 0 0,21-22 15</inkml:trace>
  <inkml:trace contextRef="#ctx0" brushRef="#br0" timeOffset="44178.97">8340 6583 0,'0'21'16,"21"-21"-1,0 0 1,0 0-16,0 0 15,0-21-15,1 0 0,-1 0 16,0-1-16,0 1 0,0 0 0,0 0 16,1 0-16,-1-22 0,0 22 0,0 0 15,-21 0-15,0 0 0,0 0 16,-21 21 0,0 0-16,0 0 0,-22 0 15,22 21-15,0 0 0,0 0 0,-22 21 16,22 1-16,0-22 0,21 21 0,-21 1 15,21-1-15,0 0 16,0-21-16,0 22 0,0-22 0,0 0 16,0 21-16,21-42 0,0 22 15,0-1-15,1-21 0,-1 0 0,21 0 16,0 0-16,-20 0 0,20-21 0,0-1 16,1 22-16,-1-42 0,0 21 15,1 0-15,-1-22 0,0 22 0,1-21 16,-1 21-16,-21-22 0,0 22 15,-21 0-15,0 0 0,0 0 0,0 0 16,-21 21 0,0 0-16,0 21 0,0 0 15,-1 0-15,22 21 0,0-20 16,0-1-16,0 0 0,0 0 16,0 0-16,0 0 0,0 1 0,22-1 15,-22 0-15,21 0 0,0 0 16,-42-21 15,0 0-31,-1 0 0,1 0 16,0 0-16,0 0 0,-21 0 0,20 0 15,1 0-15,21 21 32,21-21-17,1 22-15,-1-22 0,21 0 0,-21 0 16,22 0-16,-22 0 0,21 0 15,0 0-15,1 0 0,-1 0 0,-21-22 16,22 1-16,-1 0 0,0 0 16,1-21-16,-22 20 0,0-20 0,21 0 15,-21-22-15,1 22 0,-22-22 0,21 1 16,-21-1-16,0 22 0,21-21 16,-21-1-16,0 22 0,0-1 15,0 1-15,0 21 0,0-21 0,-21 42 31,0 21-31,21 0 0,-22 0 0,1 21 16,21 1-16,0-1 0,-21 0 16,21 1-16,-21 20 0,21-20 0,0 20 15,0-21-15,0 22 0,0-22 16,0 1-16,0-1 0,21 0 0,0 1 16,-21-22-16,21 0 0,1 0 0,-1 0 15,0-21-15,0 0 0,0 0 16,0 0-16,1 0 0,-1 0 0,0-21 15,0 0-15,0 0 0,0 0 16,1-22-16,-22 22 0,0-21 16,0-1-16</inkml:trace>
  <inkml:trace contextRef="#ctx0" brushRef="#br0" timeOffset="44336.88">9377 6308 0,'0'0'0,"21"0"31,0 0-31,0 0 0,0 0 16,22 0-16,-22 0 0,21 0 0,1 0 16,-1-21-16,0-1 0,1 22 0,-1-21 15,0 21-15,-21-21 0,22 21 16</inkml:trace>
  <inkml:trace contextRef="#ctx0" brushRef="#br0" timeOffset="46992.55">10795 6244 0,'0'0'16,"0"-21"-16,0 0 15,0 0-15,0 0 0,21 21 31,-21 21-31,0 0 0,21 0 16,-21 21-16,0-20 0,0 20 16,0 21-16,0-20 0,0-1 0,0 0 15,0 1-15,0-1 0,0 0 16,0-20-16,0 20 0,0-21 0,0 0 16,-21 0-16,21 1 0,-21-22 31,21-22-31,0 1 15,0 0-15,0-21 0,0-1 16,0 1-16,0 0 0,21-22 0,0 22 16,-21 0-16,21-1 0,1 22 15,-1 0-15,0 0 0,0 0 0,0 21 16,0 0-16,1 0 0,-1 0 16,-21 21-16,21 0 0,0 0 0,0 0 15,-21 22-15,21-1 0,-21-21 16,22 21-16,-1 1 0,-21-1 15,0 0-15,21-20 0,-21 20 0,21-21 16,-21 0-16,0 0 0,21 1 0,0-22 16,1 21-16,-1-21 15,0 0-15,0 0 0,-21-21 16,21-1-16,0 1 0,1 0 16,-1-21-16,0 21 0,0-22 0,0-20 15,0 20-15,1 1 0,-1 0 16,0-1-16,-21 1 0,21 21 0,0 0 15,-21 0-15,21-1 0,-21 44 32,0-1-32,0 0 15,0 0-15,0 21 0,0-20 0,0 20 16,0-21-16,0 21 0,0-20 16,0 20-16,0 0 0,22-21 0,-22 1 15,21 20-15,0-21 0,-21 0 16,21 0-16,0 1 0,0-22 0,1 0 15,20 21-15,-21-21 0,21 0 0,-20 0 16,20 0-16,0-21 0,1-1 16,-1 1-16,0 0 0,1 0 15,-1 0-15,-21-22 0,21 22 0,-20-21 16,-1 0-16,0 20 0,-21-20 16,0 0-16,0 21 0,0-1 0,0 1 15,0 0-15,0 0 0,-21 21 16,0 0-16,-1 0 15,1 0-15,0 21 0,0 0 0,21 0 16,-21 1-16,21-1 0,-21 21 16,21-21-16,0 0 0,0 22 0,0-22 15,0 21-15,0-21 0,0 1 0,21-1 16,0 0-16,-21 0 0,21 0 16,21-21-16,-20 0 0,-1 0 15,21 0-15,-21 0 0,22 0 0,-1 0 16,-21-21-16,21 0 0,1 0 15,-1 0-15,-21-1 0,22-20 0,-22 0 16,21-1-16,-21-20 0,0 21 16,22-22-16,-22 22 0,0-22 15,0 22-15,0-22 0,1 22 0,-22 0 0,0-1 16,21 1-16,-21 21 0,0 0 16,21 21-16,-42 0 15,0 21 1,21 0-16,-22 21 0,22-20 0,-21 20 15,21 0-15,-21-21 0,21 22 16,0-1-16,0 22 0,0-22 16,0 0-16,0 1 0,0-1 0,0 0 15,0 1-15,21-22 0,0 21 0,-21-21 16,22 0-16,-1 1 0,0-1 16,21 0-16,-21-21 0,22 0 0,-22 0 15,21 0-15,1 0 0,-22-21 16,21 0-16,0-22 0,1 22 0,-1-21 15,-21-1-15,22 1 0,-22 0 0,0-22 16,21 22-16,-21-22 16,1 22-16,-22-21 0,0 20 0,21-20 0,-21 20 15,21 22-15,-21-21 16,0 21-16,0 0 0,-21 42 31,0 0-31,-1 21 0,22-21 16,0 22-16,-21-22 0,21 21 0,-21 1 15,0-1-15,21 0 0,0 1 16,0-1-16,-21 0 0,21 1 0,0-1 16,-21 0-16,21 1 0,0-22 0,0 21 15,0-21-15,0 0 0,0 1 16,0-1-16,21-42 31,0-1-31,-21 1 0,21 0 16,0 0-16,0-21 0,1 20 0,-1-20 15,0 0-15,0 21 0,0-22 16,0 22-16,1 0 0,-1 0 16,0 21-16,-21 21 31,0 0-31,0 0 0,0 0 0,0 1 16,0-1-16,0 21 0,0-21 15,21 0-15,-21 1 0,21 20 0,-21-21 16,0 0-16,21-21 0,1 21 15,-1 1-15,0-22 0,0 0 0,0 0 16,0 0-16,1 0 0,20 0 16,-21-22-16,21 22 0,-20-21 15,20 0-15,0-21 0,-21 21 0,22-22 16,-22 22-16,21-21 0,-21 21 16,1-22-16,-1 22 0,0 0 0,0 0 15,-21 0-15,0 42 31,-21 0-31,21 0 16,-21 0-16,21 0 0,0 22 16,-21-22-16,21 21 0,-22-21 0,22 1 15,0-1-15,0 21 0,0-21 0,0 0 16,0 1-16,22-22 16,-1 0-16,0 21 0,0-21 15,0 0-15,0 0 0,1 0 0,-1 0 16,0-21-16,0-1 0,0 22 15,0-21-15,1 0 0,-1-21 0,-21 21 16,0-1-16,0-20 0,21 0 0,-21 21 16,0-22-16,0 22 0,0 0 15,-21 0-15,0 0 0,-1-1 0,1 22 16,0 0-16,0 0 16,-21 0-16,20 0 0,1 0 0,21 22 15,21-22 1,1 21-1,-1-21-15,0 0 0,21 0 0,1 0 16,-1 0-16,0 0 0,1 0 0,-1 0 16,21 0-16,-20 0 0,20 0 15,-20 0-15,20 0 0,-21 0 0,22 0 16,-22 0-16,1-21 0,-1 21 16,-21 0-16,0 0 0,0 0 0,1-22 15,-22 1 1,-22 21-1,1 0-15,0 0 0,-21 0 0,21 0 16,-1 0-16,-20 0 0,21 21 0,-21 1 16,20-1-16,1 0 0,0 0 15,0 21-15,0-20 0,0-1 16,-1 21-16,1-21 0,0 22 0,21-22 16,0 0-16,0 21 0,0-21 0,0 1 15,0-1-15,21 0 16,0-21-16,1 0 0,-1 0 0,0 0 15,0 0-15,21 0 0,-20 0 0,-1 0 16,21-21-16,-21 0 0,0-1 16,22-20-16,-22 21 0,21-21 15,-21-22-15,1 22 0,-1-1 0,21-20 16,-21-1-16,0 1 0,1-1 16,-1 22-16,0-21 0,-21-1 0,21 1 15,-21 20-15,21 1 0,-21 0 16,21-1-16,-21 22 0,0 0 0,-21 42 31,0 21-15,0 1-16,21-22 0,0 42 15,-21-20-15,21-1 0,-21 0 0,21 22 16,0-22-16,0 1 0,0-1 0,0 21 16,0-20-16,0-1 0,0 0 15,0 1-15,0-1 0,21-21 16,0 22-16,-21-22 0,21 0 15,0 0-15,0 0 0,22 0 0,-22-21 16,21 0-16,-21 0 0,22 0 0,-1 0 16,-21 0-16,22-21 0,-22 21 15,21-21-15,0 0 0,-20 0 0,20 0 16,-21-22-16,0 22 0,22-21 16,-22 21-16,0-22 0,0 22 0,-21 0 15</inkml:trace>
  <inkml:trace contextRef="#ctx0" brushRef="#br0" timeOffset="47419.55">12869 6054 0,'0'0'0,"-21"21"16,42-21-1,0 0-15,1 0 0,-1 0 16,21 0-16,-21 0 0,22 0 16,-1 0-16,0 0 0,1 0 0,-1 0 15,0 0-15,1 0 0,-1 0 16,0 0-16,-21 0 0,22 0 0,-22-21 16,0 21-16,0 0 15,-42 0 32</inkml:trace>
  <inkml:trace contextRef="#ctx0" brushRef="#br0" timeOffset="49387.61">6667 8805 0,'22'0'0,"-1"0"31</inkml:trace>
  <inkml:trace contextRef="#ctx0" brushRef="#br0" timeOffset="50110.92">6964 8700 0,'0'0'0,"0"-22"47,-21 1-32,-1 21 1,1 0-16,0-21 0,0 21 16,0 0-16,0 0 15,-22 0-15,22 0 0,0 0 16,0 0-16,0 0 0,-22 21 16,22 0-16,-21 1 0,21 20 0,-1 0 15,-20-21-15,21 22 0,0 20 0,21-20 16,0-1-16,-21 0 0,21 1 15,0-1-15,0-21 0,0 21 0,0-20 16,21-1-16,0 0 0,0 0 16,0-21-16,0 0 0,22 0 0,-22 0 15,21 0-15,1 0 0,-1 0 16,0-21-16,1 21 0,-1-42 0,0 20 16,1-20-16,-1 21 0,0-21 15,-21-1-15,22-20 0,-22-1 16,0 22-16,0-22 0,0 1 0,1-1 15,-22 1-15,0-1 0,0 22 16,0-21-16,0-1 0,0 22 0,0-1 16,0 22-16,0-21 0,0 21 0,-22 42 31,22 0-31,-21 21 0,0-20 0,21 41 16,0-21-16,-21 1 0,21 20 15,0 1-15,0-1 0,0 1 0,0-22 16,0 22-16,0-1 0,0-21 15,0 1-15,0-1 0,21 0 16,-21-20-16,21-1 0,0 0 0,1 0 16,-22 0-16,21-21 0,0 0 15,0 0-15,0 0 0,0 0 0,1 0 16,-1-21-16,0 0 0,0 0 0,0 0 16,0-1-16,1 1 0</inkml:trace>
  <inkml:trace contextRef="#ctx0" brushRef="#br0" timeOffset="51407.63">7514 8890 0,'0'21'0,"-21"-21"0,21 21 16,0 1-1,0-1 1,21-21-16,0 0 16,0 0-16,1 0 0,-1-21 15,21-1-15,-21 1 0,0 0 0,22 0 16,-22 0-16,0 0 0,21-1 15,-20 1-15,-22-21 0,0 21 0,0 0 16,0-1-16,0 1 0,0 0 0,-22 21 16,1 0-16,0 0 15,0 0-15,0 21 0,0 0 16,-22 1-16,22-1 0,0 21 0,21 0 16,0 1-16,-21-22 0,21 21 15,0 1-15,0-1 0,0-21 0,21 21 16,0-20-16,0-1 0,0 0 15,1 0-15,20-21 0,0 0 0,-21 0 16,22 0-16,-1 0 0,0 0 16,1 0-16,-1 0 0,0-21 0,1 0 15,-22-22-15,21 22 0,1-21 0,-22 21 16,21-22-16,-21 1 0,0 0 16,1-1-16,-22 1 0,0 21 0,0-21 15,21 20-15,-21 44 31,0-1-31,-21 0 16,21 21-16,-22 1 0,22-22 16,0 21-16,0 0 0,0-20 0,-21 20 15,21-21-15,0 21 0,0-20 0,0-1 16,0 0-16,0 0 16,0 0-16,0-42 31,0 0-31,0 0 0,0 0 0,0-1 15,21 1-15,-21-21 0,0 0 0,22 20 16,-1-20-16,-21 0 0,42-43 16,-21 64-1,0 0-15,1 21 16,-1 0-16,-21 21 0,0 0 16,21 0-16,-21 0 0,21 1 0,-21 20 15,0-21-15,0 21 0,21-20 16,0 20-16,-21-21 0,22 21 0,-22-20 15,21-1-15,0 0 0,0 0 16,0-21-16,0 0 16,1 0-16,-1 0 0,0-21 15,0 0-15,0 0 16,-21-22-16,21 22 0,1-21 16,-1 21-16,0-22 0,21 1 0,-21 0 15,1-1-15,-1 22 0,-21 0 16,21 0-16,0 0 0,-21 42 31,0 0-31,0 0 0,0 0 0,0 0 16,0 1-16,0 20 0,0 0 0,0-21 15,0 22-15,0-22 0,0 0 16,0 21-16,0-20 0,0-1 0,21 0 16,-21 0-16,21 0 0,1-21 15,-1 21-15,0-21 16,0 0-16,21 0 0,-20 0 0,-1 0 0,0-21 15,21 0-15,-21 0 0,1 0 16,-1-22-16,0 22 0,21-21 16,-21 0-16,1-1 0,-22 22 0,21-21 15,-21 21-15,21-1 0,-21 1 16,21 0-16,-21 42 16,0 0-1,0 1-15,0-1 0,-21 21 0,21-21 16,0 22-16,0-1 0,0-21 15,0 0-15,0 22 0,0-22 0,0 21 16,0-21-16,21 0 0,0 1 0,0-22 16,1 21-16,-1-21 0,0 0 15,0 0-15,21 0 0,-20 0 16,20 0-16,-21 0 0,0-21 0,22-1 16,-22 1-16,21-21 0,-21 21 15,0-22-15,1 1 0,-22 0 0,0-1 16,0 1-16,0 0 0,0-1 0,-22 1 15,1 21-15,0 0 0,-21 0 16,21 21-16,-22 0 0,22 0 0,-21 0 16,21 0-16,-22 21 0,22 0 15,0 0-15,0 0 0,-22 0 0,43 1 16,-21-1-16,0 0 0,21 0 0,0 0 16,0 0-16,0 1 0,0-1 15,21 0 1,0-21-16,22 0 0,-22 0 0,21 0 15,1-21-15,-1 0 0</inkml:trace>
  <inkml:trace contextRef="#ctx0" brushRef="#br0" timeOffset="51863.64">11261 8403 0,'0'0'0,"-22"0"47,22 21-47,-21 1 0,0-1 16,21 0-16,0 0 0,-21 21 0,0 1 15,21-1-15,0 0 0,0 1 0,0-1 16,0 0-16,-21 1 0,21-1 15,0 0-15,0-20 0,0 20 0,0-21 16,0 0-16,0 0 0,0 1 16,0-1-16,21-21 31,-21-21-31,21-1 0,0 1 16,-21 0-16,21 0 0,-21 0 15</inkml:trace>
  <inkml:trace contextRef="#ctx0" brushRef="#br0" timeOffset="52127.49">11176 8488 0,'0'0'0,"-21"-21"0,0-22 16,21 22-16,0 0 15,0 0-15,0 0 0,42 21 16,-21-21-16,0 21 0,22-22 0,20 22 16,-21 0-16,22-21 0,-22 21 15,1 0-15,20 0 0,-42 21 16,22-21-16,-22 22 0,0-1 0,-21 0 15,0 0-15,0 0 0,0 22 0,0-22 16,-21 0-16,-22 0 0,22 0 16,-21 0-16,21-21 0,-22 22 15,1-22-15,21 21 0,0-21 0,0 0 16,-1 0-16,22 21 0,22-21 31,-1 0-31,0 0 0,21-21 0</inkml:trace>
  <inkml:trace contextRef="#ctx0" brushRef="#br0" timeOffset="52343.37">12361 8551 0,'21'0'16,"1"0"-1,-1 0-15,0 0 16,0 0-16,0 0 0,0 0 0,1 0 16,-1 0-16,0 0 0,21 0 0,-21 0 15,1 0-15,-1 0 0,0 0 16,0 0-16</inkml:trace>
  <inkml:trace contextRef="#ctx0" brushRef="#br0" timeOffset="52511.27">12531 8678 0,'-22'22'0,"22"-1"0,-21-21 0,21 21 15,0 0 1,21-21-16,1 0 16,-1 0-16,0 0 0,21 0 15,-21-21-15,1 0 0,-1 21 16,21 0-16</inkml:trace>
  <inkml:trace contextRef="#ctx0" brushRef="#br0" timeOffset="52795.11">13441 8234 0,'0'0'0,"0"-21"0,0 42 47,0 0-31,0 0-16,0 0 0,0 22 15,0-22-15,0 21 0,0 1 0,0-22 16,0 21-16,-21 0 0,21 1 16,0-22-16,-22 21 0,22 1 0,0-22 15,0 21-15,0-21 0,0 0 16,-21 1-16,21-1 0,0 0 0,0 0 15,-21-21-15</inkml:trace>
  <inkml:trace contextRef="#ctx0" brushRef="#br0" timeOffset="54884.98">6181 10605 0,'21'0'16,"21"0"-1,-21-22-15,0 1 0,22 0 0,-22 0 16,21 0-16,1 0 0,-1-22 0,-21 22 15,21-21-15,-20 21 0,-1-22 16,0 22-16,-21 0 0,0 0 0,-21 21 16,0-21-16,-1 21 0,-20 0 15,-21 0-15,20 0 0,-20 21 0,-1 0 16,1 0-16,-1 0 0,1 22 0,-1-1 16,1-21-16,20 21 15,1 1-15,21-22 0,0 21 0,21-21 16,0 22-16,0-22 0,42 0 15,-21 0-15,22 0 0,20 1 0,-21-1 16,22 0-16,-22 0 0,22 0 0,-22 0 16,22 1-16,-22-1 0,0 0 15,1 0-15,-22 0 0,0 0 0,-21 1 16,0-1-16,0 0 0,-21 0 16,0 0-16,-22 0 0,1 1 15,0-22-15,-22 21 0,1 0 0,-1-21 0,1 0 16,-1 0-16,22 0 0,-22 0 15,1 0-15,20-21 0,1 0 16,21-1-16,-21 1 0,20 0 0,1-21 16,0 21-16,21-1 0,0 1 15,0 0-15,0 0 0,21 21 16,22 0 0,-22 21-16,0 0 0,21 0 0,-21 1 15,22-1-15,-22 21 0,21-21 16,-21 22-16,22-22 0,-1 21 0,-21-21 15,22 0-15,-1 1 0,-21-1 16,21 0-16,1 0 0,-1-21 0,0 0 16,1 0-16,20 0 0,-20 0 15,-1 0-15,21 0 0,-20-21 0,-1 0 16,22-22-16,-22 22 0,0 0 16,1-21-16,-22 21 0,0-22 0,0 22 15,-21-21-15,0 21 0,0-22 16,0 1-16,-21 21 0,0 0 0,-22-1 15,22 1-15,-21 21 0,0 0 0,-1 0 16,1 0-16,21 21 0,-22 1 16,22-22-16,-21 21 0,21 21 0,0-21 15,-1 0-15,1 22 0,0-22 16,21 21-16,0 1 0,0-22 0,0 21 16,0-21-16,0 0 0,0 1 15,21-1-15,0 0 0,1-21 16,-1 0-16,21 0 0,-21 0 0,0 0 15,22 0-15,-22-21 0,21 21 0,-21-43 16,22 22-16,-22 0 0,0 0 16,0-21-16,0 20 0,1 1 0,-22-21 15,0 21-15,0 0 0,0-1 0,0 1 16,0 0-16,0 42 31,0 0-31,0 1 16,0-1-16,0 0 0,0 21 0,0-21 0,0 1 15,0-1-15,21 21 0,0-42 16,0 21-16,0 0 0,0-21 16,1 0-16,20 0 0,-21 0 0,0 0 15,22 0-15,-22 0 0,21-21 0,-21 21 16,22-21-16,-22 0 0,0 0 16,0-22-16,21 22 0,-42 0 0,22-21 15,-22 21-15,21-1 0,-21 1 16,0 0-16,0 0 0,0 0 0,0 42 31,0 0-31,0 0 16,0 0-16,0 1 0,0 20 0,0-21 15,0 0-15,0 0 0,0 1 16,0-1-16,0 0 0,0 0 16,0 0-16,0 0 15,0-42 1,21 0-16,-21 0 15,21 21-15,-21-21 0,21-22 0,-21 22 16,0 0-16,0 0 0,0 0 16,21-22-16,-21 22 0,0 0 0,0-21 15,22 21-15,-22-1 0,0 44 32,0-1-17,0 0-15,0 0 0,21 0 16,-21 0-16,21 1 0,-21-1 15,21 0-15,0 0 0,0 0 0,1 0 16,-1-21-16,0 0 0,0 0 16,21 0-16,-20 0 0,-1 0 15,0 0-15,21 0 0,-21-21 0,1 0 16,20 0-16,-21 0 0,0 0 16,0-1-16,1 1 0,-22 0 0,0-21 15,21 21-15,-21-1 0,0 1 0,0 0 16,0 42 15,0 0-31,0 1 0,0-1 16,0 0-16,0 0 0,0 0 15,0 0-15,0 1 0,0-1 16,21 0-16,0-21 0,0 21 0,0-21 16,1 0-16,20 0 0,-21 0 15,0 0-15,0 0 0,22 0 0,-22-21 16,0 0-16,0 21 0,0-21 0,1-1 15,-1 1-15,0 0 0,-21 0 16,21 0-16,-21 0 0,0-1 0,0 1 16,0 0-1,0 42 1,0 22 0,0-22-16,0 0 0,0 21 15,0-21-15,0 22 0,0-1 0,0 0 16,0 22-16,0-22 0,0 22 0,0-1 15,0 1-15,0-22 0,0 22 16,0-22-16,0 0 0,0 1 0,0-1 16,0 0-16,0-21 0,0 1 0,0-1 15,0 0-15,0 0 0,21-21 16,-21-21 0,21 0-16,-21 0 0,0-1 15,22 1-15,-1-21 0,0 0 16,-21-1-16</inkml:trace>
  <inkml:trace contextRef="#ctx0" brushRef="#br0" timeOffset="55171.81">8594 10901 0,'0'-21'0,"0"42"0,0-63 16,0 20-16,0 1 0,0 0 16,21 0-16,0 21 15,0 0-15,0-21 0,0 21 0,1 0 16,-1 0-16,0 0 0,0 0 0,0 0 15,0 21-15,1 0 16,-1 0-16,-21 0 0,0 1 0,0-1 16,0 21-16,0-21 0,-21 0 0,-1 22 15,1-22-15,-21 0 0,21 21 16,0-20-16,-22-1 0,22-21 0,-21 21 16,21 0-16,-1-21 0,1 0 0,0 0 15,0 0-15,21-21 16,0 0-16,21 0 15,0-22-15,0 22 0,1-21 16,-1-1-16,21 22 0</inkml:trace>
  <inkml:trace contextRef="#ctx0" brushRef="#br0" timeOffset="55411.67">9207 10287 0,'0'0'0,"0"21"31,0 0-31,0 1 16,0 20-16,0 0 0,0 1 0,0-1 16,0 0-16,-21 1 0,21-1 0,0 0 15,0 1-15,0-1 0,-21 0 16,21 1-16,0-22 0,-21 0 0,21 21 16,0-21-16,0 1 0,21-22 31,0 0-31,0 0 0,1 0 15,-1-22-15,0 1 0,0 0 0,0 0 16</inkml:trace>
  <inkml:trace contextRef="#ctx0" brushRef="#br0" timeOffset="55727.63">9440 10774 0,'21'0'16,"1"0"-1,-1 0-15,0 0 0,0 0 16,0 0-16,0 0 15,1-21-15,-1 0 16,-21-1-16,21 22 0,0-21 0,-21 0 16,21 0-16,-21 0 0,0-22 15,0 22-15,0 0 0,0 0 0,0 0 16,-21 21-16,0 0 0,0 0 16,0 21-16,-1 0 0,1 0 15,0 22-15,0-1 0,0-21 0,0 21 16,21 1-16,-22-1 0,22-21 0,0 22 15,0-22-15,0 21 0,22-21 16,-1-21-16,0 21 0,0 1 16,0-22-16,0 0 0,1 0 0,20 0 15,-21 0-15,21 0 0,1 0 16,-22-22-16,21 1 0,-21 0 0,1 0 16,20 0-16</inkml:trace>
  <inkml:trace contextRef="#ctx0" brushRef="#br0" timeOffset="56239.88">11049 10329 0,'0'0'0,"0"-21"0,-21 0 0,21-21 0,0 21 16,0-1-16,-21 1 0,21 0 0,-22 0 15,22 0-15,0 42 32,0 0-32,0 0 0,0 0 0,0 22 15,0-1-15,22 22 0,-22-22 16,21 21-16,-21 1 0,0-22 0,0 22 15,0-22-15,0 0 0,0 1 16,0-1-16,0 0 0,0-20 16,0 20-16,0-21 0,0 0 0,0 0 15,0-42 17,0 0-32,0 0 0,21 0 0,-21-22 15</inkml:trace>
  <inkml:trace contextRef="#ctx0" brushRef="#br0" timeOffset="56540.7">11049 10329 0,'0'0'0,"-21"-21"0,21 0 16,0 0-16,0 0 15,21 0-15,0 21 16,0-22-16,0 22 0,1-21 16,20 21-16,-21 0 0,21-21 15,1 21-15,-1 0 0,-21 0 0,22 0 16,-1 0-16,-21 0 0,0 21 15,0 0-15,1 1 0,-22-1 0,0 21 16,0-21-16,0 22 0,-22-1 0,-20-21 16,21 21-16,-21 1 0,-1-22 15,-20 0-15,20 21 0,22-20 0,-21-1 16,0 0-16,20-21 0,1 21 0,42-21 47,22-21-47,-22 21 0,21-21 0,1 0 15,-1 21-15,0-22 16,22 1-16</inkml:trace>
  <inkml:trace contextRef="#ctx0" brushRef="#br0" timeOffset="56784.58">12277 10414 0,'0'0'0,"21"0"16,0 0-16,0 0 16,0 0-1,0 0-15,1 0 0,-1 0 16,0 0-16,0 0 0,0 0 0,0 0 16,1 0-16,-1 0 0,0 0 15,-21 21 16,-21-21-31</inkml:trace>
  <inkml:trace contextRef="#ctx0" brushRef="#br0" timeOffset="56936.49">12255 10626 0,'0'0'0,"-21"0"0,21 21 16,0 0-16,-21 0 0,21 0 16,0 1-1,21-22 1,0 0-16,1 0 0,-1 0 0,0 0 15,0 0-15,21-22 0,-20 22 0,20-21 16,0 0-16,-21 0 0,22 21 16,-1-21-16,0 0 0</inkml:trace>
  <inkml:trace contextRef="#ctx0" brushRef="#br0" timeOffset="57280.29">13568 10054 0,'0'0'0,"0"-21"0,0 0 0,0 0 16,-21 0-16,-1 21 16,1 0-1,21 21-15,-21 0 16,21 0-16,0 21 0,0-20 0,0 20 15,-21-21-15,21 21 0,0 1 16,0-1-16,0 0 0,0 1 0,0-1 16,0-21-16,0 22 0,-21-1 15,21-21-15,0 0 0,0 22 0,0-22 16,-21 0-16,21 0 0,0 0 16,0 0-16,0 1 15,0-44 1,21 1-1,0 21-15,-21-42 0</inkml:trace>
  <inkml:trace contextRef="#ctx0" brushRef="#br0" timeOffset="58263.68">14118 8488 0,'0'0'0,"0"21"62,0 0-62,0 0 0,21 1 16,-21-1-16,0 21 0,21-21 16,-21 0-16,0 1 0,0 20 15,0-21-15,0 0 0,22 22 0,-22-22 16,21 0-16,-21 0 0,21-21 15,0 0 1,0 0-16,0 0 0,1 0 16,20 0-16,0-42 0,1 21 0,-1-1 15,21-20-15,1 21 0,-1-21 16,1 20-16,-1-20 0,22 0 0,-21 21 16,20-22-16,-20 22 0,-1 0 0,1 0 15,-1 0-15,-20-1 16,-1 1-16,0 21 0,-21 0 0,1-21 0,-1 21 15,-21 21 79,0 0-94,-21 1 0,-1-1 16,1 0-16</inkml:trace>
  <inkml:trace contextRef="#ctx0" brushRef="#br0" timeOffset="58963.8">14499 10118 0,'0'21'47,"0"0"-47,0 0 15,0 0-15,0 1 16,0-1-16,0 0 0,0 0 15,0 0-15,0 0 0,0 1 0,0-1 16,0 0-16,0 0 0,-21-21 16,21 21-16,0 0 0,0 1 15,0-1-15,21-21 16,0 0 0,22 0-16,-22 0 0,21-21 0,-21 21 15,22-22-15,20 1 0,-21 0 0,22 0 16,-1-21-16,22 20 0,-21 1 15,20-21-15,1 21 0,-22 0 0,22-1 16,-21 1-16,-1-21 0,1 42 0,-1-21 16,-21 0-16,1-1 0,-22 22 15,21 0-15,-21-21 0,1 21 0,-1 0 16,0 0 15,-21-21-31,0 42 47,0 0-16,-21-21-31,0 0 0,-1 0 16</inkml:trace>
  <inkml:trace contextRef="#ctx0" brushRef="#br0" timeOffset="62120.25">16891 9165 0,'21'0'62,"0"0"-62,22 21 0,-22-21 16,21 0-16,0 0 0,22 0 0,-22 0 15,22 0-15,-1 22 0,22-22 16,-22 0-16,1 0 0,21 0 0,-22 0 16,1 0-16,-1 0 0,22 0 0,-43 0 15,22 0-15,-1 0 16,1 0-16,-22 0 0,0 0 0,-21 0 0,1 0 15,-1 0-15,0 0 16,-21-22 0,0 1-1,-21 21-15,0 0 0,-1-21 0,1 21 16,0-21-16,0 21 0,21-21 16,-21 0-16,0 21 0,21-22 15,-22 22-15</inkml:trace>
  <inkml:trace contextRef="#ctx0" brushRef="#br0" timeOffset="62404.08">17992 9017 0,'-22'0'16,"22"21"-1,22-21-15,-1 0 16,0 21-16,0-21 0,0 0 16,22 0-16,-22 0 0,21 0 0,0 0 15,1 22-15,-22-22 0,21 0 16,-21 0-16,1 21 0,-1-21 0,0 21 15,-21 0-15,0 0 16,0 0-16,-21 1 0,0 20 0,-1-21 16,1 0-16,-21 0 0,21 22 15,-22-22-15,22 0 0,-21 0 0,21 0 16,-22 22-16,22-22 0,0 0 16,0-21-16,21 21 0,-21 0 15,0-21-15,21 22 0,0-44 31,21 22-31</inkml:trace>
  <inkml:trace contextRef="#ctx0" brushRef="#br0" timeOffset="63123.67">19579 8403 0,'-21'21'16,"0"1"-16,21-1 15,-21 21-15,-1 0 0,1 1 0,-21-1 16,21 22-16,0-1 0,-22-21 15,22 22-15,0-1 0,0 1 0,-22-1 16,1 22-16,21-43 16,21 1-16,-21-1 0,21-21 0,-21 0 15,21 1-15,0-1 0,21-42 47,0-1-47,-21 1 0,21-21 16,0 21-16,0-22 0,1-20 0,-1 21 15,0-22-15,0 1 0,0-1 0,0-21 16,1 22-16,-1-1 0,0 1 16,0 21-16,0-22 0,0 43 0,1-21 15,-1 20-15,0 22 16,0 0-16,-21 22 0,21-1 0,0 21 16,-21 0-16,22 22 15,-1-22-15,0 22 0,-21-1 0,21 1 0,0-1 16,0-20-16,-21 20 0,0-21 15,22 1-15,-22-1 0,21 0 16,-21-20-16,0 20 0,0-21 0,0 0 16,0 0-16,0 1 15,-21-22 1,-1 0-16,1-22 16,0 1-16,0 21 0,0-42 15,-22 21-15,22 0 0</inkml:trace>
  <inkml:trace contextRef="#ctx0" brushRef="#br0" timeOffset="63804.07">19092 9059 0,'0'0'0,"0"22"15,0-1-15,21-21 16,22 0-16,-22 21 16,21-21-16,-21 0 0,22 0 0,20 0 15,-20 0-15,20 0 0,1-21 16,-1 21-16,1-21 0,-1-1 0,1 1 15,-1 0-15,-21 0 0,22-21 16,-22 20-16,1-20 0,-22 0 0,21-1 16,-21 1-16,0 0 0,-21-1 15,0 1-15,0 0 0,0 21 0,0-22 16,0 22-16,0 0 0,0 0 0,0 0 16,-21 21-1,0 0-15,0 21 16,21 0-16,-21 21 0,21-21 15,0 22-15,0-1 0,-21 0 0,21 1 16,0 20-16,0-20 0,0 20 16,0-21-16,0 22 0,0-22 0,0 1 15,0-1-15,0 0 0,0 1 0,21-22 16,-21 21-16,21-21 0,0 0 16,0 1-16,0-1 0,1-21 0,-1 0 15,0 0-15,21 0 0,-21 0 16,22 0-16,-1 0 0,0-21 15,1 21-15,-1-22 0,-21-20 0,22 21 16,-1 0-16,0-22 0,-21 1 16,22 21-16,-22-21 0,0-1 0,0 22 15,0 0-15,1-21 0,-22 20 16,0 44 0,0-1-1,-22 21-15,22-21 0,0 22 16,0-1-16,-21 0 0,21 1 0,0-1 15,-21 0-15,21 22 0,0-22 16,0 22-16,0-1 0,0 1 0,0-1 16,0-21-16,0 22 0,0-1 15,0 1-15,0-22 0,0 1 16,0-1-16,0 0 0,0-21 0,0 22 16,21-22-16,-21 0 0,21 0 0,1-21 31,-1 0-31,-21-21 15,0 0-15,21-21 0,-21 20 0,21-20 16,-21 0-16,0-1 0,0-20 16</inkml:trace>
  <inkml:trace contextRef="#ctx0" brushRef="#br0" timeOffset="65911.55">20616 8996 0,'0'0'0,"-21"-42"0,21 20 0,0 1 16,0 0-16,0 0 0,0 0 0,0 0 15,21 21-15,0 0 0,22 0 16,-22 0-16,21 0 0,1 21 0,-22 0 16,21 0-16,0 21 0,-20-20 0,-1-1 15,0 21-15,0-21 0,-21 22 16,0-22-16,0 0 0,0 0 0,0 0 16,-21 0-16,0 1 0,0-22 15,-22 21-15,22-21 0,-21 0 0,-1 0 16,22 0-16,-21 0 0,21 0 15,0 0-15,-1 0 0,44 0 32,-1 0-17,21 0-15,-21 0 0,22 0 0,-1 0 16,0 0-16,1-21 0,-1-1 0,0 22 16,1-21-16,-1 0 0,0 0 15,1 0-15,-22-22 0,21 1 0,-21 0 16,22-1-16,-43 1 0,21-21 15,-21 20-15,0-20 0,0 20 0,0 1 16,0 0-16,0 21 16,0-22-16,-21 22 0,21 0 0,-22 21 0,1 0 15,0 0-15,0 0 16,0 0-16,21 21 0,0 21 16,-21-20-16,21 20 0,-22 0 0,22 1 15,0-1-15,0 21 0,0-20 16,0 20-16,0-20 0,0-1 0,0 0 15,0 1-15,22-22 0,-22 21 16,0-21-16,0 0 0,21 1 0,-21-1 16,21-21-16,0 0 15,0 0 1,0-21-16,1-1 0,-22 1 16,21 0-16,-21 0 15,21 0-15,0 0 0,-21-1 0,21 22 16,-21-21-16,21 0 0,1 21 15,-1 21 1,-21 0-16,21 1 16,-21-1-16,21 0 15,0 0-15,0 0 0,1 0 16,-1 1-16,0-22 0,0 0 16,0 0-16,22 0 0,-22 0 15,21 0-15,0 0 0,1 0 0,-22 0 16,21-22-16,1 1 15,-22 0-15,21 0 0,-21 0 0,0 0 16,1-22-16,-22 22 0,0-21 0,0 21 16,0-1-16,0 1 0,0 0 15,0 0-15,0 0 0,-22 21 16,1 0-16,0 0 0,0 0 16,-21 21-16,20 0 0,1 0 0,0 0 15,-21 1-15,21-1 0,-1 21 16,1-21-16,21 0 0,0 1 0,0-1 15,0 0-15,0 0 0,0 0 16,0 0-16,21-21 0,-21 22 16,22-22-16,-1 0 0,0 0 15,0 0-15,0 0 0,0-22 16,1 1-16,-1 0 0,0 0 16,0 0-16,0 0 0,0-22 0,-21 22 15,22-21-15,-22 21 0,21-1 16,-21 1-16,0 0 0,0 42 31,0 0-15,0 1-16,0-1 15,0 0-15,0 0 0,0 0 0,0 0 16,0 1-16,21-1 0,-21 0 16,21 0-16,0-21 0,-21 21 15,21-21-15,1 0 0,20 0 0,-21 0 16,0 0-16,0 0 0,1 0 15,-1 0-15,0-21 0,0 0 0,0 0 16,0 0-16,-21-1 0,22-20 16,-22 0-16,0-1 0,0 1 0,0-21 15,0 20-15,0-20 0,0 20 0,0 1 16,0 0-16,0 21 0,0-1 16,0 1-16,0 0 0,-22 42 15,22 0 1,0 1-16,-21-1 0,21 21 15,-21 0-15,21 1 0,0-1 0,0 0 16,0 1-16,0-1 0,0 0 16,0-20-16,0 20 0,21 0 0,0-21 15,1 1-15,-22-1 0,21 0 16,0 0-16,-21 0 0,21-21 0,0 0 16,0 0-1,1 0-15,-1-21 16,-21 0-16,0 0 0,21 0 15,-21-1-15,0 1 0,21 0 16,-21 0-16,21 0 16,0 21-16,1 0 15,-1 0-15,0 0 16,0 0-16,21 0 0,-20 0 16,-1 0-16,21 0 0,0 0 15,-20 0-15,20 0 0,0-21 0,1-1 16,-22 22-16,21-21 0,-21 0 15,0 21-15,-21-21 0,0 0 0,22 21 16,-22-21-16,0-1 16,0 1-16,-22 21 0,1 0 15,0 0-15,0 0 16,0 0-16,21 21 0,-21-21 16,-1 22-16,22-1 0,-21 0 0,21 0 15,0 0-15,0 0 0,0 22 16,0-22-16,0 0 0,0 0 0,0 0 15,0 1-15,21-1 16,1 0-16,-1-21 0,0 0 0,0 0 16,0 0-16,0 0 0,1 0 15,-1 0-15,0 0 0,0 0 0,0-21 16,0 0-16,1 21 0,-1-43 0,0 22 16,0-21-16,0 21 0,-21-22 15,21-20-15,1 20 0,-1 1 16,0-21-16,0 20 0,0 1 15,-21 0-15,21-1 0,-21 1 0,0 21 16,22 0-16,-22-1 0,0 1 16,-22 21-1,1 0-15,0 21 0,0 1 0,21-1 16,-21 21-16,0-21 0,21 22 16,0-1-16,-22 0 0,22 1 0,0-1 15,0 0-15,0 1 0,0-1 16,0 0-16,0 1 0,0-1 0,0-21 15,22 0-15,-1 22 0,0-22 0,0 0 16,0-21-16,0 21 0,1-21 16,-1 0-16,0 0 0,0 0 15,0 0-15,0 0 0,1-21 16,-1 0-16,21 0 0,-21-1 0,0 1 16,1 0-16,-1-21 0,-21 21 15,21-1-15,-21-20 0,21 21 0,-21 0 16,0 42-1,0 0 1,0 0-16,-21 0 0,21 1 16,0-1-16,0 0 0,0 21 15,0-21-15,0 1 0,0-1 16,0 0-16,0 0 16,21-21-16,0 0 0,0 0 15,1 0-15,-1 0 16,0 0-16,0-21 0,-21 0 15,21 0-15,0-1 0,-21 1 0,22-21 16</inkml:trace>
  <inkml:trace contextRef="#ctx0" brushRef="#br0" timeOffset="66095.45">24088 8509 0,'0'0'0,"-22"0"31,22 21-15,22-21-1</inkml:trace>
  <inkml:trace contextRef="#ctx0" brushRef="#br0" timeOffset="66279.39">23431 8657 0,'0'0'0,"-21"0"16,0 21-16,42-21 16,0 0-1,1 0-15,-1 0 0,21 0 0,0 0 16,1 0-16,-1 0 0,0 0 0,1 0 15,20-21-15</inkml:trace>
  <inkml:trace contextRef="#ctx0" brushRef="#br0" timeOffset="66617.2">24405 8700 0,'0'-22'16,"0"1"-16,-21 21 31,21 21-31,-21 1 0,0-1 16,21 0-16,-22 21 0,1-21 15,21 1-15,0 20 0,0-21 0,0 21 16,0-20-16,0 20 0,0-21 15,0 0-15,0 22 0,0-22 16,0 0-16,21-21 0,1 21 0,-1 0 16,0-21-16,0 0 15,0 0-15,0 0 0,1 0 0,20 0 16,-21-21-16,21 21 0,-20-21 16,20 0-16,0 21 0,-21-21 0,22-22 15</inkml:trace>
  <inkml:trace contextRef="#ctx0" brushRef="#br0" timeOffset="68055.55">24913 8784 0,'0'0'16,"0"-21"-16,-21 21 16,0 0-16,0 0 15,-1 0-15,1 21 16,0 0-16,0 1 0,0-1 16,21 21-16,0-21 0,-21 0 15,21 1-15,0 20 0,0-21 0,0 0 16,0 0-16,0 1 0,0-1 0,0 0 15,0 0-15,21-21 16,0 0-16,0 0 0,0 0 16,0 0-16,1-21 15,-1 0-15,0 0 0,-21-1 0,21 1 16,0 0-16,0-21 0,-21-1 16,0 22-16,22-21 0,-22 21 15,21-22-15,-21 22 0,0 0 16,0 42-1,-21 0 1,21 1-16,-22-1 0,22 21 16,0-21-16,0 0 0,0 1 0,0 20 15,0-21-15,0 0 0,0 0 16,22 1-16,-1-1 0,0-21 0,0 21 16,0-21-16,0 0 0,1 0 15,-1 0-15,0 0 0,0 0 16,0 0-16,22 0 0,-22 0 0,0-21 15,0 0-15,0-1 0,0 1 16,1-21-16,-22 0 0,21-1 0,0 1 16,0 0-16,-21-22 0,0 22 15,21-22-15,0 22 0,-21 0 0,0-1 16,0 1-16,0 0 0,0 20 0,0 1 16,-21 21-1,21 21 1,-21 1-16,21 20 15,-21-21-15,21 21 0,0-20 0,0 20 16,0 0-16,0 1 0,0-1 16,0 0-16,0 1 0,0-1 15,0 0-15,21 1 0,0-22 0,-21 21 16,21-21-16,-21 0 0,22-21 16,-1 22-16,0-22 0,0 0 15,0 0-15,0 0 16,1-22-16,-1 1 0,0 0 15,0-21-15,-21-1 0,21 22 16,0-42-16,1 20 0,-22 1 0,21-21 16,0 20-16,0-20 0,-21 20 0,21-20 15,-21 21-15,21 20 0,-21-20 16,0 21-16,-21 21 31,0 21-31,21 0 0,-21 0 0,21 1 16,-21 20-16,21-21 0,0 21 15,0 1-15,0-1 0,0 0 0,0 1 16,0 20-16,0-20 0,0-1 16,0-21-16,0 21 0,0 1 0,0-22 15,21 0-15,0 0 0,0 0 0,0-21 16,1 0-16,-1 0 16,0 0-16,0 0 0,0 0 0,0 0 15,1-21-15,-1 0 16,21 0-16,-21 0 0,0 0 0,1-1 0,-1 22 15,0-21-15,0 0 16,0 21-16,-21 21 31,0 0-31,-21 1 16,21-1-16,0 0 0,-21 0 0,21 0 16,0 0-16,0 1 15,21-1-15,0-21 0,0 21 0,1-21 16,-1 21-16,0-21 0,0 0 15,0 0-15,0 0 0,1 0 16,-1-21-16,0 0 0,-21 0 16,21-1-16,0 1 0,-21 0 0,21 0 15,-21-21-15,22 20 0,-1 1 16,-21 0-16,0 0 0,0 0 16,0 42 15,0 0-31,-21 0 0,21 0 15,0 1-15,-22 20 0,22-21 16,-21 21-16,21 1 0,0-22 0,0 21 16,0 1-16,0-1 0,0 21 15,0-20-15,0-1 0,0 0 0,0 1 16,0-1-16,0 0 0,0-20 0,0 20 16,0-21-16,0 21 0,0-20 15,-21-1-15,21 0 0,-21 0 16,21 0-16,0 0 15,0 1-15,-21-22 0,21 21 16,-21-21-16,-1 0 16,22-21-1,-21-1-15,0 1 0,21-21 0,-21 0 16,21-1-16,0 1 0,0 0 16,0-22-16,0 22 0,21-1 0,0 1 15,0 0-15,1-1 16,20 1-16,-21 21 0,21 0 0,-20-22 15,20 22-15,-21 0 0,21 21 16,1-21-16,-22 21 0,21 0 0,-21-21 16,22 21-16</inkml:trace>
  <inkml:trace contextRef="#ctx0" brushRef="#br0" timeOffset="78471.8">7408 9567 0,'-21'22'16,"0"-22"-16,0 0 16,21 21-16,-21-21 0,-1 0 31,1 0 0,42 21 32,1-21-63,-1 0 15,21 0-15,0 0 0,1 0 0,20 21 16,1-21-16,20 0 0,1 0 15,0 0-15,-1 0 0,1 0 0,-21 0 16,20 0-16,-20 0 0,-1 0 16,1 0-16,-1 0 0,1 0 0,-22 0 15,0 0-15,1 0 0,-1 0 16,0 0-16,-20 0 0,-1-21 0,0 21 16,0 0-16,-21-21 15,0 0 16,-21 21-31,0 0 32,0 0-1,-1 21-31,22 0 0,-21 0 0</inkml:trace>
  <inkml:trace contextRef="#ctx0" brushRef="#br0" timeOffset="79295.85">6583 11769 0,'0'21'16,"21"-21"15,0 0-31,0 21 16,0-21-16,22 0 0,-22 0 15,21 0-15,1 0 0,20 0 16,-21 0-16,22 0 0,-1 0 0,-20 0 16,20 0-16,1 0 0,-22 0 0,22 0 15,-1 0-15,-21 0 0,22-21 16,-22 21-16,22 0 0,-22 0 0,0 0 16,-20-21-16,-1 21 0,21 0 0,-21 0 15,0 0-15,1 0 0,-1 0 16,0 0-16,0 0 15,0 0 17</inkml:trace>
  <inkml:trace contextRef="#ctx0" brushRef="#br0" timeOffset="84252.1">7048 13504 0,'0'0'0,"-21"0"16,0 0-16,0 0 16,0 0-16,0 0 15,-1 0-15,1 0 0,0 0 16,21-21-16,-21 21 15,0 0-15,42 0 32,0-21-17,0 21-15,22 0 0,-22 0 16,21 0-16,22 0 0,-22 0 0,0 0 16,1 0-16,20 0 0,-21-21 15,22 21-15,-22 0 0,1 0 0,20 0 16,-21 0-16,1 0 0,-1 0 15,0 0-15,-20-21 0,-1 21 0,0 0 16,-21-21 47,0-1-48</inkml:trace>
  <inkml:trace contextRef="#ctx0" brushRef="#br0" timeOffset="84775.19">7832 13166 0,'0'0'0,"21"-21"16,0 21-1,-21-22-15,21 22 16,0 0 0,0 0-1,1 0-15,-1 0 16,0 22-16,0-1 0,-21 0 0,21 0 16,0 0-16,1 22 0,-22-22 0,0 21 15,21-21-15,-21 22 0,0-1 16,0-21-16,0 21 0,0 1 0,0-1 15,0-21-15,0 22 16,0-22-16,0 0 0,0 0 0,0 0 16,0 0-16,0 1 15,0-44 1,21 22-16,-21-21 16,21 0-16,-21 0 0,0-21 15,0 20-15,21-20 0,0 0 0,1-1 16,-22 1-16,21 0 0,0-22 15,0 22-15,0 0 0,-21 20 0,21-20 16,1 21-16,-1 0 0,-21 0 16,0-1-16,21 1 15,0 21 17,-21 21-17,0 1 1</inkml:trace>
  <inkml:trace contextRef="#ctx0" brushRef="#br0" timeOffset="85211.75">8551 13356 0,'0'0'0,"21"21"16,1-21-16,-1 22 0,0-22 15,0 0-15,0 0 0,0 0 0,1 0 16,-1 0-16,21 0 0,0 0 16,-20-22-16,20 22 0,0-21 0,-21 21 15,22-21-15,-22 0 0,0 0 16,0 21-16,0-21 0,1-1 0,-22 1 16,0 0-16,0 0 0,0 0 15,0 0-15,0-1 0,0 1 0,-22 0 16,1 21-1,-21 0-15,21 0 0,-22 0 16,22 21-16,-21 0 0,0 1 0,20-1 16,-20 0-16,0 21 0,21-21 15,-22 22-15,22-22 0,0 21 0,0-21 16,0 22-16,21-22 0,0 21 0,0-21 16,0 22-16,0-22 0,21 0 15,0 0-15,0 0 0,0-21 0,0 22 16,22-22-16,-1 0 0,0 0 15,1 0-15,-22 0 0,21 0 0,1-22 16,-1 22-16,-21-21 0,21 0 16,-20 21-16,20-21 0,-21 0 0,0 21 15,0-21-15,1-1 0,-1 1 16,0 21-16</inkml:trace>
  <inkml:trace contextRef="#ctx0" brushRef="#br0" timeOffset="87059.33">10329 13081 0,'0'0'0,"0"-42"16,0 63 15,0 0-31,-21 0 16,21 0-16,-21 1 0,21 20 16,-21-21-16,21 21 0,0 1 0,-21-1 15,-1-21-15,22 22 0,-21-22 16,21 21-16,0-21 0,-21 22 0,21-22 15,-21 0-15,21 0 0,0 0 16,0-42 15,0 0-31,0 0 16,0-22-16,21 22 0,-21-21 0,21 0 16,0-1-16,-21 22 0,22-21 15,-1-1-15,0 22 0,0-21 0,-21 21 16,21 0-16,0-1 0,1 22 0,-1 0 15,0 0 1,0 22-16,-21-1 0,0 0 16,0 21-16,21-21 0,-21 1 15,0-1-15,0 0 0,0 21 0,21-21 16,-21 1-16,0-1 0,0 0 16,0 0-16,22 0 0,-22 0 15,21 1-15,-21-1 0,21-21 16,0 0-16,0 0 0,0 0 15,1 0-15,-1-21 0,0 21 16,21-22-16,-21 1 0,1 0 16,-1 0-16,0 0 0,0-22 0,0 22 15,-21 0-15,21-21 0,1 21 0,-22-1 16,0 1-16,21 0 0,-21 0 16,21 0-16,-21 0 0,0-1 15,0 44 16,0-1-31,0 0 16,-21 0-16,21 0 0,-21 0 16,21 1-16,0-1 0,0 21 0,0-21 15,0 0-15,0 1 0,0-1 16,0 0-16,0 0 0,0 0 0,21 0 16,0 1-16,-21-1 0,21-21 0,0 0 15,0 0-15,1 0 0,20 0 16,-21 0-16,0 0 0,22-21 0,-22-1 15,21 1-15,-21 0 0,0 0 16,1 0-16,-1 0 0,0-1 0,0-20 16,0 21-16,0-21 0,1 20 0,-22 1 15,0 0-15,0 0 16,0 0-16,21 0 0,-42 42 47,-1 0-47,22 0 0,0 0 15,0 0-15,0 1 0,0-1 16,0 0-16,0 0 0,0 21 0,0-20 16,0-1-16,0 0 0,22 0 15,-1 0-15,0 0 0,0-21 16,0 0-16,0 0 0,1 0 0,20 0 16,-21 0-16,0 0 15,22-21-15,-22 21 0,21-21 0,-21 0 16,0 0-16,22 0 0,-22-22 0,0 22 15,0-21-15,0 21 0,1-22 16,-22 22-16,0-21 0,0 21 0,0-1 16,0 1-16,21 0 0,-42 21 31,21 21-31,-22 0 16,22 1-16,0-1 0,0 0 15,0 0-15,-21 0 0,21 22 16,0-22-16,0 0 0,0 0 15,0 0-15,-21 0 0,21 1 0,0-1 16,0 0-16,0 0 0,0 0 16,0-42 15,0 0-31,0 0 16,0 0-16,0-1 0,0-20 15,0 21-15,0-21 0,21 20 0,0 1 16,-21-21-16,22 21 0,-1 0 15,0-1-15,0 1 0,0 0 0,0 0 16,1 21-16,-1 0 0,0 0 16,0 0-16,21 0 0,-20 0 0,-1 21 15,0-21-15,0 21 0,0 0 16,0 1-16,1-1 0,-22 0 16,21 0-16,-21 0 0,21 0 0,-21 1 15,0-1-15,0 0 0,0 0 0,0 0 16,0 0-16,0 1 15,0-44 32,0 1-47,0 0 0,0 0 0,0 0 16,0 0-16,21-22 16,0 22-16,0-21 0,1 21 0,-1-22 15,0 22-15,0 0 0,21-21 0,-20 20 16,-1 22-16,0-21 0,21 21 15,-21 0-15,1 0 0,-1 0 0,0 21 16,-21 1-16,21-1 0,-21 0 16,21 0-16,-21 0 0,0 22 0,0-22 15,0 0-15,0 0 0,0 0 16,0 22-16,0-22 0,0 0 16,-21 0-16,21 0 0,-21-21 0,21 21 15,0 1-15,0-44 47,0 1-31,21 0-16,0 0 0</inkml:trace>
  <inkml:trace contextRef="#ctx0" brushRef="#br0" timeOffset="88474.93">13229 12488 0,'0'0'0,"0"-21"16,-42 21-16,21 0 16,-1 0-1,1 21-15,0 1 16,21-1-16,0 21 0,0-21 0,0 22 16,0-1-16,-21 0 0,21 22 0,0-22 15,0 22-15,0-22 0,0 21 16,0-20-16,0-1 0,0 0 0,0 1 15,0-1-15,0 0 0,0-20 16,0-1-16,0 0 0,0 0 0,0 0 16,0 0-16,0 1 0,0-44 47,0 1-47,0 0 0,0 0 15,0 0-15,0 0 0,21-22 0,0 22 16,-21-21-16,21 21 0,1-1 0,-1 1 15,0 0-15,0 0 0,0 0 16,22 0-16,-22 21 0,0 0 0,0-22 16,0 22-16,0 0 0,1 0 15,-1 0-15,0 22 0,0-1 0,0 0 16,0 0-16,-21 0 0,0 0 16,0 1-16,0-1 0,0 0 15,0 0-15,0 0 0,0 0 0,0 1 0,-21-1 16,0 0-1,0-21-15,0 0 0,21 21 0,-43-21 16,22 0-16,0 0 0,0 0 16,0 0-16,0 0 15,21-21-15,-22 21 0,22-21 0,-21 21 16,21-21-16,-21 21 0,21-22 16,0 44 30,0-1-46,21 0 16,0-21 0,-21 21-16,22-21 0,-1 21 0,0-21 15,21 0-15,-21 0 0,1 21 0,20-21 16,-21 0-16,21 0 0,-20 0 16,20 0-16,0 0 0,-21 0 0,22 0 15,-22-21-15,21 21 0,-21-21 16,1 21-16,-1-21 0,0 0 0,0 0 15,0-1-15,0 1 0,1-21 0,-22 21 16,21 0-16,-21-22 16,21 22-16,-21-21 0,0 21 0,0-1 0,0 1 15,0 0-15,0 0 16,-21 21 0,21 21-1,-21 0-15,-1-21 0,1 21 0,21 1 16,-21 20-16,0-21 0,21 0 0,-21 0 15,21 1-15,0-1 0,0 21 16,0-21-16,0 0 0,0 1 0,0-1 16,0 0-16,0 0 15,0 0-15,21 0 0,0-21 16,0 22-16,0-22 0,1 0 16,-1 0-16,0 0 15,0 0-15,0 0 0,0-22 0,1 22 16,-1-21-16,0 0 0,0 0 15,0 0-15,0 0 0,1-1 16,-1-20-16,0 0 0,0 21 0,0-22 16,0 22-16,1-21 0,-22 21 15,0-1-15,0 1 0,0 0 0,0 42 32,-22-21-32,1 21 15,0 1-15,0-22 0,21 21 0,0 0 16,0 0-16,21-21 47,0 0-47,0 0 15,1-21-15,-1 0 0,0 0 16,0 21-16,21-22 0,-20 1 0,-1 0 16,0 0-16,0 0 0,0 0 0,-21-1 15,21 22-15,-21 22 31,0-1-31,0 0 16,0 21-16,-21-21 0,21 22 0,0-22 16,-21 21-16,21-21 0,-21 22 0,21-22 15,0 21-15,0-21 0,0 1 16,0-1-16,0 0 0,21 0 0,0-21 16,-21 21-16,21-21 15,1 0-15,-1 21 0,0-21 0,0 0 16,0 0-16,0 0 0,1 0 0,-1 0 15,0 0-15,0-21 0,0 0 16,0 21-16,1 0 16,-22-21-16,0 0 15</inkml:trace>
  <inkml:trace contextRef="#ctx0" brushRef="#br0" timeOffset="92719.69">12150 15177 0,'-22'0'47,"1"0"-47,0 0 15,0 0 1,0 0-16,0 0 16,-1 0-16,1 0 0,0 0 15,0 0 1,42 0 31,0 0-47,0 0 0,22 0 15,-1 0-15,0 0 0,1 0 16,20 0-16,-20 0 0,-1 0 16,21-22-16,-20 22 0,-1 0 0,22 0 15,-22 0-15,0 0 0,1 0 16,-1 0-16,-21 0 0,21-21 0,-20 21 16,-1 0-16,0 0 0,0 0 31,0 0 0,0 0 16</inkml:trace>
  <inkml:trace contextRef="#ctx0" brushRef="#br0" timeOffset="93975.97">12488 15727 0,'0'0'0,"-21"0"15,21-21 1,-21 21 0,0 0-1,21 21-15,-21 0 0,21 0 0,0 0 16,0 1-16,0 20 0,0 0 0,0 1 16,0-1-16,0 0 0,0 1 15,0-1-15,0 0 0,0 1 16,0-1-16,0 0 0,0-21 0,0 22 15,0-22-15,0 0 0,0 0 16,0 0-16,0 1 0,21-22 16,-21-22 15,0 1-31,0 0 0,0 0 0,0 0 16</inkml:trace>
  <inkml:trace contextRef="#ctx0" brushRef="#br0" timeOffset="94222.83">12255 16002 0,'0'21'0,"22"-21"0,-1 0 15,0 0-15,0 0 0,0 0 16,0 0-16,1 0 0,-1 0 0,0 0 15,0 0-15,21 0 0,-20 0 0,-1-21 16,0 21-16,0 0 0,-21-21 16,21 21-16,0 0 0,1 0 15,-1 0 1,0-21-16,0 21 16</inkml:trace>
  <inkml:trace contextRef="#ctx0" brushRef="#br0" timeOffset="94639.34">12890 15854 0,'0'0'0,"0"-21"16,22 21-16,-22 21 31,0 0-31,21 0 16,-21 0-16,21 22 0,-21-22 0,21 21 15,-21-21-15,0 22 0,0-22 16,0 21-16,0-21 0,0 1 0,0 20 16,0-21-16,0 0 0,0 0 15,0 1-15,21-22 16,0-22 15,-21 1-31,22 0 0,-22 0 16,0-21-16,21 20 0,0-20 0,0 21 0,0-21 15,-21-1-15,21 22 16,1 0-16,-1-21 0,0 20 0,0 22 16,0-21-16,-21 0 0,21 21 0,1 0 15,-1 0-15,0 0 16,0 0 0,-21 21-1</inkml:trace>
  <inkml:trace contextRef="#ctx0" brushRef="#br0" timeOffset="95063.1">13356 16044 0,'0'0'0,"0"22"0,0-1 15,0 0-15,0 0 16,21-21-16,0 0 0,-21 21 15,22-21-15,-1 0 0,0 0 16,0 0-16,0 0 0,0 0 16,22 0-16,-22 0 0,0 0 0,0-21 15,0 0-15,1 21 0,-1-21 16,0 0-16,0-1 0,0 1 16,0 0-16,-21 0 0,0 0 0,0-22 15,0 22-15,0 0 0,0 0 16,0 0-16,-21 21 15,0 0-15,0 0 0,-21 0 0,20 0 16,1 21-16,-21 0 0,0 0 16,20 0-16,-20 22 0,21-22 0,0 21 15,0-21-15,-1 22 0,22-22 0,0 21 16,0 1-16,0-22 0,0 21 16,0-21-16,22 0 0,-1 1 0,-21-1 15,21 0-15,21 0 0,-21 0 16,1-21-16,-1 0 0,21 0 15,-21 0-15,22 0 0,-22 0 0,21 0 16,-21-21-16,0 0 0,22 0 0,-22-22 16,21 1-16,-21 21 0</inkml:trace>
  <inkml:trace contextRef="#ctx0" brushRef="#br0" timeOffset="95694.78">14076 14774 0,'0'0'16,"0"-21"-16,0 0 16,0 42 30,0 0-46,21 1 0,-21-1 16,0 0-16,21 21 0,-21-21 16,21 1-16,-21 20 0,0-21 15,21 0-15,-21 22 0,22-22 0,-22 0 16,21 0-16,-21 0 0,0 0 16,21 1-16,0-22 0,0 21 15,0-21-15,1 0 0,-1 0 0,21-21 16,0-1-16,1 22 15,-1-42-15,22 21 0,-22 0 0,21-22 16,1 1-16,21 0 0,-22-1 0,22 1 16,-1-21-16,-20 20 0,21 1 15,-1 0-15,1 20 0,-22-20 0,1 21 16,-22 0-16,22 0 0,-22-1 16,-21 1-16,0 21 0,1 0 0,-1 0 15,0-21-15</inkml:trace>
  <inkml:trace contextRef="#ctx0" brushRef="#br0" timeOffset="98635.56">20129 12764 0,'-21'0'16,"0"0"0,21 21-16,21-21 62,22 0-62,-22 0 0,0 0 16,21 0-16,1 0 15,-1 0-15,0 0 0,1 0 0,-1-21 16,0 21-16,1 0 0,-1 0 16,0 0-16,-21 0 0,22-22 0,-22 22 15,0 0-15,-42 0 47,21-21-47,-21 21 16</inkml:trace>
  <inkml:trace contextRef="#ctx0" brushRef="#br0" timeOffset="99126.74">20849 12488 0,'0'-21'15,"21"21"1,0 0 0,1 0-16,-1 21 15,-21 1-15,0-1 0,21 0 16,0 0-16,-21 0 0,0 22 16,21-22-16,-21 21 0,0 0 0,21-20 15,-21 20-15,0 0 0,0-21 16,0 1-16,0 20 0,0-21 15,0 0-15,0 0 0,-21 1 16,21-44 15,0 1-15,0 0-16,21 0 0,1 0 16,-22-22-16,21 22 0,0-21 0,-21 21 15,21-22-15,0 1 0,0 21 16,1-21-16,-1 20 0,0 1 15,-21 0-15,21 0 0,0 21 0,0 0 16,-21-21-16,22 21 16,-1 0 15,0 0-15,0 0-1,-21-21-15</inkml:trace>
  <inkml:trace contextRef="#ctx0" brushRef="#br0" timeOffset="100132.22">21442 12658 0,'0'0'0,"42"21"15,-21-21-15,0 0 0,1 0 16,-1 0-16,0 0 0,21 0 0,-21 0 16,22 0-16,-22 0 0,0 0 15,21-21-15,-20 21 0,-1-21 0,21-1 16,-21 22-16,0-21 0,1 0 16,-1 0-16,0 0 0,-21 0 15,21-1-15,-21 1 16,0 0-16,0 0 15,0 0-15,0 0 16,-21 21-16,0 0 0,0 0 16,-1 0-1,1 0-15,0 0 0,0 0 0,0 0 16,21 21-16,-21 0 0,-1-21 16,1 21-16,0-21 0,0 21 0,0-21 15,0 21-15,-1 1 0,1-1 16,0 0-16,0 0 0,21 0 15,-21 0-15,0 1 0,-1-1 0,22 0 16,0 0-16,-21 0 0,21 22 16,-21-22-16,21 0 0,0 0 0,0 0 15,0 0-15,0 1 0,0-1 16,0 0-16,0 0 0,21 0 0,-21 0 16,21-21-16,1 22 0,-1-22 15,0 0-15,0 21 0,0-21 0,22 0 16,-22 0-16,0 0 0,21 0 15,-21 0-15,1 0 0,-1 0 0,21 0 16,-21-21-16,0 21 0,1-22 0,-1 22 16,0-21-16,0 0 0,-21 0 15,21 21-15,0 0 16,-21-21-16,-21 21 406,0 0-406,0 0 16</inkml:trace>
  <inkml:trace contextRef="#ctx0" brushRef="#br0" timeOffset="100790.82">20278 14224 0,'-43'0'0,"22"0"16,0 0-16,0 0 15,0 0-15,-1 0 0,1 0 16,42 0 15,1 0-15,-1 0-16,0 0 15,0 0-15,21 0 0,1 0 0,-22 0 16,21 0-16,1 0 0,-1 0 16,0 0-16,-21 0 0,22-21 0,-22 21 15,0 0-15,0 0 0,-21-21 31,-21 0-15</inkml:trace>
  <inkml:trace contextRef="#ctx0" brushRef="#br0" timeOffset="101083.66">20383 13991 0,'0'21'16,"0"1"-1,0-1-15,0 0 0,0 0 0,0 0 16,0 0-16,0 1 0,0 20 0,0-21 16,0 21-16,0-20 0,0 20 15,0-21-15,0 21 0,-21-20 0,21 20 16,0-21-16,0 0 0,-21 0 15,21 1-15,0-1 0,0 0 16,21-42 15,0 0-31,1-1 16</inkml:trace>
  <inkml:trace contextRef="#ctx0" brushRef="#br0" timeOffset="101391.48">20934 13970 0,'21'0'16,"0"21"0,0 0-16,-21 1 0,0-1 15,21 0-15,1 0 0,-22 0 16,21 0-16,-21 22 0,21-22 0,-21 0 15,0 21-15,21-20 0,-21 20 16,21-21-16,-21 0 0,21 22 0,-21-22 16,0 0-16,0 0 0,0 0 15,0 0-15,0 1 16,0-1-16,0-42 31,0-1-15,0 1-16,0 0 0,0-21 0</inkml:trace>
  <inkml:trace contextRef="#ctx0" brushRef="#br0" timeOffset="101675.32">21357 13949 0,'0'21'15,"-21"0"-15,0 0 16,0 1-16,-1-1 0,1 21 16,21-21-16,-21 22 0,0-22 15,0 21-15,0 0 0,-1-20 0,1 20 16,21-21-16,0 21 0,-21-20 0,21-1 16,0 0-16,-21 0 0,21 0 15,21-42 16,0 0-15,-21 0-16,21 0 0,-21-1 16</inkml:trace>
  <inkml:trace contextRef="#ctx0" brushRef="#br0" timeOffset="102229">21590 14245 0,'21'21'16,"0"-21"-16,0 0 15,1 0-15,-1 0 0,0-21 16,21 21-16,-21-21 0,22 0 15,-22 21-15,21-21 0,1 21 0,-22-21 16,21 21-16,-21-22 0,0 22 16,1 0-16,-22-21 0,0 0 0,0 0 15,0 0 1,0 0 0,-22 21-16,1 0 15,0-22-15,0 22 0,0 0 16,0 0-16,-1 0 0,1 0 15,0 0-15,0 22 16,0-1-16,0-21 0,-1 21 0,1 0 16,0 0-16,0 0 0,0 1 15,0 20-15,-1-21 0,1 0 0,21 22 16,0-22-16,0 0 0,0 21 16,0-21-16,0 1 0,0-1 0,21 0 15,1-21-15,20 21 0,-21 0 0,0-21 16,0 0-16,22 21 0,-22-21 15,0 0-15,0 0 0,0 0 0,1 0 16,-1 0-16,0-21 0,0 0 16,-21 0-16,21 0 15,-21 0-15,21 21 0,-21-22 0,0 1 16,0 0-16,22 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4:56:40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847 0,'0'0'0,"0"-21"0,-21-1 0,21 1 15,0 0-15,0 0 16,0 0-16,-21 21 15,21 42 17,0-21-32,0 22 0,0-22 15,0 21-15,0 22 0,0-22 16,0 0-16,0 1 0,21-22 16,-21 21-16,21-21 0,0 0 15,0 1-15,0-1 0,1-21 16,-1 0-16,0 0 0,21 0 0,-21 0 15,22-21-15,-1 21 0,-21-22 16,22-20-16,-1 21 0,0-21 16,1 20-16,-1-20 0,-21 0 0,0-1 15,0 1-15,-21 0 0,0 21 16,0-22-16,0 22 0,0 0 16,0 0-16,-21 21 15,21 21 1,0 0-16,-21 21 0,21 1 15,-21-1-15,21 22 0,0-22 16,0 21-16,0 1 0,0-1 16,0 22-16,-21-21 0,21-1 0,0 1 15,-21 20-15,21-20 0,0-1 16,0 1-16,0-1 0,0 1 16,0-22-16,0 0 0,0 1 0,-22-22 15,22 0-15,-21 0 0,0 0 16,21 1-16,-21-22 0,0 0 0,0 0 15,-22 0-15,22 0 0,0-22 16,-21 1-16,-1 0 0,1-21 16,21 21-16,-22-22 0,1 1 15,0 21-15,-22-43 16,43 43-16,0 21 0,21 21 31,0 0-31,0 1 0,0-1 16,21 21-16,0-21 0,0 22 0,-21-22 15,22 21-15,-1-21 0,0 22 16,0-22-16,21 0 0,-20 0 0,-1-21 16,0 21-16,21-21 0,-21 0 15,1 0-15,20 0 0,0 0 16,-21-21-16,22 21 0,-1-21 16,0 0-16,22-22 0,-22 22 15,1-21-15,-22 0 0,21-1 0,0 1 16,-20 0-16,-1-1 0,0 22 15,0-21-15,0 21 0,-21-1 0,21 22 16,-21 22 15,0-1-31,0 0 0,0 0 0,0 21 16,0-20-16,-21 20 0,21-21 16,0 21-16,0-20 0,-21-1 0,21 21 15,0-21-15,0 0 16,0 1-16,0-44 31,0 1-15,0 0-16,0-21 0,0 21 15,0-1-15,21-20 0,0 21 16,-21-21-16,22 20 0,-22 1 0,21 0 16,0 0-16,-21 0 0,21 21 15,0 0-15,0 21 16,-21 0-16,0 0 15,22 0-15,-22 1 0,21-1 0,-21 21 0,21-21 16,-21 0-16,0 1 0,21-1 16,0 0-16,0 0 0,-21 0 15,22 0-15,-1 1 0,0-22 16,0 0-16,0 0 0,0 0 16,1 0-16,-1-22 0,21 22 15,-21-21-15,0 0 0,1 0 16,-1 0-16,0 0 0,0-22 0,-21 22 15,21-21-15,-21 21 0,21-22 16,-21 22-16,0 0 0,0 0 0,-21 42 31,0 0-15,21 21-16,0-20 0,-21-1 16,0 21-16,21 0 0,-21-20 15,21-1-15,0 21 0,0-21 16,0 0-16,0 1 0,0-1 0,0 0 15,0-42 17,0 0-32,21-1 0,0 22 15,0-42-15,-21 21 0,21 0 0,-21 0 16,21-1-16,-21-20 0,22 21 16,-22 0-16,21 0 15,0 21-15,-21 21 16,0 0-1,21 0-15,-21 0 16,0 0-16,0 1 0,21-1 16,-21 0-16,21 0 0,-21 0 0,22 0 15,-22 1-15,21-22 0,0 21 16,0-21-16,0 0 0,0 0 0,1 0 16,20 0-16,-21 0 0,0-21 15,22 21-15,-22-22 0,21 1 0,-21 0 16,0 0-16,1 0 0,-1 0 15,21-1-15,-42 1 0,21 0 16,0 0-16,1 0 0,-22 0 0,0 42 47,0 0-47,0 0 0,0 0 16,0 0-16,0 1 0,0-1 15,0 0-15,0 0 0,0 0 0,0 0 16,0 1-16,0-1 0,21-21 15,0 0-15,0 21 0,0-21 0,0 0 16,1 0-16,-1 0 0,21 0 16,-21-21-16,0 0 0,22-1 0,-22 1 15,0 0-15,0 0 0,22 0 16,-43-22-16,21 22 0,-21-21 0,0 21 16,0-22-16,0 1 0,0 0 15,0 21-15,-21-1 0,-1-20 16,1 42-16,0-21 0,0 21 15,0 0-15,-22 0 0,22 21 0,0 0 16,-21 0-16,21 1 0,-1 20 16,1 0-16,0-21 0,0 22 0,21-1 15,0 0-15,0-20 0,0 20 16,0-21-16,21 0 0,0 0 0,0 1 16,1-1-16,-1-21 0,21 0 15,0 0-15,-20 0 0,20 0 0,0 0 16,1 0-16,-1-21 0,-21-1 15,21 1-15,1 0 0,-22 0 16,0 0-16,21 0 0,-20-1 16,-1-20-16,0 21 0,0 0 0,-21 0 15,21-1-15,0 1 0,-21 0 16,22 21-16,-22 21 31,0 0-31,0 1 0,0 20 0,0-21 16,0 0-16,0 0 0,0 22 15,0-22-15,0 0 0,0 0 16,21 0-16,0-21 0,-21 22 0,21-22 0,0 21 16,0-21-16,1 0 15,-1 0-15,0 0 0,0-21 0,21 21 16,-20-22-16,-1 1 0,0 0 16,0 0-16,0 0 0,0 0 0,1-1 15,-22-20-15,0 21 0,21 0 16,0 0-16,-21-1 0,21 1 0,0 21 15,0 0 1,-21 21 0,0 1-16,0-1 0,0 0 15,0 0-15,0 0 0,0 22 0,0-22 16,0 0-16,22 0 16,-22 0-16,21 0 0,-21 1 0,21-22 15,0 21-15,0 0 0,0-21 16,1 0-16,20 0 0,-21 0 0,21 0 15,-20 0-15,20 0 0,0-21 0,1 0 16,-22-1-16,21 1 0,-21 0 16,22 0-16,-22 0 0,0 0 0,21-1 15,-21 1-15,1-21 0,-1 21 16,-21 0-16,0-1 0,0 1 0,0 0 16,0 0-16,-21 21 15,-1 0 1,1 0-16,0 0 15,0 21-15,0 0 0,0 0 0,-1 1 16,1-1-16,0 21 0,0-21 16,0 22-16,0-22 0,-1 0 0,22 21 15,-21-21-15,21 1 0,0-1 16,0 0-16,21-21 31,1 0-31,-1 0 0,0-21 0,0 0 16,0-1-16,0 1 0,1 0 15,-1-21-15,-21 21 0,21-1 0,-21-20 16,21 21-16,-21 0 0,0 0 16,0-1-16,21 22 15,-21 22 1,0-1 0,0 0-16,0 21 0,0-21 15,0 1-15,0-1 0,0 0 16,0 0-16,0 0 0,0 0 15,0 1-15,21-22 16,-21 21-16,22-21 0,-1 0 16,0 0-16,0 0 0,0 0 15,0-21 1,1-1-16,-1 22 16,-21-21-1,21 21 1,-21-21-16,0 0 156,0 0-156,21 21 16,-21-21-16,21 21 0,-21-22 15,0 1-15,21 0 0,-21 0 0,22 0 16,-1 0-16,0-22 0,-21 22 0,21 0 16,0-21-16,0 20 0,1 1 15,-1 0-15,0 21 0,0 0 16,0 21-1,-21 0-15,0 1 16,0-1-16,0 0 0,0 0 0,0 0 16,0 0-16,0 1 0,0-1 15,0 0 1,0-42 0,0 0-16,0-1 15,21 1-15,-21 0 0,0 0 0,0 0 16,0-22-16,0 22 0,0 0 15,0 0-15,0 0 0,0 0 0,-21 21 32,0 21-32,0-21 15,21 21-15,-21 21 0,0-21 16,-1 22-16,22-22 0,-21 21 0,0 1 16,0-22-16,21 21 0,0-21 15,0 22-15,0-22 0,0 0 16,0 0-16,0 0 0,0 0 0,21 1 15,0-1-15,22-21 0,-22 0 16,21 21-16,0-21 0,1 0 0,-1 0 16,0 0-16,22 0 0,-22-21 15,1 0-15,-1-1 0,0 1 0,1 0 16,-22 0-16,21 0 0,-21 0 16,0-22-16,-21 22 0,0-21 0,0 21 15,0-1-15,0 1 0,0 0 16,-21 21-1,0 0-15,0 0 0,0 21 16,0 0-16,-1 1 0,1-1 16,0 0-16,0 0 0,0 21 0,21-20 15,0-1-15,-21 0 0,21 21 16,0-21-16,0 1 0,0-1 16,21-21-1,0 0-15,0 0 0,0 0 16,0-21-16,1 21 0,-1-22 0,0 1 15,0 0-15,-21-21 0,21 21 16,-21-1-16,21-20 0,-21 21 16,0 0-16,22 0 0,-22-1 15,0 1-15,21 21 16,-21 21 0,0 1-16,0-1 0,0 0 15,0 0-15,0 0 0,0 0 16,21 1-16,-21-1 0,21 0 0,0 0 15,-21 0-15,21-21 0,1 21 0,-1-21 16,0 0-16,21 0 0,-21 0 16,1 0-16,-1 0 0,0 0 0,0 0 15,0-21-15,22 0 0,-22-21 16,0 21-16,0-22 0,0 1 16,22-22-16,-22 1 0,0-1 15,0-20-15,0-1 0,0 0 0,1 1 16,-22-22-16,0 21 0,0 1 15,0-1-15,0 0 0,0 43 0,0-22 16,0 22-16,0 21 0,0 0 16,-22 0-16,1 21 0,0 0 0,21 21 15,-21 0-15,0 21 0,21 22 16,-21-22-16,-1 22 0,22 20 0,0-20 16,0 20-16,0 1 0,0-21 15,0 20-15,0 1 0,0-22 0,0 22 16,0-21-16,0-1 0,0 1 15,22-22-15,-1 0 0,-21 1 16,21-22-16,0 0 0,0 0 0,0 0 16,1-21-16,-1 0 0,0 0 15,21 0-15,-21 0 0,1-21 0,-1 0 16,21 0-16,-21-22 0,0 22 16,1-21-16,20 21 0,-21-22 15,0 1-15,0 21 0,1 0 0,-22 0 16,0-1-16,21 22 0,-21 22 31,0-1-31,0 0 0,0 0 0,0 0 0,0 22 16,0-22-16,0 21 0,0-21 15,0 22-15,0-22 0,0 0 16,0 0-16,0 0 0,21 0 0,0 1 16,0-22-16,0 0 15,1 0-15,-1 0 0,21 0 0,-21 0 16,0-22-16,1 22 0,-1-21 15,0 0-15,21-21 0,-21 21 0,1-1 16,-1-20-16,0 21 0,0 0 16,0 0-16,0-1 0,1 1 0,-22 0 15,0 42 1,0 0 0,0 1-16,0-1 0,0 0 0,0 0 15,0 0-15,0 0 16,0 1-16,0-1 0,0 0 0,0 0 15,0 0-15,0 0 16,21-21-16,0 0 0,0 0 16,0 0-16,0 0 0,1-21 15,-1 0-15,0 21 0,0-21 16,0 0-16,0-22 0,-21 22 0,22 0 16,-22-21-16,21 21 0,-21-22 15,0 22-15,0 0 0,0 0 0,0 0 16,0-1-16,-21 22 0,-1 0 15,1 0-15,0 0 0,0 0 16,21 22-16,-21-1 16,0 0-16,-1 0 0,22 21 0,0-20 15,0-1-15,-21 21 0,21-21 0,0 0 16,0 1-16,0-1 0,0 0 16,0 0-16,0 0 0,21-21 0,1 21 15,-1-21-15,0 0 0,0 0 16,0 0-16,22 0 0,-22 0 0,21-21 15,0 21-15,-20-21 0,20 0 16,0-21-16,-21 20 0,22 1 0,-22-21 16,21 21-16,-21 0 15,1-1-15,-1 1 0,0 21 0,0 0 16,-21-21-16,21 21 0,-21 21 16,0 0-16,0 1 15,0-1-15,0 21 0,0-21 0,0 0 16,0 1-16,0 20 0,0-21 15,0 0-15,0 0 0,0 1 0,0-1 16,0 0-16,21-21 16,1 0-16,-1 0 15,0 0-15,0 0 0,0-21 16,0 0-16,1-22 0,-1 22 0,0-21 16,0 21-16,0-22 0,0 1 15,1 0-15,-1 20 0,-21 1 16,0 0-16,21 0 0,-21 42 15,0 0 1,0 22-16,0-22 0,0 0 16,0 0-16,0 0 0,0 0 0,0 1 15,0-1-15,0 0 16,21-21-16,0 0 16,0 0-16,1 0 15,-1-21-15,0 21 0,0-21 0,0-1 16,-21-20-16,21 21 0,1 0 15,-22-22-15,0 22 0,0-21 16,21 21-16</inkml:trace>
  <inkml:trace contextRef="#ctx0" brushRef="#br0" timeOffset="196.94">8932 1185 0,'0'0'0,"-21"0"0,0 0 0,-21 0 16,20 22-16,1-22 0,21-22 63</inkml:trace>
  <inkml:trace contextRef="#ctx0" brushRef="#br0" timeOffset="364.74">7599 1439 0,'0'0'0,"-21"22"0,21-1 16,21-21-1,0 0-15,0 0 0,21 0 16,1 0-16,-1-21 0,0-1 0,22 22 15,-22-21-15,1 0 0</inkml:trace>
  <inkml:trace contextRef="#ctx0" brushRef="#br0" timeOffset="2592.35">11303 931 0,'0'0'0,"85"-105"16,-85 83-16,0-20 0,0 21 0,0-21 16,0-1-16,0 22 0,-22-21 15,1 21-15,-21-22 0,0 22 0,-1 0 16,-20 21-16,20 0 0,-20 0 16,21 0-16,-1 0 0,-20 0 0,20 42 15,-20-21-15,21 22 0,-1-1 16,1 22-16,-22 20 0,22-20 15,0 20-15,21 1 0,-22-21 16,1 20-16,21 1 0,0 0 0,21-22 16,0 22-16,0-22 0,0 1 0,21-22 15,0 22-15,21-22 0,1 0 16,-1-21-16,21 1 0,-20-1 0,20 0 16,22-21-16,-22 0 0,1 0 15,-1 0-15,1-21 0,-1 0 0,1-1 16,-22-20-16,22 21 0,-22-21 15,0-1-15,1 1 0,-22 0 16,21-1-16,-21 1 0,1 21 0,-22-22 16,0 1-16,21 21 0,-21 0 15,0 0-15,-21 21 32,21 21-32,-22 21 0,1-21 0,21 0 15,-21 22-15,0-22 0,21 21 16,-21 1-16,21-22 0,0 21 0,0-21 15,0 22-15,0-22 0,0 0 16,0 0-16,42 0 0,-21-21 0,0 0 16,1 0-16,-1 0 0,21 0 0,0 0 15,-20 0-15,20-21 0,0 0 16,-21 0-16,22 0 0,-22-1 0,0-20 16,0 21-16,-21 0 15,0-22-15,0 22 0,0-21 0,0 21 16,-21-22-16,0 22 0,0 0 15,0 0-15,-22 21 0,22-21 0,0 21 16,0 0-16,-22 0 0,22 0 0,0 21 16,0 0-16,0 0 0,21 0 15,0 1-15,-21 20 0,21-21 0,0 21 16,0 1-16,0-22 0,0 21 16,0 1-16,21-22 0,-21 0 0,21 0 15,0 0-15,0 0 0,22 1 16,-22-22-16,21 0 0,0 0 0,-20 0 15,20 0-15,0-22 0,1 1 16,-1 0-16,0 0 0,-21 0 16,22 0-16,-22-22 0,21 22 0,-21-21 15,1-1-15,-1 22 0,0-21 16,0 21-16,-21 0 0,0-1 0,21 1 16,-21 42 15,0 1-31,-21 20 0,21-21 15,0 0-15,0 22 16,0-22-16,0 0 0,0 21 0,0-21 0,0 22 16,0-22-16,0 0 15,0 0-15,21 0 0,0 1 0,22-22 16,-22 0-16,0 0 0,21 0 16,1 0-16,-22 0 0,21 0 0,1-22 15,-1 1-15,-21 0 0,21 0 0,22-43 16,-43 22-16,21 21 15,-20-21-15,-1-1 0,0 1 0,0 21 16,0-22-16,-21 22 0,0 0 16,0 0-16,0 42 31,-21 0-31,21 0 0,0 1 16,-21-1-16,21 21 0,-21-21 15,21 0-15,0 22 0,0-22 16,0 21-16,0-21 0,0 1 0,0 20 15,21-42-15,0 21 0,0 0 16,0 0-16,22-21 0,-22 0 0,21 0 16,1 0-16,-1 0 0,0-21 0,-21 0 15,22 0-15,-1 0 0,0 0 16,-20-1-16,20-20 0,-21 21 0,0-21 16,-21 20-16,21-20 0,-21 0 15,22-1-15,-22 22 0,0 0 0,0 0 16,0-21-16,0 63 31,-22 0-31,22 0 16,-21 21-16,0-20 0,21-1 15,0 21-15,-21-21 0,21 22 0,-21-22 16,21 21-16,0-21 0,0 0 16,0 1-16,0-1 0,0 0 0,-21-21 15,42-21 16,0-22-31,0 22 0,-21 0 16,21-21-16,0 21 0,1-22 16,-1 22-16,0-21 0,0 21 15,0-1-15,22 1 0,-22 0 16,0 0-16,0 21 0,0 0 0,0 0 16,1 21-16,-1 0 0,-21 0 15,0 22-15,0-22 0,21 0 16,-21 21-16,0-20 0,0 20 0,0-21 15,0 0-15,0 22 0,0-22 16,21 0-16,0 0 0,-21 0 16,21-21-16,1 0 0,-1 0 15,0 0-15,0 0 0,0-21 16,22 0-16,-22 0 0,0-22 16,21 22-16,-21-21 0,1 0 15,20-1-15,-21-20 0,0 20 0,0-20 16,22-22-16,-22 22 0,0-22 15,0 0-15,-21 1 0,21-1 0,-21 22 16,0-1-16,22 1 0,-22 20 16,0 1-16,0 21 0,-22 21 15,1 0-15,0 0 0,0 21 16,0 0-16,0 21 0,-1 1 0,1 20 16,0 1-16,0-1 0,0 22 15,21-22-15,0 1 0,-21-1 0,21 1 16,0-1-16,0 1 0,0-1 15,0-20-15,0-1 0,21 0 16,0 1-16,0-1 0,0 0 0,0-20 16,1-1-16,-1 0 0,0 0 15,0-21-15,0 0 0,0 0 0,1 0 16,-1 0-16,0 0 0,0 0 0,0-21 16,0 0-16,22 0 0,-22-1 15,0-20-15,0 21 0,-21-21 0,21-1 16,-21 22-16</inkml:trace>
  <inkml:trace contextRef="#ctx0" brushRef="#br0" timeOffset="2817.34">13970 1228 0,'0'0'15,"0"21"-15,21 0 16,0-21-16,22 0 15,-22 0-15,21 0 0,0 0 0,1 0 16,-1 0-16,0 0 0,22 0 16,-22-21-16,1 21 0,20 0 0,-21-21 15,1 21-15,-1 0 0,0 0 0,1-21 16,-22 21-16,21 0 0,1 0 16,-22-22-16,21 22 0</inkml:trace>
  <inkml:trace contextRef="#ctx0" brushRef="#br0" timeOffset="3333.24">16002 1482 0,'0'0'0,"-21"0"0,0 0 0,-1 0 16,44 0 15,-1 0-31,21 0 0,-21 0 16,22 0-16,20 0 0,1 0 0,-1 0 16,1 0-16,-1 0 0,22 0 0,-22-21 15,1 21-15,-1 0 0,1-22 16,-22 22-16,0-21 0,1 0 0,-22 21 15,0-21-15,0 21 0,-21-21 16,0 0-16,0-1 16,-21 22-16,-21-21 0,21 21 15,-1 0-15,1 0 0,0 0 0,-21-21 16,21 21-16,42 0 31,0 0-15,0 0-16,21 0 0,-20 0 0,-1 0 15,0 0-15,0 21 0,0-21 16,0 21-16,-21 1 0,0-1 16,0 0-16,0 0 0,0 0 15,-21 0-15,0 1 0,0-1 0,0 0 16,0 0-16,-1 0 0,-20-21 16,0 21-16,21 1 0,-22-22 15,1 21-15,0-21 0,-22 21 0</inkml:trace>
  <inkml:trace contextRef="#ctx0" brushRef="#br0" timeOffset="4957.06">4445 3281 0,'0'0'0,"21"0"15,85 0 1,-85 0-16,43-42 0,-22 20 0,21 1 16,-20 0-16,20-21 0,-20 21 0,-1-22 15,21 1-15,-41 21 0,20-22 16,-21 22-16,0-21 0,-21 0 16,0 20-16,0-20 0,0 21 0,-21 0 15,0 0-15,0 21 0,0 0 16,-22 0-16,22 0 0,0 0 0,-21 0 15,20 0-15,-20 21 0,21 21 16,0-21-16,-22 22 0,22 20 0,0-21 16,0 22-16,21 21 0,-21-1 15,0 1-15,21 0 0,-22-1 0,22 22 16,0-21-16,-21 21 0,21-1 16,0 1-16,0 0 0,0 0 0,0 0 15,0 0-15,0-1 0,0 1 0,0 0 16,0 0-16,0-21 0,0 20 15,0-20-15,0 0 0,0-22 16,21 1-16,-21-1 0,22-20 0,-1-1 16,0-21-16,-21 0 0,21 0 15,0-21-15,0 0 0,22-21 0,-22 0 16,0-21-16,21 21 0,-20-43 0,20 22 16,0-22-16,-21-20 0,22-1 15,-22 21-15,0-41 0,0 20 0,0 0 16,-21 1-16,0-1 0,0 0 15,-21-21-15,0 22 0,-21 20 0,21-20 16,-43 20-16,22 22 0,-1-1 0,-20 1 16,-1 21-16,22 0 15,-21 21-15,20 0 0,1 0 0,0 0 16,20 0-16,1 0 0,0 0 16,42-21-1,0 21-15,22 0 16,-22-22-16,21 22 0,1-21 0,-1 0 15,21 0-15,-20 0 0,-1 0 0,22-1 16,-22-20-16,0 21 0,1-21 16,-1 20-16,0-20 0,-21 0 0,22 21 15,-22-22-15,0 22 0,0 0 16,-21 0-16,0 0 0,0 42 31,0 0-31,-21 0 16,21 0-16,-21 0 0,0 22 15,21-22-15,0 21 0,0 1 0,0-1 16,0-21-16,0 21 0,0 1 0,0-22 16,0 0-16,21 0 0,0 0 15,0 1-15,-21-1 0,21-21 0,1 0 16,-1 0-16,21 0 0,-21 0 16,0 0-16,1 0 0,-1-21 0,21-1 15,-21 1-15,-21 0 0,21-21 0,-21 21 16,0-22-16,0 1 0,0 0 15,0-1-15,-21 1 0,0 0 16,0 20-16,0-20 0,0 21 16,-1 0-16,-20 0 0,21 21 0,0 0 15,0 0-15,-1 0 0,1 21 16,0 0-16,0 0 0,0 0 0,0 0 16,21 22-16,0-22 0,0 21 0,0-21 15,0 22-15,0-22 0,0 21 16,21-21-16,0 22 0,0-22 0,0 0 15,0 0-15,1-21 16,20 21-16,-21-21 0,21 0 0,-20 0 16,20 0-16,0 0 0,1 0 0,-22-21 15,21 0-15,0 0 0,-20 0 16,20 0-16,-21-1 0,21-20 0,-20 21 16,-1-21-16,21 20 0,-21 1 15,0 0-15,-21 0 0,22 0 0,-1 21 16,0 0-1,21 42-15,-42-21 16,21 0-16,-21 1 0,22-1 16,-22 21-16,0-21 0,21 0 0,-21 22 15,21-22-15,-21 0 0,0 0 0,0 0 16,0 1-16,0-1 16,0-42 15,0-1-31,0 1 0,0 0 15,0 0-15,0-21 0,0 20 0,0-20 16,0 21-16,0-21 0,0 20 16,0 1-16,0 0 0,0 0 0,21 0 15,-21 0-15,21-1 0,0 1 16,1 0-16,-1 21 0,0-21 16,0 21-16,0-21 0,22 0 0,-1 21 15,0-22-15</inkml:trace>
  <inkml:trace contextRef="#ctx0" brushRef="#br0" timeOffset="6357.02">7324 3810 0,'21'-21'31,"0"0"-15,0 0-16,0-1 0,0 1 0,1-21 16,-1 21-16,0-22 0,0 1 15,0-21-15,0 20 0,1-20 16,-1-1-16,-21 1 0,0 20 15,0-20-15,0 21 0,0-22 0,0 43 16,-21-21-16,21 20 0,-22 1 0,1 21 16,0 0-16,0 0 0,0 0 15,21 21-15,-21 1 0,-1 20 0,1 0 16,0 1-16,21-1 0,0 21 16,0 1-16,-21-1 0,21 1 0,-21-1 15,21 1-15,0-1 0,0-20 16,0-1-16,0 22 0,0-43 0,0 21 15,0 0-15,21-20 0,0-1 16,0 0-16,22-21 0,-22 0 16,21 0-16,-21 0 0,22 0 0,-1-21 15,0 21-15,1-21 0,-1-22 16,0 22-16,1-21 0,-1 21 0,-21-22 16,21 1-16,1 0 0,-22-1 0,0 1 15,0 0-15,-21-1 0,0 22 16,0 0-16,0 0 0,0 42 15,0 0 1,-21 0-16,0 0 0,0 22 0,0-1 16,21-21-16,-22 22 0,22-1 15,-21 0-15,21 1 0,0-22 16,0 21-16,0-21 0,0 0 0,0 22 16,0-22-16,21-21 0,1 21 15,-1-21-15,21 0 0,-21 0 0,0 0 16,22 0-16,-22 0 0,21-21 0,-21 0 15,22 0-15,-22-1 0,0 1 16,0 0-16,0-21 0,1 21 0,-1-22 16,-21 1-16,0 0 0,0-1 15,0 1-15,0 0 0,0-1 0,0 22 16,-21-21-16,-1 21 0,1-1 16,0 1-16,0 21 0,0 0 15,-22 0-15,22 0 0,-21 21 0,21-21 16,-22 43-16,22-22 0,0 0 15,0 21-15,0 1 0,21-22 0,-21 21 16,21 1-16,0-22 0,0 21 16,0-21-16,0 22 0,21-22 0,0 0 15,0 0-15,0-21 0,0 21 0,22-21 16,-22 0-16,21 0 0,-21 0 16,22 0-16,-22 0 0,21-21 0,1 21 15,-1-21-15,-21-21 0,21 20 0,1 1 16,-22-21-16,21 21 0,-21-22 15,1 1-15,-1 21 0,0-21 16,0 20-16,-21-20 0,21 21 16,-21 0-16,-21 42 31,0 0-31,21 0 0,0 0 16,-21 1-16,0-1 0,21 21 0,-22-21 15,22 22-15,0-1 0,0-21 16,0 21-16,0-20 0,0-1 0,0 21 15,0-21-15,22 0 0,-1-21 16,0 22-16,0-1 0,21-21 16,-20 0-16,20 0 0,-21 0 0,21 0 15,-20-21-15,20-1 0,-21 1 0,21 0 16,-20 0-16,-1 0 0,21 0 16,-21-22-16,-21 1 0,0 21 0,21-22 15,-21 1-15,0 0 0,0-1 16,0 1-16,-21 21 0,0 0 0,-21 0 15,21-1-15,-22 22 0,1 0 0,0 0 16,20 0-16,-20 0 0,0 22 16,-1-1-16,22 0 0,-21 0 0,21 0 15,0 0-15,-1 1 0,22-1 16,0 21-16,0-21 0,0 0 0,0 1 16,0-1-16,0 0 0,22-21 15,-1 21-15,21 0 0,-21-21 16,22 21-16,-1-21 0,0 0 0,1 0 15,-1 0-15</inkml:trace>
  <inkml:trace contextRef="#ctx0" brushRef="#br0" timeOffset="6724.15">9483 3450 0,'-22'0'0,"1"0"16,0 0-16,0 0 15,0 21-15,21 1 16,-21-1-16,21 0 0,0 0 16,0 21-16,0-20 0,0 20 0,0-21 15,0 21-15,0 1 0,0-1 16,0 22-16,0-22 0,0 21 0,0 1 16,0-1-16,0 1 0,0-1 0,0 1 15,0-22-15,-22 22 0,22-1 16,-21-20-16,0 20 0,21-21 0,-21 1 15,0-1-15,0 0 0,21 1 16,0-1-16,-22-21 0,1 22 0,21-22 16,-21 0-16,21 0 0,0 0 15,0 0-15,0-42 32,0 0-32,0 0 0,21 0 15,0-22-15,-21 1 0,22 0 0,-1-1 16,0 1-16,0-21 0,-21-1 0</inkml:trace>
  <inkml:trace contextRef="#ctx0" brushRef="#br0" timeOffset="7020.22">9377 3620 0,'0'0'0,"0"-85"16,0 43-16,0 20 0,0 1 15,0 0-15,0 0 0,0 0 0,21 0 16,-21-1-16,21 1 0,0 21 15,0-21-15,1 21 0,-1 0 16,0 0-16,0 0 0,0 0 16,0 21-16,1 0 0,-1 1 0,-21-1 15,0 0-15,0 0 0,0 21 0,0-20 16,0 20-16,0-21 0,-21 0 16,-1 0-16,1 1 0,0 20 0,0-21 15,0-21-15,0 21 0,-1 0 16,1-21-16,21 22 0,-21-22 15</inkml:trace>
  <inkml:trace contextRef="#ctx0" brushRef="#br0" timeOffset="14673.05">1397 6922 0,'0'0'0,"-21"21"0,0 0 15,-1 0 1,22 0-16,0 0 15,22-21 17,-1 0-32,0 0 0,0 0 0,0-21 15,0 0-15,22 21 0,-22-21 16,21 0-16,1 0 0,-22-22 0,21 22 16,-21 0-16,22-21 0,-22-1 15,0 1-15,0 21 0,0-22 0,0 1 16,-21 0-16,0-1 15,0 22-15,0-21 0,0 21 16,0-22-16,0 22 0,-21 0 16,0 21-16,0 0 0,0 0 15,0 21-15,-1 0 0,1 1 0,-21 20 16,21 0-16,-22 1 0,22-1 16,0 21-16,0-20 0,0 20 15,21-20-15,0 20 0,0-21 0,0 1 16,0-1-16,21-21 0,0 22 15,0-22-15,0 21 0,22-21 0,-22-21 16,0 21-16,21-21 0,1 0 16,-22 0-16,21 0 0,-21 0 15,1-21-15,20 0 0,-21 0 16,0 0-16,0 0 0,1-22 0,-1 1 16,-21 21-16,21-22 0,0 1 15,0 0-15,0-1 0,1 1 16,-1 0-16,21-1 0,-21 22 0,22-21 15,-1 42-15,-21-21 0,21 21 16,1 0-16,-22 0 0,21 21 0,-21-21 16,1 21-16,-1 21 0,0-20 15,-21-1-15,0 21 0,0-21 0,0 22 16,0-1-16,0-21 0,-21 0 16,21 22-16,-21-22 0,-1 0 15,22 0-15,-21 0 0,21 0 16,-21-21-16,21 22 0,-21-22 15,21-22 1,0 1-16,21 21 16,0-21-16,0 0 0,1 0 15,20 0-15,-21-22 0,0 22 0,22 0 16,-1-21-16,-21 20 0,0-20 16,22 21-16,-22-21 0,0-1 0,0 22 15,-21 0-15,0-21 0,0 20 16,0 1-16,0 0 0,0 42 31,-21 0-31,0 22 16,0-22-16,-1 21 0,1 1 15,21-22-15,-21 21 0,0 0 0,21 1 16,0-1-16,0-21 0,0 22 16,0-1-16,0-21 0,0 0 0,0 0 15,0 1-15,21-1 0,0 0 16,0-21-16,22 0 0,-22 0 0,21 0 15,-21 0-15,22 0 16,-1 0-16,-21 0 0,22-21 0,-22 0 0,0-1 16,21 1-16,-21 0 15,1 0-15,-1-21 0,0 20 0,0-20 16,-21 21-16,0-21 0,0 20 16,0-20-16,0 21 0,0-21 0,0 20 15,0 1-15,-21 21 16,21 21-1,-21 1-15,0-1 0,21 0 16,-22 21-16,22-21 0,0 22 0,0-22 16,0 21-16,0-21 0,0 22 15,0-22-15,0 21 0,0-21 0,22 1 16,-1-1-16,-21 0 0,21 0 0,0-21 16,0 0-16,0 0 0,1 0 15,-1 0-15,0 0 0,0 0 16,21-21-16,-20 0 0,20 0 15,-21-1-15,21 1 0,1-21 0,-22 21 16,21-22-16,1 1 0,-22 0 16,21 21-16,-21-22 0,0 1 0,1 21 15,-1 0-15,0-1 0,0 1 16,0 21 0,0 21-16,-21 1 15,0-1-15,0 0 0,0 0 0,0 0 16,0 0-16,0 1 0,0-1 15,0 0 1,0-42 15,0 0-31,0-1 16,0 1-16,0 0 0,0 0 16,0 0-16,0 0 0,0-1 0,0 1 15,0 0-15,0 0 0,-21 21 16,0 0-16,0 0 15,0 0-15,0 21 0,21 0 16,0 0-16,-22 1 16,1 20-16,0-21 0,21 21 0,0-20 15,-21 20-15,21-21 0,0 21 16,-21-20-16,21 20 0,0-21 0,0 0 16,0 22-16,0-22 0,21 0 15,0 0-15,0-21 0,0 21 0,1 0 16,-1-21-16,21 0 0,-21 0 0,22 0 15,-22 0-15,21-21 0,-21 0 16,22 21-16,-22-21 0,0 0 0,21 0 16,-21-22-16,1 22 0,-1-21 15,0 21-15,0-22 0,-21 1 0,0 0 16,0 20-16,21-20 16,-21 21-16,0 0 0,0 0 0,0 42 46,0 0-46,0 21 0,0-21 0,0 1 16,0 20-16,0-21 0,0 0 16,0 22-16,0-22 0,0 0 0,0 0 15,0 0-15,0 0 0,0 1 16,21-22-16,-21 21 0,22-21 0,20 0 16,-21 0-1,0 0-15,0 0 0,-21-21 0,22 21 16,-1-22-16,21 1 0,-21-21 15,0 21-15,1 0 0,-1-22 16,0 1-16,0 21 0,0-22 0,-21 1 16,21 21-16,-21 0 0,22 0 0,-22-1 15,0 44 17,0-1-32,0 0 15,0 21-15,0-21 0,0 1 0,0-1 16,0 21-16,0-21 0,0 0 15,0 1-15,0-1 0,0 0 0,0 0 16,0 0-16,0 0 0,21-21 0,0 22 16,0-22-16,0 0 15,0 0-15,1 0 0,-1 0 0,0 0 16,0 0-16,21-22 0,-20 1 0,-1 0 16,0 0-16,21 0 0,-21 0 15,1-22-15,20 22 0,-21-42 0,0 20 16,22-20-16,-22 20 0,0-20 15,0-1-15,0 22 0,0-21 0,1 20 16,-1 1-16,0 21 0,0 0 16,-21-1-16,21 1 0,-42 42 31,0 1-31,21 20 16,-21-21-16,0 21 0,-1 1 15,22-1-15,-21 0 0,0 22 16,0-22-16,0 1 0,21-1 0,-21 0 15,21 1-15,0-1 0,0-21 0,0 21 16,0-20-16,0-1 0,0 0 16,0 0-16,21 0 0,0-21 0,0 0 15,0 0-15,0 0 0,1 0 16,20 0-16,-21 0 0,21 0 0,-20-21 16,20 21-16,-21-21 0,21 0 0,-20 0 15,-1-1-15,21 1 0,-21-21 16,0 21-16,1 0 0,-1-1 0,0-20 15,-21 21-15,0 0 0,0 0 16,-21 21 0,0 0-16,-1 21 0,1 0 15,0 0-15,0 0 0,0 0 16,0 1-16,21-1 0,0 0 0,0 21 16,0-21-16,0 1 0,0-1 0,0 0 15,0 0-15,0 0 0,21 0 16,0-21-16,0 0 0,0 0 15,22 0-15,-22 0 0,0 0 16,21 0-16,-21-21 0,22 0 16,-22 21-16,0-21 0,21 0 0,-20 0 0,-1-1 15,0 1-15,21 0 16,-21-21-16</inkml:trace>
  <inkml:trace contextRef="#ctx0" brushRef="#br0" timeOffset="14879.38">5207 6541 0,'0'0'0,"0"21"16,21-21 0,0 0-16,0 0 15,1-21-15,20 21 0,-21-22 0,21 22 16,1 0-16,-1-21 0,-21 21 15,22 0-15,-1 0 0,0-21 0,-21 0 16,22 21-16,-22 0 0</inkml:trace>
  <inkml:trace contextRef="#ctx0" brushRef="#br0" timeOffset="17012.73">8297 6646 0,'0'0'16,"-21"0"-1,0 0-15,21 22 31,-21-22-15,0 21 0,21-42 15,0-1-15,0 1-16,21 0 15,0-21-15,0-1 0,0 1 0,0-21 16,1 20-16,-1-20 0,21-1 15,-21 1-15,22-1 0,-22 1 0,21-1 16,-21 1-16,22 20 0,-22 1 0,-21 0 16,0 21-16,0-1 0,-43 22 15,22 0-15,-21 22 16,0-1-16,20 0 0,-20 21 16,0-21-16,21 22 0,-1-1 0,1-21 15,21 22-15,0-1 0,0 0 16,21-21-16,1 22 0,-1-1 0,0 0 15,21-20-15,-21 20 0,1 0 16,20 1-16,-21-1 0,21-21 16,-20 21-16,-1-20 0,0 20 0,-21-21 15,0 21-15,0-20 0,0-1 0,0 0 16,-21 0-16,0-21 0,-1 21 16,-20-21-16,21 21 0,0-21 0,-22 0 15,1 0-15,21-21 0,-21 0 16,-1 0-16,22 0 0,-21 0 0,-1-22 15,22 1-15,-21 0 0,21-22 0,-22 22 16,22-1-16,0 1 16,21 21-16,0 0 0,0 0 0,0-1 0,21 44 31,-21-1-31,21 0 0,1 0 16,-1 21-16,0 1 0,0-1 0,0 0 15,0-20-15,22 20 0,-22 0 16,0-21-16,0 22 0,0-22 0,22 0 15,-22 0-15,0 0 0,21 1 16,1-22-16,-22 0 0,21 0 0,1 0 16,-1 0-16,21-22 0,-20 22 0,-1-21 15,22 0-15,-22-21 0,21 21 16,-20-22-16,20 1 0,-20 0 0,-1-1 16,-21 1-16,0 0 15,0-1-15,-21 1 0,0 0 0,0 20 16,0-20-16,0 21 0,-21 0 0,0 0 15,0 21-15,0 0 0,-22 0 16,22 0-16,-21 0 0,21 0 0,-22 21 16,1 0-16,21 21 0,0-21 0,0 22 15,-1-1-15,1 22 0,0-22 16,21 0-16,0 1 0,0-1 0,0 0 16,0 1-16,0-22 0,0 0 15,21 0-15,0 0 0,1-21 0,-1 0 16,0 0-16,21 0 0,-21 0 0,22 0 15,-1-21-15,-21 0 0,22 0 16,-22-22-16,21 22 0,-21-21 16,0 0-16,1-1 0,-1 1 0,-21 0 15,0-1-15,0 22 0,0-21 16,0 21-16,0-1 0,0 1 0,0 42 31,0 1-15,0 20-16,0-21 0,0 21 0,0-20 15,0 20-15,0-21 0,21 21 16,0-20-16,-21-1 0,21 21 16,0-21-16,1-21 0,-22 21 0,21 1 15,0-22-15,0 0 0,0 0 16,0 0-16,1 0 0,-1-22 0,0 1 16,21 0-16,-21 0 0,1 0 0,-1 0 15,21-22-15,-21 1 0,0 0 16,1 20-16,-22-20 0,0 0 0,0 21 15,0-22-15,0 22 0,0 0 0,0 0 16,0 42 0,0 0-1,0 0-15,0 0 0,0 22 16,0-22-16,0 21 0,0-21 0,0 22 16,0-22-16,0 21 0,0-21 0,0 1 15,0-1-15,0 0 16,0 0-16,0 0 0,21-21 0,0 0 31,-21-21-15,21 0-16,-21 0 0,0 0 0,0-22 15,0 1-15,21 21 0,0-22 0,-21 1 16,22 0-16,-22 21 0,21-22 16,0 22-16,0 0 0,0 0 0,-21 0 15,21 21-15,1 0 0,-1 0 16,0 0-16,0 0 0,-21 21 0,21 0 15,0-21-15,-21 21 0,0 0 16,22 22-16,-22-22 0,21 0 16,-21 0-16,0 0 0,21 22 0,0-22 15,-21 0-15,21 0 0,-21 0 16,0 0-16,21-21 0,1 0 16,-1 0-1,0-21-15,0 0 16,-21 0-16,21-21 0,0 20 15,-21 1-15,22-21 0,-1 21 16,0-22-16,0 22 0,0-21 16,0 21-16,-21 0 0,22-1 0,-1 1 15,0 21-15,0 0 16,0 0 0,-21 21-16,0 1 0,0-1 15,0 0-15,0 0 0,0 0 0,0 0 16,0 1-16,0 20 0,21-21 15,-21 0-15,22 0 0,-22 1 0,21-1 16,-21 0-16,21 0 0,-21 0 16,21-21-16,0 0 0,0 21 0,1-21 15,-1 0-15,0 0 0,21-21 16,-21 21-16,1-21 0,-1 0 16,21 0-16,-21-22 0,22 22 15,-22 0-15,0-21 0,0 21 0,0-22 16,-21 22-16,0 0 0,21-21 15,-21 20-15,0 1 0,0 0 0,-21 21 16,0 0 0,0 0-16,-21 0 0,20 21 15,1 0-15,21 1 0,-21-1 0,21 21 16,-21-21-16,21 0 0,0 1 16,0-1-16,0 21 0,0-21 0,0 0 15,0 1-15,21-22 0,0 21 16,0-21-16,1 0 0,-1 0 0,0 0 15,0 0-15,0 0 0,0 0 0,22-21 16,-22 21-16,0-22 0,21-20 16</inkml:trace>
  <inkml:trace contextRef="#ctx0" brushRef="#br0" timeOffset="18796.97">13102 6350 0,'0'0'0,"-42"0"0,21 21 15,-1-21-15,-20 0 0,21 21 16,0-21-16,-22 22 0,22-22 0,0 21 16,-21 0-16,21 0 0,-1-21 15,1 21-15,0 0 0,0-21 0,0 0 16,21 22-16,-21-22 0,21-22 31,0 1-31,21 0 0,21 0 16,-21-21-16,0 20 0,22-20 15,-1 0-15,22-1 0,-22-20 16,0 21-16,22-22 0,-22 1 0,22-1 16,-22 1-16,0-1 0,1 1 15,-22 20-15,0-20 0,-21 20 0,0 22 16,0-21-16,0 21 0,-21 21 16,0 0-16,-22 0 0,1 0 0,0 0 15,-1 21-15,-20 0 0,20 21 16,1-20-16,-21 20 0,41-21 0,-20 21 15,21 1-15,21-1 0,0 0 16,0 1-16,0-22 0,21 21 0,21 1 16,-20-22-16,20 21 0,0-21 0,1 22 15,-1-22-15,0 0 16,1 21-16,-1-21 0,0 1 0,-21-1 16,1 0-16,-1 0 0,-21 0 0,0 0 15,0 1-15,0-1 0,-21 0 16,-1 0-16,-20-21 0,21 0 0,-21 21 15,-1-21-15,1 0 0,0 0 16,20 0-16,-20-21 0,0 0 0,-1 0 16,22 0-16,-21-22 0,21 22 0,0-21 15,-1 21-15,1-1 0,21 1 16,-21 0-16,21 0 0,21 21 16,22 0-1,-22 21-15,0 0 16,0 22-16,21-22 0,-20 0 0,20 0 15,-21 21-15,21-20 0,-20-1 16,20 0-16,0 0 0,-21 0 0,22-21 16,-22 0-16,21 0 0,1 0 0,-22 0 15,21 0-15,0 0 0,-20-21 16,20 0-16,-21 0 0,0 0 0,22-22 16,-22 22-16,0-21 0,0 21 15,0-22-15,-21 22 0,21-21 0,-21-1 16,22 22-16,-1-21 0,-21 21 0,21 0 15,-21-1-15,21 22 16,0 0-16,0 0 0,1 22 16,-22-1-1,21 0-15,-21 0 0,21 0 16,-21 0-16,21 1 0,-21-1 16,21-21-16,0 0 15,1 0 1,-22-21-16,0-1 15,0 1-15,0 0 16,0 0-16,0 0 0,0 0 16,-22-1-16,1 1 0,0 0 15,21 0-15,-21 21 0,0 0 16,0 21 0,21 0-16,-22 0 0,22 1 15,-21-1-15,21 0 0,0 21 0,0-21 16,0 22-16,-21-22 0,21 21 15,0-21-15,0 22 0,0-22 0,0 21 16,0-21-16,0 22 0,0-22 0,21 0 16,0 0-16,-21 0 0,22-21 15,-1 0-15,21 0 0,-21 0 0,0 0 16,1 0-16,20 0 0,-21-21 16,21-21-16,1 21 0,-22 0 15,21-22-15,1 1 0,-1 21 0,-21-22 16,21 1-16,-20 0 0,-1 21 15,-21-22-15,0 22 0,0 0 0,0 0 16,-21 21 0,-1 0-16,1 0 0,0 21 15,0 0-15,21 0 16,0 0-16,0 1 0,0-1 16,21-21-16,0 0 0,0 21 15,22-21-15,-22 21 0,0-21 0,0 21 16,0-21-16,22 21 15,-22 1-15,0-1 0,-21 0 16,0 0-16,0 0 0,0 0 16,0 1-16,21-1 15,-21 0-15,21 0 0,1-21 16,-1 0 0,0 0-16,0-21 0,0 21 15,0-21-15,1 0 0,-1-1 0,0 1 16,-21-21-16,21 21 0,0 0 15,-21-1-15,21 1 0,-21-21 0,0 21 16,0 0-16,0-1 16,0 1-16,0 42 31,0 1-15,0-1-16,0 0 0,0 0 0,0 21 15,0-20-15,0-1 0,0 0 0,0 21 16,0-21-16,0 1 0,22-22 15,-22 21-15,21 0 0,0-21 16,0 0-16,0 0 0,0 0 16,1-21-16,-22 0 15,21-1-15,0 1 0,-21-21 0,21 21 16,-21 0-16</inkml:trace>
  <inkml:trace contextRef="#ctx0" brushRef="#br0" timeOffset="19144.8">14901 5715 0,'0'0'0,"-21"0"0,-42 64 15,41-43-15,22 21 0,0-21 16,-21 0-16,21 1 0,0 20 0,0-21 16,0 0-16,0 0 0,0 1 15,21-22-15,1 0 0,-1 0 16,0 0-16,0 0 0,21 0 0,-20-22 15,-1 1-15,21 0 16,-21 21-16,0-42 0,1 21 0,-22-1 16,0 1-16,0-21 0,0 21 0,0 0 15,-22-1-15,1 22 0,-21 0 16,21 0-16,0 0 0,-1 0 0,-20 0 16,21 22-16,0-1 0,0 0 15,-1 0-15,1 0 0,21 0 0,0 1 16,0-1-16,0 0 0,0 0 15,0 0-15,0 0 0,0 1 0,21-1 16,1-21-16,-1 0 0,21 0 16,-21 0-16</inkml:trace>
  <inkml:trace contextRef="#ctx0" brushRef="#br0" timeOffset="19320.7">15303 5884 0,'0'22'15,"0"-1"1,0 0-16,-21 0 0,21 21 16,0-20-16,0 20 0,-21-21 0,21 21 15,0 1-15,-21-1 16,21 22-16,0-22 0,0 21 0,0 1 0,0-1 16,-21 1-16,0-1 0</inkml:trace>
  <inkml:trace contextRef="#ctx0" brushRef="#br0" timeOffset="19450.13">15134 8509 0,'0'-190'0,"0"380"0,0-571 15,0 212-15,0 63 0,0 21 16,0 22-16,0-1 0,0 43 0,0 0 16,0 0-16,0 0 0,0-1 0,0 1 15,0 0-15,0-21 0,0 21 16,0-22-16,21 1 0,-21 0 16,21-22-16,1 22 0,-22-22 0,21 1 15</inkml:trace>
  <inkml:trace contextRef="#ctx0" brushRef="#br0" timeOffset="19752.96">15303 6138 0,'0'0'0,"0"-21"0,0-21 15,0 21 1,22 0 0,-1 21-16,0 0 0,0 0 0,21 0 15,-20 0-15,20 0 0,-21 0 16,21 0-16,-20 21 0,-1 0 0,0 0 15,0 0-15,0 0 0,-21 1 16,0-1-16,0 0 0,0 0 0,-21 21 16,0-20-16,0-1 0,-22 0 15,22 0-15,-21 0 0,21 0 16,-22-21-16,22 22 0,-21-22 0,21 0 16,0 0-16,21-22 15,0 1 1,0 0-16,21 0 0,0 0 0,0 0 15,0-1-15,0 1 0,1 0 0,-1 0 16,0 0-16</inkml:trace>
  <inkml:trace contextRef="#ctx0" brushRef="#br0" timeOffset="20065.78">15981 5546 0,'0'0'0,"21"-21"0,-21-1 15,0 44 1,0-1-16,0 0 16,-21 0-16,21 0 0,-21 22 15,21-1-15,-22 0 0,22 1 0,0 20 16,0-21-16,-21 1 0,21-1 0,-21 22 16,21-22-16,0 0 0,0-21 15,0 22-15,0-22 0,0 21 0,0-21 16,0 1-16,0-1 0,0 0 0,0 0 15,21-21-15,0 0 16,1 0-16,-1 0 16,0-21-16,0 21 0,0-21 0,0 0 15,-21-1-15,22 1 0,-1 0 16,-21 0-16,0 0 0,0 0 0,0-1 16,0 1-16,0-21 0</inkml:trace>
  <inkml:trace contextRef="#ctx0" brushRef="#br0" timeOffset="20244.68">15790 5948 0,'0'21'0,"21"-21"31,1 0-31,20 0 0,-21 0 16,0 0-16,22-21 0,-22 21 0,21 0 15,-21-21-15,0 21 0,22 0 0,-22 0 16,21-21-16,-21 21 0,1 0 15,-1 0-15,0-22 0,0 22 16</inkml:trace>
  <inkml:trace contextRef="#ctx0" brushRef="#br0" timeOffset="21569.07">17611 5906 0,'0'0'0,"-22"-64"15,22 43 1,0 0-16,0 0 0,0-1 16,0 1-16,0 0 0,0 0 0,0 0 15,22 21-15,-1 0 16,0 0-16,0 0 0,0 0 15,0 0-15,1 21 0,-1 21 0,0-21 16,0 22-16,0-1 0,0 0 16,-21 1-16,0-1 0,0 0 15,0-20-15,0 20 0,0 0 16,0-21-16,0 22 0,0-22 0,-21 0 16,21 0-16,-21 0 0,21 1 0,-21-22 31,-21 0-31,105-22 0,-42 22 15,-21-21-15,0 0 0,0 0 0,0 0 16,0 0-16,0-22 0,0 1 0,0 0 16,0-1-16,0-20 0,0 20 15,21-20-15,1 21 0,-1-1 0,-21 1 16,42 0-16,-21 20 0,0 1 16,1 21-16,-1 0 0,21 0 15,-21 21-15,0 1 0,1-1 0,20 21 16,-42 0-16,21 1 0,0-22 15,-21 21-15,0 1 0,21-1 0,-21 0 16,0-21-16,0 22 0,0-22 16,0 0-16,0 0 0,0 0 0,0 1 15,0-1-15,0-42 32,0-1-17,0 1-15,0-21 0,0 21 16,0-22-16,0 22 0,0-21 15,22 0-15,-1-1 0,0 1 16,0 0-16,0-1 0,0 1 0,1 21 16,20 0-16,-21-1 0,0 22 15,0 0-15,22 0 0,-22 0 0,0 22 16,-21-1-16,21 0 0,-21 0 16,21 21-16,-21 1 0,0-22 0,0 21 15,0 1-15,0-22 0,0 21 16,0-21-16,0 22 0,0-22 0,0 0 15,0 0-15,0 0 0,0 0 16,22-21 0,-1 0-16,0 0 0,0 0 15,21 0-15,-20-21 0,-1 0 16,0 0-16,0 0 0,21 0 16,-20-1-16,-1-20 0,0 21 0,-21 0 15,21-22-15,-21 1 0,21 21 16,-21 0-16,0-22 0,0 22 0,0 0 15,0 42 1,0 0-16,0 1 16,-21-1-16,0 0 0,21 0 0,-21 21 15,21 1-15,0-22 0,0 0 16,-21 21-16,21-20 0,0-1 16,0 0-16,0 0 0,0 0 0,0 0 0,21 1 15,0-22-15,0 0 16,0 0-16,0 0 0,1 21 0,-1-21 15,0 0-15,0 0 0,21-21 0,-20-1 16,-1 1-16,0 0 0,0 0 16,0 0-16,0-22 0,1 22 0,-22-21 15,0 21-15,0-22 0,0 1 0,0 0 16,0-1-16,-22 1 0,1 21 16,0 0-16,-21 0 0,21-1 0,-1 22 15,-20 0-15,21 0 0,0 22 16,0-1-16,-22 0 0,22 0 0,0 0 15,0 0-15,0 1 0,-1 20 16,22-21-16,0 0 0,0 0 16,0 1-16,0-1 0,0 0 0,0 0 15,22 0 1,-1-21-16,0 0 0,0 0 0,0 0 16,0 0-16,22 0 0,-22-21 0</inkml:trace>
  <inkml:trace contextRef="#ctx0" brushRef="#br0" timeOffset="21969.13">19367 5800 0,'0'-21'0,"0"42"15,0-64-15,0 22 0,0 0 16,0 0 0,22 21-16,-1 0 15,0 0-15,0 0 16,0 0-16,-21 21 0,21 0 0,1 0 15,-1 1-15,0-1 0,0 21 0,0-21 16,-21 0-16,0 22 0,0-22 16,0 21-16,0-21 0,0 1 0,0-1 15,0 0-15,0 0 0,0 0 0,0 0 16,-21-21-16,0 22 16,21-44-1,0 1 1,0-21-16,0 21 15,21 0-15,0-22 0,-21 22 0,21-21 16,1-1-16,-1 1 0,0 0 16,0-1-16,-21 1 0,21 21 0,0 0 15,1 0-15,-1 21 16,0 0-16,0 0 16,0 21-16,0 0 15,1 0 1,-22 0-16</inkml:trace>
  <inkml:trace contextRef="#ctx0" brushRef="#br0" timeOffset="22078.05">20024 6011 0,'0'0'0,"21"0"16,0 0 0,0 0-16,0-21 15</inkml:trace>
  <inkml:trace contextRef="#ctx0" brushRef="#br0" timeOffset="22272.93">20256 5906 0,'64'-43'15,"-128"86"-15,149-107 0,-64 43 0,0 0 16,1-22-16,-22 22 0,21 0 0,-21 0 16,-21 21-1,-1 0 1,1 21-16,-21 0 0,21 0 0,-22 1 16,22 20-16,-21-21 0,21 21 15,0 1-15,-1-22 0,1 0 0,21 21 16,0-20-16,0-1 0,0 0 0,0 0 15,0 0-15,0 0 0,21-21 16,1 22-16,20-22 0,-21 0 16,0 0-16,22 0 0</inkml:trace>
  <inkml:trace contextRef="#ctx0" brushRef="#br0" timeOffset="22308.91">20764 8509 0,'0'0'0,"22"-402"0,-1-21 0,21 42 16</inkml:trace>
  <inkml:trace contextRef="#ctx0" brushRef="#br0" timeOffset="22484.81">21780 5207 0,'0'0'16,"-21"0"-1,0 21-15,21 0 0,-21 1 0,21 20 0,-21 0 16,0 1-16,21-1 0,0 0 15,-22 22-15</inkml:trace>
  <inkml:trace contextRef="#ctx0" brushRef="#br0" timeOffset="22536.78">21675 5884 0,'-22'43'16,"1"-22"-16,21 0 15,0 0-15,-21-21 0</inkml:trace>
  <inkml:trace contextRef="#ctx0" brushRef="#br0" timeOffset="22588.75">21505 6117 0,'0'0'16,"0"-42"-1</inkml:trace>
  <inkml:trace contextRef="#ctx0" brushRef="#br0" timeOffset="22789.8">21399 5715 0,'-42'0'0</inkml:trace>
  <inkml:trace contextRef="#ctx0" brushRef="#br0" timeOffset="23308.5">21399 5715 0,'0'0'0,"22"0"0,-1 0 0,42-21 0,-20 21 15,-1 0-15,0-21 0,1 21 16,-1-21-16,0 21 0,22-22 15,-22 1-15,22 21 0,-22-21 0,0 0 16,1 0-16,-1 0 0,-21-1 16,0 1-16,22 0 0,-22 0 0,-21 0 15,21 0-15,-21-1 0,0 1 0,0 0 16,0 0 0,-21 21-1,0 0-15,21 21 16,-22 0-16,1-21 0,21 21 0,-21 1 15,21-1-15,-21 21 0,21-21 16,-21 0-16,21 22 0,-21-1 16,21-21-16,-22 22 0,1-1 0,21-21 15,0 21-15,0 1 0,-21-22 16,21 21-16,-21-21 0,21 1 0,0 20 16,0-21-16,-21-21 0,21 21 0,0 0 15,21-42 32,0 0-47,-21 0 0,21 0 0,0 0 16,1-1-16,-1-20 0,0 21 15,0 0-15,0 0 0,0-1 16,-21 1-16,22 21 0,-1-21 0,0 21 31,-21 21-31,0 0 16,21 1-16,-21-1 0,0 0 0,0 0 15,0 0-15,0 0 16,21 1-16,0-1 0,1-21 0,-22 21 16,21-21-16,0 0 0,0 0 0,-21 21 15,42-21-15,-20 0 0,20 0 16,0 0-16,1 0 0,-1-21 16</inkml:trace>
  <inkml:trace contextRef="#ctx0" brushRef="#br0" timeOffset="23540.37">22542 5990 0,'127'-84'0,"-254"168"0,297-211 16,-107 85-16,-42 0 0,22 20 15,-22-20-15,0 0 0,-21 21 0,0-1 16,0 1-16,0 0 0,-21 21 16,0 0-16,0 0 0,-1 0 15,-20 21-15,21 0 0,0 1 16,-22 20-16,22-21 0,0 21 0,0-20 16,0-1-16,0 21 0,-1-21 0,22 0 15,-21 1-15,21-1 0,0 0 16,0 0-16,0 0 0,21-21 15,1 21-15,-1-21 0,0 0 16,0 0-16,0 0 0,22 0 16,-22-21-16,0 0 0,21 0 0,-21 21 15,1-21-15,-1 21 0,0-43 0</inkml:trace>
  <inkml:trace contextRef="#ctx0" brushRef="#br0" timeOffset="24084.23">22945 5757 0,'0'43'16,"0"-22"-16,0 0 0,0 0 16,0 0-16,0 1 15,0-1-15,21-21 0,0 21 0,0-21 16,0 21-16,0-21 0,1 0 16,-1 0-16,0 0 0,21 0 0,-21 0 15,1 0-15,-1-21 0,0 0 16,0 0-16,-21-1 0,21 1 0,-21-21 15,21 21-15,1 0 0,-1-22 0,-21 22 16,0 0-16,21 0 16,-21 42-1,0 0 1,0 21-16,0-20 16,-21-1-16,21 0 0,0 0 0,-21 0 0,-1 0 15,22 1-15,-21-1 16,21 0-16,0 0 0,-21-21 15,21 21-15,-21-21 16,-21 0-16,20 0 16,22-21-16,0 0 15,0 0-15,22 0 16,-1-1-16,-21 1 0,21 0 0,0 0 16,0-21-16,0 20 0,1-20 0,-1 21 15,21-21-15,-21 20 0,22 1 0,-1 0 16,0 0-16,-21 21 15,22 0-15,-22 0 0,21 0 0,-21 21 16,1 0-16,-1 0 0,0 1 16,-21 20-16,0-21 0,0 0 0,0 22 15,0-22-15,0 0 0,-21 21 0,0-21 16,-1 1-16,1-1 16,0 0-16,21 0 0,-42-21 0</inkml:trace>
  <inkml:trace contextRef="#ctx0" brushRef="#br0" timeOffset="24124.2">23537 6033 0,'0'0'15,"-21"0"1</inkml:trace>
  <inkml:trace contextRef="#ctx0" brushRef="#br0" timeOffset="24793.82">3535 7514 0,'-21'-21'15</inkml:trace>
  <inkml:trace contextRef="#ctx0" brushRef="#br0" timeOffset="24832.8">3556 7514 0</inkml:trace>
  <inkml:trace contextRef="#ctx0" brushRef="#br0" timeOffset="24877.77">3577 7535 0</inkml:trace>
  <inkml:trace contextRef="#ctx0" brushRef="#br0" timeOffset="25236.54">3429 7705 0,'21'-21'31,"0"-1"-15,-21 1-1,21 21-15,-21-21 0,22 21 0,-22-21 16,0 0-16,0 0 16,0-1-1,-22 22-15,1 0 0,0 0 0,0 0 16,-21 0-16,20 0 0,-41 0 15,-22 0-15</inkml:trace>
  <inkml:trace contextRef="#ctx0" brushRef="#br0" timeOffset="25772.41">2984 7747 0,'0'21'16,"0"-42"-16,-21 63 0,21-20 0,-21-1 0,0 21 15,0 0-15,21 22 0,0-22 16,0 22-16,0-22 0,0 22 16,0-22-16,0 0 0,0 1 15,21-1-15,0-21 0,0 21 0,0-20 16,1-1-16,-1 0 0,0 0 0,0-21 15,0 0-15,22 21 0,-22-21 16,0 0-16,21 0 0,1-21 0,-22 21 16,21-21-16,0 0 0,1 0 15,-1-1-15,0-20 0,-20 21 0,20-21 16,0-1-16,1 1 16,-22-22-16,0 22 0,0-21 0,0 20 0,-21-20 15,0 20-15,0-20 0,0-1 16,0 22-16,0-21 0,-21 20 15,0 1-15,0 0 0,0-1 0,-22 1 16,22 21-16,-21 0 0,21-1 16,-22 22-16,1 0 0,0 0 0,-1 0 15,1 22-15,0-1 0,-1 0 16,1 21-16,0 1 0,-1-1 0,1 0 16,0 1-16,20-1 0,1 21 15,0-20-15,0-1 0,21 0 0,0 22 16,0-1-16,0-41 0,0 20 15,0 0-15,21 22 0,0-43 0,-21 0 16,43 21-16,-22-20 0,21 20 16,0-21-16,1 0 0,-1 0 15,0-21-15,22 0 0,-22 0 0,1 0 16,-1 0-16,21-21 0,-20 0 0,20 0 16,-20 0-16,-1-22 0,0 22 15,22-21-15,-22 0 0,0-1 0,-20 1 16,20 0-16,-21-1 0,0 22 15,0 0-15,1 0 0,-22 0 0,0-1 16,-43 22 0</inkml:trace>
  <inkml:trace contextRef="#ctx0" brushRef="#br0" timeOffset="25868.36">3937 8192 0,'0'42'0,"0"-84"0,0 105 16,0-42-16,0 0 0,0 1 0,0-1 15,0 0-15,0 0 0,0 0 16,0 0-16,0 1 15</inkml:trace>
  <inkml:trace contextRef="#ctx0" brushRef="#br0" timeOffset="26013.28">3916 8361 0,'0'-21'0,"0"42"0,21-63 15,0-1-15,0 43 0,-21-21 16,21-21-16,1-1 0,-22 1 0,21 21 16,0-21-16,0 20 0,0 1 15,0 21-15,1 0 0,-1 0 16,-21 21-16,0 22 15,0-22-15,21 21 0,0-21 0,-21 1 16,21-1-16,0 0 0,-21 0 16</inkml:trace>
  <inkml:trace contextRef="#ctx0" brushRef="#br0" timeOffset="26588.22">4424 8403 0,'-21'0'16,"42"-21"-16,0 0 15,0 0-15,21-22 0,-20 1 0,20 0 16,-21 21-16,0-22 0,0 22 15,1-21-15,-1-1 0,0 1 0,-21 21 16,21-21-16,0 20 0,0 1 0,1 21 16,-1 0-1,0 21-15,-21 1 16,0-1-16,0 0 16,0 0-16,0 0 0,0 0 0,0 1 15,21-22-15,-21 21 0,0-42 47,0-1-47,0 1 0,0 0 16,0 0-16,0 0 0,0 0 15,0-1-15,-21 1 16,21 0-16,-42 0 16,20 21-1,1 0-15,0 21 0,0 0 0,21 0 16,-21 1-16,-22-22 0,43 21 15,0 21-15,43 0 0,-43-20 0,0 20 16,-21 0-16,-1 1 0,1-22 0,0 21 16,21-21-16,0 0 0,0 1 15,-21-1-15,21 0 0,21 0 16,0 0-16,0-21 0,1 0 0,-22 64 16,21-43-16,0-21 0,21-21 15,1 0-15,-22-1 0,0 22 0,21-21 16,-21 0-16,22 0 0,-22-21 15,21-1-15,-21 22 0,22-21 16,-22 21-16,0-1 0,0-20 0,-21 21 16,0-21-16,64 20 0,-64 1 0,0-21 15,0 21-15,0 0 16,0-1-16,-43 65 16,22-43-16,0 21 0,21 0 15,-21 0-15,0 0 0</inkml:trace>
  <inkml:trace contextRef="#ctx0" brushRef="#br0" timeOffset="26685.16">5016 9313 0,'0'0'0,"0"-169"16,0 21-16,22 21 0,-1 42 16,0 1-16,-21 41 0,21 1 0,0 21 15,0-22-15,22 22 0,-22 0 16</inkml:trace>
  <inkml:trace contextRef="#ctx0" brushRef="#br0" timeOffset="26730.14">5630 8192 0,'0'0'0,"0"-22"0,0 1 0,0 0 15</inkml:trace>
  <inkml:trace contextRef="#ctx0" brushRef="#br0" timeOffset="27884.85">5186 8107 0,'-21'0'15,"84"0"-15,-84 0 16,0 0-16,0 0 16,21 21-16,0 0 31,21-21-15,0 0-1,0 0-15,0 0 0,0 0 16,1-21-16,-22 0 0,21 21 15,0-21-15,-21 0 0,21 21 16,-21-22-16,0 1 0,0 0 16,0 0-16,0 0 0,0 0 15,-21-1-15,0 22 16,21-21-16,-21 0 0,-1 21 16,1 0-16,0 0 0,0 21 15,0 0-15,0 1 0,-1-1 16,1 21-16,21-21 0,-21 22 15,0-1-15,0 0 0,21 1 0,0-1 16,-21 0-16,21-21 0,0 22 0,0-1 16,0-21-16,0 0 0,0 22 15,21-22-15,0-21 0,0 21 0,0 0 16,0-21-16,22 0 0,-22 0 16,21 0-16,1 0 0,-1 0 0,0 0 15,-21 0-15,22-21 0,-1 0 16,-21 21-16,0-21 0,1 0 15,-1 21-15,-21-22 0,0 1 0,21 21 16,-21-21-16,21 0 0,0 0 16</inkml:trace>
  <inkml:trace contextRef="#ctx0" brushRef="#br0" timeOffset="47282.45">6159 10943 0,'0'21'0,"0"1"31,22-44 16,-22 1-47,0 0 15,0 0-15,0 0 16,0 0-16,0-1 0,-22-20 16,1 21-16,0 0 0,0 0 0,-21-1 15,20 22-15,-20-21 0,21 21 16,-21 0-16,-1 0 0,1 0 0,21 0 15,-22 21-15,1 1 0,0-1 0,-1 0 16,22 0-16,-21 21 0,21-20 16,0-1-16,-1 21 0,1 0 0,0-20 15,21 20-15,-21 0 0,21-21 16,0 22-16,0-1 0,0 0 0,0-20 16,21 20-16,0-21 0,0 0 15,1 0-15,-1 1 0,21-1 16,-21 0-16,22-21 0,-22 0 0,21 0 15,0 0-15,1 0 0,-1-21 16,-21 0-16,22-1 0,-1 1 0,0-21 16,-21 21-16,22-22 0,-22 1 15,21 0-15,-21-22 0,1 22 0,-1 0 16,0-22-16,-21 1 0,21 20 0,-21-20 16,21-1-16,-21 22 15,0-22-15,0 1 0,0 21 0,0-22 16,0 22-16,0-1 0,0 1 15,0 21-15,0-21 0,0 20 0,0-20 16,0 21-16,-21 0 0,0 0 16,0 21-16,0 21 15,-1 0-15,1 0 16,21 21-16,-21 1 0,21-1 16,0 22-16,0-1 0,-21 1 0,21-1 15,0 22-15,0-22 0,0-20 16,0 20-16,0 1 0,0-22 0,0 21 15,0-20-15,21-1 0,0 0 0,-21 1 16,21-22-16,1 0 16,20 21-16,-21-42 0,0 22 0,0-22 15,22 0-15,-22 0 0,21 0 16,1 0-16,-22 0 0,21-22 0,-21 1 16,22 0-16,-22-21 0,21 21 0,-21-1 15,0-20-15,1 21 0,-1-21 16,-21-1-16,0 22 0,0-21 0,0 21 15,0-1-15,0 1 0,0 0 16,0 0-16,-21 21 16,-1 0-16,22 21 15,-21 0-15,0 0 0,21 1 16,0-1-16,-21 21 0,21-21 16,0 0-16,0 22 0,0-22 15,0 21-15,0-21 0,0 1 0,0 20 16,21-21-16,0 0 0,0 0 0,1-21 15,-1 22-15,0-22 0,21 0 16,-21 0-16,22 0 0,-1-22 0,0 1 16,1 0-16,-1 0 0,0 0 15,1-22-15,-1 1 0,0 0 0,1-1 16,-22 1-16,21 0 0,-21-22 0,1 22 16,-1-22-16,-21 22 15,0-21-15,0 20 0,0 1 0,0 0 0,0-1 16,0 22-16,0 0 15,0 0-15,0 0 0,-21-1 0,-1 22 16,1 0-16,21 22 16,0-1-16,0 0 0,0 21 15,0 1-15,0-1 0,0 21 0,0 1 16,0-1-16,0-20 0,0 41 16,0-20-16,0-1 0,-21 22 0,21-21 15,-21 20-15,0 1 0,21 0 0,-21-1 16,-1-20-16,22 20 0,-21-20 15,0 21-15,21-22 0,0 22 0,0-22 16,-21 1-16,21 20 0,0-41 16,0 20-16,0 1 0,0-22 15,0 22-15,0-22 0,0 0 0,0-21 16,21 22-16,-21-22 0,21 0 0,0-21 16,1 21-16,-1-21 15,0 0-15,0 0 0,21-21 0,-20 0 16,-1 0-16,21-22 0,-21 1 0,22 0 15,-22-1-15,21-20 0,-21-1 16,0 1-16,1-22 0,-1 22 0,0-1 16,-21-20-16,0 20 0,0 1 15,-21-1-15,0 1 0,-1 20 0,1-20 16,-21 42-16,21-22 0,-22 22 0,22 0 16,0 0-16,-21 21 15,21 0-15,-1 0 0,1 0 16,42 0 15,1-21-31,-1 21 0,0-22 16,21 22-16,1-21 0,20 0 15,-21 0-15,22 0 0,-22-22 0,22 22 16,-1 0-16,-20-21 0,20-1 0,-21 22 16,1-21-16,-1 21 0,-21-22 15,0 22-15,-21-21 0,0 21 16,0-22-16,0 22 0,0-21 15,0 21-15,-21 0 0,0-1 0,0 1 0,0 0 16,-22 21-16,22 0 0,0 0 16,-21 0-16,21 21 0,-22 0 15,22 1-15,0-1 0,-21 0 0,20 21 16,1-21-16,21 22 0,-21-1 16,21-21-16,-21 22 0,21-1 0,0 0 15,0 1-15,0-22 0,0 21 0,0-21 16,21 0-16,0 1 0,0-22 15,1 21-15,-1-21 0,0 0 0,21 0 16,-21 0-16,22-21 0,-22 21 16,21-22-16,-21-20 0,22 21 15,-22 0-15,21-22 0,-21 1 0,1 21 16,-1-21-16,-21-1 0,21 22 16,-21-21-16,21 21 0,-21-1 0,0 1 15,0 0-15,0 0 0,0 42 31,0 0-31,-21 0 0,21 1 0,0-1 16,-21 0-16,21 0 0,0 21 16,0-20-16,0-1 0,0 21 0,0-21 15,0 0-15,0 1 0,21-1 0,0 0 16,-21 0-16,21 0 0,0-21 16,1 0-16,-1 0 0,0 0 15,0 0-15,0 0 0,0 0 0,22-21 16,-22 0-16,0 0 0,0 0 15,22-1-15,-22-20 0,0 21 0,0-21 16,0-1-16,0 22 0,-21-21 16,22 21-16,-22-1 0,21 1 0,-21 0 15,0 42 17,0 0-32,0 1 0,-21-1 15,21 0-15,0 0 0,0 21 16,-22-20-16,22-1 0,0 0 15,0 0-15,0 0 0,0 0 16,22 1-16,-1-22 0,0 0 16,0 0-16,0 0 0,0 0 0,1 0 15,-1 0-15,0 0 0,21-22 0,-21 22 16,1-21-16,-1 0 0,0 0 16,0 0-16,0-22 0,0 22 0,1 0 15,-22-21-15,0 21 0,0-1 16,21 1-16,-21 0 0,0 0 0,0 0 15,0 42 1,0 0 0,0 0-16,-21 0 15,21 1-15,0-1 0,0 21 0,0-21 16,0 0-16,0 1 0,0-1 16,0 0-16,0 0 0,21 0 0,0 0 15,0 1-15,0-1 0,0-21 16,1 0-16,-1 21 0,0-21 0,21 0 15,-21 0-15,1 0 0,20-21 0,-21 0 16,0-1-16,0 1 0,1 0 16,-1 0-16,0-21 0,0 20 0,0-20 15,0-21-15,-21 20 0,0-20 16,22 20-16,-22-41 0,21 20 0,-21 1 16,0-1-16,0 22 0,0-22 15,0 22-15,21 0 0,-21 21 16,0-1-16,0 1 0,0 64 31,-21-22-31,0 21 0,21 0 16,0 22-16,-22-1 0,22-20 0,0 20 15,-21 1-15,21-22 0,0 0 16,0 22-16,0-22 0,0-21 0,0 22 16,0-1-16,0-21 0,0 0 0,21 22 15,1-22-15,-1 0 16,0 0-16,0-21 15,0 0-15,0 0 0,1 0 0,-1 0 16,21 0-16,-21-21 0,0 0 16,22 0-16,-22 0 0,21-22 0,-21 1 15,22 0-15,-22-1 0,21 1 16,-21-22-16,22 1 0,-22-22 0,0 22 16,0-1-16,0 1 0,-21 20 0,22 1 15,-22 0-15,0 21 0,0-22 16,0 22-16,-22 21 15,1 0-15,0 0 0,21 21 16,-21 0-16,0 1 0,0 20 16,-1 0-16,22 1 0,0-1 0,0 0 15,0 22-15,0-22 0,0 22 16,0-22-16,0 0 0,0 1 0,0-1 16,0 0-16,0 1 0,0-22 0,0 0 15,0 21-15,22-21 0,-1-21 16,-21 22-16,21-1 0,0-21 0,0 0 15,0 0-15,1 0 0,-1 0 16,0 0-16,21-21 16,-21 21-16,1-22 0,-1 1 0,0 0 15,0-21-15</inkml:trace>
  <inkml:trace contextRef="#ctx0" brushRef="#br0" timeOffset="47501.32">9927 10626 0,'0'0'0,"21"0"31,22 0-31,-22 0 0,21-21 16,0 21-16,1-22 0,-1 22 15,0-21-15,1 21 0,-22 0 0,21-21 16,1 21-16,-22 0 0,0 0 15,0 0-15,0-21 0,0 21 16,1 0-16</inkml:trace>
  <inkml:trace contextRef="#ctx0" brushRef="#br0" timeOffset="48049.01">11599 10626 0,'0'0'0,"-21"0"0,42 0 32,0 0-32,1 0 0,20 0 15,0 0-15,1 0 0,-1 0 0,21 0 16,-20 0-16,20 0 0,22 0 16,-22 0-16,1 0 0,-1-21 15,1 21-15,-22 0 0,1 0 0,-22 0 16,21 0-16,-21 0 0,-42 0 47,0 0-47,0 0 15,0 0-15,-1 0 0,1 0 0,0 0 16,0 0-16,0 0 0</inkml:trace>
  <inkml:trace contextRef="#ctx0" brushRef="#br0" timeOffset="48336.85">11578 10816 0,'0'0'0,"-42"0"0,21 0 0,42 0 31,0 0-15,0 0-16,0 0 0,22 0 0,-1-21 15,21 21-15,-20 0 0,20-21 0,1 21 16,20 0-16,-20 0 0,-1-21 15,1 21-15,-22 0 0,1 0 0,-1 0 16,0 0-16,-21 0 0,1 0 16,-1 0-16,-21-21 15,0-1 17,-21 1-17</inkml:trace>
  <inkml:trace contextRef="#ctx0" brushRef="#br0" timeOffset="48448.78">12171 10139 0,'0'0'15</inkml:trace>
  <inkml:trace contextRef="#ctx0" brushRef="#br0" timeOffset="48832.87">12128 10097 0,'0'0'0,"0"21"15,0 0-15,0 0 16,0 0-16,0 0 0,0 1 16,22-1-16,20 0 0,-21 0 15,21 21-15,1-20 0,-1-1 0,0 0 16,1 0-16,20-21 0,-20 21 0,-1-21 16,0 0-16,1 0 0,-1 0 15,-21 0-15,21 0 0,-20 0 0,-1 0 16,0 0-16,0-21 0,-21 0 15,21 0-15,-21 0 0,0-1 16,0 1-16,-21 21 16,0 0-1,0 0-15,0 21 16,-1 1-16,1 20 0,0-21 16,21 21-16,-21 1 0,0-22 15,0 21-15,-22 1 0,22-1 0,0 0 16,0 1-16,0-1 0,-1 0 0,1-21 15,0 22-15,0-22 0,21 0 16,0 21-16,-21-20 0,21-1 0,-21 0 16,21 0-16,0 0 0,21-21 31,0 0-15,0-21-16,0 21 0,0-21 0,22-21 15,-22 20-15</inkml:trace>
  <inkml:trace contextRef="#ctx0" brushRef="#br0" timeOffset="49540.48">14033 10520 0,'0'-21'16,"22"0"-16,-22-1 16,21 1-16,0 0 0,0 0 0,0-21 15,22-1-15,-22 22 0,21-21 16,0-1-16,-20 1 0,20 0 0,-21-1 16,0 22-16,0-21 0,-21 21 15,0 0-15,0-1 0,0 1 0,-21 21 31,0 0-31,0 0 0,0 21 16,21 22-16,-21-22 0,-1 0 16,1 21-16,0 1 0,21-1 0,0 0 15,0 1-15,0-1 0,-21 0 16,21 1-16,0 20 0,0-20 0,0-1 16,0 0-16,0 1 0,0-1 15,0 0-15,0-21 0,0 22 0,0-22 16,0 0-16,0 21 0,0-20 15,0-1-15,0 0 0,0 0 16,0 0-16,0 0 0,0 1 31,-21-22-31,0 0 16,-1 0-16,1 0 0,0 0 0,0 0 16,0 0-16,0 0 15,-1 0-15,1 0 0,0 0 0,0-22 16,0 22-16,0 0 15,-1 0 1,44 0 0,-1 0-16,0 0 15,21 0-15,-21 0 0,22 0 16,-1 0-16,0 0 0,1 0 0,-22 0 16,21 0-16,1 0 0,-22 0 0,21 0 15,-21-21-15,0 21 16,1 0-16,-1 0 0,0 0 15,-21-21-15,21 21 16,-21-21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08:22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1482 0,'0'0'0,"0"-21"16,0-1 0,0 1-16,0 0 15,0 0 1,0 0 0,0 0-16,0-1 15,0 1-15,0 0 16,0 0-16,0 0 0,0 0 15,0-1 1,0 44 31,0-1-47,0 21 16,0-21-16,0 22 0,0-22 0,0 21 15,0 0-15,0 1 0,0 20 16,0-20-16,0-1 0,0 0 15,0 1-15,0-1 0,0 0 0,21-21 16,-21 22-16,0-22 0,21 21 16,0-21-1,0-21 1,1 0-16,-1-21 0,-21 0 16,21 0-16,0-21 0,-21 20 15,0-20-15,21 0 0,0 21 16,-21-22-16,0 1 0,22 0 15,-1-1-15,-21 22 0,21-21 0,-21 21 16,0-1-16,21 1 0,0 0 16,0 21-1,1 0 1,-22 21-16,0 0 16,21 1-16,-21-1 0,21 0 0,-21 0 15,0 21-15,0-20 0,0 20 16,0 0-16,0-21 0,0 1 15,21 20-15,-21-21 0,21 0 16,0 0-16,1-21 16,-1 0-16,0 0 0,0 0 15,0-21-15,0 0 16,1 0-16,-1 0 0,0 0 16,0-22-16,0 1 0,0 21 0,-21-22 15,0 1-15,0 21 0,0-21 16,0-1-16,0 22 0,0-21 0,-21 21 15,0-1-15,21-20 0,0 21 16,-21 21-16,0 0 16,0 0-1,21 21-15,0 0 0,0 0 16,0 1-16,-22-1 0,22 0 16,0 0-16,0 0 0,0 0 15,0 1-15,0-1 0,22-21 16,-22 21-16,21-21 0,0 0 0,0 0 15,0 0-15,22 0 0,-22 0 16,21 0-16,-21 0 0,22-21 16,-22 0-16,21 21 0,0-22 0,-20 1 15,20 0-15,0-21 0,1 21 16,-22-22-16,21 22 0,-21-21 16,22 21-16,-22-22 0,0 1 15,0 0-15,-21 20 0,0-20 16,0 21-16,0 0 0,0 0 0,0-1 15,-21 22 1,21 22 0,-21-22-16,0 42 0,21-21 0,0 21 15,-22-20-15,22 20 0,-21 0 16,21 22-16,0-22 0,0 0 0,-21 1 16,21-1-16,0 0 0,-21 1 15,21-1-15,0 0 0,-21 1 16,21-1-16,0 0 0,0-20 15,0 20-15,-21-21 0,21 21 16,0-20-16,0-1 0,-22 0 16,22-42 15,0 0-15,0-1-16,0-20 0,0 21 15,0 0-15,22-22 0,-1 22 0,-21 0 16,21-21-16,0 21 0,0-1 15,0 1-15,1 0 0,-1 0 0,0 0 16,0 21-16,0 0 0,0-21 16,1 21-16,-1 0 15,0 0 1,-21 21-16,21-21 0,-21 21 16,0 0-16,0 0 0,0 0 0,0 1 15,0 20-15,0-21 0,0 0 16,0 0-16,21 1 0,-21-1 0,0 0 15,21-21-15,-21 21 0,22 0 16,-1-21-16,0 0 16,0 0-16,0 0 15,0-21-15,1 0 16,-1 0-16,21 0 0,-21-1 0,0 1 16,1 0-16,-1 0 15,0-21-15,0 20 0,0 1 0,0 0 16,-21 0-16,0 0 0,22 0 15,-1-1-15,-21 44 32,0-1-17,-21 0-15,21 0 0,-22 0 16,22 0-16,0 1 0,0-1 0,0 21 16,-21-21-16,21 0 0,0 1 15,0-1-15,0 0 0,0 0 16,21 0-16,1-21 15,-1 0-15,0 0 16,0 0-16,0 0 0,0 0 0,1-21 16,-1 0-16,21 0 0,-21 0 15,22-1-15,-22 1 0,21-21 0,-21 21 16,22 0-16,-22-1 0,0 1 16,-21 0-16,21 0 0,-21 0 0,0 0 15,21 21-15,-21-22 0,0 1 31,0 42-15,0 1 0,0-1-16,0 0 15,0 21-15,-21-21 0,21 22 16,0-22-16,-21 21 0,21 1 16,-21-1-16,21 0 0,0 22 0,0-22 15,0 0-15,0 1 0,0-1 16,0 22-16,0-22 0,0 0 0,0 1 15,0 20-15,0-21 0,0 1 16,0 20-16,0-20 0,0-1 0,21 0 16,-21 1-16,21-1 0,-21 0 15,0-21-15,0 1 0,0 20 0,0-21 16,0 0-16,-21 0 16,0-21-16,0 0 0,-1 0 0,1 0 15,0 0-15,0 0 16,-21 0-16,-1-21 0,22 0 0,-21 0 15,-1 0-15,1 0 0,0-1 0,-1 22 16,22-21-16,-21 0 0,21 0 16,0 21-16,-1-21 0,1 21 15,21-21-15,0-1 0,0 1 16,0 0 0,0 0-16,0 0 0,21 0 0,1-1 15,-1-20-15,21 21 0,-21 0 16,22-22-16</inkml:trace>
  <inkml:trace contextRef="#ctx0" brushRef="#br0" timeOffset="280.56">4297 1778 0,'-21'0'31,"42"0"47,0 0-62</inkml:trace>
  <inkml:trace contextRef="#ctx0" brushRef="#br0" timeOffset="516">4784 1778 0,'0'0'0,"0"21"78,0-42-47</inkml:trace>
  <inkml:trace contextRef="#ctx0" brushRef="#br0" timeOffset="1096.35">6054 1439 0,'0'0'0,"-22"0"0,22-21 0,-21 21 0,0 0 15,21-21-15,-21 21 0,0-21 16,21 0-16,-21 21 0,21-21 0,0-1 16,0 1-16,0 0 15,0 0-15,0 0 0,0 0 0,21-1 16,0 1-16,0 0 0,21 0 15,-20 0-15,20 0 0,-21 21 0,21-22 16,1 1-16,-22 21 0,21 0 16,-21 0-16,1 0 0,-1 0 0,0 0 15,0 21-15,-21 1 0,0-1 16,0 0-16,0 0 0,0 0 0,0 22 16,0-22-16,0 21 0,0-21 15,-21 22-15,0-22 0,21 21 0,-21-21 16,-1 22-16,22-22 0,0 0 15,0 21-15,-21-21 0,21 1 16,0-1-16,0 0 0,0 0 16,0 0-16,0 0 0,0 1 15,0-1 1,0 0-16,0 0 16</inkml:trace>
  <inkml:trace contextRef="#ctx0" brushRef="#br0" timeOffset="1431.83">6329 2180 0,'0'0'0,"21"0"16,0 0-16,0 0 15,0 0-15,1 0 16,-22-21-16,0 0 0,0 0 16,0 0-1,-22 21 1,1 0-16,0 0 16,21 21-16,-21 0 15,0 0-15,21 0 16,-21-21-16,21 21 0,0 1 15,0-44 17,0 1-17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15:2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9292 0,'0'0'0,"0"-423"15,0-22-15,0 64 0,0 43 0,0 63 16,0 63-16,0 64 0,0 21 16,0 42-16,0 0 0,0 43 15,0 0-15,0 21 0,0-1 0,0 1 16,-21 21-16,0 0 15,0 21-15,21 1 0,0-1 0,-21-21 16,21 21-16,-21-21 0</inkml:trace>
  <inkml:trace contextRef="#ctx0" brushRef="#br0" timeOffset="16468.65">20235 2985 0,'0'0'0,"-21"0"0,0 21 0,0-21 0,0 21 15,-22 0-15,22-21 0,-21 21 0,21 0 16,-1-21-16,-20 22 0,21-1 0,-43 0 16,22 0-16,0 0 0,21-21 0,-22 21 15,1 1-15,-43 20 0,43-21 0,-22 0 16,22 0-16,-21 1 0,-43 41 0,42-42 16,1 0-16,-1 1 0,1 20 15,-1-21-15,-63 43 0,64-22 0,-1 0 16,1-21-16</inkml:trace>
  <inkml:trace contextRef="#ctx0" brushRef="#br0" timeOffset="23692.33">10435 11748 0,'-21'21'0,"0"-21"16,0 0 15,-1 0-15,22 21 0,22-21 109,-1 0-110,0 0 1,0 0-16,0 0 31,0 0-31,1 0 0,-1 0 16,0 0-1,0 0 1,0 0-16,0 0 16,1 0-1,-1 0 1,-21-21-16,21 21 15,0 0 1,0 0 0,0 0-16,1 0 15,-1 0 1,0 0-16,0 0 0,0 0 16,0 0-16,1 0 0,-1 0 0,0-21 15,0 21-15,0 0 16,0 0-16,1 0 0,-1 0 15,0 0-15,0 0 0,0 0 16,0 0-16,1 0 16,-1 0-16,0 0 15,0 0-15,0 0 16,0 0-16,1 0 16,-1 0-16,0-22 0,0 22 15,0 0-15,0 0 16,1 0-16,-1 0 15,0 0 1,0 0 0,0 0-16,0 0 0,1 0 15,-1 0-15,0 0 16,0 0-16,0-21 16,0 21-16,1 0 0,-1 0 15,0 0-15,0 0 16,0 0-1,0 0-15,1 0 16,-1 0-16,0 0 16,0-21-1,0 21-15,0 0 16,1 0-16,-1 0 0,0 0 16,0 0-16,0 0 15,0 0-15,1 0 16,-1 0-16,0 0 0,0 0 15,0 0-15,0 0 16,1 0 0,-1 0-16,0 0 0,0 0 15,0 0 1,0 0-16,1 0 0,-1 0 16,0 0-16,0 0 15,0 0 1,0 0-16,1 0 15,-1 0-15,0 0 16,-21-21-16,21 21 16,0 0-16,0 0 15,1 0 1,-1 0-16,0 0 16,0 0-1,0 0-15,0 0 31,1 0-31,-1 0 16,0 0 0,0 0-1,-21-21-15,21 21 0,0 0 32,1 0-32,-1 0 15,0 0-15,0 0 16,-21-21-16,21 21 15,0 0-15,1 0 16,-1 0 0,0 0-16,0 0 15,0 0-15,0 0 0,1 0 16,-1 0-16,0 0 0,0 0 16,0 0-16,0 0 0,1 0 15,-1 0-15,0 0 0,0 0 0,0 0 16,0 0-16,1 0 0,-1 0 15,0 0-15,0 0 16,0 0-16,0 0 0,-21-22 16,22 22-1,-1 0-15,0 0 16,0 0-16,0 0 16,0 0-1,1-21-15,-1 21 16,0 0-1,0 0 17,0 0-1,0 0-15,1 0-16,-1 0 15,0 0 1,0 0-16,0 0 15,0 0-15,1 0 16,-1 0 0,0 0 31,0 0-32,0 0 1,0 0-1,1 0 1,-1 0 15,0 0-31,0 0 32,0 0-32,0 0 15,1 0-15,-1 0 16,0 0-1,0 0-15,0 0 16,0 0-16,1 0 0,-1 0 16,0 0-16,0 0 0,0 0 15,0 0-15,1 0 0,-1 0 16,0 0-16,0 0 16,0 0-16,0 0 0,1 0 0,-1 0 15,0 0-15,0 0 0,0 0 0,0 0 16,1 0-16,-1 21 0,0-21 15,0 0-15,0 0 0,0 0 0,1 0 16,-1 0-16,0 0 0,0 0 0,0 0 16,0 0-16,1 0 15,-1 0-15,0 0 0,0 0 0,0 0 16,0 22-16,1-22 16,-1 0-16,0 0 0,0 0 15,0 0-15,0 0 0,1 0 16,-1 0-16,0 0 0,0 0 15,0 0-15,0 0 0,1 0 16,-1 0-16,0 0 0,0 0 0,0 0 16,0 0-16,1 0 15,-1 0-15,0 0 0,0 0 16,0 0-16,0 0 0,1 0 16,-1 0-16,0 0 15,0 0-15,0 0 0,0 0 16,1 0-1,-1 0-15,0 0 16,0 0-16,0 0 16,0 0-16,1 0 15,-1 0-15,0 0 0,0 0 16,0 0-16,0 0 0,1 0 0,20 0 16,-21 0-16,0 0 0</inkml:trace>
  <inkml:trace contextRef="#ctx0" brushRef="#br0" timeOffset="24717.68">16743 11578 0,'42'0'15,"-21"0"1,0 0-16,1 0 16,-1 0-1,0 0-15,0 0 16,0 0-16,0 0 0,1 0 15,-1 0-15,0 0 16,0 0-16,0 0 0,0 0 0,1 0 16,-1 0-16,0 21 0,21-21 15,-21 0-15,1 0 0,20 22 0,-21-22 16,21 0-16,1 0 0,-22 0 16,21 0-16,1 21 0,-22-21 0,21 0 15,0 0-15,-20 0 0,20 0 16,-21 0-16,0 0 0,0 0 15,22 0-15,-22 0 0,0 0 0,0 0 16,0 0-16,1 0 0,-1 0 16,0 0-1,0 0-15,0 0 0,0 0 32,1 0-17,-22-21-15,21 21 31,0 0 1,0 0-32,0-22 15,0 22-15,1 0 16,-1 0-16,0 0 0,0 0 16,0 0-16,0 0 0,1 0 15,-1 0-15,0 0 0,0 0 0,21 0 16,1 0-16,-22 0 0,21 0 15,1 0-15,-1 0 0,0 0 0,1 0 16,-1 0-16,0 0 0,1 0 16,-1 0-16,0 0 0,1 0 0,-1 0 15,0 0-15,1 0 0,-22 0 16,21 0-16,0 0 0,-20 0 16,20 0-16,-21-21 0,0 21 0,22 0 15,-22-21-15,0 21 0,21 0 16,-21 0-16,1 0 0,-1-21 0,21 21 15,-21 0-15,0 0 0,22 0 0,-22 0 16,0 0-16,21 0 0,-20 0 16,-1 0-16,21 0 0,-21 0 0,0 0 15,1 0-15,-1 0 0,0 0 16,0 0-16,0 0 0,0 0 0,1 0 16,-1 0-16,0 0 15,0 0-15,-21 21 16,21-21-16,0 0 0,1 0 15,-1 21-15,0-21 16,0 0-16,0 0 16,0 0-16,1 0 15,-1 0-15,-21-21 63,-21 21-63</inkml:trace>
  <inkml:trace contextRef="#ctx0" brushRef="#br0" timeOffset="26357.72">9123 11769 0,'0'0'0,"-21"0"16,-1 0 0,1 0-16,0 0 15,0 0-15,0 0 0,0 0 16,-1 0-16,1 0 0,0 0 16,0 0-16,0 0 15,0 0 1,-1 0-16,1 0 31,42 0 32,1 0-48,-1 0 1,0 0-16,0 0 0,0 0 15,0 0-15,1 0 0,-1 0 16,0 0-16,0 0 0,0 0 16,0 0-16,1 0 0,-1 0 0,0 0 15,21 0-15,-21 0 0,1-21 0,-1 21 16,0 0-16,0 0 0,0 0 16,22 0-16,-22 0 0,0 0 0,0 0 15,0 0-15,0-22 0,1 22 0,-1 0 16,0 0-16,0 0 0,0 0 15,0 0-15,1 0 16,-44 0 93</inkml:trace>
  <inkml:trace contextRef="#ctx0" brushRef="#br0" timeOffset="27584.59">8890 11790 0,'0'21'47,"0"0"-16,21-21-16,0 0-15,0 0 16,1 0-16,-1 0 0,21 0 16,-21 0-16,0 0 0,22 0 15,-22 0-15,21 0 0,1 0 0,-1-21 16,-21 21-16,21 0 0,1 0 16,-1 0-16,-21-21 0,22 21 0,-1 0 15,0 0-15,-21 0 0,22 0 0,-22 0 16,21 0-16,-21 0 0,1 0 15,-1 0-15,0 0 0,0 0 0,0 0 16,0 0 15,-21-21 126,0 0 249,22 21-391,-22-22 1,21 22 0,-21-21-1,21 21 17,-21-21-17</inkml:trace>
  <inkml:trace contextRef="#ctx0" brushRef="#br0" timeOffset="41071.72">8890 12425 0,'21'0'62,"0"0"-62,0 0 16,1 0-16,-1 0 15,0 0-15,0 0 0,0 0 0,0 0 16,1 0-16,-1 0 0,0 0 16,0 0-16,0 21 0,0-21 15,1 0-15,-1 0 16,0 0-16,0 0 0,0 0 0,0 21 15,1-21-15,-1 0 0,21 0 0,-21 0 16,0 0-16,1 0 0,20 0 16,-21 0-16,21 0 0,-20 0 0,20 0 15,-21 0-15,0 0 0,22 0 16,-22 0-16,0 0 0,0 0 0,0 0 16,22 0-16,-22 0 0,0 0 0,0 0 15,0 0-15,0 0 0,1 0 16,-1 0-16,0 0 0,21 0 0,-21 0 15,1 0-15,-1 0 0,0 0 0,21 0 16,-21 0-16,22 0 16,-22 0-16,21 0 0,1 0 0,-22 0 15,21 0-15,0 0 0,1 0 0,-22 0 16,21 0-16,1 0 0,-1 0 16,0 0-16,-21 0 0,22 0 0,-1 0 15,0 0-15,1 0 0,-22 0 0,21 0 16,1 0-16,-1 0 0,-21 0 15,21 0-15,1 0 0,-22 0 0,21-21 16,1 21-16,-22 0 0,21 0 0,0 0 16,-20 0-16,20 0 0,-21-21 15,21 21-15,-20 0 0,20 0 0,0 0 16,-21 0-16,22-21 0,-1 21 16,-21 0-16,22 0 0,-1 0 0,-21 0 15,21 0-15,1 0 0,-22 0 16,21-21-16,-21 21 0,22 0 0,-22 0 15,21 0-15,-21 0 0,1 0 0,20 0 16,-21 0-16,0 0 0,22 0 16,-22 0-16,0 0 0,21-22 0,-21 22 15,1 0-15,20 0 0,-21 0 0,21 0 16,-20 0-16,-1 0 0,21 0 16,0 0-16,-20 0 0,20 0 0,-21 0 15,21 0-15,-20 0 0,20 0 16,-21 0-16,21 0 0,1 0 15,-22 0-15,21 0 0,1 0 0,-1 0 16,0 0-16,1 0 0,-1 0 0,0 0 16,1 0-16,-1 0 0,0 0 15,22 0-15,-22 0 0,0 0 0,22 0 16,-22 0-16,1 0 0,-1 0 16,21 0-16,-20 0 0,-1 0 0,0 0 15,22 0-15,-22-21 0,1 21 0,-1 0 16,21 0-16,-20 0 0,-1 0 15,22 0-15,-22 0 0,0 0 0,22 0 16,-22 0-16,0 0 0,1-21 0,-1 21 16,22 0-16,-22 0 15,0 0-15,1 0 0,-1 0 0,0 0 16,1 0-16,-1 0 0,0 0 0,1 0 16,-1 0-16,0 0 0,1 0 15,-1 0-15,0-21 0,1 21 0,-1 0 16,0 0-16,1 0 0,-1 0 15,0 0-15,1 0 0,-1 0 0,-21 0 16,21 0-16,1 0 0,-1 0 0,0 0 16,1 0-16,-1 0 0,-21 0 15,22 0-15,-1 0 0,-21 0 0,21 0 16,1 0-16,-22 0 0,21 0 0,-21 0 16,22 0-16,-1 0 15,-21 0-15,22 0 0,-1 0 0,-21-21 16,21 21-16,1 0 0,-22 0 0,21 0 15,-21 0-15,22 0 0,-1 0 16,-21 0-16,0 0 0,1 0 0,-1 0 16,0 0-16,-21-21 31,0-1 0</inkml:trace>
  <inkml:trace contextRef="#ctx0" brushRef="#br0" timeOffset="41856.58">3302 9504 0,'0'0'0,"0"-21"0,-21 21 16,0 0-16,21 21 31,0 0-31,0 0 16,0 22-16,0-1 0,0 0 0,0 1 16,0 20-16,0-21 0,0 22 0,0-1 15,0 22-15,0-21 0,-22 20 16,22 1-16,0 0 0,-21-1 0,21 1 15,-21-22-15,21 22 0,0 0 16,0-22-16,-21 22 0,21-22 0,0 22 16,-21-21-16,21-1 0,0 1 15,0-1-15,0-21 0,0 1 16,0-1-16,0 0 0,0-20 0,0 20 16,0-21-16,0-42 31,0 0-31,0-22 0,21 1 0,-21 0 15,0-1-15</inkml:trace>
  <inkml:trace contextRef="#ctx0" brushRef="#br0" timeOffset="42772.2">3196 9610 0,'21'0'16,"0"0"-16,22 0 15,-1 0-15,0 0 0,22 0 16,-1 0-16,1 0 0,21-21 0,-1 21 15,1 0-15,21-22 0,-22 22 16,1-21-16,21 21 0,0-21 16,-22 21-16,22 0 0,-21-21 0,21 0 15,-22 21-15,1-21 0,-21 21 16,20 0-16,-20-22 0,-22 22 0,22 0 16,-22 0-16,0 0 0,1-21 0,-1 21 15,0 0-15,-21 0 0,1 0 16,-1 0-16,0 0 0,0 0 0,-21 21 15,21 1-15,-21-1 16,0 0-16,21 0 0,-21 0 0,0 22 16,0-1-16,0 0 0,0 1 0,0 20 15,0-21-15,0 22 16,0-22-16,0 22 0,0-1 0,0-20 16,0 20-16,0 1 0,0-22 0,0 21 15,0 1-15,0-22 0,0 22 16,0-22-16,0 22 0,0-22 0,0 0 15,0 1-15,0 20 0,0-42 0,0 22 16,0-1-16,0 0 0,0 1 16,0-22-16,0 21 0,22-21 0,-22 22 15,0-1-15,0-21 0,21 0 0,-21 22 16,0-22-16,0 0 0,0 0 16,0 0-16,0 0 0,0 1 0,0-1 15,0 0-15,0 0 0,0 0 16,0 0-16,0 1 0,0-1 15,21-21-15,-21 21 16,0 0-16,0 0 16,0 0-16,0 1 15,-21-1 1,0 0-16,-1-21 0,1 21 16,0-21-16,0 21 0,0-21 0,0 0 15,-1 21-15,-20-21 0,0 22 16,-1-22-16,1 0 0,-21 21 0,20-21 15,-20 0-15,-22 0 0,0 21 0,1-21 16,-1 0-16,0 21 0,-20-21 16,-1 21-16,0-21 0,21 21 15,-21 1-15,1-22 0,20 21 0,0 0 16,1-21-16,20 21 0,1 0 0,20-21 16,-20 0-16,42 21 0,-22-21 15,22 0-15,-21 0 0,21 0 0,-1 0 16,1 0-16,21-21 15,0 0-15,0 0 16,0 0-16,0 0 0,0-1 0,0-20 16,21 21-16,1-21 0,-1-1 15</inkml:trace>
  <inkml:trace contextRef="#ctx0" brushRef="#br0" timeOffset="44185.07">3365 9419 0,'0'0'0,"-21"0"0,21-21 0,-21 21 15,0 0-15,0 0 16,0 0-16,-1 0 16,1 0-16,0 21 0,0 0 15,0-21-15,0 22 0,-1-1 16,22 0-16,-21 0 0,0 0 0,0 0 15,21 22-15,0-22 0,-21 0 16,21 21-16,-21-20 0,21 20 16,0-21-16,0 21 0,0-20 0,0 20 15,0-21-15,21 0 0,0 22 16,-21-22-16,21 0 0,0 0 0,0 0 16,22 0-16,-22 1 0,0-22 15,21 21-15,1-21 0,-1 21 0,0-21 16,1 0-16,-1 0 0,0 0 15,1 0-15,-1-21 0,22 0 0,-22 21 16,0-22-16,1 1 0,-22 0 0,21 0 16,-21 0-16,22 0 0,-22-22 15,0 22-15,-21-21 0,0-1 0,21 1 16,-21 0-16,0-1 0,0 1 16,0 0-16,0-1 0,-21 1 0,0 0 15,0-1-15,-1 1 0,1 21 16,0 0-16,-21-22 0,-1 43 15,22-21-15,-21 0 0,0 0 0,-22 21 16,22 0-16,-1 0 0,-20 0 16,21 0-16,-22 0 0,22 0 0,-1 21 15,1-21-15,0 21 0,-1 0 16,1 1-16,0-1 0,21 0 0,-22 21 16,22-21-16,0 22 0,0-1 15,0 0-15,21 1 0,0-1 16,0 0-16,0 1 0,0-1 0,0 0 0,21 1 15,0-1-15,0 0 16,0-20-16,0-1 0,1 21 0,-1-21 16,21 0-16,-21-21 0,0 22 15,22-1-15,-22-21 0,21 0 0,1 0 16,-22 0-16,21 0 0,-21 0 0,22 0 16,-22 0-16,21 0 0,-21-21 15,22-1-15,-22 22 0,0-21 0,21 0 16,-21 0-16,1 0 0,-1-22 15,0 22-15,-21-21 0,21 21 0,-21-22 16,0 1-16,0 0 0,0-1 16,0 1-16,0 0 0,0 21 15,-21-22-15,0 22 0,0-21 0,-22 21 16,22-1-16,-21 1 0,-1 0 16,22 21-16,-21 0 0,0-21 0,-1 21 15,1 0-15,0 0 0,-1 0 16,1 21-16,21-21 0,-22 21 0,22 0 15,0 1-15,-21-1 0,21 0 16,-1 0-16,22 0 0,-21 0 0,21 22 16,0-1-16,0-21 0,0 22 15,0-1-15,0-21 0,0 21 0,21-20 16,1 20-16,-1-21 0,0 0 0,0 0 16,0 1-16,0-22 15,22 21-15,-22-21 0,21 0 0,-21 0 16,1 0-16,20 0 0,-21 0 15,0 0-15,0 0 0,22-21 0,-22-1 16,0 22-16,0-21 0,0 0 0,1 0 16,-22 0-16,21-22 0,-21 22 15,0 0-15,0-21 0,0-1 0,0 22 16,-21 0-16,-1-21 0,1 21 16,-21-1-16,21 22 0,-22 0 0,22 0 15,-21 0-15,21 0 16,-22 0-16,22 0 0,0 22 0,0-1 15,0-21-15,0 21 0,21 0 16,0 0-16,0 0 0,0 1 0,0-1 16,0 0-16,0 0 0,0 0 15,0 0-15,21-21 0,0 22 0,0-1 16,0-21-16,0 0 16</inkml:trace>
  <inkml:trace contextRef="#ctx0" brushRef="#br0" timeOffset="85500.08">9038 11726 0,'0'0'0,"-21"0"15,0 0-15,0 0 0,-1 0 0,1 0 16,0 0-16,0 0 16,0 0-16,0 0 0,-1 0 15,1 0-15,0 0 0,0 0 0,-21 0 16,20 0-16,1 0 0,-21 0 16,21 0-16,-22 0 0,22 0 0,-21 0 15,21 0-15,0 0 0,-1 0 16,1 0-16,42 0 47,1 0-47,20 0 15,-21 0-15,21 0 0,1 0 0,20 0 16,-20 0-16,20 0 0,1 0 16,-1 0-16,1 0 0,-1 0 0,22 0 15,-22 0-15,1 0 0,-1 0 0,1 0 16,-1 0-16,1 0 0,-22 0 15,0 0-15,1 0 0,-1 0 0,0 0 16,-20 0-16,-1 0 0,0 0 16,0 0-16,-42 0 47,0 0-47,0 0 15,-1 0-15,1 0 16,0 0-16,0 0 15,0 0-15,0 0 16,-1 0-16,1 0 0</inkml:trace>
  <inkml:trace contextRef="#ctx0" brushRef="#br0" timeOffset="85916.04">8615 11599 0,'0'0'0,"-21"0"0,-22 0 0,22 0 15,0 0-15,42 0 32,0 0-17,0 0-15,22 0 0,-1 0 16,0 0-16,1 0 0,-1 0 0,22 0 15,-1 0-15,1 0 0,-22 0 16,21 0-16,1 0 0,-22 0 0,22 0 16,-22 0-16,0 0 0,1 0 15,-1 0-15,-21 0 0,22 0 16,-22 0-16,0 0 0,0 0 0,0 0 16,0 0-16,-21 22 15,-21-22 32,0 0-47,0 0 0,0 0 16,0 0-16,-1 0 0,1 0 15,0 0-15,0 0 0,0 0 16</inkml:trace>
  <inkml:trace contextRef="#ctx0" brushRef="#br0" timeOffset="86264.48">8488 11642 0,'-43'0'0,"86"0"0,-107 21 0,43-21 15,0 0-15,0 0 0,21 21 16,21-21 15,0 21-31,21-21 0,-20 0 0,20 0 16,0 21-16,1-21 0,20 0 15,1 0-15,-1 0 0,1 22 16,20-22-16,-20 0 0,-1 0 0,22 0 16,-22 0-16,1 0 0,-1 0 0,-20 0 15,20 0-15,-20 0 0,-1 0 16,-21 0-16,21 0 0,-20 0 0,-1 0 16,-42 0 15,-1 0-16,1 0-15,0 0 16,0 0-16,0 0 0,0 0 16</inkml:trace>
  <inkml:trace contextRef="#ctx0" brushRef="#br0" timeOffset="86549.92">8657 11790 0,'0'0'0,"0"21"16,21-21-16,0 0 15,1 0-15,20 0 0,0 0 16,1 0-16,-1 0 0,21 0 16,-20 0-16,20 0 0,1 0 0,-1 0 15,1-21-15,-1 21 0,-20 0 0,20 0 16,-21-21-16,1 21 0,-1 0 15,-21 0-15,22 0 0,-22 0 0,0 0 16,0 0-16</inkml:trace>
  <inkml:trace contextRef="#ctx0" brushRef="#br0" timeOffset="89936.34">8890 13610 0,'-21'0'0,"0"0"16,-1-21-16,1 21 0,0 0 0,0 0 15,0 0-15,0 0 0,-1 0 16,1-21-16,0 21 0,0 0 0,0 0 16,0 0-16,-1-21 0,1 21 0,0 0 15,21-21 1,21 21-1,22 0-15,-1 0 0,0 0 16,1 0-16,20 0 0,1-22 16,-1 22-16,22 0 0,-22 0 0,22 0 15,-22 0-15,22-21 0,-21 21 16,-1 0-16,22 0 0,-43 0 16,22 0-16,-22 0 0,0 0 0,1 0 15,-22 0-15,0 0 0,0 0 0,0 0 16,-42 0 31,0 0-47,0 0 15,0 0-15,-1 0 16,1 0-16,0 0 0,0 0 16,0 0-16</inkml:trace>
  <inkml:trace contextRef="#ctx0" brushRef="#br0" timeOffset="90256.63">8805 13610 0,'0'0'0,"-42"0"0,-22 0 16,43 21-16,0-21 15,21 22 1,21-22-1,0 0-15,1 0 0,20 0 0,0 0 16,1 0-16,20 0 0,1 0 0,-1 0 16,1 0-16,20-22 0,-20 22 15,-1 0-15,1 0 0,-1-21 0,1 21 16,-1 0-16,1 0 0,-22 0 0,0 0 16,-20 0-16,20 0 0,-63 0 46,0 0-46,-1 0 0,1 0 16,0 0-16,0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15:29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2074 0,'0'0'0,"0"22"16,0-1-16,0 0 16,0 0-16,0 0 15,0 0 1,21-21 0,0 0-16,1 0 15,-1 0-15,21-21 16,-21 21-16,0-21 0,1 0 0,-1 21 15,0-21-15,0 0 0,0-1 16,0 1-16,-21 0 0,0 0 0,0 0 16,0 0-16,0-1 0,0 1 15,-21 0-15,0 0 0,0 21 16,0 0-16,-22 0 0,1 0 16,21 0-16,-21 0 0,-1 0 15,1 21-15,0 0 0,-1 0 0,1 22 16,0-22-16,-1 21 0,22-21 15,0 22-15,0-22 0,0 21 0,-1-21 16,22 22-16,-21-22 0,21 0 16,0 21-16,0-20 0,0-1 15,0 21-15,21-21 0,1 0 0,-1 1 16,0-1-16,21 0 0,-21 0 16,22 0-16,-1-21 0,0 21 0,1 1 15,-1-1-15,22 0 0,-22-21 16,0 21-16,1 0 0,-1 0 15,0 1-15,1-1 0,-22 0 16,0 0-16,21 21 0,-42-20 0,21-1 16,-21 21-16,0-21 0,0 0 15,-21 1-15,0 20 0,-21-21 0,-1 0 16,1 22-16,-21-22 0,-1 0 16,-21 0-16,1 0 0,20 0 0,-20-21 15,-1 0-15,21 0 0,1 0 16,-1 0-16,22 0 0,-21-21 15,20 0-15,1 0 0,0 0 0,-1 0 16,22-1-16,-21-20 0,21 21 16,-1 0-16,22 0 0,0-1 15,0 1-15,0 0 0,0 0 16,0 0-16,22 0 0,-1-1 16,0 1-16,21 0 0,1 0 15,-1-21-15,0 20 0,1-20 0</inkml:trace>
  <inkml:trace contextRef="#ctx0" brushRef="#br0" timeOffset="384.78">3471 1990 0,'0'0'0,"0"-21"0,-21 21 31,21 21-15,0 0-16,-21 0 0,21 21 16,-21 1-16,21-1 0,-21 0 0,21 22 15,0-22-15,-22 22 0,-20 147 16,42-147-1,0-1-15,0-20 0,-21 20 16,21-20-16,0-1 0,0-21 0,0 21 16,0-20-16,0-1 0,0 0 15,21-21-15,0 21 0,0-21 16,1 0-16,-1 0 16,0 0-16,0 0 0,-21-21 15,21 0-15,-21 0 16,21-1-16</inkml:trace>
  <inkml:trace contextRef="#ctx0" brushRef="#br0" timeOffset="633.63">3175 2625 0,'0'0'0,"21"0"47,0 0-47,0 0 0,1-21 0,-1 21 16,0-22-16,0 22 0,0 0 15,0-21-15,1 21 0,-1 0 0,0-21 16,0 21-16,0 0 0,0 0 16,-21-21-16,22 21 15</inkml:trace>
  <inkml:trace contextRef="#ctx0" brushRef="#br0" timeOffset="1300.86">4276 2731 0,'21'0'16,"-21"-22"-1,0 1-15,0 0 16,0 0-16,0 0 0,0 0 16,0-1-16,0 1 0,0 0 0,0 0 15,0 0-15,-21 0 0,-1-1 16,22 1-16,-21 0 0,0 0 0,0 0 15,0 21-15,0 0 0,-1 0 16,-20 0-16,21 0 0,0 21 0,0 0 16,-22 0-16,22 0 0,0 22 15,0-22-15,0 21 0,-1 1 16,1-1-16,0 0 0,0 1 0,21-1 16,0 0-16,-21 1 0,21-22 15,0 21-15,0-21 0,0 0 0,0 1 16,0-1-16,21-21 0,0 0 15,0 0-15,0 0 0,1 0 0,-1 0 16,0 0-16,0 0 0,21-21 16,-20-1-16,-1 1 0,0 0 0,21 0 15,-21 0-15,1-22 0,-1 22 16,21-21-16,-21 0 0,0-1 0,-21 1 16,22 0-16,-1-1 15,-21 1-15,0 21 0,0 0 0,0-1 16,0 1-16,0 0 0,0 42 31,0 0-31,0 1 16,0 20-16,-21-21 0,21 21 0,0-20 15,0 20-15,0 0 0,0-21 16,0 22-16,0-1 0,0-21 0,0 0 16,0 1-16,21-1 0,0 0 0,-21 0 15,21 0-15,0-21 0,0 0 16,1 0-16,-1 0 0,0 0 0,21 0 15,-21 0-15,22-21 16,-22 0-16,21 0 0,1 0 0,-1-22 16</inkml:trace>
  <inkml:trace contextRef="#ctx0" brushRef="#br0" timeOffset="1604.72">5101 1820 0,'0'0'0,"0"127"16,-21-84-16,21 20 0,-21 1 16,0-1-16,21 1 0,0-1 0,-22 1 15,22-1-15,-21 1 0,21-1 16,0 1-16,-21-22 0,21 22 0,0-22 15,-21-21-15,21 21 0,0-20 16,0-1-16,0 0 0,0 0 0,21-21 16,0 0-1,0 0-15,1 0 0,-1-21 16,0 0-16,0 0 0,0-22 0,0 22 16</inkml:trace>
  <inkml:trace contextRef="#ctx0" brushRef="#br0" timeOffset="2016.9">5292 2604 0,'0'0'0,"0"42"16,21-42 0,0 21-16,0-21 0,0 0 15,0 0-15,1 0 16,-1 0-16,0 0 0,21-21 0,-21 21 0,1-21 15,20 0-15,-21-1 0,21 1 16,-20-21-16,-1 21 0,0 0 16,0-22-16,-21 22 0,0 0 0,0 0 15,0 0-15,0-1 0,0 1 16,-21 21-16,0 0 0,-22 0 0,22 0 16,0 0-16,-21 0 0,-1 21 15,22 1-15,-21-1 0,21 0 0,0 21 16,-22 1-16,22-1 0,0 0 15,21 1-15,0-1 0,-21 0 0,21 1 16,0-1-16,0-21 0,0 21 16,0-20-16,21-1 0,0 0 15,0 0-15,0 0 0,1 0 0,-1-21 16,21 0-16,-21 0 0,22 0 16,-22 0-16,21 0 0,-21 0 0,22 0 15,-22-21-15,21 0 0,-21 0 16,22 0-16,-1 0 0,-21-1 0</inkml:trace>
  <inkml:trace contextRef="#ctx0" brushRef="#br0" timeOffset="2896.55">6985 2096 0,'0'0'0,"-21"0"16,21 21 15,0 0-15,0 0-1,21-21 1,0 0-16,0 0 0,0 0 0,22 0 15,-22 0-15,21 0 0,-21 0 16,22-21-16,-1 0 0,0 21 0,1-21 16,-1-1-16,0 1 0,1 0 15,-1 0-15,-21 0 0,0 0 16,1-1-16,-1 1 0,-21 0 0,0 0 16,0 0-16,-21 0 0,-1-1 15,1 22-15,0-21 0,-21 0 0,-1 21 16,1 0-16,0 0 0,-1 0 15,1 0-15,-21 21 0,20 0 0,1 1 16,0-1-16,-22 21 0,22-21 16,21 22-16,-22-1 0,22 0 0,0 1 15,21-1-15,0 0 16,0 1-16,0-22 0,21 21 0,0-21 16,0 0-16,1 1 0,20-1 0,-21 0 15,21 0-15,-20 0 0,20-21 16,0 0-16,-21 0 0,22 0 15,-22 0-15,21 0 0,-21 0 0,1 0 16,-1 0-16,0-21 0,-21 0 16,0 0-1,-21 21-15,-22 0 16,22 0-16,-21 0 0,0 21 0,-1 0 16,1 0-16,0 22 0,-1-22 0,1 21 15,0 0-15,-1 1 0,1-1 16,21 0-16,0 22 0,-1-22 15,1 1-15,21-1 0,0 0 16,0 1-16,0-1 0,0 0 0,21-21 16,1 1-16,-1 20 0,21-21 15,-21-21-15,22 21 0,-1-21 0,0 0 16,1 0-16,-1 0 0,0-21 0,22 0 16,-22 0-16,0 0 0,22-1 15,-22-20-15,1 21 0,20-21 0,-21-1 16,22-20-16,-22-1 0,22 1 15</inkml:trace>
  <inkml:trace contextRef="#ctx0" brushRef="#br0" timeOffset="3168.4">8276 1566 0,'0'0'0,"-21"0"16,21 43-16,-21-22 0,21 21 0,-21 1 15,-1 20-15,22 1 0,0-1 16,-21 22-16,21-22 0,-21 22 0,0 0 16,21-22-16,0 22 0,-21-1 15,0-20-15,-1 21 0,22-22 16,-21-21-16,21 22 0,0-22 0,0 1 0,0-1 16,0-21-16,0 0 15,0 0-15,0 1 0,0-1 0,21-21 16,1 0-16,-1 0 0,0 0 15,0-21-15,0-1 0,0 1 16,1 0-16,-1-21 0</inkml:trace>
  <inkml:trace contextRef="#ctx0" brushRef="#br0" timeOffset="3556.18">8361 2688 0,'0'0'0,"0"21"0,0 1 16,0-1-16,0 0 0,0 0 15,21-21 1,0 0-16,0 0 0,0 0 16,22 0-16,-22-21 0,0 21 15,21-21-15,-20 0 0,20-1 0,-21 1 16,0 0-16,22 0 0,-22 0 16,0-22-16,-21 22 0,0 0 0,0 0 15,0 0-15,0 0 0,0-1 0,-21 22 16,0 0-16,-1 0 15,-20 0-15,21 22 0,-21-22 0,20 21 16,1 21-16,-21-21 16,21 22-16,0-22 0,-1 21 0,1 0 15,0 1-15,21-22 0,0 21 0,0 1 16,0-22-16,0 0 0,0 0 16,0 0-16,0 0 0,0 1 0,21-22 15,0 0-15,22 0 0,-22 0 16,0 0-16,21 0 0,1 0 0,-1 0 15,0-22-15,1 1 0,-1 0 0,0 0 16,22-21-16,-22 20 0,1-20 16,-1 0-16</inkml:trace>
  <inkml:trace contextRef="#ctx0" brushRef="#br0" timeOffset="4228.14">9207 2519 0,'0'0'0,"0"-21"0,22 21 16,-22 21-1,0 0 1,0 0-16,-22 0 0,22 22 0,0-22 15,0 21-15,-21-21 0,21 22 16,-21-22-16,21 21 0,0-21 0,0 22 16,-21-22-16,21 0 0,0 0 0,0 0 15,0 1-15,0-1 0,0 0 16,0-42 15,0 0-15,0-1-16,0 1 0,0 0 0,0 0 15,0 0-15,0-22 0,21 1 16,0 0-16,-21 21 0,21-22 0,1 1 16,-1 0-16,0 20 0,0-20 15,0 21-15,22 21 0,-22-21 0,0 21 16,0 0-16,0 0 0,0 0 0,1 0 16,-1 21-16,0 0 0,0 0 15,-21 0-15,21 1 0,0 20 0,-21-21 16,22 0-16,-22 0 0,0 22 15,0-22-15,0 0 0,0 0 0,0 0 16,0 1-16,0-1 0,0 0 16,-22 0-16,1 0 15,0-21-15,0 0 0,21 21 16,-21-21-16,0 0 0,21-21 16,0 0-16,0 0 15,0-21-15,0 20 0,0-20 16,21 21-16,0-21 0,0-1 15,0 1-15,0 0 0,22-1 0,-1 22 16,0-21-16,1 21 0,20-1 16,1 1-16,-22 0 0,22 21 0,-1 0 15,1 0-15,-22 0 0,0 21 0,1 0 16,-22 1-16,21 20 0,-21-21 16,-21 21-16,0 1 0,0-22 0,0 21 15,0 1-15,0-22 16,0 21-16,0 0 0,-21-20 0,21-1 15,0 0-15,-21 21 0,0-42 0,21 21 16,0 1-16,-21-1 16,-1-21-1,22-21 1,0-1-16,0 1 16,22-21-16</inkml:trace>
  <inkml:trace contextRef="#ctx0" brushRef="#br0" timeOffset="4616.39">10583 2646 0,'0'0'0,"-42"63"16,42-41 0,0-1-16,0 0 0,0 0 15,21-21-15,0 0 16,0 0-16,1 0 0,-1 0 15,21 0-15,-21 0 0,22-21 0,-22 21 16,21-21-16,-21 0 0,22-1 16,-22 1-16,21 0 0,-21 0 15,0 0-15,-21-22 0,0 22 0,0 0 16,0-21-16,-21 21 0,0-1 16,0 22-16,0 0 0,-22 0 0,1 0 15,0 0-15,-1 0 0,22 22 16,-21-1-16,21 0 0,-22 21 0,22 1 15,21-22-15,0 21 0,-21 0 0,21-20 16,0 20-16,0 0 0,0-21 16,0 1-16,21-1 0,-21 0 0,21 0 15,1 0-15,20-21 16,-21 0-16,21 21 0,1-21 0,-1 0 16,0 0-16,1 0 0,-1-21 0,0 21 15,22-21-15</inkml:trace>
  <inkml:trace contextRef="#ctx0" brushRef="#br0" timeOffset="5088.22">11451 2540 0,'0'0'0,"0"-21"0,0 0 15,-21 21-15,0 0 16,0 21-16,21 0 16,0 0-16,-22 0 0,1 1 0,21 20 15,-21-21-15,21 21 16,0-20-16,0-1 0,0 21 0,0-21 15,0 22-15,0-22 0,0 0 0,0 0 16,0 0-16,0 0 0,0 1 16,0-1-1,0-42 17,0-1-32,0 1 0,0 0 0,0 0 15,0 0-15,0-22 0,21 1 16,-21 0-16,21-1 0,1 1 0,-1 0 15,21-1-15,-21 1 0,22 0 0,-22-1 16,21 22-16,0 0 0,1 0 16,-1 21-16,-21 0 0,22 0 15,-22 21-15,21 0 0,-21 22 16,0-22-16,1 21 0,-22 0 0,0 1 16,0-1-16,0 0 0,0 1 0,0-1 15,0-21-15,0 22 0,-22-22 16,1 0-16,21 0 0,-21 0 0,21 0 15,0 1-15,0-44 32,0 1-32,21 0 15,0 0-15,1 0 0,-1-22 0,0 1 16</inkml:trace>
  <inkml:trace contextRef="#ctx0" brushRef="#br0" timeOffset="5368.97">12531 1778 0,'0'0'0,"-22"21"0,1 22 0,0-22 16,21 21-16,-21 0 0,0 22 16,0-22-16,-1 22 0,22-1 0,-21 1 15,0-1-15,0 1 0,21-1 0,-21 1 16,0-1-16,21 1 15,-22-22-15,22 0 0,0 1 0,0-1 16,0-21-16,0 22 0,0-22 0,0 0 16,0 0-16,22 0 0,-1-21 15,0 0-15,0 21 0,0-21 0,0 0 16,22 0-16,-22-21 0,0 21 16,21-21-16,1-21 0,-22 21 0,0-1 15,21-20-15</inkml:trace>
  <inkml:trace contextRef="#ctx0" brushRef="#br0" timeOffset="5544.38">12107 2350 0,'0'0'0,"-42"0"16,63 21 0,0-21-1,22 0-15,-1 0 0,0 0 0,1 0 16,20 0-16,-21 0 0,22 0 15,-22 0-15,22 0 0,-22-21 0,22-1 16,-22 1-16,21 21 0</inkml:trace>
  <inkml:trace contextRef="#ctx0" brushRef="#br0" timeOffset="6080.85">12912 2011 0,'0'-21'0,"21"21"0,0-21 16,0-1-16,0 1 0,0 0 16,1 0-16,-1 0 0,0-22 0,0 22 15,0 0-15,0-21 0,-21 21 16,0-1-16,22-20 0,-22 21 0,21 21 15,-21-21-15,0 42 16,0 21 0,0 1-16,21-1 0,-21 21 15,0-20-15,0 20 0,0 22 16,0-22-16,0 1 0,0-1 0,0 22 16,0-21-16,0-1 0,0 22 15,0-43-15,0 22 0,-21-1 0,21-21 16,-21 1-16,21-1 0,0-21 0,0 22 15,0-22-15,0 0 0,0 0 16,0-42 0,0 0-16,21 0 15,-21-1-15,21-20 0</inkml:trace>
  <inkml:trace contextRef="#ctx0" brushRef="#br0" timeOffset="6548.78">13208 2032 0,'0'0'16,"0"-21"-16,-21-21 0,21 20 16,0 1-16,0 0 0,0 0 0,0 0 15,21 0-15,0-1 0,21-20 0,-20 21 16,20 0-16,21 0 0,-20-1 16,-1 1-16,22 21 0,-1 0 0,1 0 15,-22 0-15,21 21 0,1 22 16,-22-1-16,1 0 0,-1 1 15,-21-1-15,0 22 0,-21-22 16,0 21-16,-21-20 0,0-1 0,-21 22 16,-1-22-16,1 0 0,-22 1 0,1-22 15,-1 21-15,22-21 0,-21 0 16,20 1-16,1-1 0,0 0 0,20-21 16,-20 0-16,21 0 0,21-21 15,0 0-15,0-1 16,0-20-16,0 21 0,21 0 0,0 21 15,0-21-15,1 21 16,-1 0-16,0 0 0,0 21 0,0 0 16,0 0-16,1 21 0,-1 1 15,0-1-15,0 0 0,21 1 0,-20-1 16,-1 0-16,0 1 0,0-1 0,0-21 16,0 0-16,1 22 0,-1-22 15,21-21-15,-21 21 0,0 0 0,22-21 16,-22 0-16,21 0 0,-21 0 0,1 0 15,20-21-15,-21 0 0,0 0 16,22 0-16,-22-1 0,0 1 0</inkml:trace>
  <inkml:trace contextRef="#ctx0" brushRef="#br0" timeOffset="6900.58">14266 2477 0,'0'0'0,"-21"21"0,0 0 16,21 0-16,0 0 0,0 0 15,0 1-15,0-1 16,21-21-16,0 0 0,22 0 0,-22 0 16,0 0-16,21 0 0,1 0 0,-22 0 15,21 0-15,0-21 0,1-1 16,-22 1-16,21 0 0,-21 0 0,22-21 16,-22 20-16,0 1 0,-21 0 15,0-21-15,0 21 0,0-22 0,0 22 16,-21 0-16,0 0 0,-22 21 0,22 0 15,-21 0-15,21 0 16,-22 21-16,22 0 0,0 21 0,-21 1 16,21-1-16,-1 0 0,1 1 0,21-1 15,-21 0-15,21 1 0,0-1 16,0 0-16,0-20 0,0-1 0,0 0 16,21 0-16,0 0 0,1-21 15,20 0-15,-21 0 0,21 0 0,1 0 16,-1 0-16,22-21 0,-22 0 0,21 0 15,1-22-15</inkml:trace>
  <inkml:trace contextRef="#ctx0" brushRef="#br0" timeOffset="8824.26">15515 1545 0,'0'0'0,"-21"-63"0,0-1 0,0 1 0,-1 20 16,1 1-16,0 0 0,0-1 0,21 22 15,0 0-15,-21 21 0,0 0 16,-1 0-16,22 21 0,-21 22 0,0 20 16,0-21-16,21 43 0,-21-21 15,0 41-15,-1-20 0,1 21 16,0 0-16,0 0 0,0-1 16,0 1-16,-1 0 0,1 0 0,0 0 0,21 0 15,-21-1-15,21 1 0,-21 0 16,0 0-16,21-21 0,0 20 15,0 1-15,-22 0 0,22 0 0,-21-21 16,21-1-16,0 22 0,0-21 0,0-22 16,0 22-16,0 0 0,0-22 0,0 1 15,0-22-15,0 21 0,0-20 16,0-22-16,21 21 0,-21-21 0,22 1 16,-1-22-16,0 0 0,0 0 0,0 0 15,0 0-15,1 0 0,20-22 16,-21 1-16,21-21 0,1 21 15,-1-22-15,-21 1 0,22 0 0,-1-22 16,0 1-16,1-1 0,-22 1 0,21-22 16,-21 0-16,22 1 0,-43-1 15,0-21-15,0 22 0,0-1 0,-22-21 16,1 21-16,-21 22 0,-22-22 0,1 22 16,-1 20-16,1-20 0,-1 21 15,1 20-15,-1-20 0,22 21 0,0 0 16,21 0-16,-1 21 0,22-22 15,0 1-15,0 0 0,22 0 16,-1 21-16,21-21 16,-21 0-16,22-1 0,-22 22 0,21-21 15,0 0-15,1 0 0,-22-21 16,21 20-16,1 1 0,-1 0 16,-21 0-16,0 0 0,22 0 0,-22-1 15,0 22-15,-21-21 0,21 0 0,0 21 16,-21-21-16,21 21 15,1 0 17,-22 21-32,0 0 0,0 0 15,0 1-15,0-1 0,0 21 16,0-21-16,0 22 0,0-22 0,0 0 16,21 0-16,-21 21 0,21-20 15,0-22-15,-21 21 0,21 0 16,0-21-16,22 0 0,-22 0 0,0 0 15,21 0-15,1 0 0,-1 0 0,0-21 16,1 0-16,-1 21 0,0-22 16,1 1-16,-1-21 0,0 21 0,-20 0 15,-1-22-15,0 22 0,0 0 16,-21-21-16,0 20 0,0 1 0,0 0 16,0 0-16,-21 21 0,21-21 0,-21 21 15,0 0-15,-1 0 0,1 0 16,0 0-16,0 21 0,0 0 15,21 0-15,0 22 16,-21-22-16,21 0 0,0 21 0,0 1 16,0-22-16,0 0 0,0 21 0,21-21 15,-21 1-15,21-1 0,0-21 16,0 21-16,22-21 0,-22 0 0,21 0 16,0 0-16,1 0 0,-1 0 15,0 0-15,22 0 0,-22-21 0,1 0 16,-1-1-16,0 1 0,-21-21 15,22 21-15,-22-22 0,0 22 0,0-21 16,-21 21-16,0 0 0,0-1 0,0 1 16,0 0-16,-21 21 15,0 0-15,21 21 16,-21 0-16,0 1 0,21 20 0,-22-21 16,22 0-16,-21 22 0,21-22 15,-21 0-15,21 0 0,0 0 0,0 0 16,0 1-16,0-1 0,0 0 15,21-21 1,0-21-16,1 0 16,-1-1-16,0 1 15,0 0-15,-21 0 0,21-21 0,0 20 16,1-20-16,-1 21 0,0 0 16,0 0-16,-21-1 0,0 1 15,21 21-15,0 0 0,1 0 16,-22 21-16,0 1 15,0-1-15,0 21 0,21-21 0,-21 0 16,21 22-16,-21-22 0,21 0 16,-21 0-16,21 0 0,0 1 0,1-1 15,-1-21-15,0 0 0,0 21 0,0-21 16,0 0-16,1 0 0,-1 0 16,0 0-16,0-21 0,0 21 0,0-21 15,1-1-15,-1 1 0,0 0 16,0 0-16,0-21 0,0 20 0,22-20 15,-22 21-15,0-21 0,0 20 16,22 1-16,-22 0 0,0 0 16,0 0-16,0 21 0,0 0 15,-21 21 1,0 0 0,22-21 30,-1 0-30,-21-21-16,0 0 16,0 0-1,0-1-15,0 1 16,-21 21-16,21-21 16,-22 21-16,1 0 0,0 0 15,0 0-15,0 21 0,0 0 16,-1 1-16,22-1 0,-21 0 15,0 0-15,0 21 0,0 1 0,21-1 16,0-21-16,0 22 0,0-1 0,0 0 16,0-21-16,0 22 0,0-22 15,21 0-15,0 0 0,0 0 16,0 1-16,22-1 0,-22-21 16,21 0-16,1 0 0,-22 0 0,21 0 0,0 0 15,-20 0-15,20-21 0,0-1 16,1 1-16,-22 0 0,21-21 15,0 21-15,-20-22 0,20 1 0,-21 0 16,0 20-16,-21-20 0,0 0 16,0-1-16,0 22 0,0 0 0,0 0 15,0 0-15,-21 21 0,0 0 16,0 0-16,0 0 0,-1 21 0,1 0 16,0 21-16,0-20 0,0 20 0,21 0 15,0 1-15,0-22 0,0 21 16,0-21-16,0 22 0,21-22 15,0 0-15,0 0 0,0-21 16,1 21-16,20-21 0,-21 0 0,0 0 16,22 0-16,-22 0 0,0-21 0,0 21 15,0-21-15</inkml:trace>
  <inkml:trace contextRef="#ctx0" brushRef="#br0" timeOffset="9636.79">19346 1736 0,'-21'0'16,"0"0"0,21 21 15,21-21-16,0 0-15,0 0 16,1 0-16,20 0 0,0 0 16,1 0-16,-1 0 0,0 0 0,22-21 15,-22 21-15,0-21 0,1 21 16,-1-22-16,0 1 0,1 21 0,-22-21 16,0 0-16,-21 0 0,0 0 15,0-1-15,0 1 0,-21 0 0,-21-21 16,-1 21-16,1-1 0,-22 1 15,22 0-15,-21 21 0,-1 0 16,1 0-16,20 0 0,-20 21 0,20 0 16,1 1-16,0 20 0,-1 0 15,22 1-15,0-1 0,21 21 0,0 1 16,0-22-16,0 22 0,0-22 16,0 0-16,21 1 0,0-1 0,1-21 15,-1 22-15,21-22 0,-21 0 16,22 0-16,-1 0 0,-21 0 0,21-21 15,-20 0-15,20 22 0,-21-22 0,0 0 16,0 0-16,1 0 16,-22-22-1,-22 1-15,-20 21 0,21-21 16,-21 0-16,-1 21 0,1 0 0,0 0 16,-22 0-16,22 0 0,-1 0 0,1 21 15,0-21-15,-1 42 0,22-20 16,0-1-16,0 21 0,0 0 0,21 1 15,0-1-15,0 0 0,0 1 16,0-1-16,21-21 0,0 22 0,21-22 16,-20 21-16,20-21 0,0 0 15,1-21-15,20 22 0,-21-22 0,22 0 16,-1 0-16,1 0 0,-1 0 0,1-22 16,-22 22-16,22-21 15,-1 0-15,-20 0 0,20-21 0,-21 20 16,-20-20-16,20 21 0</inkml:trace>
  <inkml:trace contextRef="#ctx0" brushRef="#br0" timeOffset="9860.67">20108 2201 0,'0'0'0,"0"22"16,0-1 0,0 0-16,0 0 0,0 0 15,0 22-15,0-22 0,21 21 0,1-21 16,-1 22-16,0-22 0,0 21 15,0-21-15,22 0 0,-22 1 16,21-1-16,-21 0 0,0-21 16,22 0-16,-22 21 0,0-21 0,21 0 15,-20 0-15,-1 0 0,0 0 0,0-21 16,0 21-16,0-21 0,-21 0 16,22-1-16,-22 1 0,0-21 0</inkml:trace>
  <inkml:trace contextRef="#ctx0" brushRef="#br0" timeOffset="10056.66">20595 2265 0,'0'0'0,"-42"-21"16,21 21-16,-1 0 16,1 0-16,0 0 0,0 21 0,0 0 15,0 0-15,-22 0 16,22 1-16,-21 20 0,21-21 0,-1 21 16,1 1-16,-21-1 0,21 0 0,0 1 15,-1-22-15,1 21 0,21-21 16,0 1-16,-21 20 0,21-21 0,0 0 15,0 0-15,21-21 16,22 0 0,-22 0-16</inkml:trace>
  <inkml:trace contextRef="#ctx0" brushRef="#br0" timeOffset="10392.46">21061 2244 0,'0'0'0,"0"-21"0,-21 42 16,21 0-1,-22 21-15,1-21 16,21 22-16,-21-1 0,0 0 0,21 22 16,-21-22-16,21 22 0,-21-1 15,-1 1-15,22 20 0,-21-20 0,0-1 16,21 1-16,-21 21 0,0-1 15,21-20-15,-21 20 0,-1 1 16,1 0-16,21-22 0,0 22 0,-21 0 16,0-1-16,21-20 0,0 20 0,0-20 15,0 21-15,0-22 0,0-21 16,0 22-16,0-22 0,0 1 0,0-22 16,0 0-16,0 0 0,0 0 0,0 0 15,21-21 1,-21-21-16,21 0 0</inkml:trace>
  <inkml:trace contextRef="#ctx0" brushRef="#br0" timeOffset="10776.53">20997 2434 0,'0'0'0,"0"-84"16,0 62-16,0 1 0,0 0 15,21 21-15,-21-21 16,22 21-16,-1 0 0,0 0 16,0 0-16,0 0 0,22 0 0,-22 21 15,0 0-15,0-21 0,0 43 16,0-22-16,-21 0 0,0 21 0,0 1 15,0-22-15,0 21 0,0 0 16,0 1-16,-21-1 0,0 0 0,0-20 16,0 20-16,-22-21 0,22 0 15,-21 0-15,0 1 0,20-1 0,1 0 16,0 0-16,0-21 0,0 21 0,0-21 16,21 21-1,21-21 1,0 0-1,0 0-15</inkml:trace>
  <inkml:trace contextRef="#ctx0" brushRef="#br0" timeOffset="10916.97">21167 2963 0,'0'0'0,"0"22"31,0-1 0</inkml:trace>
  <inkml:trace contextRef="#ctx0" brushRef="#br0" timeOffset="58200.9">14711 5313 0,'0'-21'16,"0"0"-16,0-1 15</inkml:trace>
  <inkml:trace contextRef="#ctx0" brushRef="#br0" timeOffset="59964.75">13801 3768 0,'0'0'0,"-64"0"16,43 0-16,0 0 15,0 0-15,-1 0 0,1 0 16,0 0-1,21 21 17,21-21-1,0 0-15,1 0-1,-1 0-15,0 0 0,0 0 16,0 0-16,22 0 0,-22 0 15,21 0-15,0 0 0,1 0 0,-1 0 16,22 0-16,-1 0 0,149 0 16,-128 0-16,1 0 15,0 0-15,-1 0 0,22 0 16,0-21-16,0 21 0,21 0 0,-21 0 16,21 0-16,0 0 0,-21 0 15,21 0-15,0 0 0,-22 0 0,22 0 16,0 0-16,0 0 0,0 0 15,0 0-15,-21 0 0,0 0 16,0 0-16,0 0 0,0 0 0,-1 0 16,1 0-16,0 0 0,-21 0 15,-1 0-15,1 0 0,0 0 0,-22 0 16,1 0-16,-22 0 0,0 0 16,1 0-16,-1 0 0,-21 0 0,0 0 15,1 0-15,-1 0 0,-42 0 94,-1 0-94,1 0 0</inkml:trace>
  <inkml:trace contextRef="#ctx0" brushRef="#br0" timeOffset="60936.37">8594 4043 0,'0'0'0,"-43"0"0,-20 0 16,20 0-16,22 0 16,0 0-16,0 0 0,0 0 0,0 0 15,-1 0 1,44 0 31,-1 0-47,0 0 0,21 0 15,-21 0-15,22 0 0,20 0 0,-20 0 16,20 0-16,22 0 0,-22 0 16,22 0-16,21 0 0,-22-21 0,22 21 15,0 0-15,21 0 0,-21-21 16,42 21-16,-21 0 0,21 0 0,-21-22 16,21 22-16,1 0 0,-22 0 15,21 0-15,0-21 0,0 21 16,-21 0-16,0 0 0,0 0 15,-21 0-15,21 0 0,-21 0 0,0 0 0,-22 0 16,22 0-16,-21 0 16,-1 0-16,-20 0 0,21 0 0,-22 0 15,-21 0-15,1 0 0,20 0 16,-42 0-16,22 0 0,-22 0 0,0 0 16,0 0-1,-42 0 48,0 0-63,-21 0 0</inkml:trace>
  <inkml:trace contextRef="#ctx0" brushRef="#br0" timeOffset="61897.87">2159 4212 0,'0'0'0,"-64"0"16,43 0-1,0 0-15,0 0 16,0 0-16,21 21 47,42-21-32,-21 0 1,22 0-16,20 0 0,1 0 0,-1 0 16,22 0-16,21 0 0,-22 0 15,22 0-15,0 0 0,21 0 0,-21-21 16,21 21-16,0-21 0,21 21 16,-21 0-16,0-21 0,0 21 15,0 0-15,0-21 0,0 21 0,0-21 16,0 21-16,0 0 0,-21 0 15,0 0-15,-22 0 0,1 0 16,-22 0-16,1 0 0,-1 0 0,-20 0 16,-1 0-16,-21 0 0,0 0 15,1 0-15,-1 0 16</inkml:trace>
  <inkml:trace contextRef="#ctx0" brushRef="#br0" timeOffset="62760.61">1460 6244 0,'0'0'0,"0"-21"16,-21 21 0,0 0-1,0 0-15,0 0 16,0 0-16,-1 21 0,1 0 0,0 1 15,21-1-15,-21 0 0,0 0 16,0 21-16,-1 1 0,22-1 0,-21 0 16,21 1-16,-21-1 15,21 0-15,-21-20 0,21 20 16,0-21-16,0 0 0,0 0 0,0 1 16,21-1-16,0 0 0,0-21 15,22 0-15,-22 0 0,0 0 0,21 0 16,-20 0-16,20 0 0,0-21 15,-21 21-15,22-21 0,-1-1 16,0 1-16,1 0 0,-22 0 0,21-21 16,1 20-16,-22-20 0,21 0 15,-21-1-15,-21 1 0,21 21 0,-21-21 16,0-1-16,0 22 0,0-21 16,0 21-16,-21-1 0,0 1 15,0 21-15,0-21 0,0 21 16,-22 0-16,22 0 0,0 0 15,0 0-15,0 0 0,-1 21 0,1-21 16,0 21-16,0 1 0,0-1 16,0 0-16,21 0 15,0 0-15,0 0 0,0 1 16,0-1-16,21-21 16,0 0-1,0 0-15,0 0 0,0 0 0,1-21 16,-1-1-16</inkml:trace>
  <inkml:trace contextRef="#ctx0" brushRef="#br0" timeOffset="63060.78">2222 5800 0,'0'21'31,"0"0"-31,0 0 0,-21 22 16,21-22-16,-21 21 0,0-21 16,21 22-16,0 20 0,0-21 15,-21 1-15,21 20 0,-21 1 16,-1-22-16,22 22 0,0-1 16,-21-21-16,21 1 0,-21-1 0,21 0 15,-21 1-15,21-22 0,0 21 16,0-21-16,0 1 0,21-22 31,0-22-31,0 1 16,22 0-16</inkml:trace>
  <inkml:trace contextRef="#ctx0" brushRef="#br0" timeOffset="63714.88">3175 6181 0,'0'-21'16,"-21"21"0,0 0-16,-1 0 15,1 0-15,0 0 0,0 0 0,0 0 16,0 0-16,-1 0 0,-20 21 15,21 0-15,-21-21 0,20 21 16,-20 0-16,0 0 0,21 1 16,-22 20-16,22-21 0,-21 21 0,21-20 15,-1 20-15,1-21 0,0 21 16,21-20-16,0-1 0,0 0 0,0 0 16,0 0-16,21 0 15,0-21-15,1 0 0,-1 0 0,0 0 16,0 0-16,21 0 0,-20 0 15,20-21-15,-21 0 0,21 0 0,1 0 16,-22 0-16,21-1 0,-21 1 16,22-21-16,-22 0 0,21 20 15,-21-20-15,22 0 0,-22-1 16,21 1-16,1 0 0,-22-1 0,0 1 16,21 0-16,-21-1 0,1 1 15,-22 0-15,21-1 0,-21 1 0,0 21 16,0 0-16,0 0 0,0-1 15,0 1-15,-21 21 16,-1 0-16,1 0 16,21 21-16,-21 1 0,0 20 15,0-21-15,21 21 0,0 1 0,-21-1 16,21 0-16,-22 22 0,22-22 16,-21 1-16,21 20 0,0-21 15,0 1-15,0-1 0,0 0 16,0 1-16,0-1 0,0-21 0,0 0 15,21 1-15,1-1 0,-1 0 16,0-21-16,0 0 0,21 0 0,-20 0 16,20 0-16,0 0 0,1-21 15,-1 0-15,0-1 0,1 1 0,-1-21 16,21 21-16</inkml:trace>
  <inkml:trace contextRef="#ctx0" brushRef="#br0" timeOffset="64068.68">4911 5461 0,'0'0'0,"-22"0"31,1 21-15,0 0-16,0 1 0,0 20 15,-22 0-15,22 1 0,-21 20 0,0 1 16,20-1-16,-41 22 0,21-22 16,-1 22-16,1 0 0,-22-22 0,22 22 15,0-1-15,-22 1 16,22 0-16,0-22 0,-1 22 0,-20-22 16,42 1-16,-22-1 0,1 1 15,0-1-15,-1-20 0,22 20 0,-21 1 16,-1-22-16,22 0 0,-21 1 0,21-1 15,0-21-15,-22 0 0,43 1 16,-21-1-16,0-21 0,21-21 16,0-1-1</inkml:trace>
  <inkml:trace contextRef="#ctx0" brushRef="#br0" timeOffset="64914.31">5038 5990 0,'0'-21'15,"0"0"-15,0 42 63,21-21-63,0 0 15,0 0-15,0 0 16,0 0-16,22 0 0,-22 0 16,0 0-16,21 0 0,1-21 15,-22 0-15,21 0 0,1 21 0,-1-22 16,0 1-16,1 0 0,-22 0 15,21 0-15,-21 0 0,-21-1 0,0 1 16,0 0-16,0 0 0,-21 0 16,0 21-16,0 0 0,0 0 0,-22 0 15,1 0-15,0 0 16,-1 0-16,1 21 0,21 0 0,-22 0 16,1 0-16,21 1 0,-21 20 15,20-21-15,1 21 0,0-20 0,0 20 16,21-21-16,0 21 0,0-20 15,0-1-15,0 0 0,0 0 0,0 0 16,21 0-16,-21 1 0,21-22 0,22 21 16,-22-21-16,0 0 0,21 0 15,-21 0-15,1 0 0,20 0 0,-21 0 16,0 0-16,0 0 0,1 0 16,-44 0 15,1 0-31,-21 0 0,21 0 0,-22 0 15,1 21-15,0-21 0,-1 21 0,1-21 16,21 21-16,-21 0 0,20 1 16,-20-1-16,21 21 0,21-21 0,0 0 15,-21 22-15,21-22 0,0 0 16,0 0-16,0 0 0,0 1 0,21-22 16,0 21-16,0-21 0,0 0 15,22 0-15,-22 0 0,21 0 0,-21 0 16,22 0-16,-1-21 0,0-1 15,1 1-15,20 0 0,-20 0 0,20 0 16</inkml:trace>
  <inkml:trace contextRef="#ctx0" brushRef="#br0" timeOffset="65160.17">5948 6117 0,'0'21'31,"0"1"-31,0-1 16,0 0-16,0 0 0,0 0 0,0 0 15,0 1-15,21-1 0,0 0 16,-21 0-16,21 0 0,-21 0 16,21 1-16,1-1 15,-22 0-15,21-21 16,0 0-16,-21-21 15,21 0 1</inkml:trace>
  <inkml:trace contextRef="#ctx0" brushRef="#br0" timeOffset="65404.31">6286 6096 0,'-21'0'15,"0"0"-15,0 21 16,0-21-16,21 21 0,-21 1 0,-1-1 16,1 0-16,-21 0 0,21 0 0,0 0 15,-1 22-15,-20-1 0,21-21 16,0 22-16,0-1 0,-1 0 0,1-21 16,0 22-16,21-22 0,0 0 15,0 0-15,0 0 0,0 1 0,21-22 31,0-22-31,22 1 0</inkml:trace>
  <inkml:trace contextRef="#ctx0" brushRef="#br0" timeOffset="65751.92">6562 6138 0,'0'0'0,"0"22"47,0-1-47,-22 0 0,22 0 0,0 21 15,0 1-15,-21-1 0,21 22 16,0-22-16,0 21 0,0 1 16,0-1-16,0 1 0,0 21 15,0-22-15,0 22 0,0-1 0,-21 1 16,0 0-16,0-22 0,21 22 0,-21 0 15,-1-22-15,1 1 0,0-1 16,0 1-16,21-22 0,-21 0 0,21 1 16,-21-22-16,21 0 0,0 0 0,0 0 15,0 0-15,0-42 16,0 0 0,21 0-16,0-21 0,-21 20 0,21-20 15,0 0-15,0-22 0,1 1 0</inkml:trace>
  <inkml:trace contextRef="#ctx0" brushRef="#br0" timeOffset="66108.72">6646 6244 0,'0'0'0,"-21"-21"0,21 0 0,0 0 0,-21 21 15,21-21-15,0-1 0,0 1 16,0 0-16,21 21 0,0 0 15,0-21-15,1 21 0,-1-21 0,0 21 16,0 0-16,21 0 0,-20 0 16,-1 0-16,0 0 0,21 21 15,-21 0-15,1-21 0,-22 21 16,21 22-16,-21-22 0,0 0 0,0 0 16,0 0-16,0 22 0,0-22 15,-21 0-15,-1 21 0,-20-21 0,21 1 16,-21-1-16,20 0 0,-20 0 0,21-21 15,0 21-15,-22-21 0,22 0 16,21 21-16,-21-21 0,42-21 47,0 0-47,1 0 0,20 0 16,-21 0-16</inkml:trace>
  <inkml:trace contextRef="#ctx0" brushRef="#br0" timeOffset="66350.59">7302 6054 0,'0'21'32,"0"0"-32,0 0 0,0 0 15,0 1-15,0-1 0,0 0 16,0 0-16,0 0 0,0 0 0,0 1 15,-21-1-15,21 0 16,0 0-16,0 0 16,0-42 15,0 0-31,0 0 0</inkml:trace>
  <inkml:trace contextRef="#ctx0" brushRef="#br0" timeOffset="66516.49">7302 5948 0,'0'0'0</inkml:trace>
  <inkml:trace contextRef="#ctx0" brushRef="#br0" timeOffset="66972.78">7620 6096 0,'0'0'0,"-21"0"0,0 0 16,42 0 15,0 0-31,0 0 16,0 0-16,0 0 16,1 0-16,-22 21 0,21 0 15,0 1-15,-21-1 0,0 0 16,21 0-16,-21 0 0,0 0 0,0 22 15,0-22-15,0 0 0,0 0 16,0 0-16,0 1 0,-21-1 0,21 0 16,-21 0-1,21-42 1,0 0-16,0 0 16,0-1-16,0 1 0,0-21 15,0 21-15,21 0 0,-21-22 0,21 22 16,0 0-16,-21-21 0,21 20 15,1 1-15,-22 0 0,21 21 0,0-21 16,0 21 0,0 0-16,0 0 15,1 0-15,-1 0 16</inkml:trace>
  <inkml:trace contextRef="#ctx0" brushRef="#br0" timeOffset="67346.58">8022 6244 0,'21'21'15,"-21"1"-15,21-22 0,1 0 16,-1 0-16,0 0 0,0 0 0,0 0 16,0 0-16,1 0 0,-1-22 15,0 1-15,21 21 0,-21-21 0,1 0 16,-1 21-16,0-21 0,0 0 15,0-1-15,0 1 0,-21 0 0,0 0 16,0 0-16,-21 21 16,0 0-16,0 0 15,0 0-15,-22 0 0,22 21 0,0-21 16,0 21-16,0 0 0,0 0 16,-1 1-16,1-1 0,21 21 0,0-21 15,0 0-15,0 1 0,0-1 16,0 21-16,0-21 0,0 0 0,0 1 15,0-1-15,0 0 0,21-21 16,1 21-16,-1-21 0,0 0 16,0 21-16,0-21 0,0 0 0,22 0 15,-22 0-15,21 0 0,-21-21 16,22 0-16,-1 0 0,-21 0 0</inkml:trace>
  <inkml:trace contextRef="#ctx0" brushRef="#br0" timeOffset="67932.49">9102 6096 0,'0'0'0,"0"-21"16,-22 0-16,1 21 15,0 0 1,0 0-16,0 0 0,0 0 0,-22 0 16,22 0-16,0 0 0,0 0 0,0 21 15,-22-21-15,22 21 0,0 0 16,0 0-16,0 1 0,-1-1 0,22 0 15,-21 0-15,0 0 0,21 22 16,0-22-16,0 0 0,0 0 16,0 0-16,0 0 0,0 1 15,0-1 1,21-21-16,0 0 0,1 0 16,-1 0-16,0 0 0,0 0 15,0 0-15,0-21 0,1-1 16,-1 1-16,0 0 0,0 0 0,0 0 15,0 0-15,1-22 0,-1 22 16,0-21-16,0-1 0,0 1 0,0 0 16,-21-1-16,22-20 0,-1 21 0,0-22 15,-21 1-15,21 20 0,-21-20 16,0 20-16,21 1 0,-21 0 0,21-1 16,-21 22-16,0 0 0,0 0 15,0 0-15,0 42 31,-21 0-31,0 0 0,0 22 16,21-1-16,-21 0 0,0 22 0,21-22 16,-22 22-16,22-1 0,0 1 15,0-22-15,0 21 0,0-20 0,0-1 16,0 0-16,0 1 0,0-1 16,0-21-16,22 0 0,-1 1 0,0-1 15,0 0-15,0 0 0,0-21 0,1 0 16,-1 0-16,0 0 0,21 0 15,-21 0-15,1 0 0,-1-21 0,0 21 16,0-21-16,0 0 0,0-1 16,1 1-16</inkml:trace>
  <inkml:trace contextRef="#ctx0" brushRef="#br0" timeOffset="199860.74">13716 6710 0,'0'-21'0,"0"0"0,-21-1 16,21 1-16,0 0 0,-21 0 16,21 0-16,0 0 0,0-1 15,0 1 1,-22 21 0,22 21 15,0 22-31,0-22 15,0 21-15,0 1 0,0-1 0,0 0 16,0 1-16,0 20 0,22-21 0,-22 22 16,21-1-16,-21 1 0,21-22 15,0 22-15,-21-1 0,21-20 0,-21 20 16,21-21-16,-21 1 0,22 20 16,-22-20-16,0-22 0,0 21 0,0 0 15,0-20-15,0 20 0,0-21 0,0 21 16,0 1-16,0-22 15,0 0-15,0 0 16,0 0-16,-22 1 0,22-44 47,-21 1-47,21 0 0,0 0 16,0 0-16,0-22 0,0 22 0</inkml:trace>
  <inkml:trace contextRef="#ctx0" brushRef="#br0" timeOffset="200352.67">13462 6816 0,'0'0'0,"0"-21"0,0-22 16,0 22-16,0 0 16,0 0-16,0 0 0,0-1 0,0 1 15,0 0-15,21 0 16,0 0-16,0 21 0,1-21 16,-1-1-16,0 22 0,21 0 0,-21-21 15,22 21-15,-1 0 0,0 0 16,1 0-16,-1 0 0,0 0 0,1 21 15,-1 1-15,0-1 0,1 0 16,-1 0-16,-21 21 0,22-20 0,-22 20 16,0 0-16,-21-21 0,0 22 15,0-1-15,0 0 0,0-20 0,-21 20 16,0 0-16,-1-21 0,-20 22 16,21-22-16,-21 21 0,-1-21 15,1 1-15,21 20 0,-22-21 0,22 0 0,-21-21 16,21 21-16,0 1 0,-1-22 15,1 21-15,21 0 16,-21-21-16,0 0 16,21-21-1,0 0 1,21-1-16,0 1 16,0 0-16</inkml:trace>
  <inkml:trace contextRef="#ctx0" brushRef="#br0" timeOffset="201036.34">14901 6773 0,'0'22'0,"0"-44"0,0 1 0,0 0 15,0 0-15,0 0 0,-21 21 16,21-21-16,-21 21 16,0 0-1,0 0-15,-1 0 16,22 21-16,-21 0 0,0 0 0,21 0 16,-21 22-16,0-1 0,0-21 0,-1 21 15,1 1-15,0 20 16,0-20-16,0-1 0,0 21 0,-1-20 15,22 20-15,-21-20 0,0 20 16,0-21-16,21 1 0,0-1 0,0 0 16,0 1-16,-21-22 0,21 21 0,0-21 15,0 22-15,0-22 0,0 0 16,21 21-16,-21-20 0,21-1 0,0 0 16,0 0-16,1-21 0,-1 21 0,0 0 15,21-21-15,-21 0 16,1 0-16,-1 0 0,21 0 0,-21 0 15,22 0-15,-22 0 0,21-21 0,-21 21 16,0-21-16,22 0 0,-22 0 16,21 0-16,-21-1 0,1-20 0,20 21 15,-21-21-15,21-1 0,-20 1 16,20 0-16,-21-1 0,0-20 0,0 20 16,1-20-16,-1-1 0,0 22 0,-21-21 15,0 20-15,0 1 0,0 0 16,0-1-16,0 1 0,0 0 0,-21 20 15,0-20-15,-22 21 0,22 0 16,0 0-16,-21-1 0,20 22 16,1 0-16,-21-21 0,21 21 0,-22 0 15,22 0-15,0 0 0,0 0 16,-21 0-16,20 0 0,1 21 0,0-21 16,0 22-16,0-1 15,0-21-15,21 21 0,-22-21 0,22 21 16,0 0-16,-21-21 15,21 21-15</inkml:trace>
  <inkml:trace contextRef="#ctx0" brushRef="#br0" timeOffset="201580.3">16023 6879 0,'0'0'0,"0"-21"0,0 42 62,0 0-62,0 1 16,0-1-16,0 0 0,0 0 0,0 21 15,0 1-15,0-1 0,0 0 16,0 1-16,0 20 0,0-20 16,0-1-16,-21 0 0,21 22 0,0-22 15,0 0-15,-21-20 0,21 20 16,0 0-16,0-21 0,0 1 0,0-1 16,0 0-16,0 0 0,0 0 0,0 0 15,0 1-15,0-1 16,0 0-1,0-42 17,0 0-32,0-1 15,0 1-15,0 0 0</inkml:trace>
  <inkml:trace contextRef="#ctx0" brushRef="#br0" timeOffset="202024.77">16023 6922 0,'0'0'0,"0"-22"16,0 1-16,0 0 15,0 0 1,21 21-16,-21-21 0,21 21 16,1 0-16,-1 0 15,0 0-15,0 0 0,21 21 16,-20 0-16,-1 0 0,0 0 16,0 1-16,0-1 0,22 0 0,-22 21 15,0-21-15,0 1 0,-21 20 16,21 0-16,-21-21 0,21 22 0,-21-22 15,0 0-15,0 21 0,0-20 0,0-1 16,0 0-16,0 0 16,0 0-16,0 0 15,0-42 32,0 0-31,22 0-16,-22 0 0,21 0 15,0-1-15</inkml:trace>
  <inkml:trace contextRef="#ctx0" brushRef="#br0" timeOffset="202788.17">17018 6879 0,'0'0'0,"-21"0"15,0 0-15,-1 0 16,1 0-16,0 0 16,0 0-16,0 21 0,0 1 0,-1-1 15,-20 0-15,21 0 0,0 0 16,0 22-16,-1-22 0,-20 21 0,21-21 15,0 22-15,0-22 0,-1 0 16,1 21-16,0-21 0,21 1 16,0-1-16,-21 0 0,21 0 0,-21 0 15,21 0 1,21-42 15,0 21-31,0-21 16,0 0-16,1 0 0,-1 0 15,0-1-15,0 1 0,0 0 0,22 0 16,-22-21-16,0 20 0,0 1 16,0 0-16,0-21 0,1 21 0,-1-1 15,0 22-15,0-21 0,-21 0 16,0 0-16,21 21 0,-21-21 0,21 21 16,-21-21-16,0-1 15,22 1-15,-1 0 31,-21 42 16,0 0-47,0 22 0,0-22 0,0 0 16,0 21-16,-21 1 16,21-1-16,0 0 0,0 22 0,0-22 15,0 1-15,0 20 0,0-21 0,0 1 16,0-1-16,0 0 0,0 1 15,0-1-15,21 0 0,-21 1 0,0-22 16,0 21-16,0-21 0,0 22 16,0-22-16,0 0 0,0 0 0,0 22 15,0-22-15,0 0 0,0 0 0,0 0 16,0 0-16,-21 1 16,21-1-16,0 0 15,0-42 16,0 0-31,0-1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19:2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1503 0,'0'-21'0,"0"0"16,0-1 0,21 22-16,-21-21 0,0 0 15,0 0 1,0 0-1,0 0-15,0-1 16,0 1 0,0 0-16,0 0 0,0 0 15,0 0 1,0 42 46,0 0-46,0 0 0,0 0-16,0 0 0,0 22 0,0-22 15,0 0-15,0 21 0,-21-20 16,21 20-16,0 0 0,0 1 16,0-1-16,0 0 0,0 1 0,0-1 15,0 21-15,0-20 0,21-1 16,0 0-16,-21 1 0,21-1 0,1 0 15,-22 22-15,0-22 0,0 1 16,0-1-16,0 0 0,0 1 16,0 20-16,0-21 0,0 22 0,0-22 15,0 1-15,0 20 0,0-21 16,-22 1-16,22-1 0,-21 0 0,21 1 16,0-22-16,0 21 15,0 1-15,0-22 0,0 21 0,0 0 16,0-20-16,0 20 0,0 0 15,0-21-15,0 22 0,0-1 0,0 0 16,0 1-16,21-1 0,-21-21 16,0 22-16,0-1 0,22 0 0,-22-21 15,0 22-15,0-1 0,0-21 16,0 0-16,0 22 0,0-22 16,0 0-16,0 21 0,-22-20 0,22-1 15,-21 0-15,21 0 0,0 0 16,0 0-16,0 1 0,0-1 15,0 0-15,0 0 16,0-42 0,0 0-1,0 0-15,0-1 0,0 1 16,0 0-16,0 0 0</inkml:trace>
  <inkml:trace contextRef="#ctx0" brushRef="#br0" timeOffset="3419.68">2307 1291 0,'21'-21'15,"-21"0"1,21 0 15,-21 0-15,22 21 15,-22-22-15,21 22-1,0 0 17,0 0-17,0-21-15,0 21 0,1 0 16,-1 0-16,0 0 0,21 0 0,-21 0 15,22 0-15,-1 0 0,0-21 16,22 21-16,-22 0 0,1 0 16,20-21-16,-21 21 0,22 0 15,-22 0-15,22 0 0,-1 0 16,1 0-16,-1 0 0,1-21 16,-1 21-16,22 0 0,-22 0 0,22 0 15,0 0-15,-1 0 0,-20 0 16,21 0-16,-1 0 0,1 0 15,0 0-15,-1 0 0,1 0 0,0 0 16,-1 0-16,-20 0 0,20 0 16,1 0-16,-21 0 0,-1 0 15,1 0-15,-22 0 0,21 0 0,-20 0 16,-1 0-16,0 0 0,1 21 16,-1-21-16,-21 0 0,22 0 15,-22 0-15,21 0 0,-21 0 16,0 0-16,1 0 0,-1 0 0,0 0 15,0 0-15,0 21 16,-21 0 0,0 0-16,0 1 15,0-1-15,0 0 16,0 0-16,0 0 0,0 0 0,0 1 16,0 20-16,0-21 0,0 21 15,0 1-15,0-1 0,-21 0 16,21 22-16,-21-22 0,21 1 0,0 20 15,0 1-15,0-22 16,0 21-16,0-20 0,-21 20 0,21-20 16,0 20-16,-21-21 0,21 22 15,0-1-15,-22 1 0,1-1 0,0-20 16,0 20-16,0 1 0,0-1 16,-1-20-16,1 20 0,21-21 0,-21 22 15,0-22-15,0 1 0,21 20 16,-21-21-16,21 1 0,0 20 0,0-20 15,0-1-15,0 0 0,0 1 0,0-1 16,0 0-16,0 1 16,0-1-16,0 0 0,0 1 0,0-22 0,0 21 15,0 0-15,0-20 16,0-1-16,0 21 0,0-21 0,0 0 16,0 1-16,0-1 0,0 0 0,0 0 15,0 0-15,0 0 0,0 1 16,0-1-16,-22 0 0,22 0 15,0 0-15,-21 0 0,21 1 16,0-1-16,0 0 0,-21 0 16,21 0-16,0 0 15,-21-21 1,21 22-16,-21-22 31,0 0-31,-1 0 16,1 0-1,0 0-15,0 0 16,0 0-16,0 0 0,-1 0 0,1 0 16,0 0-16,0 0 0,0 0 0,-22 0 15,22 0-15,-21 0 0,0 0 16,20 0-16,-20 0 0,0 0 0,21 0 16,-22 0-16,1 0 0,0 0 15,20 0-15,-20 0 0,0 0 0,-1 0 16,1 0-16,21 0 0,-21 0 0,-1 0 15,22 0-15,-21 0 16,21 0-16,-22 0 0,22 0 0,0 0 16,-21 0-16,20 0 0,1 0 15,0 0-15,0 0 0,-21 0 0,20 0 16,1 0-16,0 0 0,-21 0 0,21 0 16,-22 0-16,1 0 0,21 0 15,-22 0-15,1 0 0,0 0 0,-1 0 16,22 0-16,-21 0 0,0 0 15,20 0-15,1 0 0,-21 0 0,21 0 16,0 0-16,-1 0 16,1 0-16,0 0 0,-21 0 0,21 0 15,-1 0-15,-20 0 0,21 0 0,-21 0 16,-1 0-16,22-22 0,-21 22 16,-1 0-16,1 0 0,21 0 0,-21 0 15,20 0-15,1 0 0,0 0 16,0 0-16,0 0 0,0 0 0,-1 0 15,1 0-15,0 0 16,0 0 0,0 0-16,0 0 15,-1 0 1,1 0 0,21-21 93,21 21-109,-21-21 16,22 0-16,-1 0 0,-21 0 15,21-1-15,0 1 0,-21 0 16,0 0-16</inkml:trace>
  <inkml:trace contextRef="#ctx0" brushRef="#br0" timeOffset="5703.28">2730 1947 0,'0'-21'0,"0"0"0,0 0 16,0 0-16,0 0 16,0-1-16,0 1 15,0 42 17,0 1-32,0-1 15,0 0-15,0 21 0,0-21 0,0 22 16,0-1-16,0 0 15,0 1-15,0-22 0,0 21 0,0 1 16,0-22-16,0 21 0,22-21 16,-1 0-16,-21 1 0,21-1 15,0 0-15,-21 0 0,21-21 0,0 0 16,1 0-16,-1 0 0,0 0 16,0-21-16,0 0 0,0 0 15,1-1-15,-22 1 0,0 0 16,21 0-16,-21-21 0,0 20 15,0-20-15,0 21 0,0-21 0,0-1 16,0 22-16,0-21 0,0 21 16,0-1-16,0 1 0,0 0 15,0 0-15,0 42 63,21-21-48,0 0 1</inkml:trace>
  <inkml:trace contextRef="#ctx0" brushRef="#br0" timeOffset="6164.02">3365 1842 0,'-21'0'16,"0"0"-1,0 21-15,0 0 16,0-21-16,-1 21 0,1 0 0,21 0 16,-21 1-16,21-1 0,-21 0 15,21 0-15,-21 0 16,21 0-16,0 1 31,21-22-31,0 0 0,0 0 0,0 0 16,1 0-16,-1 0 15,0 21-15,0-21 0,0 0 0,0 0 16,1 21-16,-22 0 16,0 0-16,0 0 15,-22-21-15,1 22 0,0-1 16,-21-21-16,21 21 0,-22-21 15,22 0-15,0 21 0,-21-21 0,20 0 16,1 0-16,0 0 16,0 0-16,0 0 31,21-21-31,0 0 16,0 0-16,21 21 15,-21-22-15,21 1 0,0 0 16</inkml:trace>
  <inkml:trace contextRef="#ctx0" brushRef="#br0" timeOffset="6384.89">3619 1905 0,'22'0'15,"-1"0"48,-21 21-48,21-21-15,-21 21 0,0 1 16</inkml:trace>
  <inkml:trace contextRef="#ctx0" brushRef="#br0" timeOffset="6539.8">3683 2180 0,'0'0'0,"0"21"15,21-21 32,-21-21-47,21 0 16</inkml:trace>
  <inkml:trace contextRef="#ctx0" brushRef="#br0" timeOffset="6807.35">4297 1863 0,'0'21'0,"0"0"16,0 0-16,0 0 0,0 1 0,0 20 16,-21-21-16,21 0 0,0 22 15,0-22-15,0 0 0,0 0 0,0 0 16,0 0-16,0 1 0,0-1 16,0 0-1,21-42 1,-21 0-1</inkml:trace>
  <inkml:trace contextRef="#ctx0" brushRef="#br0" timeOffset="7288.08">4339 1736 0,'0'0'0,"21"0"0,0 0 16,1 0-16,-1 0 0,0 0 15,0 0-15,21 0 0,1-21 16,-1 21-16,0 0 0,1 0 16,20-22-16,-20 22 0,20 0 0,1 0 15,-22 0-15,21-21 0,-20 21 16,-1 0-16,0 0 0,1 0 0,-1 0 16,-21 0-16,22 0 0,-22 21 15,0-21-15,0 22 0,0-22 16,-21 21-16,0 0 0,0 0 15,0 0-15,0 0 16,0 1-16,0-1 0,0 0 0,0 0 16,0 0-16,0 0 0,0 1 15,0-1-15,0 0 0,0 0 16,0 0-16,0 22 0,0-22 16,0 0-16,0 0 0,0 0 15,0 0-15,0 1 0,0-1 16,0 0-16,-21-21 0,0 21 15,0-21-15,0 0 0,-1 21 16,-20-21-16,0 0 0,-1 0 0,-20 21 16,-1-21-16,-20 0 0,-1 0 15,0 0-15,1 0 0,-1 0 0,22 0 16,-22 0-16,21 0 16,22 0-16,0 0 0,-1 0 0,1 0 15,0 0-15,21 0 0,-1 0 16</inkml:trace>
  <inkml:trace contextRef="#ctx0" brushRef="#br0" timeOffset="7686.01">2625 2963 0,'0'0'0,"-22"0"15,22-21-15,0 0 16,0 42-1,0 0 1,0 1-16,0-1 16,0 0-16,0 21 0,0-21 0,0 1 15,0 20-15,0-21 16,-21 21-16,21 1 0,0-22 0,0 0 16,-21 0-16,21 0 0,0 1 15,0-44 16,0 1-31</inkml:trace>
  <inkml:trace contextRef="#ctx0" brushRef="#br0" timeOffset="7995.83">2519 2900 0,'0'0'0,"0"-21"16,0 0-1,42 21-15,-21 0 0,0 0 0,22-22 16,-1 22-16,-21 0 0,22 0 16,-1 0-16,-21 0 0,21 22 15,-20-22-15,-1 21 0,0 0 0,-21 0 16,0 0-16,0 0 0,-21 22 16,0-22-16,-22 0 0,22 0 0,-21 0 15,-1 1-15,1-1 16,0-21-16,21 21 0,-22-21 0,22 0 15,0 0-15,0 0 16,0 0-16,42-21 31,0 21-31,0-21 0,0 21 16</inkml:trace>
  <inkml:trace contextRef="#ctx0" brushRef="#br0" timeOffset="8500.78">3111 2921 0,'0'0'0,"0"21"0,0 0 0,0 1 16,0-1-16,0 0 0,-21 0 16,21 0-16,-21 0 0,21 1 0,-21 20 15,21-21-15,0 0 0,0 0 16,0 1-16,0-1 0,0 0 15,0-42 17,0 0-32,21-1 15,-21 1-15,0 0 0,21 0 0,0 0 16,-21 0-16,0-1 16,22 22-16,-22-21 0,21 21 0,0 0 31,0 21-31,-21 1 0,21-22 15,-21 21-15,0 0 0,0 0 16,21-21-16,-21 21 0,22-21 16,-1 0-1,0 0-15,0 0 16,-21-21-16,0 0 0,21 21 16,-21-21-16,0 0 15,0-1-15,0 1 0,0 0 16,0 0-16,0 0 15,-21 0-15,21-1 0,0 1 16</inkml:trace>
  <inkml:trace contextRef="#ctx0" brushRef="#br0" timeOffset="8743.87">3535 2879 0,'0'0'0,"0"21"0,0 21 16,0-21-16,0 1 16,0-1-16,0 0 0,0 0 0,0 21 15,0-20-15,-21-1 0,21 0 16,0 0-16,-22 0 0,22 0 0,0 1 15,0-1-15,0 0 16,0-42 15,22 0-31,-22-1 16</inkml:trace>
  <inkml:trace contextRef="#ctx0" brushRef="#br0" timeOffset="9084.37">3492 2921 0,'0'0'0,"22"0"16,-1-21-1,0 21-15,0 0 0,0 0 0,22 0 16,-22 0-16,21 0 0,0 0 16,1 0-16,-1 0 0,0 0 0,1 21 15,-22-21-15,21 21 0,-21 0 16,1 1-16,-1-1 0,-21 0 15,0 0-15,0 0 0,0 0 0,0 1 16,0-1-16,-21 0 0,-1 0 16,1 0-16,-21 0 0,21 1 0,0-1 15,-1 0-15,1 0 0,0-21 16,0 21-16,0-21 0,0 0 0,-1 21 16,1-21-1,0 0-15,0 0 0,21-21 31,0 0-15,0 0-16</inkml:trace>
  <inkml:trace contextRef="#ctx0" brushRef="#br0" timeOffset="9308.24">4276 2985 0,'0'21'78,"0"0"-47</inkml:trace>
  <inkml:trace contextRef="#ctx0" brushRef="#br0" timeOffset="9476.14">4276 3112 0,'0'21'46,"21"-21"-14,0-21-17</inkml:trace>
  <inkml:trace contextRef="#ctx0" brushRef="#br0" timeOffset="9743.99">4762 2879 0,'0'21'0,"0"0"15,0 0-15,0 0 16,0 1-16,0-1 16,0 0-16,0 21 0,0-21 0,0 1 15,0-1-15,0 0 0,0 0 16,-21 0-16,21 0 0,0 1 0,0-1 15,0-42 32,0-1-47,0 1 0,0 0 16</inkml:trace>
  <inkml:trace contextRef="#ctx0" brushRef="#br0" timeOffset="10231.53">4762 2794 0,'0'-21'16,"22"21"0,-1 0-16,0-21 0,0 21 15,21 0-15,-20 0 0,20 0 16,0 0-16,1 0 0,20-21 0,-21 21 16,22 0-16,-22 0 0,22 0 15,-22 0-15,22 0 0,-22 0 0,0 0 16,22 0-16,-22 0 0,-21 0 15,22 0-15,-22 0 0,0 0 16,0 0-16,0 0 0,0 0 0,-21 21 31,0 0-31,0 0 16,0 0-16,0 0 16,0 1-16,0-1 0,0 0 15,-21 0-15,21 0 0,0 0 16,0 1-16,0-1 0,0 0 15,0 0-15,0 0 0,0 0 16,0 1-16,0-1 16,0 0-16,0 0 0,0 0 15,0 0-15,0 1 16,-21-22-16,0 21 0,0-21 16,0 0-16,-22 0 0,22 21 15,-21-21-15,21 0 0,-22 0 0,1 0 16,0 0-16,-1 0 0,22 0 15,-21 0-15,21 0 0,-1 21 0,-20-21 16,21 0-16,0 0 16,0 21-16,-1-21 0,1 0 15,0 0-15</inkml:trace>
  <inkml:trace contextRef="#ctx0" brushRef="#br0" timeOffset="10585.33">3387 3768 0,'0'0'0,"0"-21"0,-22 21 16,1-22-1,21 44 17,0-1-32,0 0 0,21 0 15,-21 0-15,0 22 0,0-22 16,22 21-16,-22 0 0,0-20 0,0 20 16,21 0-16,-21-21 0,0 1 0,0 20 15,0-21-15,0 0 16,0 0-16,0-42 15,21 0 1,-21 0-16,21 0 0,-21 0 0</inkml:trace>
  <inkml:trace contextRef="#ctx0" brushRef="#br0" timeOffset="11088.37">3429 3662 0,'21'0'31,"0"0"-31,0 0 0,22 0 16,-1 0-16,0 0 0,22 0 15,-1 0-15,22 0 0,0 0 0,-1 0 16,1 0-16,21 0 0,0 0 0,0-21 16,-1 21-16,1 0 15,-21-21-15,0 21 0,-1 0 0,1 0 16,-22 0-16,-20 0 0,-1 0 15,0 0-15,1 0 0,-22 0 0,0 0 16,-21 21-16,0 0 16,0 0-16,0 0 15,0 0-15,0 1 0,0-1 0,0 0 16,0 0-16,0 0 16,0 0-16,0 1 0,0-1 0,0 0 15,0 0-15,0 0 0,0 0 16,-21 1-16,21-1 0,0 0 15,-21-21-15,21 21 16,-21-21-16,-1 21 16,1-21-16,0 0 0,0 0 0,-21 21 15,20-21-15,-41 0 0,21 0 16,-22 0-16,-21 0 0,1 0 0,-1 0 16,0 0-16,1 22 0,-22-22 0,21 0 15,1 0-15,-1 0 0,0 21 16,1-21-16,20 21 0,1-21 0,20 0 15,-20 0-15,42 0 0,-22 0 16,22 0-16,0 0 0,0 0 0,21-21 16</inkml:trace>
  <inkml:trace contextRef="#ctx0" brushRef="#br0" timeOffset="11380.21">3746 3747 0,'-21'0'31,"21"21"-31,0 0 16,0 0-16,0 0 0,0 22 15,0-22-15,0 0 0,21 21 16,-21-21-16,0 1 0,0 20 0,22-21 15,-22 0-15,0 0 0,21-21 16,-21 22-16,0-1 0,21-21 16,0 0-16,0 0 15,0 0-15,1 0 0,-1-21 0,0-1 16,0 1-16,-21 0 0,21-21 0</inkml:trace>
  <inkml:trace contextRef="#ctx0" brushRef="#br0" timeOffset="11995.39">4106 3874 0,'0'21'0,"0"0"16,-21 0-16,21 0 15,0 0-15,0 1 0,0-1 0,0 0 16,0 0-16,0 0 16,0 0-16,21-21 15,0 0-15,1 0 16,-1 0-16,0-21 0,0 21 0,0-21 15,0 0-15,1 0 0,-22 0 16,21-1-16,-21 1 0,0 0 16,0 0-16,0 0 0,0 0 0,-21 21 15,-1 0-15,1 0 16,0 0-16,0 0 0,0 0 0,0 0 16,-1 0-16,1 0 0,21 21 15,-21 0-15,21 0 16,0 0-1,21-21-15,0 0 16,1 0-16,-1 0 0,21-21 0,-21 21 16,0-21-16,22 21 0,-22-21 15,21 0-15,-21 21 0,1-22 0,-1 22 16,0-21-16,0 0 0,0 21 16,0-21-16,-21 42 46,0 0-30,0 0-16,-21 1 16,21-1-16,0 0 0,0 0 0,0 0 15,0 0-15,0 1 16,0-1-16,0 0 0,0 0 0,0 0 16,0 0-16,0 1 0,0-1 0,0 0 15,0 0-15,0 0 0,0 0 16,0 1-16,-21-1 0,21 21 15,0-21-15,0 0 0,0 1 16,21-44 15,0 1-31,1-21 0,-22 21 16,21 0-16</inkml:trace>
  <inkml:trace contextRef="#ctx0" brushRef="#br0" timeOffset="12201.33">4699 3831 0,'0'0'16,"0"21"-16,0 1 0,0-1 15,0 0 1,0 0-16,0 0 16,0 0-16,0 1 15,0-1-15,21-21 31,-21-21-15,21-1-16</inkml:trace>
  <inkml:trace contextRef="#ctx0" brushRef="#br0" timeOffset="12372.24">4784 3768 0,'0'21'15,"0"0"17,21-21-17,0 0 1,0 0-16</inkml:trace>
  <inkml:trace contextRef="#ctx0" brushRef="#br0" timeOffset="12692.26">5059 3852 0,'0'43'0,"0"-22"16,0 0-16,0 0 15,-21-21 1,21 21-16,0-42 31,0 0-31,0 0 0,0 0 16,0 0-16,0-1 15,21 1-15,0 0 0,0 0 16,0 21-16,0 0 16,1 0-16,-1 0 15,0 0-15,-21 21 0,21-21 16,-21 21-16,0 0 0,0 1 0,0-1 16,0 0-16,0 0 15,0-42 16,0 0-31</inkml:trace>
  <inkml:trace contextRef="#ctx0" brushRef="#br0" timeOffset="13295.3">7705 2096 0,'0'0'0,"0"-22"0,21 1 15,0 0-15,0 0 0,0 0 16,-21 0-16,0-1 0,0-20 0,0 21 15,0 0-15,0 0 16,0 42 15,0 0-31,0 0 0,0 21 0,0 1 16,21-1-16,1 22 0,-22 20 16,21 1-16,0 21 0,-21 0 0,21-1 15,0 1-15,-21 21 0,0 0 16,21-21-16,-21 21 0,0-21 0,22 21 15,-22-21-15,0 0 0,0-22 0,0 22 16,0-21-16,0-1 0,0-20 16,0-1-16,0 1 0,0-22 0,0 1 15,0-22-15,0 0 0,0 0 16,0-42 0,0 0-16,21 0 0,-21-22 15,21 1-15,0-22 0,-21 1 16,0-1-16,0 1 0</inkml:trace>
  <inkml:trace contextRef="#ctx0" brushRef="#br0" timeOffset="14151.83">7980 2138 0,'0'0'16,"0"-21"-16,0 0 0,0-1 0,0 1 0,0 0 15,0 0 1,21 0 0,0 21-16,0 0 0,22-21 15,-1 21-15,0 0 0,22-22 0,-1 1 16,22 21-16,0-21 0,20 21 16,1 0-16,42 0 0,-21-21 0,22 21 15,-1 0-15,21 0 0,22 0 16,-1 0-16,-21 0 0,22 0 0,-1 0 15,1 0-15,-22 0 0,22 0 16,-43 0-16,0 0 0,0 0 0,-21 0 16,-21 0-16,0 0 0,-21 0 15,-1 0-15,1 0 0,-22 0 16,1 0-16,-1 0 0,-20 0 16,-1 0-16,0 0 0,1 0 0,-22 0 15,0 0-15,-21 21 0,0 0 16,0 0-16,0 1 0,0 20 0,0-21 15,0 21-15,0 1 0,-21-1 16,0 0-16,21 1 0,-21 20 0,-1 1 16,1-22-16,21 43 0,0-22 15,0 1-15,0-1 0,0 1 0,0-1 16,0 22-16,0-22 0,21 1 16,1 21-16,-22-22 0,21 22 15,0-22-15,-21 22 0,21-22 16,-21 1-16,0-1 0,0-20 0,21 20 15,-21-20-15,0 20 0,21-21 0,-21 1 16,0-1-16,0 0 0,22 1 16,-22-22-16,21 21 0,-21 1 0,0-22 15,0 0-15,0 0 0,0 21 16,0-20-16,0-1 0,0 0 0,-21 0 16,-1 0-16,1 0 0,0-21 15,-21 22-15,-1-1 16,1-21-16,0 21 0,-1 0 0,1-21 15,-21 21-15,-1 0 0,1-21 0,-1 22 16,1-1-16,-22-21 0,-21 21 16,21-21-16,-20 0 0,-22 21 0,0-21 15,0 0-15,0 0 0,-22 21 0,-20-21 16,0 0-16,21 0 0,-22 0 16,1 0-16,0 0 0,20 0 0,1 0 15,0 0-15,21 0 0,0 0 0,21 0 16,22 0-16,-1 0 0,21 0 15,1 0-15,-1 0 0,22 0 0,0 0 16,21 0-16,-1 0 0,1 0 16,0 0-16,42 0 31,0 0-15,1-21-16,-1 0 0,0 21 15,0-21-15</inkml:trace>
  <inkml:trace contextRef="#ctx0" brushRef="#br0" timeOffset="14896.07">8869 2392 0,'0'21'0,"0"0"0,0 0 15,0 22-15,0-22 0,0 21 16,-21 1-16,21-22 0,0 21 0,0 0 15,0 1-15,-22-22 0,22 21 0,0-21 16,0 1-16,0-1 0,0 0 16,0 0-16,0-42 31,0 0-15,22 0-16,-22-1 0</inkml:trace>
  <inkml:trace contextRef="#ctx0" brushRef="#br0" timeOffset="15436.04">8890 2244 0,'0'-21'15,"21"21"17,21 0-32,-20 0 0,41 0 0,-21 0 15,22 0-15,-1 0 0,1 0 16,21 0-16,-1 0 0,1 0 0,21 0 15,21 0-15,-21-22 16,21 22-16,-22-21 0,1 21 0,0 0 16,0 0-16,-21 0 0,-1-21 0,1 21 15,-22 0-15,1 0 0,-1 0 16,1-21-16,-1 21 0,-20 0 16,-1 0-16,0 0 0,-20 0 0,20 0 15,-21 0-15,0 0 0,0 0 16,1 0-16,-22 21 15,0 0-15,0 0 16,0 1-16,0 20 0,0-21 16,0 21-16,0-20 0,0 20 15,0 0-15,0 1 0,0-1 16,0 0-16,21 1 0,0-1 0,0 0 16,0 1-16,0-1 0,1-21 15,-1 21-15,0-20 0,0 20 0,-21-21 16,0 0-16,0 0 0,0 1 15,0-1-15,-21-21 0,0 21 0,-22 0 16,1-21-16,0 21 0,-22-21 16,1 0-16,-22 0 0,0 21 0,1-21 15,-22 0-15,0 0 0,-21 0 0,-21 0 16,0 0-16,0 0 0,-22 0 16,22 0-16,21 0 0,0 0 0,0 0 15,21 0-15,0 0 0,22 0 16,-1 0-16,22-21 0,20 0 15,-20 21-15,20-21 0</inkml:trace>
  <inkml:trace contextRef="#ctx0" brushRef="#br0" timeOffset="16701.21">8191 2519 0,'0'-21'0,"0"0"16,-21 21-16,0-22 16,0 22-16,0 0 15,0 0-15,-1 0 0,1 22 16,0-22-16,0 21 0,21 0 15,0 0-15,-21-21 0,21 21 0,0 0 16,0 1-16,0-1 0,21-21 16,-21 21-16,21 0 0,21 0 15,-20 0-15,-1 1 0,0-1 0,0 0 16,0 0-16,0 0 0,1 0 16,-22 1-16,0-1 0,0 0 15,-22 0-15,1 0 16,0-21-16,0 0 0,0 0 0,-22 0 15,22 0-15,0 0 0,0 0 16,0 0-16,0 0 0,-1 0 0,44 0 47,-1 0-31,21 0-16,-21 0 15,0 0-15,1 0 0,20 0 16,-21 0-16,0-21 0,0 21 0,22-21 15,-22 21-15,0 0 0,0-21 0,0 21 16,1-21-16,-1 21 0,0-22 16,0 22-16,-21-21 0,0 0 0,0 0 15,0 0 1,0 42 15,0 0-15,0 0-16,0 0 15,0 1-15,0-1 0,0 0 0,0 0 16,0 0-16,21-21 16,0 0-16,1 0 15,-1 0-15,0 0 16,0 0-16,-21-21 0,21 21 0,0-21 16,1 0-16,-22 0 0,21 21 15,-21-22-15,21 1 0,-21 0 0,0 0 16,0 0-16,21 0 0,0 21 15,-21 21 1,0 0-16,21 0 16,-21 0-1,22 0-15,-22 1 16,21-22 0,0 0-16,0 0 0,0 0 15,0 0-15,1 0 0,-1 0 16,0-22-16,0 22 0,0-21 15,0 21-15,-21-21 0,22 21 16</inkml:trace>
  <inkml:trace contextRef="#ctx0" brushRef="#br0" timeOffset="17820.31">8615 3535 0,'0'0'0,"0"21"15,0 21-15,0 1 0,0-22 0,0 21 16,0 22-16,0-22 0,21 0 16,0 22-16,-21-22 0,0 22 0,0-22 15,0 0-15,0 22 0,0-43 0,0 21 16,0 1-16,0-22 0,0 0 16,0 0-16,0 0 0,0 1 15,0-44 1,0 1-16,0 0 15,0 0-15,0-21 0,0 20 0,0-20 16</inkml:trace>
  <inkml:trace contextRef="#ctx0" brushRef="#br0" timeOffset="18200.13">8572 3598 0,'0'0'0,"22"0"16,20 0-16,-21 0 0,0 0 15,22 0-15,-1 0 0,0 0 16,22 0-16,-22 0 0,22 0 16,-22 0-16,21 0 0,1 0 0,-22 0 15,22 0-15,-22 0 0,0 0 16,1 22-16,-1-1 0,-21-21 0,22 21 16,-22 0-16,0 0 0,0 0 15,0 22-15,0-22 0,-21 0 0,0 21 16,0-20-16,0 20 0,0-21 15,0 21-15,0 1 0,0-22 16,0 21-16,0 1 0,-21-22 0,21 21 0,-42-21 16,21 22-16,-22-22 0,1 0 15,0 21-15,-22-21 0,22 1 16,-22-22-16,22 21 0,-21 0 0,-1-21 16,22 0-16,-1 0 0,1 0 15,0 0-15,21 0 0,-22 0 0,43-21 16,0 0-16,0-1 0,0 1 15,0 0-15,0 0 0,0 0 0,43 0 16,-22-22-16</inkml:trace>
  <inkml:trace contextRef="#ctx0" brushRef="#br0" timeOffset="18503.96">10456 3747 0,'21'0'16,"-21"21"-16,0 0 0,0 21 16,0-21-16,0 22 0,22-1 15,-22-21-15,0 22 0,0-1 0,0 0 16,0-21-16,0 22 0,0-22 15,-22 21-15,22-21 0,0 1 16,0-1-16,-21 0 0,21-42 31,0 0-15,0-1-16,0-20 0</inkml:trace>
  <inkml:trace contextRef="#ctx0" brushRef="#br0" timeOffset="18933.71">10329 3598 0,'0'0'0,"0"-21"0,0 0 15,21 0-15,1 21 16,-1 0-16,0-21 0,0 21 0,21 0 16,1 0-16,-1-21 0,0 21 15,1 0-15,20 0 0,-20 0 0,20-22 16,-21 22-16,22 0 0,-1 0 15,-20 0-15,-1 0 0,22 0 0,-22 0 16,-21 22-16,21-22 0,-20 21 16,20-21-16,-21 21 0,-21 0 0,21-21 15,0 21-15,-21 0 0,0 1 16,22-1-16,-22 0 16,21 0-16,-21 0 0,21 0 0,-21 1 15,0-1-15,21 0 0,0 0 16,-21 0-16,21 0 0,-21 1 0,22-1 15,-22 21-15,21-21 0,-21 0 16,21 1-16,-21 20 0,0-21 0,0 0 16,0 22-16,0-22 0,0 0 0,0 0 15,-21 0-15,0 0 0,-1 1 16,-20-1-16,21 0 0,-21 0 0,20 0 16,-20-21-16,0 21 0,-1 1 15,1-22-15,-21 21 0,20-21 16,1 0-16,-22 0 0,22 0 0,21 0 15,-21 0-15</inkml:trace>
  <inkml:trace contextRef="#ctx0" brushRef="#br0" timeOffset="19120.06">10901 4445 0,'0'0'0,"21"0"78,-21-21-78</inkml:trace>
  <inkml:trace contextRef="#ctx0" brushRef="#br0" timeOffset="19759.36">14139 2434 0,'0'0'0,"0"-42"15,0 21-15,0 0 0,0 42 47,0 0-47,0 21 16,0 1-16,0-1 0,0 21 0,0 22 15,0-21-15,0 20 0,21 22 16,-21-21-16,22 21 0,-1-1 0,-21 1 16,21-21-16,0 21 0,0-22 0,0 22 15,1-21-15,-1 21 0,0-22 16,0 1-16,0 0 0,0-1 0,1-20 15,-22-1-15,0 1 0,0-1 16,0-20-16,0-1 0,0-21 0,0 22 16,0-22-16,0 0 0,21-42 31,-21-22-31,21 22 0,0-21 16</inkml:trace>
  <inkml:trace contextRef="#ctx0" brushRef="#br0" timeOffset="20523.53">14012 2477 0,'0'0'0,"0"-43"0,0 22 0,-21 0 0,21 0 0,0 0 16,0-1-16,21 1 15,0 21-15,1-21 0,20 21 16,21-21-16,-20 21 0,41-21 16,-20 21-16,21-21 0,-1 21 0,22 0 15,0-22-15,21 1 0,0 21 16,0 0-16,21-21 0,0 21 0,0 0 16,1 0-16,20-21 0,0 21 15,1 0-15,-1 0 0,0 0 16,-21 0-16,1 0 0,20 0 0,-21 0 15,0 0-15,-21 0 0,0 0 16,0 0-16,-21 0 0,0 0 0,-21 0 16,-1 0-16,1 21 15,0-21-15,-22 0 0,1 21 0,-1-21 16,-21 21-16,22-21 0,-22 22 16,1-22-16,-1 21 0,-21 0 0,21-21 15,-20 21-15,-1 0 0,0 22 16,0-22-16,-21 21 0,0 0 0,0 1 15,0-1-15,0 22 0,0-1 16,0-21-16,-21 22 0,0-1 16,0 1-16,-1-1 0,1 1 0,21-1 15,0 1-15,-21 21 0,21-22 16,0 22-16,0-22 0,0 22 0,0-22 16,0 1-16,0-1 15,0 1-15,0 21 0,0-22 0,21 1 16,-21-22-16,21 21 0,1 1 15,-22-22-15,0 22 0,21-22 0,-21 0 16,21 1-16,-21-22 0,0 21 0,0 1 16,0-22-16,0 21 0,-21-21 15,0 0-15,-1 1 0,1 20 0,-21-21 16,0 0-16,-22 0 0,22 1 16,-43-1-16,22 0 0,-22 0 0,0-21 15,1 21-15,-22-21 0,0 0 16,-21 0-16,-21 0 0,21 0 15,-21 0-15,-1 0 0,-20 0 0,0 0 16,-1 0-16,1 0 0,21 0 16,0 0-16,21 0 0,0 0 0,21 0 15,21 21-15,1-21 0,20 0 0,1 0 16,-1 0-16,22 0 0,-1 0 16,1 0-16,21-21 0,0 0 0,-22 0 15</inkml:trace>
  <inkml:trace contextRef="#ctx0" brushRef="#br0" timeOffset="22160.21">14795 2858 0,'0'-22'32,"0"44"15,0-1-47,0 0 0,0 0 15,0 0-15,0 0 0,0 1 16,0-1-16,0 0 0,0 0 0,0 0 15,0 0-15,0 1 0,0-1 16,-21 0-16,21 0 0,0 0 0,0 0 16,0-42 31,0 0-47,0 0 0,0 0 15,0 0-15,0-1 0</inkml:trace>
  <inkml:trace contextRef="#ctx0" brushRef="#br0" timeOffset="22941.3">14817 2752 0,'21'0'47,"0"0"-47,0 0 0,0 0 15,22 0-15,20 0 0,1 0 16,-1 0-16,22 0 0,-1 0 0,22 0 16,-21 0-16,21 0 0,-22 0 15,22-21-15,0 21 0,-21 0 0,21 0 16,-1-22-16,-20 22 15,21 0-15,-21 0 0,-22 0 0,22 0 16,-22 0-16,1 0 0,-22 0 16,0 0-16,1 0 0,-22 0 0,21 0 15,-21 0-15,1 0 16,-1 0-16,-21 22 31,0-1-31,0 0 16,0 0-16,0 0 15,0 0-15,0 1 16,0-1-16,0 0 0,0 0 0,0 0 16,0 0-16,21 1 0,-21-1 15,0 0-15,21 0 0,-21 0 16,0 0-16,0 1 0,21-22 16,-21 21-16,0 0 0,21-21 15,-21 21-15,-21-21 47,0 0-31,0 0-16,0 0 0,-22 21 15,1-21-15,0 0 0,-1 0 0,-20 0 16,-1 0-16,-20 0 0,-1 0 16,-21 21-16,22-21 0,-22 0 15,0 0-15,-21 0 0,21 22 16,0-22-16,0 0 0,-21 0 0,43 0 15,-22 0-15,21 0 0,1 0 16,20 0-16,1 0 0,20 0 0,1 0 16,0 0-16,20 0 0,1-22 15,0 22-15,0 0 0,21-21 32,21 21-1,0 0-31,0 0 0</inkml:trace>
  <inkml:trace contextRef="#ctx0" brushRef="#br0" timeOffset="23604.26">14859 3598 0,'0'-21'16,"0"42"15,0 1-15,0-1-16,0 0 0,0 0 15,0 0-15,0 0 0,0 1 16,0-1-16,0 0 0,0 0 15,0 0-15,0 0 16,21-21-16,0 0 16,0 0-16,1 0 0,-1 0 15,0 0-15,0-21 0,0 0 16,0 0-16,1 0 0,-22 0 16,0-1-16,0 1 0,0 0 15,0 0-15,0 0 0,0 0 0,0-1 16,0 1-16,0 0 15,21 21 17,0 0-17,0 0-15</inkml:trace>
  <inkml:trace contextRef="#ctx0" brushRef="#br0" timeOffset="24049.53">15388 3556 0,'0'0'0,"0"42"16,0-20-16,-21-1 0,21 0 16,-21 0-16,21 0 0,-21 0 0,21 1 15,0-1-15,0 0 0,0 0 16,0 0-16,0 0 0,0 1 0,0-1 16,21-21 30,-21-21-46,21-1 16,-21 1-16,0 0 0,0 0 16,0 0-16,0 0 0,0-1 15,0 1-15,0 0 0,0 0 0,0-21 16,0 20-16,0 1 0,0 0 16,0 0-16,21 21 0,-21-21 0,21 21 15,0 0-15,1-21 0,-1 21 16,0 0-16,0 0 0,0 0 15,0 0-15,1 21 0,-22 0 16,0 0-16,0 0 16,0 0-16,-22 1 0,1-1 0,0-21 15,0 21-15,0 0 0,0-21 16,-1 21-16,1-21 0,0 0 0,42 0 47,0 0-47</inkml:trace>
  <inkml:trace contextRef="#ctx0" brushRef="#br0" timeOffset="24264.4">15790 3493 0,'0'21'15,"0"0"-15,0 0 0,0 0 0,-21 0 16,21 1-16,-21-1 0,21 0 15,-21 0-15,21 0 0,0 0 16,0 1-16,0-1 16,-21-21-1,21 21-15</inkml:trace>
  <inkml:trace contextRef="#ctx0" brushRef="#br0" timeOffset="24454.29">15515 3789 0,'0'0'0,"-21"0"16,21 21-16,0 0 0,21-21 31,0 0-31,0 0 0,1 0 16,-1 0-16,0 0 0,0 0 0,0 0 15,0 0-15,22 0 0,-22-21 16,0 21-16,-21-21 0,21 21 0,0 0 15,-21-21-15</inkml:trace>
  <inkml:trace contextRef="#ctx0" brushRef="#br0" timeOffset="25020.35">16722 3598 0,'0'0'0,"-22"0"15,22-21-15,-21 21 16,0 0 0,0 21-16,21 1 15,-21-1-15,21 0 0,0 0 0,0 21 16,-21-20-16,21-1 15,-22 21-15,22-21 0,0 22 0,0-22 16,-21 0-16,21 21 0,-21-21 16,21 1-16,0-1 0,0 0 15,21-21 1,0 0-16,1 0 0,-22-21 16,21 0-16,0-1 0,-21 1 0</inkml:trace>
  <inkml:trace contextRef="#ctx0" brushRef="#br0" timeOffset="25249.3">16595 3662 0,'0'0'0,"0"-64"16,0 43-16,0 0 15,0 0-15,21 21 0,0 0 16,0 0-16,0 0 0,0 0 16,22 0-16,-22 0 0,0 0 0,0 0 15,0 21-15,1 0 0,-22 0 16,0 1-16,0-1 0,0 0 15,0 0-15,-22-21 0,1 21 16,0 0-16,0-21 0,0 0 0,0 22 16,-1-22-16,1 0 0</inkml:trace>
  <inkml:trace contextRef="#ctx0" brushRef="#br0" timeOffset="26011.87">17081 3641 0,'0'0'0,"-21"0"16,0 0-16,0 0 0,0 21 0,-22-21 16,22 21-16,21 0 0,-21-21 15,0 21-15,0 1 0,21-1 16,0 0 15,21-21-31,0 0 16,0 0-16,0 0 0,-21-21 15,22 21-15,-1 0 0,0-21 0,0-1 16,0 22-16,-21-21 0,21 21 16,-21-21-16,22 21 0,-22 21 62,0 0-46,0 1-16,0-1 0,0 0 31,21-21-31,0 0 0,0 0 0,0 0 16,0 0-16,1 0 15,-1 0-15,0 0 0,0-21 16,0 21-16,0-21 0,-21-1 15,0 1-15,22 0 0,-22 0 16,21 21 93,0 0-109,0 0 0,0 0 16,0 0-16,1 0 16,-1 0-16,-21 21 31,0 0-15,-21 0-16,21 1 0,-22-1 15,22 0-15,-21 0 0,21 0 16,-21 0-16,21 22 0,0-22 0,0 0 15,-21 21-15,21-20 0,0-1 0,-21 0 16,21 0-16,0 0 0,-21 0 16,-1-21-1,1 0 1,0-21-16,21 0 16</inkml:trace>
  <inkml:trace contextRef="#ctx0" brushRef="#br0" timeOffset="26399.69">17695 3662 0,'0'0'0,"0"21"0,0 0 15,0 0-15,0 1 0,0-1 16,21-21 31,-21-21-47,0-1 15,22 22-15,-1-21 0,-21 0 0,21 21 16,-21-21-16,21 0 16,-21 0-16,21 21 0,-21-22 15,21 22-15,-21 22 16,0-1-1,0 0-15,0 0 16,22 0-16,-1 0 0,-21 1 16,0-1-16,21-21 0,-21 21 15,21-21-15,0 0 0,-21 21 0,21-21 16,1 0-16</inkml:trace>
  <inkml:trace contextRef="#ctx0" brushRef="#br0" timeOffset="26771.49">15642 4297 0,'0'0'0,"-21"-42"16,21 20-1,-21 22-15,21-21 0,0 42 32,0 1-32,0-1 0,0 21 15,0-21-15,0 22 0,0-1 16,0 0-16,0 1 0,0-1 0,0 21 15,0-20-15,-21-1 0,21 0 0,-22 1 16,1-1-16,0 0 0,21 1 16,0-22-16,-21 0 0,21 0 0,0 0 15,21-42 1,-21 0 0,21-21-16,0 21 0,1-22 0,-22 22 15</inkml:trace>
  <inkml:trace contextRef="#ctx0" brushRef="#br0" timeOffset="27299.42">15642 4170 0,'0'0'16,"42"-21"0,-20 21-16,-1 0 0,21 0 0,-21-21 15,22 21-15,-1 0 0,0 0 16,22 0-16,-1 0 0,1 0 15,-1 0-15,22-22 0,0 22 16,-22-21-16,22 21 0,-1 0 0,-20-21 16,21 21-16,-22 0 0,1-21 15,-1 21-15,-21-21 0,1 21 0,-1 0 16,0 0-16,1 0 0,-22 0 16,0 0-16,-21 21 31,0 0-31,0 0 0,0 0 0,0 1 15,0-1-15,0 0 0,0 21 16,0-21-16,0 1 0,0-1 0,21 21 16,-21-21-16,21 0 0,-21 1 15,0-1-15,0 0 0,22 0 16,-22 0-16,0 0 0,0 1 0,21-1 16,-21 0-16,0 0 15,0 0-15,-21-21 0,-1 21 16,1-21-16,-21 0 0,21 22 0,-22-1 15,1-21-15,-21 0 0,-1 0 16,1 21-16,-22-21 0,0 0 0,-21 0 16,22 0-16,-22 0 0,21 0 15,1 21-15,-1-21 0,21 0 0,1 0 16,-1 0-16,22 0 0,0 21 16,-1-21-16,22 0 0,42 0 31</inkml:trace>
  <inkml:trace contextRef="#ctx0" brushRef="#br0" timeOffset="27628.34">16214 4868 0,'0'0'0,"21"0"15,-21 22 17,0-1-17,0 0-15,0 0 0,0 0 0,0 0 16,0 1-16,0-1 0,0 0 0,21-21 15,-21 21-15,21-21 16,0 21-16,0-21 0,1 0 0,-1 0 0,21 0 16,-21 0-16,0 0 0,22-21 15,-22 0-15,21 0 0,-21 21 16,1-21-16,-1-1 0,21 1 0</inkml:trace>
  <inkml:trace contextRef="#ctx0" brushRef="#br0" timeOffset="27749.79">16785 4911 0,'21'0'16,"0"0"0,1 0-1,-1 0-15,0 0 0,0 0 16</inkml:trace>
  <inkml:trace contextRef="#ctx0" brushRef="#br0" timeOffset="32739.7">5419 7493 0,'-22'-21'0,"22"0"15,-21 21-15,0-21 16,21-1-1,-21 22 1,21-21-16,-21 0 0,21 0 16,0 0-16,0 0 15,0-1-15,0 1 0,0 0 16,0 0-16,0 0 0,0 0 0,21-1 16,-21 1-16,21 0 0,-21 0 15,0 0-15,0 0 16,0 42 15,0 0-31,0 0 0,0 0 16,0 22-16,0-1 0,0 0 15,0 1-15,0 20 0,-21-21 0,21 22 16,0-1-16,-21-20 0,21 20 0,0 1 16,-21 20-16,21-20 0,-22 21 15,1-1-15,0 1 0,21 0 0,-21-1 16,0 1-16,0 21 0,-1-22 15,1 1-15,0 0 0,21 21 0,-21-22 16,21 1-16,-21-22 0,21 22 16,0-21-16,0 20 0,0-20 0,0-1 15,0 1-15,0-1 0,21 1 16,-21-22-16,0 22 0,0-1 0,0-21 16,0 22-16,0-22 0,0 1 0,0-1 15,0 0-15,0 1 0,0-22 16,0 21-16,0-21 0,0 0 0,0 22 15,0-22-15,0 0 0,21-21 16,-21-21 0,21 0-16,-21-22 0,21 22 15,1-21-15,-22 0 0,21-22 0</inkml:trace>
  <inkml:trace contextRef="#ctx0" brushRef="#br0" timeOffset="33852.11">5461 7091 0,'0'0'0,"0"-42"16,0 20 0,0 1-1,21 21-15,-21-21 16,21 0-16,0 21 0,1-21 16,20 21-16,-21-21 0,21 21 0,1-22 15,-1 22-15,0-21 0,22 21 0,-22-21 16,22 21-16,-1-21 0,22 21 15,-22 0-15,22-21 0,21 21 0,0 0 16,0 0-16,21-21 16,0 21-16,21 0 0,0 0 0,0 0 15,0 0-15,22-22 0,-1 22 0,-21 0 16,21 0-16,-20 0 0,-1-21 16,0 21-16,0 0 0,0 0 0,0-21 15,-21 0-15,0 21 0,-21 0 16,21 0-16,-21-21 0,0 21 0,0 0 15,0 0-15,-22 0 0,1 0 16,-22 0-16,22 0 0,-43 0 0,22 0 16,-22 0-16,1 0 0,-22 0 0,0 0 15,0 21-15,0 0 16,0 0-16,-21 0 16,0 1-16,0-1 0,0 0 15,0 0-15,0 0 0,0 0 0,0 1 16,0-1-16,0 21 0,0-21 0,-21 22 15,21-1-15,0 21 0,0-20 16,0 20-16,0 1 0,0-1 0,0 1 16,0-1-16,0 1 0,21-1 0,-21 1 15,22-1-15,-1 22 0,0-22 16,-21 22-16,21-21 0,-21 20 0,21 1 16,-21-22-16,0 22 0,0-21 0,0-1 15,0 22-15,0-22 16,0 22-16,0-22 0,-21 22 0,21-21 15,0 20-15,-21-20 0,21-1 0,0 1 16,0-1-16,0 1 0,0-1 16,0 1-16,0-1 0,0 1 0,0-1 15,0 1-15,0-1 0,0 1 0,0-1 16,0-20-16,0-1 0,0 21 16,0-20-16,-21-1 0,0 0 0,-1 1 15,1-22-15,0 21 0,0-21 0,0 22 16,0-22-16,-22 0 0,22 0 0,-21 0 15,21 1-15,-22-1 16,22 0-16,-21-21 0,-1 21 0,1 0 16,0-21-16,-1 0 0,1 21 0,-21-21 15,20 0-15,-20 0 0,-1 0 0,1 0 16,-22 0-16,22 0 0,-22 0 16,0 0-16,-21 0 0,22 0 0,-22 0 15,0 0-15,21 0 0,-20 0 0,-1 0 16,0 0-16,0 0 0,0 0 0,-21 0 15,0-21-15,0 21 0,0 0 16,-21-21-16,0 0 0,21 21 0,-21-21 16,0 21-16,-1-21 0,1 21 0,21 0 15,-21-22-15,21 22 0,0-21 0,0 0 16,0 21-16,21-21 0,-21 21 16,21-21-16,22 0 0,-22 21 15,21-22-15,1 1 0,-1 21 0,21-21 16,-20 0-16,20 21 0,1-21 0,-1 21 15,22-21-15,-22-1 0,22 22 16,21-21-16,0 0 0,21 0 0,0 0 16,0 0-16,42-22 0,-21 1 0,22 0 15</inkml:trace>
  <inkml:trace contextRef="#ctx0" brushRef="#br0" timeOffset="34727.61">5503 8170 0,'0'0'16,"21"-21"-16,22 0 15,-22 0-15,0 21 0,-21-21 0,21 0 16,-21-1-16,0 1 0,0 0 16,0 0-16,0 0 0,0 0 15,-21-1-15,0 1 0,0 21 16,0-21-16,-1 21 0,1 0 0,-21 0 15,21 0-15,0 0 0,-1 0 0,1 21 16,0 0-16,0 1 0,0 20 16,0 0-16,21-21 0,-22 22 0,22-1 15,0 0-15,0 1 0,0-1 16,0-21-16,0 22 0,0-22 0,0 0 16,22 0-16,-1 0 0,0 0 0,0-21 15,0 0-15,0 0 16,1 0-16,-1 0 0,21 0 0,-21-21 15,0 0-15,22 0 0,-22 0 0,21 0 16,-21-1-16,22-20 0,-22 21 16,21-21-16,-21-1 0,1 1 0,-1 0 15,0-1-15,-21 1 0,0 0 16,21-22-16,-21 22 0,0-1 0,0 1 16,0 0-16,0-1 0,0 1 0,0 21 15,0 0-15,0 0 0,-21 42 31,21 0-31,-21 0 0,21 0 16,-21 22-16,21-1 0,0 0 16,-22 1-16,22-1 0,-21 21 0,21-20 15,0 20-15,0-20 0,0-1 16,0 0-16,0 1 0,0-1 0,21-21 16,-21 0-16,22 0 0,-1 1 0,0-1 15,0-21-15,0 0 0,0 0 16,22 0-16,-22 0 0,0 0 0,0 0 15,0 0-15,1 0 0,-1 0 0,0-21 16,0-1-16,-21 1 16,21 0-16,0 0 0,-21 0 0,0 0 15</inkml:trace>
  <inkml:trace contextRef="#ctx0" brushRef="#br0" timeOffset="34967.74">6286 8107 0,'0'0'0,"0"21"0,0 0 0,22-21 15,-22 21-15,21-21 0,-21 22 16,0-1 0,21-21-1,0 0 1,0 0-16,0 0 15,-21-21-15,22 21 0,-1-22 16,0 1-16,0 0 16,0 21-16,0-21 0</inkml:trace>
  <inkml:trace contextRef="#ctx0" brushRef="#br0" timeOffset="35173.62">7027 8065 0,'0'0'0,"21"21"16,1-21-16,-22 21 15,21-21-15,0 0 16,0 0 0,0 0-1,0-21 1,1 21-16</inkml:trace>
  <inkml:trace contextRef="#ctx0" brushRef="#br0" timeOffset="35383.51">7705 8086 0,'42'0'0,"-21"0"15,0 0-15,0 0 16,1 0-16,-1-21 16,0 21-16,0 0 0,0 0 0,0 0 15,1-22-15,-1 22 0,0 0 16,0 0-16</inkml:trace>
  <inkml:trace contextRef="#ctx0" brushRef="#br0" timeOffset="35548.41">8509 8065 0,'0'0'0,"21"0"16,0 0-16,0 0 0,-21 21 0,22-21 15,-1 0-15,0 0 16,0 0 0,0 0-16,0 0 0,1 0 15,-1 0-15,0-21 0,0 21 16</inkml:trace>
  <inkml:trace contextRef="#ctx0" brushRef="#br0" timeOffset="35748.3">9483 8043 0,'0'0'0,"42"0"16,-21 0-16,0 0 15,0 0-15,1 0 16</inkml:trace>
  <inkml:trace contextRef="#ctx0" brushRef="#br0" timeOffset="35992.23">10245 8022 0,'63'21'16,"-42"-21"0,0 0-16,1 0 15,-1 0-15,0 0 16,0 0-1</inkml:trace>
  <inkml:trace contextRef="#ctx0" brushRef="#br0" timeOffset="36824.74">6096 8975 0,'21'0'15,"-21"21"-15,21-21 31</inkml:trace>
  <inkml:trace contextRef="#ctx0" brushRef="#br0" timeOffset="37120.08">7154 8911 0,'0'0'0,"21"0"0,1 0 15,-1 0-15,0 0 0,0 0 0,0 0 16,0 0-16,1 0 0,-1-21 15,0 21-15,0 0 16,0 0-16,0 0 0,1 0 0,-1 0 16,0 0-1,0 0-15,0-21 0,0 21 0,1 0 16,-1 0-16</inkml:trace>
  <inkml:trace contextRef="#ctx0" brushRef="#br0" timeOffset="37467.89">8932 8657 0,'0'0'0,"21"0"16,1 0-16,-1-21 0,0 21 16,0 0-16,0 0 0,0 0 15,1-21-15,-1 21 0,0 0 16,0 0-16,0 0 0,0 0 15,1 0-15,-22-21 0,21 21 0,0 0 16,0 0-16,0 0 16,0 0-16</inkml:trace>
  <inkml:trace contextRef="#ctx0" brushRef="#br0" timeOffset="37676.76">10202 8573 0,'0'0'0,"21"0"16,-21 21-16,22-21 0,-1 0 0,0 0 16,0 21-1,0-21-15,0 0 16</inkml:trace>
  <inkml:trace contextRef="#ctx0" brushRef="#br0" timeOffset="38167.51">6159 9440 0,'0'0'0,"43"0"0,147 0 15,-105 0-15,0 0 0,-1 0 16,22 0-16</inkml:trace>
  <inkml:trace contextRef="#ctx0" brushRef="#br0" timeOffset="38668.44">5419 9800 0,'0'21'0,"21"-21"0,-21 22 0,21-22 32,0 0-17,0 0-15,22 0 16,-22 0-16</inkml:trace>
  <inkml:trace contextRef="#ctx0" brushRef="#br0" timeOffset="38940.3">8615 9779 0,'0'0'0,"84"0"0,149-21 16,-169 21-16,-1 0 16,-20 0-16,-1 0 0,0 0 0,-21 0 15,1-21-15,-1 21 0,0 0 16,0 0-16,-42 0 62,0 0-62</inkml:trace>
  <inkml:trace contextRef="#ctx0" brushRef="#br0" timeOffset="51153.02">5842 1757 0,'-21'-21'0,"0"21"15,21-21 16,21 21 1,0 0-32,0 0 15,0 0-15,0-22 0,22 22 0,-22 0 16,0 0-16,0 0 0,22 0 16,-22 0-16,0 0 0,0 0 15,0-21-15,0 21 0,1 0 0,-44 0 63,1 0-48,0 0-15,0 0 0,0 0 0,0 0 16,-1 0 0,1 0-16,0 0 15,0 0 1,0 0-16,0 21 31,-1 1-15,22-1-1,0 0-15,0 0 0,0 0 16,0 0-16,0 1 0,0-1 16,0 0-16,0 0 0,0 0 15,0 0-15,0 1 0,0-1 16,0 0-16,0 0 15,22-21 1,-22 21-16,21-21 31,0-21-15,0 0 0,0 0-16,-21 0 0,21-1 15,1 1-15,-22 0 0,21-21 16,0 21-16,0-1 0,0 1 0,-21-21 15,21 21-15,1 0 0,-22-1 16,0 1-16,21 21 16,-42 0 15,-1 0-31,1 0 0,0 21 16,0-21-16,0 0 0,0 22 15,-1-22-15,1 0 0,0 0 16,21 21-16,0 0 0,-21-21 15,42 0 32,0 0-47,0 0 0,1 0 16,-1 0-16,0-21 0,0 0 0,0 21 16,0 0-16,1-22 0,-22 1 31,-22 21-16,1 0-15,0 0 16,-21 0-16,21 21 0,-22-21 0,22 0 16,-21 22-16,21-22 15,-1 0-15,22 21 16,22-21 0,-1 0-1,0 0-15,0 0 0,0 0 16,0 0-16,1 0 0,-1 0 15,0 0-15,0 0 16,-42 21 31,0-21-47,0 0 0,-1 21 16,1-21-16,21 21 15,-21-21 1,21 21-16,21-21 31,0 0-31,1 0 16,-1 0-16,0 0 0,0 0 15,0 0-15,-42 0 47,0 0-47,0 22 16,0-22-16,-1 0 0,1 21 15,0-21-15,0 0 16,21 21 0,21-21 15,0 0-31,0 0 16,1 0-1,-1 0-15,-42 0 94,-1 0-78,1 0-1</inkml:trace>
  <inkml:trace contextRef="#ctx0" brushRef="#br0" timeOffset="52764.33">5694 3704 0,'0'0'0,"0"-21"0,0 0 16,-21 21-16,21-21 16,-22 21-16,22-21 15,-21 21-15,21 21 31,0 0-15,21 0-16,1 21 0,-1-20 0,21 20 16,-21 0-16,22 1 15,-1-1-15,0 21 0,1-20 0,-1-1 16,-21 22-16,21-22 0,1 0 16,-22 1-16,0-1 0,0 0 0,0 1 15,1-1-15,-1-21 0,-21 0 0,21 0 16,-21 1-16,0-1 0,0 0 15,21-21 1,0-21 0,-21 0-1,0-1-15,0 1 16,0 0-16,0 0 0,0 0 0,0-22 16,0 22-16</inkml:trace>
  <inkml:trace contextRef="#ctx0" brushRef="#br0" timeOffset="53013.19">6435 3704 0,'0'-21'16,"-22"21"0,1 21-1,-21 0-15,21 1 0,0-1 0,-22 21 16,1-21-16,0 22 0,-22 20 15,1-21-15,-1 22 0,1-1 16,-1-20-16,1 20 0,-1 1 16,1-22-16,-1 0 0,22 1 0,-1-1 15,22 0-15,-21-20 0,21 20 16,21-21-16,0 0 0</inkml:trace>
  <inkml:trace contextRef="#ctx0" brushRef="#br0" timeOffset="62536.29">5313 8467 0,'0'0'0,"-21"0"0,21 21 0,-22-21 15,22 21 63,0 0-46,22-21-17,-1 0-15,0 0 16,0 0-16,0 0 0,0 0 15,1 21-15,-1-21 16,0 0-16,0 0 0,0 0 16,0 0-16,1 0 15,-1 0-15,0 0 0,0 0 16,0 0-16,0 0 0,1 0 16,20 0-16,-21 0 15,21 0-15,-20 0 0,20 0 0,0 0 16,-21 0-16,22-21 0,-1 21 0,0 0 15,-20 0-15,20 0 0,0 0 16,-21 0-16,22 0 0,-22 0 0,0 0 16,21 0-16,-20 0 0,20 0 0,-21 0 15,0 0-15,22 0 0,-1 0 16,-21 0-16,21 0 0,1 0 0,-1 0 16,0 0-16,1 0 0,20-21 15,-20 21-15,-1 0 0,21 0 0,-20 0 16,20 0-16,-20 0 0,-1 0 0,21 0 15,-20 0-15,-1 0 16,0 0-16,1 0 0,-1 0 0,0 0 16,1 0-16,-1 0 0,22 0 0,-22 0 15,0 0-15,1-21 0,-1 21 16,0 0-16,1 0 0,-1 0 0,0 0 16,1 0-16,-1 0 0,0 0 15,1 0-15,-1-21 0,0 21 0,1 0 16,-22 0-16,21 0 0,0 0 0,1 0 15,-1-21-15,-21 21 0,22 0 16,-1 0-16,0 0 0,1-22 0,-22 22 16,21 0-16,0 0 0,1-21 15,-22 21-15,21 0 0,1 0 16,-1-21-16,-21 21 0,21 0 0,1-21 16,-1 21-16,-21-21 0,22 21 15,-22 0-15,21-21 0,0 21 0,-20 0 16,20 0-16,-21-22 0,21 22 0,-20 0 15,-1 0-15,21-21 0,-21 21 16,22 0-16,-22 0 0,21 0 0,0-21 16,-20 21-16,20-21 0,0 21 15,1 0-15,-22 0 0,21 0 0,0-21 16,1 21-16,-1 0 0,0 0 0,1 0 16,-1 0-16,-21 0 15,22-21-15,-1 21 0,0 0 0,1 0 16,-22 0-16,21 0 0,-21 0 0,22 0 15,-22 0-15,21-22 0,-21 22 16,0 0-16,22 0 0,-22 0 0,21 0 16,-21 0-16,1-21 0,20 21 15,-21 0-15,21 0 0,-20 0 0,20 0 16,-21 0-16,21-21 0,-20 21 0,20 0 16,-21 0-16,0-21 0,0 21 15,1 0-15,-1-21 0,0 21 0,0-21 16,-21-1-16,0 1 15,0 0-15,0 0 16,0 0-16,0 0 0,0-1 16,-21 1-1,0 21-15,0-21 0,-1 0 16,1 21-16,0 0 0,0 0 16,-21-21-16,20 21 0,-20 0 0,21 0 15,-21 0-15,20 0 0,-20 0 0,0 0 16,-22 0-16,22 0 0,-22 0 15,22 0-15,-43-21 0,22 21 0,-1 0 16,-20 0-16,-1 0 0,22 0 0,-22 0 16,21 0-16,-20 0 15,20 0-15,-20 0 0,20 0 0,-21 0 16,1 0-16,20 0 0,-20 0 16,-1 0-16,0 0 0,1 0 0,-1 0 15,0 0-15,22 0 0,-22 0 0,22 0 16,-22 0-16,21 0 0,-20 0 15,20 0-15,1 0 0,-22 0 0,22 21 16,-1-21-16,-21 0 0,22 0 16,-1 21-16,1 0 0,-1-21 0,1 0 15,-1 21-15,1-21 0,-1 0 0,1 21 16,-1-21-16,1 22 0,-1-22 16,1 0-16,-22 21 0,22-21 15,-1 0-15,1 0 0,20 21 16,-20-21-16,-1 0 0,22 0 0,0 0 15,-22 0-15,22 21 0,0-21 0,-1 0 16,1 0-16,0 0 0,-1 0 16,1 0-16,0 0 0,-1 0 0,1 0 15,0 0-15,-1 0 0,-20 21 16,20-21-16,-20 0 0,21 0 0,-1 0 16,-20 21-16,20-21 0,-20 22 0,21-22 15,-22 21-15,22-21 0,-1 21 16,1-21-16,0 21 0,-1-21 15,22 21-15,-21 0 0,21-21 16,-22 22-16,22-1 0,-21-21 0,21 21 16,0 0-16,-1-21 0,-20 21 0,21 0 15,0-21-15,0 0 16,21 22-16,0-1 0,21-21 31,0 0-31,0 0 0</inkml:trace>
  <inkml:trace contextRef="#ctx0" brushRef="#br0" timeOffset="63684.42">11938 7726 0,'21'0'15,"0"0"-15,0 0 0,1 21 0,-1 0 16,0-21-16,21 21 0,1 22 16,-1-22-16,21 0 0,-20 0 15,-1 22-15,0-22 0,1 0 0,-1 0 16,0 0-16,1 0 0,-22 1 16,0-1-16,0-21 0,-21 21 0,0-42 46,0 0-46</inkml:trace>
  <inkml:trace contextRef="#ctx0" brushRef="#br0" timeOffset="63844.33">12552 7768 0,'-21'21'15,"-1"1"1,1-1-16,0 0 0,0 0 0,-21 21 15,-1 1-15,1-22 0,0 21 16,-22 1-16,1-1 0,20 0 0,-41-21 16,20 22-16,1-22 0</inkml:trace>
  <inkml:trace contextRef="#ctx0" brushRef="#br0" timeOffset="65444.41">9567 9335 0,'0'0'16,"64"-22"-16,84 1 16,-127 21-16,0-21 0,-21 0 15,-21 21 1,0 0-16,21-21 0,-21 21 15,21-21 1</inkml:trace>
  <inkml:trace contextRef="#ctx0" brushRef="#br0" timeOffset="65832.7">11409 9123 0,'21'21'0,"0"-21"0,0 21 15,0 0-15,1 1 0,-1-22 0,21 21 16,-21 0-16,0 0 0,1 0 15,-1 0-15,0-21 0,0 22 0,21-1 16,-20 0-16,-1-21 0,0 21 0</inkml:trace>
  <inkml:trace contextRef="#ctx0" brushRef="#br0" timeOffset="66039.58">12044 9250 0,'-21'0'0,"-22"42"16,22-42-16,0 21 0,-21 1 0,20-22 16,-20 21-16,21 0 0,-21 0 15,-1 0-15,-20 0 0,20 1 0,-20-1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21:15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1016 0,'0'-21'15,"0"0"-15,0 0 16,0-1 0,0 1-1,0 0 1,21 0-16,-21 0 15,0 0-15,0-1 16,0 1-16,0 0 16,0 0-1,0 42 32,0 0-47,0 0 16,0 22-16,0-22 0,0 21 15,0-21-15,0 22 0,0-1 16,0 0-16,0 1 0,0-1 16,0 0-16,0 1 0,0-1 0,0 0 15,0 1-15,22-1 0,-22 0 16,0 1-16,21 20 0,-21-20 0,0-1 16,0 0-16,0 22 0,0-22 15,0 0-15,0 1 0,0-1 0,0-21 16,0 22-16,0-22 0,0 21 15,0-21-15,0 0 0,0 1 16,0-1-16,0-42 47,0-1-31,0 1-16,0 0 15,0 0-15,0-21 0,0 20 0</inkml:trace>
  <inkml:trace contextRef="#ctx0" brushRef="#br0" timeOffset="703.54">8107 953 0,'-21'0'0,"21"-22"0,-22 22 15,22-21-15,-21 0 16,21 0-16,-21 21 16,21-21-16,0 0 0,0-1 15,0 1-15,0 0 0,0 0 16,0 0-16,0 0 15,21-1-15,0 22 0,1-21 16,20 0-16,-21 21 16,0-21-16,0 21 0,22 0 15,-22-21-15,0 21 0,21 0 16,-20 0-16,20 0 0,-21 0 0,21 0 16,1 0-16,-1 0 0,-21 0 15,22 0-15,-22 21 0,21 0 16,-21 0-16,0 22 0,1-22 0,-1 21 15,-21 0-15,0 1 0,0 20 16,0-20-16,-21-1 0,-1 0 0,1 1 16,-21-1-16,0 0 0,-1 1 15,22-1-15,-21-21 0,-1 0 16,1 0-16,21 1 0,0-1 16,-22 0-16,22 0 0,0 0 0,0-21 15,21 21-15,-21-21 0,0 0 16,21 22-16,-22-22 0,1 0 31,0 0-31,21-22 16,0 1-1,0 0-15</inkml:trace>
  <inkml:trace contextRef="#ctx0" brushRef="#br0" timeOffset="1461.1">9080 1799 0,'0'0'0,"22"0"16,-1-21-16,-21 0 15,21 21-15,-21-21 0,0 0 16,0-1-16,21 1 0,-21 0 16,0 0-16,0 0 0,0 0 0,0-1 15,-21 1-15,0 0 0,0 21 16,-1 0-16,22-21 0,-21 21 0,0 0 15,0 0-15,-21 0 0,20 0 16,1 0-16,0 21 0,0 0 0,-21 0 16,20 1-16,1 20 0,0-21 15,0 21-15,0 1 0,0-22 0,-1 21 16,1 1-16,21-1 16,0-21-16,-21 21 0,21-20 0,0 20 15,0-21-15,0 0 0,0 0 0,0 1 16,0-1-16,21-21 0,0 21 15,1-21-15,-1 0 0,0 0 0,21 0 16,-21 0-16,22 0 0,-22 0 16,21 0-16,1 0 0,-22-21 0,21 0 15,-21-1-15,22 1 0,-22 0 16,0 0-16,0-21 0,0-1 0,0 22 16,1-21-16,-1-1 0,-21 22 15,0-21-15,0 21 0,0 0 0,0-22 16,21 22-1,-21 0-15,0 42 32,0 0-17,-21 0-15,21 1 0,0 20 0,0-21 16,-21 0-16,21 22 0,-22-22 16,22 0-16,0 21 0,-21-21 0,21 1 15,0-1-15,0 0 0,0 0 16,0 0-16,0 0 0,0 1 0,21-22 15,1 21-15,-1 0 0,0-21 0,0 0 16,0 0-16,0 0 0,22 0 16,-22 0-16,0 0 0,21 0 15,1 0-15,-22 0 0,21 0 16,-21-21-16</inkml:trace>
  <inkml:trace contextRef="#ctx0" brushRef="#br0" timeOffset="2231.8">10096 1757 0,'0'0'0,"0"-42"16,0 20-16,0 1 15,-21 21-15,0-21 0,0 21 16,0 0-16,-22 0 0,22 0 0,0 0 16,-21 0-16,21 0 15,-22 21-15,22 0 0,0-21 0,0 22 16,-22 20-16,22-21 0,0 0 15,0 0-15,21 22 0,-21-22 0,21 0 16,0 21-16,0-20 0,0-1 16,0 0-16,0 0 0,0 0 15,21-21-15,0 0 0,0 21 16,0-21-16,1 0 0,20 0 0,-21 0 16,21 0-16,-20-21 0,20 21 15,-21-21-15,21 0 0,-20 21 0,-1-21 16,0 0-16,0-1 0,0 1 15,0 0-15,1 0 0,-22 0 16,0 0-16,0-1 0,21 1 16,-21 42 31,0 1-47,0-1 0,0 21 15,0-21-15,0 0 0,0 22 16,0-22-16,0 21 0,-21-21 0,21 22 15,0-1-15,0 0 0,0 1 16,0-1-16,-22 22 0,22-1 0,0-21 16,-21 22-16,21 21 15,-21-22-15,21 1 0,-21 20 0,0-20 16,0 20-16,21-20 0,-22 21 0,1-1 16,21 1-16,0-22 0,-21 22 15,21-21-15,-21-1 0,21 1 0,0-1 16,0-21-16,0 1 0,-21-1 0,21 0 15,-21 1-15,21-22 0,0 0 16,-22 21-16,1-20 0,0-1 0,0 0 16,0 0-16,0-21 0,-1 21 0,1-21 15,0 0-15,0 0 0,-21 0 16,20 0-16,-20-21 0,21 0 0,-21-21 16,-1 20-16,1-20 0,21 0 15,-22-1-15,1-20 0,21 21 16,-21-22-16,20 22 0,1-22 0,0 22 15,0 0-15,21-1 0,0 1 16,0 0-16,0 20 0,0-20 0,0 0 16,0 21-16,0-22 0,0 22 0,21-21 15,0 21-15,0-1 0,1-20 16,-1 21-16,-21-21 0,21 20 0,21-20 16,-21 0-16,1 21 0</inkml:trace>
  <inkml:trace contextRef="#ctx0" brushRef="#br0" timeOffset="2692.06">10372 1926 0,'21'0'47,"0"-21"-32,0 21-15,0-21 0,0 21 16,1-21-16,-1 0 0,21-1 16,-21 1-16,0 0 0,1 0 0,-1 0 15,0 0-15,0-1 0,-21 1 16,0 0-16,-21 21 15,0 0 1,-22 0-16,22 0 0,-21 21 16,21 0-16,-22 1 0,1-1 0,21 0 15,0 0-15,0 21 0,-1-20 16,1 20-16,21-21 0,0 21 0,0-20 16,0-1-16,0 0 0,21 0 15,1 0-15,-1 0 0,21-21 16,-21 22-16,22-22 0,-1 0 0,0 0 15,1 0-15,-1 0 0,0 0 16,22 0-16,-22 0 0,-21-22 0,22 1 16,-1 0-16,-21 0 0,0 0 15</inkml:trace>
  <inkml:trace contextRef="#ctx0" brushRef="#br0" timeOffset="3652.45">12425 1207 0,'0'0'0,"0"-22"16,42-41-16,-21 42 16,-21 0-16,0-1 0,0 1 0,0 0 15,0-21-15,0 21 0,0-1 16,0 1-16,0 0 0,0 0 15,-21 21-15,0-21 0,0 21 16,0 0-16,-1 0 0,1 0 0,-21 0 16,21 0-16,-22 21 0,1 0 15,0 21-15,-1 1 0,1-1 0,-21 0 16,20 1-16,22 20 0,-21-20 16,-1 20-16,22-21 0,-21 22 0,21-1 15,0 1-15,21-1 16,-22 1-16,22-1 0,0 1 0,-21-22 15,21 22-15,0-22 0,0 0 16,0 1-16,21-1 0,1 0 0,-1-20 16,21-1-16,-21 0 0,22 0 15,-22 0-15,21 0 0,0-21 0,1 0 16,-1 0-16,22 0 0,-22 0 0,0 0 16,1 0-16,-1-21 0,0 21 15,1-42-15,-1 21 0,0 0 0,1-22 16,-1 22-16,0-21 0,-21-22 15,22 22-15,-22-22 0,21 1 0,-21-1 16,1 1-16,-1-22 16,0 22-16,0-22 0,-21 22 0,0-22 15,0 0-15,0 1 0,-63-22 16,41 63-16,1 1 0,0 0 16,0-1-16,0 22 0,-22 0 15,1 21-15,0-21 0,-1 21 0,1 0 16,0 0-16,-22 0 0,22 0 15,0 21-15,-22 0 0,22 0 0,-1 22 16,22 20-16,-21-20 0,21 20 16,0 1-16,-1-22 0,1 21 0,21 1 15,0-22-15,0 22 0,0-22 16,0 0-16,0 1 0,0-1 16,21 0-16,1 1 0,-1-22 15,0 0-15,0 0 0,21 0 0,-20 1 16,-1-22-16,21 0 0,0 0 15,-20 0-15,20 0 0</inkml:trace>
  <inkml:trace contextRef="#ctx0" brushRef="#br0" timeOffset="4703.35">13398 720 0,'0'0'0,"0"-21"0,0-1 0,0 1 16,0 0-16,-21 21 15,0 0-15,0 0 16,21 21-16,-21 0 0,0 22 0,-1-1 16,1 22-16,21-1 0,-21 1 15,21-1-15,-21 22 0,0-22 0,21 1 16,0 20-16,0-20 0,0-1 15,0 1-15,0-1 0,0 1 0,0-1 16,0-20-16,0 20 0,0-20 16,0-1-16,0-21 0,0 21 15,21 1-15,-21-22 0,0 0 16,0 0-16,0 0 0,0-42 47,0 0-47,0 0 15,0 0-15,0 0 0,21-1 16,-21 1-16,21 0 0,0 0 0,1 0 16,-1 0-16,21-1 0,-21 1 15,0 0-15,22 0 0,-22 0 16,0 0-16,21 21 0,-20 0 0,20 0 16,-21 0-16,21 0 0,-20 0 15,-1 21-15,21-21 0,-21 21 16,0 21-16,1-21 0,-1 1 0,-21-1 15,0 21-15,0-21 0,0 0 16,0 22-16,0-22 0,0 0 0,0 0 16,-21 0-16,-1 1 0,-20-1 15,21-21-15,0 21 0,-22 0 0,22-21 16,-21 0-16,21 0 0,0 0 16,-1 0-16,-20 0 0,21 0 15,0 0-15,0 0 0,-1 0 16,44 0 31,-1 0-47,0 0 0,0-21 15,21 21-15,-20 0 0,20-21 16,0 0-16,1 21 0,-1-22 0,0 1 16,22 21-16,-22-21 0,0 0 0,1 0 15,-1 0-15,-21-1 0,22 1 16,-22 0-16,0 0 0,-21 0 0,0 0 15,0-1-15,21 1 0,-21 0 16,0 0-16,0 0 0,0 0 16,0-1-1,-21 22 17,21 22-32,0-1 0,0 0 15,0 21-15,0-21 0,0 22 16,0-1-16,0 0 0,0 1 0,0-1 15,0 0-15,0 1 0,0 20 0,0-20 16,0 20-16,21 1 0,0-1 16,-21 1-16,0-1 0,21 1 0,-21-1 15,22-21-15,-22 22 0,0-1 16,0-20-16,0-1 0,0 0 16,-22-20-16,22 20 0,-21-21 0,0 0 15,21 0-15,0 1 0,-21-1 16,0 0-16,0-21 0,-1 21 15,1-21-15,0 0 0,0 0 16,0 0 0,0 0-16,21-21 15,0 0-15,0 0 0</inkml:trace>
  <inkml:trace contextRef="#ctx0" brushRef="#br0" timeOffset="5083.52">14266 2540 0,'0'0'0,"0"-275"0,0 42 0,0 64 0,0 21 16,0 42-16,0 42 0,0 1 15,0 20-15,0 1 0,0 21 0,0 0 16,0 0-16,21 21 47,1 0-32</inkml:trace>
  <inkml:trace contextRef="#ctx0" brushRef="#br0" timeOffset="5992.11">14203 1334 0,'21'0'0,"-21"-22"0,0 1 31,-21 21 1,0 21-32,21 1 15,-22-1-15,1-21 0,0 21 16,21 0-16,0 0 0,-21 0 15,21 1-15,-21-1 0,21 0 16,0 0-16,0 0 0,21 0 16,0-21-1,0 0-15,0 0 0,1 0 0,-1 0 16,0 0-16,0-21 0,0 21 16,0-21-16,1 0 0,-22 0 0,0 0 15,0-1-15,0 1 16,0 0-16,0 0 0,-22 21 0,1-21 15,0 0-15,0 21 0,0 0 16,0 0-16,-1 0 0,1 0 0,0 0 16,21 21-16,-21 0 15,21 0-15,0 0 16,0 0-16,0 1 0,0-1 16,0 0-16,0 0 15,21 0-15</inkml:trace>
  <inkml:trace contextRef="#ctx0" brushRef="#br0" timeOffset="7211.28">14372 1757 0,'0'0'0,"0"21"15,0 0 1,21-21-1,0 0 1,1 0-16,-1 0 0,0-21 0,0 21 16,-21-21-16,21 21 0,0-21 15,1 0-15,-1 21 0,0-22 0,-21 1 16,0 0-16,0 0 16,0 0-16,0 0 15,-21 21 1,0 0-16,-1 0 0,1 0 15,0 0-15,0 21 16,0 0-16,0 0 0,-1 0 0,-20 0 16,42 22-16,-21-22 0,0 21 15,21-21-15,-21 22 0,21-22 0,0 0 16,0 0-16,0 22 0,21-22 16,0 0-16,0-21 0,0 21 0,0 0 15,22-21-15,-22 0 0,21 0 16,-21 0-16,22 0 0,-22 0 0,21 0 15,-21 0-15,1 0 0,-1-21 16,0 0-16,0 21 0,0-21 0,0-22 16,1 22-16,-1 0 0,-21-21 15,21-1-15,0 1 0,-21 0 16,21 21-16,0-22 0,1 22 16,-1-21-16,0 21 0,0-1 15,0 1-15,0 21 0,1 0 16,-1 0-1,0 0-15,-21 21 16,0 1 0,0-1-1,0 0 1,-21-21 15,0 0-15,21-21-16,-22 21 15,22-21-15,-21 21 0,21-22 16,-21 22-16,0 0 16,0 0-1,0 22 1,-1-1-16,22 0 0,0 0 16,-21 0-16,0 0 0,21 22 0,0-22 15,0 0-15,0 21 0,0-20 16,0-1-16,0 0 0,0 0 0,0 21 15,21-20-15,0-1 16,1-21-16,-1 21 0,0-21 16,0 0-16,0 0 0,22 0 0,-22 0 15,21 0-15,-21 0 0,22 0 16,-22-21-16,21 0 0,0 21 0,1-22 16,-22-20-16,21 21 0,-21 0 15,22-22-15,-22 1 0,21 0 0,-21-1 16,1-20-16,-1 21 0,0-22 15,0 22-15,-21-22 0,21 1 0,0 20 16,1-20-16,-22-1 0,0 22 16,0 0-16,0-1 0,21 1 15,-21 21-15,0 0 0,0 0 16,0-1-16,0 1 0,-21 21 16,-1 0-16,22 21 15,-21 1-15,21 20 0,-21-21 16,21 21-16,0 1 0,-21-1 0,0 0 15,21 22-15,-21-22 0,-1 1 16,22-1-16,0 0 0,0 1 0,-21 20 16,21-21-16,0 1 0,-21-1 0,21 0 15,0 1-15,0-1 0,0 0 16,0-20-16,0 20 0,0-21 16,0 0-16,21 0 0,0 1 15,1-1-15,-22 0 0,21-21 0,0 0 16,0 21-16,0-21 15,0 0-15,1 0 0,-1 0 0,0 0 16,-21-21-16,21 0 0,0 0 16,-21-1-16,0 1 0,21 0 15,-21 0-15,0 0 0,0 0 16,0-1-16</inkml:trace>
  <inkml:trace contextRef="#ctx0" brushRef="#br0" timeOffset="7580.06">15346 1461 0,'21'0'15,"0"0"1,0 0-16,0 0 0,22-22 0,-22 22 16,21 0-16,1 0 15,-1-21-15,-21 21 0,21 0 0,1 0 16,-22 0-16,21 0 0,-21-21 16,1 21-16,-1 0 0,0 0 0,0 0 15,0 0 1,-42 0 46</inkml:trace>
  <inkml:trace contextRef="#ctx0" brushRef="#br0" timeOffset="8448.02">16700 1058 0,'0'-21'0,"22"21"15,-22-21-15,21 21 0,-21-21 16,0 0-16,0 0 31,0 42 0,0 0-31,0 0 0,0 21 16,0 1-16,0-1 0,0 0 0,0 1 16,0-1-16,0 22 0,0-22 15,0 0-15,0 22 0,0-22 0,0 0 16,0 22-16,0-43 0,0 21 16,21 1-16,-21-22 0,0 21 0,0-21 15,0 1-15,0-1 0,0 0 16,0 0-1,-21-21 1,21-21-16,-21 0 16,21 0-16,-22-1 15,22 1-15,0-21 0</inkml:trace>
  <inkml:trace contextRef="#ctx0" brushRef="#br0" timeOffset="9132.64">16573 974 0,'0'0'0,"0"-21"0,0-1 16,-21 22-16,21-21 0,0 0 0,0 0 15,0 0-15,21 0 16,1-1-16,-1 22 0,0-21 0,0 0 16,21 21-16,-20 0 0,-1 0 15,21 0-15,0 0 0,-20 21 0,20 0 16,0 22-16,-21-1 0,22 0 15,-1 1-15,-21-1 0,22 22 16,-22-22-16,0 0 0,0 1 0,0 20 16,0-21-16,1 1 0,-22-22 15,0 21-15,21-21 0,-21 22 0,0-22 16,21 0-16,-21 0 0,0 0 16,0 1-16,0-1 0,0 0 15,0-42 16,0 0-31,0-1 0,0 1 16,0 0-16,0 0 0,0-21 0,21-1 16,0 22-16,0-42 0,1 20 15,-1 1-15,0-22 0,21 22 0,-21-21 16,22-1-16,-1 22 0,0-22 16,1 22-16,-22 0 0,21-1 15,1 22-15,-22 0 0,21 0 0,-21 0 16,0 21-16,1 0 0,-1 0 15,0 0-15,-21 21 16,0 21-16,0 0 16,0 1-16,0-1 0,0 0 0,-21 22 15,0-1-15,-1 1 16,22-1-16,-21-20 0,0 20 0,0 1 16,21 20-16,-21-20 0,0-1 15,21 1-15,-22-1 0,22 1 0,0-22 16,-21 22-16,21-22 0,0 0 15,0 1-15,0-22 0,0 0 0,0 0 16,0 0-16,0 1 0,0-1 16,0-42 31,0-1-47,0 1 15,21 0-15,-21 0 0,22 0 16,-1 0-16</inkml:trace>
  <inkml:trace contextRef="#ctx0" brushRef="#br0" timeOffset="9596.37">18288 1566 0,'0'0'0,"0"-21"15,-21 21 16,0 0-31,-1 0 0,1 21 16,0 1-16,0-1 0,0 21 16,0-21-16,-1 22 0,22-22 15,-21 21-15,0-21 0,21 22 0,-21-1 16,21-21-16,0 21 0,0-20 16,0-1-16,0 21 0,0-21 0,0 0 15,0 1-15,21-22 16,0 0-16,0 21 0,1-21 0,-1 0 15,21 0-15,-21 0 0,22 0 16,-1-21-16,-21 21 0,21-22 16,1 1-16,-1 0 0,-21 0 15,22 0-15,-22-22 0,0 22 0,0-21 16,0 0-16,-21-22 0,0 22 16,0-1-16,0 1 0,0 0 0,-21 21 15,21-1-15,-42 1 0,21 0 16,-22 0-16,22 21 0,-21 0 0,21 0 15,-22 0-15,22 0 0,-21 0 16,21 21-16,-1-21 0,1 21 0,0-21 16,21 21-16,0 1 15,21-22-15,0 0 0,1 0 16,-1 0-16,21 0 16</inkml:trace>
  <inkml:trace contextRef="#ctx0" brushRef="#br0" timeOffset="10372.18">19325 1545 0,'0'0'0,"0"-21"16,0 0-1,-21 0-15,0 21 0,0 0 16,-1 0-16,1-21 0,0 21 16,0 0-16,0 0 0,0 0 0,-1 0 15,1 0-15,0 21 0,0 0 16,0 0-16,0 0 0,-1 0 0,1 22 15,-21-22-15,21 21 0,0 1 16,-1-22-16,1 21 0,21 0 0,0 1 16,-21-22-16,21 0 15,0 21-15,0-20 0,0-1 0,0 0 16,21 0-16,0 0 0,1-21 16,-1 21-16,0-21 0,0 0 0,0 0 15,0 0-15,1 0 0,-1 0 16,0 0-16,21 0 0,-21 0 0,1-21 15,-1 0-15,21 0 0,-21 0 16,0-22-16,1 22 0,-1-21 0,0 0 16,0-22-16,0 22 0,0-1 15,1-20-15,-1 21 0,0-22 0,0 22 16,0-1-16,0-20 0,1 21 16,-22-1-16,0-20 0,21 20 15,-21 1-15,21 0 0,-21-1 16,0 1-16,0 0 0,0-1 15,0 22-15,0-21 0,0 21 0,0 0 16,-21 21 0,0 21-16,-1 0 0,1 21 15,0 1-15,0-1 0,-21 21 16,20 1-16,1-1 0,21 1 0,-21-1 16,0 1-16,21-1 0,-21 1 15,21-1-15,0 1 0,0-1 0,0-20 16,0 20-16,0-20 0,0-22 15,0 21-15,0 0 0,0-20 16,0-1-16,0 0 0,0 0 16,21 0-16,0-21 0,-21 21 0,21-21 15,0 22-15,1-22 0,-1 0 16,0 0-16,0 0 0,0 0 0,0 0 16,1-22-16,-1 1 0,0 0 15,0 21-15,0-21 0</inkml:trace>
  <inkml:trace contextRef="#ctx0" brushRef="#br0" timeOffset="11277.37">19854 1863 0,'21'0'15,"1"0"1,-1 0-16,0 0 16,0 0-16,0-21 0,0 21 15,1-22-15,-22 1 0,21 21 16,0-21-16,0 0 0,0 0 16,0 0-16,-21-1 0,22-20 15,-22 21-15,0 0 0,0 0 16,0-1-16,0 1 0,-22 21 15,1 0-15,0 0 16,0 0-16,0 0 0,0 21 0,-1-21 16,-20 22-16,21-1 0,0 21 15,0-21-15,-1 0 0,1 22 0,0-22 16,0 21-16,21 1 0,0-22 16,0 0-16,0 21 0,0-21 0,0 1 15,0-1-15,0 0 0,21 0 16,0 0-16,0-21 0,1 21 0,-1-21 15,21 0-15,-21 0 16,0 0-16,22 0 0,-22 0 0,21 0 16,-21 0-16,22 0 0,-22 0 15,21-21-15,1 0 0,-1 0 0,-21 0 16,21 0-16,-20-22 0,20 22 16,0-21-16,1-1 0,-22 1 0,21-21 15,0 20-15,-20 1 0,20-22 16,-21 22-16,21 0 0,-20-22 15,-1 22-15,0 0 0,0-1 0,21-20 16,-42 20-16,22 1 16,-1 0-16,0-1 0,0 22 0,-21-21 15,0 0-15,0 20 0,21 1 16,-21-21-16,0 21 0,0 0 16,-21 21-1,0 21-15,0 0 16,0 0-16,-1 0 0,-20 22 0,21-1 15,-21 0-15,20 1 0,1-1 16,-21 0-16,21 1 0,0-1 16,-22 21-16,22-20 0,0-1 0,0 0 15,0 22-15,21-22 0,-22 1 16,22 20-16,-21-21 0,21 1 16,0-1-16,0 0 0,0 1 15,0-1-15,0-21 0,0 0 0,21 22 16,1-22-16,-1 0 0,21 0 15,-21-21-15,0 21 0,22-21 0,-1 0 16,-21 0-16,22 0 0,-1 0 16,-21 0-16,21 0 0,-20 0 0,20 0 15,-21-21-15,0 21 0,22-21 16,-22 0-16,0 21 0,0-21 0,0 0 16,-21-1-16,21 22 0,-21-21 15,0 0-15,0 0 16</inkml:trace>
  <inkml:trace contextRef="#ctx0" brushRef="#br0" timeOffset="12719.81">8805 2688 0,'0'0'0,"-84"0"16,62 0 0,1 0-1,42 0 16,1 21-31,-1-21 0,0 0 16,0 0-16,0 0 0,0 0 16,1 22-16,20-22 0,-21 0 0,21 0 15,1 0-15,-1 21 0,0-21 16,1 0-16,20 0 0,-20 0 0,20 0 16,1 0-16,-1 21 15,22-21-15,-1 0 0,22 0 0,-21 0 16,21 0-16,0 0 0,-22 0 15,22 0-15,0 0 0,-21 0 0,20-21 16,1 21-16,0 0 0,0 0 16,0 0-16,0 0 0,-22 0 0,1 0 15,21 0-15,-22 0 0,-20 0 16,21 0-16,-1 0 0,1 0 0,0 0 16,-22 0-16,22 0 0,-1 0 15,1 0-15,0-21 0,-1 21 0,-20 0 16,21 0-16,-1 0 0,1 0 15,0 0-15,-1 0 0,22-22 16,0 22-16,0 0 0,0 0 0,21 0 16,-22 0-16,1 0 0,21-21 15,0 21-15,0 0 0,-21 0 0,21 0 16,0 0-16,-21 0 0,0 0 16,0 0-16,-1 0 0,1 0 0,0 0 15,0 0-15,-21 0 0,20 0 16,1 0-16,0 0 0,0 0 0,-21 0 15,20 0-15,1 0 0,-21 0 16,21 0-16,0 0 0,-1 0 0,1 0 16,0 0-16,0 0 15,0 0-15,-22 0 0,1 0 0,0 0 16,21 0-16,-43 0 0,22 0 16,-1 0-16,1 0 0,0-21 0,-1 21 15,-20 0-15,21 0 0,-22 0 16,22 0-16,-22 0 0,22 0 0,-22 0 15,1 0-15,21 0 0,-22 0 16,22 0-16,-22 0 0,1 0 0,20 0 16,-20-21-16,-1 21 0,1 0 15,-1 0-15,1 0 0,-22 0 16,22 0-16,-22-21 0,22 21 16,-22 0-16,0 0 0,1 0 0,-1 0 15,0 0-15,1 0 0,-1 0 16,-21 0-16,21 0 0,-20 0 0,-1 0 15,0 0-15,0 0 0,0 0 16,0 0-16,-42-21 47,0 21-47</inkml:trace>
  <inkml:trace contextRef="#ctx0" brushRef="#br0" timeOffset="13711.43">1058 3725 0,'0'0'0,"0"-21"15,0 0-15,0 0 0,0 0 0,0 0 16,0-1-16,0 1 0,0 0 16,-21 21 15,21 21-31,-21 0 15,21 1-15,0 20 16,0-21-16,0 21 0,0 1 0,0-1 16,0 0-16,0 22 0,0 21 15,0-22-15,0 22 0,0-22 16,0 1-16,0-1 0,0 1 16,0-1-16,0-20 0,0-1 15,0 0-15,0 1 0,0-1 0,0-21 16,0 0-16,0 0 0,0 1 15,0-44 17,0 1-17,0 0-15,0 0 0,0 0 16</inkml:trace>
  <inkml:trace contextRef="#ctx0" brushRef="#br0" timeOffset="14187.16">593 3831 0,'0'0'0,"-22"-21"0,-62-21 16,63 21 0,-1-1-16,1 1 0,21 0 15,0 0-15,0 0 0,0 0 0,21-1 16,1 1-16,-1 0 0,21 21 15,0-21-15,1 0 0,-1 0 16,0 21-16,22-22 0,-1 22 0,1 0 16,21 0-16,-22 0 15,22 0-15,-1 22 0,22-1 16,-42 0-16,20 21 0,-20-21 0,-1 22 16,1-1-16,-22 0 0,1 1 15,-1 20-15,-21-20 0,0 20 0,-21 1 16,0-1-16,0 1 0,-21-22 15,-21 21-15,-1 1 0,-20-22 16,21 22-16,-22-22 0,-21 0 0,22 1 16,-1-1-16,-20-21 0,20 22 15,1-22-15,20 0 0,-20 0 0,-1 0 16,22 0-16,0 1 0,-1-22 16,1 0-16,21 0 15,0 0-15,0 0 0,-1 0 0,1 0 16,0 0-16,21-22 31,21 1-31,0 0 0,1 21 16,-1-21-16,0 0 0</inkml:trace>
  <inkml:trace contextRef="#ctx0" brushRef="#br0" timeOffset="14607.92">1841 4445 0,'0'0'0,"22"0"32,-1-21-32,0 21 0,-21-21 15,21 0-15,0-1 0,0 1 16,1 0-16,-1 0 0,0 0 15,0 0-15,0-1 0,0-20 16,1 21-16,-22 0 0,0 0 0,0-1 16,-22 22-1,1 0 1,0 22-16,-21-1 0,21 0 0,-1 0 16,-20 0-16,0 22 0,21-22 15,-1 21-15,-20-21 0,21 22 16,21-1-16,0-21 0,0 0 0,0 22 15,0-22-15,0 0 0,0 0 16,21-21-16,0 21 0,0-21 0,1 0 16,-1 0-16,0 21 0,0-21 15,0 0-15,22 0 0,-22 0 16,0 0-16,0-21 0,0 21 16,0-21-16,22 21 0,-22-21 0</inkml:trace>
  <inkml:trace contextRef="#ctx0" brushRef="#br0" timeOffset="15119.54">2752 4191 0,'0'-21'16,"-22"21"0,1 0-1,0 0-15,-21 0 0,21 0 16,-22 0-16,22 21 0,-21-21 15,21 21-15,-22 0 0,22 1 0,-21-1 16,21 0-16,-1 0 0,1 0 16,0 0-16,21 1 0,0-1 15,0 0-15,21-21 16,0 0 0,22 0-16,-22 0 0,0 0 0,21 0 15,-20 0-15,20 0 0,0 0 16,-21 0-16,22 21 0,-22-21 0,0 0 15,21 0-15,-20 21 0,-1 0 16,0-21-16,0 22 0,0-1 16,-21 0-1,0 0-15,-21-21 16,0 21-16,0-21 0,-22 21 16,22-21-16,-21 22 0,0-22 0,-1 0 15,1 0-15,0 21 0,-1-21 16,1 0-16,0 0 0,20 0 0,-20 0 15,0 0-15,-1 0 0,22 0 16,-21 0-16,21 0 0,0 0 0,-1 0 16,1 0-16,0 0 15,21-21 1,0-1 0,21 22-16,0-21 0,1 0 15,-1 21-15</inkml:trace>
  <inkml:trace contextRef="#ctx0" brushRef="#br0" timeOffset="15435.37">3006 4255 0,'-22'0'15,"1"21"1,21 0-16,0 0 16,0 0-16,0 0 15,0 1-15,0-1 0,0 0 0,0 0 16,0 21-16,0-20 0,0-1 16,0 0-16,0 0 0,-21-21 0,21 21 15,0 0-15,0 1 0,0-1 16,0-42 15,0-1-15,0 1-16</inkml:trace>
  <inkml:trace contextRef="#ctx0" brushRef="#br0" timeOffset="15784.17">3006 3895 0,'0'0'0,"0"63"15,0-20 1,0-22-16,0 0 16,0 0-16,21-21 0,0 0 0,-21 21 15,21-21-15,0 0 0,0 0 16,1-21-16,-1 21 0,-21-21 15,21 0-15,-21 0 0,21-1 16,-21 1-16,0 0 0,0 0 16,0 0-16,0 0 0,0-1 0,0 1 15,-21 21-15,0-21 0,0 21 16,-1 0-16,1 0 16,0 21-1,0 0-15,21 1 0,-21-22 16,21 21-16,0 0 15</inkml:trace>
  <inkml:trace contextRef="#ctx0" brushRef="#br0" timeOffset="16927.49">3556 4487 0,'0'0'16,"21"0"-16,0 0 0,0 0 0,1-21 15,-1 21-15,0-21 0,0 0 0,0 21 16,-21-21-16,21 0 0,1-1 15,-22 1-15,0 0 0,0 0 16,0 0-16,0 0 16,-22-1-16,-20 1 0,21 21 0,-21 0 15,20-21-15,-20 21 0,0 0 16,-1 0-16,22 21 0,-21 0 0,0 1 16,20-1-16,1 0 0,0 0 15,0 0-15,0 22 0,21-22 0,0 21 16,-21-21-16,21 22 0,0-22 15,0 0-15,0 0 0,21 0 16,0 0-16,0 1 0,0-22 0,0 0 16,22 0-16,-22 0 0,21 0 0,-21 0 15,22 0-15,-1 0 16,-21-22-16,22 1 0,-1 0 0,-21 0 16,21 21-16,-20-21 0,20 0 15,-42-1-15,21 1 0,-21 0 0,21 0 16,-21 0-16,0 0 15,0-1-15,-21 22 16,21 22 0,0 20-1,0-21 1,0 0-16,0 22 0,0-1 0,0 0 16,0 22-16,0-22 0,0 22 0,0-1 15,0 1-15,0 20 0,0-20 16,0 20-16,0-20 0,21 21 0,-21-1 15,21 1-15,-21 0 0,0-1 16,22 22-16,-22-21 0,21 21 0,-21-22 16,0 22-16,21-21 0,-21-1 15,21 1-15,-21 0 0,0-1 0,0-20 16,0 21-16,0-22 0,0-21 0,0 22 16,0-22-16,-21 1 0,0-22 15,0 21-15,-1-21 0,22 0 16,-21 1-16,-21-1 0,21-21 0,0 0 15,-22 0-15,1 0 0,-22-21 16,22-1-16,-21-20 0,-1 21 0,1-21 16,-22-22-16,21 1 0,1-1 0,-1-21 15,1 1-15,21-1 0,-1 0 16,1 1-16,21-1 0,0 0 0,21 1 16,0 20-16,0 1 0,0-22 15,0 22-15,21-1 0,0 22 0,0-22 16,0 1-16,0-1 0,22 1 15,-1-1-15,0 1 0,1-1 0,-1 1 16,22-22-16,-22 22 16,21-1-16</inkml:trace>
  <inkml:trace contextRef="#ctx0" brushRef="#br0" timeOffset="17428.21">4064 4445 0,'-21'21'15,"0"0"1,21 1-16,0-1 16,0 0-16,0 0 0,0 0 15,0 0-15,0 1 0,0-1 16,0 0-16,0 0 0,0 0 0,0 0 15,0 1-15,0-1 16,-22-42 15,22-1-31,0 1 16,-21 0-16,21-21 16,0 21-16,0-1 0,0 1 0,0-21 15,0 0-15,0 20 0,0-20 16,21 0-16,1 21 0,-1-22 15,0 22-15,0 0 0,0 0 0,0 0 16,1 21-16,20 0 0,-21 0 16,21 21-16,-20-21 0,20 21 0,-21 21 15,0-21-15,0 1 0,1 20 16,-22-21-16,0 21 0,0-20 0,21-1 16,-21 0-16,0 0 0,0 0 15,0 0-15,0 1 0,0-1 0,0 0 16,0 0-1,0-42 1,-21 0 0</inkml:trace>
  <inkml:trace contextRef="#ctx0" brushRef="#br0" timeOffset="17999.91">6244 3852 0,'0'0'0,"0"-21"0,21-42 15,-21 20 1,0 22-16,0 0 0,0 0 0,0 0 16,0 0-16,0-1 0,21 22 15,-21 22 1,0-1-16,0 21 0,22-21 16,-22 22-16,21-1 0,0 21 0,-21 1 15,0 21-15,21-22 0,-21 22 0,0-22 16,0 22-16,0-22 0,0 22 15,0-21-15,0-1 0,0 1 0,0-1 16,-21-21-16,21 22 0,0-22 16,0-21-16,0 22 0,-21-22 0,21 0 15,-21-21 1,21-21 0,0-21-16,0 20 0,-22-20 15,22 21-15,-21-21 0</inkml:trace>
  <inkml:trace contextRef="#ctx0" brushRef="#br0" timeOffset="18384.68">5842 3831 0,'-21'-42'15,"0"21"-15,21 0 0,0-22 16,0 22-16,0 0 0,21 0 15,0 0-15,0-22 0,0 22 0,0 0 16,1 0-16,20-22 0,0 22 16,1 0-16,-1 21 0,0-21 0,22 21 15,-22 0-15,22 0 0,-1 0 16,1 21-16,-1 0 0,1 22 0,-1-1 16,1 0-16,-22 1 0,-21 20 15,0-21-15,0 22 0,-21-1 0,0 1 16,-21-1-16,-21 1 0,21-1 15,-22-20-15,-20 20 0,21-20 16,-1 20-16,1-42 0,0 22 0,-1-1 16,22-21-16,0 0 0,0 0 15,0-21-15,21 22 0,-22-22 0,22-22 47,0 1-47,0 0 0,0 0 0</inkml:trace>
  <inkml:trace contextRef="#ctx0" brushRef="#br0" timeOffset="18994.82">7175 4445 0,'0'0'0,"22"0"16,-1 0-16,0 0 0,0 0 15,0-21-15,0 0 0,1 0 16,-22-1-16,0 1 0,0 0 0,0 0 16,0 0-16,0 0 0,0-1 15,0-20-15,0 21 0,-22 0 0,1 0 16,0 21-16,0 0 0,0 0 16,-22 0-16,22 0 0,-21 21 15,21 0-15,-22 0 0,1 21 16,0-20-16,-1 20 0,1 0 0,0 22 15,-1-22-15,22 0 0,0 1 0,0-1 16,21 0-16,0-20 0,0 20 16,0-21-16,0 21 0,0-20 0,21-1 15,0 0-15,0-21 0,22 0 16,-22 0-16,21 0 0,-21 0 0,22 0 16,-22-21-16,21 0 0,1 21 15,-22-22-15,21-20 0,-21 21 0,22 0 16,-22 0-16,0-22 0,0 1 0,0 21 15,0-22-15,-21 1 16,0 21-16,0-21 0,0-1 0,0 1 16,0 21-16,0-22 0,0 22 15,0 0-15,0 0 0,0 42 32,0 0-32,0 0 0,0 22 15,0-22-15,0 21 0,0-21 0,0 22 16,0-1-16,0-21 0,0 22 15,0-22-15,0 21 0,0-21 16,0 0-16,0 1 0,0-1 0,0 0 16,22 0-16,-1 0 0,0-21 15,0 0 1,0 0-16,0 0 16,-21-21-16,22 0 0,-1 0 0,-21 0 15,21-1-15</inkml:trace>
  <inkml:trace contextRef="#ctx0" brushRef="#br0" timeOffset="19312.16">7768 3556 0,'0'0'0,"-21"0"15,21 21 1,-21 0-16,21 22 0,0-22 15,-21 21-15,21 1 0,0-1 16,0 21-16,0-20 0,0 20 0,0 1 16,0-1-16,0 1 0,0-1 15,0 1-15,0-1 0,0-20 0,0-1 16,0 21-16,0-41 0,0 20 16,0 0-16,0-21 0,0 22 0,0-22 15,0 0-15,0 0 0,0-42 47,21 0-47,-21 0 0,21 0 16,0-22-16,-21 22 0</inkml:trace>
  <inkml:trace contextRef="#ctx0" brushRef="#br0" timeOffset="19603.89">8149 3535 0,'0'0'0,"0"21"16,0 0 0,0 0-16,0 1 15,-21 20-15,21 0 0,0 1 0,0 20 16,0-21-16,0 22 0,0-1 16,0 1-16,0-1 0,0 1 0,0-1 15,0-20-15,0 20 0,0-20 0,-21-1 16,21 0-16,0-21 0,-21 22 15,21-22-15,0 0 0,0 0 0,0 0 16,0 1-16,0-1 0,0-42 47,0-1-47,0 1 16,0 0-16</inkml:trace>
  <inkml:trace contextRef="#ctx0" brushRef="#br0" timeOffset="19824.75">7662 4255 0,'0'0'0,"-21"0"15,21 21 1,21-21 0,0 0-16,1 0 0,20 0 15,-21 0-15,21 0 0,1 0 0,-22 0 16,21 0-16,1 0 0,-1 0 15,0 0-15,-21 0 0,1 0 16,20 0-16,-21 0 0,-21-21 0,21 21 16</inkml:trace>
  <inkml:trace contextRef="#ctx0" brushRef="#br0" timeOffset="20227.53">8445 4445 0,'0'0'0,"0"21"15,22-21 17,-1 0-32,0 0 0,0 0 0,0-21 15,0 21-15,1-21 0,-1 0 0,0 0 16,0 21-16,21-22 0,-42 1 15,22 0-15,-22 0 0,21 0 0,-21 0 16,0-1-16,-21 22 16,-1-21-16,1 21 0,0 0 15,0 0-15,0 21 0,0-21 16,-1 22-16,-20-1 0,21 0 16,0 0-16,0 21 0,21-20 0,-22 20 15,22-21-15,-21 21 0,21-20 16,0-1-16,0 0 0,0 0 0,0 0 15,0 0-15,0 1 0,0-1 16,21-21-16,1 21 0,-1-21 16,0 0-16,0 0 0,0 0 0,0 0 15,1-21-15,20 21 0,-21-21 16,0-1-16,22 22 0,-22-21 0,0 0 16,0 0-16</inkml:trace>
  <inkml:trace contextRef="#ctx0" brushRef="#br0" timeOffset="20625.82">8932 4318 0,'0'-42'16,"21"42"15,1 0-15,-1 0-16,-21 21 0,21-21 0,0 21 15,0 0-15,0 0 0,1 1 16,-22-1-16,21 0 0,0 0 0,0 0 15,0 0-15,-21 1 0,0-1 16,0 0-16,21 0 0,-21 0 0,0 0 16,0 1-16,0-1 0,0 0 15,-21-21 1,0 0 0,0 0-1,21-21-15,0 0 16,0-1-16,0 1 0,0 0 0,0 0 15,0-21-15,0 20 0,0 1 16,21-21-16,-21 21 0,0 0 0,21-1 16,0 1-16,1 0 0,-22 0 15,21 0-15,0 21 16,0 0-16,-21-21 0,21 21 0,0-22 16,1 22-16,-1 0 15,-21-21-15,21 21 0</inkml:trace>
  <inkml:trace contextRef="#ctx0" brushRef="#br0" timeOffset="21180.5">9610 4191 0,'0'0'0,"0"21"16,-22 0-16,22 1 0,0-1 15,-21 0-15,21 0 0,0 0 16,0 0-16,0 1 0,0 20 16,0-21-16,0 0 0,0 0 0,0 1 15,-21 20-15,21-21 0,0 0 0,0 0 16,-21 1-16,21-1 0,0 0 16,0 0-16,0 0 0,-21-21 15,21 21-15,-21-21 16,21-21 15,0 0-15,0 0-16,0 0 0,0-22 0,0 22 15,0-21-15,21 21 0,0-22 0,0 1 16,0 0-16,0-1 0,1 1 16,20 0-16,-21-1 0,21 1 0,1 21 15,-1-21-15,0 20 0,1 22 16,-22-21-16,21 21 0,1 0 0,-22 0 15,0 21-15,21-21 0,-21 22 16,1 20-16,-22-21 0,0 21 0,21-20 16,-21 20-16,0 0 0,0-21 0,0 22 15,0-22-15,0 21 0,0-21 16,0 1-16,0-1 0,0 0 16,-21 0-16,21 0 0,0 0 15,0 1-15,0-44 47,0 1-47,0 0 16,0 0-16</inkml:trace>
  <inkml:trace contextRef="#ctx0" brushRef="#br0" timeOffset="21699.38">11853 4530 0,'0'0'0,"0"-64"0,0 1 0,0 42 0,21-22 16,-21 22-16,22 21 16,-22 21-1,0 0-15,0 1 0,0-1 0,0 0 16,0 0-16,0 0 16,0 22-16,0-22 0,0 0 0,0 0 15,0 0-15,0 0 0,0 1 16,0-1-16,0 0 0,0 0 15,0-42 32,0 0-47,21 0 0</inkml:trace>
  <inkml:trace contextRef="#ctx0" brushRef="#br0" timeOffset="22328.63">11874 3874 0,'0'0'16,"-21"0"0,0 0-16,21 21 0,-21-21 0,21 21 15,-21 0 1,21 0-16,-21 0 0,21 1 16,0-1-16,0 0 0,0 0 15,21-21-15,0 21 16,21-21-16,-21 0 0,1 0 15,-1 0-15,0 0 0,0 0 16,0-21-16,0 0 0,1 21 0,-1-21 16,-21 0-16,21 21 0,-21-22 15,0 1-15,0 0 0,-21 0 16,0 0-16,-1 21 0,1-21 16,0 21-16,0 0 0,0 0 0,0 0 15,-1 0-15,1 0 0,0 0 16,0 0-16,21 21 15,0 0-15,0 0 0,0 0 16,0 0-16,0 1 0,0-1 16,0 0-16,0 0 0,21 0 0,-21 0 15,21 1-15,0-1 0</inkml:trace>
  <inkml:trace contextRef="#ctx0" brushRef="#br0" timeOffset="22831.34">12446 4233 0,'0'22'0,"0"-1"16,-21-21-16,21 21 0,-21-21 16,21 21-16,0 0 0,0 0 0,-22-21 15,22 22-15,0-1 0,0 0 16,-21 0-16,21 0 0,0 0 0,0 1 15,0-1-15,0 0 16,0 0-16,-21 0 16,0-21 31,21-21-32,0 0-15,0 0 0,0 0 16,0-1-16,0-20 0,0 21 0,21 0 15,0-22-15,0 1 0,1 21 16,-1 0-16,0-22 0,0 22 0,21 0 16,-20 0-16,-1 21 0,21 0 15,-21 0-15,22 0 0,-22 0 0,21 21 16,-21-21-16,0 42 0,1-20 16,-1-1-16,0 0 0,-21 21 0,0-21 15,0 1-15,0 20 0,0-21 16,0 0-16,0 0 0,0 1 15,0-1-15,0 0 0,0 0 16,0 0-16,0-42 47</inkml:trace>
  <inkml:trace contextRef="#ctx0" brushRef="#br0" timeOffset="25248.01">15240 3979 0,'0'0'16,"21"0"-16,0 22 0,0-22 0,1 0 0,-1 0 15,0 0-15,0 0 0,21 0 16,-20 0-16,20 0 0,0 0 0,-21-22 16,22 1-16,-22 21 0,0-21 15,21 0-15,-20 21 0,-1-21 0,0 0 16,0-1-16,0 1 0,0-21 15,-21 21-15,0 0 0,0-1 16,0-20-16,0 21 0,0 0 0,-21-22 16,0 22-16,0 0 0,-21 0 15,-1 0-15,-20 21 0,20 0 0,-41 0 16,20 0-16,1 0 0,-22 21 16,22 0-16,-1 0 0,1 0 0,-1 22 15,22-1-15,-1 0 0,1-20 16,21 20-16,21 0 0,0 1 0,0-1 15,0 0-15,21 1 0,0-1 16,22-21-16,-22 21 0,21-20 0,0-1 16,22 21-16,-22-21 15,1 22-15,20-22 0,-21 0 0,22 0 16,-22 0-16,1 22 0,-1-22 0,-21 0 16,21 0-16,-42 0 0,22 0 15,-22 1-15,0 20 0,0-21 0,0 0 16,-22 0-16,1 1 0,-21-1 15,0-21-15,-1 21 0,1 0 0,-22-21 16,22 0-16,-21 21 0,20-21 0,1 0 16,0 0-16,-1 0 0,1 0 15,0-21-15,-1 0 0,22 21 0,-21-21 16,21 0-16,-1-1 0,1-20 16,0 21-16,21 0 0,0-22 15,-21 22-15,21-21 0,0 21 0,-21 0 16,21-1-16,0 1 0,0 0 15,21 42 1,0 0-16,0 1 16,-21-1-16,21 0 0,1 21 0,-1-21 15,0 1-15,0-1 0,21 0 16,-20 0-16,-1 0 0,0 0 0,21 1 16,-21-1-16,22 0 0,-1-21 0,0 0 15,1 0-15,-1 0 0,0 0 16,1 0-16,-1 0 0,0 0 15,22 0-15,-22 0 0,1-21 16,-1 0-16,0-1 0,-21 1 0,22 0 16,-22 0-16,21 0 0,-21 0 0,1-1 15,-1 1-15,0-21 0,-21 21 16,0 0-16,0-1 0,0 1 16,-21 42 15,21 1-16,-21-1-15,21 0 0,-22 0 0,22 0 16,0 0-16,0 1 0,0-1 16,0 0-16,0 0 0,0 0 0,0 0 15,0 1-15,0-1 0,0 0 16,22-21-16,-22 21 0,21-21 16,0 0-16,0 0 0,21 0 0,-20 0 15,-1 0-15,21 0 0,-21-21 16,22 21-16,-1-21 0,0 0 0,-21-1 15,22 1-15,-22-21 0,21 21 0,-21-22 16,22 1-16,-22 0 0,0-22 16,0 1-16,0-1 0,1 1 0,-22-1 15,0 1-15,21-1 0,-21 1 16,21 20-16,-21-20 0,21 21 0,-21-1 16,0 1-16,0 21 15,0-22-15,0 22 0,-21 42 31,0 1-31,0-1 0,21 21 16,-22-21-16,22 22 0,0 20 16,-21-21-16,0 22 0,21-22 0,0 22 15,0-1-15,-21 1 0,21-1 0,0-20 16,0 20-16,0-21 0,0 1 16,0-1-16,0 0 0,0-20 0,21 20 15,0-21-15,0 0 0,1 0 16,-1 1-16,0-22 0,0 21 15,21-21-15,-20 0 0,-1 0 0,21 0 16,-21 0-16,22 0 0,-22 0 16,21-21-16,-21-1 0,0 22 0,22-21 15,-22 0-15,0-21 0,21 21 16,-42-1-16,22 1 0,-1-21 0,0 21 16,-21 0-16,0-22 0,0 22 15,0 0-15,0 0 0,0 0 16,-21 21-1,0 0-15,-1 0 0,1 21 16,0 0-16,21 0 0,0 0 0,-21 0 16,21 22-16,0-22 15,-21 0-15,21 0 0,0 0 0,0 1 16,0-1-16,0 0 0,0 0 16,21 0-16,0-21 0,0 21 15,0-21-15,1 0 0,20 0 16,0 0-16,-21 0 0,22 0 0,-1 0 15,-21 0-15,22 0 0,-1-21 0,0 21 16,-21-21-16,22 0 0,-22 0 16,21 0-16,-21-22 0,1 22 0,-1 0 15,-21 0-15,0-22 16,21 22-16,-21 0 0,0 0 0,-21 21 31,21 21-15,0 0-16,-21 0 0,-1 1 0,22-1 15,-21 0-15,21 0 0,0 0 16,0 0-16,-21 1 0,21-1 0,-21 0 16,21 0-16,0 0 0,0 0 15,0 1-15,0-1 0,0 0 32,0-42-17,0 0 1,0-1-16,0 1 0,21 0 15,-21 0-15,21 0 0,-21 0 16,21-22-16,1 22 0,-22 0 16,21-21-16,0 20 0,0-20 0,0 21 15,0 0-15,1 0 0,-1-1 0,0 22 16,0 0-16,0-21 0,0 21 16,1 0-16,-1 21 0,-21 1 15,21 20-15,-21-21 0,21 0 16,-21 0-16,0 22 0,0-22 0,0 0 15,0 0-15,0 22 16,21-22-16,0 0 0,-21 0 16,0 0-16,22 0 0,-1 1 15,0-22-15,0 0 16,0 0-16,0 0 16,1 0-16,-1 0 15,0-22-15,0 1 0,0 0 16,0 0-16,1 0 15,-1 0-15,0-1 0,-21 1 0,21 0 16,0-21-16,-21 21 0,21-1 0,-21 1 16,0 0-16,0 0 0,0 42 47,0 0-47,-21 0 15,21 1-15,0-1 0,0 0 0,-21 0 16,21 21-16,0-20 0,0-1 15,0 0-15,0 0 0,0 0 16,0 0-16,21 1 16,0-22-16,1 0 0,-1 0 15,0 0-15,0 0 16,0 0-16,0 0 0,1-22 0,-1 1 16,0 21-16,0-21 0,-21 0 0,0 0 15,21-22-15</inkml:trace>
  <inkml:trace contextRef="#ctx0" brushRef="#br0" timeOffset="25603.71">18373 3874 0,'0'0'15,"-22"0"-15,1 0 0,0 21 0,0 0 16,0-21-16,21 21 0,0 0 0,-21 0 15,21 1-15,0-1 16,21 0-16,0-21 16,0 0-16,0 0 15,0 0-15,1 0 0,-22-21 16,21 0-16,0 21 0,-21-22 0,21 1 16,-21 0-16,0 0 15,0 0-15,0 0 0,0-1 16,-21 22-16,0 0 15,0 0-15,-1 0 0,1 0 16,0 0-16,0 22 16,21-1-16,-21 0 0,0-21 0,21 21 15,0 0-15,0 0 0,0 1 16,0-1-16,21-21 16,0 0-16</inkml:trace>
  <inkml:trace contextRef="#ctx0" brushRef="#br0" timeOffset="26895.98">18817 4276 0,'0'0'0,"0"-21"16,-21-1-16,0 22 16,0 0-1,21 22 1,-22-1-16,22 0 16,-21 0-16,21 0 0,-21 22 15,21-22-15,0 0 0,0 0 0,0 21 16,-21-20-16,21-1 0,0 0 15,0 0-15,0 0 0,0 0 0,21-21 16,0 22-16,0-22 0,1 0 16,-1 21-16,0-21 0,0 0 15,0 0-15,0 0 0,1 0 0,20 0 16,-21-21-16,0-1 0,0 22 16,1-21-16,-1 0 0,0 0 0,0 0 15,0-22-15,0 22 0,1-21 0,-22 21 16,0-22-16,21 1 0,-21 21 15,0-21-15,21 20 0,-21 1 0,0 0 16,0 42 0,-21 0-1,0 1-15,21-1 0,-22 0 16,22 21-16,0-21 0,-21 1 16,21 20-16,-21-21 0,21 0 15,0 0-15,0 1 0,0-1 0,0 0 16,0 0-16,21-21 0,0 21 0,1-21 15,-1 0-15,21 0 0,-21 0 16,0 0-16,22 0 0,-22 0 0,21 0 16,-21 0-16,22-21 0,-22 0 15,21 0-15,-21 0 0,1-1 0,-1 1 16,0-21-16,0 0 0,0 20 16,-21-20-16,0 0 0,0 21 0,0-22 15,0 22-15,0 0 0,0 42 31,0 0-31,0 0 16,-21 1-16,21-1 0,-21 21 16,0-21-16,21 22 0,0-22 0,-21 0 15,-1 0-15,22 21 0,0-20 16,0-1-16,-21 0 0,0 0 16,21 0-16,-21 0 15,21-42 16,0 0-15,0 0-16,0 0 0,0 0 16,21-22-1,0 22-15,0 0 0,-21 0 0,22 0 16,-1-22-16,0 22 0,-21 0 0,21 0 16,0 0-16,0 21 0,1-22 15,-1 1-15,0 21 0,0 0 16,0 0-16,0 0 0,1 21 15,-22 1-15,21-1 0,-21 0 16,0 0-16,0 0 0,0 0 16,0 1-16,0 20 0,0-21 0,0 0 15,0 0-15,0 1 0,0-1 16,0 0-16,0 0 16,-21-21-1,-1 0-15,1 0 31,21-21-31,0 0 0,0 0 16,0-1-16,0 1 0,0-21 16,21 21-16,-21 0 0,22-22 15,-1 1-15,0 21 0,0-22 0,21 1 16,-20 0-16,20 21 0,-21-22 16,21 22-16,-20 0 0,20 0 0,-21 21 15,21 0-15,-20 0 0,20 0 16,-21 21-16,0 0 0,0 0 0,1 22 15,-22-1-15,0-21 0,0 43 16,0-22-16,0 0 0,0 1 16,0-1-16,-22-21 0,1 21 0,0 1 15,0-22-15,0 0 0,0 0 16,21 0-16,-22 1 0,1-1 0,0 0 16,0-21-16,0 21 0,0-21 15,-1 0-15,1 0 16,0 0-16,-21 0 0,21 0 15</inkml:trace>
  <inkml:trace contextRef="#ctx0" brushRef="#br0" timeOffset="27920.94">15875 4424 0,'21'0'47,"0"0"-47,0 0 16,1 0-16,-1 0 16,-21-21-16,21 21 0,0-21 15,-21-1-15,0 1 16,21 0-16,-21 0 0,0 0 15,0 0-15,-21 21 32,0 0-32,0 0 0,0 0 15,21 21-15,-22 0 16,22 0-16,-21 0 0,0-21 0,21 21 16,0 1-16,0-1 0,0 0 15,0 0-15,0 0 0,0 0 0,0 1 16,0-1-16,0 0 15</inkml:trace>
  <inkml:trace contextRef="#ctx0" brushRef="#br0" timeOffset="59267.77">5715 6181 0,'0'0'0,"-21"0"31,0 0-15,-1 0-16,1 0 31,21-21 0,0-1-15,21 22 0,1-21-16,-1 21 0,0 0 0,0 0 15,0 0-15,0 0 0,22 0 16,-22-21-16,0 21 0,0 0 0,0 0 16,22 0-16,-22 0 0,0 0 15,0 0-15,0 21 0,1 0 0,-1-21 16,0 22-16,-21-1 0,21 0 15,-21 0-15,0 0 16,0 0-16,0 1 0,-21-1 0,0 0 16,0 0-16,-1 0 0,-20 0 15,0 1-15,-1-1 0,1 21 0,0-42 16,-1 21-16,1 0 0,21 1 16,-21-22-16,20 21 0,1-21 0,0 0 15,42 0 32,0 0-47,1 0 16,-1 0-16,0 0 0,0-21 0,0 21 15,22 0-15,-22 0 0,21 0 16,-21 0-16,22 0 0,-1 0 0,-21 0 16,21 0-16,1 0 0,-22 0 15,21 0-15,-21 0 0,1 21 0,-1-21 16,0 21-16,0-21 0,-21 21 15,21-21-15,-21 21 0,21-21 0,-21 21 16,0 1-16,0-1 16,0 0-16,-21 0 0,0 0 15,0 0-15,-21 1 0,20-1 16,-20 0-16,0-21 0,21 21 16,-22 0-16,1 0 0,0-21 0,-1 22 15,1-22-15,0 0 0,-1 0 16,1 0-16,0 0 0,20 0 0,-20 0 15,21 0-15,0 0 0,0 0 16,-22 0-16,22 0 0,0 0 16,0 0-16,0 0 0,21-22 15,0 1 48,0 0-63,0 0 15</inkml:trace>
  <inkml:trace contextRef="#ctx0" brushRef="#br0" timeOffset="60591.92">7408 6265 0,'0'0'0,"21"-21"15,1 21 1,-1-21-16,0 21 15,0-21-15,0 21 16,0-21-16,1 0 0,-1 21 16,0-22-16,0 22 0,21-21 15,-20 0-15,-1 21 0,0-21 0,0 0 16,0 0-16,0 21 0,1-22 16,-22 1-16,0 0 0,0 0 15,-43 21 1,22 0-16,-21 0 0,-1 0 15,1 0-15,0 0 0,-1 0 16,1 0-16,0 21 0,21-21 0,-22 0 16,22 21-16,0-21 0,0 21 15,0-21-15,21 22 0,0-1 0,0 0 16,0 0 0,0 0-16,0 0 0,21-21 15,-21 22-15,21-1 0,0 0 16,0-21-16,22 21 0,-22 0 0,0 0 15,21 1-15,-21-1 0,22 0 16,-22 0-16,0 21 0,21-20 16,-20-1-16,-1 21 0,0-21 0,-21 22 15,0-22-15,0 0 0,0 21 16,0-21-16,0 1 0,0-1 0,-42 21 16,20-21-16,1 0 0,-21-21 15,21 22-15,-22-1 0,22-21 0,-21 0 16,21 21-16,0-21 0,-22 0 15,22 0-15,0 0 0,0 0 0,0-21 16,-1 0-16,1-1 0,0 1 16,0 0-16,0-21 0,21-1 0,0 1 15,-21 0-15,21-1 0,-22 1 16,22 21-16,0-21 0,0 20 0,0 1 16,0 0-16,0 0 0,0 0 15,22 21 1,-1 0-1,-21 21-15,21-21 0,0 42 16,-21-21-16,21 1 0,0 20 0,1-21 16,-22 21-16,21-20 0,0 20 15,0-21-15,-21 21 0,21-20 0,0-1 16,1 0-16,-1 0 0,0 0 16,0 0-16,0 1 0,0-22 0,22 0 15,-22 21-15,21-21 0,-21 0 16,22 0-16,-22 0 0,21 0 15,1-21-15,-22-1 0,21 22 0,0-21 16,1 0-16,-22-21 0,21 21 16,1-22-16,-22 1 0,21 0 0,-21-22 15,0 22-15,1-1 0,-1-20 16,0 21-16,-21-1 0,0 1 0,0-22 16,0 22-16,0 0 0,0 21 15,0-22-15,0 22 0,0 0 0,0 0 16,0 42-1,0 0 1,0 0-16,0 0 0,0 22 0,0-1 16,0 0-16,0 1 15,0-1-15,0 22 0,0-22 0,0 21 16,0-20-16,0-1 0,0 0 16,0 1-16,0-1 0,0-21 0,0 22 15,0-22-15,21 0 0,0 0 16,0 0-16,1-21 0,-22 21 15,21-21-15,0 0 0,0 0 0,0 0 16,0 0-16,1-21 16,-22 0-16,21 0 0,-21 0 0,21 0 15,-21-1-15,21 1 0,-21-21 16,0 21-16,0 0 0</inkml:trace>
  <inkml:trace contextRef="#ctx0" brushRef="#br0" timeOffset="60840.78">8191 6329 0,'0'-21'16,"22"21"0,-1 0-16,-21-21 0,21 21 0,0-22 15,0 22-15,0-21 0,22 21 16,-22-21-16,0 21 0,0 0 15,0-21-15,22 21 0,-22 0 0,0 0 16,0-21-16,0 21 16</inkml:trace>
  <inkml:trace contextRef="#ctx0" brushRef="#br0" timeOffset="62280.96">9080 6604 0,'0'0'15,"22"0"1,-1 0-16,0 0 0,-21-21 15,21 21-15,0-21 0,-21 0 0,21-1 16,-21 1-16,0 0 0,0 0 16,0-21-16,0 20 0,0 1 0,0 0 15,0-21-15,-21 21 16,0 21-16,0-22 0,0 1 0,0 21 16,-1 0-16,-20 0 0,21 0 0,-21 0 15,20 0-15,-20 21 0,21 1 16,-21-1-16,20 0 0,1 0 0,-21 21 15,21 1-15,0-22 0,-1 21 16,22 1-16,0-1 0,-21 0 0,21 1 16,0-22-16,0 21 0,0-21 15,0 0-15,0 1 0,21-1 0,-21 0 16,22-21-16,-1 0 0,0 21 16,0-21-16,21 0 0,-20 0 0,-1 0 15,21 0-15,-21-21 0,0 0 16,22 0-16,-22-1 0,0 1 15,0-21-15,0 21 0,1-22 0,-1 1 16,0 21-16,-21-21 0,21-1 16,-21 1-16,21 21 0,-21 0 0,0-1 15,21 1-15,-21 0 0,0 0 16,0 42 0,0 0-1,0 0-15,0 22 16,0-22-16,0 21 0,0-21 0,0 22 15,0-22-15,0 21 0,0-21 16,0 22-16,0-22 0,22 0 16,-22 0-16,21 0 0,0 1 0,0-1 15,0-21-15,0 21 0,1-21 16,20 0-16,-21 0 0,21 0 0,1 0 16,-1 0-16,22-21 0,-22 0 15,21 21-15,-20-22 0,20 1 0,-20-21 16,20 21-16,-21 0 0,1-22 15,-22 22-15,21-21 0,-21 21 0,-21-22 16,0 22-16,0 0 0,0 0 16,0 0-16,0-1 0,0 1 0,-21 0 15,0 0-15,0 21 0,0-21 0,-22 21 16,22 0-16,-21 0 16,21 0-16,-22 0 0,22 0 0,-21 21 15,21-21-15,0 21 0,-22 21 16,22-20-16,0-1 0,0 21 0,0 0 15,21-20-15,0 20 0,0-21 0,0 21 16,0-20-16,0-1 0,0 0 16,0 0-16,21 0 0,0-21 0,0 0 15,0 21-15,0-21 0,22 0 16,-22 0-16,21 0 0,-21 0 0,22-21 16,-22 21-16,0-21 0,0 0 15,0 21-15,1-21 0,-1 0 0,0-1 16,-21 1-16,0 0 0,0 0 15,0 0-15,21 0 0,-21-1 16,0 1 0,0 42 15,-21 1-15,21-1-16,-21 0 0,21 0 15,0 21-15,0-20 0,0-1 0,0 0 16,0 21-16,0-21 0,0 22 15,0-22-15,0 21 0,0-21 0,0 22 16,0-1-16,0 0 0,0 1 16,0-1-16,21 0 0,-21 1 15,0-1-15,0 0 0,0 1 0,0-1 16,0 0-16,0 1 0,0-1 16,0 0-16,0 1 0,0-1 0,0-21 15,0 22-15,0-22 0,0 21 16,0-21-16,0 0 0,0 1 0,0 20 15,-21-21-15,21 0 0,0 0 0,-21 1 16,21-1-16,0 0 16,-22 0-16,1 0 0,0-21 15,0 0-15,0 0 16,21-21 0,-21 0-16,21 0 0,-22-22 15,22 1-15,0 21 0,-21-43 0,21 22 16,0 0-16,0-22 0,0 1 15,0-1-15,0 1 0,0-1 0,0 1 16,0 20-16,0-20 0,0 21 0,0-1 16,0 1-16,21 0 0,1-1 15,-1 22-15,0 0 0,-21-21 0,21 20 16,0-20-16,0 21 0,1 0 16,-1 0-16,0-1 0,0 1 0,0 0 15,22 0-15,-22 21 0,0-21 0,0 21 16,0-21-16,-21-1 15,21 22-15</inkml:trace>
  <inkml:trace contextRef="#ctx0" brushRef="#br0" timeOffset="63088.51">10329 6541 0,'21'0'16,"1"0"0,-1-22-16,0 22 0,-21-21 0,21 21 15,0-21-15,0 0 0,1 0 16,-1 0-16,0-1 0,-21 1 0,21 0 16,0 21-16,-21-21 0,0 0 15,0 0-15,0-1 16,-21 22-1,0 0 1,0 0-16,0 22 16,-1-1-16,1 0 0,21 0 0,-21 0 15,21 0-15,-21 1 0,0 20 16,21-21-16,0 0 0,0 22 16,0-22-16,0 0 0,0 0 0,0 0 15,0 0-15,0 1 0,0-1 16,21 0-16,0 0 0,0-21 15,0 0-15,1 0 0,-1 0 16,0 0-16,0 0 0,21 0 0,-20 0 16,20 0-16,-21 0 0,21 0 15,-20-21-15,20 0 0,-21 0 0,21-1 16,1-20-16,-1 21 0,-21-21 0,22-1 16,-1 1-16,0 21 0,-21-22 15,22 1-15,-22 21 0,0 0 0,0 0 16,-21-1-16,0 1 15,0 0-15,-42 21 0,21 0 16,0 0-16,-22 0 16,22 0-16,0 21 0,0-21 0,0 21 15,-1 1-15,1-22 0,21 21 16,0 0-16,0 0 0,0 0 16,0 0-16,0 1 0,0-1 0,21 0 15,1 0-15,-1 0 0,0 0 16,0 1-16,0-1 0,0-21 0,-21 21 15,22 0-15,-1 0 0,-21 0 16,0 1-16,21-1 16,-21 0-1,-21 0 1,0-21-16,-1 0 16,1 0-16,0 0 0,0 0 0,0 0 15,0 0-15,-1 0 31,1 0 16,0 0-31</inkml:trace>
  <inkml:trace contextRef="#ctx0" brushRef="#br0" timeOffset="80371.94">2328 8700 0,'0'-22'187,"0"1"-156,0 0-15,0 0 15,0 0-15,-21 21 0,0 0-1</inkml:trace>
  <inkml:trace contextRef="#ctx0" brushRef="#br0" timeOffset="80879.59">2371 8551 0,'0'-21'16,"0"0"0,0 0-1,0 0-15,0 0 16,0-1-16,0 1 31,0 42 0,0 1-31,0 20 0,0-21 16,-22 0-16,22 22 0,0-1 16,-21 0-16,21 1 0,0 20 0,-21-21 15,21 1-15,0 20 0,0-20 16,-21-1-16,21 0 0,0 1 15,0-22-15,0 21 0,0-21 16,0 0-16,0 1 0,0-1 16,21-42 31,0 21-32,-21-22-15,21 1 0,1 21 16</inkml:trace>
  <inkml:trace contextRef="#ctx0" brushRef="#br0" timeOffset="81201.45">2794 8954 0,'0'21'31,"21"-21"0,0-21-31,0 21 0,-21-22 16,22 1-16,-22 0 0,21 0 15,-21 0-15,0 0 16,0-1 0,-21 22-1,21 22 1,0-1-1,0 0 1,0 0 0,0 0-16,-22-21 15</inkml:trace>
  <inkml:trace contextRef="#ctx0" brushRef="#br0" timeOffset="81812.19">4318 8276 0,'0'0'0,"0"-21"15,-21-21-15,21 21 16,0-1-16,-21 22 0,21-21 15,-22 42 1,22 1-16,0-1 0,0 0 16,0 21-16,0 1 0,0 20 15,0-21-15,0 22 0,0-22 0,0 22 16,0-1-16,0-20 0,0 20 16,0-21-16,0 22 0,0-22 0,0 1 15,0-22-15,0 21 0,0-21 16,0 0-16,0 1 0,0-1 15,0-42 17,0-1-32,0 1 0</inkml:trace>
  <inkml:trace contextRef="#ctx0" brushRef="#br0" timeOffset="82207.96">3746 8319 0,'0'0'16,"-21"-22"-16,21 1 15,0 0 1,0 0-16,21 0 16,1 0-16,20 21 0,0-22 0,1 1 15,-1 21-15,21 0 0,1-21 16,21 21-16,-1 0 0,1 0 0,0 21 15,20 0-15,-20 22 0,0-22 16,-1 21-16,1 1 0,-21-1 0,-22 0 16,0 22-16,1-22 0,-22 0 15,0 22-15,-21-22 0,0 22 0,-42-22 16,20 22-16,-20-22 0,-21 0 16,-1 22-16,-21-22 0,22-21 15,-22 22-15,1-1 0,20-21 0,1 0 16,-1 0-16,1 1 0,20-1 15,1-21-15,21 21 0,-22-21 0,22 0 16,0 0-16,0 21 0,0-21 16,21-21-1,0 0 1</inkml:trace>
  <inkml:trace contextRef="#ctx0" brushRef="#br0" timeOffset="82807.81">5270 8975 0,'22'0'0,"-1"0"16,0 0 0,0 0-16,-21-21 0,21 21 15,0-22-15,1 1 0,-1 0 16,21 0-16,-21 0 0,0 0 0,22-1 16,-22 1-16,0 0 15,21 0-15,-42 0 0,22 0 0,-22-1 16,0 1-16,-22 21 15,1 0 1,0 0-16,-21 0 0,21 0 0,-22 21 16,22 1-16,-21-1 0,21 0 15,-1 21-15,1-21 0,0 1 0,0 20 16,21-21-16,-21 21 0,21-20 16,0 20-16,0-21 0,0 0 15,21 0-15,0 1 0,0-22 0,0 21 0,1-21 16,-1 0-16,0 21 15,0-21-15,21 0 0,-20 0 0,-1 0 16,21 0-16,-21 0 0,22-21 16,-22 0-16,21 21 0</inkml:trace>
  <inkml:trace contextRef="#ctx0" brushRef="#br0" timeOffset="83351.89">6202 8636 0,'0'0'0,"0"-21"16,-21 21 0,-1 0-16,1 0 0,0 21 0,-21-21 0,21 21 15,-1 0-15,-20 1 16,21 20-16,-21-21 0,20 0 0,1 22 16,0-22-16,21 21 0,0 0 15,0-20-15,-21 20 0,21-21 0,0 0 16,0 22-16,0-22 0,21 0 0,0 0 15,0-21-15,1 21 0,20-21 16,-21 0-16,0 0 0,22 0 0,-1 0 16,-21 0-16,21 0 0,1-21 15,-1 0-15,0 0 0,22-22 0,-22 22 16,1-21-16,-1 0 0,0-1 16,1 1-16,-22 0 0,21-1 15,-21 1-15,-21-22 0,21 22 0,-21-21 16,0 20-16,22 1 0,-22 0 15,0-1-15,0 1 0,0 21 0,0 0 16,0-1-16,0 1 0,0 42 16,0 1-1,0-1-15,0 0 0,0 21 0,0 1 16,-22-1-16,1 0 0,21 22 16,0-22-16,0 22 0,-21-22 0,21 21 15,0-20-15,0 20 0,-21-20 16,21-1-16,0 0 0,0-21 0,0 22 15,21-22-15,0 0 0,-21 0 16,21 0-16,1 1 0,-1-22 16,0 0-16,0 0 0,0 0 0,0 0 15,1 0-15,-1 0 0,0 0 0,0-22 16,0 1-16,0 0 0,1 0 16,20 0-16</inkml:trace>
  <inkml:trace contextRef="#ctx0" brushRef="#br0" timeOffset="83988.31">7281 9038 0,'0'0'0,"21"0"16,-21-21 0,22 21-16,-22-21 0,21 0 0,-21 0 15,0-1-15,0 1 16,0 0-16,0 0 0,0 0 16,0 0-16,0-1 0,0 1 0,0 0 0,0 0 15,-21 0-15,-1 21 16,1 0-16,0 0 0,0 0 0,0 0 15,0 0-15,-1 21 0,1 0 16,-21 0-16,21 22 0,0-22 0,-1 21 16,1-21-16,0 22 0,0-1 0,0-21 15,21 21-15,0-20 0,0-1 16,0 0-16,0 0 0,0 0 0,21-21 16,0 0-16,0 0 15,0 0-15,1 0 0,20 0 0,-21 0 16,21-21-16,-20 0 0,-1 0 15,21 0-15,-21-1 0,0 1 16,1-21-16,-1 21 0,0 0 0,0-22 16,-21 1-16,0 21 0,0-22 15,0 22-15,0 0 0,0 0 0,0 42 32,0 0-17,0 22-15,0-22 0,0 21 0,0 0 16,0-20-16,0 20 0,0 0 15,0-21-15,0 1 0,0 20 0,0-21 16,0 0-16,0 0 0,21-21 0,0 22 16,1-22-16,-1 0 15,0 0-15,0 0 0,0 0 0,0 0 16,1 0-16,-1 0 0,21-22 0,-21 1 16,0 0-16,1 0 0,-1 0 15</inkml:trace>
  <inkml:trace contextRef="#ctx0" brushRef="#br0" timeOffset="84364.78">7810 8805 0,'-21'-21'15,"21"0"-15,0 0 32,21 21-17,-21-21-15,22 21 0,-1 0 0,21 0 16,-21 0-16,0 0 0,1 0 0,20 21 15,-21 0-15,0 0 0,0 0 16,1 1-16,-1 20 0,0-21 0,0 21 16,-21-20-16,21-1 0,-21 21 15,0-21-15,0 22 0,0-22 0,0 0 16,0 0-16,0 0 0,-21-21 0,0 21 16,0-21-16,0 0 31,21-21-16,0 0-15,0 0 0,0-21 16,0 20-16,21-20 0,-21 21 0,21-21 16,0-1-16,0 22 0,-21-21 15,21 21-15,1-22 0,-1 22 0,0 0 16,0 0-16,-21 0 0,21-1 0,0 22 16,1-21-16,-1 21 0</inkml:trace>
  <inkml:trace contextRef="#ctx0" brushRef="#br0" timeOffset="85095.94">8615 8996 0,'21'0'0,"0"0"16,0 0-16,0 0 0,1-21 15,-1 21-15,0-21 0,0-1 0,0 1 16,0 0-16,1 0 0,-22 0 16,21-22-16,-21 22 0,21 0 0,-21-21 15,0 21-15,0-1 0,0 1 0,0 0 16,-21 0-16,0 0 0,-1 21 16,1 0-16,0 0 0,0 0 15,0 0-15,0 21 0,-22 0 0,22 0 16,0 0-16,0 22 0,-22-1 0,22-21 15,0 22-15,0-1 0,21 0 16,0 1-16,-21-1 0,21 0 16,0 1-16,0-22 0,0 0 0,0 0 15,21 0-15,0 0 0,0-21 0,0 0 16,1 0-16,20 0 0,-21 0 16,21 0-16,-20-21 0,20 0 0,-21 0 15,21 0-15,-20 0 0,20-1 16,-21-20-16,0 0 0,0-1 0,-21 1 15,0 0-15,0-1 0,0 1 0,0 0 16,0 21-16,0-22 16,0 22-16,0 0 0,0 42 31,0 0-31,0 22 16,0-22-16,0 21 0,0 0 0,0 1 15,0-1-15,0 0 0,0 1 16,0-22-16,22 21 0,-1-21 0,0 1 15,0-1-15,-21 0 0,21 0 0,0-21 16,1 0-16,20 0 0,-21 0 16,0 0-16,0 0 0,1 0 0,-1 0 15,0-21-15,0 0 0,0-22 16,-21 22-16,21-21 0,1 0 0</inkml:trace>
  <inkml:trace contextRef="#ctx0" brushRef="#br0" timeOffset="86379.42">9504 7959 0,'0'0'0,"0"-21"0,0 63 31,0-21-31,0 21 16,-21 1-16,21-1 0,0 22 0,0-22 15,0 21-15,0 1 0,0-1 16,0-20-16,0 20 0,0 1 15,0-1-15,0 1 0,0-1 0,0 1 16,0-22-16,0 0 0,0 1 16,0-1-16,0-21 0,0 22 0,21-22 15,-21 0-15,21-21 0,0 21 0,0-21 16,0 0-16,1 0 0,-1 0 16,0 0-16,0-21 0,0 0 0,0 21 15,22-43-15,-22 22 0,0 0 16,0-21-16,22-1 0,-22 22 0,0-21 15,-21 0-15,21-1 0,0 1 0,-21 21 16,21 0-16,-21-1 16,0 1-16,0 0 0,0 42 15,0 0 1,0 1-16,0-1 0,0 21 16,0-21-16,0 0 0,-21 22 0,21-22 15,0 21-15,0-21 0,0 1 16,0-1-16,0 0 0,0 0 0,0 0 15,21 0-15,1-21 0,-1 22 16,0-22-16,0 0 0,0 0 16,0 0-16,1-22 0,20 22 0,-21-21 15,0 0-15,22 0 0,-22-21 0,0 20 16,21-20-16,-21 21 16,1-21-16,-1-1 0,0 22 0,0-21 15,-21 21-15,21-1 0,0 1 16,-21 42-1,0 1 1,0-1-16,-21 21 0,0-21 16,21 0-16,0 22 0,0-22 0,-21 21 15,21-21-15,0 22 0,0-22 0,0 0 16,0 0-16,0 0 0,0 1 16,21-22-16,0 0 15,0 0-15,1 0 0,-1 0 16,21 0-16,-21-22 15,0 22-15,1-21 0,-1 0 0,0-21 16,0 21-16,0-22 0,-21 22 0,0-21 16,0-1-16,0 22 0,0-21 15,0 21-15,-21 0 0,0-1 0,0 1 16,0 21-16,-1 0 0,-20-21 16,21 21-16,0 0 0,0 0 0,-1 0 15,44 0 16,-1 0-31,0 0 0,0 0 16,0 0-16,0 0 0,22 0 0,-1 0 16,-21 0-16,22-21 15,-1 21-15,-21 0 0,21 0 0,1 0 16,-22 0-16,21 21 0,-21-21 0,1 21 16,-1-21-16,0 21 0,0 1 15,0-1-15,-21 0 0,0 0 0,0 0 16,0 0-16,0 1 0,0-1 15,0 0-15,0 0 0,0 0 0,0 0 16,0 1-16,0-1 0,0 0 0,0 0 16,0 0-16,-21-42 62,21 0-62,0 0 0,0 0 16,0-1-16,0-20 0,0 21 0,0-21 15,0-1-15,0 1 0,21 21 16,0-22-16,1 1 0,-1 0 0,21-1 16,0 22-16,1-21 0,-1 21 15,0-22-15,22 22 0,-22 21 0,1 0 16,-1 0-16,0 0 0,1 0 0,-22 21 16,0 1-16,0-1 0,0 21 15,-21-21-15,0 22 0,0-1 0,0 0 16,0 1-16,0-1 0,0 0 15,0-21-15,0 22 0,-21-22 16,21 21-16,-21-21 0,21 1 0,-21-1 16,21 0-16,-21-21 0,21-21 47,0 0-32,0-1-15,0 1 0,0 0 0,0 0 16</inkml:trace>
  <inkml:trace contextRef="#ctx0" brushRef="#br0" timeOffset="86571.31">11218 8213 0,'0'0'15,"-21"0"-15,-21-21 16,21 21-16,21-22 0,-22 22 15,1 0 32</inkml:trace>
  <inkml:trace contextRef="#ctx0" brushRef="#br0" timeOffset="86793.19">9779 8530 0,'0'0'0,"-42"0"0,20 21 0,1-21 0,0 0 15,42 0 17,0 0-32,-21-21 0,43 21 0,-22-21 15,0 0-15,0 21 0,22-21 16,-22 21-16,21-21 0,-21 21 15,22-22-15,-22 1 0,0 21 16,0-21-16</inkml:trace>
  <inkml:trace contextRef="#ctx0" brushRef="#br0" timeOffset="87712">2434 10414 0,'21'0'0,"-42"0"0,0 0 0,0 0 15,0 0-15,-1 0 0,1 0 16,0 0-16,21-21 0,-21 21 0,21-21 16,-21 0-16,21-1 0,0 1 15,0 0-15,0 0 0,0 0 16,21 0-16,0-1 0,0 1 16,0 21-16,1-21 0,20 21 0,-21 0 15,21 0-15,-20 0 0,-1 0 0,21 0 16,-21 21-16,22 0 0,-22 22 15,21-1-15,-21 0 0,0 1 0,1 20 16,-22 1-16,0-22 0,0 22 16,-22-1-16,1-21 0,-21 22 0,21-22 15,-43 1-15,22-1 16,0 0-16,-22 1 0,22-22 0,-1 0 16,1 0-16,0 0 0,-1-21 15,1 0-15,21 0 0,0 0 0,0 0 16,-22-21-16,22 21 0,21-42 15,-21 21-15,21-1 0,-21-20 0,21 21 16,0-21-16,0-1 0,0 22 16,0-21-16,0-1 0,21 22 0,0 0 15,0 0-15,0 0 0,1 21 16,20 0-16,-21 0 0,21 21 0,1 0 16,-1 0-16,-21 0 0,22 1 15,-22 20-15,21-21 0,-21 0 16,-21 22-16,21-22 0,-21 21 0,22-21 15,-22 0-15,0 22 0,21-22 16,-21 0-16,0 0 0,0 0 0,0 1 16,21-22-16,0 0 15,0 0 1,0-22-16</inkml:trace>
  <inkml:trace contextRef="#ctx0" brushRef="#br0" timeOffset="87879.91">2942 10837 0,'0'0'0,"21"0"16</inkml:trace>
  <inkml:trace contextRef="#ctx0" brushRef="#br0" timeOffset="89612.8">4212 10478 0,'0'21'15,"0"0"-15,0 0 16,21-21 15,0-21-31,1 0 0,20 21 16,-21-21-16,21-22 0,1 22 0,-1 0 16,0-21-16,1-1 0,-1 22 15,22-21-15,-22-1 0,0 22 16,-21-21-16,22 0 0,-22-1 15,0 1-15,-21 21 0,0-22 0,0 1 16,0 21-16,0 0 0,-21 0 0,0 21 16,0 0-16,-1 0 0,1 0 15,0 0-15,-21 21 0,21 21 0,-1 0 16,1 1-16,0-1 0,0 0 16,21 22-16,-21-1 0,21 1 0,0 21 15,0-22-15,0 22 0,0-22 16,0 1-16,0-1 0,0 1 0,0-22 15,0 22-15,0-22 0,0 0 0,0 1 16,0-1-16,0-21 16,0 0-16,0 22 0,0-22 0,0 0 15,-21-21 1,-1 0-16,1-21 0,21 0 16,-21-1-16,0 1 0,0 0 0,0-21 15,-1 21-15,-20-22 0,21 22 16,0-21-16,0-1 0,-1 22 0,1 0 15,0 21-15,21-21 0,-21 21 0,21 21 16,0 0 0,0 22-16,21-22 0,0 0 15,0 0-15,1 21 0,-1-20 16,21-1-16,-21 0 0,22 0 16,-22 0-16,21 0 0,0 1 0,1-22 15,-1 0-15,0 0 0,1 0 16,-1 0-16,0 0 0,1 0 0,-1 0 15,0-22-15,1 1 0,-1 0 0,0 0 16,-20 0-16,20-22 0,-21 22 16,0-21-16,0 21 0,1-22 0,-1 1 15,-21 21-15,0-21 0,0-1 16,0 22-16,0-21 0,0 21 0,0-1 16,0 44-1,0-1 1,0 0-16,0 0 0,0 0 15,0 22-15,0-22 0,0 21 16,0-21-16,-21 22 0,21-22 0,0 21 16,0-21-16,0 0 0,-22 1 0,22-1 15,0 0-15,0 0 16,22-42 15,-1 0-31,-21 0 16,21-1-16,0 1 0,0 0 0,0-21 15,-21 21-15,22-22 0,-1 1 16,0 21-16,0-22 0,0 22 0,0 0 16,-21 0-16,22 0 0,-1 21 15,0 0-15,-21 21 16,0 0-16,21 0 0,-21 0 0,0 1 16,0-1-16,0 21 0,0-21 0,0 0 15,21 22-15,-21-22 0,21 0 16,-21 0-16,22 0 0,-22 1 0,21-1 15,0 0-15,0 0 0,0-21 0,0 21 16,1-21-16,-1 0 0,0 0 16,0 0-16,21 0 0,-20 0 0,20 0 15,-21-21-15,0 0 0,22 21 16,-22-21-16,0 0 0,21-1 0,-21 1 16,1-21-16,-1 21 0,-21 0 15,0-22-15,21 22 0,-21-21 16,0 21-16,0-22 0,0 22 0,0 0 15,0 0-15,0 42 32,-21-21-32,21 21 0,0 21 0,0-20 15,0-1-15,0 21 0,0-21 0,0 0 16,0 22-16,0-22 0,0 0 16,0 21-16,0-20 0,0-1 15,0 0-15,21 0 0,0-21 0,-21 21 0,21-21 16,0 0-16,1 0 0,-1 0 15,0 0-15,0 0 16,0-21-16,0 21 0,22-21 0,-22 0 16,0 0-16,0-1 0,0 1 15,1-21-15,-1 21 0,0-22 0,-21 1 16,21 0-16,0-1 0,0 1 16,-21-21-16,0 20 0,22-20 0,-22 20 15,21-20-15,-21 21 0,0-1 0,0 1 16,0 21-16,0-22 0,0 22 15,0 0-15,0 42 16,0 0 0,-21 22-16,21-22 0,-22 21 15,22 1-15,0-1 0,0 21 16,0-20-16,0 20 0,0-20 16,0-1-16,0 0 0,0 1 0,0-1 15,0 0-15,0 1 0,0-22 0,0 21 16,22-21-16,-22 22 0,21-22 15,0 0-15,-21 0 0,21 0 0,0-21 16,-21 21-16,21-21 0,1 0 0,-1 0 16,0 0-16,0 0 15,0 0-15,-21-21 0,21 0 16,1 0-16,-22 0 0,0 0 16,21-43-16,0 43 15</inkml:trace>
  <inkml:trace contextRef="#ctx0" brushRef="#br0" timeOffset="89823.68">6498 10583 0,'0'0'0,"0"22"16,21-22-16,0 0 16,1 0-16,-1 0 0,0 0 15,21 0-15,-21 0 0,22 0 0,-1 0 16,0 0-16,-20-22 0,20 22 15,0 0-15,-21-21 0,22 21 16,-22-21-16,21 21 0,-21-21 16,-21 0-16</inkml:trace>
  <inkml:trace contextRef="#ctx0" brushRef="#br0" timeOffset="90017.08">6202 10499 0,'0'0'16,"-21"0"-16,-1 0 0,1 0 0,21 21 47,21-21-47,1 0 15,-1 0-15,0 0 16</inkml:trace>
  <inkml:trace contextRef="#ctx0" brushRef="#br0" timeOffset="90895.6">7683 10689 0,'0'0'0,"0"-21"15,0 0-15,0 0 0,0 0 16,-21-1-16,21 1 0,-21 0 16,0 0-16,0 0 0,0 0 0,-1-1 15,1 22-15,0-21 0,-21 0 0,-1 21 16,22 0-16,-21 0 0,0 0 15,20 21-15,-20 0 0,0 1 0,-1-1 16,22 21-16,-21-21 0,0 22 16,20-1-16,1 21 0,0-20 0,21-1 15,-21 22-15,21-22 0,0 21 16,0-20-16,0-1 0,0 0 0,21 1 16,0-1-16,0 0 0,1-20 15,-1-1-15,0 0 0,21-21 0,-21 0 16,22 0-16,-1 0 0,0 0 15,1-21-15,-1 0 0,0-22 0,1 22 16,-1 0-16,-21-21 0,22 20 16,-1-20-16,-21 0 0,21 21 0,-20-22 15,-1 1-15,-21 0 0,0-1 0,21 1 16,-21 0-16,0-1 0,0 1 16,0 0-16,0 20 0,0-20 0,-21 21 15,0 21 1,21 21-1,0 0-15,0 22 0,-22-22 0,22 21 16,0 0-16,0 1 0,0-1 16,0-21-16,22 22 0,-1-1 0,-21-21 15,21 0-15,0 22 0,0-22 0,0 0 16,1 0-16,-1-21 0,21 21 16,-21-21-16,0 0 0,22 0 0,-22 0 15,0 0-15,21-21 0,-20 0 0,20 21 16,-21-42-16,0 20 0,22 1 15</inkml:trace>
  <inkml:trace contextRef="#ctx0" brushRef="#br0" timeOffset="91336.35">8445 10202 0,'0'0'0,"0"-63"16,0 42-16,0 0 0,0-1 0,0 44 15,0 20 1,0-21-16,0 21 15,0 1-15,-21-1 0,21 0 0,0 22 16,0-1-16,0-20 0,0 20 0,0-20 16,0 20-16,0-21 0,0 1 15,0-1-15,0 0 0,0 1 0,0-22 16,21 0-16,1 0 0,-1 0 16,0 1-16,0-22 0,0 0 15,0 0-15,1 0 0,-1 0 0,21 0 16,-21-22-16,0 1 0,22 0 15,-22 0-15,0 0 0,21 0 0,-20-22 16,-1 22-16,0 0 0,-21-21 0,0 20 16,21 1-16,-21 0 0,0 0 15,0 42 1,-21-21-16,21 21 0,0 0 16,0 1-16,-21-1 0,21 0 15,0 21-15,-21-21 0,21 1 0,0-1 16,0 0-16,0 0 15,0 0 1,21-21-16,0 0 16,0-21-1,-21 0-15,21 0 0,-21 0 0,0-1 16,0 1-16</inkml:trace>
  <inkml:trace contextRef="#ctx0" brushRef="#br0" timeOffset="91502.14">8869 10435 0,'0'0'0,"0"-21"16,-21 21-16,-1 0 31,44 0 1,-1 0-32,0 0 0,0 0 15,0 0-15,0 0 0</inkml:trace>
  <inkml:trace contextRef="#ctx0" brushRef="#br0" timeOffset="92355.92">9250 10689 0,'0'-21'16,"0"0"0,0 0-1,0 0-15,21 21 0,0 0 16,0 0-16,0-22 15,1 22-15,-1 0 0,0 0 0,21 0 16,-21 22-16,22-22 0,-1 21 0,-21 0 16,22 0-16,-22 21 15,0-20-15,-21 20 0,0-21 0,0 0 16,0 22-16,-21-22 0,-22 21 0,22-21 16,0 0-16,-21 1 0,-1-1 15,22 0-15,-21 0 0,21 0 0,-22 0 16,22-21-16,0 0 0,0 0 15,0 0-15,0 0 0,21-21 16,21 0 0,0 0-16,0 21 15,21 0-15,-20-21 0,-1 21 0,21 0 16,0 0-16,-20 0 0,20 0 16,0 21-16,22-21 0,-22 21 15,0 0-15,1 0 0,-1 22 0,0-22 16,1 21-16,-22-21 0,21 22 15,-21-1-15,-21 0 0,0 22 0,0-22 16,0 1-16,-21 20 0,0 1 0,-21-22 16,-1 21-16,-20-20 0,-1 20 15,22-20-15,-21-1 0,-1 0 0,1 1 16,-1-22-16,1 0 0,-1 0 0,1-21 16,20 0-16,-20 0 0,-1 0 15,1 0-15,-1-21 0,22 0 0,-22-22 16,22 22-16,0-21 0,21 0 15,-22-1-15,22 1 0,0 0 16,21-22-16,-21 22 0,21-1 0,0 1 16,0 0-16,0-1 0,21 1 0,21 21 15,-21-21-15,1-1 0,20 22 16,-21 0-16,21-21 0,1 20 0,-1 1 16,22-21-16,-22 21 0</inkml:trace>
  <inkml:trace contextRef="#ctx0" brushRef="#br0" timeOffset="94136.3">10499 10668 0,'0'0'16,"0"-21"-16,0-21 0,0 20 15,0 1-15,0-21 0,0 21 0,0 0 16,-22-22-16,1 22 0,0 0 0,21 0 16,-42 21-16,21 0 0,-1 0 15,1 0-15,-21 21 0,0 0 0,20 21 16,-20-20-16,21 20 16,0 0-16,0 1 0,-1-1 0,1 0 0,21 1 15,-21-1-15,21 0 0,0 1 16,0-22-16,0 21 0,0-21 15,0 0-15,21-21 0,0 22 0,1-1 16,20-21-16,-21 0 0,0 0 16,22 0-16,-22 0 0,21-21 0,-21-1 15,22 22-15,-22-21 0,21 0 0,-21 0 16,0-21-16,1 20 0,-1 1 16,0-21-16,0 21 0,-21-22 15,0 1-15,0 21 0,0-21 0,0 20 16,0-20-16,0 21 15,0 0-15,0 42 16,0 0-16,-21 0 16,21 0-16,0 22 0,0-22 0,0 21 15,0 1-15,0-1 0,0-21 0,0 21 16,0-20-16,0-1 0,21 21 16,-21-21-16,21 0 0,0-21 0,1 22 15,-1-22-15,0 21 0,0-21 16,0 0-16,0 0 0,22 0 0,-22 0 15,0-21-15,21-1 0,-20 1 0,20 0 16,-21 0-16,21 0 0,-20-22 16,20 22-16,-21-21 0,21 0 15,-20-22-15,-1 22 0,0-22 0,0 22 16,0-22-16,0 1 0,1 21 16,-22-22-16,21 22 0,-21-1 0,21 22 15,-21-21-15,0 21 0,0 0 16,0 42-1,-21 0-15,21 21 0,-21 1 16,-1-1-16,22 0 0,-21 1 16,0 20-16,21 1 0,-21-22 0,0 21 15,21-20-15,0 20 0,0-20 16,-21-1-16,21 0 0,0 1 0,0-22 16,0 0-16,0 21 0,21-21 15,0-21-15,0 22 0,0-1 16,0-21-16,1 0 0,20 0 0,-21 0 15,21 0-15,-20 0 0,20-21 0,-21-1 16,21 1-16,-20 0 0,-1 0 16,0 0-16,0 0 0,21-1 0,-42-20 15,22 21-15,-1-21 0,-21 20 16,21-20-16,-21 21 0,0 0 0,0 0 16,0-1-16,0 44 31,0-1-31,0 0 0,0 21 15,0-21-15,0 1 16,0 20-16,0-21 0,0 0 0,0 0 16,0 1-16,0-1 0,0 0 0,0 0 15,0 0-15,21-21 0,0 21 16,0-21-16,1 0 0,-1 0 0,0 0 16,0 0-16,0 0 0,22 0 0,-22 0 15,0-21-15,21 0 0,-21 0 16,1 21-16,-1-21 0,0-22 0,0 22 15,0 0-15,0-21 0,1 21 16,-22-1-16,0-20 0,0 21 0,0 0 16,0 0-16,0 42 31,-22 0-31,22 21 0,-21-21 16,0 1-16,21-1 0,0 21 0,0-21 15,0 0-15,0 1 0,0-1 16,0 0-16,0 0 0,0 0 15,21-21-15,0 0 0,1 21 16,-1-21-16,21 0 0,-21 0 16,0 0-16,1 0 0,-1-21 0,0 21 15,-21-21-15,21 0 0,-21 0 16,0 0-16,0-1 16,0 1-16,0 0 0,-21 0 0,0 0 0,0 0 15,-1-1-15,1 1 0,-21 0 16,21 21-16,0 0 0,-1 0 15,1 0-15,0 0 0,42-21 32,0 21-17,22 0-15,-22-21 0,21 21 0,-21-21 16,22 21-16,-1 0 0,-21-22 16,22 22-16,-1 0 0,0 0 0,-21 0 15,22 0-15,-22 22 16,0-22-16,0 21 0,0 0 0,1 0 0,-1 0 15,-21 0-15,21 22 0,-21-22 16,0 0-16,0 0 0,0 0 16,0 22-16,0-22 0,0 0 0,0 0 15,0 0-15,0 1 0,0-1 16,0 0-16,-21-21 47,21-21-32,0 0-15,0-1 0,0 1 16,0 0-16,0 0 16,0 0-16,0-22 0,21 1 0,-21 0 15,21-1-15,0 1 0,0 0 0,22-1 16,-22 1-16,21 21 0,-21-21 16,22 20-16,-22 1 0,21 21 0,1 0 15,-1 0-15,-21 21 0,21 1 16,1-1-16,-22 21 0,0-21 0,0 22 15,0-1-15,-21 0 0,0-21 0,0 22 16,0-1-16,0-21 0,0 22 16,0-22-16,0 0 0,0 0 0,-21 0 15,21 0-15,-21 1 0,21-1 16,-21-21 0,0 0-16,0 0 15,21-21-15,-22-1 16,22 1-16,-21 0 0</inkml:trace>
  <inkml:trace contextRef="#ctx0" brushRef="#br0" timeOffset="94348.18">12552 10012 0,'-21'0'63</inkml:trace>
  <inkml:trace contextRef="#ctx0" brushRef="#br0" timeOffset="94592.04">11282 10456 0,'0'0'0,"-21"0"0,21 22 15,21-22 1,0 0-1,0 0-15,0-22 0,0 1 0,22 21 16,-22-21-16,21 21 0,-21-21 16,22 0-16,-22 21 0,0-21 0,0 21 15,0 0-15</inkml:trace>
  <inkml:trace contextRef="#ctx0" brushRef="#br0" timeOffset="95663.75">1905 12679 0,'0'0'0,"-21"0"0,21-21 16,0 0-1,0-1-15,21 1 16,0 21-16,0-21 0,22 21 16,-22-21-16,21 21 0,-21 0 15,22 0-15,-22 0 0,21 0 16,-21 0-16,0 21 0,1-21 0,-22 21 15,0 0-15,0 1 0,0 20 16,0-21-16,-22 21 0,1-20 16,-21 20-16,21 0 0,0-21 0,-22 1 15,22 20-15,-21-21 0,21 0 16,-1-21-16,1 21 0,0-21 16,21-21 15,0 0-31,21 0 15,0 0-15,1 0 0,-1-1 16,21 22-16,-21-21 0,22 0 0,-1 21 16,0 0-16,1 0 15,-22 0-15,21 0 0,0 21 0,1 0 16,-22 1-16,21 20 0,-21-21 16,1 0-16,-1 22 0,-21-22 0,0 21 15,0 0-15,0-20 0,-21 20 16,-1-21-16,-20 21 0,0-20 0,-1 20 15,-20-21-15,21 0 0,-22 0 16,1 1-16,-1-1 0,1-21 0,-1 0 16,22 0-16,-22 0 0,22 0 15,-22 0-15,22 0 0,21-21 0,-21 21 16,-1-22-16,22 1 0,-21 0 16,21 0-16,-1 0 0,22 0 15,0-1-15,0 1 16,22 21-16,-1-21 0,21 21 0,-21-21 15,22 21-15,-1-21 0,0 0 16,1 21-16</inkml:trace>
  <inkml:trace contextRef="#ctx0" brushRef="#br0" timeOffset="95851.72">3006 12975 0,'0'0'0,"21"0"16,0 0 0,0 0-1,0 0 1</inkml:trace>
  <inkml:trace contextRef="#ctx0" brushRef="#br0" timeOffset="97096.17">4360 13272 0,'0'0'16,"0"-22"15,0 1-31,0 0 0,0 0 15,0 0-15,0-22 16,0 22-16,21-21 0,1 21 0,-22-22 16,21 1-16,0-21 0,-21 20 15,0-20-15,21 20 0,-21-20 0,21-1 16,-21 22-16,0-21 0,0 20 16,0 1-16,0 21 0,0-22 0,0 22 15,-21 21 1,0 0-16,0 0 15,21 21-15,-21 22 0,-1-1 0,1 0 16,21 1-16,0-1 0,0 22 16,0-1-16,0 22 0,0-22 0,0 1 15,0-1-15,21 1 0,1-1 16,-1-20-16,0 20 0,0-21 0,21 1 16,-20-22-16,20 0 0,0 0 15,1 0-15,-1-21 0,-21 0 16,21 0-16,1 0 0,-1 0 0,0-21 15,1 0-15,-1-21 0,0 21 0,1-22 16,-22 1-16,21 0 0,-21-22 16,1 22-16,41-149 15,-42 128-15,-21-1 0,21 1 16,-21-1-16,0 1 0,0 20 16,0 1-16,0 0 0,0-1 0,0 22 15,0 0-15,0 0 0,-21 21 16,0 21-16,0-21 15,21 42-15,-21-20 0,0 20 0,21 0 16,-22 1-16,22-1 0,0 21 16,0 1-16,0-1 0,0 1 0,0-1 15,0 1-15,0-1 0,0 1 16,0-1-16,0-20 0,0 20 0,0-20 16,0-1-16,22-21 15,-1 21-15,0-20 0,21-1 0,-21 0 16,1-21-16,20 0 0,0 0 0,-21 0 15,22 0-15,-1-21 0,0 0 16,1-1-16,-1-20 0,0 21 16,1-21-16,-1-1 0,0 1 0,1-22 15,-22 1-15,21-1 0,-21 1 16,1-1-16,-1 1 0,0-1 0,-21 1 16,0-1-16,0 1 0,0 21 15,0-1-15,0 1 0,0 21 0,0 0 16,0-1-16,-21 22 0,0 0 15,-22 22-15,22-1 0,0 0 16,0 21-16,0 1 0,21-1 16,0 21-16,-22-20 0,22 20 0,0 1 15,0-1-15,0 22 0,0-43 0,0 22 16,22-1-16,-1-20 0,0-1 16,0 0-16,0 1 0,0-22 0,1 0 15,-1 0-15,21 0 0,-21 0 16,22-21-16,-22 0 0,21 0 0,-21 0 15,22 0-15,-22-21 0,21 0 16,-21 0-16,0 0 0,22 0 16,-22-1-16,0 1 0,0-21 0,0 21 15,-21-22-15,0 22 0,22 0 16,-22 0-16,0 0 0,0 42 31,0 0-31,0 0 16,0 0-16,0 1 0,0-1 0,0 0 15,0 0-15,0 0 16,0 0-16,21-21 31,0-21-15,0 0-16,-21 0 0,21 0 0</inkml:trace>
  <inkml:trace contextRef="#ctx0" brushRef="#br0" timeOffset="97271.7">6689 12552 0,'0'0'16,"-22"-21"-16,1 21 0,42 0 62</inkml:trace>
  <inkml:trace contextRef="#ctx0" brushRef="#br0" timeOffset="97483.77">5821 12848 0,'0'0'16,"-21"0"-16,-1 21 0,22 1 15,22-22 1,-1 0 0,21 0-16,-21 0 0,0 0 0,22-22 15,-1 22-15,-21-21 0,22 21 0,-1-21 16,21 0-16,-20 0 0,20 21 16,-20-21-16,20-1 0,-21 22 0</inkml:trace>
  <inkml:trace contextRef="#ctx0" brushRef="#br0" timeOffset="97963.49">7218 12383 0,'0'21'0,"0"-42"0,0-1 0,0 1 0,-21 21 0,-1-21 16,1 21-16,0 0 15,0 21 1,21 0-16,-21 1 0,21-1 0,0 21 15,0-21-15,-21 22 0,21-1 16,0 21-16,-22-20 0,22 20 0,0-20 16,0 20-16,-21 1 0,21-22 0,0 21 15,-21-20-15,21-1 0,0 22 16,0-43-16,0 21 0,0-21 0,21 22 16,0-22-16,1-21 0,-1 21 15,0-21-15,0 0 0,21 0 16,-20 0-16,-1 0 0,21 0 0,-21-21 15,22 0-15,-22-1 0,0 1 16,21 0-16,-21 0 0,1-21 0,-1 20 16,-21-20-16,0 21 0,21-21 0,-21 20 15,0-20-15,0 21 0,0 0 16,0 42 0,0 0-16,0 0 15,0 0-15,0 1 0,-21-1 0,21 21 16,0-21-16,0 0 0,0 1 0,0-1 15,0 0-15,0 0 0,0 0 16,0-42 15,0 0-15,0 0-16</inkml:trace>
  <inkml:trace contextRef="#ctx0" brushRef="#br0" timeOffset="98139.45">7493 12721 0,'-21'-21'16,"0"21"-1</inkml:trace>
  <inkml:trace contextRef="#ctx0" brushRef="#br0" timeOffset="98983.83">7853 13018 0,'0'-22'15,"0"1"-15,21 0 16,0 0-16,0 21 0,0 0 16,1 0-16,-1-21 0,0 21 15,21 0-15,-21 0 0,22 0 0,-22 0 16,21 21-16,-21 0 0,22-21 15,-22 42-15,-21-20 0,0-1 0,0 21 16,0-21-16,0 0 0,0 22 16,0-22-16,-21 0 0,0 21 0,-22-20 15,22-1-15,-21 0 0,21 0 0,-22 0 16,22 0-16,0 1 0,0-22 16,0 21-16,-1-21 0,1 0 15,42 0 32,1 0-47,20 0 16,-21 0-16,0 0 0,22 0 0,-22 0 15,21 21-15,-21 0 0,0 0 16,22 0-16,-22 22 0,0-1 0,0-21 16,-21 22-16,0-1 0,0 0 0,0 1 15,0-1-15,0 0 0,0 22 16,-21-22-16,0 0 0,0 1 0,-22 20 15,1-20-15,0-1 0,-1 21 16,-20-20-16,21-1 0,-22 0 16,1 1-16,20-22 0,-20 0 0,20 0 15,-20 0-15,21-21 0,-1 0 0,-20 0 16,20 0-16,22-21 0,-21 0 16,0-21-16,20 21 0,-20-22 0,21 1 15,0 0-15,21-1 0,0-20 0,0 20 16,0-20-16,0-1 0,0 1 15,0 21-15,21-22 0,0 22 0,0-1 16,0 1-16,1 21 0,-1 0 16,21 0-16,-21-1 0,0 1 0,1 21 15,-1 0-15,0 0 0,0 0 16,0-21-16,0 21 0,1 0 16,-1 0-16,0-21 0,0 21 0</inkml:trace>
  <inkml:trace contextRef="#ctx0" brushRef="#br0" timeOffset="100839.28">9059 12933 0,'0'0'0,"0"-21"0,0 0 0,0-1 16,0 1-16,-21 21 0,-21-21 16,21 21-16,-1 0 0,-20 0 15,21 0-15,-21 0 0,-1 0 0,1 0 16,0 21-16,20 0 0,-20 1 0,0-1 16,21 21-16,-22 0 0,22-20 15,0 20-15,0 0 0,0 1 16,21-1-16,0 0 0,0-21 15,0 22-15,0-22 0,0 0 0,0 21 16,21-42-16,0 22 0,0-1 0,0-21 16,22 0-16,-22 0 0,21 0 15,-21 0-15,22 0 0,-22 0 0,21-21 16,-21-1-16,22 1 0,-22 0 16,0 0-16,21 0 0,-21 0 0,1-1 15,-1-20-15,0 21 0,-21-21 0,0 20 16,0-20-16,0 21 0,0-21 15,0 20-15,0 1 0,-21 21 16,0 0 0,21 21-16,-22 1 15,22 20-15,0-21 16,0 0-16,0 22 0,0-22 0,0 0 16,22 0-16,-1 21 0,0-20 0,-21-1 15,21-21-15,0 21 0,0 0 16,1-21-16,20 0 0,-21 0 0,0 0 15,0 0-15,22 0 0,-22 0 16,0 0-16,21 0 0,-20-21 0,-1 0 16,21 21-16,-21-21 0,0-22 0,22 22 15,-22-21-15,0 21 0,0-22 16,0-20-16,1 20 0,-1-20 0,0 21 16,-21-22-16,0 22 0,0-22 15,21 22-15,-21 0 0,0-1 16,0 1-16,0 21 0,0 0 0,0-1 15,0 1-15,0 0 0,0 42 16,0 0 0,0 1-16,0-1 0,0 21 15,0-21-15,0 22 0,0 20 0,0-21 16,0 1-16,0 20 0,0-20 0,0 20 16,0-21-16,0 1 0,0-1 15,0 0-15,0 1 0,0-22 16,0 21-16,0-21 0,0 1 15,21-1-15,-21 0 0,21 0 0,1 0 16,-1-21-16,0 0 0,0 0 0,0 0 16,0 0-16,1 0 0,-1 0 15,21-21-15,-21 0 0,22 0 0,-22 0 16,21 21-16,-21-43 0,22 22 0,-22 0 16,0 0-16,21-22 0,-21 22 15,1 0-15,-1 0 0,-21 0 0,0 0 16,21 21-16,-21 21 31,-21 0-31,21 0 16,0 0-16,-21 0 0,21 1 0,0-1 15,0 0-15,0 0 0,0 0 16,0 0-16,0 1 0,0-1 16,0 0-16,21-21 0,0 0 15,0 0-15,0 0 0,0 0 16,1 0-16,-1 0 0,0 0 15,0-21-15,0 0 0,0 21 0,1-22 16,-1 1-16,0 0 0,-21 0 16,21 0-16,0 0 0,0-1 0,1-20 15,-22 21-15,21-21 0,0 20 0,-21 1 16,21 0-16,-21 0 0,21 21 16,-21 21 15,0 0-31,0 0 0,0 22 15,0-22-15,-21 0 0,21 21 0,0-20 16,-21 20-16,21-21 0,0 0 16,0 0-16,0 1 0,0-1 15,0 0-15,21-21 0,0 0 0,0 0 16,1 0-16,-1 0 16,0-21-16,0 21 15,0-21-15,0-1 0,1 1 16,-22 0-16,0 0 0,0 0 15,0 0-15,0-1 0,0 1 0,0 0 16,-22 0-16,1 0 0,0 0 16,0-1-16,0 22 0,0 0 0,-1 0 15,1 0-15,0 0 0,21-21 32,21 21-17,0 0-15,1-21 0,-1 21 16,0 0-16,21-21 0,-21 21 0,22-21 15,-22 21-15,21 0 0,-21 0 16,22 0-16,-1 0 0,-21 0 16,22 21-16,-22-21 0,0 21 0,0 0 15,0 0-15,-21 1 0,0-1 16,0 21-16,0-21 0,0 0 0,0 1 16,0-1-16,0 0 0,0 0 0,0 0 15,0 0-15,0 1 16,0-1-16,0 0 0,0 0 31,-21-21 0,21-21-31,0 0 16,0 0-16,0-1 16,0 1-16,0 0 0,0-21 0,21 21 15,0-22-15,-21 1 0,22 21 16,-1-43-16,0 22 0,21 0 0,-21 20 15,1-20-15,20 0 0,-21 21 16,21-1-16,-20 22 0,20 0 0,-21 0 16,21 0-16,-20 22 0,-1-1 0,0 0 15,0 0-15,0 21 0,-21 1 16,0-1-16,0 0 0,0-20 0,0 20 16,0 0-16,0-21 0,0 22 15,0-22-15,0 21 0,-21-21 0,21 1 16,-21-1-16,0-21 0,21 21 15,-21 0-15,21 0 16,-22-21-16,1 0 16,21-21-1,0 0 1,0 0-16,0 0 0</inkml:trace>
  <inkml:trace contextRef="#ctx0" brushRef="#br0" timeOffset="101059.15">11155 12446 0,'0'0'0,"-21"-21"0,-22 21 16,22 0-16,0 0 15,21 21 48</inkml:trace>
  <inkml:trace contextRef="#ctx0" brushRef="#br0" timeOffset="101341">9567 12827 0,'21'0'16,"22"0"-1,-22-21-15,0 21 16,21 0-16,1-21 0,-22 0 0,21 21 0,1-22 15,-1 22-15,-21 0 16,21-21-16,-20 21 0,-1 0 0,0 0 16,0 0-16,0 0 15,0 0-15</inkml:trace>
  <inkml:trace contextRef="#ctx0" brushRef="#br0" timeOffset="124704.13">16764 8297 0,'0'-21'78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23:23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445 0,'0'0'0,"21"0"0,-21-22 16,0 1-16,0 0 15,0 0-15,0 0 16,0 0-16,0-1 16,0 44 46,0-1-62,0 0 0,0 21 0,0-21 16,0 22-16,0-1 0,0 0 15,0 1-15,0-1 0,-21 22 0,21-22 16,0 21-16,0 1 0,0-22 16,0 22-16,0-1 0,0-20 15,0 20-15,0-21 0,0 1 0,0-1 16,0-21-16,0 0 0,0 1 16,0-1-16,0 0 0,0 0 15,0-42 16,-21 21-31,21-21 16,0 0-16,0-1 0,0 1 0,0-21 16</inkml:trace>
  <inkml:trace contextRef="#ctx0" brushRef="#br0" timeOffset="499.91">1968 508 0,'0'0'16,"-21"-21"-16,0 0 16,21 0-16,0-1 15,0 1-15,0 0 16,21 0-16,0 21 0,1-21 15,-1 0-15,0-1 0,21 1 16,1 21-16,20-21 0,1 0 0,-1 21 16,1 0-16,20 0 0,-20 0 15,20 0-15,-20 0 16,21 0-16,-22 42 0,1-21 0,-1 1 16,1 20-16,-22 0 0,0 1 15,1 20-15,-22-21 0,0 1 0,-21 20 16,0 1-16,0-22 0,0 22 15,-21-1-15,-22-21 0,1 22 0,0-22 16,-22 22-16,1-22 0,-1 0 16,1 1-16,-22-1 0,22-21 15,-1 22-15,1-22 0,-1 0 16,22 0-16,-43 0 16,43-21-16,21 0 0,-22 0 0,22 0 15,0 0-15,0 0 16,21-21-1,0 0 1,21 0-16,0 0 0,0 21 0,0-22 16</inkml:trace>
  <inkml:trace contextRef="#ctx0" brushRef="#br0" timeOffset="1044.59">2963 1058 0,'0'0'16,"21"0"15,1 0-31,-1 0 16,0-21-16,0 0 0,21 21 16,-20-21-16,-1 0 0,21 21 15,-21-21-15,22-1 0,-22 1 0,0 21 16,0-21-16,0 0 0,-21 0 15,0 0-15,-21 21 16,0 0 0,0 0-16,-22 0 0,22 0 15,-21 21-15,0 0 0,20 0 0,-20 0 16,21 0-16,0 1 16,0 20-16,-1-21 0,22 0 0,0 22 15,0-22-15,0 0 0,0 0 16,0 0-16,0 0 0,22 1 0,-1-1 15,0-21-15,0 21 0,0-21 16,0 0-16,1 0 0,-1 0 0,21 0 16,-21 0-16,0 0 0,22 0 15,-1 0-15,-21 0 0,22-21 16,-22 21-16,21-21 0,-21-1 0</inkml:trace>
  <inkml:trace contextRef="#ctx0" brushRef="#br0" timeOffset="1368.42">3895 741 0,'0'0'0,"-22"0"16,1 0-16,0 0 15,0 0-15,0 0 0,0 0 16,-1 0-16,1 21 0,0 0 15,0 0-15,0 1 0,0 20 0,-1-21 16,22 21-16,0-20 0,-21 20 16,21-21-16,0 21 0,0-20 15,0-1-15,0 21 0,0-21 16,0 0-16,21-21 0,1 22 0,-1-1 16,0-21-16,0 0 0,0 21 15,0-21-15,1 0 0,20 0 0,-21 0 16,21 0-16,-20-21 0,-1 21 15,21-21-15,-21-1 0,0 1 0,22-21 16,-22 21-16</inkml:trace>
  <inkml:trace contextRef="#ctx0" brushRef="#br0" timeOffset="1680.33">4403 148 0,'0'0'0,"0"-21"0,-22 21 16,1 0-16,0 0 16,21 21-1,-21 22-15,21-22 0,-21 21 0,21 0 16,0 1-16,0-1 0,0 0 16,0 22-16,0-22 0,0 22 0,0-1 15,0-20-15,0 20 16,0-21-16,0 22 0,0-22 0,0 1 15,0-1-15,0-21 0,0 21 16,0-20-16,0 20 0,0-21 0,0 0 16,0 0-16,21-21 15,0 0-15,0 0 16,-21-21-16,21 0 16,1 0-16,-1 0 0</inkml:trace>
  <inkml:trace contextRef="#ctx0" brushRef="#br0" timeOffset="2284.29">4911 931 0,'21'0'0,"0"0"16,0-21-16,-21 0 15,0 0-15,0 0 16,0 0-16,0-1 0,0 1 0,0 0 16,0 0-16,-21 0 15,0 0-15,0-1 0,-1 22 0,1-21 0,0 21 16,0 0-16,-21 0 0,20 0 16,1 0-16,0 0 0,0 21 15,-21 1-15,20-1 0,22 0 16,-21 0-16,0 21 0,0-20 0,0 20 15,0 0-15,21 1 0,0-22 16,0 21-16,0 0 0,0-20 0,0-1 16,0 0-16,0 0 0,0 0 15,21 0-15,0-21 0,0 0 0,0 0 16,22 0-16,-22 0 0,0 0 16,21 0-16,-21 0 0,1-21 0,-1 0 15,21 0-15,-21 0 0,0-22 16,1 22-16,-22-21 0,21 21 0,-21-22 15,21 1-15,-21 21 16,0-21-16,0 20 0,0-20 0,0 21 16,0 0-16,0 42 31,0 0-31,0 0 16,0 0-16,0 1 0,0 20 0,0-21 15,0 21-15,21-20 0,-21 20 16,0-21-16,0 0 0,0 0 0,0 1 15,21-1-15,-21 0 0,21 0 16,1 0-16,-1-21 16,0 0-16,0 0 15,0-21-15,0 21 16,1-21-16</inkml:trace>
  <inkml:trace contextRef="#ctx0" brushRef="#br0" timeOffset="2720.04">5270 910 0,'0'0'0,"0"-21"15,-21-21-15,21 21 16,0-1-16,0 1 0,0 0 16,0 0-16,21 0 15,1 21-15,-1-21 16,0 21-16,0 0 0,0 0 0,0 0 15,1 21-15,-1 0 0,0 0 16,0 0-16,0 0 0,-21 1 0,21 20 16,1-21-16,-22 0 0,21 22 15,-21-22-15,0 0 0,0 0 0,0 21 16,0-20-16,0-1 16,0 0-16,0 0 15,-21-21-15,-1 0 16,22-21-1,0 0-15,-21 0 0,21-1 16,0 1-16,0 0 0,0-21 16,0 21-16,0-22 0,0 1 0,0 21 15,21-22-15,1 22 0,-1 0 16,0 0-16,0 0 0,0 0 0,0-1 16,1 1-16,-1 0 0,0 21 15,0-21-15,0 21 0,0-21 0,1 21 16,-1 0-16,0 0 15</inkml:trace>
  <inkml:trace contextRef="#ctx0" brushRef="#br0" timeOffset="3192.07">5969 1016 0,'0'0'0,"21"0"31,0 0-31,0-21 0,1 21 16,-22-21-16,21 0 0,0-1 0,0 1 15,0 0-15,-21 0 16,21 0-16,-21 0 0,22-1 0,-22-20 15,0 21-15,0 0 0,0 0 0,0-1 16,0 1-16,0 0 0,-22 21 31,1 0-31,0 0 0,0 21 16,0-21-16,0 21 0,-1 1 16,1 20-16,21-21 0,0 0 15,-21 22-15,0-22 0,21 21 16,0-21-16,0 22 0,0-22 15,0 21-15,0-21 0,0 0 0,0 1 16,0-1-16,0 0 0,0 0 16,21-21-16,0 21 0,0-21 0,1 0 15,-1 0-15,0 0 0,0 0 16,21 0-16,-20 0 0,-1 0 0,0-21 16,0 0-16,21 21 0,-42-21 15,22 0-15</inkml:trace>
  <inkml:trace contextRef="#ctx0" brushRef="#br0" timeOffset="4179.22">1587 1566 0,'22'0'78,"-1"0"-62,0 0-16,0 0 0,21 0 0,-20 0 16,-1 0-16,21 0 0,-21 0 15,22 0-15,-1 0 0,0 0 16,-21 0-16,22 0 0,-1 0 0,22 0 15,-22 0-15,21 0 0,1 0 16,-1 0-16,22 0 0,-21 0 0,20 0 16,22 0-16,-21 0 0,-1-21 15,22 21-15,0-21 0,-21 21 0,21 0 16,21 0-16,-22-21 16,1 21-16,21 0 0,-21 0 0,21-21 15,-21 21-15,0 0 0,21 0 16,-21 0-16,21-21 0,-22 21 0,22 0 15,-21 0-15,0-22 0,0 22 0,21 0 16,-21 0-16,0 0 0,-1-21 16,1 21-16,0 0 0,0 0 0,0 0 15,-22 0-15,22 0 0,-21-21 16,0 21-16,-1 0 0,-20 0 0,20 0 16,-20 0-16,-1 0 0,1 0 15,-1 0-15,-20 0 0,-1 0 0,0 0 16,-20 0-16,-1 0 0,0 0 15,-21-21 48,-21 21-47,0 0-16</inkml:trace>
  <inkml:trace contextRef="#ctx0" brushRef="#br0" timeOffset="4336.14">6900 1397 0,'21'0'16</inkml:trace>
  <inkml:trace contextRef="#ctx0" brushRef="#br0" timeOffset="7612.06">1926 3006 0,'21'0'0,"0"0"47,1 0-16,-22-21-15,21-1 15,-21 1-15,0 0-16,0 0 15,0 0 1,-21 0-1,-1 21-15,1-22 16,0 22 0,0 0-16,0 0 15,0 0-15,-1 0 0,1 0 16,0 0-16,0 0 0,0 0 0,0 0 16,-1 0-16,1 0 0,0 0 15,0 0-15,21 22 0,-21-22 0,0 21 16,-1-21-16,22 21 0,0 0 15,-21-21-15,0 21 0,21 0 0,-21 1 16,21-1-16,0 0 16,0 0-16,-21 0 0,21 0 15,0 1-15,0-1 0,0 0 16,0 0-16,0 0 0,0 0 16,0 1-16,21-1 0,0 0 15,0-21-15,0 0 16,1 21-16,-1-21 15,0 0-15,0 0 0,0 0 16,0 0-16,1 0 0,-1-21 16,0 21-16,0-21 0,0 21 0,0-21 15,-21-1-15,22 22 0,-1-21 16,0 0-16,0 0 0,-21 0 0,21 0 16,0-1-16,-21 1 0,0 0 15,0 0-15,22 0 0,-22 0 16,21-1-16,-21 1 0,0 0 0,0 0 15,0 0-15,0 0 16,0-1 0,0 1-16,0 42 62,0 1-62,0-1 0,0 0 16,0 0-16,0 0 0,0 0 15,0 1-15,0-1 0,0 0 16,0 0-16,0 0 0,0 0 0,0 1 16,21-1-16,0 0 15,0 0-15,-21 0 0,21-21 16,1 21-16,-1-21 16,0 22-16,0-22 0,0 0 0,0 0 15,1 0-15,-1 0 0,0 0 16,21 0-16,-21 0 0,1 0 0,-1 0 15,21-22-15,-21 1 0,0 21 16,22-21-16,-22 0 0,0 0 0,0 0 16,0-1-16,22 1 0,-43 0 15,21 0-15,0 0 0,0 0 16,0-1-16,-21-20 0,0 21 16,0 0-16,22 0 0,-22-22 0,0 22 15,0 0-15,0-21 0,0 20 16,0-20-16,-22 21 0,1-21 0,21 20 15,-21-20-15,0 21 0,0-21 16,0 20-16,-22-20 0,22 21 0,0 0 16,0 0-16,-22-1 0,22 1 15,-21 0-15,21 0 0,0 0 0,-22 0 16,22 21-16,-21-22 0,21 22 16,-22 0-16,22-21 0,-21 21 0,21 0 15,-1 0-15,-20 0 16,21 0-16,-21 0 0,20 0 0,-20 0 15,0 0-15,21 21 0,-22-21 16,1 0-16,21 0 0,-22 22 16,1-22-16,21 21 0,-21-21 0,20 21 15,-20-21-15,21 21 0,-21 0 16,20 0-16,-20 1 0,21-1 16,0 0-16,-22 0 0,22 0 0,0 22 15,-21-22-15,21 21 0,-1-21 16,1 22-16,0-1 0,0-21 15,0 21-15,21 1 0,0-1 0,-21 0 16,21-20-16,-22 20 16,22 0-16,0 1 0,0-22 0,0 21 15,0 0-15,0-20 0,0 20 16,0 0-16,0 1 0,0-22 16,0 21-16,0-21 0,22 22 0,-1-22 15,0 21-15,-21-21 0,21 0 16,0 1-16,0-1 0,1 0 0,-1 0 15,0-21-15,21 21 0,-21 0 16,1-21-16,20 22 0,-21-22 16,21 21-16,1-21 0,-22 0 0,21 0 15,1 21-15,-1-21 0,0 21 16,-21-21-16,22 0 0,-1 0 16,0 0-16,-20 0 0,20 0 15,0 0-15,-21 0 0,22 0 0,-22 0 16,21 0-16,1 0 0,-22 0 15,21 0-15,0-21 0,-20 0 0,20 21 16,-21-21-16,21 21 0,-20-22 0,20 1 16,-21 21-16,0-21 0,0 21 15,1 0-15,-22-21 0,21 21 0,0 0 16,-21-21 0,0 0 15,0-1-16,0 1 1</inkml:trace>
  <inkml:trace contextRef="#ctx0" brushRef="#br0" timeOffset="8235.79">3090 2498 0,'0'0'0,"0"-21"16,0-1-1,0 1 1,0 42 31,0 1-47,0 20 0,0-21 16,0 21-16,0-20 0,0 20 15,0 0-15,0 1 0,0-1 16,0-21-16,0 21 0,0 1 15,0-1-15,0 0 0,0 1 0,0-1 0,0 0 16,0-20-16,0 20 16,0 0-16,0-21 0,0 22 0,0-22 15,-21 21-15,21-21 0,0 1 16,0-1-16,0 0 0,0 0 16,0-42 15,0 0-31,0 0 0,0-1 15,21 1-15,0 0 0,-21 0 16</inkml:trace>
  <inkml:trace contextRef="#ctx0" brushRef="#br0" timeOffset="8624.43">3111 2413 0,'0'0'0,"0"-21"16,-21 21 0,21-21-16,21 21 31,1 0-16,-1 0-15,0 0 16,-21-21-16,21 21 0,0 0 0,0 0 16,22 0-16,-22 0 0,0 0 15,0 0-15,22 0 0,-22 0 0,0 0 16,0 0-16,0 0 0,0 0 16,1 0-16,-1 0 0,-21 21 31,-21 0-16,-1 0 1,1-21-16,21 21 16</inkml:trace>
  <inkml:trace contextRef="#ctx0" brushRef="#br0" timeOffset="8948.75">3175 2963 0,'21'0'0,"0"0"15,0 0 1,1 0-16,-1 0 0,0 0 15,0 0-15,0 0 0,0 0 16,1 0-16,-1 0 0,0 0 31,0 0 1</inkml:trace>
  <inkml:trace contextRef="#ctx0" brushRef="#br0" timeOffset="9304.35">3683 2921 0,'0'21'47,"0"0"-47,0 1 16,0-1-16,0 0 0,0 0 15,0 0-15,-21 0 16,21 22-16,0-22 0,0 0 0,0 0 15,0 0-15,0 1 0,0-1 16,0 0-16,0 0 16,0-42 15,0 0-15,21 0-16</inkml:trace>
  <inkml:trace contextRef="#ctx0" brushRef="#br0" timeOffset="9672.65">3725 2646 0,'0'0'0,"-21"21"15,21 0-15,0 0 16,0 1-16,0-1 0,0 0 0,0 0 15,0 0 1,21-21-16,0 0 0,1 0 16,-1 0-16,0 0 0,-21-21 15,21 21-15,0-21 0,-21 0 16,0 0-16,0-1 0,0 1 16,0 0-16,0 0 0,0 0 15,-21 0-15,21-1 16,-21 1-16,0 21 0,0 0 15,-1 0-15,1 0 0,0 0 0,0 0 16,21 21-16,-21 1 16,21-1-16,-21-21 0,21 21 0,0 0 15,0 0-15,0 0 16,0 1 0</inkml:trace>
  <inkml:trace contextRef="#ctx0" brushRef="#br0" timeOffset="10432.03">3958 2942 0,'0'21'47,"0"1"-47,0-1 0,0 0 15,0 0-15,0 0 0,0 0 16,0 1-16,0-1 0,0 0 15,0 0-15,0 0 0,0 0 0,-21 1 16,21-1-16,0 0 16,-21-21 15,21-21-15,-21 0-16,21-1 15,0 1-15,0 0 0,0 0 0,0-21 16,0 20-16,0 1 0,0 0 0,0 0 15,21 0-15,0-22 0,0 22 16,0 0-16,0 0 0,1 0 0,20 21 16,-21-21-16,21-1 0,-20 22 15,20 0-15,-21 0 0,21 0 16,-20 0-16,20 22 0,-21-1 16,0-21-16,22 42 0,-22-21 0,0 0 15,-21 1-15,0 20 0,21-21 0,-21 0 16,0 22-16,0-22 0,0 21 15,-21-21-15,21 0 0,-21 1 0,0-1 16,21 0-16,0 0 0,-22-21 16,1 0-16,21 21 0,-21-21 0,21-21 31,0 0-15,0 0-16,0 0 0</inkml:trace>
  <inkml:trace contextRef="#ctx0" brushRef="#br0" timeOffset="11088.17">5038 2921 0,'0'0'0,"0"-21"15,0-21 1,0 20-16,0 1 0,-22 0 0,1 0 16,0 21-16,0-21 0,0 21 0,0 0 15,-22 0-15,22 0 0,-21 0 16,-1 21-16,22 0 0,-21-21 0,0 21 16,20 0-16,-20 1 0,21-1 0,0 21 15,0-21-15,-1 0 0,22 22 16,0-22-16,0 21 0,0-21 0,0 1 15,0 20-15,0-21 0,0 0 16,0 0-16,0 1 0,22-1 0,-1-21 16,0 21-16,0-21 15,21 0-15,-20 0 0,-1 0 0,21 0 16,-21 0-16,22-21 0,-1 0 0,-21-1 16,21 1-16,1 0 0,-22 0 15,0 0-15,21 0 0,-20-22 0,-1 1 16,0 21-16,0-22 0,0 1 15,0-21-15,-21 20 0,22-20 0,-22 20 16,21-20-16,-21-1 0,0 22 16,0 0-16,0-22 0,0 43 0,0-21 15,0 21-15,0-1 0,0 1 16,0 42 0,0 22-1,0-22-15,0 21 0,0 22 16,0-22-16,-21 22 0,21-22 0,0 21 15,-22 1-15,22-22 0,0 22 16,0-22-16,0 0 0,0 1 0,0-1 16,0 0-16,0 1 0,0-22 15,0 21-15,22-21 0,-1 1 0,0-1 16,0-21-16,0 0 0,0 0 16,1 0-16,-1 0 0,0 0 15,0-21-15,0-1 0,0 1 0,1 0 16,-1-21-16,0 21 0</inkml:trace>
  <inkml:trace contextRef="#ctx0" brushRef="#br0" timeOffset="11527.5">5969 2286 0,'0'0'15,"-21"0"-15,0 21 32,21 0-32,0 1 0,-22 20 15,22 0-15,0 1 0,0-1 0,0 0 16,0 22-16,0-22 0,0 0 16,0 22-16,0-22 0,0 1 15,0-22-15,0 21 0,0 0 0,0-20 16,0-1-16,0 21 0,0-21 15,0 0-15,0-42 47,0 0-47,0 0 0,0 0 0</inkml:trace>
  <inkml:trace contextRef="#ctx0" brushRef="#br0" timeOffset="12163.64">5757 2519 0,'0'0'0,"-21"-42"16,21 20-16,0 1 15,0 0-15,0 0 0,0 0 16,0 0-16,21-1 0,0 1 16,1 21-16,-1-21 0,0 0 15,21 21-15,-21 0 0,1-21 0,20 21 16,-21 0-16,21 0 0,1 0 15,-22 0-15,21 0 0,-21 21 0,1 0 16,-1 0-16,21 22 0,-42-22 16,0 21-16,21 0 0,-21 1 15,0-1-15,0 0 0,-21-20 0,0 20 16,-21 0-16,20-21 0,-20 1 16,21 20-16,-21-21 0,20-21 0,1 21 15,0 0-15,0-21 0,0 0 16,21-21-1,21 0 1,0 0-16,0 0 0,0 21 16,22-21-16,-22-1 0,0 22 0,21-21 15,-20 21-15,-1 0 0,21 0 16,-21 0-16,22 0 0,-22 0 0,21 0 16,-21 21-16,0 1 15,1-22-15,-1 21 0,0 0 0,0 0 16,0 0-16,-21 0 0,0 1 0,0-1 15,0 21-15,0-21 0,0 0 16,0 1-16,0-1 0,-42 0 0,21 0 16,-22 21-16,1-20 0,0-1 15,-1 0-15,-20 0 0,21 0 0,-22 0 16,1-21-16,-1 22 0,22-22 0,-22 0 16,22 0-16,-22 0 0,22 0 15,21-22-15,-21 1 0,-1 0 16,22 0-16,0 0 0,0 0 15,0-1-15,-1 1 0,22 0 0,-21 0 16,21 0-16,0 0 0,0-1 16,21 22-16,22 0 0,-22-21 15,0 21-15,21 0 0,-20-21 0,20 21 16,0 0-16,1 0 0</inkml:trace>
  <inkml:trace contextRef="#ctx0" brushRef="#br0" timeOffset="13012.31">6667 2731 0,'0'0'0,"0"21"46,0 0-30,0 0-16,0 0 0,0 0 0,0 1 16,0-1-16,0 0 0,0 0 15,0 0-15,0 0 0,0 1 16,22-22-16,-22 21 0,21 0 0,0-21 16,0 0-16,0 21 0,0-21 15,1 0-15,-1 0 0,0 0 0,21 0 16,-21 0-16,1-21 0,-1 0 15,21 21-15,-21-21 0,0-1 0,1 1 16,-1 0-16,0 0 0,0 0 0,0 0 16,-21-1-16,0 1 0,21 0 15,-21 0-15,22 0 0,-22 42 47,0 0-47,0 0 0,0 0 16,0 1-16,0-1 0,0 0 15,0 21-15,-22-21 0,22 22 16,-21-22-16,21 21 0,0 1 16,0-1-16,-21 21 0,21-20 0,-21 20 15,21-20-15,-21 20 0,21 1 0,0-1 16,0 1-16,0-1 0,0 1 16,0-1-16,0 1 0,0 20 0,0-20 15,0-1-15,0 22 0,0-22 0,-21 1 16,21-1-16,-22-20 0,22 20 15,0-20-15,0-1 0,-21 0 0,21-21 16,0 22-16,-21-22 0,21 0 0,0 0 16,-21-21-16,0 0 15,0 0-15,-1-21 16,1 21-16,0-21 0,0 0 16,0-22-16,0 22 0,-1-21 0,-20 21 15,21-22-15,-21-20 0,-1 21 0,22-1 16,-21-20-16,-1-1 0,22 1 15,0-1-15,0-20 0,0 20 0,21 1 16,0-1-16,0 1 0,0 20 16,21-20-16,0-1 0,0 22 0,22 0 15,-22-1-15,21 1 0,0 0 0,-20-1 16,20 22-16,0 0 0,1 0 16,-1 0-16,0-1 0,1 22 15,-22-21-15,21 21 0,-21 0 0,0 0 16,1 0-16,-1 0 0,0 0 15</inkml:trace>
  <inkml:trace contextRef="#ctx0" brushRef="#br0" timeOffset="13820.2">8763 1820 0,'0'0'0,"21"-21"16,-21 0-16,0 0 15,0 0-15,0 0 0,0-1 16,-21 22-16,21-21 0,-21 21 16,0 0-16,-1 0 0,1 0 0,0 0 15,0 0-15,0 0 0,-22 0 16,22 21-16,-21 1 0,0-1 15,20 0-15,-20 0 0,0 0 0,21 22 16,-22-22-16,22 0 0,-21 21 16,-1 1-16,22-22 0,0 21 0,-21 0 15,21 1-15,-1-22 0,1 42 16,0-20-16,0-1 0,0 22 0,0-1 16,-1 1-16,1-1 0,21 22 15,-21-22-15,0 1 0,21 20 0,0-20 16,-21-1-16,21 1 0,0-1 0,0 22 15,0-21-15,0-22 0,21 21 16,0 1-16,21-22 0,1 1 0,-1-1 16,22-21-16,-22 0 0,21 0 15,1 1-15,-1-1 0,-20-21 16,20 0-16,1 0 0,-1 0 0,1-21 16,-22-1-16,22 1 0,-22-21 15,0 21-15,1 0 0</inkml:trace>
  <inkml:trace contextRef="#ctx0" brushRef="#br0" timeOffset="27287.91">9419 2498 0,'0'0'0,"0"-21"0,0-1 0,0 1 16,0 0-16,0 0 16,0 0-16,0 0 0,0-1 15,-21 22-15,21-21 16,-21 21 0,0 21-16,21 1 15,-22-1-15,22 21 0,-21-21 16,21 22-16,-21-1 0,0 0 0,0 22 15,0-22-15,-1 0 0,1 1 16,0 20-16,0-20 0,-21-1 0,20 0 16,1 1-16,0-22 0,-21 21 0,21-21 15,-1 0-15,1 1 0,21-1 16,-21-21-16,0 0 16,0 0-16,21-21 15,0-1-15,-21-20 0,21 21 16,0 0-16,0 0 0,0-22 0,0 22 15,0-21-15,0-1 16,0 22-16,0-21 0,0 21 0,0 0 16,0-1-16,21 22 0,0 0 15,0 0-15,0 0 16,-21 22-16,21-1 0,1 21 0,-1-21 16,0 0-16,0 22 0,0-22 15,0 0-15,1 21 0,-22-20 0,21-1 16,0 0-16,0 0 0,0 0 15,0 0-15,1-21 0,-22 22 16,21-22-16,0 0 16,0 0-16,0 0 15,0-22-15,-21 1 0,22 21 16,-1-21-16,0 0 0</inkml:trace>
  <inkml:trace contextRef="#ctx0" brushRef="#br0" timeOffset="27592.74">9969 2477 0,'0'0'0,"0"-22"0,0 1 16,0 42-1,0 1-15,-21-1 0,21 21 16,-21-21-16,21 22 0,0-1 15,-21 0-15,0 1 0,0-1 0,21 0 16,-22 1-16,1-1 0,0 0 16,21-21-16,-21 22 0,0-22 0,0 21 15,21-21-15,0 1 0,-22-1 0,1 0 16,21-42 15,21 0-15,1-22-16,-1 22 0,0-21 15</inkml:trace>
  <inkml:trace contextRef="#ctx0" brushRef="#br0" timeOffset="27856.24">9969 2477 0,'0'0'0,"0"21"31,22 0-15,-1 0-16,-21 0 0,21 0 15,0 22-15,21-22 0,-20 21 0,-1-21 16,0 22-16,0-1 0,21 0 16,-20-20-16,20 20 0,-21-21 15,0 0-15,0 22 0,1-22 0,-1 0 16,0 0-16,0 0 0,-21 0 16,0-42 15,0 0-16,0 0-15,0 0 0,0 0 0</inkml:trace>
  <inkml:trace contextRef="#ctx0" brushRef="#br0" timeOffset="28119.71">10626 2201 0,'0'0'0,"-22"64"16,22-22-16,-21 1 16,0-1-16,21 0 0,-21 22 0,0-22 15,21 22-15,-21-22 0,-1 21 16,22-20-16,0-1 0,-21 0 0,0 1 16,0-22-16,21 21 0,0-21 15,-21 1-15,21-1 0,-21 0 16,21 0-16,21-42 31,0 0-31,0 0 0</inkml:trace>
  <inkml:trace contextRef="#ctx0" brushRef="#br0" timeOffset="28433.2">11451 2540 0,'-21'21'16,"42"-21"30,0 0-46,0 0 0,1 0 0,-1 0 16,0 0-16,0 0 16,0 0-16,0 0 0,1 0 15,-1 0-15</inkml:trace>
  <inkml:trace contextRef="#ctx0" brushRef="#br0" timeOffset="28653.75">11366 2815 0,'0'0'16,"0"21"-1,22-21 1,-1 0-16,0 0 15,0 0-15,0 0 0,0 0 16,1 0-16,-1 0 0,0 0 16,0 0-16,-21-21 0,21 21 0,0 0 15,1-21-15</inkml:trace>
  <inkml:trace contextRef="#ctx0" brushRef="#br0" timeOffset="29128.21">12912 2117 0,'-43'42'16,"43"-21"-16,-21 0 0,0 1 16,21-1-1,21-21 1,0 0-1,0 0-15,1-21 16,-1-1-16,-21 1 0,0 0 16,0 0-16,0 0 15,0 0-15,0 42 32,-21 0-32,-1 0 0,22 0 15,-21 0-15,21 1 0,0 20 0,-21-21 0,21 21 16,0-20-16,0-1 15,0 0-15,0 0 0,0 0 0,21 0 16,0-21-16,1 0 0,-1 0 16,21 0-16</inkml:trace>
  <inkml:trace contextRef="#ctx0" brushRef="#br0" timeOffset="29671.63">13716 2265 0,'0'0'0,"0"-21"0,-21 21 32,0 0-32,-1 21 15,22 0-15,0 0 16,-21 0-16,21 22 0,-21-22 0,0 21 15,21 1-15,-21-1 0,21 0 0,-21 1 16,-1-1-16,1 0 0,0 1 16,0-1-16,0 0 0,0 1 0,-1-1 15,1 0-15,0-21 0,0 22 16,0-22-16,0 0 0,-1 0 16,1 0-16,0-21 0,21 22 15,-21-22-15,0 0 16,21-22-16,0 1 0,0 0 15,0 0-15,0 0 0,0 0 0,0-22 16,0 1-16,0 21 0,0-22 16,0 1-16,21 21 0,0-21 0,0 20 15,-21 1-15,21 21 0,-21-21 16,22 21-16,-1 0 0,0 21 16,-21 0-16,21-21 15,0 22-15,-21-1 0,21 21 0,1-21 16,-1 0-16,-21 1 0,21-1 0,0 0 15,0 0-15,0 0 0,1 0 16,-1 1-16,0-1 16,0-21-16,-21 21 0,21-21 15,0 0-15,1 0 16,-1 0-16,0 0 0,-21-21 0,21 0 16</inkml:trace>
  <inkml:trace contextRef="#ctx0" brushRef="#br0" timeOffset="29956.47">14287 2392 0,'0'0'0,"0"-21"0,0 0 0,-21 21 32,21 21-32,0 0 0,0 0 15,0 0-15,0 0 0,0 22 16,0-1-16,0-21 0,0 22 0,21-1 15,-21 0-15,22 1 0,-22-1 0,0-21 16,0 21-16,0-20 0,21-1 16,-21 0-16,0 21 0,0-21 15,0 1-15,21-1 16,-21-42 15,0-1-31,21 22 16,0-21-16</inkml:trace>
  <inkml:trace contextRef="#ctx0" brushRef="#br0" timeOffset="30220.32">14795 2286 0,'-21'21'16,"21"0"-16,-21 22 15,0-22-15,0 21 0,0 1 0,-1 20 16,1-21-16,0 1 0,-21 20 16,21-20-16,-1-1 0,1 0 0,0-21 15,0 22-15,0-22 0,0 21 0,-1-21 16,22 1-16,0-1 16,-21-21-16,42-21 31,1-1-31,-1 1 15</inkml:trace>
  <inkml:trace contextRef="#ctx0" brushRef="#br0" timeOffset="30761.02">15388 2350 0,'0'0'0,"-42"0"15,21 0-15,-1 0 16,22-22 15,0 1-31,0 0 16,0 0-16,22 21 15,-1-21-15,0 21 0,0 0 16,0 0 0,-21 21-1,0 0-15,0 0 0,0 0 16,0 1-16,-21-1 0,21 0 16,-21-21-16,0 21 0,0 0 0,-1 0 15,1-21 1,21-21-1,0 0-15,0 0 16,0 0-16,21 0 16,1-1-16,-1 1 0,0 21 0,-21-21 15,21 0-15,0 0 0,0 21 16,1 0-16,-22 21 31,0 0-31,0 0 0,0 0 0,0 22 16,0-22-16,0 0 0,0 21 0,-22-20 15,22 20-15,-21-21 0,0 0 16,0 0-16,0-21 0,21 22 0,-21-22 16,-1 0-16</inkml:trace>
  <inkml:trace contextRef="#ctx0" brushRef="#br0" timeOffset="31155.84">15938 1651 0,'22'0'0,"-1"21"16,0 0-16,0 1 0,0-1 15,0 0-15,1 21 0,-1 1 0,0-1 16,-21 0-16,0 1 0,0 20 16,0-21-16,0 22 0,0-1 0,0 1 15,-21-1-15,0 22 0,-22-21 0,22-1 16,-21 1-16,-1-1 0,1 1 16,-21-1-16,20 1 0,-20-22 0,20 0 15,1 1-15,0-1 0,-1 0 16,1 1-16,0-1 0,-1-21 15,1 0-15,21 0 0,0 1 0,0-1 16,-1-21-16,1 0 0,0 21 16,0-21-1,0-21 1</inkml:trace>
  <inkml:trace contextRef="#ctx0" brushRef="#br0" timeOffset="32180.22">974 5059 0,'0'0'16,"-22"-21"-16,22-22 0,0 22 0,0-21 16,0 21-16,0 0 0,0-22 15,0 22-15,0 0 0,0 0 16,22 0-16,-22-1 0,0 44 31,0-1-31,0 21 16,0 0-16,0 22 0,0-1 15,0 1-15,0-1 0,0 1 16,0 21-16,0-22 0,0 22 0,0-22 16,0 1-16,0 20 0,0-20 15,0 21-15,0-22 0,0 1 0,0-1 16,-22-21-16,22 22 0,-21-22 15,0 1-15,21-22 0,-21 21 16,21-21-16,0 0 0,0-42 31,0 0-31,0 0 16,0-21-16,-21 20 0,21-20 0,0-21 16,0 20-16</inkml:trace>
  <inkml:trace contextRef="#ctx0" brushRef="#br0" timeOffset="32480.31">656 4974 0,'0'0'0,"0"-21"15,-21-64 1,21 43-16,0 21 0,21-21 0,0 20 16,22-20-16,-22 21 0,21-21 15,22 20-15,-22-20 0,21 21 16,22 21-16,-21 0 0,-1 0 0,22 0 15,-22 21-15,1 21 0,-22 1 16,-21-1-16,0 22 0,-21-1 0,0 1 16,-21-1-16,-21-21 0,0 22 15,-1-1-15,1-20 0,-22-1 16,22-21-16,21 22 0,-21-22 0,20 0 16,1 0-16,21 0 15,21-42 16,1 21-31</inkml:trace>
  <inkml:trace contextRef="#ctx0" brushRef="#br0" timeOffset="33379.87">1884 5313 0,'-21'0'0,"42"0"0,-64 0 15,43-21 1,0 0-1,0-1-15,0 1 0,0-21 16,22 21-16,-22-22 0,21 22 16,0-21-16,0-22 0,0 22 0,0-21 15,1 20-15,-1-20 0,0 20 16,-21 1-16,0 0 0,21 21 0,-21-22 16,0 22-16,0 0 15,-21 21-15,0 0 0,0 0 0,-1 0 16,-20 21-16,0 0 0,-1 22 15,-20-22-15,21 21 0,20-21 0,-20 0 16,42 22-16,0-22 0,0 0 16,0 0-16,21 0 0,0-21 0,1 22 15,20-22-15,0 0 0,1 21 16,-1 0-16,0-21 0,1 21 0,-22-21 16,21 21-16,0 0 0,-20 1 15,-1-1-15,0 0 0,-21 0 16,0 0-16,0 0 0,0 1 0,0-1 15,0 0-15,-21 0 0,0 0 16,-1 0-16,22-42 47,22 0-31,-1 0-16,-21-21 0,21 20 0,21-20 15,-21 21-15,1-21 0,-1-1 16,0 22-16,0-21 0,0 21 0,0-1 15,-21 1-15,0 0 0,22 21 16,-1 0-16,-21 21 0,0 0 16,0 1-16,0-1 0,0 0 15,0 0-15,0 21 0,0-20 16,0-1-16,-21 0 0,-1 21 0,22-21 16,-21 1-16,21-1 15,0 0-15,0 0 16,0-42 15,0 0-31,-21 0 0,21-1 16,0 1-16</inkml:trace>
  <inkml:trace contextRef="#ctx0" brushRef="#br0" timeOffset="33572.76">2371 4593 0,'0'-21'0,"21"21"47,0 21-31,0-21 0,-21 21-16,0 1 15</inkml:trace>
  <inkml:trace contextRef="#ctx0" brushRef="#br0" timeOffset="34016.51">2667 4805 0,'0'0'0,"-21"0"0,0 0 15,-1 0-15,1 0 16,21-21-16,0 0 15,21 21 1,1 0-16,-1 0 16,0 0-16,21 21 0,-21 0 0,1 0 15,-1 0-15,0 22 0,0-1 16,0-21-16,0 21 0,-21 1 0,0-1 16,0 0-16,0-20 0,0 20 15,0-21-15,0 0 0,0 0 0,0 1 16,0-44 15,0 1-15,0 0-16,22-21 0,-22 21 0,0-1 15,21-20-15,0 0 0,-21-1 16,0 1-16,21 0 0,0-1 16,-21 1-16,21 0 0,1-1 0,-22 22 15,0 0-15,21 0 0,0 21 16,-21 21 15,0 0-31,0 0 16,0 1-16,0-1 15</inkml:trace>
  <inkml:trace contextRef="#ctx0" brushRef="#br0" timeOffset="34556.21">3725 4995 0,'0'0'0,"0"-63"15,0 42 1,0 0-16,0-1 0,0 1 0,-21 0 16,0 0-16,0 0 0,0 0 15,-1 21-15,1 0 0,0 0 0,-21 0 16,21 0-16,-22 21 0,22 0 0,-21 0 15,21 21-15,-22 1 0,22-1 16,-21 0-16,21 1 0,-1-1 0,1 0 16,21-20-16,0 20 15,0 0-15,0-21 0,0 22 0,21-22 16,1 0-16,-1-21 0,0 21 16,0-21-16,21 0 0,1 0 0,-22 0 15,21 0-15,1-21 0,-22 0 0,21 0 16,-21 0-16,22-1 0,-22 1 15,0 0-15,0-21 0,0 21 0,-21-22 16,0 1-16,0 0 0,0-1 16,0 1-16,0 0 0,0-1 0,0 1 15,0 21-15,0-22 0,0 22 16,0 42 0,0 1-1,0 20-15,0 0 0,0-21 16,0 22-16,0-1 0,0 0 0,0 1 15,0-22-15,21 21 0,-21-21 16,22 1-16,-1 20 0,-21-21 0,21-21 16,0 21-16,-21 0 0,21-21 15,0 0-15,1 0 0,-1 0 16,0-21-16,0 0 0,0 0 0,0 0 16,1 0-16</inkml:trace>
  <inkml:trace contextRef="#ctx0" brushRef="#br0" timeOffset="34824.06">4276 4128 0,'0'0'0,"0"42"16,0 0-16,0 1 0,0-1 0,0 21 15,0-20-15,0 20 0,0-20 16,0 20-16,0 1 0,0-22 0,0 21 15,0-20-15,0 20 0,0-20 16,0-1-16,0 0 0,0 1 16,0-22-16,0 21 0,0-21 0,0 0 0,0 1 15,0-1 1,0-42 0,0-1-1,0 1-15,21 0 0,0 0 0</inkml:trace>
  <inkml:trace contextRef="#ctx0" brushRef="#br0" timeOffset="35219.83">4487 4953 0,'0'0'0,"64"42"16,-43-42-1,0 0-15,0 0 0,0 0 16,1 0-16,-1-21 0,21 21 0,-21-21 15,22 0-15,-22 0 0,21 0 16,-21-22-16,0 22 0,1 0 0,-1 0 16,-21-22-16,0 22 0,0 0 15,0 0-15,-21 21 0,-1-21 16,1 21-16,-21 0 0,21 0 0,-22 21 16,1 0-16,21 0 0,-21 0 15,20 22-15,1-22 0,0 21 0,0 1 16,0-1-16,0-21 0,21 21 15,0 1-15,0-1 0,0-21 16,0 0-16,0 22 0,0-22 0,0 0 16,42-21-16,-21 21 0,0-21 15,0 0-15,22 0 0,-22 0 0,21 0 16,1 0-16,-1 0 0,-21 0 0,21-21 16,1 0-16,-22 0 0,21 0 15,-21-1-15,1 1 0,-1 0 0,0 0 16,0-21-16,-21 20 0,0 1 15</inkml:trace>
  <inkml:trace contextRef="#ctx0" brushRef="#br0" timeOffset="35465.19">4106 4572 0,'0'0'0,"21"0"31,1 0-31,-1-21 0,21 21 16,0-21-16,1 0 0,-1 21 15,0-22-15,22 22 0,-1-21 0,-20 0 16,20 21-16,1-21 0,-22 21 16,0 0-16,1 0 0,-1-21 15,-21 21-15,0 0 0,-21-21 16</inkml:trace>
  <inkml:trace contextRef="#ctx0" brushRef="#br0" timeOffset="36468.68">7302 4636 0,'0'0'0,"0"-22"0,0 1 0,0 0 16,0 0-16,0 0 15,0 0-15,0-1 0,0 1 16,0 0-16,0-21 0,0 21 16,0-1-16,0-20 0,0 21 0,0 0 15,0 0-15,0-1 0,0 44 32,0 20-17,0 0-15,0 1 0,0-1 16,0 0-16,-21 22 0,21-22 0,0 22 15,0-1-15,-21 1 0,21-1 0,-21 1 16,0-22-16,21 0 0,-21 22 16,21-43-16,0 21 0,0-21 0,0 1 15,0-1-15,0 0 0,0-42 32,0 0-32,21-1 0,0 1 15,0 0-15,-21-21 0,21 21 16,0-22-16,1 1 0,-1 0 15,0-22-15,-21 22 0,21 21 0,0-22 16,0 22-16,-21-21 0,22 21 16,-1 21-16,-21 21 15,21 21-15,-21-21 16,0 0-16,0 22 0,0-1 16,21-21-16,-21 22 0,21-1 0,-21 0 15,0 1-15,21-22 0,1 21 16,-22 0-16,21-20 0,0-1 0,0 0 15,0 0-15,0 0 0,1-21 0,-1 0 16,0 0-16,0 0 16,21 0-16,-20 0 0,20-21 0,-21 0 15,21 0-15,1 0 0,-1-22 0,-21 22 16,22-21-16,-22-1 0,21-20 16,-21 21-16,0-22 0,1 22 0,-1-22 15,-21 1-15,0 20 0,0-20 16,0-1-16,-21 1 0,-1 21 0,1-22 15,0 22-15,-21-1 0,21 22 0,-22 0 16,22 0-16,-21 0 0,21 21 16,-22 0-16,22 0 0,0 21 0,0-21 15,0 21-15,-1 21 0,1-20 16,21-1-16,0 21 0,0-21 16,0 22-16,0-22 0,0 0 0,21 21 15,1-21-15,-1 1 0,0-1 16,0 0-16,0 0 0,0-21 0,22 21 15</inkml:trace>
  <inkml:trace contextRef="#ctx0" brushRef="#br0" timeOffset="36859.46">8276 4847 0,'0'0'15,"0"21"-15,21 22 16,0-43-16,-21 21 0,22-21 15,-1 0-15,0 0 16,0 0-16,0 0 0,0-21 0,1 21 16,-1-21-16,0-1 0,21 1 15,-21 21-15,1-21 0,-1 0 0,-21 0 16,0 0-16,21-22 0,-21 22 0,0 0 16,0 0-16,0 0 0,0-1 15,-21 1-15,0 21 0,-1 0 16,1 0-16,0 0 0,0 0 0,0 21 15,0 1-15,21-1 0,-22 21 16,1 0-16,0-20 0,21 20 0,0 0 16,0 1-16,0-1 0,0 0 15,0-21-15,0 22 0,0-22 16,0 0-16,0 0 0,21 0 0,0-21 16,1 22-16,-1-22 0,0 0 15,0 0-15,21 0 0,-20 0 0,20 0 16,0-22-16,-21 1 0,22 0 0,-22 0 15,21 0-15,-21-22 0,22 22 16</inkml:trace>
  <inkml:trace contextRef="#ctx0" brushRef="#br0" timeOffset="37388.15">9102 4043 0,'0'0'0,"-22"21"0,22 21 0,-21-20 0,21 20 16,-21 0-16,21 1 0,0 20 16,0-21-16,0 22 0,0-1 0,0-20 15,0 20-15,0-20 0,0 20 16,0-21-16,0 22 0,-21-22 0,21 1 16,-21-1-16,21 0 0,0 1 0,0-22 15,-21 0-15,21 0 0,-22 0 16,22 0-16,-21-21 15,21-21 1,0 0 0,0 0-16,0-21 0,21 20 0,1-20 15,-1 0-15,0-1 0,0 1 0,0 0 16,0 21-16,1-22 0,-1 1 16,21 21-16,-21 0 0,0-1 0,22 22 15,-22 0-15,0 0 0,21 0 16,-20 0-16,-1 0 0,0 0 0,0 22 15,0-1-15,0 0 0,22 0 0,-43 0 16,21 0-16,0 22 0,-21-22 16,0 0-16,0 21 0,0-20 15,0 20-15,-21-21 0,0 0 0,-22 22 16,22-22-16,-21 0 0,21 0 16,-22 0-16,1 0 0,0-21 0,21 22 15,-22-22-15,22 0 0,-21 0 0,21 0 16,-1 0-16,1 0 0,0 0 15,21-22-15,0 1 16,0 0-16,0 0 0,0 0 16,0 0-16,0-22 0,0 22 0</inkml:trace>
  <inkml:trace contextRef="#ctx0" brushRef="#br0" timeOffset="38103.54">10033 4466 0,'0'0'0,"-21"0"15,0 0-15,-1 21 16,22 1 15,22-22-31,-1 0 16,0 0-16,0 0 0,0 0 16,22-22-16,-1 22 0,-21-21 0,21 0 15,1 21-15,-1-21 0,-21 0 0,22 0 16,-22-1-16,0-20 0,0 21 15,-21 0-15,0 0 0,0-22 0,0 22 16,0 0-16,-21 0 0,0 21 16,0-21-16,-1 21 0,-20 0 15,21 0-15,0 0 0,-22 21 0,22 0 16,0 0-16,-21 21 0,21-20 16,-1 20-16,1 0 0,0 1 0,0-22 15,21 21-15,0 0 0,0-20 16,0 20-16,0-21 0,0 0 0,0 0 15,21 1-15,0-1 0,0-21 0,1 21 16,20-21-16,-21 0 0,21 0 16,-20 0-16,20 0 0,0 0 0,-21 0 15,1 0-15,-1-21 0,0 21 0,0-21 16,-21-1 0,0 1-16,-21 21 15,0 0-15,-22 0 0,22 0 0,-21 0 16,0 21-16,20 1 0,-20-1 15,0 0-15,21 0 0,-1 21 0,1-20 16,0 20-16,0 0 0,21-21 16,-21 22-16,21-1 0,0-21 0,0 22 15,0-22-15,0 0 0,21 0 0,0 0 16,0 0-16,0-21 0,22 0 16,-22 0-16,21 0 0,1 0 0,-1 0 15,0 0-15,1-21 0,-1 0 0,0 0 16,1 0-16,-1 0 15,-21-22-15,21 1 0,1 21 0</inkml:trace>
  <inkml:trace contextRef="#ctx0" brushRef="#br0" timeOffset="38379.37">10901 3958 0,'0'0'15,"0"-21"-15,0 0 16,-21 21-16,21 21 0,0 21 15,0 1-15,0-1 0,-22 22 0,22-22 16,0 21-16,0 1 0,-21-1 0,21 1 16,0-1-16,-21 1 15,21-22-15,0 22 0,0-22 0,-21 22 16,21-22-16,-21 0 0,21-21 0,0 22 16,0-22-16,0 21 0,0-21 15,0 1-15,0-1 0,0-42 31,0-1-15,21 1-16,0-21 0,-21 21 16,21 0-16</inkml:trace>
  <inkml:trace contextRef="#ctx0" brushRef="#br0" timeOffset="38760.16">10985 4805 0,'0'0'0,"0"21"0,22-21 0,-1 0 16,0 0-16,0 0 15,0 0-15,0-21 0,1 21 16,-1-21-16,0 21 0,0-21 16,0-1-16,-21 1 0,21 0 0,1 0 15,-22 0-15,0 0 0,0-1 16,0 1-16,0 0 0,-22 21 15,1 0-15,0 0 16,0 0-16,0 0 0,-22 21 0,22 0 16,0 1-16,0-1 0,0 0 15,0 21-15,-1-21 0,22 22 0,0-22 16,0 0-16,0 21 0,0-20 16,0-1-16,0 0 0,22 0 0,-1 0 15,0 0-15,0-21 0,0 0 0,22 22 16,-22-22-16,21 0 0,0 0 15,-20 0-15,20-22 0,0 22 0,1-21 16,-22 0-16,21 0 0,0 0 0,-20-22 16,20 22-16</inkml:trace>
  <inkml:trace contextRef="#ctx0" brushRef="#br0" timeOffset="39407.94">11663 4572 0,'-21'0'0,"-1"0"16,22 21-16,-21 0 0,21 1 15,-21-1-15,0 0 0,21 0 0,0 21 16,0-20-16,-21 20 0,21-21 0,-21 0 16,21 22-16,0-22 0,0 0 15,0 0-15,0 0 0,0 0 0,0 1 16,0-1 0,0-42-1,0-1 1,0 1-16,21 0 15,-21-21-15,21 21 0,-21-22 0,0 22 16,21-21-16,0 21 0,-21-22 0,21 22 16,-21-21-16,22 21 0,-1-1 15,-21 1-15,21 21 0,0-21 0,0 21 16,0 0 0,1 0-16,-22 21 0,21 0 0,0-21 15,-21 22-15,0 20 0,21-21 0,-21 0 16,21 0-16,-21 1 0,0 20 15,0-21-15,0 0 0,21 0 16,-21 1-16,0-1 0,0 0 16,0 0-1,-21-21 1,21-21 0,0 0-16,0 0 15,0-1-15,0 1 0,0 0 0,0-21 16,0 21-16,21-22 0,1 22 15,-1-21-15,0-1 0,0 22 0,21-21 16,-20 21-16,20 0 0,0-1 16,1 1-16,-1 21 0,0 0 0,1 0 15,-22 0-15,0 21 0,0 1 16,0-1-16,-21 0 0,0 21 0,0-21 16,0 22-16,0-1 0,0-21 15,0 22-15,-21-22 0,21 21 0,0-21 16,-21 0-16,21 1 0,-21-1 15,21 0-15,-21-21 0,21 21 0,0-42 47,0 0-31,21 0-16</inkml:trace>
  <inkml:trace contextRef="#ctx0" brushRef="#br0" timeOffset="39779.73">12531 4763 0,'21'0'31,"0"0"-31,0 0 16,0 0-16,0 0 0,22 0 0,-22 0 15,0-22-15,21 22 0,-20-21 16,20 21-16,-21-21 0,0 0 0,0 21 15,1-21-15,-1 0 0,0-1 16,-21 1-16,0 0 0,0 0 16,0 0-16,-21 21 15,0 0-15,-1 0 0,-20 0 0,21 21 16,-21-21-16,20 21 0,-20 0 16,21 0-16,0 1 0,-22-1 0,43 21 15,-21-21-15,21 22 0,-21-22 16,21 21-16,0-21 0,0 0 0,0 22 15,0-22-15,21 0 0,0 0 0,1-21 16,-1 21-16,0-21 16,21 0-16,-21 0 0,1 0 0,20 0 15,-21 0-15,0 0 0,22-21 0,-22 0 16</inkml:trace>
  <inkml:trace contextRef="#ctx0" brushRef="#br0" timeOffset="40540.29">13356 4530 0,'-42'0'16,"42"21"-16,-21-21 0,-1 21 0,1 0 15,0 0-15,21 1 16,-21-1-16,21 0 0,0 0 16,-21 21-16,21-20 0,-21-1 15,21 21-15,0-21 0,0 0 0,0 1 16,-22-1-16,22 0 0,0 0 0,0 0 15,-21 0-15,21 1 16,0-44 15,0 1-31,0 0 16,0 0-16,0-21 0,0 20 0,21-20 16,1 21-16,-1-21 0,0-1 15,21 22-15,-21-21 0,22-1 0,-1 1 16,0 0-16,1 21 0,-1-1 15,-21 1-15,22 0 0,-22 0 16,0 21-16,0 0 0,0 0 0,-21 21 16,21 0-16,-21 0 0,0 1 15,0-1-15,0 0 0,0 21 0,-21 1 16,21-22-16,-21 21 0,21 0 0,0-20 16,-21 20-16,21 0 0,0-21 15,0 1-15,0-1 0,0 0 0,0 0 16,0 0-16,21 0 15,0-21-15,0 0 0,1 0 16,-1 0-16,0-21 0,0 21 0,0-21 16,0 0-16,1 0 15,-1-22-15,0 22 0,21-21 0,-21 0 16,1 20-16,-1-41 0,0 21 0,0-1 16,0-20-16,0-1 0,1 22 15,-1-22-15,0 1 0,0-1 0,-21 22 16,0 0-16,0-1 0,0 1 15,0 21-15,0 0 0,0 0 0,-21 21 16,21 21-16,-21 0 16,0 21-16,-1 1 0,1-1 0,0 21 15,0-20-15,21 20 0,0 1 0,0-1 16,0-20-16,0 20 0,0 1 16,0-22-16,21 21 0,0-20 15,0-1-15,-21 0 0,22 1 0,-1-1 16,0-21-16,-21 0 0,0 1 15,21-1-15,0-21 0,-21 21 16,21-21-16,1 0 16,-22-21-16,21 0 0,0-1 15,-21 1-15,21 0 0,-21-21 0,21 21 16,-21-22-16</inkml:trace>
  <inkml:trace contextRef="#ctx0" brushRef="#br0" timeOffset="40736.19">13970 4445 0,'0'21'0,"21"-21"16,0 0-16,22 0 0,-1 0 16,-21 0-16,21 0 0,22 0 15,-22 0-15,1 0 0,-1 0 0,0 0 16,1 0-16,-1 0 0,-21 0 0,0 0 15,22 0-15,-22-21 16</inkml:trace>
  <inkml:trace contextRef="#ctx0" brushRef="#br0" timeOffset="42483.09">16658 3831 0,'0'0'0,"0"-21"0,21-42 16,-21 41-1,0 1-15,0 0 0,-21 0 0,0 0 16,0 0-16,0-1 0,-22 1 0,22 21 15,-21 0-15,21-21 0,-22 21 16,1 0-16,0 0 0,-1 21 0,22-21 16,-21 43-16,-1-22 0,22 21 15,-21 0-15,21 22 0,0-22 16,-1 43-16,1-22 0,21 1 0,-21 21 16,21-22-16,0 1 0,0-1 15,0 1-15,0-22 0,0 0 0,0 1 16,0-1-16,0-21 0,21 21 0,0-20 15,1-1-15,20 0 0,-21-21 16,0 21-16,22-21 0,-1 0 0,0 0 16,1 0-16,-1 0 0,0 0 15,1-21-15,20 0 0,-21 21 0,1-21 16,-1-1-16,0 1 0,1 0 0,-1 0 16,0-21-16,-20 20 15,-1 1-15,0 0 0,0-21 0,-21 21 16,0-1-16,0-20 0,0 21 0,0 0 15,0 0-15,0-1 16,-21 22-16,0 0 0,0 0 0,-1 0 16,1 22-16,0-1 15,0 0-15,0 0 0,0 21 0,-1-20 16,22 20-16,0 0 0,-21-21 16,21 22-16,0-22 0,0 0 0,0 0 15,0 0-15,0 1 0,21-1 0,1 0 16,-1-21-16,0 0 0,21 0 15,-21 0-15,1 0 0,20 0 16,-21 0-16,21 0 0,-20-21 0,20 21 16,-21-21-16,0-1 0,0 1 15,1 0-15,-1 0 0,-21-21 0,0 20 16,0 1-16,0-21 0,0 0 16,0-1-16,-21 22 0,-1-21 0,1 21 15,0-1-15,0 1 0,0 0 0,0 21 16,-1 0-16,1 0 0,0 0 15,0 21-15,0 0 0,0 1 16,-1 20-16,22-21 0,0 21 0,-21-20 16,21 20-16,0 0 0,0-21 15,0 1-15,0 20 0,0-21 0,21 0 16,1 0-16,-1 1 0,0-22 16,0 0-16,0 21 0,0-21 0,22 0 15,-22 0-15,21 0 0,-21 0 16,22-21-16,-22-1 0,21 1 0,-21 21 15,22-21-15,-22 0 0,21 0 0,-21-22 16,1 22-16,-22 0 0,21-21 16,-21 21-16,21-22 0,-21 22 0,0-21 15,0 21-15,0-1 0,0 1 16,-21 42 0,21 22-1,0-22-15,0 0 0,0 21 16,0 1-16,0-22 0,0 21 0,0 1 15,0-22-15,0 0 0,0 21 0,0-21 16,21 1-16,-21-1 16,0 0-16,21-21 15,0-21 17,-21 0-32,0-1 0,0 1 0,0 0 15,21 0-15,1-21 16,-22 20-16,21-20 0,0 0 0,-21 21 15,21-22-15,0 22 0,0 0 16,1 0-16,-1 0 0,0 21 0,0 0 16,0 0-16,-21 21 15,21 0-15,1 0 0,-22 0 16,0 0-16,0 22 0,0-22 0,0 0 16,0 0-16,0 0 0,21 1 15,-21-1-15,0 0 0,21 0 0,-21 0 16,0 0-16,21-21 31,0 0-31,-21-21 0,0 0 16,0 0-1,21 0-15,1 0 0,-22-1 0,21 1 16,0-21-16,0 21 0,0-22 0,-21 1 16,21 21-16,1 0 0,-1-22 15,0 43-15,0-21 0,0 21 0,0 21 16,-21 1-1,22-1-15,-22 21 0,0-21 0,0 22 16,0-22-16,0 21 0,0-21 0,0 22 16,0-22-16,0 0 0,0 0 15,0 0-15,0 0 0,21 1 0,-21-1 16,0 0 0,21-21-16,0 0 15,0 0-15,0-21 16,1 21-16,-22-21 0,21-1 15,0 1-15,0 0 0,0 0 0</inkml:trace>
  <inkml:trace contextRef="#ctx0" brushRef="#br0" timeOffset="42820.3">18563 3641 0,'0'0'0,"0"21"0,0 0 0,-21 0 16,0 22-16,21-1 0,-21 21 0,21 1 16,0-1-16,-22 22 0,22-21 15,0 20-15,0-20 0,0 20 0,0-20 16,0-1-16,0 1 0,-21-1 16,0 1-16,0-1 0,21 1 0,-21-1 15,0 1-15,-1-1 0,1 1 0,-21-22 16,42 22-16,-21-22 0,0 22 15,-1-22-15,22-21 0,0 21 0,0-20 16,0-1-16,0 21 0,0-21 0,0 0 16,22-21-1,-1 0 1,0 0-16,0 0 0,0 0 16,0-21-16,-21 0 0,22 0 0,-1 0 15,0 0-15</inkml:trace>
  <inkml:trace contextRef="#ctx0" brushRef="#br0" timeOffset="43140.11">18605 4255 0,'0'0'0,"0"-43"0,22-20 15,-1 42-15,0-1 16,0 22-16,0-21 0,0 21 0,1-21 15,20 21-15,-21 0 0,21 0 0,-20 21 16,-1 0-16,0 22 0,-21-22 16,0 21-16,0-21 0,0 22 0,0-1 15,0-21-15,0 22 0,-21-22 16,0 0-16,-1 21 0,-20-21 0,0 1 16,21-22-16,-22 21 0,1 0 15,0-21-15,20 21 0,-20-21 0,21 0 16,0 0-16,42 0 31,0 0-15,0 0-16,0 0 0,22-21 0,-22 0 15</inkml:trace>
  <inkml:trace contextRef="#ctx0" brushRef="#br0" timeOffset="43581.34">19410 4128 0,'-21'-22'16,"-1"22"-16,1 0 0,0 22 15,0-1-15,-21 0 16,20 0-16,1 0 0,0 22 0,0-22 16,-21 21-16,20 0 0,1-20 15,21 20-15,-21-21 0,21 21 0,0-20 16,0-1-16,0 0 0,0 0 0,0 0 15,21 0-15,0-21 0,1 0 16,-1 0-16,21 0 0,-21 0 0,22 0 16,-22 0-16,21 0 0,0 0 0,-20-21 15,20 0-15,-21 0 16,21 0-16,-20 0 0,-1-1 0,0-20 0,0 0 16,0-1-16,-21 1 15,0 0-15,0-1 0,0 1 0,0 21 16,-21-21-16,-21 20 0,21 1 0,-1 21 15,-20 0-15,0 0 0,-1 21 16,1 1-16,0-1 0,-1 21 0,22-21 16,-21 22-16,21-1 0,-22 0 15,43-21-15,0 22 0,0-22 0,0 21 16,0-21-16,0 1 0,0-1 0,22 0 16,20 0-16,-21-21 0,21 0 15,1 0-15,-22 0 0,21 0 0,22 0 16</inkml:trace>
  <inkml:trace contextRef="#ctx0" brushRef="#br0" timeOffset="44884.38">20024 4106 0,'0'0'0,"0"22"31,-22-1-31,1 0 0,21 0 0,-21 21 16,21-20-16,-21 20 0,0 0 0,21-21 15,0 22-15,0-1 0,-21-21 16,21 0-16,0 22 0,0-22 0,0 0 16,-22 0-16,22 0 15,0 1-15,22-22 32,-1-22-17,-21 1-15,21 21 0,-21-21 0,21 0 16,0-21-16,-21 20 0,21 1 0,1-21 15,-22 21-15,0 0 0,21-1 16,0 1-16,-21 0 0,0 0 0,21 21 31,-21 21-15,0 0-16,0 0 0,21 1 16,-21-1-16,0 0 15,0 0-15,21 0 0,-21 0 0,22-21 16,-1 22-16,-21-1 0,21-21 0,0 21 15,0-21-15,0 0 0,1 0 16,20 0-16,-21 0 0,0 0 0,22 0 16,-22 0-16,21 0 0,-21 0 15,0-21-15,22 0 0,-22-1 0,0 1 16,0 0-16,0 0 0,1-21 0,-1 20 16,-21-20-16,0 21 0,0-21 15,0 20-15,0 1 0,0 0 0,-21 0 16,-1 21-16,1 0 15,0 0-15,0 0 0,0 21 0,0-21 16,-1 21-16,1 22 0,0-22 0,21 0 16,-21 21-16,21-21 0,0 1 15,0 20-15,0-21 0,0 0 0,21 0 16,0 1-16,0-1 0,22 0 16,-22 0-16,0-21 0,21 0 0,-20 0 15,20 0-15,-21 0 0,21 0 0,-20 0 16,20 0-16,-21 0 0,0-21 15,0 0-15,22 0 0,-43-1 0,21 1 16,0 0-16,0-21 0,0 21 16,-21-22-16,0 22 0,0-21 15,0 21-15,0-1 0,0 44 32,0-1-32,-21 0 0,0 0 15,0 0-15,21 22 0,0-22 16,-21 0-16,0 0 0,21 0 0,-22 0 15,22 1-15,0-1 0,0 0 0,0 0 16,-21-21-16,21 21 16,21-42-1,-21 0 1,22 21-16,-1-21 0,0 0 0,0-1 16,0 1-16,0 0 0,1 0 15,-1-21-15,0 20 0,0 1 16,0 0-16,-21 0 0,0 0 0,21 21 15,-21 21 1,0 0-16,0 0 16,0 0-16,0 22 0,0-22 0,0 0 15,0 0-15,0 0 0,22 1 16,-22-1-16,21 0 0,0-21 0,-21 21 16,21 0-16,0-21 0,0 0 0,1 0 15,-1 0-15,21 0 0,-21 0 16,0 0-16,22 0 0,-22 0 0,0-21 15,21 21-15,-20-21 0,-1 0 16,0-22-16,21 22 0,-21-21 16,1 0-16,-1-22 0,0 1 0,0-1 15,21 1-15,-42-1 0,22 1 16,-1-1-16,-21 22 0,0-22 0,0 22 16,0 21-16,0-22 0,0 22 15,-21 42 1,-1 1-1,1-1-15,0 21 0,0-21 16,0 22-16,21 20 0,-21-21 0,-1 22 16,22-22-16,0 22 0,-21-1 0,21-20 15,-21-1-15,21 21 0,0-41 16,0 20-16,0 0 0,0-21 16,0 1-16,0-1 0,0 0 0,21 0 15,0-21-15,1 0 0,-1 0 16,0 0-16,0 0 0,0 0 15,0 0-15,1 0 0,-1-21 0,21 0 16,-21 0-16,0-1 0,1 1 16,-1 0-16</inkml:trace>
  <inkml:trace contextRef="#ctx0" brushRef="#br0" timeOffset="45115.25">21548 4064 0,'0'21'0,"21"-21"16,0 21-16,0-21 16,21 0-16,1 0 0,-22 0 15,21 0-15,1 0 0,-1 0 0,21 0 16,-20 0-16,-1 0 0,0 0 16,1-21-16,-1 21 0,0 0 0,-20 0 15,20 0-15,-21 0 0,0-21 16,0 21-16,1 0 0,-1 0 0,-21-21 15</inkml:trace>
  <inkml:trace contextRef="#ctx0" brushRef="#br0" timeOffset="46952.2">22606 4128 0,'0'0'0,"0"21"16,-21 0-1,0 0-15,-1 21 0,1-20 0,0-1 16,0 21-16,0 0 0,0-20 15,-1-1-15,1 21 0,21-21 0,0 0 16,0 1-16,0-1 0,0 0 16,21-42 15,1 0-31,-1-1 16,0 1-16,0 0 0,0 0 15,-21 0-15,21-22 0,1 22 0,-1 0 16,-21 0-16,21 0 0,-21 0 15,21 21-15,-21-22 0,21 22 16,-21 22 0,21-1-1,-21 0-15,0 0 0,0 0 16,0 0-16,0 1 0,22-1 0,-22 0 16,21 0-16,0 0 0,0 0 15,0 1-15,0-1 0,1-21 16,20 0-16,-21 21 0,21-21 0,-20 0 15,-1 0-15,21 0 0,-21 0 16,22 0-16,-22 0 0,0 0 16,21-21-16,-21 0 0,1-1 15,-1 1-15,0 0 0,0 0 0,-21-21 16,0 20-16,0-20 0,0 21 16,0 0-16,0 0 0,0-1 0,0 1 15,-21 21-15,0 0 0,0 0 16,-1 0-16,1 0 0,0 0 0,-21 0 15,21 21-15,-1 1 0,1-1 0,0 0 16,0 0-16,0 21 0,0-20 16,-1-1-16,22 0 0,0 0 0,0 0 15,0 0-15,0 1 16,0-1-16,0 0 0,22-21 16,-1 0-16,0 0 15,0 0-15,0 0 0,0 0 0,1 0 16,-1 0-16,0-21 15,0 0-15,0-1 0,-21 1 0,21 0 16,-21 0-16,22 0 0,-22-22 0,0 22 16,0 0-16,0 0 0,0 0 15,0 42 1,0 0 0,0 0-16,0 0 0,-22 1 0,22-1 15,0 0-15,0 0 16,0 0-16,0 0 0,0 1 15,0-1-15,22-21 16,-1 0-16,0 0 0,0 0 16,0 0-16,0 0 0,1 0 15,-1 0-15,0 0 0,0-21 16,-21-1-16,21 1 0,-21 0 0,0 0 16,21 0-16,-21 0 0,22-1 15,-22 1-15,0 0 0,0 42 31,-22-21-31,1 21 0,21 1 16,0-1-16,-21 0 0,21 0 16,-21 0-16,21 0 15,0 1-15,0-1 0,0 0 16,21-42 31,-21 0-47,21-1 15,-21 1-15,21 0 0,-21 0 0,22 0 16,-22 0-16,0-1 0,21 1 16,0 0-16,-21 0 0,21 21 15,-21 21 1,0 0 0,0 0-16,0 1 15,0-1-15,0 0 0,0 0 0,0 0 16,0 0-16,0 1 0,0-1 15,21 0-15,0-21 16,1 0-16,-1 0 16,0 0-16,0 0 15,0 0-15,0 0 0,-21-21 16,22 0-16,-1 21 0,-21-22 16,21 1-16,0 0 0,0 0 0,0 0 15,1 0-15,-1-1 16,-21 1-16,21 21 15,-21 21 1,-21 1 0,21-1-16,0 0 0,0 0 15,-21 0-15,21 0 0,0 1 16,0-1-16,0 0 16,21-21-1,0 0-15,0 0 16,0 0-16,0 0 0,1 0 0,-1-21 15,0 0-15,0 21 0,-21-22 16,21 1-16,-21 0 0,21 0 0,-21 0 16,0 0-16,0-1 15,0 1-15,0 0 0,0 0 0,0 42 32,-21-21-17,21 21-15,-21 0 0,0 1 16,21-1-16,0 0 0,0 0 0,0 0 15,0 0-15,0 1 16,0-1-16,21 0 16,0-21-1,0 0-15,1 0 16,-1-21 0,0 0-1,0 21-15,-21-22 0,21 1 0,0 21 16</inkml:trace>
  <inkml:trace contextRef="#ctx0" brushRef="#br0" timeOffset="47200.06">24511 4339 0,'0'-21'31,"0"42"48,0 0-64,0 1-15,0-1 0</inkml:trace>
  <inkml:trace contextRef="#ctx0" brushRef="#br0" timeOffset="47423.94">24532 4699 0,'-21'0'16,"21"21"15,0 0-31,0 1 0,0-1 15,0 0-15,0 0 0,0 21 16,0-20-16,0-1 0,0 21 0,0-21 16,-21 0-16,0 22 0,-1-22 15,1 0-15,-21 0 0,21 0 0,-22-21 16,22 22-16,-21-22 0,0 0 16,20 21-16</inkml:trace>
  <inkml:trace contextRef="#ctx0" brushRef="#br0" timeOffset="59023.24">889 7408 0,'0'-21'0,"-21"21"16,21-21-1,0 0 1,0 0 0,0 0-1,0-1-15,0 1 16,0 0-16,0 0 15,0 0-15,0 0 32,0 42-1,0 0-31,0 0 0,0 0 16,0 22-16,0-1 0,0 0 15,-21 1-15,21-1 0,0 0 0,0 22 16,0-22-16,0 0 0,0 1 15,0 20-15,0-20 0,0-1 0,0 0 16,0-21-16,0 22 0,0-22 16,0 0-16,0 0 0,21 0 15,-21 1-15,21-1 0,0-21 16,0 0-16,0 0 16,1 0-16,-1 0 0,0-21 0,21-1 15,-21 1-15,1 0 0,20 0 16,-21-21-16,21 20 0,-20-20 0,20 0 15,-21-1-15,21 22 0,-20-21 16,-1 0-16,21-1 0,-21 1 16,-21 0-16,21-1 0,-21 1 0,0 0 15,22 20-15,-22-20 0,0 21 16,0 0-16,0 0 0,0-1 0,0 1 16,0 0-1,0 0 1,0 42 31,0 0-32</inkml:trace>
  <inkml:trace contextRef="#ctx0" brushRef="#br0" timeOffset="59680.47">2159 7451 0,'0'0'15,"21"-21"-15,0-22 16,0 43-16,-21-21 0,0 0 0,0 0 15,0 0-15,0-1 16,-21 22 0,0 0-16,0 0 15,0 0-15,0 22 0,-22-1 16,22 0-16,0 0 0,-21 0 0,20 22 16,1-22-16,0 0 0,-21 21 15,21-21-15,-1 1 0,22-1 0,0 0 16,-21 0-16,21 0 0,0 0 15,21-21 1,1 0 0,-1 0-16,0 0 0,0 0 15,0 0-15,0 0 0,1 0 0,-1 0 16,0 0-16,0 0 0,0 0 16,0 22-16,1-1 15,-1-21-15,0 0 0,-21 21 0,21 0 16,0 0-1,-21 0-15,0 1 16,0-1-16,0 0 16,-21-21-16,0 21 0,-21 0 15,20 0-15,1-21 0,0 22 0,-21-1 16,21-21-16,-1 21 0,-20-21 16,0 0-16,21 0 0,-22 0 0,22 0 15,-21 0-15,21 0 0,-1-21 16,-20 0-16,21 21 0,0-22 15,0 1-15,21 0 16,-22 0-16,22 0 16,0 0-1,22 21 1,-1-22 0,0 22-16</inkml:trace>
  <inkml:trace contextRef="#ctx0" brushRef="#br0" timeOffset="60028.87">2752 7578 0,'-22'0'16,"1"0"-16,21-21 47,0 42 15,0 0-46,0 0-1,0 0-15,-21-21 0</inkml:trace>
  <inkml:trace contextRef="#ctx0" brushRef="#br0" timeOffset="60296.71">2688 7959 0,'0'-21'47,"0"-1"63</inkml:trace>
  <inkml:trace contextRef="#ctx0" brushRef="#br0" timeOffset="60864.22">3746 7408 0,'0'0'16,"0"-42"-1,-21 21-15,21 0 0,-21 0 16,21-1-16,0 44 47,0 20-31,0-21-16,0 0 0,0 22 0,0-1 15,0 0-15,0 1 0,0-1 16,0 0-16,0 1 0,0-1 0,0 0 15,0 1-15,0-1 16,0 0-16,0-21 0,0 22 0,0-1 0,0-21 16,0 0-16,0 22 15,0-22-15,0 0 0,0 0 16,0 0-16,0-42 31,0 0-15,0 0-16,0 0 0,0 0 15,0-22-15,0 22 0,0-21 0,21 21 16,0-22-16</inkml:trace>
  <inkml:trace contextRef="#ctx0" brushRef="#br0" timeOffset="62097.14">3852 7324 0,'-21'0'16,"0"0"-1,21-21-15,21 21 63,0 0-48,0 0-15,1 0 0,-1 0 16,0 0-16,0 0 0,21 0 16,-20 21-16,20-21 0,0 0 0,-21 0 15,43 0-15,-22 0 0,22 0 16,-22 0-16,43 0 0,-22 0 0,1 0 16,20 0-16,-20 0 0,21 0 0,-22 0 15,1 0-15,20 0 0,-20 0 16,-1 0-16,1 0 0,-1 0 0,22-21 15,-22 21-15,1 0 16,-1 0-16,1 0 0,-1-22 0,1 22 16,-1 0-16,1 0 0,-1 0 15,1-21-15,-22 21 0,22 0 0,-22 0 16,0 0-16,1 0 0,-1 0 0,0 0 16,1-21-16,-22 21 0,21 0 15,-21 0-15,1 0 0,20 0 0,-21 0 16,0 0-16,0 0 15,-21 21 32,-21-21-47,21 21 16,-21 1-16,21-1 16,0 0-16,-21 0 0,21 0 0,0 0 15,-21 1-15,21-1 0,0 0 0,0 21 16,0-21-16,0 1 0,0 20 15,0-21-15,0 0 0,-21 0 0,21 22 16,0-22-16,-22 0 0,22 21 16,0-20-16,0-1 0,0 21 0,-21-21 15,21 0-15,0 22 0,-21-22 0,21 0 16,0 0-16,0 0 0,0 1 16,0-1-16,-21 0 0,21 0 15,0 0-15,-21-21 0,21 21 16,0 1-1,-21-1 1,-1-21-16,1 0 16,0 0-1,0 0-15,0 0 16,0 0-16,-1 0 16,1 0-16,0 0 0,0 0 0,0 0 15,0 0-15,-1 21 0,-20-21 0,21 0 16,-21 0-16,-1 0 0,22 0 15,-21 0-15,-1 0 0,1 0 16,0 0-16,-1 0 0,1 0 0,0 0 16,-1 0-16,-20 0 0,21 0 15,-1 0-15,1 0 0,0 0 0,-1 0 16,1 0-16,0 0 0,-1 0 0,-20 0 16,20 0-16,1 0 0,0 0 15,-22 0-15,22 0 0,-22 0 0,1 0 16,21 0-16,-22 0 0,22 0 0,-22 0 15,22 0-15,0 0 0,-1 0 16,1 0-16,0 0 0,-1 21 0,22-21 16,-21 0-16,-1 0 0,22 0 15,-21 0-15,21 0 0,0 0 0,-22 0 16,22 0-16,0 0 0,-21 0 0,20 0 16,1 0-16,0 0 15,-21 0-15,21 0 0,-1 0 16,1 0-16,0 0 15,0 0 1,21 21 31,21-21-31,0 0-1,0 0-15</inkml:trace>
  <inkml:trace contextRef="#ctx0" brushRef="#br0" timeOffset="74504.03">1143 9165 0,'0'-21'16,"0"0"-1,0 0 1,0 0-16,21 21 16,-21-22-16,0 1 0,21 21 15,-21-21-15,21 0 0,1 0 0,-22 0 16,21-1-16,0 1 15,-21 0 1,0 42 15,0 0-31,0 22 16,-21-22-16,0 0 0,-1 21 16,-20 1-16,21-1 0,-21-21 0,20 22 15,-20-1-15,0 0 0,-1 1 16,1-22-16,0 21 0,-1-21 15,1 22-15,21-22 0,-21 0 0,20 0 16,-20 0-16,21 0 0,0-21 16,21 22-16,-21-22 0,-1 0 15,44 0 48,20 0-63,-21 0 0,21 0 0,1 21 15,-1-21-15,0 21 0,1-21 16,-1 21-16,0 0 0,-20-21 0,20 21 16,0 1-16,-21-1 0,22-21 15,-22 21-15,0 0 0,0-21 16,0 0-16,1 21 0,-1-21 16,-21-21 46,0 0-62,0 0 16</inkml:trace>
  <inkml:trace contextRef="#ctx0" brushRef="#br0" timeOffset="74780.39">1693 9292 0,'0'21'15,"0"1"-15,0-1 16,0 0-16,0 0 0,0 0 16,0 22-16,0-22 0,0 0 15,0 0-15,0 0 0,0 0 16,0 1-16,-21-1 0,21 0 15,-21-21-15,21-21 47,0 0-47,-21-1 0,21 1 0,0-21 16</inkml:trace>
  <inkml:trace contextRef="#ctx0" brushRef="#br0" timeOffset="74964.28">1651 9144 0,'0'-21'16,"21"21"78,-21 21-94</inkml:trace>
  <inkml:trace contextRef="#ctx0" brushRef="#br0" timeOffset="75456.03">1968 9292 0,'0'0'0,"0"21"16,0 1-16,0-1 15,0 0 1,0 0-16,0 0 0,0 0 16,0 1-16,0-1 0,0 0 15,0 0-15,0 0 0,0 0 0,0 1 16,0-1-16,0 0 16,0-42 15,0 0-16,0-1-15,0-20 0,0 21 16,0 0-16,0 0 0,0-22 16,0 22-16,0 0 0,0-21 15,0 20-15,22 1 0,-1 0 16,0 0-16,21 0 0,-21 0 0,1 21 16,20 0-16,0 0 0,1 0 15,-22 0-15,21 21 0,0 0 0,-20 0 16,20 0-16,-21 0 0,0 1 15,0 20-15,-21-21 0,0 0 0,0 0 16,0 22-16,0-22 0,0 0 16,0 0-16,0 0 0,0 1 15,0-1-15,-21-21 0,0 0 16,21-21 15,0-1-31,21 1 16</inkml:trace>
  <inkml:trace contextRef="#ctx0" brushRef="#br0" timeOffset="75795.83">2794 9250 0,'0'21'31,"0"0"-31,0 0 15,0 1-15,0-1 16,0 0-16,0 0 0,0 21 0,0-20 16,0 20-16,0 0 0,0 1 15,0-1-15,0 0 0,0 22 0,0-1 16,0-20-16,0 20 0,0 1 0,0-22 16,0 21-16,-21 1 0,0-1 15,-1 1-15,22-22 0,0 22 0,-21-22 16,0 0-16,21 1 0,0-22 15,0 21-15,0-21 0,0 1 16,0-44 0,0-20-1,0 21-15,21 0 0,0-22 16,-21 1-16,0-21 0,22 20 16</inkml:trace>
  <inkml:trace contextRef="#ctx0" brushRef="#br0" timeOffset="76107.81">2730 9377 0,'0'0'0,"0"-42"15,0 20-15,0 1 0,0 0 16,0 0-16,22 21 0,-1-21 0,0 0 16,0 21-16,21 0 15,-20-22-15,20 22 0,-21 0 0,21 0 16,-20 0-16,20 0 0,-21 22 15,0-1-15,0-21 0,1 42 0,-22-21 16,0 0-16,0 1 0,0 20 16,0-21-16,-22 21 0,-20-20 0,21 20 15,0-21-15,-22 0 0,22 0 0,-21 1 16,21-1-16,0 0 0,-1 0 16,1-21-16,0 21 0,42-42 46,0 21-46,1-21 0,-22 0 16</inkml:trace>
  <inkml:trace contextRef="#ctx0" brushRef="#br0" timeOffset="76799.92">3365 9229 0,'0'21'31,"0"0"-15,0 0-16,0 0 0,0 1 0,0-1 15,0 21-15,0-21 0,0 0 0,-21 1 16,21 20-16,0-21 0,0 0 16,0 0-16,21-21 31,1 0-31,-1 0 0,0-21 0,0 0 15,0 21-15,0-21 0,1 0 16,-1 0-16,0-22 0,0 22 0,0 0 16,-21 0-16,0 0 0,21-1 0,1 22 15,-22-21-15,0 42 32,0 1-32,0-1 15,0 0-15,0 0 0,0 21 0,0-20 16,0-1-16,0 0 0,0 0 15,21 0-15,-21 0 0,0 1 0,21-1 16,0-21-16,0 0 0,0 0 16,1 0-16,-1 0 0,0 0 15,0-21-15,0-1 0,22 22 0,-22-21 16,0-21-16,21 21 0,-21 0 16,1-22-16,-1 1 0,0 21 0,-21-22 15,21 1-15,0-21 0,-21 20 0,0 1 16,0 0-16,0-1 15,21 1-15,-21 0 0,0 20 0,0 1 16,0 0-16,-21 21 16,21 21-1,-21 22-15,21-22 0,0 21 0,-21 0 16,21 1-16,-21-1 0,21 0 16,0 1-16,0-22 0,0 21 0,-21 1 15,21-1-15,-22 0 0,22-21 16,0 22-16,0-22 0,0 0 0,0 0 15,0 0-15,0 1 0,0-1 16,22 0 0,-1-21-16,0 0 0,0 0 0,0 0 0,0 0 15,1-21-15,-1 0 16,0-1-16,0 1 0,0 0 0,0 0 16,1 0-16</inkml:trace>
  <inkml:trace contextRef="#ctx0" brushRef="#br0" timeOffset="77045.8">4043 9229 0,'0'21'0,"21"-21"16,0 0-1,0 0-15,0 0 0,1-21 16,-1 21-16,21 0 0,-21-21 0,0 21 15,1-22-15,-1 22 0,21 0 16,-21-21-16,0 0 0,1 21 0,-1 0 16,0 0-16,-21-21 31,0 0-31</inkml:trace>
  <inkml:trace contextRef="#ctx0" brushRef="#br0" timeOffset="77571.39">6413 9017 0,'0'0'0,"0"-21"0,0 0 0,0 0 0,0-1 15,0 1-15,0 0 0,0 0 16,0 0-16,0 42 31,0 0-31,0 0 0,0 0 16,0 22-16,0-22 0,0 21 0,0 1 15,0-22-15,0 21 0,0 0 16,0-20-16,0 20 0,0-21 0,0 0 16,0 0-16,0 1 0,0-1 15,0-42 17,0-1-17,0 1-15,0-21 0</inkml:trace>
  <inkml:trace contextRef="#ctx0" brushRef="#br0" timeOffset="77752.3">6413 8636 0,'0'0'0,"0"21"47,0 0-32,22-21-15,-1 22 0,0-22 16,0 21-16,0-21 16</inkml:trace>
  <inkml:trace contextRef="#ctx0" brushRef="#br0" timeOffset="78348.09">7260 9017 0,'0'0'0,"42"0"16,-42-21-16,0 0 15,0 0-15,0-1 16,0 1-16,0 0 0,-21 0 16,0 0-16,0 0 0,0 21 15,0 0-15,-1-22 0,1 22 16,0 0-16,-21 22 0,21-22 0,-1 21 15,1 0-15,0 21 0,-21-21 16,21 22-16,-1-1 0,1 0 0,0 1 16,21-1-16,-21-21 0,21 22 0,0-1 15,0-21-15,0 0 0,0 0 16,0 1-16,21-1 0,0 0 0,0-21 16,1 0-16,-1 0 0,0 0 15,0 0-15,21 0 0,-20 0 16,20 0-16,-21-21 0,21 0 0,1-1 0,-22 1 15,21-21-15,1 0 16,-22 20-16,21-20 0,0-21 0,-20 20 16,20-20-16,-21-1 0,0 1 0,0 20 15,-21-20-15,0-1 0,0 22 16,0 0-16,0-1 0,0 1 0,0 0 16,0 21-16,0-1 0,0 1 15,-21 21-15,0 0 0,0 0 16,21 21-16,0 1 0,-21 20 15,21 0-15,0 1 0,0-1 0,0 21 16,0 1-16,0-1 0,0 1 16,0-1-16,0 1 0,0-1 15,21-20-15,0-1 0,-21 0 0,21 1 16,0-1-16,1-21 0,-1 0 0,0 1 16,21-1-16,-21 0 0,22-21 15,-22 0-15,21 0 0,1 0 0,-1 0 16,-21-21-16,21 21 0,1-21 15,-1-1-15</inkml:trace>
  <inkml:trace contextRef="#ctx0" brushRef="#br0" timeOffset="78580.05">8721 8869 0,'0'0'0,"21"0"32,0 0-32,0 0 15,0 0-15,0 0 16,1 0-16,-1 0 0,0 0 0,0 0 16,-21 21 15</inkml:trace>
  <inkml:trace contextRef="#ctx0" brushRef="#br0" timeOffset="78728.96">8657 9123 0,'0'0'0,"0"42"15,21-42 1,0 0 0,1 0-16,-1 0 0,0 0 0,0 0 15,0 0-15,0 0 0,1 0 16,-1 0-16,0-21 0,0 0 15,0 0-15</inkml:trace>
  <inkml:trace contextRef="#ctx0" brushRef="#br0" timeOffset="79143.35">9885 8213 0,'0'0'15,"21"-21"-15,0-1 0,0 1 0,0 0 0,1 21 16,-22-21-16,0 42 31,-22 0-15,1 0-16,0-21 0,21 22 0,0-1 15,-21 0-15,21 0 0,0 0 0,0 0 16,0 1-16,0-1 0,0 0 16,0 0-16,0 0 0,0 0 0,21 1 15,-21 20-15</inkml:trace>
  <inkml:trace contextRef="#ctx0" brushRef="#br0" timeOffset="79680.28">10689 8678 0,'0'0'0,"0"-42"16,0 21-16,0 0 0,0 0 0,-21 21 16,0-22-16,0 1 0,-1 0 0,1 21 15,0 0-15,0 0 0,-21 0 16,20 0-16,1 0 0,-21 0 0,21 21 15,-22 0-15,22 1 0,0 20 0,-21-21 16,21 21-16,-1 1 0,-20-1 16,21 0-16,0 1 0,21-1 0,0 0 15,-21 1-15,21-22 0,0 21 16,0-21-16,0 1 0,21-1 16,0-21-16,0 0 0,0 0 0,0 0 15,22 0-15,-22 0 0,0 0 16,21-21-16,1-1 0,-22 1 0,21 0 15,1 0-15,-22-21 0,21 20 16,0-20-16,-20 0 0,20-1 0,-21 1 16,0 0-16,0 21 0,-21-22 0,0 1 15,0 21-15,0 0 0,0-1 16,-21 22 0,0 22-16,21-1 0,-21 0 15,21 21-15,0 1 0,-21-1 16,0 0-16,21 1 0,0-1 15,0 0-15,0 1 0,0-1 16,0-21-16,0 21 0,0-20 0,0 20 16,21-21-16,0-21 0,0 21 0,0 0 15,0-21-15,22 0 0,-22 0 16,21 0-16,-21-21 0,22 0 0,-1 0 16,0 0-16</inkml:trace>
  <inkml:trace contextRef="#ctx0" brushRef="#br0" timeOffset="80207.91">11430 8255 0,'0'0'0,"0"-21"0,0-21 16,0 63 0,0 0-16,-21 0 0,0 0 15,21 0-15,0 22 0,0-1 0,0 0 16,-22 1-16,22-1 0,0 0 15,0 1-15,0-1 0,0 0 0,0 1 16,-21-1-16,21 22 0,0-43 0,0 21 16,0 0-16,0-20 0,-21 20 15,21-21-15,0 0 0,-21-21 0,21 21 16,0 1-16,0-44 31,0 1-31,0 0 16,0-21-16,0 21 0,0-1 15,21-20-15,0 21 0,0 0 0,-21-22 16,43 22-16,-22 0 0,0 0 16,0 0-16,0 0 0,22-1 0,-22 22 15,0 0-15,21 0 0,-20 0 0,-1 0 16,0 0-16,0 0 0,21 22 16,-20-1-16,-1 0 0,-21 21 0,0-21 15,21 1-15,-21 20 0,0-21 0,0 21 16,0-20-16,-21-1 0,0 21 15,-1-21-15,-20 0 0,21 1 16,-21-1-16,20 0 0,-20-21 0,0 21 16,-1 0-16,1-21 0,21 0 15,-21 0-15,20 0 0,-20 0 0,21 0 16,0 0-16,21-21 31,21 0-31,0 21 16,0-21-16</inkml:trace>
  <inkml:trace contextRef="#ctx0" brushRef="#br0" timeOffset="80523.72">12340 8636 0,'0'0'15,"-42"0"1,21 0-16,-1 0 0,1 0 16,0 0-16,0 21 0,0 0 0,0 1 15,-1-1-15,1 21 0,0-21 0,0 22 16,21-1-16,-21-21 16,0 21-16,-1 1 0,22-22 0,0 21 15,0-21-15,0 1 0,0-1 0,0 0 16,0 0-16,0 0 0,22-21 15,-1 0-15,0 0 0,21 0 16,-21 0-16,1 0 0,20 0 16,-21-21-16,21 21 0,-20-21 0,20 0 15,-21 0-15,21-22 0</inkml:trace>
  <inkml:trace contextRef="#ctx0" brushRef="#br0" timeOffset="80781.61">12806 8319 0,'0'-22'16,"0"44"31,0-1-47,21-21 0,-21 21 0,0 0 15,0 0-15,0 0 0,0 1 16,0-1-16,0 0 16,0 0-16,0 0 15,-21-21-15,0 0 0</inkml:trace>
  <inkml:trace contextRef="#ctx0" brushRef="#br0" timeOffset="82711.97">15282 8700 0,'0'0'0,"-21"0"0,0 0 15,0 0-15,0 0 0,-1 0 16,1 0-16,21-22 16,0 1-16,0 0 0,0 0 15,0 0-15,0 0 0,0-1 16,21 1-16,1 0 0,-1 0 15,0 21-15,21-21 0,-21 21 0,22 0 16,-22 0-16,21 0 0,-21 0 16,22 0-16,-22 21 0,0 0 0,0 21 15,0-20-15,-21 20 0,0 0 16,0 1-16,0-1 0,0 0 0,0 1 16,0-1-16,0 0 15,0-21-15,-21 1 0,0-1 0,21 0 16,0 0-16,0-42 31,0 0-31,0 0 0,0-22 16,0 22-16,0-21 0,0 21 15,21-22-15,0 1 0,-21 0 0,22-1 16,-1 1-16,0 0 0,0 20 16,0-20-16,22 21 0,-22-21 0,0 42 15,21 0-15,-21 0 0,1 0 16,-1 0-16,0 21 0,0 0 0,-21 0 15,0 0-15,0 22 0,0-1 16,0 0-16,0 1 0,0-1 16,0 0-16,0 1 0,0-1 0,0-21 15,0 21-15,-21-20 0,21 20 16,0-21-16,0 0 0,21-21 31,0-21-31,0 0 16,1 0-16,-1-22 0</inkml:trace>
  <inkml:trace contextRef="#ctx0" brushRef="#br0" timeOffset="84020.24">16595 8551 0,'0'0'0,"21"-21"0,-21 0 16,0 0-1,-21 0-15,-1 21 16,1-21-16,-21 21 0,21 0 15,0 0-15,-1 0 0,-20 0 0,21 0 16,0 0-16,0 21 0,-22-21 16,22 42-16,0-21 0,0 0 0,0 22 15,-1-1-15,1 0 0,0-20 16,21 20-16,0 0 0,0 1 16,0-22-16,0 21 0,0-21 0,21 0 15,0-21-15,1 0 0,20 0 16,-21 0-16,0 0 0,22 0 0,-1 0 15,-21-21-15,21 21 0,1-21 16,-22 0-16,21-21 0,-21 20 0,1 1 16,-1-21-16,0 21 0,0 0 15,-21-22-15,21 22 0,-21-21 0,0 21 16,0-1-16,0 1 0,0 42 31,0 1-31,0-1 0,0 0 0,0 21 16,0-21-16,0 22 15,0-1-15,0-21 0,0 22 0,0-22 16,0 0-16,0 0 0,21 0 0,1 0 16,-1-21-16,0 0 0,0 0 15,0 0-15,22 0 0,-22 0 0,21-21 16,-21 0-16,22 0 0,-1 0 16,-21 0-16,21-1 0,-20-20 0,-1 21 15,0-21-15,0 20 0,-21-20 16,0 0-16,0 21 0,0-22 0,0 22 15,0 0-15,0 0 0,0 42 32,0 0-32,0 21 15,0-20-15,0 20 0,0-21 16,-21 21-16,21 1 0,-21-1 0,21-21 16,0 22-16,0-1 0,0-21 15,0 0-15,-21 0 0,21 1 0,0-1 16,0 0-16,0-42 31,0 0-31,0-1 16,0 1-16,21-21 0,-21 21 15,21-22-15,-21 1 0,0 21 0,21-21 16,0-1-16,0 22 0,1-21 16,-1 21-16,0-22 0,0 22 15,0 21-15,0 0 0,1 0 0,-1 0 16,0 0-16,0 0 0,-21 21 15,21 0-15,0 1 0,-21 20 0,0-21 16,22 21-16,-1-20 0,-21 20 16,21 0-16,-21-21 0,0 22 0,0-22 15,0 0-15,0 0 0,0 0 16,21 1-16,-21-44 31,0 1-31,21 0 0,0 0 16,1 0-16,-22-22 0,21 22 0,0-21 15,0 21-15,0-22 16,22 1-16,-22 0 0,0 21 0,0-22 16,21 22-16,-20 0 0,-1 0 0,0 0 15,0 21-15,-21 21 16,0 0-16,0 0 16,0 21-16,0-20 0,0 20 15,0-21-15,0 21 0,0 1 0,0-1 16,0-21-16,0 22 0,0-22 15,0 21-15,0-21 0,0 0 0,0 1 16,21-1-16,0 0 0,1 0 16,20-21-16,-21 0 0,0 0 15,22 0-15,-1 0 0,-21 0 0,21 0 16,1-21-16,-1 0 0,0 0 16,1-1-16,-1 1 0,-21 0 0,22-21 15,-22 21-15,21-22 0,-21 1 16,0 21-16,-21-22 0,0 1 0,0 0 15,0 21-15,0-22 0,0 22 0,0 0 16,-21 21-16,0 0 16,0 21-16,0-21 0,0 42 0,-1-20 15,1-1-15,21 21 0,-21 0 16,21 1-16,-21-1 0,21 0 0,0 1 16,0-1-16,0 0 0,0 1 15,21-22-15,0 0 0,0 0 16,1 0-16,-1 1 0,21-1 0,0-21 15,1 0-15,-22 0 0,21 0 16,1 0-16,-1 0 0,0-21 0,1 21 16,-1-22-16,0-20 0,1 21 15,-1-21-15</inkml:trace>
  <inkml:trace contextRef="#ctx0" brushRef="#br0" timeOffset="84233.15">19579 8551 0,'-42'22'0,"42"-1"15,21-21 1,0 0-16,0 0 0,0 0 16,1 0-16,-1 0 0,0 0 0,21 0 15,-21 0-15,22 0 0,-22 0 16,0 0-16,0 0 0,0 0 0</inkml:trace>
  <inkml:trace contextRef="#ctx0" brushRef="#br0" timeOffset="84380.72">19494 8784 0,'-21'0'0,"42"0"0,-42 21 0,21 1 0,21-22 31,1 0-31,-1 0 0,0 0 15,21 0-15,-21 0 0,22-22 0,-22 22 16,21-21-16,-21 0 0,22 0 16,-1 0-16</inkml:trace>
  <inkml:trace contextRef="#ctx0" brushRef="#br0" timeOffset="84643.57">20786 7874 0,'0'0'0,"-22"-21"16,1 21-16,0 0 0,0 0 16,0 21-16,0 0 15,-1 0-15,22 1 0,-21-22 0,21 21 16,-21 21-16,21-21 0,0 0 15,0 1-15,0-1 16,0 0-16,0 0 0,0 0 0,21 0 16,0 1-16,-21-1 0,0 0 15,22 0-15</inkml:trace>
  <inkml:trace contextRef="#ctx0" brushRef="#br0" timeOffset="84967.38">21061 8446 0,'-21'21'32,"-1"-21"-32,22 42 15,-21-21-15,0 0 0,21 22 16,-21-1-16,0 0 0,0 1 0,-1-1 15,1 22-15,0-22 0,0 21 0,0-20 16,0 20-16,-1-20 0,22-1 16,-21 0-16,0 1 0,0-1 0,21 0 15,0 1-15,0-1 0,0-21 16,0 21-16,0-20 0,0-1 0,0 0 16,0 0-16,0 0 0,21-21 15,0 0 1,-21-21-16,21 21 0,1-21 0,-1-21 15</inkml:trace>
  <inkml:trace contextRef="#ctx0" brushRef="#br0" timeOffset="85231.71">20913 8594 0,'0'0'16,"0"-21"-16,0-43 15,0 43-15,21 0 0,0 0 16,0 21-16,0-22 0,0 22 0,1 0 15,20 0-15,-21 0 0,0 0 16,22 0-16,-22 0 0,0 22 0,0-22 16,-21 21-16,0 21 0,21-21 15,-21 0-15,0 1 0,0-1 0,0 0 16,-21 0-16,0 0 0,-21 0 16,-1 1-16,22-22 0,-21 21 0,-1 0 15,1-21-15,21 0 0,-21 0 16,20 21-16,1-21 0,42 0 15</inkml:trace>
  <inkml:trace contextRef="#ctx0" brushRef="#br0" timeOffset="85848.31">21717 8446 0,'0'0'0,"0"-22"0,-42 22 16,20 0-16,1 0 15,-21 22-15,21-1 0,-22 0 0,22 0 16,-21 0-16,21 0 0,0 22 16,-22-22-16,22 0 0,0 21 15,0-20-15,21-1 0,0 21 0,0-21 16,0 0-16,0 1 15,0-1-15,21-21 16,0 0-16,0 0 0,0-21 16,1-1-16,-1 22 0,0-21 15,0 0-15,0-21 0,0 21 0,1-1 16,-1 1-16,0-21 0,0 21 16,0 0-16,0-1 0,-21 1 0,0 0 15,22 21 1,-22 21-1,-22 0-15,22 1 16,-21-1-16,21 0 0,0 21 16,-21 1-16,21-1 0,-21 21 0,0-20 15,21-1-15,-21 22 0,21-22 16,-22 21-16,1-20 0,21 20 0,-21-20 16,0-1-16,21 0 0,0 1 0,0-22 15,-21 21-15,21-21 0,-21 22 16,21-22-16,0 0 0,0 0 0,0 0 15,0 0-15,21-21 32,-21-21-32,21 0 0,0 0 15,0 0-15,0 0 0,1-1 0,-1-20 16,21 0-16,-21-1 0,0 1 16,22 0-16,-22-1 0,0 1 0,21 0 15,-20-1-15,-1 22 0,0-21 16,0 21-16,0-22 0,0 22 0,1 0 15,-1 0-15</inkml:trace>
  <inkml:trace contextRef="#ctx0" brushRef="#br0" timeOffset="86223.1">22119 8467 0,'0'0'0,"-21"-43"15,21 22 1,0 0-16,0 0 16,21 21-16,0-21 0,0 21 15,1 0-15,-1 0 16,0 21-16,-21 0 0,21 0 0,0 0 16,-21 1-16,0 20 0,0-21 15,21 0-15,-21 22 0,0-22 0,0 0 16,0 0-16,0 0 0,0 0 0,-21 1 15,21-1-15,0 0 16,-21-21-16,0 0 0,21-21 31,0 0-31,0-1 0,0 1 0,0 0 16,0 0-16,21 0 0,-21 0 0,21-22 16,0 22-16,1 0 0,-1-21 15,0 20-15,0 1 0,0 0 0,0 0 16,22 0-16,-22 0 0,0-1 15</inkml:trace>
  <inkml:trace contextRef="#ctx0" brushRef="#br0" timeOffset="86445.44">22987 8001 0,'0'21'62,"0"0"-62,0 1 16,-21-1-16,0 0 16,21 0-16,0 0 15</inkml:trace>
  <inkml:trace contextRef="#ctx0" brushRef="#br0" timeOffset="86884.18">23580 8276 0,'0'0'0,"-22"0"0,22 21 31,0 1-31,0-1 0,22 0 16,20-21-16,-21 21 0,0 0 15,22 0-15,-1 1 0,0-22 0,1 21 16,-1 0-16,21-21 0,-20 0 0,-1 21 15,0-21-15,1 0 0,-1 0 16,-21 0-16,0 0 0,1 0 0,-22-21 31,-22 21-15,-20 0-16,21 0 0,-21 0 16,-1 0-16,-20 0 0,20 21 0,-20 0 15,21 22-15,-22-22 0,22 21 16,-22 0-16,22-20 0,0 20 0,-1-21 15,1 21-15,21-20 0,0-1 0,-1 0 16,1 0-16</inkml:trace>
  <inkml:trace contextRef="#ctx0" brushRef="#br1" timeOffset="103999.7">3006 12023 0,'21'0'15,"0"0"1,0 0-16,-21-21 15,21-1-15,-21 1 16,21 21-16,-21-21 0,0 0 16,0 0-16,0 0 15,0-1-15,0 1 0,0 0 16,0 0-16,-21 0 16,0 21-16,0-21 0,0 21 15,0 0-15,-1 0 0,1 0 16,0 0-16,0 0 0,-21 21 15,20 0-15,1-21 0,0 21 16,0 21-16,-21-20 0,42-1 0,-22 21 16,1-21-16,21 22 0,-21-1 0,21-21 15,0 21-15,0 1 16,0-22-16,0 0 0,0 0 0,21 22 16,0-43-16,-21 21 0,22 0 15,-1 0-15,0-21 0,0 0 16,0 0-16,0 0 0,1 0 15,-1 0-15,0-21 0,0 0 0,0 21 16,0-43-16,1 22 0,-1 0 16,0-21-16,0 21 0,-21-22 0,21 1 15,-21 0-15,21 20 0,-21-20 16,0 0-16,0 21 0,0-22 0,0 22 16,0 0-16,0 0 15,0 42 16,0 0-31,0 0 0,0 0 16,0 22-16,0-22 0,0 21 16,0-21-16,0 22 0,0-1 0,22-21 15,-22 22-15,21-22 0,-21 0 16,21 0-16,0 0 0,-21 0 0,21-21 16,0 22-16,1-22 0,-1 0 15,0 0-15,0 0 0,21 0 16,-20 0-16,-1-22 0,21 1 15,-21 0-15,0 0 0,22 0 0,-22 0 16,0-22-16,0 22 0,0-21 16,1-1-16,-1 1 0,-21 0 0,0-1 15,0 1-15,0 0 0,0-1 16,0 22-16,-21-21 0,-1 0 0,1-1 16,-21 22-16,21-21 0,-22 21 15,1-22-15,0 22 0,-1 0 0,1 0 16,0 0-16,-22-1 0,22 1 15,0 21-15,-1 0 0,1 0 0,0 0 16,-22 0-16,22 0 16,-1 21-16,-20 1 0,21-1 0,-22 0 15,1 21-15,20 1 0,-20-1 16,20 0-16,1 1 0,0-1 0,-1 21 16,22 1-16,-21-1 0,21 1 15,0-1-15,-1 1 0,22 21 0,0-22 16,0-21-16,0 22 0,0-22 15,0 22-15,22-22 0,-1 0 0,0-20 16,21 20-16,1-21 0,-1 0 16,0 0-16,1 1 0,-1-1 15,21 0-15,-20-21 0,20 0 0,-20 0 16,-1 0-16,21 0 0,-20 0 16,-1 0-16,0-21 0,1 0 15,-1 21-15,0-22 0,1 1 0,-1 0 16,0 0-16,-20 0 0,-1 0 15,0 21-15,0-22 0,0 1 0,0 0 16,-21 0-16,22 21 16</inkml:trace>
  <inkml:trace contextRef="#ctx0" brushRef="#br1" timeOffset="104587.4">3895 11536 0,'0'0'0,"0"-21"15,21 21 17,-21 21-32,21 0 15,-21 0-15,0 22 0,0-22 0,0 21 16,0 0-16,0 1 0,0-1 15,0 22-15,0-22 0,0 21 0,0-20 16,-21 20-16,21-20 0,-21-1 16,21 0-16,-22 1 0,22-1 0,0-21 15,0 0-15,0 0 0,0 1 0,0-1 16,0-42 15,22 21-31,-22-22 0,21-20 16,-21 21-16,21 0 0</inkml:trace>
  <inkml:trace contextRef="#ctx0" brushRef="#br1" timeOffset="104860.24">3916 11494 0,'21'0'0,"0"0"16,0 0-16,0-22 15,1 22-15,-1 0 0,0-21 0,21 21 16,-21 0-16,1 0 0,20-21 16,-21 21-16,0 0 0,0 0 0,1 0 15,-1 0-15,0 0 0,-21 21 31,-21-21-15</inkml:trace>
  <inkml:trace contextRef="#ctx0" brushRef="#br1" timeOffset="105116.1">3958 12023 0,'21'0'15,"0"0"-15,1 0 0,-1 0 16,0-21-16,0-1 16,0 22-16,-21-21 0,21 21 15,1 0-15,-1-21 0,0 21 16,0 0-16,0 0 0,-21-21 15,21 21-15,1 0 16</inkml:trace>
  <inkml:trace contextRef="#ctx0" brushRef="#br1" timeOffset="105427.92">4530 11938 0,'-22'0'32,"22"21"-17,0 0 1,0 1-16,0-1 0,0 21 0,-21-21 16,21 0-16,0 22 0,-21-22 15,21 0-15,0 21 0,-21-20 0,21-1 16,0 0-16,0 0 0,0 0 15,0 0-15,-21 1 0,21-44 47,0 1-31,0 0-16,0-21 0,0 21 0,0-22 16,21 22-16</inkml:trace>
  <inkml:trace contextRef="#ctx0" brushRef="#br1" timeOffset="105619.81">4551 11748 0,'0'-22'15,"0"44"48,0-1-48,21-21 1,0 0-16</inkml:trace>
  <inkml:trace contextRef="#ctx0" brushRef="#br1" timeOffset="106152.17">4932 11896 0,'0'21'0,"0"0"16,0 0-1,0 0-15,0 1 0,0-1 16,0 0-16,0 0 0,0 0 0,0 0 16,0 1-16,-21-1 0,21 0 15,0 0-15,0 0 0,0 0 0,-22 1 16,22-1-16,0 0 15,0 0-15,0 0 32,-21-21-17,21-21-15,0 0 16,-21 0-16,21 0 0,0-1 16,0 1-16,0 0 0,0-21 15,0 21-15,0-22 0,21 22 16,0-21-16,1 21 0,-1-22 0,0 22 15,21 0-15,1 0 0,-22 0 16,21-1-16,-21 1 0,22 21 0,-1 0 16,-21 0-16,21 0 0,-20 0 15,20 21-15,-21 1 0,0-1 0,0 0 16,1 0-16,-22 21 0,0-20 0,0 20 16,0-21-16,0 21 0,0-20 15,0-1-15,-22 21 0,1-21 0,0 0 16,0 1-16,0-22 15,21 21-15,0 0 0,-21-21 0,-1 0 16,22-21 15,22 0-31</inkml:trace>
  <inkml:trace contextRef="#ctx0" brushRef="#br1" timeOffset="106775.21">6181 11896 0,'0'0'0,"0"-21"0,-64-22 16,43 43-16,0-21 15,0 21-15,-1 0 0,-20 0 16,21 0-16,0 0 0,0 21 0,-22-21 16,22 21-16,0 1 0,0-1 15,-22 21-15,22-21 0,0 22 0,0-1 16,0-21-16,0 21 0,21 1 0,0-1 16,0-21-16,0 22 0,0-22 15,0 0-15,0 21 0,0-21 16,21-21-16,0 22 0,0-22 15,0 0-15,22 0 0,-22 0 0,21 0 16,-21 0-16,22 0 0,-22 0 0,21 0 16,-21-22-16,22 1 0,-22 0 15,0 0-15,21-21 0,-21-1 0,1 22 16,-1-42-16,0 20 0,0 1 16,0-22-16,0 22 0,-21-21 0,0 20 15,22-20-15,-1 20 0,-21 1 16,0-21-16,0 20 0,0 22 15,21-21-15,-21 21 0,0-1 0,0 1 16,0 42 0,0 1-16,0-1 15,-21 0-15,21 21 0,0 1 16,0-22-16,0 21 0,0 0 0,0 1 16,0 20-16,0-20 0,0-1 0,0 0 15,0 1-15,0-22 0,0 21 16,0 0-16,0-20 0,0-1 0,0 0 15,0 0-15,0 0 0,0 0 16,21-21-16,0 22 0,0-22 16,0 0-16,1 0 15,-1-22-15</inkml:trace>
  <inkml:trace contextRef="#ctx0" brushRef="#br1" timeOffset="107067.94">7070 11515 0,'0'21'16,"-22"0"-16,22 0 15,0 0-15,0 1 0,0-1 0,-21 21 16,21 0-16,0-20 0,0 20 15,0 0-15,0 1 0,-21-22 0,21 21 16,-21 0-16,21-20 0,-21 20 0,21-21 16,0 0-16,-21 0 0,21 1 15,0-1-15,-22 0 0,22-42 32,0 0-17</inkml:trace>
  <inkml:trace contextRef="#ctx0" brushRef="#br1" timeOffset="107683.58">7366 11430 0,'0'0'0,"21"21"0,-21 0 16,0 22-1,0-1-15,-21-21 0,0 0 0,0 22 0,-1-22 16,-20 0-16,21 0 0,-21 0 15,-1 1-15,22-1 0,-21 0 0,21 0 16,-1-21-16,1 0 0,0 21 0,0-21 16,42 0 15,0 0-31,0-21 0,22 0 16,-22 21-16,0 0 0,21-21 15,-20 21-15,20 0 0,0 0 0,-21 0 16,22 0-16,-1 0 0,-21 0 15,22 0-15,-1 0 0,-21 0 0,21 21 16,-20 0-16,-1 0 0,0-21 0,0 21 16,-21 22-16,0-22 0,0 0 15,0 0-15,0 22 0,0-22 0,-21 0 16,0 21-16,-22-21 0,22 22 16,-21-22-16,0 0 0,-1 0 0,22 0 15,-21 1-15,-1-1 0,1-21 0,0 21 16,21 0-16,-22-21 15,1 0-15,21 0 0,0 0 0,-22 0 16,22 0-16,0 0 0,0 0 16,0 0-16,-1 0 0,1-21 0,0 21 15,0 0-15,21-21 0,0 0 16,0-1 0,0 1-16</inkml:trace>
  <inkml:trace contextRef="#ctx0" brushRef="#br1" timeOffset="108399.18">6900 11494 0,'21'0'16,"1"0"-16,-1 0 78,0 0-62</inkml:trace>
  <inkml:trace contextRef="#ctx0" brushRef="#br1" timeOffset="108735.98">7091 11494 0,'21'0'16,"0"0"31,-21-22-32,0 1-15,21 21 0,-21-21 16,21 0-16,1 0 16,-1 0-16,0-1 0,0 22 0,-21-21 15,21 21-15,0 0 0,1 0 16,-1 0-16,0 0 0,0 21 16,-21 1-16,21-1 15,-21 0-15,0 0 0,0 0 0,0 22 16,0-22-16,0 0 0,-21-21 15,21 21-15,0 0 0</inkml:trace>
  <inkml:trace contextRef="#ctx0" brushRef="#br1" timeOffset="109588.02">7874 11726 0,'0'0'0,"0"22"46,0-1-46,0 0 16,0 0-16,0 0 0,0 22 16,0-22-16,0 21 0,0-21 0,0 22 15,0-22-15,0 0 0,0 21 16,0-21-16,0 1 0,0-1 16,21 0-16,0-21 0,0 0 15,1 0-15,20 0 0,-21 0 16,0 0-16,22-21 0,-22 0 15,21-1-15,-21 1 0,22 0 16,-22-21-16,0 21 0,0-22 0,21 22 16,-42-21-16,22 21 0,-1-22 15,0 22-15,-21 0 0,0 0 0,0 0 16,21-1-16,-21 1 16,0 42-1,0 1 1,0-1-16,0 0 0,0 0 15,0 0-15,0 22 0,0-1 0,0 0 16,0-21-16,0 22 16,0 20-16,21-20 0,-21-1 0,21 0 15,-21 1-15,0 20 0,22-21 0,-1 1 16,-21 20-16,21-20 0,-21 20 16,0 1-16,0-1 0,0-21 0,21 22 15,-21-1-15,0 1 0,21-1 0,-21-20 16,0 20-16,0-20 0,0 20 15,0-21-15,0 1 0,0-1 0,0 0 16,0 1-16,0-22 0,0 21 0,-21-21 16,21 1-16,-21-1 0,0 0 15,0 0-15,-1 0 0,-20-21 0,21 0 16,-21 0-16,20 0 0,-20 0 16,0-21-16,-1 0 0,1 0 15,0 0-15,-1-22 0,1 1 0,21-22 16,-21 22-16,20-21 0,1 20 0,21-20 15,0-1-15,0 1 0,0-22 16,0 22-16,21-1 0,1 22 0,-1-22 16,0 1-16,21 20 0,-21 1 0,22-21 15,-1 20-15,-21 1 0,22 0 16,-1-1-16,-21 1 0,21 0 0,-20-1 16,20 1-16,0 21 0,-21-22 15,22 22-15,-22-21 0,21 21 16,-21 0-16,22-1 0,-1 1 0</inkml:trace>
  <inkml:trace contextRef="#ctx0" brushRef="#br1" timeOffset="110089.76">10223 10964 0,'0'0'0,"0"-42"16,0 21-16,0 0 0,0 0 15,-21 21 1,0 0-1,0 0-15,-21 21 0,20-21 0,-20 21 16,0 0-16,-1 21 0,-20-20 16,21 20-16,-1 21 0,1 1 0,0-1 15,-1 1-15,1-1 16,0 22-16,-1-21 0,22 20 0,0 1 16,0-22-16,21 22 0,0 0 0,0-22 15,0 1-15,0-1 0,0 1 16,0-1-16,21-20 0,0 20 0,0-42 15,0 22-15,1-1 0,-1-21 0,0 0 16,0 0-16,0 1 0,22-1 16,-22-21-16,0 0 0,0 21 0,0-21 15,22 0-15,-22 0 0,0 0 16,0 0-16,0-21 0,0 0 16,1 21-16,-22-22 0,21 22 0,-21-21 15,21 21-15,-21-21 16,0 0-16,21 21 0,-21-21 0</inkml:trace>
  <inkml:trace contextRef="#ctx0" brushRef="#br1" timeOffset="110884.36">10710 11621 0,'0'0'0,"0"-22"15,21 22-15,-21-21 16,0 0-16,0 42 62,0 0-62,0 22 0,0-22 0,0 0 16,0 21-16,0-20 0,0 20 0,0-21 16,0 0-16,0 22 0,-21-22 15,21 0-15,0 0 0,0 0 0,0 0 16,0 1-16,0-44 31,0 1-31,0 0 0,0 0 16,0 0-16</inkml:trace>
  <inkml:trace contextRef="#ctx0" brushRef="#br1" timeOffset="111216.17">10858 11113 0,'0'0'0,"-21"0"0,0 21 0,21 0 0,-21 0 16,21 0-16,-21 0 0,0 1 15,21-1-15,0 0 0,0 0 16,21 0-16,0-21 16,0 0-16,0 0 0,22 0 0,-22 0 15,21-21-15,-21 21 0,22-21 16,-22 0-16,0 0 0,21-1 0,-42 1 15,0-21-15,0 21 0,0 0 16,0-1-16,0 1 0,-21 21 16,0-21-16,0 21 0,-22 0 0,22 0 15,-21 0-15,21 21 0,-22-21 0,22 21 16,0 1-16,0 20 0,0-21 16,0 0-16,21 22 0,0-22 0,0 21 15,0-21-15,0 0 0,21 1 16,0 20-16,21-21 0,-21 0 0</inkml:trace>
  <inkml:trace contextRef="#ctx0" brushRef="#br1" timeOffset="111789.85">11980 11557 0,'0'0'0,"-42"-21"0,21 0 0,0 21 16,-1-21-16,-20-1 0,21 22 0,-21 0 16,20 0-16,-20 0 0,21 0 15,-21 22-15,20-1 0,-20 0 0,21 0 16,0 0-16,-22 0 0,22 22 0,0-22 16,0 21-16,-21 1 15,20-1-15,22-21 0,-21 21 0,21 1 16,0-1-16,0 0 0,0-20 0,0 20 15,0-21-15,0 0 0,21 0 16,1 1-16,-1-1 0,0-21 0,21 0 16,-21 0-16,22 0 0,-22 0 0,0-21 15,21-1-15,1 1 0,-22 0 16,21 0-16,1-21 0,-1-1 0,-21 22 16,21-21-16,-20-22 0,20 22 15,-21-22-15,0 22 0,0-21 16,1-1-16,-1-21 0,0 22 0,-21-1 15,0-20-15,0 20 0,0 22 16,0-22-16,0 22 0,0 21 0,0 0 16,0 0-16,0-1 0,-21 22 15,0 22-15,21-1 16,-22 21-16,22 0 0,0 1 0,-21 20 16,21 1-16,0-1 0,0 1 15,0-1-15,0 1 0,0-1 0,0-20 16,0 20-16,0-21 0,21 22 0,1-22 15,-22 1-15,21-1 0,0-21 16,0 21-16,0-20 0,0 20 16,1-42-16,-1 21 0,21 0 0,-21-21 15,22 0-15,-22 0 0,21 0 16,0-21-16,1 0 0</inkml:trace>
  <inkml:trace contextRef="#ctx0" brushRef="#br1" timeOffset="112039.36">13250 11494 0,'0'0'0,"0"21"15,0 0-15,21-21 16,1 0-16,-1 0 0,0 0 15,0 0-15,0 0 0,0 0 16,1 0-16,-1 0 0,0 0 0,0 0 16,0 0-16,0 0 15,1 0-15</inkml:trace>
  <inkml:trace contextRef="#ctx0" brushRef="#br1" timeOffset="112208.26">13144 11748 0,'0'0'0,"0"42"16,0-21-16,22-21 15,-1 0-15,0 0 16,0 0-16,0 0 0,0 0 16,1 0-16,-1 0 0,21 0 0,-21-21 15,0 21-15,-21-21 0,22 21 0,-1 0 16</inkml:trace>
  <inkml:trace contextRef="#ctx0" brushRef="#br1" timeOffset="112676">14563 10880 0,'0'0'16,"0"-21"-16,0-1 16,0 44-1,0-1 1,0 0-16,-22 0 0,22 0 15,-21 22-15,21-22 0,0 21 16,-21-21-16,0 22 0,21-22 0,-21 21 16,21-21-16,0 0 0,0 22 15,0-22-15,0 0 0,0 0 16,0 0-16,21-21 0,0 22 16,0-22-16</inkml:trace>
  <inkml:trace contextRef="#ctx0" brushRef="#br1" timeOffset="113271.55">15176 11621 0,'0'-22'0,"0"1"16,0 0-16,0 0 15,0 0-15,0 0 0,0-1 0,-21 1 16,0-21-16,0 21 0,0 0 0,0-1 16,21 1-16,-22 0 0,1 21 15,0 0-15,0 0 0,0 0 0,0 0 16,21 21-16,-43 0 16,22 1-16,0 20 0,0-21 0,0 21 15,-22 1-15,22-1 0,0 0 0,0 1 16,0-1-16,21 0 0,0-20 15,0 20-15,0 0 0,0-21 0,0 22 16,0-22-16,0 0 0,21 0 16,0 0-16,0-21 0,0 0 0,0 0 15,1 0-15,20 0 0,-21 0 0,0 0 16,22-21-16,-22 0 0,0 0 16,0 0-16,0 0 0,22-22 0,-22 22 15,0 0-15,0-21 0,0-1 16,-21 22-16,21-21 0,1-1 15,-22 1-15,21 0 0,-21-1 0,0 22 16,0-21-16,0 21 0,0 0 16,0 42-1,0 0-15,0 0 0,0 21 16,0-20-16,0 20 0,0 0 16,0-21-16,0 22 0,21-1 0,-21-21 15,21 22-15,-21-22 0,21 0 16,-21 0-16,21 0 0,1 0 0,-1 1 15,-21-1-15,21-21 0,0 0 0,0 0 16,0 0-16,1 0 16,-1 0-16,0 0 0,0-21 0,0 21 15,0-22-15,1 1 0</inkml:trace>
  <inkml:trace contextRef="#ctx0" brushRef="#br1" timeOffset="113824.24">15811 11049 0,'0'0'0,"0"-21"0,0 0 16,0 0-16,0-1 0,0 44 31,-21-1-31,21 21 0,0-21 16,0 22-16,0 20 0,0-21 16,0 22-16,0-22 0,0 1 15,0 20-15,-21-21 0,21 22 0,0-22 16,0 1-16,0-1 0,-21-21 15,21 21-15,-21-20 0,21 20 0,0-21 16,0 0-16,0 0 0,0 1 0,-21-1 16,21 0-16,0-42 47,0 0-47,0-1 0,0 1 0,0 0 15,21 0-15,-21-21 0,21 20 0,0-20 16,0 0-16,0 21 15,1-22-15,20 22 0,-21 0 0,0-21 16,22 20-16,-22 22 0,21-21 0,-21 21 16,22 0-16,-22 0 0,21 0 15,-21 21-15,22-21 0,-22 22 0,0-1 16,0 0-16,0 21 0,0-21 16,-21 22-16,0-22 0,0 0 0,0 21 15,0-20-15,-21-1 0,0 0 0,0 0 16,-21 0-16,20 0 0,-20 1 15,21-1-15,-21-21 0,-1 21 0,1-21 16,0 0-16,-1 21 0,1-21 0,21 0 16,-22 0-16,22 0 15,0 0-15,0 0 0,21-21 16,0 0 0,0 0-1,21 21-15,0-22 0,0 22 0</inkml:trace>
  <inkml:trace contextRef="#ctx0" brushRef="#br1" timeOffset="114139.76">17018 11388 0,'0'0'0,"-21"-21"0,0 21 0,-43 0 16,43 0-16,0 0 16,21 21-16,-21 0 0,-1 0 0,1 0 15,0 22-15,0-22 0,0 21 16,0-21-16,-1 22 0,1-1 0,0-21 16,0 21-16,21-20 0,0 20 0,0-21 15,0 0-15,0 0 16,0 1-16,0-1 0,21 0 0,0 0 15,0-21-15,22 0 0,-22 0 0,21 0 16,-21 0-16,22 0 0,-22-21 16,21 0-16,1 0 0,-22-1 0,21 1 15</inkml:trace>
  <inkml:trace contextRef="#ctx0" brushRef="#br1" timeOffset="114564.52">17568 11028 0,'0'-21'0,"0"42"31,0 0-16,0 0-15,0 0 16,0 1-16,0-1 16,0 0-1,-21-21 1,0-21 0,21 0-16,0-1 15,0 1 1,0 0-16,0 0 0,21 21 15,-21-21-15,21 21 16,0 0-16,1 0 0,-22 21 16,0 0-1,0 0-15,0 22 16,0-22-16,0 0 0,0 0 0,0 21 16,-22-20-16,1-1 0,21 0 15</inkml:trace>
  <inkml:trace contextRef="#ctx0" brushRef="#br1" timeOffset="115148.18">18224 10880 0,'0'0'16,"0"-21"-16,0-1 0,0 1 16,22 42 15,-1-21-15,0 22-16,0 20 15,0-21-15,0 21 0,1-20 0,-1 20 16,0 0-16,-21 1 0,0 20 15,21-21-15,-21 1 0,0 20 0,0-20 16,0 20-16,0-21 0,-21 1 0,0-1 16,0 0-16,-1 1 0,1-1 15,-21 0-15,0-20 0,-1 20 0,1 0 16,0 1-16,-1-22 0,1 21 16,-22-21-16,22 22 0,0-22 0,-22 0 15,22 0-15,0 21 0,20-20 16,-20-1-16,0-21 0,21 21 15,-1 0-15,1 0 0,0-21 0,21 21 16,-21-21-16,21-21 31,0 0-31</inkml:trace>
  <inkml:trace contextRef="#ctx0" brushRef="#br1" timeOffset="118920.18">2074 13547 0,'0'0'0,"0"-21"0,0-1 15,0 1 1,-21 42 62,21 1-78,0-1 0,0 0 16,0 21-16,0 1 0,0-1 15,0 0-15,0 22 0,0-22 16,0 22-16,0-22 0,0 21 0,0-20 16,0 20-16,0-20 15,0 20-15,0 1 0,21-1 0,-21 1 16,0-22-16,0 21 0,0 1 16,0-1-16,0-20 0,0-1 0,0 0 15,0 1-15,0-1 0,0 0 16,0-20-16,0 20 0,-21-21 0,21 0 15,-21-21 1,21-21 0,0 0-1,0 0-15,0 0 0,0-22 0,-21 22 0,21-21 16,0-1-16,-21-20 0</inkml:trace>
  <inkml:trace contextRef="#ctx0" brushRef="#br1" timeOffset="119348.26">1884 13674 0,'0'0'0,"0"-21"0,-21-1 15,21 1-15,0 0 0,-22 0 16,22 0-16,0 0 0,0-1 15,0 1-15,0 0 16,0 0-16,22 0 0,-1 0 0,0 21 16,0-22-16,0 22 0,22 0 15,-22-21-15,21 21 0,0 0 0,1 0 16,20 0-16,-20 21 0,-1 1 16,0-1-16,1 0 0,-22 21 15,21 1-15,-42-1 0,0 0 0,0 1 16,0-1-16,0 0 0,-21 22 15,0-43-15,-22 21 0,22 1 0,-21-22 16,21 21-16,-22-21 0,22 0 16,0 1-16,-21-1 0,21 0 15,-1-21-15,1 0 16,21-21 15,0 0-15,0-1-16,21 22 15,1-21-15</inkml:trace>
  <inkml:trace contextRef="#ctx0" brushRef="#br1" timeOffset="120047.59">2476 14012 0,'22'0'16,"-1"0"-16,0 0 16,-21-21-16,21 0 0,0 21 15,0-21-15,1 0 0,-1-22 0,0 22 16,21-21-16,-21 0 0,1-1 16,-1 1-16,0 0 0,0 20 15,0-20-15,0 21 0,-21 0 0,0 0 16,0-1-16,-21 44 15,0-1 1,-21 0-16,21 0 0,-1 0 16,1 0-16,0 22 0,0-22 0,21 0 15,0 0-15,0 0 0,0 1 16,0-1-16,42-21 16,-21 0-16,1 0 0,-1 21 15,0-21-15,21 0 0,-21 0 0,1 21 16,-1-21-16,0 21 0,0-21 15,-21 21-15,0 1 0,21-1 0,-21 0 16,0 0 0,0 0-16,0 0 0,0 1 0,0-1 15,0 0-15,0 0 16,0 0-16,0 0 16,21-21-1,1 0-15,-1 0 0,-21-21 16,21 0-16,0 0 0,0 21 15,-21-21-15,21-22 0,1 22 0,-1 0 16,-21-21-16,21 21 0,0-22 16,-21 22-16,0-21 0,21 21 0,-21-1 15,21 22-15,-21-21 0,0 42 32,0 1-32,0-1 15,0 0-15,0 0 0,0 21 16,0-20-16,0-1 0,0 0 0,0 0 15,0 0-15,0 0 0,0 1 16,0-1-16,-21 0 0,21 0 16,0-42 15,0 0-31</inkml:trace>
  <inkml:trace contextRef="#ctx0" brushRef="#br1" timeOffset="120263.47">3323 13504 0,'-21'0'46,"42"0"-14,0 0-32,0 0 15</inkml:trace>
  <inkml:trace contextRef="#ctx0" brushRef="#br1" timeOffset="120665.08">3641 13780 0,'0'0'16,"0"63"-1,0-42-15,0 0 0,0 1 0,0-1 16,0 0-16,0 0 16,0 0-16,0 0 0,0 1 15,0-1-15,0 0 0,0 0 0,21-21 16,-21 21-16,0 0 0,21-21 0,-21 22 15,21-22 1,0 0 0,-21-22-16,21 1 15,1 0-15,-22 0 0,21 0 0,0-22 16,0 22-16,-21-21 0,21 21 16,0-22-16,1 22 0,-1-21 0,0 21 15,0 0-15,0-1 0,0 1 16,1 21-16,-22 21 47,0 1-47,0-1 15,0 0 1</inkml:trace>
  <inkml:trace contextRef="#ctx0" brushRef="#br1" timeOffset="121244.26">4593 13885 0,'0'0'0,"0"-21"0,0-21 15,0 21-15,0 0 0,0-1 16,0 1-16,0 0 0,-21 0 0,0 0 15,0 0-15,-1-1 0,1 22 16,0 0-16,0 0 0,0 0 0,0 22 16,-1-1-16,1 0 0,0 0 15,-21 0-15,21 0 0,-1 22 16,1-22-16,0 21 0,21 1 0,0-22 16,-21 0-16,21 21 0,0-21 0,0 1 15,0-1-15,0 0 0,0 0 16,21-21-16,-21 21 0,21-21 15,0 0-15,22 0 0,-22 0 0,0 0 16,0 0-16,0 0 0,22-21 16,-22 0-16,0 0 0,0 21 0,0-21 15,1-1-15,-1-20 0,0 21 16,-21 0-16,21 0 0,-21-22 0,0 22 16,0-21-16,0 21 0,0-22 0,0 22 15,0 0-15,0 0 0,0 0 16,0 42 15,0 0-31,0 0 16,0 0-16,0 22 0,0-22 15,0 0-15,0 21 0,0-21 0,0 1 16,0 20-16,21-21 0,-21 0 16,21 0-16,1 1 0,-22-1 15,21-21-15,0 0 0,0 0 16,0 0-16,0 0 0,1 0 15,-1 0-15,0-21 0,0 21 16,0-22-16,0-20 0</inkml:trace>
  <inkml:trace contextRef="#ctx0" brushRef="#br1" timeOffset="121528.1">5249 13145 0,'-21'0'16,"21"21"0,0 0-16,-21 21 0,21-21 15,-21 22-15,21-1 0,0 0 0,-21 1 16,21 20-16,0-20 0,0 20 16,0-21-16,0 1 0,0 20 15,0-20-15,0-1 0,0 0 0,-22-21 16,22 22-16,0-22 0,0 21 15,0-21-15,0 1 0,0-1 16,0 0-16,22-21 16,-1 0-1,0-21-15,0 0 0,0-1 0</inkml:trace>
  <inkml:trace contextRef="#ctx0" brushRef="#br1" timeOffset="121927.87">5503 13822 0,'0'0'0,"0"21"0,43-21 16,-22 0-16,0 0 0,0 0 16,0 0-16,0-21 15,1 21-15,-1-21 0,0 0 0,0-1 16,0 1-16,0 0 15,-21-21-15,0 21 0,0-1 16,0 1-16,0 0 0,0 0 0,0 0 0,-21 21 16,0 0-1,0 0-15,0 0 0,0 0 16,-22 21-16,22 21 0,0-21 16,0 1-16,0 20 0,-1-21 0,1 21 15,0 1-15,21-22 0,-21 21 0,21 1 16,0-22-16,0 21 0,0-21 15,0 0-15,0 1 0,0-1 0,21 0 16,0-21-16,0 21 0,1-21 16,20 0-16,-21 0 0,0 0 15,22 0-15,-22-21 0,21 21 16,0-21-16,1 0 0,-22-1 16,21-20-16,1 21 0</inkml:trace>
  <inkml:trace contextRef="#ctx0" brushRef="#br1" timeOffset="122215.76">5186 13399 0,'21'0'15,"0"0"-15,0 0 16,22 0-16,-22 0 0,21 0 16,0-22-16,1 22 0,20-21 0,-20 21 15,20-21-15,1 21 0,-22 0 16,0-21-16,22 0 0,-22 21 0,-21 0 16,22 0-16,-22-21 0,0 21 15,0 0-15,0 0 0,0 0 16</inkml:trace>
  <inkml:trace contextRef="#ctx0" brushRef="#br1" timeOffset="123211.71">8826 13229 0,'0'0'0,"0"-42"16,0 21-16,0 0 16,-21 21-16,21-22 15,0 44 1,0-1-16,0 0 16,0 0-16,0 21 0,0-20 15,0 20-15,0 0 0,0 22 0,0-22 16,0 22-16,0-22 0,0 21 15,0-20-15,0 20 0,-21-20 0,0-1 16,21 0-16,-21 1 0,0-1 0,-1-21 16,22 21-16,-21-20 15,0-1-15,21 0 0,0-42 32,0 0-32,0-1 15,0 1-15,21-21 0,-21 21 0,21-22 16,1 1-16,-1-21 0,0 20 15,0 1-15,0 0 0,22-1 0,-22 1 16,0 21-16,21 0 0,-21-1 16,22 22-16,-22 0 0,0 0 0,0 22 15,0-1-15,-21 0 0,22 21 0,-22 1 16,21-22-16,0 21 0,-21 0 16,0 1-16,21-1 0,-21-21 15,21 22-15,-21-22 0,0 21 16,21-21-16,1 0 0,-1 1 0,-21-1 15,21-21-15,0 0 0,0 0 0,0 0 16,1 0-16,-1 0 0,21 0 16,-21-21-16,0-1 0,22 1 0,-22-21 15,21 21-15,-21-22 0,22 1 16,-22 0-16,21-22 0,-21 1 0,1 20 16,-1-20-16,-21-1 0,0 1 0,0 21 15,0-22-15,0 22 16,-21-1-16,-1 1 0,1 21 0,0 0 15,0 0-15,0 21 0,-22 0 16,22 0-16,0 0 0,0 0 0,0 21 16,0 0-16,-1-21 0,22 21 0,0 0 15,0 0-15,0 1 0,0-1 16,0 0-16,0 0 0,0 0 0,0 0 16,0 1-16,0-1 0,22 0 15,-1-21-15,0 21 0,0 0 0,0-21 16,0 21-16,22-21 0</inkml:trace>
  <inkml:trace contextRef="#ctx0" brushRef="#br1" timeOffset="123567.51">9885 13716 0,'0'0'0,"21"21"0,-21 0 16,21-21-16,0 0 15,0 0-15,1 0 16,-1 0-16,21 0 0,-21-21 15,0 0-15,1 0 0,20 21 16,-21-21-16,0 0 0,22-1 0,-22 1 16,-21 0-16,21 0 0,-21 0 15,0 0-15,0-1 16,-21 22-16,0 0 16,-1 22-16,1-1 0,-21 0 15,0 0-15,20 0 0,-20 22 0,21-22 16,0 21-16,0-21 0,-1 22 15,1-22-15,21 21 0,0-21 0,0 22 16,0-22-16,0 0 0,0 0 0,0 0 16,21 0-16,1 1 0,-1-22 15,0 0-15,21 21 0,-21-21 0,22 0 16,-22 0-16,21 0 0,1-21 16,-22-1-16,21 1 0,-21 0 0,22 0 15,-1-21-15</inkml:trace>
  <inkml:trace contextRef="#ctx0" brushRef="#br1" timeOffset="124072.23">10753 13102 0,'0'0'0,"-22"21"31,1 1-31,21-1 0,-21 21 0,21-21 16,0 22-16,0-1 0,0 0 15,0 1-15,0-1 0,-21 0 0,21 22 16,0-22-16,0 22 0,0-22 16,0 0-16,0 1 0,0-1 15,-21 0-15,21-21 0,0 1 0,0-1 16,0 0-16,0 0 0,0 0 16,0-42 15,0 0-16,21 0-15,0-22 0,0 22 0,-21-21 16,21 0-16,22 20 0,-22-20 16,0 0-16,21-1 0,-20 22 0,20 0 15,0 0-15,-21 0 0,22 21 0,-22 0 16,21 0-16,-21 0 0,22 0 16,-22 21-16,0 0 0,0 0 15,-21 0-15,0 22 0,21-22 16,-21 0-16,0 21 0,0-20 0,0 20 15,-21-21-15,0 0 0,-21 22 0,21-22 16,-22 0-16,22 0 0,-21 0 16,-1 0-16,22 1 0,-21-1 0,0-21 15,-1 21-15,22-21 0,0 0 0,-21 21 16,20-21-16,1 0 0,0 0 16,0-21-16,21 0 15,0 0-15</inkml:trace>
  <inkml:trace contextRef="#ctx0" brushRef="#br1" timeOffset="126924.23">11557 13356 0,'-21'0'15,"21"21"-15,0 1 16,21-22 15,0 0-31,0 0 16,0 0-16,22-22 0,-22 1 16,21 21-16,-21-21 0,22 0 15,-22 0-15,21 0 0,1-1 0,-22 1 16,21 0-16,-21 0 0,0 0 15,-21 0-15,0-1 0,0 1 0,-21 21 16,0 0-16,-21 0 0,-1 0 16,1 0-16,0 21 0,-1 1 15,1-1-15,0 0 0,-1 21 0,1-21 16,21 22-16,0-1 0,0-21 16,21 22-16,0-1 0,0 0 0,0-21 15,0 22-15,21-22 0,0 0 16,21 0-16,-21 0 0,22 1 0,-1-22 15,0 21-15,1-21 0,-1 0 16,0 0-16,1 0 0,-1 0 16,-21 0-16,22 0 0,-22 0 15,-21-21-15,0-1 0,-21 22 16,-1 0-16,1-21 0,-21 21 16,21 0-16,-22 0 0,1 0 0,0 0 15,-1 21-15,22-21 0,-21 22 16,21-1-16,-22 0 0,22 0 0,21 21 15,-21-20-15,21 20 0,-21 0 0,21-21 16,0 22-16,0-22 0,0 0 16,0 0-16,21 22 0,0-43 15,0 21-15,1 0 0,-1-21 16,21 0-16,-21 0 0,22 0 0,-1 0 16,0 0-16,1 0 0,20-21 0,-21 0 15,1-1-15,20 1 0,-20 0 16,-1-21-16,21-1 0,-20 1 0,-1 0 15,0-22-15,1 22 0,-22-22 0,21 1 16,-21 21-16,1-22 0,-1 1 16,0 20-16,-21-20 0,0 20 0,0 1 15,0 0-15,0-1 0,0 22 16,0 0-16,-21 21 16,0 0-16,-1 21 15,22 22-15,0-22 0,-21 21 16,21 0-16,-21 1 0,21-1 0,-21 22 15,21-1-15,0-21 0,0 22 16,-21-1-16,21 1 0,0-22 0,0 22 16,0-22-16,0 0 0,0 1 0,0-1 15,0-21-15,21 22 0,0-22 16,0 0-16,0 0 0,1-21 0,-1 0 16,21 0-16,-21 0 0,22 0 15,-1 0-15,-21 0 0,21-21 16,1 0-16,-22 0 0,21-1 0,1 1 15,-22 0-15,0-21 0,21 21 16,-21-22-16,1 22 0,-22 0 0,0-21 16,0 20-16,0 1 0,0 0 0,-22 21 31,1 0-31,21 21 16,0 0-16,-21 1 0,21-1 0,0 0 15,0 0-15,0 0 0,0 0 16,0 1-16,0-1 0,0 0 0,0 0 15,21 0-15,-21 0 0,21 1 16,1-22-16,-1 0 0,21 0 16,-21 0-16,22 0 0,-1 0 0,-21 0 15,21 0-15,1-22 0,-22 1 16,21 0-16,-21 0 0,22 0 0,-22 0 16,0-1-16,0-20 0,0 21 0,1-21 15,-1-1-15,-21 22 0,21-21 16,-21 21-16,0-1 0,0 44 31,-21-1-31,21 0 16,-21 0-16,21 0 0,0 22 15,0-22-15,0 0 0,0 0 0,-22 21 16,22-20-16,0-1 0,0 0 16,0 0-16,0 0 0,0 0 15,0 1-15,0-1 0,0-42 47,0-1-47,0 1 0,22 21 16,-22-42-16,21 21 0,-21 0 15,21-22-15,0 22 0,-21-21 0,21 21 16,0-22-16,1 22 0,-22-21 0,21 21 16,0-1-16,0 22 0,0 0 15,0 0-15,1 0 0,-1 0 16,0 22-1,0-1-15,-21 0 0,0 0 0,0 21 16,21-20-16,-21-1 0,0 0 0,0 0 16,0 0-16,0 0 0,0 1 15,0-1-15,0 0 0,0 0 16,0-42 15,0 0-15,21 0-16,-21-1 0,22 1 15,-1 0-15,-21-21 0,21 21 0,0-22 16,0 22-16,0-21 0,1-1 16,-1 22-16,0 0 0,21 0 15,-21 0-15,1 0 0,-1 21 0,0-22 16,0 22-16,0 0 16,-21 22-16,21-1 0,-21 0 0,0 0 15,0 0-15,0 22 0,0-22 16,0 0-16,0 21 0,-21-21 0,21 1 15,-21-1-15,21 0 0,0 0 0,0 0 16,0 0-16,0 1 0,0-1 16,21-21-16,0 0 0,-21 21 0,43-21 15,-22 0-15,0 0 0,0 0 16,22 0-16,-22 0 0,21 0 0,-21-21 16,0 21-16,22-21 0,-22-1 15,0 1-15,0 0 0,0 0 16,1 0-16,-1 0 0,0-22 0,-21 22 15,0 0-15,21 0 0,-21 0 0,0-1 16,0 1-16,0 0 16,-21 21-16,0 0 0,0 21 15,-1-21-15,1 21 16,0 1-16,21-1 0,-21 0 0,0 0 16,21 21-16,0-20 0,0-1 15,0 21-15,-21-21 0,21 0 16,0 1-16,0-1 0,0 0 0,0 0 15,21 0-15,0-21 16,0 0-16,0 0 0,0 0 16,22 0-16,-22 0 0,0 0 0,0 0 15,0-21-15,1 21 0,-1-21 16,0 0-16,0 21 0,0-21 0,0-1 16,-21 1-16,0-21 0,22 21 15,-22 0-15,0-1 0,0 1 0,0 0 16,0 0-16,0 0 0,0 42 31,0 0-15,0 0-16,0 0 0,0 1 0,0-1 15,0 0-15,-22 0 0,22 0 16,-21 0-16,21 1 0,0-1 16,0 0-16,-21 0 15,0-21 1,21-21 15,0 0-31,0 0 0,0-1 16,21 1-16,0 0 0,-21-21 15,43 21-15,-22-22 0,0 1 0,21 0 16,-21-1-16,22 1 0,-1 0 16,0 20-16,1 1 0,-1-21 15,0 42-15,1 0 0,-22 0 0,21 0 16,-21 0-16,1 0 0,-1 21 15,0 21-15,-21-20 0,0 20 0,0 0 16,0-21-16,0 22 0,0-1 0,0 0 16,0 1-16,0-22 0,0 21 15,0-21-15,0 1 0,0-1 0,21 0 16,0 0-16,0 0 0,1 0 16,-1-21-16,0 0 0,0 0 15,0 0-15,0 0 0,22 0 0,-22 0 16,0 0-16,0 0 15,0-21-15,1 0 0,-1 0 0,0 0 16,0-22-16,-21 22 0,21-21 0,0 0 16,1-1-16,-22-20 0,0 20 15,0-20-15,21-1 0,-21 22 0,21-21 16,-21 20-16,0-20 0,0 20 16,21 22-16,-21-21 0,21 21 0,-21 0 15,0-1-15,0 44 16,0-1-1,0 0-15,0 21 0,-21-21 0,21 22 16,0-1-16,-21 0 0,21 1 16,-21-1-16,0 22 0,-1-22 15,22 21-15,-21-20 0,0-1 0,0 0 16,21 1-16,-21-1 0,0 0 16,-1 1-16,22-22 0,0 0 0,-21 0 15,21 0-15,0 1 0,0-1 16,21-21-1,1 0-15,-1 0 16,0 0-16,0 0 0,0 0 16,0-21-16,1 21 0,-1-22 0,0 1 15,0 0-15,21 21 0,-20-21 0,20 0 16,-21 0-16,0-22 0</inkml:trace>
  <inkml:trace contextRef="#ctx0" brushRef="#br1" timeOffset="127196.32">15790 13483 0,'0'0'0,"-21"0"15,21 21-15,21-21 0,0 0 16,1 0-16,-1 0 0,21 0 15,-21 0-15,22 0 0,-22 0 16,21 0-16,0 0 0,-20-21 0,20 21 16,-21 0-16,0 0 0,0 0 15,1 0-15,-22-21 0,21 21 16,-42 0 15</inkml:trace>
  <inkml:trace contextRef="#ctx0" brushRef="#br1" timeOffset="137641.53">17568 13229 0,'21'-21'15,"-21"0"-15,0 0 16,0 0-16,0-1 0,22 1 15,-22 0-15,0 0 0,0 0 16,0 0 0,0 42 15,-22 0-15,22 0-16,-21 0 0,21 22 0,0-22 15,0 21-15,0 0 0,-21 1 16,21-1-16,-21 0 0,21 1 0,0 20 15,-21-20-15,21 20 0,0-21 16,0 1-16,0-1 0,0 0 0,0 1 16,21-22-16,0 21 0,21-21 15,-20 1-15,-1-22 0,21 21 0,-21-21 16,22 0-16,-22 0 0,21 0 16,0-21-16,-20-1 0,20 1 15,0 0-15,1 0 0,-22 0 0,21-22 16,-21 1-16,22 0 0,-22-1 15,0 1-15,0 0 0,0-22 0,-21 22 16,21 0-16,-21-22 0,22 22 16,-22-1-16,0 1 0,0 0 0,0-1 15,0 22-15,0 0 0,0 0 16,0 0-16,0 42 16,0 0-1,0 21-15,-22-20 0,22 20 16,-21 0-16,21 1 0,0-1 15,0 0-15,0 1 0,-21 20 16,21-21-16,0 1 0,0-1 0,0 0 16,0 1-16,0-1 0,0-21 0,21 0 15,-21 1-15,21-1 0,1 0 16,20 0-16,-21-21 0,0 0 0,22 0 16,-22 0-16,21 0 0,0-21 15,-20 0-15,20 0 0,0-1 0,-21 1 16,22 0-16,-1-21 0,0-1 15,-20 22-15,-1-21 0,21 0 0,-21 20 16,-21-20-16,0 21 0,21-21 16,-21 20-16,0 1 15,-21 21-15,0 0 16,0 21-16,0-21 0,0 22 16,-1-1-16,1 0 0,0 0 0,21 0 15,0 22-15,0-22 0,0 0 16,0 21-16,21-21 0,0 1 0,1-1 15,-1 0-15,0 21 0,0-21 16,0-21-16,0 22 0,1-1 0,-22 0 16,0 0-16,0 0 15,-22-21 1,1 0-16,0 0 0,0 0 0,0 0 16,-22-21-16,22 0 15,0 21-15,-21-21 0,21 0 0,-1-1 16,1 1-16,21 0 0,-21 21 15,21 21 1,0 0-16,21 1 16,0-1-16,-21 0 15,22 0-15,-1 0 0,0 0 0,0-21 16,0 22-16,22-22 0,-22 0 16,21 0-16,-21 0 0,22 0 0,-1 0 15,0 0-15,1-22 0,-1 22 0,0-21 16,1 0-16,-1 0 15,0 0-15,1-22 0,-22 22 0,0-21 16,0 21-16,0-22 0,-21 1 16,0 0-16,0 21 0,0-22 0,0 22 15,0-21-15,-21 21 0,0-1 0,0 1 16,0 21-16,-1 0 16,1 0-16,0 21 0,0 1 15,21 20-15,0-21 16,-21 0-16,21 22 0,0-1 0,-21-21 15,21 21-15,0 1 0,0-22 16,0 21-16,0-21 0,21 1 0,-21 20 16,21-21-16,0-21 0,0 21 15,0 0-15,1-21 0,20 0 16,-21 0-16,21 0 0,1 0 0,-1 0 16,0 0-16,1-21 0,-1 0 0,0 0 15,1 0-15,-1 0 0,-21-1 16,22-20-16,-22 21 0,0-21 0,0-1 15,-21 22-15,0-21 0,0-1 16,0 22-16,0 0 0,0 0 0,-21 0 16,0 21-16,0 0 15,-1 0-15,1 0 0,0 0 0,0 21 16,21 0-16,0 0 0,0 0 16,0 1-16,0 20 0,21-21 15,0 21-15,0-20 0,1-1 0,-1 0 16,0 21-16,21-21 0,-21 1 15,1-22-15,-1 21 0,0 0 0,0 0 16,0-21-16,0 0 16,1 0-16,-1 0 0,0 0 15,0 0-15,0-21 0,0 0 16,1 0-16,-1-1 16,0-20-16,-21 21 0,21-21 0,-21-1 15,0 22-15,0-21 0,0-1 16,0 22-16,0 0 0,0 0 15,0 0-15,-21 21 16,0 21 0,0 0-16,21 0 0,-22 0 0,1 22 15,0-22-15,21 21 0,-21-21 16,21 22-16,-21-22 0,21 0 0,0 21 16,0-20-16,0-1 0,0 0 0,0 0 15,0 0-15,21-21 16,0-21 15,0 0-31,-21 0 0,21 0 16,-21-1-16,0-20 0,0 21 15,22-21-15,-22-1 0,21 22 16,-21-21-16,21 21 0,-21-1 0,21 1 16,0 0-16,0 21 15,-21 21 1,22 0-16,-22 1 0,0-1 0,0 0 15,0 21-15,0-21 0,0 22 16,21-22-16,0 0 0,0 21 0,0-20 16,0-1-16,22 0 0,-22 0 15,21-21-15,1 21 0,-22-21 0,21 0 16,0 0-16,-20 0 0,20 0 16,-21 0-16,21 0 0,-20 0 15,-1-21-15,0 0 0,0 0 0,21 0 16,-42-1-16,22-20 0,-1 21 15,-21-21-15,21-1 0,-21 22 0,0-21 16,0 21-16,0-22 0,0 22 16,-21 21-16,0-21 0,-1 21 0,1 0 15,0 0-15,0 21 0,0-21 0,0 21 16,-1 22-16,1-22 0,0 0 16,0 21-16,0-21 0,21 22 15,0-1-15,0-21 0,0 0 0,0 22 16,0-22-16,0 0 0,0 0 15,21 0-15,0-21 0,0 0 16,0 0-16,1 0 0,-1 0 16,0 0-16,0 0 0,0-21 15,0 0-15,1 0 0,-1 0 16,-21 0-16,0-1 0,21-20 0,-21 21 16,0 0-16,0-22 0,0 22 15,0-21-15,0 21 0,0 0 0,0 42 31,0 0-15,0 21-16,0-21 0,0 1 0,21-1 16,-21 21-16,21-21 15,0 0-15,-21 1 0,22-1 0,-1 0 16,0-21-16,0 21 0,0-21 0,0 0 16,1 0-16,-1 0 0,0 0 15,0 0-15,0 0 0,0 0 0,1-21 16,-1 0-16,-21 0 0,0-1 15,21 1-15,-21 0 0,21-21 0,-21 21 16,0-22-16,0 1 0,0 21 0,0 0 16,0-1-16,0 1 0,0 0 15,0 42 1,0 0-16,0 1 0,0-1 16,-21 0-16,21 0 0,0 21 15,-21-20-15,21-1 0,0 21 0,0-21 16,0 0-16,0 1 0,0-1 15,0 0-15,21-21 16,0 0 0,0 0-16,-21-21 15,0 0-15,0-1 0,21 1 0,-21 0 16,22-42 0,-22 41-16,0-20 0,21 21 0,-21-21 0,21 20 15,-21 1-15,0 0 0,21 21 16,0 0-1,-21 21-15,0 0 16,0 1-16,0-1 0,0 0 16,0 0-16,0 21 0,0-20 0,0-1 15,0 0-15,0 0 0,0 0 16,0 0-16,21 1 0,-21-1 16,22-21-16,-1 0 31,-21-21-16,21-1-15,0 1 0,-21 0 16,21 0-16,0-21 0,1 20 16,-1-20-16,-21 21 0,42-21 0,-21 20 15,0 1-15,1 0 0,-1 0 16,0 21-16,0 0 0,0 0 0,0 21 16,-21 0-1,0 0-15,0 1 0,0 20 0,0-21 16,0 21-16,0-20 0,0-1 0,0 21 15,0-21-15,0 0 0,0 1 16,0-1-16,0 0 0,0 0 16,22-21-16,-1 0 15,0 0-15,0 0 0,0 0 0,0 0 16,1 0-16,-1 0 16,0-21-16,0 0 0,0 21 0,0-21 15,1-22-15,-1 22 0,0 0 0,0-21 16,0 20-16,-21-20 0,0 21 15,0-21-15,0 20 0,0 1 0,0 0 16,-21 21 0,0 0-16,0 21 15,0 0-15,21 1 0,0 20 0,-22-21 16,22 0-16,-21 22 0,21-22 16,0 0-16,0 0 0,0 0 0,0 0 15,0 1-15,0-1 0,21-21 16,1 21-16,-1-21 15,0 0-15,0 0 0,0 0 16,0 0-16,1 0 0,-1-21 16,0 0-16,0-1 0,0 1 0,0 0 15</inkml:trace>
  <inkml:trace contextRef="#ctx0" brushRef="#br1" timeOffset="137943.32">22860 12869 0,'0'0'16,"0"-21"-16,0 0 16,-21 21-16,0 0 0,-1 0 15,1 21-15,0 0 0,0 1 0,0-1 16,0 21-16,-1 0 0,22 1 16,0-1-16,-21 0 0,21 1 0,-21 20 15,21-20-15,-21-1 0,21 21 16,0-20-16,0-1 0,0 22 0,0-22 15,0 0-15,0-21 0,0 22 0,0-1 16,0-21-16,0 0 0,0 1 16,21-1-16,0-21 15,0 0-15,1 0 16,-1 0-16,0-21 0,0 21 0,21-22 16,-20 1-16,-1 0 0,21-21 15,-21 21-15</inkml:trace>
  <inkml:trace contextRef="#ctx0" brushRef="#br1" timeOffset="138144.21">22542 13293 0,'0'0'16,"-21"0"-16,42 0 31,1 0-16,-1 0-15,21 0 0,-21 0 16,22 0-16,-1 0 0,0 0 0,1 0 16,-1 0-16,0-21 0,1-1 15,20 22-15</inkml:trace>
  <inkml:trace contextRef="#ctx0" brushRef="#br1" timeOffset="138695.89">23368 12954 0,'0'0'15,"-21"-42"1,21 21-16,-21 21 0,21-22 0,-22 22 31,1 0-31,21 22 16,-21-1-16,21 0 0,-21 21 16,21 1-16,0-22 0,0 21 0,0 0 15,-21 1-15,21-1 0,0 22 16,-21-22-16,21 0 0,0 1 0,0-1 15,0 0-15,0 1 0,0-1 0,0 0 16,-22 1-16,22-22 0,-21 21 16,21-21-16,0 0 0,0 1 0,0-1 15,-21-21-15,21-21 47,0-1-47,0 1 0,0 0 0,21 0 16,0 0-16,1-22 0,-1 1 15,0 21-15,0-21 0,21-1 0,-20 22 16,20 0-16,-21 0 0,21 0 0,-20-1 16,20 1-16,-21 21 0,21 0 15,-20 0-15,20 0 0,-21 0 0,0 21 16,0 1-16,1-22 0,-22 42 16,21-21-16,-21 0 0,0 0 0,0 22 15,-21-22-15,-1 0 0,1 21 0,0-20 16,0-1-16,-21 0 0,20 0 15,-20-21-15,0 21 0,21 0 16,-22-21-16,1 0 0,0 0 16,20 22-16,1-22 0,-21 0 0,21 0 15,0 0-15,21-22 32,21 22-32,0-21 15,0 21-15</inkml:trace>
  <inkml:trace contextRef="#ctx0" brushRef="#br1" timeOffset="138935.75">24151 13293 0,'0'-21'16,"-21"21"15,0 21-15,21 0-1,0 0-15,0 0 16,0 0 0,0 1-16,0-1 0,0 0 15</inkml:trace>
  <inkml:trace contextRef="#ctx0" brushRef="#br1" timeOffset="139132.12">24172 13801 0,'0'0'16,"0"21"-16,0 0 16,-21-21-16,21 21 0,-21 0 0,0-21 0,0 22 15,21-1-15,-22 0 0,1-21 16,0 21-16,0 0 0,0 0 0,-22-21 15,22 22-15,-21-1 0,21-21 16,-22 21-16,1-21 0,21 21 16,-21-21-16,-1 21 0</inkml:trace>
  <inkml:trace contextRef="#ctx0" brushRef="#br2" timeOffset="172695.96">1820 3895 0,'-21'0'0,"0"0"0,0 0 15,0 0 1,-1 0-1,44 0 95,-1 0-95,0 0 1,0 0-16,0 0 16,0 0-1,1 0-15,-1 0 16,0 0-16,0 0 16,0 0-16,0 0 15,1 0-15,-1 0 16,0 0-16,0 0 0,0 0 15,0 0-15,1 0 16,-1 0-16,0 0 0,21 0 16,-21 0-16,1 0 15,-1 0-15,0 0 0,21 0 0,-21 0 16,22 0-16,-1 0 0,-21 0 16,22 0-16,-1 0 0,0 0 0,1 0 15,-1 0-15,0 0 0,-21 0 16,22 0-16,-1 21 0,-21-21 0,0 0 15,22 0-15,-22 0 0,21 0 16,-21 0-16,1 21 0,-1-21 16,21 0-16,-21 0 0,0 0 0,1 0 15,20 0-15,-21 21 0,0-21 16,22 0-16,-22 0 0,0 0 16,21 0-16,-21 0 0,22 0 15,-22 21-15,21-21 0,-21 0 0,22 0 16,-1 0-16,-21 0 0,22 0 15,-22 0-15,21 0 0,-21 0 0,22 0 16,-1 0-16,-21 0 0,21 0 16,1 0-16,-22 0 0,21 0 0,1 0 15,-22 0-15,21 22 0,-21-22 16,22 0-16,-1 0 0,-21 0 16,21 0-16,-20 0 0,20 0 0,-21 0 15,0 0-15,22 0 0,-22 0 16,21 0-16,-21 0 0,0 0 15,22 0-15,-1 0 0,-21 0 16,22 0-16,-22 0 0,21 0 0,0 0 16,-20 0-16,20 0 0,0 0 15,-21 0-15,22 0 0,-1 0 0,-21 0 16,22 0-16,-1 0 0,-21 0 16,21 0-16,-20 0 0,-1 0 0,21 0 15,-21 0-15,0 0 0,22 0 16,-22 0-16,0 0 0,0 0 0,0 0 15,22 0-15,-22 0 0,0 0 16,0 0-16,22 0 0,-22 0 0,21 0 16,-21 0-16,0 0 15,22 0-15,-22 0 0,0 0 0,21 0 16,-20 0-16,-1 0 0,21 0 16,-21 0-16,0 0 0,1 0 0,-1 0 15,0-22-15,21 22 0,-21 0 16,1 0-16,-1 0 0,0 0 15,0 0-15,0 0 0,0 0 16,1 0-16,-1 0 16,0 0-1,0 0 63,0 0-46,-42 0 124,0 0-156,0 0 16,0 0-16,-1 0 15</inkml:trace>
  <inkml:trace contextRef="#ctx0" brushRef="#br2" timeOffset="175036.46">12721 529 0,'21'0'16,"0"0"-1,-21-21 1,0 0 0,22 0-16,-22 0 15,0-1-15,0 1 16,0 0-16,-22 0 15,1 21-15,0 0 16,0 0-16,0 0 0,0 0 16,-1 0-16,1 0 0,0 21 15,0 0-15,0 0 0,0 1 0,-1-1 16,1 0-16,0 0 16,21 0-16,0 0 0,0 1 0,0-1 15,0 0-15,0 0 16,21 0-16,0-21 15,1 0-15,-1 0 0,0 0 16,0 0-16,0 0 0,0-21 16,1 0-16,-1 21 0,0-21 15,-21 0-15,21 21 0,0-22 0,-21 1 16,0 0-16,21 0 0,-21 0 16,22 21-16,-22-21 0,0-1 0,0 1 15,0 42 32,0 1-47,0-1 0,0 0 16,0 0-16,0 0 15,0 0-15,0 1 0,0-1 0,21 0 16,-21 0-16,21-21 16,0 0-16,0 21 0,0-21 0,1 0 15,20 0-15,-21 0 0,21 0 16,1 0-16,-1-21 0,0 21 0,-20-21 15,20 0-15,0 0 0,-21-1 16,1 1-16,-1 0 0,0 0 16,0-21-16,-21 20 0,0-20 15,0 0-15,0-1 0,-21 1 0,0 21 16,0-21-16,-1-1 0,-20 1 16,21 0-16,-21-1 0,-1 22 0,1 21 15,21 0-15,-22 0 0,1 0 16,0 0-16,-1 0 0,1 0 0,0 0 15,-1 0-15,22 0 0,-21 0 0,0 0 16,-1 21-16,1 22 0,0-1 16,-1 21-16,22-20 0,-21 20 0,21-20 15,-1 20-15,1-21 0,21 22 16,0-22-16,0 1 0,0-1 16,0 0-16,0 1 0,21-1 15,-21 0-15,22 1 0,-1-1 0,0-21 16,0 21-16,0-20 0,0-1 15,1 0-15,-1 0 0,0-21 0,0 0 16,0 0-16,22 0 0,-22 0 16,0 0-16,0 0 0,0-21 0,22 21 15,-22-21-15,21 0 0,-21-22 16,22 22-16</inkml:trace>
  <inkml:trace contextRef="#ctx0" brushRef="#br2" timeOffset="175344.29">13737 169 0,'-21'0'0,"0"22"0,21-1 16,0 0-16,0 0 0,-21 0 15,21 22-15,0-1 0,-22-21 0,22 21 16,0 1-16,0-22 0,0 21 16,-21-21-16,21 22 0,0-22 15,-21 0-15,21 0 0,0 0 16,0 1-16,0-1 0,0 0 0,0 0 16,21-42 15,0 0-31,-21 0 15</inkml:trace>
  <inkml:trace contextRef="#ctx0" brushRef="#br2" timeOffset="175569.16">13779 212 0,'0'-21'16,"22"21"-1,-1 0-15,0 0 0,0-22 16,21 22-16,-20 0 0,-1 0 16,21-21-16,-21 21 0,22 0 0,-1 0 15,-21 0-15,0 0 0,0 0 16,1 0-16,-44 21 16,1 1-1,0-22-15</inkml:trace>
  <inkml:trace contextRef="#ctx0" brushRef="#br2" timeOffset="175766.05">13695 572 0,'0'0'0,"0"21"15,21-21 1,0 0-16,0 0 15,0 0-15,1 0 0,-1-21 16,0 21 0,0 0-16,0-22 0,0 22 0</inkml:trace>
  <inkml:trace contextRef="#ctx0" brushRef="#br2" timeOffset="176015.91">14097 550 0,'-21'43'16,"0"-22"-16,21 0 0,0 0 16,0 0-16,0 1 0,-22-1 15,22 0 1,0 0-1,-21 0-15,21-42 32,0 0-17</inkml:trace>
  <inkml:trace contextRef="#ctx0" brushRef="#br2" timeOffset="176187.81">14139 423 0,'0'22'47,"0"-1"-47,21 0 16,1-21-1</inkml:trace>
  <inkml:trace contextRef="#ctx0" brushRef="#br2" timeOffset="176635.5">14372 614 0,'-21'21'0,"0"0"16,21 0-16,0 1 0,0-1 15,0 0-15,0 0 16,0 0-16,0 0 31,0-42 1,0 0-17,0 0-15,0 0 16,21 0-16,0-1 0,-21 1 0,21 0 15,0 0-15,22 0 0,-22 0 16,0-1-16,0 22 0,0 0 0,22-21 16,-22 21-16,0 0 0,0 0 15,0 0-15,1 21 0,-22 1 16,21-1-16,-21 0 0,0 0 16,0 0-16,0 0 0,0 1 0,0-1 15,0 0-15,0 0 0,-21-21 16,21 21-16,-22 0 0</inkml:trace>
  <inkml:trace contextRef="#ctx0" brushRef="#br2" timeOffset="177176.2">15261 550 0,'0'0'0,"-21"0"0,0 0 0,0 0 0,-1 0 15,1 0-15,0 0 0,-21 0 16,21 0-16,-1 0 0,1 0 0,-21 22 15,21-22-15,0 21 0,-1 0 16,1 0-16,0 0 0,0 0 0,0 1 16,21-1-16,0 0 0,0 0 15,0 0-15,0 0 0,0 1 16,21-22-16,0 0 0,0 0 16,22 0-16,-22 0 0,21 0 15,-21 0-15,22 0 0,-1 0 16,0-22-16,1 1 0,-1 0 0,-21 0 15,21 0-15,-20 0 0,-1-22 16,21 22-16,-42-21 0,21-1 0,0 1 16,-21 0-16,0-1 0,0 1 15,0 0-15,0-1 0,0 22 0,0-21 16,0 21-16,-21 21 16,0 21-1,21 21-15,-21-21 0,21 22 16,0-1-16,-21 0 0,21 1 0,-21-1 15,21 0-15,-22-20 16,22 20-16,0 0 0,0-21 0,0 22 16,0-22-16,0 0 0,0 0 15,0 0-15,22-21 0,-1 0 16,0 0-16,0 0 0,0 0 16,22 0-16</inkml:trace>
  <inkml:trace contextRef="#ctx0" brushRef="#br2" timeOffset="177416.06">15875 296 0,'0'22'16,"0"-1"-1,-21 0-15,21 0 0,-21 21 16,21-20-16,0 20 0,0-21 0,-22 21 15,22-20-15,-21-1 0,21 0 16,-21 21-16,21-21 0,0 1 16,0-1-16</inkml:trace>
  <inkml:trace contextRef="#ctx0" brushRef="#br2" timeOffset="177915.8">15854 381 0,'0'-21'15,"0"0"1,21 0-16,0-1 16,0 22-16,0 0 0,1-21 15,-1 21-15,0 0 0,0 0 0,0 0 16,0 0-16,1 21 15,-22 1-15,0-1 0,0 0 0,0 0 16,0 0-16,0 22 0,0-22 16,-22 0-16,1 0 0,0 0 0,0 0 15,0-21-15,0 22 0,-1-22 16,1 0-16,0 21 0,0-21 0,42-21 47,0 21-47,0 0 0,1 0 0,-1-22 15,0 22-15,21 0 0,-21 0 16,1 0-16,-1 0 0,0 0 0,0 22 16,0-22-16,-21 21 15,21 0-15,1 0 0,-22 0 16,0 0-16,0 1 16,0-1-16,-22-21 0,1 21 0,0-21 15,0 0-15,0 21 0,0-21 16,-22 0-16,22 0 0,0 0 0,-21 0 15,20 0-15,1 0 0,0 0 16,0 0-16,0 0 0,0 0 0,42-21 47,0 21-47</inkml:trace>
  <inkml:trace contextRef="#ctx0" brushRef="#br2" timeOffset="178495.79">16552 508 0,'-21'0'16,"0"21"-16,21 0 15,-21-21-15,21 22 16,-21-1-16,-1 0 0,22 21 0,0-21 15,0 1-15,0-1 0,0 0 16,0 0-16,0 0 0,0 0 16,22-21-16,-1 22 15,0-22-15,21 0 0,-21 0 0,1 0 16,-1-22-16,21 1 0,-21 21 16,0-21-16,1 0 0,-1 0 0,0 0 15,0-1-15,0 1 0,0 0 16,-21 0-16,0 0 0,0 0 0,0-1 15,22 22-15,-22-21 16,0 42 15,-22-21-31,22 22 0,0-1 0,-21 0 16,21 0-16,-21 0 0,0 0 16,21 22-16,0-22 0,0 21 0,-21-21 15,21 22-15,0-1 0,0 0 16,0-20-16,0 20 0,21 0 0,-21 1 15,0-22-15,0 21 0,21 0 16,-21-20-16,0-1 0,0 21 0,0-21 16,0 0-16,0 1 0,-21-1 15,0 0-15,0 0 0,-22 0 0,22-21 16,-21 0-16,21 0 16,-22 0-16,22 0 0,0 0 0,0 0 15,0 0-15,-1 0 0,1-21 16,21 0-1,-21 21-15,21-21 0,0 0 0,0-1 16,0 1-16</inkml:trace>
  <inkml:trace contextRef="#ctx0" brushRef="#br2" timeOffset="179656.13">19918 699 0,'21'0'47,"0"0"-47,0 0 0,0 0 15,1 0-15,-1 0 0,0 0 0,21 0 16,-21 0-16,22 0 0,-1 0 16,0-22-16,-20 1 0,20 21 0,0-21 15,1 0-15,-1 0 0,-21 0 16,0-22-16,0 22 0,-21 0 0,0-21 16,0 20-16,0-20 0,0 0 15,0 21-15,-21-22 0,0 22 0,21 0 16,-21 0-16,0 21 15,0 0-15,-1 0 16,1 42-16,0-21 16,0 22-16,21-1 0,-21 0 0,0 1 15,21-1-15,-22 21 0,1 1 16,21-22-16,0 22 0,-21-1 0,21 1 16,-21-1-16,21 22 0,-21-22 15,21-20-15,0 20 0,0 1 0,0-22 16,0 22-16,0-22 0,0 0 15,0 1-15,0-22 0,0 21 0,0-21 16,0 0-16,0 1 0,0-1 16,21-21-16,0 0 0,0 0 15,0 0-15,1 0 16,-1-21-16,0-1 0,21 1 0,-21 0 16,1 0-16,-1 0 0,-21-22 15,0 22-15,21-21 0,-21 0 0,0 20 16,0-20-16,-21 0 0,21-1 15,-21 1-15,-22 0 0,22-1 0,0 22 16,-21 0-16,20 0 0,-20 0 16,21 21-16,0 0 0,0 0 0,-1 0 15,22 21 1,22-21 0,-1 0-16,21 0 15,-21 0-15,22 0 0,-22 0 0,21-21 16,0 21-16,1-21 0,-1-1 15,0 1-15,1 0 0,-1 0 0,0 0 16,-20-22-16,-1 22 0,0 0 16,0 0-16,0 0 0,-21 0 0,21 21 15,-21-22-15,0 44 32,0-1-32,0 0 15,-21 0-15,21 0 0,-21 0 0,21 1 16,0-1-16,-21 0 15,21 0-15,0 0 0,0 0 16,0 1 0,0-44 15</inkml:trace>
  <inkml:trace contextRef="#ctx0" brushRef="#br2" timeOffset="179823.54">20786 593 0,'0'-21'16,"21"21"46,0 21-62</inkml:trace>
  <inkml:trace contextRef="#ctx0" brushRef="#br2" timeOffset="180256.2">21061 699 0,'0'0'0,"0"21"0,0 0 15,-21 0-15,21 0 16,0 0-16,-22 1 0,22-1 0,0 0 15,0 0-15,0 0 0,0 0 16,-21 1-16,21-1 31,-21-21-15,21-21-16,0-1 0,0 1 16,0 0-16,0 0 15,0-21-15,0 20 0,21 1 0,0 0 16,-21 0-16,22 0 0,-1 0 15,0-1-15,0 1 0,0 21 16,0 0-16,1 0 0,-1 0 0,0 0 16,0 0-16,0 0 0,-21 21 15,21-21-15,-21 22 0,22-1 0,-22 21 16,0-21-16,0 0 0,0 1 16,0-1-16,0 0 0,0 0 15,0 0-15,0 0 0,-22 1 0,1-1 16,21-42 31,21 21-47</inkml:trace>
  <inkml:trace contextRef="#ctx0" brushRef="#br2" timeOffset="180752.25">21738 699 0,'0'0'0,"-21"-22"0,0 22 16,0 0-16,21-21 0,-22 21 0,1 0 15,0 0-15,0 0 0,0 0 16,0 0-16,-22 0 0,22 0 16,0 0-16,0 21 0,0 1 15,-22-1-15,43 21 0,-21-21 0,0 0 16,21 1-16,0 20 0,0-21 15,0 0-15,0 0 0,0 1 0,0-1 16,21-21-16,0 21 0,22-21 16,-22 0-16,0 0 0,0 0 15,21 0-15,-20 0 0,-1-21 16,21 0-16,-21-1 0,0 1 0,22 0 16,-22-21-16,0-1 0,21 22 15,-20-21-15,-1 0 0,0-1 0,-21 1 16,21 0-16,-21-1 15,21 1-15,-21 0 0,0-1 0,0 1 16,0 21-16,0 0 0,0-1 16,0 44-1,-21 20-15,21-21 16,-21 21-16,0 1 0,21-22 0,0 21 16,-21 1-16,21-1 0,-22 0 15,22-21-15,0 22 0,0-1 0,0-21 16,0 0-16,0 22 0,0-22 15,0 0-15,0 0 0,22-21 16,-1 0 0</inkml:trace>
  <inkml:trace contextRef="#ctx0" brushRef="#br2" timeOffset="181337.92">22267 550 0,'0'0'0,"0"22"16,21-22-1,1 0-15,-1 0 16,21 0-16,-21 0 0,0-22 0,1 22 15,-1-21-15,-21 0 0,21 0 16,-21 0-16,0 0 16,-21-1-16,0 22 15,-1 0-15,1 0 0,0 0 0,0 0 16,0 0-16,0 0 0,-22 0 16,22 22-16,0-1 0,21 0 0,0 0 15,-21 0-15,21 0 0,0 1 16,0-1-16,0 0 0,0 0 0,0 0 15,0 0-15,21 1 16,0-1-16,0-21 16,0 0-16,1 0 15,-1 0-15,0 0 0,0 0 16,-21-21 0,-21 21-1,0 0 1,0 0-16,-22 21 0,22 0 15,0 0-15,0 0 0,21 0 16,-21 1-16,21-1 0,-22 21 0,22-21 16,0 0-16,0 1 0,0-1 15,0 0-15,22-21 16,-1 0-16,0 21 0,0-21 16,0 0-16,22 0 0,-22 0 0,0 0 15,21-21-15,1 0 0,-1 21 16,0-21-16,1-1 0</inkml:trace>
  <inkml:trace contextRef="#ctx0" brushRef="#br2" timeOffset="181592.78">22881 381 0,'0'0'0,"0"-21"16,0 42-1,0 0-15,0 0 16,0 1-16,-21 20 0,0 0 15,21-21-15,-21 22 0,21-1 0,0 0 16,-22 1-16,1-22 0,21 21 16,0 1-16,0-22 0,-21 0 0,21 21 15,-21-21-15,21 1 0,0-1 16,21-42 31,0-1-47,0 1 0,-21 0 15</inkml:trace>
  <inkml:trace contextRef="#ctx0" brushRef="#br2" timeOffset="181919.61">22987 762 0,'0'0'0,"21"0"31,0 0-31,0 0 16,1 0-16,-1 0 0,0-21 16,0 0-16,0 21 15,-21-21-15,0-1 0,0 1 16,-21 21 0,0 0-1,0 0-15,0 21 0,-1-21 16,1 22-16,0-1 0,21 0 0,0 0 15,0 0-15,-21 0 0,21 1 16,0-1-16,0 0 16,0 0-16,21-21 0,0 0 0,0 21 15,1-21-15,-1 0 0,0 0 16,0 0-16,0 0 0,0-21 16</inkml:trace>
  <inkml:trace contextRef="#ctx0" brushRef="#br2" timeOffset="182568.24">23347 677 0,'0'22'15,"0"-1"-15,0 0 0,0 0 16,0 0-16,-21 0 0,21 1 16,-22-1-16,22 0 0,0 0 15,-21 0-15,21 0 0,0 1 16,0-44 46,0 1-62,0 0 0,0 0 0,21 0 16,-21 0-16,0-1 0,22 1 16,-1 0-16,-21 0 0,21 21 0,0-21 15,-21 0-15,21 21 0,0 0 16,1 0-1,-1 0-15,-21 21 16,21 0-16,-21 0 16,0 0-16,0 0 15,0 1-15,0-1 0,0 0 0,0 0 16,0 0-16,0 0 16,-21-21-16,21 22 0,-21-22 15,-1 0 1,22-22-1,0 1-15,0 0 16,0 0-16,0 0 0,22 0 16,-1-1-16,0 1 0,0-21 15,0 21-15,0 0 0,1 21 0,20-22 16,-21 22-16,0 0 16,0 0-16,-21 22 15,0-1-15,0 0 16,0 0-16,0 21 0,0-20 15,-21-1-15,21 0 0,-21-21 16,21 21-16,0 0 0,0 0 16,-21-21-16,21-21 47,0 0-47,0 0 0,0 0 15</inkml:trace>
  <inkml:trace contextRef="#ctx0" brushRef="#br2" timeOffset="182872.02">23749 741 0,'21'0'16,"0"0"-16,0 0 16,1 0-1,-1-21-15,-21 0 16,0-1-1,-21 22 17,-1 0-17,22 22-15,-21-22 0,21 21 0,0 0 16,0 0-16,-21 0 16,21 0-16,0 1 0,0-1 0,0 0 15,0 0-15,0 0 16,21-21-16,0 0 15,1 0-15,-1 0 16,0 0-16,0 0 0,0 0 0</inkml:trace>
  <inkml:trace contextRef="#ctx0" brushRef="#br2" timeOffset="183327.76">24088 699 0,'-22'21'15,"22"0"1,-21-21-16,21 21 0,0 0 0,-21 0 16,21 1-16,-21-1 15,21 0-15,0 0 0,0 0 16,-21-21-16,21 21 0,0-42 62,0 0-62,21 0 0,0-21 16,-21 20 0,21 1-16,0 0 0,-21 0 0,22 0 15,-1 21-15,0-21 0,-21-1 16,21 22-16,0 0 0,0 0 0,1 0 16,-1 0-1,-21 22-15,0-1 0,0 0 16,0 0-16,0 0 15,0 0-15,0 1 0,0-1 0,0 0 16,0 0 0,-21-21-16,21 21 0,-22-21 15,22 21-15,0-42 47,22 0-31</inkml:trace>
  <inkml:trace contextRef="#ctx0" brushRef="#br2" timeOffset="183636.1">24426 318 0,'0'21'16,"0"0"-1,-21 0-15,21 0 0,-21 0 16,21 22-16,0-22 0,-21 0 0,21 21 16,-21-20-16,-1 20 0,22-21 15,0 21-15,-21-20 0,0 20 16,21-21-16,-21 21 0,21-20 0,0-1 16,0 0-16,0 0 0,0 0 15,0 0-15,0 1 16,21-22-16,0 0 15,0 0-15,1 0 16,-22-22-16,21 22 0,0-21 16,0 0-16,0 0 0,0 0 0</inkml:trace>
  <inkml:trace contextRef="#ctx0" brushRef="#br2" timeOffset="183923.98">24342 487 0,'21'0'47,"0"0"-47,0 0 0,0 0 16,0 0-16,1 0 0,-1-21 15,0 21-15,0 0 0,0 0 16,0 0-16,-42 21 63</inkml:trace>
  <inkml:trace contextRef="#ctx0" brushRef="#br2" timeOffset="184979.66">20997 1228 0,'0'0'0,"-21"0"15,42 0 48,0 0-63,1 0 15,-1 0-15,0 0 0,0 0 16,0 0-16,22 0 0,-22 0 0,21 0 16,-21 21-16,22-21 0,-1 0 15,0 0-15,-21 0 0,22 0 0,-1 0 16,22 0-16,-22 0 15,0 0-15,1 0 0,20 0 0,-21 0 16,22 0-16,-22 0 0,22 0 16,-22 0-16,22 0 0,-1 0 0,-21 0 15,22 0-15,-1 0 0,-20 0 16,20 0-16,-20 0 0,20 0 0,1 21 16,-22-21-16,21 0 0,-20 0 15,-1 0-15,22 0 0,-22 0 0,0 0 16,22 0-16,-22 0 0,0 0 15,1 0-15,-1 0 0,0 0 0,1 0 16,-1 0-16,0 0 16,1 0-16,-1 0 0,-21 0 0,22 0 15,-22 0-15,21 0 0,-21 0 16,22 0-16,-22 0 0,0 0 0,0 0 16,0 0-16,22 0 0,-22 0 15,0 0-15,0 0 0,0 0 0,0 0 16,1 0-16,-1 0 0,0 0 15,0 0-15,-42 0 125,0 0-125</inkml:trace>
  <inkml:trace contextRef="#ctx0" brushRef="#br2" timeOffset="202460.91">13779 1185 0,'-21'0'0,"0"0"16,21 22-1,-21-22-15,0 0 0,0 0 16,-1 0-16,1 0 31,42 0 78,1 0-93,-1 0-16,0 0 16,0 0-16,0 0 15,0 0-15,1 0 0,-1 0 0,0 0 16,0 0-16,0 0 0,22 0 16,-22 0-16,0 0 0,21 0 0,-21 0 15,22 0-15,-22 0 0,21 0 16,-21 21-16,22-21 0,-22 0 0,21 0 15,1 0-15,-22 0 16,21 0-16,-21 0 0,0 0 0,22 0 16,-1 0-16,-21 0 0,22 0 15,-22 0-15,21 21 0,-21-21 0,22 0 16,-22 0-16,21 0 0,0 0 16,-20 0-16,20 0 0,0 0 0,1 0 15,-22 21-15,21-21 0,0 0 16,-20 0-16,20 0 0,0 0 0,1 0 15,-1 21-15,0-21 0,22 0 16,-22 0-16,0 0 0,1 0 16,20 0-16,-20 0 0,-1 0 15,0 0-15,1 0 0,-22 0 0,21 0 16,0 0-16,-20 0 0,-1 0 16,0 0-16,0 0 0,0 0 0,0 0 15,1 0 1,-1 0-16</inkml:trace>
  <inkml:trace contextRef="#ctx0" brushRef="#br2" timeOffset="-177199.6">847 2201 0,'0'0'0,"0"-21"0,0 0 15,0 0-15,0 0 0,0 0 16,-22-1 0,1 22-16,0-21 15,0 21-15,0 0 0,-22 0 0,22 0 16,-21 21-16,0 1 0,-22-22 15,22 21-15,-22 21 0,1-21 16,20 0-16,-20 22 0,21-1 16,-1-21-16,1 22 0,21-22 15,-22 21-15,22-21 0,0 0 0,21 22 16,0-22-16,0 0 0,0 0 16,0 0-16,0 1 0,0-1 15,21 21-15,0-21 0,22 0 0,-22 1 16,0-1-16,0 21 0,22-21 15,-22 0-15,0 22 0,21-22 16,-21 21-16,-21-21 0,22 1 16,-22 20-16,21-21 0,-21 21 15,0-20-15,0 20 0,0 0 0,-21-21 16,-22 22-16,22-1 0,0-21 16,-21 0-16,20 22 0,1-22 15,-21 0-15,21-21 0,0 21 0,-1 0 16,1-21-16,21 22 15,-21-22-15,42 0 47,0 0-47,1 0 16,-1 0-16,0 0 0,0 0 16,0 0-16,0 0 15,1 0-15,-1 21 0,-21 0 16,21 0-16,-21 0 0,0 0 15,0 1-15,0 20 0,0-21 16,0 0-16,0 22 0,0-22 16,-21 21-16,21 0 0,-21 1 15,-1-1-15,1 0 0,21 22 0,-21-22 16,0 22-16,21-22 0,0 22 16,-21-22-16,21 21 0,-21-20 15,21 20-15,-22-20 0,22 20 0,0-21 16,0 22-16,0-1 0,-21-20 15,21 20-15,0 1 0,-21-1 16,21 1-16,0-22 0,0 22 16,0-1-16,0-21 0,0 22 0,0-22 15,0 1-15,0-1 0,0 0 16,0 1-16,0-1 0,0 0 0,21-21 16,0 22-16,1-22 0,-1 0 15,21 0-15,0-21 0,1 21 16,-22 1-16,42-22 0,-20 0 0,-1 0 15,0 0-15,1 0 0,20 0 16,-20 0-16,-1 0 0,0 0 0,-21 0 16,22-22-16,-22 1 0,0 21 15,0 0-15,0-21 0,-21 0 16,0 0-16</inkml:trace>
  <inkml:trace contextRef="#ctx0" brushRef="#br2" timeOffset="-161117.1">9271 3620 0,'0'0'0,"-21"0"16,0 0-16,-1 0 16,1 0-16,0 0 0,0 0 15,0 0-15,0 0 16,-1 0-16,1 0 0,0 0 16,0 0-16,0 0 15,0 0 1,-1 0-16,1 0 31,0 0-15,0 0 62,0 0-47,42 0 32,0 0-48,0 0-15,22-22 0,-22 22 16,0 0-16,21 0 0,-21 0 15,22 0-15,-22 0 0,21 0 16,1 0-16,-1 0 0,0 0 16,22 0-16,-22 0 0,22 0 0,-22 0 15,21 0-15,22 0 0,-21 0 16,-1 0-16,22 0 0,-22 0 0,22 0 16,-22 0-16,22 0 0,-21 0 15,-1-21-15,-21 21 0,1 0 0,-1 0 16,0 0-16,1 0 0,-22 0 0,0 0 15,0 0-15,0 0 0,1 0 16,-22-21 609,0 0-609</inkml:trace>
  <inkml:trace contextRef="#ctx0" brushRef="#br2" timeOffset="-158812.59">13271 3450 0,'22'0'125,"-22"21"-94,21-21-15,0 0 77,-21 22 64,-21-22-110,0 0-32,-1 0 1,1 0-1,0 0 17,0 0-17,0 0 17,0 0-17,21 21 110,0 0-62,0 0-16,-22-21-32,1 0 1,0 0 15,0 0-15,0 0-1,21 21 17,21-21 61,0 0-93,0 0 0,22 0 0,20 0 16,-21 0-16,22 0 0,-1 0 16,22 0-16,-21 0 0,20 0 15,1 0-15,0 0 0,-1 0 0,1 0 16,0 0-16,-1 0 0,1 0 15,0 0-15,-1 0 0,-20 0 0,-1 0 16,1 0-16,-1 0 0,-20 0 16,-1 0-16,0 0 0,1 0 0,-1 0 15,-21 0-15,0 0 0,0 0 16,1 0-16,-1 0 0,0 0 0,0 0 16,-21 21 46,-21-21-46,0 0-1,0 0-15,-1 0 16,1 0 0,0 0-16,0 0 0</inkml:trace>
  <inkml:trace contextRef="#ctx0" brushRef="#br2" timeOffset="-153972.45">1863 5779 0,'0'0'0,"-64"0"16,43 0-16,0 0 15,0 0-15,-1 0 0,1 0 0,21 21 16,-21-21-16,0 0 0,0 0 16,0 0-16,-1 0 15,1 0-15,0 0 16,0 0 0,42 0 77,0 0-77,0 0-16,1 0 0,-1 0 16,0 0-16,0 0 0,0-21 15,0 21-15,1 0 0,20 0 0,-21 0 16,21-22-16,-20 22 0,20 0 15,-21 0-15,21 0 0,-20 0 16,20 0-16,-21-21 0,21 21 0,-20 0 16,20 0-16,-21 0 0,21 0 15,1 0-15,-1 0 0,0 0 16,1 0-16,20 0 0,-20 0 0,-1 0 16,21-21-16,-20 21 0,20 0 15,-20 0-15,-1 0 0,0 0 0,1 0 16,-1 0-16,0-21 0,1 21 15,-1 0-15,0 0 0,1 0 16,20 0-16,-21 0 0,1 0 16,-1 0-16,22 0 0,-1 0 0,-21-21 15,22 21-15,-1 0 0,-20 0 16,20 0-16,1 0 0,-22-21 0,22 21 16,-22 0-16,0 0 0,1 0 15,-1 0-15,0-22 0,1 22 0,-1 0 16,0 0-16,-21 0 0,22 0 15,-1 0-15,-21 0 0,22 0 0,-22 0 16,21 0-16,-21 0 0,22 0 16,-22 0-16,21 0 0,-21 0 0,22 0 15,-1 0-15,-21 0 0,21 0 16,1 0-16,-22 0 0,0 0 16,21 0-16,-20 0 0,-1 0 0,0 0 15,0 0-15,0 0 16,0 0-16,-21-21 547,0 0-532</inkml:trace>
  <inkml:trace contextRef="#ctx0" brushRef="#br2" timeOffset="-117647.7">8128 5546 0,'-21'0'0,"0"0"15,-1 0 1,1 0 0,0 0-16,0 0 0,0 0 15,0 0-15,-1 0 16,1 0-16,0-21 16,0 21-1,0 0-15,0 0 16,-1 0-1,44 0 282,-1 0-297,0 0 16,0 0 0,0 0-16,0 0 15,1 0-15,-1 0 16,0 0-16,0 0 0,0 0 0,0 0 15,22 0-15,-22 0 0,0 0 0,0 0 16,0 0-16,1-22 0,-1 22 16,0 0-16,0 0 0,0 0 0,0 0 15,1 0-15,-1 0 16,0 0-16,0 0 0,0 0 16,0 0-16,1 0 0,-1 0 15,0 0-15,21 0 0,-21 0 16,1 0-16,-1 0 0,21 0 0,0 0 15,-20 0-15,20 0 0,0 0 16,1 0-16,-1 0 0,0 0 0,-21 0 16,22 0-16,-1 0 0,-21 0 15,22 0-15,-22 0 0,21 0 0,-21 0 16,0 0-16,22 0 0,-22 0 0,0 0 16,0 0-16,22 0 0,-22 0 15,0 0-15,0 0 0,21 0 16,-20 0-16,20 0 0,-21 0 0,21 0 15,-20 0-15,20 0 0,-21 0 16,21 0-16,-20 0 0,20 0 16,-21 0-16,0 0 0,22 0 0,-22 0 15,0 0-15,21 0 0,-21 0 0,1 0 16,20 0-16,-21 0 0,21 0 16,-20 0-16,20 0 0,0 0 0,1 0 15,-22 0-15,21-21 0,0 21 16,1 0-16,-22 0 0,21 0 0,-21 0 15,22 0-15,-22 0 0,21 0 0,-21 0 16,1 0-16,-1 0 16,21 0-16,-21 0 0,0 0 0,1 0 15,-1 0-15,21 0 0,-21 0 16,0 0-16,22 0 0,-22 0 0,0 0 16,21 0-16,-20 0 0,-1 0 0,0 0 15,21 0-15,-21 0 0,1 0 16,-1 0-16,0 0 0,0 0 0,21 0 15,-20 0-15,-1 0 0,0 0 16,0 0-16,21 0 0,-20 0 0,-1 0 16,21 0-16,-21 0 0,22 0 15,-22 0-15,0 0 0,0 0 0,21 0 16,-20 0-16,-1 0 0,0 0 16,21 0-16,-21 0 0,1-21 15,-1 21-15,0 0 0,21 0 0,-21 0 16,22 0-16,-22 0 0,21 0 15,1 0-15,-22 0 0,21 0 0,0 0 16,1 0-16,-1 0 0,0 0 16,1 0-16,-1-21 0,0 21 0,1 0 15,-1 0-15,-21 0 0,22 0 0,-1 0 16,-21 0-16,21 0 0,-20 0 16,20 0-16,-21 0 0,21 0 0,-20 0 15,20 0-15,0 0 16,1 0-16,-22 0 0,21 0 0,0 0 15,1 0-15,-1 0 0,0 0 0,1 0 16,-1 0-16,0 0 0,-20 0 16,20 21-16,-21-21 0,21 0 0,-20 0 15,20 0-15,-21 0 0,0 21 16,0-21-16,22 0 0,-22 0 0,0 0 16,0 0-16,0 0 0,1 0 15,-1 0-15,0 0 0,-21 21 16,21-21-1,-21-21 110</inkml:trace>
  <inkml:trace contextRef="#ctx0" brushRef="#br2" timeOffset="-108280.35">17060 5186 0,'0'0'0,"-21"0"0,0 0 16,0 0-16,0 0 16,-1 0-16,1 0 15,0 0-15,21 21 0,-21-21 16,0 0-16,0 0 0,-1 0 16,1 0-16,0 0 15,42 0 79,0 0-94,1 0 16,-1 0-16,0 0 15,0 0-15,0 0 0,0 0 16,1 0-16,-1 0 0,0 0 0,0 0 15,0 0-15,0 0 0,1 0 16,-1 0-16,0 0 0,0 0 0,0 0 16,0 0-16,1 0 0,-1 0 15,0 0-15,0 0 0,21 0 0,1 0 16,-22 0-16,21 0 0,1 0 16,-1 0-16,0 0 0,1 0 0,-1 0 15,0 0-15,1 0 16,-22 0-16,21 21 0,-21-21 0,22 0 15,-22 0-15,21 0 0,-21 0 16,0 0-16,22 0 0,-22 0 0,0 0 16,21 0-16,-20 0 0,-1 0 15,21 0-15,-21 0 0,22 0 0,-22 0 16,0 0-16,21 0 0,1 0 16,-22 0-16,0 0 0,21 0 0,-21 0 15,1 0-15,20 0 0,-21 0 0,0 0 16,0 0-16,1 0 0,-1 0 15,0 0-15,0 0 0,0 0 16,0 0-16,1 0 0,-1 0 16,0 0-16,0 0 0,0 0 15,0 0-15,1 0 0,-1 0 16,21 0-16,-21 0 0,0 0 0,1 0 16,-1 0-16,0 0 0,21 0 15,-21 0-15,1 0 0,-1 0 0,0 0 16,0 0-16,21 0 0,-20 0 15,-1 0-15,21 0 0,-21 0 0,0 0 16,22 0-16,-22 0 0,0 0 16,21 0-16,-20 0 0,20 0 0,0 0 15,-21 0-15,22 0 0,-1 21 16,-21-21-16,22 0 0,-22 0 0,21 0 16,0 0-16,-20 0 0,-1 0 15,21 0-15,-21 0 0,22 0 16,-22 0-16,0 0 0,0 0 0,0 0 15,22 0-15,-22 0 0,0 0 16,0 0-16,0 0 0,0 0 0,22 0 16,-22 0-16,0 0 0,0 0 15,0 0-15,22 0 0,-22 0 0,0 0 16,0 0-16,22 0 0,-22 0 16,0 0-16,0 0 0,0 0 0,22 0 15,-22 0-15,0 0 0,0 0 16,21 0-16,-20 0 0,-1 0 0,21 0 15,-21 0-15,0 0 16,22 0-16,-22 0 0,0 0 0,0 0 16,0 0-16,22 0 0,-22 0 15,0 0-15,0 0 0,0 0 16,1 0-16,-1 0 0,0 0 16,0 0-16,0 0 0,0 0 15,1 0-15,-1 0 0,0 0 16,0 0-16,0 0 0,0 0 15,1 0-15,-1 0 16,0 0 0,0 0-1,-21-21 1,21 21-16,0 0 31,1 0-31,-1 0 31,0 0-31,0 0 16,0 0 0,0 0-16,1 0 0,-1 0 15,0 0 1,0 0-16,0 0 0,0 0 0,1 0 16,-1 0-16,0 0 0,21 0 15,-21 0-15,1 0 0,20 0 0,-21 0 16,21 0-16,-20 0 0,20 0 15,-21 0-15,0 0 0,0 0 0,22 0 16,-22 0-16,0 0 16,0 0-16,0 0 0,-42 0 172,0 0-157,0 0-15,0 0 0,0 0 16,-1 0-16,-20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29:38.9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699 0,'0'-22'16,"-21"1"-1,21 0 16,-43 21-15</inkml:trace>
  <inkml:trace contextRef="#ctx0" brushRef="#br0" timeOffset="1628.5">1736 741 0,'0'21'16,"0"0"-16,21 0 16,-21 1-16,21-1 0,-21 0 15,0 0-15,21-21 0,0 21 16,0-21-16,1 0 0,-1 0 15,0 0-15,0 0 16,0 0-16,0-21 0,1 0 16,-1 0-16,0 0 0,-21-1 0,21 1 15,0 0-15,-21 0 0,21 0 16,-21 0-16,0-1 0,0 1 16,0 0-16,0 0 0,0 0 15,0 0-15,0-1 16,0 1-16,0 42 31,0 1-15,0-1-16,0 0 0,-21 21 0,21-21 15,0 22-15,0-22 0,0 21 16,0 1-16,0-1 0,0 0 16,0 1-16,0-1 0,0 0 0,0 1 15,0-1-15,0 0 0,0 1 16,0-22-16,0 21 0,0-21 15,0 22-15,0-22 0,0 0 16,0 0-16,-21 0 0,0 0 16,21 1-16,-21-22 15,0 0-15,-1 0 16,1 0-16,0 0 0,21-22 0,-42 1 16,21 21-16,-1-21 0,1 0 15,0 21-15,-21-21 0,21 0 16,-1 21-16,1-22 0,0 22 15,21 22 17,0-1-17,0 0-15,0 0 16,21-21-16,0 21 0,1 0 0,-1 1 16,0-22-16,0 0 15,0 21-15,0-21 0,1 0 0,20 0 16,-21 0-16,21 0 0,-20 0 15,20-21-15,0-1 0,-21 1 16,22 0-16,-1 0 0,0 0 0,1 0 16,-22-1-16,21 1 0,-21-21 15,1 21-15,-1 0 0,0-22 0,0 22 16,-21-21-16,21 21 0,-21-1 16,0 1-16,0 0 15,0 42 16,0 0-31,-21 22 16,21-22-16,-21 0 0,21 21 16,0-20-16,0-1 0,0 21 0,0-21 15,0 0-15,0 1 0,0-1 16,0 0-16,-21 0 0,21 0 16,0 0-16,-21-21 15,21-21 16,0 0-31,-22 0 16,22-21-16,0 20 0,0 1 16,0 0-16,0 0 0,0-21 15,22 20-15,-22-20 0,42 21 0,-21 0 16,21 0-16,-20-1 0,20 1 16,0 0-16,1 21 0,-1 0 15,0 0-15,-21 0 0,22 0 0,-22 21 16,0 0-16,0 1 0,-21-1 15,0 0-15,0 21 0,0-21 0,0 1 16,0-1-16,0 21 0,0-21 16,0 0-16,21 1 0,-21-1 15,22-21-15,-22 21 0,21-21 16,0 21-16,0-21 0,0 0 16,0 0-16,1 0 0,20 0 15,-21-21-15,0 0 0,0 0 16,22-1-16,-22 22 0,0-21 0,0-21 15,0 21-15,1 0 0,-1-1 16,-21-20-16,0 21 0,21 0 0,-21 0 16,0-1-16,21 1 0,-21 0 15,0 42 17,-21 0-17,21 1-15,-21-1 0,21 0 0,-21 21 16,21-21-16,0 1 0,0-1 15,0 21-15,0-21 0,0 0 0,0 1 16,0-1-16,0 0 0,21-21 16,0 21-16,0-21 0,0 0 15,0 0-15,1 0 0,-1 0 16,0 0-16,0-21 0,0 21 0,0-21 16,22 0-16,-22-1 15,0 1-15,0 0 0,0-21 0,1-1 16,-1 22-16,0-21 0,0-22 0,0 22 15,-21-21-15,21 20 16,1-20-16,-22 20 0,0 22 0,0-42 16,84 20-16,-63 22 0,-21-21 0,0 21 15,0 0-15,0-1 0,-21 22 32,0 0-32,21 22 15,-21-1-15,0 0 0,21 21 16,0-21-16,-21 22 0,21-1 0,-22 0 15,22 22-15,-21-22 0,21 1 16,0 20-16,0-21 0,0 1 0,-21-1 16,21 0-16,0 1 15,0-22-15,0 21 0,0-21 0,0 1 16,21-1-16,-21 0 0,21 0 16,1-21-16,-1 0 0,0 0 0,0 0 15,0 0-15,0 0 0,1 0 16,20 0-16,-21-21 0,0 21 0,-21-21 15,21 0-15,1-1 0,-1 22 16,-21-21-16,0-21 0,0 21 0,21 0 16</inkml:trace>
  <inkml:trace contextRef="#ctx0" brushRef="#br0" timeOffset="1873.57">3662 889 0,'21'0'15,"0"0"-15,0 0 0,0 0 16,22-21-16,-1 21 0,-21-21 16,22 0-16,-1 21 0,-21-22 15,21 22-15,-20-21 0,20 21 16,-21 0-16,0-21 0,0 0 0,-21 0 31</inkml:trace>
  <inkml:trace contextRef="#ctx0" brushRef="#br0" timeOffset="2096.44">3323 762 0,'0'0'0,"-21"21"0,0-21 15,21 21-15,21-21 47,0 0-31,0 0-16,0 0 15</inkml:trace>
  <inkml:trace contextRef="#ctx0" brushRef="#br0" timeOffset="2860.67">4635 1122 0,'0'0'0,"43"-21"15,-22 0-15,-21-1 16,21 22-16,-21-21 0,0 0 16,0 0-16,0 0 0,0 0 0,0-1 15,-21 1-15,0 0 0,0 0 16,-1 0-16,1 21 0,-21 0 0,21 0 15,0 0-15,-22 0 0,22 0 16,-21 0-16,21 21 0,-22 0 16,22 21-16,-21-20 0,21 20 15,-1 0-15,-20 1 0,21-22 16,0 21-16,21 0 0,0-20 0,-21 20 16,21-21-16,0 0 0,0 22 15,0-22-15,21 0 0,-21 0 16,21-21-16,0 0 0,21 0 15,-20 0-15,-1 0 0,21 0 0,-21 0 16,22 0-16,-22-21 0,21 0 16,0 0-16,-20-1 0,20 1 0,-21 0 15,21-21-15,-20 21 0,-1-22 16,0 1-16,0 0 0,-21 20 0,0-20 16,0 0-16,0 21 15,0-1-15,0 1 0,0 0 0,0 0 16,0 42-1,-21 0-15,21 0 16,0 1-16,-21 20 0,21-21 16,0 21-16,0 1 0,0-22 0,0 21 15,0-21-15,0 22 0,0-22 16,0 0-16,0 0 0,21 0 0,0 1 16,-21-1-16,21-21 15,0 0-15,1 0 0,-1 0 0,0 0 16,0 0-16,0 0 0,0 0 0,1-21 15,-1-1-15,0 1 0,0 0 16</inkml:trace>
  <inkml:trace contextRef="#ctx0" brushRef="#br0" timeOffset="3388.2">5355 318 0,'0'0'15,"-21"-22"-15,21 1 16,-21 0-16,0 21 0,-1 0 16,22 21-16,-21 0 15,21 1-15,0 20 0,-21 0 0,21-21 16,0 22-16,0 20 0,0-20 16,-21-1-16,21 21 0,0-20 0,-21 20 15,21 1-15,0-22 0,-21 22 16,21-22-16,0 0 0,0 1 0,0-1 15,0 0-15,0-21 0,0 22 16,0-22-16,0 0 0,21 0 16,0-21-16,0 0 15,0 0-15,0 0 0,1 0 16,-1 0-16,0-21 0,0 0 16,21 0-16,-20 0 0,-1-1 0,0-20 15,0 21-15,0 0 0,0-22 16,1 22-16,-22-21 0,0 21 0,0 0 15,0-1-15,0 1 0,0 42 32,-22 1-17,22 20-15,-21-21 0,21 0 16,0 0-16,0 1 0,0-1 16,0 0-16,0 0 0,0 0 0,0 0 15,0 1-15,0-1 16,0 0-16,21-21 15,-21-21 1,0 0 0,0-1-16</inkml:trace>
  <inkml:trace contextRef="#ctx0" brushRef="#br0" timeOffset="3584.67">5546 720 0,'0'0'0,"0"-21"32,-22 21-1,22 21-15</inkml:trace>
  <inkml:trace contextRef="#ctx0" brushRef="#br0" timeOffset="4332.72">5927 910 0,'0'-21'16,"-22"21"-16,22-21 15,22 0 1,-1 0-1,0 21-15,0 0 16,0 0-16,0 0 0,1 0 16,-1 0-16,-21 21 0,21 0 15,-21 0-15,0 0 0,0 0 16,0 1-16,0-1 0,0 21 16,0-21-16,-21 0 0,0 1 0,-1-1 15,1 21-15,0-21 0,-21 0 16,21 1-16,-1-1 0,1-21 0,0 21 15,0-21-15,0 0 16,42 0 15,0 0-31,0-21 0,0 21 16,1 0-16,-1 0 0,0-21 16,0 21-16,0 0 0,0 0 0,22 0 15,-22 0-15,0 0 0,0 0 16,22 0-16,-22 21 0,0-21 0,0 21 15,0 0-15,0 0 0,1 0 16,-1 1-16,0-1 0,-21 0 0,0 0 16,21 21-16,-21-20 0,0 20 15,0-21-15,0 21 0,0 1 0,0-22 16,-21 21-16,0 1 0,0-1 16,-1-21-16,-20 21 0,0 1 15,21-22-15,-22 0 0,1 0 0,-22 0 16,22 1-16,-21-22 0,20 0 15,-20 0-15,-1 0 0,1 0 0,-1-22 16,1 1-16,-1 0 0,22-21 16,-22 21-16,22-1 0,0-20 0,21 21 15,-22 0-15,22 0 0,0-1 16,0 1-16,21 0 0,0 0 0,0 0 16,0 0-16,0-1 0,0 1 15,21 0-15,0-21 0,0 21 16,0-1-16</inkml:trace>
  <inkml:trace contextRef="#ctx0" brushRef="#br0" timeOffset="6507.57">6858 1143 0,'21'-21'15,"0"21"-15,-21-21 16,0 0-16,21 21 0,-21-22 16,22 1-16,-22 0 15,0 0-15,0 0 0,0-22 16,0 22-16,0 0 0,-22 0 0,1 0 15,0 21-15,0-21 0,0 21 16,0 0-16,-22 0 0,22 0 0,0 0 16,-21 21-16,20-21 0,-20 21 15,21 0-15,-21 21 0,20-20 0,1 20 16,0-21-16,0 21 0,0 1 16,0-22-16,21 21 0,-22 1 15,22-22-15,0 0 0,0 0 0,0 0 16,0 0-16,0 1 0,22-22 15,-1 21-15,0-21 0,0 0 16,0 0-16,0 0 0,1 0 0,-1 0 16,0 0-16,21-21 0,-21 21 15,1-22-15,-1 1 0,21 0 0,-21 0 16,0 0-16,1 0 0,-1-22 16,0 22-16,0-21 0,-21 21 0,0-1 15,21-20-15,-21 21 0,0 0 16,0 0-16,0-1 15,0 44 1,0-1 0,0 0-16,0 0 0,0 0 15,0 0-15,0 22 0,0-22 0,0 0 16,0 0-16,0 22 0,0-22 16,0 0-16,0 0 0,0 0 0,21 0 15,1-21 1,-1 22-16,0-22 0,0 0 0,0 0 15,0 0-15,1 0 16,20-22-16,-21 22 0,0-21 0,0 0 16,1 0-16,-1 0 0,0-22 15,0 22-15,0-21 0,0 0 0,1-1 16,-1 1-16,-21-22 16,21 22-16,0 0 0,-21-1 0,0 1 15,0 0-15,21-1 0,-21 22 16,0-21-16,0 21 0,21 0 0,-21-1 15,0 1-15,0 42 32,0 1-32,-21-1 15,21 0-15,0 21 0,-21-21 0,21 22 16,0-1-16,0 0 0,0 1 16,0-1-16,-21 22 0,21-22 0,0 0 15,0 1-15,0-22 16,0 21-16,0 0 0,0-20 0,0-1 15,0 0-15,0 0 0,0 0 16,21 0-16,0 1 16,0-22-16,1 0 0,-1 0 15,0 0-15,0 0 0,0 0 16,0-22-16,1 1 0,-1 0 16,0 21-16,0-21 0,0 0 0,0-22 15,1 22-15,-1 0 0,0 0 16,0-21-16,-21 20 0,0 1 0,21 0 15,-21 0-15,21 21 0,-21-21 16,0 0-16,0 42 31,0 0-15,0 0-16,-21 0 16,21 22-16,-21-22 0,21 0 0,0 0 15,-21 0-15,21 0 0,0 22 16,0-22-16,0 0 0,0 0 15,0 0-15,21-21 16,0 0-16,0 0 16,1 0-16,-1 0 0,0 0 0,0 0 15,21-21-15,-20 21 0,-1-21 16,0 0-16,0 0 0,0 0 0,0-1 16,1-20-16,-1 21 15,0 0-15,0 0 0,-21-1 0,0 1 16,21 0-16,-21 0 0,0 42 47,0 0-47,0 0 15,-21 1-15,21-1 0,-21 0 16,21 0-16,0 0 0,0 0 0,0 1 16,0-1-16,0 0 15,0 0-15,0 0 0,0 0 16,21-21-1,0 0-15,0 0 16,1 0-16,-22-21 0,21 21 16,0-21-16,-21 0 0,0 0 15,21 21-15,-21-21 0,0-1 0,0-20 16,0 21-16,0 0 0,0 0 16,0-1-16,0 1 0,-21 0 0,21 0 15,-21 0-15,0 21 0,-1 0 16,1 0-16,0 0 15,42 0 32,0-21-47,1 21 0,-1 0 16,0-22-16,21 22 0,-21 0 16,1 0-16,-1-21 0,0 21 0,0 0 15,0 0-15,0 0 0,1 0 16,-1 0-16,0 0 0,-21 21 15,21-21-15,-21 22 0,21-1 0,-21 0 16,0 0-16,0 0 0,0 0 16,0 1-16,0-1 0,0 0 15,0 0-15,0 0 0,0 0 16,0 1-16,0-1 0,0 0 16,0 0-16,0 0 15,-21-21 1,21-21 15,0 0-15,0 0-16,0 0 15,0-1-15,0-20 0,0 21 0,21-21 16,-21 20-16,21-20 0,1 0 16,-1-1-16,0 22 0,0-21 15,21 0-15,1 20 0,-22 1 16,21 0-16,-21 0 0,22 21 0,-22 0 15,0 0-15,0 0 0,0 21 16,1 0-16,-1 22 0,-21-22 0,21 21 16,-21-21-16,0 22 0,0-22 15,0 21-15,0 0 0,0-20 0,0-1 16,0 0-16,0 21 0,-21-42 0,21 21 16,0 1-16,-21-1 0,-1-21 46,22-21-30,-21-1-16,21 1 0,-21 0 16</inkml:trace>
  <inkml:trace contextRef="#ctx0" brushRef="#br0" timeOffset="6749.43">8424 381 0,'0'0'0,"-21"0"0,21 21 62,0 0-15</inkml:trace>
  <inkml:trace contextRef="#ctx0" brushRef="#br0" timeOffset="7020.27">7535 720 0,'0'0'0,"0"21"0,21-21 16,1 0-16,-1 0 0,21 0 16,0 0-16,-20-21 0,20 21 0,0 0 15,1 0-15,-1-21 0,0 21 16,-21 0-16,1 0 0,20 0 0,-21 0 15,0-22-15,-42 22 47,0 0-47</inkml:trace>
  <inkml:trace contextRef="#ctx0" brushRef="#br0" timeOffset="8080.67">1990 1926 0,'-64'0'16,"43"0"-1,0 0 1,42 0 31,0 0-47,0 0 0,0 0 0,1 0 15,-1 0-15,0 0 0,21 0 16,1 0-16,20 0 0,1 0 16,-1 0-16,22 0 0,-22 0 0,22 0 15,21 0-15,-22 0 0,1 21 16,0-21-16,-1 0 0,1 0 0,0 0 16,-1 0-16,22 0 0,-21 0 15,21 0-15,-22 0 0,22 0 16,0 0-16,-21 0 0,21-21 0,21 21 15,-22 0-15,22 0 0,0-21 16,0 21-16,0-21 0,0 21 0,0 0 16,0-21-16,0 21 0,0 0 15,0 0-15,-21-21 0,21 21 0,-21 0 16,0-22-16,0 22 0,0-21 16,-1 21-16,1 0 0,21-21 0,-21 21 15,0 0-15,0 0 16,0-21-16,-1 21 0,1 0 0,0 0 15,-21-21-15,21 21 0,-1 0 16,1 0-16,0-21 0,0 21 0,-21 0 16,20 0-16,-20-22 0,0 22 0,-1 0 15,1 0-15,-21-21 0,20 21 16,-20-21-16,-1 21 0,1 0 0,-22-21 16,22 21-16,-22 0 0,21-21 15,-20 21-15,-1 0 0,0 0 0,1-21 16,-1 21-16,0 0 0,-20 0 15,-1 0-15,21 0 0,-21 0 0,0 0 16,1 0 0,-44 0 31,1 0-32,0 0-15,0 0 0,-21 21 16</inkml:trace>
  <inkml:trace contextRef="#ctx0" brushRef="#br0" timeOffset="9180.14">1905 3725 0,'0'-21'0,"0"0"16,0 0-16,0 0 16,0 0-16,-21-1 15,0 22-15,-1 0 16,1-21-16,0 21 0,0 0 16,0 0-16,0 0 0,-1 0 0,1 0 15,0 21-15,-21 1 0,21-22 16,-1 21-16,-20 0 0,21 0 15,0 0-15,0 22 0,-22-22 0,22 0 16,0 21-16,0-21 16,0 22-16,-22-1 0,22 0 15,0 1-15,21 20 0,-21-20 0,21-1 16,-21 0-16,21 1 0,0-1 16,0 0-16,0 1 0,0-1 0,0-21 15,0 21-15,21-20 0,0-1 16,0 0-16,0 0 0,22 0 15,-22 0-15,0-21 0,21 0 0,-21 22 16,22-22-16,-22 0 0,21 0 16,-21 0-16,22 0 0,-22 0 0,21-22 15,-21 22-15,1-21 0,-1 0 16,21 21-16,-21-21 0,0 0 16,1 0-16</inkml:trace>
  <inkml:trace contextRef="#ctx0" brushRef="#br0" timeOffset="9665">2222 4022 0,'0'0'0,"-21"0"16,0 0-16,0 0 0,0 0 15,0 0-15,-1 0 16,22 21-16,-21 0 0,0 0 15,21 0-15,-21 1 0,21-1 16,0 21-16,-21-21 0,21 0 0,-21 22 16,21-22-16,0 21 0,0-21 15,0 1-15,0 20 0,0-21 0,0 0 16,0 0-16,0 1 0,0-1 16,21 0-16,0-21 15,0 0-15,0 0 0,0 0 0,1 0 16,20 0-16,-21 0 0,21 0 15,-20-21-15,20 21 0,-21-21 0,0-1 16,22 1-16,-22 0 16,0 0-16,0 0 0,0 0 0,-21-22 15,0 22-15,0-21 0,0-1 16,0 22-16,0-21 0,-21 0 0,0 20 16,0-20-16,0 21 0,-1 0 15,1 0-15,-21 21 0,21 0 0,0 0 16,-22 0-16,22 0 0,-21 21 15,21 0-15,-1-21 0,1 21 16,0 0-16,0 0 0,21 1 0,-21-1 16,21 0-16,0 0 15,0 0-15,21-21 16</inkml:trace>
  <inkml:trace contextRef="#ctx0" brushRef="#br0" timeOffset="11296.05">2836 4128 0,'0'21'15,"0"0"-15,0 0 16,0 0-16,0 0 16,0 1-16,0-1 0,0 0 0,0 0 15,0 0-15,0 22 0,0-22 16,0 0-16,-21 0 0,21 0 0,-21-21 15,21 21-15,0 1 0,0-1 16,-21 0-16,0-21 31,-1-21 1,22 0-32,0-1 0,0 1 15,0 0-15,0 0 0,0 0 16,0 0-16,0-1 0,0 1 0,0 0 15,22-21-15,-1 21 0,0-1 16,0 1-16,0 0 0,0 0 0,1 0 16,20 0-16,-21-1 0,0 22 15,0 0-15,1 0 0,-1 0 0,21 0 16,-21 0-16,-21 22 0,21-22 16,1 21-16,-22 0 0,21 0 15,-21 0-15,0 22 0,0-22 0,0 0 16,0 21-16,0-21 0,0 1 15,0-1-15,0 0 0,0 0 16,0 0-16,0 0 0,0 1 0,0-1 16,0 0-16,0 0 15,0 0-15,21-21 16,0 0-16,0 0 16,0 0-16,1 0 0,-1-21 15,0 0-15,0 21 16,0-21-16,0 0 0,1-1 0,-1 22 15,0-42-15,0 21 0,0 0 16,0 0-16,1-22 0,-1 22 0,-21-21 16,21 21-16,0-1 15,-21 1-15,0 0 0,0 0 0,0 0 16,-21 21 15,0 21-31,0 0 0,21 0 16,0 0-16,-22-21 0,22 22 0,-21-1 15,21 0-15,0 0 0,0 0 16,0 0-16,0 1 0,0-1 16,0 0-16,21-21 0,-21 21 15,22-21-15,-22 21 0,21-21 16,0 21-16,0-21 16,-21 22-16,0-1 15,0 0 16,-21-21-15,0 0-16,0 0 0,-1 0 16,1 0-16,0 0 0,21-21 15,-21 21-15,0 0 16,21 21 46,21 0-62,0-21 16,-21 21-16,21-21 0,0 0 16,1 0-16,-1 0 0,0 0 15,0 0-15,0 0 0,0 0 16,1 0-16,20-21 0,-21 21 0,0-21 16,0 0-16,1 0 0,20 21 15,-21-22-15,0-20 0,0 21 0,-21 0 16,22-22-16,-1 1 0,0 0 15,-21-1-15,21 1 0,-21 0 0,21-22 16,-21 22-16,21-22 0,-21 22 16,0 0-16,0-1 0,0 1 15,0 0-15,22 21 0,-22-1 0,0 1 16,0 0-16,0 0 0,0 0 16,-22 21-1,22 21 1,0 0-1,0 21-15,0-20 0,0-1 16,0 0-16,-21 21 0,21 1 0,0-22 16,0 21-16,0 0 0,0 1 15,-21-1-15,21 0 0,0 1 0,0-1 16,0 0-16,0-20 16,0 20-16,0 0 0,0-21 0,0 1 15,0 20-15,0-21 0,0 0 16,0 0-16,21 1 15,0-22-15,1 0 16,-1 0-16,0 0 16,0 0-16,-21-22 0,21 22 0,-21-21 15,21 21-15,-21-21 0,22 0 16,-22 0-16,21 0 0,-21-1 0</inkml:trace>
  <inkml:trace contextRef="#ctx0" brushRef="#br0" timeOffset="11564.9">3958 4064 0,'21'0'31,"0"0"-31,1-21 16,-1 21-16,0-21 0,0 21 15,0 0-15,0-21 0,1 21 0,-1 0 16,0-22-16,0 22 0,0 0 16,0 0-16,1 0 0,-22-21 15</inkml:trace>
  <inkml:trace contextRef="#ctx0" brushRef="#br0" timeOffset="12283.85">4381 4128 0,'0'-22'0,"0"1"16,0 0-1,22 21-15,-22-21 0,21 21 16,0 0-16,0 0 0,-21-21 15,21 21-15,0 0 0,1 0 0,-1 0 16,0 0-16,0 0 0,0 21 16,0 0-16,1 0 0,-1 0 15,0 1-15,0-1 0,-21 0 16,21 21-16,-21-21 0,21 1 0,-21 20 16,0-21-16,0 0 0,0 0 15,0 1-15,0 20 0,-21-42 0,0 21 16,21 0-16,-21-21 15,21 21-15,-21-21 0,0 0 16,21-21 0,0 0-16,0 0 15,0 0-15,0 0 0,0-1 0,0-20 16,0 21-16,0-21 0,0 20 16,21-20-16,0 21 0,0 0 15,0-22-15,-21 22 0,21 0 16,1 0-16,-1 0 0,0 21 0,0-21 15,0 21-15,0 0 16,-21-22-16,22 22 0,-1 0 16</inkml:trace>
  <inkml:trace contextRef="#ctx0" brushRef="#br0" timeOffset="12789.31">5186 4022 0,'0'-21'0,"0"-1"16,0 1-1,0 42 16,0 1-15,-21-1-16,21 21 16,0-21-16,0 0 0,0 22 15,0-22-15,0 0 0,0 21 0,0-20 16,0 20-16,0-21 0,0 0 16,0 0-16,0 1 0,0-1 0,21 0 15,-21 0-15,21-21 0,0 21 16,0-21-16,0 0 0,1 0 15,-1 0-15,0 0 0,0 0 0,0 0 16,0-21-16,1 21 0,-1-21 16,0 0-16,0 0 0,0-1 0,-21-20 15,21 21-15,-21-21 0,22 20 16,-22-20-16,0 0 0,0 21 0,0-22 16,0 22-16,0 0 15,0 0-15,0 0 0,0 42 78</inkml:trace>
  <inkml:trace contextRef="#ctx0" brushRef="#br0" timeOffset="13136.78">5927 3958 0,'0'0'16,"0"-21"-16,0 0 16,-22 21-16,1 0 0,0 0 15,0 0 1,0 0-16,0 21 0,-1 0 15,1 0-15,21 1 16,-21 20-16,21-21 0,0 21 0,0-20 16,0-1-16,-21 21 15,21-21-15,0 22 0,0-22 0,0 0 16,0 0-16,0 0 0,21 0 0,0-21 16,0 22-16,1-22 0,-1 0 15,21 0-15,-21 0 0,0 0 16,1 0-16,-1 0 0,0 0 15,0 0-15,0-22 0,0 1 16,1 21-16,-1-21 0,-21 0 0,21 0 16,0 0-16</inkml:trace>
  <inkml:trace contextRef="#ctx0" brushRef="#br0" timeOffset="13532.28">6435 3387 0,'0'0'0,"-22"-21"0,1 21 31,0 0-31,0 21 31,21 0-31,0 0 0,-21 21 16,21-20-16,0 20 0,0 0 0,0 1 16,0-1-16,0 0 0,0 1 15,-21-1-15,21 0 0,0 1 0,-22-1 16,22 0-16,0 1 0,0-1 16,-21 0-16,21 1 0,0-22 0,0 21 15,0-21-15,0 22 0,0-22 0,0 0 16,0 0-16,0 0 0,0 0 15,21-21 17,1 0-17,-1-21-15,-21 0 0,21 0 16</inkml:trace>
  <inkml:trace contextRef="#ctx0" brushRef="#br0" timeOffset="14017.11">6773 3979 0,'-21'0'0,"0"0"16,0 0-1,21 22-15,-21-22 0,-1 21 16,22 0-16,0 0 0,-21 0 15,21 0-15,-21 1 0,21-1 16,0 0-16,0 0 0,0 0 16,0 0-16,0 1 0,0-1 15,21 0-15,0-21 0,1 21 16,-1-21-16,0 0 0,0 0 16,0 0-16,0 0 15,1 0-15,-1 0 0,0-21 16,0 21-16,0-21 0,0 0 15,1 21-15,-1-22 0,-21 1 0,0-21 16,0 21-16,21 0 0,-21-22 0,0 22 16,0-21-16,0-1 0,0 22 15,-21 0-15,0 0 0,21 0 0,-22 0 16,1 21-16,0 0 16,0 0-16,0 0 0,0 21 15,-1 0-15,22 0 16,-21 0-16,21 0 0,0 1 15,0-1-15,0 0 0,0 0 32,21-21-32,1 0 15</inkml:trace>
  <inkml:trace contextRef="#ctx0" brushRef="#br0" timeOffset="14564.18">7175 3874 0,'0'-22'0,"22"22"0,-1 0 15,-21-21-15,21 21 16,0 0-16,0 0 15,0 0-15,1 0 0,-1 0 16,0 0-16,0 21 0,0 1 16,0-22-16,1 21 0,-1 0 0,-21 0 15,0 0-15,21 0 0,-21 1 16,0 20-16,0-21 0,0 0 0,0 0 16,0 1-16,0 20 0,0-21 0,-21 0 15,0 0-15,21 1 0,-22-22 16,22 21-16,-21 0 0,21 0 15,-21-21-15,21 21 16,0-42 15,0 0-15,0 0-16,21 21 0,-21-21 0,21-1 16,1-20-16,-22 21 0,21-21 15,0-1-15,-21 22 0,21-21 0,0-1 16,0 22-16,1-21 0,-22 21 15,21 0-15,0-1 0,-21 1 0,0 0 16,21 21 0,-21-21-16,0 0 15,0 0 17,-21 21-32,0 0 0,0 0 15</inkml:trace>
  <inkml:trace contextRef="#ctx0" brushRef="#br0" timeOffset="14876.29">6308 3598 0,'21'0'16,"0"0"0,0 0-16,0 0 0,22 0 0,-1 0 15,0 0-15,1-21 0,20 21 16,-21 0-16,22 0 0,-22-21 0,1 21 16,-1 0-16,0 0 0,-21-21 15,1 21-15,-1 0 0,0 0 16,0 0-16,-21-21 15,0 0 1,-21 21-16</inkml:trace>
  <inkml:trace contextRef="#ctx0" brushRef="#br0" timeOffset="16117.23">9377 2985 0,'0'0'0,"0"-22"0,0 1 15,0 0-15,0 0 31,-21 21-31,-1 0 0,1 0 16,0 0-16,0 0 0,0 0 0,-22 0 16,22 0-16,-21 0 0,0 0 15,20 0-15,-20 21 0,0-21 0,21 21 16,-22 0-16,22-21 0,-21 22 16,21-1-16,-1 0 0,1 21 0,0-21 15,0 1-15,21-1 0,0 0 16,0 0-16,0 0 0,0 0 0,-21 1 15,21-1-15,0 0 0,0 0 16,0 0 0,21 0-16,0-21 15,0 0-15,0 22 0,22-22 16,-22 0-16,0 0 0,0 21 0,22-21 16,-22 21-16,0-21 0,0 21 15,0-21-15,0 21 0,1-21 0,-1 21 16,-21 1-16,21-1 15,-21 0-15,0 0 0,0 0 0,0 0 16,0 1-16,-21-1 0,0 0 16,-1 0-16,1 0 0,0 0 0,0 1 15,-21-1-15,20 0 0,-20 0 16,21 0-16,-21 0 0,20 1 0,-20-1 16,21 0-16,0 0 0,0-21 15,-1 21-15,1-21 0,0 0 16,21 21-16,-21-21 15,21-21 17,21 21-32,0 0 0,0 0 15,1-21-15,-1 21 0,0 0 0,0 0 16,0 0-16,0 0 0,1 0 16,-1 0-16,0 0 0,0 21 15,-21 0-15,21-21 16,-21 22-16,0-1 0,0 0 15,0 0-15,0 0 0,0 0 0,0 22 16,0-22-16,0 21 0,-21 1 0,0-22 16,21 21-16,-21 0 0,0-20 15,-1 20-15,1 0 0,0 1 0,0-1 16,0-21-16,0 21 0,-1 1 16,22-1-16,-21 0 0,21-20 0,-21 20 15,21 0-15,0 1 0,0-22 0,0 21 16,0-21-16,0 22 0,0-22 15,21 0-15,0 0 0,1 0 0,-1 0 16,0 1-16,21-22 0,-21 0 16,22 0-16,-22 0 0,21 0 15,-21 0-15,1 0 0,20-22 0,-21 22 16,0-21-16,0 21 0,1-21 0,-1 0 16,-21 0 15</inkml:trace>
  <inkml:trace contextRef="#ctx0" brushRef="#br0" timeOffset="17932.09">8953 13145 0,'-21'0'15,"21"-22"-15,0 1 16,-21 21-16,0 0 0,21-21 15,-21 21-15,21-21 16,-21 0-16,21 0 16,0-1-16,0 1 15,0 0-15,0 0 0,21 21 0,0-21 16,0 0-16,0-1 0,22 1 16,-22 21-16,21-21 0,-21 0 0,22 21 15,-22 0-15,21 0 16,0-21-16,-20 21 0,-1 0 0,0 0 15,21 0-15,-21 21 0,-21 0 16,22 0-16,-22 0 0,21 1 0,-21 20 16,0-21-16,0 21 0,0-20 0,-21 20 15,-1 0-15,1 1 0,0-22 16,-21 21-16,21 0 0,-22 1 0,22-1 16,-21 0-16,21 1 0,-1-1 15,1 0-15,0 1 0,21-22 0,0 21 16,0 1-16,0-1 0,0-21 15,21 21-15,0-20 0,1-1 0,-1 21 16,21-21-16,-21-21 0,22 21 16,-1 1-16,0-22 0,1 0 15,20 0-15,-21 0 0,1 0 0,20 0 16,-20 0-16,-1 0 0,0 0 16,1-22-16,-22 22 0,21-21 0,-21 0 15,0 21-15,-21-21 0,0 0 16,0 0-16,0-1 0,-21 22 15,-21 0-15,21 0 0,0 0 16,-22 0-16,22 0 0,-21 22 16,21-1-16,-22 0 0,22 0 0,0 0 15,0 0-15,0 22 0,-1-22 16,22 21-16,0-21 0,0 22 16,0-1-16,0 0 0,0-20 0,0 20 15,0 0-15,0 1 0,0-1 16,22 0-16,-1-21 0,0 22 0,-21-1 15,21 0-15,0-20 0,-21 20 16,0-21-16,21 21 0,-21-20 0,0-1 16,0 21-16,0-21 0,0 0 0,0 1 15,0 20-15,-21-21 0,0 0 16,0 0-16,-21 1 0,20-1 0,-20 0 16,0 0-16,21-21 0,-22 21 0,1 0 15,21-21-15,-22 0 0,1 22 16,21-22-16,0 0 0,0 0 15,-1 0-15,1 0 16,0 0 0,21-22 31</inkml:trace>
  <inkml:trace contextRef="#ctx0" brushRef="#br0" timeOffset="43164.14">1312 7133 0,'0'0'0,"0"-21"15,0 0-15,0 0 0,0 0 16,0-1-16,0 1 16,0 0-16,0 0 15,0 0-15,0 0 0,0-1 16,-21 22-16,21-21 16,-21 42 30,21 1-46,0-1 0,-21 0 0,21 21 16,0 1-16,0-1 16,0 21-16,0 1 0,0 21 15,0-22-15,0 22 0,0-22 0,0 22 16,0-22-16,0 1 0,0-1 16,0 1-16,0-22 0,0 22 0,0-22 15,0 22-15,0-22 0,0 0 16,0-21-16,0 22 0,0-22 0,0 0 15,0 0-15,0 0 0,0-42 32,0 0-17,-21 0-15,21-21 0,-22-1 16,22 1-16</inkml:trace>
  <inkml:trace contextRef="#ctx0" brushRef="#br0" timeOffset="43596.89">1376 6689 0,'0'0'15,"21"0"-15,21 0 0,1 0 0,-1 0 0,-21 0 16,21 21-16,1 0 0,-22 0 16,0 22-16,0-1 0,0 0 15,-21 1-15,22-1 0,-22 21 0,0 1 16,0-1-16,-22 1 0,1-1 15,0-20-15,0 20 0,0-20 0,-22-1 16,22 0-16,0 1 0,0-22 16,-21 0-16,20 0 0,1 0 15,0 0-15,0-21 16,21 22-16,-21-22 0,0 0 16,21-22 15,0 1-31,0 0 0</inkml:trace>
  <inkml:trace contextRef="#ctx0" brushRef="#br0" timeOffset="44340.34">2053 7726 0,'0'0'0,"21"0"0,0-42 16,-21 20-16,0 1 0,0 0 15,0 0-15,0 0 16,0 0-16,0-1 0,-21 1 16,0 21-16,0 0 15,0 0-15,0 21 16,-1 1-16,1-1 0,0 0 0,0 0 15,0 21-15,0-20 0,-1 20 16,1 0-16,0-21 0,0 22 0,0-1 16,0 0-16,21 1 15,-22-1-15,22-21 0,0 22 0,0-22 16,0 0-16,0 0 0,0 0 16,22-21-16,-1 21 0,0-21 15,0 0-15,0 0 0,0-21 16,1 21-16,-1-21 0,0 0 0,0-21 15,0 20-15,22 1 0,-22-21 16,0 21-16,0-22 0,0 1 16,0 21-16,-21 0 0,22-22 0,-22 22 15,21 0-15,-21 0 0,0 0 16,0 0-16,0-1 16,0 44 15,0-1-31,0 0 0,0 0 15,0 0-15,0 0 0,0 22 16,0-22-16,0 21 0,0-21 0,0 22 16,0-22-16,0 0 0,0 21 15,0-20-15,21-1 0,0 0 0,0-21 16,-21 21-16,21-21 0,22 0 16,-22 0-16,0 0 0,21 0 0,-20 0 15,20 0-15,-21-21 16,21 0-16,-20 21 0,-1-21 0</inkml:trace>
  <inkml:trace contextRef="#ctx0" brushRef="#br0" timeOffset="45043.89">2879 7662 0,'0'0'15,"0"-21"-15,0 0 0,-22 21 16,1 0-16,0 0 15,0 0-15,0 0 0,0 0 0,-1 0 16,1 21-16,0 0 16,-21 1-16,21-1 0,-1 0 0,1 0 15,0 0-15,21 0 0,-21 1 16,21 20-16,-21-21 0,21 21 0,0-20 16,0-1-16,0 0 0,0 0 15,0 0-15,21-21 0,0 0 0,0 21 16,0-21-16,1 0 0,-1 0 15,21-21-15,-21 21 0,0-21 0,22 0 16,-22 0-16,0 0 0,0-1 16,0 1-16,1 0 0,-22 0 0,0 0 15,21 0-15,-21-1 0,21 1 16,-21 0-16,0 0 16,0 0-16,0 42 46,0 0-46,0 0 0,0 0 16,-21 1-16,21 20 0,0 0 0,0 1 16,0-1-16,0 21 0,0-20 15,0 20-15,0-20 0,0 20 0,0 1 16,0-1-16,0 1 0,0-22 0,0 21 16,0 1-16,0-1 0,0 22 15,0-21-15,0-1 0,0 1 0,0-1 16,0-21-16,0 22 15,-21-22-15,21 22 0,-22-22 0,1 0 16,0 1-16,0-22 0,0 21 0,0-21 16,-1 22-16,1-22 0,-21 0 15,21-21-15,0 0 0,-22 0 0,22 0 16,-21 0-16,21 0 0,-22 0 16,1-21-16,0 0 0,-1 0 0,1-22 15,0 22-15,-1 0 0,1-21 16,0 20-16,-1-20 0,22 21 0,0-21 15,-21 20-15,20-20 0,1 21 0,21-21 16,0-1-16,-21 22 0,21-21 16,0-1-16,0 1 0,0 21 15,0-21-15,21-1 0,-21 1 16,21 0-16,1 20 0,20-20 0</inkml:trace>
  <inkml:trace contextRef="#ctx0" brushRef="#br0" timeOffset="45444.66">3133 7916 0,'21'0'0,"0"0"16,0-21-16,0 21 15,0-21-15,1 21 0,-22-21 0,42 21 16,-21-21-16,0 0 0,0-1 16,1 1-16,-1 0 0,0 0 0,0 0 15,-21 0-15,0-1 0,0 1 16,-21 21 0,0 0-16,0 0 15,-1 0-15,-20 0 0,21 21 0,0 1 16,0-1-16,-1 0 0,1 0 15,21 21-15,0-20 0,0 20 16,0-21-16,0 21 0,0-20 0,0-1 16,21 21-16,1-21 0,-1 0 15,-21 1-15,21-1 0,0-21 0,0 0 16,0 0-16,1 0 0,-1 0 16,21 0-16,-21 0 0,0-21 0,1-1 15,-1 1-15</inkml:trace>
  <inkml:trace contextRef="#ctx0" brushRef="#br0" timeOffset="46444.46">4085 7260 0,'0'0'0,"0"-21"16,21 0-1,0 21-15,-21-21 0,22 0 0,-1-1 16,-21 1-16,21 0 0,0 0 0,-21 0 16,0 0-16,21-1 15,-21 1-15,0 0 0,0-21 0,0 21 16,0-1-16,0 1 0,0 0 15,0 0-15,0 0 0,-21 0 0,0 21 16,0 0 0,0 0-16,-1 21 15,1 21-15,21-21 0,0 22 16,0 20-16,0 1 0,0-1 0,0 1 16,0 20-16,0 1 0,0-22 0,0 22 15,0-21-15,0-1 0,0 1 16,-21-1-16,21 1 0,-21-1 15,21-21-15,-21 1 0,21-1 16,0 0-16,0 1 0,0-22 0,-21 0 16,21 0-16,0-42 31,0 0-31,21 0 0,-21-22 0,0 1 16,21 0-16,0-1 0,-21 1 15,21 0-15</inkml:trace>
  <inkml:trace contextRef="#ctx0" brushRef="#br0" timeOffset="46738.86">4149 6879 0,'0'0'0,"21"-21"16,0 21-1,0 0-15,0 0 0,22-21 16,-22 21-16,21 0 0,0-21 0,1 21 16,-1 0-16,0 0 0,-20-21 15,20 21-15,0 0 0,1 0 0,-22 0 16,0 0-16,0 0 0,0 0 16,0 0-16,-21 21 31,-21-21-31,0 21 0,-21-21 15,21 21-15,-1-21 0,-20 21 16</inkml:trace>
  <inkml:trace contextRef="#ctx0" brushRef="#br0" timeOffset="46943.87">4149 7578 0,'0'0'0,"0"21"0,0 0 0,0 0 15,21-21 1,0 0-16,0 0 0,0 0 16,0 0-16,1 0 0,-1 0 15,21-21-15,-21 21 0,0 0 0,1-21 16,-1 21-16,0 0 0,0-21 16,0 21-16,0 0 0,1-21 0,-1 21 15</inkml:trace>
  <inkml:trace contextRef="#ctx0" brushRef="#br0" timeOffset="47541.24">4995 7811 0,'43'-22'15,"-43"1"-15,21 0 16,-21 0-16,0 0 0,21 0 16,-21-1-16,0 1 0,0 0 0,0-21 15,0 21-15,0-1 16,-21-20-16,0 42 0,21-21 0,-22 0 0,1 21 16,0 0-16,0 0 0,-21 0 15,20 21-15,1 0 0,-21 0 16,21 0-16,-22 22 0,22-22 0,-21 21 15,21 1-15,0-1 0,21-21 16,-22 21-16,22 1 0,0-1 0,0 0 16,0 1-16,0-22 0,0 21 15,0-21-15,0 1 0,22-1 0,-1 0 16,0-21-16,0 0 0,0 0 0,0 0 16,1 0-16,20 0 0,-21 0 15,0-21-15,22 0 0,-22-1 16,0 1-16,21 0 0,-21-21 0,1 21 15,-1-22-15,0 22 0,0-21 16,0-1-16,-21 22 0,21-21 0,-21 21 16,0-22-16,0 22 0,0 0 15,0 0-15,-21 21 16,0 21-16,21 0 16,0 0-16,0 1 15,0 20-15,0-21 0,0 0 0,0 22 16,0-22-16,0 21 0,0-21 15,0 22-15,0-22 0,0 0 0,0 0 16,0 0-16,0 0 0,0 1 16,0-1-16,21-21 0,0 0 15,1 0-15,-1 0 0,0 0 16,0-21-16,21-1 0</inkml:trace>
  <inkml:trace contextRef="#ctx0" brushRef="#br0" timeOffset="47820.61">5757 7620 0,'0'0'16,"0"-21"-16,0 0 0,0 0 15,0-1-15,-21 22 16,0 0-16,0 0 16,0 0-16,-1 22 0,1-1 0,0-21 15,0 21-15,0 21 0,0-21 0,-1 1 16,1 20-16,0 0 0,21-21 15,0 22-15,0-1 0,0 0 0,0-20 16,0 20-16,0-21 0,0 0 16,0 22-16,0-22 0,21 0 0,0-21 15,1 21-15,-1 0 0,0-21 0,0 0 16,0 0-16,0 0 0,1 0 16,20 0-16,-21-21 0,0 0 0,22-21 15,-22 20-15</inkml:trace>
  <inkml:trace contextRef="#ctx0" brushRef="#br0" timeOffset="48128.65">6371 6900 0,'0'0'0,"0"-21"0,0-21 15,-21 42 1,21 21-1,-21 0-15,0 0 0,21 1 0,-22 20 16,1 0-16,21 22 0,-21-22 16,21 22-16,0-1 0,-21 22 15,21-22-15,-21 1 0,21-1 0,0-20 16,0 20-16,-21-21 0,21 1 16,-22-1-16,22 0 0,0 1 0,0-22 15,0 21-15,0-21 0,0 1 16,0-1-16,22-21 15,-1 0 1,0-21-16,-21-1 0,21 22 16</inkml:trace>
  <inkml:trace contextRef="#ctx0" brushRef="#br0" timeOffset="48520.44">6456 7599 0,'0'21'31,"-21"0"-31,21 0 0,0 1 16,0-1-16,-22 0 0,22 21 0,-21-21 16,21 1-16,0 20 0,0-21 15,0 0-15,0 22 0,0-22 0,0 0 16,0 0-16,0 0 0,21 0 0,1-21 16,-1 22-16,0-22 15,0 0-15,0 0 0,22-22 0,-22 1 16,0 21-16,21-21 15,-21 0-15,1-21 0,20 20 0,-21-20 16,0 21-16,0-21 0,1-1 0,-22 1 16,0 0-16,0 20 0,0-20 15,0 21-15,0-21 0,0 20 16,-43 22-16,22 0 0,0 0 16,0 0-16,0 22 0,-22-22 15,22 21-15,0 0 0,-21 0 0,20 0 16,1 0-16,21 1 0,0-1 15,0 0-15,0 0 0,0 0 0,0 0 16,21-21 0,1 0-16,-1 0 0,21 0 15</inkml:trace>
  <inkml:trace contextRef="#ctx0" brushRef="#br0" timeOffset="48954.85">7154 7578 0,'0'-43'0,"21"22"15,1 21-15,-1 0 16,0 0-16,0 0 15,0 0-15,0 0 0,-21 21 16,22 1-16,-1-1 0,-21 0 16,21 0-16,-21 0 0,0 22 0,0-22 15,0 21-15,0-21 0,0 0 0,0 22 16,0-22-16,0 0 0,0 21 16,0-20-16,-21-1 0,0 0 0,-1 0 15,22 0-15,-21-21 0,21 21 16,0-42 15,0 0-31,0 0 0,0 0 16,0 0-16,21-22 0,1 22 0,-22 0 15,21-21-15,0 20 0,-21-20 0,21 21 16,0-21-16,0 20 0,1 1 16,-22 0-16,21 21 0,0-21 0,0 0 15,0 21-15,0 0 0,-21-21 0</inkml:trace>
  <inkml:trace contextRef="#ctx0" brushRef="#br0" timeOffset="49538.38">7810 7599 0,'0'63'16,"0"-41"-16,-21-1 15,0 0-15,21 0 0,0 0 0,0 0 16,-21 1-16,21-1 0,-21 0 0,21 21 15,0-21-15,0 1 0,0-1 16,0 0-16,0 0 0,0 0 0,0 0 16,21-21-16,0 0 15,0 0-15,0 0 0,1 0 16,20 0-16,-21 0 0,21-21 0,1 0 0,-22 0 16,21 0-16,-21 0 0,22-22 15,-22 22-15,21 0 0,-21-21 16,1 20-16,-1 1 0,-21 0 0,0 0 15,21 0-15,-21 0 0,0-1 16,0 1-16,-21 42 31,21 1-15,-21-1-16,21 0 0,0 0 0,-22 21 16,1-20-16,21 20 0,-21 0 0,21 22 15,-21-22-15,0 0 16,21 22-16,0-22 0,0 22 0,-21-22 15,21 0-15,0 22 0,0-22 0,0 1 16,0-1-16,0 0 0,0 1 0,-22-1 16,22 0-16,0 1 0,0-1 15,-21 0-15,21-21 0,0 22 0,-21-1 16,0-21-16,0 22 0,0-1 0,-1-21 16,1 0-16,0 0 0,0 22 15,0-22-15,0 0 0,-1-21 0,1 21 16,0 0-16,0-21 0,0 0 0,0 22 15,-1-22-15,1 0 16,0-22 0,21 1-16,-21 0 15,21-21-15,0 21 0,0-22 0,0 22 16,-21-21-16</inkml:trace>
  <inkml:trace contextRef="#ctx0" brushRef="#br0" timeOffset="49832.21">6265 7366 0,'0'0'0,"-21"-21"16,42 21-1,0-21-15,22 21 0,-22 0 16,21 0-16,1-21 0,20 21 0,1-22 16,-1 22-16,1-21 0,-1 21 0,22-21 15,-22 21-15,22 0 0,-22 0 16,-20-21-16,20 21 0,-20 0 0,-1 0 16,0 0-16,-21 0 0,1-21 15,-1 21-15,0 0 0,0 0 16,0 0-16</inkml:trace>
  <inkml:trace contextRef="#ctx0" brushRef="#br0" timeOffset="50476.68">8975 7726 0,'-22'42'15,"1"-21"-15,0 1 16,42-22 31,-21-22-32,0 1-15,0 0 16,-21 21 15,0 0-15,21 21 0,21-21 15,0 0-31,0 0 15,1 0-15</inkml:trace>
  <inkml:trace contextRef="#ctx0" brushRef="#br0" timeOffset="50764.51">9567 7451 0,'0'0'0,"0"-21"15,0 42 17,0 0-32,0 0 0,0 21 0,-21-20 15,21-1-15,-21 21 0,21-21 16,0 0-16,0 22 0,0-22 16,0 0-16,0 21 0,0-20 0,0-1 15,0 0-15,0 0 16,0-42 15,0 0-15,0-22-16,0 22 0,0 0 0</inkml:trace>
  <inkml:trace contextRef="#ctx0" brushRef="#br0" timeOffset="51132.32">9525 7091 0,'-21'0'16,"0"0"-16,21 21 16,-22 0-1,22 0-15,0 1 0,0-1 16,0 0-16,0 0 0,0 0 16,22-21-1,-1 0-15,0 0 0,0 0 16,0 0-16,22 0 0,-22-21 15,0 0-15,0 0 0,0 0 0,-21-1 16,0 1-16,0-21 0,0 21 16,0 0-16,0-1 0,0 1 0,0 0 15,-21 21-15,0-21 0,0 21 16,0 0-16,-1 0 0,1 0 16,0 0-16,0 21 0,21 0 15,-21 0-15,21 1 0,0-1 0,0 0 16,0 0-16,0 0 0,0 0 15,0 1-15,0-1 0,21 0 0,0 0 16,0-21-16,0 21 0,-21 0 16,22 1-16</inkml:trace>
  <inkml:trace contextRef="#ctx0" brushRef="#br0" timeOffset="51638.98">10054 7324 0,'0'21'16,"-21"0"-16,0 0 16,21 0-16,-21 22 0,21-22 15,0 0-15,0 0 0,0 22 16,0-22-16,0 21 0,0-21 0,0 0 16,0 22-16,0-22 0,-22 0 0,22 0 15,0 0-15,0 1 0,0-1 16,0 0-16,0 0 15,-21-21 1,21-21 0,0 0-16,0 0 15,0-1-15,0 1 0,0-21 0,0 21 16,0-22-16,0 22 0,0-21 16,0 0-16,21 20 0,1-20 0,-1 21 15,0-21-15,21 20 0,-21 1 0,22 0 16,-22 0-16,21 21 0,1-21 15,-22 21-15,21 0 0,-21 0 0,22 0 16,-22 21-16,21 0 0,-21 0 16,0 22-16,-21-22 0,22 21 15,-22-21-15,21 22 0,-21-22 0,0 21 16,0-21-16,0 22 0,0-22 0,0 0 16,-21 0-16,-1 0 0,22 0 15,-21 1-15,0-1 0,0-21 16,21-21 15,0-1-31,0 1 16,21 0-16,-21 0 0</inkml:trace>
  <inkml:trace contextRef="#ctx0" brushRef="#br0" timeOffset="51896.74">10901 7303 0,'0'21'16,"0"0"-16,0 0 0,0 0 0,0 0 15,0 22-15,0-1 0,0-21 16,0 22-16,0-1 0,-21 0 0,21-21 16,0 22-16,0-22 0,-22 21 0,22-21 15,0 1-15,-21-1 0,21 0 16,0 0-16,21-21 31,1-21-31,-1 0 16,0 0-16,0-1 0,0 1 15,-21-21-15</inkml:trace>
  <inkml:trace contextRef="#ctx0" brushRef="#br0" timeOffset="52248.54">11049 7091 0,'-21'0'15,"42"0"-15,-63 0 0,20 0 0,1 0 16,0 0-16,0 0 0,0 0 0,0 21 16,21 0-1,0 0-15,0 1 0,0-1 16,21 0-16,0 0 0,0-21 16,0 21-16,0-21 0,1 0 0,-1 0 15,21 0-15,-21 0 0,0 0 16,1 0-16,-1 0 0,0-21 0,-21 0 15,21 0-15,-21 0 16,0-1-16,0 1 0,0 0 0,0 0 16,-21 0-16,21 0 0,-21-1 0,0 1 15,-22 21-15,22 0 0,0 0 16,0 0-16,0 0 0,-22 0 16,22 0-16,0 21 0,21 1 15,-21-22-15,21 21 0,0 0 16,0 0-16,21-21 15,0 21-15,0-21 0,22 0 16,-22 0-16,21 0 0,0-21 0</inkml:trace>
  <inkml:trace contextRef="#ctx0" brushRef="#br0" timeOffset="52570.87">11959 6456 0,'0'0'0,"0"-21"16,-21 21-16,0 0 16,21 21-16,-21 0 0,-1 0 15,1 22-15,21-1 0,-21 0 16,0 22-16,21-22 0,0 22 0,-21-1 16,0 1-16,21-1 0,-22 22 15,1-22-15,0 22 0,21-22 0,-21 22 16,0-21-16,0-1 0,-1 1 0,1-1 15,0 1-15,21-22 0,-21 0 16,21 1-16,0-22 0,0 21 0,0-21 16,0 0-16,0 1 0,21-22 15,0 0-15,0 0 0,1 0 16,-1 0-16,0 0 0,0 0 0,0-22 16,22 1-16,-22 0 0,0 0 0,21 0 15,-21-22-15</inkml:trace>
  <inkml:trace contextRef="#ctx0" brushRef="#br0" timeOffset="52752.77">11684 7281 0,'0'0'0,"21"0"31,0 0-31,0 0 0,22 0 16,-22-21-16,21 21 0,1 0 15,-1-21-15,-21 21 0,21 0 0,1-21 16,-22 0-16,21 21 0,-21 0 0</inkml:trace>
  <inkml:trace contextRef="#ctx0" brushRef="#br0" timeOffset="53653.88">12827 6964 0,'0'0'16,"0"21"-16,0 0 15,21-21 1,0 0-16,0 0 16,1 0-16,-1 0 0,0 0 0,21 0 15,-21-21-15,22 21 0,-1-21 0,0 0 16,1 0-16,-1-1 0,0 1 15,1 0-15,-22 0 0,21 0 0,-21-22 16,1 22-16,-1 0 0,-21-21 16,0 21-16,0-1 0,0 1 0,-21 0 15,-1 0-15,-20 0 0,21 21 16,-21 0-16,-1 0 0,-20 0 0,20 21 16,-20 0-16,21 0 0,-22 0 0,22 22 15,-22-22-15,43 21 16,-21 1-16,-1-1 0,22 0 0,21 1 15,0-1-15,0 0 0,0 1 16,0-1-16,0 0 0,0-21 0,21 22 16,1-22-16,-1 0 0,0 0 0,0 0 15,0-21-15,22 0 0,-1 22 16,-21-22-16,21 0 0,-20 0 0,20 0 16,-21 0-16,0-22 0,0 22 15,-21-21-15,0 0 0,-21 0 16,0 21-1,0 0-15,-21 0 0,20 0 0,-20 21 16,0 0-16,-1 0 0,22 1 16,-21 20-16,21-21 0,-22 21 15,22 1-15,0-1 0,0 0 0,0 1 16,0 20-16,21-20 0,0-1 0,0 0 16,0 1-16,0-1 0,0-21 15,0 21-15,21 1 0,0-22 0,21 0 16,-21 0-16,22 0 0,-22 1 15,21-22-15,1 0 0,-1 0 0,0 0 16,22-22-16,-22 1 0,22 0 0,-22 0 16,0-21-16,22 20 0,-22-20 15,0 0-15,1-22 0</inkml:trace>
  <inkml:trace contextRef="#ctx0" brushRef="#br0" timeOffset="53964.16">13949 6308 0,'0'0'0,"-64"21"15,43 21-15,0 1 16,0-1-16,21 21 0,-21 1 16,-1-1-16,22 22 0,0 0 0,-21-22 15,0 22-15,21 0 16,-21 20-16,21-20 0,0-21 0,0 20 15,-21 1-15,21-22 0,0 1 0,0-1 16,-21-20-16,21 20 0,0-20 16,0-1-16,0-21 0,0 21 0,0-20 15,0-1-15,0 0 0,21-21 16,0 0 0,-21-21-16,21 0 0,0-1 15,0 1-15,-21-21 0,22 21 16,-1-22-16,0 1 0</inkml:trace>
  <inkml:trace contextRef="#ctx0" brushRef="#br0" timeOffset="54347.94">13885 7599 0,'0'0'0,"0"21"0,0 21 16,0-20-16,0-1 15,0 0-15,21-21 0,1 0 16,-1 0-16,21 0 0,-21 0 15,0 0-15,1 0 0,20 0 0,-21 0 16,21-21-16,1 0 0,-22 21 16,21-22-16,-21 1 0,1 0 0,-1 0 15,0 0-15,-21 0 0,21-22 0,-21 22 16,0 0-16,0 0 16,-21 0-16,0 21 0,0 0 15,-22 0-15,22 0 0,0 21 16,-21 0-16,20 0 0,-20 0 0,21 0 15,0 22-15,0-22 0,-1 21 0,22 1 16,0-22-16,0 21 0,0-21 16,0 22-16,0-22 0,0 21 0,0-21 15,22 0-15,-1 1 0,0-1 0,0 0 16,0 0-16,0 0 0,1-21 16,20 0-16,-21 0 0,21 0 0,-20 0 15,20 0-15,0-21 0,-21 21 0,22-21 16,-22 0-16,21 0 15,-21-22-15</inkml:trace>
  <inkml:trace contextRef="#ctx0" brushRef="#br0" timeOffset="55032.87">14711 7493 0,'0'0'0,"0"21"16,0 0-1,0 1-15,0-1 0,-21 0 0,21 0 16,0 0-16,0 22 0,0-22 15,0 0-15,-22 21 0,22-21 0,0 1 16,0 20-16,0-21 0,-21 0 16,21 0-16,0 1 0,0-1 15,0 0-15,0 0 0,0-42 47,0 0-47,0 0 0,0-1 16,0 1-16,0-21 0,0 21 15,0-22-15,0 22 0,0-21 0,21 0 16,1 20-16,-1-20 0,0 0 0,0 21 16,0-22-16,0 22 0,22 0 15,-22 0-15,0 21 0,21 0 0,-20 0 16,-1 0-16,21 0 0,-21 0 16,0 21-16,1 0 0,-1 21 15,0-20-15,-21 20 0,0-21 0,0 21 16,0 1-16,0-1 0,0-21 15,0 22-15,0-1 0,0-21 0,0 21 16,0-20-16,-21-1 0,21 0 0,-21 0 16,21 0-16,-22 0 0,22-42 31,0 0-15,0 0-16,0 0 0,0 0 15,22-22-15,-1 22 0,0-21 0,0-1 16,0 1-16,0 21 0,22-21 15,-22-1-15,21 1 0,1 0 16,-22 20-16,21-20 0,-21 21 0,22 21 16,-22-21-16,0 21 0,21 0 15,-21 0-15,1 21 0,-1 0 0,-21 21 16,0-20-16,21 20 0,-21 0 0,0-21 16,0 22-16,0-1 0,0-21 15,0 22-15,-21-1 0,21-21 0,0 21 16,0-20-16,-21-1 0,21 0 0,-22 0 15,22 0-15,0 0 16,0-42 0,0 0-1,22 21-15,-22-42 0,21 21 16</inkml:trace>
  <inkml:trace contextRef="#ctx0" brushRef="#br0" timeOffset="55448.63">15706 7747 0,'0'0'0,"0"42"16,21-20 0,0-22-16,0 0 15,21 0-15,-20 0 0,20 0 0,0 0 16,1 0-16,-22 0 0,21-22 0,0 1 15,1 21-15,-22-21 0,21 0 16,-21 0-16,1 0 0,-1-1 0,0-20 16,-21 21-16,0 0 0,0 0 15,0-1-15,0 1 0,0 0 0,-21 0 16,0 21-16,-22 0 0,1 0 0,21 0 16,-22 21-16,1 0 0,0 0 15,21 22-15,-22-22 0,22 21 16,-21-21-16,42 22 0,-21-1 0,21-21 0,0 22 15,0-1-15,0-21 16,0 21-16,0-20 0,0-1 0,21 0 16,0 0-16,0 0 0,0 0 15,0-21-15,22 0 0,-1 0 0,-21 0 16,22 0-16,-1 0 0,0 0 0,1 0 16,-1-21-16,-21 0 0,21 0 15,1-21-15,-1 20 0</inkml:trace>
  <inkml:trace contextRef="#ctx0" brushRef="#br0" timeOffset="55945.02">16616 7599 0,'0'0'0,"0"-21"16,-21 21-16,-1 0 15,1 21 1,21 0 0,0 0-16,-21 0 15,21 22-15,0-22 0,0 0 0,0 0 16,0 22-16,0-22 0,0 0 0,0 21 15,0-21-15,0 1 0,0-1 16,0 0-16,0 0 0,0 0 0,0 0 16,0 1-16,0-44 47,0 1-47,0-21 15,0 21-15,0 0 0,0-22 16,0 22-16,0-21 0,0-1 0,21 1 15,0 0-15,1-1 0,20 1 16,-21 0-16,21-1 0,1 1 0,-1 21 16,0-21-16,1 20 0,-1 1 0,0 21 15,1 0-15,-1 0 0,-21 0 16,22 21-16,-1 1 0,-21 20 0,0-21 16,0 21-16,1 1 0,-22-1 0,0-21 15,0 22-15,0-1 16,0 0-16,-22 1 0,1-1 0,0 0 15,0 1-15,0-22 0,0 21 0,-1-21 16,1 0-16,0 1 0,0-1 16,0 0-16,21 0 0,-21-21 15,21 21-15,0-42 16,21 0 0,-21 0-16,21-22 0,0 22 15,0-21-15</inkml:trace>
  <inkml:trace contextRef="#ctx0" brushRef="#br0" timeOffset="56289.82">17759 6477 0,'-21'0'0,"-1"0"15,1 42-15,21-20 0,-21 20 0,0 0 16,21 22-16,-21-22 0,0 22 16,21-1-16,-22 22 0,1-22 0,21 22 15,-21 0-15,0-1 0,21 1 16,0 0-16,-21-22 0,21 1 0,-21-1 16,21 1-16,-22-22 0,22 0 15,0 1-15,0-1 0,0-21 16,-21 21-16,21-20 0,0-1 0,0 0 15,-21 0-15,21-42 32,21 0-32,0 0 15,1-1-15,-1 1 0,0 0 16,0 0-16</inkml:trace>
  <inkml:trace contextRef="#ctx0" brushRef="#br0" timeOffset="56696.59">18013 7578 0,'0'0'0,"21"-64"16,-21 43-16,0 0 15,-21 21 1,0 0-16,-1 0 0,1 0 0,0 21 16,-21 0-16,21 0 0,-22 1 0,22-1 15,-21 0-15,21 0 0,-1 0 16,22 0-16,0 1 0,0-1 0,0 0 15,0 0-15,22-21 16,-1 0-16,0 21 0,21-21 0,-21 0 16,1 0-16,20 0 0,-21 0 15,21 21-15,-20-21 0,20 0 16,-21 0-16,0 22 0,0-1 16,-21 0-16,0 0 15,0 0 1,-21-21-16,0 21 0,0-21 0,0 0 15,-22 22-15,22-22 0,-21 0 0,21 21 16,-22-21-16,22 0 0,0 0 16,0 21-16,0-21 0,0 0 0,-1 0 15,22-21 17,0 0-32,0-1 15,0 1-15</inkml:trace>
  <inkml:trace contextRef="#ctx0" brushRef="#br0" timeOffset="56932.45">17357 7176 0,'0'0'0,"-22"-22"0,1 22 15,21-21 1,21 0-16,1 21 15,20 0-15,-21 0 0,21-21 0,1 21 16,-1 0-16,0 0 0,22 0 16,-22 0-16,1 0 0,-1 0 0,0 0 15,-21 0-15,22 0 0,-22 0 16,0 0-16,-21-21 16,0 0-16</inkml:trace>
  <inkml:trace contextRef="#ctx0" brushRef="#br0" timeOffset="57541.23">19516 6646 0,'0'0'0,"21"-42"0,42-21 16,-63 41-16,21 1 16,-21 0-16,0 0 0,0 0 15,0 0-15,-21 21 16,0 0-1,-21 0-15,21 0 0,-22 21 0,22 0 16,-21 0-16,-1 21 0,1-20 16,0 41-16,-1-21 0,1 22 0,0-1 15,-1 22-15,1-21 0,21 20 0,-21 22 16,-1-21-16,22 21 0,-21-22 16,21 22-16,-1-21 0,-20-1 0,42 22 15,-21-21-15,21 0 0,0-22 16,0 22-16,21-22 0,0 1 0,0-1 15,1-20-15,20-1 0,0-21 0,1 21 16,-1-20-16,0-1 16,1-21-16,-1 0 0,0 0 0,1 0 15,-1 0-15,0-21 0,22-1 0,-22 1 16,0 0-16</inkml:trace>
  <inkml:trace contextRef="#ctx0" brushRef="#br0" timeOffset="58063.93">20024 7430 0,'0'0'0,"-22"-22"0,1 1 0,0 0 15,-21 0-15,21 0 0,-1 21 0,-20 0 16,21 0-16,-21 0 16,-1 0-16,1 0 0,0 21 0,20 0 15,-20 0-15,0 22 0,21-1 16,-22 0-16,22 1 0,0-1 0,0 0 15,21 1-15,0-1 0,0 0 0,0 1 16,0-1-16,0-21 0,0 21 16,21-20-16,0-1 0,0 0 0,0 0 15,1-21-15,-1 0 0,21 0 16,-21 0-16,0 0 0,22 0 0,-22 0 16,21-21-16,-21 0 0,22 0 0,-22-22 15,21 22-15,-21-21 0,22-1 16,-22 1-16,0-21 0,21-1 15,-20 1-15,-1-1 0,0 1 0,0-22 16,0 21-16,-21 1 0,0-1 16,0 1-16,0 21 0,0-1 0,0 1 15,0 0-15,0 20 0,0 1 16,-21 21-16,0 0 0,0 21 16,0 1-16,21 20 15,0 0-15,0 1 0,0 20 0,0-21 16,0 43-16,0-21 0,0-1 15,0 1-15,0-1 0,0-21 0,0 22 16,21-22-16,0 1 0,0-22 0,-21 21 16,0-21-16,21 0 15,0 1-15,-21-1 0,22-21 16,-1 0-16,0 0 0,0 0 16,0 0-16,0 0 0,1-21 15</inkml:trace>
  <inkml:trace contextRef="#ctx0" brushRef="#br0" timeOffset="58448.86">20341 7493 0,'0'0'0,"0"-21"0,0 0 16,21 21 15,0 0-31,1 0 0,-1 0 16,0 21-16,0 0 0,21 0 0,-20 0 15,-1 1-15,0-1 0,0 21 16,0-21-16,0 0 0,1 22 0,-22-22 16,21 0-16,-21 0 0,0 0 0,0 1 15,0-1-15,0 0 0,0 0 16,-21-21 0,-1 0-1,22-21 1,0 0-16,0 0 0,0-1 15,0 1-15,0-21 0,0 21 16,0-22-16,22 22 0,-22-21 0,21 21 16,0 0-16,-21-1 0,21 1 0,0 21 15,-21-21-15,21 21 0,1 0 16,-1 0-16,0-21 0,0 21 16,0 0-16,0 0 15,1 0-15</inkml:trace>
  <inkml:trace contextRef="#ctx0" brushRef="#br0" timeOffset="58664.92">21040 7451 0,'0'21'16,"0"0"-16,-22-21 0,22 21 16,-21 0-16,21 1 0,0-1 0,0 0 15,0 0-15,0 0 0,0 22 16,0-22-16,0 0 0,0 0 0,0 0 15,0 0-15,0 1 16,0-1-16,0-42 31,0-1-15</inkml:trace>
  <inkml:trace contextRef="#ctx0" brushRef="#br0" timeOffset="58832.82">21040 7197 0,'0'0'0,"0"-21"16,-22 21-1,22 21 17,22-21-17,-22 21-15,21 0 16</inkml:trace>
  <inkml:trace contextRef="#ctx0" brushRef="#br0" timeOffset="59232.59">21251 7430 0,'0'21'15,"-21"-21"-15,21 21 16,0 0-1,0 0-15,0 0 0,0 1 0,0-1 16,0 0-16,21 0 0,-21 0 16,21 0-16,-21 22 0,0-22 15,0 0-15,0 0 0,22 0 0,-22 1 16,0-1-16,0 0 0,0 0 16,0 0-16,0 0 0,21-21 31,-21-21-16,21 0-15,-21 0 0,21 0 16,-21 0-16,21-1 0,0 1 16,1-21-16,-22 21 0,21-22 0,0 1 15,0 21-15,0-21 0,0 20 16,1-20-16,-1 21 16,0 0-16,0 21 0,0 0 15,0 0 1,-21 21-16,0 0 15,0 0-15</inkml:trace>
  <inkml:trace contextRef="#ctx0" brushRef="#br0" timeOffset="59548.41">21675 7705 0,'0'0'0,"21"0"0,21 0 15,-21 0 1,0 0-16,1 0 0,-1 0 15,0-21-15,0 21 0,-21-22 0,21 22 16,0-21-16,1 0 0,-22 0 16,0 0-16,0 0 0,0-1 15,-22 1 1,-20 21-16,21 0 0,0 21 16,0-21-16,-1 22 0,1-1 15,0 0-15,0 0 0,0 0 0,0 22 16,21-22-16,-22 0 0,22 0 0,0 0 15,0 0-15,0 1 16,0-1-16,0 0 0,22-21 0,-1 21 16,-21 0-16,21-21 0,0 0 0,21 0 0,-20 0 15,-1 0-15,0 0 16,0 0-16,0 0 0,0-21 0,22 0 16</inkml:trace>
  <inkml:trace contextRef="#ctx0" brushRef="#br0" timeOffset="59953.18">22119 7535 0,'0'0'15,"0"-21"1,21 21 0,0 0-16,1 0 0,-1 0 15,0 0-15,0 0 16,0 0-16,0 0 0,-21 21 0,22 1 15,-1-1-15,-21 0 0,0 0 0,0 0 16,21 0-16,-21 1 0,0-1 16,0 0-16,0 0 0,0 0 0,0 0 15,0 1-15,0-1 0,-21 0 16,21 0 0,-21-21-16,-1 0 15,22-21 1,0 0-16,0 0 15,0-1-15,22 1 0,-1-21 16,0 21-16,0-22 0,0 22 16,0-21-16,1 21 0,-22-22 0,21 22 15,0 0-15,0 0 0,-21 0 16,21 21-16,0 0 0,1 0 16,-1 0-1,0 0-15</inkml:trace>
  <inkml:trace contextRef="#ctx0" brushRef="#br0" timeOffset="60264.3">22881 7832 0,'-21'21'16,"21"0"-1,-21-21-15,21 21 0,-21 0 16,21 1-16,-22-22 0,22 21 0,-21 0 16,0 21-16,21-21 0,-21 1 15,0-1-15,0 0 0,-1 0 0,1 0 16,0 0-16,21 1 0,-21-1 0,0-21 15,0 21-15,21 0 0,21-42 32</inkml:trace>
  <inkml:trace contextRef="#ctx0" brushRef="#br0" timeOffset="60581.12">23495 6943 0,'-21'0'16,"0"21"-1,-1 0-15,22 0 0,-21 0 0,0 22 16,0-1-16,21 0 0,0 22 0,-21-22 15,21 22-15,-21-22 0,21 22 16,0-22-16,0 21 0,0-20 16,0-1-16,0 0 0,0-20 15,0 20-15,0-21 0,0 0 0,0 0 16,0 1-16,0-1 0,21-21 31,-21-21-31</inkml:trace>
  <inkml:trace contextRef="#ctx0" brushRef="#br0" timeOffset="60764.21">23029 7472 0,'0'0'16,"0"21"-1,21-21-15,1 0 0,-1 0 16,0 0-16,21 0 0,1 0 15,-1 0-15,0 0 0,1 0 0,-1 0 16,21 0-16,-20 0 0,-1-21 16,22 0-16,-22 0 0,0-1 0</inkml:trace>
  <inkml:trace contextRef="#ctx0" brushRef="#br0" timeOffset="61248.45">24109 6964 0,'0'0'16,"-43"0"-16,22 0 0,0 0 15,0 21-15,-21 0 16,20 0-16,1 1 0,0 20 0,0 0 16,0 1-16,21-1 0,-21 21 0,-1-20 15,22-1-15,-21 22 0,21-22 16,0 0-16,-21 1 0,21-1 0,-21 0 16,21 1-16,-21-22 0,21 21 15,0-21-15,0 0 0,-21 1 0,21-1 16,0 0-16,-22-21 0,22 21 15,0-42 17,0 0-32,0 0 15,22-1-15,-1 1 0,0 0 16,0-21-16,0 21 0,0-22 0,22 22 16,-22-21-16,21-1 0,1 22 15,-22-21-15,21 21 0,-21 21 0,22-21 16,-22 21-16,0 0 0,0 0 15,-21 21-15,21 0 0,-21 0 16,0 0-16,21 0 0,-21 22 0,0-22 16,0 0-16,0 21 0,0-20 15,0-1-15,0 21 0,0-21 16,-21 0-16,21 1 0,-21-22 16,21 21-16,-21 0 0,21 0 15,-21-21-15,42-21 47,0 21-47</inkml:trace>
  <inkml:trace contextRef="#ctx0" brushRef="#br0" timeOffset="61472.64">24469 7493 0,'0'0'0,"0"21"15,0 0-15,0 1 16,0-1-16,-22 0 0,1 0 16,21 0-16,-21 0 0,0 1 0,21-1 15,0 0-15,-21 0 0,21 0 0,-21 0 16,21 1 0,0-44 15,0 1-31,21 0 15</inkml:trace>
  <inkml:trace contextRef="#ctx0" brushRef="#br0" timeOffset="61620.51">24511 7303 0,'0'-22'15,"0"44"32</inkml:trace>
  <inkml:trace contextRef="#ctx0" brushRef="#br0" timeOffset="62008.29">24934 7387 0,'-21'0'16,"0"0"-16,0 0 0,0 0 15,-22 21-15,22 1 0,0-1 0,0 0 16,0 0-16,-1 0 0,1 0 16,21 1-16,0-1 0,0 0 15,0 0-15,0 0 16,21 0-16,1-21 0,-1 22 15,0-22-15,0 0 0,21 0 0,-20 21 16,-1-21-16,0 0 0,0 0 16,0 21-16,0-21 0,-21 21 0,0 0 31,-21-21-31,0 21 0,0-21 16,0 0-16,-22 22 0,22-22 0,-21 0 15,21 0-15,-22 0 0,22 0 16,0 0-16,-21 0 0,21 0 0,-1 0 15,1 0-15,0 0 16,21-22 0,0 1-16</inkml:trace>
  <inkml:trace contextRef="#ctx0" brushRef="#br0" timeOffset="62388.65">24807 6795 0,'21'0'16,"1"0"-16,-1 0 0,21 0 16,-21 21-16,22 0 15,-1-21-15,0 21 0,1 21 0,-1-20 16,-21 20-16,21 0 0,-20 1 15,-1 20-15,0-21 0,0 22 0,-21-1 16,21 1-16,-21-22 0,0 22 16,0-1-16,-21-20 0,0 20 0,0-21 15,0 22-15,-22-22 0,22 1 16,-21-1-16,-1 0 0,1 1 0,0-1 16,-1-21-16,22 21 0,-21-20 0,21-1 15,0 0-15,-1-21 0,1 21 16,0 0-16,42-21 31,0 0-31,-21-21 16,43 0-16,-22 0 0,0 0 0</inkml:trace>
  <inkml:trace contextRef="#ctx0" brushRef="#br0" timeOffset="62624.51">25590 7641 0,'0'-42'16,"0"21"0,0 42 30,0 0-30,0 0-16</inkml:trace>
  <inkml:trace contextRef="#ctx0" brushRef="#br0" timeOffset="62896.43">25527 8234 0,'0'0'0,"0"21"0,-21 0 16,21 0-16,0 1 15,-21-1 1,21 0-16,0 0 16,0 0-16,-22 0 0,1 1 15,0-22-15,21 21 16,-21 0-16,0-21 0,0 21 15,-1-21-15,1 21 0,0 0 0,-21-21 16,21 22-16,-1-22 0,-20 21 16,21-21-16,0 0 0,-22 21 0,22-21 15,0 0-15</inkml:trace>
  <inkml:trace contextRef="#ctx0" brushRef="#br1" timeOffset="83050.22">1376 9123 0,'-21'0'0,"-1"0"15,1 0-15,0 0 0,0 0 16,0 0-16,0 0 16,-1 0-16,1 0 0,0 0 15,0 0-15,0 0 16,0 21-16,-1-21 0,1 0 16,0 0-1,0 0 16,42 0 16,0 0-47,0 21 16,1-21-16,-1 0 0,0 0 16,0 0-16,0 0 0,0 0 15,1 0-15,-1 0 0,21 0 16,-21 0-16,0 0 0,22 0 15,-22 0-15,0 0 0,21 0 0,-20 0 16,20 0-16,-21 0 0,0 0 16,22 0-16,-22 0 0,0 0 0,21 0 15,-21 0-15,22 0 0,-22 0 16,0 0-16,21 0 0,-20 0 16,20 0-16,-21 0 0,0 0 0,0 0 15,22 0-15,-22 0 0,0 0 16,0 0-16,22 0 0,-22 0 0,21 0 15,-21 0-15,22 0 0,-1 0 16,0 0-16,1 0 0,-1 0 16,0 0-16,1 0 0,-1 0 0,0 0 15,1 0-15,-1 0 0,0 0 16,1 0-16,-1 0 0,0 0 0,1 0 16,-1 0-16,-21 0 0,21-21 15,-20 21-15,20 0 0,-21 0 0,21 0 16,-20 0-16,-1 0 0,21 0 15,-21 0-15,0 0 0,1 0 0,20 0 16,-21 0-16,0 0 0,22 0 16,-22 0-16,21 0 0,-21 0 0,22 0 15,-22 0-15,21 0 0,-21 0 16,22 0-16,-22 0 0,21 0 16,-21 0-16,22 0 0,-22 0 0,21 0 15,-21 0-15,22 0 0,-22 0 16,21 0-16,-21 0 0,22 0 0,-22 0 15,0 0-15,21 0 0,-21 0 16,1 0-16,-1 0 0,0 0 0,21 0 16,-21 0-16,1 0 0,-1-21 15,21 21-15,-21 0 0,0 0 0,22 0 16,-22 0-16,21 0 0,-21 0 0,22 0 16,-1 0-16,-21 0 0,22 0 15,-22 0-15,21 0 0,0 0 0,-20 0 16,20 0-16,-21 0 15,21 0-15,-20 0 0,20 0 0,0 0 16,-21 0-16,22 0 0,-22 0 0,21 0 16,1 0-16,-22 0 0,21 0 15,-21 0-15,22-21 0,-1 21 0,-21 0 16,21 0-16,1 0 0,-22 0 16,21 0-16,1 0 0,-1 0 0,-21 0 15,21 0-15,1 0 0,-1 0 0,-21 0 16,22 0-16,-1 0 0,0 0 15,-21 0-15,22 0 0,-1 0 0,0 0 16,1 0-16,-22 0 0,21 0 16,-21-21-16,22 21 0,-22 0 15,21 0-15,-21 0 0,1 0 0,-1 0 16,21 0-16,-21 0 0,0 0 16,1 0-16,-1 0 0,0 0 0,0 0 15,0 0-15,0 0 0,22 0 16,-22 0-16,0 0 0,0 0 0,22 0 15,-22 0-15,21 0 0,-21 0 0,22 0 16,-22 0-16,21-22 0,-21 22 16,0 0-16,22 0 0,-22 0 0,0 0 15,0 0-15,22 0 0,-22 0 16,0 0-16,0 0 0,0 0 0,0 0 16,1 0-16,-1 0 0,0 0 15,0 0-15,0-21 0,0 21 16,1 0-16,-1 0 0,0 0 15,0 0-15,0 0 0,0 0 16,1 0-16,-1 0 0,0 0 0,0 0 16,0 0-16,0 0 0,1 0 0,-1 0 15,0-21-15,0 21 0,0 0 16,0 0-16,1 0 0,-1 0 16,0 0-16,0 0 0,0 0 15,0 0-15,1 0 0,-1 0 16,0 0-16,-21-21 0,21 21 15,0 0-15,0 0 16,1 0-16,-1 0 16,0 0 46,-21-21 1,0 0-48,-21 21 1,-22 0-16,22 0 16</inkml:trace>
  <inkml:trace contextRef="#ctx0" brushRef="#br1" timeOffset="84940.74">7683 5821 0,'22'0'31,"-22"-21"-31,0 0 31,0-1-15,0 1 15,-22 21-31,1 0 16,0 0-16,0 0 15,0 0-15,0 0 0,-1 21 16,1-21-16,0 0 0,21 22 16,-21-22-16,0 21 0,0 0 15,-1-21-15,1 21 0,0 0 16,0 0-16,0 1 0,0-1 15,21 0-15,-22 0 16,22 0-16,0 0 0,0 1 16,0-1-16,0 0 0,0 0 15,0 0-15,22-21 0,-22 21 16,21-21-16,0 22 0,0-22 0,0 0 16,-21 21-16,21-21 0,1 0 15,-1 0-15,0 0 0,0 0 0,0 0 16,0 0-16,1 0 15,-1 0-15,0 0 0,0 0 0,0 0 16,0 0-16,1 0 0,-1 0 16,0-21-16,0 21 15,0 0-15,-21-22 0,21 1 16,-21 0-16,22 21 16,-22-21-16,21 21 0,-21-21 0,21 0 15</inkml:trace>
  <inkml:trace contextRef="#ctx0" brushRef="#br1" timeOffset="85888.52">7937 5440 0,'0'0'0,"0"-21"0,-21 21 0,0 0 0,0-21 15,0 21-15,0 0 16,-1 0-16,1 0 0,0 0 16,0 0-16,0 0 0,0 0 0,-1 0 15,1 0-15,0 0 0,-21 0 16,21 0-16,-1 0 0,1 0 0,0 0 16,0 0-16,0 0 0,0 0 15,-1 0-15,1 21 0,0-21 0,0 21 16,0 0-16,0-21 15,-1 21-15,1 0 16,0 1-16,21-1 0,0 0 0,-21 0 16,21 0-16,-21 0 0,21 22 15,-21-22-15,21 0 0,0 21 0,0-20 16,0-1-16,0 21 0,-22-21 16,22 0-16,0 1 0,0 20 0,0-21 15,0 0-15,0 0 0,0 1 16,0 41-1,0-42-15,0 0 0,0 1 16,0-1-16,0 0 0,22-21 0,-22 21 16,21 0-16,0-21 0,-21 21 15,21 1-15,0-22 0,-21 21 16,21-21-16,1 0 0,-1 21 0,0-21 16,0 0-16,0 21 0,22-21 15,-22 0-15,0 0 0,21 0 0,-21 0 16,22 0-16,-22 0 0,21 0 15,-21 0-15,1 0 0,20 0 0,-21 0 16,0 0-16,22-21 0,-22 21 0,0-21 16,21 0-16,-21 21 0,22-22 15,-22 1-15,0 0 0,21 0 16,-20 0-16,-1 21 0,0-21 0,0-1 16,0 1-16,0 0 0,1 0 15,-22 0-15,0 0 0,21-1 0,-21 1 16,0-21-16,21 21 0,-21-22 15,0 22-15,0-21 0,0 0 0,0-1 16,0 1-16,0 21 0,0-22 16,-21 1-16,21 21 0,-21 0 0,-1-22 15,22 22-15,-21 21 0,0-21 16,21 0-16,-21 21 0,0-21 0,0 21 16,-1 0-16,-20-43 15,21 43-15,0 0 0,0 0 0,21-21 16,-22 21-16,1 0 0,0 0 15,0 0-15,0 0 16,0 0-16,-1 0 0,1 0 16,0 21-16,21 1 0</inkml:trace>
  <inkml:trace contextRef="#ctx0" brushRef="#br1" timeOffset="88896.47">10033 8657 0,'0'0'0,"-21"0"0,0 0 0,-1 0 15,1 0-15,0 0 16,0 0-1,0 0-15,0 0 16,-1 0 0,1 0-1,42 0 63,1 0-62,-1 0-16,0 0 16,0 0-16,0 0 0,0 0 15,1 0-15,-1 0 0,0 0 0,0 0 16,0 0-16,0 0 0,22 0 16,-22 0-16,0 0 0,0 0 0,22 0 15,-22 0-15,0 0 0,21 0 16,-21 0-16,1 0 0,20 0 0,-21 0 15,0 0-15,22 0 0,-22 0 16,21 0-16,0 0 0,1 0 16,-1 0-16,0 0 0,1 0 0,20 0 15,-20 0-15,20 0 0,-21 0 0,22 0 16,-22 0-16,22 0 0,-22 0 16,22 0-16,-22 0 0,0 0 0,1 0 15,-1 0-15,0 0 0,22 0 16,-22 0-16,0 0 0,1 0 0,-1 0 15,0 0-15,1 0 0,-22 0 0,21 0 16,1 0-16,-1 0 0,0 0 16,1 0-16,20 0 0,-21 0 15,1 0-15,-1 0 0,0 0 0,1 0 16,-1 0-16,0 0 0,1 0 16,-1 0-16,0 0 0,1 0 0,-1 0 15,0 0-15,1 0 0,-1 0 16,-21 0-16,22 0 0,-1 0 0,0 0 15,1 0-15,-1 0 0,0 0 16,1 0-16,-1 0 0,0 0 0,1 0 16,-1 0-16,0 0 0,1 0 0,-1 0 15,0 0-15,1 0 16,-1 21-16,0-21 0,1 0 0,-1 0 16,0 0-16,1 0 0,-1 0 0,-21 0 15,21 0-15,1 0 0,-22 0 16,21 0-16,1 0 0,-22 0 0,21 0 15,0 0-15,-20 0 0,20 0 16,0 0-16,1 0 0,-22 0 0,21 0 16,0 0-16,-20 22 0,20-22 0,0 0 15,-21 0-15,22 0 0,-22 0 16,21 0-16,-21 0 0,22 0 0,-22 0 16,21 0-16,-21 0 0,22 0 15,-22 0-15,0 0 0,0 0 0,22 0 16,-22 0-16,0 0 0,0 0 0,0 0 15,22 0-15,-22 0 16,0 0-16,0 0 0,21 0 0,-20 0 16,-1 0-16,0 0 0,21 0 15,-21 0-15,22 0 0,-22 21 0,21-21 16,1 0-16,-22 0 0,21 0 16,0 0-16,-20 0 0,20 0 0,-21 0 15,21 0-15,1 0 0,-22 0 0,21 21 16,1-21-16,-22 0 0,21 0 15,-21 0-15,22 0 0,-22 0 16,21 0-16,-21 0 0,22 0 0,-22 21 16,21-21-16,-21 0 0,22 0 15,-22 0-15,21 0 0,-21 0 16,22 0-16,-1 0 0,-21 21 0,21-21 16,1 0-16,-1 0 0,-21 0 15,22 0-15,-1 0 0,0 0 0,1 0 16,-1 0-16,-21 0 0,21 0 0,1 0 15,-1 0-15,0 21 0,-20-21 16,20 0-16,0 0 0,-21 0 0,22 0 16,-22 0-16,21 0 0,-21 0 15,1 0-15,20 0 0,-21 0 16,0 0-16,0 22 0,1-22 0,-1 0 16,0 0-1,0 0 32,0 0-31,-42 0 93,0 0-93,21-22-16,0 1 15,-21 21-15</inkml:trace>
  <inkml:trace contextRef="#ctx0" brushRef="#br1" timeOffset="94864.21">12954 868 0,'0'0'0,"0"-21"0,0 0 15,0-1-15,0 1 16,0 0-16,-21 21 16,21-21-16,-21 0 15,21 0-15,0 42 47,-22-21-31,22 21-16,0 0 0,0 0 15,0 22-15,0-22 0,0 21 0,0 0 16,0 1-16,0-1 0,0 0 16,0 1-16,0-1 0,0 0 0,0 22 15,0-22-15,0 1 16,0 20-16,-21-21 0,21 22 0,0-1 16,0 1-16,-21-1 0,21-20 15,-21 20-15,0 1 0,21-1 0,-21-20 16,21 20-16,0-21 0,-22 22 15,22-22-15,-21 1 0,21-1 0,-21 0 16,21 22-16,0-43 0,0 21 0,-21 1 16,21-1-16,0-21 0,-21 0 15,21 0-15,0 1 0,0-1 0,0 0 16,0 0-16,0-42 31,0 0-15,0 0-16,21-22 15,-21 22-15,21-21 0,-21-1 0,21 1 16,0 0-16</inkml:trace>
  <inkml:trace contextRef="#ctx0" brushRef="#br1" timeOffset="96320.42">13039 741 0,'0'-21'47,"21"21"-16,0 0-31,0 0 16,0 0-16,22 0 0,-1 0 0,0 0 16,1 0-16,-1 0 0,21 0 15,-20 0-15,20 0 0,1 0 16,-22 0-16,43 0 0,-22 0 15,1 0-15,20 0 0,1 0 0,0 0 16,-1 0-16,1 0 0,21 0 16,-43 0-16,22-21 0,0 21 15,-1 0-15,-20 0 0,-1 0 0,22 0 16,-21 0-16,20 0 0,-20 0 16,-1 0-16,1 0 0,-1 0 0,1 0 15,-1 0-15,-20 0 0,-1 0 16,0 0-16,1 0 0,-1 0 15,-21 0-15,21 0 0,-20 0 0,20 0 16,-21 0-16,0 0 0,0 0 0,1 0 16,-1 0-16,0 0 15,-21 21 1,0 0 0,0 0-16,0 0 0,0 0 15,0 22-15,0-22 0,0 0 16,0 21-16,0 1 0,0-1 0,0 0 15,0-20-15,0 20 0,0 0 16,0 1-16,0-1 0,0 0 0,0 1 16,0-1-16,0 0 0,0 1 15,0 20-15,0-21 0,0 1 0,0 20 16,0-20-16,0-1 0,0 21 16,0-20-16,-21-1 0,21 0 15,0 1-15,0-1 0,0 0 16,0-20-16,0 20 0,0-21 0,0 21 15,0-20-15,0 20 0,0-21 16,0 0-16,0 22 0,0-22 0,0 0 16,0 0-16,0 0 0,0 22 15,0-22-15,0 0 0,0 0 0,0 0 16,0 0-16,0 1 0,0-1 16,-21 0-16,-1 0 15,22 0-15,0 0 0,-21-21 16,21 22-16,-21-22 0,0 0 15,21 21-15,-21-21 0,0 0 16,-1 21-16,1-21 0,0 0 16,0 21-16,0-21 0,0 0 15,-1 0-15,1 0 0,0 0 0,0 21 16,0-21-16,-22 0 0,22 0 16,0 0-16,0 0 0,-21 0 0,20 0 15,-20 0-15,0 21 0,21-21 0,-22 0 16,1 0-16,0 0 0,20 0 15,-20 0-15,21 22 0,-21-22 16,20 0-16,-20 0 0,21 0 16,-21 0-16,20 0 0,1 0 0,0 21 15,-21-21-15,21 0 0,-22 0 0,22 0 16,-21 0-16,-1 0 0,22 0 16,-21 0-16,0 0 0,-1 0 0,1 0 15,21 0-15,-22 0 0,1 0 16,0 0-16,-1 0 0,1 0 0,21 0 15,-21 0-15,-1 0 0,22 0 0,-21 0 16,-1 0-16,22 0 0,-21 0 16,21 0-16,-22 0 0,22 0 0,0 0 15,-21 0-15,21 0 16,-22 0-16,1 0 0,21-21 0,-22 21 0,1 0 16,0 0-16,-1 0 0,1 0 15,21 0-15,-21-22 0,-1 22 16,1 0-16,0 0 0,20 0 0,-20 0 15,21 0-15,0 0 0,0 0 16,-1 0-16,1 0 0,0 0 0,0 0 16,21-21 15,0 0-15,0 0-16,21 0 0,0 0 15,0-22-15</inkml:trace>
  <inkml:trace contextRef="#ctx0" brushRef="#br1" timeOffset="98316.72">12890 360 0,'0'0'0,"-21"0"16,0-21-16,0 21 0,0 0 16,0 0-16,-1 0 15,1 0-15,0 0 0,0 21 16,0-21-16,21 21 16,-21-21-16,-1 21 0,22 0 0,-21-21 15,0 22-15,21-1 0,-21 0 16,0 0-16,21 0 0,0 0 0,-21 1 15,-1-1-15,22 0 0,-21 21 16,21-21-16,0 1 0,0-1 16,0 21-16,0-21 0,0 22 15,0-22-15,0 0 0,0 21 0,0-21 16,0 1-16,0 20 0,0-21 16,0 0-16,0 0 0,21 1 0,1-1 15,-1 0-15,-21 0 0,21 0 16,0 0-16,0 1 0,0-1 15,1-21-15,-1 21 0,21-21 0,-21 0 16,0 21-16,22-21 0,-1 0 16,-21 0-16,22 0 0,-1 0 0,0 0 15,22 0-15,-22 0 0,0 0 16,1 0-16,-1 0 0,0 0 16,1 0-16,-1 0 0,0-21 0,-20 21 15,20-21-15,-21 21 0,0-21 16,0 21-16,1-22 0,-22 1 15,21 0-15,0-21 0,-21 21 16,21-1-16,-21 1 0,0-21 16,0 0-16,0 20 0,0-20 0,0 0 15,0 21-15,0-22 0,0 22 16,0-21-16,0 21 0,0-1 0,0 1 16,0 0-16,0 0 0,0-21 15,0 20-15,0 1 0,-21 0 16,21 0-16,-21 0 15,0 0-15,21-1 0,-22 1 0,1 0 16,21 0-16,-21 21 0,0-21 16,0 0-16,0-1 0,-1 22 0,1-21 15,0 21-15,0 0 0,0-21 16,0 21-16,-1 0 0,1 0 16,0 0-16,0-21 0,0 21 0,-22 0 15,22 0-15,0 0 0,0 0 16,0 0-16,-22 0 0,22 0 0,0 0 15,0 0-15,0 0 0,0 21 16,-22-21-16,22 21 0,0-21 16,0 21-16,0-21 0,-1 22 15,1-22-15,0 21 0,21 0 0,-21 0 16,0-21-16,0 21 0,21 0 16,-22 1-16,22-1 0,0 0 15,-21 0-15,21 0 0,-21 0 0,21 1 16,-21-1-16,21 0 0,0 21 15,0-21-15,0 1 0,0-1 0,0 0 16,0 0-16,0 21 0,0-20 16,0 20-16,0-21 0,0 0 0,21 0 15,0 22-15,-21-22 0,21 0 16,1 0-16,-22 0 0,21-21 16,0 22-16,0-1 0,0-21 15,0 21-15,1-21 0,-1 21 0,21-21 16,-21 0-16,0 0 0,1 0 15,20 0-15,-21 0 0,21 0 0,-20 0 16,-1 0-16,21 0 0,-21 0 16,0 0-16,1-21 0,-1 21 15,21-21-15,-21 21 0,0-21 0,1 21 16,-1-22-16,0 1 0,0 0 16,0 0-16,-21 0 0,21 0 15,-21-1-15,0-20 0,0 21 16,0 0-16,0-22 0,0 22 0,0 0 15,0 0-15,0 0 16,0-22-16,0 22 0,-21 0 0,21 0 16,-21 21-16,0-21 0,21 0 15,-21-1-15,0 1 0,-1 21 0,22-21 16,-21 21-16,0-21 0,0 21 16,0-21-16,0 21 0,-1 0 0,1 0 15,0 0-15,0 0 0,0 0 16,0 0-16,-1 0 0,-20 0 15,21 0-15,0 0 0,0 0 16,-1 0-16,-20 21 0,21-21 0,0 21 16,0-21-16,-1 21 0,1-21 15,0 21-15,21 1 0,-21-1 16,21 0-16,-21 0 0,21 0 0,0 0 16,-21 1-16,21-1 0,0 0 15,0 0-15,0 21 0,0-20 0,0-1 16,0 0-16,0 21 0,0-21 15,0 1-15,0-1 0,0 0 0,0 0 16,21 0-16,0-21 0,0 21 16,0-21-16,0 0 0,1 22 0,-1-22 15,21 0-15,-21 0 0,22 0 16,-22 0-16,21 0 0,-21-22 16,22 22-16,-22-21 0,0 0 15,21 0-15,-42 0 0,0 0 16,0-1-16,0 1 0,0 0 0,0-21 15,0 21-15,-21-1 0,0 1 16,0 0-16,0 21 0,-1 0 0,1 0 16,0 0-16,0 0 15,21 21-15,-21 0 16,21 22-16,0-22 0,-21 0 16,21 21-16,0-20 0,0-1 0,0 21 15</inkml:trace>
  <inkml:trace contextRef="#ctx0" brushRef="#br1" timeOffset="112508.47">13631 1672 0,'0'0'0,"21"0"78,1 0-78,-1 0 16,0 0-16,0 0 0,0 0 15,22 0-15,-1 0 0,0 0 0,1 0 16,20 0-16,1 21 0,-1-21 16,1 0-16,-1 0 0,1 0 15,-1 0-15,-21 0 0,22 0 0,-1 0 16,-20 0-16,-1 0 0,0 0 15,1 0-15,-1 0 0,0 0 16,1 0-16,-1 0 0,-21 0 0,22 0 16,-1 0-16,0 0 0,-21 0 15,22 0-15,-22 0 0,0 0 16,0 0-16,0 0 0,-42 0 47,0 0-32,0 0-15,0 0 0,0 0 0,-22 0 16,22 0 0,0 22-16,0-22 0</inkml:trace>
  <inkml:trace contextRef="#ctx0" brushRef="#br1" timeOffset="113149.24">13864 2032 0,'0'21'0,"21"-21"15,0 0 1,1 0-16,20 0 0,-21 0 0,21 0 16,1 0-16,-1 0 0,0 0 15,1 0-15,20 0 0,-20 0 0,-1 0 16,21 0-16,-20 0 0,-1 0 15,22 21-15,-22-21 0,0 0 0,-21 0 16,22 0-16,-1 0 16,-21 0-16,22 0 0,-22 0 0,21 0 15,-21 0-15,0 0 0,1 0 16,-1 0-16,0 0 0,0 0 0,0 0 16,0 0-1,1 0-15,-44 0 63,1 0-63,0 0 0,0 0 15,0 0-15</inkml:trace>
  <inkml:trace contextRef="#ctx0" brushRef="#br1" timeOffset="114292.43">13779 2392 0,'0'0'0,"22"0"187,-1 0-187,0 0 16,0 0 15,0 0 63,0 0-94,1 0 15,-1 0 1,0 0-16,0 0 0,0 0 0,22 21 16,-1-21-16,0 0 0,1 0 15,-1 0-15,21 0 0,-20 0 0,20 0 16,-20 0-16,20 21 0,-21-21 15,22 0-15,-22 0 0,1 0 0,-1 0 16,0 21-16,1-21 0,-1 0 16,-21 0-16,0 0 0,22 0 0,-22 0 15,0 0-15,0 0 16,0 0-16,-42 0 109,0 0-93,0 0-16</inkml:trace>
  <inkml:trace contextRef="#ctx0" brushRef="#br1" timeOffset="121749.38">15198 7218 0,'0'0'0,"0"21"15,-22-21-15,22 21 47,-21-21-47,42 0 125,1 0-125,-1 0 16,0 0-16,0 0 15,0 0-15,0 0 16,1 0-16,-1 0 16,0 0-1,-21-21-15,21 21 0,0 0 16,-21-21-16,21 21 15,-21-21-15,22 0 0,-1 21 16,-21-22-16,21 22 0,-21-21 16,21 21-16,0 0 15,-21-21-15,0 0 0,21 21 16,1 0-16,-22-21 0,21 21 16,-21-21-16,21 21 15,-21-22-15,21 22 0,-21-21 16,21 21-1,-21-21 1,21 21-16,-21-21 16,0 0-16,22 21 15,-22-21-15,21-1 16,-21 1-16,0 0 16,21 21-16,-21-21 0,21 0 15,-21 0-15,21-1 0,-21 1 0,21 0 16,1 0-16,-1-21 0,0 20 0,0 1 15,-21-21-15,21 21 0,0 0 16,1-22-16,-1 22 0,0 0 0,-21 0 16,21-22-16,-21 22 0,21 0 15,-21 0-15,21 0 0,-21 0 16,0-1-16,0 1 0,0 0 16,22 0-16,-22 0 0,0 0 15,21-1-15,-21 1 0,0 0 0,0 0 16,21 0-16,-21 0 0,21-1 15,-21 1-15,0 0 0,0 0 0,0 0 16,0 0-16,21-1 0,-21 1 0,0 0 16,0 0-16,21 0 0,-21 0 15,0-1-15,0 1 0,0 0 0,0-21 16,0 21-16,0-1 0,0 1 16,0 0-16,0-21 0,0 21 15,0-1-15,0 1 0,0 0 0,0 0 16,0 0-16,0-22 0,0 22 15,0 0-15,0 0 0,0 0 0,0 0 16,0-1-16,0-20 0,0 21 16,0 0-16,-21 0 0,21-22 0,-21 22 15,21 0-15,0-21 0,0 20 16,-21 1-16,21-21 0,-21 21 0,21 0 16,-21-22-16,21 22 0,0 0 15,0-21-15,-22 20 0,22 1 16,-21 0-16,0-21 0,21 21 0,-21-1 0,21-20 15,0 21-15,-21 0 16,0-22-16,21 22 0,0-21 0,-22 21 16,22-22-16,-21 22 0,0-21 15,21 0-15,-21-1 0,21 22 0,-21-21 16,0-1-16,-1 1 0,22 0 16,-21-1-16,0 1 0,21 21 0,-21-21 15,0 20-15,0-20 0,21 21 0,-22 0 16,1 0-16,21-22 0,-21 22 15,0 0-15,0 0 0,0 0 16,-1-1-16,22 1 0,-42-21 0,21 21 16,0 0-16,0-1 0,-1 1 15,1 0-15,0 0 0,0 0 16,-21 0-16,20-1 0,1 1 0,0 0 16,0 0-16,0 21 0,0-21 15,21 0-15,-22 21 0,1-22 0,0 22 16,0-21-1,0 21-15,0 0 16,21-21 78</inkml:trace>
  <inkml:trace contextRef="#ctx0" brushRef="#br1" timeOffset="122488.48">15579 3090 0,'-22'22'32,"1"-22"-17,0 0-15,0 0 0,0 0 0,0 0 16,-1 0-16,1 0 0,-21 0 15,21 0-15,-22 0 0,1 0 0,21 0 16,-21 0-16,-1 0 0,22 0 16,-21 0-16,21 0 0,-22 0 0,22-22 15,0 22-15,0 0 0,0 0 16,21-21-16,-22 21 0,1 0 16,0 0 15,21 21 0,0 1-15,0-1-1,0 0-15,0 0 0,0 0 0,0 0 16,0 1-16,21 20 0,-21-21 16,0 0-16,21 22 0,1-22 15,-1 0-15,-21 21 0,21-21 0,-21 1 16,21-1-16,-21 0 0,21 0 15,0 0-15,-21 0 16,22-21-16,-1 22 0,0-22 47,-42 0 31</inkml:trace>
  <inkml:trace contextRef="#ctx0" brushRef="#br1" timeOffset="128662">13229 275 0,'0'0'0,"0"-21"16,21 21-1,-21-21-15,0 0 16,0 0 0,-21 21-1,0 0-15,21-22 16,-21 22-16,0-21 0,-1 21 16,1 0-16,0 0 0,0 0 15,0 0-15,0 0 0,-22 0 0,22 0 16,0 0-16,0 0 0,-22 0 15,22 0-15,0 0 0,0 0 16,0 0-16,-22 0 0,22 21 0,0-21 16,0 22-16,0-22 0,0 21 15,-1-21-15,22 21 0,-21-21 16,0 21-16,0 0 0,0-21 0,21 21 16,-21 1-16,-1-22 0,1 21 15,21 0-15,-21 0 0,0 0 0,0-21 16,21 21-16,-21 1 0,21-1 15,-22 0-15,22 0 0,0 0 0,-21 0 16,21 1-16,-21-1 0,21 0 16,0 0-16,0 0 0,0 0 0,0 1 15,-21-1-15,21 0 16,0 0-16,0 0 0,0 0 0,0 1 16,0-1-16,0 0 0,0 0 15,0 0-15,0 0 0,0 1 0,0-1 16,21 0-16,-21 0 0,21 0 15,0 0-15,-21 1 0,22-1 0,-1 0 16,-21 0-16,21 0 0,0-21 16,0 21-16,0 1 0,-21-1 0,22-21 15,-1 21-15,0-21 0,0 21 0,0-21 16,0 0-16,1 0 0,20 21 16,-21-21-16,0 0 0,22 0 0,-22 0 15,21 0-15,-21 0 16,22 0-16,-22 0 0,21 0 0,0 0 15,-20 0-15,20 0 0,-21 0 16,21-21-16,1 21 0,-22-21 0,21 21 16,-21-21-16,1 21 0,20-21 0,-21 21 15,21-22-15,-20 1 0,-1 21 16,0-21-16,21 0 0,-21 21 0,1-21 16,-1 0-16,0 21 0,0-22 15,-21 1-15,21 0 0,0 0 0,1 0 16,-22 0-16,21-1 0,0 1 15,-21-21-15,0 21 0,21 0 0,0-22 16,-21 22-16,0 0 16,0-21-16,0 20 0,21 1 0,-21 0 15,0 0-15,0 0 0,0 0 16,0-22-16,0 22 0,-21 0 0,21 0 16,0 0-16,-21-1 0,21 1 15,-21 0-15,0 0 0,21 0 0,-21 0 16,-1-1-16,22 1 0,-21 0 15,0 0-15,0 21 0,0-21 0,21 0 16,-21 21-16,-1-22 0,1 22 16,0 0-16,0 0 0,0-21 0,0 21 15,-1 0-15,1 0 0,-21 0 16,21 0-16,0 0 0,-22 0 16,22 0-16,0 0 0,-21 0 15,20 0-15,-20 0 0,21 21 0,-21-21 16,20 0-16,1 22 0,-21-22 15,21 21-15,0-21 0,-1 21 0,1 0 16,0-21-16,0 21 0,0 0 16,0 1-16,-1-1 0,22 0 15,-21 0-15,21 0 0,-21 0 16,0 1-16,21-1 0,0 0 0,0 0 16,-21 0-16,21 0 0,-21 1 15,21-1-15,-22 0 0,22 21 0,0-21 16,0 1-16,0-1 15,-21 0-15,21 0 0,0 0 0,0 0 16,0 1-16,0-1 0,0 0 16,0 0-16,0 0 0,0 0 0,0 1 15,21-1-15,-21 0 0,0 0 16,22 0-16,-1 0 0,-21 1 0,21-22 16,-21 21-16,21 0 0,0-21 15,-21 21-15,21 0 0,1-21 0,-1 21 16,0-21-16,0 0 0,0 22 15,0-22-15,1 0 0,-1 0 0,21 0 16,-21 21-16,0-21 0,22 0 16,-22 0-16,21 0 0,-21 0 15,1 0-15,20 0 0,-21 0 16,21 0-16,-20 0 0,-1 0 0,0-21 16,0-1-16,0 22 0,0 0 15,1-21-15,-1 0 0,0 21 0,0-21 16,0 21-16,0-21 0,-21 0 0,22-1 15,-22 1-15,21 0 0,0 0 16,-21 0-16,0 0 0,0-1 0,0 1 16,0 0-16,0 0 0,0 0 15,0-22-15,0 22 0,0 0 0,0 0 16,0 0-16,-21 0 0,21-1 16,-21 1-16,21 0 0,-22 0 15,1 0-15,21 0 0,-21-1 16,0 22-16,0-21 0,0 0 15,-1 21-15,1 0 16,0 0-16,0 0 0,-21 0 0,20 0 16,1 0-16,0 0 0,-21 0 15,21 0-15,-22 0 0,22 0 0,0 0 16,-21 21-16,20-21 0,1 21 16,-21 1-16,21-22 0,0 21 0,-1 0 15,1 0-15,0-21 0,0 21 16,21 0-16,0 22 0,-21-22 0,21 0 15,0 0-15,0 0 16,0 1-16,0 20 0,0-21 0,0 0 16,21 0-16,0 1 0,0-1 15,0-21-15,1 21 0,20 0 0,-21-21 16,0 0-16,0 21 0,1-21 16,20 0-16,-21 0 0,0 0 0,0 0 15,1 0-15,-1 0 0,0 0 16,0-21-16,-21 0 0,21 21 0,-21-21 15,21 0-15,-21-1 0,0 1 16,0 0-16,0 0 0,0 0 16,0 0-16,0-1 0,0 1 15,0 0 1,-21 21 0,0 0-16,0 0 0,0 21 15,0 0 1,-1 1-16,1-22 15</inkml:trace>
  <inkml:trace contextRef="#ctx0" brushRef="#br1" timeOffset="155765.82">20108 8509 0,'-21'0'15,"0"0"1,0 0-16,0 0 15,-1 0 1,1 0-16,0 0 16,0 0-16,0 0 15,0 0-15,-1 0 16,1 0-16,0-21 0,0 21 0,0 0 16,0 0-16,-1 0 0,1 0 0,0-21 15,0 21-15,0 0 0,0 0 16,42 0 78,0 0-79,0 0-15,0 0 0,22 0 16,-22 0-16,21 0 0,-21 0 0,22 0 15,-22 0-15,21 0 0,0 0 16,1 0-16,-22 0 0,21 0 0,1 0 16,-1 0-16,0 0 0,1 0 0,-1 0 15,21 21-15,-20-21 0,-1 0 16,22 0-16,-22 0 0,21 0 0,-20 0 16,20 0-16,1 21 0,-22-21 15,22 0-15,-22 0 0,21 0 0,-20 0 16,-1 21-16,22-21 0,-22 0 0,0 0 15,1 0-15,-1 0 0,-21 0 16,21 0-16,-20 0 0,20 0 16,-21 0-16,21 0 0,-20 0 0,20 0 15,-21 0-15,0 0 0,22 0 16,-22 0-16,21 0 0,-21 0 0,0 0 16,1 0-16,-1 0 0,0 0 15,0 0-15,0 0 156</inkml:trace>
  <inkml:trace contextRef="#ctx0" brushRef="#br1" timeOffset="156700.59">18373 10118 0,'0'-21'31,"0"-1"-31,0 1 15,0 0-15,0 0 16,0 0-16,0 0 0,0-1 0,0 1 16,0 0-16,0 0 0,-22-21 0,1 20 15,0 1-15,0 0 0,0 0 16,0 0-16,-1 0 0,1 21 0,-21 0 16,21 0-16,0 0 0,-22 0 15,22 21-15,0 0 0,0 0 16,0 0-16,-1 0 0,22 22 0,-21-22 15,0 21-15,21 1 0,-21-22 16,21 21-16,-21-21 0,21 22 0,0-22 16,0 0-16,0 21 0,0-21 15,0 1-15,0-1 0,0 0 16,21-21-16,0 21 0,0-21 16,0 0-16,1 0 15,20 0-15,-21-21 0,0 21 0,22-21 16,-22 0-16,0-1 0,21 1 15,-21 0-15,1 0 0,20 0 0,-21 0 16,-21-1-16,21 1 0,-21 0 0,21 0 16,-21 0-1,-21 42 17,21 0-32,-21 0 15,21 0-15,0 1 0,0-1 0,0 0 16,0 0-16,0 0 0,0 0 15,0 1-15,0-1 0,21 0 16,0 0-16,1-21 0,-1 0 0,0 0 16,0 0-16,0 0 15,22 0-15,-22 0 0,0 0 16,0-21-16,21 21 0,-20-21 0,-1 0 16,0-1-16,0 1 0,0 0 15,0-21-15,-21 21 0,0-1 0</inkml:trace>
  <inkml:trace contextRef="#ctx0" brushRef="#br1" timeOffset="156964.92">18754 9885 0,'0'0'16,"0"-21"-16,0 0 16,0-1-16,0 44 15,0-1 1,-22 21-16,22-21 0,0 22 16,0-22-16,0 21 0,0 0 0,0 1 15,0-1-15,0 22 0,0-22 16,0 21-16,0-20 0,0 20 15,0 1-15,0-1 0,0 1 0,0-22 16,0 22-16,0-1 0,0-21 0,0 22 16,0-22-16,0 1 0,0-1 15,0 0-15,0-21 0,0 1 0,0 20 16,-21-42-16,21 21 0,0 0 0,0-42 31,21 0-31,-21-21 0,22 20 16,-1-20-16,-21 0 0</inkml:trace>
  <inkml:trace contextRef="#ctx0" brushRef="#br1" timeOffset="157300.62">18838 10139 0,'0'0'0,"-21"-106"16,21 85-16,-21 0 0,21 0 15,0-1-15,0 1 0,0 0 16,0 0-16,21 21 15,0-21-15,0 21 0,1 0 0,-1 0 16,21 0-16,-21 0 0,0 0 16,22 21-16,-22-21 0,21 21 0,-21 0 15,1 0-15,-1 1 0,-21-1 0,0 21 16,0-21-16,0 0 0,0 1 16,-21-1-16,-1 0 0,1 0 15,0 0-15,-21-21 0,21 21 0,-22 1 16,22-22-16,-21 21 0,21-21 15,-1 0-15,1 0 0,0 21 0,0-21 16,42 0 15,0 0-31,0 0 0,22-21 16,-22 21-16,0-21 0,0 21 16</inkml:trace>
  <inkml:trace contextRef="#ctx0" brushRef="#br1" timeOffset="157616.44">19283 9948 0,'0'-21'15,"0"42"1,0 1-16,0 20 16,0-21-16,0 0 15,0 22-15,0-1 0,0 0 0,21 1 16,-21-1-16,0 21 0,0 1 0,0-22 15,0 22-15,0-1 0,0 1 16,0-22-16,0 22 0,0-22 0,0 21 16,0-20-16,0 20 0,-21-20 15,0-1-15,21 0 0,0-21 0,-22 22 16,1-22-16,21 21 0,0-21 16,-21 1-16,21-1 0,0-42 31,0-22-31,21 22 15,0-21-15,1-1 0,-1 1 0,0-21 16,0 20-16</inkml:trace>
  <inkml:trace contextRef="#ctx0" brushRef="#br1" timeOffset="157968.03">19410 10224 0,'0'0'0,"-43"-85"15,43 64 1,0 0-16,0-1 0,0 1 0,0 0 15,0 0-15,0 0 0,0 0 16,22 21-16,-1-22 0,0 22 0,21 0 16,-21 0-16,1 0 0,20 0 15,0 0-15,-21 0 0,22 0 0,-1 0 16,-21 0-16,22 22 0,-22-1 0,0 0 16,0 0-16,-21 0 0,0 0 15,0 1-15,0-1 0,-21 0 0,0 0 16,-22 0-16,22 0 0,-21 1 15,0-1-15,-1 0 0,-20-21 16,42 21-16,-22 0 0,1-21 0,0 21 16,20-21-16,1 0 0,0 0 0,21 22 15,21-22 17,0 0-32,1 0 15,20-22-15,-21 1 0,21 21 0,1-21 16,-22 21-16,21-21 0,1 0 0</inkml:trace>
  <inkml:trace contextRef="#ctx0" brushRef="#br1" timeOffset="158259.87">20108 9694 0,'0'0'0,"0"-42"15,0 63 16,0 0-31,0 22 16,-21-22-16,21 21 0,-21-21 16,21 22-16,0-1 0,0-21 0,0 22 15,0-22-15,0 21 0,0-21 0,0 0 16,0 1-16,0-1 16,0 0-16,0 0 0,0 0 0,21-21 15,0 21-15,0-21 0,1 0 16,-1 0-16,0 0 15,21 0-15,-21-21 0,1 0 0,20 0 16,-21 0-16,0 0 0,22-22 0,-22 22 16</inkml:trace>
  <inkml:trace contextRef="#ctx0" brushRef="#br1" timeOffset="158712.6">20616 9335 0,'0'0'15,"-21"0"1,0 0 0,21 21-16,0 0 15,0 0-15,0 0 0,0 0 16,0 1-16,0-1 0,0 0 0,0 0 16,0 21-16,0-20 0,0-1 15,-21 0-15,21 0 0,-21 0 16,-1-42 15,22 0-31,0 0 16,0 0-16,0-1 15,0 1-15,0-21 0,0 21 0,0-22 16,22 22-16,-22 0 0,21 0 0,0 0 16,0 0-16,21-1 0,-20 1 15,-1 21-15,21 0 0,-21 0 0,0 0 16,22 0-16,-22 0 0,0 0 15,0 21-15,0-21 0,1 22 0,-1-1 16,-21 0-16,0 0 0,0 0 0,0 0 16,0 1-16,0-1 0,0 0 15,0 0-15,-21 0 0,-1 0 0,1 1 16,21-1 0,0 0-16,0 0 15,0 0 1</inkml:trace>
  <inkml:trace contextRef="#ctx0" brushRef="#br1" timeOffset="159131.37">21061 10139 0,'21'0'31,"-21"-21"-31,21 0 0,0 21 16,0-22-16,-21 1 0,22 0 0,-1 0 15,0-21-15,0 20 0,0-20 16,0 21-16,1-21 0,-1-1 0,0 1 16,-21 21-16,0-22 0,0 22 15,0-21-15,0 21 0,0 0 0,0-1 16,-21 22-16,0 0 0,-1 0 15,1 0 1,0 22-16,0-1 0,21 0 0,-21 0 16,21 21-16,-21 1 0,21-1 15,-22 0-15,22 1 0,0-1 0,0-21 16,0 22-16,0-1 0,0-21 0,0 21 16,0-20-16,0-1 0,22 0 15,-22 0-15,21-21 0,0 21 0,-21 0 16,21-21-16,0 0 0,0 0 15,1 0-15,-1 0 16,0 0-16,0-21 0,0 21 0,0-21 16</inkml:trace>
  <inkml:trace contextRef="#ctx0" brushRef="#br1" timeOffset="159484.16">21569 9948 0,'0'22'16,"0"-1"0,21-21-1,0 0-15,0 0 16,0 0-16,1 0 0,-1 0 16,-21-21-16,21-1 0,0 22 0,-21-21 15,21 0-15,-21 0 16,0 0-16,0 0 0,0-1 15,-21 1-15,0 21 0,0 0 16,0 0-16,-1 0 0,1 0 16,0 21-16,0-21 0,0 22 0,21-1 15,0 0-15,-21 21 0,21-21 0,0 1 16,0-1-16,0 0 0,0 21 16,0-21-16,0 1 0,0-1 15,21 0-15,0-21 0,0 0 0,0 21 16,22-21-16,-22 0 0,0 0 15,0 0-15,21 0 0,-20-21 0</inkml:trace>
  <inkml:trace contextRef="#ctx0" brushRef="#br1" timeOffset="159848.96">22013 9821 0,'0'22'16,"0"-1"-1,0 0-15,0 0 0,0 0 16,0 0-16,0 1 0,0-1 0,0 0 16,0 0-16,0 0 0,0 0 0,21 1 15,-21-1-15,0 0 16,0 0-16,22-21 16,-22 21-16,21-21 15,0 0 1,-21-21-16,21 0 15,-21 0-15,0 0 16,0-1-16,0 1 0,21 0 0,-21-21 16,21 21-16,-21-1 0,0 1 0,0 0 15,22 0-15,-22 0 0,21 21 16,-21-21-16,21 21 0,0 0 31,-21 21-31,21-21 16,-21 21-1</inkml:trace>
  <inkml:trace contextRef="#ctx0" brushRef="#br1" timeOffset="160440.62">22352 10075 0,'0'0'0,"21"0"15,0 0 1,0 0-16,1 0 16,-22-21-16,21 21 15,-21-21-15,21 0 0,-21 0 16,0 0-16,0-1 16,0 1-16,-21 21 15,0 0-15,-1 0 0,1 0 16,0 21-16,0-21 0,0 22 15,0-1-15,-1 21 0,1-21 0,0 0 16,0 1-16,21-1 0,0 0 16,0 0-16,0 0 0,0 0 0,0 1 15,21-1-15,0-21 16,22 0-16,-22 0 0,0 0 16,0 0-16,21 0 0,-20 0 15,20 0-15,-21 0 0,21 0 0,-20-21 16,20-1-16,-21 1 0,21 0 15,-20 0-15,20-21 0,-21 20 0,0-20 16,22 0-16,-22-1 0,0-20 16,0 21-16,-21-22 0,21 22 0,-21-1 15,21 1-15,-21 0 0,0 21 0,0-1 16,0 1-16,0 0 0,0 42 16,-21 0-16,0 1 15,0 20-15,0 0 0,0 1 16,-1-1-16,22 0 0,0 22 0,0-22 15,0 0-15,0 1 0,0-1 16,0 0-16,0 1 0,0-22 16,0 0-16,0 0 0,22 22 0,-1-43 15,0 21-15,0 0 0,0-21 0,0 0 16,1 21-16,-1-21 0,0 0 16,0 0-16,0 0 0,0 0 0</inkml:trace>
  <inkml:trace contextRef="#ctx0" brushRef="#br1" timeOffset="162808.26">20256 11684 0,'22'0'15,"-1"-21"1,0 21-16,0-21 0,21 0 0,-20-1 16,-1 1-16,0 0 0,0-21 0,-21 21 15,0-22-15,0 22 0,0-21 16,0-1-16,-21 22 0,0-21 15,0 21-15,-1 0 0,-20-1 0,0 22 16,-1 0-16,22 0 0,-21 0 16,0 22-16,-1 20 0,22-21 0,0 0 15,-21 22-15,20-1 0,1 0 16,21 1-16,0-1 0,0 0 0,0-21 16,0 22-16,0-22 0,0 21 0,0-21 15,21 1-15,-21-1 0,22-21 16,20 0-16,-21 0 0,0 0 0,22 0 15,-1 0-15,-21 0 0,21-21 0,1 21 16,-22-22-16,21 1 0,-21 0 16,1 0-16,20 0 0,-42-22 15,21 22-15,-21-21 0,21 21 0,-21-22 16,0 1-16,0 21 0,0 0 16,0 0-16,0-1 0,-21 22 15,21 22-15,0-1 0,0 21 16,0-21-16,0 22 0,0-22 15,0 21-15,0 0 0,0-20 0,0 20 16,21-21-16,-21 0 0,21 0 0,1 1 16,-1-1-16,0 0 0,0-21 15,0 0-15,0 0 0,1 0 0,-1 0 16,0 0-16,0 0 0,21 0 0,-20 0 16,-1-21-16,0 0 15,0-1-15,0 1 0,0 0 0,1-21 16,-1 21-16,0-22 0,0 1 0,0 0 15,0 20-15,1-20 0,-1 21 16,-21 0-16,21 21 0,0 0 16,-21 21-1,0 0-15,0 0 16,0 0-16,0 1 16,21-22-1,0 0 16,-21-22-31,0 1 16,0 0-16,0 0 16,0 0-16,-21 21 15,0 0 1,0 0-16,21 21 16,-21 0-16,21 0 15,-21 0-15,21 1 0,-22-1 0,22 0 16,0 0-16,0 21 0,0-20 0,0-1 15,0 0-15,0 0 0,0 0 16,22 0-16,-1 1 16,0-22-16,0 21 0,0-21 0,0 0 15,1 0-15,-1 0 16,21 0-16,-21 0 0,22 0 0,-22-21 16,21-1-16,-21 22 0,22-21 0,-1 0 15,-21 0-15,21-21 0,-20 20 16,-1 1-16,0 0 0,0 0 0,0-21 15,-21 20-15,0 1 0,21 21 0,-21-21 16,22 21-16,-1 0 16,0 0-1,0 0 1,-21 21 0,21-21-16,-21 21 31,0-42 16,0 0-47,-21 21 15,21-21-15,-21 21 0,0 0 16,0 0-16,-1 0 16,1 0-16,21 21 0,-21-21 15,0 21-15,21 0 0,0 1 16,-21-1-16,0 0 0,21 0 0,-22 21 15,22-20-15,0-1 0,0 0 16,0 0-16,0 0 0,0 0 16,0 1-16,0-1 0,22 0 0,-1-21 15,0 21-15,0-21 0,21 0 0,-20 0 16,20 0-16,-21 0 0,21 0 16,1 0-16,-22-21 0,21 0 0,1 0 15,-1-1-15,0 1 0,-21 0 0,22 0 16,-22-21-16,0 20 0,21-20 15,-20 21-15,-22 0 0,0-22 0,21 22 16,-21 0-16,0 0 0,0 0 16,-21 21-1,-1 21 1,1 0-16,0 0 0,21 0 0,0 1 16,-21-1-16,0 0 0,21 0 15,-21 21-15,21-20 0,0-1 0,0 0 16,0 0-16,0 0 0,0 0 0,0 1 15,21-22-15,0 21 0,-21 0 16,21-21-16,0 0 0,0 0 0,1 0 16,-1 0-16,21 0 0,-21 0 15,0 0-15,22-21 0,-22 21 0,0-21 16,21-1-16,-20 1 0,-1 0 0,0 0 16,0 0-16,0-22 0,0 22 15,-21 0-15,22 0 0,-22 0 16,0 0-16,0-1 15,-22 22-15,1 0 0,0 22 16,0-1-16,21 0 16,-21 0-16,21 0 15,0 0-15,0 1 0,0-1 16,0 0-16,0 0 0,21 0 16,-21 0-16,21-21 0,-21 22 15,21-22-15,-21 21 0,21 0 16,-42-21 15,0 0-31,0 0 0,0 0 16,0 0-16,-1 0 15,22-21-15,-21 21 32,21 21-17,0 0-15,0 0 16,21 0-1,1-21-15,-1 0 16,0 0-16,0 0 0,0 0 0,22 0 16,-22 0-16,21 0 0,-21 0 0,22 0 15,-22-21-15,21 21 16,0-21-16,-20 0 0,-1 0 0,21 0 16,-21-1-16,0 1 0,-21 0 0,22 0 15,-22-21-15,21 20 0,-21 1 16,0 0-16,0-21 0,0 21 15,0-1-15,-21 22 0,-1 0 0,1 0 16,0 0-16,0 22 16,0-1-16,0 0 0,21 0 0,-22 0 15,22 0-15,0 1 16,0-1-16,0 0 0,0 0 16,0 0-16,0 0 0,22 1 15,-22-1-15,0 0 16,21 0-16,-21 0 15,-21-21 1,-1 0-16,1 0 16,0 0-16,0 0 0,0 0 0,0 0 15,-1 0-15,1 0 0,21-21 16,0 0-16,0 0 16,0 0-16</inkml:trace>
  <inkml:trace contextRef="#ctx0" brushRef="#br1" timeOffset="163624.39">23516 8319 0,'0'0'0,"-21"0"0,-43 21 16,43 0 0,0-21-16,0 0 0,0 0 31,42 0-15,0 0-1,0 0-15,22 0 0,-1 0 16,21 0-16,1 0 0,-1 0 0,22 0 15,0 0-15,21 0 0,-22 0 16,1 0-16,0 0 0,-22 0 0,22 0 16,-22-21-16,1 21 0,-1 0 15,1 0-15,-22 0 0,-21 0 16,22-21-16,-65 21 31,1 0-31,21-22 16,-21 22-16,0 0 0,0 0 15,0 0 1,21 22-16,-22-22 0</inkml:trace>
  <inkml:trace contextRef="#ctx0" brushRef="#br1" timeOffset="164552.01">24066 8446 0,'0'0'0,"-21"0"15,0 0 1,21 21 0,0 0-16,0 0 15,0 0 1,0 0-16,0 1 0,0-1 0,0 21 15,0-21-15,0 22 0,0-1 0,21 0 16,-21 22-16,21-1 0,-21-20 16,0 20-16,0 1 0,0 20 0,0-20 15,0 20-15,0 1 0,0 0 16,0-1-16,0 22 0,-21-21 0,21 21 16,0-22-16,-21 22 0,0 0 0,21 0 15,-21 0-15,21 0 0,0-1 16,0 1-16,0 0 0,0 21 0,-21-21 15,21 0-15,0 0 0,0-1 0,0 22 16,0-21-16,0 0 16,0 0-16,0 0 0,0 0 0,0-1 15,0 1-15,0 0 0,0-21 0,0 21 16,0-22-16,0 22 0,0-21 16,0-1-16,0-20 0,21 21 0,-21-1 15,0-20-15,0-1 0,0 1 0,21-22 16,-21 22-16,0-22 0,0 21 15,0-20-15,0-1 0,0-21 0,0 22 16,0-22-16,-21 0 0,21 0 0,0 0 16,-21 0-16,-1-21 15,1 0-15,0 0 32,21-21-32,-21 21 0,21-21 15,0 0-15,-21 0 0,0 0 16,-1-1-16,22 1 15,0 0-15,0 0 0,-21 21 16,21-21-16,0 0 0,0-1 0,-21 1 16,21 0-16,0 0 0,0 0 15,0 0-15,-21 21 32,0 0-17,21 21-15,0 0 0,0 0 16,0 0-16,0 0 0,0 1 15,0-1-15,0 0 0,0 0 16,0 21-16,0-20 0,0-1 0,0 0 16,0 0-16,21 0 0,0-21 0,-21 21 15,21-21-15,0 0 0,1 0 16,-1 0-16,0 0 0,0 0 16,0 0-16,0-21 0,1 0 0,-1 21 15,21-21-15,-21 0 0,0 0 16,1-1-16,-1 1 0,0 0 0,0 0 15,0 0-15,0 21 0,-21-21 0,0-1 16,22 22 0,-22 22 31</inkml:trace>
  <inkml:trace contextRef="#ctx0" brushRef="#br1" timeOffset="166900.51">19113 14118 0,'0'0'16,"0"-21"-16,0 0 0,0-21 16,0 20-16,-21 1 0,21 0 15,-21 21-15,0 0 0,-21 0 0,20 0 16,1 0-16,0 0 0,0 0 15,-21 0-15,20 21 0,-20 0 0,0 22 16,-1-22-16,22 21 0,-21 1 0,0-1 16,-1 21-16,22-20 15,-21 20-15,21 1 0,-1-1 0,1 1 16,21-22-16,0 22 0,0-22 16,0 21-16,0-20 0,21-1 0,1 0 15,-1-20-15,21 20 0,0-21 0,-20 0 16,20 0-16,0 1 0,1-22 15,-1 0-15,0 0 0,-21 0 0,22 0 16,-1 0-16,0-22 0,-20 1 16,20 0-16,-21-21 0,21 21 0,-20-22 15,-1 22-15,0-21 0,-21-1 16,0 1-16,0 0 0,0 21 0,0-22 16,0 22-16,0 0 0,0 42 31,0 0-31,-21 0 15,0 22-15,21-22 0,-22 21 0,22 1 16,0-22-16,0 21 0,-21-21 16,21 0-16,0 22 0,0-22 0,0 0 15,0 0-15,21 0 0,1-21 16,-1 0-16,0 0 16,0-21-16,21 21 0,-20-21 0,-1 0 15,0 0-15,21-22 0,-21 22 16,1 0-16,-22-21 0,21 21 15,-21-22-15,21 22 0,-21-21 0,0 21 16,0-1-16,0 44 31,0-1-31,0 0 16,0 0-16,0 21 0,0-20 0,0-1 16,0 21-16,0-21 0,0 0 0,0 1 15,0-1-15,0 21 0,21-42 16,0 21-16,0 0 0,1-21 0,-1 0 15,21 0-15,-21 0 0,22 0 0,-22 0 16,21-21-16,-21 21 16,22-21-16,-1 0 0,-21 0 0,21 0 15,-20-22-15,-1 22 0,0 0 16,0-21-16,-21 20 0,0 1 0,0-21 16,0 21-16,0 0 0,0-1 15,-21 22-15,0 0 16,21 22-16,-21-1 0,-1 0 15,22 0-15,0 0 16,0 0-16,0 1 0,0-1 0,0 0 16,0 0-16,22-21 0,-1 21 15,0-21-15,0 0 16,0 0-16,0 21 0,1-21 16,-1 22-16,0-22 0,-21 21 15,21-21-15,-21 21 0,0 0 16,0 0-16,0 0 15,0 1 1,21-22 0,0 0-16,-21-22 15,22 22-15,-1-21 0,0 0 16,-21 0-16,21 21 0,21-21 0,-20 0 16,-1-1-16,21 1 0,-21-21 15,0 42-15,22-21 0,-22 0 16,0-1-16,-21 1 15,-21 21 1,0 0 0,0 0-16,-1 0 0,1 0 15,0 0-15,0 0 16,21 21-16,0 1 0,0-1 16,0 0-16,0 0 15,0 0-15,21-21 0,0 21 16,-21 1-16,21-22 0,1 21 0,-1-21 15,-21 21-15,21-21 0,0 0 16,0 0-16,0 0 0,1 0 16,-1 0-16,21 0 0,-21 0 0,0 0 15,1 0-15,-1 0 0,0 0 16,0 0-16,0 0 0,0 0 0,1 0 16,-22-21-16,21 21 15,-21-21 1,0-1-16,0 1 15,0 0 1,0 0 0,0 42-1,-21-21-15,21 21 16,-22 0-16,1 1 16,0-1-16,21 0 0,0 0 0,0 0 15,-21 0-15,21 1 16,0-1-16,21-21 15,0 0-15,0 0 16,1 0-16,-1 0 0,0-21 0,0-1 16,21 22-16,-20-21 0,-1 0 0,21 0 15,-21 0-15,0 0 0,1 21 16,-1-22-16,0 1 0,-21 0 0,21 21 16,-21-21-16,0 0 0,0 42 62,-21-21-62,21 21 0,-21 0 16,21 0-16,-21-21 0,21 22 0,0-1 15,0 0-15,0 0 0,-22-21 16,22 21-16,0 0 16,0-42 15,0 0-16,0 0-15,22 21 0,-22-21 0,21 0 16,-21-1-16,0 1 16,21 21-16,0 0 15,-21 21 17,21-21-32,-21 22 0,0-1 0,21 0 15,-21 0-15,22-21 16,-22 21-16,21-21 0,0 0 15,0 0-15,0 0 0,0 0 0,1 0 16,20 0-16,-21 0 0,0-21 16,22 0-16,-22 0 0,0 0 15,21-1-15,-21 1 0,1 0 0,-22 0 0,21-21 16,0-1-16,-21 1 16,0-22-16,0 1 0,0-1 0,0 1 15,0-1-15,0 1 0,0-1 0,0 1 16,0 21-16,0-1 0,0 22 15,0 0-15,0 0 0,0 42 16,0 0-16,0 0 16,0 22-16,-21-1 0,21 0 0,-21 22 15,21-22-15,0 22 0,-22-1 0,22 1 16,0-22-16,0 21 0,0-20 16,0-1-16,0-21 0,0 22 0,0-22 15,22 0-15,-1 0 0,-21 0 16,21 0-16,0-21 0,0 0 0,0 0 15,1 0-15,-1 0 0,0 0 16,0 0-16,0 0 0,0 0 16,1-21-16,-1 0 0,0-21 0,0 21 15,0-1-15,0-20 0</inkml:trace>
  <inkml:trace contextRef="#ctx0" brushRef="#br1" timeOffset="167073.42">21569 14478 0,'21'0'31,"0"0"-31,0 0 0,0 0 16,22-21-16,-22 21 0,0 0 16,21-21-16,-20 21 0,20-21 0,-21 21 15,21-22-15,-20 1 0</inkml:trace>
  <inkml:trace contextRef="#ctx0" brushRef="#br1" timeOffset="167500.69">22521 14372 0,'0'0'0,"0"-21"16,0-21-16,0 21 0,0-1 16,0 1-16,0 0 15,0 0-15,0 0 0,0 0 16,0-1-16,-21 22 15,0 22 1,21-1-16,0 0 0,0 21 0,0 1 16,0-1-16,0 0 0,0 22 15,0-1-15,0 1 0,0-1 0,0-20 16,0 20-16,0-21 0,0 1 0,-21-22 16,21 21-16,-21-21 0,21 1 15,0-1-15,0 0 0,0 0 0,0-42 47,0 0-47,0 0 0</inkml:trace>
  <inkml:trace contextRef="#ctx0" brushRef="#br1" timeOffset="167828.5">22394 14436 0,'0'0'0,"0"-43"0,0 1 0,-21 21 0,0-21 16,21 20-16,-21-20 0,21 21 0,0 0 15,0 0-15,0-1 0,0 1 16,0 0-16,21 0 0,0 0 16,0 21-16,22-21 0,-22 21 15,21 0-15,0 0 0,1 0 0,-22 0 16,21 21-16,1 0 0,-22 0 0,21 0 16,-42 0-16,21 22 15,-21-22-15,0 21 0,0 1 0,-21-1 16,0 0-16,0 1 0,0-22 15,-1 21-15,-20-21 0,21 0 0,-21 22 16,20-22-16,-20 0 0,21 0 0,0-21 16,21 21-16,0 1 0,-21-1 15,21 0-15,0 0 16,21-21-16,0 21 16,0-21-16,0 0 0,0 0 0,1 0 15,-1 21-15,21-21 0,-21 0 0</inkml:trace>
  <inkml:trace contextRef="#ctx0" brushRef="#br1" timeOffset="168596.06">23050 14711 0,'0'-42'16,"0"20"-16,0 1 16,-21 21-16,0 0 15,0 0-15,0 0 0,0 21 16,-1-21-16,1 22 0,0-1 15,0 0-15,0 21 0,0-21 0,-1 1 16,1-1-16,0 0 16,21 0-16,0 0 0,0 0 0,0 1 15,0-1-15,21 0 16,0-21-16,1 0 0,-1 0 16,0 0-16,0 0 0,0-21 0,0 0 15,22-1-15,-22 1 0,0 0 0,0 0 16,0 0-16,1 0 0,-1-22 15,-21 22-15,0 0 0,21 0 0,-21 0 16,0-1-16,0 44 31,0-1-31,-21-21 16,21 21-16,0 0 0,0 0 16,-21 0-16,21 1 0,0-1 0,0 0 15,0 0-15,0 0 0,0 0 0,21 1 16,0-22-16,0 0 15,0 21-15,22-21 0,-22 0 0,21 0 16,0 0-16,1 0 0,-1 0 16,0-21-16,1-1 0,-1 22 0,22-21 15,-22 0-15,-21 0 0,21 0 0,-20 0 16,-1-22-16,0 22 0,-21-21 16,0 21-16,0-1 0,0 1 0,0 0 15,-21 0-15,0 21 0,-1 0 16,1 0-16,0 0 0,-21 0 15,21 21-15,-1 0 0,-20 0 0,21 1 16,0-1-16,0 0 0,-1 21 0,22-21 16,0 1-16,0-1 0,0 0 15,0 0-15,0 0 0,0 0 0,0 1 16,22-1-16,-1 0 0,0 0 16,0 0-16,0 0 0,0 1 0,1-1 15,-1 21-15,0-21 0,0 22 0,0-22 16,0 21-16,-21 0 0,0-20 15,0 20-15,0 0 0,0-21 0,0 22 16,0-22-16,-21 21 0,21-21 16,-21 22-16,0-22 0,0 0 0,0 0 15,-1 0-15,1-21 0,0 22 16,0-22-16,0 0 16,21-22-16,0 1 0,0 0 15,0 0-15,0-21 0,21-1 16,0 1-16,0 0 0,0-22 0,22 22 15</inkml:trace>
  <inkml:trace contextRef="#ctx0" brushRef="#br1" timeOffset="168908.78">24024 14923 0,'0'0'0,"0"-22"0,21 22 0,0-21 16,1 0-1,-1 0-15,0 21 0,-21-21 0,21 0 16,0-1-16,0 1 0,1 21 0,-1-21 16,-21 0-16,0 0 0,0 0 15,0-1-15,-21 22 0,-22 0 16,22 0-16,-21 0 0,-22 0 16,22 0-16,-22 22 0,1-1 0,21 0 15,-22 0-15,22 21 0,-1-20 0,22-1 16,21 21-16,0-21 15,0 0-15,21 1 0,1-1 0,20 0 16,0-21-16,1 21 0,20-21 0,-21 0 16,1 0-16,20 0 0,-20 0 15,-1 0-15,0 0 0,-21-21 0,1 21 16</inkml:trace>
  <inkml:trace contextRef="#ctx0" brushRef="#br1" timeOffset="171072.69">21315 16066 0,'0'0'0,"-21"0"0,-1 0 15,22-22 1,0 1-16,0 0 0,22 0 16,-1 0-16,0 0 0,-21-1 15,21-20-15,0 21 0,-21 0 16,0-22-16,0 22 0,0-21 0,0 21 15,0-22-15,-21 22 0,0 0 0,-21 0 16,20 21-16,-20 0 0,0 0 16,-1 0-16,1 21 0,21 0 0,-21 0 15,-1 22-15,22-1 0,-21 0 16,21 1-16,-1-1 0,1 0 0,21 1 16,0 20-16,0-20 0,0-1 0,0 0 15,0-21-15,0 1 0,21 20 16,1-42-16,20 21 0,-21-21 0,0 0 15,22 0-15,-22 0 0,21 0 16,-21-21-16,22 0 0,-22 0 16,21-22-16,-21 22 0,0-21 0,1 21 15,-1-22-15,0 1 0,-21 0 0,0 20 16,0 1-16,0-21 0,0 21 16,0 42-1,0 0-15,0 0 0,0 0 16,0 22-16,0-22 0,21 21 15,-21-21-15,21 22 0,-21-1 0,0-21 16,21 0-16,1 1 0,-1-1 16,-21 0-16,21 0 0,0-21 15,0 0-15,0 0 0,1 0 0,-1-21 16,0 0-16,0 21 0,0-21 16,22-22-16,-22 22 0,0 0 0,0-21 15,0-1-15,0 22 0,-21-21 0,22 21 16,-1-22-16,-21 22 0,0 0 15,21 21-15,0 0 0,0 0 16,-21 21-16,0 0 16,0 0-16,0 1 0,0-1 15,21-21-15,-21 21 0,22-21 16,-1-21 15,-21 0-31,0-1 16,0 1-16,0 0 0,0 0 15,0 0-15,-21 0 16,-1 21-16,1 0 0,0 0 16,0 0-16,21 21 15,-21 0-15,21 0 0,-21 21 0,21-20 16,0 20-16,0 0 0,0 1 0,0-22 16,0 21-16,0 0 0,0-20 15,0-1-15,0 21 0,21-21 0,0 0 16,0-21-16,0 22 0,0-22 0,1 0 15,-1 0-15,0 0 16,0 0-16,0 0 0,0-22 0,1 1 16,-1 0-16,0 0 0,21 0 0,-21 0 15,1-22-15,-1 22 0,0-21 16,21 21-16,-21-22 0,1 22 0,-1 0 16,0 0-16,0 0 0,0-1 0,0 22 15,1 0-15,-1 22 16,-21-1-16,0 0 15,0 0-15,21-21 16,-21 21-16,0 0 0,21-21 31,0-21 1,-21 0-32,0 0 15,0 0-15,0 0 0,0-1 16,0 1-16,0 0 0,0 0 15,-21 21-15,0 0 16,0 0-16,0 0 16,-1 0-16,1 21 0,0 0 15,21 0-15,-21 1 0,21 20 0,0-21 16,-21 0-16,21 22 0,0-22 16,0 21-16,0-21 0,0 0 15,0 1-15,0-1 0,0 0 16,0 0-16,21 0 0,0-21 0,-21 21 15,21-21-15,0 0 0,1 0 0,-1 0 16,0 0-16,21 0 0,-21 0 16,1-21-16,20 21 0,0-21 0,1 0 15,-1 0-15,0 0 0,1-22 0,-22 22 16,21 0-16,-21 0 0,22-22 16,-22 22-16,-21 0 0,0 0 0,21 21 15,-21-21-15,0 42 31,-21-21-31,21 21 16,0 0-16,-21 0 0,-1 1 0,22-1 16,-21 0-16,21 0 0,-21 0 15,21 0-15,0 1 0,0-1 0,0 0 16,21-21 0,0 0-16,1 0 15,-1 0-15,0-21 0,0 0 0,21 21 16,-20-43-16,-1 22 0,21 0 15,-21 0-15,0 0 0,1-22 0,20 22 16,-21 0-16,-21 0 0,21 21 16,-21-21-16,0 42 31,-21 0-31,0-21 0,21 21 16,0 0-16,0 0 0,0 1 15,-21-1-15,21 0 0,0 0 16,0 0-16,0 0 0,21-21 15,0 22-15,0-22 16,0 0-16,1 21 0,-1-21 16,-42-21 31,-1 21-47,1-22 15,0 22-15,0 0 0,0 0 16,0 0-16,21 22 15,0-1-15,0 0 16,0 0-16,0 0 16,0 0-1,21-21-15,0 0 0,21 0 16,-21 0-16,1 0 0,-1-21 16,21 21-16,-21-21 0,22 0 0,-1 0 15,-21 0-15,21-22 0,1 22 0,-22-21 16,21 21-16,-21-22 0,1 22 15,-1-21-15,0 21 0,-21-1 16,21 1-16,-21 0 0,0 0 0,-21 21 16,0 0-1,0 0-15,-1 0 0,1 0 16,0 21-16,21 0 0,-21 0 0,21 1 16,0-1-16,0 0 0,0 0 15,0 0-15,0 0 0,0 1 16,0-1-16,21 0 0,0-21 0,-21 21 15,21 0-15,-21 0 16,22-21-16,-22 22 0,0-1 31,-22-21-31,1 0 0,0 0 16,0 0-16,-21 0 0,20 0 16,1 0-16,0-21 0,-21-1 0,-1 1 15,22 0-15,-21-21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0T03:33:1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804 0,'0'0'0,"0"-21"15,0 0 1,0 0-1,-21 0-15,21 0 0,0-1 16,0 1-16,0 0 16,-21 0-16,21 0 0,0 0 15,0-1-15,0 1 0,0 0 16,0 0 0,0 42 30,-22-21-46,22 21 0,0 0 0,0 1 16,0-1-16,0 21 0,-21 0 16,21 1-16,-21-1 0,21 22 15,-21-22-15,21 21 0,0 1 0,0-22 16,-21 22-16,21-22 0,0 22 16,0-22-16,0 0 0,0 1 0,0-1 15,0 0-15,0-21 0,0 22 16,0-1-16,21-21 0,-21 0 0,21 1 15,0-1-15,0 0 16,1 0-16,20-21 0,-21 0 0,0 0 16,22 0-16,-1 0 0,-21 0 15,21-21-15,1 0 0,-1 0 16,0-1-16,1 1 0,-1-21 0,-21 21 16,22-22-16,-1 22 0,-21-21 15,21 0-15,-20-1 0,-1 1 0,0 0 16,0-22-16,0 1 0,0 20 15,-21-20-15,0-1 0,0 22 0,0-22 16,0 22-16,0 0 0,0-1 16,0 1-16,0 21 0,0 0 0,0 0 15,0-1-15,0 1 16,0 64 15,0-22-15,0 0-16,0 21 0,0-21 0,-21 22 15,21 20-15,-21-20 0,21-1 16,-21 21-16,21 1 0,-21-22 0,21 1 16,0 20-16,0-21 0,-21 1 15,21-1-15,0 0 0,0 1 16,0-22-16,0 21 0,0-21 16,0 1-16,21-1 0,0 0 0,-21 0 15,21 0-15,0-21 0,0 0 16,1 21-16,-1-21 0,21 0 15,-21 0-15,0 0 0,1 0 0,20-21 16,-21 0-16,0 21 0,22-21 16,-22 0-16,0 0 0,21-22 0,-21 22 15,22-21-15,-22-1 0,21 1 16,-21-21-16,1 20 0,20-20 0,-21-1 16,0 1-16,0-1 0,1 22 15,-1-22-15,-21 22 0,0 0 16,21-1-16,-21 1 0,0 21 15,0-21-15,0 20 0,0 1 0,0 0 16,-21 21 0,0 0-1,-1 0-15,22 21 0,-21 0 16,21 1-16,0 20 0,-21-21 16,21 21-16,-21 1 0,0 20 0,21-20 15,-21 20-15,21-21 0,-22 22 16,1-1-16,21-20 0,0-1 0,0 22 15,-21-22-15,21 0 0,0-21 16,0 22-16,0-1 0,0-21 16,0 0-16,0 22 0,21-22 15,-21 0-15,21-21 0,1 21 0,-1 0 16,0-21-16,21 0 0,-21 0 16,1 0-16,-1 0 0,21 0 0,-21 0 15,0-21-15,1 0 0,20 0 16,-21 0-16,0 0 0,0-1 0,1 1 15,-1 0-15,0-21 0,0 21 16,-21-22-16,0 22 0,21-21 0,-21 21 16,0-1-16,0 1 0,0 0 15,0 42 17,0 0-32,0 1 0,0-1 0,0 0 15,0 0-15,0 0 0,0 22 16,0-22-16,0 0 0,0 0 0,0 0 15,0 0-15,0 1 16,0-1-16,21-21 0,1 0 16,-1 0-1,0 0-15,0 0 0,0-21 16,0 21-16,1-22 0,-22 1 16,21 0-16,0 0 0,0 0 0</inkml:trace>
  <inkml:trace contextRef="#ctx0" brushRef="#br0" timeOffset="339.8">5355 783 0,'0'0'0,"-21"0"0,0 0 16,0 0-16,21 21 31,21-21 0,0 0-31,-21-21 16,0 0-1,0 0-15,0 0 16,-21 21-16,0 0 16,-1 0-16,1 0 15,0 0-15,0 0 16,0 0-16,21 21 15,0 0-15,0 0 16,0 0 0</inkml:trace>
  <inkml:trace contextRef="#ctx0" brushRef="#br0" timeOffset="580.66">4445 1080 0,'0'0'0,"-42"21"16,42 0-16,21-21 31,0 0-31,0 0 16,0 0-16,22 0 0,-22 0 15,21-21-15,0 21 0,-20-21 16,20 21-16,0-22 0,1 22 0,-1-21 16,0 0-16,1 0 0,-22 21 15</inkml:trace>
  <inkml:trace contextRef="#ctx0" brushRef="#br0" timeOffset="1172.32">5927 402 0,'0'0'0,"-22"0"0,1 0 16,0-21-1,0 21 1,0 21-16,21 0 0,-21 1 15,21-1-15,0 0 0,-22 0 0,1 21 16,21-20-16,-21 20 0,21 0 16,0 22-16,-21-22 0,0 22 15,0-1-15,21 1 0,0-1 0,-22 1 16,1-1-16,21-21 0,-21 22 16,21-22-16,0 1 0,0-1 15,0 0-15,0 1 0,0-22 0,0 21 16,0-21-16,21 0 0,22 1 15,-22-22-15,0 0 0,0 21 0,21-21 16,1 0-16,-22 0 0,21-21 16,1 21-16,-22-22 0,21 1 0,0 0 15,-20 0-15,-1 0 0,21 0 16,-21-1-16,-21-20 0,21 21 0,-21-21 16,0 20-16,0 1 0,0 0 15,0 0-15,0 0 0,-21 42 47,21 0-47,0 0 0,0 0 16,0 1-16,0-1 0,0 0 0,0 0 15,0 0-15,0 0 0,0 1 16,0-1-16,0 0 16,21-21-1,1 0-15,-1-21 16,-21 0-16,0-1 15,0 1-15,21 0 0,-21 0 16</inkml:trace>
  <inkml:trace contextRef="#ctx0" brushRef="#br0" timeOffset="1400.19">6244 1080 0,'0'-22'15,"-21"22"17</inkml:trace>
  <inkml:trace contextRef="#ctx0" brushRef="#br0" timeOffset="2076.84">6456 1207 0,'0'0'0,"-21"0"0,42 0 47,0-22-47,0 22 16,0 0-16,0 0 0,1 0 0,-1 0 16,0 0-16,0 0 15,0 22-15,-21-1 0,0 0 16,0 0-16,0 0 15,0 0-15,0 1 0,-21-1 0,-21 21 16,21-21-16,-1 0 16,1 1-16,-21-1 0,21 0 0,-22 21 15,22-42-15,0 21 0,0 1 16,0-1-16,42-21 47,0-21-32,0 21-15,0 0 0,1 0 16,-1 0-16,0 0 0,0 0 0,0 0 16,22 0-16,-22 0 0,0 0 15,0 0-15,21 0 0,-20 21 0,-1-21 16,21 21-16,-21 0 16,0 0-16,1 0 0,-1 1 0,0-1 15,-21 21-15,0-21 0,0 22 16,0-1-16,0-21 0,0 21 0,0 1 15,0-1-15,-21-21 0,0 22 16,-1-1-16,1 0 0,-21-21 0,0 22 16,20-1-16,-20-21 0,-21 22 0,20-22 15,1 0-15,0 21 0,-22-21 16,22-21-16,-1 22 0,1-22 0,0 0 16,-1 0-16,1 0 0,0 0 15,21 0-15,-22 0 0,22-22 0,-21 22 16,21-21-16,-1 0 0,1 0 15,0 0-15,21 0 0,-21-1 16,21-20-16,0 21 0,0 0 16,0-22-16,0 22 0,0-21 0</inkml:trace>
  <inkml:trace contextRef="#ctx0" brushRef="#br0" timeOffset="4332.13">7366 1524 0,'21'0'16,"-21"-21"-16,21 21 15,0-21 1,1 0-16,-1-1 16,0 22-16,-21-21 15,21 0-15,0 0 0,-21 0 16,0 0-16,0-1 0,0 1 16,0 0-16,-21-21 0,0 21 0,0-1 15,0 1-15,-1 21 0,1-21 16,0 21-16,0 0 0,-21 0 15,20 0-15,1 0 0,-21 0 16,21 21-16,-22 0 0,22 1 0,0 20 16,-21-21-16,21 21 0,-1 1 15,1-1-15,21-21 0,0 22 0,0-1 16,0 0-16,0-21 0,0 1 16,0 20-16,0-21 0,21-21 0,1 21 15,-1-21-15,0 0 0,0 0 16,21 0-16,-20 0 0,-1 0 0,21-21 15,0 0-15,-20 0 0,20 0 16,-21-1-16,0 1 0,22 0 16,-22-21-16,0 21 0,0-1 0,-21-20 15,0 21-15,0-21 0,0 20 16,0-20-16,0 21 0,0 0 0,0 0 16,0-1-16,-21 22 31,21 22-31,-21-1 15,21 21-15,0-21 0,0 22 16,0-22-16,0 0 0,0 21 0,0-21 16,0 1-16,0-1 0,21 0 0,0 0 15,0 0-15,-21 0 0,21-21 16,1 0-16,-1 0 0,0 0 0,0 0 16,0 0-16,0 0 15,22 0-15,-22-21 0,0 0 0,0 21 16,0-42-16,1 21 0,-1-1 15,0-20-15,-21 21 0,21-21 0,-21-1 16,21-20-16,-21 20 0,0-20 16,21 21-16,-21-22 0,22 1 0,-22-1 15,0 22-15,0-22 0,0 22 16,0 0-16,0-1 0,0 22 0,0 0 16,0 0-16,0 42 31,0 21-31,0 1 0,0-1 15,0 0-15,0 22 0,0-22 16,0 22-16,0-1 0,0 1 16,-22-1-16,22 1 0,0-22 0,-21 0 15,21 22-15,0-22 0,0-21 16,0 22-16,0-1 0,0-21 0,0 0 16,21 0-16,1 1 0,-1-1 15,0 0-15,0-21 0,0 0 16,0 0-16,1 0 0,20 0 15,-21 0-15,0-21 0,0 0 16,22-1-16,-22 1 0,0 0 16,0-21-16,0 21 0,22-22 0,-43 22 15,21-21-15,0 21 0,0-22 16,-21 22-16,0-21 0,0 21 0,0-1 16,0 1-16,0 42 31,0 1-31,0-1 15,0 0-15,0 21 0,0-21 0,0 1 16,0-1-16,0 0 0,0 21 0,0-21 16,0 1-16,0-1 15,0 0-15,21-21 16,1 21-16,-1-21 0,0 0 16,21 0-16,-21 0 0,1-21 15,-1 0-15,21 21 0,-21-21 16,22-1-16,-22 1 0,0-21 0,21 21 15,-21 0-15,1-22 0,-22 22 16,21 0-16,0-21 0,-21 20 0,21 1 16,-21 0-16,0 0 15,0 42 1,0 0 0,0 0-16,0 22 0,0-22 0,0 0 15,0 0-15,-21 22 0,21-22 16,0 0-16,0 0 0,0 0 15,0 0-15,0 1 0,0-1 0,0 0 16,42 0-16,-21-21 16,1 0-16,20 0 0,-21 0 15,0 0-15,0 0 0,1 0 16,-1-21-16,0 21 0,0-21 0,0 0 16,0-1-16,-21 1 0,0 0 0,0 0 15,0-21-15,0 20 0,0 1 16,0-21-16,-21 21 0,0 0 0,0-1 15,0 1-15,0 0 0,-1 21 16,1 0-16,0 0 0,-21 0 16,21 0-16,-1 0 0,1 0 15,0 0 1,21 21-16,21-21 16,0 0-16,22 0 15,-22 0-15,21 0 0,1 0 16,-22-21-16,21 21 0,0-21 0,1 21 15,-1 0-15,0-21 0,-20 21 16,20-21-16,-21 21 0,21 0 0,-20 0 16,-1 0-16,0 0 0,0 0 15,-21 21-15,0 0 0,0 0 16,0 0-16,0 0 16,0 1-16,0-1 0,0 0 0,0 21 15,0-21-15,0 1 0,0-1 16,0 0-16,0 0 0,0 0 0,0 0 15,0 1-15,0-1 0,0 0 16,0 0-16,-21 0 16,21 0-16,0-42 47,0 0-47,0 0 15,0 0-15,0 0 0,21-1 16,0-20-16,-21 21 15,21 0-15,1-22 0,-1 22 0,0-21 16,0 0-16,21 20 0,-20 1 16,-1-21-16,0 42 0,0-21 0,0 0 15,0 21-15,1 0 16,-22 21-16,0 0 16,0 0-16,0 0 0,0 0 15,0 22-15,0-22 0,0 0 0,0 21 16,0-20-16,0 20 0,0-21 0,0 0 15,0 22-15,0-22 0,0 0 16,0 0-16,0 0 0,21-21 16,0 0-16,0 0 15,0 0-15,0 0 16,1 0-16,-1 0 0,0-21 16,-21 0-16,21 21 0,0-21 0,0 0 15,1-1-15,-22 1 0,0 0 0,21 0 16,-21 0-16,21 21 0,-21-21 15,0-1-15,0 1 0,0 0 0,0 0 16,0 0-16,0 0 16,0-1-16,0 1 0,-21 0 0,0 21 15</inkml:trace>
  <inkml:trace contextRef="#ctx0" brushRef="#br0" timeOffset="4659.93">9123 635 0,'-21'0'15,"21"21"64,-22-21-48,1 0-16</inkml:trace>
  <inkml:trace contextRef="#ctx0" brushRef="#br0" timeOffset="4958.77">7980 910 0,'0'21'15,"21"-21"-15,0 0 0,0 0 0,0 0 16,1 0-16,-1 0 16,21 0-16,-21-21 0,0 21 0,1 0 15,-1 0-15,0 0 0,0 0 16,0 0-16,-42 0 47,0 21-32</inkml:trace>
  <inkml:trace contextRef="#ctx0" brushRef="#br0" timeOffset="5867.77">3302 2201 0,'21'0'31,"0"0"-31,0 0 0,1 0 16,20 0-16,-21 0 0,21 0 15,1 0-15,20 0 0,1 0 16,-1 0-16,22 0 0,-22 0 15,43 0-15,-21 0 0,21 0 0,21-21 16,0 21-16,21 0 0,-21 0 16,21-21-16,0 21 0,-21 0 0,21 0 15,1-21-15,-22 21 0,21 0 16,0 0-16,-21 0 0,21 0 0,-21 0 16,21 0-16,22 0 0,-22 0 0,21 0 15,-21 0-15,22 0 0,-1 0 16,0 0-16,22 0 0,-22 0 0,0 0 15,1 0-15,-22 0 0,21 0 16,-21 21-16,1-21 0,-1 0 16,-21 0-16,0 0 0,-21 0 15,-1 0-15,1 0 0,-21 0 0,0 0 16,-1 0-16,-20 0 0,-1 0 0,1 0 16,-1 0-16,-20 0 0,20 0 15,-21 0-15,-20 0 0,20 0 0,-21 0 16,0 0-16,0 0 0,1 0 15,-1 0-15,-21-21 32,0 0-1</inkml:trace>
  <inkml:trace contextRef="#ctx0" brushRef="#br0" timeOffset="10170.17">4657 4339 0,'-22'0'16,"1"0"-16,0-21 16,21 0-1,-21 21-15,21-21 0,-21 21 0,21-21 16,0-1 0,-21 22-16,21-21 0,-22 0 0,22 0 15,0 0-15,-21 21 16,21-21-16,-21-1 0,0 1 15,0 21 17,0 21-17,21 1-15,0-1 0,0 0 0,-22 21 16,22 1-16,-21-1 0,21 0 16,-21 22-16,21-22 0,0 22 15,0-1-15,0 22 0,0-22 16,0 22-16,0 0 0,0-22 0,0 22 15,0-22-15,0 1 0,0-1 16,0 1-16,0-1 0,0-20 0,0-1 16,0 0-16,0-21 0,0 22 15,0-22-15,0 0 0,0 0 0,0 0 16,0-42 15,0 0-31,0 0 0,0 0 0,0 0 16,0-22-16,0 22 0,0-21 15,0-1-15,0 1 0</inkml:trace>
  <inkml:trace contextRef="#ctx0" brushRef="#br0" timeOffset="10588.93">4297 4339 0,'0'0'0,"0"-21"0,-21-42 16,21 41-16,0 1 16,0 0-16,0 0 0,0 0 15,21 0-15,0 21 16,0-22-16,0 1 0,22 21 0,-22-21 16,21 0-16,0 21 0,1 0 15,20-21-15,-20 21 0,-1 0 0,21 0 16,-20 21-16,-1 0 0,0 0 15,1 0-15,-1 22 0,-21-22 0,0 21 16,-21 1-16,0-1 0,0 0 16,0 1-16,-21-1 0,0-21 0,-21 21 15,21 1-15,-22-22 0,1 0 0,0 21 16,-1-20-16,1-1 0,21 0 16,-22-21-16,22 21 0,0-21 0,0 0 15,0 0-15,0 0 31,21-21-15,0 0-16,0 0 16,0-1-1,21 22-15,0-21 0</inkml:trace>
  <inkml:trace contextRef="#ctx0" brushRef="#br0" timeOffset="11136.57">5186 4297 0,'21'0'0,"-21"-21"15,0 42 1,0 0 0,-21-21-16,21 21 0,0 0 15,0 1-15,0 20 0,0-21 0,0 0 16,0 0-16,0 22 0,0-22 15,0 0-15,0 0 0,0 0 0,0 22 16,0-22-16,0 0 0,0 0 0,21 0 16,-21 1-16,21-22 15,0 0-15,0 0 0,1 0 16,-1 0 0,0 0-16,0-22 0,0 1 0,0 0 15,1 0-15,-1 0 0,0 0 16,0-22-16,0 22 0,0-21 0,1-1 15,-22 22-15,21-21 0,0 0 16,0 20-16,-21-20 0,0 21 0,0 0 16,0 0-16,21-1 0,-21 44 15,0-1 1,-21 0-16,21 0 0,-21 0 0,21 22 16,-21-1-16,21-21 0,-21 21 15,-1 1-15,22-1 0,0-21 0,0 22 16,0-22-16,0 21 15,0-21-15,0 0 0,0 1 0,0-1 16,22 0-16,-22 0 0,21-21 16,0 0-16,0 0 0,0 0 0,0 0 15,1 0-15,-1 0 0,0-21 16,0 21-16,21-21 0,-20 0 0,-1-1 16,0 1-16,0 0 0,21-21 0,-20 21 15,-1-22-15</inkml:trace>
  <inkml:trace contextRef="#ctx0" brushRef="#br0" timeOffset="12699.99">6054 3979 0,'0'22'32,"0"-1"-32,0 0 15,0 21-15,0-21 0,0 22 0,0-1 16,0 0-16,0 1 0,0-1 15,0 0-15,0 1 0,0-1 0,0-21 16,0 22-16,0-22 0,0 21 16,0-21-16,0 0 0,0 1 0,-22-1 15,22 0-15,0 0 0,0 0 0,0 0 16,-21-21-16,21-21 47,0 0-47,0 0 0,0 0 15,0 0-15,0-1 0,0-20 16,21 21-16,-21 0 0,22 0 0,-1-1 16,-21-20-16,42 21 0,-21 0 0,0 0 15,22 21-15,-22-22 0,21 22 16,1-21-16,-1 21 0,0 0 0,1 0 16,-1 21-16,0 1 0,1-22 15,-22 21-15,21 0 0,-21 0 0,-21 0 16,0 0-16,0 1 0,0-1 15,0 0-15,-21 0 0,0-21 16,0 21-16,-22 0 0,22 1 0,-21-22 16,0 21-16,20-21 0,-20 0 15,0 0-15,21 21 0,-22-21 0,22 0 16,0 0-16,-21 0 0,20-21 0,1 0 16,0 21-16,0-22 15,42 44 32,0-1-47,0-21 0,1 21 16,-1-21-16,0 21 0,0-21 15,0 0-15,0 0 0,1 21 0,20-21 16,-21 0-16,0 0 0,0 0 16,1 0-16,20 0 0,-21 0 0,21-21 15,-20 21-15,20-21 0,0 0 0,-21 0 16,22-1-16,-1 1 0,0-21 15,1 21-15,20-22 0,-20 1 0,-1 0 16,0-1-16,-21 1 0,22-21 16,-22 20-16,0-20 0,0 20 0,-21 1 15,0 0-15,0-1 0,21 22 16,-21 0-16,0 0 0,0 0 0,0 0 16,-21 42 15,21 0-31,0 0 15,0 21-15,0-20 0,0 20 16,0 0-16,0 1 0,0-1 0,0 0 16,0 1-16,0-1 0,0 0 15,0 1-15,0-22 0,0 21 0,0-21 16,0 22-16,0-22 0,0 0 0,0 0 16,0 0-16,21 0 15,1 1-15,-1-22 0,0 0 16,0 0-16,0 0 15,0 0-15,1-22 0,-1 1 16,0 21-16,0-21 0,0 0 0,-21-21 16,21 20-16,1 1 0,-1-21 15,0 21-15,0-22 0,-21 22 0,0-21 16,21 21-16,-21 0 0,21-1 0,-21 1 16,0 42-1,0 1 1,0-1-16,0 0 0,0 21 15,0-21-15,0 1 0,0 20 16,22-21-16,-22 21 0,0-20 0,21-1 16,-21 0-16,0 0 0,21 0 0,0 0 15,-21 1-15,21-22 0,0 0 16,1 21-16,-1-21 16,0 0-16,0 0 0,0 0 0,0-21 15,1 21-15,-1-22 0,0 1 0,0 0 16,0 0-16,22 0 0,-22-22 15,0 22-15,0 0 0,0-21 0,0-1 16,1 22-16,-1 0 0,0-21 16,0 21-16,0-1 0,0 1 15,1 21-15,-1 0 0,0 0 16,0 21 0,-21 1-16,0-1 15,0 0 1,0 0-16,0-42 47,0 0-47,0 0 15,0-1-15,0 1 16,0 0-16,0 0 0,0 0 16,0 0-16,-21-1 15,0 22-15,0 0 16,-1 22-16,1-1 15,0 21-15,0-21 0,21 0 16,-21 22-16,0-1 0,-1-21 0,1 22 16,0-1-16,21-21 0,0 21 15,0-20-15,0 20 0,0-21 0,0 0 16,0 0-16,0 1 0,21-22 16,0 21-16,1-21 0,-1 0 0,0 0 15,0 0-15,0 0 0,0 0 0,1 0 16,-1 0-16,0 0 0,0 0 15,0-21-15,0-1 0,22 1 0,-22 0 16,0 0-16,0 0 0,-21-22 16,21 22-16,1-21 0</inkml:trace>
  <inkml:trace contextRef="#ctx0" brushRef="#br0" timeOffset="13060.06">8086 3725 0,'0'0'0,"-43"22"0,22-1 0,0-21 16,0 21-16,0 0 0,-1 0 0,1-21 16,21 21-16,-21-21 0,21 22 15,21-22 1,0 0-1,1 0-15,-1 0 0,0 0 16,0-22-16,-21 1 0,21 21 16,-21-21-16,0 0 15,0 0-15,-21 0 0,0 21 16,0 0-16,0 0 16,-1 0-16,22 21 15,0 0 1,0 0-16,0 0 15,0 0-15,22-21 16</inkml:trace>
  <inkml:trace contextRef="#ctx0" brushRef="#br0" timeOffset="13728.69">10202 4170 0,'0'0'0,"0"-21"0,-42-22 16,42 22 0,-21 0-16,21 0 0,0 0 0,0 0 15,-21-1-15,-1 1 0,22 0 16,0 0-1,0 42 1,22 0 0,-1 22-16,0-22 0,-21 21 0,21 0 15,0 1-15,0 20 0,1-20 16,-22-1-16,0 0 0,0 1 0,0-1 16,21 0-16,-21 1 0,0-22 0,0 21 15,0-21-15,0 0 0,0 1 16,21-1-16,-21 0 0,21-21 15,0 0 1,0 0 0,1-21-16,-22 0 0,21-1 0,0 1 15,0-21-15,-21 21 0,21-22 16,0 1-16,1 0 0,-1-22 0,0 22 16,0-22-16,0 22 0,0 0 15,1-1-15,-22 1 0,21 0 0,0 21 16,-21-1-16,21 1 0,-21 42 47,21-21-32,-21 22-15,21-22 0,-21 21 0,22-21 16,-22 21-16,21 0 0</inkml:trace>
  <inkml:trace contextRef="#ctx0" brushRef="#br0" timeOffset="15119.85">11176 4128 0,'-21'0'31,"0"0"-31,-1 0 0,1 0 0,0 0 16,0 21-16,0 0 0,0 0 15,-1 0-15,1 0 0,0 1 0,0-1 16,0 0-16,21 21 0,-21-21 16,-1 1-16,22-1 0,0 21 0,0-21 15,0 0-15,0 1 0,0-1 0,0 0 16,22 0-16,-1-21 16,0 21-16,0-21 0,0 0 0,0 0 15,1 0-15,20 0 0,-21 0 0,21 0 16,-20 0-16,20 0 15,-21-21-15,0 0 0,22 21 0,-22-21 16,0 0-16,0-1 0,0-20 16,0 21-16,1 0 0,-22-22 0,0 22 15,0-21-15,0 21 0,0-22 0,0 1 16,-22 21-16,1-21 0,0 20 16,0 1-16,0 0 0,0 0 0,-22 21 15,22 0-15,0 0 0,-21 0 16,20 0-16,1 21 0,0 0 0,0 0 15,0 22-15,0-22 0,21 21 16,-22-21-16,22 22 0,-21-1 0,21-21 16,0 22-16,0-22 0,0 21 15,0-21-15,0 0 0,21 1 16,1-1-16,-1-21 0,0 21 0,0-21 16,21 0-16,-20 0 0,20 0 0,-21 0 15,21 0-15,1 0 0,-1 0 16,-21 0-16,22-21 0,-22 0 0,21-1 15,0 1-15,-20 0 0,-1 0 16,0 0-16,0 0 0,0-22 0,0 22 16,-21 0-16,0-21 0,22 20 0,-22 1 15,21 0-15,-21 0 0,0 0 16,0 42 15,0 0-31,0 0 0,0 22 16,0-22-16,0 0 0,0 0 0,0 21 15,0-20-15,0-1 0,0 21 16,0-21-16,0 0 0,0 1 0,0-1 16,0 0-16,0 0 0,21 0 15,0-21-15,0 21 0,0-21 0,1 22 16,-1-22-16,21 0 0,-21 0 0,22 0 16,-1 0-16,0 0 0,1 0 15,-1 0-15,0 0 0,1 0 0,-1-22 16,0 22-16,1-21 0,-22 0 15,21 0-15,0 0 0,-20 0 16,-1-22-16,0 22 0,0-21 0,-21 21 16,0-22-16,21 22 0,-21 0 15,0-21-15,0 20 0,0-20 0,0 21 16,0 0-16,-21 0 0,0 21 0,0-22 16,0 22-16,-1 0 0,1 0 15,0 0-15,0 0 0,0 0 0,-22 22 16,22-1-16,0 0 0,-21 0 15,21 0-15,-1 0 0,1 22 16,0-22-16,0 21 0,0-21 16,0 22-16,21-22 0,-22 0 0,22 21 15,0-20-15,0-1 0,0 0 0,0 0 16,22-21-16,-1 21 0,0-21 16,0 0-16,0 0 0,0 0 0,1 0 15,20 0-15,-21 0 0,0 0 0,0 0 16,1 0-16,-1-21 0,21 0 15,-21 0-15,0 0 0,1-1 0,-1-20 16,0 21-16,0-21 0,0-1 16,0 1-16,1 0 0,-1-22 0,-21 22 15,21-22-15,0 22 0,-21-22 16,0 22-16,21-21 0,0 20 16,-21 1-16,0 0 0,22-1 0,-22 22 15,21 0-15,-21-21 0,0 20 16,21 22-16,-21-21 0,0 42 31,0 1-31,0-1 0,-21 0 16,0 21-16,-1 1 0,22-1 15,0 21-15,-21-20 0,0 20 0,0 1 16,21-22-16,0 22 0,0-1 0,0-21 16,-21 1-16,21 20 0,0-20 15,0-22-15,0 21 0,0 0 0,0-20 16,21-1-16,-21 0 15,21 0-15,-21 0 0,21-21 0,0 0 16,-21 21-16,22-21 0,-1 0 0,0 0 16,0 0-16,0 0 15,0-21-15,1 0 0,-1 21 0,0-21 16,0 0-16,0 0 0,-21-1 0,21 1 16,1 0-16</inkml:trace>
  <inkml:trace contextRef="#ctx0" brushRef="#br0" timeOffset="15359.93">11811 3916 0,'0'0'15,"21"0"48,0 0-63,0 0 0,1 0 16</inkml:trace>
  <inkml:trace contextRef="#ctx0" brushRef="#br0" timeOffset="17708.27">14795 4360 0,'0'0'0,"22"0"16,-1 0-16,-21-21 0,21 0 16,0 0-1,-21 0-15,0 0 0,0-1 0,0 1 16,0 0-16,0 0 0,0-21 15,0 20-15,0 1 0,-21-21 0,0 21 16,0 0-16,-1-1 0,1 1 16,0 21-16,0 0 0,0 0 0,-22 0 15,22 0-15,0 21 0,-21 1 0,21-1 16,-1 21-16,-20-21 0,21 22 16,0-1-16,0 0 0,-1-21 15,22 22-15,0-1 0,0-21 16,0 22-16,0-22 0,0 0 0,0 0 15,22 0-15,-1 0 0,0-21 0,21 0 16,-21 0-16,1 0 0,20 0 16,-21 0-16,21 0 0,-20-21 0,-1 0 15,21 21-15,-21-21 0,22 0 16,-22-22-16,0 22 0,21 0 0,-21-21 16,1-1-16,-1 1 0,0 0 0,0-1 15,-21-20-15,21 21 16,0-22-16,1 22 0,-22-1 0,0-20 15,21 21-15,-21-1 0,21 1 16,-21 0-16,0-1 0,0 1 0,0 21 16,0 0-16,0-1 0,0 1 15,-21 21 1,0 0-16,-1 21 0,1 1 16,21-1-16,-21 21 0,0-21 0,0 22 15,21-1-15,-21 0 0,-1 1 0,22-1 16,0 0-16,-21 22 0,0-22 15,21 22-15,-21-22 0,21 21 0,0-20 16,0-1-16,0 0 16,0 1-16,0-22 0,0 21 0,21-21 15,0 1-15,0-1 0,1 0 0,-22 0 16,21-21-16,21 0 0,-21 21 16,0-21-16,22 0 0,-22 0 0,21 0 15,-21 0-15,22-21 0,-1 0 16,0 21-16,1-21 0,-22 0 0,21-1 15,1 1-15,-1 0 0,-21-21 0,21 21 16,-20-1-16,-1-20 0,0 21 16,0-21-16,-21 20 0,0 1 0,0-21 15,0 21-15,0 0 16,-21 21-16,0 0 16,0 0-16,-1 0 15,1 21-15,0-21 0,0 21 0,0 21 16,0-21-16,-1 1 0,22 20 15,0-21-15,-21 21 0,21-20 0,0-1 16,0 21-16,0-21 0,0 0 0,0 1 16,0-1-16,0 0 0,21-21 15,1 21-15,-1-21 0,0 0 0,21 0 16,-21 0-16,22 0 0,-22 0 16,21 0-16,-21 0 0,22-21 0,-22 21 15,21-21-15,-21 0 0,22-1 0,-22 1 16,0 0-16,0-21 15,0 21-15,1-22 0,-1 22 0,-21-21 16,0 21-16,21-22 0,-21 22 16,0 0-16,0 0 0,0 0 0,0 42 31,0 0-15,0 0-16,0 0 0,0 0 0,0 22 15,0-22-15,0 0 0,-21 21 16,21-20-16,0-1 0,0 0 0,0 0 15,0 0-15,0 0 0,0 1 16,0-1-16,0 0 0,-21-21 31,21-21 1,0 0-17,0-1-15,0 1 0,0 0 0,0-21 16,0 21-16,0-22 0,0 1 15,21 21-15,-21-22 0,21 1 0,0 21 16,0 0-16,0-22 0,1 43 0,-1-21 16,0 0-16,0 21 0,0 0 15,0 0-15,1 0 0,-1 0 0,0 0 16,0 0-16,0 21 0,0 0 16,1 1-16,-1-1 0,-21 0 15,21 21-15,-21-21 0,21 1 0,-21 20 16,0-21-16,21 0 0,-21 22 15,0-22-15,0 0 0,0 0 0,0 0 16,0 0-16,0 1 16,0-44 31,21 1-47,-21 0 15,0 0-15,0 0 0,22 0 0,-1-1 16,0-20-16,-21 0 0,21 21 0,0-22 15,0 22-15,1-21 16,-1 21-16,21-1 0,-21 1 0,0 0 16,1 21-16,-1-21 0,0 21 15,0 0-15,0 0 0,0 0 0,1 0 16,-22 21-16,21 0 0,-21 0 16,0 1-16,0-1 0,0 0 15,0 21-15,0-21 0,0 1 0,0-1 16,0 21-16,0-21 0,0 0 15,0 1-15,0-1 0,0 0 16,0 0-16,0 0 0,0 0 16,0 1-16,21-22 0,-21 21 0,21-21 15,0 0-15,0 21 0,1-21 0,-1 0 16,0 0-16,0 0 0,0 0 16,0 0-16,1-21 0,-1 21 0,0-21 15,0-1-15,-21 1 0,21 0 16,0 0-16,1 0 0,-22 0 0,21-22 15,-21 22-15,21-21 0,-21 21 16,0-22-16,0 22 0,0 0 0,21 0 16,-21 0-16,0-1 0,0 44 31,0-1-31,0 0 0,0 0 0,-21 0 16,21 0-16,0 1 15,-21 20-15,21-21 0,-21 0 0,21 0 16,-22 22-16,22-22 0,0 0 15,0 0-15,0 0 0,0 1 0,0-1 16,0 0-16,22-21 16,-1 21-16,0-21 0,0 0 15,0 0-15,0 0 0,1 0 0,-1 0 16,0 0-16,0-21 0,0 21 16,22-21-16,-22 0 0,0-1 0,0 1 15,0 0-15,0-21 0,-21 21 16,0-22-16,22 1 0,-22 21 0,0-22 15,0 1-15,0 0 0,0-1 16,0 22-16,0 0 0,-22 0 16,1 0-16,21 0 0,-21 21 0,0 0 15,0 0-15,-22 0 0,22 0 16,0 21-16,0 0 0,0 0 0,0 0 16,-1 0-16,1 22 0,0-22 15,21 0-15,0 21 0,-21-20 0,21-1 16,-21 0-16,21 0 0,0 0 0,0 0 15,0 1 1,21-22-16,0 0 16,0 0-16,0 0 0,22 0 15,-22-22-15</inkml:trace>
  <inkml:trace contextRef="#ctx0" brushRef="#br0" timeOffset="18056.64">18351 3725 0,'0'0'0,"-21"0"0,0 0 15,0 0-15,0 0 0,0 0 16,-1 0-16,1 22 15,21-1-15,-21 0 0,0 0 0,21 0 16,0 22-16,-21-22 0,0 21 0,21 0 16,-22 1-16,22-1 0,0 0 15,0 1-15,0-22 0,0 21 0,0 1 16,0-22-16,0 21 0,0-21 16,0 0-16,22 1 0,-22-1 0,21 0 15,0 0-15,0 0 0,0-21 16,0 21-16,1-21 15,-1 0-15,0 0 0,0 0 0,21 0 16,-20-21-16,20 0 0</inkml:trace>
  <inkml:trace contextRef="#ctx0" brushRef="#br0" timeOffset="18388.62">18817 3725 0,'0'0'16,"0"-21"0,0 0-16,21 21 31,0 0-31,1 0 16,-1 21-16,0-21 0,0 21 0,-21 1 15,21-1-15,0 0 0,-21 0 16,22 21-16,-22-20 0,0 20 0,0 0 15,0 1-15,0-1 0,0 21 16,0-20-16,0-1 0,-22 0 0,1 1 16,0-22-16,0 21 0,0 1 15,0-22-15,-1 0 0,1 0 0,0 0 16,0 0-16,0 1 0,0-1 0,-1-21 16,1 0-16,0 21 15,0-21-15,0 0 0,0 0 0</inkml:trace>
  <inkml:trace contextRef="#ctx0" brushRef="#br0" timeOffset="19436.63">7514 5546 0,'0'0'0,"0"-64"16,0 43-1,0 0-15,0 0 0,0 0 16,0-1-16,0 1 0,-21 0 15,0 0-15,21 0 0,-21 21 0,-1-21 16,1 21-16,0 0 0,-21 0 16,21 0-16,-1 0 0,-20 0 0,21 0 15,-21 21-15,-1 0 0,1 0 0,0-21 16,-1 21-16,22 0 0,-21 1 16,-1-1-16,22 21 0,-21-21 0,21-21 15,0 21-15,21 1 0,0-1 16,0 0-16,0 0 0,0 0 15,21 0-15,0-21 0,0 22 16,21-22-16,-20 0 0,20 0 16,0 21-16,-21 0 0,22-21 0,-1 21 15,0-21-15,1 21 0,-22 0 16,0 1-16,0-22 0,0 21 0,1 0 16,-22 0-16,0 0 0,0 0 15,0 22-15,0-22 0,-22 0 0,1 0 16,-21 0-16,21-21 0,-22 22 0,1-1 15,21 0-15,-21-21 0,-1 21 16,22-21-16,0 0 0,-21 0 0,20 0 16,1 0-1,21-21 1,21 0 0,1 21-1,-1 0-15,0 0 0,21 0 16,-21 0-16,1 0 0,-1 0 0,0 21 15,0-21-15,0 21 0,0 0 16,-21 0-16,22 1 0,-22-1 0,0 0 16,0 21-16,0-21 0,0 1 0,-22 20 15,1-21-15,0 0 0,0 22 16,0-22-16,21 0 0,-21 0 16,21 0-16,-22 0 0,22 1 0,0-1 15,0 0-15,0 0 16,0 0-16,22-21 15,-1 0-15,0 0 16,0 0-16</inkml:trace>
  <inkml:trace contextRef="#ctx0" brushRef="#br0" timeOffset="20473.78">7324 10774 0,'-22'0'0,"22"-21"16,0 0-16,0-1 0,0 1 16,0 0-16,0 0 0,22 0 15,-1 0-15,-21-1 0,21 1 16,0 21-16,0 0 0,0-21 0,1 21 16,-1 0-16,0 0 0,0 0 0,0 0 15,0 21-15,-21 0 16,22 1-16,-1 20 0,-21-21 15,0 0-15,0 0 0,0 1 0,-21 20 16,-1-21-16,1 21 0,0-20 16,0 20-16,-21-21 0,20 21 0,-20-20 15,21 20-15,-21-21 0,20 21 0,-20 1 16,21-22-16,0 0 0,0 21 16,-1-20-16,22-1 0,-21 21 0,21-21 15,0 0-15,0 1 0,0-1 0,0 0 16,0 0-16,21 0 0,1 0 15,-1-21-15,-21 22 16,21-22-16,-21-22 31,0 44 16,0-1-47,0 0 0,-21-21 16,21 21-16,0 0 0,0 0 0,0 22 15,0-22-15,0 0 0,0 0 0,0 22 16,0-22-16,0 21 0,0 0 16,0-20-16,21 20 0,0 0 0,-21-21 15,21 22-15,-21-1 0,0-21 0,0 0 16,0 22-16,0-22 0,0 0 16,0 0-16,0 0 15,-21-21-15,0 22 0,0-22 0,0 0 16,-1 0-16,1 0 0,0 0 15,0 0-15,0 0 0,0 0 16,-1 0-16,1 0 0,0 0 16,21-22-16,-21 22 0,21-21 15,-21 21-15,21-21 0,0 0 0</inkml:trace>
  <inkml:trace contextRef="#ctx0" brushRef="#br0" timeOffset="36619.87">2349 7662 0,'0'0'0,"-21"0"0,21-21 0,-21 0 31,0 21-31,21-21 16,-21 21 0,0 0-16,-1 0 15,22 21 1,-21 0-16,0 0 0,21 1 0,0-1 16,-21 21-16,0 0 15,21 1-15,-21-1 0,21 0 0,0 22 16,0-22-16,0 22 0,0-22 15,0 22-15,0-22 0,0 0 0,0 1 16,0-1-16,21 0 0,0 1 16,-21-1-16,21-21 0,0 21 0,0-20 15,-21 20-15,22-21 0,-1 0 16,0 0-16,-21 1 0,21-1 0,0-21 16,-21 21-16,21-21 0,1 0 15,-1 0-15,0 0 0,0 0 16,0 0-16,0 0 0,1-21 15,-1 0-15,21-1 0,-21-20 0,22 21 16,-22-21-16,21 20 0,-21-20 0,22 0 16,-22-1-16,21-20 0,-21 21 15,0-22-15,1 1 0,-1-1 0,0 1 16,-21 20-16,0-20 0,21 20 16,-21-20-16,0 21 0,21 20 0,-21-20 15,0 21-15,0-21 0,0 20 16,0 1-16,0 42 31,0 1-31,0-1 16,0 21-16,0-21 15,0 22-15,0-22 0,0 42 0,-21-20 16,21-1-16,0 21 0,0-20 0,0 20 16,-21-20-16,21 20 0,-21-21 15,21 1-15,0 20 0,0-20 0,0-22 16,0 21-16,0 0 0,0-20 15,0-1-15,0 0 0,0 0 0,21 0 16,-21 0-16,21 1 0,0-22 16,0 0-16,1 0 0,-1 0 15,0 0-15,0-22 0,0 22 16,22-21-16,-22 0 0,0 0 0,21 0 16,-21-22-16,1 22 0,20-21 15,-21 21-15,21-22 0,-20 1 16,-1 0-16,21-43 0,-21 64 15,-21-21-15,0 20 0,0 1 16,-21 21 0,0 0-16,0 21 15,0 1-15,-1-1 0,1 0 16,21 0-16,0 0 0,0 0 0,0 1 16,0-1-16,0 0 0,0 0 15,0 0-15,0 0 0,0 1 16,21-1-16,1 0 0,-22 0 0,0 0 15,0 0-15,21-21 0,-21 22 16,0-1-16,21-21 0,-21 21 0,0 0 16,0 0-16,-21 0 15,0-21 1,-1 0-16,1 0 16,0 0-16,0 0 0,21-21 0,-21 0 15,0 21-15,-1-21 0,22 0 16,-21 0-16,21-1 0,-21 22 15,21-21-15,0 42 47,0 1-47,0-1 0,0 0 0,21 0 16,0 0-16,-21 0 16,22 1-16,-1-1 0,0 0 15,0-21-15,0 0 0,0 0 16,1 0-16,20 0 0,-21 0 0,21 0 15,-20 0-15,20-21 0,-21 0 16,21 21-16,1-22 0,-22 1 0,21-21 16,1 21-16,-22 0 0,0-22 15,21 22-15,-21-21 0,1 21 0,-22-22 16,0 1-16,21 21 0,-21-22 16,0 22-16,0 0 0,0 0 0,0 0 15,-21 21 16,21 21-31,0 0 16,-22 0-16,22 22 0,-21-22 0,0 21 16,21-21-16,0 22 0,0-22 15,-21 21-15,21-21 0,0 0 0,0 22 16,0-22-16,0 0 0,0 0 0,0 0 16,0 1-16,0-1 15,21-21-15,0 0 0,0 0 16,1 0-16,-1 0 0,0 0 15,0-21-15,21-1 0,-20 22 16,-1-21-16,0 0 0,21 0 0,-21-21 16,1 20-16,-1-20 0,21 21 15,-21-21-15,0 20 0,1-20 0,20 0 16,-21 21-16,-21-1 0,0 1 16,-21 42-1,0-21-15,0 22 16,-1-1-16,22 0 0,-21-21 15,21 21-15,-21 0 0,21 0 0,0 1 16,0-1-16,0 0 0,0 0 16,21-21-16,0 21 15,-21 0-15,22 1 0,-1-22 0,-21 21 16,0 0-16,21-21 0,0 21 0,-21 0 16,0 0-16,21-21 0,-21 22 15,21-1-15,1 0 0,-1-21 16,-21 21-16,21-21 15,0 0-15,0 0 0,0 0 0,1 0 16,-1 0-16,21 0 0,-21 0 0,22-21 16,-22 0-16,21 21 0,-21-21 15,22-1-15,-22 1 0,21 0 0,-21 0 16,0 0-16,1 0 0,-1-22 16,0 22-16,-21 0 0,0-21 15,0 20-15,0 1 0,0 0 0,0 0 16,0 0-16,0 0 0,-21 21 15,0 0 1,21 21-16,-22 0 16,1 0-16,21 0 0,-21 0 15,21 1-15,0-1 0,0 0 0,0 21 16,-21-21-16,21 1 0,-21-1 0,21 0 16,0 0-16,0 0 0,0 0 15,-21 1-15,21-1 0,0 0 16,21-42 15,-21 0-15,21-1-16,0 1 0,-21 0 0,21 0 15,0-21-15,1 20 0,-1 1 16,0-21-16,0 21 0,0 0 16,0-1-16,1 1 0,-1 21 15,0 0-15,0 0 0,0 0 0,0 0 16,-21 21-16,0 1 0,22-22 0,-22 21 15,0 0-15,21 0 0,-21 0 16,0 0-16,0 22 0,0-22 16,0 0-16,21 0 0,-21 0 0,21 1 15,0-1-15,0 0 0,1-21 16,20 21-16,-21-21 0,21 0 0,1 0 16,20 0-16,-20 0 0,20 0 0,-21 0 15,22 0-15,-1-21 0,-20 0 16,-1 0-16,22 21 0,-22-22 0,-21-20 15,21 21-15,-20 0 0,-1 0 0,0-22 16,0 22-16,-21-21 0,0 21 16,0-22-16,0 22 0,0 0 0,0-21 15,0 20-15,-21 1 16,0 0-16,-22 21 0,22 0 0,0 0 16,-21 0-16,-1 0 0,22 0 15,-21 21-15,0 0 0,20 1 0,1-1 16,-21 0-16,21 0 0,0 21 15,-1-20-15,22 20 0,-21-21 0,21 0 16,-21 22-16,21-22 0,0 0 0,0 0 16,0 0-16,0 0 0,0 1 15,0-1-15,21 0 16,0-21-16,1 0 0,-1 0 0,0 0 16,21-21-16,-21 0 0,1 21 15,20-22-15,-21 1 0,0 0 16,0-21-16,1 21 0,-1-22 0,-21 22 15,0 0-15,21-21 0,-21 20 16,21 1-16,-21 0 0,0 0 0,0 0 16,0 42-1,0 0 1,0 0-16,0 0 0,0 1 16,0 20-16,0-21 0,0 0 15,0 0-15,0 22 0,0-22 0,0 0 16,0 0-16,21 0 0,0 1 0,1-1 15,-1 0-15,0-21 16,0 0-16,21 0 0,-20 0 16,-1 0-16,0 0 0,0 0 0,0 0 15,22-21-15,-22 21 0,0-21 16,0-1-16,-21 1 0,21 0 0,-21 0 16,21 0-16,-21-22 0,0 22 0,0 0 15,0-21-15,0 21 0,0-1 0,22 1 16,-22 0-16,0 0 0,0 42 31,0 0-15,0 0-16,0 1 0,0-1 0,0 0 15,0 0-15,0 0 0,0 0 0,-22 1 16,22 41 0,0-42-16,0 0 0,0 1 15,0-1 1,22-21-1,-1-21-15,-21-1 16,0 1-16,21 0 0,-21 0 16,21 0-16,-21 0 0,21-1 0,-21 1 15,0 0-15,21-21 0,1 21 16,-22-1-16,21 1 0,0 21 0,-21-21 16,21 21-16,0 0 0,0 0 15,1 0 1,-1 21-16,-21 0 0,21 1 15,-21-1-15,0 0 0,0 0 0,21 0 16,-21 0-16,21 1 0,-21-1 16,0 0-16,0 0 0,0 0 0,21 0 15,1 1-15,-1-22 16,0 0 0,0 0-16,0 0 0,0 0 15,-21-22-15,22 22 0,-1-21 0,0 0 16,-21 0-16,21 0 0,0 0 15,-21-1-15,21 1 0,1-21 16,-1 21-16,-21 0 0,21-1 0,0 1 16,-21 0-16,21 21 0,-21-21 15,21 21-15,1 0 16,-22 21-16,21-21 0,-21 21 16,0 0-16,0 1 0,0-1 15,0 0-15,0 0 0,0 0 0,0 0 16,0 1-16,0-1 0,0 0 0,0 0 15,21-21-15,0 21 0,0 0 16,0-21-16,1 0 0,-1 0 0,0 0 16,0 0-16,0 0 0,0 0 0,1 0 15,20 0-15,-21 0 0,0 0 16,0-21-16,22 21 0,-22-21 16,0 0-16,0 0 0,22 0 0,-22-1 15,0 1-15,0 0 0,0 0 0,0-21 16,1 20-16,-1-20 0,0 21 15,-21 0-15,0 0 0,0-1 0,0 1 16,0 0-16,-21 21 0,0 0 16,-1 0-16,-20 0 0,21 0 15,0 21-15,0 0 0,-1 1 0,1 20 16,0-21-16,0 21 0,21-20 16,0-1-16,0 21 0,0-21 0,0 22 15,0-22-15,0 0 0,0 0 16,21 0-16,0 0 0,0 1 0,1-22 15,-1 0-15,0 21 0,0-21 16,21 0-16,-20 0 0,20 0 0,-21 0 16,21-21-16,-20 21 0,20-22 0,-21 1 15,0 21-15,22-21 0,-22 0 16,0 0-16,0 0 0,0-1 0,0 1 16,-21 0-16</inkml:trace>
  <inkml:trace contextRef="#ctx0" brushRef="#br0" timeOffset="37216.43">8530 7662 0,'0'0'16,"0"-21"-16,0 0 0,0 0 0,0 0 16,0 0-16,0-1 0,0 44 31,0 20-16,-21-21 1,21 21-16,-21-20 0,21 20 0,0 21 16,0-20-16,-21 20 0,-1-20 0,22 20 15,0 1-15,0-1 0,-21-21 16,21 22-16,-21-22 0,21 1 0,0-1 16,0 0-16,0 1 0,0-22 0,0 21 15,0-21-15,0 0 0,21-21 16,-21 22-16,21-22 0,1 0 15,-1 0-15,0 0 0,0 0 16,0-22-16,0 22 16,1-21-16,-22 0 0,21 0 15,-21-21-15,21 20 0,-21-20 0</inkml:trace>
  <inkml:trace contextRef="#ctx0" brushRef="#br0" timeOffset="37420.32">8318 8086 0,'0'0'0,"22"0"31,-1 0-31,0 0 0,0 0 0,21 0 16,-20 0-16,20-21 0,0 21 16,1-22-16,-1 1 0,0 0 15,1 0-15,-1 0 0,21 0 0,-20-1 16,-1 1-16,0 0 0,22 0 0,-22-21 15,1 20-15,-1-20 0</inkml:trace>
  <inkml:trace contextRef="#ctx0" brushRef="#br0" timeOffset="37972">9271 7535 0,'0'0'0,"0"-21"0,0 0 0,0 0 16,0 0-16,-21 21 31,21 21-15,-21 0-16,21 0 0,-22 0 0,22 1 15,0 20-15,0-21 0,0 21 16,-21 1-16,21-1 0,0 0 0,-21 22 16,21-22-16,0 1 0,0 20 0,0-21 15,-21 22-15,21-22 0,-21 22 16,21-22-16,0 0 0,0 1 0,0-1 16,-21-21-16,21 22 0,0-22 0,-22 21 15,22-21-15,0 0 0,0 1 16,0-1-16,-21-21 15,21-21 17,0-1-32,0 1 0,0 0 0,0 0 15,0-21-15,0 20 0,0 1 0,0-21 16,21 21-16,1-22 0,-1 22 16,0-21-16,21 21 0,-21 0 0,22-1 15,-1 1-15,0 0 0,1 0 0,-1 21 16,0 0-16,1 0 0,20 0 15,-20 0-15,-1 21 0,0-21 0,1 21 16,-1 0-16,-21 1 0,21-1 0,-42 21 16,0-21-16,0 0 0,0 1 15,0-1-15,-21 21 0,0-21 16,0 0-16,-21 1 0,-1-1 0,1 0 16,0 0-16,-1-21 0,1 21 15,-22 0-15,22-21 0,0 22 0,-1-22 16,1 0-16,0 0 0,21 21 0,-1-21 15,1 0-15,0 0 0,0 0 0,0 0 16,42-21 15,0 21-31,0-22 0,0 22 0,1-21 16</inkml:trace>
  <inkml:trace contextRef="#ctx0" brushRef="#br0" timeOffset="38340.79">10414 8319 0,'0'21'16,"0"0"-1,0 0 1,21-21 15,0 0-15,0-21-16,-21 0 0,0 0 15,0-1-15,0 1 0,0 0 16,-21 21 0,0 0-16,0 0 15,21 21-15,-21 0 16,21 1-16,-21-22 0,21 21 15,-22 0-15,22 0 0,0 0 16,22-21 15,-1 0-31</inkml:trace>
  <inkml:trace contextRef="#ctx0" brushRef="#br0" timeOffset="49296.33">12044 8594 0,'-21'0'0,"-1"0"16,22 21-16,-21-21 15,0 0 1,21-21 0,0 0-1,0-1-15,0 1 0,21 0 16,0 0-16,1 0 0,-1-22 16,0 22-16,0-21 0,0 0 0,22-1 15,-22 1-15,21-22 0,0 22 0,-20-21 16,20 20-16,0 1 0,-21-22 15,22 22-15,-22 0 0,0 21 0,0-22 16,0 22-16,-21 0 16,0 0-16,0 0 0,-21 21 15,0 0-15,0 0 0,-21 0 0,-1 0 16,1 21-16,0 0 0,-1 0 16,1 0-16,0 0 0,-1 1 0,1 20 15,21-21-15,0 0 0,-1 22 16,22-22-16,0 0 0,0 21 0,0-21 15,22 1-15,-1-1 0,0 21 0,21-21 16,-21 22-16,22-22 0,-1 21 16,-21-21-16,22 22 0,-1-22 0,-21 21 15,0-21-15,0 0 0,-21 1 16,0-1-16,0 0 0,0 0 16,0 0-16,0 0 0,-21 1 0,0-22 15,-21 0-15,21 21 0,-1-21 16,-20 0-16,21 0 0,0 0 0,-22-21 15,22-1-15,0 22 0,-21-21 0,21 0 16,-1-21-16,1 21 0,0-1 16,0-20-16,0 21 0,0 0 0,21 0 15,0-1-15,-22 1 0,22 42 32,0 1-32,0 20 0,22-21 15,-1 21-15,0-20 0,0 20 16,-21-21-16,21 21 0,0-20 15,1-1-15,-1 0 0,0 0 0,0 0 16,0 0-16,0 1 0,1-1 16,-1-21-16,21 0 0,-21 0 0,0 0 15,22 0-15,-1 0 0,-21-21 16,22-1-16,-1 1 0,0 0 0,1 0 16,-22 0-16,21-22 0,0 22 0,1-21 15,-22 0-15,21-1 0,-21 1 16,1 0-16,-1-1 0,-21 1 0,0 0 15,0 20-15,0-20 0,0 21 16,-21 21 0,-1 0-16,1 21 0,21 0 15,-21 0-15,0 1 0,0 20 16,0-21-16,21 21 0,0 1 0,0-1 16,0 0-16,0 1 0,0-22 15,0 21-15,0-21 0,0 22 0,0-22 16,21 0-16,0 0 0,0-21 0,0 21 15,22-21-15,-22 0 0,21 0 16,0 0-16,1 0 0,-1 0 0,0-21 16,1 0-16,-1 0 0,0 0 0,1 0 15,-1-1-15,-21-20 0,22 21 16,-22-21-16,0-1 0,0 1 0,-21 0 16,0 20-16,0-20 15,0 21-15,0 0 0,0 42 16,0 0-1,0 0-15,0 0 0,-21 22 16,0-22-16,21 21 0,-21-21 0,21 22 16,0-22-16,-22 0 0,22 21 15,-21-20-15,21-1 0,0 0 16,0 0-16,0-42 31,21 21-31,1-21 16,-1 0-16,0-1 0,0 1 15,0 0-15,0-21 0,1 21 16,-1-22-16,0 22 0,0-21 0,0 21 16,0-1-16,1 22 0,-1 0 0,0 0 15,0 0-15,0 0 16,-21 22-16,21-1 0,-21 21 0,0-21 16,0 22-16,0-22 0,0 0 15,22 21-15,-22-21 0,21 1 0,0-1 16,0 0-16,0 0 0,0 0 0,1 0 15,20-21-15,-21 22 0,21-22 16,1 0-16,-1 0 0,0 0 0,1 0 16,-1 0-16,0-22 0,1 1 15,-1 21-15,0-21 0,1 0 16,-1-21-16,0 20 0,-20 1 0,20-21 16,-21 21-16,0-22 0,-21 1 0,0 0 15,0 21-15,0-22 0,0 22 16,0-21-16,-42 21 0,21 21 0,0-22 15,-22 22-15,22 0 0,-21 0 16,-1 0-16,1 22 0,21-22 0,-21 21 16,20 21-16,1-21 0,0 0 0,0 22 15,0-1-15,21 0 16,0-20-16,0 20 0,0-21 0,0 21 0,0-20 16,0 20-16,0-21 0,21 0 15,0 0-15,0-21 0,0 22 16,1-22-16,-1 0 0,0 0 0,21 0 15,-21 0-15,22 0 0,-1 0 16,0-22-16,-20 1 0,20 0 0,0 0 16,-21 0-16,22-22 0,-22 1 0,21 21 15,-21-43-15,1 22 0,-1-21 16,0 20-16,0-20 0,0-1 16,0 1-16,1-1 0,-22 1 0,21 20 15,-21-20-15,0 21 0,21-1 0,0 1 16,-21 0-16,0-1 0,0 22 15,21 0-15,-21 0 0,0 0 16,0 42 0,0 0-16,0 0 0,-21 21 0,21-20 15,-21 20-15,0 21 0,0-20 16,21 20-16,0 1 0,-22-1 0,22 1 16,-21-22-16,21 22 0,0-1 15,0-21-15,0 1 0,0-1 0,0 0 16,0 1-16,0-1 0,21-21 0,1 0 15,-1 1-15,0-1 0,0 0 16,0 0-16,22-21 0,-22 0 0,21 0 16,-21 0-16,22 0 0,-1-21 15,0 0-15,1 0 0,-1-22 16,0 22-16,1-21 0,-1-1 0,0-20 16,1-1-16,-1 1 0,-21-1 15,21 1-15,-20-1 0,-1 1 0,0-1 16,-21 1-16,0-1 0,21 22 0,-21 0 15,21 21-15,-21-22 0,0 22 16,-21 21 0,0 21-1,0 22-15,21-22 0,-21 21 0,21 0 16,-22 22-16,22-1 0,-21-20 0,21 20 16,-21 1-16,21-1 15,0-20-15,-21 20 0,0-21 0,0 1 16,21-1-16,-22 0 0,22-20 0,-21 20 15,21-21-15,0 0 0,-21 0 16,21 1-16,0-44 31,0 1-31,0 0 0,21 0 16,0 0-16,1 0 0,-1-22 0,0 1 16,0 0-16,21-1 0,-20 22 15,20-21-15,0 21 0,-21-22 16,22 22-16,-22 0 0,21 21 0,-21 0 15,1 0-15,-1 0 0,0 0 16,-21 21 0,0 0-16,-21 0 15,0-21-15,-1 0 16,1 0-16,0 0 0,0 0 0,0 0 16,-22 0-16,22 0 0,0 0 15,-21 0-15,21 0 0,-1 0 0,1 0 16,0 0-16,0 0 0,0 0 15,0 22-15,-1-22 0,22 21 0,0 0 16,0 0-16,0 0 0,-21 22 16,21-22-16,0 0 0,0 0 15,0 21-15,21-20 0,1-1 0,-22 0 16,21 0-16,21 0 0,-21 0 0,0 1 16,22-22-16,-1 21 0,-21-21 15,22 0-15,-1 0 0,0 0 0,1 0 16,-1 0-16,0 0 0,22 0 15,-22-21-15,0-1 0,1 22 0,-1-21 16,0-21-16,1 21 0,-1 0 0,-21-22 16,22 1-16,-22 21 0,0-22 15,0 22-15,-21 0 0,21-21 0,-21 21 16,0-1-16,-21 22 16,0 0-16,0 0 0,0 0 15,-1 0-15,1 22 0,0-1 16,0 0-16,0 0 0,0 0 15,21 22-15,0-22 0,-22 21 0,22-21 16,0 22-16,0-22 0,0 0 0,0 0 16,0 0-16,22 0 0,-1 1 15,0-22-15,0 21 0,0-21 0,0 0 16,22 0-16,-22 0 0,21 0 16,-21 0-16,22 0 0,-1-21 0,-21 21 15,22-22-15,-22 1 0,21 0 16,-21 0-16,0 0 0,1 0 0,-1-1 15,-21 1-15,-21 42 47,-1 1-47,22-1 0,-21 0 16,21 0-16,0 0 0,0 0 16,0 1-1,21-22-15,1 21 0,-1-21 16,0 0-16,21 0 0,-21 0 0,1 0 15,20 0-15,-21 0 0,21-21 16,-20 21-16,20-22 0,-21 1 16,21 0-16,-20 0 0,-1 0 0,0-22 15,21 22-15,-21-21 0,1 21 16,-1-22-16,-21 22 0,21-21 0,-21 21 16,21 0-16,-21-1 15,0 1-15,0 42 16,0 1-1,-21-1-15,0 0 0,21 21 16,-21-21-16,-1 22 0,1-22 0,0 21 16,0 1-16,21-1 0,-21 21 0,0-20 15,-1-1-15,22 22 16,0-22-16,0 21 0,-21 1 0,0-22 0,21 22 16,-21-1-16,21-20 0,0 20 15,-21-21-15,0 1 0,21-1 16,-22 0-16,1 1 0,21-1 0,-21 0 15,0 1-15,0-1 0,0-21 0,-1 0 16,1 22-16,0-43 0,0 21 16,0-21-16,0 0 0,-1 0 0,22-21 15,-21 0-15,0-1 0,21 1 16,0-21-16,0 0 0,0-1 16,0 1-16,21 0 0,0-22 15,22 22-15,-22-22 0,21 1 0,22-1 16,-22 1-16,0-1 0,22 1 0,-1-1 15,1 1-15,-1-1 0,1 1 16,-1 20-16,1-20 0,-1 21 0,1-22 16,-22 22-16,1-1 0,-1 1 15,0 0-15,-21 21 0,1-1 0,-1 1 16,-42 21 0,-1 0-16,1 0 0,-21 0 15,21 0-15,-22 21 0,22 1 0,0-1 16,0 0-16,21 0 15,0 0-15,0 0 0,0 1 0,21-1 16,0 0-16,0 0 0,1 0 16,-1 0-16,0 1 0,0-22 15,0 21-15,-21 0 0,0 0 0,0 0 16,0 0-16,0 1 0,0-1 16,-21-21-1,0 0-15,0 0 0,0 0 0,-1 0 16,22-21-1,0-1-15</inkml:trace>
  <inkml:trace contextRef="#ctx0" brushRef="#br0" timeOffset="49800.41">19325 6858 0,'0'0'0,"0"-21"16,-21 21 0,0 0-16,0 21 0,-22 0 0,22 0 15,-21 1-15,21 20 0,-22 0 16,1 22-16,21-1 0,-22 22 0,1 0 15,21-1-15,-21 1 0,-1 0 0,22-1 16,-21 22-16,21 0 0,-1-21 16,1-1-16,0 1 0,0 0 15,21-1-15,0-20 0,0-1 0,0-20 16,0 20-16,21-21 0,0-20 16,0 20-16,1-21 0,20 0 0,0 0 15,-21 1-15,22-22 0,-1 0 16,0 0-16,1 0 0,-1 0 0,0-22 15,1 1-15,-22-21 0,21 21 0,1-22 16</inkml:trace>
  <inkml:trace contextRef="#ctx0" brushRef="#br0" timeOffset="50048.21">19643 7303 0,'0'0'16,"0"-22"-16,-22 22 16,1 22-16,21-1 15,0 0-15,-21 0 0,21 0 16,-21 0-16,0 1 0,21-1 16,-21 0-16,21 0 0,-22 0 15,44-21 16,-22-21-15</inkml:trace>
  <inkml:trace contextRef="#ctx0" brushRef="#br0" timeOffset="50220.11">19791 7239 0,'0'0'16,"0"-21"-16,21 21 0,0 0 0,-21 21 31,0 0-16,0 0-15,-21 1 0,0-1 16,21 0-16,0 0 16,0 0-16,0 0 0,0 22 0,0-22 15,0 0-15,0 0 0,0 0 16</inkml:trace>
  <inkml:trace contextRef="#ctx0" brushRef="#br0" timeOffset="52192.48">20510 7980 0,'0'0'0,"22"-21"0,-1-85 16,-21 64-16,0 20 15,-21-20-15,-1 21 0,1 0 16,-21 0-16,21 21 0,-22 0 0,1 0 16,0 0-16,-1 0 0,22 21 0,-21 0 15,0 0-15,20 0 0,-20 22 16,21-22-16,0 21 0,-22 0 0,43 1 16,0-1-16,-21 0 0,21-20 0,0 20 15,0 0-15,0-21 16,21 1-16,1-1 0,-1 0 0,0 0 15,0-21-15,0 0 0,0 0 0,22 0 16,-22 0-16,0 0 0,21 0 16,-20-21-16,-1 0 0,21 0 0,-21-1 15,0 1-15,1-21 0,-1 0 16,-21 20-16,0-20 0,21 0 0,-21-1 16,0 22-16,0-21 0,0 21 0,0 0 15,-21 21 1,21 21-1,0 0-15,0 21 0,0-21 16,0 22-16,0-22 0,0 21 16,0-21-16,0 22 0,0-22 0,0 21 15,0-21-15,21 1 0,21-1 0,-21 0 16,22 0-16,-22-21 0,21 21 16,22-21-16,-22 0 0,0 0 0,22 0 15,-22 0-15,22-21 0,-22 21 16,0-21-16,1 0 0,-1 0 0,0-22 15,1 1-15,-22 21 0,21-22 0,-21 1 16,1 0-16,-1-1 0,-21 1 16,0 0-16,0-1 0,0 1 0,0 21 15,-21-21-15,-1 20 0,1 22 16,-21-21-16,21 21 0,-22 0 16,22 0-16,-21 0 0,21 21 0,-22 1 15,1-1-15,21 0 0,0 21 16,0-21-16,-1 22 0,22-22 0,0 21 15,0 1-15,0-22 0,0 21 0,0-21 16,0 22-16,22-22 0,-22 0 16,21 0-16,21 0 0,-21 0 0,0 1 15,1-1-15,-1-21 0,21 0 0,-21 0 16,0 0-16,22 0 0,-22-21 16,21-1-16,-21 1 0,1 0 0,20 0 15,-21-21-15,21-1 16,-20 1-16,20 0 0,-21-1 0,0-20 15,0-1-15,1 22 0,-1-22 0,-21 1 16,0-22-16,0 22 0,0-1 16,0-20-16,0 41 0,0-20 0,0 20 15,-21 1-15,21 21 0,0-21 16,-22 42-16,1 0 0,0 21 16,0 21-16,21 0 15,-21 1-15,21 20 0,0-20 16,0 20-16,0 1 0,-21-1 0,21 1 15,0-1-15,0 1 0,0-1 16,0-21-16,0 22 0,0-1 0,0-20 16,0-1-16,0 0 0,0 1 15,0-1-15,0-21 0,0 0 16,21 1-16,-21-1 0,21 0 0,0-21 16,0 0-16,0 0 0,1 0 0,-1 0 15,0-21-15,0 0 0,0 21 16,0-22-16,1-20 0,20 21 0,-21-21 15,0-1-15,0 22 0,1-21 0,-1-1 16,0 22-16,-21 0 0,21 0 16,-21 0-16,0 42 15,0 21 1,0-21-16,-21 1 0,21-1 16,0 21-16,-21-21 0,21 0 15,0 22-15,0-22 0,0 0 16,0 0-16,0 0 0,0 1 15,0-1-15,21-21 16,0 0 0,0 0-16,0-21 0,1-1 15,-1 1-15,-21 0 16,21 0-16,0 0 0,-21-22 0,21 22 16,0 0-16,-21 0 0,0 0 15,22 21-15,-1-21 16,-21 42-1,0 0-15,0 0 16,0 0-16,0 0 0,0 1 0,0-1 16,0 0-16,0 0 0,0 21 0,21-20 15,-21-1-15,0 0 16,21-21-16,-21 21 0,21-21 0,0 0 16,1 0-16,-1 0 15,0 0-15,0 0 0,0 0 16,-21-21-16,21 0 0,1 0 0,-1-1 15,0 1-15,0 0 0,0 0 16,-21-21-16,21 20 0,1 1 16,-22 0-16,0 42 31,0 0-31,0 1 16,0-1-16,0 0 0,0 0 15,0 0-15,0 0 0,0 1 16,0-1-16,21 0 15,0-21-15,0 0 16,0 0-16,0 0 0,1 0 16,-1 0-16,0-21 0,0 21 0,0-21 15,0-1-15,1 1 0,-1 0 16,21 0-16,-21 0 0,0-22 16,1 22-16,-1 0 0,0 21 15,0-21-15,0 21 0,-21 21 16,0 0-1,0 0-15,0 1 0,-21-1 16,21 0-16,0 0 0,0 0 16,0 0-1,21-21-15,0 0 16,1 0-16,-1 0 0,0 0 0,0 0 16,0-21-16,0 21 0,1-21 15,-1 0-15,21 21 0,-21-21 0,0 0 16,22-1-16,-22 1 15,0 0-15,0 21 0,0 0 0,1 0 16,-22 21 0,0 0-16,0 1 0,0-1 15,0 0-15,0 0 0,0 0 0,0 0 16,0 1-16,0-1 16,21-21-1,0 0-15,0 0 0,0 0 16,0 0-16,1 0 0,-1 0 15,0 0-15,21-21 0,-21 21 0,1-22 16,-1 1-16,21 0 0,-21 0 16,0-21-16</inkml:trace>
  <inkml:trace contextRef="#ctx0" brushRef="#br0" timeOffset="52400.36">23072 7535 0,'0'0'0,"0"-21"47,21 0-31</inkml:trace>
  <inkml:trace contextRef="#ctx0" brushRef="#br0" timeOffset="52672.22">23855 7218 0,'0'21'32,"0"0"-32,0 0 15,0 1-15,0-1 0,0 0 16,-21 21-16,21-21 0,-22 1 0,22-1 16,-21-21-16,21 21 0,-21 0 0,21 0 15,-21 0 1</inkml:trace>
  <inkml:trace contextRef="#ctx0" brushRef="#br0" timeOffset="52855.53">24024 7281 0,'0'22'31,"0"-1"-31,-21-21 0,21 21 15,-21 0-15,21 0 0,0 0 16,0 1-16,0-1 0,0 0 16,0 0-16,0 0 0</inkml:trace>
  <inkml:trace contextRef="#ctx0" brushRef="#br0" timeOffset="53264.32">24278 6752 0,'0'0'0,"0"21"31,21-21-15,0 22-16,22-1 0,-22 21 16,21-21-16,-21 22 0,22-1 0,-1 0 15,-21 22-15,22-1 0,-1 1 16,-21-1-16,21 22 0,-20-22 0,-22 1 16,0-1-16,0 1 0,0-1 0,-22-20 15,1 20-15,0 1 0,-21-22 16,21 22-16,-22-22 0,22 21 0,-21-20 15,21-1-15,-22 0 0,22-20 16,0 20-16,0-21 0,0 0 0,-1 0 16,22 1-16,0-1 0,-21-21 15,21-21 17,0-1-32,21 1 15,1 0-15,-1 0 0</inkml:trace>
  <inkml:trace contextRef="#ctx0" brushRef="#br0" timeOffset="53512.18">25125 7874 0,'0'-21'15,"0"42"48,0 0-47,0 0-16,0 1 15,-21-1-15,-1-21 0</inkml:trace>
  <inkml:trace contextRef="#ctx0" brushRef="#br0" timeOffset="53748.05">24998 8446 0,'0'0'0,"0"21"0,-21 0 0,-1-21 16,22 21-16,-21 0 0,21 0 0,0 1 15,-21-22-15,0 21 0,21 0 0,-21-21 16,21 21-16,-21 0 16,-1-21-16,1 0 0,21 21 15,-21-21-15,-21 22 0,21-22 0,-1 0 16,-20 0-16,0 0 0,-1 0 16,1 0-16,21 0 0,-21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BE01-B6F5-41CD-A11E-FE333D536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E518D-D1F7-4734-B9ED-908F5385C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FF6F-476A-4C7A-B7DF-007206F4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1956-BC86-4A65-BDAF-18B2012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B8E9-651D-4CE0-808A-36628A1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0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02A2-733F-43B0-A9BE-043759F3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B489-65A4-42CF-A5CB-E12D7DBB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AAC5-1948-48C3-81A6-5FBE7C80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50EF-84BA-4606-940A-C123340D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4826-D43E-4CC9-B326-14F9E3BD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26CBF-761D-48E6-BE3F-74128078E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E56FD-2F78-4A4D-A23A-D0FFD32D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4469-C34E-4462-B581-0AE9517E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213B-9E0B-4348-B746-50573C39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4E7A-C881-484C-8276-61AE1463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5FF-2D04-4A39-814F-37D2A7AD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D51B-052E-436D-9110-E3835072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F33B-7274-42AF-B9D6-B903BF5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52A9-9B05-44E3-8203-21FD27B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ECDB-56AE-4A64-BA09-7888B116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2E87-43F9-4627-9E6B-28C5B37E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7052-D933-4F33-8E3E-7287FD7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EB39-5E49-4A51-AAC2-A0119C1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0094-B85A-4670-A16E-1FD6F216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426B-7160-4027-B65D-4FFCEFA9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CAE-597B-4656-976D-8F2176F7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23BB-EF67-4C9F-AC24-664C71A5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4D940-8605-425B-B504-A0B99DEC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D683-3ABA-4F4E-9959-6840A911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39D9-1371-4C14-8A49-86E3A88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B694-545C-4477-A231-A67B7F2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4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364-B422-4C1E-A2DD-5E59EAAD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96B9-FE83-41B7-A618-6A7446A7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BA0D-860E-4BD4-BE6B-29D672E2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75CE-4434-499F-A7E2-9998B7CDE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66829-2CCD-470A-BFC6-656924723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4806E-697E-46EB-B923-0AC78F8F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53089-E181-4746-BE13-62F1128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1545-5DA1-47DF-9585-D7FDFBE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90BF-322A-4D6A-B266-5B2982D3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A6976-D9B9-4BF8-9A2C-6B93812E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CB19-4EBC-4A4F-A82F-E8BF3EB1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56AC-CFEF-4EF8-8E0E-DAF0BEE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8E46B-5EE9-47C6-BA4F-543007F5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C53B8-BE4B-4684-9342-9C154AD4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444D5-E613-4D64-8327-03421E32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4F95-3278-44FE-8079-B29B08EB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76BF-BA8E-4FF8-830E-286BEA8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2AD3-FE59-480F-8983-A12059D3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4EEF8-1470-4F70-B086-657F4B3A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AF5F-B256-4927-9724-B52D0F16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BAE7-2237-4FA2-9481-6BC5A480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7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5EB-CF5B-4C95-9A7D-13708B9F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31831-B7C6-4AFB-AFD8-308C601B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6F99-2DB0-4AA8-B4A3-C76E3460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DF345-33F1-4EAB-8C31-FCA5DB2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4814F-B78C-4CA2-B849-B3229ABD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52374-463A-43C3-B47D-2475B05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AC74D-1DE6-4B2A-BD31-BDB27FBE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6CF3-272B-465C-B475-392E7867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073A-EEF0-4E8E-91E1-2C9E411EC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1CBD-F1B9-45A5-AB6E-1BC948AB22A8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4239-8088-4D83-BDFC-6293E221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17CE-B885-4D30-B44C-3D9E2D0F4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319A-7D0B-42A6-B78F-32F84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3CF045-F0E6-4416-890A-E0B2BE92C7BE}"/>
                  </a:ext>
                </a:extLst>
              </p14:cNvPr>
              <p14:cNvContentPartPr/>
              <p14:nvPr/>
            </p14:nvContentPartPr>
            <p14:xfrm>
              <a:off x="647640" y="274320"/>
              <a:ext cx="403128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3CF045-F0E6-4416-890A-E0B2BE92C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64960"/>
                <a:ext cx="405000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8EC56-183E-445E-8D93-426DCE4C0939}"/>
                  </a:ext>
                </a:extLst>
              </p14:cNvPr>
              <p14:cNvContentPartPr/>
              <p14:nvPr/>
            </p14:nvContentPartPr>
            <p14:xfrm>
              <a:off x="213480" y="15120"/>
              <a:ext cx="8526960" cy="25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8EC56-183E-445E-8D93-426DCE4C0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760"/>
                <a:ext cx="8545680" cy="25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36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106B9-839F-4CCC-8531-DB42CBDA4956}"/>
                  </a:ext>
                </a:extLst>
              </p14:cNvPr>
              <p14:cNvContentPartPr/>
              <p14:nvPr/>
            </p14:nvContentPartPr>
            <p14:xfrm>
              <a:off x="60840" y="0"/>
              <a:ext cx="573084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106B9-839F-4CCC-8531-DB42CBDA4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5749560" cy="64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F9D8D6-CCA6-496F-A237-0E9E55AE27BB}"/>
                  </a:ext>
                </a:extLst>
              </p14:cNvPr>
              <p14:cNvContentPartPr/>
              <p14:nvPr/>
            </p14:nvContentPartPr>
            <p14:xfrm>
              <a:off x="6461640" y="289440"/>
              <a:ext cx="2263680" cy="63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F9D8D6-CCA6-496F-A237-0E9E55AE2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2280" y="280080"/>
                <a:ext cx="228240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64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65D48-A7F6-46F3-9CDD-0DE1E2FA5867}"/>
                  </a:ext>
                </a:extLst>
              </p14:cNvPr>
              <p14:cNvContentPartPr/>
              <p14:nvPr/>
            </p14:nvContentPartPr>
            <p14:xfrm>
              <a:off x="396360" y="91440"/>
              <a:ext cx="951768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65D48-A7F6-46F3-9CDD-0DE1E2FA5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82080"/>
                <a:ext cx="953640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23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3B8FB-606D-4E6C-93D1-515DE5412DC7}"/>
                  </a:ext>
                </a:extLst>
              </p14:cNvPr>
              <p14:cNvContentPartPr/>
              <p14:nvPr/>
            </p14:nvContentPartPr>
            <p14:xfrm>
              <a:off x="541080" y="106560"/>
              <a:ext cx="9098640" cy="581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3B8FB-606D-4E6C-93D1-515DE5412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97200"/>
                <a:ext cx="9117360" cy="58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02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74BD9-00F0-4450-9632-44F5F8678E0E}"/>
                  </a:ext>
                </a:extLst>
              </p14:cNvPr>
              <p14:cNvContentPartPr/>
              <p14:nvPr/>
            </p14:nvContentPartPr>
            <p14:xfrm>
              <a:off x="479880" y="175320"/>
              <a:ext cx="807012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74BD9-00F0-4450-9632-44F5F8678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65960"/>
                <a:ext cx="808884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22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D9850-6AFF-4D5F-9798-401E98E23829}"/>
                  </a:ext>
                </a:extLst>
              </p14:cNvPr>
              <p14:cNvContentPartPr/>
              <p14:nvPr/>
            </p14:nvContentPartPr>
            <p14:xfrm>
              <a:off x="541080" y="335160"/>
              <a:ext cx="1775880" cy="6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D9850-6AFF-4D5F-9798-401E98E23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325800"/>
                <a:ext cx="1794600" cy="704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554DCC-7024-4CDF-8430-1AD334E817A3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webdriver.chrome.driver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"./software/chromedriver.exe"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"https://demo.actitime.com/login.do"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gjhhjhjhvjhjg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BB2C2A-077E-46E9-AD26-D90FC4A9BF2D}"/>
                  </a:ext>
                </a:extLst>
              </p14:cNvPr>
              <p14:cNvContentPartPr/>
              <p14:nvPr/>
            </p14:nvContentPartPr>
            <p14:xfrm>
              <a:off x="1036440" y="1074600"/>
              <a:ext cx="6248520" cy="384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BB2C2A-077E-46E9-AD26-D90FC4A9B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1065240"/>
                <a:ext cx="626724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8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F1A0B5-8A0E-4019-97BC-A4ED02BA12D6}"/>
                  </a:ext>
                </a:extLst>
              </p14:cNvPr>
              <p14:cNvContentPartPr/>
              <p14:nvPr/>
            </p14:nvContentPartPr>
            <p14:xfrm>
              <a:off x="411480" y="411480"/>
              <a:ext cx="724680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F1A0B5-8A0E-4019-97BC-A4ED02BA1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02120"/>
                <a:ext cx="726552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3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A4F0B2-BBFB-4154-A61A-D3DC0732E08D}"/>
                  </a:ext>
                </a:extLst>
              </p14:cNvPr>
              <p14:cNvContentPartPr/>
              <p14:nvPr/>
            </p14:nvContentPartPr>
            <p14:xfrm>
              <a:off x="822960" y="396360"/>
              <a:ext cx="5951520" cy="341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A4F0B2-BBFB-4154-A61A-D3DC0732E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387000"/>
                <a:ext cx="5970240" cy="34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6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8130CB-3CA0-4FCD-A7AE-5285E708A336}"/>
                  </a:ext>
                </a:extLst>
              </p14:cNvPr>
              <p14:cNvContentPartPr/>
              <p14:nvPr/>
            </p14:nvContentPartPr>
            <p14:xfrm>
              <a:off x="152280" y="213480"/>
              <a:ext cx="7460280" cy="501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8130CB-3CA0-4FCD-A7AE-5285E708A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04120"/>
                <a:ext cx="7479000" cy="50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50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6C39F-D997-4E77-A277-E8CE681D6934}"/>
                  </a:ext>
                </a:extLst>
              </p14:cNvPr>
              <p14:cNvContentPartPr/>
              <p14:nvPr/>
            </p14:nvContentPartPr>
            <p14:xfrm>
              <a:off x="7560" y="0"/>
              <a:ext cx="883944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6C39F-D997-4E77-A277-E8CE681D6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885816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94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EA376A-D032-4F58-AFE2-8C172B5715F1}"/>
                  </a:ext>
                </a:extLst>
              </p14:cNvPr>
              <p14:cNvContentPartPr/>
              <p14:nvPr/>
            </p14:nvContentPartPr>
            <p14:xfrm>
              <a:off x="365760" y="53280"/>
              <a:ext cx="8847000" cy="58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EA376A-D032-4F58-AFE2-8C172B571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3920"/>
                <a:ext cx="886572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5198A-B657-423A-97FC-8C0F66645EC1}"/>
                  </a:ext>
                </a:extLst>
              </p14:cNvPr>
              <p14:cNvContentPartPr/>
              <p14:nvPr/>
            </p14:nvContentPartPr>
            <p14:xfrm>
              <a:off x="762120" y="137160"/>
              <a:ext cx="8283240" cy="42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5198A-B657-423A-97FC-8C0F66645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27800"/>
                <a:ext cx="830196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3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37B-4C5B-40E2-BEB8-32A96B9A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84958-4161-402B-BE30-4F3972480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0A8CFC-AA0B-4FCD-A621-F17C5C1DBD30}"/>
                  </a:ext>
                </a:extLst>
              </p14:cNvPr>
              <p14:cNvContentPartPr/>
              <p14:nvPr/>
            </p14:nvContentPartPr>
            <p14:xfrm>
              <a:off x="281880" y="76320"/>
              <a:ext cx="861876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0A8CFC-AA0B-4FCD-A621-F17C5C1DB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66960"/>
                <a:ext cx="863748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3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2021-03-20T03:06:25Z</dcterms:created>
  <dcterms:modified xsi:type="dcterms:W3CDTF">2021-03-20T05:03:50Z</dcterms:modified>
</cp:coreProperties>
</file>