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2" r:id="rId6"/>
    <p:sldId id="260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3T03:07:37.3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5546 1884 0,'0'-21'0,"0"42"32,0 0-32,0 0 15,0 0-15,-22 1 0,1 20 16,21-21-16,-21 0 0,0 22 0,21-22 16,-21 21-16,21-21 0,-21 0 15,21 1-15,0-1 0,21-21 31,0 0-31,21-21 0,-21-1 0,22 1 16,20-21-16,-20 21 0,20-22 16,-21 22-16,1-21 0,20 21 15,-42-22-15,22 22 0,-22 0 16,0 21-16,0 0 0,-21 21 16,0 0-16,0 22 15,-21-22-15,-21 21 0,21 1 0,-22-1 16,1 0-16,0-21 0,-1 22 15,22-1-15,0 0 0,0-20 0,0-1 16,21 0-16,0 0 0,-22 0 16</inkml:trace>
  <inkml:trace contextRef="#ctx0" brushRef="#br0" timeOffset="983.04">1206 1249 0,'0'0'0,"0"-21"15,0-22-15,0 22 0,0 0 16,0 0-16,0-21 0,0 20 16,0 1-16,22 0 0,-1 0 0,-21 0 15,0 0-15,21-1 0,0 22 16,-21-21-16,21 0 0,-21 0 15,21 0-15,1 0 16,-22-1-16,0 1 0,0 0 0,0 0 16,0 0-16,21 0 15,-21-1-15,0 1 0,0 0 16,0 0-16,0 42 31,-21 0-31,21 22 16,-22-1-16,22 21 0,-21 1 0,21 21 15,-21-22-15,0 22 0,21-1 16,-21 22-16,0-21 0,-1 21 16,1-22-16,0 22 0,0-21 0,0 0 15,21-22-15,-21 1 0,21-1 16,-22-21-16,22 1 16,0-1-16,0-21 0,0 0 0,0-42 31,0 0-31,0 0 15,0-21-15,0-1 0,22 1 16,-22-22-16,0-20 0,21 20 0,0-20 16,0-1-16,0 0 0,0 22 15</inkml:trace>
  <inkml:trace contextRef="#ctx0" brushRef="#br0" timeOffset="1262.89">1524 762 0,'0'0'0,"21"-42"0,0-1 0,0 1 16,-21 21-16,22 0 0,-22 0 15,0-1-15,-22 44 16,1-1 0,21 21-16,0 0 0,-21 22 0,21-1 15,-21 1-15,21 21 0,-21-1 16,21 1-16,0-22 0,0 22 16,0 0-16,0-1 0,0 1 0,0 0 15,0-22-15,0 22 0,0-22 16,-21 1-16,21-22 0,0 22 15,-22-22-15,22-21 0,0 22 0,0-22 16,0 0-16,0 0 0,-21-21 31,0-21-15,21 0-16,0 0 0,-21-1 0,0-20 16</inkml:trace>
  <inkml:trace contextRef="#ctx0" brushRef="#br0" timeOffset="2522.4">1079 1863 0,'0'0'0,"-21"0"0,0 0 16,0 0-16,0 0 0,21 21 16,0 0-1,42-21 1,-21 0-16,22 0 0,-1 0 16,21-21-16,1 21 0,-1-21 15,1 0-15,-1-1 0,1 1 16,-1 0-16,-20 0 0,20 0 0,-20 0 15,-1-1-15,-21-20 0,21 42 16,-20-21-16,-1 0 0,-21 0 16,21 21-16,-21 21 31,-21 0-15,21 21-16,0-21 15,0 1-15,-21 20 0,21-21 16,-22 21-16,22 1 0,0-22 15,0 21-15,0-21 0,0 1 16,0-1-16,0 0 0,0 0 0,22-21 16,-1 0-16,0 21 0,0-21 15,0 0-15,0 0 0,1-21 16,20 21-16,-21-21 0,0 0 0,0 0 16,1-1-16,20-20 0,-21 21 15,0-21-15,0 20 0,1-20 0,-22 0 16,21 21-16,0-22 0,-21 22 15,0 0-15,0 0 0,0 0 16,0-1 0,0 44-1,0-1-15,0 0 0,-21 21 16,21-21-16,-21 22 0,21-1 16,-22 0-16,22 1 0,0-1 0,0-21 15,0 22-15,0-1 0,22-21 16,-1 0-16,0 0 0,0 1 15,0-22-15,22 0 0,-22 0 0,21 0 16,0 0-16,22 0 0,-22-22 16,1 1-16,-1-21 0,21 21 0,-20-22 15,-1-20-15,0 21 16,1-22-16,-1-21 0,-21 22 0,22-22 16,-1 1-16,-21-1 0,0 0 15,0 1-15,1-1 0,-1 0 16,0 22-16,-21-1 0,0 1 0,0-1 15,0 22-15,0 0 0,0 20 16,0 1-16,0 0 0,-21 0 0,0 21 16,-1 0-16,1 21 15,21 21-15,0-20 0,-21 41 16,0 1-16,0-1 0,21 1 0,-21 20 16,-1-20-16,1 20 15,0 1-15,0-21 0,0 20 0,0 1 16,-1 0-16,22-1 0,0 1 15,0-22-15,0 1 0,0-1 0,0 1 16,0-22-16,22 22 0,-1-43 16,0 21-16,0-21 0,21 1 0,-20-1 15,20-21-15,0 0 0,-21 0 16,22 0-16,-1-21 0,-21-1 0,22 1 16,-1 0-16,-21 0 0,21-21 15,-20 20-15,-1-20 0,0 0 16,0-1-16,0 1 0,-21 0 0,0-1 15,21 22-15,-21 0 0,0-21 16,22 42-16,-22-21 0,0 42 31,-22 0-31,1 21 16,21-21-16,0 1 0,0 20 16,-21 0-16,21-21 0,0 22 0,0-22 15,0 21-15,0-21 0,0 1 16,0-1-16,21 0 0,0 0 15,22-21-15,-22 0 0,0 0 16,0 0-16,22 0 0,-1-21 0,-21 0 16,21 21-16,-20-43 0,20 22 0,-21 0 15,0-21-15,0-1 16,-21 1-16,0 0 0,0-1 0,0 1 16,0 0-16,0-1 0,0 22 15,-21-21-15,0 42 0,0-21 0,-21 21 16,20 0-16,-20 0 0,21 0 15,-21 21-15,-1 0 0,22 0 16,-21 0-16,21 1 0,-1-22 0,1 21 16,0 0-16,0 0 0,21 0 15,0-42 17,0 0-32,0 0 0,0 0 0</inkml:trace>
  <inkml:trace contextRef="#ctx0" brushRef="#br0" timeOffset="2796.39">2921 1461 0,'0'0'0,"-21"0"0,0 0 16,21-22-1,21 22-15,21-21 0,-21 21 0,43-21 16,-22 0-16,22 21 0,-1-21 15,1 21-15,20-21 0,-20 21 16,20 0-16,-20-22 0,-1 22 16,-20-21-16,-1 21 0,0 0 15,-20 0-15,-1 0 0,0 0 0,-21 21 32,0 1-32,-21-22 0,0 21 15,-1-21 1</inkml:trace>
  <inkml:trace contextRef="#ctx0" brushRef="#br0" timeOffset="4811.72">4868 1270 0,'0'0'0,"21"0"0,1-21 0,20 0 16,-21 21-16,0-21 0,22-1 0,-1 1 15,0 0-15,1 0 0,-1-21 16,0 20-16,22-20 0,-22 0 16,0-1-16,1 22 0,-22-21 15,0 0-15,-21 20 0,0-20 0,-21 21 16,-21 0-16,-1 0 0,1 21 15,-22 0-15,-20 0 0,-1 0 0,-21 42 16,22-21-16,-22 21 0,0-20 16,21 20-16,1 0 0,-1 1 0,21-1 15,22 0-15,21 1 16,0-22-16,21 21 0,21-21 16,0 22-16,21-22 0,1 21 0,20-21 15,-20 0-15,41 22 0,-20-22 16,-1 21-16,1-21 0,-1 22 0,1-1 15,-22 0-15,0 1 0,1-1 16,-22 0-16,-21 22 0,0-22 0,0 1 16,-42 20-16,-1-21 0,1-20 15,-22 20-15,1 0 0,-1-21 0,-20 1 16,20-1-16,1 0 0,-1-21 16,1 0-16,-1 0 0,22 0 0,0-21 15,-1-22-15,22 22 0,0-21 16,0 0-16,21-1 0,0 1 0,0 21 15,0-22-15,0 1 16,0 21-16,21 0 0,0 21 16,0 0-16,0 0 0,1 0 15,-1 21-15,0 0 0,0 21 16,0-20-16,0 20 0,1 0 0,-22-21 16,21 22-16,0-1 0,-21-21 15,21 22-15,0-22 0,0 0 0,1 0 16,-1 0-16,0 0 0,0 1 15,21-22-15,-20 0 0,20 0 16,-21 0-16,21 0 0,1 0 0,-1-22 16,0 1-16,1 0 0,-1 0 15,0-21-15,1 20 0,-1-20 16,0 21-16,-20-21 0,20-1 0,-21 22 16,21-21-16,-20 21 0,-1-22 15,0 22-15,0 0 0,-21 0 0,0 0 16,0-1-16,21 22 0,-21 22 31,-21-1-15,21 0-16,0 0 0,-21 21 0,21-20 15,-21 20-15,21 0 16,-21-21-16,21 1 0,0 20 0,0-21 16,0 0-16,0 0 0,0 1 15,21-1-15,0 0 0,0-21 16,0 0-16,22 0 0,-22 0 15,0 0-15,21 0 0,-21-21 0,22 0 16,-22 21-16,0-22 0,0 1 16,22 0-16,-43 0 0,21 0 0,0 0 15,-21-22-15,21 22 0,-21 0 16,0 0-16,0 0 0,0-22 0,0 22 16,0 0-16,0 0 15,0 0-15,0-1 0,0 1 16,0 42 15,-21 1-15,21-1-16,-21 21 0,21-21 0,-21 22 15,21-22-15,0 21 0,0-21 16,0 22-16,0-22 0,0 21 0,0-21 16,0 0-16,21 1 0,0-1 15,0 0-15,21-21 0,-20 0 0,-1 0 16,21 0-16,0 0 0,-20 0 0,20 0 15,0-21-15,1 21 16,-22-21-16,21-1 0,0 1 0,-20 0 16,-1 0-16,21 0 0,-21 0 15,0-22-15,1 22 0,-22 0 0,0 0 16,21 0-16,-21-22 0,0 22 16,0 0-16,0-21 0,0 20 0,-21 1 15,-1 21-15,22-21 0,-21 21 16,0 0-16,-21 0 0,21 0 0,-1 21 15,1 0-15,0 1 0,-21-1 16,21 21-16,-1-21 0,-20 22 16,21-1-16,0 0 0,21-21 15,0 22-15,-21-22 0,21 21 0,0-21 0,0 1 16,21-1-16,-21 0 16,42-21-16,-21 0 0,0 0 0,22 0 15,-22 0-15,21-21 0,1 21 16,-22-21-16,21-1 0,0 1 0,-20 0 15,20-21-15,-21 21 0,0-1 0,0 1 16,1 0-16,-22 0 0,0 0 16,0 0-16,0-1 0,0 1 0,0 0 15,0 0-15,-22 21 16,1 0-16,21 21 31,-21 0-31,21 0 0,0 22 0,-21-1 0,21 0 16,0 1-16,0-1 0,0 22 15,0-1-15,-21 1 0,21-1 16,-21 22-16,21-1 0,0 1 16,-22 0-16,22-1 0,0-20 0,0 21 15,0-1-15,-21 1 0,21-22 0,0 1 16,0-1-16,0-20 0,0 20 16,0-42-16,0 22 0,0-22 0,0 0 15,-21-21-15,0-21 16,0 0-16,0-22 15,-1 1-15,22 0 0,-21-1 16,0-20-16,0 21 0,21-22 16,0 1-16,0-1 0,0 1 0,0-1 15,0 1-15,0 20 0,0-20 16,0 20-16,0-20 0,21 21 0,-21-1 16,21 1-16,0 0 0,1-1 15,-1 1-15,0 0 0,0-1 16,21 1-16,-20 21 0,-1-22 0,21 1 0,-21 21 15</inkml:trace>
  <inkml:trace contextRef="#ctx0" brushRef="#br0" timeOffset="5483.35">6943 1842 0,'0'0'0,"42"-43"15,-21 22 1,-21 0-16,0 0 0,0 0 0,0-1 15,0 1-15,0 0 16,0 0-16,-21 21 16,0 0-16,0 0 15,-22 0-15,22 21 0,-21 0 16,-1 0-16,1 22 0,0-22 0,21 21 16,-22 1-16,22-1 0,0-21 0,0 21 15,21-20-15,0-1 16,0 21-16,0-21 0,21 0 15,0-21-15,0 0 0,22 0 16,-22 0-16,21 0 0,0-21 0,1 21 16,-1-21-16,0 0 0,1 0 15,-22 0-15,0-1 0,0 1 0,0 0 16,1 0-16,-22 0 0,21 0 16,-21-1-16,0 1 0,0 42 46,0 22-46,0-22 0,0 21 0,0 1 16,-21-1-16,21 21 16,-22 1-16,22-1 0,0 22 0,0-21 15,-21 20-15,0 1 0,21 0 16,-21 20-16,21-20 0,0 21 0,0-21 16,0 20-16,0 1 0,0-21 0,0 0 15,21-1-15,0-20 0,-21-1 16,0 1-16,21-1 0,-21-20 0,0-1 15,0 0-15,0-21 0,0 1 0,-21-22 16,0 0 0,0-22-16,0 1 0,-22-21 0,22 0 15,0-22-15,0 1 0,0-22 16,0 0-16,-1 1 0,22-1 16,-21-21-16,21 0 0,-21 22 0,21-22 15,0 21-15,0 0 0,0 1 16,0 20-16,0-20 0,21 20 0,0 22 15,1-22-15,20 22 0,-21 0 16,21-22-16,1 22 0,-1-1 0,-21 1 16,22 0-16,-1-1 0,0 1 15,1 0-15</inkml:trace>
  <inkml:trace contextRef="#ctx0" brushRef="#br0" timeOffset="7546.9">7408 1757 0,'21'-21'47,"1"0"-47,-1-1 15,-21 1-15,21 21 0,0-21 0,0 0 16,0 0-16,1 0 0,-1 21 16,-21-22-16,-21 22 31,-1 0-31,1 0 0,-21 22 15,21 20-15,0-21 0,-1 21 16,1-20-16,0 20 0,0 0 16,21-21-16,0 22 0,0-1 15,0-21-15,0 0 0,0 1 0,0-1 16,0 0-16,21-21 0,0 0 16,22 0-16,-22 0 0,21 0 0,0 0 15,1-21-15,-1 0 0,22-1 16,-22-20-16,21 21 0,-20-21 0,-1-1 15,22 22-15,-22-21 0,0-1 16,-21 22-16,22-21 0,-22 21 0,-21 0 16,0-1-16,-21 22 15,0 0-15,-22 0 16,22 22-16,-21-22 0,21 21 16,-1 0-16,1 0 0,21 21 15,0-20-15,0-1 0,0 0 0,0 0 16,21 0-16,1 0 0,20 1 15,-21-1-15,0 0 0,22 0 0,-22 0 16,0 0-16,0-21 0,-21 22 16,0-1-16,-21-21 31,-21 0-31,20 0 0,1 0 0,-21 0 16,21-21-16,0 21 0,-22 0 15,22 0-15,0 0 0,21-22 16,21 44 15,0-22-31,0 21 0,1-21 16,20 0-16,-21 0 0,21 0 15,-20 0-15,20 0 0,0 0 0,1 0 16,-1-21-16,-21 21 0,21-22 16,1 1-16,-1-21 0,0 21 0,1-22 15,-22-20-15,21 21 0,1-22 16,-22 1-16,21-1 0,-21 1 0,22-1 15,-22-21-15,0 22 0,-21-1 16,0 1-16,0-1 0,0 1 16,0 21-16,0-1 0,0 1 15,0 21-15,-21-22 0,21 22 0,0 0 16,-21 21-16,-1 0 16,1 21-16,21 0 0,0 22 15,0-22-15,-21 42 0,21-20 16,0 20-16,0 1 0,-21-1 0,21 1 15,0-1-15,0 1 0,0 20 16,0-20-16,0-1 0,0 1 16,0-1-16,0-20 0,0 20 0,21-20 15,0-1-15,0-21 0,1 0 16,20 22-16,-21-43 0,0 21 0,22-21 16,-22 0-16,21 0 0,-21 0 15,22-21-15,-22-1 0,0 1 0,21 0 16,-21-21-16,1-1 0,-22 22 15,21-21-15,-21 0 0,21 20 0,-21-20 16,0 21-16,0 0 0,0 0 16,0 42 15,0 0-31,-21 21 0,21-21 16,0 1-16,-21 20 0,21-21 0,0 0 15,0 22-15,0-22 0,0 0 16,0 0-16,0 0 0,42 0 15,-21-21 1,0 0-16,0 0 0,1 0 0,20-21 16,-21 0-16,0 21 0,22-21 15,-22-21-15,0 20 0,0 1 0,0-21 16,0 21-16,1-22 0,-1 22 16,-21 0-16,0-21 0,21 21 0,0-1 15,-21 44 16,0-1-31,-21 0 0,21 0 0,0 21 16,-21-20-16,0-1 16,21 21-16,-22-21 0,22 0 0,0 1 15,0-1-15,0 0 0,0 0 16,0 0-16,22-21 16,-1 0-16,0 0 0,0 0 15,0-21-15,0 21 0,1-21 0,-1 0 16,0 0-16,0-22 0,-21 22 0,0 0 15,0-21-15,0 20 0,0-20 16,0 21-16,-21 0 0,0 0 0,0 21 16,-1 0-16,1-22 0,0 22 15,0 0-15,0 0 0,42 0 47,0 0-47,0-21 16,22 21-16,-22 0 0,0 0 0,21 0 15,-21 0-15,1 0 0,-1 0 0,0 0 16,0 0-16,0 0 0,0 21 16,1 1-16,-1-1 0,0 0 0,0 0 15,0 0-15,-21 0 0,0 1 16,0-1-16,0 0 0,0 0 0,0 0 16,0 0-16,0 1 0,0-1 15,0 0-15,-21 0 0,0-21 16,21 21-16,-21-21 15,21-21 1,0 0 0,0 0-16,0-22 15,0 22-15,21-21 0,0 21 0,0-22 16,0 1-16,1 21 0,-1-21 16,0 20-16,0 1 0,0 0 0,0 21 15,1 0-15,-1 0 0,0 0 16,-21 21-16,21-21 0,-21 43 15,0-22-15,0 0 0,0 21 16,0-21-16,0 22 0,0-22 0,0 0 16,0 0-16,0 22 0,21-22 15,-21 0-15,21 0 16,1-21-16,-1 0 0,0 0 0,0 0 16,0 0-16,0 0 0,22 0 15,-22-21-15,21 0 0,-21 0 0,22-1 16,-22 1-16,21-21 0,-21 0 15,22-1-15,-22 22 0,0-21 0,0-1 16,0 22-16,-21-21 0,0 21 0,0 0 16,-21 21-1,0 0-15,0 0 0,0 0 0,0 0 0,-1 21 16,1 0-16,0 0 16,21 0-16,0 0 0,0 22 0,0-22 15,0 21-15,0-21 0,21 1 16,0 20-16,-21-21 0,22 0 0,-1 0 15,-21 22-15,0-22 0,0 0 16,0 0-16,0 0 0,-21 1 16,-1-22-16,1 0 0,0 0 15,0 0-15,0 21 0,0-21 16,-1 0-16,1 0 16,21-21-16,0-1 15,0 1-15,0 0 0,0 0 0,0 0 16,0-22-16</inkml:trace>
  <inkml:trace contextRef="#ctx0" brushRef="#br0" timeOffset="7722.8">10033 1080 0,'0'0'0,"-21"0"0,-43-22 15,43 22-15,0 0 16,21-21-16,-21 21 47,0 0-47</inkml:trace>
  <inkml:trace contextRef="#ctx0" brushRef="#br0" timeOffset="7922.69">8636 1418 0,'0'0'16,"-21"21"-16,42-21 16,0 0-16,21 0 15,1 0-15,-1-21 16,0 0-16,1 21 0,20 0 0,-20 0 16,-1-21-16,0 21 0,1 0 15,-1 0-15,-21 0 0,0-21 0,-21 0 16</inkml:trace>
  <inkml:trace contextRef="#ctx0" brushRef="#br0" timeOffset="8690.77">11853 1503 0,'-21'0'16,"0"0"-16,0 0 15,0 0-15,42 0 31,21 0-31,0 0 0,1 0 16,20 0-16,22 0 0,0 0 16,-1 0-16,1 0 0,21 0 0,-22 0 15,22 0-15,0 0 0,0 0 16,-21 0-16,20 0 0,-41 0 0,21 0 16,-22 0-16,-21 0 0,1 0 15,-22 0-15,0 0 0,0-21 16,-21 0-16,0-1 15,-21 1-15,0 21 0,-21-21 16,20 0-16,-20 21 0,21-21 0,-21 0 16,20 21-16,1-22 0,0 22 15,0 0-15,0-21 0,0 21 0,-1 0 16,22-21-16,-21 21 0,21-21 16,21 21 15,1 0-31,20 0 0,-21 0 0,0 0 15,0 21-15,22 0 0,-22 0 16,0 1-16,-21-1 0,0 0 16,21 0-16,-21 0 0,0 22 0,0-22 15,0 0-15,-21 21 0,0-21 16,0 22-16,0-22 0,-1 0 0,1 0 16,0 22-16,0-22 0,0-21 15,0 21-15,21-42 31,0 0-31</inkml:trace>
  <inkml:trace contextRef="#ctx0" brushRef="#br0" timeOffset="10728.19">14605 1651 0,'-21'0'16,"42"0"31,0-21-47,0 0 15,0 0-15,1-1 0,20 1 16,0 0-16,1-21 0,-1 21 0,21-22 16,-20 1-16,20 0 0,1-1 15,-22-20-15,22 20 0,-22-20 16,0-1-16,-21 1 0,1-1 15,-1 1-15,-21-1 0,0 1 0,0-1 16,0 22-16,-21 0 0,-1-1 16,1 1-16,-21 21 0,21 0 0,-22 0 15,22 21-15,-21 0 0,21 0 16,-22 21-16,22 21 0,0 22 0,0-1 16,0 22-16,0-1 0,21 22 15,0 0-15,0 0 0,-22 21 0,1 0 16,0 0-16,21 0 0,-21 0 15,0 0-15,0 21 0,-1 0 0,1-21 16,0 21-16,0 1 0,0-22 16,21 0-16,-21 0 0,-1-22 15,1 22-15,21-21 0,-21-21 0,21 0 16,-21-1-16,21 1 0,-21-22 0,21 1 16,0-22-16,0 1 0,0-22 15,0 21-15,21-42 0,0 0 0,21 0 16,-20-21-16,20 0 0,0-22 0,1 1 15,20 0-15,1-22 0,-1 1 16,1-22-16,-1 0 0,1-20 0,-1 20 16,-21-21-16,1 0 0,-1 0 0,0-21 15,-42 22-15,0-22 16,0 21-16,-42 0 0,0 21 0,-22 1 16,-20 20-16,20 22 0,-21-1 0,1 1 15,-1 21-15,22 0 0,-1 21 16,1 0-16,20 0 0,1 0 0,21 0 15,21-21-15,21 21 16,0-22-16,21 22 16,1-21-16,-1 0 0,22 21 15,-1-21-15,22 0 0,-22 0 0,22-1 16,0-20-16,-22 21 0,22-21 16,-22 20-16,1-20 0,-1 21 0,1 0 15,-22-22-15,-21 22 0,0 0 16,1 0-16,-22 0 0,0 0 15,0-1-15,-22 22 16,1 22 0,0-1-16,0 0 0,0 21 15,21-21-15,-21 22 0,21-1 16,-22 0-16,22 1 0,0-22 0,0 21 16,0 1-16,0-22 0,0 0 0,22 0 15,-1 0-15,0 0 0,21-21 16,-21 0-16,22 0 0,-22 0 0,21 0 15,1-21-15,20 0 0,-21 0 16,22 0-16,-22-22 0,1 22 16,20-21-16,-42 0 0,22-1 15,-22 22-15,0-21 0,0 21 0,-21-1 16,0 1-16,-21 21 31,0 21-31,0 1 0,-1 20 0,22-21 16,-21 0-16,0 22 0,0-22 15,21 0-15,0 21 0,0-21 0,-21 1 16,21-1-16,-21-21 0,21 21 16,0-42 15,0 0-31,21-1 0,0 1 16,0-21-16,-21 21 0,21-22 15,0 22-15,1-21 0,-1 21 0,0 0 16,0-1-16,0 1 0,0 21 0,1 0 15,-1 0-15,0 0 16,-21 21-16,21 1 0,-21-1 0,21 0 16,0 0-16,-21 21 0,0-20 15,22 20-15,-22-21 0,21 0 0,0 0 16,-21 1-16,21-1 0,0 0 16,0-21-16,1 0 0,-1 0 0,0 0 15,0 0-15,0 0 16,0 0-16,1-21 0,-1 0 15,0-22-15,0 22 0,-21 0 0,21-21 16,0-1-16,22 22 0,-22-21 16,0-1-16,21 22 0,-20-21 0,20 21 15,0 0-15,-21-1 0,22 22 16,-1 0-16,-21 0 0,22 0 0,-22 0 16,0 22-16,0-1 0,0 0 15,-21 0-15,0 21 0,0-20 0,0-1 16,0 21-16,0-21 0,0 0 15,0 1-15,0-1 0,0 0 16,0-42 15,0 0-15,0-1-16,0 1 0,0 0 16,0 0-16,0-21 0,0 20 0,0 1 15,-21 0-15,0 0 0,0 0 16,0 0-16,-1 21 0,1 0 15,0 0-15,0 0 0,-21 0 16,20 21-16,1 0 0,-21 0 0,21 21 16,-22-20-16,22 20 0,-21 0 15,21-21-15,0 22 0,-1-1 16,1 0-16,21-20 0,0 20 0,0-21 0,0 0 16,0 22-16,21-22 15,22 0-15,-22-21 0,0 0 16,21 0-16,-20 0 0,20 0 15,0-21-15,1 0 0,-1-1 0,0 1 16,1-21-16,-1 0 0,-21-1 16,21 1-16,1-22 0,-1 1 0,0-1 15,-20-20-15,20 20 0,-21-20 0,0-1 16,0 0-16,1 1 0,-1-1 16,0 21-16,-21 22 0,21-21 15,-21 41-15,0-20 0,0 21 16,-21 21-1,0 21-15,0 21 0,-1 1 16,1 20-16,0-20 0,0 41 0,0-20 16,0-1-16,-1 22 0,1-22 15,0 22-15,21-21 0,0-1 16,0 1-16,0-1 0,0 1 0,0-22 16,0 0-16,21 1 0,22-1 0,-22-21 15,0 21-15,21-42 0,-21 22 16,22-22-16,-1 0 0,0 0 0,1 0 15,-22 0-15,21-22 0,1 1 16,-22 0-16,21 0 0,-21 0 16,0-22-16,1 1 0,-22 0 0,0-1 15</inkml:trace>
  <inkml:trace contextRef="#ctx0" brushRef="#br0" timeOffset="10927.13">16573 1143 0,'0'0'0,"-42"21"0,0-21 15,21 21-15,-1-21 16,44 0 15,-1 0-15,0 0-16,0 0 0,21 0 0</inkml:trace>
  <inkml:trace contextRef="#ctx0" brushRef="#br0" timeOffset="13346.37">18119 1185 0,'0'0'0,"0"22"16,0-1-1,21-21 17,0 0-32,-21-21 0,42 21 15,-21-22-15,1 1 0,20 0 16,0 0-16,1 0 0,-1-22 0,0 1 16,-21 21-16,22-21 0,-22-1 15,0 1-15,-21 21 0,0-22 0,0 22 16,0 0-16,-42 0 0,21 0 15,-1 21-15,-20 0 0,0 0 0,-1 21 16,1 0-16,0 21 0,-1 1 16,1-1-16,0 0 0,21 1 0,-22 20 15,22-20-15,0-1 16,21 0-16,0 1 0,0-1 0,0 0 16,21-21-16,0 1 0,0-1 15,22 0-15,-1 0 0,0-21 0,1 0 16,-1 0-16,0 0 0,1 0 15,-1 0-15,0 0 0,-20 0 0,-1 0 16,0 0-16,-42 0 16,0 0-1,-22 0-15,22 0 0,-21 0 16,-1 21-16,22 0 0,-21 1 0,21 20 16,-22-21-16,22 21 0,-21 1 15,21-1-15,0 22 0,-1-22 16,1 0-16,21-21 0,0 22 15,0-1-15,0-21 0,21 0 0,1 1 16,20-1-16,-21-21 0,21 0 0,1 0 16,20 0-16,1 0 0,-1 0 15,-20-21-15,20 21 0,1-43 0,-1 22 16,1-21-16,-22-1 0,0 1 16,22-21-16,-22-1 0,-21 1 0,22-22 15,-1 0-15,-21 22 0,0-43 16,22 21-16,-22 1 0,0-1 0,0 0 15,0 22-15,0-1 16,-21 22-16,0-22 0,0 43 0,0 0 16,0 0-16,0 0 0,0 42 15,-21 0-15,0 0 16,0 22-16,-21 20 0,20 1 16,1-1-16,0 1 0,-21 20 0,21-20 15,-1 20-15,1-20 0,0-1 16,0 1-16,0 21 0,0-43 0,21 21 15,0 1-15,0-22 0,0 22 16,0-22-16,21-21 0,0 22 0,0-22 16,0 0-16,22 0 0,-22 0 15,21-21-15,0 0 0,1 0 16,-1 0-16,0-21 0,1 0 0,20 0 16,-20 0-16,-1-22 0,0 22 15,1-21-15,-1-1 0,-21 1 0,0 21 16,0-21-16,-21 20 0,0 1 15,0-21-15,0 21 0,-42 0 16,21 21-16,0 0 0,0 0 16,-1 0-16,1 0 0,0 21 0,0 0 15,0 0-15,0 0 0,-1 22 16,22-22-16,0 21 0,0-21 0,0 22 16,0-22-16,0 21 15,22-21-15,-22 0 0,21 1 0,21-1 0,-21 0 16,22-21-16,-22 0 0,21 0 15,0 0-15,1 0 0,-1 0 16,0 0-16,1-21 0,-1 0 0,0-1 16,1 1-16,-1-21 0,-21 21 15,0-22-15,1 1 0,-1 0 0,0-1 16,-21 1-16,21 21 0,-21-21 16,0 20-16,0 1 0,0 42 31,0 1-31,-21-1 15,21 0-15,-21 21 16,21-21-16,0 22 0,0-1 0,-21 0 16,21-20-16,0 20 0,0 0 15,0-21-15,0 22 0,0-22 0,0 0 16,0 0-16,0 0 0,0 1 16,0-44 15,0 1-31,21 0 0,-21 0 0,21-21 15,0-1-15,-21 1 0,21 0 16,0-1-16,1 1 0,-1 0 0,0-1 16,0 1-16,0 21 0,-21 0 0,21-1 15,-21 1-15,22 21 16,-22 21-16,0 1 16,21-1-16,-21 0 0,0 0 15,0 0-15,0 22 0,21-1 0,-21-21 16,0 21-16,0-20 0,0 20 15,0-21-15,21 0 0,0 0 0,0 1 16,-21-1-16,22 0 0,-1-21 16,0 0-16,0 0 15,0 0-15,0-21 0,1 21 16,-1-43-16,0 22 0,-21 0 16,21-21-16,0-1 0,0 1 0,1 0 15,20-1-15,-21 1 16,0 0-16,0 21 0,1-22 0,20 22 15,-21 21-15,-21-21 0,21 21 16,0 0-16,-21 21 16,0 0-16,0 0 0,0 1 15,0 20-15,0-21 0,0 21 0,0 1 16,0-22-16,0 21 0,0-21 16,0 22-16,0-22 0,0 21 0,0-21 15,22 1-15,-1-1 0,0-21 16,0 21-16,21-21 0,-20 21 0,20-21 15,-21 0-15,21 0 0,-20 0 16,20-21-16,0 0 0,-21 0 16,22-1-16,-22-20 0,0 21 0,21-21 15,-20-1-15,-1 1 0,0 0 16,-21 20-16,0-20 0,0 0 0,0 21 16,0-1-16,0 1 0,-21 21 15,0 0-15,-1 0 0,1 0 0,0 0 16,0 0-16,21 21 0,-21 22 15,0-22-15,-1 21 0,1-21 16,21 22-16,0-1 0,0-21 0,0 22 16,0-1-16,0-21 0,0 0 0,21 0 15,1 22-15,-1-43 0,21 21 16,-21 0-16,22-21 0,-1 0 16,0 0-16,-21 0 0,22 0 0,-1 0 15,0-21-15,1 0 0,-22 0 16,0-22-16,21 22 0,-20-21 15,-1 21-15,0-22 0,0 1 0,0 0 16,-21 20-16,0 1 0,0-21 0,21 21 16,-21 0-16,0 42 31,0 0-31,-21 0 0,21 21 16,-21-20-16,21 20 0,-21-21 0,21 21 15,-21-20-15,21 20 16,0-21-16,-21 0 0,21 22 0,0-22 15,-22 0-15,22 0 0,0 0 16,0-42 15,22 0-31,-22 0 0,21 0 16,-21-1-16,21 1 0,0-21 0,0 0 16,0-1-16,22 1 0,-22 0 15,0-1-15,21 1 0,-20 0 16,20 20-16,-21 1 0,0 0 0,0 0 15,1 21-15,-22 21 16,0 0-16,0 0 16,0 22-16,0-1 0,0 0 0,0-20 15,0 20-15,-22 0 0,22 1 16,0-1-16,0 0 0,0-21 0,0 1 16,0 20-16,0-21 0,0 0 15,0 0-15,0-42 47,22 0-47,-1 0 0,-21 0 0,21-22 16,21 22-16</inkml:trace>
  <inkml:trace contextRef="#ctx0" brushRef="#br0" timeOffset="13651.2">22860 741 0,'0'0'0,"0"-106"15,0 85-15,0 0 0,-21 21 16,0 0 0,-1 0-16,1 21 0,0 0 0,0 0 15,0 22-15,-22 20 0,22-21 16,0 43-16,0-21 0,0 20 0,0-20 16,21 20-16,-22 1 0,22-21 15,-21 20-15,21-20 0,0-1 0,0 1 16,0-1-16,-21-20 15,21-1-15,0 0 0,0 1 0,0-22 16,0 0-16,0 0 0,0 0 0,21-21 31,0 0-31,22 0 0,-22-21 16,21 0-16,1 21 0,-1-21 16,0 0-16,1-1 0,-1 1 0,0 0 15</inkml:trace>
  <inkml:trace contextRef="#ctx0" brushRef="#br0" timeOffset="14030.98">23241 1566 0,'0'0'0,"21"-21"0,-21 0 16,0-21-16,0 21 15,0-1-15,-21 22 16,-21 0 0,20 0-16,1 0 0,-21 22 0,21-22 15,-22 21-15,22 0 0,0 0 0,0-21 16,0 21-16,21 0 0,0 1 15,0-1-15,21 0 16,0 0-16,21-21 0,43 64 16,-43-64-1,-20 21-15,20 0 0,-21-21 0,0 21 16,0 0-16,-21 0 16,22-21-16,-22 22 0,0-1 15,-22-21-15,1 0 16,0 0-16,0 0 0,0 21 15,-22-21-15,22 0 0,-21 0 0,21 0 16,0 0-16,-1 21 0,1-21 16,0 0-16,0 0 0,0 0 0,0 0 31,21-21-15,0 0-16,0 0 15</inkml:trace>
  <inkml:trace contextRef="#ctx0" brushRef="#br0" timeOffset="14382.73">22204 910 0,'0'0'0,"-43"-21"0,22 21 15,21-21-15,0 0 0,0 0 16,21 21-16,1 0 16,20-22-16,0 22 0,1-21 0,-1 21 15,21 0-15,22 0 0,-21 0 16,20 0-16,-20 0 0,20 0 16,-20 0-16,-1 0 0,1 0 0,-1 0 15,-20 0-15,-1 0 0,0 0 16,-20 0-16,-1 0 0,-21 21 15,0 1-15,0-1 16,0 0-16,0 0 0,0 0 16,0 0-16,0 1 15,-21-1-15,21 0 0,-22 0 16,1-21-16,-21 0 16</inkml:trace>
  <inkml:trace contextRef="#ctx0" brushRef="#br0" timeOffset="17531.39">1905 3260 0,'0'-21'16,"0"-1"-16,0 1 16,21 0-16,-21 0 15,21 0-15,-21 0 0,0-1 16,0 1-16,0 0 0,0 0 15,0 0-15,0 0 16,0-1-16,0 1 0,0 0 0,0 0 0,0 0 16,-21 21-16,0 0 15,0 21-15,0 0 0,21 0 16,-22 0-16,1 22 0,0 20 16,0-20-16,0 105 15,0-85-15,-22 22 0,22-22 0,0 1 16,0 21-16,-22-22 0,22-21 15,0 22-15,0-22 0,0 1 0,0-1 16,-1 0-16,22-21 0,-21 1 16,21-44-1,0 1-15,0 0 16,0-21-16,0 21 16,0-22-16,0 1 0,0 0 0,0-22 15,0 22-15,0-1 0,0-20 16,21 21-16,1-1 0,-1 22 15,-21 0-15,0 0 0,21 21 16,0 0-16,-21 21 0,21 0 16,0 0-16,-21 22 0,22-22 0,-1 21 15,-21 0-15,21-20 0,0 20 16,0-21-16,0 21 0,1-20 0,-1 20 16,0-21-16,0 0 15,0 0-15,22 1 0,-22-1 0,21-21 16,0 0-16,1 0 0,-1 0 0,0 0 15,1-21-15,20-1 16,1 1-16,-22 0 0,22-21 0,-1 21 16,-21-22-16,1 1 0,-1 0 15,-21-22-15,0 22 0,1-22 0,-22 1 16,0-1-16,0 1 0,0-1 16,-22 1-16,1 20 0,-21-20 0,21 21 15,-22-1-15,1 1 0,0 0 16,-22 20-16,22 1 0,0 0 0,-22 21 15,22 0-15,-1 0 0,1 0 16,0 21-16,-1 0 0,1 1 16,0 20-16,21 0 0,-22 1 15,43 20-15,0 1 0,0-1 16,0 1-16,0-1 0,0 1 0,0-1 16,21-21-16,1 22 0,-1-1 15,0-20-15,21-1 0,-21 0 0,22 1 16,-22-1-16,21-21 0,1 22 15,-1-22-15,0 0 0,1 0 0,20 0 16,-21 0-16,1 1 0,-1-22 16,0 0-16,1 0 0,-1 0 15,0-22-15,1 1 0,20 0 0,-20 0 16,-1 0-16,0-22 0,1 22 16,-22-21-16,21 0 0,-21-1 15,0 1-15,1 21 0,-1-22 0,-21 1 16,0 21-16,0-21 0,0 20 15,-21 1-15,-1 21 0,1 0 16,0 0-16,0 0 0,0 21 16,0-21-16,-1 22 0,22-1 0,0 0 15,0 0-15,0 0 0,0 0 16,0 1-16,0-1 0,0 0 0,22 0 16,-1-21-16,0 21 0,0 0 15,0 1-15,0-1 0,1 0 16,-1 0-16,-21 0 0,21 0 15,0 1-15,-21-1 0,0 0 0,0 0 16,0 0-16,21 0 0,-21 1 16,0-1-16,21 0 0,1-21 15,-1 0 1,0-21-16,0 21 0,-21-21 0,21-1 16,22 1-16,-22-21 0,0 21 0,0 0 15,21-22-15,-20 1 0,-1 21 16,0-22-16,21 22 0,-21-21 15,1 21-15,-22 0 0,21-1 16,-21 1-16,21 0 0,-21 42 31,0 0-31,-21 1 16,0 20-16,21-21 0,-22 0 16,22 22-16,0-22 0,0 21 0,-21-21 15,21 0-15,0 22 0,0-22 16,0 0-16,0 0 0,0 0 0,0 1 15,21-1-15,1-21 0,-1 0 0,0 0 16,0 0-16,0 0 0,0 0 16,22 0-16,-22-21 0,0-1 0,21 1 15,-20 0-15,-1 0 16,0 0-16,0-22 0,-21 22 0,0 0 16,0-21-16,0 21 0,0-22 15,-21 22-15,0 0 0,0-21 0,-1 20 16,-20 22-16,21-21 0,-21 21 0,20 0 15,-20 0-15,21 0 0,0 21 16,0-21-16,-22 22 0,22-1 0,21 0 16,-21-21-16,21 21 0,-21 0 15,21 0-15,0 1 0,0-1 0,0 0 16,21 0-16,0-21 16,21 0-16,-20 0 0,20 0 0,0 0 15,1 0-15</inkml:trace>
  <inkml:trace contextRef="#ctx0" brushRef="#br0" timeOffset="17855.36">4149 3577 0,'0'0'0,"0"-21"0,-22 0 16,1 21-1,0 0-15,0 0 16,21 21-16,0 0 0,0 0 0,-21 1 15,21 20-15,-21-21 16,21 21-16,0 22 0,0-22 0,0 22 16,0 20-16,0-20 0,0 21 0,-22-1 15,22 1-15,-21 0 0,0-1 16,0 1-16,21 21 0,0-22 0,-21 1 16,0 0-16,21-22 0,0 22 15,0-22-15,0 1 0,0-22 0,0 1 16,0-1-16,0 0 0,0 1 0,0-22 15,0 0-15,21-21 16,0 0-16,-21-21 16,21-22-16,0 22 0,0-21 0,-21-22 15</inkml:trace>
  <inkml:trace contextRef="#ctx0" brushRef="#br0" timeOffset="18150.82">3979 3810 0,'0'0'0,"-21"-42"0,21 21 0,0-22 0,0 22 16,0 0-16,0 0 0,0 0 0,21-1 15,0 1-15,1 0 0,20 21 16,-21 0-16,0-21 0,0 21 0,1 0 16,-1 0-16,21 21 0,-21 0 15,0 0-15,1 1 0,-1-1 16,-21 21-16,0-21 0,0 22 15,0-1-15,0-21 0,-21 21 0,-1-20 16,1 20-16,0-21 0,0 0 0,0 0 16,0 1-16,-1-1 0,1 0 15,0-21-15,0 0 0,21-21 32,0 0-32,21-1 15</inkml:trace>
  <inkml:trace contextRef="#ctx0" brushRef="#br0" timeOffset="20403.13">5059 3577 0,'0'0'16,"0"-21"-16,0 0 0,0 0 0,0-22 16,21 1-16,-21 21 0,21-21 0,0-1 15,-21 22-15,0-21 0,0 21 16,0-22-16,0 22 0,0 0 16,0 0-16,0 0 0,0-1 0,-21 22 15,0 0 1,0 22-16,0-1 0,21 21 15,-22 0-15,1 22 0,0-1 16,0 1-16,0 21 0,-22-22 0,22 22 16,-21-22-16,21 22 0,0-22 15,-22 1-15,22-1 0,0-20 16,0-1-16,0 0 0,21 1 0,0-22 0,0 0 16,0 0-16,21-42 31,0-21-31,-21 21 0,21-22 0,0 22 15,0-21-15,1-1 0,-1-20 16,-21 21-16,21-1 0,-21 1 0,21 0 16,-21 20-16,0-20 0,21 21 15,0 21-15,1 0 16,-22 21-16,0 0 0,21 0 16,-21 22-16,21-22 0,0 21 15,-21 1-15,21-22 0,-21 21 0,21 0 16,1 1-16,-1-1 0,0-21 15,0 22-15,0-22 0,0 0 16,22 0-16,-1-21 0,-21 21 0,22-21 16,-1 0-16,0 0 0,1 0 15,20-21-15,-21 0 0,1 0 0,-1 0 16,22-1-16,-22-20 0,0 0 0,-21-1 16,22 1-16,-22 0 0,0-22 15,-21 1-15,0-1 0,0 1 0,0-1 16,0 1-16,-21-22 0,0 22 15,0-1-15,-22 22 0,1-22 0,0 22 16,-22 21-16,22 0 0,-22-1 16,1 1-16,-1 21 0,22 0 0,-22 0 15,22 21-15,-21 22 0,20-22 16,22 21-16,-21 1 0,21 20 16,-1 1-16,22-1 0,0 1 0,0-1 15,0 1-15,22-1 0,-1 1 0,0-22 16,0 21-16,0 1 0,22-22 15,-22 1-15,21-1 0,0 0 0,1 1 16,-1-22-16,0 0 0,22 0 16,-22-21-16,22 0 0,-22 0 0,22 0 15,-1-21-15,1 0 0,-22 0 0,21-1 16,-20 1-16,-1-21 0,0 21 16,1-22-16,-1 1 0,-21 21 15,22-21-15,-22-1 0,0 22 0,-21-21 16,21 21-16,-21-1 0,0 1 15,21 0-15,-21 42 32,-21 0-32,21 1 15,-21-1-15,21 21 0,0-21 0,-21 22 16,21-22-16,0 21 0,0-21 16,0 22-16,0-22 0,0 0 0,0 21 15,0-21-15,21 1 0,0-22 0,0 21 16,0-21-16,1 0 0,20 0 15,-21 0-15,21 0 0,-20 0 0,20-21 16,-21 21-16,21-22 0,-20 1 16,-1 0-16,0-21 0,0 21 15,0-1-15,0-20 0,-21 0 0,0 21 16,0-22-16,0 1 0,0 0 16,0-1-16,-21 1 0,0 0 0,0-1 15,0 22-15,0 0 0,-22 0 16,22 0-16,0 21 0,-21 0 0,20 0 15,1 0-15,-21 21 0,21 0 0,-22 0 16,22 0-16,0 0 0,-21 22 16,21-1-16,-1 0 0,1 1 0,21-1 15,0 0-15,0 1 0,0-1 0,0 0 16,21 1-16,1-22 16,-1 21-16,0-21 0,21 1 0,-21-1 15,22-21-15,-1 0 0,0 21 0,1-21 16,-1 0-16,0 0 0,1-21 15,-1 21-15,0-21 0,1-1 0,-1 1 16,0-21-16,1 21 0,-1-22 0,-21 22 16,0-21-16,22 21 0,-22-22 15,0 1-15,0 21 0,-21 0 16,0 0-16,21-1 0,-21 1 0,0 42 47,0 1-47,0-1 0,0 0 0,-21 0 15,21 21-15,0-20 0,0-1 16,0 21-16,-21-21 0,21 22 0,0-22 16,0 0-16,0 0 0,0 0 15,0 0-15,21 1 0,0-22 0,1 0 16,-1 0-16,0 0 0,0 0 16,0 0-16,0-22 0,1 22 15,-1-21-15,21 0 0,-42-21 0,21 21 16,0-1-16,1-20 0,-1 21 0,0-21 15,0 20-15,-21-20 0,0 21 16,21 0-16,-21 0 0,0-1 16,0 44 15,0-1-31,0 0 0,0 0 0,0 0 16,0 0-16,0 1 0,0 20 15,0-21-15,0 0 0,-21 22 0,21-22 16,0 0-16,0 0 0,21 0 15,0-21-15,1 0 16,-1 0-16,0 0 0,0 0 0,0 0 16,22 0-16,-22-21 0,0 0 0,0 0 15,0 0-15,0 21 16,1-22-16,-22-20 0,21 21 0,-21-21 16,0 20-16,0 1 0,-21-21 15,-1 21-15,1 0 0,0-1 16,0 22-16,0-21 0,0 21 0,-1 0 15,44 0 17,-1 0-32,0 0 0,0 0 15,21 0-15,-20-21 0,20 21 16,0 0-16,-21 0 0,22 0 0,-22 0 16,21 0-16,-21 0 0,1 0 0,-1 0 15,0 0-15,-21 21 16,0 0-16,21 1 0,-21-1 15,0 0-15,0 0 0,0 0 16,0 0-16,0 1 0,0-1 16,0 0-16,0 0 0,0 0 0,0 0 15,0 1-15,0-1 0,0 0 16,-21 0-16,21 0 0,0 0 16,-21-21 15,21-21-16,0 0-15,0 0 16,0 0-16,21-22 0,0 22 0,-21-21 16,42 21-16,-20-22 0,-1 1 15,21 0-15,-21-1 0,22 22 0,-1-21 16,0 21-16,1 0 0,-22-1 16,21 22-16,0 0 0,-20 0 0,-1 0 15,0 22-15,0-1 0,-21 0 0,0 0 16,0 21-16,0-20 0,0 20 15,0-21-15,-21 21 0,0 1 0,0-22 16,21 21-16,-22-21 0,1 1 0,21-1 16,-21 0-16,21 0 0,0 0 15,0-42 17,21 0-17</inkml:trace>
  <inkml:trace contextRef="#ctx0" brushRef="#br0" timeOffset="21262.58">9737 3683 0,'0'0'0,"-22"0"0,-20 0 0,21 0 16,0 0-16,-22 0 0,22 0 0,0 0 15,0 0-15,21 21 16,42 0 0,-21-21-16,22 0 15,20 0-15,1 0 0,20 0 0,-20 0 16,42 0-16,-22 0 0,22 0 0,-21 0 16,21 0-16,0 0 15,-22-21-15,22 21 0,-21 0 0,-1 0 16,1 0-16,-21 0 0,-1 0 0,-21 0 15,1 0-15,-22 0 0,0 0 16,-21-21-16,0 0 16,-21 21-16,0-21 15,0 0-15,-1 21 16,1 0-16,0-22 0,-21 22 0,21 0 16,-1-21-16,-20 21 0,21-21 15,-21 21-15,-1 0 0,22 0 0,0 0 16,0 0-16,0 0 0,-1 0 15,1 0 1,42 0 0,1 0-16,20 0 0,-21 21 15,21-21-15,-20 0 0,20 21 16,0-21-16,-21 22 0,22-22 0,-22 21 16,0 0-16,0-21 0,0 21 0,-21 0 15,0 0-15,0 1 0,0-1 16,-21 0-16,0 0 0,0-21 0,0 21 15,0 0-15,-1 1 0,-20-1 16,21-21-16,0 21 0,0 0 16,-22-21-16,43 21 0,-21-21 0,0 0 15,21-21 1,0 0 0,0 0-16</inkml:trace>
  <inkml:trace contextRef="#ctx0" brushRef="#br0" timeOffset="24764.61">13335 3260 0,'0'0'0,"0"21"15,0 0 1,0 0-16,0 0 15,21-42 17,0 0-32,0 0 0,1 0 15,-1 0-15,21-22 0,-21 22 16,0 0-16,1 0 0,-1-22 16,0 22-16,-21 0 0,0 0 0,0 0 15,0 0-15,0-1 0,-21 22 16,0 0-16,-22 0 0,22 0 0,-21 0 15,-1 0-15,-20 22 0,21-1 16,-22 21-16,1-21 0,20 22 0,1-22 16,0 21-16,-1 0 0,22-20 0,0 20 15,21-21-15,0 21 0,0-20 16,0 20-16,21-21 0,0 21 0,0-20 16,22 20-16,-1-21 0,-21 21 15,22-20-15,-1 20 0,-21 0 0,21-21 16,-20 22-16,-1-22 0,0 21 15,-21-21-15,0 22 0,0-22 16,0 21-16,0-21 0,-21 22 0,0-22 16,-1 0-16,-20 0 0,0-21 15,-1 21-15,1-21 0,0 0 0,-22 0 16,22 0-16,0 0 0,-1-21 0,1 21 16,0-42-16,-1 21 0,22 0 15,0-22-15,0 1 0,0 0 0,21-1 16,-22 1-16,22 21 0,0-22 15,0 22-15,0 0 0,0 0 0,0 0 16,22 21-16,-1 0 0,0 0 16,0 0-16,0 21 0,0-21 15,1 21-15,-1 21 0,0-20 0,21-1 16,-21 21-16,1-21 0,-1 22 16,0-22-16,0 21 0,0 0 0,0 1 15,1-22-15,-1 21 0,0-21 0,21 1 16,-21-1-16,1 0 0,20 0 15,0-21-15,-21 0 0,22 0 0,-1 0 16,0 0-16,22 0 0,-22-21 16,1 0-16,20 0 0,1-1 0,-22-20 15,21 21-15,1-21 0,-1-1 16,-20 1-16,-1 21 0,0-22 16,1 1-16,-22 0 0,0-1 0,-21 1 15,0 21-15,0-21 0,0 20 0,0 1 16,0 0-16,-21 21 15,0 0-15,0 0 0,-22 0 0,22 21 16,0 0-16,-21 22 0,20-22 16,1 21-16,-21 1 0,21-22 0,0 21 15,-1 0-15,1 1 0,21-1 0,-21 0 16,21 1-16,0-22 0,0 21 16,21-21-16,0 1 0,1-22 15,20 21-15,0-21 0,-21 0 16,22 0-16,20 0 0,-20-21 0,-1-1 15,21 1-15,-20 0 0,20-21 0,-20 21 16,-1-22-16,0 1 0,1 0 16,-1-1-16,0-20 0,1 20 0,-22-20 15,21-1-15,-21-20 0,0 20 16,1 1-16,-1-1 0,0 1 0,0-1 16,-21 22-16,21-22 0,-21 43 0,0-21 15,0 21-15,0 0 0,-21 21 16,0 0-1,0 21-15,0 0 16,-1 21-16,22 1 0,-21-1 0,21 21 16,-21 1-16,0-1 0,21 1 0,0-1 15,-21 1-15,21-1 0,-21 1 16,21-1-16,0-20 0,0 20 0,0-20 16,0-1-16,21 0 0,0 1 15,0-1-15,0-21 0,22 0 0,-1-21 16,0 0-16,1 0 0,20 0 0,-21 0 15,22 0-15,-1-21 0,-20 0 16,20 0-16,1 0 0,-22-22 0,22 22 16,-22-21-16,-21 21 0,21-22 15,-20 1-15,-1 0 0,0 20 0,-21-20 16,0 0-16,0 21 0,0-22 16,0 22-16,-21 0 0,0 0 15,-1 21-15,1 0 0,0 0 0,0 0 16,0 21-16,0-21 0,-1 21 0,1 21 15,0-20-15,21 20 0,0-21 16,0 21-16,0-20 0,0 20 0,0-21 16,0 21-16,21-20 0,-21 20 0,21-21 15,1 0-15,-1 0 0,0-21 16,21 22-16,-21-22 0,1 0 0,20 0 16,0 0-16,-21 0 15,22-22-15,-1 1 0,-21 0 0,22 0 0,-22 0 16,21 0-16,-21-1 15,0-20-15,22 0 0,-22-1 0,0 22 16,0-21-16,22 0 0,-22-1 0,0 22 16,0 0-16,0 0 0,0 0 15,1 21-15,-1 0 0,0 0 16,-21 21-16,0 0 0,0 0 16,0 0-16,0 0 15,0 1-15,0-1 0,0 0 16,0-42 15,0 0-15,0-1-16,0 1 15,0 0-15,0 0 0,0 0 16,0 0-16,-21 21 16,0-22-16,-1 22 15,1 0-15,0 0 0,0 22 16,0-1-16,0 0 0,-1 0 15,22 0-15,-21 0 0,0 22 16,21-22-16,0 21 0,-21-21 0,21 22 0,0-22 16,0 0-16,0 21 0,0-20 15,0-1-15,0 0 0,21 0 0,0-21 16,0 21-16,22-21 16,-22 21-16,21-21 0,1 0 0,-1 0 15,0 0-15,1-21 0,20 0 0,-21 21 16,1-21-16,-1 0 0,-21-22 15,22 22-15,-1-21 0,-21 0 0,21-1 16,-20-20-16,20 20 0,-21-20 0,0-22 16,0 22-16,1-1 0,-1-20 15,0 20-15,0 1 0,-21-22 0,0 21 16,21 1-16,-21-1 0,0 22 16,0 0-16,0-1 0,0 22 15,0 0-15,0 0 0,-21 42 16,21 0-16,-21 22 15,0-1-15,21 0 0,0 1 16,-21 20-16,21 1 0,-22-1 0,22 1 16,-21-1-16,21 22 0,-21-22 0,0 1 15,21-1-15,-21 22 0,0-43 16,21 22-16,-22-1 0,22-20 0,0-1 16,0 0-16,0 1 0,0-22 0,0 0 15,22 0-15,-1 0 0,0 0 16,0-21-16,0 0 0,0 0 0,22 0 15,-22 0-15,0 0 16,0 0-16,22-21 0,-22 0 0,0 0 16,0 0-16,0 0 0,22-1 0,-22 1 15,0 0-15,0 0 0,0 0 16,-21-22-16,21 22 0,1 0 0,-22-21 16,0 21-16</inkml:trace>
  <inkml:trace contextRef="#ctx0" brushRef="#br0" timeOffset="25019.46">16531 3260 0,'0'0'0,"21"0"32,22 0-17,-22-21-15,21-1 0,0 22 0,1-21 16,20 21-16,-20-21 0,20 21 15,1 0-15,-22-21 0,21 21 0,-20-21 16,-1 21-16,0 0 0,1 0 16,-22 0-16,0 0 0,-42 0 31,-21 0-15,20 0-16,1 0 0</inkml:trace>
  <inkml:trace contextRef="#ctx0" brushRef="#br0" timeOffset="29326.99">1863 5038 0,'0'0'0,"0"-21"16,0-1-1,0 1-15,0 0 16,0 0-16,0 0 16,0 0-1,0-1 1,0 1-16,0 42 31,-22 1-15,22 20-16,-21 0 0,21 22 0,-21-1 15,0 1-15,0-1 16,0 1-16,-1 20 0,-20 1 0,21 0 16,-21-1-16,-1 1 0,-20-21 15,20-1-15,1 1 0,-21-1 16,20-21-16,22 1 0,-21-22 0,21 0 15,21 0-15,-22-42 16,22 0-16,0 0 0,0-22 16,0 22-16,0-21 0,0-22 15,22 22-15,-22-21 0,0 20 16,21-20-16,0 20 0,0-20 0,0 42 16,0-22-16,-21 22 0,22 0 15,-1 0-15,0 21 0,0 0 16,0 21-16,0 0 0,1 0 15,-1 22-15,0-1 0,0 0 16,-21 1-16,21-1 0,0 0 0,1 1 16,-22-1-16,21 0 0,0-20 15,0-1-15,0 21 0,0-42 0,22 21 16,-22 0-16,21-21 0,1 0 16,-1 0-16,0-21 0,1 0 0,-1 0 15,21 0-15,1-22 0,-1 1 16,1 0-16,-22-1 0,22-20 15,-22-1-15,0 22 0,1-21 16,-22-1-16,0-21 0,-21 22 0,0-1 16,0 1-16,-21-22 0,-21 22 15,-1-1-15,1 22 0,0-22 16,-1 22-16,-20 0 0,-1-1 0,22 22 16,-22 0-16,22 0 0,0 21 15,-1 0-15,1 21 0,0 21 0,-1 1 16,22-1-16,-21 43 0,21-22 15,21 1-15,0 20 0,0-20 16,0 21-16,0-1 0,0-20 0,21-1 16,0 22-16,0-22 0,0-20 15,1 20-15,-1-20 0,21-1 0,-21 0 16,22 1-16,-1-22 16,0 0-16,1 0 0,-1-21 0,21 0 15,1 0-15,-1 0 0,-20 0 16,20-21-16,1 0 0,-1-22 0,22 22 15,-22-21-15,-20 0 0,20-1 16,1 1-16,20-64 16,-41 64-16,-22-1 0,0 1 0,-21 0 15,0 21-15,0-1 0,-21 1 0,0 0 16,0 0-16,-22 21 0,1 0 16,21 0-16,-22 0 0,1 21 0,0 0 15,21 0-15,-1-21 0,1 22 16,21-1-16,0 0 0,0 0 15,21-21-15,1 21 0,20 0 16,-21 1-16,21-1 0,-20 0 0,20 0 16,0 0-16,-21 0 0,1 1 15,20-1-15,-21 0 0,0 0 0,-21 0 16,21 0-16,-21 1 0,22-1 16,-22 0-16,0 0 0,0 0 15,21-21-15,-21 21 16,21-21-16,0 0 0,0 0 15,0 0-15,1 0 16,-1 0-16,0-21 0,21 21 0,-21-21 16,22 0-16,-1 0 0,-21 0 15,22-1-15,-1 1 0,0 0 0,1 0 16,20-21-16,-42 20 0,22 1 16,-1-21-16,-21 21 0,0 0 0,0-1 15,-21 1-15,0 0 0,0 0 16,0 0-16,0 0 0,-21-1 15,-21 22-15,21 0 0,0 0 0,-1 0 16,-20 0-16,21 0 0,0 22 16,-22-1-16,22 0 0,0 0 15,0 0-15,0 0 0,0 22 16,-1-22-16,22 21 0,0 1 0,0-22 16,0 21-16,0-21 0,0 0 15,0 22-15,0-22 0,0 0 0,22 0 16,-1-21-16,21 0 0,-21 21 15,0-21-15,22 0 0,-22 0 0,21-21 16,-21 0-16,22 21 0,-22-21 16,21 0-16,-21-22 0,1 22 0,20 0 15,-21-21-15,0-1 0,0 22 16,1-21-16,-22 21 0,0-22 0,21 22 16,-21 0-16,0 0 0,0 42 46,0 0-30,-21 0-16,21 1 0,0-1 0,0 21 16,0-21-16,0 22 0,0-22 15,0 0-15,0 21 0,21-21 0,0 1 16,0-1-16,0 0 0,0 0 16,1 0-16,20 0 0,0-21 0,1 0 15,-1 0-15,21 0 0,-20 0 0,20 0 16,1-21-16,-1 0 0,1 21 15,-22-21-15,22 0 0,-22-22 0,0 22 16,1 0-16,-22-21 16,0 21-16,0-22 0,-21 1 0,0 0 15,0-1-15,0 22 0,0-21 0,0-1 16,-21 22-16,0 0 0,0 0 16,-22 21-16,22 0 0,0 0 0,0 0 15,-22 21-15,22 0 0,0 0 16,0 22-16,-21-22 0,20 21 0,1 1 15,0-1-15,21-21 0,0 21 16,0-20-16,0 20 0,0-21 0,0 0 16,0 0-16,21 1 0,0-22 15,1 0-15,20 0 0,-21 0 0,21 0 16,-20-22-16,20 22 0,0-21 16,-21 0-16,1 0 0,20 0 15,-21-22-15,0 22 0,-21 0 0,0 0 16,0 0-16,21 0 0,-21-1 15,0 1-15,0 0 0,0 42 47,0 0-47,-21 1 0,0 20 0,21-21 16,0 21-16,-21 1 0,21 20 16,-21-20-16,0 20 0,21 1 0,-22-1 15,22 1-15,0-1 0,-21 22 16,0-1-16,21 1 0,0 21 15,-21-21-15,21 20 0,-21-20 0,0 21 16,21-21-16,-22 20 0,1-20 0,21 21 16,-21-21-16,0-1 0,21 1 15,0-22-15,-21 1 0,0-1 0,21 1 16,-22-22-16,1 1 0,21-1 0,-21 0 16,0-21-16,0 1 0,0-22 15,-1 0-15,1 0 0,0 0 0,0-22 16,0 1-16,0-21 0,-22 0 15,22-22-15,-21 1 0,21-22 16,-22 0-16,22-21 0,0 1 0,0-1 16,21 0-16,-21-21 0,21 21 0,0 0 15,0 0-15,0 1 0,21-1 16,0 21-16,21 0 0,-21 22 0,22-22 16,-1 22-16,0-1 0,1 1 15,-1-1-15,22 22 0,-22-22 0,21 22 16,1 0-16,-1-1 0,1 22 0,-1-21 15,1 21-15,-1 0 0,-20-1 16,20 1-16</inkml:trace>
  <inkml:trace contextRef="#ctx0" brushRef="#br0" timeOffset="30814.26">5800 5419 0,'0'0'0,"0"21"0,0-42 47,0 0-31,0-1-16,0 1 0,0 0 0,0 0 15,0 0-15,0 0 0,0-1 16,-22 1-16,1 0 0,0 21 0,0-21 16,0 21-16,0 0 0,-1 0 15,-20 0-15,21 21 0,-21 0 0,20 0 16,-20 22-16,21-1 0,-21 0 0,20 1 15,1-1-15,0 0 16,21 22-16,0-22 0,0 1 0,0-22 16,0 21-16,0-21 0,0 0 15,42 1-15,-20-1 0,-1-21 0,21 0 16,-21 0-16,22 0 0,-1 0 0,-21-21 16,21-1-16,-20 1 0,20 0 15,-21 0-15,0-21 0,22 20 0,-22-20 16,-21 0-16,21 21 0,-21-22 15,21 1-15,-21 21 0,0 0 16,0-1-16,0 1 0,0 42 31,0 22-15,0-22-16,0 0 0,0 21 16,0-20-16,0 20 0,0-21 0,0 21 15,21-20-15,0-1 0,1 0 0,-1 0 16,0 0-16,0 0 0,0-21 15,0 0-15,22 0 0,-22 0 0,0 0 16,21 0-16,-20-21 0,20 0 16,-21 0-16,21 0 0,-20 0 0,-1-1 15,-21-20-15,0 21 0,21 0 16,-21 0-16,0-1 0,0 1 16,0 0-16,0 0 15,-21 21 1,21 21-16,-21 0 0,21 22 15,0-22-15,0 0 16,-22 0-16,22 21 0,-21-20 0,21-1 16,0 0-16,0 0 0,0 0 0,-21 0 15,21 1-15,0-1 0,0-42 32,21 21-17,-21-22-15,21 1 16,1-21-16,-22 21 0,21 0 0,0-22 15,0 22-15,0 0 0,0 0 16,1 0-16,-22-1 0,21 22 0,0 0 16,0 0-16,-21 22 15,21-1 1,-21 0-16,21 21 0,-21-21 0,22 1 16,-22 20-16,21-21 0,0 0 15,0 0-15,0 1 0,-21-1 0,21-21 16,1 21-16,-1-21 15,0 0-15,0 0 16,0-21-16,-21 0 16,21-1-16,1 1 0,-1-21 15,0 21-15,0-22 0,21 22 0,-20-21 16,20 0-16,-21 20 0,21-20 0,-20 21 16,20-21-16,-21 20 0,21 22 15,-20 0-15,-1 0 0,0 0 0,0 0 16,-21 22-16,21-22 0,-21 21 15,21 0-15,-21 0 0,0 0 16,0 0-16,0 1 0,0-1 0,22 0 16,-22 0-16,0 0 15,21-21-15,-21-21 47,0 0-47,0 0 16,0 0-16,-21-1 15,-1 1-15,1 0 16,0 21-16,0-21 0,0 21 16,0 0-16,-1 0 0,1 0 15,0 21-15,0 0 0,0 0 16,0 1-16,-1-1 0,1 21 0,0-21 16,0 22-16,21-22 0,0 21 15,0-21-15,0 22 0,0-22 16,0 0-16,0 0 0,0 0 0,21 0 15,0-21-15,0 0 0,1 0 16,-1 0-16,0 0 0,0 0 0,21 0 16,-20-21-16,-1 0 0,21 0 0,-21 0 15,0-22-15,22 1 0,-22 0 16,0-1-16,21-20 0,-20-1 16,-1 1-16,0-1 0,0 1 0,-21-1 0,0 1 15,21-1-15,-21 1 16,0 21-16,0 20 0,0-20 0,0 21 0,-21 21 15,0 0-15,21 21 16,-21 0-16,0 22 0,-1-1 16,1 0-16,21 22 0,0-1 0,0-20 15,0 20-15,0 1 0,0-1 16,0-21-16,0 22 0,0-22 0,0 1 16,0-1-16,21 0 0,1-21 0,-1 1 15,-21-1-15,21 0 0,-21 0 16,21-21-16,0 0 0,-21-21 15</inkml:trace>
  <inkml:trace contextRef="#ctx0" brushRef="#br0" timeOffset="32979.05">8424 4974 0,'0'0'15,"0"-21"-15,-21-21 16,0 21-16,0 21 0,0 0 0,-1 0 16,1 21-16,0 0 0,21 21 0,-42-21 15,21 22-15,-1 20 0,1-20 16,-21 20-16,0-21 0,-1 22 0,1-1 15,0 1-15,-1-22 0,1 22 16,0-22-16,-1 22 0,1-22 16,21-21-16,0 21 0,-1-20 0,22-1 15,0 0-15,0 0 0,0-42 32,22 0-32,-22 0 0,21-22 15,0 22-15,0-21 0,-21-1 16,21 1-16,0 0 0,1-1 0,-22 1 15,21 21-15,0-21 0,0 20 16,-21 1-16,0 0 0,21 0 0,-21 42 31,0 0-31,21 0 0,-21 22 16,0-22-16,0 0 0,0 21 0,0-20 16,0 20-16,22-21 0,-1 0 15,-21 22-15,21-22 0,0 0 16,0 0-16,0 0 0,1 0 0,20-21 15,-21 0-15,0 22 0,22-22 16,-1 0-16,-21 0 0,21 0 0,1-22 16,-22 1-16,21 0 0,1 0 0,-1 0 15,0-22-15,-21 1 0,22 21 16,-22-43-16,21 22 0,-21 0 0,-21-22 16,22 1-16,-22-1 0,0 1 0,0-1 15,0 22-15,0-22 0,-22 22 16,1 0-16,0-1 0,0 1 15,-21 21-15,20 0 0,-20 21 16,21 0-16,-21 0 0,20 0 0,-20 21 16,21 0-16,-21 0 0,20 22 0,-20-1 15,21 0-15,0 1 0,0 20 16,21-21-16,-22 22 0,22-22 0,-21 22 16,21-22-16,0 0 0,0 1 15,0-1-15,0 0 0,21 1 0,1-1 16,-1-21-16,0 22 0,0-22 0,21 0 15,-20 0-15,20-21 16,0 0-16,1 0 0,-1 0 0,0 0 16,1 0-16,-1 0 0,0-21 0,22 0 15,-22 0-15,0-22 0,1 22 16,-1-21-16,-21 21 0,22-22 0,-22 22 16,0 0-16,-21-21 0,0 20 15,0 1-15,0 0 0,-21 21 16,0 0-16,-1 0 0,-20 0 0,21 0 15,0 21-15,0-21 0,-1 21 16,22 1-16,0-1 0,0 0 0,0 0 16,0 0-16,0 0 0,0 1 0,0 20 15,0-21-15,22 0 0,-1 0 16,0 1-16,-21-1 0,21 0 16,0 0-16,0 0 0,1 0 15,20-21-15,-21 22 0,0-22 0,0 0 16,22 0-16,-22 0 0,0 0 0,21 0 15,-20-22-15,-1 22 0,0-21 16,21 0-16,-21 0 0,1-21 0,-1 20 16,0-20-16,0 21 0,-21-21 0,21-1 15,0 22-15,-21-21 0,0 21 16,0-22-16,22 22 0,-22 0 0,21 0 16,-21 0-16,0 42 31,0 0-31,-21 0 15,-1 0-15,1 0 0,21 1 16,-21-1-16,0 21 0,21-21 0,-21 0 16,21 22-16,0-22 0,0 0 0,0 0 15,0 22-15,0-22 0,0 0 16,21 0-16,0-21 0,0 0 16,0 21-16,22-21 0,-22 0 0,21 0 15,1 0-15,-22 0 16,21-21-16,0 0 0,-20 21 0,20-21 0,-21 0 15,0-22-15,0 22 0,1 0 16,-1-21-16,-21-1 0,0 1 0,0 0 16,0 20-16,0-20 0,-21 0 15,-1 21-15,1-1 0,0 1 16,0 0-16,-21 0 0,20 21 0,-20 0 16,0 0-16,21 0 0,-22 21 0,22 0 15,-21 0-15,-1 1 0,22-1 16,0 21-16,0 0 0,0-20 0,0 20 15,21-21-15,0 21 0,0-20 0,0 20 16,0-21-16,21 0 0,0 0 16,0 1-16,21-1 0,1 0 15,-1-21-15,0 0 0,1 0 0,-1 0 16,22 0-16,-1 0 0,-21 0 16,22 0-16,-22-21 0,22 0 0,-1-1 15,-20 1-15,-1-21 0,0 21 16,-21 0-16,22-1 0,-22 1 0,0 0 15,-21 0-15,0 0 0,0 0 16,0-1-16,0 1 0,0 0 16,0 0-16,0 0 15,0 42 63,0 0-46,0-42 93,0 42-78,-21 0-47,0 0 0,0 22 15,-1-1-15,22 0 0,-21 1 0,0-1 16,-21 22-16,21-1 0,-1-21 15,1 22-15,21-1 0,-21-20 0,0 20 16,0 1-16,0-22 0,21 0 0,0 22 16,-22-22-16,22 1 0,0-1 15,-21 0-15,21 1 0,0-1 0,0 0 16,0 1-16,0-22 0,0 21 16,-21-21-16,21 0 0,0 1 0,0-1 15,0 0-15,0-42 31,0 0-31,21-1 0,-21 1 0,21-21 16,1 0-16,-1-1 0,-21 1 16,21-22-16,0 22 0,-21-21 0</inkml:trace>
  <inkml:trace contextRef="#ctx0" brushRef="#br0" timeOffset="33223.29">10075 5779 0,'0'0'16,"0"-64"-16,21 22 0,-21-1 0,0-20 15,22 21-15,-22 20 0,0-20 0,21 21 16,0 0-16,0-22 0,0 22 15,0 0-15,22 21 0,-22-21 16,21 0-16,-21 21 0,22 0 0,-1 0 16,-21 0-16,0 0 0,1 0 15,-1 0-15,0 0 0,-21 21 0,21 0 16,-21 21-16,0-20 0,0 20 0,-21 0 16,0-21-16,0 22 0,-1-1 15,-20-21-15,0 22 0,-1-22 0,22 0 16,-21 0-16,0 0 0,-1 0 0,22-21 15,0 0-15,0 0 0,0 0 16,21-21 0,0 0-16</inkml:trace>
  <inkml:trace contextRef="#ctx0" brushRef="#br0" timeOffset="33435.37">11578 5440 0,'0'0'0,"-21"0"16,0 0-16,0 21 0,-1-21 15,1 0-15</inkml:trace>
  <inkml:trace contextRef="#ctx0" brushRef="#br0" timeOffset="34027.55">10964 5376 0,'0'0'0,"-63"0"16,42 0 0,-1 0-16,1 0 0,0 0 0,42 22 31,0-22-15,1 0-16,20 0 0,0 0 0,22 0 15,-1 0-15,1 0 0,-1 0 16,22 0-16,0 0 0,-1-22 0,1 22 15,21-21-15,0 0 0,-1 21 16,1-21-16,-21 21 0,21 0 16,-22-21-16,-20 21 0,-1 0 0,-20 0 15,-22 0-15,0 0 0,-42 0 16,0 0 0,0 0-16,-1 0 0,-20 0 15,0 0-15,21 0 0,-22-21 0,22 21 16,-21 0-16,21-22 0,-1 22 0,1-21 15,21 0-15,-21 21 16,21-21-16,0 0 16,21 21-1,0-21-15,1 21 0,-1 0 16,0 0-16,0 0 0,21 0 0,-20 21 16,-1 0-16,0 0 0,-21 0 15,0 0-15,0 1 0,0-1 0,0 0 16,0 21-16,0-21 0,-21 1 15,0 20-15,-1-21 0,1 0 0,-21 22 16,21-22-16,0 0 0,-1 0 0,1 0 16,0-21-16,0 21 0,42-42 47,0 0-47,0 0 0,1 0 0,20 0 15</inkml:trace>
  <inkml:trace contextRef="#ctx0" brushRef="#br0" timeOffset="34611.44">13695 5122 0,'0'0'0,"0"-21"0,0-21 0,0 21 15,0 0-15,0-22 0,0 22 16,0 0-16,0 0 0,0 0 16,0-1-16,0 44 15,-21-1 1,21 0-16,-22 21 0,1 1 0,21-1 16,-21 21-16,0-20 0,0 20 15,0 1-15,-1-22 0,1 22 0,0-1 16,0 1-16,0-1 0,-22-21 0,22 22 15,0-22-15,0-21 0,21 22 16,0-22-16,-21 0 0,21 0 0,21-42 31,0 0-31,0 0 0,-21-22 16,21 22-16,1-21 0,-1 0 16,-21-22-16,21 22 0,0-22 15,0 1-15,0-1 0,1 1 0,-1-1 16,0-20-16,0 20 0,0 1 0,0 20 15,1 1-15,-1 0 0,-21 20 16,21 22-16,0 0 0,-21 22 16,21 20-16,-21-21 0,21 43 15,-21-22-15,22 21 0,-22 1 0,0-22 16,0 22-16,0-1 0,0 1 16,0-1-16,0-20 0,0 20 0,21-21 15,-21 1-15,21-1 0,-21 0 0,0 1 16,0-22-16,21 0 15,-21 0-15,21-21 0,-21 21 0,0-42 32,0 0-32,0 0 15,-21 0-15,0 0 0</inkml:trace>
  <inkml:trace contextRef="#ctx0" brushRef="#br0" timeOffset="34770.36">13420 5609 0,'0'0'0,"0"-21"15,21 21 1,0 0-16,0 0 0,21-21 16,-20 21-16,-1 0 0,21-21 0,0 21 15,1 0-15,-22 0 0,21 0 16,1 0-16,20-21 0,-21 21 0,1 0 16,-1 0-16,0 0 0,22-22 0</inkml:trace>
  <inkml:trace contextRef="#ctx0" brushRef="#br0" timeOffset="36586.94">14584 5334 0,'0'0'0,"21"-21"0,-21 0 16,0 0-16,0-1 15,-21 22-15,0 0 0,-1 0 16,1 22-16,0-22 16,0 21-16,0 0 0,-22 0 15,22 21-15,0-20 0,0 20 0,0 0 16,21-21-16,-21 22 0,-1-1 0,22-21 15,0 22-15,0-22 0,0 21 16,0-21-16,0 0 0,22 1 0,-1-1 16,21 0-16,-21-21 0,22 0 0,-1 21 15,0-21-15,1 0 0,-1 0 16,0 0-16,1-21 0,20 0 0,-21 0 16,1-1-16,-1 1 0,-21 0 15,22-21-15,-1-1 0,-21 1 0,0 0 16,22-1-16,-22 1 0,0-21 15,-21 20-15,21-20 0,-21-1 16,21 22-16,-21-22 0,0 22 0,0 21 16,0-21-16,0 20 0,0 1 15,-21 21 1,0 0-16,0 43 0,21-22 0,-21 0 16,-1 21-16,1 1 0,21 20 15,0-21-15,-21 1 0,21 20 0,-21-20 16,21-1-16,0 21 0,0-20 15,0-1-15,0 0 0,0 1 0,0-22 16,0 21-16,21-21 0,0 1 0,0-1 16,1 0-16,20-21 15,-21 0-15,21 0 0,-20 0 0,20 0 16,-21 0-16,21 0 0,-20-21 0,20 0 16,-21-1-16,21 1 0,-20 0 15,-1-21-15,0 21 0,0-22 0,0 22 16,0-21-16,1 21 0,-22-1 0,21 1 15,-21 0-15,0 0 16,0 42 0,0 0-1,-21 0-15,-1 1 0,22 20 16,-21-21-16,21 0 0,0 22 0,0-22 16,0 21-16,0-21 0,0 0 15,0 1-15,0-1 0,21 0 0,-21 0 16,22-21-16,-1 21 0,0-21 0,0 0 15,0 0-15,0 0 0,22 0 16,-22 0-16,0-21 0,0 21 0,22-21 16,-22 0-16,0 0 0,0-1 15,0-20-15,0 21 0,1-21 0,-1 20 16,0 1-16,-21-21 0,21 21 0,-21 0 16,21-1-16,-21 1 15,0 42 16,0 1-31,0-1 0,0 0 16,-21 0-16,0 0 0,21 22 0,-21-22 16,21 0-16,0 21 0,0-21 0,0 1 15,0-1-15,0 0 0,0 0 16,21-21-16,0 0 16,0 0-16,0 0 0,1 0 0,-1 0 15,0 0-15,0 0 0,0-21 16,0 0-16,1 0 0,-1-1 0,0 1 15,-21 0-15,0 0 0,0-21 16,0 20-16,0-20 0,0 21 16,0 0-16,0 0 0,-21-1 0,0 1 15,-1 0-15,1 21 0,0 0 16,0 0-16,-21 0 0,20 0 0,1 0 16,0 21-16,21 0 0,-21-21 15,21 22-15,21-22 16,0 0-16,0 0 15,1 0-15,-1 0 0,21 0 16,-21 0-16,22-22 0,-22 22 0,21-21 16,-21 21-16,22 0 0,-22-21 0,0 21 15,0 0-15,0 0 0,0 0 16,1 0-16,-1 0 16,0 0-16,0 21 15,-21 0-15,0 1 16,0-1-16,0 0 0,0 0 15,0 0-15,0 0 0,0 1 16,0-1-16,0 0 0,-21 0 0,21 0 16,0 0-16,-21 1 0,21-1 15,0 0-15,0-42 63,0 0-63,0-1 0,21 1 15,-21-21-15,21 21 0,0-22 0,0 22 16,1-21-16,-1 21 0,0-22 16,0 22-16,0-21 0,0 21 15,22 21-15,-22-21 0,0-1 0,0 22 16,0 0-16,1 0 0,-1 22 16,-21-1-16,0 0 0,0 0 15,0 21-15,0-20 0,0-1 16,0 21-16,0-21 0,0 0 0,0 1 15,-21-1-15,21 21 0,-22-21 16,22 0-16,0 1 0,0-1 16,0 0-16,0 0 15,22-21 1,-1 0-16,0 0 0,0 0 0,0 0 16,0 0-16,1 0 0,-1-21 0,21 21 15,-21-21-15,0 0 0,22-1 16,-22 1-16,21 0 0,-21 0 0,1-21 15,20 20-15,-21-20 0,0 0 16,0 21-16,-21-22 0,0 22 0,0 0 16,0 0-16,0 0 0,-21 21 31,0 21-15,21 0-16,-21 0 0,21 0 0,0 0 15,0 22-15,0-22 0,0 0 16,0 0-16,0 22 0,0-22 0,0 0 15,0 0-15,0 0 0,0 0 0,0 1 16,0-1-16,0 0 0,0 0 16,0 0-16,0 0 15,0 1 1,-21-22-16,0 0 16,-1 0-16,1 0 0,0 0 15,21-22 1,-21 22-16,21-21 15,0 0-15,0 0 0,0 0 16,0 0-16,0-1 0,-21 1 16</inkml:trace>
  <inkml:trace contextRef="#ctx0" brushRef="#br0" timeOffset="36810.82">16806 4995 0,'-21'-21'0,"42"42"0,-63-63 16,21 42-1,21 21 32,-21-21-31,-1 0-16,1 21 0,0-21 15,0 0-15</inkml:trace>
  <inkml:trace contextRef="#ctx0" brushRef="#br0" timeOffset="37058.68">15049 5144 0,'0'0'0,"-21"0"0,0 21 0,42-21 16,0 0-16,22 0 16,-1 0-16,-21 0 0,22 0 15,-1 0-15,0 0 0,22 0 0,-22 0 16,-21 0-16,22 0 0,-22 0 16,21 0-16,-63 0 46</inkml:trace>
  <inkml:trace contextRef="#ctx0" brushRef="#br0" timeOffset="37776.78">17886 5546 0,'0'0'0,"-21"0"15,-1 0-15,1 0 16,0 0-16,42 0 47,0 0-47,22 0 0,-22 0 16,21 0-16,1 0 0,-1 0 0,21 0 15,1 0-15,-1 0 0,1 0 16,-1 0-16,1 0 0,-22 0 0,22 0 15,-22 0-15,22-21 0,-43 21 16,21-22-16,-21 22 0,0-21 0,-21 0 16,0 0-16,-21 21 15,0 0-15,0-21 0,-21 21 16,20-21-16,-20 21 0,21 0 0,-21 0 16,20 0-16,1 0 0,0 0 15,0 0-15,0 0 0,21-22 31,21 22-15,0 0-16,0 0 0,22 0 0,-22 0 16,0 0-16,21 0 0,-21 0 0,1 0 15,-1 0-15,0 0 0,0 0 16,0 0-16,-21 22 16,0-1-16,0 0 15,0 0-15,-21 0 0,0 0 0,0 22 16,0-22-16,-1 21 0,1-21 0,-21 1 15,21 20-15,0-21 0,-1 0 16,1 22-16,0-22 0,0 0 16,0-21-16,21 21 0,-21 0 0,21 0 15,21-21 1,0 0 0,0 0-16,0-21 0,0 21 15</inkml:trace>
  <inkml:trace contextRef="#ctx0" brushRef="#br0" timeOffset="43916.23">20045 5503 0,'0'-21'31,"0"0"-15,0 0-16,0 0 16,0 0-16,0-1 0,0 1 15,0 0-15,0 0 0,0 0 16,0 0-16,0-1 0,-21 1 16,-1 0-16,1 21 0,0-21 0,-21 21 15,21 0-15,-22 0 0,22 0 16,-21 0-16,-1 21 0,1-21 0,0 21 15,21 0-15,-22 1 0,22 20 16,0-21-16,0 21 0,0-20 0,21 20 16,-22 0-16,22-21 0,0 22 0,0-1 15,0-21-15,0 22 0,22-22 16,-1 0-16,0 0 0,0 0 0,0 0 16,0 1-16,22-22 0,-22 0 0,0 0 15,21 0-15,-20 0 16,20-22-16,0 1 0,-21 0 0,22 0 15,-1 0-15,-21-22 0,22 22 16,-22-21-16,21-22 0,-21 22 0,0 0 16,1-22-16,-1 22 0,0-22 0,0 1 15,0-1-15,0 1 0,-21-1 16,22 22-16,-22-21 0,21 20 0,-21 1 16,21 0-16,-21-1 0,0 22 15,0 0-15,0 0 0,0 42 31,-21 0-31,21 21 0,-21-20 16,-1 41-16,1-21 0,21 1 16,-21 20-16,0-20 0,21 20 15,0 1-15,0-22 0,-21 21 0,21-20 16,0-1-16,0 0 0,0 1 0,0-1 16,0 0-16,0 1 0,0-1 15,0-21-15,0 0 0,21 1 0,-21-1 16,21 0-16,0-21 0,0 0 15,1 0-15,-1 0 0,0 0 0,21 0 16,-21 0-16,22-21 0,-1 0 0,0-1 16,1 1-16,-22-21 15,21 21-15,1-22 0,-1 22 0,-21-21 16,21 21-16,-42-22 0,22 22 16,-22-21-16,0 21 0,0 0 0,0-1 15,0 1-15,-22 21 0,1 0 0,0 0 16,0 0-16,0 0 0,0 0 15,-1 0-15,22 21 16,0 1 0,0-1-16,22-21 0,-1 21 0,0 0 15,21-21-15,-21 21 0,1 0 0,20-21 16,-21 22-16,0-1 0,0-21 16,-21 21-16,0 0 0,22 0 15,-22 0-15,0 1 0,0-1 16,0 0-16,0 0 0,0 0 15,0 0-15,0 1 0,21-22 16,-21 21-16,21-21 0,-21 21 16,21-21-16,0 0 0,0 0 0,1 0 15,20 0-15,-21 0 0,21 0 0,-20-21 16,20 0-16,0 21 0,1-22 16,-22 1-16,21 0 0,0 0 0,1 0 15,-22-22-15,21 22 0,-21 0 16,1 0-16,-22 0 0,0 0 0,0-1 15,0 1-15,0 0 0,0 0 16,-22 21-16,1-21 0,-21 0 16,21 21-16,0 0 0,-22 0 0,22 0 15,-21 0-15,21 0 0,-22 21 0,22 0 16,-21-21-16,21 21 0,-1 0 16,1 0-16,0 1 0,21-1 0,0 21 15,0-21-15,0 0 0,0 1 16,0-1-16,0 0 0,0 0 0,21 0 15,0 0-15,1-21 0,-1 0 0,0 0 16,0 0-16,0 0 0,0 0 16,1 0-16,20 0 0,-21-21 0,0 0 15,0 0-15,1 0 0,-1 0 16,0-1-16,0 1 0,0 0 16,-21-21-16,0 21 0,0-1 0,0 1 15,0 0-15,0 42 31,-21 0-15,21 1-16,-21-1 0,0 0 16,21 21-16,0-21 0,0 1 0,0-1 15,0 21-15,0-21 0,0 0 0,0 1 16,21-1-16,0 0 0,0-21 16,22 21-16,-22-21 0,21 0 0,0 0 15,1 0-15,-1 0 0,0-21 16,22 0-16,-22 0 0,1-1 15,-1 1-15,21 0 0,-41-21 0,20 21 16,0-22-16,-21 1 0,1 0 16,-22-1-16,0 22 0,0-21 0,0 21 15,0-22-15,-22 22 0,-20 21 0,21 0 16,-21 0-16,-1 0 0,1 0 16,-22 0-16,22 21 0,0 0 0,-1 1 15,1-1-15,0 21 0,-1-21 16,22 0-16,0 1 0,21-1 15,0 0-15,0 0 0,0 0 0,21 0 16,22-21-16,-22 0 16,21 22-16,-21-22 0,22 21 0,-22-21 15,21 21-15,-21 0 0,22 0 0,-22 0 16,-21 22-16,21-22 0,-21 21 16,0 1-16,21-22 0,-21 21 0,0 0 15,0 22-15,0-22 0,0 1 16,-21 20-16,0-21 0,0 22 0,-1-22 15,22 22-15,-21-22 0,0 22 0,0-1 16,0-21-16,0 1 0,-1-1 0,22 0 16,0 1-16,-21-22 0,21 0 15,-21 0-15,21 0 0,0-42 32,21 0-17,0-21-15,1-1 0,-1 1 0,0 0 16</inkml:trace>
  <inkml:trace contextRef="#ctx0" brushRef="#br0" timeOffset="45234.42">22754 5482 0,'0'0'0,"0"-21"0,0 0 0,0 0 16,0 0-16,0-1 0,0 1 0,0 0 15,0 0-15,-21 0 0,0 21 16,0-21-16,-1 21 0,1 0 0,0 0 16,0 0-16,0 0 0,-22 0 15,22 0-15,-21 21 0,21 0 0,-22 0 16,22 0-16,-21 0 0,21 22 0,0-22 16,-22 21-16,43-21 0,-21 22 15,21-22-15,0 21 0,0-21 16,0 1-16,0 20 0,0-21 0,21 0 15,0-21-15,1 21 0,-1 1 16,0-22-16,21 0 0,-21 0 0,1 0 16,20 0-16,-21-22 0,0 1 15,22 0-15,-22 0 0,0-21 0,0 20 16,0-20-16,0 0 0,-21 21 0,0-22 16,22 22-16,-22 0 0,21 0 15,-21 0-15,0-1 0,0 44 31,0-1-31,0 0 16,-21 0-16,21 0 0,0 22 0,0-22 16,0 0-16,0 0 0,0 0 15,0 0-15,0 1 0,21-22 16,0 21-16,0-21 0,0 0 0,0 0 16,1 0-16,20 0 0,-21 0 15,21 0-15,-20-21 0,20-1 0,-21 1 16,21 0-16,-20-21 0,-1 21 0,0-1 15,0-20-15,-21 21 0,0 0 16,0 0-16,0-1 0,0 1 0,-21 21 31,21 21-31,-21-21 0,0 22 16,21-1-16,-22 0 0,22 21 0,-21-21 16,21 1-16,0-1 0,0 0 15,0 0-15,0 0 0,0 0 16,0 1-16,0-44 47,0 1-47,21 0 0,1 0 15,-1-21-15,-21 20 0,21 1 16,0 0-16,-21 0 0,0 0 0,21 0 16,0-1-16,1 22 31,-22 22-31,0-1 0,0 0 15,0 0 1,21 0-16,-21 22 0,0-22 0,0 0 16,21 0-16,0 0 0,0 0 0,-21 1 15,21-1-15,1-21 0,-1 21 16,0-21-16,0 0 0,0 0 0,22 0 16,-22 0-16,0 0 0,21 0 0,1-21 15,-22 0-15,21 21 0,-21-22 16,0-20-16,1 21 0,20 0 0,-42-22 15,21 22-15,-21 0 0,21 0 16,-21-21-16,0 20 0,0 1 16,-21 21-16,0 0 0,0 0 0,0 0 15,-1 0-15,1 0 16,-21 0-16,21 21 0,0-21 0,-22 22 16,22-1-16,0 21 0,-21-21 0,20 0 15,22 1-15,-21 20 0,21-21 16,0 0-16,0 22 0,0-22 0,0 0 15,0 0-15,0 0 0,21 0 0,1-21 16,-1 0-16,0 0 16,0 0-16,0 0 0,22 0 0,-22 0 15,0-21-15,0 0 0,0 0 0,0-21 16,1 20-16,-1-20 0,0 0 16,0-1-16,0-20 0,0 21 0,1-22 15,-1 1-15,0-1 0,-21-21 16,21 22-16,-21-1 0,21 1 15,-21 21-15,0-22 0,0 43 0,0-21 16,0 20-16,-21 44 16,21-1-1,-21 21-15,0 0 0,0 22 16,-1-1-16,1 1 0,21-1 0,-21 1 16,21-1-16,0 1 0,0-1 0,0 1 15,0-1-15,0 1 0,0-22 16,0 1-16,0-1 0,0-21 0,0 21 15,0-20-15,0-1 0,0 0 16,21-21 0,0 0-16,1 0 0,20-21 15,-21 0-15,21-1 0</inkml:trace>
  <inkml:trace contextRef="#ctx0" brushRef="#br0" timeOffset="46418.93">24553 5482 0,'0'0'0,"0"-21"15,0 0-15,-21 0 0,21 0 0,-21-1 16,0 1-16,21 0 0,-21 21 16,-1 0-1,1 0-15,0 0 0,0 21 0,0 0 16,0-21-16,21 22 0,-43-1 0,22 0 15,0 21-15,0-21 0,0 1 16,-1-1-16,22 21 0,-21-21 0,21 0 16,0 1-16,0-1 0,0 0 0,0 0 15,0 0-15,0 0 0,0 1 16,21-22-16,1 0 0,-1 0 16,0 0-16,0 0 0,0-22 15,0 1-15,1 0 0,-1 0 16,0-21-16,0 20 0,0-20 15,22-21-15,-22 20 0,0-20 0,0-1 16,0 1-16,0-1 0,1-20 16,-1-1-16,0 21 0,0 1 0,0-1 15,-21 1-15,0 21 0,0 20 16,0-20-16,0 21 0,0 0 0,-21 21 16,0 0-1,0 0-15,0 21 0,-1 0 0,1 0 16,0 22-16,0-1 0,0 21 0,0 1 15,-1-22-15,22 22 0,0-1 16,0 1-16,-21-1 0,21 1 0,0-22 16,0 22-16,0-22 0,0 0 15,0 1-15,0-1 0,0 0 16,0-21-16,0 22 0,21-22 0,1 0 16,-1-21-16,-21 21 0,21-21 15,21 0-15,-21 0 0,1 0 0,20-21 16,-21 0-16,21 21 0,-20-21 0,20-22 15,-21 22-15,0 0 0,0-21 16,1 21-16,-1-22 0,-21 22 0,0 0 16,0 0-16,0 0 0,0-1 0,-21 22 15,-1 0 1,1 0 0,21 22-1,0-1-15,0 0 16,0 0-16,0 0 0,21-21 15,-21 21-15,0 1 0,0-1 0,0 0 16,0 0-16,0 0 0,0 0 16,0 1-16,22-1 0,-22 0 15,21 0-15,0-21 16,0 0-16,0 0 16,0 0-16,1 0 0,-1 0 15,0 0-15,0-21 0,0 0 16,0 21-16,1-21 0,-22-1 15,21 1-15,0 0 0,0 0 0,0-21 16,0 20-16,1 1 0,-1 0 16,0 0-16,-21 0 0,21 0 15,-42 21 17,21 21-32,-21 0 0,0 0 15,21 0-15,0 0 0,-22 1 0,22-1 16,-21 0-16,21 21 0,0-21 15,0 1-15,0-1 0,0 0 16,0 0-16,0 0 0,0 0 0,21 1 0,1-1 16,-1-21-1,0 0-15,0 0 0,0 0 0,0 0 16,1-21-16,-1 21 0,0-22 16,-21 1-16,0-21 0,21 21 15,0-22-15,-21 1 0,21 21 0,-21-21 16,0-1-16,0 22 0,0-21 0,0 21 15,0-1-15,-21 22 16,0 0-16,0 0 16,0 0-16,0 22 0,-1-22 0,1 21 15,-21-21-15,21 21 0,0-21 16,21 21-16,-22 0 0,22 0 16,22-21-1,-1 22-15,0-22 16,0 0-16</inkml:trace>
  <inkml:trace contextRef="#ctx0" brushRef="#br0" timeOffset="46794.93">25696 5440 0,'0'0'16,"0"-21"-1,-21 42 1,21 0-1,0 0-15,-21 0 0,21 1 0,-21-1 16,0 21-16,21-21 0,-22 22 16,1-1-16,21 0 0,-21 22 0,21-22 15,-21 22-15,0-1 0,21-21 0,0 22 16,0-1-16,-21 1 0,21 21 16,-22-22-16,22 1 0,0-1 0,0 1 15,0-1-15,0-21 0,-21 22 0,21-1 16,-21-20-16,21-1 0,0 0 15,0 1-15,0-1 0,-21-21 0,21 22 16,-21-22-16,0 0 0,21 0 16,0-42 15,0 0-31,0-22 0,0 22 16,21 0-16,0-21 0,0-1 0,0 1 15,0 0-15,22-1 0,-22 1 16,0-21-16</inkml:trace>
  <inkml:trace contextRef="#ctx0" brushRef="#br0" timeOffset="47126.74">25739 5503 0,'0'0'0,"-22"-21"0,1 0 0,21 0 15,0 0-15,0 0 0,0-1 0,0 1 16,0 0-16,21 21 0,1-21 0,-1 0 15,0 21-15,21-21 0,1 21 16,-22 0-16,21 0 0,0 0 0,-20 0 16,-1 0-16,0 0 0,0 21 15,0 0-15,-21 0 0,0 0 0,0 0 16,0 22-16,0-22 0,-21 21 0,0-21 16,-21 22-16,-1-22 15,1 21-15,0-21 0,-1 1 0,1-1 0,0 0 16,-1 0-16,1 0 0,21 0 15,0 1-15,-1-22 0,1 21 16,0-21-16,21 21 0,-21-21 16,21 21-1,-21-21 1,0 0-16,-1 0 0</inkml:trace>
  <inkml:trace contextRef="#ctx0" brushRef="#br0" timeOffset="50482.83">2138 7006 0,'0'0'0,"0"-21"0,0 0 16,0 0-16,-21 0 0,21-1 15,-22 1-15,22 0 16,-21 21-16,21 21 31,0 22-31,0-1 0,0 0 0,0 22 16,0-1-16,0 1 0,0 20 15,-21 1-15,21-21 0,-21 20 0,21-20 16,-21-1-16,0 22 0,-1-43 16,22 22-16,-21-1 0,0-20 15,21-1-15,0-21 0,0 0 0,0 0 16,0 1-16,0-44 15,0 1-15,21 0 16,0-21-16,1 21 0,-1-22 16,0 1-16,0-22 0,21 22 0,-20 0 15</inkml:trace>
  <inkml:trace contextRef="#ctx0" brushRef="#br0" timeOffset="50731.2">2561 6985 0,'0'0'0,"0"-21"0,0 0 15,21 0-15,-21-1 0,0 44 32,0 20-32,0-21 15,0 21-15,0 22 0,0-22 0,0 22 16,0 20-16,0-20 0,-21-1 16,21 1-16,0-1 0,-21 1 0,21-1 15,0 1-15,0-22 0,-21 22 16,21-22-16,-21 0 0,21-20 0,-22 20 15,22-21-15,0 0 0,0 0 16,-21-21 0,0 0-16,0-21 15</inkml:trace>
  <inkml:trace contextRef="#ctx0" brushRef="#br0" timeOffset="51079">1990 7853 0,'0'21'15,"0"0"-15,21-21 16,0 0-16,0 0 0,21 0 16,1 0-16,-1 0 0,0-21 15,22 21-15,-22-21 0,22 0 0,-1 0 16,1-1-16,-1 1 0,22 0 16,-43-21-16,22 21 0,-22-1 15,0 1-15,1 0 0,-22 0 0,0 0 16,0 0-16,-21-1 15,0 44 1,-21-22-16,21 21 0,-21 0 16,21 21-16,0-21 0,0 1 15,0-1-15,0 21 0,0-21 0,0 0 16,0 1-16,0-1 0,0 0 16,0 0-16,0 0 0,0 0 0,0 1 15,-21-44 16,21 1-31,0 0 16,0-21-16</inkml:trace>
  <inkml:trace contextRef="#ctx0" brushRef="#br0" timeOffset="51240.94">2921 7324 0,'0'0'0,"0"-21"0,0 42 46,0 0-14,0 0-32,21-21 0,0 21 15,0 0-15,1-21 0</inkml:trace>
  <inkml:trace contextRef="#ctx0" brushRef="#br0" timeOffset="52878.91">3704 7747 0,'-21'0'15,"21"-21"1,-21 0-16,21 0 0,0-1 0,0 1 16,0 0-16,-21 0 15,-1 0-15,1-22 0,21 22 0,-21 0 16,0 21-16,0-21 0,0 21 0,-22 0 15,22 0-15,0 0 0,-21 21 16,20 0-16,-20 0 0,21 1 0,0-1 16,-22 21-16,22-21 0,21 22 15,-21-1-15,21-21 0,-21 21 0,21 1 16,0-1-16,0-21 0,0 22 16,0-22-16,0 0 0,21 0 15,0 0-15,0 0 0,1-21 0,-1 0 16,21 0-16,-21-21 0,22 0 15,-1 0-15,0 0 0,1 0 0,-1-22 16,0 22-16,-21-21 0,22-1 0,-1-20 16,-21 21-16,0-22 0,1 22 15,-1-22-15,-21 1 0,0-1 0,0 1 16,0 20-16,0-20 0,0 21 16,0 20-16,0 1 0,0 0 0,0 0 15,0 0-15,0 42 16,-21 0-16,21 21 15,0 1-15,-22-1 0,22 0 16,0 22-16,0-22 0,0 22 16,0-22-16,0 22 0,0-1 0,0-21 15,0 1-15,0-1 0,22 0 0,-1 1 16,0-1-16,0-21 0,0 0 16,22 1-16,-22-1 0,21 0 0,0-21 15,1 0-15,-22 0 0,21 0 16,1 0-16,-1-21 0,0 0 0,1-1 15,-1 1-15,0 0 0,-21-21 0,22 21 16,-22-1-16,0-20 0,0 21 16,-21 0-16,0-22 0,0 22 0,0 0 15,0 0-15,0 0 0,-21 0 16,0 21-16,0 0 0,0 0 16,-1 0-16,-20 0 0,21 0 0,0 0 15,-22 0-15,22 21 0,0 0 0,0 21 16,0-21-16,0 1 0,21 20 15,0-21-15,-22 21 0,22-20 0,0 20 16,0-21-16,0 0 0,0 22 16,22-22-16,-1 0 0,0 0 15,0-21-15,0 0 0,0 0 0,22 0 16,-22 0-16,0-21 0,21 0 16,-20 0-16,20-1 0,-21 1 0,0-21 15,22 21-15,-22-22 0,0-20 16,0 21-16,0-22 0,0 22 15,1-22-15,-22-20 0,0 20 0,21 1 16,-21-1-16,21 1 0,-21 20 0,0 1 16,0 0-16,0-1 0,0 22 15,0 0-15,0 0 16,0 42 0,-21 0-16,0 0 0,21 0 0,-22 22 15,1-1-15,21 22 0,0-1 0,-21 1 16,21-1-16,-21 1 0,21-1 15,0 1-15,0-22 0,0 21 0,0-20 16,0-1-16,0 0 0,21 1 16,0-1-16,0-21 0,22 0 15,-22 1-15,21-1 0,1-21 0,-1 0 16,0 0-16,1 0 0,-1-21 0,0 21 16,1-22-16,20 1 0,-42-21 15,22 21-15,-1 0 0,-21-22 0,21 22 16,-42-21-16,22 21 0,-22-22 15,0 22-15,0 0 0,0 0 0,0 0 16,-22 21-16,1 0 16,0 0-16,0 0 0,0 0 15,21 21-15,-21 0 0,-1 0 0,22 0 16,-21 22-16,21-22 0,0 0 16,0 0-16,0 0 0,0 0 15,21 1-15,1-1 0,-1 0 0,0-21 16,0 21-16,0-21 0,0 0 0,1 0 15,-1 0-15,21 0 0,-21 0 16,22 0-16,-22 0 0,21-21 0,0 0 16,-20 0-16,-1-1 0,21 1 0,-21-21 15,0 21-15,1-22 0,-22 22 16,0 0-16,0 0 0,0 0 0,0 0 16,0-1-16,0 44 31,-22-1-16,22 0-15,-21 0 0,21 0 0,-21 0 16,21 1-16,0-1 0,0 0 0,0 0 16,0 0-16,0 0 0,0 1 15,0-1-15,0 0 0,0 0 16,0-42 15,0 0-31,0 0 16,0-22-16,0 22 15,0 0-15,0-21 0,21 20 0,0-20 16,-21 21-16,22-21 0,-1 20 16,0 1-16,0 0 0,0 0 0,0 21 15,1 0-15,-1 0 16,0 0-16,0 21 0,0 0 0,0 0 16,-21 1-16,0 20 0,22-21 0,-22 0 15,0 0-15,0 22 0,0-22 16,0 0-16,0 21 0,0-20 0,0-1 15,0 0-15,0 0 0,0 0 0,0 0 16,0-42 15,0 0-15,0 0-16,0 0 0</inkml:trace>
  <inkml:trace contextRef="#ctx0" brushRef="#br0" timeOffset="53070.38">6731 7662 0,'85'0'0,"-64"0"0,-21-42 15</inkml:trace>
  <inkml:trace contextRef="#ctx0" brushRef="#br0" timeOffset="53846.98">7239 7324 0</inkml:trace>
  <inkml:trace contextRef="#ctx0" brushRef="#br0" timeOffset="55174.64">7112 7557 0,'0'0'0,"21"21"15,0-21-15,-21 21 0,21-21 16,1 0-1,-22-21-15,21 21 16,-21-21-16,21-1 0,-21 1 16,0 0-16,0 0 0,0 0 0,0-22 15,0 22-15,0 0 0,0-21 16,0 21-16,0-1 0,-21-20 16,0 21-16,-1 0 0,1 0 0,0 21 15,0 0-15,0 0 0,0 0 16,-1 0-16,1 0 0,0 0 0,-21 42 15,21-21-15,-1 0 0,1 22 16,-21-1-16,21 0 0,0 1 0,-1 20 16,1-21-16,0 1 0,21-1 0,0 0 15,0-20-15,0 20 0,0-21 16,0 0-16,0 22 0,21-43 0,0 21 16,1 0-16,-1-21 0,0 0 0,21 0 15,1 0-15,-22 0 0,21-21 16,0 0-16,1-1 0,-1 1 15,0 0-15,1 0 0,-22-21 0,21 20 16,1-20-16,-22 0 0,0-1 16,0-20-16,0-1 0,0 1 0,-21-1 15,0 1-15,0-1 0,0 22 16,0-21-16,0-1 0,0 1 0,0-1 16,-42 22-16,21-1 0,21 1 0,0 21 15,0 0-15,0-22 0,0 22 16,-42 0-16</inkml:trace>
  <inkml:trace contextRef="#ctx0" brushRef="#br0" timeOffset="55400.52">7641 7789 0,'64'0'16,"-43"-21"-16,21 0 15,-21 21-15,22-21 0,-1 0 0,-21 0 16,21-1-16,-20-20 0,20 21 0,-21-21 16,0 20-16,0-20 0,1 0 15,-1-1-15,-21 22 0,0-21 16,21 21-16,-21 0 0,0-1 0,0 1 16</inkml:trace>
  <inkml:trace contextRef="#ctx0" brushRef="#br0" timeOffset="55530.44">8064 7387 0,'0'21'0,"-21"64"15,21-64-15,-21 0 16,21 1-16,0 20 0,0-21 0,0 0 16,0 0-16,0 1 15,21-22 1,0 0-16,1-22 16,-22 1-16,21 0 0,-21 0 15,21-21-15</inkml:trace>
  <inkml:trace contextRef="#ctx0" brushRef="#br0" timeOffset="55718.39">8170 7133 0,'0'0'0,"0"-21"16,0 0-16,-21 21 0,21-21 16,-21 21 15,21 21-16,0 0 1,0 0 0</inkml:trace>
  <inkml:trace contextRef="#ctx0" brushRef="#br0" timeOffset="56323.21">8636 7303 0,'0'-43'15,"0"22"-15,0-21 0,0 21 16,0-1-16,0 1 0,0 42 31,0 1-15,0-1-16,0 0 0,0 21 0,0-21 16,0 22-16,0-1 0,0-21 15,0 22-15,0-22 0,0 21 0,0-21 16,0 22-16,0-22 0,0 0 0,0 0 15,0 0-15,21 0 16,0-21-16,0 0 16,1 0-1,-1 0-15,-21-21 16,0 0 0,0 0-1,0 0 1,0 0-1,0-1 1</inkml:trace>
  <inkml:trace contextRef="#ctx0" brushRef="#br0" timeOffset="60091.05">3048 7662 0,'-21'0'0,"0"0"16,-1 0-16,1 0 15,0 0-15,0 0 0,-21 0 16,20 0-16,-20 0 0,21 0 0,0 0 16,-22 0-16,22 0 0,0 0 15,0 0-15,0 0 0,21-21 16,-21 21-1,42 0 48,0 0-47,0 0-16,0 0 0,22 0 15,-22 0-15,21 0 0,-21 0 0,22 0 16,-22 0-16,21 0 0,0 0 15,1-21-15,20 21 0,-20 0 16,20 0-16,1 0 0,-1 0 16,1 0-16,-1 0 0,22-21 0,-22 21 15,1 0-15,-1 0 0,1 0 16,-1 0-16,1 0 0,-1 0 0,-20 0 16,20 0-16,1 0 0,-1 0 15,1 0-15,-1 0 0,1 0 0,20 0 16,-20 0-16,20 0 0,-20 0 15,21 0-15,-1 0 0,1 0 0,-22 0 16,22 0-16,0-21 0,-1 21 16,1 0-16,0 0 0,-22 0 0,22 0 15,0 0-15,-1 0 0,-20 0 0,20-21 16,-20 21-16,-1 0 16,1 0-16,21 0 0,-22 0 0,22 0 15,-22 0-15,22-22 0,0 22 16,-1 0-16,1 0 0,0 0 0,-22 0 15,22 0-15,-22 0 0,1 0 16,-1 0-16,-20 0 0,-1 0 0,-21 0 16,21 0-16,-20 0 0,-1 0 15,0 0 1,-42 0 62,-22 0-78,22 0 0,-21 0 0,0 0 16,-1 0-16</inkml:trace>
  <inkml:trace contextRef="#ctx0" brushRef="#br0" timeOffset="60770.55">3979 7620 0,'0'0'0,"-21"0"16,21-21-16,21 21 31,0 0-15,1 0-1,-1 0-15,0 0 0,0 21 0,0-21 16,22 0-16,-1 0 0,0 0 15,1 0-15,20 0 0,1 0 0,-1 0 16,22 0-16,-22 0 0,22 0 16,0 0-16,-1 0 0,-20 0 0,20 0 15,1 0-15,21 0 0,-21 0 16,20 0-16,1 0 0,0-21 0,0 21 16,0 0-16,0 0 0,-1 0 0,1 0 15,-21 0-15,21 0 0,-22 0 16,1 0-16,0 0 0,-1 0 15,1 0-15,-21-21 0,20 21 16,-20 0-16,-1 0 0,1 0 0,-1-21 16,-20 21-16,20 0 0,-21 0 0,22-22 15,-1 22-15,-20 0 0,20 0 16,-20 0-16,20-21 0,1 21 0,-22 0 16,21 0-16,1 0 0,-22 0 15,22 0-15,-22 0 0,0 0 0,-20 0 16,20 0-16,-21 0 0,0 0 15,0 0 1,1 0-16,-1 0 31,-21-21 1,-21 21-32</inkml:trace>
  <inkml:trace contextRef="#ctx0" brushRef="#br0" timeOffset="64342.7">1884 8805 0,'0'-21'31,"0"0"0,0 0-31,0 0 16,0 0-1,0-1 1,-21 44 15,21-1-15,-22 0-16,1 21 0,0-21 0,21 22 15,-21-1-15,0 22 0,0-22 16,-1 21-16,1-20 0,0 20 16,-21-20-16,21 20 0,-22 1 0,1-22 15,21 21-15,-22-20 0,22-1 16,-21 0-16,21-20 0,0 20 0,21-21 16,-22 0-16,22-42 31,0 0-31,0 0 15,0-22-15,0 1 0,0 21 16,22-21-16,-22-1 0,21 1 0,0-22 16,-21 22-16,21 0 0,0 21 15,-21-22-15,21 22 0,1 0 0,-1 0 16,0 21 0,0 0-16,-21 21 0,21 0 15,0 0-15,-21 0 0,22 22 0,-1-22 16,-21 21-16,21-21 0,0 22 15,-21-22-15,21 0 0,0 21 16,1-20-16,-1-1 0,0 0 16,0 0-16,0 0 0,0-21 0,22 0 15,-22 0-15,0 0 0,21 0 16,-20 0-16,20-21 0,0 0 0,-21 0 16,22 0-16,-1-1 0,-21-20 15,22 0-15,-22-1 0,0 1 0,0 0 16,0-22-16,-21 1 0,0-1 15,0 1-15,0-1 0,0 1 0,0-1 16,-21 1-16,0 20 0,0 1 16,-22 0-16,22 21 0,0-1 15,-21 1-15,21 0 0,-1 21 0,-20 0 16,21 0-16,-21 21 16,-1 0-16,22 22 0,-21-1 0,21 0 15,-22 22-15,22-1 0,0 1 16,21-1-16,0 1 0,0-1 0,0-20 15,0 20-15,0-20 0,0-1 16,0 0-16,21 1 0,0-1 0,22-21 16,-22 0-16,0 0 0,21 1 15,1-22-15,-1 0 0,0 0 0,1 0 16,-1 0-16,21 0 0,-20-22 16,20 1-16,-20 0 0,-1 0 15,0 0-15,1-22 0,-1 22 16,-21 0-16,21 0 0,-20-21 0,-1 20 15,-21 1-15,0 0 0,21 21 16,-21-21-16,0 42 31,0 0-31,0 0 0,0 1 16,0-1-16,0 21 0,0-21 16,-21 0-16,21 22 0,0-22 0,0 0 15,0 21-15,0-20 0,0-1 16,0 0-16,21-21 0,0 21 0,0-21 15,0 0-15,1 0 16,-1 0-16,0 0 0,21 0 0,-21-21 16,22 0-16,-1 0 0,-21-1 15,22 1-15,-22 0 0,21-21 0,-21 21 16,0-22-16,1 1 0,-22 0 16,0-1-16,0 1 0,0 21 0,0-22 15,0 1-15,-22 21 0,1 0 16,0 0-16,0 21 0,0-22 0,0 22 15,-22 0-15,22 0 0,-21 22 16,21-22-16,-22 21 0,22 0 0,0 21 16,0-21-16,0 22 0,-1-1 15,1 0-15,21 1 0,0-22 16,0 21-16,0 1 0,0-1 16,0-21-16,0 0 0,21 22 0,-21-22 15,22 0-15,20 0 0,-21-21 16,0 0-16,22 0 0,-1 0 0,-21 0 15,21 0-15,1 0 0,-1 0 16,22-21-16,-22 0 0,0-22 0,1 22 16,-1 0-16,0 0 0,1-21 15,-22 20-15,21 1 0,-21-21 0,0 21 16,-21 0-16,22-1 0,-22 1 0,0 0 16,0 42 15,0 0-16,0 1-15,-22-1 0,22 0 0,0 0 16,0 21-16,0-20 0,0-1 16,0 0-16,0 0 0,0 0 0,0 0 15,0 1-15,0-1 0,22 0 16,-1-21-16,0 0 0,0 0 0,21 0 16,-20 0-16,20 0 0,-21-21 15,21 21-15,-20-21 0,20-1 0,-21 1 16,0-21-16,22 21 0,-43 0 0,21-22 15,0 1-15,0 21 16,-21-22-16,0 22 0,0 0 0,0 0 16,0 0-16,0 0 0,0 42 31,-21 0-31,21 0 0,0 0 0,-21 0 16,21 1-16,-21 20 0,21-21 15,0 21-15,0-20 0,0-1 0,0 0 16,0 21-16,0-21 0,21 1 15,0-1-15,0-21 0,0 0 16,0 0-16,1 0 0,20 0 16,-21 0-16,21 0 0,-20-21 0,20-1 15,0 1-15,-21-21 0,22 21 16,-22-22-16,0 1 0,0 0 16,0-1-16,1 1 0,-22-21 0,21-1 15,-21 22-15,0-22 0,0 22 16,0 0-16,0-1 0,0 22 0,0-21 15,0 21-15,0 42 16,-21 0 0,-1 0-16,22 21 0,-21 1 15,21 20-15,-21-20 0,21 20 0,0-21 16,0 22-16,0-22 0,0 1 0,0-1 16,-21 0-16,21 1 15,0-22-15,0 21 0,0-21 0,0 0 16,0 1-16,0-1 0,0-42 31,0-1-15,0 1-16,21-21 0,-21 21 15,21 0-15,0-22 0,1 22 0,-1-21 16,0 21-16,0-22 0,21 22 16,-20 0-16,20 0 0,-21 21 0,0 0 15,22 0-15,-22 0 0,21 0 16,-21 21-16,22-21 0,-22 21 0,0 0 15,0 0-15,0 1 0,-21-1 16,0 0-16,0 21 0,0-21 16,0 1-16,-42-1 0,21 0 0,0 0 15,-22 21-15,1-20 0,0-1 16,-1 0-16,1-21 0,0 21 0,-1 0 16,1-21-16,0 0 0,20 0 15,1 0-15,0 0 0,0 0 0,0 0 16,21-21-1,0 0-15,0 0 16,21 0-16,0-1 0,0 1 16</inkml:trace>
  <inkml:trace contextRef="#ctx0" brushRef="#br0" timeOffset="64635.53">5270 8530 0,'0'0'0,"-21"0"16,0 0-1,21 21-15,-21 22 0,21-22 16,-21 21-16,21 1 0,0-1 0,0 21 16,0-20-16,0 20 0,-21 1 0,21-1 15,-22-20-15,22 20 16,-21-21-16,21 1 0,0-1 0,-21 0 15,21-20-15,-21 20 0,21-21 16,0 0-16,0 0 0,0 1 0,0-1 16,21-21-1,-21-21 1,21-1-16,0 1 0,-21 0 0,22-21 16</inkml:trace>
  <inkml:trace contextRef="#ctx0" brushRef="#br0" timeOffset="65001.06">5313 9123 0,'0'21'16,"0"0"-16,21 0 15,-21 1-15,21-22 16,0 0-16,0 0 0,1 0 16,-1 0-16,0 0 0,0 0 0,0 0 15,22-22-15,-22 1 0,0 0 16,21 0-16,-21 21 0,1-21 0,-22 0 15,0-1-15,0 1 0,0 0 16,0 0-16,0 0 0,-22 21 16,1 0-16,-21 0 0,21 0 15,-22 0-15,22 0 0,-21 21 0,21 0 16,0 0-16,-1 22 0,1-22 16,0 0-16,0 21 0,21-21 15,-21 22-15,21-22 0,0 0 0,0 0 16,0 0-16,0 1 0,0-1 15,0 0-15,21 0 16,0-21-16,0 0 0,0 0 16,1 0-16,-1 0 15,0 0-15,0-21 0,0 0 0,0 21 16,1-21-16</inkml:trace>
  <inkml:trace contextRef="#ctx0" brushRef="#br0" timeOffset="65811.6">6498 8911 0,'0'0'0,"0"-21"0,0-21 16,0 21-16,0-1 0,0 1 15,0 0-15,0 0 0,-21 0 16,0 21 0,0 0-16,-1 0 15,1 0-15,21 21 0,-21 0 0,0 21 16,0 1-16,0-1 0,-1 0 16,1 1-16,0-1 0,21 0 0,0 1 15,0-1-15,0 0 0,0-20 16,0 20-16,0 0 0,0-21 0,0 1 15,21-1-15,0 0 0,22 0 0,-22-21 16,21 0-16,-21 21 0,22-21 16,-1 0-16,0 0 0,1 0 15,-1-21-15,0 0 0,1 0 0,-1 0 16,0-1-16,1-20 0,-1 21 16,-21-21-16,22-22 0,-1 22 0,-21-22 15,21 1-15,-20 20 0,-1-20 16,0-1-16,-21 22 0,21-21 0,-21 20 15,0 1-15,21 21 0,-21-22 16,0 22-16,0 0 0,0 42 31,-21 0-31,0 22 16,0-1-16,0 0 0,21 1 0,-22 20 16,1 1-16,0-22 15,21 22-15,-21-22 0,21 21 0,-21-20 16,21-1-16,0 0 0,0-20 0,0 20 15,0-21-15,0 0 0,21 0 16,0 1-16,0-22 0,0 0 0,1 21 16,-1-21-16,0 0 0,0 0 0,0 0 15,0-21-15,22 21 0,-22-22 16,-21 1-16,21 0 0,0 21 0,0-21 16,-21 0-16,22 0 0,-22-1 15,0 1-15,0 0 16,0 42 15,0 0-31,0 1 0,0-1 16,0 0-16,0 0 15,0 0-15,0 0 0,21-42 47,-21 0-31,21 0-16,-21 0 0,21 0 0,-21-22 15</inkml:trace>
  <inkml:trace contextRef="#ctx0" brushRef="#br0" timeOffset="65999.49">7556 8827 0,'0'0'0,"-21"0"0,0-22 15,0 22-15,0 0 16,21 22 31,0-1-32,21 0 1</inkml:trace>
  <inkml:trace contextRef="#ctx0" brushRef="#br0" timeOffset="66840.64">8107 8890 0,'0'0'0,"0"-21"0,21 0 0,-21 0 15,0-1-15,0 1 16,-21 21-16,0 0 0,-1 0 16,1 0-16,0 0 0,0 0 15,0 0-15,0 0 0,-22 21 0,22 1 16,0-1-16,0 21 0,0-21 15,-1 22-15,1-22 0,21 21 0,0 0 16,-21-20-16,21 20 0,0-21 16,0 21-16,0-20 0,21-1 15,-21 0-15,43 0 0,-22 0 0,0-21 16,21 0-16,-21 21 0,22-21 16,-1 0-16,0 0 0,-20 0 0,20-21 15,0 21-15,-21-21 0,22 0 0,-22-21 16,0 20-16,21-20 0,-20 0 15,-1-1-15,0-20 0,0 21 0,0-22 16,0 1-16,1 20 0,-1-20 16,0 20-16,0 1 0,0 0 0,-21 21 15,0-1-15,0 1 0,0 0 16,0 0-16,0 42 16,-21 0-16,0 0 15,0 1-15,0 20 0,-1 0 16,22 22-16,-21-22 0,0 0 0,0 22 15,0-22-15,21 22 0,0-22 0,-21 0 16,-1-20-16,22 20 0,0-21 16,0 21-16,-21-20 0,21-1 0,-21-21 15,21 21-15,-21-21 16,21-21 0,0 0-16,21-22 15,0 22-15,-21 0 16,21-21-16,1 20 0,-1-20 0,21 0 15,-21 21-15,0-22 0,1 22 16,20 0-16,-21 0 0,0 21 0,0 0 16,1 0-16,-1 0 15,-21 21 1,-21-21 0,-1 21-16,1 0 0,0-21 15,-21 0-15,21 21 0,-1-21 0,-20 0 16,21 22-16,0-22 0,0 0 0,-1 21 15,1-21-15,21 21 0,0 0 16,0 0-16,0 0 16,0 1-16,21-1 0,1 0 15,-1 0-15,0 0 0,21 0 16,-21 1-16,1-1 0,20 0 0,-21-21 16,0 21-16,0 0 0,22-21 15,-43 21-15,21-21 0,0 0 0,0 0 16</inkml:trace>
  <inkml:trace contextRef="#ctx0" brushRef="#br0" timeOffset="67688.17">9652 8784 0,'0'0'16,"-21"0"-16,0 0 0,-1 0 0,1 0 15,0 21-15,0-21 0,21 22 16,21-22 0,0 21-16,22-21 15,-1 0-15,0 0 0,22 0 16,20 0-16,-20 0 0,21 0 16,-1 0-16,1 0 0,0 0 0,-1-21 15,1 21-15,0 0 0,-1-22 16,-20 22-16,-1 0 0,-20 0 0,-1 0 15,0-21-15,-21 21 0,-21-21 16,-21 21-16,0-21 16,0 21-16,-21 0 0,-1-21 0,22 21 15,-21 0-15,-1-21 0,22 21 16,0 0-16,0-22 0,0 22 0,21-21 16,0 0-16,0 0 15,21 21 1,0 0-1,0 0-15,0 0 0,1 0 16,-1 21-16,0 0 0,0-21 0,0 21 16,-21 1-16,0-1 0,0 0 0,0 21 15,0-21-15,-21 22 0,0-22 16,0 0-16,-22 21 0,22-20 0,0-1 16,-21 0-16,21 0 0,-1 0 15,1 0-15,0 1 0,21-44 31</inkml:trace>
  <inkml:trace contextRef="#ctx0" brushRef="#br0" timeOffset="68391.28">12446 7959 0,'0'0'15,"0"-21"-15,0-1 0,0 1 0,-21 21 16,0 0-16,-1 0 16,1 21-16,0 22 0,0-1 0,-21 0 15,20 22-15,1-1 0,-21 1 16,21-1-16,0 1 0,-1-1 15,1 1-15,0 21 0,0-22 0,0 1 16,0-1-16,-1 1 0,22-22 0,-21 21 16,21-20-16,-21-22 0,21 21 15,0-21-15,21-42 32,0 0-32,-21 0 0,22-21 0,-1-1 15,0 1-15,-21-22 0,21 22 0,0-21 16,0-1-16,1-21 0,41-126 15,-42 126-15,0 22 16,1-1-16,-1 1 16,0-1-16,0 43 0,0-21 0,-21 20 15,21 22-15,-21 22 16,0 20-16,0 0 0,0 1 16,0 20-16,0 1 0,0-1 0,22 1 15,-22-1-15,0 1 0,0-1 16,0 1-16,0-1 0,0-21 0,0 22 15,0-22-15,0 1 0,0-1 0,0 0 16,0-21-16,0 1 0,21-1 16,-21 0-16,0 0 0,0-42 31,-21-21-31,-1 20 16,1 1-16,-21 0 0</inkml:trace>
  <inkml:trace contextRef="#ctx0" brushRef="#br0" timeOffset="68551.19">12023 8700 0,'21'0'47,"0"0"-47,21 0 0,-21 0 0,22 0 16,20-22-16,-20 22 0,-1 0 0,21 0 16,1 0-16,-1-21 0,-20 21 15,20-21-15,1 21 0,-22-21 0,22 21 16,-22-21-16,0 21 0</inkml:trace>
  <inkml:trace contextRef="#ctx0" brushRef="#br0" timeOffset="70191">13017 8530 0,'-21'0'31,"0"0"-31,0 0 0,0 0 16,21 21-16,-21 1 0,-1-1 0,1 0 16,21 0-16,0 0 0,-21 0 15,21 22-15,-21-22 0,21 21 0,0-21 16,0 1-16,0 20 0,0-21 15,0 0-15,0 0 0,21 1 0,0-22 16,22 21-16,-22-21 0,21 0 0,0 0 16,1 0-16,-1 0 15,0-21-15,1 21 0,-1-22 0,-21-20 16,22 21-16,-1-21 0,0-1 16,-21 1-16,1 0 0,-1-1 0,21-20 15,-42-1-15,21 22 0,0-22 0,-21 1 16,22-1-16,-22 1 0,0 21 15,0-1-15,0 1 0,0 0 0,0 20 16,0 1-16,-22 21 16,1 0-16,0 21 0,21 1 15,0 20-15,-21 0 0,21 1 0,-21 20 16,21-21-16,0 22 0,0-22 16,0 22-16,0-22 0,0 22 15,0-22-15,0 0 0,0 22 16,0-22-16,0-21 0,21 22 0,0-1 15,0-21-15,0 0 0,1 0 0,-1-21 16,0 0-16,0 0 0,0 0 16,0 0-16,1 0 0,20-21 0,-21 0 15,0-21-15,0 21 0,1-22 16,20 1-16,-21 21 0,0-22 0,-21 1 16,21 0-16,-21 21 0,22-1 15,-22 1-15,0 0 0,0 0 16,0 42-1,-22 0-15,22 0 0,-21 22 16,0-22-16,21 0 0,0 21 16,0 1-16,-21-22 0,21 21 0,0-21 15,0 22-15,0-22 0,0 0 16,0 0-16,21 0 0,-21 1 0,21-22 16,0 0-16,1 0 0,20 0 0,-21 0 15,21 0-15,-20 0 0,20-22 16,0 1-16,-21 0 0,22 0 0,-1-21 15,-21-1-15,22 22 0,-22-21 16,0 21-16,0-22 0,0 22 16,-21 0-16,21 0 0,-21 0 0,-21 42 47,0 0-47,0 0 0,21 21 0,-21-20 15,21-1-15,-21 21 0,21-21 16,0 0-16,0 22 0,0-22 0,0 0 15,0 0-15,0 0 0,21 1 16,0-22-16,0 0 0,0 0 16,0 0-16,1 0 0,-1 0 0,0-22 15,0 1-15,0 0 0,0 0 16,1 0-16,-1 0 0,-21-1 0,21 1 16,-21-21-16,0 21 0,0 0 15,-21-22-15,0 22 0,-1 0 16,1 21-16,0-21 0,0 21 0,0-21 15,0 21-15,-1 0 0,44 0 47,-1 0-47,0 0 0,0 0 16,21 0-16,-20-22 0,-1 22 0,21 0 16,-21 0-16,22-21 0,-22 21 15,0 0-15,0 0 0,0 0 16,0 0-16,1 0 0,-1 21 0,-21 1 15,0-1-15,21 0 0,-21 0 16,0 0-16,0 0 0,0 1 16,0-1-16,0 0 0,0 0 0,0 0 15,0 0-15,0 1 0,0-1 16,0 0-16,0 0 0,0 0 0,0 0 16,0 1-16,0-1 0,-21-21 31,21-21-16,0-1-15,0 1 16,0 0-16,0 0 0,0 0 16,21-22-16,0 22 0,0-21 0,0 0 15,1 20-15,-1 1 0,0-21 0,21 21 16,-21 0-16,22-1 0,-22 22 16,0 0-16,21 0 0,-20 0 0,-1 22 15,-21-1 1,0 0-16,0 0 0,0 21 0,0-20 15,0 20-15,0-21 0,0 0 0,0 22 16,0-22-16,0 0 0,0 0 16,0 0-16,0 0 0,0 1 0,0-1 15,21 0-15,0-21 0,0 0 16,0 0-16,1 0 0,-1 0 16,21 0-16,-21 0 0,22-21 0,-22 0 15,21-1-15,-21 1 0,22 0 16,-22 0-16,21-21 0,0-1 0,-20 22 15,-1-21-15,0-1 0,0 1 0,-21 21 16,0-21-16,0 20 0,0-20 16,0 21-16,0 0 0,-21 21 15,0 0 1,21 21-16,0 0 0,0 0 0,0 0 16,0 1-16,0-1 0,0 21 15,0-21-15,0 22 0,0-22 0,0 21 16,0-21-16,21 22 0,-21-22 15,21 0-15,-21 21 0,0-21 16,0 1-16,0-1 0,0 0 0,0 0 16,-21-21-16,0 0 15,21-21 17,-21 21-32,21-21 15,0 0-15,0-1 0,0 1 16,-22 0-16,22 0 0,0 0 0,0 0 15,0-1-15</inkml:trace>
  <inkml:trace contextRef="#ctx0" brushRef="#br0" timeOffset="70372.89">15219 8149 0,'0'0'0,"-21"0"0,-43-21 16,43 21-16,0-21 0,0 21 15,-1 0 17,1 0-17,0 0-15,0 0 0,0 0 16</inkml:trace>
  <inkml:trace contextRef="#ctx0" brushRef="#br0" timeOffset="70578.82">13420 8424 0,'0'0'0,"-43"0"0,-20 22 16,84-22 15,0 0-31,21 0 0,-20 0 0,20 0 16,0 0-16,1 0 0,-1 0 0,0 0 15,1 0-15,-1 0 0,0-22 16,-21 22-16,22-21 0</inkml:trace>
  <inkml:trace contextRef="#ctx0" brushRef="#br0" timeOffset="71134.5">16552 8657 0,'0'0'0,"-21"0"0,0-21 0,0 21 0,63 0 31,-21 0-31,22 0 16,-1 0-16,21 0 0,-20 0 0,20 0 15,1 0-15,-1 0 0,1 0 16,-1 0-16,1 0 0,-1 0 16,1 0-16,-1 0 0,-20 0 0,-1 0 15,0 0-15,-21 0 0,1 0 16,-22-21-16,-22 21 0,1-21 15,-21 0-15,21-1 0,-22 22 0,1-21 16,21 21-16,-21-21 0,20 21 16,1 0-16,0 0 0,21-21 0,21 21 31,0 0-31,1 0 0,20 0 0,-21 0 16,0 0-16,22 0 0,-22 21 15,0 0-15,0 0 0,0 1 16,-21-1-16,0 21 0,0-21 0,0 0 15,0 22-15,-21-22 0,0 21 16,0-21-16,0 1 0,-22-1 0,22 0 16,0 0-16,-21 0 0,20 0 0,1-21 15,-21 0-15,21 0 0,0 0 16,-1 0-16,1 0 0,-21 0 0,21 0 16</inkml:trace>
  <inkml:trace contextRef="#ctx0" brushRef="#br0" timeOffset="73594.08">18584 8340 0,'0'0'0,"0"-21"0,21-1 15,-21 1-15,22 0 0,-1-21 0,-21 21 16,21-22-16,-21 1 16,21 0-16,-21 20 0,21-20 0,-21 0 0,0 21 15,0-1-15,0-20 16,0 21-16,-21 21 0,-21 0 15,21 0-15,-22 21 0,1 0 0,0 0 16,-1 22-16,1-1 0,0 22 16,-1-1-16,1 1 0,0-1 0,20 1 15,1-1-15,0 1 0,0-1 16,0 1-16,21 20 0,-21-20 0,21-22 16,0 22-16,0-1 0,21-21 15,0 1-15,0-22 0,21 0 0,1 0 16,-1 0-16,0-21 0,22 0 0,-1 0 15,1-21-15,-1 0 0,1 0 16,-1 0-16,-20-22 0,20 22 16,-20-21-16,-1 0 0,0-1 15,1 1-15,-22 0 0,0-1 0,-21 22 16,0-21-16,0 21 0,0-1 0,0 1 16,0 0-16,-21 21 15,0 21-15,21 0 16,-22 1-16,1 20 0,21-21 15,0 21-15,-21 1 0,21-22 0,-21 21 16,21 1-16,0-1 0,0-21 0,0 21 16,0-20-16,0 20 0,21-21 15,0 0-15,22-21 16,-22 0-16,0 0 0,21 0 0,-21 0 16,22 0-16,-1-21 0,-21 0 15,22 0-15,-1-22 0,0 22 0,-21-21 16,22 0-16,-22-1 0,0 1 15,-21 0-15,0-1 0,0 1 0,0 0 16,-21-1-16,-21 22 0,20 0 0,-20 0 16,0 0-16,-22 21 0,22 0 15,0 0-15,-1 21 0,1 0 0,0 0 16,20 0-16,-20 0 0,21 22 16,0-22-16,21 21 0,0 1 0,0-22 15,0 21-15,0 0 0,21-20 16,0-1-16,0 21 0,0-21 15,22 0-15,-1-21 0,0 22 0,1-22 16,20 0-16,-20 0 0,20 0 16,1 0-16,-1-22 0,1 1 0,-1 0 15,-21 0-15,22-21 0,-22 20 0,1 1 16,-1-21-16,-21 21 0,0 0 16,0-22-16,-21 22 0,0 0 15,0 42 1,0 0-1,-21 0-15,21 22 0,0-22 16,0 0-16,-21 21 16,21-20-16,-21-1 0,21 21 0,-21-21 15,21 0-15,0 1 0,0-1 16,0-42 15,0-1-15,21-20-16,0 21 0,0-21 0,-21 20 15,21-20-15,1 0 0,-1 21 0,-21-1 16,0 1-16,21 0 0,-21 0 16,21 0-16,-21 42 15,0 0 1,0 0-16,0 0 0,0 1 16,0 20-16,0-21 0,0 21 0,0-20 15,0 20-15,0-21 0,0 0 16,21 22-16,0-22 0,1 0 0,-1 0 15,0-21-15,0 21 0,21-21 0,-20 0 16,20 0-16,0 0 0,1 0 16,-1 0-16,0-21 0,1 0 0,-1 0 15,0 0-15,-21-22 0,22 1 16,-1 0-16,-21-1 0,0 1 0,22 0 16,-22-22-16,0 22 0,-21-22 0,0 22 15,21-22-15,-21 1 16,0 21-16,0-1 0,0 1 0,0 0 15,0 20-15,0 1 0,-21 21 16,0 21-16,0 1 16,21-1-16,-21 21 0,-1 0 0,1 1 15,0-1-15,0 22 0,0-22 16,0 0-16,-1 22 0,22-22 16,0 0-16,0 22 0,0-22 0,0 1 15,0-22-15,22 21 0,-22-21 0,21 22 16,21-22-16,-21 0 0,0-21 15,22 0-15,-1 0 0,-21 0 0,22 0 16,-22 0-16,21 0 0,-21-21 16,22 0-16,-22-1 0,0-20 15,0 21-15,0-21 0,0 20 0,-21-20 16,0 21-16,0-21 0,0 20 0,0 1 16,0 0-16,0 0 0,-21 21 15,0 21 1,21 0-16,-21 0 0,21 1 15,0 20-15,0-21 0,0 0 16,0 22-16,0-22 0,0 0 0,0 21 16,21-21-16,0 1 0,0-1 15,1 0-15,-1-21 16,0 0-16,0 0 16,0-21-16,0 21 15,-21-21-15,22-22 0,-1 22 0,0 0 16,0-21-16,0-1 0,0 22 15,1-21-15,20 21 0,-21-22 0,21 22 16,-20 0-16,41 0 16,-42 21-16,0 0 0,1 0 0,-1 0 15,0 21-15,-21 0 0,0 0 0,0 0 16,0 1-16,0-1 0,0 21 0,0-21 16,0 22-16,-21-22 0,0 21 15,-1-21-15,1 0 0,21 1 16,0-1-16,-21 0 0,21 0 15,0-42 17,0 0-32,21 21 0,-21-21 15,21-22-15,1 22 0,-1 0 0,0-21 16,0-1-16,0 22 0,-21-21 16,21-1-16,1 22 0,-1 0 0,-21 0 15,0 0-15,0 0 0,0 42 31,0 0-31,0 0 0,0 0 0,-21 22 16,-1-22-16,22 21 0,0-21 16,0 0-16,0 22 0,0-22 15,0 0-15,0 21 0,0-20 0,22-1 16,-1-21-16,0 21 0,0 0 0,0-21 16,0 0-16,1 0 0,-1 0 15,21 0-15,-21 0 0,0-21 0,1 0 16,-1 0-16,0-1 0,0 1 15,0-21-15,0 0 0,1-1 16,20-41-16,-21 20 0,-21 1 16,21 20-16,0-20 0,-21-1 15,0 1-15,22-1 0,-1 1 0,-21 20 0,21 1 16,-21 0-16,0-1 16,0 22-16,0 0 0,-21 21 15,0 21 1,-1 22-16,-20-1 0,21 0 0,0 1 15,0 20-15,-1 1 0,1-22 16,21 21-16,0-20 0,-21 20 0,21-20 16,0 20-16,0-21 0,0 1 0,0-1 15,0-21-15,0 22 0,0-22 16,21 21-16,0-21 0,-21 0 0,22-21 16,-1 22-16,0-22 15,0 0-15,0 0 0,0 0 0,1 0 16,-1-22-16,0 1 0,0 0 15,0 0-15,0 0 0,22 0 16,-22-22-16,0 1 0,0 21 0,0-22 16,1 22-16</inkml:trace>
  <inkml:trace contextRef="#ctx0" brushRef="#br0" timeOffset="73794.97">22098 8403 0,'0'0'0,"-21"0"16,63 0-1,-21 0-15,0 21 16,1-21-16,-1 0 0,21 0 0,-21 0 16,22 0-16,-22 0 0,21 0 15,-21 0-15,22 0 0,-22 0 16,21 0-16,-21-21 0,22 0 0,-22 21 16,0 0-16,-21-21 0,0 0 15,-21 21-15,-22 0 16,22 0-16</inkml:trace>
  <inkml:trace contextRef="#ctx0" brushRef="#br0" timeOffset="73998.85">20426 8467 0,'-43'21'0,"86"-42"0,-107 42 16,43-21-16,63 0 15,-20 0-15,20 0 0,0 0 16,1 0-16,20 0 0,1-21 16,-22 21-16,21 0 0,1-21 0,-1-1 15,-20 22-15,-1-21 0,22 0 0,-22 21 16</inkml:trace>
  <inkml:trace contextRef="#ctx0" brushRef="#br0" timeOffset="74842.72">23093 8488 0,'0'0'0,"21"0"16,-21-21-16,21-43 16,-21 43-16,0-21 0,0 21 15,0-1-15,0 1 0,0 0 16,-21 21 0,0 0-16,0 21 0,-1 0 15,1 1-15,-21 20 0,21 0 0,-22 1 16,22-1-16,-21 0 0,21 1 15,0-1-15,-1 21 0,1-20 0,21-1 16,0 0-16,0 1 0,0-1 16,21-21-16,1 22 0,-1-22 0,0 0 15,0 0-15,21-21 0,1 21 0,-22-21 16,21 0-16,1 0 16,-1 0-16,0-21 0,-21 0 0,22 0 15,-1 0-15,-21-1 0,22-20 16,-22 0-16,21-1 0,-21-20 0,0 21 15,1-22-15,-1 1 0,0-1 0,21 1 16,-42-22-16,21 21 0,1 1 16,-1-1-16,0 1 0,-21 21 0,0-1 15,21 1-15,-21 21 0,0-22 16,-21 86 0,0-22-1,21 21-15,-21 22 0,-1-1 0,1 1 16,21-1-16,0 1 0,0-1 15,0 1-15,0-1 0,0-20 16,0 20-16,0-21 0,0 1 0,0-1 16,0 0-16,0 1 0,0-22 15,21 0-15,1 0 0,-22 0 0,21 1 16,0-22-16,0 0 0,0 0 16,0-22-16,1 1 0,-1 0 15,0 0-15,0 0 0,21-22 0,-20 22 16,-1-21-16,0 0 0,0 20 15,-21 1-15,21-21 0,0 42 0,-21-21 16,0 42 0,0 0-1,0 21-15,0-20 0,0-1 0,0 21 16,0-21-16,0 0 0,0 22 16,0-22-16,0 0 0,0 0 0,0 0 15,0 1-15,0-44 31,0 1-15,22-21-16,-22 21 16,21 0-16</inkml:trace>
  <inkml:trace contextRef="#ctx0" brushRef="#br0" timeOffset="74998.64">24045 8424 0,'0'0'0,"-42"-21"16,21 21-1,21-21 1,21 21 15,0 21-15,0-21-16</inkml:trace>
  <inkml:trace contextRef="#ctx0" brushRef="#br0" timeOffset="75910.64">24553 8530 0,'21'-21'16,"-21"0"-16,0 0 15,0 0-15,-21 21 16,0 0-16,0 0 0,0 0 16,0 21-16,-1-21 0,1 21 0,0 21 15,0-21-15,21 1 0,-21 20 16,21-21-16,-21 21 0,21 1 0,0-22 15,0 21-15,0-21 0,21 22 0,0-22 16,-21 0-16,21 0 0,0 0 16,22 1-16,-22-22 0,0 0 15,21 0-15,-21 0 0,22 0 16,-1 0-16,-21-22 0,22 1 0,-22 0 16,21-21-16,-21 21 0,22-22 0,-22 1 15,21-22-15,0 22 0,-20-21 16,20-1-16,-21 1 0,21 20 0,-20-20 15,20-1-15,-21 1 0,0 20 16,0 1-16,1 0 0,-22 21 0,0-22 16,-22 64-1,1 1-15,0-1 16,0 21-16,0 0 0,0 1 16,-1 20-16,22-20 0,-21 20 15,0-21-15,0 22 0,0-22 0,0 1 16,21-1-16,-22 21 0,1-41 15,21 20-15,-21-21 0,21 21 0,0-20 16,-21-1-16,21 0 16,-21-21-16,21-21 15,0 0 1,0-1-16,21 1 0,0 0 0,0-21 16,22 21-16,-22-22 0,21 1 15,-21 21-15,22-22 0,-1 22 16,0 0-16,-21 0 0,22 0 0,-22 21 15,0 0-15,0 0 0,0 0 16,-21 21-16,22 0 0,-22 0 0,0 0 16,0 1-16,-22-1 0,1 0 15,0 0-15,0 0 0,0-21 16,0 21-16,-1-21 0,1 0 0,0 0 16,0 0-16,-21 0 0,20 0 15,1 0-15,0 0 0,0 0 0,0-21 16,0 0-16,-1 21 0,22-21 0,0 0 15,-21 21-15,21-21 16,0 42 0,0 0-1,0 0-15,0 0 0,0 0 0,0 22 16,0-22-16,0 21 0,0 1 0,0-22 16,0 21-16,21-21 0,1 0 15,-1 1-15,0-1 0,0 0 0,0 0 16,0-21-16,22 0 0,-22 0 15,0 0-15,0 0 0,22 0 0,-22 0 16,0 0-16,0-21 0,21 0 0,-20 0 16,-1-1-16,0 1 0,21-21 15,-21 21-15,1 0 0,-1-1 16,0 1-16,-21 0 0,0 0 16,0 0-16,-21 21 15,0 0-15,-1 0 0,1 0 0</inkml:trace>
  <inkml:trace contextRef="#ctx0" brushRef="#br0" timeOffset="78194.52">2074 10308 0,'0'-21'16</inkml:trace>
  <inkml:trace contextRef="#ctx0" brushRef="#br0" timeOffset="79463.03">1757 10372 0,'0'0'0,"21"0"0,-21-21 15,21 21-15,-21-22 16,0 1 0,21 21 15,0 0 31</inkml:trace>
  <inkml:trace contextRef="#ctx0" brushRef="#br0" timeOffset="79790.39">1863 10266 0,'0'0'0,"21"0"0,-21-21 16,21 0 0,-21-1-16,0 1 15,0 42 17,-21 1-32,21-1 0,-21 21 15,21 0-15,0 22 0,0-1 0,0 1 16,0-1-16,0 1 15,0-1-15,0-20 0,-22 20 0,22 1 0,-21-1 16,21 1-16,-21-22 0,21 22 16,-21-22-16,0 0 0,21-21 15,0 22-15,0-22 0,0 0 16,0 0-16,-21-21 0,21-21 16,0 0-16,0 0 15,0-22-15,0 22 0,0-21 0,0 0 16</inkml:trace>
  <inkml:trace contextRef="#ctx0" brushRef="#br0" timeOffset="80423.03">1757 10541 0,'0'0'0,"0"-21"0,0 0 0,0 0 16,0-22-16,0 22 0,21 0 16,-21 0-16,21 0 0,0-1 15,0-20-15,1 21 0,-1 0 0,0 21 16,21-21-16,-21-1 0,22 22 15,-22 0-15,21 0 0,1 0 0,-22 22 16,21-1-16,0 0 0,-20 21 16,-1 1-16,-21-1 0,0 21 0,0-20 15,-21 20-15,-1-20 0,-20 20 16,0-21-16,-22 1 0,22 20 0,-22-20 16,22-22-16,-21 21 0,20-21 15,1 0-15,21-21 0,-22 0 0,22 0 16,0 0-16,0-21 15,21 0-15,0 0 16,0 0-16,0 0 0,0-1 16,21 1-16,0 21 0,0 0 15,1 0-15,-1 0 0,21 21 16,-21-21-16,0 43 0,1-22 0,-1 0 16,0 21-16,-21 1 0,21-1 15,-21-21-15,21 22 0,0-1 0,-21 0 16,22 1-16,-1-1 0,0-21 15,0 0-15,0 0 0,0 1 0,1-22 16,20 0-16,-21 0 0,21 0 16,-20 0-16,20-22 0,-21 1 15,21 0-15,1-21 0,-22-1 0,21 22 16,-21-21-16,1 0 0,-1-1 16,0 1-16,-21 21 0,0-22 0,0 22 15,0 0-15,0 0 0,0 0 16,0 42-1,0 0-15,0 0 16,0 0-16,0 1 0,0-1 0,0 0 16,0 21-16,0-21 0,0 1 15,0-1-15,0 0 0,0 0 16,0 0-16,-21-21 0,0 0 31,21-21-31,0-21 16,0 21-16</inkml:trace>
  <inkml:trace contextRef="#ctx0" brushRef="#br0" timeOffset="80606.92">2603 10626 0,'0'0'0,"0"-21"16,0 42 46,22-21-62,-22 21 16,21-21-16,0 21 0,-21 0 15,21-21-15</inkml:trace>
  <inkml:trace contextRef="#ctx0" brushRef="#br0" timeOffset="81359.22">3111 11070 0,'22'0'0,"-22"-21"15,0 0-15,21 21 0,-21-21 16,21 0-16,0-1 0,-21 1 0,0 0 16,21 0-16,0 0 0,1-22 15,-22 22-15,0 0 0,0-21 0,0 21 16,0-1-16,0 1 15,-22 21-15,1 0 16,-21 0-16,21 0 0,0 21 0,-22 1 16,22-1-16,-21 0 15,21 0-15,-1 0 0,-20 22 0,21-22 16,0 21-16,0-21 0,21 22 16,0-22-16,0 21 0,0-21 0,0 0 15,0 1-15,0-1 0,0 0 16,21-21-16,0 0 0,0 0 0,0 0 15,22 0-15,-22 0 0,21-21 0,-21 0 16,22-1-16,-22 1 0,21 0 16,0-21-16,-20 21 0,-1-1 0,0 1 15,0 0-15,-21 0 0,21 0 16,-21 0-16,0-1 0,-21 22 31,0 22-15,21-1-16,-21 0 0,21 0 15,0 21-15,0-20 0,0 20 16,0 0-16,0 1 0,0 20 0,0-21 16,0 22-16,0-22 0,0 22 15,0-1-15,0 1 0,0-1 0,0 1 16,0 20-16,0-20 0,0-1 0,21 1 16,-21-1-16,0 1 0,0-1 15,0-20-15,0 20 0,0-20 0,-21-1 16,0 0-16,-1-21 0,1 22 15,0-22-15,-21 0 0,21 0 0,-22 0 16,1 1-16,-22-22 0,22 0 16,-21 0-16,-1-22 0,1 1 15,-1 0-15,1-21 0,-1-1 0,1 1 16,-1 0-16,22-1 0,-1 1 16,1-21-16,21 20 0,0-20 0,21 20 15,0 1-15,0 0 0,0-22 16,0 22-16,21 0 0,0-1 0,0 1 15,0 21-15,22-22 0,-22 1 16,0 21-16,21-21 0,-20 20 0,20 1 16,-21-21-16,0 21 0,22 0 0,-22-1 15</inkml:trace>
  <inkml:trace contextRef="#ctx0" brushRef="#br0" timeOffset="82110.82">4022 10351 0,'0'0'15,"0"-22"-15,0 1 16,-22 21-1,1 0-15,21 21 0,-21 1 16,0-1-16,0 21 0,21 0 0,0 1 16,-21-1-16,-1 22 0,22-1 0,-21 1 15,21-22-15,0 21 0,-21 1 16,0-22-16,21 22 0,-21-22 0,21 0 16,0 1-16,-21-22 0,21 0 15,0 0-15,0 0 0,0 1 0,0-44 31,0 1-31,21-21 0,0 21 16,-21-22-16,21 1 0,0 0 0,0-1 16,1 1-16,-1 0 15,0-1-15,0 22 0,0-21 0,-21 21 16,21 0-16,1 21 0,-1 21 16,-21 0-1,0 0-15,21 0 0,-21 22 0,0-22 16,0 21-16,0-21 0,21 22 15,0-22-15,-21 0 0,0 21 0,21-21 16,1 1-16,-1-1 0,0-21 0,0 21 16,0-21-16,22 0 0,-22 0 15,21 0-15,0-21 0,1 21 0,-1-21 16,0-1-16,1-20 0,-1 0 16,-21 21-16,22-43 0,-22 22 15,21-22-15,-21 1 0,0-1 0,1 1 16,-22-1-16,0 1 0,0-1 15,0 22-15,0 0 0,0-1 0,0 22 16,0 0-16,0 42 16,0 21-16,-22 1 15,22-1-15,-21 22 0,0-22 0,0 21 16,21 1-16,0-1 0,0-20 16,-21 20-16,21-20 0,0 20 15,0-21-15,0-20 0,0 20 0,0 0 16,21-21-16,-21 1 0,0-1 0,21 0 15,-21 0-15,21-21 0,0 0 16,1 0-16,-1-21 16,-21 0-16,0 0 0,0-1 15,0 1-15,0 0 0</inkml:trace>
  <inkml:trace contextRef="#ctx0" brushRef="#br0" timeOffset="82286.72">4530 10753 0,'0'0'15,"0"-21"-15,21 21 16,0 0 0,0-22-16,21 22 0,-20-21 0,20 21 15,0 0-15,1-21 0,-1 21 0,0-21 16,1 21-16,-1-21 0,-21 21 16,21 0-16,1-21 0,-22-1 0,0 22 15,21-21-15,-20 0 0</inkml:trace>
  <inkml:trace contextRef="#ctx0" brushRef="#br0" timeOffset="83558.72">18965 8636 0,'-21'0'0,"42"0"0,-84 0 0,42 0 16,-22 0-16,22 0 0,-21 0 15,21 0-15,-1 0 0,1 0 0,0 0 16,42 0 15,0 0-31,1 0 0,20 0 0,0 0 16,1 0-16,-1 0 0,0 0 15,22 0-15,-22 0 0,22 0 0,-1 0 16,1 0-16,20 0 0,-20 0 16,20 0-16,-20 0 0,21 0 15,-1 0-15,1 0 0,0 0 0,20 0 16,1 0-16,0 0 0,21 0 0,0 0 16,0 0-16,0 0 0,0 0 15,0 0-15,0 0 0,0 0 0,0 0 16,0 0-16,0 0 0,-21 0 15,0 0-15,0 0 0,-1-21 0,1 21 16,0-21-16,0 21 0,-21 0 16,20 0-16,1 0 0,0 0 0,-21 0 15,21 0-15,-22 0 0,22 0 16,-21 0-16,-1 0 0,22 0 16,-21 0-16,0 0 0,-1-21 0,22 21 15,-21 0-15,-1 0 0,-20 0 0,21 0 16,-1 0-16,-20 0 0,-1 0 15,22 0-15,-22 0 0,1 0 0,-1 0 16,1 0-16,-22 0 0,22 0 16,-22 0-16,0 0 0,1 0 0,-22 0 15,0 0-15,0 0 0,0 0 16,1 0-16,-44 0 31,1-22-31,-21 22 16,0-21-16,-1 21 0,1 0 15,-22-21-15</inkml:trace>
  <inkml:trace contextRef="#ctx0" brushRef="#br0" timeOffset="84163.37">20680 8742 0,'0'0'15,"-170"0"-15,107 0 16,-1 0-16,22 0 0,0 0 0,-22 0 16,43 0-16,-21 0 0,21 0 15,-1 0-15,1 0 0,21 21 16,21-21-1,1 0-15,-1 21 16,21-21-16,0 0 0,1 0 0,20 0 16,-20 0-16,41 0 0,-20 0 15,20 0-15,1 0 0,0 0 16,-1 0-16,1 0 0,0 0 16,-1 0-16,22 0 0,0 0 0,0 0 15,0 0-15,0 0 0,-1 0 0,-20 0 16,21 0-16,0 0 0,0 0 15,-1 0-15,22 0 0,-21 0 0,0 0 16,21 0-16,-21 21 0,21-21 16,-21 0-16,21 0 0,-21 0 0,-1 0 15,22 0-15,-21 0 0,0 0 16,-21 0-16,-1-21 0,1 21 0,0 0 16,-22 0-16,1 0 0,-1 0 0,1 0 15,-1-21-15,-20 21 16,20 0-16,1 0 0,-22 0 0,21-21 15,-20 21-15,20 0 0,1 0 16,-22 0-16,22 0 0,-1 0 0,-21 0 16,1 0-16,-1 0 0,-21 0 0,22 0 15,-22 0-15,0 0 0,-21-21 16,-21 0 0,-22-1-1,22 22-15,-21-21 0,-22 0 0</inkml:trace>
  <inkml:trace contextRef="#ctx0" brushRef="#br0" timeOffset="85023.39">20934 7726 0,'0'0'0,"0"21"0,0 0 31,0-42 0,0 0-15,0 0-16,0 0 16,-21-1-16,-1 1 0,1 21 15,0-21-15,0 0 0,0 0 0,-22 21 16,22 0-16,-21-21 0,21 21 16,-22 0-16,1 0 0,21 21 0,-21 0 15,-1 0-15,22 0 0,-21 0 0,21 22 16,-22-22-16,22 21 0,0 1 15,0-1-15,0 0 0,21 1 16,-22-22-16,22 21 0,0-21 16,0 0-16,0 1 0,0-1 0,22 0 15,-1-21-15,0 0 0,21 0 0,-21 0 16,22 0-16,-1 0 0,-21-21 16,22 0-16,-1-1 0,0 1 0,1 0 15,20-21-15,-21-1 0,1 22 16,-1-21-16,-21 0 0,22-1 0,-1-20 15,-21 20-15,21-20 0,-20-1 16,-1 22-16,0-21 0,-21 20 0,0-20 16,0 20-16,0 1 0,0 0 15,0 21-15,0-1 0,0 1 16,-21 21 0,21 21-16,-21 1 0,-1 20 15,1 0-15,21 22 0,-21-1 0,21-20 16,-21 20-16,0 1 0,21-1 15,0-21-15,0 22 0,-21-22 0,21 1 16,-22-1-16,22 0 0,0 1 0,0-22 16,0 21-16,0-21 0,0 0 15,22-21-15,-1 0 16,0 0-16,0 0 0,0 0 16,0-21-16,1 0 0,-1 0 0</inkml:trace>
  <inkml:trace contextRef="#ctx0" brushRef="#br0" timeOffset="85427.16">21484 7599 0,'0'0'0,"0"-21"0,21 21 15,-21-21-15,-21 21 16,0 21 0,0 0-16,0 0 0,21 0 0,-43 0 15,43 1-15,-42 20 0,21-21 0,0 21 16,21-20-16,-22 20 0,22-21 15,-21 0-15,21 22 0,0-22 0,0 0 16,0 0-16,21 0 16,1-21-16,-1 0 15,21 0-15,-21 0 0,0-21 0,22 0 16,-22 21-16,21-21 0,1 0 16,-22-22-16,0 22 0,21 0 0,-21-21 15,-21 20-15,0-20 0,0 21 16,0-21-16,0 20 0,0-20 0,0 21 15,-21 0-15,0 21 0,0 0 16,0 0-16,-22 0 0,22 0 0,-21 0 16,21 21-16,0 0 0,-1 0 0,-20 0 15,21 1-15,21-1 0,-21 21 16,21-21-16,-21 0 0,21 1 16,-22-1-16,22 0 0,0 0 15,0 0-15,22-21 16,-1 0-16,21 0 0,-21 0 0</inkml:trace>
  <inkml:trace contextRef="#ctx0" brushRef="#br0" timeOffset="85826.93">21907 7641 0,'0'0'16,"22"-21"-1,-22 42 1,-22 0-1,22 1-15,0-1 0,0 0 16,-21 0-16,21 0 0,-21 0 0,21 22 16,0-22-16,-21 0 0,21 0 0,0 0 15,0 1-15,0-1 0,0 0 16,21-21-16,0 0 0,0 0 16,1 0-16,-1 0 0,0 0 15,21 0-15,-21-21 0,1 0 0,-1-1 16,0 1-16,0 0 0,0-21 0,0 21 15,-21-1-15,0-20 0,22 21 16,-22 0-16,0 0 0,0-1 0,21 1 16,-21 42 15,0 1-31,-21-1 0,21 0 16,-22 0-16,22 0 0,0 0 0,0 1 15,0-1-15,0 0 0,0 0 16,22-42 15</inkml:trace>
  <inkml:trace contextRef="#ctx0" brushRef="#br0" timeOffset="86319.2">22542 7091 0,'0'0'0,"0"21"15,0 0 1,0 0-16,-21 22 0,21-1 0,-21 0 16,21 1-16,-21-1 0,21 0 15,0 1-15,0-1 0,-21 22 0,0-22 16,21 0-16,-22-21 0,22 22 16,-21-1-16,21-21 0,-21 22 0,0-22 15,21 0-15,0 0 0,0 0 16,0-42 15,0 0-31,0 0 16,21 0-16,0-1 0,0 1 15,1-21-15,-1 21 0,0 0 0,0-1 16,0-20-16,22 42 0,-22-21 16,21 0-16,0 21 0,1 0 0,-22 0 15,21 0-15,1 0 0,-22 21 16,21 0-16,-21 0 0,0 0 0,1 1 15,-1-1-15,-21 0 0,0 21 0,0-21 16,0 1-16,0-1 16,-21 0-16,-1 0 0,-20 0 0,21-21 15,-85 43 1,64-43-16,21 0 0,-22 21 0,22-21 16,0 0-16,0 0 0,0 0 0,-1 0 15,22-21-15,0-1 16,0 1-16,22 0 15,-1 0-15,0 0 0,0 0 0</inkml:trace>
  <inkml:trace contextRef="#ctx0" brushRef="#br0" timeOffset="86600.18">23368 7070 0,'0'-21'0,"0"42"32,0 0-32,-21 21 0,21 1 0,-21-1 15,21 0-15,-22 22 0,1-1 16,21-20-16,-21 20 0,0 1 0,21-22 16,-21 0-16,21 22 0,-21-22 0,21-21 15,-22 22-15,22-22 16,0 21-16,0-21 0,0 0 0,0 1 15,0-44 17,0 1-32,22 0 0</inkml:trace>
  <inkml:trace contextRef="#ctx0" brushRef="#br0" timeOffset="86942.99">23389 7641 0,'0'21'47,"21"-21"-47,0 0 16,1 0-1,-1 0-15,0 0 0,0 0 0,0-21 16,0 21-16,1-21 0,-1 0 16,-21 0-16,21 0 15,-21-1-15,-21 22 16,0 0-16,-1 0 15,1 0-15,0 0 0,0 0 0,-21 0 16,20 22-16,1-1 0,0 0 0,0 0 16,0 0-16,21 22 0,-21-22 15,21 0-15,0 0 0,0 0 0,0 0 16,0 1-16,0-1 0,21 0 16,0-21-16,0 0 15,0 21-15,0-21 0,1 0 0,20 0 16,-21 0-16,21 0 0,1 0 15,-1-21-15,0 0 0,1 21 0</inkml:trace>
  <inkml:trace contextRef="#ctx0" brushRef="#br0" timeOffset="87590.74">24045 7493 0,'0'0'0,"0"-21"0,21-21 0,-21 20 15,0 1-15,0 0 0,0 0 16,0 42-1,-21 21-15,0-20 16,0-1-16,21 21 0,-21-21 16,0 22-16,21-22 0,0 21 0,-22 0 15,22-20-15,-21-1 0,21 21 0,0-21 16,0 0-16,0 1 0,0-1 16,21 0-16,1-21 0,-1 21 0,0-21 15,0 0-15,0 0 0,0 0 16,22 0-16,-22 0 0,0 0 0,21-21 15,-20 0-15,-1 0 0,0-1 16,0 1-16,0 0 0,0-21 16,1-1-16,-1 1 0,0-21 0,-21 20 15,21-20-15,-21-1 0,21 1 16,0-1-16,-21 22 0,0-22 0,0 43 16,22-21-16,-22 21 0,0 0 15,0-1-15,-22 22 16,1 22-16,21 20 15,-21-21-15,0 43 0,21-22 16,-21 0-16,21 22 0,0-22 0,0 22 16,0-1-16,-21-21 15,21 1-15,0-1 0,0 0 0,0 1 16,0-22-16,0 0 0,0 21 0,21-42 16,-21 22-16,21-1 0,0-21 15,0 0-15,0 0 0,1 0 16,-1-21-16,0-1 0,0 1 15,0 0-15,0 0 0,1 0 0,-1 0 16,0-1-16,0 1 0,-21 0 16,0 0-16,0 42 15,0 0-15,0 0 16,-21 1-16,21-1 0,0 0 16,-21 0-16,21 0 0,-21 0 15,21 1-15,0-1 0,0 0 16,21-42 15,0 21-31,0-21 16,-21-1-16</inkml:trace>
  <inkml:trace contextRef="#ctx0" brushRef="#br0" timeOffset="87750.65">24850 7324 0,'0'0'0,"-22"0"16,1 0-1,21 21 17,0 0-32,0 0 15,21-21 1,1 21-16</inkml:trace>
  <inkml:trace contextRef="#ctx0" brushRef="#br0" timeOffset="88586.69">25231 7451 0,'0'0'15,"0"-21"-15,-22 21 16,22-22 0,-21 22-16,0 0 15,0 22-15,0-1 0,21 0 16,-21 0-16,-1 0 0,1 0 0,21 22 15,0-22-15,-21 0 0,21 21 16,-21-20-16,21 20 0,0-21 0,0 0 16,0 0-16,0 1 0,21-1 15,0 0-15,-21 0 0,21-21 0,22 0 16,-22 0-16,0 0 0,0 0 0,22 0 16,-22 0-16,21 0 0,-21-21 15,22 0-15,-22 0 0,0-22 16,21 22-16,-21-21 0,22-1 15,-22 1-15,21-21 0,1 20 0,-22-20 16,21-1-16,-21 1 0,0 20 16,1 1-16,-22 0 0,0-1 0,21 22 15,-21 0-15,0 0 0,0 63 32,-21-21-32,21 22 0,-22-1 15,1 0-15,0 22 0,0-22 16,21 22-16,-21-22 0,0 0 15,-1 22-15,22-22 0,-21-21 0,21 22 16,-21-1-16,0-21 0,21 0 0,0 1 16,0-1-16,-21 0 0,21-42 31,0 0-15,21-1-16,0 1 15,0 0-15,0 0 0,1 0 0,20 0 16,-21-1-16,21 1 0,-20 0 0,20 0 15,-21 0-15,0 21 0,0 0 16,1 0-16,-1 0 0,-21 21 31,-21-21-31,-1 0 0,1 0 16,0 21-16,-21-21 0,21 0 16,-1 0-16,1 0 0,0 0 15,0 21-15,0-21 0,0 0 0,21 21 16,0 1-1,-22-22-15,22 21 0,0 0 16,0 0-16,0 0 0,0 0 16,0 1-16,22-1 0,-22 0 15,0 0-15,21 0 0,0-21 16,-21 21-16,21-21 0,-21 22 16,21-22-1,-21 21-15,-21-21 63</inkml:trace>
  <inkml:trace contextRef="#ctx0" brushRef="#br0" timeOffset="90206.75">6096 10605 0,'0'-22'0,"0"1"16,0 0-16,21 0 0,0 0 0,-21 0 15,21 21-15,-21-22 0,22 1 16,-22 0-16,0 0 0,0 0 0,0 0 16,-22 21-1,1 0-15,-21 21 16,21 0-16,-22 0 0,1 21 15,21 1-15,-21-1 0,20 22 0,1-22 16,0 0-16,0 1 0,21 20 16,0-21-16,0 1 0,0-22 15,0 21-15,21-21 0,0 1 0,0-1 16,22 0-16,-1 0 0,-21-21 16,22 0-16,-1 0 0,21 0 0,-20-21 15,-1 21-15,22-21 0,-22 0 0,21-1 16,-20 1-16,20-21 0,-20 21 15,-1 0-15,0-22 0,1 1 0,-22 0 16,21-1-16,-42 1 0,21 0 16,-21-1-16,0-20 0,0 20 15,0 1-15,0 0 0,0-1 0,0 1 0,0 21 16,0 0-16,-21 21 16,21 42-1,0-21-15,-21 22 16,0 20-16,21 1 0,-21-1 0,21-21 15,-22 22-15,22-1 0,-21-20 0,21-1 16,0 0-16,0 1 0,0-22 16,0 21-16,21-21 0,1 1 0,-1-22 15,0 0-15,0 21 0,21-21 16,-20 0-16,-1 0 0,21 0 0,-21-21 16,22 21-16,-22-22 0,0 1 15,0 0-15,0 0 0,0 0 0,1 0 16,-22-22-16,0 22 0,21-21 0,-21 21 15,0-22-15,0 22 0,0 0 16,21 21-16,-21-21 0,0 42 16,0 0-1,0 0-15,0 0 0,0 1 16,0 20-16,0-21 0,-21 0 0,21 0 16,0 22-16,-21-22 0,21 0 15,0 0-15,21-21 31,-21-21-15,21 0-16,-21 0 0</inkml:trace>
  <inkml:trace contextRef="#ctx0" brushRef="#br0" timeOffset="90358.63">7302 10372 0,'0'0'0,"0"-21"16,22 42 46,-1 0-62</inkml:trace>
  <inkml:trace contextRef="#ctx0" brushRef="#br0" timeOffset="91178.83">7895 10541 0,'0'0'0,"-21"-21"0,0 0 0,0 21 15,-22-21-15,22 21 0,0 0 16,0 0-16,0 0 0,-1 0 0,1 0 16,0 0-16,0 21 15,0 0-15,21 0 0,0 21 0,-21-20 16,21 20-16,0 0 0,0-21 0,0 22 15,0-22-15,0 21 0,0-21 16,0 22-16,21-22 0,0 0 0,0 0 16,0-21-16,22 21 0,-22-21 15,21 0-15,0 0 0,1 0 0,-1 0 16,0 0-16,1-21 0,-1 0 0,0 0 16,1 0-16,-22-22 0,21 22 15,-21-21-15,1 0 0,-1-22 0,0 22 16,0-22-16,0 1 0,-21-1 15,21 1-15,-21 20 0,0-20 0,0 21 16,0-1-16,0 1 0,0 21 0,22 0 16,-22-1-16,-22 44 31,1-1-31,0 21 0,21 0 0,-21 1 16,0 20-16,0 1 0,-1-22 15,22 22-15,0-1 0,0 1 0,-21-22 16,21 21-16,0-20 0,0-1 15,0-21-15,0 22 0,0-22 0,0 0 16,0 0-16,0 0 0,21-21 31,-21-21-31,22 21 16,-1-21-16,-21-21 0,21 20 0,0 1 16,0-21-16,0 0 0,1 20 15,-1-20-15,21 21 0,-21-21 0,0 20 16,1 1-16,-1 0 0,0 21 15,0 0-15,0 0 0,-21 21 32,-21 0-17,0-21-15,0 22 0,0-22 0,-1 0 16,1 21-16,0-21 0,0 0 16,0 0-16,0 21 0,-1-21 15,22 21-15,0 0 16,0 0-16,0 1 0,0-1 0,22 0 15,-1 0-15,-21 0 16,21 0-16,0 1 0,-21-1 16,21 0-16,0 0 0,1-21 0,-1 21 15,-21 0-15,21-21 0,0 0 0,-21 22 16,21-22-16,0 0 16,1 0-16,-1 0 0,0 0 15,0 0-15,21-22 16,-20 22-16,20-21 0,-21 0 0</inkml:trace>
  <inkml:trace contextRef="#ctx0" brushRef="#br0" timeOffset="91658.69">9821 10668 0,'0'0'16,"-21"0"-16,0 0 0,0 21 0,21 0 31,21-21-31,0 0 0,21 0 0,-20 22 16,20-22-16,21 0 0,-20 0 15,20 21-15,1-21 0,-22 0 16,22 0-16,-22 0 0,21 0 16,-20 0-16,-1 0 0,22 0 0,-22 0 15,-21 0-15,21 0 0,1 0 0,-22-21 16,0 21-16,0-22 0,-21 1 15,0 0-15,-42 21 16,21-21-16,0 21 0,-1-21 16,-20 21-16,21 0 0,-21 0 0,20 0 15,1 0-15,0 0 0,42 0 32,0 0-32,22 0 0,-22 0 0,0 0 15,21 0-15,-20 0 0,-1 0 16,0 0-16,0 21 0,0-21 15,-21 21-15,0 0 0,0 0 0,0 1 16,0-1-16,0 0 0,0 0 16,-21 0-16,0 0 0,0 1 0,0-1 15,-1 0-15,22 0 0,-21 0 0,21 0 16,-21-21-16,21 22 0,-21-22 16,0 0-1</inkml:trace>
  <inkml:trace contextRef="#ctx0" brushRef="#br0" timeOffset="92415.17">12107 10329 0,'0'0'0,"21"-21"16,1-21-16,-22 21 0,0 0 0,0-1 15,0 1-15,-22 21 31,1 0-31,0 21 0,0 1 0,21-1 16,-21 21-16,0 0 0,-1 22 0,1-1 16,21-20-16,-21 20 0,0 1 15,0-1-15,0-20 0,-1 20 0,1-21 16,0 1-16,0-1 0,21 0 16,0-20-16,-21-1 0,21 0 0,21-21 31,0-21-31,0 0 15,0-1-15,22-20 0,-22 21 0,21-43 16,-21 22-16,1-21 0,20-1 16,-21 1-16,0-22 0,22 21 15,-22 1-15,0-1 0,0 1 0,0-1 16,0 43-16,-21-21 0,0 21 16,22 0-16,-1 21 0,-21 21 15,0 0-15,21 0 0,-21 21 0,0 1 16,0 20-16,0 1 0,21-1 15,-21 1-15,21-1 0,-21 1 0,0-1 16,0 1-16,0-22 0,0 0 16,0 1-16,0-1 0,0 0 0,0-20 15,0-1-15,0 0 0,0 0 0,0 0 16,-21-21 0,0 0-1,0-21-15,0 0 0,-22 0 0,22 0 16</inkml:trace>
  <inkml:trace contextRef="#ctx0" brushRef="#br0" timeOffset="92571.08">11853 10774 0,'0'0'0,"21"0"15,1 0 1,-1 0-16,0-21 0,0 21 0,0 0 16,22 0-16,-1 0 0,0-21 15,1 21-15,-1 0 0,0 0 0,1 0 16,20-22-16,-21 1 0,1 21 15,20-21-15,-20 21 0,-1-21 16</inkml:trace>
  <inkml:trace contextRef="#ctx0" brushRef="#br0" timeOffset="94203.15">12975 10520 0,'0'-21'16,"0"42"-16,0-63 15,-21 42-15,0 0 16,0 0-1,-1 21-15,1 0 0,21 0 0,-21 0 16,21 0-16,-21 22 0,21-1 16,0-21-16,0 22 0,-21-22 0,21 21 15,0-21-15,0 0 0,0 1 16,0-1-16,21 0 0,0 0 0,0 0 16,0-21-16,1 0 0,20 0 0,-21 0 15,21 0-15,1 0 0,-1 0 16,-21-21-16,22 21 0,-1-21 0,0-21 15,1 20-15,-1 1 0,-21-21 0,21 0 16,1-1-16,-22-20 0,21-1 16,-21 22-16,1-22 0,20 1 0,-21-1 15,0 1-15,0 21 16,1-1-16,-1 1 0,-21 21 0,0 0 16,0-1-16,0 44 15,-21-1 1,-1 0-16,1 21 0,0 1 0,0-1 15,21 21-15,-21 1 0,0-22 16,-1 22-16,22-1 0,0-20 0,0 20 16,0-21-16,0 1 0,0-1 0,0-21 15,22 22-15,-1-22 0,21 0 16,-21 0-16,0 0 0,22 0 0,-22-21 16,0 0-16,21 0 0,-20 0 15,20 0-15,-21 0 0,0-21 16,22 21-16,-22-21 0,0-21 0,21 21 15,-21-1-15,1-20 0,-1 21 0,0-21 16,0-1-16,-21 22 0,0-21 16,21 21-16,-21-1 0,-21 44 31,0-1-31,21 21 16,0-21-16,-21 0 0,21 1 0,-21 20 15,21-21-15,0 0 0,0 0 16,0 1-16,0-1 0,0 0 0,0 0 15,21 0 1,0-21-16,0 0 0,0 0 16,0 0-16,1 0 0,-1-21 0,0 0 15,21 0-15,-21 0 0,22-1 0,-22 1 16,0-21-16,21 21 0,-20-22 16,-1 22-16,0-21 0,0 21 0,0 0 15,-21-1-15,21 1 0,-21 42 16,0 1-1,-21-1-15,0 0 0,21 0 0,-21 0 16,21 0-16,0 1 0,-21 20 16,21-21-16,0 0 0,0 0 0,0 1 15,0-1-15,0 0 16,21-21-16,0 0 16,0 0-16,0 0 0,1 0 15,-1 0-15,0 0 0,0-21 16,0 0-16,0 21 0,1-22 0,-22-20 15,0 21-15,0 0 0,0 0 0,0-22 16,0 22-16,0 0 0,-22 0 16,1 0-16,0-1 0,0 22 15,0 0-15,0 0 0,42-21 47,21 21-47,-21 0 16,0-21-16,1 21 0,20-21 0,-21 21 15,21-21-15,-20 21 0,-1 0 16,21 0-16,-21 0 0,0 0 0,-21 21 16,22 0-16,-22 0 0,21 22 15,-21-22-15,0 0 0,0 0 0,0 0 16,0 0-16,0 1 0,0-1 0,0 0 16,0 0-16,0 0 0,0 0 15,0 1-15,0-1 0,0 0 16,0-42 46,21 0-62,0-1 0,-21 1 0,21 0 16,0-21-16,1 21 0,20-1 0,-21-20 16,0 21-16,22-21 0,-22 20 15,0 1-15,21 0 0,-21 0 0,1 21 16,-1 0-16,0 0 0,0 0 15,-21 21-15,0 0 0,0 0 0,0 1 16,0-1-16,0 0 0,0 21 16,0-21-16,0 1 0,-21 20 0,21-21 15,0 0-15,0 0 0,0 1 0,0-1 16,0 0 0,0 0-16,21-21 15,0 0-15,0 0 0,1 0 0,-1 0 16,0 0-16,0 0 0,21-21 15,-20 21-15,20-21 0,-21 0 0,21-22 16,-20 22-16,-1 0 0,21-21 16,-21-1-16,0 1 0,-21 0 0,22-1 15,-22 1-15,21 21 0,-21-22 0,0 22 16,0 0-16,0 42 31,-21 0-31,21 1 0,0 20 16,0-21-16,0 21 0,0-20 15,0 20-15,0-21 0,0 21 16,0-20-16,0-1 0,0 0 0,0 21 16,0-21-16,0 1 0,0-1 15,0 0-15,-22-21 0,22 21 16,-21-21-16,0 21 0,0-21 16,0 0-1,0 0 1,21-21-16,0 0 15,-22 0-15,1 0 16,0-1-16</inkml:trace>
  <inkml:trace contextRef="#ctx0" brushRef="#br0" timeOffset="94402.55">15049 10139 0,'0'0'0,"-21"0"16,0 0-1,0 0 1,0 0-16,0 0 16,-1 0-16,1 21 15,0-21-15</inkml:trace>
  <inkml:trace contextRef="#ctx0" brushRef="#br0" timeOffset="94607.43">13398 10456 0,'0'0'0,"-21"0"15,42 0 1,1 0-1,-1 0-15,0 0 0,21 0 0,-21-21 16,22 21-16,-22 0 0,21 0 0,1-21 16,-1 0-16,21 21 0,-20 0 15,-1 0-15</inkml:trace>
  <inkml:trace contextRef="#ctx0" brushRef="#br0" timeOffset="95169.11">16510 10732 0,'-21'0'16,"42"0"-16,-63 0 0,20 0 0,22-22 15,22 22 1,20 0-16,-21 0 16,21 0-16,1 0 0,20 0 15,-20 0-15,20 0 0,1 0 0,-1-21 16,1 21-16,-1 0 16,1 0-16,-1-21 0,1 21 0,-22-21 15,21 0-15,-20 21 0,-1-21 0,-21-1 16,0 22-16,-21-21 0,0 0 15,0 0-15,-21 0 0,-21 21 16,21 0-16,0 0 0,-22 0 16,22-21-16,0 21 0,0 0 0,0 0 15,-1 0-15,44 0 32,-1 0-32,0 0 0,0 0 15,0 0-15,0 0 0,1 21 0,20 0 16,-21 0-16,-21 0 15,0 0-15,0 1 0,0-1 16,0 0-16,-21 21 0,21-21 0,-21 1 16,0-1-16,-1 0 0,1 0 15,0 0-15,0 0 0,0-21 0,0 22 16,-22-1-16,22-21 0,0 21 0,0-21 16,0 21-16,-22-21 0,22 0 15,0 0-15,0 21 0,0-21 0,-1 0 16</inkml:trace>
  <inkml:trace contextRef="#ctx0" brushRef="#br0" timeOffset="97655.5">18923 10245 0,'21'-21'0,"-42"42"0,63-85 0,-21 43 15,-21-21-15,0 21 0,0-22 16,0 22-16,0 0 0,0 0 0,0 0 16,-21 21-16,0 0 0,0 0 15,-21 0-15,20 0 0,-20 21 0,0 0 16,21 0-16,-22 21 0,1 1 15,0-1-15,20 0 0,-20 1 16,0 20-16,21 1 0,-22-1 0,22 1 16,0-1-16,0 1 0,0-1 15,21 1-15,0-22 0,0 0 0,0 1 16,21-22-16,0 21 0,21-21 16,1 1-16,-1-22 0,21 0 0,-20 0 15,20 0-15,-20 0 0,20 0 0,1 0 16,-22-22-16,21 1 0,-20 0 15,20 0-15,-20-21 0,-22 20 0,21-20 16,-21 0-16,0-1 0,-21 22 16,0-21-16,0 0 0,0-1 0,0 22 15,0 0-15,0 0 0,0 0 16,-21 21 0,21 21-16,-21 0 0,0 0 0,21 0 15,-21 22-15,0-22 0,21 21 0,-22-21 16,22 22-16,0-1 0,0-21 15,0 21-15,0-20 0,0-1 0,0 0 16,22 0-16,-22 0 0,42 0 16,-21-21-16,0 0 0,22 0 0,-1 0 15,0 0-15,1 0 0,-1-21 16,21 0-16,-20 0 0,-1 0 0,0-22 16,1 22-16,-22-21 0,21 21 0,-42-22 15,0 1-15,0 0 0,0-22 16,0 22-16,-21 0 0,0 20 15,0-20-15,-22 21 0,22 0 0,-21 21 16,0 0-16,-1 0 0,1 21 16,0 0-16,-1 0 0,1 22 0,0-22 15,-1 21-15,22 0 0,0 1 16,0-1-16,21 0 0,0-20 0,0 20 16,0-21-16,0 0 0,21 0 0,0 1 15,0-1-15,22-21 0,-1 0 16,0 0-16,22 0 0,-22 0 0,22 0 15,-22-21-15,21 21 0,-20-22 16,20 1-16,-20-21 0,-1 21 16,0 0-16,-21-22 0,22 22 0,-22-21 15,-21 21-15,21-1 0,-21 1 16,0 0-16,0 0 0,0 42 16,0 0-1,0 0-15,0 22 16,0-22-16,0 0 0,-21 21 0,21-20 15,0-1-15,0 21 0,0-21 16,-21 0-16,0 1 0,21-1 0,-22 0 16,22 0-16,0-42 47,22 0-47,-1 0 0,-21-1 0,21 1 15,0-21-15,0 21 0,0-22 16,-21 1-16,22 21 0,-1-21 0,0 20 15,0 1-15,-21 0 0,21 21 16,0 0-16,-21 21 16,0 0-16,0 1 0,22-1 15,-22 0-15,0 0 0,21 0 16,-21 0-16,21 1 0,-21-1 16,21 0-16,0 0 0,-21 0 0,43 0 15,-22 1-15,0-22 0,0 0 16,0 21-16,22-21 0,-22 0 0,21 0 15,-21 0-15,22 0 0,-1-21 16,-21-1-16,21 22 0,-20-21 0,-1 0 16,21-21-16,-21 21 0,0-22 0,1 1 15,-22-22-15,21 22 0,0-21 16,-21-1-16,0 1 0,21-1 0,-21 22 16,0-22-16,0 22 0,0 0 15,0-1-15,0 22 0,0 0 0,-21 21 31,0 21-31,21 0 0,-21 0 0,-1 22 16,-20-1-16,42 0 0,-21 22 16,0-22-16,0 22 0,21-1 15,0-20-15,0 20 0,0-21 0,0 1 16,0-1-16,0 0 0,21-20 16,0-1-16,0 21 0,0-21 0,22-21 15,-22 21-15,21-21 0,0 0 0,-20 0 16,20 0-16,0 0 0,-21-21 15,22 21-15,-22-21 0,0 0 16,0 0-16,22-22 0,-43 22 0,21-21 16,0 0-16,-21 20 0,21-20 0,-21 0 15,0 21-15,0-1 0,0 1 16,0 42 0,0 1-16,0-1 15,0 0-15,-21 0 0,21 21 16,0-20-16,0-1 0,0 21 0,0-21 15,0 0-15,0 1 0,0-1 0,0 0 16,21 0-16,0-21 16,0 0-16,1 0 0,-1 0 15,0 0-15,0 0 0,0-21 16,0 21-16,1-21 0,-1-22 16,0 22-16,0 0 0,0-21 0,0 21 15,22-22-15,-22 22 16,0-21-16,21 21 0,-20 21 0,20-22 15,-21 22-15,0 0 0,0 22 16,-21-1-16,0 21 16,0-21-16,0 0 0,0 1 0,0 20 15,-21-21-15,0 0 0,21 0 16,-21 22-16,0-43 0,0 21 0,21 0 16,0 0-16,21-21 31,0-21-16,0 21-15,-21-21 0,21 0 16,0-22-16,1 22 0,-22 0 16,21-21-16,-21 21 0,21-22 0,-21 22 15,21 0-15,-21 0 0,0 0 16,0 42 0,0 0-1,-21 0-15,21 0 0,-21 22 0,0-22 16,21 0-16,0 0 0,0 21 15,0-20-15,0-1 0,0 0 0,0 0 16,0 0-16,21 0 0,0-21 0,0 22 16,0-22-16,22 0 0,-1 0 15,-21 0-15,21 0 0,1 0 0,-1 0 16,-21 0-16,22-22 0,-22 1 16,21 0-16,-21-21 0,0 21 15,22-22-15,-22 1 0,0-22 0,0 1 16,0 21-16,-21-22 0,0 1 15,22 20-15,-22-20 0,0 20 0,0 1 16,21 0-16,-21 21 0,0-1 16,0 44-1,0-1-15,0 21 16,0-21-16,-21 22 0,21 20 16,-22-21-16,22 1 0,-21 20 15,21-20-15,0 20 0,0-21 0,0 1 16,0-1-16,0-21 0,0 22 15,0-22-15,0 0 0,0 0 0,0 0 16,0 0-16,21-21 0,1 22 16,-1-22-16,0 0 15,0 0-15,0 0 0,0 0 0,1-22 16,-1 1-16,0 0 16,-21 0-16,0 0 0,21 0 0,0-1 15,-21 1-15</inkml:trace>
  <inkml:trace contextRef="#ctx0" brushRef="#br0" timeOffset="97847.39">22310 10414 0,'0'0'0,"-22"0"0,1 0 16,42 0 0,1 0-16,20 0 15,-21 0-15,0-21 0,22 21 16,-1 0-16,-21-21 0,21 21 0,1 0 15,-1 0-15,-21-21 0,22 21 16,-22 0-16,-21-22 0,0 1 16,-21 21-16</inkml:trace>
  <inkml:trace contextRef="#ctx0" brushRef="#br0" timeOffset="98063.27">20278 10414 0,'0'0'0,"-22"0"0,44 0 32,-1 0-32,0-21 0,21 21 0,-21 0 15,22-21-15,-1 21 0,0 0 16,1-21-16,-1-1 0,0 22 15,1-21-15,-1 0 0</inkml:trace>
  <inkml:trace contextRef="#ctx0" brushRef="#br0" timeOffset="98890.68">23241 10351 0,'0'0'0,"21"0"0,-21-22 15,0 1-15,-21 21 16,0 0 0,0 21-16,-1-21 0,1 22 15,0 20-15,0-21 0,21 0 0,-21 22 16,0-1-16,-1-21 0,1 21 16,21 1-16,0-22 0,0 21 15,0 1-15,0-22 0,0 0 0,0 21 16,21-21-16,1 1 0,20-1 15,-21 0-15,0-21 0,22 21 0,-1-21 16,-21 0-16,21 0 0,-20 0 16,-1 0-16,21 0 0,-21-21 0,0 0 15,1 0-15,-1-1 0,0 1 0,0-21 16,0 0-16,0-22 0,1 1 16,-1 20-16,21-20 0,-21-1 15,0 1-15,1-1 0,-1 1 0,0 20 16,0 1-16,0 0 0,-21 21 15,21-1-15,-21 1 0,0 0 0,0 42 32,-21 0-32,0 22 0,-21-22 0,21 21 15,-1 22-15,22-22 0,-21 22 16,0-1-16,21-21 0,-21 22 0,21-22 16,0 22-16,0-22 0,0-21 15,0 22-15,0-22 0,0 21 0,0-21 16,21-21-16,0 21 0,0-21 15,1 0-15,-1 0 0,0 0 16,0-21-16,21 0 16,-20 0-16,-1 0 0,0 0 15,21-22-15,-21 22 0,1 0 0,-1-21 16,0 20-16,0 1 0,0 21 0,-21 21 31,0 1-31,-21-1 16,21 0-16,-21 0 0,21 0 15,-21 0-15,21 1 0,0-1 0,-21 0 16,21 0-16,0 0 0,0 0 31,0-42-15,21 0 0,0 21-16,-21-21 0</inkml:trace>
  <inkml:trace contextRef="#ctx0" brushRef="#br0" timeOffset="99068.58">24193 10266 0,'0'0'0,"-21"0"0,0-21 15,0 21 17,21 21 14,0 0-46</inkml:trace>
  <inkml:trace contextRef="#ctx0" brushRef="#br0" timeOffset="99987.05">24617 10414 0,'0'-21'0,"0"42"0,-21-63 16,-1 42-16,1 0 15,0 0-15,0 0 0,21 21 16,-21 0-16,0 0 16,-1 0-16,22 1 0,0 20 0,-21-21 15,21 21-15,-21-20 0,21 20 16,0-21-16,0 21 0,0-20 0,0-1 16,21 0-16,0 0 0,1 0 0,20-21 15,-21 21-15,0-21 16,22 0-16,-22 0 0,21 0 0,0-21 15,-20 21-15,20-21 0,0 0 16,1-21-16,-1-1 0,0 1 0,1 0 16,-1-22-16,0 22 0,1-22 15,-1 1-15,0-1 0,-21 1 0,1-1 16,-1 22-16,0 0 0,-21-22 16,21 43-16,-21-21 0,0 20 15,0 1-15,0 0 0,-21 21 16,0 0-16,0 21 15,-1 0-15,1 22 0,0-1 0,0 0 16,0 1-16,0-1 0,21 22 16,-22-22-16,22 21 0,-21 1 0,0-1 15,21-20-15,0-1 0,0 0 16,-21 1-16,21-1 0,-21-21 0,21 22 16,0-22-16,0 0 15,0 0-15,21-42 31,0 0-31,-21 0 16,21-1-16,0-20 0,22 21 0,-22-21 16,0-1-16,21 22 0,-20-21 15,20-1-15,0 22 0,-21 0 0,22 0 16,-22 0-16,0 21 0,0 0 16,0 0-16,1 0 0,-1 0 0,-21 21 15,21 0-15,-21 0 0,0 0 16,0 1-16,0-1 0,0 0 0,-21 0 15,0 0-15,-1 0 0,1-21 0,-21 22 16,21-22-16,-22 0 16,22 0-16,-21 0 0,21 0 0,-22 0 15,22 0-15,-21 0 0,21-22 16,0 22-16,-1-21 0,22 0 0,0 0 16,0 0-16,0 0 15,-21 21 1,0 21-16,21 0 0,0 0 15,0 0-15,0 22 0,-21-22 16,21 21-16,0-21 0,0 22 0,0-22 16,21 21-16,0-21 0,0 0 15,1 1-15,20-1 0,-21 0 0,21 0 16,-20-21-16,20 0 16,-21 0-16,21 0 0,-20 0 0,20 0 15,-21 0-15,0 0 0,0 0 0,1-21 16,-1 0-16,0 0 0,0 21 15,0-22-15,0 1 0,1 0 0,-1 21 16,0-21-16,-21 0 31</inkml:trace>
  <inkml:trace contextRef="#ctx0" brushRef="#br0" timeOffset="105572.52">1968 12404 0,'22'-21'0,"-1"-1"31,-21 1-31,21 21 16,-21-21-1,0 0 48,21 21-63,-21-21 15,0 0-15,0-1 0,0 1 16,0 0 0,0 0-16,0 0 0,0 0 15,0-1-15,-21 1 16,0 21-16,0-21 0,-1 0 0,1 21 15,21-21-15,-21 21 0,0 0 16,0 0-16,0 0 16,-1 0-16,1 0 0,0 0 0,0 21 15,0 21-15,-22-21 0,22 22 16,0-1-16,-21 0 0,21 22 0,-1-1 16,1-20-16,0 20 0,0 1 15,21-1-15,-21 1 16,21-1-16,0 1 0,0-1 0,21 1 15,0-1-15,0-20 0,0-1 16,1 0-16,20 1 0,-21-1 0,21-21 16,-20 0-16,20 0 0,0-21 15,1 0-15,-1 0 0,0 0 0,1 0 16,-22 0-16,21 0 0,0-21 16,1-21-16,-1 21 0,0 0 0,1-22 15,-1 1-15,0 0 0,-20 20 16,20-20-16,-21 0 0,0-1 0,0 1 15,1 0-15,-22 21 0,0-1 16,0 1-16,0 42 47,0 1-47,0-1 0,0 21 0,0-21 16,-22 22-16,22-22 0,0 21 15,0-21-15,0 22 0,0-22 0,0 21 16,0-21-16,22 0 0,-22 1 15,21-22-15,0 21 0,0-21 0,21 0 16,-20 0-16,-1 0 0,21 0 16,0-21-16,-20-1 0,20 1 0,-21 0 15,0-21-15,22 21 0,-22-22 16,0 22-16,-21-21 0,0-1 16,0 1-16,0 0 0,0-1 15,0 1-15,-21 0 0,-22-1 0,22 22 16,-21-21-16,0 21 0,-1 21 15,22-21-15,-21 21 0,21 0 0,-22 0 16,22 21-16,0 0 0,0 0 16,0 0-16,21 22 0,0-1 0,0 0 15,0 1-15,0-1 0,0 0 16,0 1-16,21-1 0,0-21 0,21 21 16,-21-20-16,22-22 0,-1 21 15,0-21-15,1 0 0,-1 0 0,0 0 16,1 0-16,-1-21 15,0-1-15,1 1 0,-1 0 0,-21 0 16,22-21-16,-1 20 0,-21-20 16,0 0-16,0 21 0,1-22 0,-22 1 15,0 21-15,0 0 0,0-1 16,0 1-16,0 42 31,0 1-31,0 20 0,0-21 16,0 0-16,0 22 0,0-22 15,0 0-15,0 21 0,-22-21 0,22 1 16,-21-1-16,21 0 0,0 0 16,0 0-1,0-42 1,0 0 0,0 0-16,0 0 0,0-1 0,21 1 15,-21-21-15,0 21 0,0-22 16,22 22-16,-22 0 0,21-21 0,0 21 15,-21-1-15,21 22 16,0 0-16,-21 22 16,0-1-16,21 0 15,-21 0-15,22 0 0,-22 22 0,21-22 16,-21 0-16,0 21 0,0-21 16,21 1-16,0-1 0,-21 0 0,21 0 15,0-21-15,1 21 16,-1-21-16,0 0 0,0 0 0,0 0 15,0-21-15,1 0 0,20 0 16,-21 0-16,0-1 0,22-20 0,-22 21 16,0-21-16,0-1 0,0 1 0,0 0 15,1-1-15,-22-20 0,21 20 16,-21-20-16,0 21 0,0-22 16,0 1-16,0 20 0,0 1 0,0 0 15,0 20-15,0 1 0,0 0 16,-21 21-16,-1 21 15,22 0-15,-21 1 0,21 20 0,0 0 16,-21 1-16,21-1 0,-21 0 16,21 1-16,0 20 0,0-21 0,0 1 15,0 20-15,0-20 0,0-1 16,21 0-16,0 1 0,-21-1 0,21 0 16,1-21-16,-1 1 0,21-1 15,-21 0-15,0 0 0,22-21 0,-22 0 16,21 0-16,-21 0 0,22 0 0,-22-21 15,21 21-15,-21-21 0,1-22 16,-1 22-16,21 0 0,-21-21 16,0-1-16,-21 1 0,22 21 15,-22-21-15,21 20 0,-21-20 0,0 21 16,0 0-16,-21 21 16,-1 0-16,1 0 15,21 21-15,-21 0 0,0 0 16,21 22-16,-21-22 0,21 21 15,0 0-15,0-20 0,0 20 0,0-21 16,0 21-16,0-20 0,0-1 16,21 0-16,0 0 0,0 0 0,0-21 15,1 0-15,-1 0 16,0 0-16,21 0 0,-21-21 16,1 21-16,-1-21 0,0 0 0,0 0 15,0-22-15,-21 22 0,21-21 16,1 21-16,20-22 0,-21 1 0,0 21 15,0-22-15,22 22 0,-22-21 16,21 21-16,-21 21 0,1-21 0,-1 21 16,0 0-16,0 0 0,-21 21 15,0 0-15,0 0 0,0 0 16,0 0-16,0 1 0,0 20 16,0-21-16,0 21 0,-21-20 0,0 20 15,21-21-15,-21 21 0,21-20 16,0-1-16,0 0 15,21-42 17,0 0-32,0-1 0,0 1 0,-21 0 15,21 0-15,1-21 0,-1-1 16,0 22-16,-21-21 0,21 21 0,-21-22 16,21 22-16,-21-21 0,0 21 15,0-1-15,0 44 16,0-1-1,0 0-15,0 0 0,0 0 16,0 22-16,0-22 0,-21 21 16,21 0-16,0-20 0,0 20 0,0-21 15,0 0-15,21 22 0,0-22 16,-21 0-16,43-21 0,-22 21 0,0-21 16,0 0-16,22 0 0,-22 0 15,21-21-15,-21 0 0,22 0 0,-1-1 16,-21 1-16,21-21 0,-20 21 15,-1-22-15,0 1 0,0-21 0,0 20 16,0 1-16,1-22 0,-1 22 0,-21-21 16,0-1-16,21 1 0,-21 20 15,21 1-15,-21 0 0,0-1 16,0 22-16,-21 42 31,0 0-31,0 22 0,21-1 16,-22 0-16,22 1 0,-21-1 0,21 22 15,-21-22-15,21 0 0,0 22 0,0-22 16,0 0-16,0 1 0,0-1 16,0 0-16,21 1 0,0-22 0,1 0 15,-22 21-15,21-20 0,0-22 16,0 21-16,0-21 0,0 0 16,1 0-16,-1 0 0,0 0 15,0-21-15,21-1 0,-20 1 16,-1 0-16,0 0 0,0-21 0,0 20 15,0-20-15,1 0 0,-1-1 16</inkml:trace>
  <inkml:trace contextRef="#ctx0" brushRef="#br0" timeOffset="105778.83">5715 12383 0,'0'0'0,"-42"21"0,42 0 15,21-21 1,0 0-16,21 0 15,-21 0-15,22 0 0,-1 0 0,-21 0 16,22-21-16,-1 21 0,-21-21 16,21-1-16,-20 22 0,20-21 15,-21 0-15,21 21 0,-20-21 0,-1 0 16,-21 0-16,0-1 16,-21 1-1,-1 21-15</inkml:trace>
  <inkml:trace contextRef="#ctx0" brushRef="#br0" timeOffset="105984.71">4233 12425 0,'0'0'0,"-42"21"16,21 0-16,0 0 0,42 1 15,0-22-15,0 0 16,21 0-16,1 0 0,20 0 0,-20 0 15,20 0-15,-21-22 0,22 22 16,-1-21-16,1 21 0,-22-21 0,1 0 16,-1 21-16,0-21 0,-21 21 0,1-21 15</inkml:trace>
  <inkml:trace contextRef="#ctx0" brushRef="#br0" timeOffset="107990.51">6900 12298 0,'0'0'0,"21"0"0,-21-21 0,0 42 31,-21 0-31,21 0 16,-21 0-16,21 1 0,-21 20 16,21-21-16,0 21 0,0 1 0,0-22 15,-21 21-15,21 1 0,0-1 0,0-21 16,-21 21-16,21-20 0,0-1 16,0 0-16,0 0 0,0-42 46,0-21-46,21 20 0,0 1 0,0-21 16,-21 0-16,21-1 0,0 22 16,1-21-16,-22-1 0,21 1 0,0 0 15,-21 21-15,0-22 0,21 22 16,-21 0-16,21 21 0,0 0 16,1 21-16,-1-21 15,-21 42-15,21-20 0,0-1 16,-21 0-16,21 21 0,0-21 0,-21 1 15,22 20-15,-22-21 0,0 0 16,21 0-16,-21 1 0,21-1 16,-21 0-16,0 0 0,0 0 0,21-21 15,0 0-15,0 0 16,1-21-16,-1 21 16,-21-21-16,21 0 0,0 0 15,0-1-15,0-20 0,1 21 0,-22-21 16,21 20-16,0-20 0,-21 0 0,21 21 15,0-1-15,-21 1 0,0 0 16,0 0-16,21 21 0,1 0 16,-22 21-1,0 0-15,0 0 0,0 1 16,0 20-16,0-21 0,21 0 16,-21 0-16,21 22 0,-21-22 15,21 0-15,-21 0 0,21 0 0,0 22 16,-21-22-16,22-21 0,-1 21 15,0 0-15,0-21 0,21 0 0,-20 0 16,-1 0-16,21 0 0,-21 0 0,22-21 16,-22 0-16,21 0 0,-21 0 15,22-1-15,-22 1 0,21 0 0,-21-21 16,0 21-16,1-22 0,-1 1 16,-21 21-16,21-22 0,-21 22 15,0 0-15,0 0 0,-21 0 0,0 0 0,-1 21 16,-20 0-1,21 0-15,0 0 0,0 21 0,-1 0 16,1 0-16,0 0 0,0 22 0,21-22 16,0 21-16,0-21 0,0 22 15,0-22-15,0 21 0,0-21 0,21 22 16,0-22-16,0 0 0,1 0 16,-1 0-16,21-21 0,-21 0 0,22 0 15,-22 0-15,21 0 0,0 0 0,1 0 16,-22-21-16,21 0 0,1 0 15,-1 0-15,-21-1 0,0-20 16,22 21-16,-22-21 0,0-1 16,-21 1-16,0 21 0,21-22 0,-21 1 15,0 0-15,0 21 0,0-1 0,0 44 32,0-1-32,0 0 15,0 0-15,-21 21 0,21-20 0,-21-1 16,21 21-16,0-21 0,0 22 15,0-22-15,0 0 0,0 0 0,0 0 16,-21 22-16,21-22 0,0 0 16,0 0-16,0-42 47,0 0-47,21 0 0,-21-1 0,21 1 15,-21 0-15,21 0 0,0-21 0,-21 20 16,21-20-16,-21 21 0,22 0 15,-22 0-15,21-1 0,-21 1 0,21 21 16,-21 21 0,21 1-1,-21-1-15,0 0 0,0 0 0,0 0 16,0 0-16,0 1 0,21-1 16,-21 0-16,21 0 0,1 0 15,-1 0-15,0 1 16,0-22-16,0 0 0,0 0 15,1 0-15,-1 0 0,0 0 0,0-22 16,0 1-16,22 21 0,-22-21 16,0-21-16,0 21 0,0-1 0,0-20 15,1 21-15,-1 0 0,-21-22 0,0 22 16,21 0-16,-21 42 31,0 0-15,-21 1-16,21 20 0,-21-21 0,21 0 15,0 0-15,0 1 0,0-1 16,0 0-16,0 0 0,0 0 16,0 0-16,0 1 0,0-1 15,21 0-15,0-21 0,0 0 16,0 0-16,0 0 0,1 0 0,-1 0 16,21 0-16,-21-21 0,0 0 0,1-1 15,-1 1-15,-21 0 0,21 0 16,0 0-16,0-22 0,-21 22 0,0-21 15,21 21-15,1-22 0,-22 22 16,0-21-16,0 21 0,0 0 0,0 42 31,0 21-15,0-21-16,0 0 0,0 1 16,-22 20-16,22-21 0,0 21 0,0-20 15,0-1-15,0 21 0,0-21 16,0 0-16,0 1 0,22-1 15,-1 0-15,0-21 16,0 0-16,0 0 0,0 0 0,1 0 16,20 0-16,-21-21 0,21 21 0,-20-21 15,20-1-15,0 1 0</inkml:trace>
  <inkml:trace contextRef="#ctx0" brushRef="#br0" timeOffset="108575.18">10477 12340 0,'0'0'0,"-21"0"0,21 21 16,21-21-1,22 0 1,-22 0-16,0 0 0,21 0 15,-20 0-15,20 0 0,0 0 0,1 0 16,-1 0-16,0 0 0,1 0 16,20 0-16,-21-21 0,1 21 15,20-21-15,-20 21 0,-1-21 0,0 0 16,1 21-16,-1-21 0,-21 21 16,0-22-16,0 22 0,-21-21 0,0 0 15,-21 0-15,0 21 16,-21 0-16,21 0 0,-22 0 15,1 0-15,21 0 0,-22 0 0,22 0 16,0 0-16,21 21 16,21-21-1,0 0 1,1 0-16,-1 0 16,0 0-16,0 0 0,21 0 0,-20 0 15,-1 0-15,0 0 0,0 0 16,0 0-16,-21 21 15,0 0-15,0 1 16,0-1-16,0 0 0,-21 0 16,0 0-16,0 0 0,0 1 0,-1 20 15,1-21-15,-21 0 0,21 0 16,0 1-16,-1-22 0,1 21 0,0 0 16,21 0-16,-21-21 0,21 21 15,-21-21-15,21-21 31,0 0-15</inkml:trace>
  <inkml:trace contextRef="#ctx0" brushRef="#br0" timeOffset="124786.85">12404 11705 0,'0'0'0,"-22"0"0,22-21 0,-21 42 32,21 0-17,0 1-15,0-1 0,0 0 16,0 21-16,0 1 0,0-1 0,0 0 16,0 1-16,0 20 0,0-21 15,0 22-15,0-22 0,0 1 0,0-1 16,0 0-16,0 1 0,0-1 0,0 0 15,0-21-15,0 22 16,0-22-16,0 0 0,0 0 0,0 0 0,0 1 16,0-1-16,0 0 15,0 0-15,0-42 32,0 0-17,21 0-15,-21-1 0,0-20 0</inkml:trace>
  <inkml:trace contextRef="#ctx0" brushRef="#br0" timeOffset="125315.06">12404 11959 0,'0'0'0,"-22"-21"0,1-21 16,21 21-16,0-1 15,0 1-15,21 0 16,1 0-16,-1 0 0,0 0 16,0-1-16,21 1 0,1 0 0,-1 0 15,-21 0-15,22 21 0,-1-21 16,0 21-16,1 0 0,-1 0 0,0 0 16,1 0-16,-1 0 15,-21 21-15,0 0 0,0 21 0,-21-21 16,0 22-16,0-22 0,-21 21 0,0 1 15,0-1-15,-21-21 0,-1 21 16,1 1-16,-22-1 0,22-21 0,-21 22 16,-1-22-16,1 0 0,-1 0 15,22 0-15,-22 0 0,22-21 0,21 0 16,0 0-16,-1 0 0,1 0 16,0 0-16,42 22 31,0-1-31,1-21 15,-1 42-15,-21-21 0,42 0 0,-21 1 16,0 20-16,1-21 0,-1 21 16,21-20-16,-21-1 0,0 21 15,22-21-15,-22 0 0,0 22 0,21-22 16,-20 0-16,-1-21 0,0 21 16,0 0-16,0-21 0,0 0 0,1 0 15,-1 0-15,0 0 16,0-21-16,-21 0 0,21 0 0,0 0 15,-21 0-15,22-1 0</inkml:trace>
  <inkml:trace contextRef="#ctx0" brushRef="#br0" timeOffset="125710.84">13229 12277 0,'0'0'0,"0"-21"0,0-1 15,0 1-15,0 42 31,0 1-31,-21-1 0,21 0 0,0 0 16,0 0-16,-21 0 0,21 22 16,-21-22-16,21 0 0,0 21 0,0-20 15,0-1-15,0 0 0,0 0 16,0 0-16,21-21 0,0 21 0,0 1 16,0-22-16,0 0 0,1 0 0,20 0 15,-21 0-15,21 0 0,-20-22 16,-1 1-16,21 21 0,-21-21 15,0 0-15,1 0 0,-1 0 0,-21-1 16,0-20-16,0 21 0,0 0 16,0-22-16,0 22 0,-21 0 0,-1 0 15,1 0-15,0 21 0,0 0 16,0 0-16,-22 0 0,22 0 0,0 0 16,0 0-16,0 21 0,0-21 15,-1 21-15,1-21 0,0 21 0,21 0 16,-21-21-16,21 22 0,-21-22 0,42 0 31,0 0-15</inkml:trace>
  <inkml:trace contextRef="#ctx0" brushRef="#br0" timeOffset="126286.51">13885 11853 0,'0'0'15,"0"-21"-15,0 0 0,0 0 0,0 0 16,0 0-16,0-1 0,0 1 0,0 0 16,0 42 15,-21 0-15,21 1-16,0 20 0,0 0 15,0 1-15,0-1 0,0 0 0,0 22 16,0-22-16,-21 0 0,21 22 15,0-22-15,0 1 0,0-1 0,0 0 16,0 1-16,0-22 0,0 0 0,0 21 16,0-21-16,0 1 15,0-1-15,-21-21 16,21-21 0,0-1-16,0 1 15,0 0-15,0-21 0,21 21 16,-21-1-16,21-20 0,0 21 15,-21 0-15,21-22 0,1 22 0,20 0 16,-21 21-16,0-21 0,0 0 16,1 21-16,20 0 0,-21 0 0,0 0 15,22 0-15,-22 0 0,0 21 16,21-21-16,-21 21 0,1 0 0,-1 0 16,-21 1-16,0 20 0,0-21 0,0 0 15,0 0-15,-21 1 0,-1-1 16,1 0-16,0 0 0,0 0 0,-21-21 15,20 21-15,-20 1 16,21-22-16,-21 0 0,20 21 0,1-21 16,0 0-16,21 21 0,-21-21 15,21-21 17,0 0-32,0-1 0,21 1 15,0 0-15</inkml:trace>
  <inkml:trace contextRef="#ctx0" brushRef="#br0" timeOffset="126767.23">14711 12107 0,'0'-21'15,"21"0"1,-21 0-16,-21 21 31,0 21-15,21 0-16,0 0 0,-22 1 15,1 20-15,21-21 0,-21 21 0,21-20 16,0 20-16,0-21 0,0 0 16,0 22-16,0-22 0,0 0 0,0 0 15,0 0-15,0 0 16,21 1-16,0-22 0,1 0 15,-1 0-15,21 0 0,-21 0 0,0 0 16,1 0-16,-1-22 0,21 1 16,-21 0-16,0 0 0,1 0 0,-1-22 15,0 22-15,-21-21 0,0 0 0,0-1 16,0 1-16,0 0 0,0-1 16,0 22-16,0-21 0,-21 21 0,0 21 15,-1 0-15,1 0 0,0 0 16,0 0-16,0 0 0,0 21 0,-1 0 15,1 0-15,0 0 0,0 0 16,0 1-16,0-1 0,-1 0 16,1 0-16,21 0 0,0 0 15,21-21 17,1-21-32,-1 21 0</inkml:trace>
  <inkml:trace contextRef="#ctx0" brushRef="#br0" timeOffset="127135.02">15409 11726 0,'21'0'16,"-42"0"-16,42-21 0,-21 0 0,0 0 0,0 0 16,22 0-16,-1-1 15,-21 1-15,0 0 16,0 42-1,0 0 1,0 1-16,0-1 0,-21 21 16,-1-21-16,22 22 0,-21 20 0,21-21 15,-21 1-15,0 20 0,21-20 16,-21 20-16,21-21 0,0 1 0,0-1 16,-21 0-16,21-20 0,0 20 0,0-21 15,0 21-15,0-20 0,0-1 16,21 0-16,0-21 15,0 21-15,0-21 16,0 0-16,1 0 0,-1 0 0,0 0 16,0-21-16,0 0 0,0 21 0,1-21 15,-1-1-15,0 1 0,0 0 16,0 0-16,0 0 0,-21 0 0,0-1 16</inkml:trace>
  <inkml:trace contextRef="#ctx0" brushRef="#br0" timeOffset="127398.85">15303 11938 0,'-21'0'0,"42"0"0,-42 21 16,42-21 0,1 0-16,-1 0 0,21 0 0,-21 0 15,22 0-15,-1 0 0,0-21 16,1 21-16,-1-21 0,0 21 0,1 0 15,-22 0-15,0-21 0,21 21 16,-21 0-16,1 0 0,-1-21 16,0 21-16,-21-22 47</inkml:trace>
  <inkml:trace contextRef="#ctx0" brushRef="#br0" timeOffset="129139.1">2752 14457 0,'0'0'0,"21"0"15,-21-21-15,21 0 0,0-1 16,0 1 0,0 0-16,-21 0 0,22 0 0,-1 21 15,0-21-15,0-1 0,0 1 16,-21 0-16,21 0 0,-21 0 0,22 21 16,-22-21-16,0-1 0,0 1 15,0 0-15,-22 21 16,1-21-16,0 21 0,0 0 15,0 0-15,0 0 0,-22 0 16,22 0-16,-21 0 0,-1 0 0,22 21 16,-21 0-16,0 0 0,20 1 15,1 20-15,-21-21 0,21 21 0,21-20 16,0 20-16,0 0 16,0-21-16,0 22 0,0-1 0,21-21 15,21 22-15,1-22 0,-1 21 16,0-21-16,1 22 0,-1-22 0,0 0 15,1 21-15,-22-21 0,21 1 16,-21-1-16,0 21 0,-21-21 0,0 0 16,0 1-16,0-1 0,-21 0 15,-21-21-15,21 21 0,0 0 16,-22-21-16,22 0 0,-21 0 0,-1 0 16,22 0-16,-21 0 0,0 0 15,20 0-15,-20-21 0,21 0 0,-21 21 16,20-21-16,1 0 15,0-1-15,0 22 0,0-21 0,0 21 16,21-21-16,0 0 16,21 21-1,21-21-15,-21 21 0,22 0 16,-1-21-16,0 21 0,1-22 0,-1 1 16</inkml:trace>
  <inkml:trace contextRef="#ctx0" brushRef="#br0" timeOffset="130635">3429 14393 0,'0'-21'16,"0"42"-16,0-63 16,-21 42 15,0 21-31,21 0 0,-22 1 15,22-1-15,0 0 0,0 0 16,-21 0-16,21 22 0,-21-22 0,21 21 16,0-21-16,0 22 0,0-22 15,0 21-15,0-21 0,0 0 16,0 1-16,0-1 0,21-21 0,0 21 16,1-21-16,-1 0 0,0 21 15,0-21-15,0 0 0,0 0 16,22 0-16,-22 0 0,21 0 0,-21-21 15,22 21-15,-1-21 0,-21 0 16,22-22-16,-22 22 0,21 0 16,-21-21-16,22 20 0,-22-20 0,-21 0 15,0 21-15,0-22 0,0 22 16,0 0-16,0 0 0,0 0 0,0 42 47,0 0-47,0 0 15,0 0-15,0 0 16,0 1-16,0-1 0,0 0 16,0 0-16,0 0 0,0 0 0,0 1 15,0-1-15,0 0 0,0 0 16,0 0-16,21 0 0,-21 1 0,21-1 16,0-21-16,-21 21 0,21-21 15,1 0-15,-1 0 0,0 0 16,0 0-16,0 0 0,0 0 15,1-21-15,-1 0 0,0-1 16,0 1-16,0 0 0,0 0 0,-21 0 16,22-22-16,-1 1 0,-21 21 15,21-21-15,-21 20 0,0-20 16,0 21-16,0 0 0,0 0 16,0 42-1,0 0 1,0 0-16,0 0 0,0 22 15,0-22-15,0 0 0,0 21 0,0-21 16,0 1-16,0-1 0,0 0 16,0 0-16,21 0 0,0-21 0,-21 21 15,21 1-15,1-22 0,-1 0 16,0 0-16,0 0 0,0 0 16,0 0-16,22 0 0,-22-22 0,0 22 15,0-21-15,0 0 0,1 0 16,-1-21-16,-21 20 0,21 1 0,-21-21 15,0 0-15,0-1 0,0 1 16,-21 21-16,0-22 0,-1 1 0,1 21 16,0-21-16,0 20 0,0 22 15,0-21-15,-1 21 0,1 0 0,0 0 16,0 0-16,0 21 16,0-21-16,-1 22 0,1-1 0,0 21 15,21-21-15,0 0 16,-21 22-16,21-22 0,0 0 0,0 21 15,0-20-15,21-1 0,-21 0 16,21 0-16,0 0 0,22 0 0,-22-21 16,21 0-16,1 22 0,-1-22 15,0 0-15,1 0 0,20 0 0,-21-22 16,22 22-16,-22-21 0,22 0 16,-22 0-16,0 0 0,1-22 0,-22 22 15,0-21-15,0 0 0,0 20 16,1-20-16,-22 0 0,0 21 0,0-22 15,0 22-15,0 0 0,0-21 16,0 20-16,0 1 16,0 0-1,0 42 1,-22 0 0,22 1-16,-21-1 0,21 21 0,-21 0 15,21 1-15,0-1 0,0 0 16,0 1-16,0-1 0,0 0 0,0-20 15,0 20-15,0 0 0,0-21 0,0 1 16,21-1-16,0 0 0,1 0 16,-1-21-16,0 21 0,0-21 15,21 0-15,-20 0 0,-1 0 0,0 0 16,64-42 0,-64 0-16,0 20 0,0 1 15,0-21-15,0 0 0,1-22 0,-1 22 16,-21-1-16,0-20 0,0 21 15,21-1-15,-21 1 0,0 0 0,0 20 16,0-20-16,0 21 0,0 0 16,0 0-16,0 42 31,-21-21-31,21 42 0,0-21 0,-21 0 16,21 22-16,-22-1 0,22 0 15,0 1-15,0 20 0,0-20 0,0-1 16,0-21-16,0 21 0,0-20 15,0 20-15,0-21 0,22 0 16,-22 0-16,21 1 0,0-22 16,0 0-1,0-22 1,-21 1-16,21 0 0,-21 0 16</inkml:trace>
  <inkml:trace contextRef="#ctx0" brushRef="#br0" timeOffset="132255.07">5821 14097 0,'0'0'0,"0"-21"16,0 0 15,0 0-31,0-1 16,0 1-1,21 21-15,-21 21 47,0 1-47,0 20 16,0-21-16,0 21 0,-21 1 0,21-1 15,-21 0-15,21 1 0,0 20 16,0-20-16,-22 20 0,22-21 16,0 1-16,0-1 0,0 0 0,0 1 15,0-22-15,0 21 0,0-21 16,0 1-16,0-1 0,0-42 47,0-1-32,0 1-15,0 0 0,0-21 0,0 21 16,22-22-16,-22 22 0,21-21 16,0-1-16,0 22 0,0 0 0,0-21 15,1 21-15,-1-1 0,0 22 16,0-21-16,0 21 0,0 0 15,1 0-15,20 0 0,-21 0 0,0 0 16,0 21-16,1 1 0,-1-1 16,0 0-16,0 21 0,0-21 0,0 22 15,-21-22-15,0 21 0,0-21 16,0 1-16,0 20 0,0-21 0,-21 0 16,0 0-16,-21 1 0,21-22 15,-1 21-15,-20 0 0,0-21 0,21 0 16,-22 21-16,22-21 0,0 0 15,0 0-15,0 0 0,-1 0 0,22-21 16,0 0 0,0 0-1,0-1-15,22 1 0,-1 21 16,0-21-16,0 0 0</inkml:trace>
  <inkml:trace contextRef="#ctx0" brushRef="#br0" timeOffset="133236.32">6816 14499 0,'21'-21'15,"-21"0"-15,0 0 0,0 0 0,0-1 16,0 1-16,0 0 0,0 0 15,-21 0-15,-1 21 16,1-21-16,0 21 0,0 0 16,0 0-16,0 0 0,-1 0 15,1 0-15,0 0 0,0 0 16,0 21-16,0 0 0,21 0 16,-22 0-16,1 0 0,0 1 0,21-1 15,-21 21-15,21-21 0,-21 22 16,21-22-16,0 21 0,0-21 15,0 0-15,0 22 0,0-22 0,0 0 16,0 0-16,0 0 0,0 1 16,21-22-16,0 21 15,0-21-15,0 0 16,1 0-16,-1-21 0,0 21 16,-21-22-16,21 1 0,0 0 15,0 0-15,1 0 0,-1 0 0,-21-22 16,21 22-16,0 0 0,-21-21 0,0 20 15,0 1-15,21 21 16,-21-21-16,0 0 0,0 0 16,0 42 62,0 0-78,0 0 0,0 0 15,0 1-15,0-1 0,-21 0 16,21 0-16,0 0 16,0 0-16,0 1 0,0-1 31,21-21-15,0 0 15,1 0-31,-1 0 15,0 0 1,0 0-16,0 0 0,0-21 16,1-1-16,-1 22 15,0-21-15,0 21 0,-21-21 0,21 21 16,0 0-16,1 0 0,-1-21 16,0 21-16,-21-21 15,21 21-15,-21-21 16,21 21-1,-21-22-15,0 1 0,21 0 16,-21 0-16,0 0 16,0 0-16,22-1 0,-22 1 15,0 0-15,21 21 16,-21-21-16,0 0 31,-21 21 0,21-21-15,-22 21 0,22-22-16,0 1 15</inkml:trace>
  <inkml:trace contextRef="#ctx0" brushRef="#br0" timeOffset="135798.4">7218 14372 0,'0'-21'47,"0"0"-47,0 0 0,0 0 16,0-1-1,0 1-15,-21 21 47,21 21-31,-22 1-16,1-1 15,21 0-15,-21 0 16,21 0-16,0 0 16,0 1-16,0-1 15,0 0 1,21-21-16,0 0 0,1 0 16,-1 0-16,21 0 15,-21 0-15,0 0 0,1 0 16,-1 0-16,0-21 0,0 0 0,0-1 15,0 22-15,-21-21 0,22 0 16,-1 0-16,-21 0 0,0 0 0,0-1 16,21 22-16,-21-21 0,0 0 15,0 42 17,0 0-32,0 1 15,0-1-15,0 21 0,-21-21 16,21 22-16,0-1 0,0 0 0,0 1 15,0-22-15,0 21 0,0 0 16,0-20-16,0-1 0,0 21 16,0-21-16,21 0 0,0 1 0,0-22 15,0 21-15,1 0 0,-1-21 16,0 0-16,0 0 0,0 0 0,0 0 16,22 0-16,-22 0 0,0 0 15,21 0-15,-20 0 0,-1-21 0,0 21 16,21-21-16,-21-1 0</inkml:trace>
  <inkml:trace contextRef="#ctx0" brushRef="#br0" timeOffset="136659.03">8699 14372 0,'-21'0'31,"21"21"0,21-21-15,1 0-16,-1 0 0,0 0 0,0 0 16,0 0-16,22 0 0,-1 0 15,0 0-15,1 0 0,20 0 0,1 0 16,-1 0-16,1 0 0,-1-21 16,22 21-16,-22-21 0,1 21 0,-1 0 15,22 0-15,-22-21 0,1 21 16,21 0-16,-22-21 0,1 21 0,20 0 15,-20-21-15,-1-1 0,1 22 16,-1-21-16,-20 21 0,20 0 16,-21-21-16,1 21 0,-1-21 15,0 21-15,-20-21 0,20 21 0,-21 0 16,0-21-16,0-1 0,1 22 0,-22-21 16,0 0 15,-22 21-16,1-21-15,0 21 16,0 0-16,0 0 0,0 0 0,-1 0 16,1 0-16,0 0 0,0-21 15,0 21-15,0 0 0,-1 0 0,1 0 16,0 0 0,0 0-16,0 0 0,0 0 31,21 21-16,0 0 1,21-21-16,0 0 16,0 0-16,0 0 0,0 0 15,22 0-15,-22 0 0,21 0 0,1 0 16,-22 0-16,21 0 0,-21 0 0,22 0 16,-22 0-16,0 0 0,0 0 15,0 0-15,0 0 0,1 0 16,-22 21 15,0 0 0,-22-21-15,1 0-16,0 0 16,0 0-16,0 0 0,0 0 15,-1 0-15</inkml:trace>
  <inkml:trace contextRef="#ctx0" brushRef="#br0" timeOffset="141271.09">12065 13504 0,'0'22'16,"0"-44"77,21 22-61</inkml:trace>
  <inkml:trace contextRef="#ctx0" brushRef="#br0" timeOffset="141749.18">12044 13483 0,'-21'0'16,"-1"0"-1,1 0 17,42 0 14,1 0-30,-1 0-16,21 0 0,-21 0 16,43 0-16,-22 0 0,0 0 0,22 0 15,-1-21-15,1 21 0,-1-21 16,-20 21-16,20 0 0,1 0 0,-22-21 16,22 21-16,-22-21 0,0 21 15,-21 0-15,1 0 0,-1 0 0,-42 0 31,-1 0-15,1 0-16,0 0 16,0 0-16,21 21 0,-21-21 15,0 0-15,-1 0 0,22 21 0,-21-21 16</inkml:trace>
  <inkml:trace contextRef="#ctx0" brushRef="#br0" timeOffset="142170.92">12573 13526 0,'-21'-22'0,"0"22"31,21 22 16,0-1-47,0 0 0,0 0 16,0 0-16,0 22 0,0-1 15,0-21-15,0 21 0,0 1 0,0-1 16,0 0-16,0 1 0,0-1 16,0-21-16,0 22 0,0-1 0,0-21 15,0 21-15,0-20 0,0 20 0,0-21 16,0 21-16,0-20 0,0-1 16,0 0-16,-22 0 0,1 0 0,0-21 15,0 21-15,0-21 0,0 0 16,-22 0-16,22 0 0,-21 0 15,21 0-15,-22 0 0,22 0 0,-21 0 16,21 0-16,-22 0 0,22-21 16,0 21-16,0-21 0,0 21 15,21-21-15,0 0 16,0 0-16,0-1 16,0 1-16,21 21 15,0-21-15,0 0 0,0 0 0,22 0 16,-1 21-16</inkml:trace>
  <inkml:trace contextRef="#ctx0" brushRef="#br0" timeOffset="142731.6">13462 13674 0,'21'-64'15,"-21"43"1,0 0-16,0 0 0,0 0 0,0-1 16,0 1-16,-21 21 15,0 0-15,0-21 0,-1 21 16,-20 0-16,21 0 0,0 21 16,0 0-16,-1-21 0,1 43 0,0-22 15,0 0-15,-21 21 0,20-20 16,1 20-16,0-21 0,21 0 0,0 22 15,-21-22-15,21 0 0,0 0 16,0 0-16,0 0 0,21-21 16,0 0-16,0 22 0,22-22 15,-22 0-15,21 21 0,-21-21 0,22 0 16,-22 21-16,21 0 0,-21-21 0,1 21 16,20-21-16,-21 21 15,0-21-15,0 22 0,1-1 16,-22 0-16,0 0 15,0 0-15,-22 0 16,1 1-16,0-22 0,0 21 0,-21 0 16,-1-21-16,22 21 0,-21 0 15,-1-21-15,1 21 0,0-21 16,-1 0-16,1 0 0,0 22 0,21-22 16,-22 0-16,1 0 0,21 0 0,0 0 15,-1 0-15,1 0 0,0 0 16,0 0-16,21-22 31,0 1-15,0 0-16,21 21 0,0-21 15,22 0-15</inkml:trace>
  <inkml:trace contextRef="#ctx0" brushRef="#br0" timeOffset="143231.1">14033 13547 0,'0'0'0,"0"-21"0,0-1 0,0 1 0,0 0 15,0 0 1,0 0-1,-21 42 1,21 0 0,-21 0-16,21 22 0,-21-22 15,21 21-15,0 0 0,-21 1 0,0-1 16,21-21-16,-22 22 0,22-1 0,-21 0 16,21 1-16,-21-22 0,21 21 15,-21-21-15,21 22 0,0-22 0,0 0 16,0 0-16,0 0 15,0 0-15,0 1 0,0-1 0,42 0 16,-21-21-16,1 0 0,-1 21 0,0-21 16,0 0-16,21 0 0,-20 0 15,20 0-15,-21 0 0,21 0 0,-20 0 16,20 0-16,-21-21 0,21 0 16,-20 21-16,20-21 0,-21 21 0,21 0 15,-20-22-15,-1 22 0,0-21 16,0 21-16,-21-21 15,0 0-15,21 21 16,-21-21-16,0 0 16,0-1-16,0 1 15,0 0-15</inkml:trace>
  <inkml:trace contextRef="#ctx0" brushRef="#br0" timeOffset="143506.95">14139 13885 0,'0'0'0,"-42"0"0,0 0 16,63 0 15,0 0-31,0 0 0,21 0 16,-20-21-16,-1 21 15,21 0-15,-21-21 0,0 21 0,22 0 16,-22-21-16,0 21 0,21-21 15,-20 21-15,-1 0 0,0-21 0,0-1 16,0 1-16,-21 0 16,0 0-1,0 0-15,0 0 0,0-1 16,0 1-16</inkml:trace>
  <inkml:trace contextRef="#ctx0" brushRef="#br0" timeOffset="143762.44">14076 13441 0,'0'0'0,"0"-21"0,21 21 32,0-21-17,21 21-15,-20 0 0,-1 0 0,0 0 16,21 0-16,-21-22 0,1 22 15,20-21-15,-21 21 0,0 0 0,0 0 16,22-21-16,-22 21 16,0 0-16,0 0 0,0 0 15,1 0-15,-22-21 0</inkml:trace>
  <inkml:trace contextRef="#ctx0" brushRef="#br0" timeOffset="144847.14">15430 13843 0,'0'0'16,"-42"0"-1,21 0-15,42 0 47,0 0-47,0 0 16,22 0-16,-22 0 0,21 21 15,1-21-15,-1 0 0,21 0 16,1 0-16,-1 0 0,1 0 0,21 0 16,-1 0-16,1 0 0,0 0 15,20 0-15,-20 0 0,-21 0 0,20 0 16,-20 0-16,-1 0 0,-20 0 15,-1 0-15,0 0 0,-21 0 0,1 0 16,-44 0 15,22-21-31,-21 21 0,0 0 16,0-21-16,0 0 0,0 21 16,-1-21-16,-20 21 0,21-22 15,-21 22-15,20-21 0,-20 21 16,21 0-16,-21-21 0,20 21 0,-20 0 15,21 0-15,0 0 0,0-21 16,-1 21-16,1 0 0,0 0 0,0 0 16,42 0 15,0 0-31,0 0 16,22 0-16,-1 0 0,-21 0 15,43 0-15,-22 0 0,0 0 0,1 0 16,20 0-16,-20 21 0,20-21 15,-21 0-15,1 21 0,-1-21 16,-21 0-16,0 21 0,1-21 16,-22 22-16,0-1 0,-22 0 15,-20 0-15,21 0 0,-21-21 0,-1 21 16,1 1-16,0-1 0,-1 0 16,1 0-16,0 0 0,20 0 0,-20 1 15,21-22-15,-21 21 0,20 0 16,1 0-16,21 0 0,-21-21 15,21 21-15,-21-21 0</inkml:trace>
  <inkml:trace contextRef="#ctx0" brushRef="#br0" timeOffset="147539.1">17716 14139 0,'0'-21'32,"-21"21"-32,21-21 0,0 0 15,0 0-15,21 0 16,1-1-16,-1 22 0,0-21 0,0-21 16,21 21-16,-20 0 0,-1-22 0,21 22 15,-21-21-15,0 21 0,22-22 16,-22 22-16,-21-21 0,21 21 0,-21-1 15,0 1-15,0 0 16,-21 21 0,0 0-1,0 21-15,-1-21 0,1 21 0,0 1 16,0-1-16,21 0 0,-21 0 0,21 21 16,0-20-16,0-1 0,0 21 15,0-21-15,0 22 0,0-22 0,0 0 16,21 0-16,0 0 0,0 0 15,0 1-15,1-22 0,-1 21 0,0-21 16,0 0-16,0 0 0,0 0 16,1 0-16,-1 0 0,0 0 0,0-21 15,0 21-15,0-22 0,1 1 0,-22 0 16,21 0-16,-21 0 0,21 0 16,0-22-16,0 22 0,0-21 15,1-1-15,-1 22 0,0-21 16,0 21-16,21 0 0,-20-1 0,20 1 15,-21 0-15,21 0 0,-20 21 0,-1 0 16,0 0-16,0 0 0,0 0 16,0 21-16,-21 0 0,22 0 0,-22 1 15,0-1-15,0 21 0,0-21 16,0 0-16,0 22 0,0-22 0,0 21 16,-22-21-16,1 1 0,0-1 15,21 21-15,-21-21 0,0 0 0,21 1 16,0-1-16,-21-21 0,21 21 15,0-42 17,21 0-32,0-1 15,0 1-15,0-21 0,0 21 0,22-22 16,-22 22-16,21-21 0,-21 0 16,22-1-16,-22 22 0,21-21 0,-21 21 15,1-22-15,-1 22 0,0 0 0,-21 0 16,0 0-16,0-1 15,-21 22 1,0 0-16,-1 22 16,1-1-16,21 0 0,-21 0 15,0 0-15,0 0 16,21 22-16,0-1 0,0-21 0,-21 22 16,21-22-16,0 21 0,0-21 15,0 22-15,0-22 0,21 0 0,0 0 16,0 0-16,0 0 0,0-21 0,22 0 15,-1 22-15,0-22 0,1 0 16,-1 0-16,0 0 0,22-22 0,-22 22 16,1-21-16,-1 0 0,0 0 15,1 0-15,-22 0 0,0-22 0,0 22 16,-21-21-16,0-1 0,0 1 0,0 0 16,0-1-16,0 22 0,0-21 15,0 21-15,-21 0 0,0 21 16,0 0-1,-1 0-15,22 21 0,0 0 16,0 0-16,-21 0 0,21 22 16,0-22-16,0 21 0,0-21 0,0 22 15,0-22-15,0 21 0,21-21 0,-21 0 16,22 1-16,-1-1 0,0 0 16,0-21-16,0 21 0,0-21 0,1 0 15,-1 0-15,0 0 0,0 0 16,0 0-16,0 0 0,1 0 0,-1-21 15,0 0-15,0 0 0,-21-22 16,21 22-16,0-21 0,1-1 16,-1 22-16,0-21 0,0 0 0,0-1 15,0 1-15,1 21 0,-1 0 16,0-1-16,0 1 0,-21 0 0,21 21 16,0 0-16,1 0 15,-22 21-15,0 0 0,0 1 16,0-1-16,0 0 15,0 0-15,0 0 0,0 0 16,21-21 15,-21-21-31,0 0 16,0 0 0,0 0-16,0 0 0,0-1 0,0 1 15,0 0-15,0 0 16,-21 21-1,-1 0-15,22 21 16,-21 0-16,0 0 0,0 1 16,21-1-16,-21 0 0,0 21 0,21-21 15,-22 22-15,22-22 0,0 21 16,0-21-16,0 22 0,0-22 0,0 21 16,0-21-16,0 1 0,0-1 15,0 0-15,22 0 0,-1 0 0,0-21 16,0 21-16,0-21 0,22 0 15,-22 0-15,0 0 0,21 0 16,-21 0-16,1 0 0,20 0 0,-21-21 16,0 21-16,0-21 0,1 0 0,-1-21 15,21 20-15,-21-20 0,0 21 16,1-21-16,-22-1 0,21 1 0,0 0 16,0 20-16,-21-20 0,0 21 15,0 0-15,0 0 0,21 21 0,-21 21 31,0 0-31,-21 0 16,21 0-16,0 0 0,0 1 16,0 20-16,0-21 0,0 0 15,0 0-15,0 22 0,0-22 0,0 0 16,0 0-16,21 0 0,0-21 16,-21 22-16,22-22 0,-1 0 0,21 0 15,-21 0-15,0 0 0,1 0 16,-1 0-16,0 0 0,0 0 0,-21-22 15,21 1-15,0 0 0,1 0 16,-22-21-16,0 20 0,21-20 0,-21 21 16,21-21-16,-21 20 0,0 1 15,0 0-15,0 0 0,0 0 0,21 21 16,-21 21 15,-21 0-31,21 21 0,-21-20 16,21-1-16,0 0 0,0 21 15,0-21-15,0 1 0,0-1 0,0 21 16,0-21-16,0 0 0,21 1 16,0-1-16,0-21 0,0 0 15,1 21-15,-1-21 0,0 0 0,21 0 16,-21 0-16,1 0 0,-1-21 16,0 21-16,0-21 0,0-1 15,0 1-15,1-21 0,-22 21 16,21-22-16,0 1 0,0 0 0,-21-1 15,0 1-15,21-21 0,0 20 0,-21 1 16,22 0-16,-22-1 0,0 1 16,21 21-16,-21-22 0,0 22 0,21 0 15,-21 0-15,0 0 0,0 0 16,-21 21 0,0 21-1,-1 0-15,22 21 0,-21-21 0,21 22 16,-21-1-16,21-21 0,0 22 15,0-1-15,0 21 0,-21-20 16,21-1-16,0 0 0,0 1 0,0-22 16,0 21-16,0 1 0,0-22 15,0 21-15,0-21 0,21 0 0,0 1 16,0-1-16,1 0 0,-1 0 16,21-21-16,-21 0 0,22 0 0,-1 0 15,0 0-15,1 0 0,-22 0 16,21 0-16,0-21 0,1 0 0,-22 0 15,21-1-15,-21 1 0,1-21 16,-1 21-16,0-22 0,0 22 16,-21 0-16,21-21 0,-21 21 0,0-1 15,-21 44 17,0-22-32,0 21 0,21 0 15,-21 0-15,-1 0 0,22 0 0,0 1 16,0 20-16,0-21 0,0 0 15,0 0-15,0 1 0,0-1 0,0 0 16,0 0-16,22 0 16,-1 0-16,0-21 0,0 0 15,21 0-15,-20 0 0,-1 0 0,0 0 16,0 0-16,0 0 0,22-21 16,-22 21-16,0-21 0,0 0 0,21 0 15,-20 0-15,-1-1 0</inkml:trace>
  <inkml:trace contextRef="#ctx0" brushRef="#br0" timeOffset="147811.94">21526 13483 0,'22'0'16,"-1"0"-1,0-21-15,0 21 0,21 0 0,1 0 16,-1-21-16,0 21 0,1 0 16,-1 0-16,0-21 0,-20 21 0,20 0 15,-21 0-15,0 0 0,0-21 16,1 21-16,-22-22 15</inkml:trace>
  <inkml:trace contextRef="#ctx0" brushRef="#br0" timeOffset="149642.48">23135 13229 0,'0'0'0,"-21"0"0,21-21 31,0 0-15,21 21-16,0-21 0,0 21 15,1-21-15,-1-1 0,21 1 0,-21 21 16,22-21-16,-22 0 0,21 0 16,-21 0-16,0-1 0,-21 1 0,0 0 15,0 0-15,0 0 0,-21 0 16,-21 21-16,0 0 0,-1 0 0,1 0 15,-22 0-15,1 21 0,21-21 0,-22 21 16,1 21-16,20-21 0,1 1 16,21 20-16,-22-21 0,43 21 0,0-20 15,0 20-15,0-21 16,0 21-16,22-20 0,-1 20 0,21 0 16,-21-21-16,22 22 0,-1-1 15,0-21-15,1 22 0,-1-1 0,0 0 16,-21-21-16,22 22 0,-22-22 15,21 21-15,-42-21 0,21 22 0,-21-22 16,0 0-16,0 21 0,-21-20 0,0-1 16,-21-21-16,21 21 0,-22 0 15,1 0-15,0-21 0,-1 0 0,1 0 16,0 0-16,-1 0 0,22 0 16,-21 0-16,21-21 0,-1 0 0,-20 0 15,21 0-15,0-1 16,0-20-16,-1 21 0,1-21 0,0 20 15,21-20-15,-21 21 0,21 0 0,-21 21 16,21 21 0,0 0-1,21 0-15,0 0 0,0 1 16,0-1-16,22 0 0,-22 0 0,21 0 16,-21 0-16,22 1 0,-1-1 15,0-21-15,1 21 0,-22-21 0,21 0 16,-21 0-16,22 0 0,-22 0 15,0 0-15,21 0 0,-20 0 16,-1 0-16,-21-21 0,21 0 0,0-1 16,0 1-16,0 0 0,1-21 15,-22 21-15,21-22 0,0 1 0,0 0 16,0 20-16,0-20 0,1 21 16,20-21-16,-21 20 0,0 22 0,-21-21 15,21 21-15,1 0 16,-1 0-16,-21 21 0,0 1 15,0-1-15,0 0 0,21 0 16,-21 0-16,0 0 16,21-21-16,-21-21 47,0 0-47,0 0 15,0 0-15,0 0 0,0-1 16,0 1-16,0-21 0,-21 21 15,0 0-15,0-1 0,-1 22 0,22-21 16,0 0-16,-21 21 0,0 0 16,0 0-16,21 21 0,-21 0 15,21 1-15,0-1 0,-21 0 0,-1 21 16,22 1-16,-21-1 0,21-21 16,0 21-16,-21 1 0,21-1 0,0 0 15,0-20-15,0 20 16,0-21-16,0 21 0,0-20 0,0-1 15,0 0-15,21 0 0,0 0 16,1-21-16,-1 0 0,0 0 16,0 0-16,21 0 0,-20 0 0,20 0 15,0-21-15,1 0 0,20 0 16,-21-22-16,1 22 0,20-21 0,-20 0 16,-1-1-16,0 22 0,-21-21 15,1 21-15,-1-22 0,-21 22 0,0 0 16,-21 21-1,-1 0-15,-20 0 0,21 0 16,0 0-16,0 21 0,-1-21 0,1 21 16,0-21-16,21 21 0,0 1 15,0-1-15,21-21 16,0 21-16,1-21 0,-1 0 16,0 21-16,0-21 0,0 0 0,0 21 15,1-21-15,-1 21 0,-21 1 16,21-1-16,-21 0 15,0 0-15,0 0 0,0 0 16,0 1-16,0-1 16,0 0-16,0 0 0,21-21 31,-21 21-31,21-21 0,0 0 16,1 0-16,-1 0 0,0 0 15,0-21-15,0 0 0,0 21 16,1-21-16,-1 0 0,0-1 0,0-20 15,0 21-15,0-21 0,1 20 16,-1-20-16,0 21 0,0 0 0,-21 0 16,0-1-16,21 1 0,-21 0 15,0 42 1,0 0 0,0 1-16,0-1 0,0 0 0,0 0 15,0 0-15,0 0 0,0 1 16,0-1-16,0 0 0,0 0 15,0 0-15,0 0 0,0 1 16,21-1-16,1-21 0,-1 0 0,0 0 16,0 0-16,0 0 15,0 0-15,1 0 0,-1 0 16,-21-21-16,0-1 0,21 1 16,0 0-16,-21-21 0</inkml:trace>
  <inkml:trace contextRef="#ctx0" brushRef="#br0" timeOffset="150004.57">24680 13272 0,'-21'0'0,"42"0"0,-63 0 16,21 21-16,21 0 0,-21 0 15,21 0-15,0 0 0,0 1 16,21-1-16,0-21 15,0 0-15,0 0 0,0 0 16,1 0-16,-1 0 0,0 0 16,0 0-16,0-21 0,-21-1 15,21 1-15,-21 0 16,0 0-16,0 0 0,0 0 16,0-1-16,-21 1 0,0 21 0,0 0 15,0 0-15,0 0 16,-1 0-16,1 21 0,0 1 15,0-1-15,21 0 0,-21 0 16,21 0-16,-21 0 0,21 1 0,0-1 16,0 0-16,0 0 0,0 0 15,0 0-15,21-21 0,0 22 0,0-22 16,0 21-16,22-21 0</inkml:trace>
  <inkml:trace contextRef="#ctx0" brushRef="#br0" timeOffset="150379.32">25231 13653 0,'0'-22'16,"0"1"-16,0 42 31,0 1-31,0-1 16,0 0-16,0 0 0,0 21 0,0-20 15,0 20-15,0 0 0,0-21 16,0 22-16,0-1 0,0 0 16,0 1-16,0-1 0,0 0 15,0 1-15,0-1 0,-22 22 0,22-22 16,-21 0-16,21 22 0,-21-22 0,21 22 16,0-22-16,-21 0 0,21 1 15,-21-1-15,21-21 0,-21 21 0,21-20 16,0-1-16,0 0 0,0 0 15,-22 0-15,22 0 0,0 1 0,0-44 47,0 1-47,22 0 0,-22-21 16,21 21-16,0-22 0</inkml:trace>
  <inkml:trace contextRef="#ctx0" brushRef="#br0" timeOffset="150672.16">25336 13991 0,'0'-21'16,"0"42"-16,-21-63 0,21 0 0,-21 20 0,21 1 15,0 0-15,0 0 0,0 0 0,0 0 16,0-1-16,0 1 16,21 21-16,0 0 0,1-21 0,-1 21 15,0 0-15,0 0 0,0 0 16,0 0-16,1 21 0,-1-21 15,0 21-15,0 1 0,-21-1 16,0 0-16,0 0 0,0 0 0,0 22 16,0-22-16,-21 0 0,-21 0 0,20-21 15,1 21-15,-21 0 0,21-21 16,0 22-16,-1-22 0,1 0 0,0 21 16,0-21-16,21-21 31</inkml:trace>
  <inkml:trace contextRef="#ctx0" brushRef="#br0" timeOffset="151014.96">26056 13166 0,'0'-21'0,"0"42"0,0-64 16,0 22-16,-21 0 0,0 21 15,0 21 17,21 0-32,-22 22 0,1-1 15,21 0-15,0 1 0,-21-1 0,0 0 16,21 22-16,-21-1 16,21-20-16,-21 20 0,21-20 0,0-1 15,0 0-15,0 1 0,0-1 0,0-21 16,0 21-16,0-20 0,0-1 15,21 0-15,0-21 0,0 21 0,0-21 16,0 0-16,1 0 16,-1 0-16,0 0 0,0-21 0,21 0 15,-20 0-15,-1-1 0,0 1 16,0 0-16,0-21 0,0 21 0,1-22 16,-22 22-16</inkml:trace>
  <inkml:trace contextRef="#ctx0" brushRef="#br0" timeOffset="151246.71">25823 13462 0,'21'0'16,"1"0"0,-1 0-16,21 0 15,-21-21-15,0 21 0,22 0 0,-1 0 16,-21 0-16,22-21 0,-1 21 15,-21 0-15,21 0 0,-20-21 16,20 21-16,-21 0 0,0 0 0,0 0 16,1 0-1,-44 0 1</inkml:trace>
  <inkml:trace contextRef="#ctx0" brushRef="#br0" timeOffset="154647.13">3069 15960 0,'0'0'0,"21"0"0,0 0 16,1 0-1,-1-21-15,0-1 16,0 1-16,0 0 16,0 0-16,1-21 0,-1 20 0,-21 1 15,0 0-15,0 0 0,0 0 16,0 0-16,-21-1 15,-1 22-15,-20 0 0,21 0 16,0 0-16,-22 0 0,1 0 16,21 0-16,-21 22 0,-1-22 0,22 21 15,-21 0-15,-1 0 0,22 21 16,0-20-16,0 20 0,21-21 16,0 21-16,0-20 0,0 20 15,21-21-15,0 21 0,22-20 0,-22 20 16,21-21-16,22 21 0,-22-20 15,0-1-15,22 21 0,-22-21 0,22 0 16,-22 1-16,0 20 0,-21-21 16,1 0-16,-1 0 0,-21 22 0,0-22 15,0 0-15,-21 0 0,-1 0 16,-20 1-16,21-1 0,0 0 16,-22 0-16,22-21 0,0 0 0,-21 0 15,21 0-15,-1 0 16,1 0-16,0-21 0,-21 0 0,21 0 15,-1-1-15,1-20 0,0 21 16,0 0-16,0 0 0,0-1 0,-1 1 16,44 42 15,-1 1-31,0-22 16,0 21-16,0 0 0,0 0 15,1 0-15,-1-21 0,0 21 0,21-21 16,-21 0-16,1 22 0,-1-22 15,21 0-15,-21 0 0,0 0 0,1 0 16,-1-22-16,0 22 16,21-21-16,-21 0 0,1 0 0,-1 0 15,-21 0-15,21-22 0,0 22 16,0-21-16,0 21 0,-21-22 0,22 22 16,-1-21-16,0 21 0,0-1 15,-21 1-15,21 21 0,0-21 0,1 21 31,-1 0-31,-21-21 79,0 0-79,0 0 15,-21-1 1,-1 22-1,1 0-15,0 0 16,0 0-16,0 22 16,21-1-16,-21-21 0,21 21 15,0 21-15,0-21 0,0 1 0,0 20 16,0-21-16,0 21 0,0-20 16,0-1-16,0 21 0,0-21 0,0 22 15,0-22-15,21 0 0,0 0 16,0 0-16,0 0 0,0 1 15,1-22-15,-1 21 0,21-21 16,-21 0-16,0 0 0,22 0 0,-1 0 16,-21 0-16,22 0 0,-22-21 15,21-1-15,0 1 0,-20 0 0,20 0 16,0-21-16,-21-1 0,1 22 16,-1-21-16,0-1 0,-21 22 0,0-21 15,0 21-15,0 0 0,0-1 16,0 1-16,-21 21 15,0 0-15,-1 0 0,1 0 0,0 0 16,0 0-16,21 21 0,-21 1 16,21-1-1,0 0-15,0 0 0,21-21 16,0 21-16,0-21 0,22 21 16,-22-21-16,0 22 0,21-1 0,-21-21 15,1 21-15,20-21 0,-21 21 16,0 0-16,-21 0 0,21 1 15,-21-1-15,0 0 16,0 0-16,0 0 0,0 0 16,0 1-16,22-22 15,-22 21-15,21-21 0,0 0 16,0 0-16,0 0 16,0 0-16,22 0 0,-22 0 15,0 0-15,21 0 0,-20 0 16,20-21-16,-21 21 0,21-22 0,-20 1 15,20 21-15,0-21 0,-21 0 0,1 0 16,20 0-16,-21-1 0,-21 1 16,0-21-16,21 21 0,-21 0 0,0-22 15,0 22-15,0-21 0,0 21 16,-21-22-16,21 22 0,-21 21 0,0-21 16,0 21-16,-1 0 15,1 0-15,0 0 0,0 21 16,21 0-16,-21 0 0,0 1 15,21 20-15,0-21 0,-22 21 0,22 1 16,0-22-16,-21 21 0,21 1 16,0-22-16,0 0 0,0 21 0,0-21 15,21 1-15,1-1 0,-1 0 16,0-21-16,0 21 0,21-21 0,1 0 16,-22 0-16,21 0 0,1 0 15,-1-21-15,0 0 0,1 0 0,-1-1 16,0 1-16,1 0 0,-22-21 15,0 21-15,21-1 0,-42-20 16,0 0-16,0 21 0,0-22 0,0 22 16,0 0-16,0 0 0,0 0 15,-21-1-15,0 1 0,0 21 16,0 0-16,-1 0 0,1 21 16,21 1-16,0-1 0,-21 0 0,21 0 15,0 0-15,-21 0 0,21 1 16,0 20-16,0-21 0,0 0 0,0 0 15,0 1-15,0-1 0,21 0 16,0 0-16,0-21 0,1 21 0,-1-21 16,0 0-16,21 0 0,-21 0 15,22 0-15,-1 0 0,0 0 0,1 0 16,-1-21-16,22 0 16,-22 21-16,0-21 0,-21 0 0,22-1 15,-22-20-15,0 21 0,-21 0 16,0 0-16,0-22 0,0 22 0,0 0 15,0-21-15,0 20 0,0 1 16,0 0-16,-21 21 16,21 21-16,-21 0 15,21 1-15,0-1 16,0 0-16,0 0 0,0 0 0,0 0 16,0 1-16,0-1 0,0 0 15,0 0-15,0 0 0,0 0 16,0 1-1,0-44 17,0 1-17,0 0-15,0 0 0,0 0 0,0 0 16,0-22-16,0 22 0,0-21 16,21 21-16,0-22 0,0 22 0,-21 0 15,21 0-15,1 0 0,-1 21 16,0 0-16,-21-22 0,21 22 0,0 0 15,0 0-15,1 0 0,-1 22 16,0-1-16,0 0 16,0 0-16,-21 0 0,0 0 15,0 1-15,0-1 0,21 0 0,-21 0 16,0 0-16,22 0 0,-22 1 0,0-1 16,21 0-16,0 0 15,0-21-15,0 0 16,0 0-16,1 0 15,-1 0-15,0 0 0,0 0 0,0-21 16,0 0-16,22 0 0,-22-1 16,0 1-16,21-21 0,-20 0 15,-1 20-15,0-20 0,0 0 0,0-1 16,-21 22-16,0 0 0,0 0 16,0 0-16,0 0 0,-21 21 0,0 0 15,0 0-15,0 0 0,-1 21 16,1 0-16,0 0 0,0 0 0,21 0 15,0 22-15,-21-22 0,21 0 16,0 0-16,0 0 0,0 1 0,0-1 16,21 0-16,0 0 0,0 0 15,0-21-15,1 21 0,20 1 0,-21-22 16,0 21-16,22-21 0,-22 21 16,0-21-16,0 0 0,-21 21 0,0 0 15,-21-21 16,0 21-31,0-21 0,-1 0 0,1 0 16,0 0-16,0 0 0,0 0 16,21-21 15,0 0-15,21 0-16,0 0 0</inkml:trace>
  <inkml:trace contextRef="#ctx0" brushRef="#br0" timeOffset="155859.29">7048 15663 0,'0'0'0,"0"-42"0,0 21 16,0 0-16,0 0 0,0-1 0,0 1 16,0 42 15,0 1-31,0 62 15,0-63-15,0 22 16,0-1-16,0-21 0,0 22 16,0 20-16,0-21 0,-21 1 0,21-1 15,-21 0-15,21 1 0,0-22 16,0 21-16,-21 1 0,21-22 0,0 21 16,-21-21-16,21 0 0,0 1 15,-21-1-15,21 0 16,0-42 15,0 0-31,0-1 0,0-20 0,21 21 16,0-21-16,0-1 0,0 1 15,0 0-15,1-1 0,20 1 0,-21 21 16,0-22-16,22 22 0,-22 0 16,0 21-16,0 0 0,0 0 15,-21 21-15,0 0 16,0 1-16,0-1 0,0 0 15,0 21-15,0-21 0,0 22 0,0-22 16,0 0-16,21 0 0,-21 22 16,0-22-16,22-21 0,-22 21 0,0 0 15,0 0-15,21-21 0,0 0 16,-21 21-16,21-21 0,0 0 16,0 0-16,1 0 0,-22-21 15,21 0-15,0 0 0,0 0 0,0 0 16,0-1-16,-21-20 0,22 21 15,-1-21-15,-21 20 0,21-20 0,-21 21 16,0-21-16,0 20 0,0 1 16,0 42-1,0 1 1,0-1-16,0 0 16,-21 0-16,21 0 0,-21 22 0,21-22 15,0 0-15,-22 0 0,22 21 16,0-20-16,0-1 0,0 0 0,0 0 15,0 0-15,0 0 0,22 1 0,-1-1 16,0-21-16,0 21 0,21-21 16,-20 0-16,-1 0 0,21 0 0,-21 0 15,22 0-15,-22 0 0,0 0 16,0-21-16,21 0 0,-20-1 16,-22 1-16,21-21 0,0 21 15,-21-22-15,0 1 0,0 0 0,0-1 16,0 1-16,0 0 0,0-1 0,-21 22 15,0 0-15,-1 0 0,1 0 16,0 21-16,0 0 0,0 0 16,0 0-16,21 21 0,-22 0 15,1 0-15,0 22 0,0-22 0,21 21 16,-21-21-16,21 22 0,0-22 16,0 21-16,0-21 0,0 22 0,0-22 15,21 0-15,0 0 0,0 0 0,0 0 16,1-21-16,-1 0 15,21 0-15,-21 0 0,22 0 0,-1 0 16,0 0-16,1-21 0,-1 0 16,0 0-16,-21 0 0,22-22 0,-1 22 15,0-21-15,-20 0 0,20-1 0,-21-20 16,0 20-16,0 1 0,1 0 16,-1-22-16,-21 22 0,0 0 0,21-1 15,-21 22-15,21-21 0,-21 21 16,0-1-16,0 44 31,-21-1-31,0 0 0,0 0 0,-1 0 16,1 22-16,0-22 0,21 21 0,-21 0 15,21 1-15,0-1 0,-21 0 16,21 1-16,0-22 0,0 21 0,0 1 16,0-1-16,0-21 0,0 21 15,0-20-15,21-1 0,0 0 0,-21 0 16,21 0-16,0-21 0,1 0 15,-1 0-15,0 0 0,0 0 0,0 0 16,0 0-16,1-21 0,-1 0 0,0 0 16,0 0-16,0-22 15,0 22-15,1-21 0</inkml:trace>
  <inkml:trace contextRef="#ctx0" brushRef="#br0" timeOffset="156095.16">8361 15748 0,'0'0'0,"0"21"16,42-21-1,-21 0-15,0 0 0,22 0 16,-22 0-16,21 0 0,1 0 0,-1-21 16,0 0-16,-21 21 0,22 0 15,-1-21-15,-21 21 0,22 0 0,-22 0 16,0-21-16,0 21 0,0 0 15,-21-22 1</inkml:trace>
  <inkml:trace contextRef="#ctx0" brushRef="#br0" timeOffset="156290.15">10223 15706 0,'-42'0'0,"84"0"0,-105 0 15,42 0-15</inkml:trace>
  <inkml:trace contextRef="#ctx0" brushRef="#br0" timeOffset="156898.88">9864 15642 0,'0'0'0,"-22"0"0,1 0 15,0 0-15,0 0 16,0 0-1,42 0 1,0 0 0,0 0-16,22 0 0,-1 0 15,21 0-15,1 0 0,-1 0 0,1 0 16,21 0-16,-1 21 0,1-21 0,0 0 16,20 0-16,-20 0 0,0 0 15,21 0-15,-22 0 0,1 0 0,0 0 16,-1 0-16,-20 0 15,-1 0-15,-20 0 0,-1 0 0,-21-21 16,0 21-16,-21-21 0,0 0 16,-21 21-16,0-21 0,-21 0 15,20-1-15,-20 22 0,0-21 0,-1 0 16,1 0-16,21 0 0,-21 0 16,20 21-16,1-22 0,0 22 0,0-21 15,0 21-15,0 0 16,21 21-1,42 1 1,-21-22-16,0 0 0,0 0 16,22 0-16,-1 0 0,0 0 15,1 0-15,-1 0 0,0 0 16,1 0-16,-1 0 0,0 0 0,-20 0 16,-1 21-16,-21 0 15,0 0-15,0 0 0,-21 0 0,-1 1 16,-20-1-16,21 0 0,-21 0 0,-1 21 15,22-20-15,-21-1 0,21 0 16,-22 21-16,22-21 0,0 1 0,-21-1 16,20 0-16,22 0 0,-21-21 15,21 21-15,-21 0 0,21-42 47</inkml:trace>
  <inkml:trace contextRef="#ctx0" brushRef="#br0" timeOffset="157574.54">12340 15177 0,'-21'0'16,"42"0"-16,-63 0 0,21 0 0,-1 0 16,1 0-16,0 0 0,0 0 15,0 0-15,0 0 16,-1 0-16,44 0 31,-1 0-31,0 0 16,21 0-16,1 0 0,20 0 15,-21 0-15,22-22 0,-1 22 0,1-21 16,21 21-16,-22-21 0,1 21 16,20-21-16,-20 21 0,-1-21 0,1 21 15,-22 0-15,-21 0 0,0 0 16,1-21-16,-44 21 16,1 0-16,-21 0 0,21 0 15,-22 0-15,22 21 16,0-21-16,-21 21 0,21-21 0,-1 0 15,1 21-15,0-21 0,0 0 16,21 21-16</inkml:trace>
  <inkml:trace contextRef="#ctx0" brushRef="#br0" timeOffset="157850.9">12679 15177 0,'-21'21'15,"21"0"1,0 0-16,0 0 15,0 0-15,0 22 0,-22-22 0,22 0 16,0 21-16,-21 1 16,21-22-16,0 21 0,0 1 0,0-1 15,-21 0-15,21 1 0,0-1 0,-21 0 16,21 1-16,0-1 0,0-21 16,0 21-16,0 1 0,0-22 0,0 21 15,0-21-15,0 1 0,0-1 16,0 0-16,0 0 15,0-42 1,0 0-16,0 0 16,0-1-16,21 1 0,0-21 15</inkml:trace>
  <inkml:trace contextRef="#ctx0" brushRef="#br0" timeOffset="159398.21">13737 15367 0,'0'0'0,"21"0"32,0 0-17,1 0 1,-1-21-16,0 0 15,0 21-15,-21-21 0,21-1 16,0 1-16,-21 0 16,0 0-16,0 0 0,0 0 15,0-1-15,-21 22 16,0 0-16,0 0 0,0 0 16,-22 0-16,22 0 0,-21 22 15,0-1-15,-1 0 0,-20 0 0,20 0 16,-20 0-16,21 22 15,-22-22-15,22 21 0,-1-21 0,1 1 16,21-1-16,0 0 0,0 0 0,21 0 16,-22 0-16,22 1 0,22-1 15,-1-21-15,0 0 16,0 0-16,21 21 0,-20-21 16,20 0-16,0 0 0,1 21 0,-1-21 15,21 0-15,-20 21 0,-1-21 16,0 21-16,1 1 0,-1-22 0,0 21 15,1-21-15,-22 21 0,21 0 0,-21 0 16,1-21-16,-22 21 16,0 1-16,0-1 0,0 0 0,0 0 15,-22 0-15,1 0 0,-21-21 16,21 22-16,-22-1 0,1 0 0,0 0 16,-1 0-16,1-21 0,0 21 0,-22-21 15,22 0-15,0 0 0,-1 0 16,1 0-16,21 0 0,-22 0 0,1 0 15,21 0-15,0-21 0,0 21 16,-1 0-16,1 0 0,21-21 0,-21 21 16,0 0-16,21-21 15,0 0 1,0 0 0</inkml:trace>
  <inkml:trace contextRef="#ctx0" brushRef="#br0" timeOffset="160507.25">14880 15748 0,'0'0'0,"-21"0"0,0 0 16,0 0-16,-1 0 15,22-21-15,22 21 32,20 0-32,-21 0 15,0 21-15,22-21 0,-1 0 16,0 0-16,22 21 0,-22-21 15,22 0-15,20 0 0,-20 0 0,20 0 16,1 0-16,-21 0 0,20 0 16,-20 0-16,20 0 0,1 0 0,-21 0 15,-1 0-15,1 0 0,-1 0 16,-21-21-16,1 21 0,-22 0 0,0 0 16,-21-21-16,0 0 15,-21 21 1,0 0-16,0-21 0,-22-1 0,22 22 15,0 0-15,0-21 0,0 21 16,-22-21-16,22 21 0,0 0 16,-21 0-16,20-21 0,1 21 15,0 0-15,0 0 0,0 0 0,0 0 16,-1 0 0,22 21-16,22-21 15,-1 0 1,0 0-16,0 0 15,21 0-15,-20 0 0,-1 0 0,21 0 16,0 0-16,-20 0 0,20 0 16,-21 0-16,0 21 0,0-21 0,1 21 15,-22 1-15,0-1 16,0 0-16,0 0 0,-22 0 16,1 0-16,0 22 0,-21-22 0,21 0 15,-22 21-15,22-20 0,0-1 16,-21 21-16,20-21 0,1 0 0,0 1 15,0-1-15,0 0 0,21 0 16,0 0-16,-21-21 0,21 21 16,0-42 15,0 0-31</inkml:trace>
  <inkml:trace contextRef="#ctx0" brushRef="#br0" timeOffset="162239.6">17907 15663 0,'0'0'0,"0"22"15,21-22 1,-21 21-16,21-21 16,0 0-16,1 0 0,-1 0 15,0-21-15,0 21 16,0-22-16,0 22 0,1-21 0,-1 0 16,-21 0-16,21 0 15,-21 0-15,0-1 0,0 1 16,0 0-16,-21 21 0,0 0 15,-1-21-15,1 21 0,0 0 0,-21 0 16,21 0-16,-1 0 0,1 21 16,-21 0-16,21-21 0,0 21 15,-1 1-15,1-1 0,0 0 0,0 0 16,21 0-16,0 0 0,0 1 16,0-1-16,0 0 0,0 0 15,21-21-15,0 0 16,0 0-16,1 0 0,-1 0 15,0 0-15,0-21 0,21 21 0,-20-21 16,-1 0-16,0 21 0,-21-22 16,21 1-16,-21 0 15,21 21-15,-21-21 0,0 0 16,0 0-16,0-1 16,0 44 15,0-1-31,0 0 0,0 0 15,0 0-15,21 0 0,-21 22 16,22-1-16,-1 0 0,-21 1 0,21 20 16,0 1-16,-21-22 0,21 22 15,0 20-15,1-20 0,-22-1 0,21 1 16,0-1-16,-21 1 0,0 20 0,0-20 16,0-1-16,0 22 15,0-21-15,0-1 0,0 1 0,0-1 16,0-21-16,-21 22 0,0-22 15,21 1-15,-22-1 0,1 0 0,21-21 16,-21 1-16,0-1 0,0 0 0,0 0 16,-1-21-16,1 0 0,0 0 15,0-21-15,-21 0 0,20 0 16,1-22-16,0 1 0,0 0 16,0-1-16,0-20 0,-1-1 0,1 1 15,21-1-15,0-20 0,0 20 16,0 1-16,0-1 0,0 1 0,0 20 15,21-20-15,1-1 0,-1 22 16,0-22-16,21 22 0,-21 0 16,1-22-16,20 22 0,-21 0 0,21-1 15,-20 1-15,20 0 0</inkml:trace>
  <inkml:trace contextRef="#ctx0" brushRef="#br0" timeOffset="162838.93">18478 15812 0,'22'0'0,"-1"0"15,0-22-15,0 22 16,-21-21-16,21 0 0,0 0 16,1 0-16,-22 0 15,0-1-15,0 1 0,0 0 0,0 0 16,0 0-16,-22 21 31,1 21-15,0 0-16,0 0 0,0 0 0,21 1 15,-21 20-15,-1-21 0,1 21 16,0 1-16,21-1 0,0 0 0,0 1 16,0-22-16,0 21 0,0-21 0,21 1 15,0 20-15,1-42 0,-1 21 16,0 0-16,0-21 0,21 0 15,-20 0-15,20 0 0,-21 0 16,21-21-16,-20 0 0,20 0 0,0-22 16,-21 1-16,22 0 0,-1-1 15,-21 1-15,22 0 0,-22-22 0,21 1 16,-21-1-16,-21 22 0,21-22 0,-21 1 16,0-1-16,0 1 0,0 21 15,0-22-15,0 22 0,0-1 0,0 22 16,0 0-16,0 0 0,0 42 31,0 21-31,-21 1 0,21-1 16,0 0-16,0 22 0,0-22 15,-21 22-15,21-22 0,0 22 16,0-22-16,0 21 0,0-20 0,0-1 16,0 0-16,0 1 0,0-22 0,21 21 15,-21-21-15,21 1 0,-21-1 16,22 0-16,-1 0 0,0-21 15,0 0-15,0 0 0,0-21 16,1 21-16,-1-21 0,0-22 16</inkml:trace>
  <inkml:trace contextRef="#ctx0" brushRef="#br0" timeOffset="163052.32">19156 15579 0,'0'-21'32,"21"21"-32,0-22 0,0 22 15,22-21-15,-22 21 0,21-21 0,-21 21 16,22-21-16,-1 21 16,-21 0-16,21-21 0,-20 0 0,-1 21 0,21 0 15,-21 0 1</inkml:trace>
  <inkml:trace contextRef="#ctx0" brushRef="#br0" timeOffset="165707.34">20341 15240 0,'0'-21'16,"21"0"-1,0 0-15,1 21 16,-1-22-16,0 1 0,0 0 0,0 0 16,0 0-16,1 0 0,-1-1 0,0 1 15,-21 0-15,0 0 0,0 0 16,0 0-16,-21 21 0,-22-22 16,22 22-16,-21 0 0,-22 0 15,22 0-15,0 22 0,-22-1 0,22-21 16,0 21-16,-1 21 15,1-21-15,21 22 0,0-22 0,-1 21 16,22 1-16,0-22 0,0 21 16,0 0-16,22 1 0,-1-22 0,0 21 15,21 1-15,1-22 0,-1 21 16,0 0-16,1-20 0,-1 20 0,0-21 16,1 21-16,-22-20 0,21 20 15,-21-21-15,0 0 0,1 0 0,-22 22 16,0-22-16,0 0 0,-22 0 0,-20 0 15,21 1-15,-21-1 0,-1 0 16,1-21-16,0 21 0,-1-21 0,1 0 16,0 0-16,-1 0 15,1 0-15,0-21 0,20 21 0,1-21 16,0-22-16,0 22 0,0 0 0,21 0 16,-21 0-16,21 0 0,0-1 15,0 1-15,0 42 31,21 1-31,0-1 0,0 0 16,0 21-16,-21-21 0,21 1 16,1-1-16,-1 21 0,21-21 15,-21 0-15,0-21 0,22 22 16,-22-1-16,21-21 0,-21 0 0,22 0 0,-22 0 16,21 0-16,1-21 0,-22-1 15,21 22-15,-21-42 0,22 21 16,-22 0-16,0-22 0,0 22 0,21-21 15,-20 0-15,-1 20 0,0-20 16,0 0-16,21-1 0,-20 22 0,-1-21 16,0 21-16,0 0 0,0 21 15,0-22-15,1 22 16,-1 22-16,-21-1 16,0 0-1,0 0-15,0 0 0,21 0 31,-21-42 1,0 0-32,0 0 15,0 0-15,0 0 16,0-1-16,-21 22 0,0-21 16,-1 21-1,1 0-15,0 0 0,0 21 16,0 1-16,0-1 15,21 0-15,-22 0 0,22 0 16,-21 0-16,21 1 0,-21-1 16,21 21-16,0-21 0,0 0 0,0 1 15,0-1-15,0 0 0,0 0 16,0 0-16,0 0 0,0 1 0,21-1 16,0 0-16,1-21 0,-1 0 15,0 0-15,0 0 0,0 0 0,0 0 16,22 0-16,-22-21 0,21 0 15,1-1-15,-22 1 0,21-21 0,0 21 16,1-22-16,-1 22 0,0-21 0,1 0 16,-22 20-16,0 1 0,0-21 15,-21 21-15,0 0 0,0-1 16,-21 22 0,0 22-1,0-1-15,21 0 0,-21 0 0,21 0 16,0 0-16,0 1 15,0-1-15,0 0 0,0 0 16,21 0-16,0 0 16,0 1-16,-21-1 0,21 0 15,-21 0-15,21-21 0,1 21 16,-1-21-16,0 21 0,0-21 16,0 0-16,0 0 0,1 0 0,-1 0 15,0 0-15,0 0 16,21-21-16,-20 0 0,20 21 0,-21-21 15,0 0-15,0 0 0,1-1 16,-1 1-16,0 0 0,0 0 0,-21 0 16,0 0-16,0-1 0,0-20 0,0 21 15,0 0-15,0 0 0,0-1 16,-21 22 15,0 22-31,0-1 16,-1-21-16,1 21 0,0 0 15,0 0-15,0 22 0,0-22 0,21 0 16,0 0-16,0 0 0,0 0 16,0 1-16,0 20 0,0-21 15,0 0-15,21-21 0,0 21 0,0 1 16,0-22-16,22 0 0,-22 21 16,21-21-16,0 0 0,1 0 0,-1 0 15,0-21-15,1-1 0,-22 22 16,21-21-16,1 0 0,-22 0 0,21-21 15,-21 20-15,0 1 0,1-21 0,-1 0 16,0 20-16,-21-20 0,21 0 16,-21 21-16,0-22 0,0 22 15,0 0-15,0 0 0,-21 21 16,0 0-16,0 0 0,21 21 16,-22 0-16,1 0 0,21 0 15,-21 1-15,21-1 0,-21 0 0,0 0 16,21 21-16,0-20 0,0-1 15,0 0-15,0 0 0,0 0 0,0 0 16,21 1-16,0-22 0,21 21 0,-20-21 16,-1 0-16,21 0 0,-21 0 15,22 0-15,-22 0 0,21 0 0,0-21 16,-20-1-16,20 22 0,0-21 16,-21 0-16,1 0 0,-1 0 15,0 0-15,0-22 0,0 22 0,-21 0 16,21-21-16,-21 20 0,0 1 15,0 0-15,0 42 32,-21 0-32,0 1 15,21-1-15,-21 0 0,21 0 16,-21-21-16,21 21 0,0 0 0,0 1 16,0-1-16,0 0 0,0 0 15,-21-21 1,21-21 31,0 0-47,0 0 0,0-1 0,21 1 15,0 0-15,0 0 0,0-21 16,0 20-16,22-20 0,-22 21 0,0 0 16,0 0-16,22-1 0,-22 1 15,21 21-15,-21 0 0,0 0 16,1 0-16,-1 21 0,-21 1 15,0-1-15,0 21 0,0-21 16,0 0-16,0 1 0,0 20 16,0-21-16,0 0 0,0 0 0,0 1 15,0-1-15,0 0 0,0 0 16,0 0-16,0 0 0,21 1 16,0-22-16,0 0 0,0 0 15,1 0-15,-1 0 0,21 0 16,-21 0-16,0-22 0,1 1 0,20 0 15,-21 0-15,0 0 0,22 0 16,-22-22-16,0 22 0,0-21 16,-21-1-16,21 22 0,-21-21 0,0 0 0,0 20 15,0 1-15,0 0 0,-21 21 16,0 0-16,0 0 16,0 0-16,21 21 0,0 0 15,-22 1-15,22-1 0,0 21 16,0-21-16,0 0 0,0 1 0,0-1 15,0 0-15,0 0 0,22 0 16,-1 0-16,-21 1 0,21-22 0,0 21 16,0 0-16,-21 0 0,21-21 15,-21 21-15,0 0 16,-21-21 0,0 0-16,0 0 15,0 0-15,0 0 0,-1 0 0,1 0 16,0 0-16,0 0 0,0 0 15,21-21 1</inkml:trace>
  <inkml:trace contextRef="#ctx0" brushRef="#br0" timeOffset="166902.67">24066 15028 0,'0'0'0,"0"-21"0,0 0 16,0 0-16,-21 21 31,21 21-31,0 0 16,-21 0-16,0 22 16,21-1-16,-21 0 0,21 1 0,0-1 15,-21 0-15,-1 1 0,1 20 0,21-20 16,-21-1-16,0 0 0,0-21 15,0 22-15,21-22 0,-22 21 0,1-21 16,21 1-16,-21-1 0,21 0 16,0 0-16,-21 0 15,21-42 1,21 0 0,-21 0-16,21 0 0,0-1 0,22 1 15,-22-21-15,0 0 0,21 20 16,1-20-16,-1 0 0,-21 21 15,22-1-15,-22 1 0,0 0 16,0 21-16,-21 21 16,0 0-16,0 1 15,0-1-15,0 0 0,0 21 16,0-21-16,-21 1 0,21-1 0,0 0 16,0 21-16,0-21 0,0 1 15,21-1-15,-21 0 0,21-21 16,0 21-16,1-21 0,20 0 15,-21 0-15,0 0 0,22 0 0,-22 0 16,0 0-16,0-21 0,21 21 0,-20-21 16,-1 0-16,0-1 15,0 1-15,0-21 0,0 21 0,1 0 16,-22-22-16,21 22 0,-21-21 16,21 21-16,-21-1 0,0 1 15,0 42 1,0 1-16,-21-1 15,0 0-15,21 0 0,-22 0 16,22 22-16,0-22 0,0 0 16,0 0-16,0 0 0,0 0 15,0 1-15,0-1 0,22-21 16,-1 0-16,0 0 0,0 0 16,0 0-16,22 0 0,-22 0 15,0 0-15,21 0 0,-21-21 16,1-1-16,-1 1 0,0 0 0,0 0 15,0 0-15,0-22 0,-21 22 16,0-21-16,0 21 0,0-22 0,0 22 16,0-21-16,-21 21 0,0 0 0,0 21 15,0 0-15,0 0 0,-1 0 16,1 0-16,0 0 0,0 21 0,0 0 16,0 0-16,-1 0 15,1 0-15,0 1 0,0-1 0,21 21 0,0-21 16,0 0-16,0 1 0,0-1 15,0 0-15,0 0 0,0 0 16,21 0-16,0 1 0,0-22 0,1 0 16,-1 21-16,21-21 0,-21 0 15,22 0-15,-1 0 0,0 0 0,1 0 16,-22-21-16,21-1 0,0 1 16,-20 0-16,20-21 0,-21 21 0,21-22 15,-20 1-15,-1 0 0,0-1 0,0-20 16,0 20-16,-21-20 0,21-1 15,1 22-15,-22 0 0,0-1 16,0 22-16,21-21 0,-21 21 16,0 0-16,0 42 31,-21 0-31,-1 0 0,1 0 0,0 22 16,0-22-16,0 21 0,0 0 15,21 22-15,-22-22 0,22 1 0,-21-1 16,21 0-16,-21 1 0,21-1 0,0-21 15,0 21-15,0-20 0,0 20 16,0-21-16,0 0 0,21 0 0,0 1 16,1-1-16,-1-21 15,0 0-15,0 0 16,0 0-16,0-21 16,1-1-16,-1 1 0,0 0 15,-21 0-15</inkml:trace>
  <inkml:trace contextRef="#ctx0" brushRef="#br0" timeOffset="167094.57">25315 15304 0,'-21'0'0,"42"0"0,-63 0 15,21 0-15,42 0 47,0 0-31,0 0-16,0 0 0,1 0 0,-1 0 15,0 0-15,0 0 0,0 0 0,0 0 16,22 0-16,-22-22 0,21 22 16,1-21-16,-22 21 0</inkml:trace>
  <inkml:trace contextRef="#ctx0" brushRef="#br0" timeOffset="167699.73">26331 14986 0,'0'0'0,"21"-21"0,1 0 16,-22 0-16,42-22 16,-21 22-16,0 21 15,-21-21-15,0 42 16,0 0-16,-21 0 16,0 1-16,21-1 0,-21 21 0,-22 0 15,22 1-15,0 20 0,0-20 16,0-1-16,0 0 0,-1 22 0,-20-22 15,42-21-15,-21 22 0,0-1 16,21-21-16,-21 0 0,21 22 0,0-22 16,0 0-16,-22-21 15,1 0 1,21-21 0,0 0-1,0-1-15,0 1 0,0-21 0,21 21 16,22-22-16,-22 1 0,0 0 15,0-22-15,22 22 0,-22-22 0,21 22 16,-21-21-16,0 20 0,22 1 16,-22 0-16,0 20 0,-21-20 15,21 21-15,-21 0 0,21 0 0,-21 42 32,0 0-32,0 0 15,0 0-15,0 22 0,0-1 0,0 0 16,-21 1-16,21 20 0,-21-21 0,0 1 15,21-1-15,0 0 16,-21 1-16,0-1 0,21-21 0,-22 22 16,22-22-16,0 0 0,0 0 15,-21 0-15,21 0 0,0 1 0,0-1 16,0 0 0,21-21 15,1 0-31,-22-21 0,21 0 15,0-1-15</inkml:trace>
  <inkml:trace contextRef="#ctx0" brushRef="#br0" timeOffset="167926.77">26183 15367 0,'0'0'16,"21"21"15,0-21-15,1 0-16,-1 0 0,0 0 15,0 0-15,0 0 0,22 0 16,-22-21-16,0 0 0,0 21 0,0-21 0,22 21 16,-22-21-16,0 21 15,0-22-15,0 1 0,0 21 0,1 0 16,-22-21-16,21 21 0,0 0 0</inkml:trace>
  <inkml:trace contextRef="#ctx0" brushRef="#br0" timeOffset="168419.49">27114 15155 0,'0'0'0,"0"-21"0,22 21 15,-22-42 1,-22 42-1,1 0-15,0 0 0,0 0 16,-21 0-16,20 0 0,1 0 0,-21 21 16,21-21-16,0 21 0,-1 0 15,1-21-15,0 22 0,0-1 0,0 0 16,0 0-16,21 0 0,0 0 16,-22 1-16,22-1 0,0 0 0,0 0 15,0 0 1,22-21-16,-22 21 0,21-21 0,0 0 15,0 0-15,0 0 16,0 22-16,1-22 0,-1 0 0,0 0 16,0 21-16,0-21 15,-21 21-15,0 0 16,0 0 0,-21 0-1,0-21 1,0 0-16,0 0 0,-1 0 15,1 22-15,0-22 0,0 0 0,0 0 16,0 0-16,-1 0 0,-20 0 16,21 0-16,21 21 0,-21-21 0,0 0 15,-1 0-15,1 0 16,0 0 0</inkml:trace>
  <inkml:trace contextRef="#ctx0" brushRef="#br0" timeOffset="168635.37">26776 15706 0,'-21'0'15,"-1"0"1</inkml:trace>
  <inkml:trace contextRef="#ctx0" brushRef="#br0" timeOffset="174560.59">3027 17463 0,'0'21'15,"-21"0"-15,21 0 16,0 0-16,0 0 16,0 1-16,0-1 0,0 0 15,0 0-15,21 0 16,-21 0-16,21-21 16,0 0-16,0 0 0,0 0 15,22 0-15,-22-21 0,21 0 16,-21 21-16,22-42 0,-1 21 15,0-1-15,1 1 0,-1-21 0,-21 21 16,22-22-16,-1 1 0,-21 21 16,0-21-16,0-1 0,1 22 0,-1-21 15,-21-1-15,0 22 0,0-21 16,0 21-16,0 0 0,0-1 16,0 1-16,0 0 0,0 0 0,0 0 31,0 42 0,-21-21-31,21 21 0,-22 21 0,1-20 16,21 20-16,-21-21 0,0 43 15,0-22-15,21 0 0,-21 22 0,-1-1 16,22 1-16,-21 20 0,21-20 16,0-1-16,0 22 0,0-21 15,0 20-15,0-20 0,0 20 0,0-20 16,0 21-16,0-22 0,0 22 15,21-22-15,-21 1 0,22-1 16,-22 1-16,0-22 0,21 0 16,0 1-16,-21-22 0,21 0 15,0 0-15,0-21 0,22 0 16,-22 0-16,21 0 0,-21-21 0,22 0 16,-22-21-16,21 20 0,-21-20 15,1 0-15,20-1 0,-21 1 16,0-21-16,-21 20 0,0-20 0,0 20 15,0 1-15,0-21 0,-21 20 16,0 1-16,-21 0 0,-1-1 0,1 22 16,0-21-16,-1 21 0,1-1 15,-22 1-15,22 21 0,0 0 16,-1 0-16,22 0 0,-21 0 16,21 0-16,0 0 0,-1 0 15,22 21-15,22-21 16,20 0-1,-21 0-15,21 0 0,22-21 16,-22 0-16,22 0 0,-22-21 16,22 20-16,-1-20 0,-21 0 0,1-1 15,-1 1-15,0 21 0,-20-21 16,-1 20-16,-21-20 0,0 21 0,0 0 16,0 0-16,-21 21 15,-1 0-15,1 0 0,0 0 16,0 0-16,0 0 0,0 0 15,21 21 1,0 0-16,0 0 0,0 0 16,21 0-16,0 1 0,0-1 15,0 0-15,0 0 0,1 0 16,-1 0-16,0 1 0,0 20 0,0-21 16,0 0-16,1-21 0,-1 21 15,-21 1-15,21-22 0,0 21 16,0-21-16,0 0 15,1-21-15,-1-1 16,0-20-16,-21 21 0,21-21 16,0-1-16,0 1 15,1-22-15,-1 22 0,0-21 16,0 20-16,0 1 0,22 0 0,-22 20 16,0 1-16,21 0 0,-21 0 15,1 21-15,20 0 0,-21 0 0,0 21 16,0-21-16,-21 21 0,22 0 15,-22 22-15,21-22 0,-21 0 0,0 21 16,0-20-16,0 20 0,0-21 16,21 0-16,-21 0 0,0 1 15,21-22-15,-21 21 0,0-42 32,0-1-32,0 1 15,0 0-15,0 0 0,0 0 16,0 0-16,0-1 0,-21 1 0,0 0 15,0 0-15,-1 0 0,1 21 16,21-21-16,-21 21 0,0 0 0,0 0 16,-22 0-16,22 0 0,0 0 15,0 0-15,-21 0 0,20 0 0,1 21 16,0 0-16,0 0 0,0 0 16,0 22-16,-1-1 0,22-21 15,0 21-15,-21 1 0,21-1 0,0 0 16,0 1-16,0-22 15,0 21-15,0-21 0,21 22 0,1-22 16,-1-21-16,0 21 0,0 0 16,0-21-16,22 0 0,-22 0 15,21 0-15,-21-21 0,22 0 0,-22 0 16,0-22-16,21 22 0,-21-21 16,1 0-16,-1-1 0,0 1 0,0 0 15,-21-1-15,0 22 0,21-21 16,-21 21-16,0-1 0,0 1 15,0 0-15,0 42 32,0 0-32,0 1 0,0-1 15,0 0-15,0 0 0,0 21 16,0-20-16,0 20 0,0-21 0,0 0 16,21 22-16,-21-22 0,22 0 15,-1 0-15,0 0 0,0-21 16,0 0-16,0 21 0,1-21 0,-1 0 15,0 0-15,0-21 0,21 0 16,-20 0-16,-1 0 0,0 0 16,0-1-16,0 1 0,0-21 0,1 21 15,-22-22-15,0 1 16,0 21-16,0 0 0,21 0 0,-21-1 0,0 1 16,0 42 15,0 1-16,0-1-15,0 0 0,0 0 0,0 0 16,0 0-16,0 1 0,0 20 16,0-21-16,0 0 0,0 0 15,0 1-15,0-1 0,0 0 16,0 0 0,0-42 15,0 0-31,0 0 15,0-1-15,21 1 0,-21-21 0,0 21 16,21-22-16,0 1 0,-21 21 16,21-21-16,1 20 0,-1 1 0,0 0 15,-21 0-15,21 21 0,0 0 16,0 0-16,1 0 0,-1 0 16,0 21-16,-21 0 0,21 0 15,0 1-15,0-1 0,-21 0 16,22 0-16,-1 0 0,0 0 0,0 1 15,0-1-15,-21 0 16,21-21-16,1 21 0,-1 0 0,0-21 16,-21 21-16,21-21 15,0 0-15,-21-21 16,21 0-16,1 0 16,-22 0-16,21 0 0,-21-1 15,0 1-15,21-21 0,0 21 0,0-22 16,0 22-16,-21 0 0,22 0 15,-1 0-15,0 0 0,0-1 0,-21 1 16,21 21-16,0 0 0,-21-21 16,22 21-16,-1 21 15,-21 0 1,0 1-16,0-1 16,21 0-16,-21 0 15,21 0-15,-21 0 0,0 1 16,21-1-16,0-21 0,-21 21 0,22 0 15,-1 0-15,0 0 0,0-21 16,-21 22-16,21-22 0,22 0 0,-22 21 16,0-21-16,0 0 0,21 0 15,-20 0-15,-1 0 0,21 0 0,-21 0 16,22 0-16,-22-21 0,21-1 16,-21 1-16,22 0 0,-22 0 15,0 0-15,0 0 0,-21-1 16,0 1-16,0 0 0,0 0 0,0 0 15,0 0-15,-21 21 47,0 21-47,21 0 0,-21 0 16,-1 0-16,22 0 0,-21 22 16,21-22-16,0 0 0,0 0 15,0 0-15,0 1 0,0 20 0,0-21 16,0 0-16,0 0 15,21 1-15,1-22 0,-1 21 16,0-21-16,21 0 0,1 0 16,-1 0-16,0 0 0,1 0 15,20 0-15,-21-21 0,1-1 0,-1 22 16,0-21-16,1 0 0,-22 0 16,0-21-16,21 20 0,-42 1 0,22 0 15,-22 0-15,21 0 0,-21 0 16,0-1-16,0 1 0,0 0 15,0 0-15,-21 21 0,-1 0 16,1 0-16,0 0 0,0 0 16,0 0-16,21 21 15,0 0-15,0 0 0,0 1 16,21-1-16,-21 21 16,21-21-16,0 0 0,0 1 15,-21-1-15,22 0 0,-1 0 0,0 0 16,0 0-16,0-21 0,0 22 15,1-1-15,-22 0 0,0 0 32,-22-21-32,1 0 15,0 0-15,0 0 16,0 0 0,0 0-1,21-21 16</inkml:trace>
  <inkml:trace contextRef="#ctx0" brushRef="#br0" timeOffset="175758.94">8530 17484 0,'0'0'15,"-21"0"-15,0 0 0,21-21 16,-21 21-16,-1 0 0,1 0 16,42 0 30,1 0-30,20 0-16,-21 0 0,21 0 16,1 0-16,-1 0 0,0 0 15,22 0-15,-1 0 0,1 0 0,-22 0 16,22 0-16,-1 0 0,1 0 16,-1 0-16,-20-22 0,20 22 0,-21 0 15,1 0-15,-22-21 0,21 21 16,-21-21-16,1 21 0,-1-21 15,0 21-15,0-21 0,0 21 16,-21-21-16,0-1 16,0 1-16,0 0 15,-21 21 1,0-21-16,-21 21 16,20 0-16,-20-21 0,0 21 15,21 0-15,-22 0 0,1-21 0,0 21 16,20 0-16,-20 0 0,21 0 15,0 0-15,0 0 0,42 0 47,0 0-31,0 0-16,21 21 0,-20-21 0,-1 0 16,21 0-16,-21 0 0,22 0 15,-1 0-15,-21 0 0,21 0 16,-20 0-16,20 0 0,-21 0 15,0 0-15,0 0 0,1 0 0,-22 21 47,0 0-31,-22-21-16,1 21 0,0 0 16,0 1-16,0-22 15,0 21-15,-1 0 0,1 0 0,21 0 16,-21 0-16,0 1 0,0-22 15,21 21-15,-21 0 0,21 0 16,-22-21-16,22 21 0,-21 0 0,21 1 31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3T04:36:52.0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3556 868 0,'21'-21'16,"-21"0"-16,21-1 16,-21 1-16,0 0 0,21 0 15,-21 0-15,22 0 0,-22-1 16,0 1-16,0 0 16,0 0-16,0 0 0,0 0 15,-22 21-15,1 0 0,0 0 16,0 0-16,-21 0 15,20 0-15,-20 0 0,21 42 16,-21-21-16,-1 0 0,22 22 0,-21 20 16,21-21-16,-1 22 0,1-1 15,0-20-15,0 20 0,21 1 0,0-22 16,0 22-16,0-22 0,0 0 16,21 1-16,0-22 0,0 21 15,22-21-15,-22 0 0,21-21 0,1 22 16,-1-22-16,21 0 15,-20 0-15,-1 0 0,22 0 0,-22-22 16,0 22-16,1-21 0,-1-21 16,0 21-16,1-22 0</inkml:trace>
  <inkml:trace contextRef="#ctx0" brushRef="#br0" timeOffset="495.71">4212 656 0,'0'0'0,"0"-106"16,0 64-16,0 21 15,0 0-15,0 0 0,-21-1 16,0 22-16,0 0 16,21 22-1,0-1-15,-22 21 0,22 0 16,0 1-16,0-1 0,-21 0 16,21 22-16,0-1 0,0 1 15,-21-1-15,21 1 0,-21-1 0,21-20 16,0 20-16,0-20 0,-21-1 15,21 0-15,0-21 0,-21 1 0,21 20 16,0-21-16,0 0 16,0-42-1,0 0 1,0 0-16,0 0 0,21-22 0,0 22 16,0-21-16,0-1 15,0 22-15,22-21 0,-22 21 0,0-22 16,21 22-16,-20 0 0,-1 0 15,21 21-15,-21 0 0,0 0 16,1 0-16,-22 21 0,21 0 0,-21 0 16,21 1-16,-21 20 0,0-21 15,0 21-15,0 1 0,0-22 0,0 21 16,0-21-16,-21 1 0,21 20 16,0-21-16,0 0 0,0 0 15,0 1-15,21-22 31,-21-22-15,21 22-16,0-21 0,0-21 0,1 21 16</inkml:trace>
  <inkml:trace contextRef="#ctx0" brushRef="#br0" timeOffset="740.57">4932 974 0,'0'0'0,"0"21"31,0 0-15,0 0-16,0 0 0,0 22 15,0-22-15,-21 21 0,21-21 0,-22 22 16,22-22-16,0 0 0,0 21 16,-21-20-16,21-1 0,0 0 0,0 0 15,0 0-15,0 0 0,0 1 16,21-22-1,-21-22 1,0 1-16,0 0 0,22-21 0</inkml:trace>
  <inkml:trace contextRef="#ctx0" brushRef="#br0" timeOffset="1080.3">4974 741 0,'0'0'0,"-42"0"15,21 0-15,-1 0 16,1 0-16,0 0 0,21 21 16,0 0-16,-21-21 0,21 21 0,0 1 15,0-1-15,0 0 16,21-21-16,0 0 0,0 0 0,1 0 16,-1 0-16,0 0 0,0-21 15,0 0-15,0 21 0,1-22 16,-22 1-16,0 0 0,0 0 15,0 0-15,-22 0 0,1-1 16,0 22-16,0-21 0,0 21 16,0 0-16,-1 0 0,1 0 15,0 0-15,0 0 16,0 21-16,21 1 16,0-1-16,0 0 0,0 0 15,21 0 1,0-21-16,0 0 0</inkml:trace>
  <inkml:trace contextRef="#ctx0" brushRef="#br0" timeOffset="1400.12">5440 487 0,'0'-21'0,"0"42"0,0-63 16,0 20-16,0 1 0,0 0 15,0 0-15,0 0 0,-21 21 32,21 21-32,0 0 0,0 21 15,0-20-15,0 20 0,0 0 16,0 22-16,-22-22 0,22 22 16,-21-1-16,21 1 0,0-1 15,-21 1-15,0-22 0,0 21 0,21 1 16,0-22-16,0 1 0,-21-22 15,21 21-15,0-21 0,0 0 0,0 1 16,0-1-16,21-21 31,-21-21-31,21 21 0,0-22 16</inkml:trace>
  <inkml:trace contextRef="#ctx0" brushRef="#br0" timeOffset="1960.1">6011 995 0,'0'0'0,"0"-21"0,0 0 15,0-1-15,0 1 16,0 0 0,0 0-16,-21 21 0,21-21 0,-21 21 15,0 0-15,0 0 16,-1 0-16,1 21 15,0-21-15,0 21 0,0 0 0,0 22 16,-1-22-16,1 21 0,0-21 16,0 22-16,0-1 0,21-21 0,-21 21 15,21 1-15,0-22 0,0 0 16,0 21-16,0-20 0,21-1 16,0 0-16,21-21 0,-21 0 15,1 0-15,20 0 0,-21 0 16,21-21-16,1 0 0,-22-1 0,21 1 15,-21 0-15,1-21 0,20-22 16,-21 22-16,0-22 0,-21 1 16,21-1-16,1 1 0,-22-1 0,21 1 15,-21-1-15,0 22 0,0-21 16,0 20-16,0 1 0,0 0 0,0-1 16,0 22-16,0 0 0,0 0 15,0 0-15,-21 42 16,21 21-1,0-21-15,0 43 0,0-22 0,-22 0 16,22 22-16,0-1 0,0 22 16,0-21-16,0-1 0,0 1 0,0-22 15,0 21-15,22-20 0,-1-1 16,-21-21-16,21 22 0,0-22 0,21-21 16,-20 21-16,20-21 0,-21 0 15,21 0-15,1 0 0,-1-21 16,0 0-16,1-1 0,-1 1 15</inkml:trace>
  <inkml:trace contextRef="#ctx0" brushRef="#br0" timeOffset="2387.96">7768 191 0,'0'0'0,"0"-22"0,0 1 0,-21 0 16,21 0-16,-21 21 15,21 21 1,0 0-16,0 22 0,0-1 0,0 0 16,0 1-16,0 20 0,0-21 15,0 22-15,0-1 0,0 1 0,0-1 16,-21 1-16,21-1 0,-22 1 16,22-22-16,0 22 0,0-22 15,0 0-15,0 1 0,-21-1 16,21-21-16,0 0 0,0 1 0,0-1 15,-21-21 1,21-21 0,0-1-16,0-20 0,-21 0 15,21-1-15</inkml:trace>
  <inkml:trace contextRef="#ctx0" brushRef="#br0" timeOffset="2931.85">7472 487 0,'-21'-21'0,"42"42"0,-42-63 15,-1 20-15,22 1 0,-21 0 0,21 0 16,0 0-16,0 0 0,0-22 16,21 22-16,1 0 0,20 0 0,0 0 15,1-1-15,-1 22 0,0-21 16,22 21-16,-22 0 0,22 0 0,-22 0 16,21 21-16,-20 1 0,-1-1 15,-21 21-15,0 0 0,1 1 16,-22-1-16,0 0 0,-22 22 0,1-22 15,-21 1-15,0-1 0,-1 21 16,-20-20-16,-1-1 0,22-21 16,0 22-16,-1-22 0,1 0 0,21-21 15,0 0-15,21-21 32,21 21-32,0-21 0,21-1 15,-21 22-15,22-21 0,-1 0 16,0 21-16,1 0 0,-1 0 0,0 0 15,1 0-15,-1 0 0,0 0 16,1 0-16,-1 21 0,0 0 0,1-21 16,-22 43-16,21-22 0,-21 0 15,-21 21-15,0 1 0,0-22 0,0 21 16,-21 1-16,0-1 0,-42 0 16,20 1-16,-20-1 0,-22 0 15,22-21-15,-22 22 0,0-22 0,22 0 16,-1 0-16,1 0 0,-1-21 15,22 0-15,0 0 0,-1 0 0,1 0 16,21-21-16,-22 21 0,22-21 16,0 0-16,21 0 0,0 0 15,0-1-15,21 1 16,0 21-16,1-21 0,-1 0 16,21 21-16,-21-21 0,22 21 15</inkml:trace>
  <inkml:trace contextRef="#ctx0" brushRef="#br0" timeOffset="3339.27">8340 868 0,'0'0'0,"0"-42"15,0 20-15,0 1 16,0 0-16,0 0 15,21 21 1,0 0-16,0 0 0,0 21 16,0 0-16,1 0 0,-1 1 15,21-1-15,-21 21 0,0 0 0,-21-20 16,22 20-16,-22 0 0,0-21 16,0 22-16,0-22 0,0 0 0,0 21 15,-22-20-15,22-1 0,0 0 16,-21-21-16,21-21 31,0 0-31,0-1 0,0 1 0,0-21 16,0 21-16,0-22 0,0 1 15,0 0-15,21-1 0,-21 22 0,22-21 16,-1 21-16,0-22 0,-21 22 16,21 0-16,0 0 0,0 21 15,1-21-15,-1 21 0,0 0 16,0 0-16,0 0 15,0 0-15</inkml:trace>
  <inkml:trace contextRef="#ctx0" brushRef="#br0" timeOffset="3739.73">9207 762 0,'0'-21'15,"0"0"-15,-21 21 16,0-21-16,0 21 15,0 0-15,0 0 16,-1 0-16,1 21 0,0 0 0,0 0 16,21 0-16,-21 22 0,21-22 15,-21 21-15,21 0 0,0 1 0,0-1 16,0 0-16,0-20 0,0 20 16,0-21-16,0 21 0,21-20 0,0-1 15,21 0-15,-21-21 0,22 0 16,-22 0-16,21 0 0,1 0 0,-22 0 15,21-21-15,0 0 0,-20-1 16,-1 1-16,0-21 0,0 0 0,0-1 16,-21 1-16,0-22 0,0 22 15,0 0-15,0-22 0,-21 43 16,0-21-16,0 21 0,0-1 0,-1 1 16,-20 21-16,21 0 0,0 0 15,-22 0-15,22 0 0,0 0 0,0 21 16,0 1-16,0-1 0,-1 0 15,22 0-15,0 0 0,0 0 0,0 1 16,0-1-16</inkml:trace>
  <inkml:trace contextRef="#ctx0" brushRef="#br0" timeOffset="4376.6">9842 804 0,'0'0'16,"0"-21"-16,0 0 16,0 42-1,0 0 1,0 22-16,0-22 0,0 21 15,-21-21-15,0 22 0,21-1 16,0 0-16,-21 1 0,21-1 0,-21-21 16,21 22-16,0-22 0,0 21 15,0-21-15,0 0 0,21-21 16,0 0-16,0 0 16,0 0-16,1 0 0,-1-21 0,21 0 15,-21-21-15,22 21 0,-22-22 16,0 1-16,21 0 0,-21-1 0,1 1 15,-1 21-15,0-22 0,0 22 16,-21 0-16,0 42 31,0 0-31,0 1 0,0 20 16,0-21-16,0 21 0,-21 1 16,21-22-16,0 21 0,0-21 0,0 22 15,0-22-15,0 0 0,0 0 16,21 0-16,0 1 0,0-22 0,1 0 15,-1 0-15,21 0 0,-21 0 0,22-22 16,-22 1-16,21 0 0,-21 0 16,22-21-16,-22-1 0,0 1 0,0 0 15,0-22-15,-21 22 0,0-1 16,0-20-16,0 42 0,-21-22 16,0 22-16,0-21 0,0 21 15,-1 0-15,1 21 16,21 21-1,0 0-15,0 0 16,0 0-16,0 0 16,21-21-16,22 22 0</inkml:trace>
  <inkml:trace contextRef="#ctx0" brushRef="#br0" timeOffset="4752.62">11049 847 0,'42'0'16,"-84"0"-16,105-21 0,-41-1 0,-1 1 0,0 21 15,-21-21-15,0 0 0,0 0 16,-21 21-16,0 0 0,-22 0 16,22 0-16,-21 0 0,21 0 15,-22 0-15,22 21 0,-21 0 0,21 0 16,-1 0-16,1 22 0,0-22 16,0 0-16,21 21 0,0-20 0,0-1 15,0 0-15,21 0 0,0 0 16,0 0-16,22 1 0,-22-22 0,21 21 15,-21 0-15,22 0 0,-22-21 16,0 21-16,0-21 0,0 21 16,-21 1-16,-21-22 15,0 21-15,0-21 16,-21 0-16,-1 21 0,1-21 0,0 21 16,-1-21-16,1 0 0,0 0 15,20 0-15,1 0 0,0 0 0,42 0 31,0 0-15,22 0-16,-22 0 0,0-21 16,21 21-16,1-21 0</inkml:trace>
  <inkml:trace contextRef="#ctx0" brushRef="#br0" timeOffset="5080.51">11324 1143 0,'21'-21'15,"0"21"1,1 0-16,-22-21 0,21 0 16,0 21-16,0-22 0,0 1 0,0 0 15,1 0-15,20 0 0,-21 0 16,0-1-16,0 1 0,22-21 0,-22 21 16,-21 0-16,0-1 0,0 1 15,-21 21 1,0 0-16,-22 0 15,22 21-15,0 1 0,-21-1 0,20 21 16,1-21-16,0 22 0,0-1 16,0 0-16,21-21 0,-21 22 0,21-22 15,0 21-15,0-21 0,21 1 0,0-1 16,0 0-16,0 0 0,0-21 16,22 0-16,-22 0 0,21 0 0,1 0 15,-1 0-15,-21 0 0,21 0 16,1-21-16,-22 0 0</inkml:trace>
  <inkml:trace contextRef="#ctx0" brushRef="#br0" timeOffset="5420.02">12001 910 0,'0'0'0,"0"-21"0,0 0 16,0 0-16,22 0 0,-22-1 16,21 22-16,0-21 0,0 21 0,0 0 15,22 0-15,-22 0 16,0 21-16,0 1 0,21-22 0,-20 42 15,-22-21-15,21 21 0,-21-20 16,21 20-16,-21 0 0,0 1 0,0-22 16,0 21-16,-21 0 0,0-20 15,-1-1-15,1 21 0,0-21 16,0 0-16,0-21 0,21 22 0,-21-22 16,21-22-1,0 1-15,21 0 16,0 0-16,0-21 0,21-1 15,-20 1-15,20 0 0,-21-1 0,21 1 16,-20 0-16,20-1 0,-21 1 16,21 21-16,-20-22 0,-1 22 0,21 0 15,-21 0-15,0 21 0,1-21 16,-1 21-16,0 0 0,-21-21 0,21 21 16</inkml:trace>
  <inkml:trace contextRef="#ctx0" brushRef="#br0" timeOffset="5936.04">14118 614 0,'0'0'16,"0"-21"-16,0 0 0,0-1 0,0 1 0,0 0 16,-21 21-16,21 21 15,0 0-15,0 22 0,0-1 16,0 0-16,0 22 16,0-1-16,0 22 0,0 0 0,0-1 15,0 22-15,0-21 0,-21 21 16,0 0-16,-1-22 0,1 22 0,0 0 15,0 0-15,0-22 0,0 22 0,21-21 16,-22-22-16,1 22 0,21-21 16,0-22-16,0 21 0,-21-41 0,21 20 15,0-21-15,0 0 0,-21-21 16,21-21-16,0 0 16,0-21-16,0-1 0,0 1 0,0-22 15,0 1-15</inkml:trace>
  <inkml:trace contextRef="#ctx0" brushRef="#br0" timeOffset="6236.89">13864 1037 0,'0'0'0,"-21"-42"0,0-22 0,0 22 0,-1 0 16,22-1-16,0 1 0,0 0 16,0-1-16,0 22 0,22-21 0,-1 21 15,0 0-15,21-1 0,1 22 16,-1 0-16,21 0 0,1 0 0,-22 0 15,22 22-15,-1-1 0,-20 21 16,-1-21-16,-21 22 0,21-1 0,-42 0 16,0 22-16,0-22 0,-21 0 15,0 1-15,0-1 0,-21-21 16,-1 22-16,1-22 0,0 0 0,20 0 16,-20 0-16,21-21 0,0 0 15,0 0-15,21-21 31,21 0-31,0 21 0,0-21 0,21 0 16,-20-1-16,20 22 0</inkml:trace>
  <inkml:trace contextRef="#ctx0" brushRef="#br0" timeOffset="6596.11">14711 699 0,'0'0'0,"21"-22"15,-21-41 1,-21 63-1,0 0-15,-1 21 16,1 0-16,0 0 0,0 22 0,0-1 16,0 0-16,-1 1 0,1-1 15,0 0-15,0 1 0,21-1 0,0 0 16,0 1-16,0-22 0,0 0 16,0 0-16,21 0 0,21-21 0,-20 0 15,20 0-15,-21 0 0,21 0 16,1 0-16,20-21 0,-20-21 15,-1 21-15,-21 0 0,21-22 0,-20 1 16,-1 0-16,-21-1 0,0 1 16,0-22-16,-21 43 0,-22-21 0,22 21 15,-21 0-15,-1-1 0,1 1 16,21 21-16,-21 0 0,-1 0 0,22 0 16,-21 21-16,21 1 0,-1-1 15,22 0-15,0 0 0,-21 0 0,21 0 16,0 1-16,0-1 15,21 0-15,1 0 0</inkml:trace>
  <inkml:trace contextRef="#ctx0" brushRef="#br0" timeOffset="6939.91">15346 656 0,'0'0'0,"0"-21"0,0 0 0,0 0 15,-21 21-15,-1 0 16,22 21-16,-21-21 0,21 42 16,0-21-16,0 22 0,0-1 15,0 22-15,0-1 0,0 22 0,0-1 16,0-20-16,-21 21 0,0 20 16,21-20-16,-21 21 0,21 0 15,-21-22-15,-1 22 0,1 0 0,0-21 16,0-1-16,21 1 0,-21 0 15,0-22-15,21 22 0,0-43 0,-22 22 16,1-22-16,21-21 0,-21 22 0,21-22 16,-21-21-16,21-21 15,0-1 1,0-20-16,0 0 0,21-1 0,0-20 16,0-1-16,1 1 0,-1-1 15,0-20-15,0-1 0</inkml:trace>
  <inkml:trace contextRef="#ctx0" brushRef="#br0" timeOffset="7231.75">15198 953 0,'0'0'0,"0"-43"0,-22-41 15,22 41-15,0 1 16,0 21-16,0-22 0,22 22 0,-22 0 16,42 21-16,-21-21 0,21 21 15,1 0-15,-1 0 0,22 0 0,-1 0 16,-21 21-16,22-21 0,-22 21 15,1 22-15,-1-22 0,-21 21 0,0-21 16,-21 22-16,0-1 0,-21 0 16,0-21-16,-21 22 0,-1-1 0,-20-21 15,-1 0-15,1 1 0,-1-1 16,1 0-16,20 0 0,-20-21 16,42 21-16,-22-21 0,22 0 0,21 21 15,21-21 1,1 0-16,20 0 0,0 0 15,-21 0-15,22 0 0,-1-21 16,0 21-16</inkml:trace>
  <inkml:trace contextRef="#ctx0" brushRef="#br0" timeOffset="7608.05">16087 741 0,'0'0'0,"21"-64"16,-21 43-16,0 0 15,0 0-15,0 0 16,0 42 0,-21 0-16,21 0 15,0 22-15,0-22 0,-22 21 16,22 0-16,-21 1 0,21-1 0,0 0 16,0 1-16,0-1 0,0 0 15,0 1-15,0-22 0,21 21 16,1-21-16,-1 1 0,0-22 15,21 21-15,1-21 0,-22 0 0,21 0 16,0-21-16,1-1 0,-22 1 16,0 0-16,21-21 0,-42-1 0,22 1 15,-22 0-15,0-1 0,0 1 16,0 0-16,0-1 0,0 22 0,0-21 16,0 21-16,0 0 15,21 21 1,0 0-16,-21 21 15,21-21-15,0 21 16</inkml:trace>
  <inkml:trace contextRef="#ctx0" brushRef="#br0" timeOffset="7975.83">17103 720 0,'0'0'0,"0"-21"0,0-1 0,-22 1 15,22 0-15,-21 21 16,21-21-16,-21 21 0,21 21 16,0 0-1,0 0-15,0 1 0,0 20 0,0 0 16,0 22-16,0-1 0,0 1 16,0-1-16,0 22 0,0-22 15,0 22-15,-21 0 0,21-1 0,0 1 16,0 0-16,-21-1 0,21 1 15,0 0-15,0-1 0,0-20 0,0 21 16,-21-22-16,21 1 0,0-1 0,-22 1 16,22-1-16,0-21 0,-21 22 15,21-22-15,0 1 0,0-22 0,0 21 16,-21-21-16,21 0 16,0-42-1,0 0-15,0 0 0,0 0 0,0-22 16,21 1-16,-21-21 0,0 20 15,0-20-15,0-1 0,21 1 16</inkml:trace>
  <inkml:trace contextRef="#ctx0" brushRef="#br0" timeOffset="8251.19">17018 1016 0,'0'0'0,"0"-63"0,0 20 15,0-20-15,0 20 0,0 22 16,0-21-16,0 0 0,21 20 0,0 1 15,-21 0-15,21 21 0,1-21 16,20 21-16,-21 0 0,21 0 0,1 0 16,-1 0-16,0 0 0,1 21 15,-1 0-15,0 0 0,-20 22 16,-1-22-16,0 21 0,-21 1 16,0-1-16,0-21 0,-21 21 0,-22 1 15,22-1-15,-21-21 0,0 0 16,-1 22-16,1-22 0,0-21 0,-1 21 15,1 0-15,0-21 0,20 0 16,-20 21-16,21-21 0,0 0 0,0 0 16,-22 0-16,22 22 0</inkml:trace>
  <inkml:trace contextRef="#ctx0" brushRef="#br0" timeOffset="9307.7">4254 1863 0,'0'0'0,"-21"0"0,0 0 0,0 0 0,0 0 16,0 0-16,-1 0 15,1 0-15,0 0 16,42 0 15,0 21-31,22-21 0,-1 0 16,0 0-16,1 0 0,20 0 0,1 0 15,20 0-15,1 0 0,0 0 16,-1 0-16,22 0 0,0 0 0,0 0 16,0 0-16,21 0 0,0 0 15,0 0-15,21 0 0,0 0 16,0-21-16,22 21 0,-1-21 0,0 21 15,22 0-15,-1-22 0,1 22 16,20 0-16,1-21 0,21 21 16,-21 0-16,20 0 0,1-21 0,0 21 15,21 0-15,-21 0 0,21-21 16,0 21-16,0 0 0,0 0 0,0 0 16,0-21-16,0 21 0,0 0 0,0 0 15,21 0-15,-21 0 0,0 0 16,0 0-16,21 0 0,-21 0 0,0 0 15,21 0-15,-21 0 0,0 0 16,22 0-16,-22 0 0,0 21 0,-22-21 16,1 0-16,0 0 0,-21 0 15,-1 0-15,-20 0 0,-1 0 16,-20 0-16,-22 0 0,0 0 0,0 0 16,-21 0-16,0 0 0,0 0 15,-21 0-15,0 0 0,-21 0 0,-1 0 16,-20 0-16,-1 0 0,-20 0 15,20 0-15,-42 0 0,22 0 0,-22 0 16,0 0 0,-42 0 15,0 0-31,-1 0 16,1 0-1,0 0-15</inkml:trace>
  <inkml:trace contextRef="#ctx0" brushRef="#br0" timeOffset="9423.34">17949 1842 0,'0'0'0,"0"21"0,-21-21 16,0 0-16,0 0 0,0 0 16,-1 0-16,-20 0 0</inkml:trace>
  <inkml:trace contextRef="#ctx0" brushRef="#br0" timeOffset="20858.86">2836 3281 0,'0'-21'16,"0"0"-16,0-1 16,0 1-1,-21 21 32</inkml:trace>
  <inkml:trace contextRef="#ctx0" brushRef="#br0" timeOffset="21279.62">2773 3450 0,'0'0'15,"0"21"-15,0 1 0,0-1 0,0 21 16,21-21-16,-21 22 0,0-1 16,-21 0-16,21 1 0,0-1 0,0 21 15,21 1-15,-21-1 0,0 1 16,0-1-16,0 1 0,-21-1 0,21 1 15,0 21-15,0-22 0,0 22 16,21-1-16,-21 1 0,0 21 16,0-21-16,21-1 0,0 22 0,-21-21 15,21-1-15,1 1 0,-1 0 16,0 21-16,-21-22 0,21 1 0,0 0 16,0-1-16,1 1 0,-22 21 15,0-22-15,21 22 0,-21-21 0,0 21 16,0 0-16,0-1 0,21 1 15,-21 0-15,21 21 0,-21-21 0,21 21 16,-21-21-16,21 21 0,1-21 16,-22-1-16,21 22 0,0-21 0,0 21 15,0-21-15,0 0 0,1 0 16,20 0-16,-21-1 0,0 1 16,0 0-16,1-21 0,-1 21 0,0-22 15,21 1-15,-21 0 0,1-1 0,-1-20 16,0 20-16,0-20 0,0-1 15,-21 1-15,21-22 0,-21 1 0,22-1 16,-22-21-16,21 0 0,-21 0 16,0-42-16,0 0 15,0-21-15,0-1 0,0 1 0,-21-21 16,-1-22-16</inkml:trace>
  <inkml:trace contextRef="#ctx0" brushRef="#br0" timeOffset="22312.03">3090 3323 0,'-21'0'0,"21"-21"16,-21 21-1,21-21-15,42 0 0,-63 21 16,0 0-16,0 0 16,0 0-16,42 0 46,0 0-30,0 21-16,0-21 0,0 0 16,1 0-16,20 0 0,-21 0 15,0 0-15,22 0 0,-1 0 0,0 0 16,1 0-16,-1 0 0,21 0 16,1 0-16,-1 0 0,1 0 0,21 0 15,-22 0-15,22 0 0,42 0 16,-43 0-16,1 0 15,21 0-15,0 0 0,21-21 0,-21 21 16,21 0-16,0 0 0,21-21 16,-21 21-16,21-22 0,0 22 0,0 0 15,-21 0-15,21 0 0,1 0 16,-1-21-16,21 21 0,-21 0 0,0 0 16,1 0-16,-22 0 0,21 0 15,0 0-15,0 0 0,0 0 0,0 0 16,1-21-16,20 21 0,-21 0 15,21 0-15,-20 0 0,20-21 0,0 21 16,1 0-16,-1 0 0,-21 0 16,21 0-16,1 0 0,-1 0 15,-21 0-15,22 0 0,-22 0 0,0 0 16,0 0-16,0 0 0,0 0 16,1 0-16,-22 0 0,0 0 0,21 0 15,-21 0-15,0 0 0,0 0 16,-21 0-16,21 0 0,-22 0 0,22 0 15,-42 21-15,21-21 0,-21 21 0,-22-21 16,22 0-16,-22 0 0,1 0 16,-22 0-16,0 0 0,1 0 0,-22 0 15,0 0-15,0 0 0,-21 21 16,21-21-16</inkml:trace>
  <inkml:trace contextRef="#ctx0" brushRef="#br0" timeOffset="22478.94">12912 3387 0,'-22'0'0,"22"21"16,-21 0-16,0 0 0,21 22 0,-21-22 15,0 21-15,21 0 0,0-20 0,-43 20 16,22 0-16,21 22 0,-21-22 16,0 0-16,0 22 0,21-1 0,-21 1 15,-1-1-15,1 1 0,0-1 16,0 22-16,21-21 0,-21-1 0,0 22 15,21-22-15,0 1 0,-22 20 16</inkml:trace>
  <inkml:trace contextRef="#ctx0" brushRef="#br0" timeOffset="22583.87">12467 5334 0,'0'64'0,"0"-128"0,0 170 15,0-43-15,0 1 0,0-1 16,0 22-16,0-21 0,0 20 0,0-20 16,0-1-16,0 1 0,0-1 0,0 22 15,0 0-15,0-1 0,0 1 0,0 21 16,0-22-16</inkml:trace>
  <inkml:trace contextRef="#ctx0" brushRef="#br0" timeOffset="22831.73">12467 7408 0,'0'64'16,"0"-128"-16,0 170 0,0-63 16,0 20-16,0 1 0,0-1 15,0 1-15,0-1 0,0 22 0,0-22 16,0 1-16,0 20 0,0-20 16,0-1-16,0 1 0,0-1 0,0 1 15,0-22-15,0 22 0,0-22 0,0 22 16,-21-22-16,21 21 0,0-20 15,-21-1-15,21 0 0,0 1 0,0-1 16,0 0-16,-21-20 0,21 20 0,-22-21 16,22 21-16,-21-20 0,21-1 15,0 0-15,-21 0 0,0 0 16,0-21-16,21 21 0,-21 1 0,-1-22 16,1 0-16,0 0 0,0 0 15,0 0-15,0 0 0,-1 0 0,1 0 16,-21 0-16</inkml:trace>
  <inkml:trace contextRef="#ctx0" brushRef="#br0" timeOffset="23011.63">11705 9292 0,'21'21'16,"-42"-42"-16,42 64 0,-42-43 0,0 0 16,-43 0-16,22 0 0,-21 0 0,-22 0 15,21 0-15,-20 0 0,-22 0 0,21 0 16,-21 0-16,22 0 0,-22 0 16,21 0-16,-21 0 0,1 0 0,20 0 15,-42 21-15,0-21 0,42 0 0,-42 0 16,0-21-16,21 21 0,1 0 15,-1 0-15,-21 0 0,21 0 0,0 0 16,-42 0-16,21 0 0,-21 0 0,0-22 16,42 22-16,0 0 0,-21 0 0,0 0 15</inkml:trace>
  <inkml:trace contextRef="#ctx0" brushRef="#br0" timeOffset="23420.4">7451 9335 0,'-85'0'0,"170"0"0,-234 0 16,86 0-16,-22 0 0,-21 0 0,22 0 15,-22 0-15,0 0 0,0 0 0,0 0 16,1 0-16,-1 0 0,21 0 15,-21 0-15,22 0 0,-22 0 0,21 0 16,0 0-16,1-22 0,-1 22 16,0 0-16,22 0 0,-1 0 0,1 0 15,-1 0-15,22 0 0,-21 0 16,20 0-16,22 0 0,-21 0 0,-1 0 16,22 0-16,0 0 0,0 0 0,0 0 15,0 0-15,-1 0 16,1 0-16,0 0 0,0 0 15,0 0-15,0 0 0,-22 0 16,22 0-16,0 0 0,-21 0 0,-1 22 16,22-22-16,-21 0 0,21 0 0,-22 21 15,22-21-15,-21 0 16,21 0-16,-22 0 0,22 0 0,-21 0 16,21 0-16,-1 0 0,1 0 0,0 0 15,0 0-15,0 0 16,0 0-16,-1 0 0,1 0 15,0 0-15,0 0 16,0 0-16,0 0 16,-1 0-16,1 0 15,0 0-15,0 0 16,21-21-16,-21 21 0,21-22 16,0 1-16</inkml:trace>
  <inkml:trace contextRef="#ctx0" brushRef="#br0" timeOffset="24436.98">12763 3323 0,'0'-21'0,"22"21"0,-1-21 31,0 21-31,0-21 16,0 21-1,0-21-15,1 21 32,-22 21 30,0 0-62,0 0 0,-22 0 0,1 0 16,21 1-16,0-1 0,-21 21 15,0-21-15,21 0 0,-21 22 0,21-22 16,-21 0-16,21 21 0,-22-20 0,1-1 16,21 21-16,0-21 0,-21 0 15,21 1-15,-21-1 0,21 21 0,0-21 16,21 0-16,-21 22 0,0-22 16,-21 0-16,0 21 0,0-20 0,21-1 15</inkml:trace>
  <inkml:trace contextRef="#ctx0" brushRef="#br0" timeOffset="24811.28">12509 4276 0,'0'21'15,"0"-42"-15,-42 42 0,42 0 0,0 0 0,0 0 16,0 1-16,0-1 0,0 0 16,-21 0-16,21 0 0,0 0 0,0 1 15,0-1-15,-21 0 0,21 0 0,0 0 16,0 0-16,0 1 0,0-1 16,-21 0-16,21 0 0,-22 21 15,22-20-15,0-1 0,0 0 0,0 0 16,0 0-16,0 0 0,0 1 15,0-1-15,0 0 0,0 0 16,0 0-16,0 0 0,0 1 16,0-1-16,0 0 15,0 0-15,0 0 0,0 0 0,0 1 16,22-1-16,-22 0 16,0 0-16,0 0 0,0 0 15,0 1-15,21-1 0,-21 0 16,0 0-16,21-21 15,-21 21-15,0 0 0,0 1 16,0-1-16,0 0 16,0 0-1,0 0-15,0 0 0,0 1 16,0-1 0,0 0-16,0 0 15</inkml:trace>
  <inkml:trace contextRef="#ctx0" brushRef="#br0" timeOffset="25971.62">12467 5694 0,'0'0'0,"0"21"15,0 0 1,0 0-16,0 1 0,0-1 16,0 0-16,0 0 15,0 0-15,0 0 0,0 1 16,0-1-16,0 0 0,0 0 16,0 0-16,0 0 0,0 1 15,0-1-15,-21 0 16,21 0-16,0 0 0,-21 0 15,21 1-15,0-1 0,0 0 16,0 0-16,0 0 16,-21 0-16,21 1 0,0-1 0,-22 0 15,22 0-15,0 0 0,0 0 16,0 1-16,0 20 0,0-21 16,0 0-16,0 0 0,0 1 0,0-1 15,-21 0-15,21 0 0,0 0 0,0 0 16,0 22-16,0-22 0,0 0 15,0 0-15,0 0 0,0 1 0,0-1 16,0 0-16,0 0 0,0 0 16,0 0-16,0 1 0,0 20 15,0-21-15,0 0 0,0 0 0,0 1 16,-21-1-16,21 0 0,0 0 0,0 0 16,0 0-16,0 1 0,0-1 15,0 0-15,0 0 0,0 0 0,0 0 16,0 1-16,0-1 0,0 0 0,0 0 15,0 0-15,0 0 0,0 1 16,0-1-16,0 0 0,0 0 0,0 0 16,0 0-16,0 1 0,0-1 15,0 0-15,0 0 0,0 0 16,0 0-16,0 1 0,0-1 0,0 0 16,0 0-16,0 0 15,0 0-15,0 1 0,0-1 16,-21 0-16,21 0 0,0 0 0,0 0 15,0 1-15,0-1 0,0 21 0,0-21 16,0 0-16,0 1 0,0-1 0,0 0 16,0 21-16,0-21 0,0 1 15,0-1-15,-21 21 0,21-21 0,0 22 16,0-22-16,0 0 0,0 0 0,0 0 16,0 0-16,0 1 0,0-1 15,0 0-15,0 0 0,0 0 0,0 0 16,0 1-16,0-1 0,0 0 0,0 0 15,0 0-15,0 0 0,0 1 16,0-1-16,0 0 0,0 0 16,0 0-16,0 0 0,0 1 0,0-1 15,0 0-15,-21 0 0,21 0 16,0 0-16,0 1 16,0-1-16,0 0 0,0 0 15,0 0-15,0 0 0,0 1 16,0-1-16,0 0 15,0 0-15,0 0 16,0 0-16,0 1 0,0-1 16,0 0-1,0 0-15,0 0 16,0 0-16,0 1 16,0-1 15,-22-21-16,1 0-15,0 0 16,0 0-16,0 0 16,0 0-16,-1 0 0,1 0 0,0 0 15,0 0-15,0 0 0,0 21 0,-1-21 16,1 0-16,-21 0 0,21 0 0,0 0 16,-1 0-16,1 0 15,0 21-15,0-21 0,0 0 0,-22 0 16,22 0-16,0 0 0,-21 0 0,21 0 15,-1 0-15,-20 21 0,21-21 0,0 0 16,-22 0-16,22 0 0,0 0 16,-21 0-16,21 0 0,-1 0 0,-20 0 15,0 0-15,21 0 0,-22 0 0,1 0 16,21 0-16,-22 0 0,1 0 16,0 0-16,-1 0 0,22 0 0,-21 0 15,21 0-15,-22 0 0,22 0 16,-21 0-16,21 0 0,-22 0 0,22-21 15,-21 0-15</inkml:trace>
  <inkml:trace contextRef="#ctx0" brushRef="#br0" timeOffset="26271.45">10456 9398 0,'-21'0'16,"42"0"-16,-63 0 0,21 0 15,0 0-15,-1 0 0,1 0 0,0 0 16,0 0-16,0 0 0,0 0 0,-1-21 16,1 21-16,0 0 0,0 0 0,0 0 15,0 0-15,-1 0 0,1 0 16,0 0-16,0 0 0,-21 0 0,20 0 15,-20 0-15,21 0 0,-21 0 0,20 0 16,-20 0-16,21 0 0,-21 0 16,20 0-16,-20 0 0,21 0 15,0 0-15,0 0 0,-1 0 0,1 0 16,0 0-16,0 0 0,0 0 16,0 21-16,-1-21 0,1 0 0,0 0 15,0 0-15,0 0 0,-22 0 0,22 0 16,0 0-16,0 0 0,0 0 15,0 0-15,-1 0 0,1 0 0,0 0 16,-21 0-16,21 0 0,-1 0 0,1 0 16,-21 0-16,21 0 0,0 0 0,-22 0 15,22 0-15</inkml:trace>
  <inkml:trace contextRef="#ctx0" brushRef="#br0" timeOffset="26793.73">6456 9356 0,'63'-21'16</inkml:trace>
  <inkml:trace contextRef="#ctx0" brushRef="#br0" timeOffset="28054.14">7324 9292 0,'0'0'0,"-22"0"16,1 0-1,0 0-15,0 0 0,0 0 16,0 0-16,-1 0 16,22 21-16,-21-21 15,0 0-15,42 0 31,0 0-15,1 0-16,20 0 0,-21 0 0,21 0 16,1 0-16,20 0 0,-20 0 15,20 0-15,1 0 0,-1 0 0,22 0 16,-22 0-16,22 0 0,0 0 16,-22 0-16,1 0 0,20 0 0,-20 0 15,-1 0-15,1-21 0,-22 21 0,22 0 16,-1 0-16,1 0 15,-1 0-15,-21 0 0,22-21 0,-22 21 16,1 0-16,-1 0 0,0 0 16,1 0-16,-22 0 0,0 0 0,0 0 15,0 0 1,-21-21-16,-21 21 16,0-21-16</inkml:trace>
  <inkml:trace contextRef="#ctx0" brushRef="#br0" timeOffset="28875.69">4043 5482 0,'0'0'0,"0"-21"0,21 0 15,-21 0-15,0 0 16,0 42 15,0 0-31,0 0 0,0 21 16,-21 1-16,21 20 0,0 1 15,0-1-15,0 1 0,0-1 0,-21 22 16,21 0-16,-22-1 0,22 1 16,-21 0-16,21 20 0,-21-20 0,0 21 15,21-21-15,-21-1 0,21-20 16,0 20-16,0-20 0,0-1 16,0 22-16,0-43 0,0 22 0,0-22 15,0 1-15,0-1 0,0 0 16,0-21-16,0 1 0,0-65 31,0 22-31,0-21 16,0-1-16,0 1 0</inkml:trace>
  <inkml:trace contextRef="#ctx0" brushRef="#br0" timeOffset="29593.76">4085 5419 0,'0'0'0,"0"-21"0,-21-1 16,21 1-16,0 0 16,21 21-1,0 0-15,0 0 16,1 0-16,20 0 0,0 0 0,22 0 15,-1 0-15,22 0 0,0-21 16,-1 21-16,1 0 0,0 0 0,-1-21 16,1 21-16,0-21 15,-1 21-15,1 0 0,0 0 0,-1 0 16,1 0-16,0 0 0,-22 0 16,22 0-16,-22 0 0,1 0 0,-1 0 15,1 0-15,-22 0 0,22 0 16,-22 0-16,0 21 0,1-21 0,-22 21 15,21-21-15,-21 21 0,-21 0 0,0 0 16,21 1-16,-21-1 0,0 21 16,0 0-16,0 1 0,-21 20 0,0-20 15,21 20-15,-21 1 16,0-22-16,0 21 0,-1 1 0,22-1 0,-21-20 16,21 20-16,-21 1 0,21-1 15,-21-20-15,21 20 0,0 1 16,-21-1-16,21 1 0,0-22 0,0 21 15,0-20-15,0 20 0,0-20 16,0-1-16,0 0 0,0 1 0,0-1 16,0-21-16,0 21 0,-21 1 0,21-22 15,-22 21-15,22-21 0,0 1 16,0-1-16,-21 0 0,0 0 0,0 0 16,0 0-16,0 1 0,-22-22 15,22 0-15,-21 21 0,-1-21 16,-20 0-16,-1 0 0,-20 21 0,-1-21 15,0 0-15,1 0 0,-22 21 16,-21-21-16,21 0 0,0 0 16,-21 0-16,21 0 0,1 0 0,20 0 15,-21 21-15,21-21 0,22 0 16,-22 0-16,22 0 0,20 0 0,-20 0 16,21 0-16,20 0 0,-20-21 0,21 21 15,21-21-15,0 0 16,0 0-16,42-1 0,-21-20 0,22 21 15,20-21-15</inkml:trace>
  <inkml:trace contextRef="#ctx0" brushRef="#br0" timeOffset="30111.96">7429 5313 0,'0'0'0,"0"21"31,0 0-15,-21 0-16,21 22 0,0-1 0,-21 0 15,21 22-15,0-1 0,0 1 16,-21 21-16,0-22 0,21 22 15,-21-1-15,21 1 0,-22-21 16,1 20-16,0 1 0,0 0 0,21-22 16,-21 22-16,0-22 0,21 1 0,0-1 15,-22 1-15,22-22 0,-21 0 16,21 1-16,-21-1 0,21 0 0,0-20 16,0-1-16,0 0 0,0 0 0,0 0 15,0-42 1,0 0-1,0 0-15,21-22 0,0 1 0,-21 0 16,22-1-16</inkml:trace>
  <inkml:trace contextRef="#ctx0" brushRef="#br0" timeOffset="30795.59">7408 5419 0,'0'0'0,"0"-21"0,-21-1 0,21 1 16,-21 0-16,21 0 16,0 0-1,21 21 1,21 0-16,-20 0 0,20 0 0,21-21 0,1 21 16,-1 0-16,22 0 15,0 0-15,-1 0 0,1-22 0,0 22 16,21-21-16,-22 21 0,1 0 0,21 0 15,-22 0-15,22 0 0,-21-21 16,-22 21-16,22 0 0,-21 0 0,-1 0 16,-21 0-16,1 0 0,-1 0 15,-21 0-15,0 0 0,1 0 0,-1 0 16,0 21-16,0 0 0,0-21 16,-21 22-16,0-1 0,21 0 15,-21 0-15,0 0 0,0 0 0,0 22 16,0-22-16,0 21 0,0 1 15,0-1-15,0 0 0,0 22 16,-21-22-16,21 22 0,0-22 16,-21 21-16,21 1 0,-21-22 0,21 22 15,-21-1-15,21-20 0,0 20 0,0 1 16,0-1-16,0-21 0,0 22 16,0-1-16,0-20 0,0 20 0,0-20 15,0-1-15,0 0 0,0 1 0,-21-1 16,-1 0-16,22-21 0,-21 22 15,0-22-15,0 21 0,0-21 0,0 1 16,-1-1-16,1 0 0,0 0 0,-21 0 16,21 0-16,-1-21 0,-20 22 15,0-1-15,21-21 0,-22 0 16,-20 21-16,20-21 0,-20 0 0,-1 0 16,1 0-16,-22 0 0,1 0 15,-1 0-15,0 0 0,-21 0 0,1 0 16,-1 0-16,21 0 0,0 0 0,1 0 15,-1 0-15,22 0 0,-1 0 16,1 0-16,20 0 0,22 0 0,-21 0 16,21 0-16,-1 0 0,1 0 0,21-21 15,0 0 1,21-1-16,1 1 16,20 21-16,-21-21 0</inkml:trace>
  <inkml:trace contextRef="#ctx0" brushRef="#br0" timeOffset="31353.28">10223 5292 0,'0'0'0,"0"-21"0,0-1 16,-21 1-16,0 0 0,0 21 15,0 0 1,0 0-16,21 21 16,0 22-16,0-22 0,0 21 0,0 0 15,0 22-15,0-1 0,0 1 16,0 21-16,0-22 0,21 22 0,-21-22 15,21 22-15,-21 0 0,0-22 0,0 22 16,0-22-16,0 22 0,-21 0 16,0-22-16,21 22 0,-22-22 0,1 1 15,0-1-15,21 1 0,0-22 0,-21 0 16,21 1-16,-21-1 16,21-21-16,0 0 0,0 1 0,0-1 15,0 0-15,21-42 31,-21 0-31,21-1 0,-21-20 0,0 21 16</inkml:trace>
  <inkml:trace contextRef="#ctx0" brushRef="#br0" timeOffset="32092.15">10245 5228 0,'0'0'0,"21"0"15,0 0 1,0 0-16,21 0 0,1 0 15,-1 0-15,0 0 0,1 0 0,-1 0 16,22 0-16,-22 0 16,21 0-16,1-21 0,21 21 0,-22 0 15,1-21-15,-1 21 0,1 0 0,-1 0 16,1 0-16,-1 0 0,1-21 16,-1 21-16,-21 0 0,22 0 0,-22 0 15,1 0-15,-1 0 0,0 0 16,-21 0-16,1 0 0,20 0 0,-21 0 15,0 0-15,0 0 16,-21 21-16,22 0 0,-22 0 16,0 0-16,0 1 0,0-1 15,0 21-15,0-21 0,0 22 0,0-22 16,0 42-16,0-20 0,0-1 16,0 21-16,0-20 0,0 20 15,0 1-15,21-1 0,-21-20 0,21 20 16,0 1-16,-21-22 0,0 21 15,0 1-15,21-22 0,-21 22 0,0-1 16,0-20-16,0 20 0,0 1 0,0-22 16,0 0-16,0 1 0,0-1 15,-21 0-15,21 1 0,0-1 0,-21-21 16,21 21-16,-21-20 0,21-1 0,-21 0 16,21 0-16,0 0 0,0 0 15,-22 1-15,1-1 0,0-21 16,0 21-16,0-21 15,-22 0-15,22 0 0,-21 0 16,-22 0-16,22 0 0,-21 0 0,-1 0 16,-21 0-16,1 0 0,-22 0 0,21 0 15,-21 0-15,1 0 0,-1 0 0,21 0 16,0 0-16,1 0 0,20-21 16,1 21-16,-1 0 0,22 0 0,0 0 15,20 0-15,1 0 0,0 0 0,0 0 16,0 0-16,21-21 0</inkml:trace>
  <inkml:trace contextRef="#ctx0" brushRef="#br0" timeOffset="35248.53">11303 5969 0,'0'21'0,"0"0"47,21-21 0,0 0-47,0 0 15,22 22-15,-1-1 0,0-21 0,43 0 16,-21 0-16,20 0 0,1 0 15,21 0-15,-22 0 0,22 0 0,0 0 16,21 0-16,21 0 0,0 0 16,1 0-16,-1 0 0,0 0 15,-21 0-15,0 0 0,0 0 0,-21 0 16,-22 0-16,1 0 0,0 0 16,-22 0-16,-20 0 0,-1 0 0,0 0 15,-21 0-15,1 0 0,-1 0 0,0 0 16,-21-21-1,21 21-15,-21-22 16,0 1 0</inkml:trace>
  <inkml:trace contextRef="#ctx0" brushRef="#br0" timeOffset="35569.35">13928 5757 0,'21'0'16,"0"0"0,21 0-16,-21 22 0,22-22 0,-22 0 15,21 0-15,-21 21 0,22-21 16,-22 0-16,21 0 0,-21 21 15,1-21-15,-1 21 0,-21 0 0,0 0 16,0 1-16,0-1 16,-21 21-16,-1-21 0,-20 0 0,21 1 15,-21 20-15,-1-21 0,1 0 0,0 0 16,-1 22-16,1-22 0,0-21 16,-1 21-16,22 0 0,-21-21 0,21 21 15,-22-21-15,22 0 0,-21 0 0</inkml:trace>
  <inkml:trace contextRef="#ctx0" brushRef="#br0" timeOffset="36075.97">8657 6477 0,'-21'0'16,"0"0"-16,0 0 16,42 0 30,0 0-46,-21 21 0,21 0 0,0 1 16,0 20-16,1 0 0,20-21 16,-21 22-16,21-1 0,-20 22 0,20-22 15,0 0-15,1 22 0,-1-1 0,21 1 16,-20-1-16,20 1 0,-20-1 16,20 1-16,1-1 0,-1 1 0,-21-1 15,43 1-15,-64-22 0,43 0 0,-1-20 16</inkml:trace>
  <inkml:trace contextRef="#ctx0" brushRef="#br0" timeOffset="36207.89">10901 7938 0,'-64'-22'16,"128"44"-16,-85-65 0,63 22 0,0 21 0,1 0 0,41-21 16,1 0-16,21 0 15,-22-22-15,22 1 0,64 0 0,-43-22 16,0-21-16,-64 22 0,43-1 0,-21 1 16,20-1-16,1 1 0,0-1 0,0 1 15,0-22-15,0 43 0,-1-22 16,-20 1-16,42-1 0</inkml:trace>
  <inkml:trace contextRef="#ctx0" brushRef="#br0" timeOffset="36319.83">13674 6435 0,'63'-43'16,"-42"43"-16,0-21 16,1 0-16,-1 0 0,0 21 0,0-21 15,0 21 1,-42 0 0,0 0-1,0 0-15,-22 0 0,-20 0 16</inkml:trace>
  <inkml:trace contextRef="#ctx0" brushRef="#br0" timeOffset="36884.87">6054 6541 0,'0'21'63,"21"-21"-63,0 42 0,-21-21 15,21 22-15,0-1 0,0 21 0,1-20 16,-1 20-16,0 1 0,0-1 15,21 22-15,1 0 0,-22-1 0,42 1 16,-20 0-16,-1-1 0,22-20 0,-22 20 16,21 1-16,1-21 0</inkml:trace>
  <inkml:trace contextRef="#ctx0" brushRef="#br0" timeOffset="37287.98">7302 8361 0,'85'21'0,"-43"21"16,22-20-16,84 20 15,-63 0-15,-1-21 0,1 1 0,0-1 0,-22 0 16,22 0-16,0 0 0,-43 0 0,43 1 15,-43-1-15,21-21 0,1-21 16,21-1-16,-22-20 0,22 21 0,-1-21 16,22 20-16,0-20 0,-21 0 0,21 21 15,-1-22-15,22 1 0,0 0 0,22-22 16,-1 22-16,21-22 0,0 1 0,1 20 16,20-20-16,-20-1 0,20 1 0,1-1 15,20 1-15,-20 21 0,20-22 16,-20 22-16,-1-22 0,1 1 0,-1 20 15,-20-20-15,20 21 0,-20-22 0,-22 1 16,0 20-16,-21-20 16,0 20-16,-21-20 0,0 21 0,-1-1 0,-41 1 15,21-22-15,-22 43 0,1-21 16,-22 0-16,0 20 0,1-20 16,-1 21-16,-21 0 0,0 0 0,0 21 15,1-22-15,-22 1 0,21 21 0,-21-21 16,0 0-1,-21 21 32,-1 0-47,1 0 16,0 0-16</inkml:trace>
  <inkml:trace contextRef="#ctx0" brushRef="#br0" timeOffset="42595.87">16256 5207 0,'0'0'0,"0"-21"0,0 0 15,0 0-15,0-1 0,0 1 16,0 0-16,0 0 16,-21 42-1,0 0-15,-1 22 0,22-22 16,-21 21-16,21 0 15,-21 22-15,0-22 0,21 22 0,0-1 16,-21 1-16,21-1 0,-21 22 16,-1-22-16,22 1 0,-21-1 0,0-20 15,21 20-15,-21-20 0,21-1 0,0 0 16,-21 1-16,21-22 0,0 0 16,0 0-16,-21 0 0,21 0 0,0-42 31,0 0-31,0 0 15,0 0-15,0-22 0</inkml:trace>
  <inkml:trace contextRef="#ctx0" brushRef="#br0" timeOffset="43195.53">15938 5376 0,'0'0'0,"0"-21"0,-21-21 16,0 21-16,21 0 15,0-1-15,0 1 0,0 0 0,0 0 16,21 0-16,0-22 0,1 22 16,20 0-16,0 0 0,1 0 0,-1 0 15,0-1-15,22 1 0,-1 0 16,1 21-16,-1 0 0,1 0 16,-1 0-16,1 0 0,-1 21 15,-20 22-15,-1-22 0,-21 21 0,0 0 16,-21 22-16,0-22 0,0 22 15,-21-22-15,-21 22 0,-1-22 0,-20 0 16,-1 22-16,-20-22 0,20 0 16,1 1-16,-1-22 0,1 21 0,-1-21 15,22 1-15,21-22 0,0 0 0,-1 0 16,44-22 0,-1 1-16,21 21 15,-21-21-15,22 0 16,-1 0-16,0 0 0,1 21 0,-1-22 0,21 22 15,-20 0-15,20 0 16,-20 0-16,20 0 0,-21 0 0,1 22 16,-1-1-16,0 0 0,1 0 15,-22 0-15,0 0 0,0 1 0,0 20 16,-21-21-16,0 21 0,0-20 0,-21 20 16,0-21-16,0 21 0,-21-20 15,-1 20-15,1-21 0,0 0 0,-1 0 16,-20 1-16,20-1 0,-20-21 15,-1 21-15,1-21 0,21 0 0,-22 0 16,22 0-16,-22 0 0,22 0 16,0 0-16,-1-21 0,22 21 15,0-21-15,-21 21 0,20-22 0,22 1 16,0 0 0,0 0-16,22 21 15,-1-21-15,0 21 0,21-21 0,1 21 16</inkml:trace>
  <inkml:trace contextRef="#ctx0" brushRef="#br0" timeOffset="43619.28">17081 5757 0,'0'0'0,"0"-21"0,0 0 0,0 0 15,0 0-15,0 0 0,0-1 16,22 1-16,-1 21 0,0 0 16,0 0-16,0 0 0,22 0 15,-1 0-15,0 21 0,-21 1 0,22-1 16,-1 0-16,0 21 0,-20-21 16,20 22-16,-21-22 0,-21 21 0,0 1 15,0-1-15,0-21 0,0 21 16,-21-20-16,0 20 0,-22-21 15,22 0-15,0 0 0,0 1 0,0-22 16,0 0-16,-1 0 16,22-22-1,0 1-15,0 0 0,0 0 0,0 0 16,0-22-16,22 1 0,-22 21 16,21-21-16,0-1 0,0 22 0,0-21 15,-21 21-15,21-22 0,1 22 16,-1 21-16,0-21 0,0 0 0,0 21 15,0-21-15,1 21 16,-1 0-16,0 0 0,0 0 16,21 0-16</inkml:trace>
  <inkml:trace contextRef="#ctx0" brushRef="#br0" timeOffset="44076.02">18182 5652 0,'0'0'0,"0"-22"0,-21 1 16,0 0-16,0 21 0,21-21 16,-22 21-16,1 0 0,0 0 15,0 0-15,0 21 0,0 0 16,21 0-16,-22 1 16,1-1-16,21 21 0,-21-21 0,0 22 15,21-1-15,-21 0 0,21-21 16,0 22-16,0-22 0,0 21 0,0-21 15,0 1-15,0-1 0,0 0 0,21 0 16,21 0-16,-21-21 0,1 0 16,20 0-16,-21 0 0,21 0 0,1 0 15,-1 0-15,-21 0 0,22-21 16,-1 0-16,0 0 0,1-22 0,-22 22 16,21-21-16,-21 0 0,-21-1 15,0 1-15,0 0 0,0-1 0,0 1 16,-21 0-16,-21 20 0,21-20 15,-22 21-15,1 21 0,0-21 16,-1 21-16,1 0 0,0 0 0,20 0 16,-20 0-16,21 21 0,0 0 15,0 0-15,-1 0 0,1 1 0,21-1 16,0 0-16,0 0 0,0 21 16,0-20-16,0-1 0,0 0 0,0 0 15,21-21-15,1 21 0,-1 0 16,0-21-16</inkml:trace>
  <inkml:trace contextRef="#ctx0" brushRef="#br0" timeOffset="44679.19">18690 5694 0,'0'0'0,"21"-42"16,-21 20-16,21 1 15,-21 0-15,0 0 0,0 0 16,0 42-1,0 0 1,0 21-16,0-20 0,0 20 16,0-21-16,0 21 0,-21 1 0,0-22 15,21 21-15,0 1 0,-21-22 16,0 21-16,21-21 0,-21 0 0,21 1 16,0-1-16,0 0 0,0 0 15,21-21 1,0 0-1,0-21-15,21 0 0,-20 0 16,-1-22-16,0 22 0,0-21 0,21 21 16,-20-22-16,-1 22 0,0-21 0,0 21 15,0-1-15,0 1 0,-21 0 16,0 42 15,0 0-31,0 1 0,0 20 0,0-21 16,0 0-16,0 22 15,0-22-15,0 0 0,0 0 0,0 0 16,0 0-16,0 1 0,0-1 0,22-21 16,-1 21-16,0-21 0,0 0 15,0 0-15,0 0 0,1 0 0,20 0 16,-21-21-16,21 0 0,1-1 16,-22 1-16,21 0 0,-21-21 0,22-1 15,-22 22-15,0-21 0,-21 0 16,0-1-16,0 1 0,0 0 0,0 20 15,0 1-15,-21 0 0,21 0 16,-21 21-16,0 0 0,-1 0 16,1 0-1,21 21-15,0 0 16,0 0-16,0 1 16,21-1-1</inkml:trace>
  <inkml:trace contextRef="#ctx0" brushRef="#br0" timeOffset="45115.95">19854 5736 0,'0'0'0,"21"0"15,43-21-15,-43 0 16,21 0-16,-20 21 0,-1-21 0,0-1 16,21 1-16,-42 0 0,0 0 15,0 0 1,-21 21-16,0 0 0,0 0 15,0 0-15,-22 0 0,22 21 0,-21-21 16,21 21-16,-22 0 0,22 0 0,0 1 16,0 20-16,21-21 0,0 0 15,0 0-15,0 1 0,0-1 0,0 0 16,0 0-16,21 0 0,0 0 16,0 1-16,0-22 0,1 21 0,-1 0 15,21 0-15,-21 0 0,0-21 16,-21 21-16,22 1 0,-1-22 15,-21 21-15,21-21 0,-21 21 0,0 0 16,-21-21-16,0 21 16,-1-21-16,-20 0 0,0 0 0,-1 0 15,1 0-15,0 0 0,-1 0 16,1 0-16,21 0 0,-21 0 0,20 0 16,1 0-16,0 0 0,21-21 0,-21 21 15,42-21 1,0 21-16,0 0 15,1 0-15,20-21 0,-21 21 16,21 0-16,-20-21 0,20 21 16</inkml:trace>
  <inkml:trace contextRef="#ctx0" brushRef="#br0" timeOffset="45527.71">20278 5948 0,'21'0'32,"0"0"-32,0 0 0,0-21 15,0 21-15,1-21 0,20-1 0,-21 22 16,0-21-16,22 0 16,-22 0-16,0 0 0,21-22 0,-21 22 15,-21 0-15,0 0 0,22 0 0,-22 0 16,0-1-16,-22 22 15,1 0-15,-21 0 0,21 0 16,0 22-16,-22-22 0,22 21 16,0 21-16,-21-21 0,20 0 0,1 22 15,21-22-15,-21 21 0,21-21 16,-21 22-16,21-22 0,0 0 0,0 21 16,0-20-16,0-1 0,0 0 15,0 0-15,21-21 0,0 21 0,0 0 16,1-21-16,-1 0 0,21 22 0,-21-22 15,22 0-15,-22 0 16,21 0-16,0 0 0,-20 0 0,20 0 16,0-22-16,-21 22 0,1-21 0,-1 0 15,0 21-15,0-21 0,0 0 16,-21 0-16</inkml:trace>
  <inkml:trace contextRef="#ctx0" brushRef="#br0" timeOffset="45939.48">20934 5821 0,'0'0'0,"0"-21"16,0 0-16,0-1 0,0 1 16,21 21-16,0-21 0,0 0 15,0 21-15,1 0 16,-1-21-16,0 21 0,0 0 0,0 0 16,0 0-16,1 0 0,-22 21 15,21 0-15,-21 0 0,21 0 0,-21 1 16,0 20-16,0-21 0,0 21 15,0-20-15,0 20 0,0-21 0,0 21 16,0-20-16,0-1 0,0 21 16,0-21-16,0 0 0,0 1 15,0-44 32,0 1-47,0 0 0,21 0 0,0 0 16,0-22-16,1 22 0,-1-21 15,0 0-15,0-1 0,0 22 0,0-21 16,1-1-16,-1 22 0,0 0 16,-21 0-16,21 0 0,0 0 0,0 21 15,-21 21 32,-21-21-47</inkml:trace>
  <inkml:trace contextRef="#ctx0" brushRef="#br0" timeOffset="53508.39">18076 8467 0,'0'-21'63,"21"21"-48,1-22-15,-1 1 16,0 21-16,0-21 16,0 0-16,0 21 0,-21-21 15,0 0-15,22-1 16,-22 1-16,0 0 16,-22 21-1,22-21-15,-21 21 0,0 0 0,0 0 16,0 0-16,0 0 0,-22 0 15,22 0-15,0 0 16,0 0-16,0 0 0,-22 21 0,22 0 0,0 0 16,0-21-16,-22 22 0,22-1 15,0 0-15,0 0 0,0 0 16,0 0-16,-1 1 0,22 20 0,-21-42 16,21 21-16,0 0 0,0 0 15,0 1-15,0-1 0,0 0 0,0 0 16,21-21-16,1 21 0,-22 0 0,21-21 15,0 22-15,0-1 0,21 0 16,-20-21-16,-1 21 0,0-21 0,0 21 16,21 0-16,-20-21 0,-1 22 15,0-1-15,0-21 0,0 21 16,0 0-16,1-21 0,-1 21 0,-21 0 0,0 1 16,0-1-16,0 0 15,0 0-15,-21 0 0,21 0 16,-22 1-16,-20-1 0,21 0 0,0-21 15,-22 21-15,22 0 0,-21-21 16,21 21-16,-22-21 0,1 0 0,21 0 16,-21 0-16,20 0 0,1 0 0,-21 0 15,21 0-15,0-21 0,-1 0 16,-20 0-16,42 0 0,-21 21 0,0-21 16,0-1-16,-1 1 0,22 0 15,0 0-15,-21 21 0,21 21 47,0 0-31,21-21-16,1 21 0,-1 1 0,0-1 15,0 0-15,0 0 0,0 0 16,22 0-16,-22-21 0,21 22 0,-21-1 16,22-21-16,-1 0 0,0 0 15,22 0-15,-22 0 0,1 0 0,20 0 16,1 0-16,-22 0 0,21-21 0,1-1 15,-22 1-15,1 0 0,-1 0 16,0 0-16,1 0 0,-22-22 0,21 22 16,-21-21-16,-21-1 0,21 22 15,-21 0-15,22-21 0,-22 21 16,0-1-16,0 1 0,0 0 16,0 42 15,-22 0-31,22 1 0,-21-1 15,0 21-15,21-21 0,0 22 16,0-22-16,-21 21 0,21-21 0,-21 22 16,21-22-16,0 0 0,0 21 15,0-21-15,0 1 0,0-1 0,0 0 16,-21-21-16,21 21 16,0-42 15,0 0-31,0 0 0,0-1 15,0-20-15,21 21 0,-21 0 0,21-22 16,0 22-16,-21-21 0,21 21 16,0-22-16,1 22 0,-1 0 0,0 0 15,0 0-15,0 0 0,-21-1 16,21 1-16,1 21 0,-1 0 0,0 0 16,0 0-16,0 21 15,-21 1-15,21-1 0,-21 0 16,0 21-16,22-21 0,-22 1 0,0-1 15,0 21-15,0-21 0,0 0 16,0 1-16,0-1 0,0 21 16,0-21-16,0 0 0,0 1 15,0-44 17,21 1-17,-21 0-15,21-21 16,0 21-16,-21-22 0,21 22 0,0-21 15,1 21-15,-1-22 0,0 22 0,0-21 16,21 21-16,-20-1 0,-1 1 16,0 0-16,0 0 0,0 21 15,0 0-15,1 0 16,-22 21 0,0 0-16,0 0 0,0 1 0,0-1 15,0 21-15,0-21 0,0 22 0,0-22 16,0 0-16,0 21 0,0-21 15,0 22-15,0-22 0,0 0 0,21 0 16,0 0-16,-21 1 0,21-22 0,0 21 16,0-21-16,1 0 0,-1 0 15,0 0-15,0 0 0,0 0 16,0 0-16,1 0 0,20-21 0,-21-1 16,0 1-16,0 0 0,22 0 15,-22-21-15,0-1 0,21 22 0,-20-21 16,-1-1-16,21 1 0,-21 0 15,22-1-15,-22 22 0,21-21 0,-21 21 16,0 21-16,1-21 0,-1-1 0,0 22 16,0 0-16,0 0 0,0 0 15,1 22-15,-22-1 0,21 0 16,-21 0-16,21 0 0,-21 0 0,0 1 16,0-1-16,0 0 0,0 0 15,0 0-15,0 0 0,0 1 0,0-1 16,0 0-1,0-42 17,0 0-32,21-1 0,-21 1 15,0 0-15,0 0 0,0-21 16,0 20-16,0 1 0,0 0 0,0 0 16,0 0-16,0 0 0,0-1 15,-21 22-15,21-21 0,-21 21 0,0 0 16,-1 0-16,1 0 0,0 0 15,0 0-15,0 21 16,0-21-16,-22 43 0,22-22 16,0 0-16,0 21 0,-22-20 0,22 20 0,0-21 15,0 21-15,0-20 16,0 20-16,-1-21 0,22 21 0,0-20 16,0-1-16,0 0 0,0 21 0,0-21 15,0 1-15,0-1 16,22-21-16,-1 0 0,0 0 0,0 0 15,0 0-15,0 0 0,1 0 16,-1-21-16,21 21 0,-21-22 0,0 1 16,1 0-16,-1-21 0,0 21 0,21-22 15,-21 22-15,1-21 0,-1-1 16,0 22-16,0-21 0,0 0 16,0 20-16,1 1 0,-1-21 0,0 21 15,-21 0-15,0 42 31,0 0-31,0 0 16,0 0-16,-21 0 0,21 22 16,-21-22-16,21 21 0,0-21 0,-22 22 15,22-22-15,0 21 0,0-21 0,0 1 16,0-1-16,0 21 0,0-21 16,0 0-16,22 1 0,-1-22 15,0 0-15,0 21 0,21-21 16,-20 0-16,20 0 0,-21 0 15,21 0-15,-20-21 0,20 21 0,0-22 16,-21 1-16,22-21 0,-22 21 16,21-22-16,1 1 0,-22 0 0,21-22 15,0 22-15,-20-22 0,-1 22 0,21 0 16,-21-1-16,0 1 0,-21 0 16,22-1-16,-22 22 0,21 0 0,-21 0 15,0 0-15,0 0 0,0-1 16,-21 44-1,21-1-15,-22 0 16,22 0-16,-21 0 0,0 22 16,21-1-16,0-21 0,-21 21 15,0 1-15,21-1 0,-21 0 0,21 1 16,0-1-16,-22 0 0,22-20 16,-21 20-16,21-21 0,0 21 0,0-20 15,0-1-15,0 0 0,0 0 0,0 0 16,21 0-16,1-21 0,-1 0 15,0 0-15,0 0 0,0 0 16,0 0-16,22 0 0,-22-21 16,0 0-16,0 0 0,22 0 0,-22 0 15,0-22-15,21 1 0,-21 0 16,22-1-16,-22 1 0,21-22 16,-21 22-16,22-21 0,-22 20 0,0 1 15,0-22-15,-21 43 0,0-21 0,0 0 16,0 20-16,0 1 0,0 0 15,0 42 1,-21 0 0,0 1-16,0 20 0,0-21 0,-1 21 15,1 1-15,0-1 0,0 22 0,21-22 16,0 0-16,0 22 0,-21-22 16,21 0-16,0-20 0,0 20 0,0-21 15,0 0-15,0 22 0,0-22 16,21 0-16,0-21 15,0 0-15,0 0 0,1 0 0,-1 0 16,0 0-16,0 0 0,0 0 0,0-21 16,1 0-16,-1-1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3T04:45:56.8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6731 3789 0,'0'0'0,"-21"0"0,0 0 16,-1 0-16,-20 0 0,21 0 0,0 0 15,0 0-15,-1 0 16,-20 0-16,21 0 0</inkml:trace>
  <inkml:trace contextRef="#ctx0" brushRef="#br0" timeOffset="247.91">6392 3768 0,'0'-21'16,"0"-1"-16,0 1 0,0 0 15,21 21-15,-21-21 16,0 42 47,-21-21-63,0 0 15,0 21 1,0-21-16,0 21 15,-1-21-15,1 0 16,0 0-16,0 0 16,21-21 15,0 0-31</inkml:trace>
  <inkml:trace contextRef="#ctx0" brushRef="#br0" timeOffset="1416.24">6752 1926 0,'-21'-21'0,"21"0"0,-21-21 15,0 20-15,21-20 0,-22 21 0,1 0 16,0 0-16,0-1 0,21 1 16,-21 0-16,0 0 0,-1 21 15,22-21-15,0 42 32,0 0-17,0 21-15,0-20 16,0-1-16,0 21 0,0 0 0,0-20 15,0 20-15,0 0 0,0 1 16,0-1-16,0 0 0,0 22 0,0-22 16,22 0-16,-22 1 0,0-1 15,0 22-15,0-1 0,21-21 16,-21 22-16,0-1 0,0 1 0,21-1 16,-21 1-16,0-1 0,0-20 15,0 20-15,0 1 0,0-1 16,0 22-16,0-22 0,0 1 0,0 21 15,0-22-15,0 22 0,0-22 16,0 22-16,0 0 0,21-22 0,-21 22 16,0 21-16,21-22 0,-21 1 15,0 0-15,0-1 0,21 1 0,-21 21 16,22-22-16,-22 22 0,0 0 16,21-21-16,-21 21 0,21-1 0,0 1 15,-21-21-15,21 21 16,-21 0-16,0-1 0,21 1 0,-21 0 0,0 0 15,0 0-15,0 21 0,0-21 16,0 21-16,0-22 0,0 1 16,22 21-16,-22-21 0,0 21 0,21-21 15,-21 21-15,0-21 0,0 21 16,0-21-16,0 21 0,0-22 0,0 22 16,0-21-16,0 21 0,0-21 15,0 0-15,0 0 0,0 0 0,0-1 16,-21 1-16,21 0 0,-22-21 0,22 21 15,-21-22-15,0 1 0,21 0 16,0-1-16,-21 1 0,0 0 0,21-22 16,-21 1-16,21-1 0,0-21 15,0 1-15,0-22 0,0 0 16,0 0-16,0-42 16,0-21-1,0-1-15,0 1 0,0 0 0,-22-22 16</inkml:trace>
  <inkml:trace contextRef="#ctx0" brushRef="#br0" timeOffset="4132.6">6562 1757 0,'0'0'0,"-22"0"15,1 0 1,0 0-16,0 0 0,0 0 0,21 21 16,-21-21-16,-1 0 15,44 0 32,-1 0-31,0 0-16,0 0 0,0 0 15,0 0-15,1 0 0,20 0 0,-21 0 16,43 0-16,-22 0 0,21 0 16,1 0-16,-1 0 0,22 0 0,-21 0 15,20 0-15,1 0 0,21-21 16,-22 21-16,22 0 0,0 0 0,21-21 16,-21 21-16,21-21 0,-21 21 15,21 0-15,0-22 0,21 22 0,0-21 16,-21 21-16,21 0 0,0-21 15,-21 0-15,43 21 0,-22-21 0,0 21 16,0-21-16,0 21 0,1-22 16,-1 1-16,0 21 0,0-21 15,0 0-15,0 0 0,1 21 16,-1-21-16,0-1 0,0 1 0,0 0 16,22 21-16,-22-21 0,0 0 15,0 21-15,0-21 0,-21 21 0,21-22 16,1 22-16,-1-21 0,0 21 15,-21-21-15,21 21 0,0-21 0,0 21 16,1-21-16,-1 0 0,0 21 16,21-22-16,-21 1 0,22 0 0,-1 0 15,0 0-15,22 0 16,-43-1-16,21 1 0,1 0 0,-1 0 0,-21 21 16,22-21-16,-22 0 15,0-1-15,0 1 0,0 21 0,22-21 16,-22 0-16,0 0 0,0 21 15,0-21-15,0-1 0,1 22 0,20-21 16,-21 0-16,0 21 0,0-21 16,-21 0-16,22 21 0,-22 0 0,0-21 15,0 21-15,-22 0 0,22-22 16,-21 22-16,0 0 0,0 0 0,-21-21 16,20 21-16,-20 0 15,-21 0-15,20-21 0,1 21 0,-22 0 16,22 0-16,-21 0 0,-1 0 15,1 0-15,-22 0 0,0 0 0,-21 0 16,1 0-16,-1 0 0,-21 21 31,0 0-31,0 1 16,0-1-16,0 0 0,0 21 16,0-21-16,0 22 0,-21-22 15,21 21-15,0 1 0,0 20 16,-22-21-16,1 22 0,21-22 0,-21 22 15,21-1-15,0 1 0,0-1 16,0 1-16,0 20 0,0-20 0,0 21 16,0-22-16,0 22 0,0-1 15,21-20-15,0 21 0,1 20 16,-22-20-16,0 21 0,21 0 0,0 0 16,-21-1-16,0 1 0,21 0 15,0 0-15,-21 0 0,21 21 0,-21-21 16,22-1-16,-22 1 0,21 21 15,-21 0-15,21 0 0,0-21 0,-21 21 16,21-21-16,-21 21 0,21-21 16,-21 21-16,0 0 0,22-21 0,-22 21 15,21-22-15,-21 22 0,0 0 16,0-21-16,0 21 0,21 0 16,-21-21-16,0 21 0,21-21 0,-21 21 0,0-21 15,0 21-15,0-21 16,0-1-16,21 22 0,-21-21 0,0 0 15,0 0-15,0 21 0,0-21 0,0 0 16,0-1-16,0 1 0,0 0 16,0-21-16,0 21 0,0-1 0,0-20 15,-21 21-15,21-21 0,0-1 16,0-20-16,-21 20 0,21 1 0,-21-21 16,21 20-16,0-20 0,0-1 0,-21 1 15,21-1-15,-22-20 0,22 20 16,0-21-16,0 1 0,-21-1 15,0-21-15,0 22 0,21-22 0,-21 0 16,0 0-16,-1 0 0,22 0 16,-21 1-16,0-22 0,0 0 0,21 21 15,-21-21-15,0 0 0,-1 0 0,1 0 16,0 0-16,0 0 16,0 0-16,0 0 0,-22 0 0,22 0 15,-21 0-15,21 0 0,-43-21 16,22 21-16,-22 0 0,1 0 0,-1 0 15,-20 0-15,-1 0 0,-21 0 0,0 0 16,0 0-16,1 0 16,-22 0-16,21 0 0,-21 0 0,0 0 15,0-22-15,0 22 0,-21 0 0,21 0 16,-22 0-16,22 0 0,-21 0 16,0 0-16,0 0 0,-21 0 0,20 0 15,-20 0-15,21 0 0,-21 0 0,-1 22 16,1-22-16,0 0 0,-1 0 15,1 21-15,0-21 0,-1 0 0,1 21 16,0-21-16,-1 21 0,1-21 0,21 21 16,-22-21-16,1 21 0,0 1 15,21-1-15,-22-21 0,1 21 0,0 0 16,-1 0-16,1 0 16,21 1-16,-22-1 0,22 0 0,-21 0 15,21-21-15,0 21 0,-1 0 0,1 1 16,0-22-16,21 21 0,0 0 15,0-21-15,21 21 0,-21-21 0,21 0 16,1 21-16,-1-21 0,0 0 0,0 0 16,21 21-16,1-21 0,-1 0 15,22 0-15,-22 22 0,21-22 0,1 0 16,-1 0-16,1 0 0,-1 21 16,22-21-16,-21 0 0,20 0 0,1 0 15,0 0-15,-1 0 0,1 0 0,21 0 16,-22 0-16,1 0 15,0 0-15,-1 0 0,1 0 0,0 0 16,-1 21-16,1 0 0,0-21 16,-22 0-16,22 21 0,0-21 0,-1 0 15,-20 21-15,20-21 0,1 0 0,0 0 16,-22 0-16,22 0 0,-22 0 16,22 0-16,-21 0 0,20 0 0,1 0 15,0 0-15,-1 0 0,22 0 16,-21 0-16,21 0 0,-1 0 0,-20 0 15,21 0-15,0 0 0,0 0 16,-1 0-16,1 0 0,-21 0 16,21 0-16,-22 22 0,1-22 0,0 0 15,-1 0-15,1 21 0,-21-21 16,-1 0-16,22 21 0,-22-21 0,1 0 16,20 21-16,1-21 0,0 0 15,-1 21-15,1-21 0,0 0 0,21 0 16,-22 21-16,22-21 0,0 0 15,0 0-15,0 0 0,-1 0 16,1 0-16,0 0 16,0 0-1,0 0-15,0 0 0,-1 0 32,1 0-32,0 0 0,0 0 15,0 0-15,0 0 16,-1 0-1,1 0-15,21-21 0,-21 21 16,0 0 0,0 0-16,21-21 15,-21 21-15,21-21 16,0 0-16,0 0 0,0-1 16</inkml:trace>
  <inkml:trace contextRef="#ctx0" brushRef="#br0" timeOffset="4732.8">7874 5927 0,'0'0'0,"0"-21"0,0-1 0,0-41 15,0 42 1,0 0-16,0-1 0,0 1 16,-21 21-1,21 21-15,0 1 16,0-1-16,0 21 0,0 0 0,0 1 15,0 20-15,21 1 0,-21-1 16,21 22-16,-21 21 0,21-22 0,-21 22 16,0 0-16,0 0 0,0 0 15,0 0-15,0 21 0,0-22 0,-21 22 16,0-21-16,0 0 0,0 0 16,-1 0-16,1-22 0,0 1 0,21 21 15,0-43-15,0 22 16,-21-21-16,21-22 0,0 0 0,0 1 15,0-1-15,0-21 0,0 0 0,0 0 16,0-42 0,0 0-16,0 0 0,0-21 15,0-1-15</inkml:trace>
  <inkml:trace contextRef="#ctx0" brushRef="#br0" timeOffset="5520.35">7874 5588 0,'0'0'15,"0"-85"1,21 64-16,0 0 0,0 0 0,22 0 0,-1 0 15,0 21-15,1-22 0,20 22 16,1-21-16,-1 21 0,1-21 0,20 21 16,1-21-16,21 21 0,-21-21 15,20 0-15,1-1 0,0 1 0,0 0 16,0 0-16,0 0 16,-1 0-16,1-1 0,21 1 0,-21 0 15,-21 0-15,21 21 0,-43-21 16,22 21-16,-22 0 0,-20 0 0,-1 0 15,0 0-15,-21 0 0,22 0 16,-22 0-16,0 0 0,0 0 0,0 0 16,1 21-16,-1 0 0,0-21 15,0 42-15,0-20 0,22-1 0,-22 21 16,0-21-16,21 22 0,-21-1 16,1 21-16,-1-20 0,0 20 15,-21 1-15,0 20 0,21 1 0,-21-21 16,0 20-16,0 1 0,0 21 15,0-22-15,0 22 0,0 0 16,-21-21-16,21 21 0,0-1 0,0-20 16,0 0-16,0 21 0,0-22 0,0 22 15,0-21-15,0-1 0,21 1 16,-21 0-16,21-1 0,0 1 0,1-21 16,-22 20-16,0-20 0,21-1 0,-21 1 15,0-1-15,0 1 0,0-22 16,-21 22-16,-1-22 0,-20 0 0,21 1 15,-21-22-15,-1 21 0,22 0 0,-21-20 16,-1-1-16,1 21 0,0-21 16,-1 0-16,1 1 0,0-1 15,-1 0-15,1 0 0,-21 0 0,20 0 16,-41 1-16,20-1 0,-21 0 16,-20 21-16,-1-21 0,0 1 0,-21-1 15,0 0-15,0 21 0,0-21 0,-21-21 16,0 22-16,21-1 0,21-21 15,0 0-15,0 0 0,21 0 0,1 0 16,20 0-16,1 0 0,20 0 16,-20 0-16,42 0 0,-22 0 0,22 0 15,0 0-15,21-21 0,0-1 16,0 1-16,21 0 0,22-21 16,-22-1-16,21-20 0</inkml:trace>
  <inkml:trace contextRef="#ctx0" brushRef="#br0" timeOffset="6089.12">12361 5101 0,'0'-21'0,"0"42"0,0-63 16,0 21-16,0 0 0,-21 21 31,21 21-31,-21 0 0,21 21 16,0 1-16,0-1 0,0 0 0,-21 22 15,21 20-15,0 1 0,0 0 16,0 21-16,0-1 0,0 22 0,0 0 15,0 0-15,0 0 0,0 22 0,0-22 16,0 0-16,0 21 0,21-21 16,0 0-16,0 0 0,0 0 0,1-21 15,-1-1-15,0 1 0,0 0 0,0-21 16,0-1-16,1 1 16,-22-21-16,0 20 0,21-20 0,-21-1 15,0-20-15,0 20 0,0-21 0,0-20 16,0 20-16,0-21 0,21-21 15,-21-21 1,0-21-16,0 20 0,0-41 16</inkml:trace>
  <inkml:trace contextRef="#ctx0" brushRef="#br0" timeOffset="6919.75">12382 5292 0,'0'0'0,"-63"-85"15,42 64-15,21 0 0,0 0 16,0-1-16,0 1 0,0 0 15,21 21-15,0-21 0,0 0 0,22 21 16,-1-21-16,21-1 16,22 1-16,0 21 0,42-21 0,0-21 15,0 21-15,42-1 0,-21 1 16,43-21-16,-22 21 0,22 0 0,-22-22 16,0 22-16,-21 0 0,22 0 15,-22 0-15,0-1 0,-21 1 0,0 0 16,-21 0-16,0 21 0,-22-21 15,1 21-15,-21 0 0,-1 0 0,1-21 16,-1 21-16,43 0 16,-64 0-16,22 0 0,-1 0 0,-20 0 15,20 0-15,-21 0 0,22 0 16,-22 21-16,-21 0 0,22-21 16,-22 42-16,0-21 0,0 22 15,-21-1-15,0 0 0,0 43 0,0-21 16,-21 20-16,0 1 0,-21 0 0,20-1 15,1 22-15,0-21 0,0 21 16,21-22-16,0 22 0,0-21 0,0-1 16,0 1-16,21 0 0,0-1 15,0 1-15,1 21 0,20-21 0,-21-1 16,0 1-16,22 0 0,-22-1 16,21 1-16,-21 0 0,22-1 0,-22-20 15,0 20-15,0 1 0,21 0 16,-20-1-16,-1-20 0,0-1 15,0 1-15,-21-1 0,21-20 0,0 20 16,-21-20-16,0-1 0,0 0 0,0 1 16,0-22-16,0 21 0,0-21 15,-21 22-15,0-22 0,-21 0 0,-1 21 16,-20-21-16,-1 1 0,-20-1 0,20 0 16,-20 0-16,-1 21 0,-21-20 0,21-1 15,1-21-15,-22 21 0,0 0 16,0 0-16,-21-21 0,0 21 0,0 1 15,0-22-15,0 21 0,-21-21 0,21 21 16,0 0-16,0-21 16,0 21-16,21 0 0,0 1 0,1-1 15,20 21-15,0-21 0,22 22 0,-1-22 16,1 21-16,20-21 0,1 22 0,0-22 16,21 21-16,-1-21 0,1 0 15,0 1-15,0-22 0,0 0 0,0 0 16,-1 0-16</inkml:trace>
  <inkml:trace contextRef="#ctx0" brushRef="#br0" timeOffset="8068.05">4381 5059 0,'0'0'0,"-105"0"16,83 21-16,-20-21 0,21 0 0,0 21 15,0-21-15,-1 0 16,22 21-16,-21-21 0,21 22 16,0-44 31,21 1-47,1 0 15,-1 0-15,21-21 16,0-1-16,1 1 0,-1 0 0,22-1 15,-1 1-15,22 0 0,-22-1 16,22-20-16,-22 20 0,22 1 0,0 0 16,-22-22-16,22 22 0,0 0 15,-1-22-15,22 1 0,0 20 0,0-20 16,0-1-16,21 1 0,-22 20 16,22 1-16,22 0 0,-1-1 15,0 1-15,0 0 0,0 21 0,0-1 16,-21 1-16,22 0 0,-22 0 0,21 21 15,-21 0-15,0 0 0,0 0 16,-21 21-16,-1 0 0,-20 0 0,0 1 16,-1-1-16,1 21 0,-21 0 15,20 22-15,-20-22 0,-1 22 16,1-1-16,-1 22 0,1-22 16,-1 1-16,-20-1 0,20 22 0,-21-21 15,1-1-15,-1 1 0,0 20 16,-20-20-16,20-1 0,-21 1 0,0-1 15,0 1-15,1-22 0,-1 0 0,0 1 16,-21-1-16,0-21 0,0 22 16,21-22-16,-21 0 0,0 0 15,-21-21 32,21-21-47,-21 21 16,21-21-16,-21 21 0,-1-21 0,22-1 15,-21 1-15,0 0 0,21 0 0</inkml:trace>
  <inkml:trace contextRef="#ctx0" brushRef="#br0" timeOffset="8448.83">8636 4911 0,'0'0'0,"-21"-21"0,0 21 0,-1-22 0,1 1 16,21 0-16,-21 21 15,21-21-15,21 21 32,0 21-32,22 0 15,-22 0-15,21 1 0,1-1 0,-1 21 16,0-21-16,1 22 0,-1-22 15,0 21-15,1-21 0,-1 22 0,0-22 16,1 21-16,-22-21 16,21 0-16,-21 1 0,22-1 0,-22 0 15,-21 0-15,21 0 0,0 0 16,-21-42 31,0 0-47,0-21 15,21 21-15,-21-1 0,0 1 16</inkml:trace>
  <inkml:trace contextRef="#ctx0" brushRef="#br0" timeOffset="9120.14">9842 4360 0,'0'-21'0,"0"42"0,0-63 15,0 21-15,22 21 16,-22-21-16,0 42 16,0 0-1,-22 21-15,1-20 16,0 20-16,0 0 0,0 1 0,0 20 16,-22-21-16,22 22 0,-21-1 15,21 1-15,-1-1 0,-20 1 16,21-1-16,0 1 0,-22-1 0,22-20 0,0-1 15,21 0-15,-21 1 16,0-22-16,21 21 0,-21-21 0,21 1 16,0-1-16,0 0 15,0-42 1,0 0 0,0-1-16,0-20 0,0 21 15,21-21-15,0-1 0,0 1 0,0-22 16,0 1-16,22-1 0,-1 1 15,0-1-15,1 1 0,-1-1 0,-21 22 16,22-21-16,-1 20 0,0-20 0,-21 20 16,1 1-16,-1-21 15,0 20-15,-21 22 0,0-21 0,21 21 16,-21-22-16,0 22 0,0 0 16,21 0-16,-21 42 31,0 0-31,-21 21 0,0-20 0,0 20 15,0 0-15,-1 22 0,-20-22 0,21 22 16,-21-1-16,-1 22 0,-20-22 16,20 22-16,1-22 0,0 22 0,-1-21 15,22-1-15,-21 1 0,21-22 16,0 21-16,-1-20 0,22-1 0,0-21 16,0 0-16,0 1 0,0-1 15,0 0-15,0 0 16,0-42 31,0 0-47,0 0 15,22 21-15,-22-22 16</inkml:trace>
  <inkml:trace contextRef="#ctx0" brushRef="#br0" timeOffset="9984.64">9758 7726 0,'0'-21'31,"0"42"16,0 0-32,0 0-15,21 22 0,-21-22 16,0 21-16,0 22 0,0-22 16,0 21-16,21 22 0,-21-21 0,0-1 15,21 22-15,-21-1 0,0 1 16,21 0-16,1-1 0,-22 22 0,21-21 15,0 21-15,0-22 0,-21 22 0,0 0 16,21 0-16,0 0 16,-21 0-16,0-22 0,0 22 0,0 0 15,0 0-15,0-22 0,22 22 0,-22 0 16,21-21-16,-21-1 0,0 1 16,0 0-16,21-22 0,0 22 0,-21-22 15,21-20-15,0 20 0,-21-20 0,22-1 16,-22 0-16,0-21 0,21 1 15,0-1-15,-21 0 0,21-21 0,-21-21 32,0 0-17,0-1-15</inkml:trace>
  <inkml:trace contextRef="#ctx0" brushRef="#br0" timeOffset="10313.45">9694 10901 0,'0'0'0,"-21"0"0,0 0 16,21 21 15,21-21-31,0 21 15,0 0-15,22-21 0,-22 22 0,21-1 16,1 21-16,-1-21 0,0 0 0,1 22 16,-22-22-16,21 21 0,-21-21 15,0 22-15,1-22 0,-1 21 0,0-21 16,0 1-16,0-1 0,-21 0 16,0 0-16,21-21 15,-21-21-15,0 0 16,0-22-16,0 22 15,22 0-15</inkml:trace>
  <inkml:trace contextRef="#ctx0" brushRef="#br0" timeOffset="10524.57">10668 10710 0,'0'0'0,"42"0"0,-21-42 15,-42 63 1,0 0-16,0 1 15,-21-1-15,20 21 0,1-21 0,-21 22 16,21-1-16,0-21 0,-1 21 0,-20 1 16,21-22-16,0 21 0,0 1 15,-1-22-15,22 21 0,-21-21 0,21 0 16,-21 22-16,21-22 0,0 0 16,0 0-16</inkml:trace>
  <inkml:trace contextRef="#ctx0" brushRef="#br0" timeOffset="12584.77">7747 12658 0,'0'0'0,"0"21"0,0-42 47,0 0-47,0-1 0,-21 22 15,0-21-15,21 0 0,-22 21 16,1-21-16,0 0 0,0 21 0,-21-21 16,20 21-16,-20 0 0,0 0 15,-1 0-15,22 0 0,-21 0 0,0 0 16,20 21-16,-20 0 0,21 0 16,-21 0-16,20 22 0,1-1 15,0 0-15,0 1 0,0 20 0,0-21 16,-1 22-16,22-1 0,0 1 0,0-1 15,0-20-15,0-1 0,0 0 16,0 1-16,22-1 0,-1-21 16,0 0-16,0 1 0,0-1 0,0-21 15,22 0-15,-22 0 0,21 0 16,-21 0-16,22-21 0,-1-1 0,0 1 16,1-21-16,-1 21 0,0-22 15,22 1-15,-22-21 0,1-1 0,-1 1 16,0-1-16,1 1 0,-1-22 15,0 21-15,-21 1 0,1-22 0,-1 22 16,-21-1-16,0 1 0,0-1 16,0 22-16,0 0 0,0-1 0,0 22 15,0-21-15,0 21 16,0 42 0,0 0-16,0 21 15,0 1-15,0-1 0,0 0 16,0 22-16,-21-22 0,-1 22 0,1 20 15,21-20-15,-21-1 0,0 22 16,0-22-16,0 22 0,21-21 0,0-1 16,0-21-16,0 22 0,0-22 0,0-21 15,0 22-15,21-22 0,0 0 16,21 0-16,-21-21 0,22 0 0,-22 0 16,21 0-16,1-21 15,-1 0-15,0 0 0,1-22 0,-1 22 16,0-21-16,1 0 0,-22-1 15,21 1-15,0 0 0,-20-1 0,-1 1 16,-21 21-16,0-22 0,0 22 0,0 0 16,0 0-16,-21 21 15,-1 0-15,1 0 0,0 21 0,0 0 16,0-21-16,21 21 0,-21 1 16,21-1-16,-22 0 0,22 0 0,0 0 31,22-21-31,-1 0 15,0-21-15,0 0 0,0 0 16,22 0-16,-1-22 0,0 22 0,-21 0 16,22 0-16,-1 0 0,0-1 0,1 1 15,-1 0-15,-21 21 0,22 0 16,-22 0-16,0 0 0,0 0 0,-21 21 16,0 0-16,0 22 15,0-22-15,0 21 0,-21 1 0,0-1 16,0 0-16,-1 1 0,1-1 15,21 0-15,0-21 0,0 22 0,0-22 16,0 0-16,0 0 0,21-21 16,1 0-16,-1 0 15,0 0-15,21 0 0,-21 0 0,22 0 16,-22-21-16,21-21 0,-21 21 16,22-1-16,-22-20 0,0 21 0,21-21 15,-20-1-15,-1 1 0,0 21 16,0-22-16,-21 22 0,0 0 0,21 0 15,-21 42 1,0 0 0,0 22-16,0-22 0,0 0 15,0 0-15,0 21 0,0-20 16,0-1-16,-21 0 0,21 0 16,0 0-16,0 0 0,0 1 15,0-1-15,0-42 31,0-1-15,0 1-16,0 0 0,0-21 0</inkml:trace>
  <inkml:trace contextRef="#ctx0" brushRef="#br0" timeOffset="12732.68">9313 12573 0,'0'0'0,"0"-21"0,0 0 16,21 21 46,1 0-62</inkml:trace>
  <inkml:trace contextRef="#ctx0" brushRef="#br0" timeOffset="13795.08">9715 12891 0,'0'0'0,"-63"-43"16,63 22-16,0 0 0,0-21 16,0 20-16,0 1 0,21 0 15,0 0-15,22 21 0,-22 0 16,0 0-16,21 0 0,-21 0 0,22 21 15,-1 0-15,-21 0 0,22 1 16,-22 20-16,0-21 0,0 21 0,-21 1 16,0-1-16,0-21 0,0 22 15,0-1-15,0-21 0,0 0 0,0 22 16,0-22-16,0 0 16,21-21-1,0 0-15,1-21 16,-22 0-16,21-1 0,0 1 15,0-21-15,0 0 0,0-1 0,1 1 16,-1 0-16,0-1 0,0 1 16,-21 0-16,21-1 0,0 22 0,1-21 15,-22 21-15,0-1 0,0 1 16,0 42 0,0 1-16,0 20 15,0-21-15,-22 21 16,22-20-16,0 20 0,0 0 15,0 1-15,0-1 0,0 0 0,0-21 16,0 22-16,0-22 0,0 21 16,22-21-16,-1 1 0,0-22 0,0 21 15,0-21-15,0 0 0,1 0 16,-1 0-16,21-21 0,0 21 0,-20-22 16,20 1-16,0-21 0,-21 21 0,22-22 15,-22 22-15,21-21 0,-21 0 16,-21-1-16,22 1 0,-22 21 0,0-22 15,0 1-15,0 21 0,0 0 16,0 0-16,0-1 0,-22 1 0,1 21 16,0 0-16,0 0 15,0 0-15,21 21 16,0 1-16,-21-1 0,-1 21 0,22-21 16,0 22-16,0-1 0,0 0 15,0 1-15,0-22 0,0 21 0,0 0 16,0-20-16,0-1 0,22 0 15,-22 0-15,21 0 0,21-21 0,-21 0 16,0 0-16,22 0 0,-1 0 0,0-21 16,1 0-16,-1 0 0,0 0 15,1-22-15,-1 22 0,-21-21 0,22-1 16,-1 1-16,-21 0 0,0-1 16,-21 1-16,0 21 0,21-21 15,-21 20-15,0 1 0,0 0 0,0 0 16,-21 21-1,0 0-15,0 21 16,21 0 0,21-21-1,0 0-15,0 0 16,1 0-16,-1 0 0,0 0 16,0 0-16,0 0 0,0 0 15,-21 21 1,22 1-16,-22-1 0,0 0 15,0 0-15,0 0 0,0 22 0,0-22 16,0 21-16,-22-21 0,22 22 0,0-22 16,0 0-16,0 21 0,0-21 15,0 1-15,0-1 0,0 0 0,0 0 16,22-21 15,-1-21-31,0 0 0,0 0 0,0-1 16</inkml:trace>
  <inkml:trace contextRef="#ctx0" brushRef="#br0" timeOffset="13955.98">12086 12742 0,'0'0'0,"21"0"62,0-21-46</inkml:trace>
  <inkml:trace contextRef="#ctx0" brushRef="#br0" timeOffset="15468.01">13144 12806 0,'0'0'0,"0"21"16,22-21-16,-1 0 31,0 0-31,0 0 16,-21-21-16,21-21 0,22 20 0,-22 1 15,0-21-15,21 0 0,1-1 16,-22 1-16,21-22 0,0 1 16,1-1-16,-1 1 0,0-1 15,-20 1-15,-1-1 0,0 22 0,-21 0 16,0 21-16,0-1 0,-21 22 16,-22 0-16,1 22 0,0-1 15,-1 0-15,-20 21 0,21 1 0,-1-1 16,22 0-16,0 22 0,21-22 15,0 0-15,21 1 0,0-1 0,0 0 16,22-20-16,-1 20 0,0-21 16,22 0-16,-22 22 0,22-22 0,-22 0 15,0 0-15,1 0 0,-22 0 16,0 1-16,-21-1 0,0 0 16,0 0-16,-42-21 0,21 0 15,-22 0-15,1 0 0,0 0 16,-22 0-16,22 0 0,-1-21 0,1 21 15,21 0-15,-21 0 0,20-21 16,1 21-16,21 21 31,21 0-31,1 0 0,-1 0 16,0-21-16,0 22 0,0-22 0,22 0 16,-22 0-16,21 0 0,0 0 15,1 0-15,-1 0 0,22-22 0,-1 1 16,1 0-16,-1-21 15,1 21-15,-1-22 0,-21 22 0,22-21 16,-22 21-16,1-22 0,-22 1 16,0 21-16,0-22 0,0 22 0,-21 0 15,0 0-15,0 0 0,0 0 0,0 42 32,-21 0-32,21 0 15,-21 0-15,21 0 0,-21 22 16,21-22-16,0 21 0,0-21 0,-21 22 15,21-1-15,0-21 0,0 22 16,0-1-16,0-21 0,0 0 0,0 0 16,21-21-16,0 0 0,0 0 15,21 0-15,-20 0 16,-1-21-16,21 0 0,-21-21 0,22 21 16,-1-22-16,-21 1 0,21 0 15,-20-1-15,-1 1 0,0 21 0,0-22 16,0 1-16,0 21 0,-21-21 0,0 20 15,22 22-15,-22-21 0,0 42 32,0 1-32,0-1 0,0 0 15,0 0-15,0 21 0,0-20 0,0-1 16,0 21-16,0-21 0,0 0 16,21 22-16,-21-22 0,21 0 15,0 0-15,0 0 0,0 1 16,1-22-16,20 0 0,-21 0 15,0 0-15,22-22 0,-22 1 0,21 0 16,0 0-16,-20 0 0,20-22 16,-21 22-16,21-21 0,-20 0 0,-1-1 15,0 1-15,0 0 0,0-1 0,-21 1 16,21 21-16,-21 0 0,0-1 16,0 1-16,0 0 0,0 42 31,0 0-31,0 1 0,0-1 0,0 21 15,0-21-15,0 22 0,0-22 0,0 21 16,0 0-16,0 1 0,0-22 16,22 21-16,-22-21 0,21 22 0,0-22 15,0 0-15,0 0 0,0 0 16,1-21-16,-1 0 0,21 0 0,-21 0 16,0 0-16,22-21 0,-22 0 0,0 0 15,21 0-15,-20 0 0,-1-22 16,0 22-16,0-21 0,0-1 0,0 1 15,1 0-15,-22-1 0,0 22 16,0-21-16,21 21 0,-21 0 16,-21 21-1,-1 0-15,22 21 16,0 21-16,0-21 0,0 0 0,-21 22 16,21-22-16,0 0 0,0 21 0,0-20 15,0-1-15,0 0 0,0 0 16,0 0-16,0 0 0,0 1 0,0-1 15,21-21 1,-21-21 0,22-1-16</inkml:trace>
  <inkml:trace contextRef="#ctx0" brushRef="#br0" timeOffset="15620.93">16129 11917 0,'0'0'0,"-21"-21"0,0 0 15,-1-1-15,1 22 0,0-21 16,21 0-16,0 0 16,0 0-16,21 21 15,0 0-15,1 0 16</inkml:trace>
  <inkml:trace contextRef="#ctx0" brushRef="#br0" timeOffset="15900.77">16700 11536 0,'0'-21'16,"-21"21"-1,0 21 1,21 0-16,-21 21 0,0 1 0,0-1 16,-1 0-16,-20 22 0,21-1 15,0 1-15,0 21 0,-1-1 0,1-20 16,0 20-16,21-20 0,-21-1 15,21 1-15,-21-1 0,21-20 0,0 20 16,0-20-16,0-22 0,0 21 16,21-21-16,0 0 0,0 1 15,0-22-15,1 0 0,-1 0 16,0-22-16,0 1 16,-21 0-16,0 0 0,0-21 0,0 20 15</inkml:trace>
  <inkml:trace contextRef="#ctx0" brushRef="#br0" timeOffset="16044.68">16298 12340 0,'21'0'31,"1"0"-31,-1-21 0,0 0 16,21 21-16,-21 0 0,22-21 0,-22 21 15,21-21-15,1 21 0,-1-22 16,-21 22-16</inkml:trace>
  <inkml:trace contextRef="#ctx0" brushRef="#br0" timeOffset="16684.32">17039 12107 0,'-42'0'16,"21"0"0,-1 22-16,1-1 0,0 0 0,-21 0 15,21 0-15,-1 22 0,22-22 0,-21 0 16,21 21-16,-21-21 15,21 22-15,0-22 0,0 21 0,0-21 16,0 1-16,21-1 0,0 0 0,1 0 16,-1-21-16,0 21 0,21-21 15,-21 0-15,22 0 0,-1 0 0,0 0 16,1-21-16,-1 21 0,0-21 16,1 0-16,-22-22 0,21 22 0,-21-21 15,1 0-15,-1-1 0,0-20 0,-21-1 16,21 1-16,-21-1 0,0 1 15,0-22-15,0 22 0,0 20 0,0-20 16,0 20-16,0 22 0,0-21 16,0 21-16,0 42 31,-21 0-31,21 21 0,-21 1 16,21-1-16,-21 0 0,21 22 0,0-1 15,0 1-15,-22-22 0,22 22 0,-21-1 16,21-20-16,0-1 0,0 0 15,0 1-15,-21-22 0,21 21 0,0-21 16,0 0-16,0 1 16,0-44-1,21 1-15,-21 0 0,21 0 16,1 0-16,20 0 0,-21-22 16,0 1-16,22 0 0,-22 20 15,21-20-15,-21 21 0,22 0 0,-22 0 16,0-1-16,0 22 0,0 0 15,0 0-15,-21 22 0,22-1 0,-22 0 16,21 0-16,-21 21 0,0-20 16,0 20-16,0 0 0,0-21 0,0 22 15,0-22-15,0 0 0,0 0 0,0 0 16,0 1-16,0-1 0,0 0 16,21-21-1,0-21 1,0 0-16,0-1 15,1 1-15</inkml:trace>
  <inkml:trace contextRef="#ctx0" brushRef="#br0" timeOffset="16894.2">17992 11748 0,'0'-22'0,"0"44"0,0-65 16,0 22-16,0 0 15,21 21-15,0-21 16,0 21-16,21 0 0,-20-21 0,20 21 15,0 0-15,1 0 0,-1 0 16,0 0-16,1 0 0,-22 0 0,0 0 16,0 0-16,-42 0 47,0 0-47</inkml:trace>
  <inkml:trace contextRef="#ctx0" brushRef="#br0" timeOffset="17100.08">18373 11621 0,'0'0'0,"-22"0"15,1 21 1,0 0-16,0 0 0,21 0 0,-21 0 16,0 22-16,-1-22 0,22 21 0,0 22 15,-21-22-15,21 22 0,0-1 16,0-21-16,-21 22 0,21-22 0,0 1 16,0-1-16,0 0 0,0 1 15,0-22-15,0 21 0,0-21 16,0 0-16,0 1 0,21-22 31,0 0-31,1 0 0,-1-22 16,0 1-16,21 0 0,-21 0 0</inkml:trace>
  <inkml:trace contextRef="#ctx0" brushRef="#br0" timeOffset="17409.41">18669 12150 0,'0'0'15,"21"-21"-15,-21-1 0,-21 22 31,0 22-31,0-1 0,21 0 16,-22 0-16,22 0 0,0 22 16,-21-22-16,21 0 0,0 21 0,0-21 15,0 1-15,0-1 0,0 0 0,0 0 16,21-21-16,1 21 0,-1-21 16,0 0-16,0 0 0,0 0 0,0 0 15,1-21-15,-1 0 0,0 0 0,0 0 16,0-1-16,0-20 0,-21 0 15,0 21-15,0-22 0,0 1 0,0 0 16,0-1-16,0 22 16,0 0-16,-21 0 0,0 21 0,0 0 15,0 0-15,-22 0 0,22 0 0,0 21 16,0 0-16,0 0 0,0 0 16,21 1-16,0-1 0,0 0 15,0 0-15,21 0 0</inkml:trace>
  <inkml:trace contextRef="#ctx0" brushRef="#br0" timeOffset="17612.56">19410 12277 0,'-21'0'31</inkml:trace>
  <inkml:trace contextRef="#ctx0" brushRef="#br0" timeOffset="18700.55">19939 11917 0,'0'0'0,"0"-21"0,21 0 16,-21-1-16,0 44 15,0-1 1,0 0-16,0 21 0,0-21 0,0 22 16,0-1-16,0 22 15,-21-22-15,21 0 0,0 1 0,0 20 16,0-21-16,0-20 0,0 20 15,0 0-15,-21-21 0,21 1 0,0-1 16,0 0-16,21-21 16,0-21-1,0 0-15,0-22 0,1 22 16,-1-21-16,0-1 0,0 1 16,0 0-16,0-1 0,1 1 0,-1 21 15,0-21-15,-21 20 0,0 1 16,21 21-16,0 0 15,-21 21-15,0 1 16,21 20-16,1-21 16,-22 0-16,21 0 0,-21 22 0,21-22 15,0 0-15,-21 0 0,21 0 0,0 1 16,1-1-16,-1 0 0,0-21 16,0 0-16,0 0 0,0 0 0,1 0 15,-1 0-15,21 0 0,-21 0 16,22-21-16,-22 0 0,21-1 0,-21-20 15,22 21-15,-22-21 0,0-1 0,0 1 16,0 0-16,-21-1 16,0 1-16,21 0 0,-21 20 0,0-20 15,0 21-15,0 0 0,0 42 32,0 0-32,0 0 0,0 22 15,0-22-15,0 21 0,-21 0 16,21 1-16,0-22 0,0 21 0,0 1 15,0-22-15,0 21 0,21-21 0,-21 0 16,22 1-16,-1-1 16,0 0-16,0-21 0,0 0 0,0 0 0,22 0 15,-22 0-15,21 0 0,-21 0 16,22-21-16,-22 0 0,21-1 16,1 1-16,-22-21 0,21 0 0,-21 20 15,0-20-15,1 0 0,-1 21 16,0-22-16,-21 22 0,0 0 0,0 0 15,0 0-15,0 42 16,0 0-16,0 0 16,-21 0-16,21 0 0,0 22 0,0-22 15,-21 0-15,21 21 0,-22-20 16,22-1-16,0 0 0,0 0 0,-21 0 16,21 0-16,0-42 46,0 0-46,21 0 16,1-21-16</inkml:trace>
  <inkml:trace contextRef="#ctx0" brushRef="#br0" timeOffset="18996.38">21505 11663 0,'0'0'16,"0"-21"-16,0 0 0,-21 21 0,0 0 15,0 0-15,0 0 16,-1 21-16,22 0 15,0 0-15,22 0 16,-1-21-16,0 0 0,0 0 16,0 0-16,22 0 0,-22 0 15,0 0-15,0 0 0,0-21 16,-21 0-16,0 0 16,0 0-16,-21 21 15,0-22-15,0 22 0,0 0 0,-1 0 16,1 0-16,0 0 0,0 0 0,0 0 15,0 22-15,21-1 16,0 0-16,0 0 0,0 0 0,0 0 16,21-21-16,0 22 0,0-1 15,0-21-15,0 21 0,1-21 0,-1 0 16</inkml:trace>
  <inkml:trace contextRef="#ctx0" brushRef="#br0" timeOffset="20963.93">22161 11896 0,'-21'21'0,"0"-21"15,0 21-15,0-21 0,0 21 16,-1 0-16,1-21 0,0 22 0,21 20 16,0-21-16,0 0 0,0 22 0,0-22 15,0 21-15,0-21 0,0 22 16,0-22-16,0 21 0,0-21 0,0 0 15,0 1-15,0-1 16,21-21 0,-21-21-16,21-1 15,-21 1-15,0 0 0,0-21 16,22-1-16,-22 22 0,21-21 0,-21-22 16,0 22-16,21 0 0,-21 21 0,21-22 15,-21 22-15,0-21 0,21 21 16,0 21-1,-21 21 1,22-21-16,-1 42 0,0-21 0,-21 22 16,21-1-16,0-21 0,0 21 0,1 1 15,20-1-15,-21-21 0,0 22 16,0-22-16,22 21 0,-22-21 0,0 0 16,0 1-16,0-22 0,1 0 15,-1 0-15,0 0 0,0 0 0,0 0 16,0 0-16,1-22 0,20 1 0,-21-21 15,0 21-15,22-22 0,-1 1 16,-21 0-16,21-1 0,1-20 0,-1 21 16,0-1-16,1 22 0,-1-21 15,-21 21-15,22-1 0,-22 22 16,0 0-16,0 0 0,0 0 0,0 0 16,1 0-16,-1 22 0,-21-1 15,0 21-15,0-21 0,21 0 0,-21 22 16,0-22-16,0 0 0,0 0 15,0 0-15,0 1 0,0-1 0,0 0 16,0 0-16,0-42 31,0 0-31,0 0 16,0-1-16,0-20 0,0 21 0,0 0 16,-21-22-16,21 22 0,-21 0 15,-1 0-15,1 0 0,0 21 16,0 0-16,0 0 15,-22 0-15,22 0 0,0 0 0,-21 21 16,21 0-16,-22 0 0,1 22 0,21-22 16,-22 21-16,22-21 0,0 22 15,0-22-15,21 21 0,0-21 0,0 22 16,0-22-16,0 0 0,21 0 16,0 0-16,0 0 0,22-21 0,-22 0 15,21 22-15,1-22 0,-22 0 0,21 0 16,-21 0-16,22-22 0,-1 1 15,-21 0-15,0 0 0,22-21 0,-22-1 16,0 1-16,0-22 0,0 1 16,0-1-16,-21 1 0,22-22 15,-1 1-15,0 20 0,0-21 0,-21 1 16,0-1-16,0 22 0,0-1 16,0 22-16,0-1 0,0 1 0,0 21 15,-21 21-15,0 21 16,0 21-16,-22 1 0,22-1 15,0 22-15,0-1 0,0 1 16,-1-1-16,22 1 0,-21-1 0,21 1 16,0-1-16,0 1 0,0-1 15,0 1-15,0-22 0,21 21 0,-21-20 16,22-1-16,-1-21 0,21 0 0,-21 1 16,0-1-16,22 0 0,-22-21 15,21 0-15,-21 0 0,22 0 16,-1-21-16,-21 0 0,22-1 0,-1 1 15,-21-21-15,21 21 0,-20-22 16,-1 1-16,0 0 0,0 21 0,0-22 16,-21 22-16,21 0 0,-21 0 0,-21 42 31,0 21-31,21-21 16,-21 1-16,21 20 0,0 0 15,0-21-15,0 22 0,0-22 16,0 21-16,0-21 0,0 1 0,21-1 0,0 0 15,0 0-15,-21 0 16,22-21-16,-1 0 0,0 0 0,21 0 16,-21 0-16,1 0 0,20-21 0,-21 0 15,0 0-15,0 0 0,22-22 16,-22 22-16,-21-21 0,21-22 0,-21 22 16,0-22-16,0 22 0,0-21 15,0 20-15,0 1 0,0 0 0,0 20 16,-21-20-16,0 21 0,0 21 0,-22 0 15,22 0-15,0 0 0,0 0 16,-22 21-16,22 0 0,-21 0 0,21 1 16,0 20-16,-1-21 0,22 21 0,0-20 15,0 20-15,0 0 16,0-21-16,0 22 0,0-22 0,22 0 16,-1 0-16,21 0 0,-21 1 15,0-22-15,22 0 0,-22 0 0,21 0 16,-21 0-16,22 0 0,-1 0 0,-21 0 15,22-22-15,-1 1 0,-21-21 16,21 21-16,-20-22 0,20 22 0,-21-21 16,0 21-16,0 0 0,1-22 0,-1 22 15,-21 0-15,0 0 16,21 21-16,-21 21 31,0 0-31,0 0 0,0 0 16,0 1-16,-21-1 0,21 21 0,0-21 15,0 0-15,0 22 0,0-22 16,0 0-16,0 0 0,0 0 0,0 1 16,0-1-16,0 0 0,21 0 15,0-21-15,0 0 16,0 0-16,1 0 0,-1-21 0,21 0 16,-21 21-16,0-21 0,22-1 0,-22-20 15,0 21-15,-21 0 16,21 0-16,-21-1 0,21 1 0,-21 0 15,0 42 17,0 0-32,0 1 0,-21-1 0,21 0 15,0 0-15,0 0 0,0 0 16,0 1-16,0-1 0,0 0 16,0 0-16,21 0 15,1-21-15,-1 0 16,0 0-16,0 0 0,0-21 0,22 0 15,-22 0-15,0 0 0,0-1 0,0 1 16,0-21-16,-21 0 16,0-1-16,0 22 0,0-21 0,0 21 15,0-22-15,0 22 0,-21 21 0,0-21 16,0 21-16,0 0 0,0 0 16,-1 0-16,22 21 15,22 0 1,-1-21-1,0 0-15,21 0 0,-21 0 0,22 0 16,-22 0-16,21 0 0,1 0 16</inkml:trace>
  <inkml:trace contextRef="#ctx0" brushRef="#br0" timeOffset="21215.94">25887 11430 0,'0'0'0,"0"-21"0,-21 21 0,-1 0 16,1 0-16,0 0 0,0 0 16,0 21-16,0 0 0,-1 22 15,-20-22-15,21 21 0,21 0 0,-21 1 16,0-1-16,21 0 0,-22 1 0,22-1 16,0 0-16,0 1 0,0-22 15,0 21-15,0 1 0,0-22 16,0 21-16,22-21 0,-1 0 0,-21 1 15,21-22-15,0 0 0,21 21 16,-20-21-16,20 0 0,-21 0 0,21 0 16,1-21-16</inkml:trace>
  <inkml:trace contextRef="#ctx0" brushRef="#br0" timeOffset="21464.32">26289 11536 0,'0'0'16,"0"-21"-16,0 0 0,0-1 0,21 1 15,0 21 1,0 21-16,-21 1 0,0-1 16,22 0-16,-22 0 15,21 0-15,-21 22 0,0-22 0,0 21 16,0-21-16,0 22 0,0-1 16,0 0-16,0-21 0,-21 22 0,-1-1 15,1-21-15,0 22 0,-21-22 0,21 0 16,-1 0-16,1 0 0,0 0 15,0 1-15,42-44 16,0 1 0</inkml:trace>
  <inkml:trace contextRef="#ctx0" brushRef="#br0" timeOffset="21660.55">27009 11494 0,'0'0'0,"0"-22"16,-22 22 0,1 0-16,21-21 0,0 42 31,0 1-15,0-1-16,0 0 0,-21 21 15</inkml:trace>
  <inkml:trace contextRef="#ctx0" brushRef="#br0" timeOffset="21856.44">27114 12107 0,'0'0'0,"0"22"0,0-1 16,0 0-16,-21 0 15,21 0-15,-21 0 0,21 1 0,0-1 16,-21 0-16,0 0 0,0 0 0,-1 0 15,1 22-15,0-22 0,0 0 16,0 0-16,-22 0 0,22 1 0,0-1 16,-21-21-16,21 21 0,-22 0 15,22-21-15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3T05:08:15.7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3810 614 0,'0'-21'0,"0"0"16,0-1 0,0 1-16,0 0 0,21 0 15,-21 0-15,0 0 16,0-1-16,0 1 0,0 0 15,0 0 1,0 42 172,0 0-157</inkml:trace>
  <inkml:trace contextRef="#ctx0" brushRef="#br0" timeOffset="500.71">3789 466 0,'0'0'0,"0"-21"16,0-1-1,0 1 17,0 42-17,0 1 1,0-1-16,21 0 0,-21 21 0,21 1 16,-21-1-16,0 21 0,0 22 15,0-21-15,0 20 0,0 1 16,0 0-16,0-1 0,-21 1 0,0 0 15,0-1-15,21-20 0,-22-1 16,1 1-16,21-1 0,0-20 16,-21-1-16,21 0 0,-21 1 15,21-22-15,0 0 0,0-42 32,0-22-32,0 1 0,0 0 15,0-1-15,21-20 0,-21-1 16,21 1-16,-21 21 0</inkml:trace>
  <inkml:trace contextRef="#ctx0" brushRef="#br0" timeOffset="823.53">3704 826 0,'-42'-64'16,"42"43"-16,-21 0 0,21 0 0,-22-1 15,22-20-15,0 21 0,0 0 16,0 0-16,0-1 0,22 1 0,20 0 15,-21 0-15,21-21 0,22 20 16,-22 1-16,22 0 0,-1 0 16,1 0-16,-1 21 0,1 0 0,-1 0 15,1 0-15,-22 21 0,0 0 16,1 21-16,-22 1 0,-21-1 0,0 0 16,0 1-16,-21 20 0,0 1 15,-22-22-15,1 22 0,0-1 0,-1-21 16,1 1-16,0-1 15,-1 0-15,22-20 0,0-1 0,0 0 16,21 0-16,0 0 0,0 0 16,0 1-16,21-22 15,0 0 1,0 0-16</inkml:trace>
  <inkml:trace contextRef="#ctx0" brushRef="#br0" timeOffset="1273.27">4635 1164 0,'0'-21'16,"-21"21"0,0 0-1,0 21-15,0 0 0,0 1 16,-1-1-16,1 21 0,0 0 15,0-20-15,0 20 0,0 0 0,-1 1 16,22-1-16,0 0 0,0-21 16,0 22-16,0-1 0,0-21 15,22 0-15,-1 1 0,0-1 0,0 0 16,21-21-16,1 0 0,-1 0 16,0-21-16,1 0 0,20-1 15,-20 1-15,-1-21 0,0 21 16,1-22-16,-22 1 0,0 0 0,-21-1 15,0 1-15,0-21 0,-21 20 16,0 1-16,-1 21 0,-20-22 0,0 22 16,-1 0-16,1 0 0,0 21 15,-1 0-15,1 0 0,0 0 0,21 0 16,-22 21-16,22 0 0,0 0 16,0-21-16,21 22 0,0-1 15,0 21-15,0-21 0,0 0 16,21 1-16,0-1 0,0 0 0,22-21 15,-1 0-15,0 0 0,1 0 16</inkml:trace>
  <inkml:trace contextRef="#ctx0" brushRef="#br0" timeOffset="1600.59">5313 1122 0,'0'-21'0,"0"42"0,0-63 15,-21 42 1,-1 0-1,22 21-15,0 0 0,0 21 16,0-21-16,0 22 0,0 20 16,0-20-16,0 20 0,0 1 15,0-1-15,22 22 0,-1-1 0,-21 1 16,21 21-16,-21-21 0,21 20 0,-21 1 16,0 0-16,0 0 0,0 0 15,0-22-15,0 1 0,0 0 0,0-1 16,0-20-16,0-1 0,-21 1 15,21-22-15,-21 1 0,21-1 0,-21 0 16,21-21-16,0 1 0,0-1 16,0-42-1,0-22-15,0 22 0,0-21 0,0-22 16,21 22-16,0-43 16,0 22-16,-21-22 0,21 0 0,0 1 15</inkml:trace>
  <inkml:trace contextRef="#ctx0" brushRef="#br0" timeOffset="1879.43">5249 1524 0,'0'0'0,"-21"-42"16,0-1-16,21-20 0,0 21 15,0 20-15,0-20 0,21 0 0,0 21 16,0-1-16,22 1 0,-1 0 16,0 0-16,1 0 0,20 21 0,-20 0 15,20 0-15,-21 0 0,1 21 16,-22 0-16,21 0 0,-42 0 15,0 22-15,0-22 0,0 21 16,-42 1-16,21-22 0,-22 21 0,1-21 16,0 22-16,-22-22 0,22 0 15,0 21-15,-1-21 0,22 1 0,-21-1 16,21 0-16,-1-21 0,22 21 16,22-21-1,-1 0-15,21-21 16,0 0-16,-20 0 0,41-1 0</inkml:trace>
  <inkml:trace contextRef="#ctx0" brushRef="#br0" timeOffset="2243.21">6138 1058 0,'0'0'0,"0"-21"0,-21 21 15,-21 0 1,42 21-16,0 1 15,-21 20-15,21-21 0,0 21 0,0-20 16,-22 20-16,22 0 0,0 1 16,0-22-16,0 21 0,0 0 15,0-20-15,22 20 0,-1-21 16,0 0-16,0 0 0,0 1 0,0-22 0,1 0 16,20 0-16,-21 0 15,21 0-15,-20-22 0,20 1 0,-21 0 16,0 0-16,0-21 0,1-1 15,-1 22-15,-21-21 0,0-1 0,0 22 16,0-21-16,0 21 0,0 0 16,0-1-16,0 1 0,0 0 15,21 21 32,0 0-31,0 0-16</inkml:trace>
  <inkml:trace contextRef="#ctx0" brushRef="#br0" timeOffset="2623.28">6879 1016 0,'0'-42'16,"0"21"-16,-21 21 15,21 21 16,0 0-15,0 21-16,0 1 0,0-1 0,0 0 16,0 22-16,0-1 0,-21 1 15,21-1-15,0 22 0,-21 0 0,21-1 16,-22 1-16,22 21 0,-21-22 16,21 22-16,0 0 0,0 0 0,0 0 15,0 0-15,0-22 0,0 22 0,-21-21 16,21-1-16,0 1 0,0 0 15,0-22-15,0 22 0,0-43 0,0 22 16,0-22-16,0 0 0,-21 1 0,21-22 16,0 0-16,0-42 31,0 0-31,0-22 0,0 22 16,0-21-16,21 0 0,0-22 15,0 1-15,1-1 0,-22 1 0,21-1 16,0-21-16,0-20 0</inkml:trace>
  <inkml:trace contextRef="#ctx0" brushRef="#br0" timeOffset="2927.11">6794 1524 0,'0'0'0,"0"-42"16,0-1-16,0 1 0,0 0 0,0-1 16,0 22-16,0-21 0,0 21 15,0-22-15,0 22 0,64-63 16,-43 62-16,21 1 15,-20 0-15,20 0 0,0 21 16,1 0-16,-22 0 0,21 0 0,-21 0 16,0 21-16,1-21 0,-1 42 15,-21-20-15,0-1 0,0 21 0,0-21 16,-21 22-16,-1-22 0,1 21 16,0-21-16,-21 0 0,-1 1 0,1-1 15,21 0-15,-21 0 0,-1 0 16,22-21-16,0 21 0,0-21 0,0 0 15,42 0 1,0 0 0,21 0-16,-21-21 0,22 0 15</inkml:trace>
  <inkml:trace contextRef="#ctx0" brushRef="#br0" timeOffset="3379.85">7937 1080 0,'0'0'0,"22"0"0,-22-22 0,0 1 16,0 0-16,0 0 0,0 0 15,-22 0 1,1 21-16,-21 0 16,21 0-16,0 0 0,-22 21 0,1 0 15,0 0-15,20 0 0,-20 0 16,21 1-16,-21 20 0,20-21 0,1 0 15,0 0-15,21 1 0,0-1 16,0 0-16,0 0 0,21-21 16,0 0-16,22 0 0,-22 0 15,21 21-15,1-21 0,-1 0 0,0 0 16,1 0-16,-1 0 0,-21 21 16,21 1-16,-20-22 0,-1 0 0,0 21 15,0-21-15,-21 21 16,0 0-16,-21 0 15,-21-21-15,20 0 0,-20 21 0,-21-21 16,20 22-16,1-22 0,0 21 16,-1-21-16,1 0 0,0 0 0,-1 21 15,22-21-15,0 0 0,0 0 16,21 21-16,-21-21 0,-1 0 16,1 0-1,21-21 1</inkml:trace>
  <inkml:trace contextRef="#ctx0" brushRef="#br0" timeOffset="4244.08">17653 360 0,'0'0'0,"0"-21"0,21 0 15,-21-1-15,0-20 0,21 21 0,-21-21 16,0 20-16,0-20 0,0 21 16,0 0-16,0 0 0,0-1 0,0 44 31,0-1-15,0 21-16,0 0 0,0 22 15,0-1-15,0 1 0,0-1 0,0 1 16,0 21-16,0-1 0,-21 1 15,21-22-15,-21 22 0,0 0 0,0-22 16,-1 1-16,22-22 0,-21 22 16,21-22-16,0-21 0,-21 21 0,21-20 15,0-1-15,21-21 16,0 0 0,-21-21-16,22-1 0,-1-20 0,0 0 15,0-1-15,0 1 16,0-21-16</inkml:trace>
  <inkml:trace contextRef="#ctx0" brushRef="#br0" timeOffset="4499.93">18076 233 0,'0'0'0,"0"-42"0,21-1 15,-21 1-15,0 21 0,0-22 16,0 22-16,0 42 16,0 1-16,0-1 15,0 21-15,-21 0 0,21 22 0,0-1 16,0 22-16,0-21 0,0 20 15,0 1-15,-21 0 0,21-1 0,-21-20 16,21 20-16,-21 1 16,21-21-16,0-1 0,0 1 0,-21-22 15,21 0-15,0 1 0,-22-22 16,22 0-16,0 0 0,0 0 0,0 0 16,-21-21-1,0-21-15,21 0 16,-21-21-16,0 21 0</inkml:trace>
  <inkml:trace contextRef="#ctx0" brushRef="#br0" timeOffset="4679.85">17378 1058 0,'0'0'0,"-43"0"0,22 0 16,42 0 0,1 0-16,20 0 15,-21 0-15,21 0 0,1 0 0,20 0 16,-20-21-16,-1 21 0,21-21 15,-20 21-15,-1 0 0,-21-21 0,22 21 16,-22-21-16,0 21 0,0 0 16,0-21-16,0-1 0,1 22 0,-1 0 15</inkml:trace>
  <inkml:trace contextRef="#ctx0" brushRef="#br0" timeOffset="7189.62">18542 1249 0,'0'0'0,"0"21"0,21-21 0,0 0 15,0 0-15,1 0 16,-1 0-16,0-21 0,0 0 16,0 0-16,0-1 0,1-20 15,-1 0-15,0 21 0,-21-43 0,0 22 16,0-1-16,0 1 0,0-21 15,-21 41-15,21-20 0,-21 21 0,-1 0 16,-20 0-16,21 21 16,-21 0-16,-1 21 0,1 0 0,0 0 15,-1 21-15,1 1 0,0-1 16,-1 0-16,1 22 0,0-22 0,-1 22 16,22-22-16,0 22 0,0-22 0,21 0 15,0 1-15,0-1 0,0 0 16,21-21-16,0 1 0,0-1 0,22-21 15,-1 0-15,0 0 0,22 0 16,-22 0-16,22-21 0,-1-1 0,-21 1 16,22 0-16,-1-21 0,-20-1 15,-1 1-15,0 0 0,-20-22 16,20 22-16,-21 0 0,-21-22 0,0 43 16,0-21-16,0 20 0,0-20 15,-21 42 1,0 0-16,-22 42 15,43-20-15,-21-1 0,0 21 16,0 0-16,21 1 0,-21-22 0,21 21 16,0 1-16,0-1 0,0-21 15,21 21-15,0-20 0,21-1 0,-20 0 16,20 0-16,-21-21 0,21 0 16,1 0-16,-1 0 0,22 0 15,-22 0-15,0-21 0,1 0 0,-1 0 0,0-1 16,-21 1-16,1-21 15,20 21-15,-21-22 0,0 1 0,-21 21 16,0 0-16,0 0 0,0-1 16,-21 22-1,0 22 1,0 20-16,0-21 0,21 0 0,-22 0 16,1 22-16,0-22 0,21 21 15,0-21-15,-21 1 0,21-1 16,-21 0-16,21 0 0,0 0 0,21-21 31,0 0-31,0 0 0,-21-21 16,21 0-16,1 0 15,20-22-15,-21 22 0,0-21 0,0 21 16,1-22-16,20 22 0,-21 0 16,-21 0-16,21 0 0,-21 0 0,21 21 15,1 0-15,-22 21 16,0 0-16,0 0 15,0 0-15,0 0 0,0 22 16,0-22-16,0 0 0,0 0 0,0 22 16,21-22-16,0 0 0,0 0 0,0-21 15,0 21-15,1-21 16,20 0-16,-21 0 0,21 0 0,1 0 16,-1 0-16,0 0 0,1-21 15,-1 0-15,0 21 0,1-42 0,-1 20 16,-21 1-16,22-21 0,-22 21 15,21-22-15,-21 1 0,-21 0 0,0 21 16,0-22-16,0 22 0,0 0 16,0 0-16,0 0 0,-42 21 0,21 0 15,0 0-15,-22 0 0,1 0 16,21 21-16,-22 0 0,1 0 0,21 0 16,-21 22-16,-1-1 0,22-21 15,0 21-15,0 1 0,0-1 16,21-21-16,0 22 0,0-22 0,0 21 15,0-21-15,21 0 0,-21 1 16,42-22-16,-21 21 0,0-21 0,22 0 16,-22 0-16,21 0 0,1 0 15,-22-21-15,21-1 0,0 1 0,1 0 16,-22 0-16,21-21 0,-21-1 16,22 1-16,-22-22 0,21 1 0,-21-1 15,1 1-15,-1-22 0,-21 1 16,0 20-16,0-21 0,21 22 0,-21-1 15,0 1-15,0-1 0,0 22 16,0 21-16,0-21 0,0 20 0,-21 22 16,0 0-1,21 22-15,-22-1 0,1 0 16,0 21-16,0 1 0,21-1 0,-21 21 16,21-20-16,-21 20 0,21 1 15,0-1-15,0 1 0,0-1 0,0 1 16,0-1-16,0 1 0,0-22 15,21 22-15,0-22 0,0 0 0,0-21 16,0 22-16,1-22 0,20 0 16,-21-21-16,21 0 0,-20 21 15,20-21-15,-21 0 0,21 0 0,1-21 16,-22 0-16,21 0 0,-21 0 0,22-22 16,-22 1-16,21 0 15,-21-22-15,1 1 0,20-22 0,-21 21 16,0-20-16,0 20 0,1-20 15,-22 20-15,0 1 0,0 20 0,21-20 16,-21 42-16,0-22 0,0 22 16,0 0-16,0 0 0,-21 21 15,-1 0-15,1 0 0,0 21 16,0 21-16,0-21 0,0 22 16,-1-1-16,1 22 0,0-22 15,0 21-15,21 1 0,0-1 0,0 1 16,0-1-16,0 1 0,0-1 15,0 1-15,0-22 0,0 1 16,21-1-16,0 0 0,0-21 0,1 1 16,-1-1-16,21 0 0,-21 0 15,22-21-15,-22 0 0,21 0 0,0 0 16,-20 0-16,20-21 0,0 0 16,1 0-16,-22-1 0,21 1 0,0-21 15,-20 21-15,20-22 0,-21 22 16,0-21-16,0 21 0,1-43 15,-22 43-15,-22 21 32,1 21-32,0 0 15,21 1-15,-21 20 0,0-21 0,21 0 16,0 22-16,-21-22 0,-1 0 0,22 21 16,0-21-16,0 1 0,0-1 15,0 0-15,22-21 16,-1 0-16,0 0 15,0 0-15,0 0 0,0-21 0,1 0 16,-1-1-16,21 1 0,-21 0 16,0 0-16,22-21 0,-22 20 0,0 1 15,0 0-15,0 0 0,1 21 16,-22-21-16,21 21 16,0 0-1,-21 21-15,0 0 16,0 0-16,0 0 0,0 1 15,0-1-15,0 0 16,0 0-16,0 0 0,21 0 16,0 1-16,0-22 15,22 0-15,-22 0 0,21 0 0,-21 0 16,22 0-16,-1 0 0,0 0 16,1 0-16,-1 0 0,0-22 0,1 1 15,-1 0-15,0 0 16,1-21-16,-1 20 0,-21-20 0,0 21 15,1-21-15,-1-1 0,0 22 16,-21-21-16,0-1 0,0 22 0,0 0 16,0-21-16,-21 21 0,0 21 15,-1-22-15,1 22 0,0 0 0,-21 0 16,21 0-16,-22 22 0,22-1 16,-21 0-16,21 0 0,-22 0 0,22 22 15,0-22-15,21 0 0,0 0 0,0 0 16,0 0-16,0 1 0,21-1 15,0-21-15,0 0 16,1 0-16,-1 0 16,0 0-16,0 0 0,0 0 0,0 0 15,1 0 1,-22 21-16,0 0 0,0 0 16,0 0-16,0 22 15,0-22-15,0 21 0,0 1 0,-22-1 16,22 0-16,0 1 0,-21 20 15,21 1-15,-21-22 0,0 21 0,21 1 16,0-1-16,-21 1 0,0-1 0,-1 1 16,22-1-16,-21-20 0,0 20 15,21 1-15,0-22 0,-21 22 0,0-22 16,21 0-16,-21 1 0,-1-1 16,22-21-16,0 0 0,-21 0 15,21 1-15,-21-22 0,0 0 0,21 21 16,-21-21-1,21-21-15,0-1 0,0-20 16,0 21-16,0 0 0,0-22 16,0 22-16,0-21 0,0 0 15,0-22-15,0 22 0</inkml:trace>
  <inkml:trace contextRef="#ctx0" brushRef="#br0" timeOffset="7535.42">21378 593 0,'-21'0'0,"42"0"0,-63-21 0,21 21 15,0 0-15,-1 0 0,1 0 16,42 0 46,-21-22-62,0 1 16,-21 21 0,0 0-1,0 21-15,0 1 16,21-1-1,0 0-15,0 0 0,0 0 16,0 0-16,0 1 0</inkml:trace>
  <inkml:trace contextRef="#ctx0" brushRef="#br0" timeOffset="8451.89">3662 2223 0,'-43'-22'0,"86"44"0,-128-44 16,43 1-16,21 21 0,-22 0 0,1 0 16,21 0-16,0-21 0,-22 21 15,22 0-15,0 0 16,42 0 0,21 0-16,1 0 15,20 0-15,22 0 0,0 0 16,42 0-16,-22-21 0,44 21 15,-1 0-15,0-21 0,42 21 0,-20 0 16,20-21-16,1 21 0,-1 0 16,1-22-16,-1 22 0,1-21 0,-22 0 15,22 21-15,-22-21 0,-21 21 16,0-21-16,-21 0 0,-21 21 0,0-22 16,-21 22-16,-22 0 0,1 0 15,-22-21-15,0 21 0,1 0 0,-22 0 16,0 0-16,0 0 0,0 0 15,0 0 1,-21-21 15,22 0-15</inkml:trace>
  <inkml:trace contextRef="#ctx0" brushRef="#br0" timeOffset="9476.31">17653 1990 0,'-21'0'0,"42"0"0,-85 0 16,22 0-16,0 0 0,-1 0 16,1 0-16,0 0 0,21-21 0,-22 21 15,22 0-15,0 0 0,0 0 16,0 0-16,-1 0 0,1 0 15,42 0 17,22 0-32,-22 0 0,42 0 15,-20 0-15,20 0 0,1 0 0,20 0 16,1 0-16,0 0 0,21 0 16,-1 0-16,22-22 0,0 22 0,0 0 15,22 0-15,-1-21 16,0 21-16,0 0 0,21-21 0,1 0 0,20 21 15,-20 0-15,-1-21 16,21 21-16,-20 0 0,-1-21 0,22 21 16,-22 0-16,0-22 0,1 22 15,-1 0-15,0 0 0,-21 0 0,22-21 16,-22 21-16,0 0 0,-21 0 16,0 0-16,0 0 0,-21-21 0,0 21 15,-22 0-15,1 0 0,-21 0 16,-1-21-16,-21 21 0,-20 0 0,20 0 15,-21 0-15,0 0 16,-42 0 15,0 0-15,0 0-16,0 0 0,-1 0 16,1 0-16,0 0 0,0 21 15</inkml:trace>
  <inkml:trace contextRef="#ctx0" brushRef="#br0" timeOffset="9611.21">22923 1842 0,'0'21'16,"-21"-21"31,0 0-47,0 0 0,0 0 15,0 0-15,-22 0 0,1 0 0</inkml:trace>
  <inkml:trace contextRef="#ctx0" brushRef="#br0" timeOffset="11095.46">656 3620 0,'0'-22'94,"0"1"-94,0 0 16,0 0-1,0 0-15,0 0 16,-21-1-16,21 1 0,0 0 0,-21 0 16,21 0-16,0 0 0,0-1 15,0 1-15,-21 0 0,21 0 16,0 0-16,-22 21 15,22 21 1,0 0-16,0 21 16,0-20-16,0 20 0,0 0 15,0 22-15,0-22 0,0 0 16,0 22-16,0-1 0,0-20 16,-21 20-16,21 1 0,-21-1 0,21 1 15,-21-1-15,21 1 0,0-22 16,0 0-16,0 1 0,0-1 15,0-21-15,0 0 0,0 1 0,0-1 16,0 0-16,0-42 47,0 0-47,0-1 16,0 1-16,0-21 0</inkml:trace>
  <inkml:trace contextRef="#ctx0" brushRef="#br0" timeOffset="11735.1">1016 3979 0,'0'0'0,"0"22"16,-21-22-16,21 21 0,0 0 15,21-21 32,0-21-31,-21 0-16,0-1 16,0 1-16,0 0 15,0 0-15,-21 21 16,0 0-16,0 0 31,21 21-31,-22 0 0,22 0 0,0 1 16,0-1-16,0 0 15,0 0-15,22-21 16,-1 0 0,0 0-16,0 0 15,-21-21-15,21 0 0,0 0 16,-21-1-16,0 1 15,0 0-15,0 0 16,-21 21-16,0 0 0,0 0 16,0 0-1,0 0-15,21 21 16,-22-21-16,22 21 0,0 0 0,22-21 31,-1 0-31</inkml:trace>
  <inkml:trace contextRef="#ctx0" brushRef="#br0" timeOffset="12543.17">2286 3154 0,'0'0'16,"21"-21"-16,-21 0 16,0 42-1,0 0-15,0 0 16,0 21-16,0 1 0,-21 20 15,21-20-15,-21 20 0,0 1 16,-1-1-16,1 1 0,21-1 0,-21 22 16,0-22-16,0 1 0,0 20 15,-1-20-15,1-1 0,21-20 0,0 20 16,-21-20-16,21-22 0,-21 21 16,21-21-16,0 0 0,0 1 15,0-44 1,0-20-1,0 21-15,0-21 0,0-1 16,0-20-16,0 20 0,21-20 16,-21-1-16,21 1 0,-21-1 0,21-20 15,1 20-15,-22-20 0,21 20 16,0-21-16,0 22 0,0-1 16,22 22-16,-22 0 0,0-1 0,-21 22 15,21 0-15,0 0 0,0 21 16,1 0-16,-22 21 0,21 21 0,0-20 15,0 20-15,-21 0 0,21 22 16,-21-22-16,21 22 0,-21-1 16,0 1-16,22-1 0,-22-21 15,0 22-15,0-1 0,0 1 0,0-1 16,0 1-16,0-22 0,0 1 16,0 20-16,0-21 0,0-20 15,0 20-15,21-21 0,-21 0 0,0 0 16,0 1-16,0-44 31,0 1-31,-21 0 16,-1-21-16</inkml:trace>
  <inkml:trace contextRef="#ctx0" brushRef="#br0" timeOffset="12715.91">1947 4064 0,'0'0'0,"-21"0"0,21-21 16,21 0-1,0 21 1,1-21-16,20 21 0,-21-22 16,21 1-16,22 21 0,105-42 15,-105 21-15,-22 0 16,22-1-16,-22 1 0,0 0 0,22 0 16,-43 21-16</inkml:trace>
  <inkml:trace contextRef="#ctx0" brushRef="#br0" timeOffset="13011.74">3090 3196 0,'0'0'0,"0"-42"16,0 63-1,0 0-15,0 22 16,0-1-16,0 0 0,0 1 15,0-1-15,0 21 0,0 1 0,0-22 16,0 22-16,0-1 16,-21-20-16,21 20 0,-21-21 0,21 22 15,0-22-15,0 1 0,0-1 16,0 0-16,0 1 0,0-22 0,0 0 16,0 0-16,0 0 0,21-21 15,0 0-15,0 0 0,-21-21 16,22 0-16,-1-21 0,0 20 15,0-20-15</inkml:trace>
  <inkml:trace contextRef="#ctx0" brushRef="#br0" timeOffset="13376.53">3281 3831 0,'0'0'0,"-21"0"0,21 21 0,-22 1 15,22-1 1,0 0-16,22-21 15,-1 0-15,0 0 16,21 0-16,-21-21 0,22 0 0,-1 21 16,0-22-16,22 1 0,-22 0 15,-21 21-15,22-21 0,-22 0 0,21 0 16,-42-1-16,21 22 16,-42 0-1,0 0-15,0 0 0,-21 0 16,-1 0-16,1 22 0,0-1 15,-1-21-15,22 42 0,-21-21 16,21 0-16,-22 1 0,43-1 0,-21 21 16,21-21-16,0 0 0,0 1 15,0-1-15,0 0 0,21 0 0,0 0 16,1-21-16,-1 21 0,21-21 16,-21 0-16,22 0 0,-1 0 0,0 0 15,1 0-15,-1 0 0,-21-21 16,21 21-16,1-21 0</inkml:trace>
  <inkml:trace contextRef="#ctx0" brushRef="#br0" timeOffset="13739.32">3958 3768 0,'0'0'0,"0"-21"0,-21-1 16,21 1-1,21 21 1,0 0-16,22 0 15,-22 0-15,0 0 0,0 21 16,21 1-16,-20-1 0,-1-21 0,0 42 16,0-21-16,0 0 0,0 22 15,-21-22-15,22 21 0,-22-21 0,0 22 16,0-1-16,0-21 0,-22 0 16,1 1-16,21-1 0,-21 0 15,21 0-15,-21 0 0,0-21 16,21-21-1,0 0-15,0 0 0,0 0 16,0-22-16,0 1 0,0 0 16,0-1-16,21 22 0,0-21 0,-21-1 15,21 1-15,0 21 0,-21-21 16,22 20-16,-1 1 0,0 0 0,-21 0 16,21 0-16,0 0 15,0-1-15,1 1 0,-1 21 0,0-21 16</inkml:trace>
  <inkml:trace contextRef="#ctx0" brushRef="#br0" timeOffset="14107.63">4974 3090 0,'0'0'16,"0"-42"-16,0 21 15,-21 42 17,21 0-32,-21 22 0,0-22 15,21 21-15,-22 22 0,1-22 16,0 21-16,0-20 0,0 20 0,21 1 16,-21-1-16,-1 1 0,1-22 15,0 22-15,21-1 0,-21-21 0,21 22 16,0-22-16,0 1 0,0-1 15,0 0-15,21-21 0,0 22 0,0-22 16,1 0-16,-1 0 0,0-21 0,21 0 16,-21 0-16,1 0 0,20 0 15,-21 0-15,21 0 0,-20-21 16,20 0-16,-21 0 0,0 0 16,22-1-16,-22-20 0,0 21 0,0-21 15,0 20-15,0-20 0</inkml:trace>
  <inkml:trace contextRef="#ctx0" brushRef="#br0" timeOffset="14355.49">4678 3704 0,'0'0'0,"-21"0"15,42 0 1,21 0-16,-21 0 15,22 0-15,20 0 0,-21-21 0,1 21 16,-1-21-16,0 21 0,1 0 0,-1-21 16,0 21-16,-20 0 0,20 0 15,-21 0-15,0 0 0,0 0 16,-21-21 0</inkml:trace>
  <inkml:trace contextRef="#ctx0" brushRef="#br0" timeOffset="17371.96">8361 3641 0,'-21'0'0,"-1"0"15,1 0-15,0 0 0,0 0 0,0 0 16,0 0-16,-1 0 15,-20 0-15,21 0 0,0 0 0,0 0 16,-22 0-16,22 0 0,0 21 16,-21-21-16,20 0 0,1 0 0,0 0 15,0 0-15,0 0 16,21 21-16,21-21 31,21 0-15,-21 0-16,22 0 0,-1 0 0,0 0 15,22 0-15,-22-21 0,22 21 16,-1 0-16,22 0 0,-22-21 0,43 21 16,-21 0-16,21-21 0,21-1 15,-21 22-15,-1 0 0,22-21 0,-21 21 16,21 0-16,0-21 0,0 21 16,0-21-16,0 21 0,0-21 0,0 21 15,-21 0-15,0-21 0,0-1 16,0 22-16,-22 0 0,1 0 15,0-21-15,-22 21 0,1 0 0,-22 0 16,21 0-16,-20 0 0,-22 0 16,0-21-16,0 21 0,0 0 0,1 0 15,-44 0 17,1-21-17,0 21-15,0 0 16,0-21-16</inkml:trace>
  <inkml:trace contextRef="#ctx0" brushRef="#br0" timeOffset="17956.33">10753 3048 0,'-22'-21'16,"1"21"-16,21 21 62,21-21-62,1 21 0,-1 0 16,-21 1-16,21-22 0,21 21 0,-21 0 15,1 0-15,20 0 0,-21 0 16,21 1-16,1-1 0,-1-21 0,0 21 16,1 0-16,-1-21 0,0 0 15,1 21-15,-1-21 0,0 0 0,-20 0 16,20 0-16,-21 0 0,0 0 16,0 0-16,-42 0 46,0 0-46,0 21 16,0-21-16,-22 22 0,22-1 16,0 0-16,-21 0 0,21 0 0,-22 0 15,1 1-15,21-1 0,-22 21 0,1-21 16,0 22-16,-1-22 0,1 21 16,0 0-16,-1-20 0,1-1 0,21 21 15,-21-21-15,20 0 0,-20 1 16,21 20-16,0-21 0,0 0 15,21 0-15,-22-21 0,22 22 16,0-44 31,22 1-47,-1 21 0</inkml:trace>
  <inkml:trace contextRef="#ctx0" brushRef="#br0" timeOffset="21759.67">13335 3493 0,'21'0'0,"-21"-22"47,0 1-47,0 0 16,0 0-1,0 0-15,-21 0 0,0-1 16,0 1-16,-1 21 16,1-21-16,0 21 0,0 0 0,0-21 15,0 21-15,-1 0 16,1 0-16,0 0 0,0 0 0,0 0 15,0 21-15,-1-21 0,1 21 16,0 0-16,0 1 0,0-1 0,0 0 16,-1 0-16,22 0 0,-21 22 15,0-22-15,21 21 0,0-21 0,0 22 16,0-22-16,0 21 0,-21-21 0,21 22 16,0-22-16,0 21 0,0-21 15,0 0-15,0 1 0,21-1 0,-21 0 16,21-21-16,0 21 0,1-21 15,-1 0-15,0 0 0,0 0 0,0 0 16,22 0-16,-22-21 0,0 21 16,21-21-16,1 0 0,-1-1 15,-21 1-15,21 0 0,1-21 0,-1 21 16,0-22-16,1 1 0,-22 0 16,21-22-16,1 22 0,-22-22 0,0 1 15,0-1-15,0 22 0,0-22 16,1 1-16,-1 21 0,0-22 0,-21 1 15,0 20-15,21 1 0,-21 0 16,21-22-16,-21 43 0,0-21 0,0-1 16,0 22-16,0 0 0,0 0 15,0 0-15,0 42 32,-21-21-32,0 42 0,21-21 15,-21 22-15,0-1 0,-1 0 0,22 22 16,-21-22-16,0 22 0,21-1 15,-21 1-15,21-1 0,0 1 0,0-1 16,0 1-16,0-22 0,0 21 16,0-20-16,0-1 0,0 0 0,21 1 15,-21-22-15,21 21 0,0-21 16,1 1-16,-1-22 0,0 21 16,0 0-16,0-21 0,0 0 15,1 0-15,20 0 0,-21 0 16,0 0-16,0-21 0,1 0 0,-22-1 15,21 1-15</inkml:trace>
  <inkml:trace contextRef="#ctx0" brushRef="#br0" timeOffset="22207.41">14076 3366 0,'0'0'0,"-21"0"16,21-22-1,0 1-15,21 0 16,0 21 0,0 0-16,0-21 15,0 21-15,1 0 0,20 0 16,-21 0-16,0 0 0,0 21 0,1-21 16,-1 21-16,0 0 0,0 1 0,0 20 15,0-21-15,-21 0 0,22 22 16,-22-22-16,0 21 0,0-21 0,0 0 15,0 1-15,0 20 0,0-21 16,-22-21-16,1 21 0,21 0 0,-21-21 16,0 0-1,21-21 1,0-21-16,0 21 0,0 0 16,0-22-16,0 22 15,0-21-15,0-1 0,21 1 0,0 0 16,-21-1-16,21 22 0,1-21 15,-1 21-15,-21 0 0,21-1 0,0 1 16,0 21-16,-21-21 0,21 21 16,1 0-16,-1 0 0,0 0 15,0 0-15,0 0 16,0 0-16</inkml:trace>
  <inkml:trace contextRef="#ctx0" brushRef="#br0" timeOffset="22439.38">14774 3196 0,'21'21'15,"-21"1"-15,0-1 16,22 0-16,-22 0 0,0 21 0,0-20 16,0-1-16,0 21 0,0-21 15,0 22-15,0-22 0,0 0 0,0 0 16,0 0-16,0 0 0,0 1 15,0-1-15,0 0 16,21-21 0,0-21-1,0 0-15,-21-1 0,21-20 0</inkml:trace>
  <inkml:trace contextRef="#ctx0" brushRef="#br0" timeOffset="22756.2">14944 2794 0,'0'0'0,"-22"0"0,-41 0 16,42 0-16,0 0 0,-1 0 15,22 21 1,-21-21-16,21 21 0,0 1 0,0-1 16,0 0-1,21-21 1,1 0-16,-1 0 15,0-21-15,0 21 0,0-21 0,-21-1 16,0 1-16,0 0 16,-21 21-1,0 0-15,0 0 16,0 21 0,21 0-16,0 1 15,0-1-15,0 0 16,0 0-16,21-21 0,0 0 0,0 21 15</inkml:trace>
  <inkml:trace contextRef="#ctx0" brushRef="#br0" timeOffset="23292.3">15282 3344 0,'0'0'0,"0"-21"0,-21 21 16,21-21-16,-21 0 0,21 0 15,0 0-15,0-1 16,0 1-1,21 21 1,0 0-16,0 21 16,1 1-16,-1-1 0,0 0 0,0 21 15,0 1-15,0-22 0,-21 21 16,0 0-16,0 1 0,0-1 0,0 0 16,0 1-16,0-22 0,0 0 15,0 21-15,0-20 0,0-1 16,0 0-16,22-21 15,-1 0 1,-21-21-16,21 21 0,-21-21 0,0-1 16,21-20-16,0 21 0,0-21 0,-21-1 15,0-20-15,22 20 0,-1 1 16,-21-21-16,21 20 0,0 1 0,0 0 16,0 20-16,-21-20 15,22 21-15,-1 21 0,-21-21 0,21 21 16,0 0-1,0 0-15,0 21 16,1 0 0,-22 0-16</inkml:trace>
  <inkml:trace contextRef="#ctx0" brushRef="#br0" timeOffset="23660.09">15960 3493 0,'21'0'0,"0"0"16,0 0-16,0 0 16,0-22-16,1 22 0,-1-21 15,0 0-15,0 0 0,0 0 0,22 0 16,-22-1-16,0-20 0,0 21 16,0 0-16,-21 0 0,0-22 0,0 22 15,0 0-15,-21 21 16,0 0-16,0 0 15,0 0-15,-1 21 0,1 0 0,0 0 16,0 1-16,0 20 0,0-21 16,-1 21-16,1 1 0,0-1 0,0-21 15,21 22-15,-21-1 16,21-21-16,0 21 0,0-20 0,0-1 16,0 0-16,0 0 0,0 0 15,21 0-15,0-21 0,0 22 0,0-22 16,1 0-16,-1 0 0,21 0 0,-21 0 15,22 0-15,-22 0 0,21 0 16,-21-22-16,22 1 0,-22 21 0</inkml:trace>
  <inkml:trace contextRef="#ctx0" brushRef="#br0" timeOffset="24083.84">16616 3281 0,'0'0'0,"0"-21"0,0 0 0,0-1 15,0 1 1,0 0-16,21 21 16,0 0-16,0 0 0,0 0 15,1 0-15,-1 0 0,21 21 16,-21 0-16,0 1 0,1-1 16,-1 21-16,0-21 0,-21 22 15,0-1-15,21-21 0,-21 21 0,0 1 16,0-22-16,0 21 0,0-21 15,0 22-15,-21-22 0,21 0 0,-21 0 16,0 0-16,21 1 0,0-1 16,-22-21-16,1 0 15,21-21 1,0-1-16,0-20 16,0 21-16,0 0 0,21-22 0,-21 1 15,22 0-15,-1-22 0,-21 22 16,21 0-16,0-1 0,0 1 0,-21 0 15,21-1-15,1 22 0,-1 0 0,0 0 16,0 0-16,0-1 0,0 22 16,1 0-16,-1 0 0,0 0 0,0 0 15,0 0-15,0 0 16,1 0-16,-1 22 16</inkml:trace>
  <inkml:trace contextRef="#ctx0" brushRef="#br0" timeOffset="24379.19">17441 3493 0,'0'0'16,"21"0"0,1 0-16,-1 0 0,0 0 15,0 0-15,0 0 16,-21-22-16,21 22 0,-21-21 15,22 0-15,-22 0 0,0 0 16,0 0-16,0-1 16,-22 22-16,1 0 0,0 0 15,0 0-15,0 0 16,21 22-16,0-1 0,-21 0 16,-1 0-16,22 0 15</inkml:trace>
  <inkml:trace contextRef="#ctx0" brushRef="#br0" timeOffset="25939.47">18161 3641 0,'0'0'0,"-42"21"15,42 0-15,-22-21 16,22 21-16,-21-21 0,42-21 47,1 0-31,-1 0-16,0 0 0,0-22 0,21 1 15,-20 21-15,20-43 16,0 22-16,-21-22 0,22 22 0,-1-21 15,0 20-15,-20 1 0,-1 0 16,0 20-16,-21-20 0,21 42 0,-21-21 16,-21 21-1,0 0-15,-22 0 0,22 21 0,-21 0 16,21 0-16,0 22 0,-22-1 16,22-21-16,21 22 0,0-1 0,0 0 15,0-21-15,0 22 0,0-1 0,21-21 16,22 22-16,-22-22 0,0 21 15,21-21-15,-21 0 0,1 1 0,-1-1 16,21 0-16,-42 0 16,21 0-16,-21 0 0,0 1 15,-21-22 1,0 0-16,0 0 0,0 0 16,-1 0-16,1 0 0,-21-22 0,21 1 15,0 21-15,-1 0 0,1 0 16,0 0-16,21 21 31,21 1-15,0-1-16,1-21 15,-1 0-15,0 0 16,21 0-16,-21 0 0,1 0 0,20 0 16,-21 0-16,21 0 0,-20 0 15,20-21-15,-21-1 0,21 1 0,-20 0 16,-1 0-16,21-21 0,-21 20 15,0-20-15,1 0 0,-1-1 0,0 1 16,0 0-16,0-1 0,0 22 16,-21-21-16,0 21 0,0 0 0,22-1 15,-22 44 1,0-1 0,0 0-16,-22 0 0,1 21 15,21-20-15,0 20 0,-21 0 16,21 1-16,-21-22 0,21 21 0,-21 0 15,21-20-15,0-1 0,0 21 16,0-21-16,0 0 0,21-21 0,0 22 16,0-22-16,0 0 0,1 0 15,-1 0-15,0 0 0,0 0 0,21-22 16,-20 22-16,-1-21 0,21 0 0,-21 0 16,0-21-16,1 20 0,20-20 15,-42 0-15,21-1 0,0 22 0,0-21 16,-21 21-16,0 0 0,0-1 15,0 44 17,0-1-32,0 0 15,0 21-15,-21-21 0,21 1 16,0-1-16,0 21 0,0-21 0,0 0 16,0 1-16,0-1 0,0 0 0,21 0 15,1-21-15,-1 0 16,0 0-16,0 0 0,0 0 0,22 0 15,-1 0-15,-21 0 0,21-21 16,1 21-16,-22-21 0,21 0 0,-21-22 16,1 22-16,20 0 0,-21-21 15,-21 20-15,21-20 0,-21 21 16,21-21-16,-21 20 0,0 1 0,0 0 16,0 0-16,0 42 31,0 0-16,-21 0-15,21 1 0,-21-1 0,21 21 16,0-21-16,0 22 0,0-22 16,0 0-16,0 21 0,0-21 0,0 1 15,0-1-15,0 0 16,21 0-16,0-21 0,1 0 0,-1 0 16,0 0-16,0 0 0,0 0 0,22 0 15,-22-21-15,0 0 0,21 0 16,-21-1-16,1-20 0,-1 21 15,0-21-15,21-1 0,-21 1 16,-21 21-16,22-22 0,-22 1 0,21 21 16,-21 0-16,0 0 0,0 42 31,0 0-31,0 0 0,-21 21 16,21-20-16,0 20 0,0-21 15,0 0-15,-22 22 0,22-22 0,0 0 16,0 0-16,0 0 0,0 0 15,0 1-15,22-1 16,-1-21-16,0 0 0,0-21 16,0-1-1,0 22-15,1-21 0,-1 0 0</inkml:trace>
  <inkml:trace contextRef="#ctx0" brushRef="#br0" timeOffset="26256.29">20510 2858 0,'0'0'16,"-21"0"-16,-42 0 16,20 21-16,22-21 0,0 21 0,0-21 15,21 21-15,0 0 0,0 0 16,0 1-16,21-22 16,0 0-16,0 0 15,1 0-15,20 0 0,-21 0 0,0 0 16,22 0-16,-22-22 0,0 1 15,0 0-15,0 0 0,-21 0 0,0 0 16,0-22-16,0 22 0,0 0 16,-21 0-16,0 21 0,0-21 0,0 21 15,-1 0-15,1 0 0,0 0 16,0 21-16,0 0 0,21 0 16,0 0-16,0 0 15,0 1-15,0-1 0,0 0 0,21 0 16,21-21-16,-21 21 0,1-21 15</inkml:trace>
  <inkml:trace contextRef="#ctx0" brushRef="#br0" timeOffset="26556.12">21145 2625 0,'0'0'15,"0"-21"-15,0-1 0,-21 44 31,0-1-15,21 21-16,-21-21 0,0 22 0,21-1 16,-21 21-16,21-20 0,0-1 15,-22 22-15,1-22 0,21 21 0,-21-20 16,21 20-16,0-20 0,0-1 16,0 0-16,0 1 0,0-1 0,0-21 15,0 0-15,0 0 0,-21 1 0,21-1 16,0 0-16,21-21 31,-21-21-31,0 0 16,0-1-16,21 1 0,-21-21 0,0 21 15</inkml:trace>
  <inkml:trace contextRef="#ctx0" brushRef="#br0" timeOffset="26700.04">20807 3196 0,'0'0'0,"-21"0"16,42 0-1,0 0 1,0 0-16,0 0 0,22 0 0,-22 0 16,21 0-16,0 0 0,1 0 15,-1 0-15,-21 0 0,22 0 0,-1-21 16,0 21-16</inkml:trace>
  <inkml:trace contextRef="#ctx0" brushRef="#br0" timeOffset="26956.89">21632 2942 0,'-63'0'16,"42"21"-16,-1 1 15,1-22-15,-21 21 0,21 0 16,0 0-16,-1 0 0,1 0 0,0 1 16,0 20-16,0-21 0,0 21 15,21-20-15,-22 20 0,22-21 0,0 0 16,0 22-16,0-22 0,0 0 15,22 0-15,-1 0 0,0-21 0,21 21 16,-21-21-16,22 0 0,-22 0 16,21 0-16,1 0 0,-1-21 15,-21 0-15,21 0 0,1 0 0,-22 0 16,21-22-16,-21 1 0</inkml:trace>
  <inkml:trace contextRef="#ctx0" brushRef="#br0" timeOffset="27395.64">21907 2836 0,'0'0'0,"0"-42"0,22-21 0,-22 20 0,0 1 15,0 0-15,0 20 0,0 1 16,0 0-16,0 42 16,-22 0-16,22 1 15,-21-1-15,21 21 0,0 0 0,0 22 16,0-22-16,0 1 0,0-1 16,0 21-16,0-20 0,0-1 15,0 22-15,0-22 0,-21 0 0,21 1 16,0-1-16,0 0 0,-21-21 15,21 22-15,0-22 0,0 0 0,-21 0 16,0 0 0,-1-42-1,22 0-15,0 0 16,0 0-16,0 0 0,22-1 0,-22-20 16,21 0-16,21-1 0,-21 22 0,0-21 15,22 21-15,-1-22 0,0 22 16,-20 0-16,20 21 0,0 0 15,-21 0-15,22 0 0,-22 0 16,0 0-16,0 0 0,0 21 0,1 0 16,-22 1-16,0-1 0,0 21 15,0-21-15,0 0 0,0 22 0,0-22 16,0 0-16,0 0 0,0 0 0,-22 1 16,1-22-16,21 21 0,0-42 46,21-1-46</inkml:trace>
  <inkml:trace contextRef="#ctx0" brushRef="#br0" timeOffset="27644.01">22521 2646 0,'-21'0'0,"42"0"0,-63 0 16,21 0-16,0-21 0,21 0 31,21 21-31,21 0 0,-21 0 16,22 0-16,-1-22 0,0 22 15,22 0-15,-22 0 0,22 0 16,-22 0-16,0-21 0,1 21 16,-1 0-16,-21 0 0,0 0 0,0 0 15,1 0-15,-44 0 16,1-21-1,0 21-15,0 0 0</inkml:trace>
  <inkml:trace contextRef="#ctx0" brushRef="#br0" timeOffset="27903.86">22796 2561 0,'-21'43'16,"21"-22"-16,0 0 15,-21 0-15,21 0 0,0 0 16,-21 1-16,21 20 0,0-21 15,0 21-15,0 1 0,0-22 0,-21 21 16,21 1-16,0-1 0,-21 0 16,21-21-16,0 22 0,0-1 0,0-21 15,0 22-15,0-22 0,0 0 16,0 0-16,0 0 0,-22 0 0,22 1 16,0-1-16,0 0 15,22-21 16,-22-21-31,21 21 0,21-21 16,-21-1-16</inkml:trace>
  <inkml:trace contextRef="#ctx0" brushRef="#br0" timeOffset="28263.66">23156 3006 0,'-21'0'16,"0"0"-16,0 21 15,21 0-15,-21-21 0,-1 21 0,1 0 16,0 22-16,0-22 0,21 0 16,0 0-16,0 22 0,0-22 0,0 0 15,0 0-15,0 0 0,0 0 16,21 1-16,0-22 16,0 0-16,1 0 0,-1 0 0,0 0 15,21 0-15,-21-22 0,1 22 16,20-21-16,-21 0 0,0-21 0,0 21 15,1-22-15,-1 22 0,0-21 16,-21-1-16,0 1 0,0 21 0,0-21 16,0 20-16,0 1 0,-21 21 15,0-21-15,-1 21 0,1 0 0,0 0 16,0 0-16,-21 0 0,20 21 16,1-21-16,0 21 0,-21 1 0,21-1 15,21 0-15,-22-21 0,22 21 16,0 0-16,0 0 15</inkml:trace>
  <inkml:trace contextRef="#ctx0" brushRef="#br0" timeOffset="28547">23685 3196 0,'0'21'16,"0"1"-16,22-22 31,-1 0-31,-21-22 32,0 1-32,-21 21 46,-1 0-30,22 21-16</inkml:trace>
  <inkml:trace contextRef="#ctx0" brushRef="#br0" timeOffset="30279.3">24638 3112 0,'0'0'15,"21"-64"1,0 43-16,-21 0 0,0 0 0,0-1 16,0 1-16,0 0 0,0 0 15,-21 21-15,0-21 0,0 21 0,0 0 16,-22 0-16,22 0 16,0 21-16,-21 0 0,-1-21 0,1 21 15,0 22-15,20-22 0,-20 21 16,0-21-16,-1 22 0,22-22 0,0 21 15,0 0-15,0 1 0,21-22 16,0 21-16,0-21 0,0 1 0,0 20 16,0-21-16,21-21 0,0 21 0,0 0 15,22-21-15,-22 0 16,21 0-16,0 0 0,1 0 0,-1-21 16,0 21-16,1-21 0,-1-21 15,0 21-15,1-22 0,-1 1 0,0 0 16,-20-1-16,-1 1 0,0 0 15,0-1-15,0 1 0,-21 0 0,0 20 16,0 1-16,0 0 0,0 0 16,0 0-16,-21 21 15,0 0-15,0 21 16,0-21-16,21 21 0,-22 0 0,1 22 16,21-22-16,0 21 0,0-21 15,0 22-15,0-22 0,0 21 16,0 0-16,0-20 0,0 20 0,21-21 15,1 0-15,-1 22 0,0-43 16,21 21-16,-21 0 0,1-21 0,20 0 16,0 0-16,-21 0 0,22 0 15,-1 0-15,-21-21 0,22 0 0,-1-22 16,-21 1-16,0 0 0,22-1 16,-22 1-16,0-22 0,0 1 0,0-1 15,0 1-15,-21-1 0,0 1 16,22-1-16,-22 1 0,0-1 0,0 22 15,0 0-15,0-1 16,0 22-16,0 0 0,0 0 0,0 0 16,-22 42-1,1 0-15,21 0 0,-21 22 16,0-22-16,0 21 0,0 22 16,21-22-16,-22 21 0,22-20 0,-21-1 15,21 22-15,0-22 0,0 0 16,0 1-16,0 20 0,0-21 0,21 1 15,1-1-15,-22 0 0,21-20 16,21 20-16,-21-21 0,0 21 0,1-20 16,20-1-16,-21-21 0,0 21 15,22-21-15,-22 0 0,0 0 16,21 0-16,-21-21 0,1 0 0,-1-1 16,0 1-16,0-21 0,-21 21 15,0-22-15,21 22 0,-21-21 0,0 21 16,0 0-16,0-1 0,0 1 15,0 0-15,-21 21 32,0 0-32,0 0 0,0 21 0,-1 0 15,22 1-15,0 20 16,0-21-16,-21 0 0,21 22 0,0-22 16,0 0-16,0 21 0,0-21 15,0 1-15,0-1 0,21 0 16,1-21-16,-22 21 0,21-21 0,0 0 15,0 0-15,0 0 0,0 0 16,1 0-16,-1-21 0,0 0 0,0 0 16,0-22-16,-21 22 0,21-21 15,1 21-15,-1-22 0,-21 22 0,0 0 16,21 0-16,-21 0 0,21-1 16,-21 44 15,0-1-31,0 0 15,0 0-15,0 0 0,0 22 16,0-22-16,0 0 0,0 0 16,21 21-16,-21-20 0,21-1 0,1 0 15,-22 0-15,21-21 0,0 21 16,0-21-16,0 0 0,0 0 0,1 0 16,-1 0-16,0 0 0,0 0 15,0-21-15,0 0 0,1-21 0,-1 20 16,0-20-16,0-21 0,-21 20 15,21-20-15,0-1 0,1 1 0,-1-1 16,0 1-16,0-1 0,0-20 16,-21 20-16,21 1 0,-21-1 0,22 22 15,-22-1-15,0 22 16,0-21-16,0 21 0,0 42 31,-22 0-31,1 21 0,21 1 0,-21-1 16,0 0-16,0 22 0,21-22 15,0 22-15,-21-22 0,21 22 0,0-22 16,-22 0-16,22 22 0,0-22 16,0 0-16,0 1 0,0-1 0,0 0 15,22 1-15,-1-22 0,-21 0 16,21 0-16,0 0 0,0 1 0,0-22 16,1 0-16,-1 0 15,0 0-15,0-22 16,0 1-16,0 0 0,1 0 0,-22 0 15,21-22-15,0 22 0,-21-21 16,21 21-16,-21 0 0</inkml:trace>
  <inkml:trace contextRef="#ctx0" brushRef="#br0" timeOffset="30503.23">26141 2900 0,'-21'0'16,"42"0"-16,-64-21 0,22 21 0,21-21 15,43-1 1,-22 22 0,21-21-16,0 21 0,1 0 0,-1 0 15,-21 0-15,22 0 0,-1 0 16,0 0-16,-21 0 0,1 0 0,-1 0 16,0 0-16,0 0 0,-21 21 15,-21-21 1,0 0-16</inkml:trace>
  <inkml:trace contextRef="#ctx0" brushRef="#br0" timeOffset="31383.99">13885 5059 0,'0'-21'0,"0"42"0,0-63 16,0 20-16,0 1 0,0 0 15,-21 63 32,0-20-47,0-1 0,0 21 16,-1 0-16,1 1 0,0-1 0,0 22 16,21-22-16,0 0 0,0 1 15,0-1-15,0-21 0,0 21 0,0 1 16,0-22-16,0 0 0,21 0 15,0 0-15,0-21 0,22 0 0,-22 0 16,21 0-16,1 0 0,-1-21 16,0 0-16,1 0 0,20 0 0,-21 0 15,1-22-15,-1 22 0,0-21 16,1-1-16,-22 1 0,0-21 0,0 20 16,-21-20-16,0 20 0,0-20 0,0 21 15,-21-22-15,0 22 16,-21 21-16,20-1 0,-20 1 0,0 21 15,21 0-15,-22 0 0,1 0 16,0 21-16,20 1 0,1-1 0,-21 21 16,21-21-16,0 22 0,-1-1 15,22 0-15,0 1 0,0-22 0,0 21 16,0-21-16,0 22 0,0-22 16,0 0-16,22 0 0,-1 0 0,0-21 15,21 21-15,-21-21 0,22 0 0,-1 0 16,0 0-16,1 0 0,-1 0 15</inkml:trace>
  <inkml:trace contextRef="#ctx0" brushRef="#br0" timeOffset="31659.84">14880 4805 0,'0'0'0,"0"-21"0,0 0 15,-21 42 1,21 0-1,-21 21-15,0-21 0,21 22 0,0-1 16,-22 0-16,1 22 0,21-22 16,-21 1-16,0-1 0,0 21 0,21-20 15,-21-1-15,-1 0 0,1-20 0,0 20 16,21 0-16,-21-21 16,21 1-16,-21-1 0,21 0 0,0 0 15,0-42 1,21 0-1,0 0-15,0-1 0,0 1 0,22-21 16,-22 0-16,0 20 0</inkml:trace>
  <inkml:trace contextRef="#ctx0" brushRef="#br0" timeOffset="32123.57">15071 4890 0,'0'0'0,"21"-22"0,0 1 0,0 0 15,-21 42 16,-21 0-31,0 1 0,0-1 16,-22 21-16,22-21 0,-21 22 0,-1-1 16,1-21-16,0 21 0,21-20 15,-22 20-15,1-21 0,21 0 0,-22 0 16,43 1-16,-21-1 0,0-21 16,21-21-1,0-1 1,21 22-16,-21-21 0,21 21 15,1 0-15,-1 0 0,0 0 16,0 21 0,-21 1-16,0-1 0,21 0 0,0 0 15,-21 0-15,22 0 0,-22 22 0,21-22 16,-21 0-16,21 0 0,0 0 16,0 1-16,0-1 0,1 0 0,-1-21 15,0 0-15,21 0 0,-21 0 16,22 0-16,-22 0 0,21-21 0,1 21 15,-22-21-15,21-1 0,0 1 0,-20-21 16,-1 21-16,0 0 0,-21-1 16,0 1-16,0 0 0,0 0 0,0 0 15,0 0-15,0-1 16,21 22 0,0 0-16,0 0 0,1 0 15,-1 0-15,21 0 16,0 0-16,-20-21 0</inkml:trace>
  <inkml:trace contextRef="#ctx0" brushRef="#br0" timeOffset="32448.39">16256 5122 0,'-42'0'0,"84"0"0,-106 0 0,43 0 0,-21 0 16,21 0-16,0 0 0,42 0 31,0 0-31,0 0 16,21 0-16,22-21 0,-22 21 0,22 0 16,20 0-16,-20 0 0,21 0 15,-22 0-15,22 0 0,-1 0 0,-20 0 16,21 0-16,-22 0 0,1 0 0,-1 0 15,1 0-15,-22 0 0,0 0 16,-21 0-16,1 0 0,-1 0 0,0 0 16,-21-21-1,0 0 1</inkml:trace>
  <inkml:trace contextRef="#ctx0" brushRef="#br0" timeOffset="32828.17">17145 4826 0,'0'0'16,"-21"0"-16,0 0 0,-1 0 0,1 0 0,0 0 31,42 0-15,22 21-1,-22-21-15,21 0 0,-21 0 0,22 21 16,-1-21-16,0 0 0,1 22 0,-1-22 15,0 0-15,1 21 0,-22-21 16,0 0-16,0 21 0,0-21 0,-21 21 16,0 0-16,0 0 15,-21 1-15,0-1 0,0 0 16,0 0-16,-1 0 0,-20 0 16,0 1-16,21-1 0,-22 21 15,1-21-15,21 22 0,-22-22 16,22 0-16,-21 21 0,21-21 0,-22 1 15,22-1-15,0 0 0,0 0 0,0 0 16,21 0-16,0 1 16,21-22-1,21-22-15,-21 1 16,1 0-16</inkml:trace>
  <inkml:trace contextRef="#ctx0" brushRef="#br0" timeOffset="41399.62">18754 5101 0,'0'21'0,"0"1"47,21-22-16,-21-22 484,0 1-515,21 0 16,-21 0-16,0 0 16,21 0-16,-21-1 0,0 1 0,0 0 15,0 0-15,0-21 0,0 20 16,0-20-16,0 21 0,0-21 0,-21 20 16,0 1-16,0 0 0,-1 0 15,1 0-15,0 21 0,0 0 0,0 0 16,0 0-16,-1 0 15,-20 21-15,21 0 0,-21 0 0,20 0 16,-20 22-16,21-1 0,-21 22 16,20-22-16,1 21 0,0-20 0,21-1 15,0 0-15,0 1 0,0-1 0,0 0 16,0-20-16,0 20 0,21-21 16,-21 0-16,43-21 0,-22 21 0,0-21 15,0 0-15,0 0 0,22 0 16,-22 0-16,21 0 0,-21-21 0,22 0 15,-1 21-15,-21-42 0,21 21 16,-20-1-16,20-20 0,-21 0 0,0-1 16,0 1-16,1 0 0,-1-22 15,0 22-15,-21 0 0,0 20 16,0-20-16,21 21 0,-21 0 16,21 21-1,-21 21-15,0 0 0,0 0 16,0 22-16,0-22 0,0 21 15,0 0-15,21-20 0,-21 20 0,22 0 16,-22-21-16,21 1 0,0 20 16,0-21-16,-21 0 0,21-21 0,0 21 15,1 1-15,-1-22 16,0 0-16,21 0 0,-21 0 0,1 0 16,-1-22-16,0 1 0,0 0 0,0 0 15,22 0-15,-43-22 0,21 1 16,0 0-16,0-1 0,0-20 0,-21 21 15,21-1-15,1 1 0,-22 0 16,21-1-16,0 22 0,0 0 0,0 21 16,0 0-16,1-21 0,-1 21 15,0 0-15,0 0 0,0 21 16,-21 0-16,21 0 16,-21 0-16,0 1 15,22-22 1,-22-22 15,0 1-15,0 0-16,-22 0 15,22 0-15,-21 21 16,0 0-16,21-21 0,-21 21 16,0 0-16,0 0 15,-1 21-15,22 0 0,0 0 0,-21 0 16,21 0-16,-21 22 0,21-22 15,0 21-15,0 1 0,0-1 16,0 0-16,0-21 0,0 22 0,0-1 16,0-21-16,0 0 0,21 22 15,0-22-15,22-21 0,-22 21 0,21 0 16,-21-21-16,22 0 0,-1 0 16,0 0-16,-20 0 0,20-21 0,-21 0 15,0 0-15,22 0 0,-22-22 16,0 22-16,0-21 0,0-1 0,0 1 15,1-21-15,20 20 0,-21 1 0,0 0 16,0 20-16,1-20 0,-1 21 16,0 0-16,0 0 0,0 21 15,0 0-15,1 0 0,-1 0 0,0 0 16,0 0 0,-21 21-16,21 0 15,-21 0-15,0 0 31,0-42 1,0 0-17,0 0-15,0 0 16,0-1 0,-21 22-16,0 0 15,0 0-15,0 0 0,-1 0 16,1 22-1,0-1-15,0 0 0,21 0 0,-21 0 16,0 0-16,-1 1 0,1 20 0,21-21 16,-21 21-16,21 1 0,-21-22 15,21 21-15,0 1 0,0-22 0,0 21 16,21-21-16,0 0 0,0 1 16,1-1-16,20 0 0,0-21 0,1 0 15,-1 0-15,21 0 0,-20 0 16,20 0-16,1 0 0,-22-21 15,22 0-15,-22-1 0,0 1 0,1-21 16,-1 21-16,-21-22 0,0 1 16,0 0-16,1-1 0,-22 1 0,0 21 15,0-21-15,0 20 0,0 1 16,0 0-16,0 0 0,-22 0 0,1 21 16,0 0-16,0 0 0,-21 0 15,20 0-15,1 21 0,0 0 0,0 21 16,0-20-16,21 20 0,0-21 15,0 21-15,0 1 0,0-1 0,0-21 16,42 22-16,-21-22 0,22 21 0,-22-21 16,21 0-16,0-21 15,1 22-15,-1-22 0,0 0 0,1 0 0,-1 0 16,-21 0-16,22-22 16,-1 1-16,-21 21 0,0-42 0,22 21 15,-22 0-15,0-22 0,0 22 16,0-21-16,0-1 0,1 1 15,-1 21-15,-21 0 0,0 0 0,0-1 0,21 1 16,-21 0-16,0 42 31,0 0-31,0 22 0,0-22 16,0 21-16,0 22 0,0-22 16,0 0-16,0 22 0,0-22 0,0 22 15,0-1-15,-21 1 0,21-1 0,0 1 16,0-1-16,-21 22 0,-1-22 15,1 22-15,21-21 0,-21 20 16,21-20-16,0-1 0,-21 1 0,21-1 16,-21-20-16,21 20 0,0-21 0,0 1 15,0-22-15,0 21 0,0-21 16,0 1-16,0-1 0,21-21 0,0 0 16,0-21-16,-21-1 15,21 1-15,1 0 0,-22 0 16,21-21-16,0 20 0,0-20 0,0 0 15,-21-1-15,21 1 0,1-21 16</inkml:trace>
  <inkml:trace contextRef="#ctx0" brushRef="#br0" timeOffset="41711.6">21632 4911 0,'0'0'15,"-21"-43"-15,-21 1 0,21 21 0,21-21 16,0 20-16,0 1 0,0-21 0,0 21 15,21 0-15,-21-1 0,21 1 16,21 21-16,-21-21 0,1 21 0,-1 0 16,21 0-16,-21 0 0,0 0 15,22 21-15,-22 0 0,0 1 0,-21-1 16,0 0-16,0 21 0,0 1 16,0-1-16,-21 0 0,0-21 15,0 22-15,-1-1 0,-20-21 0,21 0 16,-21 22-16,20-22 0,-20 0 15,21-21-15,0 21 0,0-21 16,42-21 15,-21 0-31,21 0 0,21 0 0,-21-22 16,1 1-16,20 0 0,-21-1 16</inkml:trace>
  <inkml:trace contextRef="#ctx0" brushRef="#br0" timeOffset="42002.05">22225 4106 0,'0'0'16,"21"-21"-16,-21 0 0,0 0 0,0 42 31,0 0-31,0 22 0,0-1 16,0 21-16,0-20 0,-21 20 15,21 1-15,0-1 0,0 1 0,-21-1 16,21 22-16,0-43 0,-21 22 15,21-1-15,0-20 0,0-1 0,0 0 16,0-21-16,0 22 0,0-22 16,21 0-16,0 0 0,0-21 15,0 0-15,22 0 0,-22 0 16,0 0-16,0 0 0,21-21 16,-20 0-16,-1 0 0,0 0 0,0-1 15,0 1-15,-21 0 0,0-21 16,0 21-16,0-1 0</inkml:trace>
  <inkml:trace contextRef="#ctx0" brushRef="#br0" timeOffset="42172.03">22204 4636 0,'0'0'0,"-21"0"16,21-22-16,21 22 31,0-21-31,0 21 16,0 0-16,0 0 0,22 0 0,-22-21 15,21 21-15,-21 0 0,22 0 16,-1-21-16,0 21 0,1 0 0,20-21 16,-20 21-16,-1-21 0</inkml:trace>
  <inkml:trace contextRef="#ctx0" brushRef="#br0" timeOffset="42443.27">23431 4297 0,'0'0'0,"-21"0"0,0-21 16,0 21-16,0 0 15,0 0-15,-1 0 0,22 21 16,-21 21-16,0-21 0,0 1 0,0 20 16,21 0-16,0 1 0,-21-1 15,21-21-15,0 21 0,0 1 0,0-1 16,0 0-16,0 1 0,0-22 15,21 21-15,0-21 0,0 22 16,0-22-16,0 0 0,1-21 16,-1 21-16,0-21 0,21 0 0,-21 0 15,1 0-15,20 0 0,0-21 0,-21 0 16</inkml:trace>
  <inkml:trace contextRef="#ctx0" brushRef="#br0" timeOffset="42701.13">23918 4233 0,'0'0'0,"0"-21"0,21 21 16,1 0-1,-1 0-15,0 0 16,21 21-16,-21-21 0,22 22 0,-22-1 16,21 0-16,-21 21 0,1-21 15,20 22-15,-21-1 0,0 0 0,0 1 16,-21-1-16,0 0 0,0 1 15,0-1-15,0 0 0,-21 1 0,-21-1 16,21 0-16,0 1 0,-22-1 16,1-21-16,21 0 0,-22 1 0,1-1 15,0 0-15,21 0 0,-1-21 0,-20 21 16,21-21-16</inkml:trace>
  <inkml:trace contextRef="#ctx0" brushRef="#br0" timeOffset="45604.7">12933 6922 0,'0'0'0,"21"-22"15,0 22-15,-21-21 0,21 0 16,0 21-16,-21-21 0,22 0 15,-22 0-15,21-1 0,-21 1 0,0 0 16,0 0-16,0 0 0,0 0 16,0-1-16,-21 1 0,-1 0 0,1 21 15,0 0-15,-21 0 0,21 0 0,-22 0 16,1 21-16,0 0 0,20 1 16,-20 20-16,0 0 0,-1 1 0,1-1 15,21 0-15,-21 22 0,20-1 16,1 1-16,0-1 0,21 22 15,-21-22-15,21 1 0,0-1 0,0 1 16,0-22-16,0 1 0,21-1 0,0-21 16,0 21-16,1-20 0,20-22 15,0 21-15,-21-21 0,43 0 16,-22 0-16,1 0 0,20-21 0,1-1 16,-1 1-16,1 0 0,-22 0 15,21-21-15,-20 20 0,-1-20 0,0 0 16,1 21-16,-22-22 0,0 1 0,-21 0 15,0-1-15,0 1 0,0 0 16,0 20-16,-21-20 0,0 21 0,0 21 16,-1 0-16,1 0 0,-21 0 15,21 0-15,0 0 0,-22 21 0,22 21 16,0-20-16,-21 20 16,20 0-16,1 1 0,-21-1 0,21 0 15,0 1-15,21-1 0,0 0 0,0-21 16,0 1-16,0-1 0,0 0 15,0 0-15,21-21 0,0 0 16,0 0-16,21 0 0,-20-21 16,20 21-16,0-21 0,1-22 0,-22 22 15,21 0-15,-21-21 0,22-1 0,-22 1 16,0 21-16,0-21 0,-21-1 16,0 1-16,0 21 0,0 0 15,0-1-15,0 1 0,0 42 31,-21 1-31,0 20 0,21-21 0,-21 0 16,21 22-16,0-1 0,0-21 16,0 21-16,0 1 0,0-22 0,21 21 15,0-21-15,0 1 0,-21-1 16,42 0-16,-20-21 0,-1 0 0,0 0 16,21 0-16,-21 0 0,22 0 15,-22 0-15,21-21 0,-21 0 0,22-1 16,-1 1-16,-21 0 0,22-21 0,-22-1 15,0 22-15,0-21 16,0 0-16,-21-1 0,0 1 0,0 21 0,0 0 16,0-1-16,0 1 15,0 42 1,0 1-16,0-1 16,0 21-16,0-21 0,0 22 15,0-22-15,0 0 0,0 21 0,0-21 16,0 1-16,0-1 0,0 0 15,0 0-15,0-42 32,0 0-17,0 0-15,21-22 0,-21 22 16,22-21-16,-22-1 0,0 1 16,21 21-16,0-21 0,0 20 0,0 1 15,-21 0-15,21 0 0,1 21 0,-1 0 16,0 21-16,0 0 15,0 0-15,-21 1 0,21-1 0,1 21 16,20-21-16,-21 0 0,0 22 16,0-22-16,1 0 0,-1 0 0,0 0 15,0 1-15,21-22 0,-20 0 0,-1 21 16,0-21-16,0 0 0,0 0 16,0 0-16,-21-21 0,22-1 0,-22 1 15,21 0-15,0 0 16,-21-21-16,0 20 0,0-20 0,21 0 15,-21 21-15,21-22 0,-21 1 0,21 21 16,-21-22-16,22 22 0,-1 0 16,0 21-16,0 0 0,0 0 15,0 21 1,-21 0-16,0 1 16,0-1-16,0 0 0,22 0 15,-22 0-15,0 0 16,21-21-16,-21-21 31,0 0-31,0 0 16,0 0-16,0 0 15,0-1-15,0 1 0,0 0 16,0 0-16,0 0 16,-21 21-16,-1 0 15,1 0-15,0 21 0,0 0 16,0 0-16,21 0 15,-21 1-15,-1 20 0,22-21 0,-21 21 16,21-20-16,0 20 0,0 0 0,0-21 16,0 22-16,0-22 0,0 21 15,0-21-15,0 1 0,21-1 0,-21 0 16,22 0-16,-1-21 16,0 0-16,0 0 0,0 0 0,22 0 15,-22 0-15,21 0 0,0-21 0,1 0 16,-1 0-16,22-22 0,-22 22 15,0-21-15,1-1 0,-1 1 0,0 0 16,1 21-16,-22-22 0,0 22 16,-21 0-16,0 0 0,0 0 0,0-1 15,-21 22 1,0 0-16,-1 0 16,1 0-16,0 22 0,0-1 0,21 0 15,0 0-15,-21 21 0,21-20 16,0-1-16,0 21 0,0 0 15,0-20-15,0 20 0,0-21 0,0 0 16,21 22-16,0-22 0,0 0 16,0-21-16,1 21 0,20-21 0,-21 0 15,21 0-15,-20 0 0,20 0 0,0 0 16,-21-21-16,22 0 0,-1 0 16,-21-1-16,0-20 0,22 21 0,-22-21 15,0-1-15,0 1 0,0-22 16,-21 22-16,22 0 0,-22-22 0,21 22 15,-21-22-15,21 1 0,-21 21 0,0-22 16,0 22-16,0-1 16,0 22-16,0 0 0,0 0 0,0 0 15,0 42 1,0 0-16,-21 0 0,21 22 0,-21-1 16,21 0-16,0 1 0,0-1 0,0 21 15,0-20-15,0-1 0,0 22 16,0-22-16,0 21 0,0-20 0,0-1 15,0 0-15,0 1 0,0-1 16,21-21-16,0 22 0,-21-22 0,21 0 16,0-21-16,0 21 0,1-21 15,-1 0-15,0 0 0,0 0 16,0 0-16,0-21 0,1 0 16,-1 0-16,21-1 0,-21 1 0,22-21 15</inkml:trace>
  <inkml:trace contextRef="#ctx0" brushRef="#br0" timeOffset="46175.57">16806 7049 0,'-21'0'15,"0"0"-15,21 21 31,21-21-15,0 0-16,0 0 0,1 0 0,-1 0 16,21 0-16,0 0 0,1 0 0,-1 0 15,22 0-15,-22 0 0,21 0 16,-20 0-16,20 0 0,-20 0 0,-1-21 16,0 21-16,1-22 0,-1 22 0,-21 0 15,0-21-15,0 21 0,1-21 16,-1 21-16,-21-21 0,0 0 15,0 0-15,-43-1 16,22 22-16,-21-21 0,21 21 16,-22 0-16,1 0 0,0 0 0,-1 0 15,22 0-15,-21 0 0,21 0 16,0 0-16,-1 0 0,44 0 31,20 0-31,-21 0 16,0 0-16,22 0 0,-22 0 0,0 0 15,0 0-15,21 0 0,-20 0 16,-1 0-16,0 0 0,-21 21 0,21 1 16,-21-1-16,0 0 15,0 0-15,0 0 16,-21 0-16,21 1 0,-21-1 0,0 0 16,-1 0-16,1 0 0,0 0 15,0 1-15,0-1 0,0 0 0,-1 0 16,1 0-16,0 0 0,0 1 0,0-1 15,21 0-15,-21-21 16,-1 0-16,1 0 16,0 0-16</inkml:trace>
  <inkml:trace contextRef="#ctx0" brushRef="#br0" timeOffset="49633.49">19283 7091 0,'21'0'0,"0"0"203,-21-21 47,0 0-250,0-1 16,0 1 0,-21 0-16,0 0 0,0 0 15,-1 0-15,1 21 16,0-22-16,0 22 0,0 0 0,0 0 15,-22 0-15,22 0 0,0 0 0,0 0 16,0 0-16,-1 0 0,1 0 16,0 22-16,-21-1 0,21 0 0,-1 0 15,1 0-15,0 0 0,0 22 16,21-22-16,0 21 0,-21 1 16,21-22-16,0 21 0,0-21 0,0 22 15,0-22-15,0 21 0,21-21 16,0 0-16,-21 1 0,42-22 0,-20 21 15,-1-21-15,0 0 0,0 0 16,21 0-16,-20 0 0,20-21 0,0-1 16,1 1-16,-1 0 0,0 0 0,1-21 15,-22 20-15,21-20 0,0 0 16,-20-1-16,20 1 0,-21 0 0,21-1 16,-20-20-16,-1 21 0,0-22 15,-21 1-15,21 20 0,0-20 16,-21-1-16,21 1 0,-21-1 0,0 22 15,0 0-15,0-1 0,0 22 16,22 0-16,-22 0 0,0 0 0,0 42 31,-22 21-31,22 0 0,-21 1 16,0-1-16,21 22 0,0-22 16,-21 21-16,0 1 0,21-1 0,-21-20 15,21 20-15,0-20 0,0-1 16,0 0-16,0 1 0,21-1 0,0-21 15,0 0-15,0 0 0,22 1 0,-22-1 16,21-21-16,-21 0 16,22 0-16,-22 0 0,21 0 0,0-21 15,-20 21-15,-1-22 0,21 1 16,-21 0-16,0 0 0,-21-21 0,0 20 16,22-20-16,-22 21 0,0 0 0,21 0 15,-21-1-15,0 1 0,0 0 16,0 42-1,0 0 1,0 1-16,0-1 0,0 0 0,0 0 16,0 0-16,21 0 0,-21 1 0,0-1 15,0 0-15,0 0 0,21-21 16,-21 21-16,21-21 31,-21-21-15,0 0-16,0 0 0,0-22 15</inkml:trace>
  <inkml:trace contextRef="#ctx0" brushRef="#br0" timeOffset="49808.39">20129 6604 0,'0'0'16,"0"-21"-16,0 0 0,0 42 47,-21 0-47,21 0 0,0 0 15,0 1 1,0-1-16,0 0 0,21 0 16,-21 0-16,22 0 15,-22 1-15</inkml:trace>
  <inkml:trace contextRef="#ctx0" brushRef="#br0" timeOffset="51692.43">20256 7112 0,'0'0'0,"0"21"0,22-21 15,-1 0 1,0 0-16,0-21 16,0 0-16,0 21 0,1-21 0,-1 0 15,0-22-15,21 22 0,1-21 16,-1 21-16,-21-22 0,21 1 0,1 0 16,-1-1-16,-21 22 0,0 0 15,1-21-15,-22 20 0,-22 44 16,-20-1-1,21 0-15,0 0 0,-22 0 16,22 22-16,-21-22 0,21 0 0,21 21 16,0-21-16,0 1 0,0-1 15,0 0-15,0 0 0,21 0 16,0 0-16,21 1 0,-20-1 0,20 0 16,-21 0-16,21-21 0,-20 21 15,-1 0-15,0-21 0,0 22 0,0-22 16,-42 0-1,0 0 1,0 0-16,0-22 0,-22 22 0,22-21 16,0 21-16,-21-21 0,20 21 15,1 0-15,0 0 0,21 21 32,0 0-17,21 1-15,0-1 0,22-21 16,-22 21-16,21-21 0,1 0 15,-1 21-15,0-21 0,1 0 0,-1 0 16,0 0-16,22 0 0,-22-21 16,0 0-16,1 21 0,-22-21 0,21-1 15,1 1-15,-22-21 0,0 21 0,0-22 16,0 22-16,-21-21 0,0 0 16,0-1-16,0 1 0,0 21 0,0-22 15,0 22-15,0 0 0,0 0 16,0 42-1,0 0-15,0 0 16,-21 1-16,21-1 0,0 21 16,-21-21-16,21 22 0,0-22 0,0 21 15,0-21-15,0 0 0,0 22 0,0-22 16,0 0-16,0 0 0,0 0 16,0 1-16,0-44 31,0 1-31,21 0 15,0 0-15,-21 0 0,0 0 0,21-22 16,1 22-16,-22-21 0,21 21 16,0-22-16,-21 22 0,21 0 0,0 0 15,0 0-15,-21-1 16,22 22-16,-1 0 0,0 0 16,0 0-16,-21 22 0,0-1 15,21 0-15,-21 0 0,21 0 16,-21 22-16,0-22 0,0 0 0,0 0 15,0 0-15,0 0 0,0 1 16,0-1-16,0 0 0,0 0 0,22-21 16,-1 0-16,0 0 15,0 0-15,0 0 16,-21-21-16,21 0 0,1 0 0,-1-1 16,0 1-16,21 0 0,-21-21 15,1 21-15,-1-22 0,0 1 16,0 21-16,0-22 0,0 22 0,1 0 15,-22 0-15,0 0 0,21 0 16,-21 42 0,0 0-16,0 0 15,0 0-15,0 0 0,0 22 0,0-22 16,0 0-16,0 0 0,0 22 0,21-22 16,-21 0-16,0 0 0,0 0 15,21 0-15,0-21 0,0 22 0,1-22 16,-1 0-16,0 0 15,0 0-15,0 0 0,0 0 0,1-22 16,-1 22-16,0-21 0,0 0 16,0 0-16,22 0 0,-43 0 15,21-22-15,0 22 0,0-21 0,-21 21 16,21-22-16,-21 1 0,0 21 0,0-22 16,0 22-16,0 0 15,0 42 1,0 0-16,0 1 15,0 20-15,0-21 0,0 21 0,0-20 16,-21-1-16,21 21 0,0-21 0,0 22 16,0-22-16,0 0 0,0 0 15,21 0-15,0 0 16,1-21-16,20 0 0,-21 0 16,21 0-16,-20 0 0,20 0 0,0 0 15,-21 0-15,22-21 0,-1 0 0,0 0 16,-20 0-16,20 0 0,-21-1 15,21-20-15,-20 21 0,-1-21 0,21 20 16,-42-20-16,0 0 0,0 21 16,0-1-16,0 1 0,0 0 0,-21 21 15,0 0-15,0 21 16,21 0-16,0 22 0,0-22 16,0 0-16,0 21 0,0-20 0,0-1 15,21 0-15,0 21 16,0-21-16,-21 1 0,21-1 0,0 0 15,1-21-15,-22 21 0,0 0 16,21-21-16,-21 21 0,-21-21 16,-1 0-1,1 0-15,0-21 16,0 21-16,0-21 0,0 21 0,-1 0 16,1 0-16,0 0 15,42 0 1,0 21-16,1-21 15,-1 0-15,0 21 16,0-21-16,21 0 0,-20 0 0,20 0 16,-21 0-16,21 0 0,1 0 0,-1 0 15,-21 0-15,22 0 0,-1-21 16,0 0-16,1 0 0,-1 0 0,0 0 16,-21-1-16,22 1 0,-22-21 15,0 0-15,0 20 0,-21-20 0,0 0 16,0 21-16,0-1 0,0 1 0,-21 0 15,0 21-15,0 0 0,0 21 16,21 0-16,0 1 16,0-1-16,0 21 0,0-21 15,0 0-15,0 22 0,0-22 0,21 0 16,-21 0-16,0 0 0,0 1 16,0-1-16,0 0 0,0 0 15,0 0-15,0 0 0,-21-21 16,21 22-16,-22-22 15,1 0-15,0 0 0,0 0 0,0 0 16,0 0-16,-1 0 16,22-22-16,-21 1 15,21 0-15,-21 0 0,21 0 0</inkml:trace>
  <inkml:trace contextRef="#ctx0" brushRef="#br0" timeOffset="51891.32">22796 6371 0,'0'0'0,"-42"0"0,21-21 0,0 0 16,21 0 0,21 21-1,0 0 1,0 0-16,0 0 0,1 0 15,-1 21-15,0-21 0</inkml:trace>
  <inkml:trace contextRef="#ctx0" brushRef="#br0" timeOffset="52208.17">24384 6392 0,'0'0'0,"0"-42"16,0 63 15,0 0-15,0 22-16,0-22 0,-21 21 15,21 1-15,-21-1 0,21 0 16,0 1-16,0-1 0,0 0 0,0-21 15,0 22-15,0-22 0,0 0 0,0 0 16,21 0-16,0 1 0,0-1 16,0-21-16,0 0 0,1 0 0,-1 0 15,21 0-15,-21 0 0,0 0 16,22 0-16,-22 0 0,21-21 0</inkml:trace>
  <inkml:trace contextRef="#ctx0" brushRef="#br0" timeOffset="52452.04">24977 6244 0,'0'0'0,"21"-21"15,0 21-15,0 0 16,0 21-16,0 0 0,1 1 16,-1-1-16,0 0 0,0 21 0,0-21 15,0 22-15,-21-1 0,0 0 16,0 1-16,0-1 0,0 0 0,0-20 15,0 20-15,-21-21 0,0 21 0,21-20 16,-42-1-16,21 0 16,-1 0-16,1 0 0,-21 0 0,21-21 15,-22 22-15,22-22 0,0 0 16,-21 0-16,-1 21 0</inkml:trace>
  <inkml:trace contextRef="#ctx0" brushRef="#br0" timeOffset="53796.45">889 9546 0,'-21'0'15,"0"0"-15,-1 0 0,1 0 16,0 0-16,0 0 15,0-21-15,0 0 0,-1 0 16,22 0-16,-21 21 0,21-22 16,0 1-16,0 0 0,0 0 15,0 0-15,0 0 0,43-1 16,-22 1-16,0 21 0,21 0 0,-21 0 16,22 0-16,-1 0 0,0 0 15,1 21-15,-1 1 0,-21 20 16,22 0-16,-22 1 0,-21-1 0,0 21 15,0-20-15,0 20 0,-21 1 16,-1-22-16,1 22 0,-21-22 0,0 21 16,-1-20-16,1-1 0,0 0 15,-1-20-15,1-1 0,0 0 0,-1 0 16,1 0-16,0-21 16,20 0-16,1 0 0,-21-21 0,21 0 15,0 21-15,-1-42 0,1 20 16,0 1-16,0-21 0,21 21 15,0 0-15,0-1 0,0-20 0,0 21 16,21 0-16,0 21 16,0 0-16,1 0 0,20 0 0,-21 21 15,0 0-15,0 0 0,22 0 16,-22 1-16,0-1 0,0 21 0,0-21 16,1 0-16,-1 1 0,0 20 15,0-21-15,-21 0 0,21 0 16,0 1-16,1-1 15,-1-21-15,0 0 16,0 0-16,0 0 0,0 0 16,-21-21-16,22-1 0</inkml:trace>
  <inkml:trace contextRef="#ctx0" brushRef="#br0" timeOffset="53959.36">1376 9800 0,'0'-21'15,"0"0"48,21 21-63,0-21 0,0 21 16</inkml:trace>
  <inkml:trace contextRef="#ctx0" brushRef="#br0" timeOffset="54255.29">2074 9081 0,'0'0'15,"0"-43"-15,0 22 0,0 0 0,0 0 16,0 0-16,-21-1 0,0 44 31,21-1-31,0 0 0,0 21 0,0 1 16,0-1-16,0 0 0,0 22 15,0-1-15,0 1 0,21-1 0,-21 1 16,0-22-16,0 22 0,0-1 16,0 1-16,0-22 0,0 0 0,0 1 15,0-1-15,0-21 0,0 0 16,0 0-16,0 1 0,21-22 16,-21-22-1,21 1-15,1 0 0,-1-21 0,-21-1 16,21 1-16,0 0 0,0-22 15</inkml:trace>
  <inkml:trace contextRef="#ctx0" brushRef="#br0" timeOffset="54463.74">2349 9017 0,'0'0'0,"22"-63"0,-22 20 15,21 22-15,-21 0 0,0 0 16,21 42-16,-21 0 16,0 21-16,21 1 0,-21 20 15,0-20-15,0 20 0,0 1 0,0-1 16,0 1-16,0-1 0,0 1 15,0-1-15,0 1 0,0-22 0,0 0 16,0 22-16,0-43 0,0 21 16,0-21-16,0 1 0,0-1 15,0 0-15,0-42 32,0 0-32</inkml:trace>
  <inkml:trace contextRef="#ctx0" brushRef="#br0" timeOffset="54771.57">2138 9716 0,'0'0'0,"-43"0"0,22 0 0,-21 0 0,21 0 16,42 0 0,-21-22-1,42 22-15,-21 0 0,22-21 0,-1 0 16,22 0-16,-1 21 16,-21-21-16,22 0 0,-1-1 0,1-20 15,-1 21-15,-20 21 0,-1-21 0,0 0 16,-20-1-16,20 22 0,-21 0 15,0 0 1,-21 22-16,0-1 16,0 0-16,0 0 0,0 21 0,0-20 15,0-1-15,0 21 0,0-21 16,0 0-16,0 1 0,0-1 0,0 0 16,0 0-16,0 0 15,0-42 1,0 0-1,0 0-15,0 0 0,0-1 16</inkml:trace>
  <inkml:trace contextRef="#ctx0" brushRef="#br0" timeOffset="54920.5">2794 9250 0,'0'0'0,"0"-21"0,-21-22 16,21 22-16,-21 21 0,21 21 46,0 1-46,0-1 32,21-21-32</inkml:trace>
  <inkml:trace contextRef="#ctx0" brushRef="#br0" timeOffset="56471.8">3408 9419 0,'0'0'0,"21"0"0,0 0 16,0 0-16,-21-21 15,21 21-15,-21-21 0,0 0 0,0 0 16,22-1-16,-22 1 0,0 0 16,0 0-16,-22 21 0,1 0 15,0 0-15,0 0 0,0 0 16,0 0-16,-1 21 0,1 0 0,-21 0 15,21 1-15,0-1 0,-1 0 16,1 21-16,0-21 0,0 22 0,21-1 16,0-21-16,0 22 0,0-22 15,0 0-15,0 0 0,0 0 0,21-21 16,0 0-16,22 0 0,-22 0 0,0 0 16,21 0-16,-21-21 0,22 0 15,-1 0-15,-21 0 0,22-22 0,-22 1 16,0 21-16,0-22 15,0 1-15,0-21 0,-21 20 0,0-20 16,0-1-16,0 1 0,0-1 0,0 1 16,0-1-16,0 22 0,0 0 15,0-1-15,0 22 0,0 0 0,0 0 16,-21 42 0,0 21-16,0-21 0,21 22 15,-21-1-15,21 22 0,0-22 16,-21 21-16,21 1 0,0-1 0,0-20 15,0 20-15,0-20 16,0-1-16,21 0 0,0 1 0,0-1 16,0 0-16,22-21 0,-1 1 0,0-1 15,-21 0-15,22-21 0,-1 0 16,0 0-16,1 0 0,-1-21 0,0 0 16,-20 21-16,20-43 0,-21 22 15,21 0-15,-20-21 0,-1 20 0,-21-20 16,0 21-16,0-21 0,0 20 15,0 1-15,0 0 0,0 0 0,0 0 16,-43 21-16,22 0 16,0 0-16,0 0 0,0 21 15,0 0-15,-1 0 0,1 0 16,0 1-16,21-1 0,-21 21 16,21-21-16,0 22 0,0-22 0,0 0 15,0 0-15,21 21 0,0-20 0,0-22 16,1 21-16,-1-21 0,0 21 15,0-21-15,0 0 0,0 0 0,1-21 16,20 0-16,-21-1 0,0 1 16,0 0-16,1-21 0,-1 21 0,0-22 15,-21 1-15,21 0 0,-21-22 0,21 1 16,-21-1-16,21 1 0,-21-1 16,0 1-16,0-1 0,0 1 0,0 20 15,0 1-15,0 0 16,0 20-16,0 1 0,0 0 0,0 0 15,0 42 1,0 21-16,0-20 0,0 20 16,-21 0-16,21 1 0,-21 20 0,21 1 15,0-22-15,0 21 0,0 1 16,-21-1-16,21-20 0,0 20 0,0-20 16,0-1-16,21 0 0,-21-21 0,21 22 15,0-22-15,1 0 0,-1 0 16,0-21-16,21 0 0,-21 0 0,22 0 15,-1 0-15,0-21 0,-20 0 16,20 0-16,0 0 0,1-1 16,-22 1-16,21 0 0,-21 0 0,0 0 15,1-22-15,-22 22 0,21 0 16,-21 0-16,0 0 0,-21 21 16,-1 0-16,1 0 15,0 0-15,0 0 0,0 0 0,0 21 16,-1 0-16,22 0 0,0 0 0,-21 1 15,21 20-15,0-21 0,0 0 16,0 0-16,0 1 0,21-1 0,-21 0 16,22-21-16,-1 21 0,0-21 15,0 0-15,0 0 0,22 0 16,-22 0-16,0 0 0,21 0 0,-21-21 16,1 0-16,20 0 0,-21 21 15,0-22-15,0-20 0,-21 21 0,22 0 16,-22-22-16,0 22 0,0 0 0,0-21 15,0 21-15,0-1 16,0 44 0,0-1-1,0 0-15,0 0 0,0 0 0,0 0 16,0 1-16,-22-1 0,22 0 0,-21 0 16,21 0-16,0 0 0,-21 1 15,21-1-15,-21-21 0,21 21 16,0-42 15,0 0-31,0-1 0,0 1 16,0 0-16,0-21 0,21 21 15,0-22-15,0 1 0,1 21 0,-1-22 16,0 1-16,0 21 0,21 0 0,-20 0 16,-1-1-16,21 22 0,-21 0 15,0 0-15,22 0 0,-22 22 0,0-1 16,0 21-16,0-21 0,-21 0 0,0 22 15,0-1-15,0-21 0,0 22 16,0-22-16,-21 0 0,0 0 16,21 0-16,-21 0 0,21 1 0,0-1 15,-21-21-15,21-21 32,21 21-32,0-22 0</inkml:trace>
  <inkml:trace contextRef="#ctx0" brushRef="#br0" timeOffset="57236.01">6392 9292 0,'0'21'0,"0"-42"31,21 21-31,1-21 16,-1 0-16,-21 0 0,0 0 0,0-1 16,0-20-16,0 21 0,0-21 15,0-1-15,0 1 0,-21 0 0,-1 20 16,-20 1-16,21 0 0,-21 0 0,20 21 16,-20 0-16,0 21 0,21-21 15,-22 42-15,1-20 0,0 20 16,20 0-16,-20 1 0,0-1 0,21 0 15,-1 1-15,1-1 0,0 0 16,21 1-16,0-1 0,0-21 0,21 21 16,0-20-16,1-1 0,-1 0 15,21 0-15,0 0 0,1-21 0,-1 0 16,0 0-16,1 0 0,-1-21 0,0 0 16,1 0-16,-1 0 0,0-22 15,-20 22-15,20-21 0,-21-1 0,0 1 16,0-21-16,1-1 0,-1 1 0,-21-1 15,0 1-15,0-22 16,0 21-16,0 1 0,0 21 0,0-22 16,0 22-16,0 21 0,0-1 0,0 1 15,0 42 1,0 1-16,-21-1 0,-1 21 16,22 0-16,0 22 0,0-22 15,-21 22-15,21-1 0,0 1 0,0-1 16,0 1-16,0-22 0,0 0 0,0 1 15,21-1-15,-21 0 0,22-20 16,-1-1-16,0 0 0,0 0 0,21-21 16,-20 0-16,-1 0 0,0 0 15,21 0-15,-21-21 16,22 0-16,-22 0 0,0-1 0,0 1 16,0 0-16,1 0 0,-22-21 0,21 20 15,-21 1-15,0 0 16,0 42-1,0 0-15,0 1 16,0-1-16,-21 0 16,21 21-16,-22-21 0,22 1 0,0-1 15,0 0-15,0 0 0,0 0 16,22-21 0,-1-21-1,0 0-15</inkml:trace>
  <inkml:trace contextRef="#ctx0" brushRef="#br0" timeOffset="57399.92">7048 8954 0,'0'0'0,"-21"-22"0,0 1 0,0 21 16,21-21-16,-21 21 0,21 21 47,0 0-47,21 1 15,0-22-15,0 21 0,0 0 0</inkml:trace>
  <inkml:trace contextRef="#ctx0" brushRef="#br0" timeOffset="59351.65">7260 9059 0,'0'0'0,"21"0"0,-21-21 0,0 42 47,0 1-47,0-1 0,0 0 16,0 0-16,0 0 0,0 22 15,0-22-15,0 0 0,0 0 16,21 0-16,-21 0 0,0 1 0,22-1 16,-1-21-1,0 0-15,0 0 16,0 0-16,0 0 15,1-21-15,-1-1 0,-21 1 0,21-21 16,0 21-16,0-22 0,0 22 16,-21-21-16,0 0 0,22-1 0,-22 22 15,21 0-15,-21-21 0,0 20 0,0 1 16,0 42 15,0 1-31,0-1 0,0 0 16,-21 0-16,21 21 0,-22-20 15,22 20-15,0-21 0,0 21 0,0-20 16,-21 20-16,21-21 0,0 0 0,0 0 16,0 1-16,0-1 15,21-21-15,1 0 0,-1 0 0,0 0 16,0 0-16,21 0 0,-20-21 0,20 21 16,-21-22-16,0 1 0,22 0 15,-22 0-15,0 0 0,0 0 0,0-1 16,0-20-16,1 21 0,-22-21 0,21 20 15,0-20-15,-21 21 16,0 0-16,0 0 0,0 42 31,0 0-31,0 0 16,0 0-16,0 0 0,-21 1 0,0 20 16,-1-21-16,22 0 0,0 0 15,0 22-15,-21-22 0,21 0 0,0 0 16,0 0-16,21-21 15,1 0-15,20 0 16,-21 0-16,0 0 0,22 0 0,-22 0 16,0-21-16,21 0 0,-21 0 0,22 21 15,-22-42-15,0 20 16,0 1-16,0 0 0,1-21 0,-22-1 16,0 1-16,21 21 0,-21-21 0,0 20 15,0 1-15,0 0 0,0 42 31,0 0-31,0 1 16,0-1-16,0 21 0,0-21 0,0 0 16,0 1-16,0 20 0,0-21 0,0 0 15,0 0-15,0 1 0,0-1 16,0 0-16,0 0 16,-21-21 15,-1 0-16,1-21-15,0 0 0,0 21 16,0-21-16,21 42 47,0 0-47,0 0 16,21-21-16,0 0 0,0 21 0,0-21 15,1 0-15,-1 21 16,0-21-16,0 0 0,0 0 0,0 0 15,1 0-15,-1-21 0,21 21 0,-21-21 16,0 0-16,1 21 16,-1-21-16,0-22 0,0 22 0,0 0 15,0-21-15,1 21 0,-1-22 0,-21 22 16,0-21-16,21 21 0,-21-1 16,21 22-16,-21-21 0,0 42 15,0 1 1,0-1-16,0 21 15,0-21-15,-21 0 0,21 22 0,-21-22 16,21 0-16,0 0 0,0 22 0,0-22 16,0 0-16,0 0 0,0 0 15,0 0-15,21-21 16,0 0-16,0 0 16,0 0-16,1 0 0,-1 0 15,0 0-15,0-21 0,0 0 0,0 0 16,1 0-16,-1 0 0,21-1 0,-21-20 15,0 21-15,1 0 0,-1 0 16,0-1-16,-21 1 0,0 0 0,21 21 16,-21 21-1,0 0-15,0 1 16,0-1-16,0 0 16,-21 0-16,21 21 0,-21-20 0,21-1 15,0 0-15,0 0 16,0 0-16,0 0 0,21-21 15,0 0 1,0 0-16,0 0 0,1 0 16,-1 0-16,0 0 0,-21-21 0,0 0 15,0 0-15,0-21 16,0 20-16,0 1 0,0 0 0,0-21 16,-21 21-16,0-1 0,21 1 15,-22 0-15,22 0 16,22 21 31,-1 0-47,0-21 0,0 21 15,0 0-15,0 0 0,1 0 16,-1 0-16,0 0 0,0 0 16,0 0-16,0 0 0,1 21 15,-22 0-15,21-21 0,-21 21 16,0 0-16,0 1 0,0-1 0,0 0 15,0 0-15,0 0 0,0 0 16,0 1-16,0-1 0,0 0 16,0 0-16,-21 0 0,21 0 15,-22-21-15,22 22 0,-21-22 0,21 21 32,-21-21-32,0 0 15,21-21-15,0-1 16,0 1-16,0 0 0,0-21 15,0 21-15,0-1 0,21-20 16,0 0-16,0 21 0,1-22 0,-1 1 16,0 0-16,0 20 0,0 1 0,22 0 15,-22 0-15,0 0 0,0 21 16,0 0-16,0 0 0,1 0 0,-1 21 16,0 0-16,0 0 0,-21 0 0,21 1 15,-21 20-15,0-21 0,0 21 16,0-20-16,0-1 0,-21 21 15,0-21-15,0 0 0,21 1 0,-21-1 16,-1-21-16,1 21 0,21 0 16,-21-21-16,0 21 0,21-42 31,0 0-15,0 0-16,0 0 0,0-1 0,0-20 15</inkml:trace>
  <inkml:trace contextRef="#ctx0" brushRef="#br0" timeOffset="59539.55">8996 8509 0,'0'0'0,"-21"0"0,-22 0 0,22 0 0,0 0 16,0-21-16,0 21 0,21-21 15,0 0 16,0-1-15,-22 22 0</inkml:trace>
  <inkml:trace contextRef="#ctx0" brushRef="#br0" timeOffset="59699.46">8276 8424 0,'-21'0'0,"42"0"0,-63 22 0,21-22 0,-1 0 15,44 0 32,-1-22-47,0 22 16,0 0-16</inkml:trace>
  <inkml:trace contextRef="#ctx0" brushRef="#br0" timeOffset="60351.6">11197 9144 0,'0'0'0,"-42"21"0,21-21 15,-22 0-15,22 0 0,-21 21 0,21-21 16,-1 0-16,1 0 0,0 22 16,0-22-16,21 21 0,21-21 15,21 21-15,1-21 16,20 0-16,1 0 0,-1 0 16,22 0-16,0 0 0,-1 0 0,22 0 15,0 0-15,0 0 0,0 0 0,-1 0 16,-20-21-16,21 21 15,-21 0-15,-22 0 0,1-21 0,-1 21 16,-42 0-16,22 0 0,-22 0 16,-21-22-16,0 1 0,0 0 15,0 0-15,-21 0 16,-1 21-16,1-21 0,21-1 16,-21 1-16,0 0 0,0 21 15</inkml:trace>
  <inkml:trace contextRef="#ctx0" brushRef="#br0" timeOffset="60599.82">12298 8954 0,'0'0'0,"-21"0"16,21-22 0,21 22-1,0 0 1,0 0-16,21 0 0,-20 22 16,-1-22-16,21 21 0,-21-21 0,0 21 15,1 0-15,-1 0 0,-21 0 16,21 1-16,-21-1 0,0 0 0,0 0 15,-21 21-15,-22-20 0,22-1 0,-21 21 16,0-21-16,-1 0 0,22 22 16,-21-22-16,21 0 0,-1 0 0,1 0 15,21 1-15,21-22 32,-21-22-17</inkml:trace>
  <inkml:trace contextRef="#ctx0" brushRef="#br0" timeOffset="62743.72">14160 8784 0,'-21'21'0,"21"1"16,0-1-16,0 0 0,0 0 16,-21-21-16,21 21 0,21-21 15,0 0 1,1 0-16,-1-21 0,21 0 15,0 0-15,22 0 0,-22-22 16,1 22-16,20 0 0,-21-21 0,1-1 16,-1 22-16,0-21 0,1-1 0,-22 1 15,0 0-15,0-1 0,-21 1 16,0-21-16,0 20 0,0 1 0,0 21 16,-21-22-16,0 22 0,0 0 15,0 21-15,-1 0 0,1 21 16,0 0-16,0 22 0,0-1 0,0 0 15,21 22-15,0-1 0,-22 1 16,22 21-16,-21-1 0,21 1 0,-21 21 16,21-22-16,0 22 0,0-21 15,-21 21-15,21 0 0,0-1 16,-21 1-16,21 0 0,0-21 0,0 21 16,0-1-16,0-20 0,0 0 0,21 21 15,-21-43-15,21 22 0,0-22 16,-21 1-16,21-1 0,-21-20 0,22-22 15,-22 21-15,21-21 0,0-21 0,0 0 16,0 0-16,0-21 0,1 0 16,20-21-16,-21-1 0,21-20 0,1 20 15,-1-20-15,0-1 0,-20-20 0,20 20 16,-42-20-16,0 20 0,0-21 0,0 22 16,0-22-16,-21 22 15,-22-1-15,1 1 0,0 20 0,-1 1 16,-20 0-16,-1 21 0,1-1 0,-1 1 15,22 0-15,-21 21 0,20 0 16,1 0-16,21 0 0,0 0 0,21-21 16,21 21-16,0-21 15,0 21-15,0-21 0,22-1 16,-1 22-16,0-21 0,1 0 0,-1 0 16,21 0-16,-20-22 0,20 22 15,-20 0-15,-1-21 0,21 21 0,-20-22 16,-1 22-16,-21-21 0,22 21 15,-22-1-15,-21 1 0,0 0 16,0 0-16,-21 21 16,-1 21-16,1 0 15,0 0-15,0 1 0,21 20 16,0-21-16,0 21 0,0-20 0,0 20 16,0-21-16,0 21 0,0-20 0,0-1 15,21 0-15,0 0 0,0-21 16,1 21-16,-1-21 0,21 0 0,-21 0 15,22 0-15,-22 0 0,21-21 16,0 21-16,1-21 0,-1 0 0,-21-22 16,22 22-16,-22-21 0,21 21 15,-21-22-15,0 1 0,-21 21 0,0 0 16,22 0-16,-22-1 0,0 1 16,0 42-1,-22 1 1,22-1-16,0 0 0,0 0 0,-21 0 15,21 0-15,-21 1 0,21-1 16,0 21-16,0-21 0,0 0 16,0 1-16,0-1 15,0-42 17,0-1-32,0 1 0,21 0 15,0 0-15,1-21 0,-22 20 16,21 1-16,-21-21 0,21 21 0,0 0 15,-21-1-15,21 22 0,0 0 0,1 0 16,-1 0 0,-21 22-16,0-1 0,21 0 15,0 0-15,-21 0 0,21 0 0,-21 1 16,0 20-16,21-21 0,1 0 16,-1 0-16,0 1 0,0-1 0,21-21 15,-20 21-15,20-21 0,0 0 16,1 0-16,-1 0 0,21 0 15,-20 0-15,20 0 0,-20-21 0,20 0 16,-21-1-16,22 1 0,-22 0 16,1 0-16,-22 0 0,21-22 0,-21 22 15,0-21-15,-21 21 0,0-22 0,0 22 16,0 0-16,0 0 0,0 0 16,0 0-16,-21-1 0,0 22 0,-21 0 15,21 0-15,-22 0 0,1 22 0,0-1 16,20 0-16,-20 0 0,21 0 15,-21 22-15,20-22 0,1 21 0,21-21 16,0 22-16,0-22 0,0 0 16,0 21-16,0-21 0,0 1 15,0-1-15,21-21 0,1 21 0,20-21 16,-21 0-16,0 0 0,0 0 0,1 0 16,-1 0-16,21-21 0,-21 0 15,0-1-15,22 1 0,-22 0 0,0-21 16,0-1-16,0 1 0,22-21 15,-22 20-15,0-20 0,0-1 0,0 1 16,-21-1-16,0 1 0,22-1 0,-22 1 16,0 20-16,0-20 0,0 21 15,0 20-15,0 1 0,0 0 16,0 42-16,-22 0 16,22 22-16,0-22 0,-21 42 15,21-20-15,-21-1 0,21 22 0,-21-1 16,21 1-16,0-1 0,0 1 15,0-22-15,0 21 0,0 1 0,0-22 16,21 1-16,0-1 0,0 0 0,-21-21 16,22 1-16,-1-1 0,0 0 15,0-21-15,0 0 0,0 0 0,22 0 16,-22 0-16,21 0 0,1-21 0,-22 0 16,21-1-16,-21-20 0,0 21 15,22-21-15,-22-1 0,-21 1 16,0 0-16</inkml:trace>
  <inkml:trace contextRef="#ctx0" brushRef="#br0" timeOffset="62939.61">15960 8594 0,'0'0'0,"-43"0"0,22 0 15,0 0 1,0 0-16,0 21 0,-1-21 15,1 0-15,42 0 47,1 0-47,-1-21 0</inkml:trace>
  <inkml:trace contextRef="#ctx0" brushRef="#br0" timeOffset="65456.08">17568 8636 0,'21'0'46,"1"0"-30,-1 0-16,21-21 0,-21 21 0,22-21 16,-1 0-16,0 21 0,-21-22 0,22 1 15,-1 0-15,0 0 0,-20 0 16,-1 0-16,0-22 0,-21 22 0,0 0 16,0-21-16,0 20 0,-21 1 15,-22 0-15,1 0 0,21 21 16,-21 0-16,-22 0 0,22 21 0,-1 0 15,1 0-15,0 22 0,21-22 16,-1 21-16,-20 1 0,42-22 0,0 21 16,0-21-16,0 22 0,0-22 0,0 0 15,21 0-15,0 0 0,1 0 16,20-21-16,-21 22 0,21-22 0,1 0 16,-1 0-16,0 0 0,-20 0 15,20 0-15,-21 0 0,21 0 0,-42-22 16,-21 22-1,0 0-15,0 0 16,-21 0-16,-1 0 0,1 22 16,0-1-16,-1 21 0,22-21 15,-21 0-15,-1 22 0,22-1 0,0 0 16,0 1-16,21-1 0,0-21 0,0 22 16,0-1-16,0-21 0,0 21 15,21-20-15,0-1 0,0 0 0,22 0 16,-22-21-16,21 0 0,1 0 0,-1 0 15,0 0-15,22 0 0,-22 0 16,22-21-16,-22 0 0,21 0 0,-20-1 16,20-20-16,-20 0 0,-1-1 0,0 1 15,1-21-15,-1-1 0,-21 1 16,21-1-16,-20 1 0,-1-1 16,-21 1-16,0-1 0,21-21 15,-21 22-15,21 21 0,-21-22 0,0 22 16,0 21-16,0-1 0,0 1 0,0 42 31,0 1-31,-21 20 0,0 0 0,0 1 16,-1 20-16,1 1 0,0-22 15,0 21-15,0 1 0,0-1 0,21 1 16,0-22-16,0 22 0,0-22 0,0 22 16,0-22-16,0-21 0,0 21 15,21-20-15,0-1 0,0 0 0,21 0 16,-20-21-16,20 0 0,0 0 15,-21 0-15,43 0 0,-22 0 16,1-21-16,-1 0 0,0 0 0,1-1 16,-1-20-16,0 21 0,-21-21 15,22-1-15,-22 22 0,-21-21 0,0-1 16,0 22-16,0 0 0,0 0 0,0 0 16,-21 0-16,0 21 0,-1 0 15,1 0-15,-21 21 0,21 0 0,-22 0 16,22 0-16,0 0 0,0 22 0,21-1 15,0-21-15,0 22 0,0-1 16,0-21-16,0 21 0,0-20 0,0-1 16,21 21-16,0-42 15,0 21-15,1 0 0,20-21 0,-21 0 16,21 0-16,1 0 0,-1 0 0,0 0 16,1-21-16,-1 0 0,0 0 15,22 0-15,-22 0 0,-21-22 0,22 22 16,-1-21-16,-21-1 0,0 1 0,1 21 15,-1-21-15,-21 20 0,0 1 16,0 0-16,0 0 0,0 42 31,0 0-31,0 0 0,0 1 16,0-1-16,-21 21 0,-1-21 16,22 22-16,-21-22 0,21 0 15,0 0-15,0 21 0,0-20 0,-21-22 16,21 21-16,0 0 0,0-42 47,21 0-47,0-1 0,1-20 0,-22 21 15,21-21-15,0 20 0,0-20 16,21 0-16,-42 21 0,22-22 0,-1 22 16,0 0-16,0 21 0,-21-21 15,21 21-15,0 0 16,1 21-16,-22 0 15,0 0-15,0 0 0,0 1 16,21-1-16,-21 0 0,0 21 0,0-21 16,0 1-16,0 20 0,0-21 0,0 0 15,0 0-15,0 1 16,21-22-16,0 0 16,0 0-16,-21-22 15,21 22-15,1-21 0,-1 0 16,-21-21-16,21 21 0,0-22 0,0 22 15,0-21-15,1-1 0,20 1 16,-21 21-16,0-21 0,-21 20 16,21 1-16,1 0 0,-22 0 0,21 21 15,0 21 1,-21 21 0,0-20-16,0-1 0,0 0 0,0 21 15,0-21-15,0 22 0,21-1 16,-21-21-16,0 0 0,0 1 0,21-1 15,0 0-15,1 0 0,-1 0 0,0-21 16,0 0-16,0 0 0,22 0 16,-1 0-16,-21 0 0,21 0 0,1 0 15,-1-21-15,0 0 0,1 0 16,-1 0-16,0-22 0,1 22 16,-1-21-16,0-1 0,-20 22 0,20-21 15,-21 21-15,-21-22 0,0 22 16,0 0-16,0 0 0,0 0 0,-21 21 15,0 0-15,-22 0 0,22 0 0,-21 0 16,21 0-16,-22 21 0,22 0 16,0 21-16,0-20 0,0 20 0,0 0 15,21-21-15,-22 22 0,22-22 16,0 21-16,0-21 0,0 22 0,0-22 16,22 0-16,-1-21 0,21 21 0,-21 0 15,22-21-15,-1 0 16,0 0-16,1 0 0,-1 0 0,0 0 15,1-21-15,-1 21 0,0-21 0,1 0 16,-1 0-16,-21 0 0,21-22 16,-20 22-16,-1-21 0,0 21 0,0-22 15,0 1-15,-21 21 0,0 0 16,0-1-16,0 1 0,0 42 31,-21 1-31,0 20 0,0-21 16,21 21-16,-21-20 0,-1 20 0,1-21 15,0 21-15,21-20 0,0-1 0,-21 0 16,21 0-16,-21 0 0,21 0 16,0 1-16,0-44 31,21 1-15,0 0-16,0 0 0,0 0 0,1 0 15,-1-22-15,0 22 0,0-21 16,0-1-16,22 22 0,-22-21 0,0 21 15,0-22-15,21 22 0,-20 0 16,-1 21-16,-21 21 16,21 0-16,-21 1 15,0-1-15,0 0 0,0 21 0,0-21 16,0 22-16,0-1 0,0-21 16,0 22-16,0-22 0,0 21 0,0-21 15,21 0-15,-21 1 0,21-22 16,0 21-16,1-21 0,20 0 0,-21 0 15,0 0-15,22 0 0,-22 0 0,0 0 16,0-21-16,21-1 0,-20 1 16,-1-21-16,0 0 0,0-1 0,0 1 15,0 0-15,1-22 0,-1 1 16,0-1-16,-21 1 0,21-1 0,0 1 16,0-1-16,1 1 0,-1-1 15,0 1-15,0-1 0,-21 22 16,0-1-16,21 22 0,-21 0 0,0 42 31,-21 0-31,0 22 0,0-1 0,0 22 16,-1-22-16,1 21 0,0 1 15,0 21-15,21-22 0,-21 1 0,21-1 16,-21 22-16,21-43 0,0 22 0,0-1 16,0-21-16,0 1 0,0-22 15,0 21-15,21-21 0,-21 1 0,21-1 16,0-21-16,0 0 0,0 0 15,1 0-15,20 0 0,-21 0 16,0 0-16,22-21 0,-22-1 0,21 22 16,-21-21-16,22 0 0,-22 0 15,0 0-15,21-22 0,-21 22 0,1 0 16,-1 0-16,0 0 0,0 0 0</inkml:trace>
  <inkml:trace contextRef="#ctx0" brushRef="#br0" timeOffset="65568.02">21844 8403 0,'-42'21'0,"84"-42"0,-127 42 0,43-21 0,21 0 15,0 22-15,-1-22 0</inkml:trace>
  <inkml:trace contextRef="#ctx0" brushRef="#br0" timeOffset="65703.45">21865 8488 0,'64'0'0,"-128"0"0,191 0 15,-85 0-15,22 0 0,-22 0 0,22-21 16,-1 21-16,1 0 0,-22-21 0,22 21 15,-22 0-15,0 0 0,-21-22 16,1 22-16,-1-21 0,-42 21 31,-1 0-31,-20 0 0,21 21 16,-21 1-16,-1-22 0</inkml:trace>
  <inkml:trace contextRef="#ctx0" brushRef="#br0" timeOffset="66956.32">847 11557 0,'-22'21'16,"1"-21"-16,0 0 15,0 0-15,0 0 0,21-21 16,-21 21-16,21-21 16,0 0-16,21 0 15,0-1-15,0 22 16,21-21-16,1 0 0,-22 21 0,21 0 16,1 0-16,-1 0 0,-21 0 15,21 0-15,-20 21 0,-1 0 0,0 1 16,-21-1-16,0 0 0,0 21 15,-21-21-15,0 1 0,-22 20 16,1-21-16,0 0 0,-1 22 0,1-22 16,0 0-16,20 0 0,-20-21 15,21 21-15,0-21 0,0 21 0,42-21 32,0-21-32,0 0 15,0 21-15,22 0 0,-1 0 16,0 0-16,1 0 0,-1 0 15,0 0-15,1 0 0,-1 21 0,0 0 16,1 1-16,-22 20 0,0-21 16,0 21-16,-21-20 0,0 20 0,0 0 15,-21-21-15,0 22 0,0-22 16,-22 21-16,1-21 0,-22 1 16,22 20-16,-21-42 0,-1 21 0,1 0 15,-1-21-15,1 0 0,-1 0 16,22 0-16,-1 0 0,1-21 0,21 21 15,0-21-15,0 0 0,21 0 16,-22-1-16,22 1 0,0 0 16,0 0-16,22 0 0,20 0 15,-21-1-15,21 1 0,-20 21 16,20-21-16,21 0 0,-20 0 0</inkml:trace>
  <inkml:trace contextRef="#ctx0" brushRef="#br0" timeOffset="67108.23">1609 11832 0,'0'0'0,"21"0"15,0 0 1,0 0-16,0 0 16,0 0-16,1 0 15,-1 0-15</inkml:trace>
  <inkml:trace contextRef="#ctx0" brushRef="#br0" timeOffset="67582.96">2688 11113 0,'-21'-22'0,"42"44"0,-42-65 0,0 43 16,21-21-16,0 42 15,0 0-15,0 22 16,0-1-16,0 22 0,0-1 16,0 1-16,0-1 0,0 22 0,0-22 15,0 1-15,0 20 0,0-20 16,0-1-16,0 1 0,0-1 0,0 1 15,0-22-15,0 22 0,0-43 16,0 21-16,0-21 0,0 1 0,0-1 16,21-21-16,0 0 15,-21-21 1,21-22-16,-21 22 0,0-21 0</inkml:trace>
  <inkml:trace contextRef="#ctx0" brushRef="#br0" timeOffset="67795.84">2603 11261 0,'0'0'0,"0"-21"0,0-22 16,0 22-16,0 0 0,22 0 15,-1 0-15,0 21 0,0-22 0,0 1 16,22 0-16,-22 0 0,21 0 16,0 0-16,1-1 0,-1 1 0,0 0 15,1 0-15,-1 21 0,-21 0 16,22-21-16,-22 21 0,0 0 15,0 0-15,0 21 0,-21 0 0,0 0 16,0 0-16,-21 22 0,0-22 16,0 21-16,-22 22 0</inkml:trace>
  <inkml:trace contextRef="#ctx0" brushRef="#br0" timeOffset="67951.75">2730 11663 0,'0'21'0,"0"-42"0,0 63 0,0-21 16,22-21-16,-1 0 15,0 0-15,0 0 16,0 0-16,0 0 0,1 0 16,-1 0-16,0 0 0,21 0 15,-21-21-15,1 0 0,-1 21 0,0-21 16,0 0-16,0 0 0</inkml:trace>
  <inkml:trace contextRef="#ctx0" brushRef="#br0" timeOffset="68167.14">3387 11472 0,'0'0'0,"0"22"0,21-1 0,-21 21 16,0-21-16,0 22 0,0-22 0,0 21 15,0 0-15,-21-20 16,-1 20-16,22 0 0,0-21 0,-21 22 16,0-22-16,21 0 0,0 21 15,-21-20-15,21-1 0,0 0 16,21-21-1,0-21 1,0 0-16,1-22 0,-1 22 0,21-21 16</inkml:trace>
  <inkml:trace contextRef="#ctx0" brushRef="#br0" timeOffset="68475.97">3577 11261 0,'0'0'0,"-21"0"0,-43 42 15,43-21-15,0 0 0,21 1 16,0 20-16,-21-21 0,21 0 0,0 0 16,0 1-16,21-22 15,0 0-15,0 0 0,1 0 0,-1 0 16,21-22-16,-21 1 0,22 0 0,-1-21 16,-21 21-16,0-22 0,0 22 15,1-21-15,-22-1 0,0 1 0,0 21 16,-22-21-16,1 20 0,-21 1 15,21 0-15,-22 21 0,22 0 0,-21 0 16,21 0-16,-22 0 16,22 21-16,0 0 0,0 1 0,0-1 15,21 0-15,0 0 0,0 0 0,0 0 16,21 1-16,0-22 0,21 0 16,-20 0-16,20 0 0,0 0 0,-21 0 15</inkml:trace>
  <inkml:trace contextRef="#ctx0" brushRef="#br0" timeOffset="68739.82">4424 10668 0,'0'0'0,"-21"0"0,-1 21 0,1 0 16,0 1-16,0 20 0,-21 0 15,20 1-15,1-1 0,0 0 0,-21 22 16,21 20-16,-1-20 0,1-1 15,21 22-15,-21-21 0,21-1 0,-21 1 16,21-1-16,0 1 0,0-22 16,0 0-16,0 1 0,0-1 0,0 0 15,0-21-15,0 1 0,21-1 0,0 0 16,0-21-16,1 0 16,-1 0-16,0-21 0,0 0 15,0-1-15,0-20 16</inkml:trace>
  <inkml:trace contextRef="#ctx0" brushRef="#br0" timeOffset="69068.07">4360 11578 0,'0'0'0,"-42"0"0,21 21 0,0-21 0,21 22 16,-22-1-16,22 0 16,22-21-1,-1 0-15,0 0 0,0 0 0,21 0 16,-20 0-16,20-21 0,0 0 15,1 21-15,-1-22 0,0 1 16,-21 0-16,1 0 0,20 0 0,-42 0 16,0-1-16,-21 22 15,0 0-15,-1 0 16,-20 22-16,0-22 0,-1 21 16,1 0-16,0 0 0,-1 0 0,22 0 15,0 1-15,0-1 0,21 0 0,0 0 16,0 0-16,0 0 0,0 1 15,21-1-15,0 0 0,0-21 16,1 0-16,20 0 0,-21 0 0,21 0 16,1 0-16,-1 0 0,22-21 15,-22 0-15,0 21 0,22-22 16</inkml:trace>
  <inkml:trace contextRef="#ctx0" brushRef="#br0" timeOffset="69480.83">5482 10837 0,'0'0'0,"-21"-21"0,0-21 0,21 21 16,-21 0-16,-1-1 0,1 22 15,0 0-15,0 0 0,0 0 16,0 43-16,-1-22 0,22 21 16,-21 1-16,21-1 0,-21 0 15,21 22-15,-21-1 0,21 1 16,0-1-16,0 1 0,0-1 0,0 1 15,0-22-15,0 22 0,0-22 16,0 0-16,0 1 0,21-1 0,0-21 16,0 0-16,1 0 0,20 1 15,-21-22-15,21 0 0,1 0 0,-1 0 16,0-22-16,1 1 0,-1 0 0,0-21 16,1-1-16,-1 1 0,0-21 15,1-1-15,-22 1 0,21-22 0,-21 21 16,1-20-16,-1 20 0,0 1 15,-21-1-15,0 22 0,0 0 0,0-1 16,0 22-16,0 0 0,-21 0 16,0 21-16,-1 0 15,1 0-15,21 21 16,-21-21-16,21 21 0,0 0 16,0 0-16,0 1 15,0-1-15</inkml:trace>
  <inkml:trace contextRef="#ctx0" brushRef="#br0" timeOffset="69799.64">6138 11303 0,'0'21'15,"0"0"-15,0 1 0,0-1 0,0 0 16,0 0-16,0 21 0,0-20 15,0 20-15,0 0 0,0 1 0,0-1 16,0 0-16,0 1 0,0 20 0,0-21 16,0 22-16,0-22 0,-21 22 15,21-1-15,-21 1 0,0-1 0,0-20 16,-1 20-16,22-21 0,0 22 0,0-22 16,0 1-16,0-22 0,0 21 15,0-21-15,0 0 0,0 1 0,0-1 16,22-21-16,-1 0 15,0 0-15,0-21 16,-21-1-16,21 1 0,0-21 0,1 0 16,-22-1-16,21-20 0,0-1 0</inkml:trace>
  <inkml:trace contextRef="#ctx0" brushRef="#br0" timeOffset="70083.48">6244 11261 0,'0'0'0,"0"-21"15,0-22-15,0 22 16,21 21-16,0-21 0,1 21 16,-1 0-16,21 0 0,-21 0 15,22 0-15,-22 0 0,21 0 0,-21 0 16,0 21-16,1-21 0,-22 21 16,0 0-16,0 1 0,0-1 0,0 0 15,-22 0-15,1 21 0,-21-20 16,21-1-16,-22 0 0,1 0 0,21 0 15,-21 0-15,20 1 0,1-1 0,21 0 16,0 0-16,21-21 16,1 0-16,-1 0 15,0 0-15,0 0 0,21 0 16,1 0-16,-22 0 0,21 0 16</inkml:trace>
  <inkml:trace contextRef="#ctx0" brushRef="#br0" timeOffset="71697.92">6837 11557 0,'0'0'0,"21"-21"0,0 21 16,0-21-16,0 0 0,-21-1 0,22 1 16,-1-21-16,0 21 0,0-22 15,0 1-15,0 0 0,1-22 0,-1 22 16,0-22-16,0 1 0,-21-1 16,21 22-16,0-21 0,1-1 0,-22 22 15,0-1-15,0 1 0,0 0 16,21-1-16,-21 22 0,0 0 15,0 0-15,0 0 0,0 42 16,-21 0 0,-1 0-16,22 0 0,-21 22 15,0-1-15,0 0 0,0 22 0,21-22 16,-21 22-16,21-1 0,-22-20 16,22 20-16,0 1 0,0-1 0,0 1 15,22-1-15,20-21 0,-21 1 0,0-1 16,22 0-16,-22-20 0,21-1 15,-21 0-15,22 0 0,-22-21 0,21 0 16,-21 0-16,22 0 0,-22 0 16,21-21-16,-21 0 0,22 0 15,-1-22-15,-21 22 0,21-21 0,-20-22 16,-1 22-16,0 0 0,0-1 16,0 1-16,0 21 0,-21-22 0,22 22 15,-22 0-15,-22 42 31,22 0-31,-21 1 0,21 20 16,0-21-16,-21 21 0,21 1 16,0-22-16,0 21 0,0 1 0,0-22 15,0 21-15,0-21 0,21 0 0,0 1 16,1-1-16,-1 0 0,21-21 16,-21 0-16,22 0 0,-22 0 15,21 0-15,0 0 0,-20-21 0,20 0 16,0-1-16,-21 1 0,22 0 0,-22-21 15,0-1-15,21 1 0,-42 0 16,0-1-16,0 1 0,0 0 0,0-1 16,0 1-16,0 0 0,-21 21 15,0-1-15,-21 1 0,21 21 0,-22 0 16,1 0-16,21 0 0,-22 0 0,1 0 16,0 21-16,-1 1 0,1-1 15,0 0-15,21 0 0,-1 21 16,1 1-16,0-22 0,21 21 0,0 1 15,0-1-15,0 0 0,0 1 16,21-1-16,0-21 0,22 21 0,-1-20 16,0-1-16,1 0 0,-1 0 0,22-21 15,-22 0-15,21 0 0,1 0 16,-22 0-16,22 0 0,-22 0 0,22-21 16,-22 0-16,21 0 0,-20-1 15,-1 1-15,0-21 0,22 0 0,-22-1 16,1 1-16,20 0 0,-21-1 0,1 1 15,-1 0-15,0-1 16,-20 22-16,-1-21 0,-21 21 0,0-1 16,0 1-16,-21 21 0,-1 0 15,-20 0-15,21 0 0,-21 21 16,-1-21-16,1 22 0,-22-1 0,22 21 16,21-21-16,-21 0 0,20 22 0,-20-22 15,21 21-15,21-21 0,0 22 16,-21-22-16,21 0 0,0 0 0,0 0 15,0 1-15,21-22 16,0 0-16,0 0 0,0 0 16,1-22-16,-1 1 0,0 0 0,21 0 15,-21 0-15,1-22 0,-1 1 16,0 21-16,0-21 0,-21 20 16,0 1-16,21 0 0,-21 0 0,21 0 15,-21 42 16,0 0-31,0 0 16,0 0-16,0 1 0,0-1 16,0 21-16,22-21 0,-1 22 0,0-22 15,0 21-15,0-21 0,0 0 0,1 1 16,20-1-16,0 0 0,-21 0 16,22-21-16,-1 0 0,0 0 0,1 0 15,-1 0-15,0 0 16,22-21-16,-22 0 0,1 0 0,-1-1 15,0 1-15,1-21 0,-1 21 0,0-22 16,1 1-16,-1 0 0,0 21 16,-21-22-16,1 22 0,-1 0 0,-21 0 15,0 0-15,0-1 0,-21 1 0,-22 0 16,1 0-16,0 0 0,-1 21 16,1 0-16,0 0 0,-22 0 0,43 21 15,-21 0-15,-1 21 0,22-20 0,0-1 16,0 21-16,0 0 0,21 1 15,0-1-15,0 0 0,0 1 16,0-1-16,0-21 0,21 22 16,0-22-16,0 0 0,0-21 0,0 21 15,1-21-15,20 0 0,-21 0 0,0 0 16,0-21-16,1 21 0,20-21 16,-21-22-16,0 22 0,0-21 0,22 0 15,-22-1-15,0 1 0,0 0 0,0-22 16,-21 1-16,22-1 0,-1 1 15,-21-1-15,0 1 0,21-1 0,-21 1 16,21-1-16,-21 1 0,0 20 16,0 1-16,0 21 0,0 0 0,0-1 15,0 44 1,-21-1-16,21 0 0,-21 21 16,0 1-16,21 20 0,-22-21 0,22 22 15,0-1-15,0 1 0,0-1 0,0-20 16,0 20-16,0-20 0,0-1 15,22 0-15,-1 1 0,0-1 0,0-21 16,0 0-16,0 0 0,1 1 16,-1-22-16,21 0 0,-21 0 0,0 0 15,22 0-15,-22 0 0,0-22 0,0 1 16</inkml:trace>
  <inkml:trace contextRef="#ctx0" brushRef="#br0" timeOffset="72583.66">11218 10880 0,'0'21'0,"-21"-21"16,0 0 0,21 21-16,21-21 15,0 0-15,0 0 0,22 0 0,-1 0 16,22 0-16,-1 0 0,1 0 16,-1 0-16,22 0 0,-1 0 0,1 0 15,0 0-15,-1 0 0,1 0 16,0-21-16,-1 21 0,-20 0 15,-1-21-15,-20 21 0,-1 0 0,0-21 16,-20-1-16,-1 22 0,-21-21 0,0 0 16,0 0-16,-21 21 15,-1-21-15,1 0 0,-21 21 0,0-22 16,-22 1-16,22 0 0,-1 21 16,1-21-16,21 21 0,-21 0 0,20 0 15,44 0 16,-1 0-31,21 0 16,-21 0-16,22 0 0,-1 0 16,-21 0-16,21 21 0,1-21 15,-22 0-15,0 21 0,0 0 0,0-21 16,1 22-16,-1-1 0,-21 0 16,0 0-16,0 0 0,0 0 15,-21 1-15,-1-1 0,1 0 0,0 0 16,21 21-16,-42-20 0,21-1 0,-1 0 15,1 21-15,0-21 0,0 1 16,0-1-16,-22 0 0,22 0 0,21 0 16,-21 0-16,0-21 0,21 22 0,-21-22 15</inkml:trace>
  <inkml:trace contextRef="#ctx0" brushRef="#br0" timeOffset="77628.14">14182 11515 0,'0'0'0,"0"21"16,-22-21-1,22 21-15,-21-21 16,21-21 31,0 0-47,0 0 16,21-22-16,1 22 0,-1-21 0,0 21 15,21-43-15,1 22 0,-1-1 16,0-20-16,1 21 0,20-22 0,-21 22 15,22-1-15,-22 1 0,22 0 16,-22 21-16,0-22 0,-20 43 0,-1-21 16,-21 0-16,-21 21 15,-22 0-15,22 21 16,-21 0-16,-1-21 0,1 21 0,0 1 16,-1-1-16,22 0 0,-21 0 15,21 0-15,0 22 0,21-22 0,0 0 16,0 0-16,21 0 15,0 0-15,0 1 0,21 20 16,-20-21-16,20 0 0,0 0 0,1 1 16,-1-1-16,-21 0 0,21 0 15,-20 0-15,-1-21 0,0 21 0,0 1 16,-21-1-16,0 0 0,-21-21 16,0 21-16,0-21 15,-1 0-15,-20 0 0,0 0 0,21 0 16,-22-21-16,22 21 0,-21-21 15,21 0-15,-22-1 0,22 1 0,0 0 16,21 0-16,-21 21 0,21 21 47,0 0-47,21 0 0,0 1 16,0-1-16,0 0 0,22 0 15,-22 0-15,0-21 0,0 21 16,22-21-16,-22 0 0,21 0 15,0 0-15,-20 0 0,20 0 0,0 0 16,1-21-16,-1 21 0,0-21 0,1 0 16,-1 0-16,-21 0 15,21-22-15,1 22 0,-22-21 0,21 21 0,-21-22 16,1 1-16,-1 21 0,-21-22 16,0 22-16,0-21 0,0 21 15,0 0-15,0-1 0,-21 22 16,-1 0-16,1 0 15,0 0-15,-21 0 0,21 22 0,-1-1 16,-20 0-16,21 0 0,0 21 0,21-20 16,0 20-16,0 0 0,0-21 15,0 22-15,0-22 0,21 21 0,0-21 16,21 1-16,1-22 0,-1 21 0,0-21 16,1 0-16,-1 0 0,22 0 15,-22 0-15,21-21 0,-20-1 0,20 1 16,-20 0-16,-1-21 15,0 21-15,-21-22 0,22 22 0,-22-21 16,0-1-16,0 22 0,0-21 0,-21 21 16,0-22-16,0 22 0,0 0 15,-21 21 1,0 21-16,0 0 16,21 1-16,0-1 0,-21 0 15,21 21-15,-21-21 0,21 22 0,-22-22 16,22 0-16,0 21 0,0-20 15,0-1-15,0 0 0,0 0 16,0-42 15,0 0-31,22 0 0,-22-1 16,21-20-16,0 21 0,-21-21 0,0 20 16,21 1-16,0 0 0,-21 0 15,0 0-15,0 0 0,21 21 0,1 0 16,-22 21-1,0 0 1,21 0-16,-21 0 0,21 0 0,-21 1 16,21-1-16,-21 21 0,21-21 0,0 0 15,1 1-15,-1-1 16,21 0-16,-21 0 0,43-21 0,-22 0 16,0 0-16,22 0 0,-1 0 15,-20 0-15,20 0 0,1-21 0,-1 0 16,-20 0-16,20-1 0,-21 1 0,1-21 15,-1 21-15,-21-22 0,22 22 16,-22-21-16,0 0 0,-21 20 0,0-20 16,0 21-16,0 0 0,0 0 0,-21-1 15,0 1-15,-1 21 0,1 0 16,-21 0-16,0 0 0,20 0 0,-41 21 16,21-21-16,-1 22 0,1 20 15,0-21-15,-1 21 0,1-20 16,0 20-16,20 0 0,22 1 0,0-1 15,0 0-15,0-21 0,0 22 16,22-22-16,-1 0 0,0 0 0,21 0 16,-21 1-16,22-22 0,-22 0 0,21 0 15,1 0-15,-1-22 0,-21 1 16,21 0-16,1 0 0,-22-21 0,21-1 16,-21 1-16,22 0 0,-22-1 0,0-20 15,0-1-15,0 1 0,1-1 16,-1 1-16,0-22 0,-21 22 15,0-1-15,0 1 0,0 20 0,0 1 16,0 21-16,0 0 0,0-1 16,0 1-16,-21 21 0,0 21 15,-1 1-15,22-1 0,-21 0 16,0 42-16,0-20 0,0-1 0,21 22 16,0-1-16,0-21 0,0 22 0,0-22 15,0 22-15,0-22 0,21 0 16,0 1-16,0-1 0,-21 0 0,21-20 15,1 20-15,20-21 0,-21 0 16,0-21-16,22 0 0,-1 0 0,-21 0 16,21 0-16,22-21 0,-22 0 0,1 0 15,-1 0-15,0-22 16,1 1-16,-1 0 0,0-1 0,1-20 16,-1 20-16,-21-20 0,21-1 0,-20 1 15,-1-22-15,0 22 0,0 20 16,-21 1-16,0 0 0,0-1 0,0 22 15,0 0-15,-21 21 16,0 42 0,0-20-16,-1 20 0,1 0 0,0 1 15,21 20-15,0-21 0,-21 22 16,21-22-16,-21 22 0,21-22 0,0 22 16,0-22-16,0 0 0,-21 22 15,21-22-15,-22 0 0,22-20 16,0 20-16,0-21 0,0 0 0,-21 0 15,21 1-15,0-1 0,0-42 16,0-1 0,0 1-16,21 0 0,-21 0 0,22-21 15,-1-1-15,0 1 0,21 21 16,-21-22-16,22 1 0,-22 21 0,21-21 16,-21 20-16,22 1 0,-22 0 15,0 0-15,0 21 0,0 0 0,1 0 16,-1 0-16,0 0 0,0 0 15,0 0-15,-21 21 16,0 0-16,0 0 16,0 1-16,-21-1 15,0-21-15,0 0 16,0 0-16,-22 0 0,22 0 0,-21 0 16,21 0-16,-22 0 0,22 0 0,0 0 15,0 0-15,0 0 0,21 21 16,0 0-16,-22-21 0,22 21 15,0 0-15,0 1 0,0-1 16,0 0-16,0 0 0,22 0 16,-1 0-16,-21 1 0,21-1 0,0 0 15,0 0-15,0 0 0,1 0 16,-1 1-16,21-22 0,0 21 16,-20-21-16,20 0 0,21 0 0,-20 0 15,-1 0-15,22 0 0,-22-21 16,21-1-16,-20 22 0,-1-21 0,0 0 15,1-21-15,-1 21 0,0-1 0,1-20 16,-22 0-16,21 21 0,-21-22 16,1 22-16,-22-21 0,0 21 0,0-1 15,0 1-15,0 0 16,-22 21-16,1 0 0,0 0 0,0 0 16,0 21-16,0-21 0,-1 21 0,1 22 15,-21-22-15,21 0 0,0 21 16,-1-20-16,1 20 0,0-21 15,21 21-15,0-20 0,0 20 0,0-21 16,0 21-16,21-20 0,0-1 16,22 0-16,-1-21 0,0 21 0,1-21 15,-1 0-15,0 0 0,1 0 0,-1 0 16,0-21-16,1 21 0,-1-21 16,-21-22-16,22 22 0,-1 0 0,-21-21 15,0 21-15,0-22 0,1 22 16,-1 0-16,-21 0 0,21 0 0,-21 42 47,-21 0-47,21 0 15,-21 0-15,21 0 0,-22 1 0,22-1 16,0 0-16,0 0 0,0 0 16,0 0-16,0 1 0,22-22 15,20 0-15,-21 21 0,0-21 0,22 0 16,-1 0-16,0 0 0,-21-21 15,22 21-15,-1-22 0,0 1 0,1 0 16,-22-21-16,21 21 0,-21-1 0,1-20 16,-1 21-16,0 0 0,0 0 15,-21-1-15,0 1 16,-21 42 31,0-21-47,0 22 0,21 20 15,-22-21-15,1 21 0,0 1 0,0-1 16,21 0-16,-21 1 0,21 20 0,0-20 16,-21 20-16,21 1 0,0-1 15,0 1-15,0-1 0,0-21 0,21 22 16,-21-1-16,21 1 0,-21-1 16,0 1-16,0-1 0,0-20 0,-21 20 15,0-20-15,-1-1 0,-20 0 16,21-21-16,-21 1 0,20 20 0,-20-42 15,21 21-15,-21-21 0,-1 0 16,22 0-16,0 0 0,-21-21 0,20 21 16,1-21-16,21 0 0,0-22 0,0 22 15,0-21-15,21-1 0,1 1 16,20 0-16,0-1 0,1-20 16,20 21-16,1-22 0,20 1 0,-20-1 15,20 1-15,1-22 0,-21 0 16,20 22-16,1-22 0,-22 0 0,1 1 0,-1-1 15,1 22-15,-1-22 16,-20 43-16,-22-22 0,0 22 0,-21-22 16,0 43-16,-21 0 0,0 21 15,-22 0-15,1 0 0,0 0 16,21 0-16,-22 21 0,22 0 0,0 0 16,21 1-16,0-1 0,0 0 0,0 0 15,21 0-15,0 0 0,22 1 16,-1-1-16,0 0 0,22 0 0,-22 0 15,0-21-15,1 21 0,-22 1 16,0-1-16,0-21 0,-21 21 0,0 0 16,0 0-1,-21-21-15,0 0 16,0 0-16,0 21 0,-1-21 16,1 0-16,21 22 0,-21-22 0,0 0 15,0 0 1,21-22-16,0 1 0</inkml:trace>
  <inkml:trace contextRef="#ctx0" brushRef="#br0" timeOffset="78187.83">21696 9843 0,'0'0'15,"0"-22"-15,0-20 0,21 21 0,-21 0 0,0 0 16,0-1-16,-21 22 15,0 0-15,-22 0 0,22 22 16,0-1-16,-21 21 0,20 0 16,1 22-16,-21-1 0,21 1 0,0-1 15,-1 22-15,1 0 0,0-1 16,0 1-16,0 0 0,21-1 16,0-20-16,-21 21 0,21-22 0,0-21 15,0 22-15,0-22 0,21 1 16,0-1-16,0 0 0,0-21 0,22 1 15,-1-1-15,0-21 0,1 0 0,-1 0 16,21 0-16,-20 0 0,-1-21 16,0-1-16,1 1 0,-1 0 0,0-21 15,-20 21-15,-1-22 0</inkml:trace>
  <inkml:trace contextRef="#ctx0" brushRef="#br0" timeOffset="78383.71">22077 9991 0,'0'-21'0,"0"42"0,0-64 16,-21 43-16,-1 0 16,22 22-16,-21-1 0,0 0 15,21 0-15,-21 0 0,21 0 16,0 1-16,0-1 0,0 0 16,0 0-16,0 0 15,21-21 1,0 0-16</inkml:trace>
  <inkml:trace contextRef="#ctx0" brushRef="#br0" timeOffset="78543.56">22183 10012 0,'0'0'0,"21"0"16,-21-21-16,0 0 0,0 42 47,0 0-47,0 0 0,0 0 0,0 0 15,0 1-15,0 20 0,0-21 16,0 21-16,0-20 0,0 20 0,0-21 16,0 21-16</inkml:trace>
  <inkml:trace contextRef="#ctx0" brushRef="#br0" timeOffset="78831.39">22542 10478 0,'0'-22'0,"0"44"0,0-65 16,0 64 0,0 1-16,0 20 15,0-21-15,0 21 0,0 22 16,0-22-16,0 22 0,0-1 0,0 1 16,0 20-16,0 1 0,0-21 0,0 20 15,0 1-15,-21 0 0,21-1 16,-21 1-16,0-22 0,21 22 0,-21-21 15,0-1-15,21 1 0,0-22 16,-22 0-16,22 1 0,-21-22 16,21 0-16,0 0 0,21-42 15,1 0-15,-22 0 16,21-22-16,0 1 0,0 0 0</inkml:trace>
  <inkml:trace contextRef="#ctx0" brushRef="#br0" timeOffset="79103.24">22500 10774 0,'0'0'0,"-21"-64"0,21 22 0,0 21 16,0-21-16,0 20 0,0 1 15,21 0-15,0 0 0,0 0 0,22 0 16,-1 21-16,0 0 0,1 0 16,-1 0-16,0 0 0,1 21 0,-1-21 15,0 21-15,-20 21 0,-22-21 0,0 1 16,0 20-16,0-21 0,0 21 15,-22-20-15,-20-1 0,0 0 0,21 0 16,-22 0-16,1 0 0,0 1 0,20-22 16,-20 21-16,21-21 0,42 0 31,21 0-15,-20 0-16,20 0 0,0-21 15,1 21-15</inkml:trace>
  <inkml:trace contextRef="#ctx0" brushRef="#br0" timeOffset="80200.67">23389 10583 0,'0'0'16,"21"-42"-16,0 21 0,-21-21 0,0 20 0,0 1 15,0 0-15,0 0 0,-21 0 16,0 21-16,0 0 0,0 0 0,-22 0 16,22 0-16,0 0 0,-21 0 15,21 21-15,-22 0 0,22 21 16,-21-20-16,21 20 0,-1 0 0,-20 1 15,21-1-15,21-21 0,0 21 16,0 1-16,0-22 0,0 21 0,0-21 16,21 1-16,0-22 0,0 21 15,1-21-15,20 0 0,-21 0 0,21 0 16,-20 0-16,-1-21 0,21-1 0,-21 1 16,0 0-16,1 0 0,20-21 15,-42-1-15,21 1 0,0 0 0,0-1 16,-21 1-16,22 0 0,-22-1 0,0 22 15,0 0-15,0 42 32,-22 21-32,22-20 0,0-1 15,-21 21-15,21 0 0,0-20 16,0 20-16,0-21 0,0 21 0,0-20 16,0-1-16,0 21 0,21-21 15,1-21-15,-1 21 0,0 1 0,21-22 16,-21 0-16,22 0 0,-22 0 0,21 0 15,1-22-15,-1 1 0,-21 0 16,21 0-16,1-21 0,-22 20 0,0-20 16,0-21-16,0-1 0,1 22 0,-1-22 15,-21 1-15,0-1 16,21 1-16,-21-1 0,21 22 0,-21-22 16,0 43-16,0-21 0,0 21 0,0 0 15,-21 42 1,0 0-16,21 21 0,-21 1 15,-1-22-15,1 42 0,21-20 16,0-1-16,0 21 0,0-20 0,0-1 16,0 22-16,0-22 0,0 0 0,21-21 15,1 22-15,-1-22 0,0 0 16,0 0-16,0 0 0,22 1 0,-22-22 16,21 0-16,-21 0 0,0 0 15,22-22-15,-22 1 0,0 0 16,0 0-16,22-21 0,-22-1 0,0 1 15,21-22-15,-21 1 0,1 21 0,-1-22 16,0 1-16,-21-1 0,21 1 16,-21-1-16,21 22 0,-21-1 0,0 22 15,0-21 1,0 63-16,0 0 16,0 22-16,0-22 0,-21 21 15,21 0-15,-21 1 0,21-1 16,-21 0-16,21 1 0,0 20 0,0-20 15,-21-1-15,21 21 0,-22-20 16,22-1-16,0-21 0,0 22 16,-21-22-16,21 21 0,0-21 0,-21-21 15,21 21-15,0-42 32,0 0-32,21-21 0,0 21 15,-21-22-15,22 22 0,-1-21 16,0-1-16,0 1 0,0 0 0,0 21 15,22-1-15,-22-20 0,0 42 0,-21-21 16,21 21-16,0 0 0,1 0 16,-22 21-16,0 0 0,0 0 15,0 1-15,0 20 0,0-21 16,0 21-16,0 1 0,0-22 16,0 21-16,0-21 0,0 1 0,21-1 15,0 0-15,0 0 0,0 0 0,0-21 16,1 0-16,20 21 0,-21-21 15,21 0-15,-20 0 0,-1 0 0,21-21 16,-21 0-16,0 0 0,1 0 0,-1 0 16,21-22-16,-21 22 0,-21-21 15,0-1-15,21 1 0,-21 21 0,0-21 16,0-1-16</inkml:trace>
  <inkml:trace contextRef="#ctx0" brushRef="#br0" timeOffset="80400.71">23939 10054 0,'0'0'0,"-148"21"15,127-21-15,0 0 0,0 0 0,42 0 16,0 0 0,0 0-1,22-21-15,-1 21 0,0-21 0,22 21 16,-22-21-16,22 21 0,-1-21 15,-21 0-15,22 21 0,-1 0 0,1-22 16</inkml:trace>
  <inkml:trace contextRef="#ctx0" brushRef="#br0" timeOffset="80668.55">25569 9567 0,'0'0'0,"0"-42"16,-21 42-16,0 0 15,21 21 1,0 0 0,0 1-16,0-1 0,0 0 15,0 0-15,0 0 0,-21 0 16,21 1-16,0-1 0,0 0 15,0 0-15,21-21 16,0 0-16,0 0 16,0 0-16</inkml:trace>
  <inkml:trace contextRef="#ctx0" brushRef="#br0" timeOffset="80831.46">25802 9589 0,'0'0'0,"0"-22"15,0 44 1,0-1-16,0 0 15,0 0-15,0 0 16,-21 0-16,0 1 0,21-1 16,0 0-16,0 0 15,0 0-15,21-21 16</inkml:trace>
  <inkml:trace contextRef="#ctx0" brushRef="#br0" timeOffset="81159.27">26014 9229 0,'-21'0'0,"42"0"0,-64 0 16,65 21-1,-1 0-15,0 21 0,0-20 16,21 20-16,1 0 0,-1 22 0,0-1 15,1 1-15,-22-1 0,21 1 16,-21 20-16,1-20 0,-1-1 0,-21 22 16,0-21-16,0-1 15,-21 1-15,-22 20 0,1-20 0,0-1 16,-22-20-16,22 20 0,-43-21 0,22 1 16,-1-22-16,1 21 0,-1-21 15,22 1-15,-1-1 0,22 0 0,-21-21 16,42-21 15,21 21-31,0-21 0,0-1 0</inkml:trace>
  <inkml:trace contextRef="#ctx0" brushRef="#br0" timeOffset="82431.64">1058 13441 0,'0'0'0,"0"-21"16,0 0-16,0-1 0,0 1 15,0 42 17,0 1-17,0 20-15,-21-21 0,0 43 16,0-22-16,0 0 0,-1 22 0,1-22 15,0 0-15,0 22 0,0-22 16,0-21-16,21 22 0,-22-22 16,22 0-16,0 0 0,22-21 15,-1 0 1,0 0-16,21-21 0,-21 21 16,22-21-16,-1 0 0,0 0 0,1-22 15,-1 22-15,0 0 0,22 0 16,-22-22-16,-21 22 0,22 0 15,-22 0-15,21 0 0,-42 0 16,0 42 0,0 21-16,-21-21 0,21 22 15,-21-1-15,0 0 0,0 1 16,-1 20-16,22-21 0,0 22 16,-21-22-16,21 1 0,0-1 0,-21 0 15,21 1-15,0-22 16,0 0-16,0 0 0,21-42 31,0 0-31,-21 0 0,22-1 16,-1-20-16,0 0 0,0-1 15</inkml:trace>
  <inkml:trace contextRef="#ctx0" brushRef="#br0" timeOffset="82575.71">1778 13801 0,'0'0'0,"0"-21"0,21-1 47,0 22-32,0 0-15,1-21 16,20 0-16</inkml:trace>
  <inkml:trace contextRef="#ctx0" brushRef="#br0" timeOffset="82868.53">2963 13208 0,'0'0'0,"-21"21"32,21 0-32,-21 22 0,0-1 0,21 0 15,-21 22-15,21-1 0,-22 1 16,1-1-16,21 22 0,-21-21 15,21 20-15,0-20 0,-21 20 16,21-20-16,-21-1 0,21 1 0,0-1 16,0 1-16,0-22 0,0-21 15,0 22-15,0-22 0,21-21 16,0-21 0,0-22-16,0 1 0,1 0 15,-1-1-15,0 1 0,-21-21 16</inkml:trace>
  <inkml:trace contextRef="#ctx0" brushRef="#br0" timeOffset="83063.94">2794 13377 0,'0'-21'0,"0"42"0,0-63 0,0 21 0,0 0 16,0 0-16,21-1 16,0 1-16,0 21 0,22-21 0,-1 0 15,-21 0-15,22 0 0,-1-1 16,0 1-16,1 21 0,-1-21 15,0 21-15,1 0 0,-22 0 0,0 0 16,0 0-16,-21 21 16,0 0-16,-21 1 0,0-1 15,-22 0-15,1 21 0</inkml:trace>
  <inkml:trace contextRef="#ctx0" brushRef="#br0" timeOffset="83251.83">2773 13928 0,'0'0'16,"0"21"0,21-21-16,0 0 0,0 0 0,0 0 15,1 0-15,-1 0 16,0 0-16,0 0 0,0-21 0,0 21 16,1-21-16,-1-1 0,21 22 15,-21-21-15,0 0 0,1 0 16,-1 21-16,0-21 0,0 0 0</inkml:trace>
  <inkml:trace contextRef="#ctx0" brushRef="#br0" timeOffset="83459.71">3514 13737 0,'0'21'0,"0"-42"0,0 64 0,-22-22 0,22 0 16,-21 0-16,21 21 0,-21-20 15,21 20-15,0 0 0,0-21 0,-21 22 16,21-1-16,-21-21 0,21 22 15,-21-22-15,21 21 0,0-21 0,0 0 16,0 1-16,0-1 0,21-21 31,0-21-31,0-1 0,0 1 16,0 0-16,22-21 0,-22-1 16</inkml:trace>
  <inkml:trace contextRef="#ctx0" brushRef="#br0" timeOffset="83748.07">3683 13568 0,'0'0'0,"-42"0"0,-1 0 16,1 21-16,21-21 0,0 21 15,-1 0-15,22 1 0,0-1 0,0 0 16,0 0-16,0 0 16,22-21-16,20 0 0,-21 0 15,0 0-15,22 0 0,-22-21 16,21 0-16,-21 0 0,22 0 0,-22-22 15,0 22-15,-21 0 0,0-21 16,0 20-16,0-20 0,0 21 0,-21 0 16,0 21-16,-1-21 0,1 21 15,0 0-15,0 0 0,0 0 16,21 21-16,0 0 16,0 0-16,0 0 0,21-21 15,0 21-15,0-21 16,0 0-16,1 0 0</inkml:trace>
  <inkml:trace contextRef="#ctx0" brushRef="#br0" timeOffset="84013.92">4339 13166 0,'0'-21'16,"0"42"-1,0 0 1,0 21-16,0-21 0,-21 22 0,21 20 15,-21-20-15,21 20 0,-21 22 16,-1-22-16,22 1 0,-21 20 16,0-20-16,21-1 0,-21 22 0,21-43 15,-21 22-15,21-1 0,0-20 16,0-1-16,0 0 0,0-20 0,0-1 16,0 0-16,21 0 0,0-21 15,21 0-15,-20 0 0,-1-21 0,21 0 16,-21 0-16,22-1 0,-1-20 15,-21 21-15</inkml:trace>
  <inkml:trace contextRef="#ctx0" brushRef="#br0" timeOffset="84300.88">4593 13949 0,'0'21'16,"0"0"0,0 0-16,21-21 15,0 0-15,1 0 16,20 0-16,-21 0 0,21 0 15,1-21-15,-1 0 0,-21 21 0,22-21 16,-1 0-16,-21 0 0,0-22 16,0 22-16,1 0 0,-22 0 0,0 0 15,0-1-15,-22 22 0,-20 0 16,21 0-16,-21 22 0,-1-1 16,1 0-16,0 0 0,-1 0 0,1 22 15,21-1-15,-22-21 16,22 21-16,-21-20 0,21 20 0,0-21 15,21 0-15,0 0 0,0 1 16,0-1-16,21-21 0,0 0 16,21 0-16,-21-21 0,1-1 0</inkml:trace>
  <inkml:trace contextRef="#ctx0" brushRef="#br0" timeOffset="85031.39">5990 13843 0,'0'0'0,"21"0"0,0 0 16,1 0-16,-1 0 0,0 0 0,-42 0 47,0 0-47,21-21 0,-43-21 15,22 42-15,0-22 0,0 1 16,0 0-16,-22-21 0,1 21 0,0-1 16,-1 22-16,1-21 0,-22 21 15,22 0-15,-21 21 0,20-21 0,1 43 16,0-22-16,-1 21 0,22 1 16,-21-1-16,21 0 0,-1 1 0,22-1 15,0 0-15,0-21 0,0 22 16,0-22-16,0 0 0,0 0 15,22 0-15,-1-21 0,0 0 16,0 0-16,21 0 0,1-21 0,-1 0 16,0 0-16,22 0 0,-1-22 0,1 1 15,-22 0-15,22-1 0,-1-20 16,1-1-16,-22 1 0,0-1 0,-20 1 16,20-1-16,-42-20 0,0 20 15,0 1-15,0-1 0,0-20 0,0 20 16,0 22-16,0-1 0,-21 1 15,21 0-15,-21 21 0,-1 42 16,22 0 0,-21 0-16,0 21 0,21 22 0,0-22 15,0 22-15,0-1 0,-21 1 0,21-1 16,0 1-16,-21 20 0,21-20 16,0-22-16,0 22 0,0-22 0,0 22 15,21-43-15,0 21 0,0-21 16,0 0-16,22 1 0,-22-22 0,21 0 15,1 0-15,-22 0 0,21 0 16,0-22-16,1 1 0</inkml:trace>
  <inkml:trace contextRef="#ctx0" brushRef="#br0" timeOffset="86308.66">6689 13420 0,'0'0'15,"0"-21"-15,-22 21 16,1 21-16,0-21 0,0 21 15,0 21-15,0-21 0,-1 1 0,1 20 16,-21 0-16,21 1 0,0-1 16,21 0-16,0-21 0,-22 22 0,22-1 15,0 0-15,0-20 0,0 20 16,0-21-16,22 0 0,-1-21 0,0 21 16,21-21-16,-21 0 0,1 0 15,20 0-15,0-21 0,1 21 16,-22-21-16,21 0 0,0-21 0,1 20 15,-22-20-15,21 0 0,-21-22 16,1 22-16,-22-22 0,0 22 0,0 0 16,0-22-16,-22 22 0,1 21 0,0-22 15,-21 22-15,-1 21 0,1 0 16,0 0-16,-1 0 0,1 21 0,0-21 16,-1 43-16,22-22 0,-21 0 15,21 21-15,0 1 0,21-1 0,0-21 16,0 22-16,0-1 0,0-21 15,21 21-15,0-20 0,0-1 16,21 0-16,1-21 0,-1 0 0,22 0 16,-22 0-16,21 0 0,1 0 15,21 0-15,-22-21 0,1 0 0,-1-1 16,1-20-16,-22 21 0,21-21 16,-20-1-16,-1 22 0,-21-21 0,0 21 15,1-1-15,-22-20 0,0 21 16,0 0-16,-22 21 15,22 21-15,-21 0 16,0 21-16,0-20 0,21-1 16,-21 21-16,21 0 0,-21-20 0,21 20 15,0 0-15,-22-21 0,22 22 16,0-22-16,0 21 0,0-21 16,0 1-16,0-1 0,22-21 15,-1 0-15,0 0 16,0 0-16,21 0 0,-20-21 0,-1-1 15,21 1-15,-21-21 0,22 21 16,-1-22-16,-21 1 0,0 21 0,22-21 16,-22 20-16,0 1 0,0 0 0,-21 0 15,-21 42 17,21 0-32,-21 0 0,0 1 15,21-1-15,0 0 0,-22 21 16,22-21-16,0 1 0,0-1 0,0 0 15,0 0-15,22-21 16,20 0-16,-21 0 0,0 0 16,22 0-16,-22 0 0,21 0 15,0-21-15,-20 21 0,20-21 0,-21 0 16,0-22-16,0 22 0,1 0 0,-22-21 16,0 20-16,0-20 0,0 21 15,0 0-15,-22 0 0,1-1 0,0 1 16,0 21-16,0 0 0,0 0 15,21-21 1,21 21 0,21 0-16,-21-21 0,0 21 15,22 0-15,-22 0 0,21-21 0,-21 21 16,1 0-16,20 0 0,-21 0 16,0 0-16,0 21 0,-21 0 0,0 0 15,22 0-15,-22 1 0,0-1 0,0 21 16,0-21-16,0 22 0,0-22 15,0 21-15,0-21 0,-22 0 0,22 22 16,0-22-16,0 0 0,0 0 16,-21-21-16,21 21 0,0 1 0,-21-22 15,21-22 17,0 1-32,0 0 0,0 0 15,0-21-15,0 20 0,21-20 16,0-21-16,1 20 0,20 1 0,-21-22 15,0 22-15,22 0 0,-1-1 0,-21 22 16,21 0-16,-20 0 0,20 0 16,-21 21-16,0 0 0,0 21 0,-21 0 15,0 0-15,22 0 0,-22 1 16,0 20-16,0 0 0,0 1 0,0-1 16,0 0-16,0-21 0,0 22 0,0-1 15,0-21-15,0 22 0,0-22 16,0 0-16,0 0 15,0-42 1,21 0 0,0 0-16,0-1 0,0-20 0,22 0 15,-1-1-15</inkml:trace>
  <inkml:trace contextRef="#ctx0" brushRef="#br0" timeOffset="87745.98">9334 12785 0,'0'-43'0,"0"86"15,0-107-15,0 43 0,-21 0 0,0 21 16,0 0-16,0 21 16,0 21-16,-1 1 0,1-1 15,0 22-15,0-22 0,0 21 0,0 1 16,-1-1-16,1 1 0,0-1 16,21 1-16,0-1 0,-21 1 0,21-22 15,0 22-15,0-22 0,0 0 16,0 1-16,21-1 0,0-21 0,0 0 15,1 1-15,20-22 0,-21 0 0,21 0 16,1 0-16,-1 0 0,0-22 16,1 1-16,-1 0 0,0 0 0,-20-21 15,20-1-15,-21 22 16,0-21-16,0-1 0,1 22 0,-22-21 0,21 21 16,-21 0-16,-21 21 31,-1 0-31,1 21 0,21 0 15,-21 21-15,0-21 0,21 22 16,0-22-16,0 21 0,0-21 0,-21 22 16,21-22-16,0 0 0,0 0 0,0 0 15,21 1-15,-21-1 0,21-21 16,0 0-16,22 0 0,-22 0 0,21 0 16,-21 0-16,22 0 0,-1 0 15,0-21-15,1-1 0,-22 1 16,21-21-16,-21 21 0,0-22 0,1 22 15,-22-21-15,0 0 0,0-1 16,0 22-16,0-21 0,-22 21 0,1-22 16,-21 22-16,0 0 0,20 0 15,-20 21-15,0 0 0,-1 0 0,22 0 16,-21 0-16,21 21 0,-22 0 0,22 0 16,0 22-16,0-22 0,21 21 15,0 0-15,0 1 0,0-1 0,0-21 16,0 22-16,21-1 0,0-21 15,0 0-15,1 22 0,-1-43 0,0 21 16,21 0-16,1-21 0,-1 0 16,0 0-16,22 0 0,-22 0 15,22-21-15,-1 0 0,1-1 0,-1 1 16,1-21-16,-22 21 0,21-22 16,-20 22-16,-1-21 0,-21 0 0,0 20 15,1-20-15,-22 21 0,0 0 0,0 0 16,0-1-16,-22 1 0,1 0 15,0 21-15,0 0 0,-21 0 0,20 0 16,1 0-16,0 0 0,-21 0 16,21 21-16,-1 0 0,1 1 0,0-1 15,0 0-15,0 21 0,21-21 16,0 22-16,0-22 0,0 21 16,0-21-16,0 1 0,0-1 0,0 0 15,21 0-15,0-21 16,0 0-16,0 0 0,1 0 0,20 0 15,-21-21-15,21 0 0,-20 21 0,-1-43 16,21 22-16,-21 0 0,0-21 16,1 21-16,-1-22 0,0 22 0,-21 0 15,21 0-15,-21 0 0,21-1 16,-21 1-16,21 21 0,1 0 31,-22 21-31,0 1 0,0-1 16,0 0-16,21 0 0,-21 0 15,21 0-15,-21 1 0,21-1 16,-21 0-16,21 0 0,0 0 0,1 0 16,20 1-16,-21-1 0,21-21 0,1 0 15,-1 21-15,0-21 0,22 0 16,-22 0-16,1 0 0,-1-21 0,0 0 16,1 21-16,-1-22 0,-21-20 15,0 21-15,0 0 0,1-22 0,-22 22 16,0-21-16,0 21 0,0-22 15,-22 22-15,1 0 0,0 0 16,0 21-16,0 0 0,-22 0 0,22 0 16,0 0-16,-21 0 0,21 0 15,-22 21-15,22 0 0,0 0 0,0 1 16,0 20-16,-1-21 0,1 0 0,21 22 16,0-22-16,0 21 0,0-21 15,0 0-15,0 1 0,0-1 0,0 0 16,21-21-16,1 0 0,-1 0 15,0 0-15,0 0 0,21 0 0,1 0 16,-22-21-16,21 0 0,1-22 0,-1 22 16,0-21-16,1-1 0,-1 1 15,0 0-15,-21-22 0,22 22 16,-22-22-16,0-20 0,0 20 16,-21-20-16,0-1 0,0 21 0,0 1 15,0-1-15,0 22 0,0 21 0,0 0 16,0 0-16,-21 21 15,0 21-15,0 0 0,0 21 0,-1 22 16,22-22-16,-21 22 0,0 20 16,21-20-16,0-1 0,0 1 0,0-1 15,0-20-15,0 20 0,0-21 16,0 22-16,21-22 0,0-21 0,1 22 16,-1-22-16,0 0 0,0 0 0,0 0 15,22-21-15,-1 0 16,-21 0-16</inkml:trace>
  <inkml:trace contextRef="#ctx0" brushRef="#br0" timeOffset="88347.79">12721 13272 0,'0'0'0,"0"-22"0,-21 22 15,21-21-15,21 21 47,0 21-47,22-21 16,-1 0-16,21 22 0,-20-22 0,41 0 16,-20 0-16,21 0 0,-1 0 15,1 0-15,0 0 0,-1 0 0,-20-22 16,-1 1-16,1 21 0,-22-21 0,0 21 15,-20-21-15,-22 0 0,0 0 16,0-1-16,0 1 0,-43 0 0,22 21 16,-42-21-16,20 0 0,1 21 15,-22 0-15,22-21 0,21 21 0,0 0 16,21-22-16,21 22 16,0 0-16,21 0 0,-20 0 15,20 0-15,-21 0 0,21 0 16,1 0-16,-22 22 0,0-1 15,0 0-15,0 0 0,-21 0 0,0 0 16,0 22-16,0-22 0,0 0 16,-21 21-16,0-20 0,-21 20 0,-1-21 15,22 0-15,-21 0 0,21 1 0,-22-1 16,22 0-16,0 0 0,0 0 16,0-21-16,0 0 0</inkml:trace>
  <inkml:trace contextRef="#ctx0" brushRef="#br0" timeOffset="88763.74">14838 12764 0,'0'0'0,"0"-43"0,0 1 15,21 0-15,-21 20 0,0 1 16,0 0-16,0 0 0,0 42 15,0 21 1,0 22-16,0-22 0,0 43 0,0-22 16,-21 1-16,21 21 0,-21-22 15,-1 1-15,22-1 0,-21 1 0,0-22 16,21 0-16,0 1 0,-21-1 0,21-21 16,0 21-16,-21-20 0,21-1 15,0 0-15,0-42 16,0 0-1</inkml:trace>
  <inkml:trace contextRef="#ctx0" brushRef="#br0" timeOffset="89524.31">14499 12912 0,'0'0'0,"0"-43"0,0-20 0,0 21 16,0-1-16,42 1 0,-20 0 0,20-1 15,0 1-15,22 21 0,-22-22 16,22 22-16,-1 0 0,22 0 0,-22 21 15,22 0-15,-22 0 0,1 21 16,-22 0-16,1 22 0,-1-22 0,-21 21 16,-21 0-16,0 1 0,-42-1 15,-1 0-15,-20 1 0,21-1 16,-43 0-16,21 1 0,1-22 0,-1 21 16,1-21-16,-1 1 0,1-1 15,21-21-15,20 0 0,-20 0 0,42-21 31,0-1-31,0 1 0,42 0 0,-20 21 16,-1-21-16,0 21 0,21 0 0,-21 0 16,1 21-16,20-21 0,-42 21 15,21 22-15,-21-22 0,21 21 0,-21-21 16,0 22-16,0-1 16,0 0-16,0-21 0,0 22 0,0-1 15,0-21-15,0 22 0,0-22 0,0 21 16,0-21-16,21 0 0,1 1 15,20-22-15,-21 0 0,21 0 16,1 0-16,-1 0 0,0-22 16,1 1-16,20 0 0,-20-21 0,-1 21 15,21-22-15,-20 1 0,-1 0 16,0-1-16,-20 1 0,20 0 0,-21 20 16,-21-20-16,0 21 0,-21 42 31,0 0-16,0 0-15,-1 1 0,1-1 16,0 21-16,0 0 0,21-20 0,-21 20 16,21-21-16,0 21 0,0-20 0,0 20 15,21-21-15,0 0 0,0 0 16,0 1-16,1-22 0,-1 0 0,21 0 16,-21 0-16,22 0 0,-22-22 15,21 1-15,0 0 0,1 0 0,-1-21 16,-21 20-16,22-20 0,-22 0 15,-21-1-15,0 1 0,0 0 16,0-1-16,0 22 0,-21-21 0,-22 21 0,22 21 16,-21-21-16,-1 21 15,1 0-15,-21 0 0,20 0 0,1 21 16,0 0-16,-1-21 0,22 21 16,-21 0-16,21 22 0,21-22 0,0 0 15,0 0-15,21 0 0,21 0 16,-21-21-16,22 0 0,20 0 15,-21 0-15,22 0 0,-1 0 0,1-21 16</inkml:trace>
  <inkml:trace contextRef="#ctx0" brushRef="#br0" timeOffset="90703.49">16573 12615 0,'0'0'0,"0"-63"0,0 21 0,0 20 15,-21 1-15,0 0 0,0 21 0,0 0 16,0 0-16,-1 21 0,1 22 15,-21-1-15,21 0 0,0 1 0,-1 20 16,1 1-16,0 20 0,0-20 0,0-1 16,21 1-16,0-1 0,0 1 15,0-22-15,0 0 0,0 1 0,0-1 16,0 0-16,0 1 0,0-22 16,0 0-16,0 0 0,0 0 15,0 1-15,0-44 16,0 1-16,0 0 15,0-21-15,0 21 0,21-22 0,0 1 16,0 0-16,0-1 0,22 1 16,-1 21-16,0-22 0,1 22 0,-1 21 15,-21 0-15,22 0 0,-22 0 0,21 0 16,-21 21-16,0 1 0,-21-1 16,22 0-16,-22 0 0,0 21 0,0-20 15,0-1-15,0 21 0,-22-21 16,1 0-16,0 1 0,0-1 0,-21 0 15,20-21-15,-20 21 0,0-21 16,-1 0-16,22 0 0,-21 0 0,21 0 16,0 0-16,-1 0 0,1 0 15,21 21 17,0 0-32,21-21 0,1 22 15,20-22-15,-21 21 16,0-21-16,0 0 0,22 0 0,-1 0 15,0 0-15,1 0 0,-1 0 16,22-21-16,-1 21 0,-21-22 0,22 1 16,-1 0-16,-20 0 0,20-21 15,-20 20-15,-1-20 0,0 0 16,-21 21-16,22-22 0,-22 1 0,0 21 0,0 0 16,-21-22-16,0 22 15,-21 42 16,0 0-31,0 1 0,0-1 16,21 21-16,-22-21 0,22 0 0,-21 1 16,21 20-16,0-21 0,0 0 15,0 0-15,0 1 0,0-1 0,21 0 16,1-21-16,-1 21 0,0-21 0,21 0 16,-21 0-16,22 0 0,-1 0 15,0 0-15,1-21 0,-1 0 0,-21 0 16,22-1-16,-22 1 15,21 0-15,-21-21 0,0 21 0,1-22 16,-22 1-16,0 21 0,0-22 0,0 22 16,0-21-16,-22 21 0,-20 0 15,21 21-15,-21 0 0,20 0 0,-20 0 16,0 0-16,-1 21 0,1 0 16,0 0-16,21 0 0,-1 22 0,1-22 15,0 21-15,21-21 0,0 22 0,0-22 16,0 0-16,0 21 0,21-21 15,0 1-15,22-1 0,-22 0 0,21-21 16,1 0-16,-22 0 16,21 0-16,22 0 0,-22 0 0,0 0 15,22-21-15,-22 0 0,0-1 0,1 1 16,-1-21-16,0 21 0,-20-22 16,20-20-16,-21 21 0,21-22 0,-20-21 15,-1 22-15,0-22 0,-21 22 16,0-1-16,21 1 0,-21-1 0,0 22 15,0 0-15,0 20 0,0 1 0,0 0 16,-21 21-16,21 21 16,-21 0-16,0 1 0,-1 20 0,1-21 15,0 43-15,21-22 0,0 21 16,0 1-16,0-1 0,0 1 0,0-1 16,0 1-16,0-22 0,0 1 15,0-1-15,0 0 0,0 1 16,0-22-16,21 0 0,0 0 0,1 0 15,-1 0-15,0-21 0,0 0 0,0 0 16,0 0-16,22 0 0,-22-21 16,21 0-16,1 0 0,-1 0 0,0 0 15,1-22-15,-1 22 0,0 0 16,-21-21-16,1 20 0</inkml:trace>
  <inkml:trace contextRef="#ctx0" brushRef="#br0" timeOffset="90887.39">18034 12806 0,'0'0'0,"21"0"31,0 0-31,0 0 0,22 0 0,-22 0 16,21 0-16,1 0 0,-1 0 0,0-21 16,1 21-16,-22 0 0,21 0 15,0-21-15,1 21 0,-22 0 16,21 0-16,-21 0 0,22 0 0,-22 0 15,21 0-15</inkml:trace>
  <inkml:trace contextRef="#ctx0" brushRef="#br0" timeOffset="91035.3">19346 13018 0,'-21'21'16,"0"-21"-16,0 0 0,0 0 15,-1 0-15,1 0 16</inkml:trace>
  <inkml:trace contextRef="#ctx0" brushRef="#br0" timeOffset="91848.86">1376 15409 0,'0'0'0,"-21"0"0,-1 0 0,1 0 16,21 22-1,21-22-15,1 0 16,-1 0-16,21 0 15,127 0-15,-126 0 16,20 0-16,1 0 0,-22 0 16,0 0-16,-20 0 0,20 0 0,-21 0 15,-21-22-15,0 1 16,-21 21 0,0-21-16,-22 21 0,1 0 0</inkml:trace>
  <inkml:trace contextRef="#ctx0" brushRef="#br0" timeOffset="92304.6">1355 15388 0,'-22'0'0,"44"0"0,-65 21 0,22-21 16,21 22-16,-21-22 0,21 21 15,0 0-15,-21 0 0,0 0 16,-1 0-16,22 22 0,0-1 0,-21-21 16,21 22-16,-21-22 0,21 21 15,-21 0-15,21-20 0,0-1 16,0 21-16,0-21 0,0 0 0,0 1 15,0-44 17,0 1-32,0 0 0,0 0 15,0 0-15,21 0 0,0-1 0,22 1 16,-22 0-16,21 0 16,0 0-16,22 21 0,-22 0 0,1 0 15,-1 0-15,0 0 0,22 0 16,-22 21-16,0 0 0,-20 0 0,20 0 15,-21 1-15,0 20 0,0-21 16,-21 21-16,0 1 0,0-22 16,0 21-16,0-21 0,-21 22 0,0-22 15,0 21-15,-21-21 0,-1 1 16,1-1-16,-22 0 0,22-21 0,-21 21 16,-1-21-16,1 0 0,-1 0 15,1 0-15,20 0 0,1 0 16,21-21-16,0 0 0,-1 21 15,22-21-15,0-1 0,0 1 16,43 21-16,-22-21 0,21 0 0,1 0 16,-1 21-16,21-21 0,-20-1 15</inkml:trace>
  <inkml:trace contextRef="#ctx0" brushRef="#br0" timeOffset="92487.15">2222 15917 0,'0'0'0,"0"-21"0,22 21 0,-22-21 16,21 21 62</inkml:trace>
  <inkml:trace contextRef="#ctx0" brushRef="#br0" timeOffset="92975.87">3514 15642 0,'21'-21'16,"-42"42"-16,63-63 0,-21 21 0,0 0 15,-21-1-15,21 1 0,1 0 16,-1-21-16,0 21 0,0-1 0,-21 1 16,0-21-16,0 21 0,0 0 15,-21-1-15,0 1 0,-22 0 0,22 21 16,-42 0-16,20 0 0,-20 21 16,-1 0-16,22 22 0,-21-1 0,-1 0 15,22 1-15,-1 20 0,1 1 16,0-1-16,21 1 0,-1-1 0,22 1 15,0-1-15,0 1 0,0-1 16,0-20-16,22-1 0,20-21 16,-21 0-16,43 0 0,-22-21 15,21 0-15,1 0 0,21 0 0,-1-21 16,1-21-16,0 21 0,-1-22 16,1-20-16,-22 21 0,1-1 0,-1-20 15</inkml:trace>
  <inkml:trace contextRef="#ctx0" brushRef="#br0" timeOffset="93551.54">4212 15261 0,'0'0'16,"0"-63"-16,0-43 16,0 85-16,0 0 0,-21 21 0,0 21 15,0 0-15,-1 21 0,1 1 0,21-1 16,-21 21-16,0 1 16,0-1-16,0 1 0,-1-1 0,1 1 15,0-1-15,0-20 0,21 20 16,-21 1-16,0-22 0,21 0 0,0 1 15,0-22-15,0 21 0,0-21 16,0 1-16,21-22 16,0-22-16,0 1 15,0-21-15,22 0 0,-22 20 0,21-20 16,-21 0-16,22-1 0,-22 1 16,21 0-16,-21 21 0,0-1 0,1 22 15,-1 0-15,-21 22 16,0-1-1,0 0-15,0 0 0,0 0 0,0 22 16,0-22-16,0 0 0,0 21 16,0-21-16,0 22 0,21-22 0,0 0 15,0-21-15,0 21 0,1-21 16,-1 0-16,21 0 0,0 0 0,-20 0 16,20-21-16,0 0 0,1 0 15,-22 0-15,21-1 0,-21-20 0,22 21 16,-22-21-16,0 20 0,0-20 15,-21 21-15,0 0 0,0 0 0,21-1 16,-21 1-16,0 42 31,0 1-31,0-1 0,-21 0 16,21 0-16,0 0 0,0 0 0,0 1 16,0 20-16,0-21 0,0 0 15,0 0-15,0 1 0,0-1 0,0 0 16,21-21-16,0 0 15,1 0-15,-1-21 16,0 0-16,0-1 0,-21 1 0,21-21 16,0 21-16,-21-22 15</inkml:trace>
  <inkml:trace contextRef="#ctx0" brushRef="#br0" timeOffset="93863.51">5016 15282 0,'-21'0'0,"42"0"0,-63 0 16,21 0-16,0 0 15,0 22-15,21-1 0,0 0 0,0 0 16,-22 0-16,22 0 0,0 1 16,0-1-16,0 0 0,0 0 0,22-21 15,-1 0-15,0 0 0,0 0 16,21 0-16,-20 0 0,-1 0 0,0-21 16,21 0-16,-21 0 0,1-1 15,-1-20-15,-21 21 0,0-21 16,0 20-16,0-20 0,0 21 15,0 0-15,0 0 0,-21-1 0,-1 1 16,1 21-16,0 0 0,0 0 16,0 0-16,0 21 0,-1 1 0,22-1 15,0 0-15,0 0 0,0 0 16,0 0-16,0 1 0,0-1 0,22 0 16,-1-21-16,0 0 15,0 0-15,21 0 0,-20 0 0</inkml:trace>
  <inkml:trace contextRef="#ctx0" brushRef="#br0" timeOffset="94103.37">5651 15007 0,'0'21'16,"0"1"-16,-21-1 16,-21 63-1,42-20-15,-21-1 0,0 1 0,-1-1 0,1 1 16,0-1-16,0 22 0,0-21 0,0-1 15,-1 1-15,1-1 0,0-21 16,21 1-16,-21 20 0,21-42 0,0 22 16,0-22-16,0 0 15,21-21-15,0 0 0,22 0 0,-22 0 0,21-21 16,0 21-16,1-21 16,-1 0-16,0-1 0,1 1 0,-1 0 15,0 0-15</inkml:trace>
  <inkml:trace contextRef="#ctx0" brushRef="#br0" timeOffset="94548.11">6075 15854 0,'0'0'16,"21"-21"-16,0 21 0,0-21 0,0-1 16,1 1-16,-1 0 0,0-21 0,-21 21 15,0-22-15,21 22 0,-21 0 16,0 0-16,0 0 0,-21-1 0,0 22 16,0 0-16,-22 0 0,22 0 15,-21 0-15,-22 22 0,22-1 0,0 0 16,-1 21-16,1-21 0,0 22 15,-1-22-15,22 21 0,0 1 16,-21-22-16,42 21 0,0 0 0,0-20 16,0-1-16,0 0 0,21 0 15,0 0-15,0-21 0,0 0 0,22 0 16,-1 0-16,0-21 0,1 0 16,-1 0-16,0-22 0,1 22 0,-1-21 15,0-22-15,1 22 0,-1 0 16,0-22-16,-21 1 0,1-22 0,-1 22 15,-21-22-15,0 0 0,0 22 16,0-1-16,0 1 0,0 20 16,0 1-16,-21 0 0,-1 21 0,1 21 15,0 0-15,0 21 16,0 21-16,21 0 0,0 1 0,-21 20 16,21 1-16,0-1 0,0 22 15,0-22-15,0 1 0,0-1 0,0-20 16,0 20-16,21-20 0,-21-1 15,0 0-15,21 1 0,0-22 0,0 0 16,0 0-16,-21 0 0,22-21 0,-1 0 16,21-21-16</inkml:trace>
  <inkml:trace contextRef="#ctx0" brushRef="#br0" timeOffset="95329.66">6604 15050 0,'0'0'0,"-21"-22"0,0 1 15,21 42 1,0 22 0,21-1-16,0 0 0,0 1 0,0 20 15,0 1-15,1-22 0,-1 22 16,-21-1-16,0-21 0,0 22 0,0-22 15,0 1-15,0-1 0,0-21 16,0 21-16,0-20 0,0-1 0,0 0 16,0-42 15,0 0-31,0-1 0,0 1 16,0 0-16,0-21 0,21 21 15,0-22-15,-21 1 0,21 0 0,22-1 16,-22 22-16,21-21 0,0 21 15,1-1-15,-1 22 0,0 0 0,1 0 16,-1 0-16,0 22 0,-20-1 16,-1 0-16,0 0 0,0 21 0,-21-20 15,0-1-15,0 21 0,-21-21 16,0 22-16,0-22 0,-22 0 0,22 0 16,-21 0-16,-1 0 0,22 1 15,-21-22-15,21 21 0,-22-21 16,22 0-16,0 0 0,0 0 0,0 0 15,21-21 1,0-1-16,0 1 0,21 21 16,0-21-16,0 0 0,22 21 15,-22-21-15,21 0 0,-21-1 0,22 1 16,-1 0-16,-21 0 0</inkml:trace>
  <inkml:trace contextRef="#ctx0" brushRef="#br0" timeOffset="95672.47">7387 15388 0,'0'0'0,"21"0"15,-21-21-15,21 0 0,1 21 16,-1 0 0,0 0-16,0 0 15,0 21-15,0 0 0,1 0 16,-1 1-16,0-1 0,21 0 0,-21 0 16,-21 0-16,22 22 0,-22-22 15,0 0-15,0 0 0,0 0 0,0 22 16,0-22-16,0 0 0,-22-21 0,1 21 15,0 0-15,0 0 0,0-21 16,0 0-16,-1 0 16,22-21-16,0 0 15,0 0-15,0-21 0,0 20 0,22-20 16,-1 0-16,0-1 0,0 22 16,0-21-16,0 0 0,1 20 15,-1 1-15,0 0 0,21 0 16,-21 0-16,1 21 0,-1 0 0,0 0 15,0 0-15,0 0 0,0 0 0,1 0 16,-1 0-16,0 0 16,21 0-16,-21 0 0</inkml:trace>
  <inkml:trace contextRef="#ctx0" brushRef="#br0" timeOffset="96011.27">8234 15282 0,'0'22'15,"0"-1"-15,-21-21 16,-1 42-16,1-21 0,0 0 15,0 1-15,0 20 0,0-21 16,-1 0-16,1 22 0,0-22 16,21 0-16,-21 21 0,21-21 0,0 1 15,0-1-15,0 0 0,21-21 0,0 21 16,22-21-16,-22 0 0,21 0 16,0 0-16,1 0 0,-1 0 0,0-21 15,1 21-15,-1-21 0,0 0 16,1-22-16,-22 22 0,0 0 0,0-21 15,-21-1-15,0 1 0,0 21 16,0-22-16,0 1 0,-21 0 0,0-1 16,0 22-16,-22 0 0,22 21 15,-21 0-15,21 0 0,-22 0 16,22 0-16,-21 0 0,21 21 0,0 22 16,-1-22-16,22 0 0,0 0 15,0 0-15,0 0 0,0 1 0,0-1 16,22-21-16,20 0 0,-21 0 15,21 0-15</inkml:trace>
  <inkml:trace contextRef="#ctx0" brushRef="#br0" timeOffset="97308.06">8805 15282 0,'0'0'0,"0"22"31,0-1-31,0 0 0,0 21 16,0-21-16,0 22 0,-21-22 15,21 21-15,-21 1 0,21-22 0,-21 21 16,21-21-16,0 22 0,-21-22 16,21 0-16,0 0 0,-22-21 0,22 21 15,22-21 1,-1-21 0,21 0-16,-21 0 0,0 0 0,22-22 15,-22 1-15,21 21 0,-21-22 16,1 1-16,-1 21 0,0 0 15,0 0-15,-21-1 0,0 44 32,0-1-32,0 0 0,0 0 15,0 0-15,0 22 0,21-22 16,-21 0-16,21 0 0,-21 0 0,22 0 16,-1 1-16,0-1 15,0-21-15,0 0 0,0 0 0,1 0 16,-1 0-16,0 0 0,0 0 0,21-21 15,-20-1-15,-1 1 0,21 0 16,-21 0-16,0 0 0,1-22 0,-22 1 16,21 21-16,-21-21 15,0-1-15,0 22 0,0 0 0,0 0 16,0 0-16,-21 42 31,21 0-31,0 0 0,0 0 0,-22 0 16,22 22-16,0-22 0,-21 0 15,21 21-15,0-20 0,0 20 0,0-21 16,0 0-16,0 0 0,0 1 16,21-1-16,1 0 0,-1-21 0,0 0 15,0 0-15,21 0 0,-20 0 16,20 0-16,-21 0 0,21-21 16,1 21-16,-1-21 0,0-22 0,1 22 15,-1-21-15,-21 21 0,22-22 16,-1 1-16,-21 0 0,0-1 0,0 1 15,1 0-15,-22 20 0,0 1 16,0 0-16,0 0 0,-22 21 0,1 0 16,-21 0-16,21 21 0,-22-21 15,22 21-15,0 22 0,0-22 0,21 0 16,0 21-16,0-21 0,0 22 0,0-22 16,21 0-16,0 21 0,-21-20 15,21-1-15,1 0 0,-1 0 16,0 0-16,-21 0 15,21 1-15,-42-22 32,0 0-32,0-22 15,-1 22-15,1-21 0,0 21 0,0 0 16,0-21-16,21 42 31,0 0-15,0 1-16,21-22 0,0 21 0,0 0 15,0-21-15,1 0 16,20 0-16,-21 0 0,21 0 16,-20 0-16,20 0 0,0 0 0,1 0 15,-1-21-15,0 0 0,-21-1 16,22 1-16,-1 0 0,-21 0 0,0 0 16,22-22-16,-22 22 0,0-21 15,-21 21-15,0-22 0,0 22 0,0-21 16,0 21-16,0 0 0,-21-1 0,0 1 15,0 21-15,-1 0 16,22 43-16,-21-22 0,21 0 0,0 21 16,0-21-16,0 22 0,0-1 15,0-21-15,0 22 0,0-22 16,0 21-16,0-21 0,0 0 16,0 1-16,0-1 0,21-21 15,1 0-15,-1 0 0,0 0 16,21 0-16,-21-21 0,22-1 0,-22 1 15,21 0-15,1 0 0,-22-21 0,21-1 16,-21 22-16,22-21 0,-22-1 16,0 1-16,0 0 0,0 21 0,-21-1 15,21 1-15,-21 42 16,0 1 0,0-1-16,0 0 0,0 0 15,0 0-15,0 22 0,0-22 16,0 0-16,0 0 0,0 0 15,0 0-15,0 1 0,0-1 0,22-21 16,-1 0 0,0 0-16,0 0 15,21-21-15</inkml:trace>
  <inkml:trace contextRef="#ctx0" brushRef="#br0" timeOffset="97808.09">11578 15388 0,'-21'-21'0,"21"-42"16,0 41-1,0-20-15,0 21 0,0 0 0,-21-22 16,21 22-16,0 0 0,0 0 15,-21 21 1,21 21-16,-22 0 0,22 43 16,0-22-16,0 22 0,0-1 15,0 22-15,-21-22 0,21 22 0,0 21 16,-21-22-16,21 22 0,-21-21 16,21 21-16,-21 0 0,0-22 0,-1 22 15,1-21-15,-21-1 16,21 1-16,0-21 0,-22 20 0,22-41 15,0-1-15,0 0 0,0 1 0,-1-43 16,22-43 0,0 22-16,0-42 0,0 20 15,0-41-15</inkml:trace>
  <inkml:trace contextRef="#ctx0" brushRef="#br0" timeOffset="98131.08">11197 15642 0,'0'0'15,"0"-42"-15,0 21 0,0-22 0,0 1 0,0 0 16,21-1-16,0 1 0,1 21 16,20-21-16,-21-1 0,43 1 15,-22 0-15,0 20 0,22-20 0,-22 42 16,0 0-16,1 0 0,-22 0 16,0 0-16,0 21 0,-21 0 0,0 22 15,0-22-15,-21 21 0,0 1 16,0-1-16,-22-21 0,1 21 0,21 1 15,-21-22-15,-1 0 0,22 0 16,-21 0-16,21 1 0,-1-1 16,22 0-16,22-21 31,-1 0-31,21 0 0,-21 0 16,22-21-16,-1 0 0,0-1 15,1 1-15,-1 0 0,0 0 0,1-21 16,-1 20-16,0-20 0,-21 0 15</inkml:trace>
  <inkml:trace contextRef="#ctx0" brushRef="#br0" timeOffset="98445.56">11938 15219 0,'0'-42'16,"-42"63"15,84 0-31,-106-21 0,43 21 0,0 21 16,0-20-16,21 20 0,0-21 16,-21 21-16,21-20 0,0-1 0,0 0 15,0 0-15,0 0 16,21-21-16,0 0 0,0 0 15,22 0-15,-22 0 0,21 0 0,0-21 16,1 0-16,-1 0 0,0 0 16,-20-1-16,20 1 0,-21 0 0,0 0 15,-21 0-15,0 0 0,0-1 16,0 1-16,-42 0 0,21 21 0,0 0 16,-22-21-16,1 21 0,0 0 15,-1 0-15,22 0 0,-21 0 0,21 0 16,-1 21-16,1 0 0,21 0 15,21-21 1,22 0-16,-22 0 0,21 0 0,1 0 16,-1 0-16,0-21 15,1 21-15,-1-21 0,0 0 0,1 0 16</inkml:trace>
  <inkml:trace contextRef="#ctx0" brushRef="#br0" timeOffset="98661.52">12425 15113 0,'21'0'15,"-42"0"-15,42 21 16,-21 0-1,0 22-15,0-22 0,0 21 0,0 22 16,0-22-16,-21 22 0,21-1 16,-21 1-16,21 20 0,0 1 0,0 0 15,-22-1-15,1 1 0,0 21 16,21-22-16,-21 22 0,0-21 0,0 0 16,-1-1-16,22 1 0,-21 0 15,21-22-15,-21 1 0,21-22 16,0 21-16,0-41 0,0 20 0,0-21 15,21-42-15,0 0 16,1-22-16,-1 1 0</inkml:trace>
  <inkml:trace contextRef="#ctx0" brushRef="#br0" timeOffset="98951.94">12467 15536 0,'0'-42'0,"0"84"0,0-147 15,0 62-15,0 22 0,0-21 16,0 21-16,0-22 0,21 22 0,0 0 16,1 21-16,20-21 0,-21 21 15,0-21-15,22 21 0,-22 0 0,0 21 16,-21 0-16,0 0 0,0 21 16,0-20-16,0 20 0,-21 0 0,0-21 15,-1 22-15,1-22 0,-21 21 0,21-21 16,-22 1-16,22-1 15,0 0-15,-21-21 0,42 21 0,-21-21 16,42 0 0,21-21-1,-21 21-15,0-21 0,22 0 0,-22-1 16,21 1-16</inkml:trace>
  <inkml:trace contextRef="#ctx0" brushRef="#br0" timeOffset="99255.89">12848 15177 0,'0'0'0,"0"-22"0,0 44 16,0-1-16,0 0 16,-21 0-16,21 21 0,-21 1 0,21-1 15,0-21-15,0 22 0,0-1 0,0-21 16,0 21-16,0-20 16,21-1-16,0-21 0,0 21 0,22-21 15,-22 0-15,0 0 0,21 0 16,-21-21-16,22 21 0,-1-21 0,-21-1 15,22-20-15,-22 21 0,21-21 0,-21-1 16,-21 1-16,0 0 0,0-1 16,0 1-16,0 0 0,0 20 0,0 1 15,0 0-15,0 0 0,0 42 32,0 0-17,0 0 1,21-21-16,1 0 0,-1 0 15</inkml:trace>
  <inkml:trace contextRef="#ctx0" brushRef="#br0" timeOffset="99537.35">13631 15113 0,'0'21'16,"0"22"-1,-21-22-15,21 21 0,0 0 16,-21 1-16,21 20 0,0-20 0,0 20 15,-21 1-15,0-1 0,-1 22 16,1-1-16,0-20 0,0 21 0,0-1 16,0 1-16,-22 0 0,22-1 15,-21-20-15,21-1 0,-1 22 16,-20-22-16,21-20 0,0 20 0,0-20 16,21-1-16,0 0 0,0-21 0,0 1 15,21-44 1,0 1-16,0-21 0,21 0 15,-20-1-15,-1 1 0,21-22 16,-21 1-16,0-1 0,22 1 0</inkml:trace>
  <inkml:trace contextRef="#ctx0" brushRef="#br0" timeOffset="99777.31">13589 15409 0,'0'0'15,"0"-63"-15,21 21 0,-21-22 0,21 22 16,-21-1-16,21 22 0,1 0 0,-1 0 15,21 0-15,-21 0 0,22 21 0,-22 0 16,0 0-16,21 0 0,-21 21 16,1 0-16,-22 0 0,0 21 0,0-20 15,0 20-15,0-21 0,0 21 16,-22-20-16,1 20 0,0-21 0,-21 21 16,21-20-16,-22-1 0,22 0 15,-21 0-15,21 0 0,-1-21 16,22 21-16,22-21 31,-1-21-31</inkml:trace>
  <inkml:trace contextRef="#ctx0" brushRef="#br0" timeOffset="100255.19">14266 15325 0,'21'-21'0,"-42"42"0,64-42 16,-22 21-16,0 0 0,0 0 0,0 0 15,22 0-15,-1 0 0,0 0 16,1 0-16,-1 0 0,0 0 16,22 0-16,-22 0 0,0-22 15,22 22-15,-22-21 0,1 21 0,-1-21 16,0 21-16,1-21 0,-1 0 0,0 0 16,1 21-16,-22-22 0,21 1 15,-21 0-15,-21 0 0,0 0 16,0 0-16,-21 21 15,0-22-15,-21 1 0,-1 21 0,1-21 16,0 21-16,-1 0 0,1-21 16,0 21-16,20 0 0,1 0 0,42 0 31,1 0-15,-1 0-16,0 0 0,21 0 0,-21 0 15,1 0-15,20 0 0,-21 0 0,0 0 16,22 21-16,-22-21 0,-21 21 15,21-21-15,-21 21 0,21 1 0,-21-1 16,0 0-16,0 0 0,0 0 16,-21 22-16,0-22 0,0 0 0,-1 21 15,1-21-15,-21 22 0,21-22 16,-22 21-16,1-21 0,21 1 0,-21-1 16,20 0-16,1 0 0,-21 0 0,21 0 15,0-21-15,-1 0 16</inkml:trace>
  <inkml:trace contextRef="#ctx0" brushRef="#br0" timeOffset="101195.8">18097 14097 0,'0'0'0,"22"-21"0,-1 0 0,-21 0 0,0-1 16,0 1-16,0 0 15,-21 21-15,-1 0 0,1 0 16,0 0-16,-21 0 0,-1 21 16,1 0-16,0 1 0,-22 20 0,22-21 15,-22 21-15,22 22 0,0-22 16,-1 22-16,22-22 0,0 22 0,0-1 16,21-21-16,0 22 0,0-22 15,21 1-15,0-22 0,0 21 0,22-21 16,-1 0-16,22-21 0,-22 0 15,21 0-15,1 0 0,-1 0 16,1 0-16,-1-21 0,-20 0 0,20-21 16,-42 21-16,22-1 0,-43-20 15,0 21-15,0-21 0,-21 20 0,-1-20 16,1 21-16,-21 0 0,0 0 16,-1-22-16,1 43 0,21-21 0,-22 0 15,22 21-15,0 0 0,0-21 16,42 21-1,0 0 1,22 0-16,-22 0 0,0 21 0,21 0 16,-21 0-16,1 22 0,20-1 0,-21 0 15,-21 1-15,0 20 16,21-21-16,-21 1 0,0 20 0,0 1 16,0-22-16,0 22 0,0-1 15,-21-21-15,0 22 0,21-1 0,-21-20 16,0-1-16,21 0 0,0 1 0,0-22 15,-22 0-15,22 0 0,0-42 32,0 0-32,22 0 0,-1-22 15,0 1-15,0 0 0,0-22 0</inkml:trace>
  <inkml:trace contextRef="#ctx0" brushRef="#br0" timeOffset="101700.79">18754 14055 0,'0'21'16,"0"21"-16,0-21 15,0 22-15,-22-1 0,1 0 0,0 1 16,21-1-16,0 22 0,-21-22 16,21 0-16,-21 1 0,21-1 15,0-21-15,0 21 0,0-20 0,0-1 16,21 0-16,0-21 15,0 0 1,0-21-16,1 0 0,20-1 0,-21-20 16,0 21-16,0 0 0,1-22 15,-1 22-15,0 0 0,0 21 0,-21-21 16,21 21-16,-21 21 16,0 0-1,21 0-15,-21 1 0,0-1 0,22 0 16,-22 0-16,0 0 0,21-21 15,0 21-15,-21 1 0,21-22 0,0 0 16,0 0-16,22 0 0,-22 0 16,21 0-16,1-22 0,20 1 0,-21 0 15,1-21-15,-1 21 0,0-22 16,-20 1-16,-1 0 0,0-22 16,-21 22-16,0-1 0,0 1 0,-21 0 15,0 21-15,-1-22 0,1 22 16,0 21-16,-21-21 0,21 21 0,-1 0 15,1 0-15,-21 0 0,21 0 16,0 0-16,21 21 16,21 0-1,0-21-15,0 0 0,21 0 16,1 0-16</inkml:trace>
  <inkml:trace contextRef="#ctx0" brushRef="#br0" timeOffset="101964.23">20087 13970 0,'0'0'0,"0"21"31,0 0-31,0 1 0,0-1 16,0 0-16,0 21 0,0 1 15,0-1-15,0 0 0,0 1 0,0 20 16,-21-21-16,0 1 0,0 20 15,-1-20-15,1-1 0,21 0 16,0 1-16,-21-22 0,21 21 16,0-21-16,0 0 0,21-21 15,0 0-15,1-21 16,-1 0-16,0-21 0,21 21 16,-21-22-16</inkml:trace>
  <inkml:trace contextRef="#ctx0" brushRef="#br0" timeOffset="102191.69">20510 13949 0,'0'0'0,"22"-21"0,-22 0 0,21-1 16,-21 44-1,0-1-15,0 0 16,0 21-16,0-21 0,0 22 0,0-1 16,0 0-16,-21 1 0,21-1 15,0 0-15,-22 22 0,1-22 16,21 1-16,0-1 0,0 0 0,0 1 15,0-1 1,-21 0-16,21-21 0,0 1 0,0-44 31,0 1-31</inkml:trace>
  <inkml:trace contextRef="#ctx0" brushRef="#br0" timeOffset="102348.17">20087 14393 0,'-21'0'15,"0"0"-15,317 64 0,-550-128 0,233 64 32,42-21-32,21 21 15,-20 0-15,20-21 0,-21 21 16,21 0-16,1-21 0,20 0 0,-20 21 16,20-21-16,-21-1 0,22 22 0</inkml:trace>
  <inkml:trace contextRef="#ctx0" brushRef="#br0" timeOffset="102951.62">22098 14012 0,'42'0'0,"-84"0"0,105-21 0,-41 0 0,-1 0 15,-21 0-15,0 0 16,-21 21-16,-1-22 0,-20 22 16,0 0-16,-1 0 0,1 0 15,0 0-15,-22 22 0,22-1 16,-22 0-16,22 0 0,0 0 0,21 22 16,-22-22-16,43 0 0,0 21 15,0-21-15,0 22 0,0-22 0,0 21 16,21-21-16,1 1 0,20-1 15,-21 0-15,21 0 0,1 0 0,-1-21 16,-21 0-16,22 0 0,-1 0 16,-21 0-16,0 0 0,0-21 0,1 21 15,-22-21-15,0 0 16,-22 21-16,1 0 16,0 0-16,-21 0 0,-1 0 15,22 0-15,-21 21 0,0-21 16,20 21-16,-20 0 0,21 0 15,0 1-15,0-1 0,21 0 0,0 0 16,0 0-16,21-21 0,21 0 16,-21 0-16,22 0 0,-1 0 15,0 0-15,1 0 0,20-21 0,-42 21 16,22-21-16,-22 21 0,21 0 16,-42 21-16,0 0 15,0 0-15,0 1 0,-21 20 16,-21-21-16,-1 21 0,1-20 15,0 20-15,-22 0 0,1-21 16,20 22-16,-20-22 0,-1 21 0,22-21 16,0 1-16,-1-1 0,22 0 0,-21 0 15,42 0-15,-21-21 0</inkml:trace>
  <inkml:trace contextRef="#ctx0" brushRef="#br0" timeOffset="103680.08">19706 15536 0,'0'0'0,"21"-21"15,0 0-15,-21 0 0,0 0 0,-21 21 16,0-21-16,-21 21 16,-1 0-16,1 0 0,-21 21 0,-1 0 15,1 0-15,-1 0 0,1 22 16,-1-1-16,1 0 0,20 1 0,1-1 16,21 0-16,0 1 0,-1-1 15,22 0-15,0 1 0,0-1 0,22-21 16,-1 0-16,21 0 0,0-21 15,22 0-15,-1 0 0,1 0 16,-1-21-16,22 21 0,-21-21 0,-1 0 16,1 0-16,-22-22 0,0 22 15,-21 0-15,1 21 0,-22-21 0,0 0 16,-22 21-16,1 0 0,0 0 16,-21 0-16,-1 0 0,1 0 0,21 0 15,-21 0-15,20 0 0,1 0 16,21-21-16,21-1 15,22 22-15,-22 0 0,21-21 0,1 21 16,-1 0-16,0 0 0,-21 0 16,22 21-16,-22 1 0,0 20 0,0 0 15,-21 1-15,0-1 16,0 0-16,0 22 0,-21-22 0,0 22 16,-21-22-16,20 21 0,1-20 0,-21-1 15,21 0-15,0 1 0,-1-1 16,1-21-16,0 22 0,21-22 0,-21 0 15,21-42 1,0 0 0,0-22-16,0 22 0,21-21 15</inkml:trace>
  <inkml:trace contextRef="#ctx0" brushRef="#br0" timeOffset="104188.68">20256 15473 0,'0'0'0,"0"21"16,0 0-16,0 0 16,0 1-16,0 20 0,0-21 0,0 21 15,-21 1-15,0-22 0,21 21 16,0 1-16,-21-1 0,21-21 0,-21 21 16,21-20-16,0-1 0,0 0 15,0 0-15,0 0 0,21-42 31,0 0-31,0 0 0,22 0 16,-22-22-16,0 22 0,21-21 16,-21 21-16,1-1 0,-1 22 15,0-21-15,0 21 16,-21 21-16,0 1 16,0-1-16,0 0 0,0 0 0,21 21 15,-21-20-15,21 20 0,-21-21 16,22 0-16,-1 0 0,0 1 0,0-1 15,0 0-15,22-21 0,-22 0 0,21 0 16,0 0-16,1-21 0,-1 0 16,0-1-16,1 1 0,-1-21 0,-21 21 15,22-22-15,-22 1 0,-21-21 16,0 20-16,0 1 0,0-22 16,0 22-16,0 0 0,0-1 15,-21 1-15,-1 21 0,1 0 0,0 0 16,0 21-16,0 0 0,-22 0 15,43 21-15,-21 0 0,0-21 16,21 21-16,-21 0 0,21 0 0,0 1 16,21-22-16,0 0 15,22 0-15,-22 0 0</inkml:trace>
  <inkml:trace contextRef="#ctx0" brushRef="#br0" timeOffset="104431.53">21738 15198 0,'0'0'0,"42"-21"16,-42 42-16,0 0 15,0 0-15,0 21 0,0 1 16,0-1-16,0 0 0,0 1 0,0-1 16,0 0-16,0 1 0,0-1 15,0 0-15,0-20 0,0 20 0,0-21 16,0 21-16,-21-20 0,0-1 15,21 0-15,0 0 0,0 0 16,42-42 0,-20 0-1,-1-21-15</inkml:trace>
  <inkml:trace contextRef="#ctx0" brushRef="#br0" timeOffset="104677.39">22310 15071 0,'0'-21'0,"0"42"0,0-64 0,0 22 15,0 42 1,0 1-16,0 20 0,0 0 16,0 1-16,0-1 15,0 0-15,0 22 0,0-22 0,0 22 0,0-22 16,0 0-16,-22 22 0,22-22 16,0 0-16,-21-20 0,21 20 15,0 0-15,0-21 0,0 1 0,0 20 16,0-21-16,0 0 15,0-42 1,0 0 0,0 0-16,0 0 0,0-1 0</inkml:trace>
  <inkml:trace contextRef="#ctx0" brushRef="#br0" timeOffset="104935.86">21759 15600 0,'0'0'0,"-42"0"0,21 21 0,0-21 16,42 0 0,0 0-16,21 0 0,1-21 15,20 21-15,1-21 0,-22 0 0,21 21 16,1-22-16,-1 1 0,-20 21 16,-1-21-16,0 21 0,1 0 0,-22 0 15,0-21-15,0 21 0,0 0 16,-42 0 46</inkml:trace>
  <inkml:trace contextRef="#ctx0" brushRef="#br0" timeOffset="107966.22">15452 17314 0,'21'0'31,"0"-21"-15,0 0-16,-21 0 16,21 21-16,-21-21 0,0 0 0,0-1 15,0 1-15,0 0 16,0 0-16,-21 21 16,0-21-16,0 21 0,-22-21 15,22 21-15,-21 0 0,0 0 0,-22 0 16,22 0-16,-22 0 0,1 0 15,20 0-15,-20 0 0,21 21 0,-1 0 16,1 0-16,21 0 0,-22 0 16,22 1-16,0 20 0,21-21 0,0 21 15,-21 1-15,21-1 0,0 0 16,0 1-16,0-1 0,21-21 16,0 22-16,0-22 0,22 0 0,-22 0 15,21 0-15,1-21 0,-1 0 16,21 0-16,-20-21 0,20 0 15,1 0-15,-1-22 0,-20 1 16,20 0-16,1-1 0,-22 1 0,21 0 16,-20-22-16,-22 22 0,0-22 15,0 1-15,0 21 0,-21-22 0,0-21 16,0 22-16,0-1 0,0 22 16,0-21-16,0 20 0,0 1 0,0 0 15,0 20-15,0 1 0,0 0 16,0 42-1,0 0-15,0 1 0,0 20 16,0 0-16,0 22 0,0-1 16,0 1-16,0-22 0,0 22 15,0-1-15,-21 1 0,21-22 16,0 21-16,0-20 0,0-1 0,0 0 16,0 1-16,0-1 0,0-21 15,21 22-15,-21-22 0,22 0 0,-1 0 16,0 0-16,0-21 0,21 0 15,-20 0-15,-1 0 0,0-21 0,21 0 16,-21 0-16,22 0 0,-22-22 16,21 22-16,-21 0 0,1-21 0,-22 20 15,0-20-15,0 21 0,0-21 16,0 20-16,0 1 0,-22 0 16,1 0-16,0 0 0,0 21 15,0 0-15,0 0 0,-1 0 0,44 21 47,-1-21-47,0 0 0,0 21 0,0-21 16,22 21-16,-22 0 0,0 1 15,0-1-15,0 0 0,-21 0 0,0 0 16,0 0-16,0 22 0,0-22 16,0 21-16,0-21 0,0 22 15,0-22-15,0 0 0,0 0 0,0 0 16,21-21-1,1 0-15,-1-21 16,0 0-16,21 0 0,-21 0 0,1 0 16,20-22-16,-21 22 0,0 0 15,0 0-15,1-22 0,-1 22 0,0 0 16,-21 0-16,21 21 16,0 21-1,-21 0-15,0 0 16,0 1-16,21-1 0,-21 21 15,0-21-15,0 0 0,0 1 16,0-1-16,0 0 0,0 0 16,-21-21-1,21-21 1,0 0-16,0 0 16,-21-22-16</inkml:trace>
  <inkml:trace contextRef="#ctx0" brushRef="#br0" timeOffset="108117.13">16425 16976 0,'0'0'0,"0"-21"0,-21 21 0,21-22 15,-21 22-15,42 0 47,0 0-47,0 0 0,1 0 0,-1 22 16</inkml:trace>
  <inkml:trace contextRef="#ctx0" brushRef="#br0" timeOffset="109035.61">16891 17293 0,'0'-21'15,"0"0"1,0 0-16,0 0 15,0-1-15,0 1 0,0 0 16,21 0 0,0 21-16,-21 21 15,21 0-15,-21 22 16,22-22-16,-22 0 0,0 0 16,0 21-16,0-20 0,0-1 15,0 21-15,0-21 0,0 0 0,0 22 16,0-22-16,0 0 0,0 0 15,21-21-15,0 0 16,0 0-16,0 0 0,0 0 16,1 0-16,-1-21 0,0-21 0,21 21 15,-21-1-15,1 1 0,20-21 16,-21 21-16,0-22 0,0 22 16,1-21-16,-1 21 0,-21 0 0,0-1 15,0 1-15,0 0 0,0 0 16,0 42 15,0 0-31,-21 0 0,21 1 16,0-1-16,-22 0 0,22 0 15,-21 0-15,21 22 0,-21-22 0,21 0 16,0 21-16,0-21 16,0 1-16,0 20 0,0-21 0,0 0 15,21 0-15,0 1 0,1-22 16,-1 0-16,21 0 0,-21 0 0,22 0 15,-22 0-15,21 0 0,0-22 16,1 22-16,-1-21 0,-21 0 0,22 0 16,-22-21-16,0 20 0,21 1 15,-42 0-15,21 0 0,-21 0 0,0 0 16,0-1-16,0 1 0,0 0 16,-21 21-1,0 0-15,0 0 0,0 0 16,21 21-16,-21 0 0,-1 1 15,1-1-15,21 0 0,0 21 16,-21-21-16,21 22 0,0-22 16,0 21-16,0-21 0,0 1 0,0-1 15,0 0-15,21-21 16,0 0-16,1 0 0,-1 0 0,0-21 16,21 0-16,-21-1 0,22 1 15,-22 0-15,0-21 0,21 21 0,-20-22 16,-1 22-16,0-21 0,0 21 15,0-1-15,-21 1 0,21 21 16,-21 21 0,0 1-16,0-1 15,0 0-15,0 0 0,0 21 16,-21-20-16,21-1 0,0 21 0,0-21 16,0 0-16,0 1 0,0-1 15,0 0-15,0 0 0,21-21 31,1 0-15,-1-21-16,0 0 0,0 0 0</inkml:trace>
  <inkml:trace contextRef="#ctx0" brushRef="#br0" timeOffset="109295.46">18669 17441 0,'21'0'16,"-21"-21"-16,21 21 16,0 0-16,-21-21 15,-21 21 95</inkml:trace>
  <inkml:trace contextRef="#ctx0" brushRef="#br0" timeOffset="111631.68">20002 17547 0,'-21'0'0,"21"21"0,0 1 15,0-44 48,21 1-63,1 0 0,-1 0 16,0-21-16,21 20 0,-21-20 15,22 21-15,-1-21 0,-21-1 16,22 1-16,-22 21 0,0-22 0,-21 22 15,0 0-15,0 0 0,-21 21 16,0 0-16,-22 0 0,22 0 16,-21 0-16,21 21 0,-22 0 15,22 0-15,0 1 0,0-1 16,21 0-16,0 0 0,0 0 16,0 0-16,0 1 0,21-1 15,21 0-15,-21 0 0,22 0 0,-1 22 16,0-22-16,1 0 0,-1 0 15,-21 0-15,0 0 0,1 1 0,-1-1 16,-21 0-16,0 0 0,0 0 16,-21-21-16,-1 21 0,1-21 15,0 0-15,0 0 0,0 0 0,0 0 16,-22 0-16,22 0 0,0 0 16,0-21-16,0 0 0,-1 0 15,1-21-15,21 20 0,0 1 16,-21 21-16,21-21 0,0 42 31,0 0-31,0 1 0,21-1 16,-21 0-16,21 0 0,1 0 15,-1 0-15,0 1 0,0-22 16,0 0-16,0 0 0,22 0 16,-22 0-16,0 0 0,21-22 0,-20 22 15,20-21-15,-21 0 16,0 0-16,22-21 0,-22 20 0,0-20 15,-21 0-15,21 21 0,0-22 0,-21 22 16,21-21-16,-21 21 16,0-1-16,22 1 0,-22 0 0,0 42 31,0 0-15,0 1-16,0-1 0,0 0 15,0 0-15,0 21 0,0-20 16,0 20-16,0-21 0,0 21 0,0-20 15,0-1-15,0 0 0,21 0 16,0-21-16,0 0 0,0 0 16,0 0-16,22 0 0,-22-21 15,0 21-15,21-42 0,-20 20 16,-1 1-16,0-21 0,0 0 16,0 20-16,0-20 0,1 21 15,-22-21-15,0 20 0,0 1 0,0 0 16,21 21-16,-21 21 15,0 0 1,0 1-16,0-1 0,0 0 16,0 0-16,0 21 0,0-20 15,0-1-15,0 21 0,0-21 0,0 0 16,0 1-16,21-1 0,0 0 16,0-21-16,0 0 15,1 0-15,-1 0 0,0 0 16,0 0-16,0-21 0,0 0 15,1-1-15,-1 1 0,0 0 0,0 0 16,0-21-16,0 20 0,1-20 16,-1 21-16,0-21 0,-21 20 0,0 1 15,21 0-15,0 0 16,-21 42 0,0 0-1,0 0-15,0 1 0,0-1 16,0 0-16,0 21 0,0-21 0,0 22 15,0-22-15,0 0 0,0 0 16,21 0-16,1 1 0,-22-1 16,21-21-16,0 0 0,0 21 15,0-21-15,0 0 0,22 0 0,-22-21 16,21 21-16,-21-21 0,22-22 16,-22 22-16,21 0 0,-21-21 15,1 20-15,-1-20 0,0 21 0,0-21 16,-21 20-16,0 1 0,21 0 15,-21 42 17,0 0-32,0 1 0,0-1 15,0 0-15,-21 0 0,21 0 16,0 0-16,-21 1 0,21-1 16,0 0-1,0-42 1,0 0-1</inkml:trace>
  <inkml:trace contextRef="#ctx0" brushRef="#br0" timeOffset="111931.51">21992 16997 0,'-21'0'15,"0"21"-15,21 0 16,-21-21-16,42 0 31,0 0-31,0 0 16,21 0-16,-20 0 0,-1-21 0,0 0 15,0 0-15,-21 0 16,0-1-16,0 1 0,0 0 0,-21 0 16,0 21-16,0 0 0,-1 0 15,1 0-15,0 0 0,0 0 0,0 0 16,0 21-16,-1 0 15,22 0-15,0 1 0,0-1 0,0 21 16,22-21-16,20 0 16,-21-21-16,0 0 0,22 0 0,-1 0 15</inkml:trace>
  <inkml:trace contextRef="#ctx0" brushRef="#br0" timeOffset="112179.37">22648 16616 0,'0'0'16,"0"21"-16,-21 0 16,21 22-16,-21-1 0,0 0 15,0 1-15,21-1 0,-22 21 0,1-20 16,21 20-16,0-20 0,-21-1 16,0 0-16,0 1 0,21-1 15,-21 0-15,21 1 0,0-1 16,0-21-16,0 21 0,0-20 0,0-1 15,0 0-15,0 0 16,0-42 0,0 0-16,0 0 15</inkml:trace>
  <inkml:trace contextRef="#ctx0" brushRef="#br0" timeOffset="112339.28">22204 17209 0,'-21'0'16,"42"0"-16,-64 0 0,65 0 31,-1 0-31,0 0 0,21 0 16,-21 0-16,22 0 0,-1 0 0,22 0 15,-1-22-15,-21 22 0,22 0 16,-1-21-16,1 21 0,-1-21 0,-20 21 16,20 0-16</inkml:trace>
  <inkml:trace contextRef="#ctx0" brushRef="#br0" timeOffset="113027.41">23093 17039 0,'0'-21'16,"-21"21"0,-1 0-16,1 0 0,0 21 15,0-21-15,0 21 0,0 1 16,-1 20-16,1-21 0,0 0 0,0 22 16,0-22-16,21 0 0,-21 21 15,21-21-15,0 1 0,0-1 0,0 21 16,21-21-16,0-21 0,0 21 15,0 1-15,22-22 0,-22 0 16,21 0-16,0 0 0,1 0 0,-1-22 16,-21 1-16,22 0 0,-1 0 15,0 0-15,-21-22 0,1 22 16,20-21-16,-21 0 0,0-22 16,-21 22-16,21-22 0,-21 22 0,0-22 15,22 1-15,-22 21 0,0-1 16,0 1-16,0 0 0,0 20 0,0 1 15,-22 42 1,1 1-16,21-1 0,-21 21 16,21 0-16,0 1 0,-21 20 15,21-20-15,-21-1 0,21 21 16,0-20-16,0-1 0,0 0 0,0-20 16,0 20-16,0 0 0,0-21 15,-21 1-15,21-1 0,0 0 0,0 0 16,0 0-16,0-42 31,0 0-31,0 0 16,0 0-16,0-1 0,21-20 0,0 21 15,0-21-15,0 20 0,22-20 16,-22 21-16,21-21 0,0 20 0,-20 22 16,20 0-16,-21 0 0,0 0 15,0 0-15,1 0 0,-1 22 0,-21-1 16,21 0-16,-21 0 0,0 0 15,0 0-15,0 22 0,0-22 16,0 0-16,-21 0 0,0 0 0,21 1 16,-22-1-16,22 0 0,0 0 15,0 0-15,-21-21 16,21 21-16,0 1 16,0-1-1,0-42 16,0-1-31,0 1 16</inkml:trace>
  <inkml:trace contextRef="#ctx0" brushRef="#br0" timeOffset="113299.26">24045 16785 0,'0'0'16,"-21"0"-16,21-21 0,0 0 0,21 0 16,0 21-16,1-21 15,20-1-15,0 22 0,1-21 0,-1 21 16,0 0-16,1-21 0,20 21 16,-21 0-16,1-21 0,-1 21 15,0 0-15,-20 0 0,-1 0 16,0 0-16,-42 0 31,0 0-31,-1 0 0,1 0 0,-21 0 16,21 0-16,0 0 0</inkml:trace>
  <inkml:trace contextRef="#ctx0" brushRef="#br0" timeOffset="113523.13">24384 16616 0,'0'21'0,"21"-42"0,-42 63 0,21-84 15,0 127-15,0-64 0,-21 0 16,21 21-16,-21 1 0,21-1 15,0 0-15,0 1 0,-22-1 16,22 0-16,-21 1 0,21-1 16,-21-21-16,21 21 0,-21 1 0,21-22 15,0 0-15,0 21 0,-21-20 16,21-1-16,-21 0 0,21 0 0,0 0 16,0 0-16,0 1 15,0-1-15,21-21 16,0-21-1,21-1-15,-21 1 0,22 0 16</inkml:trace>
  <inkml:trace contextRef="#ctx0" brushRef="#br0" timeOffset="113842.95">24680 17103 0,'0'0'0,"-21"21"31,0 0-15,0 0-16,0 0 0,-1 1 0,1-1 15,21 21-15,-21-21 0,21 0 16,0 1-16,0-1 0,0 0 0,0 0 16,0 0-16,21-21 15,0 0-15,1 0 0,20 0 16,-21 0-16,21 0 0,1-21 0,-1 0 16,0 21-16,-20-21 0,20 0 15,-21-22-15,0 22 0,0 0 16,1-21-16,-22 20 0,0 1 15,0 0-15,0-21 0,-22 42 0,1-21 16,0-1-16,0 22 0,0 0 16,0 0-16,-22 0 0,22 0 0,0 22 15,0-1-15,21 0 0,0 0 16,0 0-16,0 0 0,0 1 16</inkml:trace>
  <inkml:trace contextRef="#ctx0" brushRef="#br0" timeOffset="114011.85">25061 17293 0,'21'0'0,"-42"0"0,64 0 16,-22 0-16,0 0 0,0 0 15,0-21-15,0 0 47,-21 0-31,0 0-1,0-1-15</inkml:trace>
  <inkml:trace contextRef="#ctx0" brushRef="#br0" timeOffset="115084.12">26183 16997 0,'0'0'0,"0"-21"15,-21 21 1,0 0-16,0 21 16,-1 21-16,22-21 0,0 22 15,-21-1-15,0-21 0,0 22 16,21-1-16,-21 0 0,21-21 16,0 22-16,0-22 0,-21 21 0,21-21 15,0 1-15,0-1 16,21-42 15,0-1-31,-21 1 0,21 0 16,0 0-16,0 0 0,-21 0 0,22-22 15,-1 22-15,0 0 16,0 21-16,0-21 0,0 21 0,1 21 16,-1 0-1,-21 0-15,0 0 0,0 1 16,0-1-16,21 0 15,-21 0-15,21-21 0,-21 21 16,21-21-16,0 0 0,1 0 16,-1 0-16,0 0 0,0 0 15,0 0-15,0 0 0,1-21 0,-1 0 16,0 0-16,-21 0 0,21-1 16,0 1-16,0 0 0,-21 0 15,0 0-15,0-22 0,0 22 16,0 0-16,0 0 0,0 0 15,0 42 1,0 0 0,-21 0-16,0 22 0,21-22 15,-21 0-15,21 0 0,0 21 16,0-20-16,0-1 0,0 21 16,0-21-16,0 0 0,21 1 0,0-1 15,0 0-15,1-21 0,20 0 16,-21 0-16,21 0 0,1 0 0,-22 0 15,21 0-15,1-21 16,-22 21-16,0-21 0,21-22 0,-21 22 16,1 0-16,-1 0 0,0-22 15,0 1-15,-21 21 0,0 0 16,21-22-16,-21 22 0,0 0 0,0 42 31,0 0-31,0 1 0,0-1 16,0 0-16,0 0 0,0 0 15,0 22-15,0-22 0,0 0 16,-21 0-16,21 0 0,0 0 16,0-42 15,0 0-15</inkml:trace>
  <inkml:trace contextRef="#ctx0" brushRef="#br0" timeOffset="115395.08">27136 16806 0,'0'0'0,"0"22"15,0-1-15,-22-21 0,22 21 16,-21 0-16,21 0 0,0 0 16,0 1-1,21-22-15,1 0 0,-1 0 16,0 0-16,0 0 15,0-22-15,0 1 0,1 0 16,-22 0-16,0 0 0,0 0 16,0-1-16,-22 1 0,1 0 15,0 21-15,0 0 0,0 0 0,-22 0 16,22 0-16,0 0 0,0 21 16,0 0-16,0 1 0,21 20 15,0-21-15,0 21 0,0-20 0,0-1 16,0 21-16,21-21 0,-21 0 15,42 1-15,-21-1 0</inkml:trace>
  <inkml:trace contextRef="#ctx0" brushRef="#br0" timeOffset="117225.75">27517 17209 0,'0'42'16,"0"-21"-16,0 0 0,-22 0 15,1 1-15,21-1 0,-21-21 16,21 21-16,-21 0 0,21 0 16,-21 0-16,0-21 0,21 22 15,0-1 1,0-42 0,0-1-1,0 1-15,0 0 0,21 0 0,-21 0 16,21 0-16,0-1 0,-21-20 15,0 21-15,21 0 0,0 21 16,-21-21-16,22 21 0,-1 0 16,0 21-1,0 0-15,-21 0 16,0 0-16,21 0 16,0 1-16,-21-1 0,22-21 0,-1 21 15,0 0-15,0-21 0,21 0 16,-20 21-16,20-21 0,0 0 15,1 0-15,-1 0 0,21 0 16,-20 0-16,20 0 0,-20-21 16,-1 0-16,0 0 0,1 0 0,-1-1 15,-21 1-15,0 0 0,-21 0 16,0 0-16,0 0 0,0-1 0,-21 1 16,0 0-16,0 21 15,-22 0-15,1 0 0,21 0 0,-21 0 16,-1 0-16,1 0 0,0 21 15,20-21-15,-20 21 0,21 1 16,0-1-16,21 0 0,0 0 16,0 0-16,0 22 0,0-22 15,0 0-15,0 0 0,21 0 0,0-21 16,0 21-16,0-21 0,1 0 16,-1 0-16,0 0 0,21 0 0,-21 0 15,1 0-15,20 0 0,-21-21 16,0 0-16,0 0 0,22 0 15,-22-22-15,0 22 0,0-21 0,-21 0 16,21-1-16,1 1 0,-22 0 16,21-22-16,-21 22 0,0-1 0,0-20 15,0 21-15,21 20 0,-21-20 16,0 21-16,0 42 31,0 0-31,-21 22 0,0-1 16,21 0-16,0 1 0,-22-1 0,1 0 15,21 1-15,0-1 0,0 0 16,0 1-16,0-1 0,0-21 0,0 0 16,0 22-16,0-22 0,0 0 15,21 0-15,1 0 0,-1-21 16,0 21-16,21-21 0,-21 0 16,1 0-16,20 0 0,0-21 15,-21 0-15,22 0 0,-1 0 16,-21 0-16,22-1 0,-22 1 0,21 0 15,-21 0-15,0 0 0,1 0 16,-22-1-16,0 1 0,0 0 16,-22 21-1,22 21 1,-21 0-16,0-21 0,21 22 16,-21-1-16,21 0 0,-21 0 0,21 0 15,0 0-15,0 1 16,0-1-16,0 0 0,0 0 0,0 0 15,21-21-15,-21 21 16,21-21-16,0 0 0,22 0 16,-22 0-16,21 0 0,-21 0 0,22 0 15,-1-21-15,0 0 0,-21 0 16,22 0-16,-22 0 0,0-1 0,0 1 16,0-21-16,-21 21 0,22-22 15,-22 22-15,0 0 0,0 0 0,-22 0 16,1 0-16,-21-1 0,21 22 15,-22 0-15,22 0 0,-21 0 16,0 0-16,20 0 0,-20 22 0,21-1 16,-21 0-16,20 0 0,1 0 15,0 0-15,21 22 0,0-22 16,0 0-16,0 0 0,0 0 16,0 1-16,21-1 0,0 0 0,1-21 15,-1 21-15,0-21 0,21 0 16,-21 0-16,22 0 0,-1 0 0,0 0 15,1-21-15,-1 0 0,0 21 16,1-21-16,-1-1 0,0 1 16,1 0-16,-1-21 0,-21 21 0,22-1 15,-22 1-15,0 21 0,-21-21 16,0 42 0,0 0-1,-21 1-15,0-1 16,-1 0-16,22 0 15,-21 0-15,21 0 0,0 1 16,-21-1-16,21 0 0,0 0 16,0 0-16,0 0 15,21-21-15,0 0 16,1 0-16,-1 0 0,0 0 0,21 0 16,-21-21-16,1 0 0,-1 0 15,0 0-15,0 0 0,0-1 0,0 22 16,-21-21-16,0 0 0,22 21 15,-22 21 17,0 0-17,-22 1-15,22-1 0,0 0 16,-21 0-16,21 0 16,0 0-16,0 1 15,21-22-15,1 0 16,-1 0-16,0 0 0,21 0 15,-21 0-15,22 0 0,-22 0 0,21-22 16,-21 1-16,1 0 0,-1 0 16,0 0-16,0 0 0,-21-1 15,0 1-15,0 0 0,0 0 16,0 0-16,-21 0 0,0 21 16,21-22-16,-21 22 0,-1 0 15,44 0 16,-1 0-15,0 0-16,0 0 16,0 0-16,0 0 0,1 0 0,-1 0 15,0 0-15,0 0 0,0 0 16,0 0-16,1 0 0,-1 0 16,0 0-16</inkml:trace>
  <inkml:trace contextRef="#ctx0" brushRef="#br0" timeOffset="117516.2">30797 17060 0,'0'0'0,"0"-21"0,0 42 47,0 1-47,0-1 15,-21 0-15,21 0 16,0 0-16,-21 0 0,0 22 16,21-22-16,0 0 0,0 0 15,0 0-15,0 1 0,0-1 16,0 0-16,0 0 16,21 0-16,0-21 15,0 0-15,1 0 0,-1 0 0,0 0 16,21 0-16,-21 0 0,1-21 15,20 0-15,0 21 0</inkml:trace>
  <inkml:trace contextRef="#ctx0" brushRef="#br0" timeOffset="117788.66">31390 17018 0,'0'0'0,"21"-21"16,0 21-16,1 0 15,-1 0-15,0 0 0,0 0 16,0 0-16,0 0 0,1 0 15,-1 21-15,0 0 0,0-21 16,-21 21-16,0 1 0,21-1 16,-21 0-16,0 21 0,0-21 15,0 1-15,-21 20 0,0-21 0,0 0 16,0 0-16,-22 22 0,22-22 16,0 0-16,0 0 0,-22 0 15,22 1-15,0-1 0,0 0 0,0 0 16,21 0-1,-21-21-15,21 21 0</inkml:trace>
  <inkml:trace contextRef="#ctx0" brushRef="#br0" timeOffset="117975.12">31411 17717 0,'0'0'16,"-21"0"-16,0 0 0,21 21 16,-21-21-16,0 0 31</inkml:trace>
  <inkml:trace contextRef="#ctx0" brushRef="#br0" timeOffset="124883.51">952 17717 0,'22'0'0,"-1"0"15,0 0-15,0-22 16,0 22 0,-21-21-1,0 0 1,-21 21-1,0 0-15,0 0 16,0 0-16,-1 0 0,1 0 16,-21 21-16,21 0 0,-22 1 15,1-1-15,0 21 0,-1 0 16,1-20-16,0 20 0,-22 21 16,22-20-16,0-1 0,20 22 15,-20-1-15,21 1 0,0-1 16,0 1-16,21-1 0,0 1 15,0-1-15,0-21 0,21 1 0,0-1 16,21 0-16,1-20 0,-1-1 16,0-21-16,22 0 0,-22 0 15,0 0-15,22 0 0,-22-21 16,1-1-16,-22 1 0,21 0 16,-21-21-16,0-1 0,1 22 0,-22-42 15,0 20-15,0 1 16,0 21-16,0-21 0,-22 20 15,1 1-15,-21 0 0,21 21 16,-22 0-16,1 0 0,0 21 16,21-21-16,-22 43 0,1-22 0,0 21 15,-1-21-15,22 22 0,-21-1 16,21-21-16,-1 21 0,1 1 16,21-22-16,0 0 0,0 0 15,0 0-15,0 1 0,21-22 0,1 0 16,-1 0-16,0 0 0,0-22 15</inkml:trace>
  <inkml:trace contextRef="#ctx0" brushRef="#br0" timeOffset="125968.18">1926 18076 0,'0'43'16,"0"-22"-16,0 0 0,0 0 15,0 0-15,0 1 0,0-1 16,0 0-16,0-42 31,0 0-15,0-1-16,0 1 16,-21 21-1,0 0 1,0 21-1,21 1-15,-22-22 16,22 21-16,0 0 0,0 0 31,0-42-15,22 21-16,-1-21 16,0 0-16</inkml:trace>
  <inkml:trace contextRef="#ctx0" brushRef="#br0" timeOffset="126307.79">3323 17865 0,'0'0'0,"0"-21"16,0-1-16,-21 22 15,21 22 17,-21-1-32,21 0 0,0 21 15,0 1-15,0-22 0,0 21 0,-21 0 16,-1 22-16,1-22 0,21 1 16,-21 20-16,21-21 0,0 22 15,-21-22-15,21 1 0,-21-22 16,21 21-16,0-21 0,0 0 15,0 1-15,0-1 0,0-42 32,0-1-32,0 1 0,0-21 15</inkml:trace>
  <inkml:trace contextRef="#ctx0" brushRef="#br0" timeOffset="126763.64">3069 17907 0,'0'0'15,"0"-85"1,-21 85-16,21-21 0,21 21 31,0 21-31,0 1 16,22-1-16,20 21 0,-20-21 16,20 22-16,1-1 0,-22 0 0,21 22 15,1-22-15,-22 0 0,1 22 16,-1-22-16,0 1 0,-21 20 15,22-21-15,-22 1 0,0-22 16,-21 21-16,21-21 0,-21 1 0,21-1 16,1-21-1,-22-21 1,0-1-16,0 1 0,21-21 0,-21 0 16,21-1-16,-21 1 0,21-22 15,0 1-15,0-1 0,1 22 16,-22-21-16,21-1 0,0 22 0,0-22 15,0 22-15,0 0 0,-21 20 16,0-20-16,0 21 0,0 0 16,0 0-16,0-1 15,-21 22 1,21-21 0,0 0-1</inkml:trace>
  <inkml:trace contextRef="#ctx0" brushRef="#br0" timeOffset="129560.25">4508 18140 0,'22'-21'16,"-22"0"15,-22 21-15,1 0-16,0 0 16,0 21-16,0 0 0,0-21 15,-1 21-15,1 21 0,0-20 0,0 20 16,0-21-16,0 21 0,-1 1 15,22-1-15,0 0 16,0-20-16,0 20 0,0 0 0,0-21 16,0 1-16,0-1 0,22 0 15,-1-21-15,0 0 0,21 0 16,-21 0-16,22-21 0,-1 0 16,0-1-16,-20-20 0,20 21 0,-21-21 15,21-1-15,-42 22 0,22-21 16,-22-1-16,0 1 0,0 0 15,-22-1-15,1 22 0,0-21 0,-21 21 16,21 0-16,-22 21 0,1 0 16,21 0-16,0 0 0,-22 0 15,22 0-15,0 21 0,0 0 16,21 0-16,0 21 0,-21-20 16,21 20-16,0-21 0,0 0 15,0 22-15,21-22 0,21-21 0,-21 0 16,22 0-16,20 0 0,-21 0 15,22 0-15,-1-21 0,1-1 16,-22-20-16,22 21 0,-1-21 0,-20 20 16,-1-20-16,0 0 0,1-1 15,-22 1-15,0 0 0,-21-1 16,0 1-16,0 0 0,0-1 0,0 1 16,0 21-16,0-21 0,0 20 15,-21 22-15,21 22 16,-21-1-1,21 21-15,-22 0 0,22 1 16,-21-1-16,21 0 0,-21 22 0,21-22 16,0 22-16,0-22 0,0 0 15,0 22-15,0-22 0,0 1 16,21-1-16,0-21 0,1 0 16,-1 0-16,0 1 0,0-1 0,0-21 15,22 0-15,-22 0 0,0-21 16,0-22-16,21 22 0,-20-21 15,-1-1-15,0 1 0,0 0 16,0-1-16,0 1 0,1 0 16,-1-1-16,-21 22 0,0 0 15,21 0-15,-21 42 16,0 0-16,0 0 16,0 1-16,0 20 0,0-21 15,0 21-15,0-20 0,0-1 0,-21 0 16,21 0-16,0 0 0,0 0 15,0-42 1,21 0 0,0 0-16,0 0 0,-21-22 15,21 22-15</inkml:trace>
  <inkml:trace contextRef="#ctx0" brushRef="#br0" timeOffset="129723.33">5651 17759 0,'0'0'0,"0"-21"15,-21 0 1,0 21-16,21-22 47,21 22-47</inkml:trace>
  <inkml:trace contextRef="#ctx0" brushRef="#br0" timeOffset="129895.23">4953 17886 0,'0'0'0,"-21"21"0,21-42 32,21 21-17,21-21-15,-21 21 0,22-21 16,-1 21-16,0-22 0,1 1 15,-1 0-15,22 21 0,-22-21 16</inkml:trace>
  <inkml:trace contextRef="#ctx0" brushRef="#br0" timeOffset="130831.22">5800 18076 0,'0'0'0,"0"22"16,21-22-16,0 0 16,0 0-16,0 0 0,22 0 15,-22 0-15,21-22 0,-21 1 16,22 21-16,-1-21 0,-21 0 0,21 0 16,1-22-16,-1 22 0,-21-21 15,0 21-15,1-22 0,-1 22 16,-21-21-16,0 0 0,0-1 15,0 22-15,0-21 0,0 21 16,0-1-16,-21 1 0,-1 21 0,1 0 16,0 21-16,0 1 15,0 20-15,0 0 0,-1 1 16,1 20-16,0 1 0,0-1 0,0 1 16,0 20-16,-1 22 0,1-21 15,0 21-15,0-22 0,0 22 16,0-21-16,-22 21 0,22-22 15,0 22-15,0 0 0,0-106 0,-1 0 16,1 0-16,42 0 31,1 0-31,-1 0 0,0 0 16,0 0-16,21 0 0,1 0 0,-22 0 16,21 0-16,1 0 0,-1 0 15,0 0-15,-21 0 0,22 0 0,-43-21 16,0-43-16,0-20 15,0 20-15,0-21 0,-21 43 16,-22-21-16,22 20 0,-21 22 0,-1-21 16,1 42-16,0-21 15,-1 21-15,22 0 0,-21 0 0,21 0 16,21 21-16,42-21 31,-21 0-31,22-21 16,-1-1-16,21-20 0,-20 21 0,20 0 15,-20-22-15,20 1 0,-21 21 16,22-21-16,-22 20 0,-21 1 16,22 0-16,-22 0 0,0 0 0,0 0 15,0 21-15,-21 21 32,0 0-32,0 0 15,0 0-15,0 0 0,0 22 16,-21-22-16,21 21 0,-21-21 15,21 1-15,-21-1 0,21 0 0,0 0 16,0 0-16,0 0 16,0-42-1,0 0-15,0-21 16,0 21-16,21-22 0</inkml:trace>
  <inkml:trace contextRef="#ctx0" brushRef="#br0" timeOffset="130988.13">6646 17928 0,'21'-21'16,"-21"0"0,22 21 31,-1 0-47,0 21 15,0-21-15</inkml:trace>
  <inkml:trace contextRef="#ctx0" brushRef="#br0" timeOffset="132823.37">7154 17971 0,'-21'0'16,"0"0"-16,-21 0 15,20 21-15,1 0 0,-21-21 16,21 21-16,-22 21 0,22-20 15,0-1-15,0 21 0,0 0 0,21 1 16,0-1-16,0-21 0,0 22 16,0-22-16,21 21 0,21-21 15,-21 0-15,22-21 0,-22 0 0,21 0 16,1 0-16,20 0 0,-21 0 16,22-21-16,-22 0 0,22 0 15,-1 0-15,1 0 0,-22-22 16,22 22-16,-22 0 0,0 0 15,1 0-15,-22-1 0,0 1 16,-21 0-16,0 0 0,0 0 16,-21 21-16,0 0 0,-1 0 15,1 0-15,0 0 0,-21 0 16,21 0-16,-22 0 0,22 21 0,0-21 16,0 21-16,0 0 0,-1 22 15,1-22-15,21 21 0,0-21 16,0 22-16,0-22 0,0 21 0,0-21 15,0 0-15,0 1 0,0-1 16,21-21 0,1 0-16,20 0 0,-21-21 15,0-1-15,22 1 0,-22 0 16,0-21-16,21 21 0,-21-22 16,1 1-16,-1 21 0,0-22 0,-21 22 15,0 0-15,0-21 0,21 42 16,-21-21-16,0 42 15,0 0 1,-21 0-16,21 0 0,-21 0 16,21 22-16,0-22 0,0 21 0,0-21 15,0 22-15,0-22 0,0 0 16,0 0-16,21 0 16,0-21-16,0 0 0,22 0 0,-22 0 15,21 0-15,0 0 0,-20-21 16,20 0-16,0 0 0,1 0 15,-1-22-15,0 1 0,1 0 0,-1-1 16,-21 1-16,0-21 0,22 20 16,-22 1-16,-21-22 0,21 22 15,-21 0-15,0-1 0,0 22 0,0-21 16,0 21-16,0 0 0,0 42 31,0 0-31,0 21 0,-21-21 16,21 22-16,0-1 15,-21-21-15,21 22 0,0-1 0,-22 0 16,22 1-16,0-1 0,0 0 16,0 1-16,0-1 0,0 0 15,0-21-15,0 22 0,0-22 0,0 0 16,22 0-16,-1-21 0,0 0 16,0 0-16,21 0 0,-20 0 15,-1 0-15,0-21 0,21 0 0,-21-21 16,1 20-16,20-20 0,-21 21 15,0-21-15,0 20 0,1 1 16,-1 0-16,0 0 0,-21 0 16,0 42 15,0 0-31,0 0 16,-21 0-16,0 1 0,21-1 15,-22 21-15,22-21 0,0 0 0,0 1 16,0-1-16,0 0 0,0 0 15,22-21 1,-1 0-16,0 0 0,0-21 16,0 0-16,0 0 0,22-1 15,-22 1-15,21 0 0,-21-21 16,1 21-16,20-1 0,-21 1 16,0 21-16,-21-21 0,21 21 15,-21 21 16,-21-21-31,21 21 0,0 1 16,-21-1-16,21 0 0,0 0 16,0 0-16,0 0 15,0 1-15,0-1 16,21-21-16,0 0 0,1 0 16,-1 0-16,0 0 0,0-21 15,0-1-15,0 1 0,1 0 16,-1 0-16,-21 0 0,21 0 15,-21-1-15,21 1 0,-21 0 16,0 0-16,0 0 0,-21 21 16,0 0-16,0 0 0,-1 0 15,1 0-15,0 0 16,42 0 15,0 0-31,1 0 16,-1 0-16,0-21 0,0 21 0,0-22 15,0 22 1,1 0-16,-1 0 0,0-21 0,0 21 16,0 0-1,-21 21 1,0 1-16,0-1 0,0 0 16,0 0-16,0 0 15,0 0-15,0 1 0,0-1 16,-21 0-16,0 0 0,0 0 15,21 0-15,0 1 0,0-1 16,-21-21-16,21-21 47,0-1-47,21 1 0,-21-21 16,21 21-16,0-22 0,0 22 15,0-21-15,1 0 0,-1 20 16,21-20-16,-21 21 0,0-21 0,22 20 15,-22 22-15,0-21 0,0 21 16,0 0 0,-21 21-16,0 1 0,0-1 0,0 0 15,0 0-15,0 0 0,-21 0 16,21 1-16,-21 20 0,21-21 0,-21 0 16,21 0-16,0 22 0,-21-22 15,21 0-15,-21-21 0,21 21 16,0 0-16,0-42 31,0 0-15,21 0-16,0-21 0,-21 20 15,0 1-15,21-21 0,-21 0 16,21-1-16</inkml:trace>
  <inkml:trace contextRef="#ctx0" brushRef="#br0" timeOffset="133016.25">9610 17611 0,'0'0'0,"-22"0"0,22-21 0,-21 21 93</inkml:trace>
  <inkml:trace contextRef="#ctx0" brushRef="#br0" timeOffset="133257.12">8445 17865 0,'0'0'0,"22"0"16,-1 0 0,0 0-16,0 0 15,21 0-15,-20 0 0,20 0 16,0 0-16,1 0 0,-1 0 0,0 0 16,1 0-16,-1-21 0,-21 21 15,21 0-15,-20 0 0,20 0 16,-21 0-16,0 0 0,-21-22 15</inkml:trace>
  <inkml:trace contextRef="#ctx0" brushRef="#br0" timeOffset="134015.26">10795 18140 0,'0'0'16,"-42"0"-16,20-21 0,-20 21 0,21 0 15,0 0-15,42 0 32,0 0-32,0 0 15,22 0-15,-1 0 0,21 0 0,1 0 16,-1 0-16,1 0 0,21 21 16,-22-21-16,1 0 0,-1 0 15,1 0-15,-1 0 0,-21 0 0,1 0 16,-1 0-16,-21 0 15,22 0-15,-43-21 0,21 21 16,-21-21-16,-21 21 16,-1-22-16,1 1 15,0 21-15,0 0 0,-21-21 16,20 21-16,1 0 0,0 0 0,0-21 16,0 21-16,21-21 31,21 21-31,0 0 0,0 0 15,0 0-15,22 0 0,-22 21 16,0 0-16,0 0 16,0 0-16,-21 1 0,0-1 0,0 0 15,0 0-15,0 21 0,0-20 16,-21-1-16,0 21 0,0-21 16,0 22-16,0-22 0,-22 0 0,22 21 15,-21-21-15,21 1 0,-22-1 16,22 0-16,21 0 15</inkml:trace>
  <inkml:trace contextRef="#ctx0" brushRef="#br0" timeOffset="134795.34">12890 18140 0,'0'0'0,"0"-21"0,22 21 16,-1-21-16,-21-1 0,0 1 16,0 0-1,-21 21 1,-1 0-16,1-21 0,0 21 0,0 0 15,0 0-15,-22 0 0,1 0 16,21 0-16,-21 21 0,-1 0 16,22 0-16,-21 22 0,21-22 0,-1 21 15,1 1-15,21 20 16,0-21-16,0 1 0,0-1 0,0 0 16,21 1-16,1-1 0,-1-21 15,21 0-15,-21 1 0,22-1 16,-1 0-16,0-21 0,1 0 0,-1 0 15,21 0-15,1-21 16,-1 0-16,1-1 0,-22-20 0,22 21 16,-1-21-16</inkml:trace>
  <inkml:trace contextRef="#ctx0" brushRef="#br0" timeOffset="136475.17">13483 17886 0,'0'-21'0,"-21"21"16,0 21-16,0 0 15,-1 0-15,22 22 16,-21-1-16,0 0 0,21 1 0,0-1 16,-21 0-16,0 22 0,0-22 15,21 22-15,-22-22 0,1 0 16,0 1-16,21-1 0,0-21 0,0 0 16,0 0-16,0 1 0,0-44 31,21-20-16,0 21-15,1-21 0,-1-1 16,0 22-16,-21-21 0,21-1 16,0 22-16,0 0 0,1 0 0,-1 21 15,0 0 1,-21 21-16,21 0 0,-21 0 16,0 1-16,0 20 0,0-21 0,0 21 15,0-20-15,0 20 0,0-21 16,0 0-16,0 0 0,0 1 15,0-1-15,21-21 0,0 0 0,-21 21 16,22-21-16,-1 0 0,21 0 16,-21-21-16,0 0 0,22-1 15,-22 1-15,21-21 0,-21 0 0,22-1 16,-22 1-16,0 0 0,-21 20 16,0-20-16,0 21 0,0 0 15,0 0-15,-21 21 16,0 0-16,0 0 0,-1 0 15,22 21-15,-21 0 0,0-21 16,21 21-16,0 0 0,0 0 0,0 1 16,0-1-16,21-21 0,0 21 15,-21 0-15,43 0 0,-22 0 16,0 1-16,0-1 0,0 0 16,1 0-16,-1 0 0,-21 0 0,0 1 15,21-1-15,-21 0 0,0 0 16,21-21-1,0 0-15,0 0 0,1 0 16,-1-21-16,0 0 0,0 0 16,0-1-16,22 1 0,-22-21 15,21 21-15,-21 0 0,22-1 16,-22 1-16,0 0 0,0 0 16,0 0-16,-21 0 0,21 21 0,-21 21 31,-21 0-16,21 0-15,-21 0 0,21 0 0,-21 1 16,21 20-16,0-21 0,0 0 16,0 0-16,0 1 15,0-1-15,21-21 16,0 0-16,0 0 16,1 0-16,20 0 0,-21 0 0,0-21 15,0-1-15,1 1 0,-1 0 16,-21-21-16,0 21 0,0-1 15,0-20-15,0 0 0,0 21 0,-21-1 16,-1 1-16,1 0 0,0 0 16,-21 21-16,21 0 0,-1 0 15,1 0-15,42 0 32,22 0-17,-22 0-15,0 0 0,21 0 16,-20 0-16,20 0 0,-21 0 15,0 0-15,0 0 0,1 0 0,-1 21 16,0 0-16,0 0 0,0 1 16,-21-1-16,0 0 0,0 0 15,21 0-15,-21 0 0,0 22 16,0-22-16,0 0 0,0 0 0,0 0 16,0 1-16,0-1 15,0 0 1,0-42-1,0 0 1,0-22-16,0 22 0,22 0 16,-22-21-16,21-1 0,0 22 15,-21-21-15,21 21 0,-21-1 16,0 1-16,21 0 0,0 21 0,1 0 16,-22 21-1,21 0-15,-21 1 16,0-1-16,0 0 0,21 21 0,-21-21 15,0 1-15,0 20 0,0-21 16,0 0-16,0 0 0,21 1 16,-21-1-16,21-21 0,-21 21 0,21-21 15,1 0 1,-1-21 0,0 21-16,0-21 0,0-22 0,0 22 15,1 0-15,20-21 0,-21 20 16,0-20-16,22 21 0,-22-21 15,0 20-15,0 1 0,0 0 0,0 21 16,-21 21 0,0 0-1,0 1-15,0-1 0,0 21 16,0-21-16,0 0 0,0 1 16,0 20-16,0-21 0,0 0 0,22 0 15,-1 1-15,0-22 16,0 21-16,0-21 0,22 0 15,-22 0-15,21 0 0,0 0 0,1 0 16,-22 0-16,21-21 0,-21-1 16,22-20-16,-22 21 0,0-21 15,0 20-15,0-20 0,-21 21 0,22-21 16,-22 20-16,0 1 0,0 0 16,-22 21-16,1 0 15,0 0-15,0 0 0,0 21 0,0 0 16,-1 1-16,22 20 0,-21-21 15,21 21-15,0 1 16,0-22-16,0 21 0,0-21 0,21 1 16,1-1-16,-1 0 0,-21 0 15,42-21-15,-21 0 0,0 0 16,22 0-16,-1 0 0,0 0 0,-20 0 16,41-21-16,-21 0 0,1-22 15</inkml:trace>
  <inkml:trace contextRef="#ctx0" brushRef="#br0" timeOffset="137183.76">16891 17992 0,'0'0'0,"-42"0"16,20 0-1,-20 0-15,21 0 0,0 21 16,-22 0-16,22 0 0,-21 22 0,21-22 15,-22 21-15,22 0 0,0 1 16,0 20-16,21-20 16,0-1-16,0 0 0,0 1 0,0-1 15,0-21-15,21 21 0,0-20 16,22-1-16,-22-21 0,0 21 16,21-21-16,1 0 0,-1 0 0,0-21 15,1 0-15,-1-1 0,0 1 16,1-21-16,-1 21 0,0-22 15,-21-20-15,1 21 0,-1-1 0,-21 1 16,0-22-16,0 22 0,-21 0 16,-1-1-16,-20 1 0,21 21 15,-21 0-15,-1 0 0,1-1 0,-22 22 16,22 0-16,0 0 16,-1 22-16,1-1 0,21 0 15,-21 21-15,20-21 0,1 43 0,0-22 16,21 1-16,0 20 0,0-21 15,0 1-15,21-1 0,0 0 16,1 1-16,20-22 0,0 0 0,1 0 16,20-21-16,-21 0 0,22 0 15,21 0-15</inkml:trace>
  <inkml:trace contextRef="#ctx0" brushRef="#br0" timeOffset="137463.6">17611 18203 0,'21'0'0,"-21"22"16,0-1-16,0 0 16,0 21-16,-21 1 0,21 20 15,-22-21-15,1 22 0,0-22 0,21 22 16,-42-1-16,21-20 0,-1 20 16,1 1-16,0-1 0,0 1 15,0-22-15,0-42 0,-1 0 0,44 0 47,-1 0-31,0 0-1,0 0-15,0 0 0,0-42 16,-21-1-16,0-20 0,22-1 16,-22 1-16</inkml:trace>
  <inkml:trace contextRef="#ctx0" brushRef="#br0" timeOffset="137715.97">17484 18436 0,'-22'-254'31,"44"508"-15,-44-550-16,44 275 0,-1 0 0,0 21 0,21 0 16,-21 0-16,22 0 0,-22 0 15,21 0-15,-21 21 16,22 0-16,-22 21 0,0-21 0,-21 22 16,0-1-16,0-21 0,0 22 15,0-1-15,-21-21 0,-21 21 16,20-20-16,-20-1 0,0 0 0,-1 0 15,1 0-15,0-21 0,21 0 16,-1 21-16,1-21 0,21-21 31,0 0-31,21 21 0,1-21 16,-1 0-16,0 0 0,21-22 16,-21 22-16</inkml:trace>
  <inkml:trace contextRef="#ctx0" brushRef="#br0" timeOffset="139122.94">18076 17822 0,'0'0'0,"21"0"0,-21 22 16,0-1 0,0 0-16,0 0 0,-21 21 15,21 1-15,0-1 0,0-21 0,-21 22 16,21-1-16,0 0 0,-21 1 15,21-22-15,0 21 0,0-21 16,0 22-16,0-22 0,0 0 16,0 0-16,0 0 0,21 0 15,0-21 1,0 0-16,1-21 0,-1 0 16,0 21-16,0-21 0,0-21 15,0 20-15,1 1 0,-1 0 16,-21 0-16,21 0 0,-21 0 0,21 21 15,-21 21 17,0 0-32,0 0 15,0 0-15,0 0 0,0 1 0,0-1 16,0 0-16,0 0 0,0 0 16,0 0-16,21-21 15,0 0-15,1 0 16,-1 0-16,21 0 0,-21-21 0,22 21 15,-1-21-15,0 0 0,1 0 16,-22 0-16,21-1 0,-21 1 16,0 0-16,1 0 0,-22 0 15,0 42 17,0 0-17,0 0-15,0 0 0,0 1 16,0-1-16,0 0 0,0 0 15,0 0-15,0 0 16,21-21-16,0 0 0,0 0 16,21 0-16,-20 0 15,-1 0-15,21-21 0,-21 0 0,22 0 16,-22 0-16,21 0 0,-21-22 16,-21 22-16,0 0 0,0-21 15,0 20-15,0 1 0,-21 0 16,0 0-16,0 21 0,0 0 15,-22 0-15,22 0 0,-21 0 16,21 21-16,-22 0 0,22-21 16,0 21-16,0-21 0,21 22 15,0-1-15,0 0 0,21-21 16,0 0-16,0 0 0,22 0 16,-22 0-16,21 0 0,-21 0 15,22 0-15,-22-21 0,21 0 0,-21 21 16,22-22-16,-22 22 0,0 0 15,0-21-15,0 21 0,0 0 16,1 0-16,-22 21 16,0 1-1,0-1-15,0 0 16,0 0-16,0 0 0,0 0 16,0 1-16,0-1 15,0-42 32,0-1-31,21 1-16,0 0 0,0 0 15,-21 0-15,21 0 0,0-1 16,1 1-16,-1 0 0,0 21 0,0-21 16,0 0-16,0 21 0,1 0 15,-1 0-15,0 0 0,0 0 16,-21 21-1,0 0-15,0 0 0,0 0 16,0 1-16,0-1 0,-21 0 0,0 0 16,21 0-16,-21 0 0,21 22 15,0-22-15,0 0 0,0 0 16,0 0-16,0 1 0,21-22 16,0 0-16,21 0 0,-21 0 15,22 0-15,-1 0 0,0-22 16,1 1-16,-1 0 0,0 0 0,1 0 15,-1-22-15,0 1 16,-20 21-16,-1-21 0,0 20 16,0-20-16,-21 21 0,0-21 0,0 20 15,-21 1-15,0 21 16,0 0-16,-1 0 0,1 0 0,-21 21 16,21 1-16,0-1 0,21 0 15,0 0-15,0 0 0,0 22 16,0-22-16,0 0 0,21 0 0,0 21 15,0-20-15,0-1 0,0 0 16,-21 0-16,0 0 0,0 0 16,0 1-16,0-1 15,-21-21 1,0 0-16,0 0 16,0 0-16,0-21 0,-1-1 15,1 1-15,0 0 0,0 0 16,21-21-16,-21 20 0</inkml:trace>
  <inkml:trace contextRef="#ctx0" brushRef="#br0" timeOffset="139367.79">19325 17844 0,'0'0'15,"-42"0"-15,21-22 16,-1 22 0,1 0-1,0 0 32,0 22-47</inkml:trace>
  <inkml:trace contextRef="#ctx0" brushRef="#br0" timeOffset="139631.98">18097 18182 0,'0'21'0,"22"-21"31,20 0-31,-21-21 0,0 21 16,22 0-16,-1-21 0,0 21 15,22 0-15,-22-21 0,22 0 16,-22 21-16,0 0 0,1 0 16,-1-21-16,0 21 0,-21 0 15,1 0-15,-1 0 0,0 0 0,0 0 16,0 0-1</inkml:trace>
  <inkml:trace contextRef="#ctx0" brushRef="#br0" timeOffset="139955.54">21018 18457 0,'22'0'31,"-1"0"0,-21-21 0,0 0-15,-21 21-16,-1 0 0</inkml:trace>
  <inkml:trace contextRef="#ctx0" brushRef="#br0" timeOffset="159048.24">5524 11303 0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3T03:10:50.3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2328 826 0,'0'0'0,"21"-22"0,-21 1 0,0 0 15,22 0-15,-22 0 0,0 0 16,0-1-16,0 1 0,0 0 15,0 0-15,0 0 16,-22 21-16,1-21 0,0 21 16,0 0-1,0 21-15,0 0 0,-1 0 16,22 21-16,0 1 0,0-1 16,-21 22-16,0 20 0,21-20 15,-21 20-15,21-20 0,-21 21 16,0-1-16,21-20 0,0 20 0,-22 1 15,22-21-15,-21-1 0,21 1 16,0-22-16,0 21 0,0-20 0,0-22 16,0 0-16,0 21 0,0-20 15,0-44 1,0 1 0,0 0-16,0-21 0,0-1 15,0 1-15,0-21 0,0-1 0,0 1 16</inkml:trace>
  <inkml:trace contextRef="#ctx0" brushRef="#br0" timeOffset="283.83">2307 487 0,'0'0'0,"0"-64"16,0 86-1,0-1-15,0 0 16,0 21-16,0 1 0,0 20 15,21 1-15,-21-1 0,0 22 0,0-1 16,0 1-16,0 0 16,0-22-16,0 22 0,0-22 0,0 1 15,0-1-15,0 1 0,0-1 16,0 1-16,0-22 0,0 1 0,0-1 16,0-21-16,0 0 0,0 0 15,0 1-15,0-1 0,21-21 16,-21-21-1,0-1-15,0 1 0,0 0 16,0 0-16</inkml:trace>
  <inkml:trace contextRef="#ctx0" brushRef="#br0" timeOffset="488.72">2074 1588 0,'21'0'31,"1"0"-31,-1-22 0,21 22 16,-21-21-16,22 0 0,-1 21 16,0-21-16,1 0 0,-22 21 0,21-21 15,0 21-15,-20 0 0,20 0 16,-21 0-16,0-22 0,0 22 16,1 0-16,-1 0 0,0 0 15,0 0-15</inkml:trace>
  <inkml:trace contextRef="#ctx0" brushRef="#br0" timeOffset="1252.08">3471 1185 0,'0'0'15,"-21"0"-15,0-21 0,0 0 0,-22 21 16,1-21-16,21 21 0,-21 0 16,-1 0-16,22 0 0,-21 0 0,21 0 15,-1 21-15,1-21 0,0 21 16,0 0-16,0 1 0,21 20 16,0-21-16,0 0 0,-21 22 0,21-22 15,0 0-15,0 0 0,0 21 16,0-20-16,21-1 0,0 0 15,0-21-15,0 0 0,0 0 16,22 0-16,-22 0 0,21 0 0,1 0 16,20-21-16,-21 0 0,1-1 15,-1 1-15,0 0 0,1 0 16,-1-21-16,-21 20 0,0 1 16,1 0-16,-1 21 0,0-21 0,-21 0 15,0 0 1,0 42-1,-21-21-15,21 21 16,0 0-16,0 21 0,0 1 16,-21-22-16,21 42 0,0-20 0,0 20 15,0 1-15,0 20 0,0-20 16,0 21-16,0-1 0,0 1 0,0 0 16,0-1-16,21 1 0,-21 21 0,0-22 15,21 22-15,-21-21 16,0 0-16,0-1 0,0 22 0,0-21 15,0-1-15,0 1 0,0 0 16,0-22-16,0 22 0,0-22 0,0 1 16,0-1-16,0 1 0,0-22 0,0 1 15,0-22-15,0 21 0,0-21 16,0 0-16,-21-21 16,0-21-16,21-21 15,-22 0-15,1-1 0,0-20 0,0-22 16,0 22-16,0-43 0,-1 21 0,1-21 15,0 0-15,0 1 0,0-1 16,21 0-16,0 21 0,0-21 16,0 43-16,0-22 0,21 22 15,0-1-15,0 1 0,0-1 0,1 22 16,-1 0-16,0-22 0,21 22 16,-21-1-16,22 1 0,-22-21 0,21 20 15,1 1-15,-1 0 0,0-1 16,1 1-16</inkml:trace>
  <inkml:trace contextRef="#ctx0" brushRef="#br0" timeOffset="3185.03">4254 1503 0,'0'0'0,"-21"0"0,0 0 16,0 0-16,0 0 0,0 0 31,21-21-15,0 0-16,0-1 15,21 1-15,-21 0 16,21 0-16,0 0 0,0 0 15,0-22-15,1 22 0,-1 0 0,-21 0 16,0 0-16,0-1 0,0 1 16,-21 21-1,-1 21-15,1 1 16,0-1-16,0 0 0,0 0 16,-22 21-16,22-20 0,0 20 0,0 0 15,21-21-15,0 22 0,0-22 16,0 0-16,0 21 0,0-20 0,0-1 15,42 0-15,-21-21 0,22 0 16,-22 0-16,21 0 0,1 0 16,20 0-16,-21 0 0,22-21 15,-22 0-15,1-1 0,20 1 0,-21 0 16,1 0-16,-1 0 0,0 0 16,-20-1-16,-1-20 0,0 21 0,0 0 15,-21 0-15,0-1 16,0 1-16,0 42 31,-21 1-31,21-1 0,0 0 16,-21 0-16,21 21 0,0-20 15,0-1-15,0 0 0,0 21 0,0-21 16,0 1-16,0-1 16,0 0-16,0 0 0,0-42 31,0 0-16,0 0-15,0-1 16,21 1-16,0 0 0,-21-21 0,21 21 16,-21-1-16,21-20 0,1 21 15,-1 0-15,0 0 0,0 21 0,-21-22 16,21 22-16,0 0 0,1 0 16,-1 0-16,0 22 0,-21-1 0,21-21 15,0 21-15,0 0 0,1 0 16,-22 0-16,21 1 0,0-1 0,0 0 15,0 0-15,0 0 0,1-21 16,-22 21-16,21 1 0,0-22 16,0 0-16,0 0 0,0 0 0,1 0 15,-1 0-15,0-22 16,0 1-16,0 0 0,0 0 0,1 0 16,-1 0-16,0-1 0,0-20 15,0 21-15,0-21 0,1 20 0,-1 1 16,21 0-16,-21 0 0,0 0 15,22 0-15,-22 21 0,21 0 16,-21 0-16,1 0 0,-1 0 16,0 21-16,0-21 0,0 21 0,-21 0 15,0 0-15,21 0 0,-21 1 16,0-1-16,22 0 0,-22 0 0,0 0 16,0 0-16,0-42 46,0 0-30,0 0-16,0 0 0,-22 21 16,22-21-16,-21-1 0,0 1 15,0 21-15,0-21 0,0 21 16,-1 0 0,1 0-16,0 0 0,0 0 0,0 21 15,21 0-15,-21 1 0,-1-22 16,1 21-16,0 0 0,0 0 0,0 21 15,0-20-15,-1-1 0,22 0 16,0 21-16,-21-21 0,21 1 0,0-1 16,0 0-16,0 0 0,0 0 15,0 0-15,21-21 0,1 0 0,-1 22 16,0-22-16,0 0 0,0 0 16,0 0-16,22-22 0,-22 22 0,21-21 15,-21 0-15,1 0 0,20 0 0,-21-22 16,0 22-16,0-21 15,1 0-15,-1-1 0,0 1 0,0 0 16,0-22-16,0 1 0,-21 20 16,0-20-16,22-1 0,-1 1 0,-21 20 15,0-20-15,0 21 0,21-1 16,-21 22-16,0-21 0,0 21 0,0-1 16,0 44 15,-21-1-31,0 21 0,21 0 15,-22 1-15,1 20 0,0-20 16,21 20-16,-21 1 0,0-1 16,0-21-16,21 22 0,0-1 0,0-20 15,0 20-15,0-20 0,0-1 16,0 0-16,21 1 0,0-1 0,0-21 16,0 21-16,22-20 0,-22-1 15,21 0-15,0-21 0,-20 0 0,20 0 16,0 0-16,1 0 0,-1 0 15,0 0-15,1 0 0,-1-21 0,0 0 16,-21-1-16,1-20 0,20 21 16,-42 0-16,21-22 0,0 22 15,-21-21-15,0 21 0,0-22 0,0 22 16,0 0-16,0-21 0,-21 21 0,0 21 16,21-22-16,-21 22 0,0 0 15,-1 0-15,1 0 0,0 0 16,0 22-16,0-1 0,21 0 0,-21 0 15,-1 0-15,1 22 0,21-22 16,0 0-16,0 0 0,0 21 0,0-20 16,0-1-16,0 0 0,0 0 15,0 0-15,21-21 0,1 0 16,-1 0-16,0 0 16,0 0-16,0 0 15,0-21-15,1 21 0,-22-21 0,21 0 16,-21 0-16,21-1 0,-21 1 15,21 0-15,-21 0 0,0 0 16,0 42 15,0 0-31,0 0 16,0 0-16,0 22 0,0-22 0,0 0 16,21 0-16,-21 0 0,21-21 0,1 22 15,-1-1-15,0 0 0,0-21 16,0 0-16,0 21 0,1-21 0,20 0 15,-21 0-15,0 0 0,0 0 16,1 0-16,-1-21 0,0 0 16,0 0-16,0-1 0</inkml:trace>
  <inkml:trace contextRef="#ctx0" brushRef="#br0" timeOffset="3980.87">2095 2286 0,'0'0'0,"-21"0"16,0 0-16,0-21 15,0 21-15,21-21 0,-21 21 0,21-21 16,21 21 0,0 0-1,0 0-15,21-22 0,1 22 16,20 0-16,22 0 0,0 0 16,-1-21-16,22 21 0,21 0 0,-21 0 15,21-21-15,0 21 0,21 0 16,0 0-16,0-21 0,1 21 0,20 0 15,-21 0-15,0 0 0,0 0 0,22-21 16,-22 21-16,0 0 0,0 0 16,-21 0-16,0 0 0,0 0 0,0 0 15,0-21-15,0 21 0,-21 0 16,0 0-16,0 0 0,0 0 0,-22 0 16,-20-22-16,20 22 15,-20 0-15,-22 0 0,1 0 0,-1 0 16,-21 0-16,0 0 0,0 0 15,1 0-15,-44 0 63,22 22-63,-21-22 16,0 0-16,0 21 0</inkml:trace>
  <inkml:trace contextRef="#ctx0" brushRef="#br0" timeOffset="4103.88">6498 2244 0,'0'0'0,"0"-21"32</inkml:trace>
  <inkml:trace contextRef="#ctx0" brushRef="#br0" timeOffset="4992.24">1736 4022 0,'0'0'16,"0"-21"-16,-22-1 0,1 22 0,0 0 16,0 0-1,21 22-15,0 20 0,0 0 16,0 22-16,0-1 0,0 1 16,0-1-16,0 22 0,0 0 15,0-1-15,0 22 0,0-21 16,0-1-16,0 1 0,0 0 0,0-22 15,0 1-15,0-1 0,0 1 16,0-22-16,0 0 0,0 1 0,0-22 16,0 21-16,0-21 0,0 1 15,0-44 17,0 1-32,0 0 0,0-21 15,-21 21-15,21-22 0</inkml:trace>
  <inkml:trace contextRef="#ctx0" brushRef="#br0" timeOffset="5336.04">1418 4487 0,'0'0'16,"-21"-84"0,21 63-16,0-22 0,0 22 0,0-21 15,0 21-15,21-22 0,-21 22 0,42 0 16,-20-21-16,20 20 0,0 1 15,1 0-15,-1 0 0,0 21 16,1 0-16,-1 0 0,0 0 16,1 21-16,-1 21 0,0-20 15,-21 20-15,1 21 0,-1-20 0,-21 20 16,0 1-16,0-1 0,-43 1 16,22-22-16,-21 22 0,21-1 0,-22-21 15,1 1-15,21-1 0,0 0 16,0-20-16,-1-1 0,1 0 0,21 0 15,-21-21-15,21 21 16,21-21 15,0 0-31,1-21 0,-1 21 16,0-21-16,21 0 0</inkml:trace>
  <inkml:trace contextRef="#ctx0" brushRef="#br0" timeOffset="5787.8">2625 4572 0,'0'0'0,"-22"0"16,1 0 0,0 0-16,0 0 0,0 0 0,0 0 0,-1 0 15,1 21-15,0 0 0,0 1 16,0-1-16,0 21 0,-1 0 15,1 1-15,0-1 0,0 0 16,0 1-16,21 20 0,0-20 0,0-1 16,0 0-16,0 1 0,0-1 15,0-21-15,0 0 0,21 0 0,0 1 16,21-22-16,-20 0 0,20 0 16,-21 0-16,21 0 0,1-22 0,-1 1 15,0 0-15,1 0 16,-1-21-16,0-1 0,1 22 0,-1-42 15,-21 20-15,0 1 0,1 0 16,-22-22-16,0 22 0,0-1 0,0 1 0,-22 21 16,1-21-16,0 20 15,-21 1-15,21 21 0,-22 0 0,1 0 16,0 0-16,-1 0 0,1 0 16,21 0-16,-22 21 0,22 1 0,0-1 15,0 0-15,21 21 0,0-21 16,0 1-16,0 20 0,0-21 0,21 0 15,0 0-15,0 1 0,22-22 16,-1 0-16,0 21 0</inkml:trace>
  <inkml:trace contextRef="#ctx0" brushRef="#br0" timeOffset="6148.11">3323 4678 0,'0'0'0,"0"-21"0,0 0 0,0-1 15,-21 1-15,0 21 16,0 0 0,21 21-1,-22 1-15,22-1 0,0 0 0,-21 21 16,21 1-16,0 20 0,0 1 16,0-1-16,0 1 0,0-1 15,0 1-15,-21 20 0,21 1 16,0 21-16,-21-22 0,21 22 0,0 0 15,-21 0-15,0 0 0,-1 0 16,1-1-16,0 1 0,0-21 0,0 21 16,0-22-16,21-20 0,0-1 0,-22 1 15,22-22-15,0 1 0,0-1 16,0-21-16,0 0 0,0 0 0,22-21 16,-22-21-1,0 0-15,21 0 0,-21-21 0,21-1 16,-21 1-16,21 0 0,-21-22 0,0-21 15,21 22-15</inkml:trace>
  <inkml:trace contextRef="#ctx0" brushRef="#br0" timeOffset="6459.94">3154 5038 0,'0'0'0,"0"-43"0,0-62 15,0 62 1,0 22-16,0-21 0,0 21 0,21-1 15,0-20-15,0 21 0,22 0 16,-1 0-16,-21-1 0,43 22 0,-22 0 16,0 0-16,1 0 0,-1 0 0,-21 0 15,0 22-15,0-1 0,1 0 16,-22 21-16,0-21 0,0 22 16,-22-1-16,1 0 0,0 1 15,-21-22-15,-1 21 0,1 1 0,0-1 16,-1-21-16,22 21 0,-21-20 15,21-1-15,0 0 0,-1 0 0,1-21 16,21 21-16,21-21 31,1 0-31,20-21 0,-21 0 16,21 0-16,1 0 0</inkml:trace>
  <inkml:trace contextRef="#ctx0" brushRef="#br0" timeOffset="6848.02">4022 4657 0,'0'0'0,"0"-21"15,0-1-15,-22 22 16,22 22 0,0-1-1,-21 0-15,21 0 0,-21 21 0,21 1 16,0-22-16,0 21 15,0 1-15,-21-1 0,21 0 0,0 1 0,0-1 16,0-21-16,0 0 0,21 22 16,0-43-16,-21 21 0,21 0 15,22-21-15,-22 0 0,0 0 0,21-21 16,-20 0-16,20-1 0,-21 1 16,21 0-16,-20-21 0,20-1 0,-21 22 15,0-21-15,0 0 0,1-1 16,-22 1-16,0 0 0,0 20 0,0 1 15,0 0-15,0 0 0,-22 21 32,22 21-17,0 0 1</inkml:trace>
  <inkml:trace contextRef="#ctx0" brushRef="#br0" timeOffset="7200.73">4868 4614 0,'0'0'0,"0"-21"0,21 21 0,-21 21 31,0 1-31,0 20 16,0 0-16,0 1 0,0-1 16,0 21-16,-21 1 0,21-1 0,-21 22 15,21-21-15,-21 20 0,0 1 0,0-22 16,-1 22-16,1 0 0,0-1 16,-21 1-16,21 0 0,-22-1 0,1 1 15,0 0-15,20-22 0,-20 22 0,0-22 16,21 1-16,-1-1 15,1 1-15,21-22 0,0 1 0,0-1 16,0 0-16,0-21 0,0 1 0,0-1 16,21-42-1,1-1-15,-1-20 16</inkml:trace>
  <inkml:trace contextRef="#ctx0" brushRef="#br0" timeOffset="7548.54">4826 5038 0,'0'-43'0,"0"86"0,0-107 0,0 43 16,0-21-16,21 21 0,0-22 0,0 22 15,1 0-15,20 0 0,-21 0 16,21-1-16,-20 1 0,20 0 0,0 21 15,1 0-15,-22 0 0,21 0 16,-21 21-16,22 0 0,-22 1 0,0-1 16,0 21-16,-21-21 0,0 22 15,0-1-15,-21-21 0,0 21 0,-22-20 16,22 20-16,-21-21 0,0 0 0,20 0 16,-20 1-16,0-1 15,21-21-15,-22 21 0,22-21 0,0 0 16,21 21-1,21-21 1,0-21-16,0 21 0,22-21 16,-22 21-16</inkml:trace>
  <inkml:trace contextRef="#ctx0" brushRef="#br0" timeOffset="7964.21">6223 4741 0,'0'0'0,"0"-42"15,0 21-15,0 0 16,0 0-16,-21 21 0,0-22 0,-1 22 16,1 0-16,0 0 15,0 0-15,0 0 0,0 22 0,-1-1 16,1 0-16,0 0 0,21 0 15,-21 0-15,21 1 0,0-1 16,0 0-16,0 0 0,21 0 0,0 0 16,0 1-16,1-1 0,-1 0 15,21 0-15,-21 0 0,22 0 0,-22 1 16,21-1-16,-21 0 0,0-21 0,1 21 16,-1 0-16,-21 0 15,0 1-15,0-1 0,0 0 16,-21 0-16,-1 0 0,1-21 15,-21 21-15,21 1 0,0-22 16,-22 0-16,22 21 0,0-21 0,0 0 16,0 0-16,-1 0 0,1 0 0,0 0 15,0 0-15,0 0 16,0 0-16,-1-21 0,1-1 0</inkml:trace>
  <inkml:trace contextRef="#ctx0" brushRef="#br0" timeOffset="10307.7">0 4890 0,'0'0'0,"0"-22"0,0 1 16,0 0-16,0 0 0,0 0 0,0 0 15,0-1-15,0 1 16,0 0-16,0 0 16,0 0-1,0 42 16,0 21-15,0-21-16,0 22 0,0-22 16,0 21-16,0 1 15,0 20-15,0-21 0,0 1 0,0-1 16,0 22-16,0-22 0,0 0 16,0-21-16,0 22 0,0-1 0,0-21 15,0 0-15,0 1 0,0-1 16,0 0-16,0-42 47,0 0-47,0-1 0,0 1 15</inkml:trace>
  <inkml:trace contextRef="#ctx0" brushRef="#br0" timeOffset="10631.53">444 5080 0,'0'0'0,"0"21"0,0 0 15,0 1 1,22-22 0,-1 0-1,0 0-15,0 0 0,0-22 16,0 22-16,1-21 0,-1 0 0,0 0 15,0 21-15,-21-21 0,0 0 16,0-1-16,-21 1 16,0 21-16,0 0 0,-1 0 15,1 0-15,-21 0 0,21 21 16,0 1-16,-1-22 0,22 21 0,0 0 16,-21 0-16,21 0 0,0 0 15,0 1-15,0-1 16,0 0-16</inkml:trace>
  <inkml:trace contextRef="#ctx0" brushRef="#br0" timeOffset="11372.26">825 6477 0,'0'0'0,"0"-21"15,-63 0 1,42 0-16,0 21 0,-1-22 0,1 1 16,0 21-16,21-21 0,0 0 15,0 0-15,0 0 16,0-1-16,21 22 0,0 0 15,1 0-15,-1 0 0,0 0 16,21 0-16,-21 0 0,22 22 16,-22-1-16,21 21 0,-21-21 0,1 22 15,-1-1-15,-21 21 0,0-20 16,0 20-16,0-20 0,-21 20 0,-1 1 16,-20-22-16,0 21 0,-1-20 15,1-1-15,21 0 0,-21 1 16,-1-1-16,1-21 0,21 0 0,0 1 15,-22-22-15,22 0 0,0 0 16,0 0-16,0-22 0,-1 1 16,1 0-16,21-21 0,-21 21 15,21-22-15,-21 22 0,21-21 16,0 21-16,0-22 0,0 22 0,0-21 16,0 21-16,0-1 0,21 1 15,0 0-15,0 21 16,1 0-16,20 0 0,-21 21 0,0 0 15,22 1-15,-22-1 0,0 0 16,0 21-16,0-21 0,0 22 0,1-22 16,-22 21-16,0-21 0,21 22 15,0-22-15,0 0 0,-21 21 16,21-20-16,0-22 0,1 21 16,-1-21-16,0 0 15,0 0-15,0-21 0,22-1 0,-22 1 16</inkml:trace>
  <inkml:trace contextRef="#ctx0" brushRef="#br0" timeOffset="11648.1">1312 6900 0,'21'0'32,"1"0"-17,-1 0-15,0 0 16,0 0-16,0-21 0,0 21 15,1-21-15,-1 21 0,0 0 0,-21-21 16,-21 21 0,0 0-16,-1 0 15,1 0-15,-21 0 0,21 0 16,0 21-16,-22-21 0,22 21 0,0-21 16,21 21-16,0 1 15,21-22 1,21 0-16,-20 0 15,20 0-15,21-22 0</inkml:trace>
  <inkml:trace contextRef="#ctx0" brushRef="#br0" timeOffset="14719.97">2603 7197 0,'0'0'0,"0"-21"16,22-1-16,-22 1 15,21 21-15,0-21 0,0 0 0,0-21 16,0 20-16,1 1 0,-1-21 16,0 21-16,0-22 0,0 1 0,0 0 15,1-22-15,-1 1 0,0 20 16,-21-20-16,21-1 0,-21 1 0,0-1 16,0 22-16,0 0 0,0-1 15,0 1-15,0 21 0,-21 0 16,21 0-16,-21 21 0,0 0 0,-1 0 15,1 0-15,0 0 0,0 21 16,0 21-16,21 0 0,-21 1 16,21 20-16,0 22 0,-22-22 0,22 22 15,0 0-15,0-1 0,0 1 0,0 21 16,0 0-16,0 0 0,0 21 16,0 0-16,0-22 0,0 44 0,0-22 15,0 0-15,0 21 0,0-21 16,0 21-16,0-21 0,22 0 0,-22-21 15,21 21-15,-21-43 0,21 1 16,0 0-16,-21-22 0,21 1 16,0-22-16,1-21 0,-1 0 0,0 1 15,0-22-15,0 0 0,0 0 0,1-22 16,20 1-16,-21 0 0,0-21 16,0-1-16,22 1 0,-22-21 0,0-1 15,21 1-15,-20-22 0,-1 0 16,-21 22-16,0-43 0,0 21 0,0 1 15,-21-22-15,-1 21 0,1-21 0,-21 22 16,-22-1-16,1 21 0,-1 1 16,1-1-16,-1 22 0,1 21 0,-1-21 15,1 20-15,-1 22 0,22-21 16,0 21-16,21 0 0,-1 0 16,1 0-16,21-21 15,21 0-15,1 21 0,-1-21 16,21 0-16,0-1 0,1-20 0,20 21 15,-20-21-15,20-22 0,1 22 16,-1-1-16,-21-20 0,22 21 0,-1-22 16,1 22-16,-1-1 0,1 1 15,-1 0-15,-20-1 0,20 22 0,-20-21 16,-1 21-16,0 0 0,-21-1 16,1 22-16,-1-21 0,0 0 15,0 21-15,-21-21 0,0 0 16,0 0 93,-21 21-93,0 0-16,0 0 15,-1 0-15,1 0 0,-21 0 16,21 0-16,-22 21 0,1 0 16,21-21-16,-21 21 0,20-21 15,1 21-15,0-21 0,21 21 0,0 1 32,21-22-17,0 0-15,22 0 0,-22 0 16,21 0-16,1 0 0,-22 0 0,21 21 15,-21 0-15,22-21 0,-22 21 0,0 0 16,0 0-16,-21 1 0,0 20 16,0-21-16,0 0 0,0 0 0,0 1 15,0-1-15,0 21 16,0-21-16,0 0 0,0 1 16,21-1-16,0-21 0,1 0 15,-1 0-15,0 0 16,0 0-16,0 0 0,0-21 0,1-1 15,-1 1-15,0-21 0,-21 21 16,21 0-16,0-22 0,0 22 0,1-21 16,-1-1-16,0 22 0,21-21 15,-21 21-15,1-22 0,-1 22 16,21 0-16,-21 21 0,22-21 0,-22 21 0,0 0 16,21 0-16,-21 0 0,1 0 15,-1 21-15,0 0 16,-21 0-16,0 1 0,21 20 0,-21-21 15,0 0-15,0 0 0,0 1 16,0-1-16,0 0 0,0 0 0,0 0 16,0-42 15,0 0-15,0 0-16,0 0 15,0-1-15,0 1 0,0 0 0,0 0 16,0 0-16,-21 0 0,0-1 15,0 1-15,-1 21 0,1-21 16,0 21-16,0-21 0,0 21 0,-22 0 16,22 0-16,0 21 0,0 0 15,-21 0-15,20 1 0,1-1 0,0 21 16,0-21-16,0 22 0,0-1 16,21-21-16,0 21 0,0-20 0,0 20 15,0 0-15,0-21 0,0 22 0,0-22 16,0 0-16,21 0 0,0 0 15,0 1-15,0-22 0,0 0 0,22 0 16,-22 0-16,21 0 0,1-22 16,-1 1-16,0 0 0,-21 0 0,22-21 15,-1 20-15,-21 1 0,0 0 16,1-21-16,-1 21 0,-21-22 16,0 22-16,0-21 0,0 21 0,0-1 15,0 1-15,0 0 0,-21 21 31,-1 0-31,22 21 0,0 0 16,-21 1-16,21-1 0,-21 0 16,21 0-16,0 21 0,0-20 0,0-1 15,0 21-15,0-21 0,21 0 0,0 1 16,1-1-16,-1 0 0,21 0 16,-21 0-16,22-21 0,-22 0 0,21 0 15,0 0-15,1 0 0,-22 0 16,21-21-16,1 0 0,-1 0 15,-21 0-15,21-1 0,-20-20 0,-1 21 16,0-21-16,0 20 0,-21-20 16,21 0-16,-21 21 0,0-22 0,0 1 15,0 21-15,0 0 0,0-1 0,0 1 16,-21 21-16,0 0 16,21 21-1,0 1-15,-21-1 0,21 0 16,0 21-16,0-21 0,0 22 15,0-22-15,0 0 0,0 21 0,0-20 16,0 20-16,0-21 0,0 0 16,0 0-16,21 1 0,-21-1 15,0 0-15,0 0 0,21-42 32,-21 0-17,0 0-15,0-1 0,21-20 0,-21 21 16,0-21-16,0-1 0,21 22 15,-21-21-15,22-1 0,-22 22 0,21-21 16,-21 21-16,21 0 0,0 21 0,-21-22 16,21 22-16,0 0 15,1 0-15,-22 22 16,21-22-16,0 21 0,-21 0 0,21 0 16,0 0-16,0 22 0,-21-22 15,22 0-15,-22 0 0,0 21 0,0-20 16,0-1-16,21 0 0,-21 0 0,0 0 15,0 0-15,0 1 16,21-22-16,0-22 31,0 1-31,0 0 0,1 0 0,-22 0 16,21 0-16,0-1 0,0-20 0,0 0 16,0 21-16,1-22 15,-1 1-15,21 21 0,-21-22 0,0 22 16,1 0-16,-1 0 0,0 0 0,0 21 15,0 0-15,0 0 0,1 0 16,-22 21-16,21 0 16,-21 0-16,0 0 0,21 1 0,-21-1 15,0 0-15,0 21 0,0-21 16,0 1-16,0-1 0,0 21 0,0-21 16,0 0-16,0 1 0,21-1 0,0 0 15,-21 0-15,21 0 0,1 0 16,-22 1-16,21-22 0,0 0 0,0 21 15,21-21-15,-20 0 0,-1 0 16,21 0-16,0 0 0,-20-21 16,20-1-16,0 1 0,-21 0 0,22 0 15,-22 0-15,0 0 0,0-22 0,0 22 16,-21-21-16,0 21 0,0-1 16,0-20-16,0 21 0,0 0 0,0 0 15,-21-1-15,21 1 0,-21 21 0,0 0 16,0 0-16,0 0 0,-1 0 15,1 0-15,21 21 0,0 1 16,-21-1-16,21 0 0,-21 0 16,21 0-16,0 22 0,0-22 0,0 0 15,0 0-15,0 0 0,0 22 0,0-22 16,21 0-16,0 0 16,-21 0-16,21 0 0,1 1 0,-1-1 15,0-21-15,0 21 0,0-21 0,0 0 16,22 0-16,-22 0 0,21 0 15,-21 0-15,22 0 0,-22-21 0,21 21 16,1-21-16,-1-1 0,-21 1 0,21 0 16,1 0-16,-22-21 0,21 20 15,-21 1-15,22-21 0,-22 21 16,0-22-16,0 22 0,-21-21 0,0 0 16,0-1-16,0 22 0,0 0 15,-21 21-15,0-21 0,0 21 0,0 0 16,-1 0-16,-20 0 0,21 21 15,0 0-15,0 0 0,-1 0 16,22 1-16,0-1 0,0 0 0,0 21 16,0-21-16,0 1 0,0-1 0,22 0 15,-1 0-15,0 0 0,0 0 16,0 1-16,0-1 0,1 0 16,-22 0-16,0 0 0,0 0 0,0 1 15,0-1-15,0 0 16,-22-21-16,1 21 0,0-21 15,0 0-15,0 21 0,0-21 16,-1 0-16,1 0 0,0 0 16,21-21 15,0 0-15</inkml:trace>
  <inkml:trace contextRef="#ctx0" brushRef="#br0" timeOffset="44502.93">6583 11261 0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3T03:22:55.6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2603 804 0,'22'0'16,"-22"-21"-16,21 0 15,-21 0-15,0 0 0,0 0 16,0-1-16,0 1 15,0 0-15,0 0 16,0 0-16,0 42 31,0 0-15,0 0-16,0 22 0,0-1 0,0 0 16,0 1-16,0 20 0,0 1 15,0-1-15,0 1 0,-21 20 0,-1-20 16,1-1-16,0 1 0,21-1 15,-21 22-15,21-22 0,-21-20 16,21 20-16,0-20 0,0 20 16,0-21-16,0-20 0,0 20 15,0-21-15,0 0 0,0 0 16,0-42 0,21 0-16,-21-21 15,0 21-15,0-22 0,0 1 16,0 0-16</inkml:trace>
  <inkml:trace contextRef="#ctx0" brushRef="#br0" timeOffset="309.01">2646 783 0,'0'0'0,"-21"-21"0,21 0 31,21 21-15,0-21-16,0 21 0,21 0 16,1-21-16,-1 21 0,22 0 15,-1-22-15,-21 22 0,22 0 16,-1-21-16,1 0 0,-1 21 0,1 0 16,-22 0-16,22-21 0,-22 21 15,-21 0-15,0 0 0,1 0 16,-22 21-1,0 0-15,-22-21 0,1 21 0,0-21 16,0 22-16,0-22 0,0 21 16,-22-21-16,22 21 0,-21 0 15</inkml:trace>
  <inkml:trace contextRef="#ctx0" brushRef="#br0" timeOffset="568.04">2625 1334 0,'0'0'0,"42"0"31,-21 0-31,0 0 16,0 0-16,22-22 0,-22 22 15,21-21-15,-21 21 0,22 0 0,-22 0 16,21 0-16,-21 0 0,1 0 15,-1 0-15,0 0 0,0 0 16,0-21 0</inkml:trace>
  <inkml:trace contextRef="#ctx0" brushRef="#br0" timeOffset="1080.47">3450 1439 0,'0'0'0,"-63"0"15,41 0-15,1 0 16,0-21-16,21 0 15,0 0-15,0 0 16,21 21-16,0 0 16,22-21-16,-22 21 0,21 0 15,1 0-15,-1 0 0,0 0 0,1 0 16,-1 21-16,-21 0 0,21 0 16,1 0-16,-22 0 0,0 22 0,0-1 15,-21-21-15,21 22 0,-21-1 16,0 21-16,0-20 0,0-1 0,-21-21 15,0 22-15,0-22 16,0 21-16,21-21 0,-21 0 16,-1-21-16,22-21 15,0 0 1,0 0-16,0-21 0,0 20 16,0-41-16,22 21 0,-22-1 0,21-20 15,0 20-15,0 1 0,21 0 16,-20-1-16,-1 1 0,21 21 0,-21 0 15,0 0-15,22-1 0,-22 1 16,0 21-16,0 0 0,0 0 16,1 0-16,-1 0 0,0 0 31</inkml:trace>
  <inkml:trace contextRef="#ctx0" brushRef="#br0" timeOffset="2436.19">4826 1820 0,'-21'22'0,"42"-44"0,-63 44 15,20-22-15,22-22 16,0 1 0,0 0-16,22 0 0,-1 0 15,0 0-15,-21-1 0,21 1 16,0-21-16,0 21 0,-21-22 0,0 22 16,0 0-16,0-21 0,0 21 15,0-22-15,-42 22 0,21 0 0,0 0 16,0 0-16,-22 21 0,22 0 15,0-22-15,-21 22 0,20 0 16,-20 0-16,21 22 0,-21-22 0,20 21 16,-20 21-16,0-21 0,21 22 15,-1-1-15,-20 0 0,21 1 16,0-1-16,21 21 0,0-20 0,0-1 16,0 0-16,0 1 0,0-1 15,0-21-15,21 0 0,0 1 0,0-1 16,0 0-16,1 0 0,20-21 15,-21 0-15,0 0 0,22 0 0,-1 0 16,0-21-16,1 0 0,-1 0 16,0-1-16,1-20 0,-1 21 15,-21-21-15,21-1 0,-20 1 16,20 0-16,-21-22 0,-21 22 0,21 21 16,-21-22-16,0 1 0,0 21 15,0 0-15,0-1 0,0 44 31,-21-1-31,21 0 16,0 0-16,-21 0 0,21 22 16,0-1-16,0-21 0,0 21 0,0 1 15,0-1-15,0-21 0,0 22 16,0-22-16,21 0 0,0 0 0,0 0 16,1 0-16,-1-21 15,0 0-15,21 0 0,-21 0 0,22 0 16,-1 0-16,0-21 0,-20 0 15,20 0-15,0-21 0,1-1 0,-22 1 16,21 0-16,-21-1 0,0 1 16,1 0-16,-1-1 0,0 22 0,-21-21 15,0 21-15,21-1 0,-21 1 16,0 0-16,-21 21 31,21 21-31,-21 0 0,21 1 0,-21-1 16,21 0-16,0 21 0,0 1 15,0-22-15,-22 21 0,22 0 16,0 1-16,-21-1 0,21-21 16,0 22-16,0-22 0,0 21 0,0-21 15,0 0-15,0 1 0,0-1 16,0 0-16,0-42 31,0 0-31,0-1 0,0 1 16,0-21-16,0 0 0,0-1 15,0 22-15,0-21 0,21-1 0,1 1 16,-1 0-16,0 21 0,0-22 16,21 22-16,-20 0 0,20 0 0,0 0 15,1-1-15,-1 22 16,-21 0-16,21 0 0,-20 0 0,20 0 16,-21 22-16,0-1 0,0 0 15,-21 0-15,0 21 0,22-20 0,-22 20 16,21 0-16,-21 1 0,0-22 15,0 21-15,0-21 0,0 22 0,0-22 16,0 0-16,0 0 0,0 0 16,0 0-16,0 1 15,0-44 1,0 1 0,21 0-16,-21 0 0,0 0 0,21-22 15,0 1-15,-21 0 0,21-1 16,1 1-16,-1 0 0,0-1 0,0 1 15,21 21-15,-20 0 0,20 0 16,-21-1-16,0 22 0,22 0 0,-22 0 16,0 0-16,0 22 0,0-22 15,0 21-15,1 21 0,-22-21 0,0 22 16,0-22-16,0 21 0,0 0 16,0-20-16,0 20 0,0 0 0,0-21 15,0 1-15,0-1 0,0 0 16,0 0-16,0 0 0,0 0 0,0 1 15,0-44 17,0 1-32,21 0 15</inkml:trace>
  <inkml:trace contextRef="#ctx0" brushRef="#br0" timeOffset="2875.95">6964 1736 0,'0'0'0,"21"0"16,0 0-1,0 0-15,0 0 0,1 0 16,-1 0-16,0 0 0,0-21 16,0-1-16,0 22 0,1-21 0,-1 0 15,21 0-15,-21 0 0,0 0 16,22-1-16,-22-20 0,0 21 0,0 0 15,0 0-15,1-1 0,-22 1 16,0 0-16,0 0 0,0 0 0,0 0 16,-43 21-16,22 0 15,0 0-15,0 0 0,-22 0 0,1 0 16,21 21-16,-21-21 0,20 21 16,-20 0-16,21 0 0,0 0 15,0 22-15,-1-22 0,1 21 16,0 1-16,0-1 0,21 0 0,-21 1 15,21-1-15,0 0 0,0 1 16,0-1-16,0-21 0,0 21 0,21-20 16,21 20-16,-21-21 0,22 0 0,-22-21 15,21 21-15,1-21 0,-1 0 16,0 0-16,1 0 0,-1 0 0,0 0 16,1-21-16,-1 21 0,0-21 15,1-21-15,-1 21 0,-21-1 0,21-20 16,1 21-16</inkml:trace>
  <inkml:trace contextRef="#ctx0" brushRef="#br0" timeOffset="3564.55">3027 2455 0,'0'0'16,"-43"0"-16,22 0 15,0 0-15,0 0 16,42 0 15,0 0-31,0 0 16,22 0-16,-1 0 0,0 0 0,1 0 16,41 0-16,-20 0 0,21 0 15,20 0-15,1 0 0,0 0 16,0-21-16,21 21 0,0-21 0,21 21 15,21 0-15,-20-21 0,20 21 0,21-21 16,-20 21-16,-1 0 16,22-21-16,-22 21 0,0 0 0,1 0 15,-22-22-15,0 22 0,0-21 16,0 21-16,-21 0 0,0 0 0,-21 0 16,0 0-16,-21 0 0,-22 0 15,1 0-15,-1 0 0,-21 0 0,-20 0 16,-1 0-16,0 0 0,-42 0 31,0 0-31,-22 0 0,1 0 16,0 0-16,-1 0 0,-41 0 15,20 0-15</inkml:trace>
  <inkml:trace contextRef="#ctx0" brushRef="#br0" timeOffset="4158.54">3154 2540 0,'0'0'15,"-43"0"-15,22 0 0,0 0 0,0 0 16,0 0-16,42 0 62,0 0-62,21 0 16,-20 0-16,20 0 0,21 0 16,1 0-16,-1 0 0,22 0 0,0 0 15,21 0-15,-1 0 0,1 0 16,21 0-16,-21 0 0,21 0 0,0 0 16,21 0-16,0 0 0,1 0 15,-22 0-15,42 0 0,-21-21 0,0 21 16,0 0-16,1 0 0,-1 0 0,0 0 15,-21 0-15,0 0 0,0 0 16,0 0-16,0 0 0,-21 0 0,0 0 16,-22 0-16,1 0 0,-22 0 15,1 0-15,-22 0 0,1 0 16,-1 0-16,-21 0 0,0 0 16,0 0-16,-42-21 46,0 21-30</inkml:trace>
  <inkml:trace contextRef="#ctx0" brushRef="#br0" timeOffset="4248.47">7260 2540 0,'0'0'0,"0"21"16</inkml:trace>
  <inkml:trace contextRef="#ctx0" brushRef="#br0" timeOffset="4328.43">7281 2604 0,'-21'21'32,"0"-21"-17,0 0-15,21 21 16,-21-21-16</inkml:trace>
  <inkml:trace contextRef="#ctx0" brushRef="#br0" timeOffset="8348.39">4191 3768 0,'-21'0'0,"21"-21"0,0-1 15,0 1-15,0 0 16,0 0 0,0 0-1,0 0-15,0-1 16,0 1 0,-21 21 15,-1 0-16,22 21 1,0 1-16,-21-1 0,21 0 16,0 21-16,0-21 0,0 22 0,0-1 15,0 0-15,0 1 0,0 20 0,0 1 16,0-1-16,0-20 16,0 20-16,0 1 0,0-1 0,0 1 15,0-1-15,0 22 0,0-22 0,0 1 16,0 20-16,0 1 0,0 0 0,0-1 15,0 1-15,0 0 0,0 21 16,0-22-16,-21 22 0,21 0 0,0 0 16,-21 0-16,21-1 0,0 1 0,0 0 15,0 0-15,-21 0 0,21-22 0,-21 22 16,21 0-16,-22-21 0,22-1 16,-21 22-16,21-21 0,0 0 15,-21-1-15,0 1 0,21-22 0,0 22 0,-21 0 16,0-22-16,21 1 0,-22-1 15,22 1-15,0-1 0,0 1 0,0-1 16,0 1-16,0-22 0,0 22 0,0-22 16,0 0-16,0 1 0,0-1 15,0-21-15,0 21 0,0-20 0,0-1 16,0 0-16,0 0 0</inkml:trace>
  <inkml:trace contextRef="#ctx0" brushRef="#br0" timeOffset="10600.61">4127 3620 0,'0'0'0,"22"21"31,-1-21-31,0 0 16,0 0-16,0 0 0,22 0 16,-22 0-16,21 0 0,0 0 15,22 0-15,-22 0 0,22 0 0,-1 0 16,-20 0-16,41 0 0,-20 0 0,-1 0 16,1 0-16,20 0 0,-20 0 15,21 0-15,-22 0 0,22-21 0,-1 21 16,22 0-16,-21 0 0,21 0 0,0-22 15,-1 22-15,22 0 0,-21 0 16,21-21-16,0 21 0,0 0 0,0 0 16,0-21-16,0 21 0,0 0 0,0 0 15,0 0-15,0-21 0,-21 21 16,21 0-16,-21 0 0,21 0 16,-21-21-16,0 21 0,-1 0 0,-20 0 15,21-21-15,-21 21 0,20 0 16,-20 0-16,0-22 0,21 22 0,-22-21 15,1 21-15,0 0 0,-1 0 0,1 0 16,-22-21-16,22 21 0,-21 0 0,20 0 16,-20 0-16,-1 0 0,22 0 15,-22 0-15,1-21 0,-1 21 0,-20 0 16,-1 0-16,22 0 0,-43 0 0,21 0 16,-21 0-16,0 0 0,1 0 15,-1 0-15,-21 21 47,0 0-47,0 0 16,0 1-16,0-1 0,0 0 15,-21 0-15,21 0 0,0 22 16,-22-22-16,22 0 0,-21 0 0,21 21 16,0-20-16,0 20 0,-21 0 0,0-21 15,0 22-15,21-1 0,-21 22 0,-1-22 16,22 21-16,-21-20 0,0 20 15,0-20-15,21 20 0,0 1 16,-21-22-16,21 21 0,-21 1 0,21-1 16,0 1-16,0-1 0,0 1 0,0 21 15,0-22-15,0 1 0,0-1 16,0 1-16,21 20 0,-21-20 0,21-1 16,-21 1-16,21-1 0,-21 1 0,21-1 15,-21 1-15,21-1 0,-21 1 0,0-1 16,0 1-16,22-1 0,-22-20 15,21 20-15,-21 1 0,0-1 0,0 1 16,21-22-16,-21 21 0,21 1 0,-21-1 16,0 1-16,0-1 0,0-20 15,0 20-15,0 1 0,0-22 0,0 22 0,0-22 16,0 21-16,0-20 0,0 20 16,0 1-16,0-1 0,0-20 0,0 20 15,0-21-15,0 22 0,0-1 0,0-20 16,0-1-16,-21 22 0,21-22 15,-21 0-15,21 22 0,-21-22 0,21 0 16,0 1-16,0-1 0,-22 0 0,22 1 16,-21-1-16,21 0 0,-21 1 0,21-22 15,0 21-15,0-21 0,-21 22 0,0-22 16,21 0-16,-21 21 0,21-20 0,0-1 16,-22 0-16,1-21 0,21 21 15,-21 0-15,21 0 0,-21-21 16,0 22-16,0-22 0,-1 0 15,1 21-15,-21-21 0,21 0 0,0 0 16,-1 0-16,-20 0 0,21 0 0,-21 0 16,20 0-16,-20 0 0,0 0 0,-1 0 15,22 0-15,-21 0 0,0 0 0,-1 0 16,1 0-16,0 0 0,-22 0 0,22 0 16,-22-21-16,1 21 0,-1 0 15,1 0-15,-1-22 0,1 22 0,-22-21 16,22 21-16,-22 0 0,21 0 0,1 0 15,-1 0-15,-20-21 0,20 21 16,-20 0-16,20 0 0,1 0 0,-22 0 16,0 0-16,1-21 0,20 21 0,-21 0 15,1 0-15,-1 0 0,0-21 0,1 21 16,-1 0-16,0 0 0,1 0 16,-1-21-16,22 21 0,-22 0 0,21 0 15,-20 0-15,20-22 0,1 22 0,-1 0 16,1 0-16,-22-21 0,22 21 0,-1 0 15,-21 0-15,22-21 0,-22 21 0,22 0 16,-22-21-16,22 21 0,-22-21 0,21 21 16,1 0-16,-1-21 0,1 21 15,21 0-15,-1-22 0,-20 22 16,42 0-16,-22 0 0,1 0 0,0-21 16,-1 21-16,22 0 0,-21 0 0,-1 0 15,22 0-15,-21 0 0,0 0 0,-1 0 16,1 0-16,0 0 0,20 0 15,-20 0-15,0 0 0,21 0 0,-22 0 16,22 0-16,0 0 0,0 0 0,0 0 16,-1 0-16,1 0 0,0 0 15,21-21 1,-21 21-16,0 0 16,0 0-16,-1 0 15,1 0 16,0 0-15,21-21 62,-21 21-31,21-21-47,-21 21 0,0 0 31,-1 0-15,1 0 62,0 0-78,21-21 31,0-1-15,0 1 0,0 0-16</inkml:trace>
  <inkml:trace contextRef="#ctx0" brushRef="#br0" timeOffset="12775.99">5969 5059 0,'0'-21'0,"0"0"0,0-1 15,0 1-15,0 0 0,0 0 16,0 0 0,-21 0-16,21-1 0,0 1 15,-21 0-15,-1 0 16,22 0 0,-21 21-16,21-21 15,-21 21 1,21 21-1,0 0 1,0 0-16,0 0 0,0 22 16,0-22-16,0 21 0,0-21 15,0 22-15,0-1 0,0 0 16,0 1-16,0-1 0,0 0 0,0 1 16,0-1-16,0 0 0,0 1 0,0 20 15,0-21-15,0 22 0,0-22 16,0 22-16,0-1 0,-21-20 0,21 20 15,-21 1-15,21-22 0,-21 21 0,21-20 16,0-1-16,0 0 0,0 1 0,-22-1 16,22 43-16,0-43 15,0-21-15,0 22 0,0-22 0,0 0 16,0 0-16,0 0 0,0 0 0,22-21 16,-1-21 15,-21 0-31,0 0 15,0-21-15,0 20 0,0-20 0,0 21 16</inkml:trace>
  <inkml:trace contextRef="#ctx0" brushRef="#br0" timeOffset="14160.44">6011 4826 0,'0'0'0,"0"-21"16,21 21 109,1 0-110,-1 21-15,0-21 0,0 0 16,0 0-16,0 21 0,22-21 0,-22 0 16,21 0-16,-21 0 0,43 0 15,-22 0-15,22 0 0,-1 0 16,1 0-16,20 0 0,1 0 0,0 21 15,21-21-15,-22 0 0,1 0 0,21 0 16,-22 0-16,22 0 0,0 0 16,-21 0-16,21 0 0,-1 0 0,1 0 15,-21 0-15,0 0 0,-1 0 0,1 0 16,0 0-16,-22 0 0,1 0 16,-1 0-16,-21-21 0,22 21 0,-22 0 15,-21 0-15,22 0 0,-22 0 0,21 0 16,-21 0-16,1 0 0,-22-21 15,21 21-15,0 0 0,0 0 16,-21 21 15,0 0-15,0 1-16,0-1 0,0 0 16,0 0-16,0 0 0,0 0 0,0 22 15,0-22-15,0 21 0,0-21 16,0 22-16,0-1 0,0 0 0,0-20 15,0 20-15,0 0 0,0 1 0,0-1 16,0 0-16,0-21 0,0 22 0,0-1 16,0 0-16,0 1 0,0-1 15,0 0-15,0 1 0,0-1 16,0 0-16,-21 1 0,21-22 0,0 21 16,-21 1-16,21-22 0,0 21 0,-21-21 15,21 22-15,0-22 0,0 0 0,0 21 16,0-21-16,0 1 0,0-1 15,0 0-15,0 21 0,0-21 0,0 1 16,21-22-16,-21 21 0,21 0 0,-21 0 16,0 0-16,0 0 0,0 1 15,0-1-15,0 0 16,0 0-16,0 0 16,-21 0-16,0-21 15,21 22-15,0-1 16,-22-21-16,1 0 15,21 21-15,-21-21 0,0 0 16,0 0-16,0 0 0,-1 0 0,1 21 16,0-21-16,0 0 0,0 0 15,-22 0-15,22 0 0,-21 0 0,0 0 16,-1 0-16,1 0 0,0 0 0,-1 0 16,1 0-16,0 0 0,-1 0 0,-20 0 15,-1 0-15,22 21 0,-22-21 0,1 0 16,-1 0-16,1 0 0,-22 21 15,22-21-15,-1 0 0,22 0 0,-22 0 16,1 0-16,21 0 0,-22 0 16,22 0-16,-1 0 0,-20 0 0,-1 0 15,22 0-15,-21 0 0,-1 0 0,1 0 16,-1-21-16,1 21 0,20 0 16,-20-21-16,20 21 0,1 0 0,0 0 15,-1 0-15,1 0 0,0 0 0,-1 0 16,1 0-16,0 0 0,21 0 0,-22 0 15,1 0-15,0 0 0,-1 0 16,22 0-16,-21 0 0,21 0 16,-1 0-16,1 0 0,0 0 0,0 0 15,0 0-15</inkml:trace>
  <inkml:trace contextRef="#ctx0" brushRef="#br0" timeOffset="20184.3">9715 3789 0,'0'0'0,"-21"0"0,0 0 15,0 0-15,0 0 16,42 0 15,0 0-31,21 0 0,1 0 0,-1 0 16,22 0-16,20 0 0,1-21 15,0 21-15,-1-21 0,22-1 0,-21 22 0,21-21 16,-1 0-16,1 21 16,0-21-16,0 0 0,0 0 0,-22 21 15,1-22-15,-21 1 0,-1 21 16,-21 0-16,1-21 0,-22 21 0,0 0 15,-21-21 1,-21 0 0,0 21-16,0-21 0,-1 21 15</inkml:trace>
  <inkml:trace contextRef="#ctx0" brushRef="#br0" timeOffset="20416.16">11303 3366 0,'0'0'0,"21"0"0,0 0 16,0 0-16,1 0 15,-1 0-15,0 21 0,0 0 16,-21 0-16,0 0 0,21 0 16,-21 1-16,0 20 0,0-21 0,0 21 15,0-20-15,-21 20 0,0-21 0,0 21 16,0-20-16,-1-1 15,1 0-15,-21 0 0,21 0 0,0 0 16,-1-21-16,1 0 0</inkml:trace>
  <inkml:trace contextRef="#ctx0" brushRef="#br0" timeOffset="21156.75">12044 3027 0,'0'0'0,"-21"0"0,21-21 15,0 0-15,-22 21 16,22 21 0,0 0-16,0 0 15,0 21-15,0 1 0,0-1 16,0 0-16,0 1 0,0-1 0,0 0 16,-21 1-16,0-1 0,21 0 15,-21 1-15,0-1 0,0-21 16,-1 0-16,22 1 0,0-1 0,-21 0 15,21-42 1,21 0 0,-21-1-16,22-20 0,-1 21 15,0 0-15,0-22 0,0 1 16,0 21-16,1-21 0,-1 20 0,0 1 16,0 21-16,0 0 0,0 0 15,1 0-15,-1 43 16,-21-22-16,0 0 0,0 21 15,0-21-15,0 22 0,0-22 16,0 21-16,0-21 0,0 1 0,0 20 16,0-21-16,0 0 15,21 0-15,0-21 16,0 0-16,0 0 0,1 0 0,-1 0 16,0 0-16,0-21 0,0 0 15,0 0-15,22-21 0,-22-1 0,0 1 16,0 0-16,0-22 0,-21 1 15,0-1-15,22 22 0,-22-22 0,0 22 16,0 0-16,0-1 0,0 1 16,0 21-16,0 0 0,0-1 0,-22 22 31,22 22-15,0-1-16,0 0 15,0 0-15,0 0 16,0 0-16,0 1 0,0-1 15,0 0-15,0 0 16,0 0-16</inkml:trace>
  <inkml:trace contextRef="#ctx0" brushRef="#br0" timeOffset="21503.55">12636 3471 0,'0'0'0,"22"0"0,-22 22 0,21-1 16,0-21-16,0 0 15,0 0-15,0 0 16,1 0-16,-1 0 0,0 0 0,0-21 16,0-1-16,0 1 0,22 0 15,-22 0-15,0 0 0,21 0 0,-20-1 16,-1 1-16,-21 0 0,0-21 0,0 21 16,0-1-16,-21 22 15,-1 0 1,-20 0-16,21 0 0,0 22 15,0-1-15,-1 0 0,1 21 0,-21-21 16,42 1-16,-21 20 16,21-21-16,-21 21 0,21-20 0,0-1 15,0 0-15,0 0 0,0 0 0,21 0 16,0 1-16,0-22 0,0 21 16,0-21-16,22 0 0,-22 0 0,21 0 15,1 0-15,-1 0 0,0-21 16,22-1-16,-22 1 0</inkml:trace>
  <inkml:trace contextRef="#ctx0" brushRef="#br0" timeOffset="22000.2">13695 2815 0,'0'0'0,"0"-21"0,-21 0 0,21 0 15,-22 21-15,1 0 16,0 0-16,21 21 15,0 0-15,0 0 0,0 22 16,0-1-16,0-21 0,0 21 0,0 1 16,0-1-16,0 22 0,0-22 15,0 0-15,0 22 0,0-22 0,-21 0 16,21 1-16,0-1 0,-21 0 0,21-20 16,0-1-16,0 0 0,0 0 15,0 0-15,-21-21 0,-1 0 31,22-21-31,0 0 16,0 0-16,0 0 0,0-22 0,22 22 16,-1-21-16,-21 21 0,42-22 15,-21 22-15,0 0 0,22 0 0,-22 0 16,21-1-16,-21 1 0,22 21 16,-1 0-16,-21 0 0,22 0 0,-22 21 15,21-21-15,-21 22 0,0-1 16,-21 21-16,0-21 0,0 0 0,0 1 15,0 20-15,-21-21 0,0 0 16,0 0-16,-21 1 0,-1-1 0,22 0 16,-21 0-16,-1 0 0,1 0 15,0-21-15,21 0 0,-1 22 0,1-22 16,0 0-16,0 0 16,21-22-16,0 1 0,0 0 15,21 0-15,0 0 0,0 0 16,22-1-16</inkml:trace>
  <inkml:trace contextRef="#ctx0" brushRef="#br0" timeOffset="22467.93">14647 3281 0,'0'0'16,"0"-21"-16,0 0 0,-21-1 0,21 1 16,-21 0-16,21 0 15,0 0-15,0 0 16,0 42-1,0 0-15,0 21 16,0 1-16,0-1 0,0 0 16,0 22-16,0-1 0,0 1 0,0-1 15,0 22-15,-21-22 0,0 22 0,-1-21 16,22 20-16,-21 1 0,0 0 16,0-1-16,0-20 0,0 20 0,-22-20 15,22-1-15,21 1 0,-21-22 0,0 22 16,21-22-16,-21 0 0,21-20 15,0-1-15,0 0 0,0 0 16,0-42 0,0 0-16,0 0 15,0-1-15,0-20 0,0 0 0,0-22 16,0 22-16,0-22 0,0-20 0,0 20 16</inkml:trace>
  <inkml:trace contextRef="#ctx0" brushRef="#br0" timeOffset="22756.31">14330 3704 0,'0'0'0,"0"-42"0,0 0 0,0 20 0,0-20 16,0 0-16,0 21 0,0-22 0,0 22 16,21-21-16,-21 21 0,21-1 15,0-20-15,0 21 0,1 0 16,-1 0-16,21-1 0,0 22 16,1 0-16,-1 0 0,22 0 0,-22 0 15,21 0-15,-20 22 0,-1-1 16,0 0-16,1 0 0,-22 21 0,0-20 15,-21 20-15,0-21 0,0 0 0,-21 0 16,0 1-16,0-1 0,-22 0 16,1 0-16,21 0 0,-22-21 0,1 21 15,21-21-15,0 0 0,0 0 16,-1 22-16,44-22 31,-1 0-31,21 0 0,-21-22 16,0 22-16,22-21 0</inkml:trace>
  <inkml:trace contextRef="#ctx0" brushRef="#br0" timeOffset="23832.21">15663 3260 0,'-21'-43'15,"0"43"-15,-21 0 16,20 0-16,-20-21 0,0 21 15,21 0-15,-22 0 0,1 0 0,21 0 0,-22 0 16,22 0-16,0 0 0,0 21 16,0 1-16,0-1 0,-1 0 15,1 0-15,0 0 0,21 22 16,0-1-16,0-21 0,0 21 0,0-20 16,0 20-16,0-21 0,0 0 15,21 0-15,0-21 0,1 22 0,20-22 16,-21 0-16,21 0 0,1 0 0,20-22 15,-20 22-15,-1-21 0,0 0 16,1 0-16,-22 0 0,21-22 0,-21 22 16,0-21-16,1 21 0,-22-22 15,0 1-15,0 21 0,0-21 16,0 20-16,0 1 0,-22 21 31,1 0-31,0 21 0,21 1 0,-21 20 16,0-21-16,0 21 0,21-20 15,-22 20-15,22-21 0,0 21 0,0-20 16,0 20-16,0-21 0,22 0 0,-1 0 16,21 1-16,-21-22 0,22 21 15,-1-21-15,0 0 0,1 0 0,20 0 16,-21 0-16,22 0 0,-1-21 16,22-1-16,-21 1 0,-1 0 0,1 0 15,-22 0-15,21-22 0,-20 22 16,-22 0-16,0 0 0,0-21 15,-21 20-15,0 1 0,0 0 0,0 0 16,-21 0-16,-21 0 0,21 21 16,-1-22-16,-20 22 0,21 0 0,-21 0 15,-1 0-15,1 22 0,21-1 16,-22 0-16,22 0 0,-21 0 0,21 0 16,0 1-16,-1-1 0,22 21 15,0-21-15,0 0 0,0 1 0,0-1 16,0 0-16,22-21 0,-1 0 15,0 0-15,0 0 0,0 0 16,22 0-16,-22 0 0,21 0 16,-21 0-16,22-21 0,-22 0 15,0 21-15,0-22 0,0 1 0,0 0 16,1 0-16,-22 0 0,0 42 62,-22 0-62,1 21 0,21-20 0,0 20 16,0 0-16,-21 1 0,21 20 0,0-21 16,-21 22-16,21-1 15,0 1-15,0-1 0,0 22 0,0-21 0,0 20 16,0 1-16,-21-22 0,21 22 16,-21 0-16,21-1 0,-22 1 15,1 0-15,21-1 0,0 1 0,-21 0 16,21-1-16,-21 1 0,21-21 0,0-1 15,0-21-15,-21 1 0,21-1 16,-21 0-16,21-20 0,-22-1 0,22 0 16,0-42-1,0 0-15,0-1 0,0-20 16,0 0-16,0-22 0,0 1 0,0-1 16,0-20-16,0-22 0,0 0 15,0 21-15,0-21 0,0 1 0,0-1 16,0 21-16,0 0 0,0 1 15,22-1-15,-1 22 0,0-1 0,21 22 16,-21-1-16,22-20 0,-22 21 16,21-1-16,22 1 0,-22 0 0,0-1 15,22 1-15,-22 0 0,22-1 16,-22 1-16,22 0 0</inkml:trace>
  <inkml:trace contextRef="#ctx0" brushRef="#br0" timeOffset="24476.09">17018 3281 0,'0'0'0,"-21"0"0,0 0 16,21-21 15,0 0-15,21 21-16,-21-22 0,21 22 15,0-21-15,0 21 0,0-21 0,-21 0 16,22 21-16,-22-21 15,-22 21 1,1 0-16,-21 21 16,21 0-16,0 0 15,-1 0-15,1 22 0,-21-22 0,21 21 16,0-21-16,21 22 0,0-22 16,-22 21-16,22-21 0,0 1 0,0-1 15,0 0-15,0 0 0,0 0 16,0 0-16,22-21 0,-1 0 0,0 0 15,21 0-15,1 0 0,-1-21 0,0 0 16,22 0-16,-22 0 0,22 0 16,-1-22-16,1 1 0,-1 21 0,1-22 15,-1 1-15,-21 0 0,1 21 16,-1-22-16,-21 22 0,0 0 0,1 0 16,-22 0-16,0-1 15,-22 22-15,1 0 16,-21 0-16,21 0 0,0 0 0,-1 22 15,-20-1-15,21 0 0,0 0 16,21 0-16,0 0 0,0 1 0,0-1 16,0 0-16,0 21 0,21-21 15,0 1-15,0 20 0,0-21 0,1 0 16,-1 0-16,0 1 0,0 20 16,-21-21-16,0 0 0,0 0 0,0 1 15,0-1-15,-21 0 16,0 0-16,0-21 0,-1 0 15,-20 0-15,21 21 0,0-21 16,0 0-16,-1 0 16,22-21 15,0 0-31,0 0 16,0 0-16</inkml:trace>
  <inkml:trace contextRef="#ctx0" brushRef="#br0" timeOffset="25944.77">8128 6181 0,'0'21'0,"-21"-21"0,42 0 31,0 0-31,0 0 16,22 0-16,20 0 0,-21 0 0,22 0 15,21 0-15,20 0 0,1 0 0,0 0 16,21 0-16,0 0 0,0 0 16,21 0-16,-21 0 0,21 0 0,-21 0 15,22 0-15,-44 0 0,22 0 0,-21 0 16,-21 0-16,0 0 0,-22 0 16,22 0-16,-43 0 0,0 0 0,1 0 15,-1 0-15,0 0 0,-20 0 16,-1 0-16,0 0 0,0 0 0,0 0 15,0 0-15,1 0 16,-1 0-16,-21-21 16,0 0-1,0-1-15</inkml:trace>
  <inkml:trace contextRef="#ctx0" brushRef="#br0" timeOffset="26220.61">10647 5990 0,'0'0'0,"21"0"47,0 0-47,0 0 15,0 0-15,1 0 16,-1 0-16,0 0 0,0 21 0,21 1 16,-20-22-16,-1 21 0,0 0 15,0 0-15,-21 0 0,0 0 16,0 1-16,0-1 0,0 21 0,0-21 15,-42 0-15,21 1 0,-1-1 16,-20 0-16,0 0 0,21 0 0,-22 0 16,22 1-16,-21-1 0,21 0 0,-1-21 15,22 21-15,-21-21 0,0 0 16,0 0-16</inkml:trace>
  <inkml:trace contextRef="#ctx0" brushRef="#br0" timeOffset="27941.06">12044 5757 0,'0'0'0,"0"-21"16,0 0-16,0 0 15,0 0-15,0 0 0,0-1 16,-21 22-16,21 22 31,0 20-31,0-21 0,0 21 16,0 1-16,0-1 0,0 0 0,0 22 15,0-22-15,0 1 0,0-1 16,-22 0-16,22 1 0,0-1 0,0-21 16,0 21-16,0-20 0,0-1 0,0 0 15,0 0-15,0-42 32,22 0-32,-1 0 15,0-22-15,-21 22 0,21 0 16,0-21-16,0 20 0,1-20 0,20 21 15,-21-21-15,0 20 16,0 1-16,1 0 0,-1 0 0,0 21 0,0 0 16,-21 21-1,21 0-15,-21 0 0,0 1 16,0-1-16,0 0 0,21 21 0,-21-21 16,0 1-16,0-1 0,0 0 0,0 0 15,0 0-15,22-21 0,-22 21 16,21 1-16,0-22 15,0 0-15,0 0 0,0 0 0,1-22 16,-1 22-16,0-21 16,0 0-16,0 0 0,0 0 15,1-22-15,-1 22 0,0-21 16,0 0-16,0 20 0,0-20 0,-21 0 16,22-1-16,-22 1 0,21 21 0,-21 0 15,0 0-15,0-1 0,0 44 31,0-1-31,-21 0 0,21 0 16,-22 0-16,1 22 0,21-22 0,0 21 16,0 0-16,0-20 0,0 20 0,0 0 15,0-21-15,0 22 0,0-22 16,0 0-16,21 0 0,-21 0 0,22 1 16,-1-1-16,0 0 0,21-21 0,-21 0 15,22 0-15,-1 0 16,-21 0-16,43 0 0,-22 0 0,0 0 15,1-21-15,-1 0 0,0-1 0,22 1 16,-22 0-16,-21 0 0,22-21 16,-1 20-16,-21-20 0,0 0 0,1 21 15,-1-22-15,-21 1 0,0 21 16,0-22-16,0 22 0,0 0 0,-21 0 16,-1 21-16,1 0 0,0 0 0,0 0 15,0 21-15,0 0 0,-1 0 16,-20 22-16,21-22 0,0 21 0,0 1 15,-1-1-15,22-21 0,0 21 16,0-20-16,0-1 0,0 21 16,0-21-16,22-21 0,-1 21 0,0 1 15,21-22-15,-21 0 0,22 0 16,-1 0-16,0 0 0,22 0 0,-22-22 16,1 1-16,20 0 0,-21 0 0,1 0 15,-1 0-15,0-1 0,-20-20 16,20 21-16,-21-21 0,0-1 0,0 1 15,1 0-15,-22-1 0,0-20 0,0 20 16,0 1-16,0 0 0,0 21 16,0-1-16,0 1 0,0 0 0,0 0 15,0 42 1,-22 43 0,1-22-16,21-21 0,0 21 15,0 1-15,-21-1 0,21 0 16,0 1-16,-21-1 0,21 0 0,-21-20 15,21 20-15,0-21 0,0 21 16,0-20-16,0-1 0,0 0 0,-21 0 16,21 0-16,0 0 0,-22-21 31,22-21-15,0 0-16,0 0 15,0 0-15,22 0 0,-1-1 16,0 1-16,21 0 0,-21-21 15,1 42-15,20-21 0,-21-1 0,21 1 16,-20 21-16,20 0 0,-21 0 16,21 0-16,-20 0 0,20 21 0,-21 1 15,0-1-15,0 0 0,1 0 16,-22 0-16,0 0 0,0 1 0,0-1 16,0 0-16,-22 0 0,22 0 15,-21-21-15,0 21 0,0-21 16,-21 0-16,20 22 0,1-22 0,0 0 15,0 0-15,-21 0 0,20 0 16,1 0-16,0 0 0,0-22 16,21 1-16,-21 0 15,21 0-15,0-21 0</inkml:trace>
  <inkml:trace contextRef="#ctx0" brushRef="#br0" timeOffset="28409.12">14859 5884 0,'0'0'0,"0"-21"0,0 0 16,-21 0-16,0 21 15,21 21 17,0 0-32,0 0 0,0 22 0,0-1 15,0 0-15,0 1 0,0 20 16,-22-20-16,22 20 0,0 1 15,-21 20-15,21-20 0,-21-1 0,21 22 16,0-22-16,-21 22 0,0-21 0,21-1 16,0 22-16,-21-22 0,-1 1 15,1-1-15,21 1 0,0-1 0,-21 1 16,0-22-16,21 22 0,-21-43 0,21 21 16,0 0-16,0-20 0,-21-22 15,21 21-15,0-42 16,0-1-16,0-20 0,0 0 15,0-1-15,21-20 0,0-1 16,-21-20-16</inkml:trace>
  <inkml:trace contextRef="#ctx0" brushRef="#br0" timeOffset="28704.67">14753 6054 0,'0'0'0,"0"-21"15,-21-22-15,21 22 0,0 0 0,0 0 16,0 0-16,0-1 0,21 1 15,-21 0-15,21 0 0,22 0 0,-22 21 16,21-21-16,-21-1 0,22 22 0,-1 0 16,0 0-16,-21 0 0,22 0 15,-1 0-15,-21 22 0,22-1 16,-22 0-16,0 0 0,-21 0 16,0 22-16,0-22 0,0 0 0,0 0 15,-21 21-15,0-20 0,-22-1 0,22 0 16,-21 0-16,-1-21 0,22 21 15,-21 0-15,0-21 0,20 0 0,1 0 16,0 0-16,42 0 31,0 0-31,22 0 16,-22 0-16</inkml:trace>
  <inkml:trace contextRef="#ctx0" brushRef="#br0" timeOffset="29804.41">16023 5800 0,'0'0'0,"-21"0"0,0-21 0,-22 21 16,1 0-16,0 0 0,-1 0 0,1 0 15,0 0-15,-1 0 16,1 0-16,21 0 0,-21 21 0,20 0 0,-20 0 15,21 0-15,0 22 0,0-22 16,-1 0-16,22 21 0,0-21 16,0 1-16,0 20 0,0-21 0,0 0 15,0 0-15,0 1 0,0-1 16,22 0-16,-1-21 0,0 0 0,0 0 16,21 0-16,-20 0 0,20 0 15,0 0-15,-21 0 0,22-21 0,-1 21 16,-21-21-16,22-1 0,-22 1 0,21 0 15,-21-21-15,0 21 16,1-1-16,-1 1 0,-21 0 0,21 0 0,-21 0 16,0 0-1,0 42 1,0 0-16,0 0 0,0 0 16,0 22-1,0-22-15,0 0 0,0 0 0,0 0 16,0 0-16,21 1 0,0-1 0,0-21 15,1 21-15,20 0 0,-21-21 16,21 0-16,1 21 0,20-21 0,-20 0 16,20 0-16,1 0 0,-1 0 15,-21 0-15,22-21 0,-1 0 0,-20 21 16,20-21-16,-20 0 0,-22-1 0,21 1 16,-21 0-16,0-21 15,-21 21-15,0-1 0,0 1 0,0 0 16,0 0-16,-42 0 0,21 21 15,0 0-15,0 0 0,-1 0 16,-20 21-16,21-21 0,-21 21 0,20 0 16,1 0-16,-21 1 0,21-1 15,0 0-15,-1 0 0,22 0 0,0 0 16,0 1-16,0-1 0,22-21 16,-1 0-1,21 0-15,-21 0 0,0 0 0,22 0 16,-22 0-16,21-21 0,-21-1 15,1 22-15,-1-21 0,0 0 16,0 0-16,0 0 0,0 0 16,-21-1-16,0 1 15,0 42 17,-21 1-32,21-1 0,-21 0 15,21 0-15,-21 21 0,0-20 0,0 20 16,21 0-16,-22 22 0,1-22 15,0 22-15,21-1 0,-21 1 0,0-1 16,21 1-16,-21-1 0,-1 1 0,22-1 16,-21 1-16,0-1 0,0 22 15,0-22-15,21 22 0,-21-22 16,-1 22-16,-20-21 0,21-1 0,0 1 16,-22-22-16,22 21 0,0-20 0,-21-1 15,21-21-15,-1 22 0,-20-22 16,21 0-16,0-21 15,21-21-15,0 0 16,0-1-16,21-20 0,-21 0 16,21-1-16,0-20 0,0-1 0,1 1 15,-1-1-15,0-20 0,0-1 0,0 0 16,0 1-16,1-1 0,-1 0 16,0 1-16,0-1 0,0 0 15,0 1-15,22 20 0,-22 1 0,21 20 0,1-20 16,-22 21-16,21 20 15,0-20-15,1 0 0,-1 21 0,0-1 16,1 1-16,-1 0 0,0 0 0,-20 0 16,20 21-16,0-21 0</inkml:trace>
  <inkml:trace contextRef="#ctx0" brushRef="#br0" timeOffset="30170.09">17357 5990 0,'0'-21'31,"21"21"-15,0 0-16,0 0 0,-21-21 15,21 21-15,0 0 0,22-21 0,-22 21 16,0-21-16,21 21 0,-20-22 16,-1 22-16,0-21 0,0 21 0,0-21 15,-21 0-15,0 0 16,0 0-1,-21 21-15,-21 0 0,21 0 0,-1 21 16,-20-21-16,0 21 16,21 0-16,-22 21 0,22-20 0,-21 20 15,21-21-15,21 21 0,0-20 16,0-1-16,0 21 0,0-21 0,0 0 16,0 1-16,21-1 0,0 0 15,21-21-15,-21 0 0,1 0 16,20 0-16,-21 0 0,0 0 0,0 0 15,22-21-15,-22 0 0,0 21 0,0-22 16,-21 1-16,21 0 0,-21 0 16</inkml:trace>
  <inkml:trace contextRef="#ctx0" brushRef="#br0" timeOffset="61600.12">4127 4911 0</inkml:trace>
  <inkml:trace contextRef="#ctx0" brushRef="#br0" timeOffset="62596.9">4953 4255 0,'0'-22'16,"0"1"0,0 0 15,0 0-15,0 0-1,-21 21 32,0 0 16</inkml:trace>
  <inkml:trace contextRef="#ctx0" brushRef="#br0" timeOffset="63600.07">4932 4170 0,'0'-21'16,"0"0"-1,0-1 1,0 1 0,0 0-16,0 0 15,0 42 48,0 0-63,0 0 15,0 1-15,0 20 0,0-21 0,0 0 16,0 22-16,0-22 0,0 21 16,0 0-16,0-20 0,0 20 0,0-21 15,0 0-15,0 22 0,0-22 0,0 0 16,0 0-16,0 0 0,0 0 15,0 1-15,-21-1 0,21-42 63,0-1-47,0 1-16</inkml:trace>
  <inkml:trace contextRef="#ctx0" brushRef="#br0" timeOffset="64572.51">5165 3852 0,'0'0'0,"0"-21"0,-22 21 15,22-21-15,-21 21 0,0-21 16,0 21-16,0 0 0,0-21 16,-1 21-16,1-21 0,0 21 15,0 0-15,0 0 0,0 0 16,-22 0-16,22 0 0,-21 0 0,21 0 15,-1 0-15,-20 0 0,21 21 16,-21-21-16,20 0 0,-20 21 16,21-21-16,0 21 0,0 0 0,-1-21 15,1 21-15,0 1 0,0-1 16,0 0-16,0 0 0,-1 0 16,22 22-16,-21-22 0,0 21 0,0 0 15,21-20-15,0 20 0,-21-21 16,21 21-16,0 1 0,-21-22 0,21 21 15,0 1-15,0-22 0,0 21 16,0 0-16,0-20 0,0 20 0,0-21 16,0 21-16,21 1 0,-21-22 15,21 21-15,-21 1 0,21-22 16,0 21-16,-21 0 0,21-20 16,1 20-16,20-21 0,-21 0 0,0 22 15,22-22-15,-1-21 0,0 21 16,-21 0-16,22-21 0,-1 0 0,0 21 15,1-21-15,-1 0 0,0 0 16,1 0-16,-1 0 0,0 0 0,-20 0 16,20-21-16,0 21 0,-21-21 15,22 21-15,-22-21 0,21 0 0,-21 21 16,22-22-16,-22 1 0,0 0 16,0-21-16,22 21 0,-22-1 0,0 1 15,0-21-15,0 21 16,22-22-16,-22 22 0,0 0 0,-21-21 15,21-1-15,0 22 0,0-21 16,-21 0-16,0 20 0,0-20 0,0 0 16,0-1-16,0 1 0,0 0 15,0-1-15,0 1 0,0 21 0,0-21 16,0-1-16,0 1 0,-21 21 16,21-22-16,-21 22 0,0 0 0,21 0 15,-21 0-15,0 0 0,-1-1 16,1 1-16,0 0 0,0 21 0,0-21 15,-22 21-15,22 0 0,0-21 16,-21 21-16,21 0 0,-1-21 16,-20 21-16,21 0 0,0-22 0,0 22 15,-1 0-15,1 0 0,0 0 16,0 0-16,0 0 0,0 0 0,-22 0 16,22 0-16,0 0 0,0 0 15,-22 0-15,22 0 0,0 22 16,-21-1-16,21-21 0,-1 21 0,-20-21 15,21 21-15,0 0 0,0-21 16,-1 21-16,1 1 0,0-22 16,21 21-16,0 0 0,0 0 0,-21 0 15,21 0-15,0 1 0,0-1 0</inkml:trace>
  <inkml:trace contextRef="#ctx0" brushRef="#br0" timeOffset="70688.35">7662 5292 0,'0'-21'125,"0"-1"-109,21 22-16,1 0 15,-1 0-15,0 0 0,0 0 16,0 0-16,0 0 15,1 0-15,-1 0 0,0 0 0,0 0 16,-21 22 0,0-1-16,0 0 0,0 0 15,0 0-15,0 0 0,-21 1 16,0-1-16,0 0 0,-1 0 16,1-21-16,0 21 0,0 0 0,0 1 15,0-22-15,-1 21 0,1-21 16,21 21-16,21-21 47,1 0-47,-1 0 0,0 0 15,0 0-15,0 0 0,0 0 16,1 0-16,-1 0 0,0 0 16,0 0-16,0 0 0,0 0 15,1-21-15,-22 0 31,0-1-15,0 1 0,0 0-16,0 0 15</inkml:trace>
  <inkml:trace contextRef="#ctx0" brushRef="#br0" timeOffset="71300">8001 5122 0,'0'0'0,"-21"0"0,0 0 0,-1-21 16,1 21-16,0 0 0,0-21 15,0 21-15,0 0 0,-1 0 0,1 0 16,-21 0-16,21 0 15,0 0-15,-1 21 0,1 0 0,0-21 16,0 22-16,0-1 0,0 0 16,-1 0-16,1 0 0,0 0 0,0 1 15,21 20-15,-21-21 0,21 0 0,-21 22 16,21-22-16,-22 0 0,22 21 16,0-21-16,0 22 0,0-22 0,0 21 15,0-21-15,0 22 0,0-22 16,0 0-16,0 0 0,0 0 0,22 1 15,-1-1-15,0 0 0,0-21 16,0 21-16,0-21 0,1 0 0,-1 21 16,21-21-16,-21 0 0,22 0 15,-1 0-15,-21 0 0,21 0 16,1 0-16,-1-21 0,0 0 0,-20 21 16,20-21-16,0 0 0,-21-1 15,22 1-15,-22 0 0,21 0 0,-21 0 16,1 0-16,-1-22 0,0 22 0,0 0 15,-21-21-15,0 20 0,21-20 16,-21 21-16,0-21 0,0 20 0,0 1 16,0 0-16,0-21 0,0 21 15,-21-1-15,0 1 0,0 0 0,0 0 16,-1 0-16,1 0 16,0 21-1,0 0-15,0 0 31,0 0-31,-1 0 0,1 0 16,0 0-16,0 0 16</inkml:trace>
  <inkml:trace contextRef="#ctx0" brushRef="#br0" timeOffset="75392.42">3577 11091 0,'0'-21'32,"21"0"-32,-21 0 15,0 0-15,0 0 16,21-1-16,-21 1 0,0 0 0,0 0 15,0 0-15,-21 0 0,21-1 16,-21 1-16,0 21 0,0-21 0,-22 0 16,22 0-16,0 21 0,0 0 15,0 0-15,0 0 0,-1 0 0,1 0 16,0 0-16,0 21 0,-21 0 16,20 0-16,1 0 0,0 1 0,0 20 15,0-21-15,0 21 0,21 1 16,0-22-16,-22 21 0,22 1 0,0-1 15,0 0-15,0 1 16,0-1-16,0-21 0,0 21 0,0-20 16,0-1-16,22 0 0,-1 0 15,0 0-15,0-21 0,0 0 0,0 0 16,1 0-16,-1-21 16,21 0-16,-21 0 0,0 0 0,1-22 15,20 1-15,-21 0 0,21-1 16,-20-20-16,20 20 0,-21-20 0,21 21 15,-20-22-15,-1 1 0,0-1 16,0 1-16,0 20 0,-21-20 0,0-1 16,21 22-16,-21 0 0,22-1 15,-22 1-15,0 21 0,21 0 16,-21-1-16,0 1 16,0 42-1,0 1-15,0-1 0,0 0 16,0 21-16,0 1 0,-21-1 0,21 21 15,-22-20-15,1 20 0,21-20 0,0 20 16,-21-21-16,0 22 0,21-1 16,0-20-16,0 20 0,0-20 0,0 20 15,0-21-15,0 1 0,21-1 16,-21-21-16,21 22 0,0-22 0,1 0 16,-1 0-16,0-21 0,21 0 15,-21 0-15,1 0 0,-1 0 16,21 0-16,-21-21 0,0 0 15,1 0-15,20-22 0,-21 1 0,0 21 16,0-22-16,1 1 0,-22 0 16,0-1-16,0 1 0,0 21 0,0-21 15,0 20-15,0 1 0,0 0 16,0 0-16,0 0 0,-22 21 16,1 0-1,21 21-15,-21 0 0,21 0 16,-21-21-16,21 21 0,-21 1 0,21-1 15,0 0-15,0 0 0,0 0 16,0 0 0,21-21-16,0 0 15,0 0-15,0 0 0,1 0 0,-1-21 16,0 0-16,21 21 0,-21-21 16,1 0-16,-1 0 15,0-1-15,0 22 0,0-21 0,-21 0 16,21 0-1,-21 42 17,0 0-17,0 0-15,0 1 0,0-1 16,-21 21-16,21-21 0,0 22 16,0-22-16,0 21 0,0 0 0,0-20 15,0 20-15,0-21 0,0 21 16,0-20-16,21-1 0,1 0 0,-1-21 15,-21 21-15,42-21 0,-21 0 16,0 0-16,22 0 0,-22 0 0,21-21 16,1 0-16,-22 0 0,21-1 15,0-20-15,-20 0 0,-1 21 0,0-22 16,0 1-16,0 0 0,0 20 0,-21-20 16,0 21-16,0 0 0,0 0 15,0-1-15,0 44 31,0-1-15,0 0-16,0 21 0,0-21 16,0 22-16,0-22 0,0 0 0,0 21 15,0-20-15,0-1 0,0 0 0,0 0 16,0 0-16,0 0 0,0 1 16,22-22 15,-22-22-31,0 1 0,0 0 0,0-21 15,0-1-15</inkml:trace>
  <inkml:trace contextRef="#ctx0" brushRef="#br0" timeOffset="75581.31">4889 10753 0,'-21'0'16,"21"21"0</inkml:trace>
  <inkml:trace contextRef="#ctx0" brushRef="#br0" timeOffset="76788.42">5186 11028 0,'-21'-21'0,"21"0"0,0-1 0,0 1 16,0 0-16,0 0 15,0 0-15,21 21 16,0 0 0,0 0-16,0 21 15,-21 0-15,21 0 0,-21 0 16,22 22-16,-22-22 0,0 0 0,0 21 16,0-20-16,0-1 0,0 21 15,0-21-15,0 0 0,0 22 0,0-22 16,0 0-16,0 0 15,0 0-15,0 1 0,21-22 16,0 0 0,0 0-16,0 0 0,0-22 15,1 1-15,-1 0 0,0-21 0,21 21 16,-21-22-16,1 22 0,20-21 16,-21 21-16,0-22 0,-21 22 0,21 0 15,-21-21-15,0 20 0,22 22 16,-22-21-16,0 0 0,-22 21 47,1 21-47,21 0 15,-21 1-15,21 20 0,0-21 16,0 0-16,0 22 0,0-22 0,0 21 16,0-21-16,0 22 0,0-22 0,0 0 15,0 0-15,21 0 0,0 0 16,1 1-16,-1-22 0,21 0 0,-21 0 15,22 0-15,-22 0 0,21 0 16,0 0-16,-20-22 0,20 1 0,0 0 16,-21 0-16,1 0 0,-1-22 15,21 22-15,-42-21 0,21 21 0,-21 0 16,0-22-16,21 22 0,-21 0 0,0 0 16,0 0-16,0-1 0,0 1 15,-21 21-15,0 0 0,0 0 16,0 0-16,0 0 15,-1 21-15,1 1 16,21-1-16,0 0 0,0 0 0,-21 0 16,21 22-16,0-22 0,-21 0 15,21 21-15,0-21 0,0 22 0,0-22 16,0 21-16,0-21 0,21 1 16,0-1-16,-21 0 0,21-21 0,1 21 15,20-21-15,-21 0 0,64 0 16,-43 0-1,-21-21-15,22 0 0,-22 0 0,21-1 0,-21 1 16,0-21-16,1 21 16,-1-22-16,0 1 0,-21 0 0,21 21 15,-21-22-15,0 22 0,0-21 0,0 21 16,0-1-16,0 1 0,-21 21 16,0 0-16,0 0 15,-1 0-15,1 0 0,0 21 16,21 1-16,0-1 15,0 0-15,21-21 16,0 0 0,1 0-16,-1 0 0,0 0 0,21 0 15,-21 0-15,22 0 0,-1-21 0,-21 0 16,22 21-16,-22-22 16,21 22-16,-21 0 0,0 0 0,-21-21 15,-21 42 16,21 1-31,-21-1 16,0 0-16,0 0 0,21 0 16,-21 0-16,-1 22 0,22-1 0,0-21 15,-21 22-15,21-22 0,-21 21 16,21-21-16,0 0 0,0 1 0,0-1 16,0 0-16,21 0 0,0 0 15,1-21-15,-1 0 0,0 0 0,0 0 16,0 0-16,0 0 0,1 0 15,20-21-15,-21 21 0,0-21 0,0 0 16,22 0-16,-22-1 0</inkml:trace>
  <inkml:trace contextRef="#ctx0" brushRef="#br0" timeOffset="76968.32">7154 11155 0,'21'0'16,"-21"-21"-16,22 21 15,-22-21-15,21 21 16,-21-22 15,-21 22 1,-1 0-32</inkml:trace>
  <inkml:trace contextRef="#ctx0" brushRef="#br0" timeOffset="77636.02">8149 11324 0,'0'-21'31,"0"0"-31,21 21 0,0-21 16,1 0-16,-1-1 0,0 1 0,0 0 16,0 0-16,22-21 0,-22-1 15,21 22-15,0-21 0,-20-1 0,20 1 16,21 0-16,-20-1 0,-1 22 0,0-21 15,1 21-15,-1-22 0,0 22 16,1 21-16,-22-21 0,0 0 0,0 21 16,0 0-16,1 0 15,-22-21-15,0 42 47,-22-21-31,22 21-1</inkml:trace>
  <inkml:trace contextRef="#ctx0" brushRef="#br0" timeOffset="77965.84">8975 10689 0,'0'-21'0,"0"42"0,0-63 15,0 21 1,0 0-16,21-1 16,0 1-16,-21 0 15,21 21-15,0-21 16,-42 21 31,0 0-47,-21 0 15,20 0-15,1 0 0,-21 21 16,21-21-16,-22 21 0,22 0 0,0 1 16,-21-22-16,21 21 0,-22 21 0,22-21 15,0 0-15,-21-21 0</inkml:trace>
  <inkml:trace contextRef="#ctx0" brushRef="#br0" timeOffset="80149.57">12213 7705 0,'0'0'0,"21"0"0,43 0 0</inkml:trace>
  <inkml:trace contextRef="#ctx0" brushRef="#br0" timeOffset="82584.86">8805 10583 0,'0'-21'31,"21"21"-31,-21-21 16,22 21-16,-22-21 15,21 21-15,-21-21 0,21 21 0,-21-21 16,-21 21 31,0 0-47,-1 0 16,1 0-16,0 21 0,0 0 0,-21 0 15,20 0-15,1 0 0,0 1 16,0-1-16,0 21 0,0-21 15,21 0-15,0 1 0,0-1 16,0 0-16,0 0 0,21 0 16,0-21-16,0 0 0,21 21 15,-20 1-15,-1-22 0,21 0 16,-21 0-16,22 21 0,-22-21 0,0 0 16,21 21-16,-21-21 0,1 0 15,-1 21-15,0-21 0,0 21 0,-21 0 16,0 1-16,0-1 15,0 0-15,0 0 16,-21 0-16,0-21 0,0 21 16,-1-21-16,1 22 0,-21-22 15,21 0-15,0 0 0,-22 0 16,22 0-16,-21 0 0,21 0 0,-22 0 16,22 0-16,0-22 0,0 22 15,0-21-15,-1 21 0,1 0 0,0 0 16,21-21-16,-21 21 15,21 21 1,0 0 0,0 1-16,0-1 0,0 0 15,0 0-15,21-21 0,0 21 0,0 0 16,1 1-16,-1-22 0,0 21 16,0 0-16,21-21 0,-20 0 0,20 0 15,-21 0-15,21 0 0,1 0 16,-1-21-16,0 0 0,1-1 15,-1 1-15,0 0 0,1 0 0,-1 0 16,0-22-16,1 22 0,-1-21 0,-21 21 16,22 0-16,-22-22 0,0 22 15,0-21-15,-21 21 0,0-1 0,0 1 16,0 0-16,0 0 16,0 42 15,-21 0-31,0 0 15,21 1-15,-21-1 0,21 21 0,0-21 16,-22 0-16,22 22 0,-21-22 16,21 0-16,0 21 0,0-20 15,0-1-15,0 0 0,0 0 0,0 0 16,0 0-16,21-21 0,1 0 16,-1 0-16,0 0 0,21 0 15,-21-21-15,22 0 0,-22 0 0,21 0 16,-21 0-16,22-22 0,-22 22 15,0 0-15,0-21 0,0 20 0,-21 1 16,0 0-16,22 0 0,-22 0 0,0 0 16,0 42 15,-22 0-31,22 0 16,0 0-16,-21 0 0,21 22 0,-21-22 15,21 0-15,-21 21 0,21-20 0,0 20 16,0-21-16,0 0 0,0 0 15,0 1-15,21-1 0,0-21 0,0 0 16,1 0-16,20 0 0,-21 0 0,21 0 16,-20-21-16,20 21 0,0-22 15,1-20-15,-22 21 0,21 0 0,-21 0 16,0-22-16,22 22 0,-22-21 16,-21 21-16,0-22 0,21 22 15,-21 0-15,0 0 0,0 0 0,0-1 16,0 1-16,0 42 31,0 1-31,0-1 0,0 21 16,0-21-16,-21 22 0,21-22 15,0 21-15,0-21 0,0 22 0,0-22 16,0 21-16,0-21 0,0 22 0,21-22 16,0 0-16,0 0 0,22-21 15,-22 0-15,0 0 0,21 0 16,-20 0-16,-1 0 0,21-21 0,0 0 15,-20 0-15,20-1 0,-21-20 16,21 0-16,-20 21 0,-1-22 0,0 1 16,0 0-16,-21-1 0,21 1 15,-21 21-15,0 0 0,0-1 0,0 1 16,0 0-16,-21 21 0,0 0 16,21 21-16,0 0 0,-21 1 15,0-1-15,21 0 0,-22 21 0,22-21 16,0 22-16,0-22 0,0 0 0,0 21 15,0-20-15,0-1 0,0 0 16,0 0-16,0 0 0,22-21 0,-1 0 16,0 0-16,0 0 15,0 0-15,0-21 16,-21 0-16,22 0 0,-22 0 0</inkml:trace>
  <inkml:trace contextRef="#ctx0" brushRef="#br0" timeOffset="82908.67">10753 10478 0,'-22'0'0,"44"0"0,-65 0 0,22 21 15,-21 0-15,21 0 0,21 0 0,-22 0 16,22 1-16,0-1 0,0 0 0,0 0 16,0 0-16,22-21 15,-1 0-15,0 0 0,21 0 16,-21 0-16,22 0 0,-22 0 0,21-21 15,-21 0-15,1 21 0,-1-21 16,-21 0-16,0-22 0,0 22 0,0 0 16,-21-21-16,-22 20 0,22 1 15,-21 0-15,21 0 0,-22 21 0,1 0 16,21 0-16,-22 0 0,22 0 16,0 0-16,0 21 0,0 0 0,21 0 15,0 1-15,0-1 0,0 21 0,0-21 16,0 0-16,21 1 15,0-22-15,0 0 0,0 0 16,22 0-16,-22 0 0</inkml:trace>
  <inkml:trace contextRef="#ctx0" brushRef="#br0" timeOffset="83220.52">11515 9991 0,'0'0'0,"-22"0"0,1 0 16,0 21-1,21 0-15,0 0 0,-21 22 0,21-22 0,-21 21 16,21 0-16,0 1 0,-21 20 16,-1 1-16,22-1 0,-21 1 15,0 20-15,0-20 0,0-1 0,0 1 16,-1-1-16,1-20 0,0 20 15,21-20-15,-21-1 0,21 0 0,-21 1 16,21-22-16,0 0 0,0 0 0,0 0 16,0 0-16,21-42 15,-21 0 1,0 0-16,21 0 0,-21 0 0,21-22 16</inkml:trace>
  <inkml:trace contextRef="#ctx0" brushRef="#br0" timeOffset="83388.42">10964 10837 0,'0'0'0,"21"0"31,1 0-31,20 0 0,0 0 0,1 0 16,-1 0-16,0 0 0,1 0 0,-1-21 15,0 21-15,1-21 0,-1 21 16,0-21-16,1 0 0,-1 21 15,0-21-15</inkml:trace>
  <inkml:trace contextRef="#ctx0" brushRef="#br0" timeOffset="84047.9">11769 10583 0,'0'0'0,"-22"-21"16,1 21-16,0 0 15,0 0-15,0 21 0,21 1 16,-21-1-16,-1 0 0,22 0 15,-21 21-15,0-20 0,21 20 0,-21-21 16,21 21-16,0 1 0,0-22 16,0 21-16,0-21 0,0 22 0,0-22 15,0 0-15,0 0 0,0 0 0,21 1 16,0-1-16,0-21 16,1 0-16,20 0 0,0 0 0,1 0 15,-1-21-15,0-1 0,1 1 0,-1 0 16,0-21-16,1 21 0,-22-22 15,21-20-15,-21 20 0,0-20 0,1-1 16,-1 1-16,-21-1 0,0 1 0,0-1 16,0 1-16,0 21 0,0-1 15,0 22-15,0 0 0,0 0 0,0 0 16,-21 42 0,-1 0-16,1 0 15,21 0-15,-21 22 0,21 20 0,-21-21 16,0 1-16,21 20 0,0-20 15,-21 20-15,-1-21 0,22 22 0,-21-22 16,0 1-16,0-1 0,21 0 0,-21-21 16,0 22-16,21-22 0,0 0 15,-22 0-15,22 0 0,0 1 0,-21-22 16,21-22 0,0 1-16,0 0 15,0 0-15,21 0 0,1 0 0,-1-22 16,0 22-16,0-21 0,21 21 15,1-22-15,-22 22 0,21 0 16,1 21-16,-1-21 0,0 21 0,-21 0 16,22 0-16,-22 0 0,0 0 15,0 21-15,0 0 0,-21 0 0,0 0 16,0 1-16,0-1 0,0 21 0,0-21 16,0 0-16,0 1 0,-21-1 15,0 0-15,0 0 0,21 0 0,-21 0 16,21 1-16,-21-22 15,21-22 1,0 1-16,21 0 16,0 0-16</inkml:trace>
  <inkml:trace contextRef="#ctx0" brushRef="#br0" timeOffset="84536.62">12636 10774 0,'0'21'16,"-21"21"-16,0-20 0,0-1 16,0 21-16,21-21 0,-21 22 0,21-22 15,-22 21-15,22-21 0,0 0 16,0 1-16,0-1 0,0 0 0,0 0 16,22-21-1,-1 0 1,-21-21-16,0 0 0,21 0 15,-21-1-15,21 1 0,0 0 16,-21 0-16</inkml:trace>
  <inkml:trace contextRef="#ctx0" brushRef="#br0" timeOffset="84960.37">12573 10245 0,'0'0'0,"-21"0"0,0 0 16,-43 0-16,43 0 16,42 0 15,0 0-31,22 0 0,-22 0 16,21 0-16,-21 0 0,22 0 15,-1 0-15,-21 0 0,21 0 0,-20 0 16,-1-21-16,21 21 0,-21 0 15,0 0-15,1 0 0,-1 0 16,-42 0 15,-1 0-15,1 0-16,0 21 0</inkml:trace>
  <inkml:trace contextRef="#ctx0" brushRef="#br0" timeOffset="85249.21">12742 10266 0,'-21'0'16,"0"0"-1,21 21 1,0 0-16,0 0 16,0 1-16,-21 20 0,21 0 0,-21 1 15,21-1-15,-22 0 0,22 22 16,0-22-16,-21 0 0,0 1 0,0 20 15,21-20-15,0-1 0,-21-21 0,21 21 16,-21 1-16,21-22 0,-22 0 16,22 21-16,0-20 0,0-1 0,0 0 15,0 0-15,22-42 32,-1 0-32,-21 0 15,21-1-15,0 1 0,0 0 0,0 0 16</inkml:trace>
  <inkml:trace contextRef="#ctx0" brushRef="#br0" timeOffset="85623.99">13060 10732 0,'21'0'15,"-42"21"-15,-22-21 0,22 21 16,0 0-16,0 0 0,-21 0 15,20 1-15,1 20 0,21-21 0,-21 0 16,21 0-16,-21 22 0,21-22 16,0 0-16,0 0 0,0 0 15,21 1-15,0-1 0,0-21 16,1 0-16,-1 0 0,0 0 0,0 0 16,21 0-16,-20-21 0,20-1 15,0 1-15,-21 0 0,22 0 0,-22 0 16,0 0-16,21-22 0,-42 22 0,22-21 15,-22 21-15,0-22 0,0 22 16,0 0-16,-22 0 0,1 21 16,0 0-16,-21 0 0,21 0 15,-22 0-15,1 21 0,21-21 16,-22 21-16,1-21 0,21 21 0,0 0 16,0-21-16,-1 22 0,44-22 31</inkml:trace>
  <inkml:trace contextRef="#ctx0" brushRef="#br0" timeOffset="86076.74">13737 10922 0,'0'-21'31,"-21"21"-15,0 0-16,0 0 15,-1 21-15,22 0 16,0 0 0,0 1-1,22-22 16,-22-22 1,0 1-17,21 0 1</inkml:trace>
  <inkml:trace contextRef="#ctx0" brushRef="#br0" timeOffset="88452.81">14393 10964 0,'0'0'0,"-21"0"16,21 22 0,21-44 15,0 22-31,1-21 15,20 0-15,0 0 0,-21 0 0,22-22 16,-1 22-16,0-21 0,1 0 16,-1-1-16,-21 1 0,22-22 0,-1 1 15,-21-1-15,21 1 0,-20-1 0,-1 1 16,0 21-16,0-1 0,-21 1 16,0 0-16,0-1 0,0 22 0,0 0 15,0 42 1,-21 0-16,21 0 15,-21 22-15,0-1 0,-1 0 0,1 1 16,21 20-16,-21 22 16,0-22-16,-21 22 0,20 0 0,1-1 15,0 1-15,-21 0 0,21-1 0,-22 22 16,1-21-16,21 0 0,-22 20 16,1-20-16,21 0 0,0 21 0,0-22 15,-1 1-15,1 0 0,21-1 16,0 1-16,0 0 0,0-22 0,0 22 15,0-22-15,21 1 0,1-22 0,-1 0 16,21 1-16,-21-1 0,22-21 16,-1 0-16,-21 1 0,21-1 0,1-21 15,-1 0-15,0 0 0,-20-21 0,20-1 16,0 1-16,1 0 0,-1-21 16,0-1-16,-21 1 0,1-21 15,-1-1-15,0 1 0,-21-1 0,0 1 16,0-1-16,-21 1 0,-22-1 0,1 1 15,0 20-15,-1 1 0,1 0 16,0-1-16,-22 22 0,22 0 0,0 0 16,-1 0-16,22-1 0,-21 1 15,21 21-15,-1-21 0,22 0 16,0 0-16,22 0 0,-1 21 16,0-22-16,21 1 0,1-21 15,-1 21-15,0-22 0,22 22 16,-22-21-16,22 0 0,-22-1 0,21 22 15,-20-21-15,-1-1 0,0 1 16,-20 0-16,-1 21 0,0-22 0,-21 22 16,0-21-16,0 21 0,0-22 15,0 22-15,0 0 0,-21 0 0,0 0 16,21-1-16,-22 1 0,1 21 16,21 21-1,0 1 1,0-1-16,0 0 15,21 0-15,1 0 0,-22 0 16,42-21-16,-21 22 0,0-1 0,0-21 16,22 21-16,-22-21 0,21 0 15,-21 0-15,22 0 0,-1 0 0,-21 0 16,0 0-16,22 0 0,-22-21 0,0 0 16,0-1-16,0 1 0,1 0 15,-22 0-15,21 0 0,0 0 0,0-22 16,-21 22-16,21 0 0,0 21 15,1-21-15,-1 0 0,0 21 0,0 0 16,0 0-16,0 0 0,1 0 0,-1 0 16,0 0-16,0 0 0,0 0 15,22 21-15,-43 0 0,21-21 16,0 21-16,0 0 0,-21 0 16,0 1-16,0-1 15,0 0-15,0-42 47,0 0-47,0-1 16,0 1-16,0 0 0,0 0 15,0 0-15,0 0 0,0-1 16,0 1-16,-21 21 0,0 0 16,0-21-16,-1 21 0,1 0 15,-21 0-15,21 21 0,0 0 0,-1 1 16,1-1-16,-21 0 15,21 0-15,0 21 0,-1-20 0,1-1 16,0 0-16,0 21 0,0-21 0,21 1 16,-21-1-16,21 0 0,0 0 15,0 0-15,0 0 0,21 1 16,0-22-16,0 0 16,0 0-16,22 0 0,-22 0 15,21 0-15,-21-22 0,22 1 0,-1 0 16,-21 0-16,21 0 0,-20 0 15,-1-1-15,0 1 0,0-21 16,-21 21-16,0 0 0,0-1 16,0 1-16,-21 21 15,0 0 1,21 21-16,-21-21 0,-1 22 16,22-1-16,0 0 0,0 0 15,0 0-15,0 0 0,0 1 0,0-1 16,22 0-16,-1 0 0,0-21 15,0 21-15,0-21 0,22 0 16,-22 0-16,0 0 0,21 0 0,1 0 16,-1 0-16,-21 0 0,21 0 15,1-21-15,-1 0 0,-21 0 16,22 0-16,-22-22 0,0 22 0,0 0 16,0-21-16,-21 20 0,21-20 15,-21 21-15,0 0 0,0 0 16,0 42 15,0 0-31,-21 0 0,21 0 0,-21 0 16,21 1-16,0-1 0,0 0 15,-21 21-15,21-21 0,-21 1 0,21-1 16,-21 0-16,21 0 0,0 0 0,-22 0 16,22 1-1,22-22 16,-1-22-31,-21 1 0,21 0 16,0 0-16,0 0 0,-21 0 0,21-1 16,1 1-16,-1-21 0,0 21 0,0 0 15,-21-1-15,21 1 0,0 0 16,1 21-16,-22-21 0,21 21 16,0 0-16,0 0 15,-21 21-15,0 0 0,0 0 16,0 1-16,0-1 0,0 0 0,0 0 15,0 0-15,0 0 16,0 1-16,0-1 0,0 0 16,0 0-1,0-42 17,0 0-32,21 21 0,0-21 15,-21-1-15,22 1 0,-1 0 0,0 0 16,0 0-16,0-22 0,0 22 0,1 0 15,-1 0-15,0 0 0,0 0 16,0 21-16,-21-22 0,21 22 16,1 0-1,-22 22-15,0-1 16,0 0-16,0 0 0,0 21 16,0-20-16,0-1 0,0 21 15,0-21-15,0 0 0,0 22 0,0-22 16,0 0-16,0 0 0,0 22 0,0-22 15,21 0-15,0 0 0,0-21 16,0 21-16,0-21 0,1 0 0,-1 0 16,0 0-16,21 0 0,-21 0 15,22 0-15,-22-21 0,21 0 0,-21 0 16,22 0-16,-22-1 0,21-20 16,-21 21-16,1-21 0,-1-1 15,0 22-15,0-21 0,-21-1 0,0 1 16,0 21-16,0-21 0,0 20 0,0 1 15,0 0-15,-21 21 16,0 0 0,0 21-16,-1 0 0,22 1 15,-21-1-15,21 21 0,-21-21 0,21 22 16,0-22-16,0 0 0,0 21 0,0-21 16,0 1-16,0-1 0,0 0 15,21 0-15,0 0 0,1-21 0,-1 0 16,-21 21-16,21-21 0,0 0 15,21 0-15,-20 0 0,-1 0 16,0 0-16,0-21 0,21 21 0,-20-21 16,-1 0-16,0 21 0,-21-21 15,21 21-15,-21-21 0,21-1 0,-21 1 16</inkml:trace>
  <inkml:trace contextRef="#ctx0" brushRef="#br0" timeOffset="101420.04">6159 4826 0,'0'0'0,"0"-21"0,0 0 16,0 0-16,0-1 16,0 1-16,-21 21 47,0 0-32,0 0-15,0 21 16,21 1-16,-21-1 15,-1 21-15,1-21 0,21 0 0,-21 22 16,0-1-16,0-21 0,21 22 16,-21-1-16,-1 0 0,22 1 0,0-22 15,-21 21-15,21 0 0,0 1 16,-21-1-16,21 0 0,0 1 0,0-1 16,0 0-16,0 22 15,0-22-15,0 1 0,0 20 0,0-21 16,0 22-16,0-22 0,0 1 0,0-1 15,0 0-15,0 1 0,0-1 16,0 0-16,-21-21 0,21 22 0,0-1 16,0-21-16,-21 0 0,21 22 15,-21-22-15,21 0 0,0 21 0,0-20 16,-22-1-16,1 0 0,21 0 16,-21-21-16,21 21 0,0 0 0,0 1 15,0-1-15,-21-21 16,21 21-16,0 0 15,21-21 32,0 0-31,0 0-16,-21-21 16,22 21 15,-1 0-16,-21 21-15,0 0 16,21-21-16,0 21 16,0-21-16,0 0 15,22 22-15,-22-22 16,0 0-16,0 0 0,22 21 0,-1-21 0,0 0 16,1 0-16,-1 0 15,21 0-15,1 0 0,-1 0 0,22 0 16,-21 0-16,20 0 0,22 0 15,-21 0-15,-1 21 0,1-21 0,0 0 16,-1 0-16,1 0 0,0 0 0,-1 0 16,1 21-16,0-21 0,-1 0 15,-20 0-15,21 0 0,-22 21 0,1-21 16,-1 0-16,1 0 0,-22 0 16,21 0-16,-20 0 0,-1 0 15,0 0-15,1 0 0,-1 0 0,-21 0 16,22 0-16,-1 0 0,-21 0 15,0 0-15,22 0 0,-22 0 0,0 0 16,0 0-16,0 0 0,0 0 0,1 0 16,-1 0-1,-42 0 63,-1 0-62,22-21-16,-21 0 16</inkml:trace>
  <inkml:trace contextRef="#ctx0" brushRef="#br0" timeOffset="114716.09">6371 5419 0,'21'0'16,"-21"-21"0,21 21-1,-21-22 1,22 22-1</inkml:trace>
  <inkml:trace contextRef="#ctx0" brushRef="#br0" timeOffset="116144.93">6519 5419 0,'0'0'0,"0"-21"0,0-1 31,0 1-15,0 0-1,0 0 17,0 0-32,-21 21 62,0 21-46,0-21-16,21 21 0,-21 0 15,-1-21-15,22 21 16,-21 1-16,21-1 16,-21 0-16,21 0 0,0 0 0,-21-21 15,21 21-15,0 1 0,0-1 16,0 0-16,0 0 0,0 0 0,0 0 15,0 1-15,0-1 0,0 0 16,21 0-16,0 0 0,0 0 16,-21 1-16,22-22 0,-1 0 15,-21 21-15,21-21 0,0 0 0,0 0 16,0 0-16,1 0 0,-1 0 16,0-21-16,0-1 0,0 1 15,22 0-15,-22 0 0,0 0 0,0 0 16,0-1-16,0-20 0,-21 21 15,0 0-15,22-22 0,-22 22 0,0 0 16,0 0-16,0 0 0,0 0 16,0-1-16,0 1 0,0 0 0,-22 0 15,1 21-15,21-21 0,-21 21 16,0 0-16,21-21 0,-21 21 0,0 0 16,-1 0-16,1 0 0,0 0 15,0 0-15,0 0 0,0 0 0,-1 0 16,1 21-16,0 0 0,0-21 15,0 21-15,0 0 0,21 0 16,-22 1-16,22 20 0,-21-21 16,21 0-16,-21 22 0,21-22 0,0 0 15,0 0-15,0 21 0,0-20 16,0-1-16,0 0 0,0 0 0,0 0 16,21 0-16,0 1 15,1-22-15,-1 21 0,0-21 16,21 0-16,-21 0 0,1 0 15,-1 0-15,0 0 0,21-21 0,-21 21 16,1-22-16,20 1 0,-21 21 16,0-21-16,0 0 0,1 0 0,-22 0 15,21-22-15,-21 22 0,21 0 16,-21 0-16,0-22 0,0 22 0,0 0 16,0-21-16,0 21 0,-21-1 15,0 1-15,-1 0 0,1 21 16,21-21-16,-21 21 0,0 0 0,0 0 15,0 0-15,-1 0 0,1 0 16,0 0-16,0 0 0,0 0 0,0 21 16,-1 0-16,1 0 0,0 1 15,21-1-15,-21 21 0,0-21 16,21 22-16,0-22 0,0 21 0,0-21 16,0 0-16,0 1 0,0-1 15,0 0-15,0 0 0,0 0 16,21-21-16,0 0 15,0 0-15,0 0 0,1 0 16,-1 0-16,0-21 0,0 0 0,0 21 16,0-21-16,1 0 0,-1-1 15,0-20-15,0 21 0,-21 0 0,0 0 16,0-1-16,0 1 0,0 0 16,0 0-16,0 0 0,0 0 0,-21-1 15,0 22 1,0 0-16,-1 0 0,1 0 0,0 0 15,0 0-15,0 0 0,0 22 16,-1-1-16,1 0 16,0 0-16,0 0 0,21 22 0,0-1 15,-21-21-15,21 21 0,0-20 16,0 20-16,0-21 0,0 0 0,0 0 16,0 1-16,21-22 0,0 21 15,0-21-15,0 0 0,22 0 16,-22 0-16,0 0 0,0-21 15,22 21-15,-22-22 0,0 1 0,0 0 16,0 0-16,0 0 0,-21 0 16,0-1-16,0 1 0,0 0 15,0 0-15,0 0 16,-21 21 0,0 0-1,0 21-15,21 0 16,-21 0-1,21 0-15</inkml:trace>
  <inkml:trace contextRef="#ctx0" brushRef="#br0" timeOffset="117276.34">19473 9885 0,'0'0'0,"21"-21"0,1 21 0,-22-21 0,21-1 16,0 1-16,-21 0 15,0 0-15,0 0 0,0 0 0,0-1 16,0 1-16,-21 21 16,0 0-1,-22 0-15,22 21 16,0 1-16,-21 20 0,20-21 16,1 21-16,-21 1 0,21-1 15,-22 0-15,22 22 0,0-22 0,-21 1 16,21 20-16,-1 1 0,1-1 0,0 1 15,0-1-15,21 1 0,-21-1 16,21-21-16,-21 22 0,21-1 0,0-20 16,0 20-16,0-20 0,0-1 15,0 0-15,0 1 0,21-22 0,0 21 16,21-21-16,-21 22 0,1-22 16,20 0-16,0 0 0,-21-21 15,22 21-15,-1-21 0,0 0 0,-20 0 16,20 0-16,0 0 0,1-21 15,-22 0-15,21 0 0,0 0 0,-20-1 16</inkml:trace>
  <inkml:trace contextRef="#ctx0" brushRef="#br0" timeOffset="117820.41">20129 10245 0,'0'0'0,"0"-21"0,0-1 16,0 1-16,0 0 15,-21 21-15,0 0 16,0 0 0,21 21-16,-21 0 0,0-21 0,21 22 15,-22-1-15,1 21 0,21-21 16,-21 22-16,0-1 0,21 0 0,-21 1 15,21-1-15,-21 0 0,21 1 0,-22-1 16,22 0-16,0-21 0,0 22 16,0-22-16,0 21 0,0-21 0,22 1 15,-1-1-15,0-21 0,0 21 16,21-21-16,-20 0 0,20 0 16,-21 0-16,21 0 0,1 0 0,-1-21 15,-21 0-15,22-1 0,-1 1 16,-21 0-16,21-21 0,-20-1 0,-1 1 15,0 0-15,0-1 0,-21 1 0,0 0 16,0-22-16,0 22 0,0 0 16,-21-1-16,0 1 0,0 21 0,-1 0 15,1-1-15,0 1 0,-21 0 16,21 21-16,-1 0 0,1 0 0,0 0 16,0 0-16,-21 0 0,20 0 15,1 21-15,0 0 0,0 1 0,0-1 16,0 0-16,21 0 0,-22 21 15,1-20-15,21-1 0,0 21 16,0-21-16,0 0 0,0 22 0,0-22 16,0 0-16,21 0 15,22-21-15,-22 0 0,21 0 0</inkml:trace>
  <inkml:trace contextRef="#ctx0" brushRef="#br0" timeOffset="118680.46">21103 9716 0,'21'0'31,"0"0"-15,1 21-16,-1 0 0,0-21 15,-21 21-15,21 0 0,0 22 0,0-22 16,1 21-16,-1-21 16,0 22-16,21-1 0,-21 0 0,1 1 15,-1-1-15,0 21 0,-21-20 16,0 20-16,21-20 0,-21 20 0,0 1 15,0-22-15,0 0 0,0 22 0,0-22 16,0 0-16,-21 1 0,21-1 16,-21-21-16,0 22 0,21-22 0,-22 21 15,1-21-15,0 22 0,0-22 0,0 0 16,-22 21-16,22-21 0,0 1 16,0-1-16,0 0 0,-22 0 15,22 0-15,21 0 0,-21 1 0,0-1 16,0 0-16,21 0 15,-21-21-15,21 21 0,-22-21 32,22 21-17,22-21 173,-1 0-141,-21-21-47,21 21 15,0 0 48,0 0-48,-21-21 1,21 21 0,-21-21-16,22 21 0</inkml:trace>
  <inkml:trace contextRef="#ctx0" brushRef="#br0" timeOffset="120448.28">7091 6138 0,'0'-21'16,"0"0"0,0 0-16,0 0 15,0 0-15,0-1 16,0 1 0,0 0-1,0 42 16,0 0-15,0 1-16,0-1 0,0 0 0,0 0 16,0 21-16,0-20 0,0 20 15,0 0-15,0 1 0,0-1 0,0 0 16,0 1-16,0-1 0,0 0 0,0 1 16,0-22-16,0 21 0,0-21 15,0 0-15,0 1 0,0-1 0,0 0 16,0-42 15,0 0-31,0-1 0,0 1 16,0 0-16,0-21 15,0 21-15,0-1 0,0-20 0,0 21 16</inkml:trace>
  <inkml:trace contextRef="#ctx0" brushRef="#br0" timeOffset="122325.76">7070 5927 0,'21'0'47,"0"0"-47,0 0 0,0 0 16,0 0-16,1 0 0,-1 0 15,0 0-15,0 0 0,21 0 0,-20-21 16,20 21-16,0-22 0,1 22 0,-1 0 16,21-21-16,1 21 15,-1 0-15,1 0 0,-1-21 0,1 21 16,21 0-16,-22 0 0,1 0 15,-22 0-15,21 0 0,-20 0 0,20 0 16,-20 0-16,-1 0 0,0 0 0,-21 0 16,22 0-16,-22 0 0,21 0 15,-21 0-15,1 0 0,-1 0 16,-21 21 31,0 0-32,0 1-15,-21-1 16,21 0-16,0 0 16,0 0-16,-22 0 0,22 1 0,0-1 15,0 21-15,0-21 0,0 0 0,0 1 16,0 20-16,0-21 0,0 0 16,0 22-16,0-22 0,0 21 0,0-21 15,0 0-15,0 22 0,0-22 16,0 0-16,0 0 0,0 0 0,0 22 15,0-22-15,0 0 0,-21 0 16,21 0-16,0 1 16,-21-22-16,21 21 0,-21-21 15,0 0 1,0 21-16,-1-21 16,1 0-16,0 0 15,0 0-15,0 0 0,-22 0 16,22 0-16,-21 0 0,21 0 0,-22 0 15,1 0-15,0 0 0,-22 0 0,22 0 16,0 0-16,-22 0 0,22 0 16,-1 21-16,1-21 0,0 0 0,-1 0 15,1 0-15,0 0 0,21 0 16,-22 0-16,22 0 0,-21 21 0,21-21 16,-22 0-16,22 0 0,0 21 15,-21-21-15,20 0 0,1 0 16,0 22-16,0-22 0,0 0 15,0 0 1,21-22 78,0 1-94,0 0 15,0 0-15,0 0 16,0-22-16,0 22 16,0 0-16,0-21 0,0-1 0,0 1 15,0 0-15,0-1 0,0 1 16,0 0-16,0-1 0,0 1 0,0 0 16,0-1-16,0 22 0,0-21 0,0 0 15,0 20-15,0 1 0,0-21 16,0 21-16,0 0 0,0-1 15,21 22-15,-21-21 16,21 21 109,0 0-125,0 0 16,0 0-16,22 0 0,-22 0 15,21 0-15,1 0 0,-1 0 0,21 0 16,1 0-16,-1 0 0,1 0 16,21 0-16,-22 0 0,22 0 15,-22 0-15,22-21 0,-22 0 16,1 21-16,-1 0 0,-20 0 0,-1-21 15,0 21-15,1 0 0,-1 0 0,-21-21 16,22 21-16,-22 0 0,0 0 16,0 0-16,0 0 15,-21-22-15,21 22 32,1 0-1,-22 22-16,0-1 1,0 0-16,0 0 0,0 0 0,0 0 16,0 1-16,0 20 0,0-21 0,0 0 15,0 22-15,0-22 0,0 21 16,0 0-16,0-20 0,0 20 0,0-21 16,0 21-16,0 1 0,0-22 15,0 21-15,0-21 0,0 22 0,0-22 16,0 21-16,0-21 0,0 1 0,0-1 15,0 0-15,0 0 0,0 0 16,0 0-16,0 1 0,0-1 16,0 0-16,-22-21 78,1 0-78,0 21 0,0-21 0,0 0 15,-22 0-15,1 0 0,0 0 16,-1 21-16,-20-21 0,-255 21 16,234-21-16,-1 22 15,0-22-15,22 0 0,-22 0 16,43 0-16,-22 0 0,22 21 0,0-21 16,21 0-16,-1 0 0,1 0 0,0 0 62,21-21-46,0-1-1,0 1-15,0 0 16</inkml:trace>
  <inkml:trace contextRef="#ctx0" brushRef="#br0" timeOffset="123176.39">7874 6160 0,'0'-22'0,"0"44"47,0-1-31,0 0-16,0 0 15,0 0-15,0 0 0,0 1 0,0-1 16,0 0-16,0 0 16,0 0-16,0 0 0,0 1 0,0-1 15,0 0-15,0-42 63,0 0-63,0-1 0,0 1 15,0 0-15,0 0 0,0 0 0,0 0 16,0-1-16,0 1 0,0 0 16,0 0-16,0 0 15,0 42 16,0 0-15,0 0 0,0 0-16,0 1 0,0-1 0,0 0 15,0 0-15,0 0 0,0 0 0,0 1 16,0-1-16,0 0 16,0 0-16,0-42 31,0 0-16,0 0-15,21-1 0,-21 1 16,0-21-16,21 21 0,-21 0 16,0-1-16,21-20 0,-21 21 0,0 0 15,0 0-15,0 42 47,0 0-47,0 0 16,0 0-16,0 0 0,0 1 0,0-1 15,0 0-15,0 0 0,0 0 16,0 0-16,0 1 0,0-1 0,-21 0 16,21 0-16,0 0 0</inkml:trace>
  <inkml:trace contextRef="#ctx0" brushRef="#br0" timeOffset="126180.49">20129 10181 0,'-21'0'31,"21"21"-16,0 1-15,0-1 0,0 0 16,0 0-16,0 0 0,0 0 0,0 22 16,0-1-16,0 0 0,0-20 15,0 20-15,0 0 0,0 1 0,0-1 16,0 0-16,0 1 16,0-1-16,0 0 0,0-21 0,0 22 15,-21-1-15,21 0 0,0-20 0,-21 20 16,21-21-16,-21 0 0,21 22 15,0-22-15,0 0 0,0 0 0,-21 0 16,21 0-16</inkml:trace>
  <inkml:trace contextRef="#ctx0" brushRef="#br0" timeOffset="126544.4">20193 10224 0,'0'0'0,"0"-22"16,-21 22-1,0 0-15,21 22 16,0-1-16,0 0 15,0 0-15,0 21 0,0 1 0,0-1 0,0 0 16,0 1-16,0 20 16,0-20-16,0 20 0,0-21 0,0 22 15,0-22-15,0 1 0,0-1 0,-22 0 16,22 1-16,-21-1 0,21 0 16,0 1-16,0-1 0,-21-21 0,0 21 15,21-20-15,-21-1 0,21 0 0,0 0 16,0 0-16,-21-21 0,21 21 15,0-42 1,0 0-16,0-21 16</inkml:trace>
  <inkml:trace contextRef="#ctx0" brushRef="#br0" timeOffset="126884.03">20362 10202 0,'0'0'0,"-21"-42"15,21 63 17,-21 0-17,21 22-15,0-22 0,-21 21 16,21 1-16,0-1 0,0 21 15,0 1-15,-21-1 0,21 1 0,-22-22 16,22 22-16,0-1 0,0-20 0,-21 20 16,0-21-16,21 22 0,-21-22 15,21 1-15,0-1 0,0 0 0,0-21 16,-21 22-16,21-22 0,0 0 0,0 0 16,-21 0-16,21 1 15,0-44 1,0 1-16,0 0 0</inkml:trace>
  <inkml:trace contextRef="#ctx0" brushRef="#br0" timeOffset="131499.97">4127 6414 0,'0'0'0,"0"21"0,0 0 16,-21-21-16,21 21 16,-21 0-1,0-21 1,21 21-1,0-42 48,0 0-63,0 0 16,0 0-16,0 0 15,0-1 1,0 1-16,0 0 15,21 0 1,0 21-16,-21-21 0,21 0 16,1 21-1,-22-22-15,21 22 16,0-21-16,0 0 16,0 21-16,0 0 15,-21-21-15,22 21 0,-1 0 0,0-21 16,0 21-16,0 0 0,0 0 15,1-21-15,-1 21 0,0-22 0,0 22 16,0 0-16,0 0 0,1 0 16,-1-21-16,0 21 0,0 0 15,0 0-15,0 0 0,22-21 16,-22 21-16,0 0 0,0 0 16,0 0-16,22-21 0,-22 21 0,0 0 15,21 0-15,-20 0 0,-1 0 16,21 0-16,-21-21 0,0 21 0,22 0 15,-22 0-15,0 0 0,0 0 16,22 0-16,-22-21 0,21 21 0,-21 0 16,0 0-16,22 0 0,-1 0 0,-21 0 15,22 0-15,-1 0 16,0-22-16,1 22 0,-1 0 0,0 0 0,1 0 16,-1 0-16,0 0 15,1 0-15,-22 0 0,21 0 0,0 0 16,-20 0-16,20 0 0,0 0 0,-21 0 15,1 0-15,20 0 0,-21 0 16,21 0-16,-20 0 0,20 22 0,-21-22 16,21 0-16,1 0 0,-22 21 15,21-21-15,-21 0 0,22 0 16,-1 21-16,-21-21 0,22 0 0,-22 0 0,21 0 16,-21 0-16,22 21 15,-22-21-15,21 0 0,-21 0 0,22 21 16,-22-21-16,0 21 0,0-21 0,21 0 15,-20 22-15,-1-22 0,0 21 16,0-21-16,0 21 0,0-21 0,1 21 16,-1-21-16,0 21 0,0-21 15,0 21-15,0 1 0,1-22 16,-1 21-16,0-21 0,-21 21 0,21-21 16,0 0-16,-21 21 0,21 0 15,-21 0 1,22-21-16,-22-21 109,-22 0-109,22 0 16</inkml:trace>
  <inkml:trace contextRef="#ctx0" brushRef="#br0" timeOffset="132274.5">7197 6075 0,'0'0'0,"0"-21"0,-22 21 16,22-21-16,-21 21 16,0 0-1,21-22-15,0 44 78,0-1-78,0 0 16,0 0-16,0 0 16,21 0-16,0-21 0,-21 22 15,22-22-15,-22 21 0,21 0 0,0 0 16,0 0-16,0 0 16,0 1-16,1-1 15,-1-21 1,-21 21-16,0 0 15,21-21-15,-21 21 16,21-21-16,-21 21 0,21-21 31,-21 22-31,0-1 78,-21-21-62,0 21-16,0-21 0,21 21 0,-43-21 16,22 21-16,0-21 0,0 21 15,0-21-15,0 22 0,-22-22 0,22 21 16,0 0-16,-21 0 0,20 0 16,-20-21-16,21 21 0,0 1 15,-22-1-15,22-21 0,0 21 0,0 0 16,0-21-16,0 21 0,-1-21 0,22 21 15,-21-21-15,0 0 16,0 0 62,0 0-62,0-21-1</inkml:trace>
  <inkml:trace contextRef="#ctx0" brushRef="#br0" timeOffset="139836.51">7705 6879 0,'-22'0'15,"22"-21"17,0 42 61,0 0-93,0 1 16,0-1-16,0 0 16,0 0-16,0 0 0,0 0 15,0 1-15,0-1 16,0 0-16,-21-21 0,21 21 0,-21-21 16,21 21-16,0-42 46,0 0-30,0 0-16,0 0 0,0-1 16,0 1-1,0 0-15,0 0 0,0 0 0,0 0 16,0-1-16,0 1 16,21 21-1,-21 21 16,0 1-31,0-1 16,0 0-16,0 0 16,0 0-16,-21 0 15,21 1 1,0-44 31,0 1-32,0 0-15,0 0 0,0 0 16,0 0-16,0-1 16,0 1 15,0 42 63,21-21-94,-21 22 15,0-1-15,0 0 16,0 0-16,0 0 16,0 0-16,0 1 15,0-1-15,0 0 16,0 0-16,0 0 15,0 0-15,-21 1 0,21-1 0,-21 0 16,21 0-16,-21 0 0,0 0 16,21 22-16,-22-22 0,1 0 15,0 0-15,0 0 0,0 1 0,0-1 16,21 0-16,-22 0 0,-20 0 0,21 0 16,0 1-16,0-1 0,-1 0 15,-20-21-15,21 21 0,0 0 0,-22 0 16,22 1-16,-21-1 0,21-21 15,-22 21-15,22 0 0,0 0 0,0-21 16,-21 21-16,20-21 0,1 22 0,0-22 16,-21 0-16,21 21 0,-1-21 15,1 0-15,0 0 0,0 21 0,0-21 16,0 0-16,-1 0 0,1 21 16,0-21-16,0 0 0,0 0 15,0 21-15,-1-21 0,1 0 0,0 0 16,0 21-16,0-21 0,0 0 0,21 22 15,-22-22-15,1 0 0,0 21 16,0 0-16,0-21 0,0 0 0,-1 21 16,1-21-16,0 21 0,0-21 15,0 21-15,0-21 0,-1 0 16,1 22-16,0-22 0,0 0 0,0 0 16,21 21-16,-21-21 0,-1 21 15,1-21 1,0 21-16,0-21 15,21-21 17,0 0-32,0-22 15,21 43 1,0-21-16,-21 0 0,21 0 0,1 0 16,-1 0-16,-21-1 0,21 1 0,0-21 15,0 21-15,0 0 0,-21-1 16,22-20-16,-1 21 0,0 0 0,-21 0 15,21-1-15,-21 1 16,21 21-16,-21-21 16,21 21-1,-21 21 17,0 0-32,-21-21 15,21 22-15,-21-1 0,0 0 16,21 0-16,-21 0 0,0 22 0,21-22 15,-22 0-15,1 0 0,0 21 16,0-20-16,0-1 0,21 0 0,-21 0 16,-1 0-16,1 0 0,0-21 15,21 22-15,-21-22 0,0 0 16,0 0 0,42 0 46,21 0-62,-21 0 0,0 21 0,22-21 16,-22 21-16,21-21 0,1 21 0,-22 0 15,21-21-15,-21 21 0,22 1 16,-22-22-16,21 21 0,-21 0 16,0-21-16,22 21 0,-22-21 0,0 21 0,0-21 15,0 21 1,-42-21 46,0 0-62,0 0 0,0 0 16</inkml:trace>
  <inkml:trace contextRef="#ctx0" brushRef="#br0" timeOffset="141464.82">2984 12827 0,'22'0'0,"-22"-21"16,21 0-16,-21 0 0,21-1 16,-21 1-16,21 0 0,-21 0 0,0 0 15,0-22-15,0 22 0,0 0 16,0 0-16,0 0 0,-21 21 0,0-21 16,0 21-16,-1 0 0,-20 0 15,0 0-15,21 0 0,-22 21 0,1-21 16,0 21-16,-1 0 0,1 21 15,0-20-15,20 20 0,-20 0 0,21-21 16,0 22-16,0-1 0,21 0 16,0 1-16,0-1 0,0 0 15,0-20-15,0 20 0,21-21 0,0 0 16,0 0-16,0-21 0,0 0 16,22 0-16,-1 0 0,-21 0 15,43 0-15,-22-21 0,0 0 0,1 0 16,20-21-16,-20-1 0,-1 1 15,0 0-15,1-1 0,-1-20 0,0 20 16,-21-20-16,1 21 0,-22-22 16,0 1-16,0 20 0,0-20 0,0 20 15,0 1-15,0 0 0,0 21 16,0-1-16,0 1 0,0 0 16,0 0-16,0 42 31,0 21-31,0-20 0,0 20 15,-22 0-15,22 1 0,0 20 0,0-21 16,0 22-16,0-22 0,0 22 16,0-1-16,0 1 0,0-22 0,0 22 15,0-22-15,0 0 0,22 1 16,-1-22-16,0 0 0,0 0 0,-21 0 16,21 0-16,22-21 0,-22 0 0,0 0 15,0 0-15,21 0 0,1-21 16,-1 0-16,-21-21 0,43 21 15,-22-22-15,0 1 0,1 0 0,-1-1 16,-21 1-16,22 0 0,-22 20 16,-21 1-16,0 0 0,0 0 15,0 0-15,-21 21 0,-22 0 16,22 0-16,-21 0 0,21 21 16,-22-21-16,1 21 0,21 0 0,-22 0 15,22-21-15,0 22 0,21-1 16,0 0-16,42-21 15,-20 0 1,-1 0-16,21 0 0,0-21 0,-20 21 16,20-21-16,-21-1 15,21 22-15,-20-21 0,20 21 0,-21-21 16,0 21-16,0 0 0,1 0 16,-1 0-16,-21 21 15,0 0 1,0 22-16,0-22 0,0 0 15,0 21-15,0-20 0,0 20 0,0-21 16,-21 0-16,21 22 0,0-22 16,0 0-16,0 21 0,0-21 0,0 1 15,0-1-15,21 0 16,0-21-16,0 0 0,0 0 0,0 0 16,1 0-1,-1-21-15,0 21 0,21-21 0,-21-1 16,1 1-16,-1 0 0,0-21 0,0 21 15,-21-22-15,21 22 0,0 0 16,1-21-16,-1 20 0,-21 1 0,0 0 16,21 21-16,-21 21 31,0 0-31,0 1 0,0-1 16,0 0-16,0 21 0,-21-21 0,21 1 15,0 20-15,0-21 0,-21 0 16,21 0-16,0 1 0,0-1 0,0 0 15,0 0-15,0-42 47,0 0-47,0 0 16,21-1-16,-21 1 0,0-21 0,0 21 16</inkml:trace>
  <inkml:trace contextRef="#ctx0" brushRef="#br0" timeOffset="141640.73">4466 12615 0,'0'0'0,"-21"0"16,42 0 46</inkml:trace>
  <inkml:trace contextRef="#ctx0" brushRef="#br0" timeOffset="142916.13">4720 13102 0,'0'0'0,"-42"0"0,21-21 0,-1 0 16,1 21-16,21-21 0,0 0 0,0-22 15,0 22-15,0 0 0,21 0 16,1 0-16,-1-1 0,0 1 0,21 0 15,-21 0-15,1 21 0,20 0 16,-21 0-16,0 0 0,0 0 16,1 0-16,-1 21 15,-21 0-15,21 0 0,-21 1 0,0 20 16,0-21-16,0 0 0,0 22 0,0-22 16,0 21-16,0-21 0,0 22 15,0-22-15,0 0 0,0 0 0,0 0 16,0 0-16,0 1 15,21-22-15,0 0 16,0 0 0,1 0-16,-1-22 0,0 1 0,0 0 15,0 0-15,22-21 0,-22 20 0,0-20 16,0 21-16,0-21 16,0 20-16,1-20 0,-1 21 0,0 0 15,-21 0-15,21-1 0,-21 1 16,0 42 15,0 1-31,0-1 16,0 0-16,0 0 0,0 21 0,0-20 15,-21-1-15,21 0 0,0 21 16,0-21-16,0 1 0,0-1 0,0 0 16,0 0-16,0 0 15,21 0-15,0 1 0,22-22 0,-22 21 16,0-21-16,21 0 0,-21 0 15,22 0-15,-1 0 0,0-21 16,-20-1-16,20 1 0,0 21 0,-21-21 16,22-21-16,-22 21 0,0-1 15,0-20-15,0 21 0,1-21 0,-1-1 16,0 22-16,0-21 0,-21 21 16,0-22-16,0 22 0,0 0 15,-21 21 1,0 21-16,-22 0 0,22 0 15,-21 1-15,21-1 0,0 21 16,-22-21-16,22 22 0,0-22 16,21 21-16,0-21 0,0 22 0,0-22 15,0 0-15,0 0 0,0 0 0,0 0 16,21 1-16,0-1 0,0 0 16,1-21-16,20 0 0,-21 0 0,21 0 15,-20 0-15,-1 0 0,21 0 16,0-21-16,-20 21 0,20-21 0,-21-1 15,21 1-15,-20-21 0,20 21 0,-21-22 16,0 22-16,0-21 16,1 0-16,-1 20 0,-21-20 0,0 21 0,0 0 15,0 0-15,-21 21 16,-1 0 0,1 0-1,0 21-15,21 0 0,-21 0 16,21 0-16,0 0 0,0 1 15,21-22 1,0 0-16,0 0 0,1 0 16,-1-22-16,0 22 0,0-21 15,0 0-15,0 21 0,1-21 0,-1 0 16,0 0-16,0 21 0,-21-22 0,21 22 16,-21 22 30,0-1-46,-21 0 0,0 0 0,21 21 16,0-20-16,-21-1 0,21 0 0,-21 21 16,21-21-16,0 1 0,0-1 15,0 0-15,0 0 0,0 0 0,0 0 16,0 1-16,0-1 16,21-21-16,0 0 0,0 21 0,0-21 15,0 0-15,1 0 0,-1 0 16,0 0-16,0-21 0,0 21 15,0-21-15,1-1 0,41-20 16,-42 21-16,0 0 16</inkml:trace>
  <inkml:trace contextRef="#ctx0" brushRef="#br0" timeOffset="143108.54">7260 12996 0,'0'0'16,"0"-21"0,21 21-16,0 0 15,-21-21 1,22 21-16,-1 0 16,0-21-16</inkml:trace>
  <inkml:trace contextRef="#ctx0" brushRef="#br0" timeOffset="144856.37">8276 13208 0,'-42'21'16,"21"-21"-16,-1 0 16,22-21 15,0 0-31,22 0 0,-1 0 0,21-1 15,-21-20-15,22 0 0,-1-1 16,21 1-16,-20-21 0,20-1 0,1 22 16,-1-22-16,22 1 0,-22-1 0,1 22 15,-22-22-15,22 22 0,-22 21 16,-21-21-16,0 20 0,-21 1 0,-21 21 16,-21 0-1,0 0-15,-1 0 0,-20 21 0,-1-21 0,1 22 16,20-1-16,-20 0 15,21 0-15,20 21 0,-20-20 0,42-1 16,0 0-16,0 21 0,0-21 0,21 1 16,22 20-16,-1-21 0,0 21 15,1-20-15,20-1 0,-21 21 0,22-21 16,-22 0-16,1 22 0,-1-22 16,0 0-16,-21 0 0,1 0 0,-22 1 15,0-1-15,-22 0 16,1-21-16,-21 0 0,21 0 15,-22 0-15,1 0 0,0 0 16,-1 0-16,1-21 0,0 21 16,-1-21-16,1-1 0,0 22 0,21-21 15,-1 21-15,1 0 0,0 0 16,21 21 0,0 1-1,21-1-15,0 0 0,1 0 16,-1 0-16,-21 0 0,21 1 15,21-1-15,-21-21 0,1 21 0,-1-21 16,21 0-16,-21 0 0,22 0 0,-22 0 16,21 0-16,0 0 15,1 0-15,-1-21 0,0 0 0,1-1 16,-1 1-16,0 0 0,-20-21 16,20 21-16,-21-22 0,21 1 0,-42 0 15,22 20-15,-22-20 0,21 21 16,-21 0-16,0 0 0,0-1 15,0 44 1,0-1 0,0 0-16,0 0 0,0 21 0,0-20 15,0 20-15,0-21 0,0 21 16,0-20-16,0-1 0,0 0 0,0 0 16,0 0-16,0 0 15,0 1-15,21-22 0,0 0 16,0 0-16,0 0 0,1 0 15,20-22-15,-21 1 0,0 0 16,0 0-16,22 0 0,-22 0 0,0-1 16,0-20-16,0 21 0,-21 0 15,0 0-15,0-1 0,22 1 0,-22 0 16,0 42 0,0 0-1,-22 22-15,22-22 0,0 0 16,0 0-16,0 0 0,0 22 15,0-22-15,0 0 0,0 0 16,0 22-16,0-22 0,0 0 16,0 0-16,22-21 0,-1 0 15,0 0-15,0 0 0,21 0 0,-20 0 16,20 0-16,0-21 0,-21 21 16,22-21-16,-1-22 0,0 22 0,-20 0 15,-1-21-15,21 21 0,-21-22 16,-21 1-16,0 0 0,21 20 0,-21-20 15,0 21-15,0 0 0,0 0 16,0-1-16,0 44 16,0-1-16,-21 0 0,21 0 15,-21 21-15,21-20 0,0-1 16,0 21-16,0-21 0,0 22 16,0-22-16,0 0 0,21 0 15,0 0-15,1 0 0,-1 1 0,0-22 16,0 21-16,0-21 0,0 0 0,1 0 15,20 0-15,-21 0 0,0 0 16,0-21-16,22 21 0,-22-22 0,0 1 16,0-21-16,0 21 0,1-22 15,-1 22-15,-21-21 0,0 21 0,0-22 16,21 22-16,-21 0 0,0 0 0,0 42 31,0 0-15,0 0-16,0 22 15,-21-22-15,21 0 0,0 0 0,0 0 16,0 1-16,0-1 0,0 0 0,0 0 16,0 0-16,0 0 0,0 1 15,0-44 17,0 1-32,0 0 15</inkml:trace>
  <inkml:trace contextRef="#ctx0" brushRef="#br0" timeOffset="145020.28">10689 12510 0,'0'0'0,"0"-22"16,21 22 46,0 0-62,22 0 0</inkml:trace>
  <inkml:trace contextRef="#ctx0" brushRef="#br0" timeOffset="145289.6">11303 12298 0,'0'0'0,"0"-21"0,0 0 16,0-1-16,-21 22 15,21 22 1,-21-1-16,21 0 0,-22 21 0,22 1 16,0-1-16,0 0 0,-21 1 15,21 20-15,-21 1 0,21-1 0,-21 1 16,21-22-16,-21 21 0,21 1 0,-21-22 16,21 1-16,0 20 0,-22-42 15,22 22-15,0-22 0,0 21 16,0-21-16,0 0 15,22-21-15,-1 0 16,0-21-16,-21 0 0</inkml:trace>
  <inkml:trace contextRef="#ctx0" brushRef="#br0" timeOffset="145444.42">11028 12848 0,'21'0'31,"0"0"-31,21-21 0,1 21 16,-1 0-16,0 0 16,1 0-16,-1 0 0,22 0 0,-22-21 15,0 21-15,22-21 0,-22 21 0</inkml:trace>
  <inkml:trace contextRef="#ctx0" brushRef="#br0" timeOffset="146077.5">11853 12658 0,'0'0'15,"-21"0"-15,0 0 0,0 0 16,0 0-16,-1 0 0,1 21 16,0-21-16,0 21 0,0 21 15,0-20-15,21 20 0,-22-21 0,22 21 16,-21 1-16,21-22 0,0 21 16,0 1-16,0-22 0,0 21 15,0-21-15,0 0 0,21 1 0,1-1 16,-1 0-16,0 0 0,21-21 0,-21 0 15,22 0-15,-22 0 0,21 0 16,-21 0-16,22-21 0,-1 0 0,-21 0 16,0-22-16,22 1 0,-22 0 15,0-1-15,0-20 0,0 20 0,-21-20 16,22-1-16,-22 1 0,21-1 0,-21 22 16,0 0-16,0-1 0,0 1 15,0 21-15,0 0 0,-21 42 31,21 0-31,-22 21 0,1-20 16,0 20-16,21 21 0,-21-20 0,0-1 16,0 22-16,21-22 0,-22 21 15,1-20-15,21-1 0,0 22 0,0-43 16,-21 21-16,21 0 0,-21-20 0,21-1 16,0 0-16,-21 0 0,21 0 15,0-42 16,0 0-31,21 0 0,0-22 16,0 22-16,0-21 0,22 21 16,-22-22-16,21 22 0,1 0 15,-1 0-15,-21 0 0,21 21 0,-20 0 16,-1 0-16,0 0 0,0 0 0,0 21 16,-21 0-16,0 0 0,0 0 15,0 1-15,0-1 0,0 0 0,0 21 16,0-21-16,0 1 0,-21-1 15,21 0-15,-21 0 0,21 0 0,-21 0 16,21 1-16,0-1 16,21-21-1,0-21-15,0-1 0,0 1 16</inkml:trace>
  <inkml:trace contextRef="#ctx0" brushRef="#br0" timeOffset="146308.35">12658 12531 0,'0'-21'15,"21"21"1,0-22-16,0 22 0,21 0 0,-20 0 16,20 0-16,0-21 0,22 21 15,-22 0-15,22 0 0,-1 0 0,-21 0 16,1 0-16,20 0 15,-42 0-15,22 0 0,-22 0 0,-42 0 32,-22 0-32,22 0 0,-21 0 15</inkml:trace>
  <inkml:trace contextRef="#ctx0" brushRef="#br0" timeOffset="146528.23">12975 12488 0,'-21'22'16,"0"-1"-16,0 0 15,21 0-15,-22 0 0,1 22 0,21-1 16,0-21-16,-21 43 0,0-22 16,0 0-16,21 1 0,0-1 15,-21 0-15,-1 1 0,22-1 0,-21 0 16,21 1-16,-21-22 0,21 0 0,0 21 16,0-21-16,0 1 0,0-1 15,0 0-15,21-21 16,0 0-16,1 0 0,-1 0 15,0-21-15,0 0 0,0-1 0,22 1 16</inkml:trace>
  <inkml:trace contextRef="#ctx0" brushRef="#br0" timeOffset="146860.18">13293 12827 0,'0'0'0,"-22"21"15,1 0-15,0 1 0,0-1 16,0 0-16,0 0 0,-1 21 0,1-20 15,21 20-15,0-21 0,-21 21 16,21-20-16,0-1 0,0 21 0,0-21 16,0 0-16,21 1 0,0-22 15,1 0-15,-1 0 0,0 0 16,0 0-16,21 0 0,-20 0 0,-1-22 16,21 1-16,-21-21 15,22 21-15,-22 0 0,0-22 0,0 1 16,0 0-16,0-22 0,-21 22 0,0-1 15,0 22-15,0-21 0,0 21 16,0 0-16,-42 21 0,21 0 0,0 0 16,-22 0-16,22 0 0,-21 21 15,21 0-15,-22 0 0,22 0 0,0 0 16,0 1-16,21-1 0,0 0 16,0 0-16,21 0 0,0-21 15,0 0-15</inkml:trace>
  <inkml:trace contextRef="#ctx0" brushRef="#br0" timeOffset="147041.07">13779 13081 0,'0'0'0,"22"0"16,-22-21 46,0 0-62</inkml:trace>
  <inkml:trace contextRef="#ctx0" brushRef="#br0" timeOffset="149824.78">15727 13166 0,'0'-64'0,"0"43"15,-21 0-15,-1 0 0,1 0 16,21-22-16,-21 22 0,0 0 0,0-21 16,-22 20-16,22 1 0,-21 21 15,21 0-15,-22 0 0,1 0 0,-21 21 16,20 1-16,1-1 0,0 0 0,-1 21 15,1 1-15,0-22 0,-1 21 16,22-21-16,0 22 0,0-22 0,21 21 16,0-21-16,0 0 0,0 1 15,21-1-15,0-21 0,21 0 16,1 0-16,-1 0 0,22 0 16,-22 0-16,21-21 0,1-1 15,-1 1-15,1 0 0,-1 0 0,1-21 16,-1-1-16,1 1 0,-22 0 15,22-22-15,-22 1 0,0-1 0,1 22 16,-22-22-16,0 1 0,-21-1 16,0 1-16,0 20 0,0-20 0,0 21 15,0-1-15,0 22 0,-21-21 16,0 42-16,21-21 0,-21 21 0,-1 0 16,1 21-16,0 0 0,21 21 15,-21 1-15,0-1 0,0 0 0,-1 22 16,22-1-16,0 1 0,0-1 15,0 1-15,0-22 0,0 22 16,0-22-16,0 0 0,22 1 0,-22-1 16,21-21-16,21 21 0,-21-20 15,22-22-15,-22 21 0,21-21 0,0 0 16,22 0-16,-22 0 0,22 0 0,-22-21 16,22-1-16,-22 1 0,0 0 15,1 0-15,-1-21 0,-21 20 0,0 1 16,-21-21-16,0 21 0,0 0 15,0-1-15,0 1 0,-21 0 16,0 21-16,0 0 0,0 0 16,-1 0-16,-20 0 0,21 0 0,0 21 15,0 0-15,-1 1 0,1-1 0,0 0 16,21 0-16,0 21 0,0-20 16,0-1-16,0 0 0,0 21 0,21-21 15,22 1-15,-22-22 0,21 21 16,0-21-16,1 0 0,-1 0 0,0 0 15,1 0-15,20 0 0,-20 0 16,-1-21-16,21-1 0,-20 1 0,-1 0 16,0-21-16,-20-1 0,20 1 15,-21-21-15,0 20 0,0-20 16,1-1-16,-1 22 0,-21-22 0,0 22 0,0 0 16,0 21-16,0-22 15,0 22-15,0 0 0,0 0 0,-21 21 16,-1 0-16,1 0 0,0 0 15,0 21-15,21 0 0,-21 21 16,0-20-16,21 20 0,-22 0 0,1 22 16,21-1-16,0-20 0,-21 20 15,0 22-15,0-22 0,0 1 0,21-1 16,-22 1-16,1 20 0,0-20 16,21 21-16,-21-1 0,21-20 15,-21 20-15,21 1 0,0 0 0,0-1 16,0-20-16,0-1 0,0 22 15,0-21-15,0-22 0,0 21 0,0-20 16,0-1-16,0 0 0,0-20 0,0 20 16,0-21-16,21-21 15,0 0-15,0 0 0,0-21 16,1 0-16,20 0 0,-21-22 0,21 22 16,1-21-16,-1-1 0,0-20 15,-20 21-15,20-22 0,-21 22 0,0-22 16,0 1-16,-21-1 0,0 1 0,0-1 15,-21 1-15,0 20 16,-21-20-16,-1 21 0,1-1 0,0 22 16,-1 0-16,22 0 0,-21 0 0,0-1 15,20 22-15,1 0 0,21-21 16,21 21 0,1 0-16,-1 0 15,21-21-15,0 21 0,1-21 0,20 21 16,1-21-16,-1 21 0,1-21 0,-1-1 15,22 1-15,-22-21 0,22 21 16,-21-22-16,-22 22 0,21-21 16,-20 0-16,-22-1 0,21 1 0,-42 0 15,0-1-15,0 1 0,0 0 16,0 20-16,0-20 0,-21 21 0,0 21 16,0-21-16,0 21 0,-22 0 15,22 0-15,-21 0 0,-1 21 0,22 0 16,-21 0-16,21 0 0,-22 1 15,22 20-15,0-21 0,0 21 0,0-20 16,0 20-16,21-21 0,0 21 16,0-20-16,0-1 0,0 0 0,21 0 15,0 0-15,0-21 0,0 0 0,0 21 16,22-21-16,-22 0 0,21 0 16,1 0-16,-1-21 0,-21 0 0,21 0 15,1 0-15,-22 0 16,0-1-16,21 1 0,-42-21 0,22 21 15,-22 0-15,21-1 0,-21 1 0,0 0 16,-21 21 0,-1 21-1,1-21-15,0 21 16,21 1-16,0-1 0,-21 0 0,21 0 16,-21 0-16,21 0 0,0 1 15,0-1-15,0 0 0,0 0 0,0 0 16,21-21-16,0 0 0,0 0 15,0 0-15,1 0 16,-1 0-16,0 0 0,21 0 0,-21-21 16,22 0-16,-22 0 0,21 0 15,-21-1-15,1-20 0,-1 21 0,0 0 16,0-22-16,0 22 0,-21 0 0,21 0 16,-21 0-16,-21 21 31,0 21-16,0 0-15,21 0 0,0 0 0,-21 1 16,21-1-16,-21 0 0,21 0 16,0 21-16,0-20 0,0-1 0,0 0 15,0 0-15,21-21 16,0 21-16,0-21 16,0 0-16,22 0 0,-22 0 15,0-21-15,21 0 0,-21 0 0,1 0 16,20-1-16,-21 1 0,0-21 15,0 21-15,1-22 0,-1 1 0,0 21 16,0-21-16,-21 20 0,0 1 16,0 0-16,21 21 0,-42 21 31,21 0-31,-21 1 0,0-1 16,21 0-16,-21 0 0,-1 21 15,22-20-15,-21-1 0,21 0 16,0 21-16,0-21 0,0 1 0,0-1 15,0 0-15,21 0 16,1 0-16,-1-21 0,0 0 0,0 0 16,0 0-16,22 0 0,-22 0 0,0 0 15,21-21-15,-21 0 0,1 0 16,20 0-16,-21-1 0,0-20 0,0 0 16,1-22-16,-1 22 0,0-22 15,0 22-15,0-21 0,0 20 16,1-20-16,-1 20 0,0-20 0,-21 21 15,0-1-15,0 22 0,0 0 0,0 0 16,0 0-16,0 42 16,0 0-1,0 21-15,0-21 0,-21 22 0,21-22 16,0 21-16,-21 1 0,21 20 16,-22-21-16,22 1 0,0 20 0,0-20 15,0-1-15,0 0 0,0 1 16,0-1-16,0-21 0,22 21 0,-1-20 15,-21-1-15,21 0 0,0 0 0,0-21 16,0 0-16,1 0 16,-1 0-16,0-21 0,0 0 15,0-22-15,0 22 0,1-21 16,-1 0-16,0-22 0,21 22 16,-21-22-16,1 1 0,20-1 0,-21 1 15,0-1-15,0 1 0,1 20 16,-1-20-16,0 21 0,0 20 0,-21-20 15,0 21-15,0 0 0,0 42 16,-21 0 0,0 0-16,0 22 0,-1-1 0,1 0 15,0 1-15,0 20 16,0-21-16,0 1 0,-1 20 0,22-20 0,-21 20 16,21-21-16,-21 1 0,21-1 15,-21 0-15,21 1 0,0-22 16,0 21-16,0-21 0,0 1 0,0-1 15,21-21 1,0 0-16,0 0 0,1 0 0,-1 0 16,0-21-16,21-1 0,-21 1 15,1 0-15,-1 0 0</inkml:trace>
  <inkml:trace contextRef="#ctx0" brushRef="#br0" timeOffset="149983.69">19156 12637 0,'-21'0'0,"42"0"0,-64 0 16,65 0 15,-1 0-31,0 0 0,21 0 0,-21 0 16,22 0-16,-1 0 0,0 0 16,1 0-16,-1 0 0,22 0 0,-22 0 15,0 0-15</inkml:trace>
  <inkml:trace contextRef="#ctx0" brushRef="#br0" timeOffset="152578">20278 12383 0,'-22'-22'16,"1"22"-16,0 0 0,0 0 15,0 0-15,-22 22 0,22-1 0,-21 0 16,21 0-16,-22 0 0,22 22 0,-21-22 15,0 21-15,20 0 0,1 1 16,0-1-16,0 0 0,21 1 0,0-1 16,0 0-16,0 1 0,0-1 15,0-21-15,0 22 0,21-22 0,0 0 16,0 0-16,1 0 0,20-21 16,-21 0-16,0 21 0,22-21 0,-22 0 15,0 0-15,21 0 0,-21-21 16,1 0-16,-1 0 0,21 0 15,-21-22-15,0 1 0,22 21 0,-22-21 16,0-1-16,0 1 0,22 0 16,-22 20-16,-21-20 0,21 42 0,-21-21 15,0 42 1,-21 0-16,0 0 16,-1 1-16,1-1 0,0 21 0,21-21 15,-21 0-15,21 22 0,-21-22 16,21 0-16,0 0 0,0 0 15,0 1-15,0-1 0,0 0 0,21-21 16,0 21-16,0-21 16,0 0-16,1 0 0,-1 0 0,21 0 15,-21-21-15,0 0 0,1 0 16,-1-1-16,0 1 0,-21 0 0,0-21 16,0 21-16,0-22 0,0 22 0,-21 0 15,0 0-15,-1 0 0,-20 21 16,21-22-16,-21 22 0,-1 0 0,22 0 15,0 0-15,0 0 0,21-21 16,21 21 0,0 0-16,0-21 15,22 21-15,-1-21 0,-21 21 16,21 0-16,1 0 0,-1 0 0,0 0 16,-20 0-16,20 0 0,0 0 15,-21 21-15,1 0 0,20 0 0,-42 1 16,21-1-16,-21 0 0,0 21 15,0-21-15,0 1 0,0-1 0,-21 0 16,0 21-16,21-21 0,-21 1 0,-1-22 16,22 21-16,-21 0 0,0 0 15,0-21-15,21 21 0,-21-21 16,0 0-16,21-21 31,0 0-31,0 0 0,0 0 16,21-1-16,-21 1 0,42-21 15,-21 0-15,0 20 0,22-20 0,-22 0 16,0 21-16,21-22 0,-20 22 16,20 0-16,-21 21 0,0-21 0,0 21 15,1 0-15,-1 0 16,-21 21-16,21 0 0,-21 0 16,0 0-16,0 22 0,0-22 15,0 21-15,0-21 0,0 22 0,-21-22 16,21 21-16,-21-21 0,21 1 15,-22-1-15,22 0 0,0 0 16,0 0-16,0 0 0,22-21 16,-1 0-1,0 0-15,0-21 0,0 0 16,0 0-16,1 0 0,-1-22 16,0 1-16,0 0 0,0-1 0,0 1 15,1-21-15,-1 20 0,0-20 0,21-1 16,-21 22-16,1-22 0,-1 1 15,0 21-15,0-1 0,-21 1 0,0 21 16,0-22-16,0 22 16,-21 21-16,0 21 15,0 1-15,-1-1 0,1 21 0,0 0 16,0 1-16,-21-1 0,42 0 16,-22 22-16,1-22 0,0 22 0,21-22 15,-21 22-15,21-22 0,0 0 16,0 1-16,0-1 0,0 0 0,0 1 15,0-22-15,0 21 0,0-21 16,0 0-16,21-21 0,0 22 0,0-22 16,1 0-16,-1 0 0,0 0 0,0 0 15,0 0-15,22-22 0,-22 1 16,0 0-16,0 0 0,0-21 0,0 20 16,1-20-16,-22 21 15,0-21-15,21 20 0,-21-20 0,0 21 16,0 0-16,0 0 15,-21 21-15,-1 0 16,1 21-16,21 0 0,-21 0 0,21 0 16,0 0-16,0 1 0,0-1 15,0 0-15,0 0 0,0 0 0,0 0 16,0 1-16,21-1 16,0 0-16,1-21 0,-1 0 15,0 0-15,0 0 16,0 0-16,-21-21 0,21 0 15,1-1-15,-1 1 0,-21-21 0,21 21 16,0 0-16,0-22 16,-21 22-16,21 0 0,1 0 0,-1 21 15,-21-21-15,21-1 0,0 22 16,0 0-16,0-21 0,1 21 0,-1 0 16,0 0-16,0 0 0,0 0 15,0 0-15,1 0 0,-1 0 16,-21 21-1,0 1-15,0-1 0,0 0 16,0 0-16,0 21 0,0-20 16,-21-1-16,-1 0 0,1 21 15,0-21-15,21 1 0,-21-1 0,21 0 16,-21 0-16,0 0 16,21 0-16,0-42 31,0 0-16,0 0-15,21 0 16,0 0-16,-21-1 0,21 22 16,-21-21-16,0 0 15,0 0 188,0 0-171,21 0 124,0 21-156,-21-22 16,22 22-16,-22-21 0,21 0 0,0 21 15,-21-21-15,21 21 0,0-21 16,0 0-16,1 21 0,-22-22 15,21 22-15,-21 22 32,0-1-32,0 0 0,0 0 15,0 0-15,0 0 0,0 22 0,0-22 16,0 0-16,0 0 0,0 0 16,0 1-16,0-1 0,0 0 15,0 0-15,21-21 31,0 0-15,0-21-16,0 0 0,-21-22 16,22 22-16,-1-21 0,-21 0 0,21-1 15,0-20-15,-21 20 0,21-20 16,0 21-16,1-22 0,-1 1 0,0-1 16,0 1-16,0-1 0,-21 22 15,21-22-15,-21 43 0,22-21 0,-22 21 16,0-1-16,0 44 15,-22-1-15,1 21 16,0 0-16,0 1 0,0-1 16,0 0-16,-1 22 0,1-1 15,21-20-15,0 20 0,-21 1 0,0-22 16,21 22-16,-21-22 0,21 0 16,0 1-16,0-1 0,0-21 0,0 21 15,0-20-15,0-1 0,0 0 16,0 0-16,21-21 15,0 0-15,0 0 16,0-21-16,1 21 0,-1-21 0,0 0 16,0-1-16,0 1 0,0-21 0,1 21 15,-1-22-15,-21 22 16,21-21-16</inkml:trace>
  <inkml:trace contextRef="#ctx0" brushRef="#br0" timeOffset="152756.89">22310 12573 0,'-22'0'16,"44"0"0,-22-21-16,21 21 0,0 0 0,21 0 15,-21-21-15,1 21 0,20 0 16,-21 0-16,21 0 0,-20-21 0,-1 21 16,21 0-16,-21 0 15,0-22-15,1 22 0,-1 0 0,-21-21 16,0 0-16</inkml:trace>
  <inkml:trace contextRef="#ctx0" brushRef="#br0" timeOffset="152952.78">21378 12383 0,'0'0'0,"-42"21"0,-22-21 0,43 21 0,0-21 16,0 21-16,42-21 31,21 0-31,-20 0 0,20 0 16,0 0-16,1-21 0,20 21 15,1-21-15,-1 21 0,1-21 0,-1-1 16,1 22-16</inkml:trace>
  <inkml:trace contextRef="#ctx0" brushRef="#br0" timeOffset="153268.6">23431 12256 0,'0'0'0,"0"-22"15,0 44 1,-21-1-1,0 0-15,0 0 0,0 0 16,0 22-16,-1-1 0,-20 0 0,21 1 16,0-1-16,0 21 0,-1-20 15,1 20-15,21-20 0,0 20 0,0-21 16,0 1-16,0-1 0,0 0 16,0-20-16,0 20 0,21-21 0,-21 0 15,22 0-15,-1 1 16,0-22-16,0 0 0,21 0 0,-20 0 15,-1 0-15,21 0 0</inkml:trace>
  <inkml:trace contextRef="#ctx0" brushRef="#br0" timeOffset="153560.95">24045 12467 0,'0'-21'15,"0"42"-15,-21-63 0,0 21 0,21 0 16,0-1-16,21 22 15,0 0-15,0 0 16,22 0-16,-22 0 0,21 22 0,-21-1 16,22 0-16,-22 0 0,0 21 15,0-20-15,-21 20 0,0 0 0,0 1 16,0-1-16,0 0 0,-21 22 16,-21-22-16,21 0 0,-22 1 0,1-1 15,0-21-15,-1 22 0,22-22 16,-21 0-16,-1 0 0,22 0 0,0 0 15,0 1-15,0-22 0,0 0 0,-1 0 16,44-22 0,-1 1-1</inkml:trace>
  <inkml:trace contextRef="#ctx0" brushRef="#br0" timeOffset="153780.82">24765 12679 0,'-21'-21'0,"21"0"16,21 21 31,-21 21-32,0 0-15,0 0 0,0 0 16</inkml:trace>
  <inkml:trace contextRef="#ctx0" brushRef="#br0" timeOffset="153996.7">24765 13420 0,'0'0'15,"0"21"-15,-21-21 0,0 21 0,-1 0 16,22 0-16,0 1 0,-21-1 16,21 0-16,-21 0 0,0 0 15,0 0-15,21 1 0,-21-1 0,-1 21 16,1-21-16,0 0 0,0 1 0,0-1 16,0 0-16,-22 0 0,1-21 15,21 21-15,-22-21 0,-20 0 0,21 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3T03:28:14.1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3831 2159 0,'0'21'0</inkml:trace>
  <inkml:trace contextRef="#ctx0" brushRef="#br0" timeOffset="160.43">4106 2180 0,'0'0'0,"21"21"0,-21 1 16,-21-22-16</inkml:trace>
  <inkml:trace contextRef="#ctx0" brushRef="#br0" timeOffset="194.41">4064 2286 0,'0'0'0</inkml:trace>
  <inkml:trace contextRef="#ctx0" brushRef="#br0" timeOffset="235.89">4064 2307 0,'-21'-21'15</inkml:trace>
  <inkml:trace contextRef="#ctx0" brushRef="#br0" timeOffset="1440.4">4043 572 0,'0'-22'0,"0"1"15,0 0-15,0 42 47</inkml:trace>
  <inkml:trace contextRef="#ctx0" brushRef="#br0" timeOffset="1663.78">3768 1884 0,'0'42'16,"-22"-21"0,22 1-16,-21-1 0,21 0 0,0 21 0,0-21 15,0 1-15,0-1 16,0-42 15,0-1-31,0 1 16,0 0-16,0-21 0,0 21 15,0-1-15,0-20 0,0 21 0,0-21 16,0 20-16,0 1 0,0-21 16,0 21-16</inkml:trace>
  <inkml:trace contextRef="#ctx0" brushRef="#br0" timeOffset="1960.62">3895 804 0,'0'0'0,"0"-21"0,0 0 0,0 0 16,0 0-16,21 0 0,-21-1 15,0 1-15,0 0 16,-21 0 0</inkml:trace>
  <inkml:trace contextRef="#ctx0" brushRef="#br0" timeOffset="2016.58">3873 974 0,'0'42'15,"0"0"-15,0 1 0,0-1 0</inkml:trace>
  <inkml:trace contextRef="#ctx0" brushRef="#br0" timeOffset="2180.48">3810 1630 0,'0'21'0,"0"0"15,-21 106 1,0-106-16,21 22 0,0-22 16,0 0-16,0 0 0,0 0 0,0 1 15,0-44 16,0 1-31,0 0 16,0-21-16,0 21 0,0-22 16,0 22-16,-22-21 0,22-1 15,0 1-15</inkml:trace>
  <inkml:trace contextRef="#ctx0" brushRef="#br0" timeOffset="2289.42">3619 931 0,'0'0'0,"-21"-42"0</inkml:trace>
  <inkml:trace contextRef="#ctx0" brushRef="#br0" timeOffset="2364.38">3577 762 0,'64'-42'16,"-64"21"-16,0-1 0,21 22 0,0-21 15,0 21-15,21-21 0,1 0 0</inkml:trace>
  <inkml:trace contextRef="#ctx0" brushRef="#br0" timeOffset="2580.26">4127 3239 0,'43'0'16,"-22"21"-16,0 0 16,0 0-16,0 21 0,-21-20 0,22 20 15,-22 0-15,21-126 0,-21-276 16,0 0-16,0 21 0,-21 64 16,-22 63-16,22 64 0,-21 42 0,21 22 15,-22 41-15,1 1 0,0 21 16,20 21-16,-20 0 0,0-21 0,21 21 15,-1 0 1,1-21 15,85 21-31,-43 0 0,-21-22 16,-21 22-16,0-21 0</inkml:trace>
  <inkml:trace contextRef="#ctx0" brushRef="#br0" timeOffset="13007.98">3895 910 0,'0'0'0,"0"-21"16,21 21-16,0-21 0,0 21 16,-21-21-16,0 0 0,21 21 0,-21-22 15,21 22-15,-21-21 16,0 0-16,0 0 0,22 21 15,-22-21-15,0 42 47,0 0-47,-22 21 0,22 1 16,0-1-16,0 0 0,-21 22 16,21-1-16,-21 1 0,21-1 0,0 1 15,-21-1-15,0 22 0,0-21 16,21 20-16,-22 1 0,1 0 15,21-22-15,-21 1 0,21-1 0,-21 1 16,0-1-16,21-21 0,0 1 0,0-1 16,0 0-16,-21-20 15,21-1-15,0 0 0,0 0 0,0-42 47,0 0-47,0 0 0,0-1 16,21-20-16,-21 0 0,21-1 0,-21 1 15,21-21-15</inkml:trace>
  <inkml:trace contextRef="#ctx0" brushRef="#br0" timeOffset="13384.38">3916 1058 0,'0'0'0,"-64"-63"16,64 21-16,-21 20 0,21 1 15,0-21-15,0 21 0,0-22 0,0 22 16,0 0-16,21 0 0,0 0 16,1 0-16,20-1 0,-21 1 0,43 0 15,-22 21-15,21 0 0,1 0 16,21 0-16,-22 0 0,22 0 0,-22 21 16,22 0-16,-22 1 15,-20 20-15,-1 21 0,-21-20 0,0 20 16,-21 1-16,-21-1 0,0 1 15,-21-22-15,-22 22 0,1-1 0,-22-21 16,0 1-16,22-1 0,-22 0 16,22 1-16,-1-22 0,1 0 0,20 21 15,22-42-15,-21 22 0,21-22 16,0 0-16,-1 21 0,44-21 47,-1 0-47,0-21 15,0 21-15</inkml:trace>
  <inkml:trace contextRef="#ctx0" brushRef="#br0" timeOffset="13824.45">4678 1736 0,'-21'-21'0,"-1"-22"15,22 22-15,0 0 16,-21 0-16,21 0 0,-21 21 0,21-22 16,0 1-16,-21 21 15,0 0-15,0 0 0,-1 0 16,1 21-16,0 1 0,0-1 0,-21 0 15,20 21-15,-20 1 0,0-1 16,-1 0-16,22 22 0,-21-22 0,0 22 16,-1-22-16,22 0 0,-21 1 15,21-1-15,21 0 0,0 1 0,0-22 16,0 21-16,0-21 0,0 0 16,21 1-16,0-22 0,21 0 0,1 0 15,-1 0-15,0 0 0,22 0 16,-1-22-16,1 22 0,-1-21 15,1 0-15,-1 0 0,-20 0 0,-1-22 16,0 22-16,1 0 0,-22-21 16,-21-1-16,0 22 0,0-21 0,0 0 15,-21-22-15,-1 22 0,1 21 16,-42-22-16</inkml:trace>
  <inkml:trace contextRef="#ctx0" brushRef="#br0" timeOffset="13936.39">4297 1715 0,'0'21'0,"-21"0"0,-1-21 16,1 42-16,21-21 0,-21 1 15,0 20-15,0-21 0,21 0 0,0 22 16,0-22-16,0 0 0,0 0 16,0 0-16,0 0 0,21-21 15,0 0-15,0 0 0,22 0 0</inkml:trace>
  <inkml:trace contextRef="#ctx0" brushRef="#br0" timeOffset="14046.32">5376 1651 0,'0'0'0,"0"-42"0</inkml:trace>
  <inkml:trace contextRef="#ctx0" brushRef="#br0" timeOffset="14332.43">5165 1820 0,'0'22'16,"0"20"-16,-22 0 0,1 1 0,0 20 15,0 1-15,0-1 0,-22 22 16,22 21-16,-21-1 0,21 1 0,-22 0 16,1 0-16,21 21 0,0 0 0,0 0 15,-1 0-15,1 0 0,21 0 16,-21-21-16,21 21 0,0-21 0,0-22 16,0 22-16,0-21 0,0-22 15,-21 22-15,21-43 0,0 22 0,-21-22 16,21 0-16,0-20 0,0-1 15,0 0-15,0-42 16,0 0-16,0-22 16,0 22-16,0-21 0,0-22 0,0 1 15,0-1-15,21 1 0,-21-22 0,42 0 16,-21-20-16,1-1 0,-1 0 16</inkml:trace>
  <inkml:trace contextRef="#ctx0" brushRef="#br0" timeOffset="14664.25">5143 2244 0,'0'0'0,"0"-43"0,0 1 16,0 0-16,0-22 0,0 22 15,0 0-15,0-1 0,22 1 0,-1 0 16,0-1-16,0 1 0,21 0 16,1 20-16,-1-20 0,0 21 0,1 0 15,20 21-15,-20 0 0,-1 0 16,21 0-16,-41 21 0,20-21 0,-21 42 15,0-21-15,-21 1 0,0 20 16,0 0-16,-21-21 0,0 22 0,-21-22 16,20 21-16,-41 1 0,21-22 15,-1 21-15,1-21 0,-22 0 0,22 22 16,0-22-16,21 0 16,-22 0-16,22-21 0,0 21 0,0-21 15,21 22-15,21-22 31,0 0-31,0-22 0,0 1 16,22 0-16,-22 0 0,21 0 16,1 0-16</inkml:trace>
  <inkml:trace contextRef="#ctx0" brushRef="#br0" timeOffset="14768.19">6202 1609 0,'0'-21'0,"0"42"0,0-64 0</inkml:trace>
  <inkml:trace contextRef="#ctx0" brushRef="#br0" timeOffset="15064.02">6032 1863 0,'0'63'15,"-21"-42"-15,21 22 0,0-22 16,0 21-16,0-21 0,0 22 15,0-22-15,0 0 0,21 0 0,-21 0 16,22-21-16,20 0 0,-21 0 0,0 0 16,22 0-16,-22 0 0,21-21 15,-21 21-15,22-42 0,-1 21 16,-21 0-16,21-22 0,-20 1 0,-1 0 16,-21-1-16,0 1 0,0 0 15,0 20-15,0-20 0,0 21 0,0 0 16,0 0-16,0-1 0,0 1 15,21 42 32,0-21-47,-21 22 0,21-22 0,0 0 16</inkml:trace>
  <inkml:trace contextRef="#ctx0" brushRef="#br0" timeOffset="15458.3">6964 1715 0,'0'-22'16,"0"1"-16,-21 21 31,21 21-15,0 1-16,-22-1 0,22 0 15,-21 21-15,21 1 16,0-1-16,-21 0 0,21 1 0,-21 20 15,0-21-15,21 22 0,-21-1 0,-1 1 16,22-1-16,-21 1 0,21-1 16,0 1-16,0 21 0,0-22 0,0 1 15,0-1-15,0 1 0,0-1 16,0-21-16,0 22 0,-21-1 0,21-20 16,-21 20-16,21-20 0,0-1 0,-21 0 15,21 1-15,-21-22 0,-1 0 16,22 0-16,0 0 0,0 0 0,-21-21 15,21-21 1,0 0 0,0 0-16,0 0 0,21-22 15,-21 22-15,22-21 0,-1 0 16,0-1-16,0 1 0,0-22 0,0 22 16</inkml:trace>
  <inkml:trace contextRef="#ctx0" brushRef="#br0" timeOffset="15801.11">6985 1905 0,'0'0'0,"-21"-21"0,21 0 0,0-22 0,0 22 0,-21 0 16,21-21-16,0 21 16,0-1-16,0 1 0,21 0 0,0 21 15,-21-21-15,42 0 0,-21 21 16,1 0-16,-1 0 0,21 0 0,-21 0 15,22 0-15,-22 0 0,21 21 16,-21 0-16,0 0 0,-21 0 0,0 1 16,0 20-16,0-21 0,0 0 15,0 22-15,-21-22 0,0 0 0,-21 21 16,21-21-16,-22 1 0,1-1 16,21 0-16,-22 0 0,1 0 0,21-21 15,0 21-15,-22 1 0,22-22 16,0 0-1,21 21-15,21-42 32,0 21-32,1 0 0,20-22 15</inkml:trace>
  <inkml:trace contextRef="#ctx0" brushRef="#br0" timeOffset="16208.88">8191 1736 0,'0'0'0,"0"-21"16,0-1-16,0 1 15,0 0-15,-21 21 0,0-21 16,0 21-16,-21 0 0,20 0 0,1 0 16,-21 0-16,0 21 0,20 0 15,-20 0-15,0 1 0,21 20 0,-22-21 16,22 0-16,0 0 0,21 1 15,0-1-15,0 0 0,0 0 16,0 0-16,0 0 0,21-21 16,21 22-16,-20-1 0,-1 0 15,0-21-15,21 21 0,-21 0 0,1-21 0,-1 21 16,0 1-16,0-1 16,-21 0-16,0 0 0,0 0 15,0 0 1,-21-21-16,0 0 0,-22 22 0,22-22 15,0 0-15,0 0 0,0 0 0,-22 21 16,22-21-16,0 0 0,-21 0 16,21 0-16,-1 0 0,1 0 0,-21 0 15,21 0-15,0 0 0,-1 0 16,1-21-16,-21 21 0,21 0 0,-22 0 16</inkml:trace>
  <inkml:trace contextRef="#ctx0" brushRef="#br0" timeOffset="16732.14">3895 2688 0,'0'0'0,"-22"0"0,-20 0 0,0 0 0,21 0 15,-22 0-15,1 0 0,21 0 16,-22 0-16,22 0 0,0 0 0,0 0 16,0 0-16,42 0 31,21 0-31,1 0 0,-1 0 0,21 0 15,22 0-15,0 0 0,-1 0 16,43 0-16,0 0 0,0 0 16,43 0-16,-22 0 0,21 0 0,22-21 15,-22 21-15,22 0 0,-22 0 0,21 0 16,-20 0-16,20 0 0,-20 0 16,20 0-16,-21 0 0,1 0 15,-1 0-15,0 0 0,-20 0 0,-1 0 16,0 0-16,-21 0 0,0 0 15,-21 0-15,-22 0 0,1 0 0,-21 0 16,-1 0-16,-21 0 0,1 0 16,-22 0-16,0 0 0,-42 0 31,0 0-31,0 0 0,-1 0 16,-20 0-16,0 0 0,-1 0 15,1 0-15,0 0 0,-22 0 0</inkml:trace>
  <inkml:trace contextRef="#ctx0" brushRef="#br0" timeOffset="17167.96">3746 2985 0,'22'0'31,"-1"0"-31,21 0 0,0 0 16,1 0-16,-1 0 0,22 0 0,-1 0 15,22 0-15,21 0 0,-1-22 16,22 22-16,22 0 0,-22 0 0,42-21 15,-21 21-15,21 0 0,1 0 16,20-21-16,1 21 0,-22 0 0,22 0 16,-1 0-16,1 0 0,-1 0 15,1-21-15,-22 21 0,21 0 16,-20 0-16,-1 0 0,-21 0 0,-21 0 16,0 0-16,-21 0 0,-21-21 15,-1 21-15,-20 0 0,-22 0 0,1 0 16,-22 0-16,0 0 0,0-21 15,0 21-15,-21-22 16,0 1-16,-42 21 0,21-21 16,0 0-16,-22 0 0</inkml:trace>
  <inkml:trace contextRef="#ctx0" brushRef="#br0" timeOffset="17827.99">6117 1524 0,'0'21'62,"0"0"-62,-21 1 0,0-1 16,21 21-16,-21-21 0,-1 22 0,1-1 15,21 0-15,-21 1 0,0-22 16,21 21-16,-21 0 0,0 1 0</inkml:trace>
  <inkml:trace contextRef="#ctx0" brushRef="#br0" timeOffset="22174.74">1228 4530 0,'0'0'0,"-22"0"15,1 0-15,0 0 16,0 0-16,0-21 0,0 21 16,-1 0-1,44 0 32,-1 0-47,0 0 0,21 21 16,1-21-16,-1 0 0,21 21 15,1-21-15,-1 0 0,1 0 0,21 21 16,-43-21-16,21 0 0,1 0 16</inkml:trace>
  <inkml:trace contextRef="#ctx0" brushRef="#br0" timeOffset="22287.68">2540 4572 0,'21'0'0,"21"0"16,-20 0-16,-1 0 0,0 0 15,-21-21 1,-21 0-1,0 21 1,21-21-16,-22-1 0,1 22 16,21-21-16</inkml:trace>
  <inkml:trace contextRef="#ctx0" brushRef="#br0" timeOffset="22396.62">2371 4339 0,'-22'0'15,"-20"0"-15,0-21 16</inkml:trace>
  <inkml:trace contextRef="#ctx0" brushRef="#br0" timeOffset="22509.37">2222 4297 0,'22'0'15,"-1"0"1,0 0 0,0 0-16,0 0 15,0 0-15,1 0 0,-1 0 16,0 0-16,-21 21 15</inkml:trace>
  <inkml:trace contextRef="#ctx0" brushRef="#br0" timeOffset="23016.58">2476 4339 0,'-21'0'47,"0"0"-47,0 0 16,21-21-16,-21 21 15,0 0-15,-1-21 0,1 21 16,21-21-16,-21 21 0,0 0 15,0-21-15,0-1 16,-1 22 0,22-21-16,0 42 47,22-21-32,-1 22-15,-21-1 0,21-21 0,0 21 16,0 0-16,0 0 15,1 0-15,20-21 0,-21 22 0,0-1 16,22 0-16,-1-21 0,-21 21 16,21-21-16,-20 21 0,20-21 0,-21 21 15,0-21-15,0 0 0,1 0 0,-1 22 16,0-22-16,0 0 16,-21 21-16,0 0 15,-21 0-15,0-21 16,-22 21-16,22 0 0,-21 1 0,0-1 15,-1 0-15,1 0 16,0 0-16,-22 22 0,22-22 0,-1 0 16,-20 21-16,21-21 0,-1 1 15,22-1-15,-21 0 0,21 0 0,-1 0 16,1-21-16,21 21 16,-21-21-16,21-21 46,-21 21-46,0-21 0</inkml:trace>
  <inkml:trace contextRef="#ctx0" brushRef="#br0" timeOffset="23396.36">1757 4551 0,'0'0'0,"-21"-21"0,-1 21 0,1 0 16,0 0-1,21-21-15,-21 21 16,42 0 0,0 21-1,0-21-15,22 21 0,-22-21 16,21 0-16,1 21 0,-1-21 15,0 0-15,22 21 0,-1-21 0,-20 0 16,20 0-16,1 0 0,-1 0 0,1 0 16,-1 0-16,-21 0 0,22 0 15,-22 0-15,1 0 0,-1 0 0,-21 0 16,21 0-16,-20 0 0,-1 0 16,-21-21 15,0 0 0</inkml:trace>
  <inkml:trace contextRef="#ctx0" brushRef="#br0" timeOffset="24428.41">3916 4297 0,'0'-21'16,"0"0"-16,0-1 0,0 1 16,21 21-16,-21-21 0,0 0 0,0 0 15,0 42 32,0 21-47,0-21 0,-21 22 16,21-1-16,-21 0 0,21 1 0,-22-1 15,22 0-15,-21 22 0,0-22 16,21 1-16,-21-1 0,21 0 0,-21 1 16,21-1-16,0 0 0,0-21 0,0 1 15,0-1-15,0 0 0,0 0 16,0 0-16,21-21 15,0 0 1,0-21-16,0 0 0,-21 0 0,22 0 0,-1-1 16,0-20-16,0 21 0,-21 0 15,21-22-15,0 22 0,1-21 16,-1 21-16,0 0 0,0-1 0,-21 1 16,21 0-16,0 21 0,-21-21 15,22 21-15,-1 0 16,-21 21-16,0 0 15,0 0-15,0 1 16,0-1-16,0 0 0,0 0 0,0 0 16,0 22-16,0-22 0,0 0 15,0 21-15,0-21 0,0 1 16,0-1-16,0 0 0,0 0 0,21 0 16,0 0-16,0-21 0,0 0 15,1 0-15,-1 0 0,0 0 0,0 0 16,0-21-16,22 21 0,-22-21 15,21-21-15,-21 21 0,0-22 0,22 22 16,-22-21-16,0-1 0,0 1 0,0 21 16,1-64-16,-22 43 15,21 21-15,-21-22 0,0 22 0,0 0 16,0 0-16,0 0 0,0 0 16,0 42 30,0 0-46,0 0 0,-21 21 16,21-20-16,0-1 0,0 21 0,0-21 16,-22 22-16,22-1 0,0-21 15,0 21-15,0-20 0,0 20 0,0-21 16,0 21-16,0-20 0,0-1 16,0 0-16,22 0 0,-1-21 0,0 0 15,0 21-15,0-21 0,0 0 0,22 0 16,-22 0-16,0-21 15,21 0-15,-20 0 0,20 0 0,-21-1 16,0 1-16,0 0 0,22-21 0,-22-1 16,0 22-16,0-21 0,-21 21 15</inkml:trace>
  <inkml:trace contextRef="#ctx0" brushRef="#br0" timeOffset="24607.9">5186 4509 0,'0'21'31,"0"0"-31,0 0 16,0 0-16,0 0 0,-21 1 0,21-1 15,-22 0-15,22 0 0,0 21 16,0-20-16,0-1 0,0 0 0,0 0 16,0 0-16,0 0 0,0 1 15,0-1-15,22-21 16,-1 0-16,0 0 16,0 0-16,0-21 0,0-1 0,1 1 15,-1 0-15,21-21 0</inkml:trace>
  <inkml:trace contextRef="#ctx0" brushRef="#br0" timeOffset="24957.4">5397 4149 0,'-42'-43'0,"84"86"0,-126-86 0,63 43 0,-1 0 16,1 0-16,0 0 15,0 0-15,21 22 0,-21-22 0,21 21 16,-21 0-16,21 0 0,0 0 0,0 0 15,0 1-15,0-1 0,0 0 16,0 0-16,21-21 0,0 0 0,0 21 16,21-21-16,-20 0 0,-1-21 15,0 42-15,0-21 0,21 0 0,-20-21 16,-1 0-16,0 0 0,0 0 0,-21-1 16,0 1-16,0 0 0,0 0 15,0 0-15,0 0 0,-21-1 0,0 22 16,0 0-16,21-21 0,-22 21 0,1 0 15,0 0-15,0 21 0,0-21 16,0 22-16,-1-1 0,1 0 16,21 0-16,-21 0 0,21 0 15,0 1-15,0-1 0,0 0 0,0 0 16,0 0-16,0 0 0,21 1 16</inkml:trace>
  <inkml:trace contextRef="#ctx0" brushRef="#br0" timeOffset="25600.7">5673 4509 0,'-22'-22'16,"1"22"0,21 22-1,0-1-15,0 0 16,-21 0-16,21 0 15,0 22-15,0-22 0,0 0 0,-21 21 16,21-21-16,0 22 0,0-22 0,0 0 16,0 21-16,-21-20 0,21-1 15,0 0-15,-21 0 0,21 0 16,0-42 15,-22 0-31,22 0 0,0 0 16,0-1-16,0 1 0,0-21 15,0 21-15,22-22 0,-1 22 16,0-21-16,0 0 0,0 20 0,0-20 16,1 21-16,20 0 0,-21 0 15,21-1-15,1 1 0,-22 21 0,21 0 16,-21 0-16,22 0 0,-22 0 0,21 0 16,-21 21-16,1 1 0,-1-1 15,0 0-15,0 0 0,-21 0 0,0 0 16,0 1-16,0-1 0,0 21 15,0-21-15,0 0 0,-21 1 0,0-1 16,0 0-16,21 0 0,-22-21 0,1 21 16,21 0-1,-21-21-15,42-21 47,0 21-47</inkml:trace>
  <inkml:trace contextRef="#ctx0" brushRef="#br0" timeOffset="26164.38">6879 4572 0,'0'0'0,"0"-21"15,0 0-15,0 0 16,0-1-16,0 1 0,-21 0 0,0 0 15,0 0-15,-1 0 0,-20-1 0,21 22 16,0 0-16,-22 0 0,1 0 16,0 0-16,21 22 0,-22-1 0,1 0 15,0 21-15,-1-21 0,22 22 0,0-22 16,-21 21-16,20 1 0,22-1 16,-21-21-16,21 21 0,0 1 0,0-1 15,0-21-15,0 22 0,0-22 0,21 0 16,1 0-16,-1 0 0,0-21 15,21 0-15,-21 0 0,22 0 16,-22 0-16,21 0 0,1-21 0,-1 0 16,0 0-16,1 0 0,-22-22 15,21 22-15,0-21 0,-20-1 0,20 1 16,-21 0-16,0-22 0,22 22 16,-43-22-16,21 1 0,0-1 0,-21 22 15,21-21-15,-21 20 0,0-20 0,0 20 16,0 22-16,0-21 0,0 21 15,0 0-15,0 42 32,-21 0-32,0 21 0,0 1 0,21-1 15,-22 0-15,1 1 0,21 20 16,0-21-16,-21 1 0,21 20 16,-21-20-16,21-1 0,0 0 0,-21 1 15,21-22-15,0 21 0,0-21 0,0 22 16,0-22-16,21 0 0,0-21 15,0 21-15,0-21 0,1 0 16,-1 0-16,0 0 0,0 0 0,21-21 16,-20 0-16</inkml:trace>
  <inkml:trace contextRef="#ctx0" brushRef="#br0" timeOffset="26600.64">7472 4487 0,'0'0'0,"0"-21"0,0 0 0,0 0 15,-21 21 1,-1 0 0,1 0-16,0 21 0,0 0 15,0 0-15,21 1 0,0-1 16,-21 0-16,-1 0 0,22 21 0,0-20 16,0-1-16,0 0 0,0 21 0,0-21 15,0 1-15,0-1 0,0 0 16,0 0-16,0 0 0,22 0 0,-1-21 15,0 0-15,0 0 0,21 0 16,-20 0-16,20 0 0,-21-21 16,21 21-16,1-21 0,-22 0 0,21 0 15,-21 0-15,1-22 0,20 22 0,-42-21 16,21 21-16,-21-22 0,0 1 16,0 0-16,0-1 0,0 22 0,-21-21 15,0 21-15,0-1 0,-1 1 0,-20 21 16,0 0-16,21 0 0,-22 0 15,1 0-15,21 21 0,-22 1 0,22-1 16,0 0-16,0 21 0,0-21 0,0 22 16,-1-22-16,22 21 0,0-21 15,0 22-15,0-22 0,0 0 16,0 0-16,0 0 0,22 1 0,-1-1 16,0 0-16,0-21 0,21 0 15,-20 0-15</inkml:trace>
  <inkml:trace contextRef="#ctx0" brushRef="#br0" timeOffset="26701.59">8128 4466 0,'0'0'0</inkml:trace>
  <inkml:trace contextRef="#ctx0" brushRef="#br0" timeOffset="27568.58">8784 4382 0,'0'-22'16,"21"1"-16</inkml:trace>
  <inkml:trace contextRef="#ctx0" brushRef="#br0" timeOffset="28780.03">8276 4445 0,'0'-21'0,"0"0"32,0 0-32,-21 21 15,0 0 1,21 21-1,-21 0-15,-1 0 16,22 0-16,-21 0 0,21 22 16,0-22-16,0 21 0,-21-21 0,21 22 15,-21-22-15,21 21 0,0 1 16,0-22-16,0 21 0,0-21 0,0 0 16,0 1-16,0-1 0,0 0 0,0 0 15,21-21 1,0 0-1,0 0-15,1 0 0,-1-21 16,0 0-16,0 21 0,0-43 16,0 22-16,-21 0 0,22 0 15,-1 0-15,0 0 0,0-22 0,0 22 16,0 0-16,1 21 0,-22-21 0,21 0 16,0 21-16,-21-22 15,0 44 1,21-1-1,-21 0-15,0 0 0,0 0 16,0 0-16,0 1 0,0-1 0,0 0 16,0 0-16,0 0 0,21 0 15,-21 1-15,0-1 0,21-21 16,1 0-16,-1 0 16,0 0-16,0 0 0,0 0 0,0 0 15,22-21-15,-22-1 0,21 1 0,1 0 16,-22 0-16,21 0 0,-21-22 15,0 22-15,1-21 0,-1 21 0,-21-22 16,0 1-16,0 0 0,0 21 16,0-22-16,0 22 0,-21 0 0,-1 0 15,1 0-15,21-1 0,-21 22 0,0 0 16,0 0-16,0 0 16,-1 0-16,22 22 15,0-1-15,0 0 16,0 0-16,22-21 31</inkml:trace>
  <inkml:trace contextRef="#ctx0" brushRef="#br0" timeOffset="34296.86">10795 4318 0,'0'0'0,"0"-21"16,0 0-16,0 0 0,0-1 16,0 1-16,0 0 0,0 0 15,0 0-15,0 0 0,0-1 16,0 1-16,0 42 47,0 22-47,0-22 0,-21 21 0,21 1 15,0-1-15,-21 0 0,-1 22 0,1-22 16,21 0-16,0 1 0,-21-1 16,0 0-16,21 1 0,-21-22 0,21 21 15,0-21-15,0 1 0,0-1 16,0 0-16,0 0 0,21-21 16,0 0-16,0-21 15,0 0-15,1 0 16,-1-1-16,0-20 0,21 21 0,-21-21 15,1-1-15,-1 22 0,21-21 0,-21-1 16,0 1-16,1 0 0,-1-1 16,0 22-16,0 0 0,0 0 0,-21 42 31,0 0-31,0 0 16,0 1-16,0-1 0,0 21 0,0-21 15,0 22-15,0-22 0,0 21 0,0-21 16,0 0-16,0 22 0,0-22 15,0 0-15,0 0 0,0 0 0,0 1 16,21-1-16,1-21 0,-1 0 16,0 0-16,21 0 0,-21 0 15,1 0-15,20-21 0,-21-1 0,21 1 16,1 0-16,-22 0 0,21 0 16,-21-22-16,22 1 0,-22 21 0,0-21 15,0-1-15,0 1 0,1 21 0,-22-22 16,0 1-16,0 21 0,0-21 15,0 20-15,0 1 0,0 0 16,0 42 0,0 0-16,-22 1 15,22 20-15,0-21 0,-21 21 0,0-20 16,21 20-16,-21 0 0,21 1 16,0-1-16,0-21 0,0 21 15,0-20-15,0-1 0,0 21 0,0-21 16,0 0-16,21-21 15,0 0-15,0 0 0,1 0 0,-1 0 16,21-21-16,-21 21 0,22-21 0,-22 0 16,21-21-16,0 20 0,22-20 15,-22 0-15,1-1 0,-1-20 0,0 21 16,1-22-16,-22-21 0,21 22 0,-21-1 16,0 1-16,-21-1 0,0 22 15,22-21-15,-22 41 0,0-20 0,0 21 16,0 0-16,0 0 15,0-1-15,-22 22 0,1 0 16,21 22-16,-21-1 0,0 0 0,0 21 16,21-21-16,-21 43 0,-1-22 15,22 22-15,-21-22 0,0 22 0,21-1 16,-21 1-16,0-1 0,0-21 0,21 22 16,-22-22-16,22 1 0,-21-1 15,21-21-15,0 0 0,0 22 0,0-22 16,0 0-16,21-21 31,1 0-31,-1 0 0,0-21 0,0 0 16,-21-1-16,21 1 15,0 0-15,1 0 0,-1 0 0,0-22 16,-21 22-16,21 0 0,0 21 0,-21-21 16,0 0-16,21 21 0,1 0 15,-22 21 1,0 0-16,0 0 0,0 0 15,0 1-15,0-1 0,21 0 16,-21 0-16,0 0 0,21 0 16,-21 1-16,0-1 0,21 0 0,0-21 15,0 0-15,1 0 0,-1 0 16,0 0-16,0 0 0,0 0 16,0 0-16,22 0 0,-22-21 0,0 0 15,21-1-15,-20 1 0,20 0 16,-21 0-16,21 0 0,-20 0 0,-1-22 15,-21 22-15,21-21 0,-21 21 16,0-1-16,0 1 0,0 0 0,0 0 16,-21 42-1,21 0-15,0 0 16,0 1-16,-21 20 0,21-21 0,-22 0 16,22 22-16,0-22 0,0 21 15,0-21-15,0 0 0,0 1 16,0-1-16,22-21 15,-1 0-15,0 0 0,0 0 0,0 0 16,0 0-16,1-21 16,-1-1-16,0 1 0,0 0 0</inkml:trace>
  <inkml:trace contextRef="#ctx0" brushRef="#br0" timeOffset="34620.26">13102 3937 0,'-21'0'0,"42"0"0,-63 21 16,21-21-16,-1 21 16,1 22-16,0-22 0,0 0 0,21 0 15,0 0-15,0 1 0,0-1 16,21-21 0,0 0-16,0 0 0,1 0 0,20 0 15,-21-21-15,0-1 0,0 1 16,1 0-16,-22 0 0,0 0 0,0 0 15,0-1-15,0 1 0,0 0 0,-22 0 16,1 21-16,0 0 0,0 0 16,0 0-16,0 0 0,-22 0 0,22 21 15,0-21-15,0 42 0,0-20 0,-1-1 16,1 21-16,21-21 16,0 22-16,-21-22 0,21 0 0,0 21 15,0-21-15,0 1 0,21-1 16,0 0-16</inkml:trace>
  <inkml:trace contextRef="#ctx0" brushRef="#br0" timeOffset="35344.68">13547 4191 0,'0'0'0,"0"-42"16,-22 42-16,1 0 15,21-21-15,-21 21 0,0 0 0,0 0 16,0 21-16,-1 0 0,22 0 16,-21 0-16,0 22 0,21-22 15,-21 21-15,21-21 0,-21 22 0,21-1 16,-21 0-16,21-21 0,0 22 16,0-22-16,0 21 0,0-21 0,21 1 15,0-1-15,0 0 0,0-21 0,22 0 16,-22 0-16,21 0 0,-21 0 15,22 0-15,-1 0 0,0 0 0,-21-21 16,22 0-16,-1-22 0,-21 22 16,22-21-16,-22-1 0,0 1 15,0-21-15,0 20 0,0-20 0,1-1 16,-1-20-16,-21 20 0,0 1 0,0-1 16,0 22-16,0-1 0,0 1 15,0 0-15,0 21 0,0-1 0,0 1 16,-21 42-1,21 1-15,0-1 0,-22 0 16,22 21-16,-21 1 0,21-1 0,-21 21 16,21 1-16,0-22 15,0 22-15,-21-1 0,21-20 0,-21 20 16,21-21-16,0 1 0,0-1 0,-21 0 16,21 1-16,-22-22 0,22 0 15,0 0-15,0 0 0,0 1 0,0-44 31,0 1-15,22 0-16,-1 0 0,-21-21 0,21 20 16,0-20-16,0 0 0,0-1 15,1 1-15,-1 21 0,21-21 0,-21 20 16,22 1-16,-1 0 0,-21 0 0,21 21 16,-20 0-16,-1 0 15,21 21-15,-21 0 0,0 0 0,1 1 16,-22-1-16,0 21 0,0-21 0,0 22 15,0-22-15,0 21 0,0 0 16,0-20-16,0-1 0,-22 21 0,1-21 16,0 0-16,21 1 0,0-1 0,-21-21 15,21 21-15,-21-21 0,21-21 32,0 0-32</inkml:trace>
  <inkml:trace contextRef="#ctx0" brushRef="#br0" timeOffset="36077.3">16277 4276 0,'0'0'0,"42"-43"16,-20 43-16,-1-21 0,0 0 15,-21 0-15,21 21 0,-21-21 16,21 0-16,-21-22 0,0 22 0,0 0 16,0 0-16,-21 0 0,0-1 0,-21 1 15,20 0-15,1 21 16,-21 0-16,21 0 0,-22 0 0,1 0 15,0 21-15,21 22 0,-22-22 16,1 21-16,0 0 0,20 1 0,-20-1 16,21 22-16,0-22 0,0 0 0,-1 1 15,1-1-15,21 0 0,0 1 16,0-22-16,0 21 0,0-21 0,0 0 16,21 1-16,1-22 0,-1 0 15,0 0-15,0 0 0,21 0 0,-20 0 16,20 0-16,0-22 0,1 1 0,-1 0 15,0 0-15,1 0 16,-1 0-16,0-22 0,1 22 0,-22-21 16,0-1-16,0 22 0,0-21 0,-21 21 15,0 0-15,0-1 0,0 44 32,0-1-32,0 0 15,0 21-15,0-21 0,0 1 0,0 20 16,0-21-16,0 0 0,0 0 0,0 1 15,0-1-15,21 0 16,1-21-16,-1 0 0,0 0 0,0 0 16,21 0-16,1 0 0,-22-21 15,21 21-15,1-21 0,-1-1 0,0 1 16,-21 0-16,22-21 0</inkml:trace>
  <inkml:trace contextRef="#ctx0" brushRef="#br0" timeOffset="36383.65">17124 4022 0,'0'0'0,"0"-21"0,0-1 16,0 1 0,-21 21-16,-1 21 15,1 1-15,0-1 0,0 21 0,0 0 16,21 1-16,-21 20 0,-1-20 16,1 20-16,0 1 0,21-1 0,-21 1 15,0-1-15,0 22 0,21-22 0,-22 22 16,1-22-16,0 22 15,21 0-15,-21-22 0,0 22 0,21-22 16,0 1-16,-21-1 0,-1 1 0,22-1 16,-21-20-16,21 20 0,-21-20 0,21-22 15,0 21-15,0-21 0,0 0 16,0 1-16,0-44 16,0 1-16,0 0 15,21-21-15,-21-1 0,21 1 16,1 0-16,-1-22 0,0 22 0,0-22 15,-21-20-15</inkml:trace>
  <inkml:trace contextRef="#ctx0" brushRef="#br0" timeOffset="36692.47">17039 4255 0,'0'0'0,"0"-43"0,0-20 15,0 42-15,21-1 16,0 1-16,1 21 0,20-21 15,0 0-15,1 21 0,-1 0 0,0-21 16,22 21-16,-22 0 0,43 0 16,-43 21-16,-21 0 0,0-21 15,-21 42-15,0-20 0,0-1 16,0 21-16,-21-21 0,0 22 16,-21-22-16,-1 21 0,1-21 0,0 22 15,-22-22-15,22 0 0,0 0 0,-1 0 16,22 0-16,-21 1 0,21-22 15,-1 21-15,44-21 32,-1 0-32,0 0 0,21 0 0,-21 0 15,22 0-15,-1-21 0,0 21 0,1-22 16</inkml:trace>
  <inkml:trace contextRef="#ctx0" brushRef="#br0" timeOffset="37006.97">17886 4170 0,'0'0'0,"0"-21"0,0 0 16,-21 21-16,-1 21 15,22 0-15,0 0 0,-21 0 0,0 0 16,0 22-16,0-1 0,21 0 0,-21 22 16,-1-22-16,22 22 0,-21-1 15,0 1-15,0-1 0,0 22 0,0-22 16,-1 22-16,-20 0 0,21-22 15,0 22-15,-22-22 0,22 1 0,-21 21 16,21-22-16,0 1 0,-1-1 16,1-21-16,0 22 0,0-22 0,0 1 15,21-1-15,-21 0 0,21-21 16,0 1-16,0-1 0,0 0 0,21-21 16,0-21-1,0 0-15,0-22 0,0 22 0,22-21 16,-22-22-16,21 22 0,-21-22 15</inkml:trace>
  <inkml:trace contextRef="#ctx0" brushRef="#br0" timeOffset="37300.32">17738 4763 0,'0'0'0,"0"-64"0,0 1 16,0-1-16,0 22 0,0-22 0,0 22 16,0 21-16,0-22 0,0 22 15,0-21-15,21 21 0,0 0 0,0-1 16,0 1-16,22 0 0,-1 0 15,0 21-15,1 0 0,-1 0 0,21 0 16,-20 21-16,-1 0 0,0 0 0,-20 1 16,-1 20-16,0-21 0,-21 21 15,0-20-15,-21 20 0,0 0 0,-1-21 16,-20 22-16,0-22 0,21 0 0,-22 21 16,1-20-16,0-1 0,-1-21 15,1 21-15,21-21 0,-22 0 16,22 0-16,0 0 0,21-21 31,0 0-31,42-1 0,-20 1 0,-1 0 16,0 0-16,21 0 0,-21 0 15</inkml:trace>
  <inkml:trace contextRef="#ctx0" brushRef="#br0" timeOffset="37616.14">18330 4445 0,'21'0'16,"1"0"-16,-1 0 16,21 0-16,-21 0 0,0-21 0,22 0 15,-22 21-15,21-21 0,1-1 16,-22 1-16,21-21 0,0 21 0,-20 0 16,-1-1-16,0 1 0,-21 0 0,0 0 15,-21 21 1,0 0-16,-1 0 0,-20 0 0,0 0 15,-1 21-15,1 0 0,0 0 16,21 1-16,-22-1 0,1 0 0,21 21 16,0-21-16,21 1 0,0-1 0,0 21 15,0-21-15,0 0 0,21-21 16,0 22-16,0-1 0,21-21 16,-20 0-16,20 0 0,0 0 0,-21 0 15,22 0-15,-1 0 0,0 0 16,22 0-16</inkml:trace>
  <inkml:trace contextRef="#ctx0" brushRef="#br0" timeOffset="38063.87">19579 4149 0,'0'0'0,"0"-21"16,0-1-16,-63 1 15,41 21-15,-20 0 0,21 0 0,-21 0 16,-1 21-16,1 1 0,21-1 15,-22 0-15,22 21 0,-21-21 0,21 22 16,0-1-16,-1-21 0,1 22 0,21-22 16,0 21-16,0-21 0,0 0 15,0 1-15,0-1 0,21 0 0,1 0 16,-1-21-16,0 0 0,0 0 0,21 0 16,-20 0-16,-1 0 0,21-21 15,-21 21-15,0-21 0,22 0 0,-22-22 16,0 22-16,0-21 0,0 21 15,-21-22-15,22 1 0,-22 0 0,21-1 16,-21 22-16,0-21 0,0 21 16,0 42-1,0 0-15,-21 0 16,-1 0-16,22 0 0,-21 22 0,21-1 16,0-21-16,0 22 0,0-22 15,0 0-15,0 21 0,0-21 0,0 1 16,0-1-16,21 0 0,-21 0 15,22-21-15,-1 0 0,0 0 16,21 0-16,-21 0 0,1 0 0,20 0 16,-21 0-16,0 0 0,22 0 15,-22-21-15,0 0 0,0 21 16</inkml:trace>
  <inkml:trace contextRef="#ctx0" brushRef="#br0" timeOffset="38416.68">19897 4233 0,'0'0'0,"0"-21"0,0 0 15,0 0-15,0 0 0,21 0 16,0 21-16,-21-22 16,21 22-16,0 0 0,0 0 0,1 0 15,-1 0-15,0 0 0,0 22 16,0-22-16,0 21 0,1 0 0,-22 21 16,21-21-16,-21 22 0,21-22 15,-21 21-15,0-21 0,0 22 16,0-22-16,0 0 0,0 21 0,-21-20 15,0-1-15,21 0 0,-22-21 0,1 21 16,0 0-16,0-21 16,0 0-16,21-21 15,0 0 1,0 0-16,21 0 0,0-1 16,0-20-16,0 0 0,22 21 0,-22-22 15,21 1-15,-21 21 0,22-22 0,-22 22 16,21 0-16,-21 0 15,22 0-15,-22 21 0,21 0 0,1 0 16,-22 0-16,21 0 0,-21 0 16,22 0-16,-22 0 0</inkml:trace>
  <inkml:trace contextRef="#ctx0" brushRef="#br0" timeOffset="38800.46">20828 4233 0,'0'0'0,"21"0"0,0 0 15,0 0-15,1-21 0,-1 0 16,0 21-16,0-21 0,0 0 0,-21 0 16,21 21-16,-21-22 15,-21 22 1,0 0-16,-21 0 0,-1 0 16,22 0-16,-21 22 0,0-1 15,-1 0-15,1 0 0,21 0 0,0 0 16,-1 1-16,22-1 0,0 0 15,0 0-15,22 0 0,-1 0 0,0 1 16,0-1-16,21 0 0,-20-21 0,20 21 16,-21 0-16,21-21 0,-20 21 15,-1-21-15,21 22 0,-21-22 0,0 21 16,-21 0-16,-21-21 31,0 0-31,0 0 16,0 0-16,0 0 0,-1 0 0,1 0 15,0 0-15,0 0 0,0 0 16,0 0-16,-1 0 0,1 0 16,0-21-16,21 0 0,0-1 15</inkml:trace>
  <inkml:trace contextRef="#ctx0" brushRef="#br0" timeOffset="39964.25">23431 3366 0,'0'-43'0,"0"86"0,0-107 0,0 22 16,0-1-16,0 22 0,-21-21 0,21 21 15,-21 0-15,0-1 0,-21 1 16,20 21-16,1 0 0,0 0 0,-21 0 16,-1 0-16,1 21 0,0 1 0,-1-1 15,-20 21-15,-1 22 0,1-1 16,-1 22-16,22-22 0,-21 22 15,20 0-15,1-22 0,0 22 16,20-1-16,1-20 0,21 21 0,0-22 16,0 1-16,0-22 0,43 21 15,-22-20-15,21-22 0,0 21 0,22-42 16,-22 21-16,22-21 0,20 0 0,-20 0 16,-1 0-16,22-21 0,0 0 15,-22 0-15,22-21 0,-22-1 0,1 1 16,-1 0-16,1-1 0,-22-20 15,1-1-15,-22 1 0,0-1 0,-21 1 16,0-22-16,0 22 0,0-1 0,-21 1 16,0-1-16,-22 1 15,1 20-15,0 1 0,-1 21 0,-20 0 16,20 21-16,-20 0 0,21 21 16,-22 0-16,1 21 0,-1 1 0,22 20 15,-22 1-15,1-1 0,20 1 16,1-1-16,0 22 0,-1-22 0,22 1 15,21-1-15,0 1 0,0-1 16,0-20-16,43-1 0,-22 0 0,21 1 16,22-22-16,-22 0 0,21 0 0,-20-21 15,20 0-15,1 0 16,-1 0-16,1 0 0,-1-21 0,1 0 16,-1 0-16,-20-1 0,-1-20 0,0 21 15,-21-21-15,22 20 0,-22-20 16,0 0-16,0 21 0,0-1 0,-21-20 15,22 21-15,-1 21 16,-21 21-16,0 0 16,0 0-16,0 1 0,0 20 15,0-21-15,0 21 0,0 1 0,0-22 16,0 21-16,-21-21 0,-1 22 0,1-22 16,21 0-16,0 0 0,-21-21 15,0 21-15,0-21 16,21-21-1,0 0 1,0 0-16,0 0 0,0 0 0,21-22 16,0 1-16,0 0 0,0-1 15,22 22-15,-22-21 0,21-1 0,-21 22 16,22-21-16,-1 21 0,0 21 0,-20 0 16,20 0-16,0 0 0,-21 0 15,1 21-15,20 0 0,-21 21 0,0-20 16,0 20-16,-21 0 0,0-21 15,22 22-15,-22-1 0,0-21 16,0 22-16,0-22 0,0 21 0,-22-21 16,1 0-16,21 1 0,-21-22 15,0 21-15,0 0 0,21-42 32,0 0-32</inkml:trace>
  <inkml:trace contextRef="#ctx0" brushRef="#br0" timeOffset="40248.72">25273 3344 0,'0'-21'0,"0"42"0,0-63 0,0 21 16,0 42-1,0 21-15,0-20 0,-21 20 0,21 0 16,0 22-16,-21-22 0,21 22 15,-22-22-15,22 21 0,0-20 0,-21 20 16,0 1-16,0-1 0,0-20 16,0 20-16,-1-21 0,1 1 0,0-22 15,0 21-15,0-21 0,21 22 0,0-22 16,0 0-16,21-21 31,0-21-31,0 0 0,22 0 16,-22-1-16,21 1 0</inkml:trace>
  <inkml:trace contextRef="#ctx0" brushRef="#br0" timeOffset="40864.14">25887 3408 0,'0'0'0,"0"-21"0,-21 21 16,-1 0-1,1 21-15,0 21 0,0 1 0,0-1 16,0 0-16,-1 1 0,1 20 0,0-21 15,0 22-15,0-22 0,0 22 16,-1-1-16,1 1 0,0-1 16,0-20-16,0-1 0,0 0 0,-1 1 15,22-1-15,0-21 0,0 0 0,-21 0 16,21 1-16,0-44 31,21 1-31,1 0 0,-22 0 16,21-21-16,0-1 0,21 22 0,-21-21 15,1-1-15,-1 1 0,0 21 0,0 0 16,0 0-16,0-1 0,1 22 16,-1 0-16,-21 22 15,0-1-15,0 0 0,0 0 0,0 0 16,0 22-16,0-22 16,0 0-16,0 21 0,21-21 0,-21 1 15,21-1-15,-21 0 0,21 0 16,0-21-16,1 21 0,-1-21 0,0 0 15,0 0-15,0 0 0,22 0 0,-22 0 16,21-21-16,0 21 0,1-21 16,-1 0-16,-21-22 0,22 22 0,-22-21 15,0 21-15,0-22 0,0 1 0,-21 21 16,21 0-16,-21 0 0,0-1 16,0 1-16,-21 21 15,0 0-15,0 0 0,0 21 0,-22-21 16,22 22-16,0 20 0,0-21 15,0 0-15,0 22 0,-1-22 0,22 0 16,0 21-16,0-21 0,0 1 16,0-1-16,0 0 0,22 0 0,-1-21 15,0 21-15,0-21 0,0 0 0,22 0 16,-22 0-16,21 0 0,-21 0 16,0 0-16,22-21 0,-22 0 0,0 0 15,0 0-15,0-22 0,1 22 16</inkml:trace>
  <inkml:trace contextRef="#ctx0" brushRef="#br0" timeOffset="41112.06">25019 3789 0,'0'0'0,"-42"0"0,20 21 0,1-21 15,0 0-15,42 0 32,0 0-32,22 0 0,-1 0 0,0 0 15,1 0-15,-1 0 0,22 0 16,-22 0-16,21 0 0,-20 0 16,-1 0-16,0 0 0,-20 0 0,20 0 15,-42-21-15,21 21 0</inkml:trace>
  <inkml:trace contextRef="#ctx0" brushRef="#br0" timeOffset="43761.23">10054 5440 0,'0'0'0,"0"21"0,0 0 0,0 0 16,0 1-16,0-1 15,21-21-15,0 0 16,1 0-16,-1 0 0,0-21 0,0 21 16,0-22-16,22 1 0,-22 0 15,21 0-15,-21 0 0,22 0 0,-22-1 16,0 1-16,0 0 0,-21-21 16,0 21-16,-21-1 0,0 1 15,-22 0-15,1 21 0,0 0 16,-22 0-16,1 0 0,-1 21 0,-20 22 15,20-22-15,-21 0 0,22 21 16,-1 1-16,22-1 0,-21 0 0,20 1 16,22-1-16,0 0 0,21-21 15,0 22-15,0-1 0,21-21 0,21 22 16,1-22-16,-1 0 0,22 21 0,20-21 16,-20 1-16,20-1 0,-20 21 15,-1-21-15,1 0 0,-1 22 16,1-22-16,-22 0 0,-21 21 0,1-20 15,-22-1-15,0 21 0,0-21 0,-22 0 16,1 1-16,-21-1 0,-22 0 16,1 0-16,-1 0 0,1-21 0,-22 0 15,1 0-15,20 0 0,1 0 0,-22 0 16,21-21-16,22 0 0,0 0 16,-1 0-16,1-22 0,0 22 0,21-21 15,-1 21-15,22-1 0,0 1 0,0 0 16,0 0-16,0 0 0,22 21 15,-1 0-15,0 0 0,0 21 16,0 0-16,0-21 0,22 42 16,-22-20-16,21-1 0,-21 0 0,22 0 15,-1 21-15,-21-20 0,22-1 16,-1 0-16,-21 0 0,21 0 0,-20 0 16,20-21-16,-21 0 0,0 0 15,22 0-15,-22 0 0,0 0 0,21 0 16,-21-21-16,22 0 0,-22 0 0,21 0 15,-21 0-15,1-1 0,-1-20 16,21 21-16,-21-21 0,0-1 0,22 1 16,-22 0-16,0-1 0,21 22 0,-20-21 15,-1 21-15,0-22 0,21 22 16,-21 21-16,1-21 0,-1 21 0,0 0 16,0 21-1,-21 0-15,0 0 16,0 1-16,0-1 0,21 0 0,-21 0 15,21 0 1,-21-42 15,0 0-15,0 0-16,0 0 0,0-1 16,0 1-16,0 0 0,0 0 0,0 0 15,0 0-15,-21 21 0,0 0 16,0 0-1,0 21-15,21 0 0,-21 0 16,21 0-16,-22 22 0,22-22 16,0 21-16,-21-21 0,0 22 15,0-22-15,21 21 0,-21-21 0,21 22 16,0-22-16,0 0 0,0 0 0,0 0 16,0 0-16,0 1 0,21-22 15,-21 21-15,21-21 0,21 0 16,-20 0-16,20 0 0,-21-21 0,21 21 15,22-22-15,-22 1 0,1 0 16,-1 0-16,21 0 0,-20-22 0,-1 22 16,-21 0-16,22 0 0,-22-21 0,-21 20 15,0 1 1,0 0-16,-21 21 16,-1 0-16,1 0 0,0 21 15,0-21-15,21 21 0,0 1 16,0-1-16,21 0 15,0 0-15,0-21 0,22 21 0,-22 0 16,21-21-16,-21 22 0,22-1 16,-22-21-16,0 21 0,0-21 0,0 21 15,1 0-15,-22 0 0,0 1 16,21-22 0,0 0-1,0 0-15,0 0 16,0 0-16,1 0 0,-1-22 0,0 22 15,21-21-15,-21 0 0,1 0 16,20 0-16,-21 0 0,0-1 0,0 1 16,22 0-16,-43 0 0,21 0 0,0 0 15,-21-1-15,0 1 0,0 0 16,0 0-16,-21 21 16,0 0-16,0 0 15,-1 0-15,1 0 0,0 21 16,0 0-16,0 0 15,0 1-15,-1-1 0,22 0 0,-21 21 16,21-21-16,-21 1 0,21-1 16,-21 21-16,21-21 0,0 0 0,0 1 15,0-1-15,0 0 0,21 0 0,0 0 16,0-21-16,22 0 0,-22 21 16,21-21-16,1 0 0,-1 0 0,0 0 15,1-21-15,-1 0 0,21 0 0,-20 0 16,-1 0-16,22-1 0,-22 1 15,0 0-15,1 0 0,-22 0 0,21 0 16,-21-22-16,0 22 0,-21 0 16,0 0-16,0 0 0,0-1 15,0 1-15,0 0 0,-21 21 16,0 0-16,0 0 16,0 0-16,0 0 0,21 21 15,-22 0-15,1 1 0,0-1 0,0 0 16,21 0-16,-21 0 0,0 22 15,21-1-15,0-21 0,0 0 0,0 0 16,0 1-16,0-1 0,21 0 16,0-21-16,0 21 0,21-21 0,-20 0 15,20 0-15,0 0 0,1 0 0,-1 0 16,0 0-16,1-21 0,20 0 16,-21 0-16,1-1 0,-1 1 15,0 0-15,1 0 0,-1 0 0,-21-22 16,22 22-16,-1-21 0,-21 21 0,0-22 15,0 1-15,1 21 0,-1 0 16,0 0-16,-21-1 0,0 1 0,0 42 47,0 1-47,0-1 0,0 0 0,-21 0 16,21 0-16,-21 0 0,21 22 15,0-22-15,0 0 0,-22 0 16,22 0-16,-21 1 0,21-1 0,-21-21 15,21 21-15,0 0 0,0 0 0,0 0 16,21-21 15,0-21-15,-21 0-16,0 0 0,22 0 16,-1 0-16,0-22 0,0 22 15,0-21-15,0-1 0,1 22 0,20-21 16,-21 0-16,21 20 0,-20-20 15,20 21-15,0 0 0,1 0 0,-22 21 16,21 0-16,-21 0 0,22 0 0,-22 0 16,0 0-16,0 0 0,21 42 15,-42-21-15,22 0 0,-22 0 0,0 22 16,0-22-16,0 21 0,0-21 16,0 22-16,0-22 0,0 21 0,-22-21 15,22 1-15,0-1 0,0 0 16,0 0-16,22-21 15,-1 0-15,0 0 0,0 0 16,0 0-16,0 0 0,1 0 0,20-21 16,-21 0-16,0 0 0,0-1 15,1 22-15,-1-21 0,0 0 16,0 0-16,0 0 0,-21 0 0,0-1 0,21 22 16,-21-21-16,22 21 15</inkml:trace>
  <inkml:trace contextRef="#ctx0" brushRef="#br0" timeOffset="44041.07">14563 6350 0,'0'21'62,"0"0"-46,-22-21-16,1 22 16,0-1-16</inkml:trace>
  <inkml:trace contextRef="#ctx0" brushRef="#br0" timeOffset="54692">2095 7916 0,'22'0'16,"-1"0"0,-21-21-1,0 0 1,0 0-16,0 0 0,0 0 15,21-1-15,-21 1 16,0 0-16,0 0 16,0 0-16,0 0 0,0-1 31,0 44-15,0-1-16,0 0 15,0 0-15,0 0 0,0 22 0,0-1 16,0 0-16,0 1 0,-21 20 15,21 1-15,0-22 0,0 21 0,0 1 16,0-22-16,0 22 0,-21-22 16,21 0-16,0 1 0,0-1 15,0 0-15,0-20 0,0 20 16,0-21-16,0 0 0,0 0 16,21-21-1,-21-21 16,21 0-31,-21 0 16,0 0-16,21 0 16,-21-1-16,0 1 15,21 0-15,0 0 0,1 21 16</inkml:trace>
  <inkml:trace contextRef="#ctx0" brushRef="#br0" timeOffset="55164.73">2794 8297 0,'0'22'32,"0"-1"-17,0 0-15,0 0 0,0 0 16,0 0 0,0 1-16,21-22 31,0 0-31,-21-22 15,21 1-15,-21 0 16,22 0-16,-22 0 0,0 0 16,0-1-16,-22 1 15,1 21-15,0 0 16,0 0 0,21 21-16,0 1 0,-21-1 15,21 0 1,0 0-16,21-21 31,0 0-31,0-21 16,0 0-16</inkml:trace>
  <inkml:trace contextRef="#ctx0" brushRef="#br0" timeOffset="59404.17">5101 7578 0,'0'0'0,"21"0"0,-21-21 0,0-1 16,0 1-16,0 0 16,0 0-16,0 0 15,0 0-15,0-1 16,0 1-1,0 0 32,0 42-47,-21 0 0,21 22 0,-21-1 16,0 22-16,0-22 0,-1 21 16,1 1-16,-21-1 0,0 22 0,-1-21 15,-20 20-15,20 1 0,-20-22 16,-1 22-16,1-21 0,21-1 0,-22-21 15,43 22-15,-21-22 0,-1-21 16,22 22-16,0-22 0,21 0 0,0 0 16,-21-21-16,42-21 31,0 0-31,0-21 16,0 20-16,22-20 0,-22-21 0,21 20 15,1-20-15,-1-22 0,21 22 0,-20-22 16,20 0-16,-20 22 0,20-22 15,-21 22-15,22-1 0,-22 1 0,1-1 16,-1 1-16,-21-1 0,21 22 16,-20-1-16,-1 1 0,0 0 0,-21-1 15,0 22-15,21 0 0,-21 0 16,21 0-16,-21 0 0,21-1 16,-21 1-16,0 85 15,0-43-15,0 21 16,0 1-16,0-1 0,0 21 0,0-20 15,-21 41-15,0-20 0,0-1 0,0 1 16,21 21-16,-43-1 0,22 1 16,0 0-16,0-22 0,21 22 0,-21-22 15,0-20-15,21 20 0,0-21 16,0 1-16,0-1 0,0-21 0,0 22 16,0-22-16,0 0 15,0 0-15,21-42 31,-21 0-31,0-22 16,0 22-16,0 0 0</inkml:trace>
  <inkml:trace contextRef="#ctx0" brushRef="#br0" timeOffset="59589.58">4530 8255 0,'-22'0'15,"44"0"-15,-86 0 0,43-21 0,-21 42 0,63-21 31,0-21-31,21 21 0,1-21 0,-1 21 16,21-21-16,-20 21 0,20-22 0,1 1 16,20 0-16,-20 0 0,-1 0 15,1 0-15,-1-1 0,1 1 16,-1 0-16,1 0 0,-1 0 16,1 0-16,-22-1 0</inkml:trace>
  <inkml:trace contextRef="#ctx0" brushRef="#br0" timeOffset="60664.49">6202 7303 0,'0'0'0,"0"-22"0,0-41 16,-21 42 0,-1 21-16,1 0 0,0 21 15,21 0-15,-21 0 0,0 22 16,0-22-16,-1 42 0,1-20 0,0 20 15,0-21-15,0 22 0,0-1 16,-1 1-16,-20-1 0,21 22 0,-21-21 16,20-1-16,1 22 0,0-22 15,0-20-15,21 20 0,0-21 0,0 1 16,0-1-16,0-21 0,21 22 0,0-22 16,0 0-16,1-21 0,20 0 15,-21 0-15,21 0 0,1 0 0,-1 0 16,0 0-16,1-21 0,-1 0 15,0-1-15,1-20 0,-1 21 16,0-21-16,1-1 0,-1 1 0,0 0 16,1-1-16,-22-20 0,0 20 15,0 1-15,-21 21 0,0-21 0,0 20 16,0 1-16,0 0 0,-21 21 0,0 0 16,0 0-16,0 0 0,-1 0 15,1 0-15,-21 21 0,21 22 0,0-22 16,-1 21-16,1 0 0,0-20 15,21 20-15,-21 0 0,21 1 0,-21-1 16,21 0-16,0-21 0,0 22 0,0-22 16,0 0-16,0 0 15,0 0-15,21 1 0,0-22 0,0 0 0,0 0 16,1 0-16,20 0 16,-21 0-16,21-22 0,22 22 0,-22-21 15,1 0-15,20 0 0,-21-21 0,22 20 16,-22-20-16,1 0 0,-1 21 15,0-22-15,-21 1 0,1 21 0,-1 0 16,-21-1-16,0 1 0,-21 21 16,-1 0-16,1 0 15,0 0-15,0 21 0,0 1 0,0-1 16,21 0-16,0 0 16,0 0-16,0 0 0,0 1 15,21-1-15,0-21 0,-21 21 0,21 0 16,0 0-16,0 0 0,1 1 15,-1-22-15,0 21 0,-21 0 0,0 0 16,0 0-16,21 0 16,-21 1-16,21-22 0,0 0 15,1 0 1,-1 0 0,0 0-16,0 0 0,21 0 0,-20-22 0,20 1 15,-21 0-15,21 0 0,-20 0 16,20-22-16,0 1 0,-21 0 0,22-1 15,-1 1-15,-21-21 0,22 20 16,-22-20-16,0-1 0,0 1 16,0 20-16,0-20 0,1-1 0,-22 22 15,21 0-15,-21-1 0,0 22 0,0 0 16,0 0-16,0 0 0,-21 21 16,-1 21-16,1 0 15,0 0-15,0 0 0,-21 22 16,20-1-16,-20 0 0,21 1 0,-21 20 15,20 1-15,1-1 0,0 1 16,0-1-16,21-20 0,0 20 0,0-21 16,0 1-16,0-1 0,0 0 0,0-20 15,21 20-15,-21-21 16,21 0-16,0-21 0,1 21 0,-1-21 16,0 0-16,0 0 0,0 0 15,0 0-15,22 0 0,-22-21 0,21 0 16,-21 0-16,1 0 0,20 0 0,0-1 15,-21 1-15,22 0 0,-22-21 16,0 21-16,21-1 0,-20 1 16,-1-21-16,-21 21 0</inkml:trace>
  <inkml:trace contextRef="#ctx0" brushRef="#br0" timeOffset="60900.4">7408 7832 0,'-42'0'16,"63"-21"0,0 21-16,0 0 0,43 0 15,-22-22-15,22 1 0,20 21 16,-20-21-16,21 21 0,-1-21 0,-20 21 16,20-21-16,-20 21 0,-1 0 15,-20-21-15,-1 21 0,-21 0 0,0 0 16,1 0-16,-22-22 15,-22 22 1,1 0-16</inkml:trace>
  <inkml:trace contextRef="#ctx0" brushRef="#br0" timeOffset="61824.39">2328 9694 0,'-42'0'0,"84"0"0,-84 43 0,42-22 16,-21-21-16,0 0 15,-1 0-15,1 0 16,21-21-16,-21 21 0,21-21 0,0-1 16,0 1-16,0 0 15,0 0-15,0 0 0,0 0 16,21-1-16,0 1 0,1 0 16,-1 21-16,0-21 0,21 21 0,-21 0 15,22 0-15,-22 0 0,21 0 16,-21 21-16,22 0 0,-22 0 0,0 22 15,0-22-15,0 21 0,-21 1 16,0-1-16,0 21 0,-21-20 0,0-1 16,0 22-16,-21-22 0,-1 0 15,1 1-15,-22-1 0,1 0 16,21 1-16,-22-1 0,22-21 16,-1 0-16,1 0 0,0 1 0,-1-1 15,22-21-15,-21 0 0,21 0 16,0 0-16,-1-21 0,1 21 0,21-22 15,-21 1-15,21 0 0,0-21 16,-21 21-16,21-1 0,0-20 0,0 0 16,0 21-16,0-1 0,21-20 15,0 21-15,0 0 0,1 0 0,20 21 16,-21 0-16,21 0 16,-20 0-16,-1 0 0,21 21 0,-21-21 0,0 21 15,1 21-15,-1-21 16,0 1-16,-21-1 0,0 21 0,0-21 15,0 0-15,21 22 0,-21-22 16,0 0-16,0 0 0,21 0 0,-21 1 16,21-1-16,1 0 0,-1-21 15,0 0-15,0 0 0,0 0 0,0 0 16,1-21-16,-1 21 0</inkml:trace>
  <inkml:trace contextRef="#ctx0" brushRef="#br0" timeOffset="62536.99">4508 9377 0,'0'0'0,"0"-21"16,0 0-16,0-1 15,0 1 1,0 42-1,0 1 1,0-1-16,0 0 0,-21 21 16,0 22-16,0-22 0,21 22 0,-21-1 15,0 1-15,-1-1 0,1 1 16,-21-1-16,21 1 0,0-1 0,-22 1 16,22-22-16,0 0 0,0 1 15,21-1-15,0-21 0,0 21 0,0-20 16,0-1-16,0-42 31,21-1-31,0 1 0,0-21 0,22 0 16</inkml:trace>
  <inkml:trace contextRef="#ctx0" brushRef="#br0" timeOffset="62823.82">5186 9271 0,'0'0'16,"0"-21"-16,-21 21 0,-1 0 16,1 21-16,0 0 15,21 22-15,-21-1 0,0 0 16,21 1-16,-21 20 0,-1 1 0,1-1 16,0 1-16,0 20 15,0-41-15,0 20 0,-1 1 0,1-22 16,0 0-16,0 1 0,21-1 0,-21-21 15,21 0-15,0 0 0,0 1 16,0-1-16,0-42 31,-21-1-31,-1 1 16,1 0-16,0 0 0</inkml:trace>
  <inkml:trace contextRef="#ctx0" brushRef="#br0" timeOffset="63152.64">4233 10097 0,'0'0'0,"-21"0"0,-21 0 15,21 0-15,-1 0 16,22 21-16,43-21 16,-22 0-16,21 0 15,1 0-15,20-21 0,1-1 16,-1 22-16,22-21 0,-1 0 0,1 0 16,0 0-16,-1 0 0,1-1 15,0 1-15,-1 0 0,1 0 0,-21 0 16,-1 0-16,-21 21 0,1 0 0,-1 0 15,-21 0-15,-21 21 16,0 0-16,0 0 0,0 0 16,0 0-16,-21 1 0,0-1 15,0 0-15,21 21 0,-21-21 16,-1 1-16,22-1 0,0 0 0,-21 0 16,21 0-16,-21 0 0,21 1 15,-21-22-15,21-22 31,0 1-15,0 0-16,0-21 0</inkml:trace>
  <inkml:trace contextRef="#ctx0" brushRef="#br0" timeOffset="63221.59">5694 9589 0,'0'0'0</inkml:trace>
  <inkml:trace contextRef="#ctx0" brushRef="#br0" timeOffset="63339.04">5207 9631 0,'-127'21'16</inkml:trace>
  <inkml:trace contextRef="#ctx0" brushRef="#br0" timeOffset="63823.77">3154 10054 0,'-21'0'78,"-1"0"-78,1 0 0,0 21 16,0-21-16,21 22 15,-21-22-15,0 0 16,21 21-16,21-21 31,0-21-15,0 21-16,0-22 0</inkml:trace>
  <inkml:trace contextRef="#ctx0" brushRef="#br0" timeOffset="65688.03">6096 10118 0,'0'0'0,"42"-43"16,-21 22 0,-21 0-16,0 0 0,0 0 15,0 0-15,0-1 16,-21 22-16,0 0 0,0 0 15,0 0-15,0 0 0,-22 0 0,22 0 16,-21 22-16,21-1 0,-22-21 0,22 21 16,-21 0-16,21 0 0,-1 0 15,-20 22-15,21-22 0,0 0 0,21 0 16,-21 0-16,21 1 0,0-1 16,0 0-16,0 0 15,21-21-15,0 0 16,0 0-16,0 0 0,0 0 15,1-21-15,20 0 0,0 0 0,-21 21 16,22-43-16,-22 22 0,21 0 16,-21 0-16,22-22 0,-22 1 15,21 0-15,-21-1 0,1-20 0,-1 21 16,0-22-16,-21 1 0,0 20 16,21-20-16,-21-1 0,0 22 0,0 0 15,0-1-15,0 22 0,0 0 0,0 0 16,0 0-16,-21 21 0,0 21 15,21 0-15,-21 21 16,21 1-16,-22-1 0,22 0 16,0 22-16,0-1 0,0-20 0,0 20 15,0 1-15,0-1 0,0-21 16,0 22-16,0-22 0,0 1 16,0-22-16,0 21 0,0-21 0,22 22 15,-1-22-15,0-21 0,0 21 0,21-21 16,-20 0-16,20 0 0,0 0 15,1 0-15,-1 0 0,0-21 0,1 0 16,20 21-16,-21-43 0,22 22 16,-22 0-16,1-21 0,20-1 0,-21 22 15,-20-21-15,20-1 0,-21 1 0,0 0 16,-21-1-16,0 22 16,0 0-16,0 0 0,-21 0 0,0 21 0,-21 0 15,-1 0-15,1 21 0,0 0 16,-1 0-16,1 0 0,0 1 15,-1 20-15,1-21 0,21 21 0,0 1 16,-1-22-16,1 21 0,21-21 16,0 1-16,0-1 0,0 0 0,0 0 15,21 0-15,1-21 0,-1 0 0,0 0 16,0 0-16,21 0 0,-20 0 16,20-21-16,0 21 0,1-21 0,-1 0 15,0 0-15,1-1 0,-22-20 0,21 21 16,0-21-16,-20-1 0,-1 1 15,0 0-15,0-1 0,0-20 0,-21 20 16,0 1-16,0-21 16,0 20-16,0 1 0,0 0 0,0 20 15,0-20-15,0 21 0,-21 0 0,0 0 16,0 42 0,0-21-16,21 42 15,-22-21-15,1 22 0,0-1 16,21 21-16,-21-20 0,0 20 0,0 1 15,21-1-15,-22 1 0,22-22 0,-21 22 16,21-22-16,0 0 0,0 1 16,0-22-16,0 21 0,21-21 0,1 0 15,20 1-15,-21-22 0,0 0 16,22 0-16,-1 0 0,-21 0 16,21 0-16,1 0 0,-1 0 0,0-22 15,1 1-15,-1 0 0,0 0 16,-20 0-16,20-22 0,0 22 0,-21-21 15,1 0-15,-1-1 0,-21 22 0,0 0 16,0-21-16,0 20 0,-21 22 16,-1 0-16,1 0 15,0 0-15,0 22 0,0-1 16,0 0-16,-1 0 0,1 0 16,21 22-16,-21-22 0,21 21 0,0-21 15,0 0-15,0 22 0,21-22 16,0-21-16,-21 21 0,43 0 0,-22-21 15,0 0-15,21 0 0,-20 0 0,20 0 16,0 0-16,-21 0 0,22 0 16,-1-21-16,0 0 0,1 0 0,-1 0 15,0-1-15,1-20 0,-1 21 0,0-21 16,-20 20-16,-1-20 0,0 21 16,-21-21-16,0 20 0,0 1 0,0 0 15,0 0-15,-21 21 16,21 21-16,-21 0 15,-1 22-15,1-22 0,0 0 0,0 21 16,0-21-16,0 22 16,21-1-16,-22-21 0,22 0 0,-21 22 15,21-22-15,-21 0 0,21 0 0,0 0 16,0-42 15,0 0-15,0-21-16,21 21 0,0-1 15,1-20-15,-1 0 0,21-1 0,-21 1 16,22 0-16,-1-1 0,0 1 16,1 0-16,-1 21 0,-21-1 15,21 1-15,1 0 0,-22 21 0,21 0 16,-21 21-16,1-21 0,-1 43 16,-21-22-16,0 21 0,21-21 0,-21 22 15,0-1-15,0 0 0,0-21 16,0 22-16,0-22 0,-21 21 0,21-21 15,-21 1-15,21-1 0,0 0 0,-22 0 16,44-42 15,-1 21-31</inkml:trace>
  <inkml:trace contextRef="#ctx0" brushRef="#br0" timeOffset="66476.19">9588 9927 0,'0'0'15,"22"0"-15,-22-21 16,21 0 0,-21 0-16,0 0 0,0-1 15,0 1-15,0 0 0,0 0 16,0-21-16,0 20 0,0 1 15,-21-21-15,-1 21 0,1 0 0,0-1 16,0 1-16,0 21 0,0 0 16,-1 0-16,1 0 0,0 21 0,-21 1 15,21-1-15,-22 21 0,22 0 16,-21 1-16,-1-1 0,1 0 0,21 1 16,-21-1-16,20 0 0,1 1 0,21-1 15,0-21-15,0 0 0,0 22 16,21-22-16,1 0 0,-1 0 0,21-21 15,-21 21-15,22-21 0,-1 0 0,-21 0 16,21 0-16,1-21 0,-1 0 16,0 21-16,1-42 0,-1 21 15,22-22-15,-22 22 0,0-42 0,1 20 16,-1-20-16,0-22 0,1 22 16,-1-22-16,0 21 0,-21-20 0,1 20 15,-1-20-15,0 20 0,0-21 16,-21 22-16,0 21 0,0-1 0,0 1 15,0 21-15,0 0 0,-21 21 0,0 0 16,0 0-16,-1 21 0,1 0 16,0 21-16,0 1 0,0-1 0,0 21 15,-1 1-15,1-1 0,0 1 16,0-1-16,21 22 0,0-21 16,0-1-16,0 1 0,0-1 0,0 1 15,0-22-15,0 0 0,21 1 16,0-1-16,0-21 0,1 21 0,-1-42 15,21 22-15,-21-1 0,0-21 0,22 0 16,-22 0-16,21 0 0,-21-21 16,22 21-16,-22-22 0,21-20 0,-21 21 15,1 0-15,20-22 0,-21 1 0,0 0 16,22-1-16,-22 22 0,-21-21 16,21 21-16,-21 0 0,0 42 31,0 0-31,0 21 0,-21-21 0,21 22 15,0-22-15,-21 21 0,21-21 16,0 22-16,-22-22 0,22 0 0,0 0 16,0 0-16,0 1 0,0-1 15,22-21 1,-1-21 0,-21-1-16,0 1 15,0-21-15</inkml:trace>
  <inkml:trace contextRef="#ctx0" brushRef="#br0" timeOffset="66636.1">10456 9462 0,'-21'0'0,"42"0"0,-63 0 16,42-22-16,-21 22 16,21-21-1,21 42 1,0 1-1</inkml:trace>
  <inkml:trace contextRef="#ctx0" brushRef="#br0" timeOffset="68733.59">10795 9737 0,'0'-21'0,"0"-1"16,0 1-16,-21 21 0,21-21 0,0 0 15,0 0-15,0 42 47,0 0-47,0 0 0,21 0 0,-21 22 16,21-22-16,-21 21 0,0 1 0,0-22 16,0 21-16,0-21 0,0 22 15,0-22-15,0 0 0,0 0 0,0 0 16,0 0-16,0 1 0,21-22 31,0 0-31,1 0 0,-1 0 0,0-22 16,0 22-16,21-21 0,-20 0 15,20-21-15,-21 21 0,0-1 16,22-20-16,-22 21 0,0-21 0,0-1 16,0 22-16,-21-21 0,21 21 0,-21-1 15,22 1-15,-22 0 0,0 42 31,-22 0-15,1 1-16,21-1 0,-21 0 0,0 21 16,21-21-16,0 22 0,-21-22 15,21 0-15,0 21 0,-21-20 0,21-1 16,0 0-16,0 0 0,0 0 16,0 0-16,21-21 0,0 22 0,0-22 15,21 0-15,-20 0 16,-1 0-16,0 0 0,21 0 0,1-22 15,-22 1-15,21 0 0,0 0 0,-20 0 16,20 0-16,-21-22 0,0 22 16,22 0-16,-43-21 0,21 20 0,-21 1 15,0 0-15,0 0 0,0 0 16,-21 42 15,21 0-31,-22-21 0,22 42 16,-21-20-16,0-1 0,21 0 15,0 0-15,0 21 0,0-20 0,0-1 16,0 0-16,0 0 0,0 0 0,0 0 16,0 1-16,0-1 0,0 0 15,21-21-15,0 21 0,1-21 16,20 0-16,-21 0 0,21 0 0,-20 0 16,20-21-16,0 0 0,1 21 15,-1-21-15,0-1 0,1 1 0,-1-21 16,0 21-16,1-22 0,-22 22 0,21-21 15,-21 21-15,0-22 16,-21 22-16,0 0 0,0 0 0,0 0 16,-21 21-16,-21 0 0,21 0 0,-22 0 15,1 0-15,21 21 0,-21 0 16,20-21-16,1 42 0,0-20 0,21-1 16,0 0-16,0 21 0,0-21 0,0 1 15,21-1-15,0 21 0,1-21 16,-1 0-16,0 1 0,0-1 0,0 0 15,0-21-15,-21 21 0,0 0 16,0-42 15,0 0-15,-21 0 0,0 21-1,42 0 16,0 0-15,1 0-16,-22 21 0,21-21 0,21 0 16,-21 21-16,0-21 0,1 0 0,20 0 15,-21 0-15,0 0 16,22 0-16,-22 0 0,21 0 0,-21 0 0,0 0 16,22 0-16,-22-21 0,0 0 15,0 21-15,0-43 0,1 22 16,-1 0-16,21 0 0,-42-21 0,21 20 15,0-20-15,1 21 0,-1-21 0,-21 20 16,0 1-16,0 0 16,0 42-1,-21 0-15,21 1 16,0-1-16,-22 0 0,1 0 16,21 0-16,0 22 0,0-22 0,0 0 15,-21 0-15,21 21 0,0-20 0,0-1 16,0 0-16,0 0 0,21 0 31,0-21-31,1 0 0,-1 0 16,0 0-16,0 0 0,0-21 0,0 21 15,1-21-15,-1 0 0,21 0 16,-21-1-16,0 1 0,1 0 0,20 0 16,-21 0-16,0 0 0,0-1 0,-21 1 15,22 21-15,-22 21 31,-22 1-31,22-1 16,-21 0-16,21 0 0,0 0 16,0 0-16,0 1 0,-21-1 0,21 0 15,0 0-15,0 0 0,0 0 16,0 1-16,21-22 16,0 0-16,1 0 0,-1 0 15,0 0-15,21 0 0,-21 0 16,1-22-16,-1 22 0,0-21 0,0 0 15,0 0-15,0 0 0,-21-22 16,0 22-16,0 0 0,0 0 0,0-21 16,-21 20-16,0 1 0,0 0 0,-21 21 15,-1-21-15,1 21 0,0 0 16,-1 0-16,1 0 0,0 0 0,20 0 16,1 0-16,21 21 15,0 0-15,21-21 16,22 0-16,-1 0 0,0 0 15,1 0-15,20 0 0,-20 0 0,20 0 16,1-21-16,-22 21 0,21-21 16,-20 21-16,-1-21 0,0 0 0,1-1 15,-22 22-15,21-21 0,-21 21 0,1 0 16,-1 0 0,-21 21-16,21 1 15,-21-1-15,0 0 0,0 0 0,0 0 16,0 0-16,0 22 0,0-22 15,0 0-15,0 21 0,-21-20 16,21-1-16,-21 0 0,21 21 0,-22-21 16,22 1-16,0-1 0,0 0 15,-21-21 1,0 0 0,21-21-16,0 0 15,0-1-15,0 1 0,0 0 16,21 0-16,0-21 0,1 20 0,-1-20 15,0 21-15,0-21 0,21 20 0,-20-20 16,20 0-16,-21 21 0,21-1 16,-20 1-16,20 0 0,-21 21 15,0 0-15,22 0 0,-22 0 0,0 0 16,0 0-16,0 21 0,0 0 16,-21 1-16,0-1 0,22 0 0,-22 21 15,0 1-15,0-22 0,0 21 0,0 0 16,0-20-16,0 20 0,0-21 15,0 0-15,-22 0 0,22 1 0,0-1 16,-21 0-16,21 0 0,0 0 16,21-21 15,-21-21-31,22 0 0,-1 0 0,0 0 16,0-1-16,0-20 0,0 21 15,1-21-15,-1-1 0</inkml:trace>
  <inkml:trace contextRef="#ctx0" brushRef="#br0" timeOffset="68955.75">13229 9186 0,'0'0'0,"-21"0"0,-43-21 15,86 21 32</inkml:trace>
  <inkml:trace contextRef="#ctx0" brushRef="#br0" timeOffset="69120.13">11790 9165 0,'0'0'0,"-43"0"0,22 0 0,0 0 0,0 0 16,0 21 15</inkml:trace>
  <inkml:trace contextRef="#ctx0" brushRef="#br0" timeOffset="70136.71">1990 11811 0,'0'0'0,"-22"0"0,1-21 16,21 0-16,0 0 15,0-1-15,0 1 0,0 0 16,0 0 0,0 0-16,21 0 0,1-1 15,-1 22-15,21 0 0,-21 0 16,0 0-16,1 0 0,20 0 0,-21 22 15,21-1-15,-20 0 0,-1 0 16,0 0-16,-21 22 0,0-22 0,0 21 16,0-21-16,0 22 0,-21-1 15,-22-21-15,1 21 0,21-20 0,-21 20 16,-22-21-16,22 0 0,-1 0 16,1 1-16,0-22 0,21 0 0,-1 0 15,1 0-15,0 0 0,21-22 16,0 1-1,0 0-15,21 0 16,0 0-16,22 0 0,-22 21 0,21-22 16,1 22-16,-1 0 0,0 0 15,1 0-15,20 22 0,-21-1 0,1-21 16,-1 42-16,0-21 0,1 0 16,-22 22-16,0-22 0,-21 21 0,0-21 15,0 22-15,-21-1 0,0-21 16,-22 22-16,1-22 0,-21 21 0,-1-21 15,1 0-15,-1 1 0,-21-1 16,22 0-16,-22 0 0,22-21 0,-1 0 16,1 0-16,20 0 0,1 0 15,0-21-15,-1 0 0,22 21 16,0-21-16,0-1 0,0 1 16,21 0-16,0 0 0,0 0 15,21 0-15,0-1 16,21 22-16,-20-21 0,20 21 0,0-21 15,1 21-15</inkml:trace>
  <inkml:trace contextRef="#ctx0" brushRef="#br0" timeOffset="70325.59">3238 12086 0,'0'0'0,"0"-21"0,-21 21 31,42 0 16,1-21-47,-1 21 0</inkml:trace>
  <inkml:trace contextRef="#ctx0" brushRef="#br0" timeOffset="70611.92">4424 11430 0,'0'0'0,"-85"0"16,64 0-16,0 0 0,0 21 0,-1 0 15,-20 22-15,21-1 0,0 0 16,0 1-16,-1 20 0,-20 1 0,21-1 15,0 22-15,0-22 0,-1 1 0,1-1 16,0 1-16,0-1 0,0 1 16,21-22-16,0 1 0,0-1 15,0-21-15,0 21 0,0-20 16,0-1-16,21-21 16,0-21-16,0-1 15,0-20-15,1 21 0,-1-21 16</inkml:trace>
  <inkml:trace contextRef="#ctx0" brushRef="#br0" timeOffset="70831.81">4149 11494 0,'0'0'0,"-22"0"0,1-22 0,21 1 16,0 0-1,0 0-15,43 0 0,-22 0 16,21-1-16,0 1 0,1 21 0,20-21 15,1 0-15,-1 21 0,22-21 16,-22 21-16,1-21 0,-22 21 0,22 0 16,-22 0-16,-21 0 0,0 0 15,1 0-15,-22 21 0,0 0 16,-22 0-16,1-21 0,-21 21 16</inkml:trace>
  <inkml:trace contextRef="#ctx0" brushRef="#br0" timeOffset="71004.71">4064 11938 0,'0'0'0,"0"42"15,0-20-15,21-1 16,21-21-16,-20 0 16,-1 21-16,21-21 0,0 0 0,-20 0 15,20 0-15,0 0 0,1 0 0,-1-21 16,0 21-16,1-21 0,-1 21 15</inkml:trace>
  <inkml:trace contextRef="#ctx0" brushRef="#br0" timeOffset="71208.59">4889 12065 0,'0'0'0,"0"21"0,0 0 0,0 1 0,0-1 15,-21 21-15,0-21 0,21 0 16,0 22-16,-21-22 0,0 0 0,21 21 15,-21-20-15,21-1 0,-22 0 16,22 0-16,0 0 0,0 0 16,22-42 15,-22 0-31,21 0 0,0 0 16</inkml:trace>
  <inkml:trace contextRef="#ctx0" brushRef="#br0" timeOffset="71497.42">5080 11853 0,'0'0'0,"0"-21"0,-21 21 16,0 0-16,-1 0 0,1 0 15,21 21-15,-21 1 0,0-22 0,21 21 16,-21 0-16,21 0 0,21-21 16,0 0-1,0 0-15,0 0 0,22 0 0,-22 0 16,0 0-16,0-21 0,0 0 15,-21 0-15,0-1 0,0 1 16,0 0-16,0 0 0,0 0 16,-21 21-16,0 0 15,0 0-15,0 0 0,0 0 16,-1 0-16,22 21 0,-21-21 16,21 21-16,0 0 15,21-21-15,1 0 16,-1 0-16,21 0 0</inkml:trace>
  <inkml:trace contextRef="#ctx0" brushRef="#br0" timeOffset="71786.41">5969 11303 0,'0'0'0,"0"-42"0,-21 21 15,0-1-15,21 1 0,-22 0 0,1 21 16,0 0-16,0 0 15,21 21-15,-21 22 0,0-1 0,-22 0 16,22 22-16,0-22 0,-21 43 16,20-22-16,-20 1 0,0 20 0,-1 1 15,22-21-15,-21 20 0,0 1 0,-1-22 16,22 1-16,0-1 0,0-20 16,0-1-16,21 0 0,0 1 0,0-22 15,0 0-15,0 0 0,0 0 16,21-21-1,0 0-15,0 0 0,0 0 0,0-21 16,1 0-16,-1 0 0,21 0 16</inkml:trace>
  <inkml:trace contextRef="#ctx0" brushRef="#br0" timeOffset="72112.22">5863 12192 0,'0'0'0,"0"21"0,0 0 16,0 1-16,21-22 15,0 0-15,1 0 16,-1 0-16,21 0 0,-21 0 16,22 0-16,-1-22 0,-21 22 0,21-21 15,1 0-15,-22 0 0,0 0 16,21 0-16,-20-1 0,-22-20 0,0 21 16,0 0-16,0 0 0,0-1 15,0 1-15,-22 21 0,1 0 0,-21 0 16,0 0-16,-1 21 0,1 1 0,0-1 15,-1 0-15,1 21 0,0 1 16,-1-22-16,22 21 0,21 0 0,0 1 16,0-22-16,0 0 0,0 21 0,21-20 15,22-1-15,-22 0 0,21-21 16,-21 21-16,22-21 0,-1 0 16,0 0-16,1 0 0,-1 0 0,-21-21 15,21 0-15,1 0 0,-1-1 16</inkml:trace>
  <inkml:trace contextRef="#ctx0" brushRef="#br0" timeOffset="73075.97">7429 11472 0,'0'0'0,"22"-42"0,-1-21 0,0 20 15,-21-20-15,21-1 0,0 22 16,-21 21-16,0-22 0,0 22 15,0 0-15,-21 21 0,0 0 16,0 0-16,0 42 0,21 1 16,-22-1-16,22 22 0,0-1 15,0 22-15,0-22 0,-21 1 0,21 20 16,-21-20-16,0 21 0,21-22 16,-21 1-16,21-1 0,0 1 0,0-1 15,0-21-15,0 1 0,0-1 0,0 0 16,0-20-16,21-1 0,21 0 15,-21-21-15,22 0 0,-1 0 0,0 0 16,22-21-16,-1-22 0,1 22 16,-1-21-16,1 0 0,-1-1 15,1-20-15,-1-1 0,1 22 0,-1-22 16,1-20-16,-22 20 0,22-20 16,-22 20-16,0 1 0,-20-1 0,-22 22 15,0-1-15,0 1 0,0 21 0,0 0 16,0 0-16,-22 21 15,1 0-15,21 21 16,-21 0-16,21 0 16,0 21-16,0-20 0,0-1 15,0 0-15,0 21 0,0-21 0,0 1 16,0-1-16,21 21 0</inkml:trace>
  <inkml:trace contextRef="#ctx0" brushRef="#br0" timeOffset="73356.81">8763 11790 0,'21'21'16,"-21"21"-16,-63 22 15,41-22-15,22 1 0,0-1 0,0 0 16,0 22-16,0-22 0,0 22 16,0-1-16,0 1 0,0-1 15,0 1-15,-21-1 0,0 22 0,0-1 16,21-20-16,-21 21 0,0-22 15,-1 22-15,1-22 0,0 1 0,0-22 16,0 22-16,0-22 0,-1 0 0,1 1 16,21-22-16,0 0 0,0 0 15,0-42 1,0 0-16,21 0 0,-21-22 16,22 1-16,-1-22 0,0 1 15,0-1-15,0-20 0</inkml:trace>
  <inkml:trace contextRef="#ctx0" brushRef="#br0" timeOffset="73636.56">8742 12107 0,'0'-42'0,"0"84"0,0-105 15,0 21-15,0 169 0,21-170 16,0-20-16,0 20 0,22 1 16,-1 0-16,0-1 0,22 22 15,-22 0-15,22 21 0,-22 0 0,21 0 16,-20 0-16,-1 21 0,0 0 0,-20 22 15,-1-1-15,-21-21 0,0 22 16,0-1-16,-21 0 0,-1 1 0,-20-22 16,0 21-16,-22-21 0,22 0 0,0 1 15,-22-1-15,22-21 16,-1 0-16,22 21 0,0-21 0,0 0 16,21-21-16,0 0 15,21 21-15,0-22 0,0 22 16,1-21-16,20 21 0,-21 0 0,0 0 15,0 0-15,1 0 0</inkml:trace>
  <inkml:trace contextRef="#ctx0" brushRef="#br0" timeOffset="75196.82">9229 12256 0,'0'0'0,"21"0"0,0 21 15,0-21-15,0 21 0,0-21 16,1 0-16,-1 0 0,0 0 16,0 0-16,21 0 0,-20 0 0,20 0 0,0-21 15,1 0-15,-1-1 16,21-20-16,-20 21 0,20-21 0,1-1 15,-22-20-15,22 20 0,-1-20 0,-21-1 16,1-20-16,-1 20 0,0 1 16,-20-22-16,-1 22 0,0-1 0,-21 1 15,0-1-15,0 22 0,0 21 16,0-22-16,-21 22 0,0 21 0,-1 0 16,1 0-16,0 0 0,-21 42 0,21-20 15,-22 41-15,22-21 0,-21 22 16,21-22-16,-1 22 0,1-1 0,0 1 15,0-1-15,21 1 0,0 20 16,0-20-16,0-1 0,0-20 16,0 20-16,21-20 0,-21-1 0,21 0 15,22 1-15,-22-22 0,0 0 16,21 0-16,1 0 0,-1-21 0,0 0 16,1 0-16,-1 0 0,0 0 0,1-21 15,-1 0-15,21 0 0,-20-22 16,-1 22-16,-21-21 0,22 0 0,-22-1 15,21 1-15,-42 0 0,21-1 0,-21 22 16,0 0-16,0 0 0,0 0 16,-21 21-1,0 0-15,0 21 0,21 0 16,0 0-16,-21 21 16,21-20-16,-22 20 0,22-21 0,0 21 15,0-20-15,0-1 0,0 0 0,0 0 16,22 0-16,-1 0 0,0 1 15,0-22-15,0 0 0,0 0 0,1 0 16,20 0-16,0 0 0,-21 0 0,22-22 16,-1 1-16,-21 0 0,22 0 15,-22 0-15,21-22 0,-21 1 0,-21 0 16,0-1-16,0 1 0,0 21 16,0-21-16,0-1 0,0 22 0,-42-21 15,21 21-15,0 21 0,-1-22 16,-20 22-16,21 0 0,-21 0 0,20 0 15,-20 22-15,21-22 0,-21 21 16,20 21-16,1-21 0,0 0 0,0 22 16,0-1-16,21-21 0,0 22 0,0-22 15,0 21-15,0-21 0,21 0 16,0 1-16,0 20 0,22-42 0,-1 21 16,0 0-16,1-21 0,20 0 0,1 0 15,-1 0-15,1 0 0,20 0 16,1 0-16,-22-21 0,22 0 0,-21 0 15,20 0-15,-20-22 0,-22 1 16,22 0-16,-22-1 0,-21 22 0,0-21 16,0-1-16,-21 1 0,0 0 15,0 21-15,0-1 0,-21 1 0,0 21 16,0 0-16,-21 0 0,20 0 16,-20 21-16,21 1 0,-21-1 0,20 0 15,-20 21-15,21 1 0,0-22 0,0 21 16,-1 0-16,22-20 0,0 20 15,0-21-15,0 0 0,0 0 0,0 1 16,22-1-16,-1-21 0,0 0 16,0 0-16,21 0 0,-20 0 15,20-21-15,-21-1 0,21 1 16,-20-21-16,20 0 0,0 20 0,-21-20 16,22 0-16,-22-1 0,0 1 15,0 21-15,-21-21 0,0 20 0,0 1 16,0 42-1,-21 1 1,21-1-16,-21 0 0,21 0 0,0 21 16,0-20-16,0-1 0,0 21 0,0-21 15,0 22-15,21-22 0,0 0 16,22 0-16,-22 0 0,21 0 0,0-21 16,1 22-16,20-22 0,-20 0 15,20 0-15,1 0 0,-1 0 16,-21-22-16,22 22 0,-1-21 0,1 0 15,-22-21-15,22 21 0,-22-22 0,0 22 16,-20-21-16,20 21 0,-21-22 16,-21 22-16,0-21 0,0 21 0,0-1 15,0 1-15,-42 21 0,21-21 0,-1 21 16,-20 0-16,21 0 0,-21 0 16,20 21-16,-20 0 0,0 1 0,21-1 15,-22 0-15,22 21 0,0-21 0,0 22 16,21-22-16,-21 21 0,21-21 15,0 22-15,0-22 0,0 0 16,21 0-16,21 0 0,-21 1 0,0-1 16,1-21-16,20 0 0,-21 0 15,0 0-15,22 0 0,-22-21 0,21-1 16,-21 1-16,22-21 0,-22 0 0,21-1 16,0-20-16,-20 20 0,20-20 0,-21-1 15,21 1-15,-20-22 0,20 1 16,-21 20-16,21-21 0,-20 22 0,-1-1 15,0 22-15,-21 0 0,0-1 16,0 22-16,0 0 0,0 0 0,-42 42 31,20 0-31,1 22 0,-21-1 16,0 0-16,20 22 0,1-1 0,0 1 16,0-1-16,21 22 0,0-22 0,0 1 15,0-1-15,0 22 0,0-21 16,21-22-16,0 21 0,0-20 0,1-1 15,-1 0-15,0-20 0,21-1 0,-21 0 16,1 0-16,20 0 0,-21-21 16,0 0-16,22 0 0,-22 0 0,21 0 15,-21-21-15,0 0 0,22 0 0,-22 0 16,0-1-16</inkml:trace>
  <inkml:trace contextRef="#ctx0" brushRef="#br0" timeOffset="75717.74">2095 13526 0,'0'0'0,"0"-22"0,0-20 16,0 21-16,22 0 0,-22 0 15,-43 63 1,22 0-16,0 22 16,-21-43-16</inkml:trace>
  <inkml:trace contextRef="#ctx0" brushRef="#br0" timeOffset="76180.95">3069 13991 0</inkml:trace>
  <inkml:trace contextRef="#ctx0" brushRef="#br0" timeOffset="77447.75">2032 13716 0,'0'0'0,"0"-21"0,0 0 15,0 0-15,0-1 0,0 1 16,0 0-16,0 0 0,0 0 0,0 0 16,0-1-16,0 44 31,0-1-31,-21 21 15,21 0-15,0 1 0,0-1 16,0 0-16,-21 22 0,-1-22 0,22 1 16,-21 20-16,21-21 0,-21 1 15,0-1-15,0 0 0,0-20 16,-1 20-16,1-21 0,0 0 16,21-42 15,0 0-31,21 0 0,0 0 15,1 21-15,-1-22 0,0 1 16,0 21-16,0 0 0,0 0 0,1 0 16,20 0-16,-21 0 0,21 0 15,-20 0-15,-1 0 0,21 0 16,-21 0-16,0 0 0,22-21 16,-22 21-16,0-21 0,0 21 0,0-21 15,-21 0-15,0-1 0,0 1 16,0 0-16,0 0 0,0 0 0,0-22 15,0 22-15,-21 0 0,21 0 16,0 0-16,-21 21 0,0 0 16,21 42-1,0-21-15,0 0 16,0 22-16,-21-1 0,21-21 0,-21 22 16,21-1-16,0 0 0,0-21 15,-22 22-15,22-1 0,0-21 0,-21 22 16,21-22-16,0 0 0,0 0 15,0 0-15,0 0 0,0 1 16,21-44 15,1 1-31,-22 0 16,21 21-16,0-21 0</inkml:trace>
  <inkml:trace contextRef="#ctx0" brushRef="#br0" timeOffset="77612.39">2984 14055 0,'0'0'0,"22"0"16</inkml:trace>
  <inkml:trace contextRef="#ctx0" brushRef="#br0" timeOffset="77763.31">3937 13335 0,'0'0'0,"21"-42"0,-21-1 15</inkml:trace>
  <inkml:trace contextRef="#ctx0" brushRef="#br0" timeOffset="77948.2">3979 13229 0,'0'21'16,"0"-42"-16,0 64 0,0-1 15,0 0-15,-21 1 0,21-1 0,0 21 16,0 1-16,-21-1 0,21 22 16,0-21-16,0-1 0,0 1 0,-21-1 15,0 1-15,-1-1 0,22-21 16,-21 22-16,0-22 0,21 1 0,0-1 15,0-21-15,-21 0 0,21 0 16,0 1-16,0-1 0,0-42 16,21-1-1,0 1-15,0 0 0,1-21 16,-1-1-16,0 1 0</inkml:trace>
  <inkml:trace contextRef="#ctx0" brushRef="#br0" timeOffset="78172.07">4022 13547 0,'0'0'0,"0"-21"0,-22 21 16,22-22-16,0 1 15,0 0-15,22 21 16,-1-21-16,21 0 0,0 0 0,1-1 16,-1 1-16,22 21 0,-22-21 15,21 0-15,1 21 0,-1 0 0,1-21 16,-22 21-16,1 0 0,-1 0 0,0 0 15,-21 0-15,-42 21 32,-21-21-32,21 21 0</inkml:trace>
  <inkml:trace contextRef="#ctx0" brushRef="#br0" timeOffset="78372.13">4043 13970 0,'0'0'16,"21"0"-16,0 0 16,0 0-16,0 0 15,1 0-15,-1 0 0,21 0 0,-21 0 16,0-21-16,22 21 0,-22 0 16,21 0-16,-21 0 0,22-21 0,-22 21 15,0 0-15,21 0 0,-20-21 16,-1 21-16,0 0 0</inkml:trace>
  <inkml:trace contextRef="#ctx0" brushRef="#br0" timeOffset="78591.6">4741 13907 0,'0'21'16,"0"0"-16,0 0 0,0 0 15,0 0-15,0 1 0,0-1 0,0 0 16,0 0-16,0 0 0,0 0 15,0 22-15,0-22 0,0 0 0,-21 0 16,21 0-16,-21 1 0,21-1 16,-21 0-16,21 0 0,0 0 15,21-42 17,0 0-32,0 0 0,-21 0 0</inkml:trace>
  <inkml:trace contextRef="#ctx0" brushRef="#br0" timeOffset="78902.53">4995 13801 0,'-63'0'15,"42"0"-15,-1 21 16,1 0-16,0-21 0,21 21 0,-21 0 16,21 1-16,21-22 15,0 0 1,0 0-16,1 0 0,20 0 0,-21 0 15,0 0-15,0 0 0,1-22 16,-1 1-16,0 0 0,-21 0 16,0 0-16,0 0 0,0-1 15,-21 22-15,0-21 0,-1 21 16,1 0-16,0 0 0,0 0 16,0 0-16,0 21 0,21 1 15,-22-1-15,1 0 16,21 0-16,0 0 15,21-21-15,1 0 16,-1 0-16,0 0 0</inkml:trace>
  <inkml:trace contextRef="#ctx0" brushRef="#br0" timeOffset="79000.02">5757 13420 0,'21'-21'16,"-42"42"-16,42-85 0,-21 22 0</inkml:trace>
  <inkml:trace contextRef="#ctx0" brushRef="#br0" timeOffset="79196.85">5778 13208 0,'0'21'16,"0"-42"-16,0 63 0,0-20 0,-21 20 0,21 0 0,-21 1 15,21-1-15,0 21 0,0 1 16,-21-1-16,21 1 0,-21-1 16,0 1-16,21-22 0,-22 22 0,1-1 15,-21-20-15,21-1 0,0 0 0,-1 1 16,1-1-16,0 0 0,0-21 15,21 1-15,0-1 0,0 0 0,0 0 16,21-21 0,21-21-1,-20 0-15,20 0 0,-21-1 0,21 1 16</inkml:trace>
  <inkml:trace contextRef="#ctx0" brushRef="#br0" timeOffset="79523.66">5990 14034 0,'21'0'31,"0"21"-31,1-21 16,-1 0-16,0 0 15,0 0-15,21 0 0,-20 0 0,-1-21 16,21 21-16,0-22 0,-20 22 16,20-21-16,-21 0 0,0 0 0,0 0 15,1 21-15,-22-21 0,0-1 0,0 1 16,0 0-16,-22 0 0,1 21 15,0 0-15,-21 0 0,21 0 16,-22 21-16,1 0 0,-22 0 0,22 1 16,0 20-16,-22 0 0,22-21 15,0 22-15,-1-1 0,1 0 0,21-20 16,0 20-16,-1-21 0,22 21 16,0-20-16,0-1 0,22-21 0,-1 21 15,21-21-15,-21 0 0,22 0 0,-1 0 16,21 0-16,-20-21 0,-1 21 15,0-21-15,22-1 0,-22 1 0,1 0 16,-1 0-16</inkml:trace>
  <inkml:trace contextRef="#ctx0" brushRef="#br0" timeOffset="80148.3">7768 14076 0,'0'0'0,"21"0"0,0-21 15,-21 0-15,22-1 0,-22 1 16,21 0-16,-21 0 0,0 0 0,0 0 15,0-1-15,0-20 0,-21 21 0,-1-21 16,1 20-16,0-20 0,0 21 16,-21 0-16,20 21 0,-20 0 15,0 0-15,21 0 0,-22 0 0,22 42 16,-21-21-16,-1 0 0,22 22 16,21-1-16,0 0 0,-21 22 0,-21-22 15,21 1-15,21-1 0,0 0 0,0 1 16,0-1-16,0-21 0,0 0 15,21 22-15,0-22 0,0-21 0,21 21 16,1-21-16,-1 0 0,0 0 16,1-21-16,-1 0 0,0 21 0,22-22 15,-22 1-15,22-21 0,-1-22 0,1 22 16,-22-21-16,0-1 16,1 1-16,-22-1 0,0-21 0,0 1 15,-21-1-15,0 22 0,21-22 0,-21 21 16,0-20-16,0 41 0,0-20 31</inkml:trace>
  <inkml:trace contextRef="#ctx0" brushRef="#br0" timeOffset="80295.73">8149 13250 0,'-21'85'15,"42"-170"-15,-42 234 0,0-107 16,0 21-16,21 22 0,0-21 16,0-1-16,0-21 0,0 22 0,0-22 0,0 22 15,0-22-15,0-21 0,21 22 16,0-22-16,0 0 0,0 0 15,0-21-15,1 21 0,-1-21 0,0 0 16,0 0-16,0 0 0,0 0 16,1 0-16,-1 0 0,21-21 0</inkml:trace>
  <inkml:trace contextRef="#ctx0" brushRef="#br0" timeOffset="80559.58">8742 13758 0,'0'-21'16,"0"0"-1,-21 21-15,-1 21 16,1 0-16,0 1 0,0-1 0,0 0 16,0 0-16,-1 0 0,1 22 15,21-22-15,-21 21 0,21-21 0,0 0 16,0 22-16,0-22 0,0 0 16,0 0-16,21 0 0,0 1 15,1-22-15,-1 0 0,0 0 0,0 0 16,21 0-16,-20-22 0,20 1 15,0 21-15,-21-21 0,22-21 0,-22 21 16,0-22-16,0 1 0,-21 0 16,0-1-16,0 1 0,0 0 0,0-1 15,-21-20-15</inkml:trace>
  <inkml:trace contextRef="#ctx0" brushRef="#br0" timeOffset="80684.5">8509 13674 0,'21'42'15,"-42"-84"-15,42 105 0,-21-42 0,0 1 16,0 20-16,0-21 0,0 0 0,0 22 15,0-22-15,0 0 0,0 0 16,21 0-16,0 0 0,1-21 0,-1 22 16,21-22-16,-21 0 0,22 0 0,-1 0 15,0 0-15</inkml:trace>
  <inkml:trace contextRef="#ctx0" brushRef="#br0" timeOffset="81611.92">9440 13737 0,'-21'0'31,"0"21"-31,0-21 16,21 22-16,-21-1 0,-1 0 15,1 0-15,0 0 0,0 22 0,0-22 16,21 0-16,-21 21 0,21-21 0,0 1 16,0-1-16,0 0 0,0 0 15,0 0-15,0 0 0,21-21 16,0 0-16,0 0 15,21 0-15,-20-21 0,-1 21 0,21-21 16,-21 0-16,22 0 0,-1 0 16,-21-22-16,21 22 0,-20 0 15,20 0-15,-21 0 0,0-1 0,0 22 16,-21 22 15,0-1-31,0 0 0,0 0 16,-21 0-16,21 0 0,-21-21 15,21 22-15,0-1 0,0 0 0,0 0 16,0 0-16,21-21 0,0 0 16,1 0-16,-1 0 0,0 0 15,21 0-15,-21 0 0,22-21 0,-1 0 16,0 0-16,-20 0 0,20-1 16,0 1-16,-21 0 0,1-21 15,-22 21-15,0-1 0,0 1 0,0 0 16,0 0-16,-22 0 0,1 21 15,0 0-15,-21 0 0,-1 0 0,22 0 16,0 0-16,0 0 0,0 0 0,42 0 31,0 0-31,0-21 0,22 21 16,-1-22-16,0 22 0,1 0 16,-22 0-16,21 0 0,0 0 0,-20 0 15,20 0-15,-21 0 0,0 0 16,0 22-16,1-22 0,-1 21 15,-21 0-15,0 0 0,0 0 0,0 0 16,0 1-16,0-1 0,0 0 0,0 0 16,0 0-16,0 0 15,0 1-15,0-1 0,0 0 16,-21-21-16,-1 0 31,22-21-15,0 0-1,0-1-15,0-20 0,0 21 16,22 0-16,-1 0 0,0-22 0,0 22 16,0-21-16,22 21 0,-22-1 15,0 1-15,21 0 0,-21 21 0,22 0 16,-22 0-16,0 0 0,0 0 0,0 0 16,1 0-16,-22 21 0,21 22 15,-21-22-15,0 0 0,0 21 0,0-21 16,0 1-16,-21 20 0,-1-21 15,1 21-15,0-20 0,21-1 0,-21 0 16,0 0-16,0 0 0,21 0 0,0 1 16,-22-22-1,22-22 17,0 1-32,0 0 15,22 0-15,-1 0 0,0-22 0,0 22 16</inkml:trace>
  <inkml:trace contextRef="#ctx0" brushRef="#br0" timeOffset="83350.3">11578 13166 0,'0'0'0,"0"-21"0,-21-1 16,0 1-16,0 21 15,-1 0 1,65 21-16,-43 1 0,-21-1 16,-1 0-16,1 21 0,-21 1 0,21-1 15,0 21-15,-1 1 0,1-22 16,0 22-16,0-1 0,0 1 0,0-1 16,-1 1-16,22-22 0,-21 0 0,21 22 15,0-22-15,0-21 0,0 22 16,0-22-16,0 21 0,0-21 0,0 1 15,0-1-15,21 0 16,1-21-16,-1 0 0,0 0 16,0 0-16,21 0 0,-20-21 0,20 0 15,0-1-15,1 1 0,-22 0 0,21-21 16,0 21-16,1-22 0,-22 22 16,21-21-16,-21 21 0,1-22 0,-1 22 15,-21 0-15,0 0 0,-21 42 31,-1 0-15,1 0-16,0 22 0,0-22 16,0 0-16,21 21 0,-21-21 0,-1 1 15,22 20-15,-21-21 0,21 0 16,0 0-16,0 1 0,0-1 16,0 0-16,0 0 0,21 0 15,1-21-15,-1 0 0,0 0 16,21 0-16,-21 0 0,22 0 0,-1 0 15,0-21-15,1 0 0,-1 21 0,0-21 16,1-22-16,-1 22 0,0 0 16,-20-21-16,20 21 0,-21-22 15,0 1-15,-21 0 0,0-1 0,0 22 0,0-21 16,-21 21-16,0-1 16,-21-20-16,20 21 0,-20 21 0,0-21 15,-1 21-15,1 0 0,0 0 0,21 0 16,-22 21-16,1 0 0,0 0 15,20 22-15,-20-22 0,21 21 0,21-21 16,0 22-16,-21-1 0,21 0 16,0-21-16,0 22 0,0-22 0,21 0 15,0 21-15,0-20 0,22-1 0,-22-21 16,21 21-16,-21 0 0,22-21 16,-1 0-16,21 0 0,-20 0 0,-1 0 15,22 0-15,-22 0 0,21 0 16,-20-21-16,20 0 0,-20 0 0,20-1 15,-21 1-15,1 0 0,-1 0 16,0 0-16,-20 0 0,20-1 0,-21 1 16,-21 0-16,0 0 0,0 0 15,0 0-15,0-1 0,-21 1 0,0 21 16,0-21-16,-22 21 0,22 0 16,-21 0-16,21 0 0,-1 0 0,-20 21 15,0-21-15,21 21 0,-1 1 0,-20-1 16,21 21-16,0-21 15,0 0-15,21 1 0,0 20 0,0-21 0,0 0 16,0 0-16,0 1 0,0-1 0,21 0 16,0-21-16,0 21 15,0-21-15,0 0 0,1 0 0,-1 0 16,0 0-16,21 0 0,-21 0 0,1-21 16,20 0-16,-21 0 0,0-1 15,22 1-15,-22 0 0,0-21 0,0 21 16,21-1-16,-20-20 0,-1 21 0,-21 0 15,21 0-15,0-1 16,-21 44 0,0-1-1,-21 0-15,21 0 0,-21 0 16,21 0-16,0 1 0,0-1 0,0 0 16,0 0-1,0 0-15,0 0 0,21 1 0,0-1 16,0-21-16,0 21 0,22-21 0,-1 0 15,0 21-15,1-21 0,-1 0 16,0 0-16,22 0 0,-22 0 0,22 0 16,-22-21-16,22 0 0,-22 21 0,0-21 15,1-1-15,-1 1 0,-21-21 16,0 21-16,0-22 0,1 22 0,-22-21 16,21 21-16,-21-22 0,0 22 15,0 0-15,0 0 0,-21 0 0,-1 21 16,1 0-16,-21 0 0,0 0 0,20 0 15,-20 0-15,0 0 16,-1 0-16,1 21 0,0 0 0,-1 0 16,22 0-16,0 1 0,0-1 0,0 21 15,21-21-15,0 0 0,0 1 16,0 20-16,0-21 0,0 0 0,0 0 16,21 1-16,0-1 0,0 0 0,22 0 15,-22 0-15,0-21 0,0 0 16,0 21-16,22-21 0,-22 0 0,0 0 15,21 0-15,-21 0 0,1-21 16,-1 0-16,21 0 0,-21 0 0,0 0 16,-21-1-16,22-20 0,-1 0 0,0-1 15,-21 1-15,0-21 0,0-1 16,21 1-16,-21-22 0,21 21 16,-21-20-16,0 20 0,21-20 15,1 20-15,-1 22 0,-21-22 0,0 22 16,0 0-16,0 20 0,21 1 0,-21 0 15,0 0-15,0 42 16,-42 0-16,20 0 0,22 22 16,0-22-16,-21 42 0,21-20 0,0 20 15,-21 1-15,0-1 0,0 22 16,21-22-16,0 1 0,0-1 0,0 1 16,0-1-16,0-20 15,0 20-15,0-42 0,21 22 0,-21-1 16,21-21-16,0 0 0,0 1 0,1-1 15,-1-21-15,0 0 0,0 0 16,0 0-16,0 0 0,1 0 0,20 0 16,-21 0-16,0 0 0,0 0 0,22-21 15,-22 21-15,0-22 0,0 22 16,0 0-16,-21-21 16,22 21-16</inkml:trace>
  <inkml:trace contextRef="#ctx0" brushRef="#br0" timeOffset="84063.93">1926 15388 0,'64'0'0,"-86"0"16,1 0-16,21 21 16,64-21-1,-22 0-15,-21 0 16,0 0-16,1 0 0,-1-21 16,21 21-16,0-21 0,1 21 15,-1 0-15,0-21 0,1 21 0,-1 0 16,-21-21-16,0 21 0,1 0 15,-44 0 1,1 0-16,0 0 16,0 0-16,-21-21 0,-1 21 15,22 0-15,-21 0 0,-1 0 16</inkml:trace>
  <inkml:trace contextRef="#ctx0" brushRef="#br0" timeOffset="84492.68">2074 15304 0,'-21'0'0,"21"21"16,0 0-16,0 0 15,0 0-15,-21 0 0,21 1 16,-21-1-16,0 0 0,21 0 16,-22 0-16,1 0 0,21 1 15,-21-1-15,0 0 0,21 0 0,0 0 16,-21-21-16,0 0 0,21 21 16,-22-21-16,22-21 31,0 0-31,22 0 0,-1 21 15,0 0-15,-21-21 0,21 21 16,0 0-16,0 0 0,1 0 0,-1 0 16,0 0-16,0 0 15,21 0-15,-20 0 0,41 0 0,-21 21 0,-20 0 16,20 0-16,-21 22 0,0-22 16,0 21-16,-21 0 0,0-20 0,0 20 15,-21 0-15,0 1 0,-21-1 16,-1 0-16,1 1 0,0-22 0,-22 21 15,22-21-15,-22 0 16,22 1-16,0-22 0,-1 0 0,1 0 16,21 0-16,0 0 0,0-22 15,-1 22-15,1-21 0,21 0 0,0 0 16,0 0-16,0 0 0,0-1 16,21 1-16,1 0 0,-1 0 15,0 21-15,21-21 0,-21 21 0,1 0 16,-1-21-16</inkml:trace>
  <inkml:trace contextRef="#ctx0" brushRef="#br0" timeOffset="84688.57">2730 15769 0,'0'0'0,"22"0"15,-1 0-15,0-21 0,0 21 16,-21-21-16,21 21 47</inkml:trace>
  <inkml:trace contextRef="#ctx0" brushRef="#br0" timeOffset="85211.82">3873 15515 0,'0'0'0,"43"-21"0,-22 0 16,0 0-16,0 21 0,0-21 0,-21-1 15,0 1-15,0 0 16,0 0-16,-21 21 0,-21 0 15,21 0-15,0 21 0,-22 0 16,1 0-16,0 1 0,-1-1 0,1 42 16,21-20-16,-22-1 0,22 21 15,-21-20-15,21 20 0,0 1 0,21-22 16,0 22-16,0-1 0,0-21 16,0 1-16,0-1 0,42 0 15,-21-20-15,21-1 0,1 0 0,20-21 16,1 0-16,-1 0 0,1 0 15,-1-21-15,22 0 0,-22-1 0,22-20 16,-21 0-16,20-1 0,-20 1 16,-1 0-16,1-1 0,-1-20 0,-20-1 15,-1 22-15,-21-21 0,0-1 16,0 1-16,-21-1 0,0 22 0,0-22 16</inkml:trace>
  <inkml:trace contextRef="#ctx0" brushRef="#br0" timeOffset="85751.52">4699 15219 0,'-42'42'16,"84"-84"-16,-106 127 0,43-64 15,0 21-15,0 0 0,0 22 0,0-22 16,-1 1-16,1 20 0,0 1 16,0-22-16,0 21 0,21 1 0,-21-1 15,-1-20-15,22-1 0,-21 22 16,21-43-16,0 21 0,0-21 0,0 0 16,0 1-16,0-1 15,21-21-15,1 0 0,-1-21 16,21-1-16,-21 1 0,22-21 15,-1 0-15,-21 20 0,21-20 16,1 0-16,-1 21 0,-21-22 0,22 22 16,-22 0-16,0 0 0,0 21 15,0 0-15,-21 21 16,0 0-16,21 0 0,-21 0 16,0 1-16,0-1 0,0 21 0,22-21 15,-22 22-15,0-22 0,0 0 16,21 21-16,0-21 0,-21 1 0,21-22 15,0 21-15,0-21 0,1 0 0,20 0 16,-21 0-16,0 0 16,22-21-16,-1-1 0,0 1 0,1 0 0,-1 0 15,0 0-15,1-22 16,-1 1-16,0 21 0,1-21 0,-22-1 16,0 22-16,0 0 0,-21 0 0,0 0 15,0-1-15,-21 22 16,0 22-16,0-1 15,21 0-15,-22 0 0,22 0 16,-21 0-16,21 22 0,0-22 0,0 0 16,0 21-16,0-20 0,0-1 0,0 0 15,21 0-15,1 0 0,-1-21 16,-21 21-16,21-21 0,21 0 0,-21 0 16,1 0-16,-1 0 0,0-21 15,21 21-15,-21-21 0,1 0 16,-1 0-16,0-22 0,0 22 0,0-21 15</inkml:trace>
  <inkml:trace contextRef="#ctx0" brushRef="#br0" timeOffset="86060.45">5842 15452 0,'0'0'16,"-42"-21"-16,20 21 0,1 0 0,-21 0 16,21 0-16,0 0 0,-1 21 0,1 0 15,21 0-15,-21 0 0,21 0 0,0 1 16,0-1-16,21-21 0,0 21 15,1 0-15,-1-21 0,0 0 16,21 0-16,1 0 0,-22 0 0,21 0 16,0-21-16,-20 0 0,-1 21 15,0-21-15,0-1 0,-21 1 0,0 0 16,0-21-16,0 21 0,0-1 16,-21-20-16,-21 21 0,20 0 0,1 21 15,-21-21-15,21 21 0,-22 0 16,22 0-16,0 21 0,0-21 0,0 0 15,0 21-15,21 21 0,0-21 0,0 22 16,0-22-16,0 0 0,0 21 16,21-20-16,0-1 0,21-21 0,1 21 15,-1-21-15,0 0 0</inkml:trace>
  <inkml:trace contextRef="#ctx0" brushRef="#br0" timeOffset="86352.28">6646 15282 0,'0'22'0,"0"83"16,0-62-16,0-1 15,0 0-15,0 22 0,0-22 16,0 1-16,0 20 0,0-21 15,0 1-15,0-1 0,0 22 0,0-43 16,0 21-16,0 0 0,0-20 16,0-1-16,0 0 0,0 0 0,0 0 15,0 0-15,-21-21 16,21-21 0,21 21-16,0-21 0,1-21 15,20 21-15</inkml:trace>
  <inkml:trace contextRef="#ctx0" brushRef="#br0" timeOffset="86738.57">7556 15685 0,'0'-22'15,"0"1"-15,-21 21 0,0-21 16,0 21-16,0 0 0,0 0 16,-22 0-16,22 21 0,-21 0 0,21-21 15,-22 22-15,1 20 0,0-21 0,-1 0 16,22 22-16,-21-22 0,21 21 16,-1 0-16,1-20 0,21 20 15,0-21-15,0 0 0,0 0 0,0 1 16,21-1-16,1 0 0,-1-21 0,21 0 15,-21 0-15,0 0 0,22 0 16,-22 0-16,21 0 0,1-21 0,-22 0 16,21-1-16,0 1 0,1 0 15,-22-21-15,21-1 0,-21 22 0,22-42 16,-22 20-16,21 1 0,-21-21 16,1-1-16,20 1 0,-21-22 15,0 0-15,0 22 0,-21-22 0</inkml:trace>
  <inkml:trace contextRef="#ctx0" brushRef="#br0" timeOffset="86937.87">7895 15219 0,'0'-21'0,"0"42"0,-21-42 0,0 21 0,21 21 16,-21 0-16,-1 21 0,1 1 15,0-1-15,0 22 0,21-22 0,0 21 16,0-20-16,-21-1 0,21 22 0,0-22 16,0-21-16,0 21 0,0 1 15,0-22-15,0 21 0,0-21 0,21 1 16,-21-1-16,21-21 15,0 21-15,0-21 0,1 0 0,20 0 16,-21 0-16,0 0 0,22 0 0,-22-21 16,21 0-16,-21 21 0,22-22 15,-22-20-15,21 21 0,-21 0 0</inkml:trace>
  <inkml:trace contextRef="#ctx0" brushRef="#br0" timeOffset="87323.64">9737 14944 0,'0'0'0,"-22"0"0,1 0 16,-21 0-16</inkml:trace>
  <inkml:trace contextRef="#ctx0" brushRef="#br0" timeOffset="87435.57">13102 15452 0,'0'63'16,"0"-126"-16,0 190 0,0-85 0,0 0 15,-21 1-15,21-1 0,-21 0 16,0 1-16,21-1 0,0 0 0,0-20 16,-22 20-16,22-21 0,-21 21 0,21-20 15</inkml:trace>
  <inkml:trace contextRef="#ctx0" brushRef="#br0" timeOffset="87504.53">9334 16044 0,'0'-84'15,"0"168"-15,0-189 0,0 83 0,0-20 16,0 0-16,22 21 0,-22-22 0</inkml:trace>
  <inkml:trace contextRef="#ctx0" brushRef="#br0" timeOffset="87756.39">9546 15536 0,'42'0'16,"-84"0"-16,106 0 0,-22 0 15,-21 0-15,21 0 16,1 0-16,-22 0 0,21 0 0,-21 0 16,22 43-16,-22-22 0,0 0 0,-21 21 15,0 1-15,0-22 0,-21 21 16,0 1-16,-22-22 0,1 21 0,0-21 15,-22 22-15,1-22 0,20 0 16,-20 0-16,-1 0 0,22 0 0,0-21 16,21 0-16,-22 0 0,22 0 0,0 0 15,42-21 17,0 21-17,0 0-15,1 0 0,-1-21 16,0 21-16,-21-21 0,21 21 15</inkml:trace>
  <inkml:trace contextRef="#ctx0" brushRef="#br0" timeOffset="88228.12">9546 15177 0,'0'-127'16,"0"254"-16,0-276 15</inkml:trace>
  <inkml:trace contextRef="#ctx0" brushRef="#br0" timeOffset="88436">9461 15663 0,'0'22'0,"-21"20"16,21-21-16,0 21 0,-21-20 0,21 20 15,0-21-15,0 0 0,0 0 16,0 1-16,0-1 0,0 0 0,0-42 47,0 0-47,21-1 15,0-20-15,1 21 0</inkml:trace>
  <inkml:trace contextRef="#ctx0" brushRef="#br0" timeOffset="88920.05">10033 15642 0,'0'-21'16,"0"0"-16,0 0 15,0 0-15,21-1 0,-21 1 16,21 0-16,0 21 0,1-21 15,-1 0-15,0 21 0,0 0 0,0 0 16,0 0-16,1 0 0,-1 0 16,-21 21-16,21-21 0,0 21 0,0 0 15,-21 22-15,0-22 0,0 0 16,0 21-16,0-21 0,0 22 0,0-22 16,0 21-16,-21-21 0,21 22 0,-21-22 15,0 21-15,0-21 0,-1 1 16,1-1-16,0-21 0,0 21 15,0-21 1,0-21-16,21 0 16,0-1-16,0 1 0,0 0 0,21 0 15,0 0-15,0-22 0,0 22 16,0-21-16,1 21 0,-1 0 0,0-22 16,0 22-16,0 0 0,0 0 15,1 21-15,-1-21 0,0-1 0,0 22 16,0 0-16,-21-21 0,21 21 15,1 0 1,-1 0-16,0 0 16,0 0-16</inkml:trace>
  <inkml:trace contextRef="#ctx0" brushRef="#br0" timeOffset="89376.93">11007 15558 0,'0'0'0,"0"-43"16,0 22-16,-22 21 31,1 0-31,0 0 0,0 0 16,-21 21-16,20 0 0,1 1 15,-21 20-15,21-21 0,0 21 0,-22-20 16,22 20-16,0-21 0,0 21 0,21-20 15,0 20-15,0-21 0,0 21 16,0-20-16,0 20 0,21-21 16,0 0-16,0-21 0,0 0 15,22 0-15,-1 0 0,-21 0 0,22 0 16,20-21-16,-21 0 0,1 0 16,-22 0-16,21-1 0,-21-20 0,22 21 15,-43-21-15,0 20 0,0-20 16,0 21-16,0-21 0,0-1 15,-21 22-15,-1 0 0,1 0 0,-21 0 16,21-1-16,-22 22 0,22 0 16,-21 0-16,21 0 0,-22 0 0,22 0 15,0 22-15,0-1 0,0 0 16,0 0-16,21 0 0,0 0 0,0 1 16,0-1-16,0 0 0,0 0 0,21 0 15,0-21-15,0 21 0,0-21 16,22 22-16,-22-22 0,21 0 15</inkml:trace>
  <inkml:trace contextRef="#ctx0" brushRef="#br0" timeOffset="90858.08">11493 15642 0,'0'0'0,"22"0"0,-22-21 0,0 0 15,0 42 16,0 0-31,0 0 0,-22 1 16,22 20-16,-21-21 0,21 0 16,-21 22-16,21-22 0,0 0 15,0 21-15,0-21 0,0 1 16,0-1-16,0 0 0,0 0 0,0 0 16,21-21-16,0 0 15,1 0-15,-1 0 0,0 0 0,0 0 16,0-21-16,0 0 0,1 0 0,-1 0 15,0-22-15,0 22 0,0-21 16,0 21-16,1-1 0,-1-20 0,-21 21 16,0 0-16,21 0 0,-21-1 15,21 22-15,-21 22 16,0-1 0,0 0-1,-21 21-15,0-21 0,21 1 0,0-1 16,0 0-16,0 21 0,-21-21 15,21 1-15,0-1 0,0 0 0,0 0 16,21 0-16,-21 0 0,21-21 0,0 0 16,0 0-16,22 0 0,-22 0 15,21 0-15,-21 0 0,22 0 0,-22-21 16,21 0-16,-21 0 0,22-21 16,-22 20-16,21-20 0,-21 21 0,0-21 15,1-1-15,-1 1 0,0 0 16,0 20-16,0-20 0,-21 21 0,0 0 15,0 0-15,0 42 32,0 0-32,0 0 0,-21 0 15,21 22-15,-21-22 0,0 0 16,21 21-16,-21-21 0,21 22 0,-22-1 16,22-21-16,0 22 0,0-22 0,0 0 15,0 0-15,0 0 0,22 0 16,-1 1-16,0-22 0,0 0 0,0 0 15,0 0-15,22 0 0,-22 0 16,21 0-16,1-22 0,-22 1 0,21 0 16,0 0-16,1-21 0,-22 20 15,21-20-15,-21 0 0,1 21 16,-1-22-16,0 22 0,-21 0 0,0 0 16,0 0-16,0-1 0,-21 22 15,-22 0-15,22 0 0,0 22 16,0-1-16,21 0 15,0 0-15,0 21 0,0-20 16,0-1-16,0 21 0,21-21 0,-21 22 16,0-22-16,21 21 0,0-21 15,-21 0-15,22 1 0,-22-1 0,0 0 16,0 0-16,-22-21 31,1-21-31,0 21 16,0-21-16,0 0 0,21-1 15,-21 22-15,21-21 0,-22 21 0,22 21 32,22 1-17,-1-1-15,0-21 0,0 21 0,0 0 16,0-21-16,1 21 0,-1-21 16,21 0-16,-21 0 0,0 0 0,22 0 15,-1 0-15,-21 0 0,22-21 16,-1 21-16,-21-21 0,21 0 0,-20-22 15,20 22-15,-21-21 0,0 21 16,0-22-16,1 1 0,-1 0 16,0-1-16,-21 22 0,0-21 0,0 0 15,0 20-15,0 1 0,0 0 16,0 0-16,-21 21 16,0 21-1,-1-21-15,1 21 0,0 0 16,-21 1-16,21-1 0,-1 21 0,1-21 15,0 0-15,21 22 0,0-22 16,-21 0-16,21 21 0,0-20 0,0-1 16,0 21-16,0-21 0,21 0 0,-21 1 15,21-1-15,0 0 16,1-21-16,-1 21 0,0-21 0,21 21 16,-21-21-16,22 0 0,-22 0 15,21 0-15,-21 0 0,22-21 0,-22 0 16,21 0-16,-21 0 0,1-1 0,20-20 15,-21 21-15,21-21 0,-20-1 16,-1 22-16,21-42 0,-21 41 16,0 1-16,-21 0 0,22 21 15,-22 21 1,0 0 0,0 1-16,0-1 15,0 0-15,0 21 0,0-21 0,0 22 0,21-22 16,-21 0-16,21 21 0,0-20 15,-21-1-15,21 0 0,0 0 16,1 0-16,-1-21 0,0 0 0,0 0 16,21 0-16,-20 0 0,-1 0 15,21 0-15,-21-21 0,0 21 0,22-21 16,-22-21-16,21 20 0,-21 1 0,22-21 16,-22 0-16,0 20 0,0-20 15,0 0-15,-21 21 0</inkml:trace>
  <inkml:trace contextRef="#ctx0" brushRef="#br0" timeOffset="91405.29">14965 15431 0,'0'0'0,"21"-22"0,0 1 0,0 0 0,-21 0 16,0 0-16,0 42 16,-21 21-1,0-21-15,0 22 0,0-1 16,-1 0-16,1 22 0,21-1 15,0 1-15,-21-1 0,21 22 0,0-21 16,0 20-16,0 1 0,0 0 16,0-22-16,0 22 0,0-1 0,0-20 15,0 21-15,0-22 0,0 1 16,-21-1-16,21 1 0,-21-1 0,21-21 16,-21 1-16,21-1 0,-22 0 0,22-20 15,0-1-15,0 0 0,-21-21 16,21-21-1,0 0-15,0-1 0,0-20 16,0 0-16,0-1 0</inkml:trace>
  <inkml:trace contextRef="#ctx0" brushRef="#br0" timeOffset="91692.13">14880 15854 0,'0'-42'15,"0"84"-15,0-127 0,0 43 0,0 0 16,0-1-16,0 22 0,0 0 0,0-21 15,0 20-15,0 1 0,0 0 16,42 0-16,-20 0 0,20 0 0,21 21 16,-20 0-16,20 0 0,-20 0 15,20 21-15,-21 0 0,1 0 0,-1 21 16,-21-20-16,-21 20 0,0 0 16,0-21-16,0 22 0,-42-22 15,21 21-15,-22-21 0,1 22 0,-21-22 16,20 0-16,1 0 0,0-21 15,-1 21-15,22-21 0,0 0 0,0 0 16,42 0 0,0 0-1,0 0-15,0-21 0,22 21 0,-22-21 16</inkml:trace>
  <inkml:trace contextRef="#ctx0" brushRef="#br0" timeOffset="92059.45">15896 15494 0,'0'0'16,"-21"0"-16,0 0 0,0 0 15,-1 21-15,-20 0 0,21 1 16,0-1-16,0 0 0,-1 0 0,1 21 16,0-20-16,21 20 0,0-21 15,0 0-15,0 22 0,0-22 0,0 0 16,0 0-16,21 0 0,0 0 15,1-21-15,-1 0 0,21 0 16,-21 0-16,22 0 0,-1 0 0,0-21 16,1 0-16,-1 0 0,0 0 15,-21 0-15,1-22 0,-1 22 0,0-21 16,-21 21-16,0-22 0,0 22 16,0-21-16,-21 21 0,0-1 0,-1 1 15,-20 0-15,21 21 0,0 0 0,-22 0 16,22 0-16,0 0 0,-21 0 15,21 21-15,-1-21 0,-20 21 0,42 1 16,-21-1-16,21 0 0,0 0 16,0 0-16,0 0 0,21-21 15,0 0-15,0 22 0</inkml:trace>
  <inkml:trace contextRef="#ctx0" brushRef="#br0" timeOffset="92421.24">16552 15536 0,'0'0'0,"0"-21"0,0 42 31,0 1-31,0-1 16,0 0-16,-21 0 0,0 0 16,21 22-16,-21-22 0,21 21 15,0 0-15,0 1 0,0-1 0,0 22 16,-21-22-16,21 21 0,0-20 15,-22 20-15,22-20 0,0 20 0,-21 1 16,0-22-16,21 21 0,-21-20 16,0 20-16,0-20 0,21-1 0,-22 21 15,1-20-15,21-1 0,0 0 0,0-20 16,0 20-16,-21-21 0,21 0 16,0 0-16,0 1 0,-21-44 31,21 1-16,0-21-15,0 21 0,0 0 0,0-22 16,21 1-16,0 0 16,0-1-16,1-20 0,-1 20 0</inkml:trace>
  <inkml:trace contextRef="#ctx0" brushRef="#br0" timeOffset="92716.07">16531 15896 0,'0'0'0,"0"-42"0,0 21 0,0-22 16,0 22-16,0-21 0,0 21 0,0 0 15,0-1-15,0-20 0,21 21 16,0 0-16,1 0 0,-1-1 16,0 1-16,0 0 0,21 21 0,-20 0 0,-1 0 15,21 0-15,-21 0 16,0 21-16,1 0 0,-1 1 0,-21-1 16,0 21-16,0-21 0,0 0 15,0 22-15,0-22 0,-21 21 0,-1-21 16,1 1-16,0-1 0,0 0 0,-21 0 15,20 0-15,1 0 0,-21-21 16,21 22-16,0-22 0,-1 0 0,1 0 16,0 0-16,0 0 0,0 0 15,42-22 17,0 22-32</inkml:trace>
  <inkml:trace contextRef="#ctx0" brushRef="#br0" timeOffset="93091.86">17187 15642 0,'0'-21'16,"-21"21"-16,0 0 0,0 0 15,0 21-15,-1 0 0,22 1 16,-21-1-16,21 0 15,-21 0-15,21 0 0,0 0 0,0 22 16,0-22-16,0 21 0,0-21 0,0 1 16,0 20-16,21-21 0,0-21 15,1 21-15,-1 0 0,0-21 0,0 0 16,0 0-16,22 0 0,-22 0 16,21-21-16,-21 0 0,0 0 0,22-21 15,-22 20-15,0-20 0,0 21 0,0-21 16,1-1-16,-1 1 0,0 21 15,0-22-15,-21 22 0,0 0 0,0 0 16,0 0-16,0 42 47,21 0-31,0-21-16,1 21 0</inkml:trace>
  <inkml:trace contextRef="#ctx0" brushRef="#br0" timeOffset="93484.16">17949 15706 0,'0'-43'16,"0"65"31,0-1-47,0 0 0,0 0 15,0 21-15,0-20 0,0 20 16,0 0-16,0 1 0,0-1 0,-21 0 16,0 1-16,0-1 0,21 0 15,-21 1-15,21-1 0,-22 0 0,1 1 16,0-22-16,0 21 0,0 0 16,0 1-16,-1-22 0,1 21 0,0-21 15,0 22-15,0-22 0,0 21 0,-1-21 16,22 1-16,-21-1 15,21 0-15,0 0 0,0 0 0,21-21 47,1 0-47,-22-21 0,21 0 16,-21 0-16,21 0 0,0-1 16,0 1-16,-21 0 0,21-21 0,1 21 15,20-22-15,-21 1 0</inkml:trace>
  <inkml:trace contextRef="#ctx0" brushRef="#br0" timeOffset="93803.75">18140 15854 0,'0'-21'0,"0"42"0,0-85 0,0 43 0,-21 0 0,21 0 16,-22 0-16,22 0 16,-21-1-16,21 1 0,0 0 15,0 0-15,21 21 16,1 0-16,-1 0 0,0 0 15,0 0-15,0 21 0,0-21 0,1 21 16,-1 0-16,-21 1 0,21-1 16,-21 0-16,21 0 0,-21 0 0,0 0 15,0 1-15,0-1 0,0 0 0,-21 0 16,-21 0-16,20 0 16,1-21-16,0 22 0,0-22 0,0 0 15,0 0-15,-1 0 0,1 21 16,0-21 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3T03:31:06.4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1609 550 0,'0'-21'0,"21"21"0,-21-21 0,21 0 16,0 0-16,-21 0 16,21-1-16,-21 1 15,0 0-15,21 0 0,-21 0 16,0 0-16,0-1 16,0 1-16,-21 42 31,21 1-31,-21-1 0,0 21 15,0 0-15,0 1 0,-1-1 0,1 22 16,-21-1-16,21 1 0,-22-1 16,1 22-16,21-1 0,-21-20 15,-1 21-15,1-1 0,0-20 0,-1-1 16,22 1-16,0-22 0,0 0 16,21 1-16,-21-1 0,21-21 15,0 0-15,0 1 0,0-1 16,21-21-16,0-21 15,0-1-15,0 1 16,0-21-16,-21 21 0,22-22 0,-1 1 16,0-21-16,0 20 0</inkml:trace>
  <inkml:trace contextRef="#ctx0" brushRef="#br0" timeOffset="299.82">1587 466 0,'0'0'0,"22"-21"0,-22-1 0,0-20 16,21 21-16,-21 0 16,0 0-16,0-1 15,21 44 1,-21 20-16,0-21 16,21 21-16,-21 1 0,0-1 0,0 0 15,21 22-15,-21-1 0,0 22 16,0-21-16,0-1 0,0 22 15,0-22-15,0 1 0,0-1 0,0-20 16,0 20-16,0-21 0,0 1 16,0-1-16,0-21 0,0 0 0,21 22 15,-21-22-15,0 0 16,0-42 15</inkml:trace>
  <inkml:trace contextRef="#ctx0" brushRef="#br0" timeOffset="525.77">1016 1291 0,'0'0'0,"21"0"32,0 0-32,22-21 15,-1 0-15,0 21 0,1-21 16,-1 0-16,21-1 0,1 22 15,-22-21-15,22 0 0,-1 0 16,-20 21-16,-1-21 0,0 21 0,-21-21 16,1 21-16,-1 0 0,-21-22 15</inkml:trace>
  <inkml:trace contextRef="#ctx0" brushRef="#br0" timeOffset="951.48">2011 529 0,'0'0'0,"0"-42"0,0 0 0,0 20 15,0-20-15,-21 21 0,21 0 16,-22 0-16,22 42 16,0 0-1,0 0-15,0 21 0,0 1 16,0-1-16,0 22 0,0 20 0,0-20 15,-21 20-15,21-20 0,-21 21 16,21-22-16,0 22 0,0-22 16,-21 1-16,21-22 0,0 0 0,0 1 15,0-1-15,0 0 0,0-20 16,0-1-16,0 0 0,21-21 16,0 0-1,0 0-15,1-21 0,-1 0 16,0-1-16,-21 1 0</inkml:trace>
  <inkml:trace contextRef="#ctx0" brushRef="#br0" timeOffset="1348.26">2053 1207 0,'0'0'15,"0"21"-15,-21 0 0,21 0 0,0 0 0,0 0 16,0 1-1,21-22-15,0 0 16,0 0-16,1 0 0,-1 0 16,21-22-16,0 1 0,-20 0 15,20 21-15,0-21 0,-21 0 0,22-22 16,-22 22-16,0 0 0,0 0 16,-21 0-16,0 0 0,0-1 15,-21 22-15,0 0 0,0 0 16,0 0-16,-22 0 0,22 0 0,-21 22 15,21-1-15,-22 0 0,1 0 16,21 0-16,0 0 0,-1 22 16,1-22-16,21 0 0,0 21 15,0-20-15,0-1 0,0 0 16,0 21-16,0-21 0,21-21 0,-21 22 16,22-1-16,-1 0 0,21-21 15,-21 0-15,0 0 0,22 0 0,-1 0 16,-21 0-16,22 0 0,-1-21 15,0 21-15,1-21 0,-1-1 16</inkml:trace>
  <inkml:trace contextRef="#ctx0" brushRef="#br0" timeOffset="1710.06">2794 1122 0,'0'0'0,"0"-21"15,0 0 16,21 21-31,0 0 16,0 0-16,22 21 0,-22-21 16,0 21-16,0 0 0,22 0 15,-22 0-15,-21 1 0,21 20 0,-21-21 16,0 0-16,0 22 0,0-22 16,0 21-16,-21-21 0,21 0 0,-21 1 15,-1-1-15,1 0 0,0 0 16,21 0-16,0-42 31,0 0-31,0 0 16,21-22-16,0 22 0,-21-21 15,22 0-15,-1-1 0,0 1 16,0 0-16,0-1 0,0 1 0,1 21 16,-1-22-16,0 22 0,0 0 15,0 0-15,0 0 0,1 0 0,-1 21 16,-21-22-16,21 1 0,0 21 15</inkml:trace>
  <inkml:trace contextRef="#ctx0" brushRef="#br0" timeOffset="2075.21">3810 508 0,'0'0'15,"0"-42"-15,0 21 0,0-1 0,0 1 16,0 0-16,-21 21 31,21 21-31,-21 0 16,-1 1-16,1 20 0,0 0 16,21 1-16,-21-1 0,0 0 15,21 22-15,-21-1 0,-1 1 16,1-1-16,0 1 0,0-1 0,0 1 15,21-22-15,-21 22 0,21-22 16,-22 0-16,22 1 0,0-1 0,0-21 16,0 0-16,0 0 0,0 1 15,22-1-15,-1 0 0,0-21 0,0 0 16,0 0-16,0 0 0,22 0 16,-22 0-16,21 0 0,-21-21 0,22 0 15,-22-1-15,0 1 0,21 0 16,-20 0-16,-1-21 0</inkml:trace>
  <inkml:trace contextRef="#ctx0" brushRef="#br0" timeOffset="2308.08">3408 1122 0,'21'0'15,"21"0"-15,-21 0 0,1 0 0,20 0 16,0-21-16,1 21 0,-1-21 0,0 21 16,1-22-16,-1 22 0,-21 0 15,21-21-15,-20 21 0,-1 0 16,0 0-16,0 0 0,-21-21 31</inkml:trace>
  <inkml:trace contextRef="#ctx0" brushRef="#br0" timeOffset="2826.43">5038 1016 0,'0'0'0,"0"-21"0,21-21 16,-21-1-16,0 22 0,0 0 0,0 0 16,0 0-16,0 42 31,0 21-31,0-21 16,0 22-16,0-1 0,0 21 0,0-20 15,0 20-15,0 1 0,0-1 16,0 1-16,0 20 0,0-20 0,0 21 15,0-1-15,-21-20 0,-1 20 16,22 1-16,-21-21 0,0-1 0,21 1 16,0-1-16,0-21 0,0 1 15,-21-1-15,21 0 0,0-20 16,0 20-16,0-21 0,0-42 31,0 0-31,0 0 0,0-22 16,0 22-16,0-21 0</inkml:trace>
  <inkml:trace contextRef="#ctx0" brushRef="#br0" timeOffset="3131.26">4847 1249 0,'0'0'0,"-21"-21"0,21 0 0,0-1 15,0-20-15,0 21 0,0 0 16,21 0-16,21-1 0,-20-20 0,20 21 15,0 0-15,1 0 0,20-1 16,-21 22-16,22-21 0,-22 21 0,22 0 16,-22 0-16,22 21 0,-22 1 15,0-1-15,-21 0 0,1 21 0,-22-21 16,0 22-16,-22-1 0,1 0 16,-21 1-16,21-22 0,-22 21 0,1 1 15,0-22-15,-1 0 0,1 0 16,0 0-16,21 0 0,-1-21 0,44 0 47,-1-21-47,0 21 0,0-21 15,21 0-15</inkml:trace>
  <inkml:trace contextRef="#ctx0" brushRef="#br0" timeOffset="3571.8">5969 931 0,'0'0'0,"0"-21"15,-21 21 1,0 21-16,-1-21 16,1 22-16,21 20 0,-21-21 15,0 21-15,0-20 0,21 20 0,-21 0 16,-1-21-16,22 22 0,-21-1 15,21-21-15,0 22 0,0-22 0,0 0 16,0 0-16,0 0 0,21 0 0,1 1 16,-1-1-16,21-21 0,-21 0 15,0 0-15,22 0 0,-22 0 0,21 0 16,1 0-16,-22-21 0,21-1 16,-21 1-16,22 0 0,-22 0 0,0 0 15,0-22-15,0 1 0,-21 0 16,0-1-16,0 1 0,0 0 15,0-22-15,0 43 0,0-21 16,-21 21-16,0-1 0,0 1 0,0 21 16,-22 0-16,22 0 0,0 0 15,-21 0-15,20 21 0,1 1 0,0-1 16,0 0-16,0 0 0,0 0 16,21 0-16,-22 1 0,22-1 0,0 0 15,0 0-15,22-21 16,-1 0-16</inkml:trace>
  <inkml:trace contextRef="#ctx0" brushRef="#br0" timeOffset="3927.8">6625 931 0,'0'0'0,"0"22"31,0-1-15,-21 0-16,21 0 0,0 21 0,-21 1 16,21-1-16,0 0 0,0 1 0,-21-1 15,-1 22-15,22-22 0,-21 21 16,0 1-16,21-1 0,-21 1 16,0 21-16,21-22 0,0 1 15,-21-1-15,-1 22 0,1-22 0,21 1 16,-21-1-16,21 1 0,0-1 0,0-20 15,0 20-15,-21 1 0,21-22 16,0 0-16,0 1 0,0-1 0,0-21 16,-21 0-16,21 0 0,0-42 31,0-21-31,21 21 0,0-22 16,-21 1-16,21-21 0,0 20 15</inkml:trace>
  <inkml:trace contextRef="#ctx0" brushRef="#br0" timeOffset="4255.85">6456 1249 0,'0'0'16,"-21"-42"-16,-1 20 0,22-20 0,0 21 16,0-21-16,0 20 0,0 1 0,0 0 15,22 0-15,20 0 0,-21 21 16,0-21-16,22 21 0,-22 0 0,21 0 15,0 0-15,1 0 0,20 0 16,-20 21-16,-1 0 0,0 0 16,-21 0-16,1 22 0,-1-22 0,-21 21 15,0 0-15,0-20 0,-21 20 16,-1 0-16,1-21 0,-21 22 0,0-22 16,-1 0-16,1 21 0,-22-20 15,22-1-15,0-21 0,21 21 0,-22 0 16,22-21-16,0 0 0,42 0 31,0-21-15,0 21-16,22-21 0,-22 21 0,21-21 15</inkml:trace>
  <inkml:trace contextRef="#ctx0" brushRef="#br0" timeOffset="4652.13">7324 1037 0,'0'21'31,"0"1"-31,-22-1 16,22 0-16,-21 21 0,21-21 0,0 22 15,0-22-15,0 21 0,-21 1 16,21-22-16,0 21 0,0-21 15,0 22-15,0-22 0,0 0 0,0 0 16,21 0-16,0 0 0,1 1 16,-1-1-16,0-21 0,0 0 0,0 0 15,0 0-15,22 0 0,-22-21 16,21-1-16,-21 1 0,22 0 0,-22-21 16,0 21-16,21-22 0,-20 1 15,-22 0-15,0-1 0,21 22 0,-21-21 16,0-1-16,0 22 0,0 0 15,0 0-15,0 0 0,0 0 16,0 42 15,0 0-15</inkml:trace>
  <inkml:trace contextRef="#ctx0" brushRef="#br0" timeOffset="5031.91">8149 1080 0,'0'0'0,"0"21"47,0 0-47,0 0 0,-21 0 0,21 22 15,0-22-15,0 21 0,0 0 0,-21 1 16,21-1-16,-21 0 0,-1 1 16,22 20-16,-21-20 0,0 20 0,21 1 15,-21-1-15,0 1 0,21-1 16,0 1-16,-21-1 0,-1 1 0,22-1 16,-21 1-16,0-1 0,21 1 0,-21-1 15,0 1-15,21-22 16,0 21-16,-21-20 0,21-1 0,-22 0 15,22 1-15,0-22 0,0 0 0,0 0 16,0 0-16,22-21 16,-1 0-16,0 0 0,-21-21 15,21 0-15,0 0 0,0 0 0,1-22 16,20 22-16,-21-21 0</inkml:trace>
  <inkml:trace contextRef="#ctx0" brushRef="#br0" timeOffset="5339.74">8255 1291 0,'0'0'0,"0"-42"0,-21 0 0,21-1 16,0 22-16,0-21 0,0 21 0,0-22 16,0 22-16,0 0 0,0 0 15,0 0-15,21-1 0,0 22 16,0-21-16,0 0 0,1 21 0,-1 0 15,21 0-15,-21 0 0,0 0 16,22 21-16,-22 0 0,0 1 0,21-1 16,-42 0-16,22 21 0,-22-21 0,0 22 15,0-22-15,0 21 0,0-21 16,-22 22-16,22-22 0,-21 21 16,0-21-16,0 1 0,-21-1 15,20 0-15,1 0 0,0 0 0,0-21 16,0 21-16,0 1 0,-22-22 15,22 21-15,-21-21 0</inkml:trace>
  <inkml:trace contextRef="#ctx0" brushRef="#br0" timeOffset="6110.43">1630 2265 0,'-21'0'0,"42"0"0,-64 0 0,1 0 16,21 0-16,0 0 0,0 0 16,-1 0-16,65 0 62,-22 0-62,21 0 0,1 0 0,20 0 16,1 0-16,-1 0 0,22 0 15,-1 0-15,22 0 0,0-21 0,21 21 16,0 0-16,0 0 0,0-21 16,21 21-16,-21 0 0,21 0 0,-21 0 15,43-22-15,-22 22 0,21 0 16,1 0-16,20-21 0,1 21 0,20 0 16,1 0-16,0-21 0,-1 21 0,22-21 15,-21 21-15,-1 0 16,1 0-16,21-21 0,-21 21 0,-22 0 15,22 0-15,-43 0 0,22-21 16,-22 21-16,-21 0 0,0 0 0,0 0 16,-42 0-16,0 0 0,0 0 15,-21 0-15,-22 0 0,1 0 0,-22 0 16,-21 0-16,21 0 0,-20 0 0,-1 0 16,0 0-1,-42 0 32,0-22-47,-1 22 0</inkml:trace>
  <inkml:trace contextRef="#ctx0" brushRef="#br0" timeOffset="6203.37">8445 2053 0,'0'0'0,"0"-21"15,0 0 1,0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3T03:35:33.8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1757 2709 0,'21'0'15,"0"0"-15,0 0 0,0 0 16,-21 22-16,22-22 0,-1 0 16,0 21-16,0-21 15,0 0 1</inkml:trace>
  <inkml:trace contextRef="#ctx0" brushRef="#br0" timeOffset="1462.9">1206 3683 0,'-21'0'31,"0"0"-31,0 0 16,0 0-16,0 0 15,-1 0 1,1 0-16,0 0 0,0 0 31,0 0 0</inkml:trace>
  <inkml:trace contextRef="#ctx0" brushRef="#br0" timeOffset="8487.11">1820 2836 0,'0'0'0,"0"-21"15,0 0-15,0 0 0,0 0 16,0 0-1,0 42 32,0 0-47,0 0 0,0 0 0,0 22 16,0-22-16,0 21 16,0 0-16,0 1 0,0-1 0,0 0 15,0 22-15,0-22 0,0 1 16,0 20-16,0-21 0,0 1 0,0-1 15,0-21-15,0 22 0,0-22 16,0 21-16,0-21 0,0 0 16,0 1-16,0-1 0,0-42 62,0-1-62,0 1 16,21 0-16</inkml:trace>
  <inkml:trace contextRef="#ctx0" brushRef="#br0" timeOffset="9021.83">2222 3408 0,'0'0'0,"22"0"0,-22 21 16,21-21-1,0 0 1,0 0 0,0 0-16,0 0 15,-21-21-15,0 0 16,22 0-16,-22-1 0,0 1 15,0 0-15,-22 21 16,1 0-16,0 0 0,0 0 16,0 0-1,0 21-15,21 0 0,-22 1 0,22-1 16,0 0-16,0 0 0,0 0 16,0 0-16,0 1 15,22-22-15,-1 0 16,0 0-16,0 0 0,0 0 15,0-22-15,-21 1 16,0 0-16,0 0 16,0 0-16,0 0 0,0-1 15,0 1 1,-21 42 15,21 1-31,0-1 16,0 0-16</inkml:trace>
  <inkml:trace contextRef="#ctx0" brushRef="#br0" timeOffset="9954.86">3979 3154 0,'0'21'16,"0"0"-1,0 0 1,21-21 0,1 0-16,-1 0 15,0 0-15,0 0 0,0-21 0,0 0 16,22 0-16,-22 0 16,0 0-16,0-1 0,0 1 0,1 0 15,-22 0-15,21 0 0,-21-22 16,0 22-16,0 0 0,0 0 15,0 0-15,0 0 0,0-1 16,-21 22 15,21 22-31,0-1 0,0 21 16,0-21-16,-22 22 0,22-22 16,0 21-16,-21 0 0,21 1 0,0-1 15,-21 0-15,21 1 0,0-1 16,0 0-16,0 1 0,0-1 0,0 0 15,0 1-15,0-1 0,0 0 16,0-20-16,0-1 0,0 21 0,0-21 16,0 0-16,0 1 0,0-1 15,0 0-15,0 0 16,-21-21-16,0 21 0,0-21 16,-1 0-16,-20 0 0,21 0 15,-21 0-15,20 0 0,-20 0 0,21-21 16,-21 0-16,20 21 0,1 0 15,0 0-15,0-21 0,0 21 16,42 0 15,0 0-15,0 0-16,0 0 0,1-21 16,-1-1-16</inkml:trace>
  <inkml:trace contextRef="#ctx0" brushRef="#br0" timeOffset="13289.73">5313 3704 0,'-21'0'16,"-1"0"15,22-21-15,0 0-16,0 0 0,0 0 15,0-1-15,22-20 0,-22 21 16,21-21-16,0 20 0,-21-20 15,21 0-15,0 21 0,0-22 0,1 1 16,-1 21-16,0 0 0,0-1 16,21 1-16,-20 21 0,-1 0 15,0 0-15,0 21 16,-21 1-16,0-1 0,0 0 16,0 0-16,0 21 0,0-20 15,0-1-15,0 0 0,0 0 16,0 0-1,21-42 1,-21 0 0,21 0-16,-21 0 15,0-1-15,0 1 0,0 0 0,0-21 16,0 21-16,0-1 0,-21 1 16,0 0-16,0 21 0,0 0 15,0 0-15,-1 0 16,1 21-16,0 0 0,0 1 15,0-1-15,0 21 0,21 0 16,-22 1-16,1-1 0,0 0 0,0 1 16,21-1-16,0 0 0,0 1 0,0-1 15,0-21-15,0 22 0,0-22 16,0 21-16,0-21 0,21 0 0,0-21 16,0 22-16,22-1 0,-22-21 15,21 0-15,1 0 0,-22 0 16,21 0-16,0 0 0,1-21 0,-1-1 15,0 1-15,-20 0 0,20 0 0,0 0 16,-21-22-16,22 1 0,-22 0 16,21-1-16,-21 1 0,1 0 15,20-1-15,-21 1 0,21 0 0,-20 21 16,-1-1-16,21-20 0,-21 42 16,0-21-16,1 21 0,20 0 0,-21 0 15,0 0-15,0 21 16,1 0-16,-22 0 0,21 22 0,-21-22 15,0 0-15,0 21 0,0-20 16,21-1-16,-21 21 0,0-21 0,0 0 16,0 1-16,0-1 15,0-42 17,0-1-17,0 1-15,0 0 0,0 0 16,-21-21-16,21 20 0,-21-20 15,21 21-15,-22 0 0,22 0 0,-21-1 16,0 1-16,21 0 0,-21 21 16,0 0-16,0 0 0,-1 0 15,1 0-15,0 21 0,0 0 16,0 1-16,-22 20 0,22-21 16,0 21-16,-21 1 0,21-22 0,-1 21 15,1 1-15,0-22 0,0 21 16,21-21-16,-21 22 0,21-22 0,0 0 15,0 0-15,0 0 0,21 0 16,0-21-16,0 22 0,0-22 0,1 0 16,-1 0-16,0 0 0,21 0 0,-21 0 15,22-22-15,-22 22 0,21-21 16,-21 0-16,22 0 0,-22-21 0,21 20 16,-21-20-16,1 21 0,-1-21 15,0-1-15,-21 22 0,0-21 0,0 21 16,0-1-16,0 1 15,0 0-15,-21 21 16,0 0 0,21 21-16,-22 0 0,22 1 15,-21-1-15,21 0 0,-21 0 0,21 21 16,0-20-16,0-1 0,0 21 16,0-21-16,0 0 0,0 1 0,21-1 15,0 0-15,1-21 0,-1 21 16,21-21-16,-21 0 0,22 0 0,-1 0 15,0 0-15,1 0 0,-1 0 16,0 0-16,-21 0 0,22-21 0,-1 0 16,-21 0-16,22-1 0,-22 1 15,0-21-15,-21 21 0,0 0 16,21-22-16,-21 22 0,0-21 0,0 21 16,0-1-16,0 1 0,0 0 15,-21 21-15,21-21 0,-21 42 16,21 0-1,-21 0-15,21 22 16,0-22-16,0 0 0,0 21 0,0-20 16,-22 20-16,22-21 0,0 0 15,-21 22-15,21-22 0,0 0 0,0 0 16,0 0-16,0 0 0,-21 1 16,21-1-1,0-42 16,-21-1-31,21 1 0,0 0 16,0-21-16,0 21 0,0-1 0,0 1 16,0-21-16,0 21 0,21 0 15,0-1-15,0-20 0,1 21 0,-1 0 16,21 0-16,-21-1 0,0 1 16,22 0-16,-22 0 0,21 21 0,-21 0 15,22 0-15,-22 0 0,0 0 16,0 21-16,0-21 0,1 21 0,-22 0 15,0 1-15,0 20 0,21-21 16,-21 0-16,0 22 0,0-22 16,0 0-16,0 0 0,0 0 0,0 0 15,-21 1-15,21-1 0,0 0 16,0 0-16,0 0 0,21-21 31,0 0-31,0 0 16,0 0-1,0 0-15,-42 0 141,0 0-125,21 21-1,21-21 79,-21-21-94,21 21 0,-21-21 16,22 21-16,-22-21 15,21 21-15,0 0 0,-21-21 16,21 21-16,-21-21 0,21 21 0,0-22 16,-21 1-16,22 21 0,-22-21 15,21 0-15,-21 0 0,21 21 0,-21-21 16,0-1-16,21 1 0,-21 0 15,21 0-15,-21 0 16,0 0-16,0-1 16,0 44 15,-21-1-15,0 0-16,21 0 0,-21 0 0,21 0 15,0 1-15,-21-1 0,21 0 16,-22 0-16,1 21 0,21-20 0,0-1 15,0 0-15,-21 0 0,0 0 16,21 0-16,-21-21 16,21 22-16,0-44 31,0 1-15,21 0-16,0 0 0,0 0 15,0-22-15,-21 22 0,22-21 16,20 21-16,-21-22 0,21 22 0,-20-21 15,20 21-15,0 0 0,1-1 0,-1 1 16,0 0-16,1 21 0,-1 0 16,-21 0-16,0 0 0,22 21 0,-43 0 15,21-21-15,-21 43 0,0-22 16,21 0-16,-21 0 0,0 22 0,0-22 16,0 21-16,0-21 0,0 0 15,-21 1-15,21 20 0,0-21 16,0 0-16,0 0 0,0 1 15,0-1-15,21-21 16,0 0-16,0 0 0,0 0 0,1 0 16,-1 0-16,21 0 0,-21-21 0,0-1 15,22 1-15,-22 0 0,21 0 16,-21 0-16,22-22 0,-22 1 0,0 21 16,0-21-16,0 20 0,1-20 15,-1 21-15,-21-21 0,0 20 0,21 1 16,-21 0-16,0 42 31,0 0-15,0 1-16,-21-1 0,21 21 15,-21-21-15,21 22 0,0-22 0,0 0 16,0 21-16,0-21 0,0 1 0,0-1 16,0 0-16,0 0 0,0 0 15,0 0-15,21-21 0,0 22 0,0-22 16,0 0-16,0 0 0,1 0 15,-1 0-15,0 0 0,0-22 16,0 22-16,0-21 0,1 0 0,-1 0 16,21 0-16,-21-22 0,0 22 15,-21-21-15,22 21 0,-22-22 0,0 1 16,0 21-16,0-21 0,0-1 16,0 22-16,-22 0 0,1-21 15,0 20-15,0 22 0,-21-21 0,20 21 16,-20 0-16,21 0 0,-21 0 15,20 21-15,-20 1 0,21-1 0,-21 0 16,20 21-16,1 1 0,0-22 0,21 21 16,0 0-16,0-20 0,0 20 15,0-21-15,0 21 0,42-20 0,-20-1 16,-1 0-16,21-21 0,0 21 16,1 0-16,-1-21 0,0 0 15,1 0-15,-1 0 0,0 0 0,1 0 16,-1-21-16,-21 0 0,22 0 15,-22 0-15,21-1 0,-21-20 0,0 21 16,1-21-16,-1-1 0,0-20 0,0 20 16,0-20-16,0-1 0,1 1 15,-22-1-15,21 22 0,0-21 0,-21 20 16,21 1-16,-21 0 0,0-1 16,0 22-16,0 0 0,0 0 0,0 42 31,-21 0-31,21 21 0,-21-20 15,0 20-15,-1 21 0,22-20 16,0 20-16,-21-20 0,21 20 16,-21-21-16,21 22 0,0-22 0,-21 1 15,21-1-15,0 0 0,0 1 0,0-1 16,0-21-16,0 0 0,0 22 16,21-22-16,0-21 0,0 21 0,1 0 15,-1-21-15,0 0 16,0 0-16,0 0 0,0 0 0,22 0 15,-22 0-15,0-21 0,0 0 0,0 21 16,22-21-16,-22-22 0,0 22 16,-21 0-16,21-21 0,-21 20 0,0-20 15</inkml:trace>
  <inkml:trace contextRef="#ctx0" brushRef="#br0" timeOffset="13494.64">9229 3281 0,'0'0'16,"21"21"0,0-21-16,0 0 15,21 0-15,1 0 0,-22 0 16,21 0-16,22 0 0,-22 0 0,0 0 16,-20 0-16,20 0 0,0 0 0,-21 0 15,1 0-15,-1 0 16,0 0-16,-21-21 0,0 0 15</inkml:trace>
  <inkml:trace contextRef="#ctx0" brushRef="#br0" timeOffset="19042.78">11345 3112 0,'0'-22'0,"0"1"0,0 0 16,0 0-16,0 0 15,0 0-15,0-1 16,0 1 0,-21 42 15,21 1-31,-21-1 0,21 0 16,0 0-16,0 0 0,-21 22 15,21-1-15,-21 0 0,21 1 0,0-1 0,-22 0 16,22 1-16,-21-22 0,0 21 15,21 0-15,0-20 0,-21 20 16,21-21-16,-21 0 0,21 0 0,0 1 16,0-44 15,0 1-31,0 0 16,0 0-16,21-21 0,-21 20 15,21 1-15,-21-21 0,0 0 0,21 20 16,0-20-16,1 0 0,-22-1 15,21 22-15,0-21 0,0 21 16,-21 0-16,21-1 0,0 1 0,1 0 16,-1 0-16,0 21 0,0 0 15,0-21-15,0 21 0,1 0 0,-1 0 16,0 0-16,0 21 0,0 0 0,0 0 16,1 0-16,-1 1 0,0 20 15,0-21-15,-21 21 0,21-20 0,-21 20 16,0 0-16,0-21 0,0 22 15,0-22-15,0 0 0,0 0 0,0 0 16,0 1-16,0-1 0,0 0 0,-21-21 31,21-21-15,0 0 0,0-1-16,0 1 0,0-21 0,0 21 15,21-22-15,-21 1 0,21 21 0,1-21 16,-1-1-16,0 22 0,21-21 15,-21 21-15,1-1 0,20 1 0,0 0 16,-21 21-16,22 0 0,-22 0 16,21 0-16,-21 0 0,1 0 0,20 21 15,-42 0-15,21 1 0,-21-1 0,21 21 16,-21-21-16,0 22 0,0-1 16,0-21-16,0 21 0,-21-20 15,0 20-15,21-21 0,-21 21 0,21-20 16,-21-1-16,-1 0 0,22 0 15,0 0-15,0 0 0,-21-21 16,42 0 0,1 0-1,-1 0-15</inkml:trace>
  <inkml:trace contextRef="#ctx0" brushRef="#br0" timeOffset="20269.75">12869 3175 0,'0'0'0,"21"-21"0,-21-21 15,0 20-15,-21 22 16,0 0-16,0 0 16,0 22-16,0-1 0,-1 0 15,1 0-15,0 21 0,0-20 0,0 20 16,0-21-16,-1 21 0,1 1 0,21-1 15,-21-21-15,21 22 0,-21-22 16,21 21-16,0-21 0,0 0 0,0 1 16,0-1-16,0 0 0,21 0 15,0-21-15,0 0 16,1 0-16,-1 0 0,21 0 0,-21 0 16,22 0-16,-1-21 0,-21 0 15,21 0-15,1-1 0,-22 1 0,21 0 16,1-21-16,-22 21 0,0-22 0,0 1 15,0 0-15,-21-1 0,0 1 16,0 0-16,0 20 0,0-20 0,0 21 16,-21 0-16,0 0 0,-21-1 0,20 22 15,1 0-15,-21-21 0,0 21 16,20 0-16,-20 0 0,21 0 0,-21 21 16,20 1-16,1-1 15,0 0-15,0 21 0,0-21 0,0 22 16,21-1-16,-22 0 0,22 1 0,0-1 15,0 0-15,0-20 0,0 20 16,0-21-16,0 21 0,0-20 0,22-1 16,-1 0-16,0 0 0,0 0 15,21-21-15,1 0 0,-1 0 0,0 0 16,1 0-16,-1 0 0,22 0 0,-22-21 16,0 0-16,22 0 0,-22 0 15,0-1-15,1-20 0,-1 21 0,-21 0 16,22-22-16,-22 1 0,21 21 0,-21 0 15,0-22-15,-21 22 16,0 0-16,22 21 0,-22-21 0,0 0 16,0 42-1,0 0 1,0 0-16,0 0 0,0 1 0,0-1 16,-22 21-16,22-21 0,0 0 15,0 22-15,0-22 0,0 0 0,0 0 16,0 0-16,0 1 0,0-1 15,0 0-15,22 0 16,-1-21-16,0 0 0,0 0 0,0 0 16,0 0-16,22-21 15,-22 0-15,0 0 0,21-1 0,-20 1 16,-1 0-16,21 0 0,-21-21 0,0 20 16,1-20-16,-1 21 0,0-21 15,0 20-15,0 1 0,-21 0 0,0 0 16,0 0-16,21 0 0,-21 42 31,0 0-15,-21 0-16,0 21 0,21-20 15,0-1-15,0 21 0,-21-21 0,21 22 16,0-22-16,0 21 0,0-21 0,0 0 16,0 22-16,21-22 15,0 0-15,0 0 0,1-21 0,-1 21 16,0-21-16,21 0 0,1 0 0,-1 0 15,0 0-15,1 0 0,-1 0 16,0 0-16,1-21 0,-1 0 0,0 0 16,-21 0-16,22 0 0,-1-1 15,0 1-15,-20-21 0,20 0 0,-21 20 16,0-20-16,22 0 0,-43 21 0,21-22 16,-21 22-16,0 0 0,0 0 15,0 0-15,-21 21 16,-1 0-16,1 21 15,0-21-15,0 42 0,0-21 16,0 0-16,-1 22 0,22-22 0,0 21 16,0-21-16,0 22 0,0-22 15,0 0-15,0 0 0,0 0 0,0 1 16,22-1-16,-1 0 0,0-21 0,0 0 16,0 21-16,22-21 0,-22 0 15,21 0-15,-21 0 0,22 0 0,-22-21 16,21 0-16,-21 0 0,22 21 15,-1-22-15,-21-20 0,0 21 0,0 0 16,1 0-16,-1-22 0,0 22 0</inkml:trace>
  <inkml:trace contextRef="#ctx0" brushRef="#br0" timeOffset="21751.55">1397 4932 0,'-21'0'0,"0"0"0,-1 0 16,22-21-16,-21 21 15,21-21-15,-21 21 0,21-22 16,0 1-16,0 0 16,0 0-16,0 0 15,0 0-15,21 21 0,0-22 0,1 1 16,-1 0-16,0 21 0,0-21 15,21 21-15,-20 0 0,20-21 0,-21 21 16,21 0-16,-20 0 0,-1 0 16,0 21-16,0 0 0,0 0 0,0 0 15,-21 22-15,22-1 0,-22 0 16,0 1-16,0-1 0,0 22 16,0-22-16,-22 0 0,1 22 0,0-22 15,-21 0-15,21 1 0,-22-1 16,1-21-16,21 22 0,-22-22 15,1 0-15,0 0 0,-1 0 16,1-21-16,21 0 0,-21 0 0,20 0 16,1 0-16,0 0 0,0-21 15,21-21-15,0 21 0,0-1 16,0-20-16,0 21 0,0-21 16,21 20-16,0-20 0,0 21 15,1 0-15,-1 0 0,0 21 0,0 0 16,0 0-16,0 0 0,1 0 15,-1 21-15,0 0 0,0 21 16,21-21-16,-20 1 0,-22 20 16,21-21-16,0 21 0,0-20 0,0-1 15,-21 0-15,0 21 0,21-21 16,1 1-16,-1-1 0,0-21 16,-21 21-16,21-21 15,0 0-15,0 0 0,1-21 16,-1 21-16,0-21 0,0-1 15,0 1-15,0 0 0</inkml:trace>
  <inkml:trace contextRef="#ctx0" brushRef="#br0" timeOffset="21933.55">2244 5249 0</inkml:trace>
  <inkml:trace contextRef="#ctx0" brushRef="#br0" timeOffset="22558.35">3704 4953 0,'0'-21'47,"0"0"-47,21 0 15,-21-1-15,21 1 0,1 21 16,-1-21-16,21 0 0,-21 0 0,0 0 15,1-1-15,-1-20 0,-21 21 16,21 0-16,-21 0 0,21 21 0,-21-22 16,0 1-16,0 42 31,-21 1-15,21 20-16,-21-21 0,21 21 15,0 1-15,0-1 0,0 22 0,0-22 16,0 0-16,0 22 0,0-22 15,0 0-15,0 1 0,0-1 0,0 0 16,0-20-16,0 20 0,0 0 16,0-21-16,0 1 0,0-1 0,-21 0 15,21 0-15,-22 0 0,1 0 0,0-21 16,0 22-16,-21-22 0,20 0 16,1 0-16,0 0 0,-21 0 15,21 0-15,-1 0 0,1 0 16,0-22-16,21 1 0,0 0 15,-21 21-15,21-21 16,-21 21 0,21-21-16,0 0 15</inkml:trace>
  <inkml:trace contextRef="#ctx0" brushRef="#br0" timeOffset="25148.68">6308 5038 0,'0'0'0,"0"-21"0,-22-43 16,22 43-1,0 0-15,0 0 16,0-1-16,0 1 0,22 21 16,-1-21-16,-21 0 0,21 0 15,0 0-15,-21-1 0,0 1 16,21 0-16,-21 0 0,0 0 15,-21 0 1,0 21-16,0 0 0,0 0 0,-22 0 16,22 21-16,-21 0 0,21 0 15,-22 0-15,1 22 0,0-1 0,-1 0 16,22 22-16,-21-22 0,21 22 0,-1-1 16,1-21-16,0 22 0,21-22 15,0 22-15,0-22 0,0 0 0,0-20 16,21 20-16,0-21 0,1 0 15,20 0-15,-21 1 0,0-1 16,22-21-16,-1 0 0,0 0 0,1 0 16,-1 0-16,0 0 0,1-21 15,20-1-15,-21 1 0,22 0 0,-22-21 16,22 21-16,-22-1 0,0-20 16,1 21-16,-22-21 0,0 20 0,0-20 15,-21 21-15,0-21 0,0 20 16,0-20-16,-21 21 0,0 21 0,0-21 15,0 21-15,-1 0 0,-20 0 0,21 0 16,-21 0-16,20 21 0,1 0 16,0 0-16,0 22 0,0-22 0,0 21 15,21-21-15,0 22 0,-22-1 16,22-21-16,0 21 0,0-20 16,0-1-16,0 21 0,0-21 15,0 0-15,22 1 0,-1-22 16,0 0-16,0 0 0,0 0 15,0 0-15,22 0 0,-22-22 0,21 1 16,-21 0-16,22 0 0,-22 0 0,0 0 16,21-1-16,-20-20 0,-22 21 15,21 0-15,-21-22 0,0 22 0,0 0 16,0 0-16,0 0 0,0 0 16,-21 42-1,21 0 1,0 0-16,0 0 15,0 0-15,0 1 0,0-1 0,0 21 16,0-21-16,0 0 0,21 1 16,0-1-16,0 0 0,0 0 0,0 0 15,22-21-15,-22 0 0,0 0 16,0 0-16,0 0 0,22 0 16,-22 0-16,21 0 0,-21-21 0,1 21 15,20-21-15,-21 0 0,0 0 0,0-1 16,1-20-16,-1 21 15,-21 0-15,0-22 0,21 22 0,-21-21 16,0 21-16,0 0 0,0-1 16,0 1-16,0 42 15,0 1 1,-21-22-16,21 21 0,0 21 16,0-21-16,-21 0 0,21 1 0,0 20 15,-22-21-15,22 0 0,0 0 16,0 1-16,0-1 0,0 0 0,0 0 15,0 0-15,0-42 47,0 0-47,0 0 0,22 0 16,-22-1-16,21 1 0,-21 0 16,0 0-16,0-21 0,21 20 0,0 1 15,-21 0-15,21 0 0,-21 0 16,21 0-16,1 21 0,-1 0 15,0 0-15,0 0 16,0 21-16,-21 0 16,0 0-16,21 0 0,-21 0 0,0 1 15,0-1-15,22 0 0,-1 0 16,0 0-16,0 0 0,0 1 16,0-22-16,22 21 0,-22 0 0,21-21 15,-21 0-15,22 0 0,-1 0 16,-21 0-16,22 0 0,-1 0 0,-21 0 15,21-21-15,1 21 0,-22-21 0,0-1 16,0 1-16,0 0 0,1 0 16,-1-21-16,-21 20 0,0-20 0,0 21 15,0-21-15,0 20 0,0 1 0,21 0 16,-21 0-16,0 0 0,0 42 31,0 0-31,0 0 16,0 0-16,0 22 0,0-22 0,0 0 15,-21 21-15,21-20 0,0-1 16,0 21-16,-21-21 0,21 0 16,-22 1-16,22-1 0,0 0 0,0 0 15,0 0-15,-21-21 0,21-21 47,0 0-47,21 0 16,1 0-16,-22-1 0,21-20 0,0 21 15,0-21-15,0 20 0,0-20 0,1 21 16,-1 0-16,21-22 0,-21 22 16,22 0-16,-22 21 0,0-21 15,21 21-15,-21 0 0,1 0 0,-1 0 16,0 0-16,0 21 0,-21 0 16,0 0-16,0 1 0,0-1 0,0 0 15,0 0-15,0 0 0,0 0 16,0 22-16,0-22 0,0 0 0,0 0 15,0 0-15,21 1 0,0-22 16,1 21-16,-1-21 16,0 0-16,0 0 0,0 0 0,0 0 15,22 0-15,-22-21 0,0 21 0,21-22 16,-20 1-16,20 0 0,-21 0 16,0 0-16,0 0 0,1-1 15,-1 1-15,0 0 0,0-21 0,-21 21 16,0-1-16,0 1 15,-21 21 1,0 21 0,21 1-16,-21-1 0,-1 0 15,22 0-15,0 0 0,-21 22 0,21-22 16,-21 0-16,21 0 0,0 0 16,0 0-16,0 1 0,0-1 0,0 0 15,21-21-15,0 21 16,1-21-16,-1 0 15,0 0-15,0 0 0,21 0 0,-20-21 0,-1 21 16,21-21-16,-21 0 0,0 21 16,22-22-16,-22 1 0,0-21 15,21 21-15,-20 0 0,-1-22 0,0 1 16,-21 21-16,0-22 0,0 1 0,0 21 16,0-21-16,0 20 0,-21-20 15,0 21-15,-22 0 0,22 21 0,0-21 16,-21 21-16,20 0 0,-20 0 15,21 0-15,0 21 0,-22 0 0,22 0 16,21 0-16,-21 0 0,21 22 0,0-22 16,0 21-16,0-21 15,0 22-15,0-22 0,0 21 0,0-21 16,21 1-16,0-1 0,-21 0 0,22 0 16,-1 0-16,0 0 0,0-21 15,21 0-15,-20 0 0,-1 0 0,0 0 16,21 0-16,-21 0 0,22 0 0,-1 0 15,-21-21-15,22 0 0,-1 0 16,0-21-16,1 20 0,-1-20 0,21 0 16,-20-22-16,-1 22 0,22-22 15,-22 1-15,0-1 0,1 22 16,-1 0-16,-21-22 0,0 43 0,0-21 16,-21 21-16,0-1 0,0 1 15,-21 21 1,0 0-16,0 21 0,0 1 0,0 20 15,-1-21-15,1 21 0,0 22 16,0-22-16,0 22 0,0-22 0,21 22 16,-22-22-16,22 21 0,0-20 15,0-1-15,0 0 0,0 1 0,0-1 16,0-21-16,0 0 0,0 1 0,22-1 16,-1 0-16,0 0 0,0-21 15,0 0-15,0 0 0,1 0 16,-1 0-16,21 0 0,-21-21 0,0 0 15,1 0-15,20-1 16,-21 1-16,0 0 0,0 0 0,-21-21 16</inkml:trace>
  <inkml:trace contextRef="#ctx0" brushRef="#br0" timeOffset="25374.55">9885 4932 0,'0'0'0,"-21"0"0,42 0 31,0-21-31,21 21 0,-21 0 16,22 0-16,-1-21 0,0 21 0,22-22 15,-22 22-15,22-21 16,-1 21-16,-20-21 0,-1 21 0,0-21 16,1 21-16,-22 0 0,21 0 0,-21-21 15,-21 0 1,21 21-1</inkml:trace>
  <inkml:trace contextRef="#ctx0" brushRef="#br0" timeOffset="27031.29">11938 4890 0,'0'21'15,"0"0"1,21-21 0,0 0-16,0 0 15,1 0-15,-1 0 16,0-21-16,21 21 0,-21-21 16,22-1-16,-22 1 0,21-21 0,1 21 15,-22 0-15,21-1 0,-21-20 16,0 21-16,-21-21 0,0 20 0,0 1 15,0-21-15,0 21 0,0 0 16,0-1-16,-21 22 16,0 0-16,0 0 0,0 22 15,21-1-15,0 0 16,-21 21-16,21-21 0,0 22 0,0 20 16,0-20-16,0 20 0,0-21 15,0 22-15,0-22 0,21 22 0,-21-22 16,0 22-16,0-22 0,0 0 15,0 1-15,0-1 0,0-21 16,0 21-16,0-20 0,-21-1 0,21 0 16,-22 0-16,1 0 0,0-21 15,0 0-15,0 0 0,0 0 16,-1 0-16,-20-21 0,21 0 0,-21 0 16,20 0-16,-20-1 0,21 1 0,0 0 15,-22-21-15,43 21 0,-21-1 16,21 1-16,-21 0 0,21 42 31,21 0-31,0-21 0,1 22 16,-1-1-16,0 0 0,0 0 15,0 0-15,0 0 0,1-21 0,-1 22 16,0-1-16,21-21 0,-21 0 16,22 0-16,-1 0 0,-21 0 0,22 0 15,20 0-15,-21 0 0,1-21 0,-1-1 16,0 1-16,1 0 0,-1 0 15,0 0-15,1 0 0,-22-1 0,0-20 16,0 21-16,0 0 0,-21-22 16,0 22-16,0 0 0,0 0 15,0 0-15,0 42 32,0 0-32,-21 0 0,21 22 15,0-22-15,-21 0 0,21 21 0,0-21 16,0 1-16,0-1 0,-21 0 15,21 0-15,0 0 0,0 0 0,-21 1 16,21-1-16,0-42 47,0-1-47,0 1 0,21 0 0,0 0 16,0-21-16,0 20 15,1-20-15,-1 21 0,0-21 0,0-1 16,21 1-16,-20 21 0,20 0 0,0-1 15,-21 1-15,22 21 0,-22 0 16,21 0-16,-21 0 0,1 0 0,-22 21 16,21 1-16,-21 20 0,0-21 15,0 0-15,0 22 0,0-22 16,0 21-16,0-21 0,0 22 0,-21-22 16,21 0-16,0 21 0,0-21 15,0 1-15,0-1 0,0 0 16,21-21-16,0 0 15,0 0-15,21 0 0,-20 0 16,-1-21-16,21 0 0,0-1 16,-20 1-16,20 0 0,-21 0 0,21-21 15,1 20-15,-22-20 0,21 0 0,-21 21 16,22-22-16,-22 1 0,0 0 16,-21 20-16,0 1 0,0 0 0,0 0 15,0 0-15,-21 21 16,0 0-16,0 21 15,-1 0-15,1 0 0,0 0 0,0 22 16,21-22-16,0 21 0,0-21 0,0 1 16,0 20-16,0-21 0,0 0 15,0 22-15,0-22 0,21 0 0,-21 0 16,21 0-16,0 0 0,1 1 16,-1-22-16,0 21 0,0 0 0,0-21 15,0 0-15,-21 21 0,22-21 16,-44 0-1,1-21 1,0 0-16,0 21 0,0-21 0,-22-1 16,22 1-16,0 21 0,0-21 15,0 21-15,0 0 16,42 0 31,0 0-47,0 0 0,0 0 15,0 0-15,1 0 0,-1 0 0,0 0 16,0 0-16,21 0 0,-20 0 0,20 0 16,-21-21-16,21 21 0</inkml:trace>
  <inkml:trace contextRef="#ctx0" brushRef="#br0" timeOffset="27438.06">14478 4614 0,'0'0'0,"0"-21"0,0 0 0,0 0 16,0 0-16,0 0 0,0-1 16,0 44 15,0-1-31,-21 21 16,21-21-16,0 22 0,0-1 0,0 0 15,0 1-15,0 62 0,0-41 0,-21-1 16,21-20-16,-22 20 0,22 1 0,-21-1 15,21-20-15,-21 20 0,21 1 0,0-1 16,-21 1-16,0 63 0,0-85 0,21 21 16,0 1-16,-22-1 0,1-20 0,0 20 15,21-20-15,-21 20 0,0-21 0,-22 64 16,22-42-16,21-22 0,-21 0 16,0 1-16,21-1 0,0 0 0,0-20 15,0 20-15,0-21 0,0 0 0,0 0 16,21-63-1,0 21 1,-21 0-16,21-22 0,-21 22 16,22 0-16,-22 0 0,21-21 0,0 20 15,0-41-15,0 21 0,0-1 0,-21 22 16,22-21-16,-1-1 0</inkml:trace>
  <inkml:trace contextRef="#ctx0" brushRef="#br0" timeOffset="28802.65">14457 5228 0,'0'0'0,"-21"-21"0,-1 0 0,-20 0 0,42 0 15,0-1-15,-21 1 0,21 0 16,0 0-16,0 0 0,0 0 16,0-1-16,21 22 0,0-21 15,22 21-15,-22-21 0,0 21 16,0 0-16,0 0 15,0 0-15,1 0 0,-1 21 0,-21 0 16,21-21-16,0 22 0,0-1 0,0 21 16,-21-21-16,0 0 0,0 22 0,0-22 15,0 0-15,0 0 0,0 0 0,-21-21 16,21 22-16,-21-1 0,-21 0 0,-1 0 16,22 0-16,0-21 0,0 0 0,0 21 15,0-21-15,-1 0 0,1 0 0,0 0 16,0 0-16,21 22 31,0-1-31,21 0 16,0-21-1,-21 21-15,21-21 0,1 0 0,-1 0 16,0 0-16,0 0 0,0 0 0,22 0 16,-22 0-16,42-21 0,-42 0 0,22 21 15,-1-21-15,0-1 0,1-20 16,-1 21-16,0-21 0,-20 20 0,20-20 15,0 0-15,1 21 0,-22-22 0,21-41 16,-21 62-16,-21 1 0,0-21 0,0 21 16,0 0-16,0-1 0,-21 1 15,0 21-15,0 0 0,-22 0 16,22 21-16,0 1 0,0-1 0,21 0 16,-21 0-16,0 21 0,-1-20 15,1 20-15,21-21 0,0 0 0,-21 22 16,21-22-16,0 0 0,0 21 0,0-21 15,0 1-15,0-1 0,21 21 0,0-42 16,1 42-16,20-20 0,-21-22 0,0 0 16,0 0-16,1 0 0,20 0 0,-21 0 15,21 0-15,-20 0 0,20 0 0,21-22 16,-41 1-16,20 0 0,-21 0 0,0 0 16,22 0-16,-22-1 0,0-20 0,0 21 15,0-21-15,0 20 0,-21 1 0,22-42 16,-22 42-16,21-1 0,-21 1 15,0 42 17,0 1-32,0-1 15,0 0-15,0 0 16,0 0-16,0-42 47,0 0-32,0 0-15,0 0 16,0-1-16,-21 1 16,-1 42 15,22 1-31,-21-1 0,0-21 16,21 21-16,0 0 0,-21 0 0,0 22 15,0-22-15,21 0 0,-22 21 0,22-21 16,0 1-16,0-1 0,0 0 15,0 0-15,0 0 0,0 22 0,22-43 16,-1 21-16,0-21 0,-21 21 0,21-21 16,0 0-16,0 0 0,22 0 0,-22 0 15,0 0-15,0 0 0,43 0 16,-43-21-16,0 21 0,0-21 0,0-1 16,22 1-16,-22 0 0,0-21 0,0 21 0,0-22 15,1 1-15,-1 0 0,0-1 16,-21 1-16,21 0 0,0-22 0,0 22 15,1-64-15,-22 64 0,21-1 0,-21 1 16,0 21-16,21-22 0,-21 22 0,21-21 16,-21 21-16,0 0 0,0-1 15,0 44 17,-21-1-32,21 0 0,-21-21 15,21 21-15,0 21 0,0-20 0,-21 20 16,21-21-16,-22 21 0,22 43 0,0-43 15,-21 1-15,21-1 0,-21 0 0,21 1 16,0-1-16,0 0 0,0-20 16,0 20-16,0-21 0,0 21 0,0-20 15,0-1-15,0 0 0,21 21 16,0-42-16,-21 21 0,22-21 0,-1 0 16,0 0-16,0 0 0,0 0 15,0 0-15,1 0 0,20 0 0,-21 0 16,0-21-16,0 0 0,1 21 0,-1-21 15,0 21-15,0-21 0,0 0 16,-21-1-16,0 1 16,0 0-16,0 0 15,0 0-15,0 0 16</inkml:trace>
  <inkml:trace contextRef="#ctx0" brushRef="#br0" timeOffset="29161.44">16044 4847 0,'0'-21'15,"21"21"1,1 0-16,-1 0 15,0 0-15,0-21 0,0 21 0,0 0 16,22 0-16,-22 0 0,21-21 0,1 21 16,-22 0-16,0 0 0,0 0 0,0 0 15,0-21-15,1 21 0,-1 0 0,0 0 16,-42 0 46,0 0-46</inkml:trace>
  <inkml:trace contextRef="#ctx0" brushRef="#br0" timeOffset="36170.57">1291 6943 0,'-21'0'0,"21"-21"62,0-1-62,21 22 16,0-21-16,0 21 0,1-21 0,-1 21 16,0-21-16,0 21 0,21 0 15,-20 0-15,-1 0 0,21 0 16,-21 0-16,0 0 0,1 0 0,-1 21 15,0-21-15,0 21 0,-21 0 16,21 22-16,-21-22 0,0 0 0,0 21 16,-21-20-16,-21 20 0,21 0 15,-22-21-15,22 22 0,-21-22 16,-1 21-16,1-21 0,21 1 16,0-22-16,0 21 0,-1-21 15,1 0-15,0 0 0,21-21 16,0-1-1,0 1-15,0 0 16,21 0-16,0 0 0,22 0 16,-22 21-16,0 0 0,0-22 15,22 22-15,-22 0 0,21 0 0,-21 0 16,22 0-16,-1 0 0,-21 22 16,0-1-16,22-21 0,-22 21 15,0 21-15,-21-21 0,0 1 16,21-1-16,-21 21 0,0-21 15,0 22-15,0-1 0,-21-21 0,0 21 16,-22-20-16,1 20 0,0-21 16,-1 0-16,1 0 0,-21 1 0,20-1 15,-20 0-15,20-21 0,-20 0 16,21 0-16,-1 0 0,1 0 0,0 0 16,-1 0-16,22 0 0,-21-21 15,21 21-15,-1-21 0,1-1 16,21 1-16,-21 21 0,21-21 15,0 0 1,0 0-16,21 21 16,0-21-16,1-1 15,20 22-15,-21-21 0</inkml:trace>
  <inkml:trace contextRef="#ctx0" brushRef="#br0" timeOffset="36518.4">2392 7303 0,'0'-22'31,"0"1"-31,21 0 15,-21 0-15,21 0 16,-21 0-16,0-1 16,-21 22-1,0 0-15,0 0 0,-1 22 16,22-1-16,-21 0 16,0 0-16,21 0 15,0 0 1,0 1-16</inkml:trace>
  <inkml:trace contextRef="#ctx0" brushRef="#br0" timeOffset="38850.31">4847 6710 0,'0'-21'46,"0"0"-46,0-1 16,21 1-16,-21 0 16,0 0-16,21 21 0,-21-21 15,0 0-15,0-1 0,0 1 16,-21 21 0,0 0-16,0 0 15,0 21-15,-22 1 0,22-1 16,0 0-16,-21 0 0,21 21 0,-22 1 15,22-1-15,0 0 0,0 1 16,-22-1-16,22 0 0,0 1 0,0-1 16,21 0-16,-21 1 0,0 20 15,21-20-15,0-1 0,0 0 0,0 1 16,0-22-16,0 21 0,0-21 16,21 0-16,0 1 0,0-1 0,0 0 15,22-21-15,-22 0 0,21 0 16,-21 0-16,22 0 0,-1 0 0,0 0 15,1-21-15,-1 0 0,0-1 16,1-20-16,-1 21 0,0-21 16,1-1-16,-1 1 0,-21 0 15,21 20-15,-20-20 0,-1 0 0,0-1 16,-21 1-16,0 0 0,0 21 0,0-22 16,0 1-16,0 0 0,-21-1 15,0 22-15,-1-21 0,1 21 0,-21-1 16,21 1-16,-22 0 0,22 21 15,-21 0-15,0 0 0,-1 0 0,1 21 16,21 0-16,-22 1 16,1-1-16,0 0 0,21 0 0,-22 0 15,22 0-15,0 1 0,0-1 0,0 0 16,21 21-16,0-21 0,0 1 16,0-1-16,0 0 0,21-21 15,0 21-15,0-21 0,0 0 0,0 21 16</inkml:trace>
  <inkml:trace contextRef="#ctx0" brushRef="#br0" timeOffset="39182.73">5842 6646 0,'0'-42'15,"-21"42"1,21 21 0,-21 0-16,21 1 0,-22-1 15,1 21-15,21 0 0,0 1 0,-21-1 16,0 0-16,21 1 0,-21 20 16,0-20-16,-1-1 0,1 21 0,21-20 15,-21-1-15,0 0 0,0-20 16,21 20-16,0-21 0,0 0 0,0 0 15,-21-21-15,21 22 16,0-44 0,0 1-16,21 0 15,-21-21-15,21 21 0,0-22 16,0 1-16</inkml:trace>
  <inkml:trace contextRef="#ctx0" brushRef="#br0" timeOffset="39678.96">6286 6689 0,'0'21'15,"-21"0"-15,0 0 0,-21 0 16,21 1-16,-22-1 0,1 0 16,-22 0-16,22 21 0,-21-20 0,20-1 15,-20 0-15,-1 0 0,22 0 16,0 0-16,-1-21 0,22 22 0,-21-22 15,21 0 1,42-22 0,0 22-16,0 0 15,0-21-15,0 21 0,1 0 0,20 0 16,-21 0-16,0 0 0,22 21 16,-22 1-16,0-1 0,0 0 15,0 0-15,0 21 0,1-20 0,-22 20 16,21-21-16,-21 21 0,21-20 15,-21 20-15,21-21 0,-21 0 0,21 0 16,0 1-16,-21-1 0,22 0 16,-1-21-16,0 0 0,0 0 0,0 0 15,0 0-15,1 0 0,-1-21 0,21 0 16,-21-1-16,0 1 0,22 0 16,-22 0-16,0 0 0,-21 0 0,21-1 15,-21 1-15,21 21 0,-21-21 16,-21 21 31,21-21-47,0 0 15,0 0 1</inkml:trace>
  <inkml:trace contextRef="#ctx0" brushRef="#br0" timeOffset="41374.68">8318 7112 0,'0'0'0,"0"21"0,0-42 46,0 0-46,0 0 0,0 0 16,22 21-16,-22-22 0,0 1 0,21 0 16,-21 0-16,0-21 0,0 20 15,0 1-15,0-21 0,0 21 0,0-22 16,-21 22-16,21 0 0,-22 0 16,-20 0-16,21 21 0,0 0 15,-22 0-15,1 0 0,0 21 16,-1 0-16,-20 0 0,21 0 0,-22 22 15,22-1-15,-22 0 0,22 1 0,21-1 16,-22 0-16,22 22 0,0-22 16,21 1-16,0-22 0,0 21 0,0 0 15,0-20-15,21-1 0,0 0 16,1 0-16,-1 0 0,0-21 0,21 0 16,1 0-16,-1 0 0,-21 0 15,21 0-15,1-21 0,-1 0 0,0 0 16,1-22-16,-22 22 0,21-21 0,1 21 15,-22-22-15,0 22 16,0-21-16,0 0 0,0 20 0,-21-20 16,22 21-16,-22 0 0,0 0 15,0-1-15,-22 22 32,1 22-32,21-1 0,0 0 15,0 0-15,0 21 0,0-20 0,0-1 16,0 21-16,0-21 0,0 22 15,0-22-15,0 0 0,0 0 0,21 0 16,1 0-16,-1-21 0,0 0 16,0 0-16,0 0 0,0 0 15,22 0-15,-22-21 0,0 0 0,21 21 16,-20-42-16,20 21 16,0-1-16,-21 1 0,1 0 0,20-21 15,-21 21-15,0-1 0,-21 1 0,0 0 16,0 0-16,0 0 15,0 42 1,-21-21-16,21 21 16,-21 0-16,0 0 0,21 1 0,0-1 15,-21 21-15,-1-21 0,22 22 16,0-22-16,0 0 0,-21 0 0,21 0 16,0 0-16,-21 1 0,21-44 46,0 1-46,21 0 16,0 0-16,-21 0 0,22 0 0,-1-22 16,0 22-16,0-21 0,0 21 15,0-1-15,1 1 0,-1 0 0,0 0 16,0 0-16,0 21 0,0 0 0,1 0 16,-1 0-16,0 21 15,0 0-15,-21 0 0,0 0 0,0 22 16,21-22-16,-21 0 0,21 21 15,-21-20-15,22 20 0,-22-21 16,21 0-16,-21 0 0,0 1 0,21-1 16,0 0-16,0-21 15,0 0-15,1 0 16,-1 0-16,-21-21 0,21 0 0,0-1 16,0 1-16,0 0 0,1-21 15,-1 21-15,0-22 0,0 22 16,0-21-16,22-1 0,-22 22 0,21 0 15,0-21-15,-20 21 0,20-1 0,0 22 16,-21 0-16,1 0 0,20 0 0,-21 0 16,0 0-16,-21 22 15,21-22-15,1 21 0,-1 0 0,-21 0 16,0 0-16,0 0 0,0 1 0,0 20 16,0-21-16,0 0 15,0 0-15,0 1 0,0-1 16,0-42 15,0-1-15,0 1-16,21 0 0,-21 0 15,0 0-15,0 0 0,0-1 16,0 1-16,-21 0 0,0 0 0,21 0 16,-22 21-16,1 0 15,0-21-15,0 21 0,0 0 0,0 0 16,-1 0-16,-20 21 0,21-21 15,0 21-15,0 0 0,-22 0 0,22 0 16,0 1-16,0 20 0,0-21 0,-1 21 16,1-20-16,0-1 0,21 21 15,0-21-15,0 0 0,0 1 0,0-1 16,0 0-16,0 0 0,0 0 0,21-21 16,0 0-16,22 0 15,-22 0-15,0 0 0,21 0 0,-20 0 16,20-21-16,-21 0 0,21 0 15,1-22-15,-22 22 0,21-21 16,1 0-16,-22-1 0,0 1 0,21 0 16,-21-1-16,1-20 0,-1-1 15,0 22-15,0-22 0,0 1 0,-21-1 16,0 22-16,0-21 0,0 20 16,0 1-16,0 21 0,0 0 0,0-1 15,-21 22-15,0 22 16,0 20-16,0-21 0,-1 43 15,1-22-15,0 21 0,0 1 0,0-1 16,0-20-16,21 20 0,0 1 16,0-1-16,0-20 0,0 20 0,21-21 15,0 1-15,0-1 0,21 0 16,-20 1-16,20-22 0,-21 0 16,21 0-16,1 0 0,-22-21 0,21 0 15,1 0-15,-22 0 0,0 0 0,21-21 16,-21 21-16,1-42 0,-1 21 15,0 0-15,0-22 0</inkml:trace>
  <inkml:trace contextRef="#ctx0" brushRef="#br0" timeOffset="43733.02">12234 6752 0,'64'0'15,"-64"-21"1,21 21-16,-21-21 0,21 21 0,-21-21 15,0 0-15,21-1 0,-21 1 0,0 0 16,21 0-16,-21 0 0,0 0 0,0-1 16,0 1-16,0-21 0,0 21 15,0 0-15,-21 21 0,0-22 0,0 22 16,0 0 0,0 0-16,-1 22 0,1-1 0,0 0 15,-21 0-15,21 21 0,-22 1 16,22-1-16,-21 0 0,21 1 0,-22-1 15,22 0-15,0 22 0,-21-22 0,20 1 16,1 20-16,0-21 0,21 1 16,0 20-16,0-20 0,0-1 0,0 0 15,0 1-15,21-22 0,0 21 16,1-21-16,20 0 0,0 1 16,1-22-16,-1 0 0,21 0 0,-20 0 0,20 0 15,1 0-15,-22 0 0,22-22 16,-22 1-16,21 0 0,-20-21 15,-1 21-15,0-22 0,1 22 0,-1-21 16,0-1-16,-20 22 0,-1-21 16,0 21-16,-21-22 0,0 22 0,0-21 15,0 21-15,-21 0 0,0-1 16,-1 1-16,1 21 0,0 0 0,-21 0 16,21 0-16,-1 0 0,-20 0 0,21 21 15,-21 1-15,20-1 0,1 21 16,0-21-16,0 22 0,0-22 0,0 21 15,21 0-15,0-20 0,0 20 0,0-21 16,0 21-16,0-20 16,21-1-16,0 0 0,0-21 0,0 21 15,0-21-15,1 0 0,-1 0 16,0 0-16,0 0 0,0-21 0,22 0 16,-22 21-16,0-43 0,0 22 0,0 0 15,0 0-15,1-21 0,-22 20 16,0-20-16,0 21 0,0-21 0,0 20 15,0 1-15,0 0 0,0 0 0,0 0 16,0 42 15,0 0-31,0 21 16,0-20-16,0-1 0,0 0 16,0 21-16,21-21 0,-21 1 0,21 20 15,0-21-15,0 0 0,22 0 16,-22 1-16,21-1 0,-21-21 0,22 21 15,-1-21-15,0 0 0,1 0 16,-1 0-16,0 0 0,1-21 0,-1 0 16,0-1-16,1 1 0,-1 0 0,-21 0 15,21-21-15,1 20 0,-22-20 16,0 21-16,0-21 0,0 20 0,-21 1 16,0 0-16,0 0 0,0 0 15,0 42 16,0 0-31,-21 0 0,21 0 16,-21 1-16,21 20 0,-21-21 0,21 0 16,0 22-16,0-22 0,0 0 0,-21 0 15,21 0-15,0 0 0,0 1 16,0-44 15,21 1-31,-21 0 16,21-21-16,0 21 0,0-1 0,-21-20 15,22 21-15,-1-21 16,0-1-16,0 22 0,0 0 0,0 0 16,1 0-16,-1-1 0,0 22 15,0 0-15,0 0 0,0 22 16,1-1-16,-22 0 0,21 0 0,0 0 16,-21 0-16,21 1 0,0-1 15,-21 0-15,21 0 0,1 0 0,-1 0 16,0 1-16,0-1 0,0 0 0,0-21 15,1 0-15,-1 21 0,0-21 16,0 0-16,0 0 0,0 0 0,1 0 16,-1-21-16,0 21 15,0-21-15,0 0 0,0-1 0,1-20 16,-1 21-16,0 0 0,0-22 0,0 22 16,0-21-16,-21 0 0,43 20 15,-22 1-15,0-21 0,0 21 0,0 21 16,-21-21-16,22 21 0,-1 0 0,0 0 15,-21 21 1,21 0-16,-21 0 0,21 0 0,-21 0 16,0 1-16,0-1 0,0 0 15,0 0-15,0 0 0,0 0 16,0-42 15,0 0-15,0 0-16,0 0 15,0 0-15,0-1 0,0-20 0,0 21 16,0 0-16,0 0 0,0-22 0,0 22 16,0 0-16,-21 21 15,0 0-15,0 0 0,0 0 16,21 21-16,-22 0 0,1 0 16,0 1-16,21 20 0,-21-21 15,0 21-15,21-20 0,0 20 0,-21-21 0,21 21 16,0-20-16,0 20 15,0-21-15,0 21 0,0-20 0,0-1 16,21 0-16,0 0 0,0 0 0,0 0 16,0 1-16,22-22 0,-22 0 15,21 0-15,1 0 0,-1 0 0,0 0 16,1-22-16,20 1 0,-21 21 0,1-21 16,20-21-16,-20 21 0,-1-1 15,0 1-15,1-21 0,-1 21 0,-21 0 16,21-22-16,-20 22 0,-1-21 15,-21 21-15,0-1 0,0-20 0,0 21 16,0 0-16,0 0 0,-21 21 16,-1 0-16,1 0 15,0 0-15,0 21 0,0 0 0,0 0 16,-1 0-16,1 22 0,0-22 16,21 0-16,-21 21 0,21-21 15,0 1-15,0 20 0,0-21 0,0 0 16,0 22-16,21-22 0,0 0 15,0 0-15,1-21 0,-1 21 0,21 0 16,-21-21-16,0 0 0,22 0 0,-22 0 16,21 0-16,-21 0 0,22-21 15,-22 0-15,21 0 0,-21 0 0,22 0 16,-22-1-16,21 1 0,-21-21 16,22 0-16,-22-1 0,21 1 15,-21 0-15,22-22 0,-22 1 0,21-1 0,-21 1 16,1-22-16,-1 21 0,0 1 15,0-1-15,0 22 0,-21 0 16,0-1-16,0 22 0,0 0 0,0 0 16,-21 21-1,0 0-15,0 0 0,0 42 0,-1-21 16,1 22-16,-21-1 0,21 22 16,0-1-16,-1 1 0,1-1 15,0 1-15,21-1 0,-21 1 0,21-1 0,0-21 16,0 22-16,0-22 15,21 1-15,0-1 0,0 0 0,1 1 16,-1-22-16,0 0 0,0 0 0,21 0 16,-20 0-16,20 1 0,-21-22 15,0 0-15,22 0 0,-22 0 0,0 0 16,21 0-16,-21-22 0,1 1 0,20 0 16,-21 0-16,0 0 0,0 0 15,1-22-15,-1 22 0,0 0 0,0 0 16,0 0-16</inkml:trace>
  <inkml:trace contextRef="#ctx0" brushRef="#br0" timeOffset="52218.99">10033 381 0,'0'0'0,"21"-21"15,0 21-15,-21-21 0,21 21 0,-21-21 16,0-1-16,22 22 0,-1-21 16,-21 0-16,21 0 0,-21 0 0,0 0 15,21-1-15,-21 1 16,0 0-16,21 0 0,-21 0 16,0 42 15,-21 0-31,0 0 15,0 0-15,0 22 0,-1-1 0,1 0 16,0 22-16,0-22 0,-21 22 16,20-1-16,-20 1 0,21-1 15,-21 22-15,-1 0 0,1-1 0,-22 1 16,22 0-16,0-1 0,-1-20 16,1 20-16,0-20 0,21 21 0,-22-22 15,22 1-15,-21-1 0,21-21 16,-1 1-16,1-1 0,0 0 15,0 1-15,0-22 0,0 0 0,21 0 16,0 0-16,0-42 47,0 0-47,0 0 16,0 0-16,0 0 0,0-1 15,0-20-15,0 0 0</inkml:trace>
  <inkml:trace contextRef="#ctx0" brushRef="#br0" timeOffset="52757.68">11218 804 0,'0'0'0,"21"0"0,-21-21 0,0 0 0,0 0 16,0 0-16,0 0 15,0-1-15,0 1 0,0 0 0,0 0 16,0 0-16,0 0 16,-21 21-16,0 0 0,0 0 15,0 0-15,0 0 0,-1 0 16,-20 0-16,21 42 0,-21-21 15,-1 21-15,1 1 0,0-1 16,-1 22-16,1-1 0,-22 1 0,22-1 16,21 1-16,-21-1 0,20-21 15,1 22-15,0-22 0,21 22 0,0-22 16,0-21-16,0 22 0,21-22 16,0 21-16,1-21 0,-1 0 15,21 1-15,-21-22 0,22 0 0,-1 0 16,0 0-16,1 0 0,20 0 15,-21-22-15,1 1 0,-1 21 0</inkml:trace>
  <inkml:trace contextRef="#ctx0" brushRef="#br0" timeOffset="53174.44">11578 1122 0,'0'0'0,"21"-64"15,-21 43-15,0 0 16,0 0-16,-21 21 15,0 0 1,21 21-16,-21 0 0,0 0 0,-1 22 16,1-22-16,0 21 0,0 1 15,21-22-15,-21 21 0,21 0 16,-21 1-16,21-22 0,0 21 0,0-21 16,0 1-16,0-1 0,0 0 0,21 0 15,0-21-15,0 0 16,21 0-16,-20 0 0,-1 0 0,21 0 15,-21 0-15,0-21 0,22 0 16,-22 0-16,21-1 0,-21 1 0,22-21 16,-22 21-16,0-22 0,-21 1 0,0 0 15,0-1-15,0 1 0,0 0 16,0 21-16,-21-1 0,21 1 16,-21 0-16,0 0 0,-22 21 0,22 0 15,0 0-15,0 21 0,0-21 16,-22 21-16,22 0 0,0 1 0,0-1 15,0 0-15,-1 0 0,22 0 16,0 0-16,0 1 0,0-1 16,22-21-16,-1 0 15,0 0-15,21 0 0,-21 0 0</inkml:trace>
  <inkml:trace contextRef="#ctx0" brushRef="#br0" timeOffset="53662.19">12361 1016 0,'0'0'0,"0"-21"16,-21 21-1,0 21 1,0-21-16,21 21 16,0 0-16,0 22 0,-21-22 15,21 0-15,-22 0 0,22 22 0,-21-22 16,21 0-16,0 21 0,0-21 15,-21 1-15,21-1 0,-21 0 0,21 0 16,0 0-16,-21-21 47,21-21-47,0 0 0,0 0 16,0-22-16,0 22 0,0-21 0,21 0 15,-21 20-15,21-20 16,21 0-16,-20-1 0,-1 1 0,21 21 15,0 0-15,1 0 0,-22-1 16,21 22-16,1 0 0,-22 0 0,21 0 16,-21 22-16,0-1 0,1 0 15,-1 21-15,-21-21 0,21 1 0,-21 20 16,0 0-16,0-21 0,0 22 16,0-22-16,-21 0 0,0 21 0,21-20 15,-22-1-15,22 0 0,-21 0 16,21 0-1,-21-21-15,21-21 32,21 0-32,0-21 15</inkml:trace>
  <inkml:trace contextRef="#ctx0" brushRef="#br0" timeOffset="54623.17">13039 1122 0,'0'0'0,"-22"0"0,1 21 15,42-21 17,1 0-32,20-21 0,-21 21 15,21-21-15,-20 0 0,20-1 16,0 1-16,22-21 0,-22 21 16,0-22-16,1 1 0,-1 0 15,0-1-15,1 1 0,-22 21 0,21-21 16,-21-1-16,-21 1 0,0 21 15,22-22-15,-22 22 0,0 0 0,0 0 16,-22 0 0,1 21-16,0 0 15,0 21-15,0 0 0,0 0 0,-1 0 16,22 22-16,-21-1 0,0 0 16,0 22-16,0-1 0,0 1 0,-1 21 15,1-22-15,0 22 0,0-1 0,0 1 16,0 0-16,-1-1 0,-20 1 15,21 0-15,21-1 0,-21 22 16,0-42-16,21 20 0,0 1 16,0-21-16,0-1 0,0 1 0,0-1 15,0 1-15,0-22 0,0 0 0,21 1 16,0-22-16,0 0 0,0 0 16,0-21-16,1 0 0,-1 0 0,21 0 15,-21-21-15,0 0 0,22 0 16,-1-22-16,-21 1 0,22 0 0,-1-1 15,-21 1-15,0 0 0,0-22 16,1 1-16,-1 20 0,-21-20 0,0-1 16,0 1-16,0-1 0,-21 22 15,-1 0-15,1-1 0,-21 1 16,0 0-16,-1 20 0,1 1 0,0 0 16,-1 0-16,-20 21 0,20 0 15,1-21-15,21 21 0,0 0 0,0 0 16,21-21-16,0-1 15,21 22-15,0-21 16,21 0-16,1 21 0,-1-21 16,0 0-16,1 0 0,20-1 0,-21 1 15,22 0-15,-1 0 0,-20 0 16,20 0-16,-20-1 0,-1 1 0,0 0 16,1 0-16,-22 0 15,0 21-15,-21-21 0,0 42 31,-21 0-31,0 0 0,-1 0 16,1 0-16,0 1 0,21-1 16,-21 21-16,0-21 0,21 0 0,0 1 15,0-1-15,-21 0 0,21 0 16,0 0-16,0 0 0,21-21 31,-21-21-15,0 0-16,0 0 0,0 0 0,21 0 15</inkml:trace>
  <inkml:trace contextRef="#ctx0" brushRef="#br0" timeOffset="54799.07">13885 931 0,'-21'-21'15,"0"21"-15,21 21 63,21 1-48,0-22-15,0 0 0</inkml:trace>
  <inkml:trace contextRef="#ctx0" brushRef="#br0" timeOffset="55214.9">14266 1080 0,'0'-22'15,"0"1"1,0 0 0,21 21-1,1 0-15,-1 0 0,0 0 16,0 21-16,0-21 0,0 21 15,1 22-15,-1-22 0,0 0 16,0 21-16,-21 1 0,0-22 0,0 21 16,0 1-16,0-22 0,0 0 0,0 21 15,0-21-15,-21 1 0,0-1 16,0 0-16,-1 0 0,1-21 16,0 0-16,0 0 15,21-21-15,0 0 16,0-22-1,0 22-15,0 0 0,21 0 0,-21-21 16,21-1-16,0 22 0,1-21 16,-1 21-16,0-1 0,0 1 0,0 0 15,-21 0-15,21 0 0,1 21 16,-1-21-16,0 21 0,0 0 16,0 0-16,0 0 15</inkml:trace>
  <inkml:trace contextRef="#ctx0" brushRef="#br0" timeOffset="55911.63">14922 1080 0,'0'21'31,"0"0"-15,0 0-16,-21-21 0,21 42 15,0-20-15,-21-1 0,21 0 16,0 0-16,0 0 0,-21 22 0,21-22 16,-21 0-16,21 0 0,0 0 0,-21 0 15,21 1-15,0-1 16,-22-21 0,22-21-1,0-1-15,0 1 16,0 0-16,0 0 15,0-21-15,22 20 0,-1-20 0,-21 0 16,21 21-16,0-22 0,0 22 16,0-21-16,1 21 0,-1-1 0,0 1 15,0 0-15,0 21 0,0 0 16,1 0-16,-1 0 0,0 0 0,0 21 16,0 0-16,0 1 0,1-1 15,-1 21-15,-21-21 0,0 0 0,21 22 16,-21-22-16,0 0 0,0 21 15,0-20-15,0-1 0,0 0 16,0 0-16,0 0 16,-21-21-16,0 0 15,-1 0-15,1 0 0,21-21 16,-21 0-16,21 0 16,0 0-16,0-1 0,0 1 0,21 0 15,0-21-15,1 21 0,-1-22 16,21 22-16,-21-21 0,22 21 15,-1-22-15,0 22 0,1 21 0,20-21 16,-21 21-16,1 0 0,-1 0 0,-21 21 16,0 0-16,22 0 0,-43 1 15,21-1-15,-21 0 0,0 21 16,0 1-16,0-22 0,0 21 16,0-21-16,0 0 0,-21 22 0,0-22 15,21 0-15,-22 0 0,1 0 16,0 1-16,21-1 15,21-42 17,0 21-32,1-22 0,-1 1 0</inkml:trace>
  <inkml:trace contextRef="#ctx0" brushRef="#br0" timeOffset="57634.84">16425 1122 0,'0'0'16,"0"-21"-16,0 0 0,0-1 0,-21 1 15,0 0-15,0 21 0,0-21 0,-1 21 16,-20 0-16,21 0 16,0 0-16,0 21 0,-22 0 0,22 0 15,0 1-15,-21 20 0,20-21 16,1 21-16,-21 1 0,21-22 0,0 21 15,-1-21-15,1 22 0,21-22 0,0 21 16,0-21-16,0 1 16,0-1-16,21-21 0,1 21 0,20-21 15,-21 0-15,0 0 0,22 0 16,-22 0-16,0 0 0,21-21 0,-21 21 16,22-21-16,-22-1 0,0 1 15,0 0-15,0-21 0,1 21 0,20-22 16,-42 1-16,21 0 0,0-1 15,0 22-15,-21-21 0,0 21 0,0-1 16,0 1-16,-21 42 31,0 1-31,21 20 0,-21-21 16,21 0-16,-21 22 0,21-22 16,0 21-16,0-21 0,0 0 0,0 22 15,0-22-15,0 0 0,0 0 16,21 0-16,0 1 0,0-22 0,0 0 15,1 21-15,-1-21 0,0 0 16,0 0-16,21 0 0,-20-21 0,-1 21 16,0-22-16,0 1 0,0 0 15,0-21-15,1 21 0,-1-22 0,21 1 16,-21-22-16,0 22 0,1-21 16,-1-1-16,21-21 0,-21 22 0,0-1 15,1 1-15,20-1 16,-21 22-16,0-21 0,-21 20 0,0 1 15,21 21-15,-21 0 0,0-1 16,-21 44-16,0-1 16,0 0-16,0 21 0,0 1 15,-1-1-15,-20 21 0,21 1 16,0-1-16,0 1 0,-1 21 0,1-22 16,21 1-16,0-1 0,0-21 15,0 22-15,0-22 0,0 1 0,0-1 16,0-21-16,0 21 0,0-20 15,0-1-15,0 0 0,21-21 0,1 0 16,-1 0-16,0 0 0,0 0 16,0 0-16,0 0 0,22-21 15,-22 21-15,21-21 0,-21-1 0,22 1 16,-1-21-16,-21 21 0,22 0 16,-1-1-16,-21-20 0,0 21 0,0 0 15,1 21-15,-22-21 0,0-1 16,0 44-1,0-1-15,-22 0 16,1 0-16,21 0 0,-21 0 16,0 1-16,21-1 0,0 0 15,0 0-15,-21 0 0,21 0 16,0 1-16,0-1 0,21-21 31,0 0-31,0 0 0,0 0 0,1 0 16,-1 0-16,0-21 0,21-1 15,1 22-15,-22-21 0,21 0 0,0 0 16,1 0-16,-1 0 0,-21-1 16,22 1-16,-22 0 0,0 0 0,0 21 15,0 0-15,-21 21 32,-21 0-32,0 0 15,0 1-15,21-1 0,0 0 0,-21 0 16,21 21-16,-22-42 0,22 22 15,0-1-15,0 0 0,0 0 16,22-21-16,-1 0 0,0 0 16,0 0-16,0 0 15,22 0-15,-22 0 0,0-21 0,0 0 16,0 0-16,0-1 0,-21 1 16,0 0-16,22 0 0,-22-21 0,0 20 15,0 1-15,0-21 0,0 21 16,-22 0-16,1 21 0,0-22 15,0 22-15,0 0 0,0 0 16,-1 0-16,1 0 0,0 0 0,21 22 16,21-22 15,0 0-31,1 0 16,20 0-16,-21 0 0,21 0 0,1 0 15,-1-22-15,0 22 0,1 0 16,-1 0-16,0 0 0,-20 0 0,20 0 15,-21 0-15,0 0 0,-21 22 16,0-1-16,0 0 0,0 0 16,0 0-16,0 0 15,0 1-15,0-1 0,0 0 0,0 0 16,0 0-16,-21-21 0,21 21 0,0 1 16,0-1-16,-21-21 0,21 21 15,0-42 32,0 0-47,0-1 16,0 1-16,0 0 0,21 0 0,0-21 15,0 20-15,1-20 0,-1 21 16,21-21-16,0-1 0,1 22 0,-1 0 16,0-21-16,1 20 15,20 1-15,-20 21 0,-22 0 0,21 0 16,-21 0-16,0 0 0,1 21 15,-22 1-15,0 20 0,0-21 0,0 21 16,0 1-16,0-22 0,0 21 16,-22-21-16,1 22 0,0-22 0,21 21 15,-21-21-15,0 1 0,21-1 0,0 0 16,0 0-16,-21 0 0,21 0 16,0-42 15,0 0-31,21 0 15,-21 0-15,0 0 16,0-22-16</inkml:trace>
  <inkml:trace contextRef="#ctx0" brushRef="#br0" timeOffset="57834.64">18711 614 0,'0'0'0,"-21"-21"0,0 21 15,0 0-15,0 0 0,-1 0 16,22-21-16,-21 21 47,0 0-31,0 0-16,0 0 15</inkml:trace>
  <inkml:trace contextRef="#ctx0" brushRef="#br0" timeOffset="58049.52">17187 699 0,'0'0'0,"-42"0"0,0 0 16,20 0-16,1 0 0,0 21 0,42-21 31,0 0-31,1 0 0,20 0 15,0 0-15,1 0 0,-1 0 0,21 0 16,-20 0-16,20 0 0,-20 0 16,-1 0-16,0 0 0,-21 0 0,1 0 15</inkml:trace>
  <inkml:trace contextRef="#ctx0" brushRef="#br0" timeOffset="58254.47">12615 2096 0,'0'0'15,"-63"21"-15,-22 0 0,43-21 0,-22 21 0</inkml:trace>
  <inkml:trace contextRef="#ctx0" brushRef="#br0" timeOffset="58854.13">10922 2096 0,'-21'0'0,"42"0"0,-63 0 0,20 0 0,1 0 16,0 0-16,0 0 0,21 21 16,21-21-1,0 0-15,0 0 0,22 0 16,-1 0-16,22 0 0,-1 0 16,1 0-16,20 0 0,1 0 0,0 0 15,20 0-15,1 0 0,21 0 16,0-21-16,21 21 0,-21 0 15,43 0-15,-22-22 0,21 22 0,1 0 16,-1 0-16,21 0 0,-20-21 16,20 21-16,1 0 0,-1 0 0,22 0 15,-22 0-15,22 0 0,21 0 16,0 0-16,-22 0 0,22 0 0,-21 0 16,21 0-16,-43 0 0,22 21 15,-22-21-15,-20 0 0,-1 0 0,-21 22 16,0-22-16,-21 0 0,-21 0 15,0 0-15,-21 0 0,-1 0 0,-20 0 16,-1 0-16,-20 0 0,-1 0 16,0 0-16,-20 0 0,-1-22 0,0 22 15,0 0-15,0 0 16,-21-21 31</inkml:trace>
  <inkml:trace contextRef="#ctx0" brushRef="#br0" timeOffset="59734.62">20468 445 0,'0'0'16,"21"-22"-16,0 1 0,1 0 16,-1-21-16,0 21 0,0-1 0,-21 1 0,0 0 15,21 0-15,-21 0 16,0 0-16,0-1 0,0 44 47,0 20-47,-21-21 0,0 43 0,0-22 15,-22 21-15,1 1 0,21 21 16,-21-1-16,-22 1 0,22 0 0,-1 20 16,1-20-16,0 21 0,-1-21 15,1 20-15,0-20 0,-1 21 0,1-21 16,21-1-16,-21 1 0,20-22 15,-20 1-15,21-1 0,-21 1 16,20-22-16,1 1 0,0-1 16,0 0-16,21-21 0,0 22 0,-21-22 15,21 0-15,0 0 16,0-42 0,0 0-16,21 0 15,-21 0-15,0-1 0,0-20 16,21 21-16,0-21 0</inkml:trace>
  <inkml:trace contextRef="#ctx0" brushRef="#br0" timeOffset="62578.62">20891 804 0,'-21'0'15,"0"0"-15,0 0 32,42 0-1,0 0-31,22 0 16,-22 0-16,21 0 0,0-21 15,1 21-15,-1 0 0,22 0 16,-22 0-16,21 0 0,1-21 15,-1 21-15,1 0 0,-1 0 0,-20 0 16,-1 0-16,0 0 0,1 0 16,-22 0-16,-42 0 31,0 0-31,-1 0 0,-20 0 16,21 0-16</inkml:trace>
  <inkml:trace contextRef="#ctx0" brushRef="#br0" timeOffset="62987.68">21399 762 0,'-21'0'15,"0"0"1,0 0-16,21 21 16,0 0-16,-21 1 15,21-1-15,-21 0 0,-1 21 0,22-21 16,0 22-16,-21-1 0,21 0 15,-21 1-15,21-1 0,-21 0 16,21 1-16,0-1 0,0 22 0,0-22 16,0 0-16,0-21 0,0 22 15,-21-1-15,21 0 0,0-20 16,-21 20-16,21-21 0,0 0 16,-22 0-16,1 1 0,0-1 0,0-21 15,0 21-15,0-21 0,-22 0 16,22 0-16,-21 0 0,-22 0 0,22 0 15,0 0-15,-1-21 0,1 0 16,0-1-16,20 22 0,-20-21 0,21 0 16,0 0-16,21 0 0,0 0 15,0-1-15,0 1 16,21 21-16,0-21 16,0 0-16,0 21 0,1 0 15,-1 0 1,0-21-16,0 21 0</inkml:trace>
  <inkml:trace contextRef="#ctx0" brushRef="#br0" timeOffset="63609.84">22034 1376 0,'22'0'16,"-1"0"-16,-21-21 15,21 0-15,0-1 16,-21 1-16,0 0 15,0 0-15,0 0 0,-21 0 0,0 21 16,0-22-16,-22 1 0,22 21 16,-21 0-16,-1 0 0,1 0 0,0 0 15,-1 21-15,22 1 16,-21-1-16,0 21 0,20-21 0,-20 22 16,21-1-16,0 0 0,0-21 15,-1 22-15,22-1 0,0-21 0,0 22 16,0-22-16,0 0 0,22 0 15,-1 0-15,0-21 0,0 0 0,21 0 16,-20 0-16,20 0 0,0 0 16,1 0-16,-22-21 0,21 0 0,0 0 15,1 0-15,-22-22 0,21 22 16,-21-21-16,1 21 0,-1-22 16,0 1-16,0 0 0,-21-1 15,0 1-15,0 21 0,0-22 0,0 22 16,0 64 15,-21-22-31,21 21 0,0-21 16,0 22-16,0-1 0,0-21 15,0 21-15,0 1 0,0-22 0,21 21 16,-21-21-16,21 1 0,0 20 16,1-42-16,-22 21 0,21 0 0,0-21 15,0 0-15,0 0 0,0 0 16,1 0-16,-1-21 0</inkml:trace>
  <inkml:trace contextRef="#ctx0" brushRef="#br0" timeOffset="63846.71">22606 1122 0,'0'0'0,"0"21"31,21 0-31,-21 0 0,21 22 15,-21-1-15,21-21 0,1 22 16,-1-1-16,-21-21 0,21 21 0,0-20 16,0 20-16,-21-21 0,0 0 15,0 22-15,0-22 0,0 0 16,21-21-16,-21 21 0</inkml:trace>
  <inkml:trace contextRef="#ctx0" brushRef="#br0" timeOffset="64070.58">23093 1080 0,'0'0'16,"0"-22"0,-21 22-16,-1 22 15,1-1-15,0 0 16,0 21-16,0-21 0,0 22 0,-22-1 15,22-21-15,-21 22 0,21-22 16,-1 21-16,1-21 0,0 22 0,-21-22 16,42 0-16,-21 0 0,21 0 15,0 0-15,21-21 16,0 0 0</inkml:trace>
  <inkml:trace contextRef="#ctx0" brushRef="#br0" timeOffset="64537.94">23728 1122 0,'0'-21'0,"0"42"0,0-63 0,-21 20 0,-1 22 15,1-21-15,0 0 0,0 21 16,-21 0-16,20 0 0,1 0 0,-21 21 15,0 0-15,20 1 0,-20 20 16,21-21-16,-21 21 0,20 1 0,-20 20 16,21-42-16,0 22 15,21-1-15,0 0 0,0-20 0,0 20 16,0-21-16,0 0 0,0 0 0,21 1 16,0-22-1,0 0-15,22 0 0,-22-22 16,0 1-16,21 21 0,-21-42 0,22 21 15,-22 0-15,21-22 0,-21 22 16,22-21-16,-22-1 0,21 1 0,-21 0 16,1-1-16,-1 1 0,0 0 15,0 21-15,-21 42 16,0 0 0,-21 21-16,0-21 15,21 22-15,0-1 0,0 0 0,0-20 16,-21 20-16,21-21 0,0 21 0,0-20 15,0-1-15,0 0 0,21 0 16,-21 0-16,21-21 0,0 0 16,0 0-16,0 0 0,22 0 15</inkml:trace>
  <inkml:trace contextRef="#ctx0" brushRef="#br0" timeOffset="64998.19">24913 720 0,'0'0'0,"0"-21"0,21-1 16,-21 1-16,0 0 15,-21 21-15,0 0 0,-21 0 16,-1 0-16,1 0 0,0 0 16,-22 21-16,22-21 0,-22 21 15,22 1-15,-22 20 0,22-21 0,0 0 16,21 22-16,-22-22 0,22 21 15,0-21-15,0 22 0,21-22 0,0 21 16,0-21-16,0 0 0,21 1 16,0-1-16,21 0 0,-20 0 0,20 0 15,0 0-15,1-21 16,-1 22-16,0-1 0,1 21 0,-1-21 16,-21 0-16,0 1 0,0-1 15,-21 0-15,22 21 0,-22-21 0,0 1 16,0-1-16,-22 0 0,1 0 15,0-21-15,0 21 0,-21-21 0,-1 0 16,1 21-16,21-21 0,-22 0 16,1 0-16,0 0 0,21 0 0,-22 0 15,22 0-15,0-21 0,0 21 16,0 0-16,-1-21 0,1 21 16,21-21-16,0 0 15,21 21 1,1-21-16,-1 21 0,0-22 15,21 22-15,1 0 0</inkml:trace>
  <inkml:trace contextRef="#ctx0" brushRef="#br0" timeOffset="65757.75">25506 1016 0,'0'0'0,"0"-42"0,0 21 16,0-1-16,-21 1 0,-1 0 15,1 21-15,0 0 0,0 0 16,0 0-16,0 21 0,-1 0 16,-20 1-16,21-1 0,0 21 15,-22 0-15,22-20 0,0 20 0,0 21 16,0-20-16,0-1 0,-1-21 16,22 22-16,0-1 0,0 0 0,0-21 15,0 1-15,0 20 0,22-21 16,-1 0-16,0 0 0,21-21 0,-21 0 15,22 0-15,-22 0 0,21 0 16,1 0-16,-1 0 0,0-21 0,22 0 16,-22 0-16,0 0 15,22 0-15,-22-22 0,1 22 0,-22-21 16,21-1-16,-21 1 0,0 0 0,-21 21 16,0-1-16,0 1 0,-21 0 15,0 21-15,-21 0 0,-1 0 16,1 0-16,0 21 0,-1-21 0,1 21 15,21 1-15,-21-1 0,20 0 16,22 0-16,0 0 0,0 0 0,0 1 16,0-1-16,43 0 0,-22-21 15,0 0-15,21 21 0,1-21 0,-1 0 16,0 0-16,1 0 0,-1 0 16,0 0-16,-20 0 0,20-21 15,-21 21-15,0 0 0,0 0 16,-42 0-1,0 21-15,0-21 16,21 21-16,-21 0 0,0-21 0,21 22 16,-22-22-16,22 21 0,0 0 15,22-21 1,-1 0-16,21 0 16,-21 0-16,22 0 0,-22 0 0,21-21 15,0 21-15,1-21 0,-1-1 16,0 1-16,1 0 0,-22-21 0,21 21 15,-21-22-15,1 22 16,-1 0-16,-21 0 0,0 42 31,-21 0-31,-1 21 0,22-20 16,-21-1-16,21 0 0,-21 0 16,21 0-16,0 0 0,-21 1 0,21-1 15,0 0-15,21-21 31,0-21-15</inkml:trace>
  <inkml:trace contextRef="#ctx0" brushRef="#br0" timeOffset="65938.64">26543 931 0,'0'0'0,"0"-21"0,-21 0 16,0 21 15,21 21-15,0 0-1,21 1-15,-21-1 0,21-21 16,0 21-16,21-21 0</inkml:trace>
  <inkml:trace contextRef="#ctx0" brushRef="#br0" timeOffset="66274.24">27030 1058 0,'-21'22'15,"-1"-1"1,1 0-16,0 21 0,21-21 16,-21 22-16,0-1 0,0 0 15,-1 1-15,1-1 0,0 22 0,21-1 16,-21 1-16,0-1 15,0 1-15,-1-1 0,22 1 0,0-1 0,0 1 16,0-1-16,0 1 16,0-1-16,0 1 0,0-1 0,0-21 15,0 22-15,0-22 0,0 1 0,0-1 16,0 0-16,0-21 0,0 1 16,22-1-16,-22 0 0,21 0 0,0-42 31,-21 0-16,0 0-15,0-1 0,21-20 16,-21 0-16,0-1 0,0 1 0,21 0 16</inkml:trace>
  <inkml:trace contextRef="#ctx0" brushRef="#br0" timeOffset="66555.08">27009 1439 0,'0'0'0,"21"-21"0,-21-21 16,0 0-16,21 20 0,0 1 15,0 0-15,0 0 0,1 0 0,-1 0 16,0 21-16,0 0 0,0 0 16,22 0-16,-22 0 0,0 0 0,0 0 15,0 21-15,0-21 0,-21 21 16,0 0-16,0 0 0,0 0 16,0 1-16,-21-1 0,0 0 0,-21 0 15,-1 0-15,1 0 0,0 1 16,-1-1-16,1 0 0,0-21 15,-1 21-15,1-21 0,21 0 0,0 0 16,0 0-16,42 0 31,21 0-31,-21 0 0,22-21 16</inkml:trace>
  <inkml:trace contextRef="#ctx0" brushRef="#br0" timeOffset="66878.89">27982 762 0,'0'0'0,"0"-21"0,0 0 0,0 0 15,0-1-15,0 1 0,-21 21 32,21 21-32,-21 1 0,0 20 15,0 0-15,-1 1 0,1 20 16,0 1-16,0-1 0,-21 1 15,20-1-15,1 1 0,0-1 0,-21-21 16,21 22-16,21-22 0,0 22 16,0-22-16,0 0 0,0 1 15,0-22-15,0 21 0,0-21 16,0 1-16,21-22 0,0 0 0,0 0 16,0 0-16,0 0 0,22-22 15,-22 1-15,21 0 0,-21 0 0,22-21 16,-1-1-16,-21 22 0,22-21 15,-22-1-15,21 1 0,-21 21 0</inkml:trace>
  <inkml:trace contextRef="#ctx0" brushRef="#br0" timeOffset="67101.75">27644 1080 0,'0'0'0,"0"-22"16,21 22-1,0-21 1,21 21-16,1 0 0,-1 0 0,0 0 16,1-21-16,20 21 0,1 0 15,-22 0-15,21 0 0,1 0 0,-22 0 16,22 0-16,-22 0 0,0 0 16,-20 0-16,-1 0 0,0 0 15,-42 0-15,0 0 16</inkml:trace>
  <inkml:trace contextRef="#ctx0" brushRef="#br0" timeOffset="67721.87">22013 2032 0,'0'0'0,"-21"21"16,21 0 15,21-21-16,0 0 1,22 0-16,-1 0 0,43 0 16,-1 0-16,22 0 0,21 0 0,0 0 15,21 0-15,22 0 0,20 0 16,1 0-16,20 22 0,-20-22 0,42 21 16,-22-21-16,22 0 0,0 0 15,-21 0-15,-1 0 0,1 0 0,-21 0 16,-1 0-16,-21 0 0,-20 0 15,-22-21-15,-22 21 0,1-22 16,-21 22-16,-22 0 0,1 0 16,-1 0-16,-20 0 0,-22 0 0,21 0 15,-21 0-15,1 0 0,-1 0 16,0 0-16,0 22 16</inkml:trace>
  <inkml:trace contextRef="#ctx0" brushRef="#br0" timeOffset="131486.71">3598 9462 0,'0'-22'16,"0"1"-16,0 0 0,0 0 16,0 0-16,0 0 15,0-1-15,0 1 0,0 0 16,0 0-16,0 0 0,0-22 0,0 22 15,0 0-15,0 0 0,0 0 16,0 0-16,0-1 0,0 1 0,-21 0 16,21 42 15,0 0-15,-21 1-16,21 20 0,0-21 15,0 21-15,0-20 0,0 20 16,0 0-16,0 1 0,0-1 0,0 0 15,0 1-15,0 20 16,0-21-16,0 22 0,21-22 0,-21 22 16,0-1-16,21 1 0,-21-1 0,0 1 15,0-22-15,21 22 0,1-1 16,-22 1-16,0 20 0,21-20 0,-21 20 16,21-20-16,-21 21 0,0-22 15,0 1-15,0 20 0,0-20 0,0 20 16,0-20-16,0 21 0,0-1 15,0 1-15,0 0 0,0-1 0,0 1 16,0 0-16,0-1 0,-21 22 0,0-21 16,21 21-16,-22-22 0,22 22 15,-21-21-15,0 21 0,21-1 16,-21 1-16,0 0 0,21 0 0,0 0 16,-21-22-16,-1 22 0,22 0 15,-21 0-15,21-21 0,0 20 0,0 1 16,0 0-16,0-21 0,-21-1 15,21 22-15,0-21 0,0 0 0,0-1 16,0 1-16,0 0 0,0-22 16,0 22-16,0-22 0,0 1 0,0-1 15,0-20-15,0 20 0,0-21 0,0 1 16,0-22-16,0 21 0,0-21 16,-21-21-16,21-21 15,0 0-15,0-21 16,0-22-16,0-20 0</inkml:trace>
  <inkml:trace contextRef="#ctx0" brushRef="#br0" timeOffset="133330.59">3704 9038 0,'-21'21'0,"42"-42"0,-63 64 0,21-43 0,-1 21 16,1-21-16,21 21 0,-21-21 15,0 21-15,0-21 0,21 21 0,0 0 31,21-21 1,0 0-32,0 0 0,22 0 15,-22 0-15,0 0 0,0 0 16,0 0-16,0 0 0,1 0 0,-1 0 16,21 0-16,-21 0 0,0 0 15,22 0-15,-22 0 0,21 0 0,-21 0 16,22 0-16,-1 0 0,0 0 0,1 0 15,20 0-15,1 0 16,-1 0-16,22 0 0,0 0 0,20 0 16,-20 0-16,21 0 0,0-21 15,0 21-15,-1 0 0,1 0 0,0 0 16,0 0-16,21 0 0,-21 0 0,0-21 16,-1 21-16,1 0 0,0 0 15,0 0-15,0 0 0,0 0 0,-1 0 16,22 0-16,-21 0 0,-21 0 0,21 0 15,0 0-15,-22 0 0,22 0 16,-21 0-16,21 0 0,-1 0 0,-20 0 16,21 0-16,0 21 0,0-21 15,-22 0-15,22 0 0,0 0 16,-21 0-16,20 21 0,-20-21 0,21 0 16,-21 0-16,20 0 0,1 0 15,-21 0-15,0 0 0,-1 0 0,1 0 16,0 0-16,-1 0 0,1 0 0,0 0 15,-1 0-15,-20 0 0,-1 0 16,22 0-16,-43 0 0,22 0 0,-22 0 16,0 0-16,-20 0 0,-1 0 0,0 0 15,0 0-15,0 22 32,0-22-17,-21 21-15,0 0 16,0 0-1,0 0-15,0 0 16,0 1-16,0-1 0,0 0 0,0 0 16,0 0-16,0 22 0,0-22 0,0 21 15,-21-21-15,21 22 0,0-1 16,0 0-16,-21 1 0,21 20 0,-21-21 16,21 1-16,0 20 0,-21-20 0,0-1 15,21 21-15,-22-20 0,22 20 16,0 1-16,0-1 0,-21 1 0,21-1 15,-21 1-15,21 20 0,-21-20 16,21-1-16,0 22 0,0-21 16,-21 20-16,21 1 0,-21 0 0,21-1 15,-22 1-15,22 0 0,-21-1 16,21 1-16,0 0 0,0-1 0,-21 1 16,21 0-16,-21-1 0,21 1 0,0 0 15,0-1-15,0 1 0,0 0 16,0-1-16,0 1 0,0 0 0,0-1 15,0 1-15,0 0 0,0-22 0,0 22 16,0-1-16,0-20 0,0 21 16,0-22-16,0 22 0,-21-22 0,21 22 15,0-22-15,0 1 0,-21 21 16,21-22-16,-22 1 0,1-22 16,21 21-16,0 1 0,-21-22 0,21 1 15,-21 20-15,0-21 0,21 1 16,0-1-16,-21 22 0,-1-22 0,22 0 15,-21 1-15,21-22 0,-21 21 0,0 0 16,21-20-16,-21-1 0,0 21 16,21-21-16,-22 0 0,1 1 0,21-1 15,-21 0-15,0 0 0,21 0 0,-21 0 16,0 1-16,-1-22 0,22 21 16,-21-21-16,0 21 0,0-21 15,0 21-15,0-21 0,-1 21 0,1-21 16,0 0-16,-21 0 15,21 0-15,-22 0 0,22 0 0,-21 0 16,-1 0-16,-20 21 0,21-21 0,-22 0 16,22 0-16,-22 0 0,1 0 15,-1 0-15,-20 22 0,20-22 0,1 0 16,-22 0-16,0 0 0,1 0 16,-1 0-16,-21 0 0,0 0 15,22 0-15,-22 0 0,0 0 0,0 0 0,0-22 16,0 22-16,1 0 0,-22 0 15,21 0-15,-21 0 0,21-21 16,-21 21-16,21 0 0,-21 0 0,21 0 16,-21 0-16,21 0 0,-21-21 15,22 21-15,-1 0 0,-21 0 0,42 0 16,-21 0-16,0 0 0,1 0 16,20-21-16,-21 21 0,21 0 0,-20 0 15,20 0-15,0 0 0,1-21 0,-1 21 16,0 0-16,1 0 0,20 0 15,1-21-15,-1 21 0,1 0 0,-1 0 16,22-22-16,-1 22 0,1 0 16,0-21-16,21 21 0,-1-21 0,1 21 15,21-21-15,0 0 16,0 0-16,21-1 16,1 1-16,-1 0 0,-21-21 0</inkml:trace>
  <inkml:trace contextRef="#ctx0" brushRef="#br0" timeOffset="134253.9">4953 9821 0,'0'0'0,"0"-21"16,0 0-16,0 0 16,0 0-16,0 0 15,0-1-15,0 1 16,0 0-16,0 0 15,0 0 1,0 42 15,-21 0-31,21 0 16,0 0-16,0 1 0,0 20 0,0 0 16,-21 1-16,21-1 0,0 0 15,0 1-15,-22 20 0,22-21 0,-21 22 16,21-1-16,-21 1 15,0-1-15,0 22 0,0-21 0,-1-1 16,1 1-16,0-1 0,21 1 0,0-1 16,-21-21-16,21 1 0,-21-1 15,21 0-15,0 1 0,0-22 0,0 0 16,0 21-16,0-20 0,0-1 16,0-42 15,0-1-31,0-20 0,0 21 15,0-21-15,0-1 0,21 1 0</inkml:trace>
  <inkml:trace contextRef="#ctx0" brushRef="#br0" timeOffset="135414.23">4932 9694 0,'0'0'0,"0"-21"0,-21 21 31,21-21-31,21 21 47,0 0-47,0 0 0,0 0 15,0 0-15,1 0 0,20 0 16,-21 0-16,21 0 0,-20 0 0,20 0 16,0 0-16,1 0 0,20 0 15,1 0-15,20 0 0,1 0 0,0 0 16,-1-21-16,22 21 0,0 0 16,0 0-16,0-21 0,-1 21 0,22 0 15,0 0-15,-21 0 0,21 0 0,0 0 16,-21 0-16,21 0 15,-21 0-15,0 0 0,21 0 0,-21-21 16,21 21-16,-22 0 0,22 0 16,-21 0-16,0-22 0,0 22 0,0 0 15,0 0-15,-22 0 0,22 0 16,0 0-16,-21 0 0,-1 0 0,-20 0 16,20 0-16,-41 0 0,20 0 15,-20 0-15,-1 0 0,-21 0 0,0 0 16,0 0-16,1 0 0,-22 22 15,0-1-15,0 0 16,0 21-16,-22-21 0,1 1 16,0 20-16,21-21 0,0 21 15,-21 1-15,21-22 0,0 21 16,0 1-16,0-1 0,0 0 0,0 1 16,21-1-16,0 21 0,0-20 15,22 20-15,-22-20 0,0 20 0,21-21 16,-20 22-16,-1-1 0,0-20 0,0-1 15,-21 22-15,0-22 0,0 0 16,0 1-16,0-1 0,0 0 0,0 1 16,-21-1-16,0-21 0,0 21 15,21 1-15,0-22 0,-22 21 0,1-21 16,21 1-16,-21 20 0,21-21 0,0 0 16,-21 0-16,21 1 15,-21-22-15,0 21 0,-1-21 16,1 21-16,0-21 15,-21 0-15,21 0 0,-22 0 16,22 0-16,-21 0 0,-1 0 0,1 0 16,0 21-16,-22-21 0,22 0 0,0 0 15,-1 0-15,-20 0 0,20 0 16,-20 0-16,-1 0 0,1 0 0,-1 0 16,1 0-16,-22 0 0,-21 0 0,22 0 15,-22-21-15,0 21 0,0 0 16,0 0-16,22 0 0,-22 0 0,21 0 15,1 0-15,-1 0 0,-21 0 0,21 0 16,1 0-16,-1-21 16,0 21-16,-20 0 0,20 0 0,-21-21 15,21 21-15,-42 0 0,22 0 0,-1-22 16,-21 22-16,21 0 0,0 0 16,0 0-16,22-21 0,-1 21 0,21-21 15,1 21-15,-1 0 0,22-21 16,0 21-16,-1-21 0,1 21 0,0 0 15,-1-21-15,1 21 0,0 0 0,-1 0 16,1-22-16,0 22 0,-1 0 16,1 0-16,0 0 0,21 0 0,-22 0 15,22-21-15,0 21 0,0 0 16,0 0-16,-1 0 0,1 0 16,21-21-1,-21 21-15,42-21 47,0 21-47,1-21 0,-1 21 16,0-21-16,0-1 0,21 22 0,-20-21 15</inkml:trace>
  <inkml:trace contextRef="#ctx0" brushRef="#br0" timeOffset="135914.46">5503 10393 0,'-21'0'0,"-21"0"16,21 21-1,21 0-15,-22 0 0,1 1 0,21-1 16,-21 21-16,0 0 0,21 1 16,0-1-16,-21 0 0,21-20 0,-21 20 15,21 0-15,0 1 0,0-22 16,0 21-16,0-21 0,0 0 0,21 1 16,0-1-16,0 0 0,0-21 0,0 21 15,1-21-15,20 0 0,-21 0 16,21 0-16,-20 0 0,20-21 0,0 0 15,1 21-15,-22-21 0,21-1 16,-21-20-16,0 21 0,1-21 0,-1-1 16,-21 1-16,0 0 0,0-1 0,0 1 15,0 0-15,-21-1 16,-1 22-16,1-21 0,0 21 0,0-1 16,21 1-16,-42 21 0,20 0 0,1-21 15,0 21-15,0 0 0,0 0 16,0 21-16,-1-21 0,1 21 15,21 1-15,-21-1 16,21 0-16,-21 0 0,21 0 0,0 0 16,0 1-16,0-1 15</inkml:trace>
  <inkml:trace contextRef="#ctx0" brushRef="#br0" timeOffset="136215.29">6117 10456 0,'0'22'32,"-21"-1"-32,21 0 15,0 0-15,0 0 0,-21 22 0,21-22 16,0 21-16,0-21 0,0 22 15,-21-22-15,21 21 0,-22-21 0,22 22 16,0-22-16,0 0 0,0 0 16,0 0-16,0 0 0,0 1 15,0-1-15,0-42 32,0-1-17,22 1-15</inkml:trace>
  <inkml:trace contextRef="#ctx0" brushRef="#br0" timeOffset="136622.06">6435 10541 0,'-22'0'16,"1"0"-1,0 0-15,0 21 0,0 0 16,0-21-16,-1 22 0,1-1 0,0 0 15,0 0-15,-21-21 0,20 21 0,1 0 16,0 1-16,0-22 0,0 21 16,0-21-16,21 21 0,-22-21 15,22 21 17,22-21-17,-1 21-15,0 0 0,0 1 16,0-1-16,0-21 15,-21 21-15,22 0 0,-1 0 0,0-21 16,0 21-16,0 1 0,0-22 16,-21 21-16,22-21 0,-1 0 0,0 21 15,0-21-15,0 0 0,0 0 0,1 0 16,-1 0-16,0 0 0,0 0 16,-21-21-1,0 0 1,0-1-16,0 1 15,0 0-15</inkml:trace>
  <inkml:trace contextRef="#ctx0" brushRef="#br0" timeOffset="137050.87">5165 10202 0,'0'0'0,"-22"0"16,22-21-1,-21 21-15,0 0 16,21 21-16,0 22 0,0-22 16,0 21-16,0 1 0,0-1 15,0 0-15,0 22 0,0-1 0,0-20 16,0 20-16,-21 1 0,21-22 0,-21 21 16,21-20-16,0-1 15,-21 0-15,21 1 0,-22-1 0,22-21 16,-21 22-16,21-22 0,0 0 0,0 0 15,0 0-15,0 0 0,0-42 32,0 0-32,0-21 15,0 21-15,0-22 0,0 22 0</inkml:trace>
  <inkml:trace contextRef="#ctx0" brushRef="#br0" timeOffset="137638.56">5228 10202 0,'0'0'0,"0"-21"15,0 0 1,21 21 0,0 0-16,1 0 0,20 0 15,0 0-15,1 0 0,-1 0 0,21 0 16,22 0-16,-21 0 0,20 0 15,1 0-15,0 0 0,20 0 0,-20 0 16,0 0-16,-1 0 0,-20 0 0,-1 0 16,1 0-16,-22 0 0,1 0 15,-22 0-15,0 21 0,0 0 16,-21 1-16,0-1 16,0 0-16,0 0 0,0 0 15,0 0-15,-21 1 0,21-1 0,0 21 16,0-21-16,0 22 0,0-22 15,0 21-15,0-21 0,-21 22 0,21-1 16,0-21-16,0 21 0,0-20 0,0 20 16,0 0-16,0-21 0,0 22 15,0-22-15,-21 21 0,21-21 0,0 22 16,-22-22-16,22 21 0,0-21 16,0 22-16,-21-22 0,21 21 0,-21-21 15,0 1-15,0-1 0,0 0 16,-1 0-16,1 0 0,-21 0 15,0 1-15,-1-1 0,-20 0 0,-1-21 16,1 21-16,-22-21 0,0 0 0,1 0 16,-1 0-16,0 0 0,1 0 15,20 0-15,1-21 0,20 21 0,-20-21 16,21 21-16,-1-21 0,22 21 0,0 0 16,0-22-16,0 22 0,-1 0 15,1 0-15,0 0 16,21-21-1,21 21-15,0-21 16,22 21-16</inkml:trace>
  <inkml:trace contextRef="#ctx0" brushRef="#br0" timeOffset="138022.34">6964 10435 0,'0'0'0,"-21"0"15,-1 0 1,22 21-16,0 1 15,0-1-15,0 21 0,0 0 16,0 1-16,0-1 0,0 0 0,0 1 16,0-1-16,0 22 0,0-22 0,0 21 15,0-20-15,0-1 0,-21 22 16,21-22-16,-21 0 0,21 1 0,-21-1 16,21-21-16,0 0 0,0 0 0,0 1 15,21-22 16,0-22-31,0 1 0,-21 0 0,22-21 16,-1-1-16,-21 1 0,21-21 16</inkml:trace>
  <inkml:trace contextRef="#ctx0" brushRef="#br0" timeOffset="138657.98">7048 10245 0,'0'0'0,"-21"0"0,21-21 16,43 21 0,-22 0-1,0 0-15,21 0 0,1 0 0,-1 0 16,0 0-16,22-22 0,-1 22 16,22 0-16,0 0 0,-1 0 0,1 0 15,21-21-15,0 21 0,-1 0 16,-20 0-16,21 0 0,-21-21 0,20 21 15,-20 0-15,0 0 0,-1 0 0,1 0 16,-21 0-16,-1 0 0,1 0 16,-22 0-16,0 0 0,-21 0 0,1 21 15,-1-21-15,-21 21 0,21-21 0,-21 22 16,0-1 0,0 0-16,0 0 0,0 0 0,0 22 15,0-22-15,0 0 16,0 0-16,0 21 0,0-20 0,0 20 15,0 0-15,0-21 0,0 22 0,0-1 16,21 0-16,-21 1 0,21-1 16,0 0-16,1 1 0,-1-1 0,-21 0 15,21-20-15,0 20 0,0 0 0,0 1 16,1-1-16,-1-21 16,-21 21-16,0 1 0,0-22 0,0 0 15,0 21-15,0-20 0,0-1 0,-21 0 0,-1-21 16,1 21-16,0 0 15,0 0-15,-21-21 0,20 22 0,-20-22 16,0 0-16,-22 21 0,22-21 0,-22 0 16,1 0-16,-1 0 0,1 0 15,-22 0-15,22 0 0,-22 0 0,-21 0 16,0 0-16,22 0 0,-22 0 0,21 0 16,-21 0-16,22 0 0,-1 0 15,22 0-15,-1 0 0,1 0 0,20 0 16,-20 0-16,20 0 0,1 0 15,0 0-15,-1 0 0,1 0 16,21 0-16,-21-21 0,20 21 0,1 0 16,-21-22-16,42 1 0</inkml:trace>
  <inkml:trace contextRef="#ctx0" brushRef="#br0" timeOffset="138978.35">7493 10541 0,'0'0'0,"0"-21"0,-64 0 15,43 21-15,0 0 0,0 0 0,0 0 16,0 0-16,-1 21 0,1 0 15,0 0-15,-21 0 0,21 1 0,-1 20 16,1 0-16,0 1 0,0-22 16,0 21-16,21 0 0,-21 1 0,21-22 15,-22 21-15,22 1 0,0-22 0,0 0 16,0 21-16,0-21 0,22 1 16,-1-22-16,21 21 0,-21 0 15,0-21-15,22 0 0,-22 0 0,21 0 16,1 0-16</inkml:trace>
  <inkml:trace contextRef="#ctx0" brushRef="#br0" timeOffset="140622.41">7662 10837 0,'0'0'16,"0"-21"-16,0 0 0,0 0 0,-21 0 16,0 21-16,0 0 0,0 0 15,-1 0-15,1 0 0,0 0 0,0 21 16,0 0-16,0 0 0,-1 0 15,1 1-15,21-1 0,-42 42 16,42-42-16,0 22 0,0-22 16,0 0-16,0 0 0,0 0 0,0 1 15,0-1-15,0 0 0,21-21 16,0 0-16,0 0 0,1 0 0,-1 0 16,0 0-16,0 0 0,0-21 15,22 0-15,-22-1 0,0 1 0,0 0 16,-21 0-16,21-21 0,-21 20 0,0 1 15,0-21-15,0 21 0,0 0 16,0-1-16,0 1 0,-21 42 31,21 1-15,0-1-16,0 0 0,0 0 16,0 0-16,0 0 0,0 1 15,0-1-15,0 0 16,21-21-16,0 21 0,1-21 15,-1 0-15,0 0 0,21 0 0,-21 0 16,22 0-16,-22-21 0,0 0 16,21 21-16,-20-21 0,-1-1 0,-21 1 15,0 0-15,0 0 0,0 0 0,0 0 16,0-1-16,0 1 16,-21 42 15,21 1-16,-22-1-15,22 0 0,0 0 0,0 0 16,-21 0-16,21 1 0,0-1 0,0 0 16,0 0-16,-21-21 15,21 21-15,-21-21 16,21-21 15,0 0-15,0 0-16,21 0 0,0 21 15,-21-22-15,21 1 0,-21 0 0,22 21 16,-1-21-16,0 21 0,0 0 16,0 0-16,0 0 15,1 0-15,-22 21 16,21-21-16,-21 21 0,0 0 0,21-21 16,-21 22-16,21-1 0,0 0 15,-21 0-15,21-21 16,1 0-1,-22-21 1,21 21 0,-21-21-16,21 0 0,-21-1 15,0 1-15,21 0 0,0 0 16,-21 0-16,21 0 0,-21-1 0,0 1 16,22 0-16,-1 21 0,-21-21 0,21 21 15,0 0-15,-21 21 31,0 0-15,0 0 0,0-42 31,0 0-32,-21 21-15,0 0 16,0-21-16,-1 21 15,1 0-15,0 0 16,21 21-16,0 0 16,-21-21-16,21 21 0,-21 1 0,21-1 15,-21 0-15,21 0 0,0 0 0,0 0 16,0 1-16,0-1 0,0 0 16,0 0-16,0 0 0,0 0 0,0 1 15,0-1-15,21 0 0,0-21 16,-21 21-16,21-21 15,0 0-15,0 0 0,1 0 16,-1 0-16,0 0 0,0-21 0,0 0 16,0 21-16,1-21 0,-1-1 15,0 1-15,0 0 0,0-21 0,-21 21 16,21-1-16,-21 1 0,0 0 16,0 0-16,-21 21 15,0 0 1,0 21-1,21 0-15,0 0 0,-21 1 16,21-1-16,0 0 0,0 0 16,0 0-16,0 0 15,0 1-15,0-1 0,0 0 16,21-21-16,0 21 16,0-21-16,0 0 0,1 0 15,-1 0-15,0-21 0,0 0 0,21 21 16,-20-21-16,-1-1 0,0 1 0,0 0 15,0 0-15,0-21 0,1 20 16,-1-20-16,-21 0 0,0-1 0,21 22 16,0-21-16,-21 0 0,0-1 0,0 1 15,0 21-15,0 0 0,0-22 16,0 22-16,0 0 0,0 42 31,0 0-15,0 22-16,0-22 0,0 21 0,0 0 15,0 1-15,0-1 0,0-21 16,0 22-16,0-1 0,0 0 0,0-21 16,0 22-16,0-22 0,0 0 0,0 0 15,21 0-15,0 1 0,1-1 16,-22 0-16,21-21 0,0 0 0,0 0 16,0 0-16,0 0 0,1 0 15,-1 0-15,0-21 16,0 0-16,0-1 0,-21 1 15,21-21-15,1 21 0</inkml:trace>
  <inkml:trace contextRef="#ctx0" brushRef="#br0" timeOffset="165714.42">3598 9927 0,'0'-21'31,"0"42"31,-21-21-62,21 21 16,-21-21-16,21 22 0,0-1 16,-21 0-16,21 0 15,0 0-15,0 0 16,21-21-1,0 0 1,0 0-16,0 0 0,1 0 16,-1 0-16,0 0 0,0-21 15,-21 0-15,21 0 0,-21 0 16,0 0 0,0-1-16,-21 1 15,0 21-15,0 0 16,0 0-16,-1 0 0,1 0 15,0 0-15,0 21 0,21 1 16,-21-1-16,0 0 16,21 0-16,-22-21 15,22 21-15,0 0 16,22-21 0,-1 0-16,0 0 15,0 0-15,0 0 16,0 0-16,1 0 15,-22-21-15,0 0 16,0 0-16,0 0 0,0 0 16,0-1-16,0 1 15,-22 21-15,22-21 0,-21 21 16,0 0-16,0 21 16,21 0-1,-21-21-15,21 22 0,0-1 0,0 0 16,0 0-16,0 0 15,0 0-15,0 1 16,21-22 0,0 0-16,0 0 15,0 0-15,1 0 16,-1 0-16,0-22 16,-21 1-16,0 0 0,0 0 15,0 0-15,0 0 0,0-1 16,0 1-16,-21 0 0,0 0 15,-1 21 1,1 0 0,0 21-16,21 0 0,-21-21 15,21 21-15,0 1 0,0-1 16,0 0-16,0 0 0,0 0 0,0 0 16,0 1-16,0-1 0,0 0 15,21-21 1,0 0-16,0 0 15,1 0-15,-1 0 16,0 0-16,-21-21 0,0 0 0,21 21 16,-21-22-16,0 1 0,21 21 0,-21-21 15,0 0-15,0 0 0,0 0 16,-21 21-16,21-22 16,-21 22-16,0 0 15,0 0 1,-1 22-1,1-1-15,21 0 16,0 0-16,-21-21 0,21 21 0,0 0 16,0 1-1,21-22 63,0 0-62,1-22 0,-1 22-1,0-21-15,0 21 32,-21-21-32,21 21 15,-21-21-15,21 21 16,1 0-16,-22-21 0,21 0 15,0 21-15,0-22 16,0 22-16,-21-21 0,21 21 0,1-21 16,-1 0-16,0 21 0,-21-21 15,21 21-15,0-21 0,0 21 16,1-22-16,-1 22 0,0-21 0,0 21 16,0 0-16,0-21 0,1 21 15,-1 0-15,0-21 0,0 21 16,0 0-16,0 0 15,1 0-15,-1 0 0,0 0 16,0 0-16,0 0 0,0 0 16,1 0-16,-1 0 0,0 0 15,21 0-15,-21 21 0,1-21 0,20 0 16,-21 21-16,0-21 0,22 0 0,-22 21 16,0-21-16,0 0 0,21 22 15,-20-22-15,-22 21 0,21-21 16,0 21-16,0-21 0,-21 21 15,21 0-15,0-21 0,-21 21 16,22-21-16,-22 22 0,0-1 16,21-21-16,-21 21 0,21-21 15,0 0-15,-21 21 0,21 0 16,0-21 0,-21 21-16,22-21 15,-44 0 63,1 0-62,0 0-16,0-21 16,21 0-16,0 0 15,-21 21-15</inkml:trace>
  <inkml:trace contextRef="#ctx0" brushRef="#br0" timeOffset="166582.44">4868 9546 0,'0'-21'0,"0"42"0,0-21 93,21 21-93,1 1 0,-22-1 16,0 0-16,0 0 0,0 0 16,0 0-16,21 1 0,-21-1 0,21 0 15,-21 0-15,0 0 0,0 0 0,21 1 16,0-22-16,-21 21 0,21 0 16,-21 0-16,22-21 15,-22 21-15,21-21 0,0 0 16,-21 21-16,0 1 47,0-1-32,-21-21-15,21 21 0,-21-21 16,-1 0-16,1 21 0,0 0 16,0-21-16,0 21 0,0-21 0,-1 22 15,1-22-15,-21 21 0,21-21 16,0 21-16,-22-21 0,22 21 0,0-21 15,0 0-15,0 21 0,-1-21 0,1 0 16,0 0-16,21 21 0,-21-21 16,42-21 62,0 21-78,0-21 15,1 21-15,-1 0 0,0-21 16,0 0-16,21 21 0,-20-21 16,-1 21-16,0-22 0,21 1 0,-21 21 15,1-21-15,-1 21 0,0 0 16,0-21-16,0 21 0,0 0 0,-21-21 16,22 21-16,-1 0 15,-21-21 32</inkml:trace>
  <inkml:trace contextRef="#ctx0" brushRef="#br0" timeOffset="168843.16">12975 9737 0,'0'-21'47,"0"-1"-32,0 1 1,0 0-16,0 0 0,0 0 16,0 0-1,-21-1-15,0 22 16,0-21-16,-1 21 16,1 0-16,0 0 0,0 0 15,0 0-15,0 0 0,-1 0 0,1 0 16,0 21-16,0 1 0,0-22 15,-22 21-15,22 21 0,0-21 0,0 0 16,0 22-16,0-22 0,-1 21 16,1 1-16,21-22 0,0 21 0,-21 0 15,21-20-15,0 20 0,0-21 0,0 0 16,0 0-16,0 22 16,0-22-16,21-21 0,0 21 0,-21 0 0,22-21 15,-1 0-15,0 21 0,0-21 16,0 0-16,0 0 0,1 0 15,-1 0-15,0-21 0,0 21 0,21-21 16,-20 0-16,-1 0 0,21 0 0,-21-1 16,0-20-16,22 21 0,-22-21 15,0-1-15,21 1 0,-20 0 0,-1-1 16,0-20-16,0 20 0,-21-20 16,21 21-16,-21-1 0,21 1 0,-21 0 15,0-1-15,0 22 0,0 0 0,22 0 16,-22 0-16,0-1 0,0 1 15,0 0-15,0 0 16,0 42 0,0 0-1,0 0-15,0 1 0,0-1 0,0 21 16,-22-21-16,22 22 0,0-1 16,0 21-16,0-20 0,-21-1 0,21 22 15,0-22-15,0 0 0,0 1 16,0-1-16,0 0 0,0-21 0,0 22 15,0-22-15,0 0 0,0 0 0,0 0 16,21 1-16,1-22 0,-22 21 16,21-21-16,0 0 0,0 0 0,0 0 15,0 0-15,1 0 0,-1 0 0,0 0 16,0-21-16,0 21 16,0-22-16,1 1 0,-1 0 15,0 0-15</inkml:trace>
  <inkml:trace contextRef="#ctx0" brushRef="#br0" timeOffset="169325.89">13483 9737 0,'0'0'0,"0"-21"15,0-1 1,21 22-16,0-21 16,1 0-16,-1 21 15,0 0-15,0 0 0,0 0 16,0 0-16,1 21 0,-22 0 16,0 1-16,21-1 0,0 0 0,-21 0 15,0 0-15,0 0 0,0 1 16,0-1-16,0 21 0,0-21 15,0 0-15,0 1 0,0-1 0,0 0 16,0 0-16,0 0 0,0 0 16,0 1-16,-21-22 15,0 0 1,-1 0 0,22-22-16,0 1 0,0 0 15,0 0-15,0 0 0,0-22 16,0 22-16,22 0 0,-1-21 0,-21 21 15,21-1-15,0 1 0,-21 0 0,21 0 16,0 0-16,1 21 0,-22-21 16,21 21-16,0-22 15,0 22-15,0 0 16,0 0 0,1 0-16,-1 0 0</inkml:trace>
  <inkml:trace contextRef="#ctx0" brushRef="#br0" timeOffset="169630.72">14139 9673 0,'0'21'31,"0"1"-31,0-1 16,0 0-16,0 0 0,0 0 0,-21 0 16,21 22-16,0-22 0,0 0 15,0 0-15,0 0 0,0 1 0,0-1 16,0 0-16,0 0 0,0 0 16,21-21 15,-21-21-31,21 0 15,-21 0-15,0 0 16</inkml:trace>
  <inkml:trace contextRef="#ctx0" brushRef="#br0" timeOffset="169943.54">14224 9419 0,'0'0'0,"-42"0"16,20 0-16,22 21 15,-21-21-15,21 22 0,0-1 16,0 0 0,21-21-16,1 0 15,-1 0-15,0 0 0,0 0 16,0 0-16,0-21 16,-21 0-16,0-1 15,0 1 1,-21 21-16,0-21 15,0 21-15,0 0 16,0 0-16,21 21 16,0 0-16,0 1 15,0-1-15,0 0 16,21-21-16,0 21 0,0 0 16</inkml:trace>
  <inkml:trace contextRef="#ctx0" brushRef="#br0" timeOffset="170469.59">14584 9716 0,'0'0'0,"0"-22"0,0 1 16,0 42 31,0 1-47,0-1 15,0 0-15,0 0 0,0 0 0,0 0 16,0 22-16,21-22 0,-21 0 15,0 21-15,0-20 0,0-1 0,0 21 16,0-21-16,21 0 0,-21 1 16,0-1-16,0 0 15,0-42 17,21 0-32,-21-1 15,21 1-15,-21 0 0,22-21 0,-22 21 16,0-22-16,21 22 0,0-21 0,0-1 15,-21 22-15,0-21 0,21 21 16,-21 0-16,21-1 0,-21 1 0,0 0 16,22 21-1,-1 0-15,0 0 16,-21 21-16,21-21 16,-21 21-16,0 1 15</inkml:trace>
  <inkml:trace contextRef="#ctx0" brushRef="#br0" timeOffset="170834.35">14965 9927 0,'21'0'0,"0"0"15,0 0-15,0-21 16,1 0-16,-1 0 0,0 21 15,0-21-15,0-1 0,0 1 16,1 0-16,-1 0 0,0 0 16,-21 0-16,21-1 0,-21 1 15,-21 21 1,0 0-16,0 0 0,-1 0 16,1 0-16,-21 0 0,21 21 0,0 1 15,-1-1-15,1 0 0,21 0 16,-21 0-16,21 0 0,-21 1 0,21 20 15,0-21-15,0 0 0,0 0 16,0 1-16,0-1 0,0 0 16,21-21-16,0 21 0,0 0 0,1-21 0,-22 21 15,42-21-15,-21 0 0,0 0 16,0 0-16,1 0 0,-1 0 16,0 0-16,21 0 0,-21 0 0,1 0 15</inkml:trace>
  <inkml:trace contextRef="#ctx0" brushRef="#br0" timeOffset="171250.25">15494 9673 0,'0'0'0,"0"-21"0,0 0 0,0 0 16,21 21 30,-21 21-46,21 0 0,0 0 16,-21 0-16,22 22 0,-1-22 0,-21 0 16,0 21-16,21-20 0,-21-1 15,21 0-15,-21 21 0,0-21 0,0 1 16,0-1-16,0 0 0,0 0 0,0 0 16,0 0-1,0-42 16,0 0-31,0 0 16,0 0-16,0 0 0,0-22 16,0 1-16,0 21 0,21-22 15,-21 1-15,21 21 0,-21-21 0,0 20 16,22-20-16,-1 21 0,-21 0 0,21 21 16,-21-21-16,21 21 15,0 0-15,0 0 31,1 21-31,-1-21 0</inkml:trace>
  <inkml:trace contextRef="#ctx0" brushRef="#br0" timeOffset="171558.89">16277 9906 0,'-21'21'0,"0"-21"16,21 21 0,21-21-1,0 0 1,0 0 0,-21-21-16,21 21 0,-21-21 15,0 0-15,0 0 31,-21 21-31,0 0 16,21 21-16,-21 0 16,0 0-16,0 0 15,-1-21 1</inkml:trace>
  <inkml:trace contextRef="#ctx0" brushRef="#br0" timeOffset="173263.11">16849 10033 0,'0'-21'63,"0"0"-63,0 0 15,21-1-15,-21 1 16,21 0-16,21 0 0,-21-21 0,1 20 16,-1-20-16,21 0 0,0-1 15,-20-20-15,20 21 0,0-1 0,-21 22 16,1-21-16,-1 21 0,0-1 0,-21 1 16,0 0-16,-21 21 15,0 0-15,-1 0 0,-20 0 16,21 21-16,-21 0 0,20 1 15,-20-1-15,21 21 0,0-21 0,21 22 16,0-22-16,0 21 0,0-21 16,0 22-16,21-22 0,0 21 15,0-21-15,0 22 0,1-22 0,-1 21 16,0-21-16,21 0 0,-21 1 16,1-1-16,-1-21 0,-21 21 0,0 0 15,21-21-15,-21 21 0,-21-21 16,0 0-16,-1 0 15,1 0-15,0 0 0,0 0 0,0 0 16,0 0-16,-1 0 0,1-21 0,0 0 16,21 0-16,-21 21 0,21-21 15,0-1-15,0 44 32,21-22-17,-21 21-15,21 0 0,-21 0 16,21 0-16,1-21 0,-22 21 15,21 1-15,0-22 0,0 0 0,0 21 16,0-21-16,1 0 0,-1 0 0,0 0 16,21 0-16,-21 0 0,22 0 15,-22-21-15,21-1 0,-21 22 0,1-21 16,20 0-16,-21 0 0,0 0 16,0-22-16,1 22 0,-1-21 0,0 0 15,0 20-15,-21-20 0,0 21 16,21-21-16,-21 20 0,0 1 15,21 0-15,-21 0 0,0 42 32,0 0-32,0 0 0,0 1 15,-21-1-15,21 0 0,-21 21 0,21-21 16,-21 22-16,21-22 0,0 21 16,0-21-16,0 1 0,0-1 0,0 0 15,0 0-15,0 0 0,0 0 0,21-21 16,0 22-16,0-22 15,1 0-15,-1 0 0,0 0 16,21-22-16,-21 22 0,1-21 16,-1 0-16,21 0 0,-21-21 15,0 20-15,1 1 0,-1-21 0,0 21 16,-21-22-16,21 22 0,-21 0 16,0-21-16,0 21 0,0-1 15,0 44 1,0-1-1,0 0-15,-21 0 0,21 0 0,0 22 16,0-22-16,0 0 0,0 21 16,0-21-16,0 1 0,0-1 0,0 21 15,0-21-15,0 0 0,21-21 16,0 22 0,0-22-16,1 0 0,-1 0 0,0 0 15,0 0-15,21-22 0,-20 1 0,-1 21 16,21-42-16,-21 21 0,0 0 15,1-1-15,-1-20 0,0 0 0,0 21 16,0-22-16,-21 1 0,0 21 0,0-22 16,0 22-16,0 0 0,0 0 15,0 42 17,0 21-32,0-20 15,0-1-15,0 21 0,0-21 0,0 0 16,0 22-16,0-22 0,0 0 15,0 21-15,0-20 0,0-1 0,0 0 16,0 0-16,21-21 0,1 0 16,-1 21-16,0-21 0,0 0 15,21 0-15,-20 0 0,-1-21 0,0 21 16,0-21-16,21 0 0,-20 0 16,-1-1-16,0-20 0,0 21 0,-21-21 15,21-1-15,-21 1 0,21 21 0,-21-22 16,22 1-16,-22 21 15,0 0-15,0 0 0,0 42 32,0 21-32,0-21 0,0 0 15,0 22-15,0-22 0,0 0 0,0 21 16,0-20-16,0-1 0,0 0 16,0 0-16,0 0 0,0 0 0,0 1 15,0-1-15,21-42 31,-21-1-15,21 1-16</inkml:trace>
  <inkml:trace contextRef="#ctx0" brushRef="#br0" timeOffset="173581.94">18902 9292 0,'-21'0'0,"-1"0"0,1 0 15,21 21-15,-21-21 0,21 22 16,0-1-16,0 0 0,0 0 16,0 0-16,21-21 0,0 0 15,1 0-15,-1 0 0,0 0 16,0 0-16,0 0 16,-21-21-16,0 0 15,0 0-15,0 0 16,-21-1-16,21 1 0,-21 0 15,0 21-15,0 0 0,-1-21 0,1 21 16,0 0-16,0 21 16,21 0-16,0 0 0,0 1 15,0-1-15,0 0 16,0 0-16,21 0 0,-21 0 0,21-21 16,0 0-16,1 22 0,-1-22 0</inkml:trace>
  <inkml:trace contextRef="#ctx0" brushRef="#br0" timeOffset="173898.76">19516 9059 0,'0'0'0,"0"-21"16,0 0-16,-22 0 15,1 21-15,21 21 16,-21 0-16,21 0 15,-21 1-15,0 20 0,21 0 0,-21-21 16,21 22-16,-22-1 0,1 0 16,21 1-16,-21 20 0,0-20 0,0 20 15,0-21-15,21 22 0,-22-22 16,1 22-16,0-22 0,21 0 16,0 1-16,0-1 0,0-21 0,0 22 15,0-22-15,0 0 0,0 0 0,0 0 16,21-21-1,0-21 1,-21 0-16,22 0 0,-22-22 16</inkml:trace>
  <inkml:trace contextRef="#ctx0" brushRef="#br0" timeOffset="174078.66">19029 9673 0,'21'0'31,"0"0"-31,0 0 16,0 0-16,1 0 0,20 0 0,-21 0 15,0 0-15,22 0 0,-22 0 16,21 0-16,-21 0 0,22 0 0,-22-21 16,0 21-16,0 0 0</inkml:trace>
  <inkml:trace contextRef="#ctx0" brushRef="#br0" timeOffset="174362.5">19791 9483 0,'0'0'0,"-21"0"31,-1 0-31,1 0 16,0 21-16,0 0 0,21 0 15,0 0-15,-21 1 0,21 20 16,-21-21-16,21 21 0,-22 1 0,22-22 16,0 21-16,0-21 0,0 1 0,0-1 15,0 0-15,0 0 16,0 0-16,22 0 0,-1 1 0,0-22 16,0 0-16,0 0 0,0 0 0,22 0 15,-22 0-15,0 0 0,21-22 16,-20 1-16,-1 0 0,21 0 0</inkml:trace>
  <inkml:trace contextRef="#ctx0" brushRef="#br0" timeOffset="174840.23">20193 9165 0,'0'0'16,"0"-42"-16,0-22 16,0 43-16,0 0 0,-21 21 0,0 0 15,-1 0-15,22 21 16,0 22-16,-21-22 15,21 21-15,-21 0 0,21 1 0,0-1 16,0 0-16,0 1 0,-21 20 16,21-20-16,-21 20 0,21-21 0,-21 1 15,21 20-15,0-20 0,0-1 0,-22 0 16,22-21-16,0 22 0,-21-22 16,21 0-16,0 0 0,0 0 0,0 1 15,-21-22 1,21-22-1,0 1-15,0 0 16,0 0-16,0 0 16,21-22-16,0 1 0,-21 0 0,22 21 15,-1-22-15,21 1 0,-21 21 0,0-22 16,22 22-16,-22 0 0,0 21 16,0 0-16,0 0 0,1 0 0,-1 0 15,0 0-15,0 21 0,-21 0 16,0 1-16,21 20 0,-21-21 0,0 21 15,0-20-15,0 20 0,0-21 0,0 21 16,0-20-16,-21-1 0,21 0 16,0 0-16,-21 0 0,21 0 0,-21-21 15,21 22-15,21-44 47,0 1-47</inkml:trace>
  <inkml:trace contextRef="#ctx0" brushRef="#br0" timeOffset="175066.1">20553 9186 0,'-21'0'15,"42"0"1,0 0-16,0 0 15,21-21-15,-20 21 0,20 0 0,-21 0 16,21 0-16,-20 0 0,20 0 16,-21 0-16,21 0 0,-20 0 0,-1 0 15</inkml:trace>
  <inkml:trace contextRef="#ctx0" brushRef="#br0" timeOffset="175341.47">20659 9208 0,'0'0'15,"0"21"-15,0 0 0,-22 0 16,22 0-16,-21 0 16,21 1-16,-21-1 0,21 0 0,0 21 15,0-21-15,0 22 0,-21-1 0,21-21 16,0 22-16,-21-1 0,21 0 15,0 1-15,0-22 0,0 21 0,0-21 16,0 0-16,0 22 0,0-22 16,0 0-16,0 0 0,0 0 15,0 1 1,21-22 0,0-22-16,0 1 15,0 0-15</inkml:trace>
  <inkml:trace contextRef="#ctx0" brushRef="#br0" timeOffset="175706.28">20955 9483 0,'0'0'0,"-21"21"0,0-21 0,21 21 0,-22 21 16,1-20-16,0-1 0,21 21 15,-21-21-15,0 22 0,0-22 16,21 21-16,0-21 0,0 0 0,0 22 15,0-22-15,0 0 0,0 0 0,0 0 16,0 1-16,21-22 16,0 0-16,0 0 0,0 0 0,0 0 15,1 0-15,20 0 0,-21-22 16,0 22-16,0-21 0,22 0 0,-22-21 16,0 21-16,0-22 0,0 1 0,-21 0 15,0-1-15,0 1 0,0 0 16,0-1-16,0 22 0,0 0 15,-21 0-15,0 0 0,0-1 0,0 22 0,0 0 16,-22 0-16,22 0 16,0 0-16,0 22 0,-22-1 0,22 0 15,0-21-15,0 21 0,21 0 0,-21 0 16,21 1-16,-21-22 0,21 21 16</inkml:trace>
  <inkml:trace contextRef="#ctx0" brushRef="#br0" timeOffset="176026.25">21548 9779 0,'21'0'31,"0"0"-31,0 0 0,0 0 16,-21-21-16,21 21 0,-21-21 0,22 0 15,-22-1-15,0 1 16,-22 21 0,1 0-1,21 21-15,-21-21 0,0 22 0,21-1 16,-21-21-16,21 21 15,-21-21-15</inkml:trace>
  <inkml:trace contextRef="#ctx0" brushRef="#br0" timeOffset="177599.56">22564 9758 0,'21'0'16,"0"0"0,-21-21-16,21 0 15,0-1-15,-21 1 16,21 0-16,-21 0 0,0 0 0,22-22 15,-22 22-15,21-21 0,-21 21 16,0-22-16,0 22 0,0 0 0,0 0 16,0 0-16,0 0 0,-21 21 0,-1 0 15,-20 0-15,21 0 16,0 21-16,-22 0 0,1 0 0,0 0 16,21 22-16,-22-1 0,1 0 15,0 1-15,20 20 0,1-21 0,0 1 16,0-22-16,21 21 0,0 1 0,0-22 15,0 0-15,0 0 0,0 0 16,0 0-16,21 1 0,0-22 0,0 0 16,1 0-16,20 0 0,-21 0 0,0 0 15,22-22-15,-22 22 0,21-21 16,-21-21-16,22 21 0,-22-22 0,0 1 16,21 0-16,-21-1 15,1-20-15,-1 21 0,0-1 0,0 1 16,-21 21-16,0 0 0,21-1 0,-21 1 15,0 0-15,0 42 16,-21 0-16,0 1 16,0-1-16,0 21 0,-1 0 15,1-20-15,21 20 0,0 0 0,0 1 16,0-1-16,0-21 0,0 21 0,0-20 16,0 20-16,21-21 0,1 0 15,-1 0-15,21-21 0,-21 22 0,0-22 16,1 0-16,20 0 0,-21 0 15,0 0-15,22-22 0,-22 1 0,0 0 16,0 0-16,0 0 0,0-22 16,1 1-16,-1-21 0,0-1 15,0 22-15,0-22 0,-21 1 0,21-1 16,1 1-16,-1-1 0,-21 1 16,21-1-16,-21 22 0,0 0 0,0-1 15,0 22-15,0-21 0,0 21 16,0 42-1,0 0-15,0 0 0,-21 21 0,0-20 16,21 20-16,-22 21 0,1-20 16,21-1-16,-21 22 0,21-22 15,-21 21-15,21-20 0,0 20 0,0-20 16,0-1-16,0 21 0,0-41 16,0 20-16,0 0 0,0-21 0,0 22 15,21-22-15,0 0 0,-21 0 16,21-21-16,1 0 0,-1 21 0,0-21 15,0 0-15,0 0 0,22 0 0,-22-21 16,0 0-16,21 0 0,-21 0 16,22 0-16,-22-22 0,0 22 0,0-21 15,0-1-15,1 22 16,-22-21-16,21 21 0,-21 0 0,0-1 16,0 1-16,0 0 0,-21 21 15,-1 0-15,1 0 16,0 0-16,0 21 0,0 0 15,0 1-15,-1-1 0,1 0 0,21 21 16,-21-21-16,21 22 0,-21-22 16,21 21-16,0-21 0,0 1 0,0-1 15,0 0-15,0 0 0,0 0 16,0 0-16,0 1 0,21-22 0,0 0 16,0 0-16,1 0 0,-1 0 15,0 0-15,0 0 0,0-22 16,22 22-16,-22-42 0,21 21 0,-21 0 15,0 0-15,22-22 0,-22 22 16,21-21-16,-21-1 0,1 22 16,-1 0-16,-21 0 0,0 0 0,21 21 15,-21-21-15,0 42 16,-21 0 0,21 0-16,0 21 15,-21-20-15,21-1 0,0 0 0,-22 21 16,22-21-16,0 1 0,0-1 0,0 0 15,0 0-15,0 0 0,22-21 16,-1 21-16,0-21 0,0 0 16,0 0-16,0 0 0,1 0 0,-1 0 15,0 0-15,0-21 16,0 0-16,0 0 0,1-21 0,-1-1 16,0 1-16,0 0 0,0-22 15,0 1-15,1-1 0,-1 1 0,0-1 16,0 22-16,0-22 0,0 1 0,-21 20 15,0 1-15,22 21 0,-22-21 16,0 20-16,0 1 0,-22 42 31,1 1-31,0-1 16,0 21-16,0-21 0,0 22 16,-1-1-16,22 0 0,-21 22 0,0-22 15,21 22-15,-21-22 0,21 21 16,0-20-16,0-1 0,0 0 15,0 1-15,0-1 0,0 0 0,0-20 16,21 20-16,0-21 0,-21 0 0,21-21 16,1 21-16,-1-21 15,0 0-15,0 0 0,0 0 0,0 0 16,1-21-16,-1 0 16,0 0-16,0 0 0,0 0 15,0-1-15,1-20 0,-1 21 0,0 0 0</inkml:trace>
  <inkml:trace contextRef="#ctx0" brushRef="#br0" timeOffset="177822.43">24066 9462 0,'22'0'31,"20"0"-31,-21 0 0,0 0 15,22 0-15,-1 0 0,-21 0 16,21 0-16,1 0 0,-1 0 0,0 0 16,1-22-16,-22 22 0,21 0 0,-21 0 15,1 0-15,-1-21 0,0 21 16,-21-21-16</inkml:trace>
  <inkml:trace contextRef="#ctx0" brushRef="#br0" timeOffset="178178.74">25167 9271 0,'0'-21'16,"0"0"-1,0 0-15,-21 42 32,0 0-32,0 0 15,-1 0-15,1 22 0,0-22 0,0 21 16,0 0-16,0 1 0,-1-1 0,1 0 16,0 1-16,0-1 0,21 0 15,-21 1-15,21-1 0,0 0 0,0-20 16,0-1-16,0 0 0,0 0 15,21 0-15,0 0 0,0-21 16,0 0-16,22 0 0,-22 0 0,21 0 16,1 0-16,-1-21 0,0 21 15,1-21-15,-1 0 0,0-21 0,1 20 16</inkml:trace>
  <inkml:trace contextRef="#ctx0" brushRef="#br0" timeOffset="178502.61">25590 9292 0,'0'0'15,"0"-21"-15,22 21 0,-1 0 16,0 0-16,0 0 0,0 0 16,0 21-16,1 0 15,-1-21-15,0 22 0,-21-1 0,21 21 16,-21-21-16,0 22 0,21-22 15,-21 21-15,0-21 0,0 22 0,0-1 16,0-21-16,-21 21 0,0-20 0,0 20 16,0-21-16,-1 0 0,22 0 15,-21 1-15,0-1 0,0-21 16,0 21-16,0 0 16,-1-21-1,44-21 16,-1 0-31,0 21 0</inkml:trace>
  <inkml:trace contextRef="#ctx0" brushRef="#br0" timeOffset="178755.47">26352 9567 0,'0'0'0,"-21"0"0,21-21 16,0 0-16,-21 21 62,0 21-46,21 0-16,-21-21 15,0 22-15,-1-1 0</inkml:trace>
  <inkml:trace contextRef="#ctx0" brushRef="#br0" timeOffset="179006.32">26268 10075 0,'0'0'0,"0"22"16,0-1-16,0 0 0,0 0 15,0 0-15,0 0 0,0 1 0,0-1 16,0 0-16,0 0 0,0 0 16,-21 22-16,-1-22 0,1 0 0,0 21 15,0-21-15,-21 1 0,20-1 16,-20 0-16,0 0 0,-1 0 15,1-21-15,0 0 0,-1 0 0,22 21 16</inkml:trace>
  <inkml:trace contextRef="#ctx0" brushRef="#br0" timeOffset="197510.03">13906 11155 0,'0'-21'16,"22"21"-16,-22-21 15,0-1-15,0 1 0,0 0 16,21 21 0,-21-21-16,0 0 15,-21 21 16,-1 0-15,1 0-16,0 21 0,0 0 16,21 0-16,-21 0 0,0 1 15,-1-1-15,22 21 0,-21 0 0,21 1 16,-21-22-16,21 21 0,0 1 0,0-1 16,0-21-16,0 21 0,0 1 15,0-22-15,0 0 0,0 21 0,0-20 16,0-1-16,21 0 0,0 0 0,1-21 15,-1 21-15,0-21 0,0 0 16,21 21-16,-20-21 0,-1 0 0,21 0 16,-21 0-16,0 0 0,22 0 0,-22-21 15,0 21-15,0-21 16,22 0-16,-22 0 0,0 0 0,-21-22 16,21 22-16,-21-21 0,21-1 0,-21 1 15,0-21-15,0 20 0,0 1 16,0 0-16,-21-1 0,21 1 0,-21 0 15,0 20-15,0 1 0,-1 0 16,1 21-16,21-21 0,-21 21 0,0 0 16,0 0-16,0 0 0,-1 0 0,1 0 15,0 0-15,0 0 0,0 21 16,0 0-16,-1-21 0,22 21 0,0 1 16,-21-1-16,21 0 0,-21 0 15,21 0-15,0 0 0,0 1 16,0-1-16,0 0 0,21-21 15,0 0-15,1 0 0,-1 0 0,0 0 16</inkml:trace>
  <inkml:trace contextRef="#ctx0" brushRef="#br0" timeOffset="197874.82">14499 11091 0,'0'0'0,"0"-21"0,0 42 47,0 1-31,0-1-16,0 0 0,0 0 0,-21 21 15,0 1-15,21-22 0,-21 21 16,21 1-16,0-22 0,-22 21 0,22 0 15,-21-20-15,21-1 0,0 21 16,0-21-16,0 0 0,0 1 0,0-1 16,0 0-16,0 0 15,0-42 32,21 21-47,-21-21 16,22 0-16,-1-22 0,-21 22 0,0 0 15,21-21-15,0 20 0</inkml:trace>
  <inkml:trace contextRef="#ctx0" brushRef="#br0" timeOffset="198454.51">14901 11091 0,'-21'0'47,"0"0"-47,0 0 0,0 0 15,-1 22-15,1-22 16,0 21-16,0 0 0,0 0 0,-22-21 16,22 21-16,0 0 0,-21 1 0,21-1 15,-22 0-15,22 0 16,0-21-16,0 21 0,0-21 0,-1 21 0,1-21 15,42 22 32,1-22-47,-1 21 16,0 0-16,-21 0 16,21-21-16,-21 21 0,0 0 0,21 1 15,-21-1-15,21 0 0,1 0 16,-22 21-16,0-20 0,21-1 0,0 0 15,-21 0-15,21 0 0,0-21 16,0 21-16,1 1 0,-1-22 0,0 21 16,0-21-16,0 21 0,0-21 0,1 0 15,-1 0-15,0 0 16,0 0-16,0 0 0,0 0 16,1-21-16,-1 0 0,0-1 0,0 22 15,-21-21-15,21 0 0,0 0 16,1 0-16,-22 0 15,21 21 48,0 0-63,0 0 16,0 0-16</inkml:trace>
  <inkml:trace contextRef="#ctx0" brushRef="#br0" timeOffset="199126.12">15748 11515 0,'-21'0'31,"0"0"-15,-1 0-16,22 21 62,22-21-62,-1 0 16,0 0-16,0 21 0,0-21 15,22 0-15,-22 0 0,21 0 16,-21 0-16,22 0 0,-1 21 0,-21-21 16,21 0-16,1 0 0,-1 0 0,0 0 15,1 0-15,-1 0 0,0 0 16,1 0-16,-1 0 0,0 0 0,1 0 16,-1 0-16,0 0 0,-20 0 15,20 0-15,0 0 0,-21 0 16,1 0-16,-1 0 0,21 0 0,-21 0 15,0 0 1,-42 0 62,0 0-62,0 0-1</inkml:trace>
  <inkml:trace contextRef="#ctx0" brushRef="#br0" timeOffset="199782.31">16616 11345 0,'0'0'0,"0"-21"15,-21 21-15,-1 0 16,1 0 0,21-21-16,0 42 31,21 0-16,1 1-15,-1-22 0,-21 21 16,21-21-16,0 21 0,-21 0 16,21-21-16,0 21 0,1 0 0,-1-21 15,0 22-15,21-22 0,-21 21 0,1-21 16,-1 0-16,21 21 0,-21-21 16,0 0-16,22 0 0,-22 0 0,0 21 15,0-21-15,0 0 0,1 0 16,-1 0-1,0 0-15,-21 21 32,-21-21-17,0 21-15,-1 1 16,1-22-16,0 21 16,0-21-16,0 21 0,0-21 0,-1 21 15,-20 0-15,21-21 0,0 21 16,0 1-16,-1-22 0,-20 21 0,21 0 15,0-21-15,0 21 0,-1 0 0,1-21 16,0 21-16,0 1 0,0-22 16,0 21-16,-1-21 0,22 21 15,-21 0-15,0 0 0,21 0 16,-21-21 0,42 0 30,0 0-30,-21-21-16,21 21 16</inkml:trace>
  <inkml:trace contextRef="#ctx0" brushRef="#br0" timeOffset="201496.1">18140 11409 0</inkml:trace>
  <inkml:trace contextRef="#ctx0" brushRef="#br0" timeOffset="204690.15">18224 11494 0,'22'0'0,"-1"0"31,0 0 0,0-22-15,-21 1-16,0 0 15,0 0 1,21 21-16,-21-21 0,0 0 0,0-1 16,0 1-16,0 0 15,0 0-15,0 0 0,0 0 16,0-1-16,0 1 15,0 0 1,-21 21 0,21-21-1,-21 21-15,0 0 16,0 0-16,-1 0 16,1 0-1,0 0-15,21 21 31,-21-21-31,0 0 79,0 0 14,21 21-93,-22-21 0,22 21 16,-21-21 0,21 22-16,-21-22 15,21 21-15,-21-21 0,21 21 0,0 0 16,-21 0-16,0 0 15,21 1-15,-22-1 0,22 0 16,0 0-16,0 0 0,0 0 16,0 1-16,0-1 15,0 0-15,0 0 0,0 0 16,0 0 0,0 1-16,0-1 0,0 0 15,0 0-15,0 0 16,22-21-1,-1 0-15,-21 21 16,21-21 0,0 0-1,0 0 188,0 0-187,1 0 109,-1 0-47,0 0-47,0 0 32,-21-21-47,21 21-16,-21-21 15,21 21-15,-21-21 16,22 21-16,-22-21 0,0 0 0,21-1 15,-21 1-15,21 0 16,-21 0-16,0 0 0,21 0 16,-21-1-16,0 1 0,21 0 15,-21 0-15,0 0 0,0 0 0,0-1 16,0 1-16,21 0 0,-21 0 16,0 0-1,22 0-15,-22-1 16,0 44 31,0-1-47,0 0 15,0 0-15,-22 21 0,22-20 16,0-1-16,0 0 0,0 21 16,-21-21-16,21 1 0,0 20 0,0-21 15,0 0-15,0 0 0,0 1 16,0-1-16,0 0 0,21 0 0,1 0 15,-1 0-15,0-21 16,-21 22-16,21-22 0,0 0 0,0 0 16,1 0-16,-1 0 0,0 0 15,0 0-15,0 0 0,0-22 0,22 1 16,-22 21-16,0-21 0,0 0 16,0 0-16,1 0 0,-1-1 0,0-20 15,0 21-15,-21-21 0,21 20 16,0-20-16,-21 21 0,22 0 0,-1 0 15,-21-1-15,0 1 0,21 0 0,0 21 16,0 21 15,-21 0-31,0 1 16,21-22-16,-21 21 16,0 0-16,0-42 46,0 0-30,0-1-16,22 22 0,-22-21 16,0 0-16,0 0 0,0 0 15,0 0 1,-22 42 15,22 0-31,-21-21 0,21 21 16,0 21-16,0-20 0,-21-1 15,21 0-15,0 21 0,-21-21 0,21 1 16,0 20-16,0-21 0,0 0 16,0 0-16,0 1 0,0-1 15,21 0-15,0 0 0,0 0 16,1-21-16,-1 0 0,0 0 0,0 0 16,0 0-16,0 0 0,1 0 15,20 0-15,-21 0 0,0 0 0,0-21 16,1 0-16,-1 0 0,0 0 0,0-22 15,0 22-15,0-21 0,1 21 16,-1-22-16,0 1 0,0 21 0,0 0 16,0-22-16,1 22 0,-1 21 15,0-21-15,0 21 0,-21-21 16,21 21-16,0 0 0,1 0 0,-22 21 16,21-21-16,0 21 15,0 0-15,-21 0 16,21-21-1,0 0 17,-21-21-32,0 0 15,0 0-15,0 0 16,0 0-16,0-1 16,-21 22-16,0 0 15,0 0 1,0 0-16,0 22 15,-1-1-15,1 0 0,0 0 16,21 0-16,-21 0 0,0 1 16,21-1-16,-21 21 0,-1-21 0,22 0 15,-21 1-15,21-1 0,0 21 0,0-21 16,0 0-16,0 1 0,0-1 16,0 0-16,0 0 0,21-21 0,1 21 15,-1-21-15,0 21 0,0-21 16,21 22-16,-20-22 0,20 0 15,0 0-15,1 0 0,-1 0 0,-21 0 0,21-22 16,1 1-16,-22 21 16,21-21-16,-21 0 0,22 0 0,-22-22 15,0 22-15,0-21 0,0 21 0,-21-22 16,22 22-16,-22-21 0,21 21 16,-21 0-16,0-1 0,0 1 15,-21 21 1,-1 21-1,22 1-15,-21-1 0,0 0 0,21 21 16,0-21-16,0 1 0,-21 20 16,21-21-16,0 0 0,0 22 0,0-22 15,0 0-15,0 0 0,21-21 16,-21 21-16,21-21 0,22 21 16,-22-21-16,0 0 0,21 0 0,-21 0 15,22 0-15,-22 0 0,21 0 16,1-21-16,-22 0 0,21 0 0,-21 0 15,0 0-15,1-1 0,20-20 0,-21 21 16,0-21-16,0-1 0,-21 1 16,22 21-16,-22-22 0,21 22 0,-21 0 15,0 0-15,0 0 0,0 42 32,0 0-32,0 0 15,0 0-15,-21 22 0,21-22 16,-22 21-16,22-21 0,-21 22 15,21-1-15,-21 0 0,21-20 0,0 20 16,0 0-16,0 1 0,-21-1 16,21 0-16,0 1 0,-21 20 0,21-21 15,0 1-15,0-1 0,0 0 16,0 1-16,0-1 0,0 0 0,0 1 16,-21-22-16,21 21 0,0-21 0,0 1 15,0-1-15,0 0 0,-22 0 16,22 0-16,0 0 15,22-42 17,-1 0-32,0 0 15,0 0-15,0-22 0,0 1 0,22 0 16,-22-1-16,21 1 0</inkml:trace>
  <inkml:trace contextRef="#ctx0" brushRef="#br0" timeOffset="205021.96">20807 11430 0,'0'0'0,"0"-42"15,0 21-15,0-1 0,21 1 16,0 21-16,0-21 0,0 0 0,22 21 16,-22 0-16,21-21 0,-21 21 15,22 0-15,-22 0 0,0 0 0,0 0 16,22 21-16,-22 0 0,-21 0 15,0 0-15,21 1 0,-21 20 0,0-21 16,0 0-16,0 22 0,-21-22 0,0 0 16,-1 0-16,-20 0 0,21 0 15,-21 1-15,20-1 0,-20-21 0,0 21 16,-1-21-16,22 0 0,0 21 16,-21-21-16,21 0 15,-1 0-15,44 0 31,-1 0-31,0 0 16,0-21-16,0 0 0,0 0 0,22 21 16</inkml:trace>
  <inkml:trace contextRef="#ctx0" brushRef="#br0" timeOffset="205358.77">21611 10837 0,'0'0'0,"-21"0"31,21 22-31,-21-1 16,21 0-16,-21 0 0,21 0 0,0 22 16,-22-1-16,22 0 0,-21 1 15,21 20-15,0 1 0,-21-22 0,0 21 16,21-20-16,-21-1 0,21 0 0,0 1 15,0-1-15,0 0 0,0-20 16,0-1-16,0 0 0,0 0 0,21-21 16,0 21-16,0-21 15,0 0-15,1 0 16,-1-21-16,0 21 0,0-21 0,0 0 16,0 0-16,1 21 0,-1-22 15,0 1-15,0 0 0,-21 0 0,0 0 16,21 0-16,-21-1 0</inkml:trace>
  <inkml:trace contextRef="#ctx0" brushRef="#br0" timeOffset="205605.63">21421 11218 0,'21'0'31,"0"0"-16,0 0-15,0 0 0,22 0 0,-22-21 16,21 21-16,0 0 0,-20-21 16,20 21-16,0-21 0,-21 21 0,22 0 15,-22 0-15,0 0 0,0 0 16,0-21-16</inkml:trace>
  <inkml:trace contextRef="#ctx0" brushRef="#br0" timeOffset="205971.43">22479 11049 0,'-21'-21'16,"0"21"-16,-1 0 15,1 0-15,21 21 16,-21 0-16,0 0 0,0 1 0,0-1 16,-1 21-16,22 0 0,-21 1 15,0-1-15,21 0 0,-21 1 0,21 20 16,0-20-16,0-1 0,-21-21 0,21 21 15,0-20-15,0 20 0,0-21 16,0 0-16,0 0 0,0 1 0,21-1 16,0 0-16,0-21 15,0 0-15,1 0 0,-1 0 0,0 0 16,0 0-16,0 0 0,0-21 0,22 21 16,-22-21-16,21-1 15,-21 1-15,22 0 0,-1 0 0</inkml:trace>
  <inkml:trace contextRef="#ctx0" brushRef="#br0" timeOffset="206334.33">23029 11091 0,'0'0'0,"0"-21"0,21 21 16,1 0-16,-1 0 15,0 0-15,0 0 0,21 0 16,-20 0-16,-1 0 0,21 21 0,-21 1 16,22-1-16,-22 0 0,21 0 15,-21 21-15,0 1 0,1-22 0,-22 21 16,0 1-16,0-1 0,0 0 16,0 1-16,-22-1 0,1 0 0,0-21 15,-21 22-15,21-22 0,-22 21 0,22-21 16,-21 1-16,21 20 0,-22-21 15,22 0-15,-21 0 0,21 1 0,-1-22 16,1 21-16,0 0 0,0-21 0,0 0 16,21 21-16,-21-21 0,-1-21 62</inkml:trace>
  <inkml:trace contextRef="#ctx0" brushRef="#br0" timeOffset="209201.83">12721 12510 0,'0'-22'0,"0"1"0,0 0 16,0 0-16,0 0 16,0 0-16,0-1 0,-21 22 15,0-21-15,0 21 16,-1 0-16,1 0 16,0 0-16,0 0 0,0 0 0,-22 21 15,22-21-15,-21 22 0,0-1 16,20 21-16,-20-21 0,0 0 0,21 22 15,-22-1-15,22 0 0,0 1 16,0-1-16,0 0 0,21 22 0,0-22 16,0 22-16,0-22 0,0 0 0,0 1 15,0-1-15,21 0 0,0 1 16,21-22-16,-21 21 0,22-21 0,-22 1 16,21-1-16,1 0 0,20-21 15,-21 0-15,1 0 0,-1 0 16,22 0-16,-1 0 0,-21 0 0,22-21 15,-22 21-15,22-21 0,-22-1 16,0-20-16,1 21 0,-22 0 0,0-22 16,0 22-16,-21-21 0,0 0 0,0-1 15,0 22-15,-21-21 0,0-1 16,-21 22-16,20 0 0,-20 0 0,21 0 16,-21 21-16,20 0 0,-20 0 15,21 0-15,0 21 0,-22 0 0,22 0 16,0 22-16,0-22 0,0 21 0,0 0 15,-1 1-15,22-1 16,0 0-16,-21-20 0,21 20 0,0 0 16,0-21-16,0 1 0,0-1 0,0 0 15,21 0-15,1-21 16,-1 0-16,0 0 0,21 0 0,-21 0 16,1 0-16,20-21 0,-21 21 15,21-21-15,-20 0 0,-1-1 0,21-20 16,-21 21-16,0-21 0,-21 20 0,22-20 15,-22 21-15,0 0 16,21-22-16,-21 22 0,0 0 0,0 42 31,-21 0-31,-1 1 16,22-1-16,-21 0 0,21 21 0,0-21 16,0 1-16,0 20 0,0-21 15,0 21-15,0-20 0,0-1 0,0 0 16,21 0-16,1-21 0,-1 21 0,0-21 15,21 0-15,-21 0 0,22 0 16,-1 0-16,-21 0 0,22 0 0,-1-21 16,0 21-16,-21-21 0,22 0 0,-1-22 15,-21 22-15,22 0 0,-22-21 16,0 21-16,0-1 0,-21-20 0,0 21 16,0 0-16,-21 42 31,0 0-31,0 0 15,21 22-15,-22-22 0,1 0 16,21 21-16,0-21 0,0 1 0,-21-1 16,21 21-16,0-21 0,0 0 15,0 1-15,0-1 0,21-21 32,-21-21-17,21-1-15,1 1 0,-1 0 16,0 0-16,0-21 0,0 20 0,0-20 15,1 0-15,-1 21 0,-21-22 16,21 22-16,0 0 0,0 0 16,-21 0-16,21 21 15,1 21-15,-22 0 0,0 0 16,0 0-16,21 22 0,0-22 16,-21 0-16,21 0 0,-21 0 15,21 0-15,0 1 0,1-1 0,-1 0 16,0-21-16,0 21 0,0-21 0,0 0 15,1 21-15,-1-21 16,0 0-16,0 0 0,0-21 16,0 0-16,1 0 15,-1-22-15,0 22 0,-21 0 0,21-21 16,0 21-16,0-22 0,1 1 16,-1 21-16,0 0 0,0-1 15,0 22-15,0 0 0,1 0 0,-1 0 16,0 0-16,0 0 0,-21 22 15,21-1-15,-21 0 0,21 0 16,-21 0-16,0 0 0,0 1 16,0-1-16,0-42 47,0-1-32,0 1-15,0 0 16,0 0-16,0 0 0,0 0 0,0-1 15,-21 1-15,0 21 16,0 0-16,0 0 0,0 0 16,-1 0-16,1 21 15,0 1-15,0-1 0,21 0 0,-21 0 16,0 0-16,-1 22 0,1-22 0,0 21 16,0-21-16,21 22 0,-21-22 15,21 0-15,0 21 0,0-21 0,0 1 16,0-1-16,0 0 0,0 0 0,21 0 15,0 0-15,0 1 0,0-22 16,1 21-16,-1-21 0,21 0 16,-21 0-16,22 0 0,-1 0 0,-21 0 15,21-21-15,1-1 0,-22 1 16,21 0-16,1 0 0,-22 0 0,21 0 16,-21-22-16,0 22 0,1-21 15,-1 21-15,0-22 0,-21 22 0,21 0 16,-21 0-16,0 0 0,-21 21 31,0 0-31,0 21 16,-1 0-16,1 0 0,0 0 15,0 0-15,0 1 0,0-1 16,21 0-16,-22 0 0,22 21 0,0-20 16,0-1-16,0 0 0,0 0 0,0 0 15,0 0-15,0 1 0,22-1 16,-1-21-16,0 0 0,0 0 0,0 0 15,22 0-15,-22 0 0,0 0 16,0 0-16,21-21 0,-20-1 0,20 1 16,-21 0-16,0 0 0,22-21 0,-22 20 15,21-20-15,-21 0 0,22-1 16,-22 1-16,0 0 0,0-22 0,0 22 16,0-22-16,1 1 0,-1-1 15,-21 22-15,0 0 0,0-1 16,0 1-16,0 21 0,0 0 0,0 0 15,0-1-15,-21 44 16,-1-1 0,1 21-16,21-21 0,-21 22 0,0-1 15,21 0-15,0 1 0,-21-1 16,21 21-16,-21-20 0,-1-1 0,22 22 16,-21-22-16,21 0 0,0-21 0,0 22 15,0-1-15,0-21 0,0 0 16,0 1-16,0-1 0,0 0 0,21 0 15,1 0-15,-1-21 0,0 0 16,0 0-16,0 0 16,0 0-16,1 0 0,-1 0 0,0 0 15,0-21-15,21 0 0,-20 21 16,-1-21-16,0 0 0,0-1 0,21 1 16,-20 0-16,-1 21 0</inkml:trace>
  <inkml:trace contextRef="#ctx0" brushRef="#br0" timeOffset="209920.46">16150 13145 0,'-21'0'0,"42"0"0,-63 0 0,21 0 16,-1 0 0,44 0-1,-1 0-15,0 0 16,21 0-16,-21 0 0,22 0 16,-1 0-16,0 0 0,1 0 0,-1 0 15,0 0-15,1 0 0,-1-22 16,0 22-16,22 0 0,-22 0 15,1 0-15,-1 0 0,-21 0 0,21-21 16,1 21-16,-22 0 0,0 0 16,21 0-16,-20 0 0,-22-21 0,21 21 15,0 0-15,-21-21 16,0 0-16,0 0 16,-21-1-16,0 1 15,-1 21-15,22-21 0,-21 0 0,0 0 16,21 0-16,-21 21 15,0 0-15,0 0 16,-1 0 0,1 0-16,21 21 15,0 0 1,21-21-16,1 0 16,-1 0-16,21 0 0,-21 21 15,0-21-15,1 0 0,-1 0 16,0 0-16,0 0 0,0 0 0,-21 21 15,21 0-15,-21 1 16,0-1-16,0 0 16,-21 0-16,0 0 0,0 0 0,0 1 15,0-1-15,-22 0 0,22 0 16,-21 0-16,-1 0 0,22 1 16,-21-1-16,21 0 0,0 0 0,-1 0 15,1 0-15,0-21 0,21 22 0,-21-1 16,21 0-16,0 0 15,21-21 17,0 0-32,0 0 15</inkml:trace>
  <inkml:trace contextRef="#ctx0" brushRef="#br0" timeOffset="210485.69">18542 13229 0,'21'-21'31,"0"21"-31,0 0 0,22-42 16,-22 21-16,0 21 0,0-22 15,0 1-15,-21 0 0,0 0 0,22 0 16,-22 0-16,0-1 0,0 1 0,0-21 16,0 21-16,0 0 0,-22-1 0,-20-20 15,21 21-15,0 21 0,0 0 0,-22-21 16,22 21-16,0 0 0,0 0 0,-22 21 16,22 0-16,0-21 0,-21 21 15,21 0-15,-1 1 0,1-1 0,0 0 16,0 0-16,21 0 0</inkml:trace>
  <inkml:trace contextRef="#ctx0" brushRef="#br0" timeOffset="212691.2">14520 10097 0,'0'0'0,"106"0"0,21 21 0,42 0 0</inkml:trace>
  <inkml:trace contextRef="#ctx0" brushRef="#br0" timeOffset="-213260.07">18478 12933 0,'0'-21'0,"22"21"15,-22-21-15,21 21 0,-21-22 0,0 1 16,0 0 0,0 0-16,-21 0 0,-1 21 15,1-21-15,0 21 0,0 0 16,-43-22-16</inkml:trace>
  <inkml:trace contextRef="#ctx0" brushRef="#br0" timeOffset="-213046.19">17886 13293 0,'21'21'16,"-21"0"-16,21-21 0,0 21 15,0-21-15,1 0 0,-1 21 0,0-21 16,21 0-16,1 0 0,-22 0 0,42 0 15,-42 0-15,22-21 0,-1 0 16,-21 0-16,22 0 0,-22 0 0,21-1 16,-21-20-16,0 0 0,-21-1 0,22 1 15,-1-21-15,0 20 0,0-20 16,-21-1-16,21 1 0,0-1 0</inkml:trace>
  <inkml:trace contextRef="#ctx0" brushRef="#br0" timeOffset="-210814.33">18754 12404 0,'0'0'0,"0"21"31,0 0-31,-22 0 0,22 0 0,-21 1 16,0-1-16,0 21 0,0-21 0,21 22 15,-21 20-15,-1-21 0,1 22 16,0-1-16,21-20 0,-21 20 0,21-20 16,-21-1-16,21 0 0,0 1 0,0-1 15,0-21-15,0 0 0,0 22 16,0-22-16,21 0 0,0 0 0,0-21 15,0 21-15,1-21 0,-1 0 16,21 0-16,-21 0 0,0 0 16,22 0-16,-22-21 0,21 0 0,-21 0 15,1 0-15,-1-1 0,0 1 16,0 0-16,0-21 0,0 21 0,1-22 16,-22 22-16,0 0 0,0 0 15,0 0-15,21-1 0,-21 1 16,0 42-1,-21 1 1,21-1-16,0 0 0,-22 0 16,1 0-16,21 0 0,-21 1 15,21 20-15,0-21 0,0 0 0,0 22 0,0-22 16,0 0-16,0 0 16,0 0-16,0 0 0,0 1 15,21-22-15,0 0 16,1 0-16,-1 0 0,0 0 0,21 0 15,-21 0-15,22-22 0,-1 1 0,0 0 16,1 0-16,-1-21 0,0 20 16,22-20-16,-22 21 0,1-21 0,-22-1 15,21 1-15,0 21 0,-20 0 16,-1-1-16,0 1 0,-21 0 0,-21 21 31,0 21-31,-1 0 16,1 1-16,21-1 15,-21 0-15,0 0 0,21 0 0,0 0 16,0 1-16,0-1 0,0 0 0,0 0 16,0 0-16,21 0 0,0-21 15,0 22-15,-21-1 0,22 0 0,-1-21 16,0 21-16,0-21 0,0 21 16,-42-21 15,0 0-31,0-21 15,0 21-15,-22-21 0,22 21 16,0 0-16,0 0 0,0 0 0,-1 0 16,1 0-16,0 0 0,0 0 15,0 0 1,21 21-16,0 0 0,0 0 16,21 1-16,0-22 0,0 21 15,0-21-15,22 0 0,-1 0 16,0 0-16,1 0 0,-1 0 0,0 0 15,1 0-15,20 0 16,-20-21-16,-1-1 0,21 1 0,-20 0 0,-1 0 16,22-21-16,-22 20 0,0-20 0,1 0 15,-1 21-15,0-22 0,-21 22 16,1-21-16,-22 21 0,0-1 16,0 1-16,-22 21 15,1 21 1,0 1-16,0-1 0,21 0 15,-21 21-15,0-21 0,-1 22 0,1-22 16,0 21-16,21-21 0,0 22 0,-21-22 16,0 0-16,21 21 0,0-20 15,0-1-15,0 0 0,0 0 0,-21 0 16,21-42 15,21 0-15,-21 0-16,21-22 0,0 22 15,0-21-15,0 21 0,1-22 0,-1 22 16,0-21-16,0 0 0,0 20 16,22 1-16,-22 0 0,0 0 0,0 0 15,0 21-15,0 0 16,1 0-16,-22 21 0,0 0 0,21-21 16,0 21-16,-21 22 0,0-22 0,0 0 15,21 0-15,-21 21 0,21-20 16,-21-1-16,0 0 0,0 0 15,0 0-15,0 0 16,0 1-16,21-22 16,1 0-1,-22-22-15,21 1 0,0 0 16,0-21-16,0 21 0,0-1 16,22 1-16,-22-21 0,0 21 15,0-22-15,22 22 0,-22 0 0,0 0 16,0 21-1,0 0-15,-21 21 16,0 0-16,0 0 16,0 1-16,0 20 0,0-21 15,0 0-15,0 0 0,21 1 0,-21 20 16,22-21-16,-22 0 0,0 0 16,21 1-16,0-1 0,0-21 15,-21 21-15,21-21 16,0 0-16,1 0 0,-1 0 15,21-21-15,-21 0 0,0-1 0,1 1 16,20 0-16,-21 0 0,0 0 16,22-22-16,-22 22 0,0 0 0,0-21 15,-21 21-15,0-1 16,21 1 0,-42 21-16,0 21 15,21 1-15,-21-22 0,0 21 16,21 0-16,-22 21 0,22-21 0,-21 1 15,21-1-15,0 0 0,0 0 16,0 0-16,0 22 0,0-22 16,21 0-16,1 0 0,-1-21 15,0 21-15,0-21 0,0 0 0,0 0 16,1 0-16,20 0 0,-21 0 0,21-21 16,1 0-16,-1 21 0,0-21 15,1 0-15,-1-22 0,0 22 0,1 0 16,-22-21-16,21 20 0,-21-20 15,1 21-15,-22 0 0,0 0 16,-22 21 0,1 0-16,-21 0 0,21 21 15,0 0-15,-1 0 0,1 0 0,21 0 16,0 1-16,0-1 0,0 0 16,0 0-16,21 0 0,-21 0 0,22 1 15,-1-1-15,0 0 0,0 0 16,0-21-16,-21 21 0,0 0 0,-21-21 31,0 0-15,21-21-16,-21 21 0,0 0 15,21-21-15,-22 21 16,22 21 15,0 0-31,22 1 16,-1-22-16,-21 21 0,21-21 15,0 0-15,0 0 0,0 0 16,1 0-16,-1 0 0,21 0 0,-21 0 16,22-21-16,-22 21 0,21-22 15,0 1-15,1 0 0,20-21 0,-20 21 16,-1-22-16,21 1 0,-20 0 16,-22-1-16,21 1 0,-21 21 0,1-22 15,-22 1-15,0 21 0,0 0 16,-22 21-16,1 0 15,-21 0-15,21 0 0,0 0 0,-1 21 16,1 0-16,0 0 0,21 0 16,0 22-16,0-22 0,0 0 0,0 21 15,0-20-15,21 20 0,0-21 16,-21 0-16,22 22 0,-22-22 0,21 0 16,-21 0-16,0 21 0,0-20 15,0-1-15,-21 0 0,-1-21 16,-20 0-16,21 0 0,0 0 0,0 0 15,-22 0-15,22 0 0,0 0 16,0 0-16,0 0 0,-1 0 16,22-21-16,0 0 15,0-1-15,0 1 0,0 0 0,0 0 16,0 0-16</inkml:trace>
  <inkml:trace contextRef="#ctx0" brushRef="#br0" timeOffset="-210610.1">21844 12637 0,'-42'-22'16,"20"22"0,1 0-1,0 0 16,0 0-31,0 0 0,0 0 16,-1 22-16</inkml:trace>
  <inkml:trace contextRef="#ctx0" brushRef="#br0" timeOffset="-210057.89">18330 12954 0,'0'0'0,"21"0"0,22 0 0,-22 0 16,0 0-16,21 0 0,-20-21 15,-1 21-15,-21-21 0,0 0 16,-21 21 0,-1 0-16,1 0 0,-21 0 0,21 0 15,-22 0-15,22 0 0,-21 0 16,21 21-16,-22 0 0,22 21 0,0-21 15,-21 22-15,21-1 0,21-21 0,-22 22 16,22-1-16,-21-21 0,21 21 16,0-20-16,0-1 0,21 0 15,22 0-15,-1-21 0,22 0 0,-1 0 16,22 0-16,-1 0 0</inkml:trace>
  <inkml:trace contextRef="#ctx0" brushRef="#br0" timeOffset="-209358.25">23537 13060 0,'0'0'0,"0"-21"0,-21 0 15,0 21 1,0 0-16,0 0 0,-1 0 0,1 21 15,0-21-15,0 21 0,-21 0 16,20 21-16,-20-20 0,21 20 0,0 0 16,-22-21-16,22 22 0,21-1 0,0-21 15,-21 22-15,21-1 0,0-21 16,0 21-16,0-20 0,0-1 0,0 21 16,0-21-16,21-21 0,-21 21 15,21 1-15,1-22 0,-1 0 0,0 0 16,0 0-16,0 0 0,0 0 15,1 0-15,-1-22 0,21 1 0,-21 0 16,22 0-16</inkml:trace>
  <inkml:trace contextRef="#ctx0" brushRef="#br0" timeOffset="-209050.66">24193 12891 0,'0'0'0,"0"-22"15,22 22 1,-1 0-16,0 0 0,0 22 16,0-1-16,0 0 15,1 0-15,-1 0 0,0 0 0,-21 1 16,21 20-16,-21-21 16,21 21-16,-21-20 0,0 20 0,0 0 15,-21 1-15,0-22 0,0 21 16,-22 0-16,22 1 0,-21-1 0,0 0 15,-1 1-15,1-22 0,0 21 16,-1-21-16,22 1 0,-21-1 0,21 0 16,-1 0-16,22 0 0,-21-21 15,21-21 1,0 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3T03:54:50.7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3196 5207 0,'0'-21'94,"0"0"-94,0 0 0</inkml:trace>
  <inkml:trace contextRef="#ctx0" brushRef="#br0" timeOffset="4068.88">3514 1143 0,'0'0'0,"0"-21"16,0 0-16,0 0 0,0-1 0,0 1 15,0 0-15,-22 0 16,22 0-16,0 0 0,0-1 0,0 1 16,0 0-16,0 0 0,0 0 15,0 0-15,0-1 0,0 1 0,0 0 16,0 0 0,0 42-1,0 0-15,0 22 16,0-1-16,0 0 0,0 1 15,0 20-15,0-21 0,0 22 0,-21-1 16,21 1-16,0-22 0,0 22 16,-21-1-16,21-20 0,0 20 0,-21-21 15,21 22-15,0-22 16,0 1-16,0-22 0,0 21 0,0-21 16,0 22-16,0-22 0,0 0 15,0-42 16,0 0-31,21-22 16,0 22-16,-21-21 0,21-1 16,1 1-16</inkml:trace>
  <inkml:trace contextRef="#ctx0" brushRef="#br0" timeOffset="4364.22">3916 847 0,'0'0'0,"0"-21"15,0-1-15,0 1 0,0 0 16,0 0-16,0 42 31,0 0-31,0 22 0,0-22 16,0 21-16,0 22 0,0-22 16,0 21-16,0-20 0,0 20 15,0 1-15,0-22 0,-21 22 0,21-22 16,0 21-16,0-20 0,0-1 15,-22 0-15,22 1 0,0-1 16,0-21-16,0 22 0,0-22 0,0 0 16,0 0-16,0-42 31,0 0-15,-21 0-16</inkml:trace>
  <inkml:trace contextRef="#ctx0" brushRef="#br0" timeOffset="4760">3429 1588 0,'0'0'0,"-21"21"16,42-21 15,0 0-31,0 0 0,22 0 0,-1 0 16,0-21-16,1-1 0,-1 22 15,0-21-15,22 0 0,-22 0 0,0 0 16,22 0-16,-22 21 0,1-22 16,-1 1-16,-21 21 0,21-21 15,-20 21-15,-1 0 0,0 0 0,-21 21 47,0 0-47,0 1 16,0-1-16,0 0 0,0 0 15,0 0-15,0 0 0,0 1 16,-21 20-16,21-21 0,0 0 0,0 0 16,0 1-16,0-1 15,0-42 17,0-1-32,0-20 15,0 21-15,0 0 0</inkml:trace>
  <inkml:trace contextRef="#ctx0" brushRef="#br0" timeOffset="4943.89">4233 1185 0,'0'-21'16,"0"42"46,0 1-46,21-22 0,1 0-16</inkml:trace>
  <inkml:trace contextRef="#ctx0" brushRef="#br0" timeOffset="6780.47">5143 1588 0,'0'-22'16,"0"1"-1,22 21-15,-22-21 0,0 0 16,0 0-16,0 0 0,0-1 15,0 1-15,0 0 0,-22 0 16,1 21-16,0-21 0,0 21 16,0 0-16,0 0 0,-1 0 15,1 0-15,0 0 0,0 21 16,0 0-16,0 0 0,-1 0 0,1 1 16,0 20-16,0-21 0,0 21 15,0-20-15,21 20 0,0-21 0,0 21 16,0-20-16,0-1 0,0 0 15,0 0-15,0 0 0,21-21 16,0 0-16,0 0 16,0 0-16,22 0 0,-22 0 0,0-21 15,21 0-15,-21 0 0,1 0 16,20-1-16,-21-20 0,0 0 0,0-1 16,1 1-16,-1 0 0,0-1 15,0 1-15,0-21 0,-21 20 0,21-20 16,-21-1-16,0 22 0,0-22 15,0 22-15,0 0 0,0 21 0,0-22 16,0 22-16,0 0 0,0 42 47,0 21-47,0-20 0,0 20 0,0 0 16,0 22-16,-21-22 0,21 0 15,0 22-15,0-22 0,0 22 0,0-22 16,0 0-16,0 22 0,0-22 15,0 1-15,0-1 0,21 0 0,1 1 16,-1-22-16,0 0 0,0 0 16,21 0-16,1 0 0,-22 1 0,21-22 15,1 0-15,-1 0 0,0 0 16,1 0-16,-1-22 0,0 22 0,1-21 16,-1 0-16,0 0 15,-21-21-15,1 20 0,20-20 0,-21 21 16,0-21-16,-21-1 0,0 22 0,0-21 15,0 21-15,0-22 0,0 22 16,0 0-16,0 0 0,-21 0 0,0-1 16,0 22-16,0 0 0,-1 0 15,1 0-15,-21 0 0,21 0 0,0 22 16,-1-1-16,1 0 0,0 0 16,21 0-16,-21 22 0,0-22 0,21 0 15,0 21-15,0-21 0,0 22 16,0-22-16,0 0 0,0 0 0,0 0 15,0 1-15,0-1 16,0 0-16,21-21 0,0 0 0,0 0 16,0 0-16,1 0 15,-1 0-15,0-21 0,0 0 0,0-1 16,0-20-16,1 21 0,-1-21 0,0-1 16,0 1-16,0 0 0,0-1 15,1-20-15,-1-1 0,0 22 0,0-22 16,-21 1-16,0-1 0,21 1 15,-21 21-15,21-22 0,-21 22 0,0 21 16,0-22-16,0 22 0,0 0 16,0 0-16,0 42 31,0 21-31,-21-21 16,21 22-16,-21-1 0,21 0 15,0 22-15,0-22 0,-21 22 0,21-22 16,0 22-16,-21-1 0,21-21 15,0 1-15,0 20 0,0-20 0,0-1 16,0 0-16,0 1 0,0-1 16,21-21-16,0 0 0,0 22 0,0-43 15,22 21-15,-22 0 0,0-21 16,21 0-16,1 0 0,-22 0 0,21 0 16,1-21-16,-1 0 15,0-1-15,1 1 0,-1 0 0,-21-21 16,21 21-16,-20-1 0,20-20 0,-21 21 15,0-21-15,-21 20 0,0 1 16,0 0-16,0 0 0,0 0 16,-21 21-16,0 0 15,0 0-15,0 0 0,-1 0 0,1 21 16,0-21-16,0 21 0,21 0 16,-21 0-16,21 1 0,-21 20 0,21-21 15,0 0-15,0 0 0,0 1 16,0 20-16,0-21 0,21 0 15,0 0-15,0 1 0,0-22 16,0 0-16,1 0 0,20 0 16,-21 0-16,21 0 0,-20-22 0,20 22 15,0-21-15,-21 0 0,22 0 16,-22-21-16,0 20 0,0 1 0,0 0 16,1-21-16,-1 21 0,-21-1 15,21 1-15,-21 0 0,0 0 0,0 0 16,0 42 15,0 0-31,0 0 16,0 0-16,0 1 0,0-1 15,0 0-15,0 0 0,0 0 0,0 0 0,-21 22 16,21-22-16,0 0 16,0 0-16,-21 0 0,21 1 0,0-1 15,0 0-15,-22-21 16,1 0-1,21-21 1,0 0-16,0-1 16,0-20-16,0 21 0,0-21 0,21 20 15,1-20-15,-1 21 0,0-21 16,21 20-16,-21-20 0,22 21 0,-22 0 16,21 0-16,1-1 0,-1 1 15,0 21-15,-21 0 0,22 0 16,-1 0-16,-21 0 0,22 21 15,-22 1-15,0-1 0,0 0 0,0 0 16,-21 0-16,0 22 0,0-22 16,0 0-16,0 21 0,0-21 0,0 1 15,-21 20-15,0-21 0,21 0 0,-21 0 16,21 1-16,0-1 16,0-42 15,21 21-31</inkml:trace>
  <inkml:trace contextRef="#ctx0" brushRef="#br0" timeOffset="7776.02">8826 1566 0,'22'0'15,"-1"0"1,0 0 0,0-21-16,0 0 0,0 21 15,-21-21-15,22 0 0,-22 0 16,0-1-16,0 1 0,0 0 16,0 0-16,0-21 0,0 20 15,-22 1-15,22 0 0,-21 0 16,0 0-16,-21 0 0,21 21 15,-1 0-15,-20 0 0,21 0 0,-21 0 16,-1 0-16,1 21 0,0 0 0,-1 21 16,22-21-16,-21 1 0,21 20 15,-1 0-15,1 1 0,0-1 0,21 0 16,0-21-16,0 22 0,0-1 16,0 0-16,0-20 0,0 20 0,0-21 15,0 0-15,21-21 0,0 21 16,22-21-16,-22 0 0,21 0 0,-21 0 15,22 0-15,-1-21 0,0 0 16,1 0-16,-1 0 0,0-22 16,1 22-16,-1-21 0,-21 0 0,22-1 15,-1-20-15,-21 20 0,0-20 16,22-1-16,-22 1 0,-21-22 0,21 22 16,-21-1-16,21-20 0,-21 20 15,0 22-15,0-22 0,0 22 0,0 0 16,0 20-16,0 1 0,0 0 15,0 0-15,-21 21 0,21 21 16,-21 0-16,0 0 0,21 22 16,0-1-16,-22 0 0,1 22 0,21-1 15,0 1-15,-21-1 16,21 1-16,-21 21 0,21-22 0,-21 1 16,21-1-16,0 1 0,0-22 0,0 21 15,0-20-15,0 20 0,0-20 16,21-22-16,0 21 0,0-21 0,22 0 15,-22 1-15,0-22 0,21 0 16,-21 0-16,22 0 0,-1 0 0,-21-22 16,0 22-16,22-21 0,-22-21 15,21 21-15,-21-22 0,1 1 0,-1 21 16,0-21-16,-21-1 0,0 1 0,0 21 16,21-22-16,-21 22 0,0 0 15,0 0-15,0 42 31,-21 0-31,21 0 16,0 22-16,-21-22 0,21 0 16,0 21-16,0-20 0,0-1 0,0 0 15,0 0-15,0 0 0,0 0 0,0 1 16,21-1-16,0-21 16,0 0-16,0 0 15,1-21-15,-22-1 16,0 1-16,21 0 0</inkml:trace>
  <inkml:trace contextRef="#ctx0" brushRef="#br0" timeOffset="8085.8">9652 1058 0,'0'0'0,"-21"0"0,-43 0 16,43 22-1,0-22-15,21 21 0,0 0 16,0 0-16,0 0 0,21 0 31,0-21-31,0 0 0,1 0 16,-1 0-16,0-21 0,0 0 0,0 21 15,0-21-15,-21 0 0,22 0 0,-22-1 16,0 1-16,0 0 16,0 0-16,-22 21 0,1 0 15,0 0-15,0 0 16,0 21-16,21 0 0,-21 0 0,21 1 15,-22-1-15,22 0 0,0 0 16,0 0-16,0 22 0,0-22 0,0 0 16,0 0-16,22 0 15,-1 0-15</inkml:trace>
  <inkml:trace contextRef="#ctx0" brushRef="#br0" timeOffset="8364.62">10012 1355 0,'0'0'0,"-21"0"0,-1 0 15,22 21 1,0 0 0,0 0-16,22 0 0,-1 1 15,-21 20-15,21-21 0,-21 0 0,21 22 16,-21-22-16,21 0 15,0 21-15,-21-21 0,0 1 0,0-1 16,22 0-16,-1 0 0,-21-42 47,0 0-47,0 0 16,0-22-16</inkml:trace>
  <inkml:trace contextRef="#ctx0" brushRef="#br0" timeOffset="8603.5">10414 1249 0,'0'0'0,"0"-21"0,0 0 15,0 42 1,-21-21 0,0 21-16,21 0 0,-22 0 0,1 22 15,21-22-15,-21 0 0,0 21 16,21-21-16,-21 22 0,0-22 0,21 21 15,0-21-15,-22 1 0,1 20 0,21-21 16,0 0-16,0 0 0,0 1 16,21-22 15,1 0-31,-1-22 0</inkml:trace>
  <inkml:trace contextRef="#ctx0" brushRef="#br0" timeOffset="8844.45">10668 1312 0,'0'0'0,"0"-21"16,0 42 15,0 1-31,0-1 0,0 0 0,0 0 16,0 0-16,0 22 0,-21-22 15,21 0-15,0 0 0,-21 21 0,21-20 16,0-1-16,0 0 0,0 0 0,0 0 15,0 0 1,0-42 15,0 0-31,21 0 0,-21 0 16</inkml:trace>
  <inkml:trace contextRef="#ctx0" brushRef="#br0" timeOffset="9152.54">10858 931 0,'-21'0'0,"0"0"16,0 22-16,0-1 15,21 0-15,-21 0 0,21 0 16,0 0 0,21-21-1,0 0-15,0 0 0,0 0 0,0-21 16,1 0-16,-22 0 0,0 0 15,21 0-15,-21-1 0,0 1 0,0 0 16,0 0-16,-21 0 16,-1 21-16,1 0 0,0 0 15,0 0-15,21 21 0,-21 0 16,0 0-16,-1 0 0,22 1 0,0-1 16,0 0-16,-21 21 0,21-21 15,0 1-15,0-1 0,0 0 16,0 0-16,0 0 0,21 0 0</inkml:trace>
  <inkml:trace contextRef="#ctx0" brushRef="#br0" timeOffset="9627.31">11324 1334 0,'0'0'15,"21"0"-15,0 0 0,-21-22 16,22 1-16,-22 0 0,21 0 15,-21 0-15,0 0 16,-21 21 0,-1 0-16,1 0 0,0 0 15,0 21-15,-21-21 0,20 21 16,-20 0-16,21 0 0,-21 0 0,20 1 16,1-1-16,21 0 0,0 0 15,0 0-15,0 0 0,0 1 16,21-22-16,1 21 0,-1-21 15,0 0-15,21 21 0,-21-21 16,1 21-16,-1-21 0,0 21 0,0-21 16,0 21-16,0-21 15,1 22-15,-1-1 0,-21 0 16,0 0-16,0 0 16,-21-21-16,-1 21 0,1-21 15,-21 0-15,21 0 0,0 22 0,-22-22 16,1 0-16,21 0 0,0 0 15,-22 0-15,22 0 0,0 0 0,0 0 16,0 0-16,-1 0 0,1 0 16,0 0-1,21-22-15,21 1 32,0 21-32,1-21 0,-1 21 15</inkml:trace>
  <inkml:trace contextRef="#ctx0" brushRef="#br0" timeOffset="9940.19">11811 1397 0,'0'0'0,"0"-21"15,0 42 32,0 0-47,0 0 16,0 1-16,0-1 0,0 21 0,-21-21 15,21 0-15,-21 22 0,21-22 0,0 0 16,0 21-16,0-20 0,0-1 16,0 0-16,0 0 0,-22-21 0,22 21 15,0 0 1,22-42-1,-1 0 1,0 0 0,21 0-16</inkml:trace>
  <inkml:trace contextRef="#ctx0" brushRef="#br0" timeOffset="10727.74">12404 1376 0,'0'0'16,"21"-21"-16,-42 21 31,-1 21-15,1-21-16,21 21 0,-21 0 15,21 0-15,-21 1 0,21-1 0,0 0 16,-21 0-16,21 0 0,0 0 16,0 1-16,0-1 0,0 0 0,0 0 15,21 0-15,-21 0 16,21-21-16,0 0 0,0 0 15,1 0-15,-1 0 0,0 0 16,0 0-16,-21-21 0,0 0 16,21 0-16,-21 0 15,0-22-15,0 22 0,0 0 0,0-21 16,0 21-16,0-1 0,0 1 16,-21 0-16,21 0 0,0 0 0,0 0 15,0-1-15,0 1 16,0 0-1,21 21-15,0 0 0,1 0 16,-1 0 0,0 0-16,21 0 0,-21 0 0,1 0 15,-1 0-15,21 21 0,-21 0 16,0-21-16,22 22 0,-22-1 0,0 0 16,0 0-16,-21 0 0,0 0 0,21 1 15,-21-1-15,0 0 0,0 0 16,0 0-16,0 0 0,0 1 0,0-1 15,0 0-15,0 0 0,0 0 16,0 0-16,0 1 16,0-44 15,0 1-15,0 0-16,0 0 0,0 0 15,0 0-15,0-22 0,22 22 16,-22-21-16,21 21 0,21-22 0,-21 1 15,22 0-15,-1 20 0,0-20 16,1 21-16,-1-21 0,0 20 0,1 1 16,-1 21-16,0 0 0,-21 0 0,22 0 15,-22 0-15,0 21 0,0 1 16,0 20-16,-21-21 0,0 21 16,0 1-16,0-22 0,0 21 0,0 1 15,0-22-15,0 21 0,-21 0 16,21-20-16,-21-1 0,21 21 0,-21-21 15,21 0-15,-21-21 0,0 22 16,21-1-16,0-42 31,0-1-15,0 1-16</inkml:trace>
  <inkml:trace contextRef="#ctx0" brushRef="#br0" timeOffset="11112.52">12192 720 0,'-21'21'0,"42"-42"0,-85 63 0,43-21 15,0 0-15,0-21 0,21 22 16,0-1-16,0 0 0,21-21 16,0 21-16,0-21 0,1 0 15,-1 0-15,0 0 0,0 0 16,21-21-16,-20 0 0,-1 0 0,-21-1 16,0 1-16,0 0 0,0 0 15,0 0-15,0 0 0,0-1 0,-21 1 16,-1 0-16,1 0 0,0 21 15,-21 0-15,21 0 0,-1 0 16,1 0-16,0 21 0,0 0 0,0 0 16,0 1-16,21-1 0,-22 0 15,22 0-15,-21 0 0,21 0 0,0 1 16,0-1-16,0 0 0,-21 21 16</inkml:trace>
  <inkml:trace contextRef="#ctx0" brushRef="#br0" timeOffset="12532.13">2921 2709 0,'0'0'0,"-21"0"0,42 0 62,0 0-62,0 0 16,0 0-16,1 0 0,-1 0 16,0 0-16,0 0 0,0 22 0,22-22 15,-22 0-15,21 0 0,-21 0 16,22 0-16,-1 0 0,0 0 0,1 0 15,20 0-15,-21 21 0,22-21 16,-22 0-16,22 0 0,-1 0 16,1 0-16,-1 0 0,1 0 0,-1 0 15,1 0-15,-1 0 0,22 0 16,-22 0-16,22 0 0,-21 0 0,20 0 16,1 0-16,0 0 0,20 0 15,-20 0-15,0 0 0,21 0 0,-22 0 16,1 0-16,21 0 0,-22-21 0,22 21 15,0 0-15,0 0 0,-21-22 16,20 22-16,1 0 0,-21 0 0,21 0 16,0-21-16,-22 21 0,22 0 15,0 0-15,0 0 0,0-21 16,-22 21-16,22 0 0,-21 0 0,21 0 16,-22-21-16,22 21 0,-21 0 15,21 0-15,-22 0 0,1 0 0,21 0 16,-22-21-16,22 21 0,-21 0 15,0 0-15,-1 0 0,1 0 0,0 0 16,20 0-16,-20 0 0,0-21 0,-1 21 16,22 0-16,-21 0 0,0 0 15,20 0-15,-20 0 0,0 0 0,-1-22 16,22 22-16,-21 0 0,0 0 16,20 0-16,-20 0 0,21-21 0,-21 21 15,-1 0-15,1 0 0,0 0 16,-1-21-16,1 21 0,0-21 15,-1 21-15,1 0 0,0 0 0,-1-21 16,1 21-16,0 0 0,-1 0 0,-20 0 16,20 0-16,-20-21 0,21 21 15,-22 0-15,1 0 0,-1 0 0,1 0 16,20-22-16,-20 22 0,-1 0 16,1 0-16,-1 0 0,22 0 0,-22 0 15,1 0-15,-1 0 0,-20 0 0,20 0 16,1 0-16,-22 0 0,22 0 15,-22 0-15,21 0 0,-20 0 0,-1 0 16,0 0-16,1 0 0,-1 0 16,0 0-16,1-21 0,-1 21 15,-21 0-15,22 0 0,-1 0 0,-21 0 16,0 0-16,22 0 0,-22 0 16,0 0-16,0 0 0,0 0 15,0 0-15,1 0 16,-1 0 78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3T03:56:36.4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2265 2201 0,'-21'22'0,"-1"-22"15,1 0 16,21-22 32</inkml:trace>
  <inkml:trace contextRef="#ctx0" brushRef="#br0" timeOffset="1289.04">1587 4276 0,'0'0'0,"-21"0"0,0 0 0,0 0 15,0 0-15,0 0 0,-1 0 0,1 0 16,0 0-16,0 0 0,42 0 47,21 0-32,1 0-15,-1 0 0,22 0 0,-1-21 16,1 21-16,20 0 0,1 0 16,0-22-16,-1 22 0,22 0 0,0 0 15,0-21-15,0 21 0,-1 0 16,1 0-16,-21 0 0,0 0 0,-1 0 16,-20 0-16,-22 0 0,0 0 15,1 0-15,-1 0 0,-21 0 0,0 0 16,1 0-16,-22-21 31,0 0-15,0 0-16,0 0 0</inkml:trace>
  <inkml:trace contextRef="#ctx0" brushRef="#br0" timeOffset="1639.9">3133 3916 0,'-22'0'0,"1"0"16,42 0 31,1 21-31,-1-21-16,21 0 15,-21 0-15,0 0 0,22 21 0,-22-21 16,0 0-16,21 21 0,-20 1 15,-22-1-15,0 0 0,0 0 16,0 0-16,0 22 0,0-22 16,-22 21-16,1-21 0,0 22 0,-21-22 15,-1 21-15,22 0 0,-21-20 16,21 20-16,-22-21 0,22 0 0,-21 0 16,21 1-16,0-1 0,-1 0 15,1 0-15,0 0 0,21 0 16,-21-21-16,42-21 31,0 0-15</inkml:trace>
  <inkml:trace contextRef="#ctx0" brushRef="#br0" timeOffset="2751.84">4614 3789 0,'0'0'15,"21"0"-15,1-21 16,-22 0-16,0 42 31,0 0-15,0 0-16,0 21 0,0-20 0,0 20 15,-22 0-15,22 1 0,-21 20 16,21-21-16,-21 1 0,21-1 0,-21 22 16,21-22-16,-21 0 0,21-21 15,-21 22-15,21-22 0,0 0 0,0 0 16,0 0-16,0 1 0,21-22 31,0-22-31,0 1 0,0 0 16,0-21-16,22-1 0,-22 22 15,0-21-15,21 0 0,-20-1 16,-1 1-16,21 0 0,-21 20 16,0-20-16,1 21 0,-1 0 0,0 21 15,0 0 1,-21 21-16,0 0 0,0 0 16,0 0-16,0 1 0,0 20 15,0-21-15,0 21 0,0 1 0,0-22 16,0 21-16,0-21 0,0 22 0,0-22 15,0 0-15,0 0 0,0 0 16,21 1-16,0-1 0,1-21 16,-1 0-16,0 0 15,0 0-15,0 0 0,0 0 0,22-21 16,-22-1-16,0 1 0,21 0 0,-20-21 16,-1 21-16,21-22 0,-21 1 15,0-22-15,1 22 0,20-21 0,-21-1 16,-21 22-16,21-1 0,0 1 15,-21 0-15,22-1 0,-22 22 0,0 0 16,0 0-16,0 0 0,-22 42 31,1 0-15,21 21-16,-21-20 0,21 20 0,0 0 16,-21 1-16,21-1 0,0 0 15,-21 1-15,21-1 0,0 0 16,0 1-16,0-1 0,0 0 0,21-21 15,0 1-15,0-1 0,0 0 16,1 0-16,-1-21 0,21 0 0,-21 0 16,22 0-16,-1 0 0,0 0 15,-21 0-15,22-21 0,-1 0 0,0 0 16,1-1-16,-22-20 0,21 21 0,-21-21 16,1-1-16,-1 22 0,0-21 15,-21 21-15,0-1 0,0 1 0,0 0 16,0 0-16,-21 21 15,0 21-15,21 0 16,-22 0-16,22 1 0,0 20 16,-21-21-16,21 21 0,0-20 15,0 20-15,0-21 0,0 21 0,0-20 16,0-1-16,0 0 0,0 0 16,21 0-16,1 0 0,-1-21 15,0 22-15,0-22 0,0 0 16,0 0-16,22 0 0,-22-22 0,0 22 15,0-21-15,0 0 0,22-21 0,-22 21 16</inkml:trace>
  <inkml:trace contextRef="#ctx0" brushRef="#br0" timeOffset="4028.62">8043 3641 0,'0'0'0,"0"-43"16,0 22-16,0 0 0,0 0 15,0 0-15,0 0 0,-21-1 16,21 1-16,-21 0 0,0 21 16,0 0-16,21-21 0,-22 21 0,1 0 15,0 0-15,0 0 0,0 21 16,0 0-16,-22 0 0,22 1 0,0-1 16,-21 0-16,20 21 0,-20 1 15,21-1-15,0 0 0,0 1 0,-1 20 16,1-21-16,0 22 0,0-1 15,0-20-15,21 20 0,0-20 0,0 20 16,0-21-16,0-20 0,21 20 16,21 0-16,1-21 0,-22 1 15,42-1-15,-20-21 0,20 0 0,1 0 16,-22 0-16,21 0 0,1 0 0,-1 0 16,-20-21-16,20 21 0,-20-22 15,-1 1-15,-21-21 0,21 21 0,-20 0 16,-1-22-16,0 1 0,-21 21 0,0-22 15,0 1-15,0 21 0,0-21 16,0 20-16,0 1 0,-21 0 0,0 0 16,-1 0-16,1 21 15,0 0-15,0 0 0,0 0 0,0 0 16,-1 0-16,1 21 0,0 0 0,0 0 16,0 22-16,0-22 0,-1 21 15,22-21-15,0 22 0,-21-22 0,21 21 16,0-21-16,0 22 0,0-22 15,0 0-15,0 0 0,0 0 0,0 0 16,21-21-16,1 0 0,-1 0 0,0 0 16,0 0-16,0 0 0,0 0 15,1 0-15,-1 0 0,0-21 0,0 0 16,21-21-16,-20 21 0,-1-1 16,0-20-16,0 21 0,-21-21 15,21 20-15,-21-20 0,21 21 0,-21 0 16,0 0-16,0 42 31,0 0-31,0 0 16,-21 0-16,21 0 0,0 22 0,0-22 15,0 0-15,0 0 0,0 0 0,0 1 16,21-1-16,1 0 0,-22 0 16,21-21-16,0 0 0,21 0 0,-21 0 15,1 0-15,20 0 0,-21 0 16,0 0-16,22 0 0,-22-21 15,21 0-15,-21 0 0,0-1 0,1 1 16,-1-21-16,0 21 0,0-22 16,-21 1-16,0 21 0,21-21 0,-21 20 15,0 1-15,21 0 0,-21 0 0,0 42 32,0 0-17,-21 0-15,21 22 0,-21-22 16,21 0-16,0 21 0,0-20 0,0 20 15,0-21-15,0 0 0,0 0 0,0 1 16,0-1-16,0 0 0,0 0 16,0 0-16,0 0 15,0-42 17,0 0-32,0 0 0,0 0 0,0 0 15,0-1-15,0-20 0,0 0 16,21-1-16,0 1 0,1 0 0,-1-1 15,0 1-15,0 21 0,21-21 0,-20 20 16,20 1-16,0 0 0,-21 21 16,22 0-16,-1 0 0,-21 0 0,22 0 15,-22 21-15,0 0 0,0 1 16,0 20-16,0 0 0,1-21 16,-22 22-16,21-1 0,-21 0 0,0-20 15,0 20-15,0 0 0,0-21 0,0 22 16,0-22-16,0 0 0,0 0 15,-21 0-15,21 1 0,0-1 0,-22-21 16</inkml:trace>
  <inkml:trace contextRef="#ctx0" brushRef="#br0" timeOffset="4487.99">11409 3747 0,'0'-22'15,"0"44"1,0-1-1,0 0-15,0 0 0,0 21 16,0-20-16,0 20 0,0-21 16,0 21-16,0 1 0,0-22 0,0 21 15,0-21-15,0 22 0,0-22 0,0 0 16,0 0-16,0 0 16,-21 1-16,21-1 0,0-42 31,0-1-16,0 1-15</inkml:trace>
  <inkml:trace contextRef="#ctx0" brushRef="#br0" timeOffset="4855.79">11409 3408 0,'0'0'15,"0"-21"-15,-21 21 16,-1 0-16,22 21 0,0 0 15,-21 0-15,21 0 0,0 1 16,0-1-16,0 0 0,0 0 16,0 0-16,0 0 0,0 1 0,21-1 15,1 0-15,-1-21 16,0 0-16,0 0 0,0 0 16,0 0-16,1 0 0,-1-21 15,0 21-15,0-21 0,-21-1 0,0 1 16,21 0-16,-21 0 0,0-21 15,0 20-15,0-20 0,0 21 0,-21 0 16,0 0-16,21-1 0,-21 1 0,0 21 16,-1 0-1,1 0-15,0 0 0,21 21 0,-21 1 16,21-1-16,0 0 16,-21 0-16,21 0 0,0 22 0,-21-22 15,21 0-15,0 0 0,0 0 16,0 0-16,0 1 0,0-1 0</inkml:trace>
  <inkml:trace contextRef="#ctx0" brushRef="#br0" timeOffset="5355.79">11938 3725 0,'0'0'0,"0"-21"16,0 42-1,0 1-15,0-1 0,0 0 16,-21 0-16,21 0 0,-21 0 0,21 1 16,0 20-16,0-21 0,-22 21 0,22 1 15,0-22-15,-21 21 0,21-21 16,0 22-16,0-22 0,0 0 0,0 0 16,-21 0-16,21 1 0,0-1 15,0 0-15,-21-21 16,21-21-1,0 0-15,0-1 16,0-20-16,0 21 0,0-21 16,0-1-16,0 1 0,0 0 15,21-1-15,0 1 0,0 0 0,1-1 16,-1 1-16,21 0 0,0 20 0,1-20 16,-1 21-16,0 21 0,1-21 15,-1 21-15,0 0 0,1 0 0,-22 0 16,21 21-16,-21 0 0,1 0 15,-1 0-15,-21 1 0,0 20 0,0-21 16,0 21-16,0-20 0,0 20 16,0 0-16,-21-21 0,-1 22 0,1-22 15,21 0-15,-21 0 0,21 0 0,-21 1 16,21-1-16,-21-21 16,21 21-16,0-42 15,0 0 1,21 21-16,21-22 0</inkml:trace>
  <inkml:trace contextRef="#ctx0" brushRef="#br0" timeOffset="5787.68">13166 3725 0,'0'-21'0,"-22"21"0,-20 0 15,21 0-15,-21 0 0,20 0 0,-20 0 16,0 0-16,-1 0 0,1 0 16,0 0-16,-1 21 0,22 1 0,-21-1 15,21-21-15,0 21 0,-1 0 16,1 0-16,21 0 0,0 1 0,0-1 16,0 0-16,21-21 15,1 0-15,-1 21 0,0-21 0,21 0 16,1 0-16,-1 21 0,0-21 0,-21 21 15,22-21-15,-1 22 0,-21-22 16,22 21-16,-22-21 0,0 21 16,-21 0-16,0 0 15,0 0-15,-42 1 16,20-22-16,1 0 0,-21 0 0,21 21 16,-22 0-16,1-21 0,21 0 15,-21 0-15,20 21 0,1-21 0,0 0 16,0 0-16,0 0 0,0 0 15,42 0 17,0-21-32,0 21 15,0 0-15</inkml:trace>
  <inkml:trace contextRef="#ctx0" brushRef="#br0" timeOffset="6199.45">13441 3768 0,'0'0'16,"0"-21"-16,0-1 15,0 1-15,0 42 32,0 1-17,-21-1-15,21 0 0,-22 21 0,22-21 16,0 22-16,0-1 0,0 0 15,-21 1-15,21 20 0,0-20 0,-21 20 16,21 1-16,0-1 0,0 1 0,0 20 16,0-20-16,0 20 0,0 1 15,0 0-15,0-1 0,0 1 0,21 0 16,-21-1-16,21 1 0,-21-21 0,0 20 16,22 1-16,-22-22 0,21 1 15,-21-1-15,0 1 0,0-22 0,0 1 16,0-1-16,0-21 0,0 21 15,-21-20-15,-1-1 16,1-21-16,0 0 16,21-21-16,0-1 0,0 1 15,0 0-15,0 0 0,0-21 16,0-1-16,0 1 0,0-22 0,0 22 16,0-21-16,21-1 0,-21 1 0</inkml:trace>
  <inkml:trace contextRef="#ctx0" brushRef="#br0" timeOffset="6519.94">13335 4170 0,'0'0'15,"0"-42"-15,0-1 0,0 1 16,0 21-16,0-22 0,0 22 0,21 0 16,0-21-16,0 21 0,1-1 15,-1 22-15,0-21 0,0 0 0,0 21 16,0 0-16,1 0 0,-1 0 0,0 0 15,0 0-15,0 0 0,0 0 16,1 21-16,-1 0 0,-21 1 16,0-1-16,0 21 0,0-21 15,0 0-15,-43 22 0,22-22 0,0 0 16,0 21-16,-21-20 0,-1-1 16,22 0-16,-21 0 0,21 0 0,-22-21 15,22 21-15,0-21 0,42 0 47,0-21-47,0 21 16,1-21-16</inkml:trace>
  <inkml:trace contextRef="#ctx0" brushRef="#br0" timeOffset="6839.76">13906 4022 0,'0'-21'15,"0"-1"-15,22 1 16,-1 0-16,0 21 16,-21-21-16,21 0 0,0 21 15,0-21-15,1-1 0,-1 22 0,0-21 16,0 21-16,0 0 0,-21-21 16,-21 21 15,0 0-31,0 0 0,-22 21 0,22 0 15,0 1-15,0-22 0,0 21 0,0 21 16,-1-21-16,1 0 0,21 1 16,-21-1-16,21 0 0,0 0 0,0 0 15,0 0-15,21 1 16,0-22-16,1 0 0,20 0 16,0 0-16,-21 0 0,22 0 0,20 0 15,-20-22-15,-1 22 0</inkml:trace>
  <inkml:trace contextRef="#ctx0" brushRef="#br0" timeOffset="7379.44">14668 3810 0,'0'0'15,"0"-21"-15,0 0 16,0 0-16,-21 21 0,0 0 16,0 0-16,0 0 0,0 0 15,-1 21-15,1-21 0,0 21 0,0 0 16,0 0-16,-22 22 0,43-22 0,-21 0 15,21 21-15,0-21 0,0 22 16,0-22-16,0 0 0,0 0 0,21 0 16,-21 1-16,22-1 0,20 0 15,-21-21-15,0 0 0,22 0 0,-22 0 16,21 0-16,0 0 0,1 0 0,-22 0 16,21-21-16,1-22 0,-1 22 15,0-21-15,1 21 0,-1-22 0,-21 1 16,21-21-16,-20 20 15,20-20-15,-21 20 0,0-20 0,22-1 0,-43 1 16,21 21-16,0-22 16,-21 22-16,0-1 0,0 1 0,0 21 15,0 0-15,0 0 0,0-1 16,0 44 0,-21-1-16,21 21 0,-21-21 15,21 22-15,-22-1 0,22 0 0,-21 22 16,21-22-16,-21 22 0,21-22 0,0 21 15,0-20-15,-21-1 0,21 22 16,0-22-16,0 21 0,0-20 0,0-1 16,0 0-16,0-20 15,0 20-15,21-21 0,-21 0 0,21 0 16,0 1-16,1-22 0,20 0 0,-21 0 16,21 0-16,-20 0 0,20 0 15,0-22-15,1 1 0,-1 0 0,0 0 16,1 0-16,-1-22 0,-21 22 15,21-21-15,1 0 0,-22 20 0,0-20 16,0 21-16</inkml:trace>
  <inkml:trace contextRef="#ctx0" brushRef="#br0" timeOffset="7655.24">15198 3641 0,'0'0'0,"-22"0"0,-20 0 15,63 0 1,0-21 0,22 21-16,-22 0 0,21 0 15,1-22-15,20 22 0,-21-21 0,22 21 16,-22-21-16,22 0 0,-22 21 0,0 0 16,1-21-16,-22 21 0,21 0 15,-21 0-15,1 0 0,-1-21 0,-42 21 63,-1 0-63,1 21 15</inkml:trace>
  <inkml:trace contextRef="#ctx0" brushRef="#br0" timeOffset="8648.87">1545 6160 0,'0'0'0,"-21"0"0,0 21 15,0-21-15,-1 0 0,1 0 16,0 0-16,0 0 16,42 0 15,0 0-31,0 0 0,22 21 15,-1-21-15,22 0 0,-22 0 0,21 0 16,22 0-16,-21 0 0,20 0 16,1 0-16,21 0 0,0 0 0,-1 0 15,1 0-15,0 0 16,0-21-16,-21 21 0,-1 0 0,1 0 16,-22 0-16,1 0 0,-1-21 15,-20 21-15,-22 0 0,0 0 0,0 0 16,-42-22-1,0 22 1,0 0-16,0 0 0,-1-21 16,-20 21-16,21 0 0,-21-21 0,20 0 15,-20 21-15,21 0 0,-21-21 16,20 21-16,1 0 0,0-21 0,0 21 16,0 0-16,42 0 31,0 0-16,21 0-15,-20 0 0,20 21 0,-21-21 16,21 0-16,1 21 0,-22-21 16,21 21-16,-21 0 0,22-21 0,-22 21 15,0 1-15,0-1 0,0 0 16,-21 0-16,0 0 0,0 0 0,0 1 16,-42-1-16,21 21 0,0-21 15,-22 0-15,22 1 0,-21 20 0,21-21 16,-22 0-16,22-21 0,0 21 15,0 1-15,0-22 0,21-22 32</inkml:trace>
  <inkml:trace contextRef="#ctx0" brushRef="#br0" timeOffset="9703.27">4657 5927 0,'0'0'0,"0"-21"0,0-22 16,0 22-16,0 0 0,0 0 15,-22 0-15,22-1 0,-21 22 0,0-21 16,0 42 0,0 1-1,21 20-15,-21-21 0,21 21 0,-22 22 16,22-22-16,0 1 0,0-1 15,-21 0-15,21 1 0,-21 20 0,21-21 16,0 1-16,0-1 0,-21-21 16,21 22-16,0-22 0,0 0 0,0 0 15,0 0-15,0 0 0,21-21 32,0-21-32,-21 0 0,21 0 0,1-21 15,-22 20-15,21-20 0,0 0 16,-21-1-16,21 22 0,0-21 15,0 0-15,-21-1 0,22 22 0,-1-21 16,-21 21-16,0-1 0,21 22 16,0 0-16,-21 22 15,0-1-15,0 0 16,21 21-16,-21-21 0,0 1 0,21 20 16,-21-21-16,0 21 0,0-20 15,22 20-15,-1-21 0,-21 21 0,21-20 16,0-1-16,0 0 0,0 0 15,1 0-15,-1-21 0,0 0 0,0 0 16,21 0-16,-20 0 0,-1 0 16,21-21-16,-21 0 0,22 0 15,-22-22-15,21 22 0,-21-21 0,0 0 16,1-1-16,-1 1 0,0 0 16,0-1-16,0-20 0,-21 20 0,21 1 15,-21 0-15,0-1 0,0 1 16,0 21-16,0 0 0,0 0 0,0-1 15,0 44 1,0-1-16,0 0 0,0 21 16,0-21-16,0 22 0,0-1 15,0 0-15,0 1 0,0-1 0,0 0 16,0 1-16,0-1 0,0 0 0,0-20 16,0 20-16,22 0 15,-1-21-15,0 1 0,0-1 0,21 0 16,-20 0-16,20-21 0,0 0 0,1 0 15,-1 0-15,0-21 0,1 0 16,-1 0-16,0-1 0,1-20 0,-1 21 16,-21-21-16,21-1 0,-20 22 15,-1-42-15,0 20 0,0 22 0,-21-21 16,21-1-16,-21 22 0,0 0 0,0 0 16,0 0-16,-21 21 15,0 0-15,0 21 0,0 0 0,21 0 16,-22 0-16,22 22 0,-21-22 15,21 21-15,0 1 0,0-22 16,0 21-16,0-21 0,0 22 0,21-22 16,-21 21-16,22-21 0,-1 0 15,0 22-15,0-43 0,21 21 0,-20 0 16,-1-21-16,21 0 0,-21 0 16,22 0-16,-1 0 0,-21-21 0,21 0 15</inkml:trace>
  <inkml:trace contextRef="#ctx0" brushRef="#br0" timeOffset="12084.72">8022 5630 0,'0'0'0,"42"-42"16,-42 0 0,0 21-16,0-1 0,0 1 0,0-21 15,0 21-15,0 0 0,0-1 16,0 1-16,0 0 0,-21 21 0,0 0 15,0 0-15,-21 0 0,20 0 0,1 0 16,-21 21-16,21 22 0,-22-22 16,22 21-16,0 0 0,0 22 0,-21-22 15,20 22-15,1-1 0,0 1 0,21-1 16,-21 1-16,21-1 0,-21-20 16,21 20-16,0-21 0,0 22 0,0-22 15,0 1-15,21-22 0,0 21 16,21 0-16,-20-20 0,20-1 0,0 0 15,1 0-15,-1-21 0,21 0 16,1 0-16,-22 0 0,22 0 16,-22-21-16,22 0 0,-22 0 0,0-1 15,22-20-15,-22 21 0,0-21 0,-20-1 16,20 1-16,-21 0 0,0-1 16,-21 1-16,0 0 0,0-1 0,0 1 15,0 21-15,-21-22 0,21 22 0,-21 0 16,-21 21-16,20 0 0,1 0 15,-21 0-15,21 0 0,-22 21 0,22 0 16,0 1-16,-21-1 0,21 0 0,-1 21 16,1 1-16,0-22 15,21 21-15,0 0 0,0-20 0,0 20 16,0-21-16,0 21 0,0-20 0,21-1 16,0 0-16,1 0 0,-1-21 15,0 0-15,0 21 0,21-21 0,-20 0 16,20 0-16,-21-21 0,21 0 0,-20 21 15,20-21-15,-21 0 0,21-1 16,-20 1-16,-1 0 0,-21-21 0,21 21 16,-21-22-16,0 22 0,0-21 0,0 21 15,0-1-15,0 1 0,0 0 16,0 0-16,-21 21 0,0 0 16,-1 21-1,22 0-15,-21 0 0,21 1 16,0 20-16,0-21 0,0 0 0,0 22 15,0-22-15,0 0 0,21 0 0,1 0 16,-1 0-16,0 1 0,0-1 16,21 0-16,1-21 0,-1 0 0,0 21 15,1-21-15,-22 0 0,21 0 0,1 0 16,-1-21-16,0 21 0,-21-21 16,22 0-16,-22-1 0,0 1 0,0 0 15,0 0-15,-21-21 0,0 20 16,0-20-16,0 21 0,0 0 0,0-43 15,0 43 1,-21 42 0,21 0-16,0 1 15,-21-1-15,0 0 0,21 0 0,0 21 16,0-20-16,-21-1 0,21 0 16,-21 21-16,21-21 0,0 1 0,0-1 15,0 0-15,0 0 0,0 0 16,0-42 15,0 0-31,21 0 0,0 0 16,-21-1-16,21 1 15,-21 0-15,21-21 0,0 21 0,1-22 16,-22 22-16,21-21 0,0 21 0,-21-1 16,0 1-16,21 21 0,0 0 15,-21 21 1,0 1-16,0-1 15,0 21-15,0-21 0,0 0 16,0 22-16,21-22 0,1 0 0,-22 21 16,21-20-16,0-1 0,-21 0 0,21 0 15,0 0-15,0 0 0,1-21 16,-1 0-16,0 0 0,0 0 0,0 0 16,0 0-16,22 0 0,-22 0 15,0-21-15,0 0 0,0 0 16,22 0-16,-22 0 0,0-1 0,0-20 15,22 21-15,-22-21 0,0-1 0,0 1 16,0 21-16,0-22 0,1 22 16,-22 0-16,0 0 0,0 0 0,0 0 15,0 42 1,-22 0-16,1 0 16,0 0-16,0 0 0,0 22 0,0-22 15,-1 0-15,1 21 0,0-20 16,21-1-16,0 21 0,0-21 0,0 0 15,0 1-15,0-1 16,0 0-16,21-42 31,0 21-31,1-21 16,-1-1-16,0 1 0,0-21 16,0 21-16,0-22 0,1 22 15,-1 0-15,0-21 0,0 21 0,0-1 0,0 1 16,1 0-16,-1 0 0,0 21 15,0 0-15,0 21 16,-21 0-16,21 0 16,-21 22-16,0-22 0,0 0 15,0 0-15,0 0 0,22 1 16,-1 20-16,-21-21 0,21-21 0,0 21 16,0 0-16,0 1 0,1-1 15,-1-21-15,21 0 0,-21 0 0,0 0 16,1 0-16,20 0 0,-21 0 15,0 0-15,22 0 0,-22-21 0,0-1 16,0 1-16,0 0 0,0 0 0,1 0 16,-1 0-16,0-22 0,0 22 15,0-21-15,0 21 0,-21-1 0,22 1 16,-22 0-16,-22 42 31,1 0-31,21 1 16,-21 20-16,0-21 0,21 0 0,-21 0 15,21 22-15,0-22 0,0 0 16,0 0-16,0 22 0,0-22 0,0 0 16,0 0-16,21 0 0,0-21 0,0 21 15,0-21-15,1 0 0,-1 0 16,0 0-16,21 0 0,-21 0 0,22 0 16,-1-21-16,-21 21 0,22-21 0,-22 0 15,21 0-15,-21-22 16,22 22-16,-22 0 0,0-21 0,0-1 0,0 22 15,0-21-15,-21 0 0,0 20 16,0-20-16,0 21 0,0 0 16,-21-22-16,0 22 0,-21 21 0,21-21 15,-22 21-15,22 0 0,-21 0 16,21 0-16,-22 21 0,1 0 0,21 1 16,-22-1-16,22 0 0,0 0 0,0 21 15,0-20-15,0 20 0,21-21 16,0 21-16,0-20 0,0 20 0,0-21 15,21 21-15,0-20 0,0-1 0,21 0 16,-20 0-16,20 0 0,0 0 16,1-21-16,-1 0 0,21 0 15,-20 0-15,-1 0 0,0 0 0,1-21 16,-1 0-16,-21 0 0,22 0 16,-1 0-16,-21-22 0,21 1 0,-20 0 15,20-1-15,-21-20 0,0-1 16,22 1-16,-22-1 0,0 1 0,0-1 15,0 1-15,-21 20 0,0 1 0,0 0 16,21-1-16,-21 22 0,0 0 16,-21 21-1,0 21-15,0 22 16,0-1-16,0 0 0,21 1 16,-22 20-16,1 1 0,21-22 0,-21 21 15,21 1-15,0-22 0,0 22 16,0-22-16,0 0 0,0 1 0,0-1 15,0-21-15,21 22 0,0-22 0,-21 0 16,22 0-16,-1 0 0,0-21 16,0 0-16,0 0 0,0 0 15,1 0-15,-1 0 0,0-21 0,0 0 16,0 0-16,0 0 0,1-1 16,-1 1-16,0-21 0,0 21 0,0-22 15,0 1-15</inkml:trace>
  <inkml:trace contextRef="#ctx0" brushRef="#br0" timeOffset="12287.61">11578 5800 0,'0'0'0,"0"21"0,-21-21 16,21 21-16,21-21 0,21 0 15,-20 0-15,20 0 16,-21 0-16,21 0 0,1 0 0,-1 0 15,-21 0-15,22 0 0,-1 0 16,-21 0-16,0 0 0,-21-21 16,0 0-16,0 0 15</inkml:trace>
  <inkml:trace contextRef="#ctx0" brushRef="#br0" timeOffset="12487.49">14880 5482 0,'0'0'0,"64"0"0,-43 0 16,-42 0-16,-22 0 15,22 0-15</inkml:trace>
  <inkml:trace contextRef="#ctx0" brushRef="#br0" timeOffset="13388.13">14160 5652 0,'0'0'0,"0"-22"16,0 1-1,0 0-15,0 0 16,22 21-16,-22-21 0,0 0 16,0 42 15,0 0-15,0 0-16,0 0 0,0 22 15,0-22-15,0 21 0,0 0 0,0 1 16,0-1-16,0 0 0,0-20 15,0 20-15,0-21 0,0 21 0,0-20 16,0-1-16,0 0 0,0 0 0,0 0 16,0-42 15,0 0-15,0 0-16,0-22 15,0 22-15,0-21 0,0 21 0,21-22 16,0 1-16,0-21 0,0 20 15,0 1-15,1 0 0,-1-1 0,21 22 16,-21 0-16,22 0 0,-22 0 16,21-1-16,-21 22 0,22 0 0,-22 0 15,21 22-15,-21-1 0,0 0 0,-21 0 16,22 21-16,-22 1 0,0-22 16,0 21-16,0 1 0,0-1 0,0-21 15,0 21-15,0-20 16,0 20-16,0-21 0,0 0 0,-22-21 0,22 21 15,0 1-15,0-44 32,0 1-17,0 0-15,0 0 0,0 0 16,0-22-16,0 1 0,0 21 0,22-21 16,-1-22-16,0 22 0,0-1 15,0 22-15,22-21 0,-22 21 0,21-22 16,-21 43-16,22-21 0,-1 21 0,-21 0 15,21 0-15,-20 21 0,-1 1 16,0-1-16,0 0 0,0 21 0,-21-21 16,21 22-16,-21-1 0,0 0 15,0-20-15,0 20 0,0 0 16,0-21-16,0 1 0,-21 20 0,21-21 16,-21 0-16,0 0 0,21 1 15,0-1-15,-21-21 0,21-21 47,0-1-47,0 1 0,21 21 0</inkml:trace>
  <inkml:trace contextRef="#ctx0" brushRef="#br0" timeOffset="14575.66">15811 5525 0,'-21'0'16,"0"0"-16,0 0 15,21 21-15,-21 0 0,0 21 0,-1-21 16,1 22-16,0-22 0,21 21 16,-21 1-16,21-22 0,-21 21 0,21-21 15,0 22-15,0-22 0,0 0 0,0 21 16,0-21-16,21 1 15,0-1-15,21 0 0,-20-21 16,-1 0-16,21 0 0,-21 0 0,0 0 16,22 0-16,-1 0 0,-21 0 15,22-21-15,-22 21 0,21-21 0,-21-1 16,0 1-16,1 0 0,-22-21 16,0 21-16,21-22 0,-21 1 0,0 0 15,0-1-15,0 1 0,-21 0 16,-1-1-16,1 1 0,0 21 0,0 0 15,0-1-15,0 1 0,-22 21 0,22 0 16,0 0-16,-21 0 0,20 21 16,1 1-16,0-1 0,-21 0 0,21 21 15,-1 1-15,1-22 16,0 21-16,21 0 0,0 1 0,0-1 16,0 0-16,0-20 0,0 20 0,0-21 15,21 21-15,22-20 0,-22-1 16,21 0-16,-21 0 0,22-21 0,-1 0 15,0 21-15,1-21 0,-1 0 0,0 0 16,1 0-16,-1-21 0,0 0 16,1 0-16,-1 0 0,0-1 0,1 1 15,-22 0-15,21-21 0,-21 21 16,22-22-16,-22 22 0,0-21 0,-21 21 16,21-1-16,-21 1 0,21 21 15,-21-21-15,0 42 31,0 0-31,0 1 0,0-1 16,0 0-16,0 0 0,0 21 0,0-20 16,0-1-16,0 0 0,0 21 0,0-21 15,0 1-15,0-1 0,0 0 16,21 0-16,1-21 0,-1 0 16,0 0-16,0 0 15,0 0-15,0 0 0,1 0 0,-1-21 16,0 0-16,0 0 0,0-1 0,0 1 15,1 0-15,-1-21 0,0-1 16,0 1-16,0 21 0,0-21 16,1 20-16,-22-20 0,21 21 15,0 0-15,-21 0 16,0 42 0,0 0-16,0 0 0,0 0 15,0 0-15,0 1 0,-21-1 0,21 21 16,-21-21-16,21 0 0,0 1 15,0 20-15,0-21 0,0 0 0,0 0 16,0 1-16,0-1 0,21 0 0,0-21 16,0 21-16,0-21 0,0 0 15,1 0-15,20 0 0,-21 0 0,21 0 16,1 0-16,-22 0 0,21-21 16,1 21-16,-1-21 0,0 0 15,-21-1-15,22-20 0,-1 21 0,-21-21 16,0-1-16,22 22 0,-22-21 15,0-1-15,0 1 0,-21 21 0,0 0 16,0 0-16,0-1 0,0 1 0,-21 21 31,0 21-31,0 1 0,0-1 0,-1 21 16,22-21-16,-21 22 0,21-22 16,-21 21-16,21 0 0,0-20 15,0 20-15,0-21 0,0 0 0,0 0 16,0 1-16,21-1 0,0 0 15,1 0-15,-1-21 0,0 0 0,21 21 16,-21-21-16,1 0 0,-1 0 16,0 0-16,0 0 0,0 0 0,0 0 15,1 0-15,-1 0 0,0-21 0,-21 0 16,21 21-16,0-21 0,0 0 16,1-1-16</inkml:trace>
  <inkml:trace contextRef="#ctx0" brushRef="#br0" timeOffset="21936.5">1355 8297 0,'0'0'0,"0"-21"0,0 0 0,0 0 15,21 21-15,21 0 0,-21 0 16</inkml:trace>
  <inkml:trace contextRef="#ctx0" brushRef="#br0" timeOffset="23087.88">1566 8446 0,'0'0'0,"-42"0"16,21 0-16,0 0 0,-1 0 15,1 0-15,0 0 0,0 0 16,-21 0-16,20 0 0,1 0 0,0 0 16,0 0-16,0 0 0,0 0 15,-1 0-15,1 0 16,42 0 15,1 0-15,-1 0-16,21 0 0,0 21 15,1-21-15,-1 21 0,22-21 0,-1 0 16,22 0-16,-22 0 0,22 0 16,21 0-16,0 0 0,-1 0 0,22 0 15,0-21-15,22 0 0,-22 21 16,21-22-16,-21 22 0,0-21 0,0 0 16,0 21-16,0 0 0,-21-21 0,-22 21 15,1 0-15,0-21 0,-22 21 16,-21 0-16,1 0 0,-1 0 0,-21 0 15,0-21-15,1 21 0,-1 0 16,-21-22 0,0 1 15,-21 21-31,-1 0 0,1 0 0,0 0 16,-21-21-16,21 21 0,-1 0 15,1 0-15,-21-21 0,21 21 0,-22-21 16,22 0-16,-21 21 0,21-22 0,-22 22 15,22-21-15,0 0 0,0 21 16,0-21-16,0 0 0,-1 21 0,1 0 16,0-21-16,0 21 15,0 0-15,0 0 16,21 21 15,0 0-31,21-21 0,0 0 16,0 21-16,0-21 0,22 0 15,-1 21-15,0-21 0,1 0 0,-1 21 16,0-21-16,1 0 0,-1 0 16,0 0-16,1 0 0,-1 0 0,-21 0 15,21 0-15,-20 0 0,20 0 16,-21 0-16,0 0 0,0 0 16,-21 22-16,0-1 15,0 0-15,-21 0 16,0 0-16,0 0 0,0 1 15,0-1-15,-22 0 0,22 0 0,0 0 16,-21 0-16,20 1 0,1-1 16,0 0-16,0 0 0,0 0 0,0 0 15,-1 1-15,1-1 0,21 0 16,-21 0-16,0 0 16,0-21-16,0 0 15</inkml:trace>
  <inkml:trace contextRef="#ctx0" brushRef="#br0" timeOffset="29455.49">6138 8149 0,'0'21'16,"0"1"-1,0-1 1,0 0 15,0 0-15,0 0 15,21-21 0,1 0-31,-1 0 0,0-21 16,0 21-16,-21-21 0,21 0 16,0 0-16,1 21 0,-1-22 15,0 1-15,0-21 0,0 21 0,-21 0 16,21-1-16,1-20 0,-1 21 16,0-21-16,-21 20 0,0-20 0,0 21 15,0-21-15,0 20 0,0 1 16,0-21-16,0 21 0,0 0 0,-21-22 15,21 22-15,0 0 0,-21 0 16,-1 0-16,22-1 16,0 1-16,-21 21 31,21 21-15,-21 1-16,21-1 0,0 21 15,0-21-15,-21 22 0,21 20 0,0-21 16,0 22-16,0 21 0,0-22 0,0 22 15,0-1-15,0 1 0,0 0 16,0-1-16,0 1 0,0 0 0,0 21 16,0-22-16,0 22 15,0-21-15,0-1 0,0 22 0,0-21 0,0 0 16,0-1-16,0 1 0,-21 0 16,21-1-16,0-20 0,0 20 15,0-20-15,0-22 0,0 22 0,0-22 16,21-21-16,0 22 0,0-22 0,0 0 15,1 0-15,-1-21 0,0 0 0,0 0 16,0 0-16,0-21 0,1 0 16,20-22-16,-21 22 0,0-21 0,0 0 15,22-22-15,-22 22 0,0-22 0,0 1 16,0-1-16,-21 1 16,0-22-16,0 22 0,0-1 0,0 1 15,0-22-15,-21 21 0,0-20 0,-21 20 0,21 1 16,-22-1-16,1 22 15,0 0-15,-1-1 0,1 1 0,21 21 16,-22 0-16,1-1 0,21 22 0,0 0 16,0 0-16,-1 0 0,1 0 15,42 0 17,1 0-32,-1 0 0,0-21 0,21 21 15,-21-21-15,22 21 0,-1-21 0,0 0 16,1 0-16,20-1 15,-20-20-15,-1 21 0,21-21 0,-20-1 16,-1 22-16,0-21 0,1-1 0,-22 1 16,0 21-16,0-21 0,0 20 15,-21-20-15,0 21 0,0 0 0,0 0 16,0-1-16,0 1 16,0 42 15,0 1-31,0 20 0,-21-21 15,21 21-15,0-20 0,0 20 0,0 0 16,0 1-16,0-22 0,0 21 16,0 0-16,0-20 0,21-1 0,1 0 15,-22 0-15,21 0 0,0-21 16,0 21-16,0-21 0,0 0 16,1 0-16,-1 0 0,0 0 0,0-21 15,0 0-15,0 0 0,22 0 0,-22 0 16,0-1-16,0-20 0,0 21 15,22-21-15,-22-1 0,0 22 0,-21-21 16,0 21-16,21-1 0,-21 1 0,0 0 16,0 42-1,-21 0 1,21 1-16,-21-1 16,21 21-16,-21-21 0,21 22 15,0-22-15,0 21 0,-21 0 0,21-20 16,-22-1-16,22 0 0,-21 21 15,21-21-15,0 1 0,0-1 16,0-42 15,21 21-31,1-22 0,-1 1 16,-21-21-16,21 21 0,0 0 16,0-22-16,0 1 0,1 21 0,-1-22 15,0 22-15,0 0 0,0 0 0,0 0 16,1 21-16,-1 0 15,0 0-15,-21 21 0,21 0 16,-21 0-16,21 0 0,-21 1 0,21-1 16,1 21-16,-22-21 0,21 0 15,0 1-15,0-1 0,0 0 0,0 0 16,-21 0-16,22-21 0,-1 21 16,0-21-16,0 0 0,0 0 15,0 0-15,1 0 0,-1 0 16,-21-21-16,21 0 0,0 21 15,-21-21-15,21-21 0,0 20 0,1 1 16,-1-21-16,0 0 0,0-1 0,0 1 16,64-64-1,-64 85-15,21 0 0,-20 0 16,-1 21-16,0 0 0,0 0 0,0 0 16,0 0-16,1 0 0,-1 21 15,-21 0-15,21 0 0,-21 0 0,21 0 16,-21 1-16,21-1 0,-21 0 15,0 0-15,0 0 0,0 0 0,0 1 16,0-1-16,21-21 16,-21-21 15,0-1-31,0 1 16,0 0-16,-21 0 15,21 0-15,-21 0 0,0-1 16,0 1-16,0 0 0,-1 0 0,1 21 15,0 0-15,0-21 0,0 21 16,0 0-16,-1 0 0,-20 0 0,42 21 16,-21-21-16,0 21 0,0 0 15,-1 0-15,1 22 0,0-22 0,21 0 16,-21 21-16,0 1 0,21-22 0,0 21 16,0-21-16,-21 22 0,21-22 15,0 0-15,0 21 0,0-20 0,0-1 16,21 0-16,0 0 15,0-21-15,0 0 0,0 0 16,1 0-16,20 0 0,-21 0 0,21-21 16,-20 0-16,20 21 0,-21-21 0,21-1 15,-20-20-15,-1 21 0,0-21 16,21 20-16,-42-20 0,21 0 0,1-22 16,-22 22-16,21-22 0,-21 22 0,0-21 15,0-1-15,0 22 0,0-22 16,0 22-16,0 0 0,0-1 0,0 22 15,0-21-15,0 21 0,0-1 16,0 1-16,0 42 31,0 1-31,0-1 16,0 21-16,0 0 0,0 1 0,0-1 16,0 0-16,0 22 0,0-22 0,0 22 15,0-1-15,0-20 0,0 20 16,0-21-16,0 1 0,0-1 0,0 0 15,0 1-15,0-22 0,21 21 16,0-21-16,0 1 0,0-22 0,1 21 16,-1-21-16,0 0 0,0 0 0,0 0 15,22 0-15,-22 0 0,0 0 16,0 0-16,21-21 0,-20-1 16,-1 1-16,21-21 0,-21 21 0,0-22 15,1 1-15</inkml:trace>
  <inkml:trace contextRef="#ctx0" brushRef="#br0" timeOffset="29720.35">7578 7853 0,'0'0'0,"-22"0"0,-20 0 16,21 0-16,0 0 0,21 21 47,21-21-32,0 0 1</inkml:trace>
  <inkml:trace contextRef="#ctx0" brushRef="#br0" timeOffset="32767.91">9588 7747 0,'0'0'0,"0"21"47,22-21-32,-1 0-15,0 0 0,0 0 16,0 0-16,22 0 0,-22 0 15,0 0-15,21-21 0,1 21 16,-22-21-16,21 0 0,-21 0 16,22 21-16,-22-22 0,0 1 0,0 0 15,0 0-15,-21 0 0,0 0 16,0-1-16,0 1 0,-21 0 16,0 21-16,0 0 0,0-21 15,-22 21-15,22 0 0,-21 0 0,21 0 16,-22 21-16,22 0 0,-21 0 0,21 1 15,-1-1-15,1 21 0,21-21 16,0 22-16,-21-22 0,21 21 0,0 0 16,0-20-16,0 20 0,0-21 15,0 0-15,21 22 0,-21-22 0,21 0 16,1 0-16,-1-21 0,0 21 16,0-21-16,21 0 0,-20 0 15,-1 21-15,0-21 0,0 0 0,0 0 16,0 0-16,1 0 0,-22-21 0,21 21 15,-21-21-15,0 0 16,-21 21-16,-1 0 0,1 0 16,0 0-16,0 0 0,0 0 15,0 21-15,-1-21 0,1 21 0,0 0 16,0 1-16,0-1 0,0 21 0,-1-21 16,1 22-16,21-22 15,0 21-15,-21 0 0,21-20 0,0 20 16,0-21-16,0 21 0,0-20 0,0-1 15,0 0-15,0 0 0,21 0 16,0 0-16,1-21 0,-1 0 0,0 0 16,21 0-16,1 0 0,-22 0 0,21 0 15,0 0-15,1-21 0,-1 0 16,22 0-16,-22 0 0,0-22 0,1 1 16,-1 0-16,-21-1 0,21 1 0,1-21 15,-22-1-15,21 22 0,-21-22 16,1 1-16,-1-1 0,0 1 0,-21-1 15,0 22-15,21-22 0,-21 22 16,0 0-16,0-1 0,0 1 16,0 21-16,0 0 0,0 0 0,0-1 15,0 44 1,-21-1-16,21 21 16,-21-21-16,21 22 0,0-1 0,-21 0 15,21 22-15,-22-22 0,22 22 16,0-1-16,0-21 0,-21 22 0,21-1 15,0 1-15,0-22 0,-21 1 0,21 20 16,0-21-16,0 1 0,0-22 16,0 21-16,21-21 0,0 22 0,1-22 15,-1-21-15,0 21 0,21 0 16,-21-21-16,22 0 0,-1 0 16,0 0-16,1 0 0,-1-21 0,0 0 15,1 0-15,-1 0 0,0-1 0,1-20 16,-22 21-16,21-21 0,-21-1 15,1 1-15,-1 21 0,0-22 0,-21 1 16,0 21-16,0 0 0,0 0 16,0-1-16,-21 22 15,0 0-15,-1 0 0,1 0 16,0 22-16,21-1 16,-21 0-16,0 21 0,21-21 0,-21 1 0,21 20 15,0-21-15,0 0 0,0 22 0,0-22 16,0 0-16,0 0 15,21 0-15,0 0 0,0-21 0,21 22 16,-20-22-16,-1 0 0,21 0 0,0 0 16,-20 0-16,20 0 0,0 0 15,1 0-15,-22-22 0,21 1 0,0 21 16,-20-21-16,20-21 0,-21 21 0,21-1 16,-20-20-16,-1 21 0,0-21 15,0-1-15,0 22 0,-21 0 0,0-21 16,0 20-16,0 1 0,0 0 15,0 42 17,0 0-32,0 1 0,0-1 0,-21 0 15,21 21-15,-21-21 0,21 1 16,0 20-16,0-21 0,0 0 0,0 22 16,0-22-16,-21 0 0,21 0 0,0 0 15,0 0-15,0 1 0,0-1 16,0 0-16,0-42 47,0 0-47,0-1 0,0 1 15,21 0-15,-21 0 0,0-21 0,21-1 16,0 22-16,-21-21 0,21-1 16,1 22-16,-1-21 0,0 21 0,-21-22 15,21 22-15,0 0 0,0 21 0,1-21 16,-1 21-16,0 0 15,0 0-15,0 21 16,-21 0-16,21-21 0,-21 21 16,0 22-16,0-22 0,22 0 0,-22 0 15,0 22-15,21-22 0,-21 0 0,0 0 16,0 21-16,0-20 0,0-1 16,0 0-16,0 0 15,0 0-15,21-21 16,0 0-1,-21-21-15,0 0 16,21 21-16,0-21 0,-21 0 0,22-1 16,-1-20-16,0 21 0,0-21 15,0 20-15,0-20 0,1 0 0,20-1 16,-21 1-16,0 21 0,22 0 0,-22 0 16,0-1-16,0 1 0,0 21 15,0 0-15,1 0 0,-1 0 0,0 0 16,-21 21-1,21 1-15,-21-1 0,0 0 16,0 21-16,0-21 0,0 22 0,0-22 16,0 21-16,0-21 0,0 22 15,0-22-15,0 21 0,0-21 0,0 1 16,0-1-16,21 0 0,0 0 0,-21 0 16,22 0-16,20-21 0,-21 0 15,0 0-15,22 0 0,-22 0 0,21 0 16,0 0-16,-20 0 0,20 0 0,0-21 15,1 0-15,-22 0 0,21 0 16,-21 0-16,22-1 0,-22-20 0,21 0 16,-21 21-16,0-22 0,1 1 0,-1 0 15,0 20-15,-21-20 16,21 21-16,-21 0 0,0 0 0,-21 21 31,0 0-31,0 0 0,-1 21 16,1 0-16,0 0 0,0 21 0,0-20 15,0 20-15,-1-21 0,1 21 16,21 1-16,0-22 0,0 21 0,0-21 16,0 1-16,0-1 0,0 0 0,0 0 15,21 0-15,1 0 0,20-21 16,-21 0-16,21 22 0,-20-22 0,20 0 16,0 0-16,1 0 0,-1 0 15,-21 0-15,21-22 0,1 1 16,-22 21-16,21-21 0,-21 0 0,1-21 15,-1 20-15,0 1 0,0-21 0,0 0 16,0 20-16,1-20 0,-22 0 16,0-1-16,21 22 0,-21 0 0,0 0 15,21 0-15,-21 0 0,0 42 32,0 0-32,-21 0 0,0 0 15,21 0-15,-22 1 0,22 20 16,0-21-16,-21 21 0,0-20 0,21-1 15,-21 21-15,21-21 0,0 0 16,0 1-16,0-1 0,-21 0 16,21 0-16,0 0 0,21-21 47,-21-21-47,0 0 0,21-21 15,0 20-15,-21 1 0,21-21 0,1 21 16,-22-22-16,21 1 0,0 0 15,0-1-15,21 1 0,-20 0 0,-1-1 16,21 22-16,-21 0 0,0 0 0,22 0 16,-22 21-16,0 0 15,0 0-15,22 0 0,-22 0 0,0 21 16,-21 0-16,21 0 0,0 22 0,-21-22 16,21 21-16,-21 0 0,0-20 15,0 20-15,22 0 0,-22-21 0,21 22 16,-21-22-16,21 0 0,-21 0 0,21 0 15,0 1-15,0-1 0,1-21 16,-1 21-16,0-21 0,0 0 16,0 0-16,0 0 0,1 0 15,-1-21-15,-21 0 0,21-1 0,0 1 16,0 0-16,-21 0 0,0-21 0,21-1 16,1 1-16,-22 0 0,0-22 15,0 1-15,21 20 0,0-20 16,-21-1-16,21 1 0,0-1 0,0 1 15,-21-1-15,22 1 0,-1 20 16,0-20-16,-21 21 0,0-1 0,0 1 16,0 21-16,0 0 0,0-1 15,0 44 1,0-1-16,-21 0 0,0 21 16,-1 1-16,22 20 0,-21-21 15,0 22-15,21-1 0,-21 1 0,21-1 16,0-20-16,0 20 0,0 1 15,0-1-15,0-20 0,0 20 16,0-21-16,0 1 0,21-1 0,0 0 16,0-20-16,-21 20 0,22-21 15,-1 0-15,0 0 0,0 1 16,0-22-16,0 0 0,1 0 0,-1 0 16,0 0-16,0 0 0,0 0 15,22-22-15,-22 1 0,0 0 0,0 0 16,21 0-16,-20 0 0,-1-1 0,0-20 15,21 21-15,-21-21 0,1 20 16,-1 1-16,0-21 0,0 21 0,0 0 16</inkml:trace>
  <inkml:trace contextRef="#ctx0" brushRef="#br0" timeOffset="33095.57">14647 7578 0,'0'-21'31,"21"21"-31,1 0 0,-1-22 15,21 22-15,-21 0 0,22 0 0,-1 0 16,0 0-16,1-21 0,-22 21 0,21 0 16,-21 0-16,22 0 0,-22 0 15,0 0-15,0 0 0,0 0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3T04:04:20.3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1778 1736 0,'0'-21'47,"0"-1"-47,0 1 15,-21 0-15,21 0 16</inkml:trace>
  <inkml:trace contextRef="#ctx0" brushRef="#br0" timeOffset="795.57">2498 508 0,'0'0'0,"0"-21"16,0 0-16,0 0 16,0-1-1,-22 22 17,22 22-32,0-1 0,0 0 15,0 21-15,0 1 0,0-1 0,0 21 16,0 1-16,-21-1 15,21 1-15,-21 21 0,0-22 0,0 22 16,21-22-16,-21 1 0,-1 20 16,1-20-16,21-22 0,0 22 0,-21-1 15,21-20-15,0-1 0,0 0 16,0-21-16,0 22 0,0-22 16,0 0-16,0 0 0,0 0 15,0-42 16,0 0-31,0 0 0,0-21 0,0 20 16,21-20-16,0 0 0,1-22 16</inkml:trace>
  <inkml:trace contextRef="#ctx0" brushRef="#br0" timeOffset="1059.91">2582 550 0,'0'0'0,"0"-21"16,0 0-16,0 0 16,0 0-16,21 0 15,1 21-15,-1-22 0,21 1 0,0 0 16,1 0-16,-1 21 0,0-21 16,1 0-16,-1-1 15,0 1-15,1 0 0,-1 21 0,0 0 16,-20-21-16,20 21 0,-21 0 15,-21 21 1,0 0-16,-21 0 16,0 1-16,0-1 0,-1 0 15</inkml:trace>
  <inkml:trace contextRef="#ctx0" brushRef="#br0" timeOffset="1304.77">2561 1312 0,'0'0'0,"-21"22"0,42-22 31,0 0-31,0 0 16,1 0-16,-1-22 0,0 1 15,0 21-15,0-21 0,0 21 16,1-21-16,-1 21 0,0-21 0,0 21 15,0 0-15,0 0 16,1 0-16,-22-21 0,21 21 16</inkml:trace>
  <inkml:trace contextRef="#ctx0" brushRef="#br0" timeOffset="1555.7">3069 1228 0,'0'42'16,"0"-21"-16,0 0 0,0 1 16,0-1-16,0 0 0,0 0 0,0 0 15,0 0-15,0 22 0,0-22 16,0 21-16,0-21 0,0 1 16,0-1-16,0 21 0,0-21 15,0 0-15,0 1 16,0-1-16,21-21 15,-21-21 1,21-1-16,-21 1 16,22 0-16,-1-21 0</inkml:trace>
  <inkml:trace contextRef="#ctx0" brushRef="#br0" timeOffset="1876.52">3238 1058 0,'0'0'0,"-21"0"15,0 0-15,0 22 16,21-1 0,-21 0-16,21 0 0,0 0 0,0 0 15,21-21 1,0 0-16,0 0 0,0 0 0,1 0 16,-1 0-16,0 0 0,0-21 15,-21 0-15,0 0 16,0 0-16,0 0 0,0-1 0,-21 1 15,0 0-15,0 0 16,-1 0-16,1 21 0,0 0 16,0 0-16,0 0 15,21 21 1,0 0-16,0 0 16,0 0-16,21-21 31,0 0-31</inkml:trace>
  <inkml:trace contextRef="#ctx0" brushRef="#br0" timeOffset="2200.33">3789 550 0,'0'0'16,"0"-21"-16,0 0 0,0 0 15,-21 0-15,-1 21 16,1 21-1,21 0 1,0 0-16,0 0 0,0 22 0,0 20 16,0-20-16,0 20 0,0 1 15,-21 20-15,21-20 0,-21 20 0,21-20 16,-21-1-16,21 22 0,0-43 16,-21 22-16,21-1 0,0-20 15,0-1-15,0 0 0,0 1 0,0-1 16,0-21-16,0 0 0,0 1 15,0-1-15,0 0 0,21-21 32,-21-21-32,21 0 15,0-22-15,-21 22 0,21-21 16</inkml:trace>
  <inkml:trace contextRef="#ctx0" brushRef="#br0" timeOffset="2567.12">3852 1418 0,'0'21'0,"0"1"0,0-1 16,0 0-16,0 0 0,0 0 16,21 0-1,1-21-15,-1 0 0,0 0 16,0 0-16,21 0 0,-20 0 16,20-21-16,0 21 0,1-21 0,-22 0 15,21 0-15,-21 0 0,22-1 16,-43 1-16,0 0 0,0 0 15,0 0-15,0 0 0,0-1 0,0 1 16,-22 21-16,-20 0 16,21 0-16,0 0 0,-22 21 0,22-21 15,-21 22-15,21 20 0,0-21 16,-1 0-16,1 22 0,0-22 0,21 21 16,0-21-16,0 22 15,0-22-15,0 21 0,0-21 0,0 0 16,21 1-16,0-1 0,1 0 15,-1-21-15,21 0 0,-21 0 0,0 0 16,22 0-16,-22 0 0,21-21 16,-21 0-16,22-1 0,-1 1 0,-21-21 15,22 21-15</inkml:trace>
  <inkml:trace contextRef="#ctx0" brushRef="#br0" timeOffset="3723.65">5419 572 0,'0'0'0,"0"-22"0,0 1 15,0 0-15,0 0 0,0 0 16,0 0-16,-22-22 0,22 22 0,-21 0 15,21 0-15,-21 21 16,0 0-16,0 21 16,21 21-16,0 1 0,0-1 15,0 21-15,0 1 0,0-1 16,0 22-16,0 0 0,0-1 0,0 1 16,0 0-16,0-22 15,0 22-15,0-22 0,0 1 0,0-22 16,0 22-16,21-22 0,0 0 15,21 1-15,-20-22 0,-1 0 0,21-21 16,0 0-16,1 0 0,-1 0 16,-21 0-16,22-21 0,-1 0 0,0 0 15,1-22-15,-1 22 0,-21-21 16,0-22-16,0 22 0,1-22 0,-22-20 16,0 20-16,0-20 0,0-1 15,0 0-15,0 1 0,-22 20 0,22 1 16,-21-1-16,21 1 15,0 20-15,0 22 0,0-21 0,0 21 0,-21-1 16,42 44 15,0-1-31,-21 0 16,22 0-16,-1 0 0,-21 22 0,0-22 16,21 21-16</inkml:trace>
  <inkml:trace contextRef="#ctx0" brushRef="#br0" timeOffset="4056.93">6286 1101 0,'0'0'0,"0"21"0,0 0 16,0 0-16,0 0 0,0 1 0,0-1 15,0 21-15,0-21 0,0 22 16,0-1-16,0 21 0,0 1 0,0-1 15,0 1-15,0-1 0,0 22 16,0 0-16,0-1 0,0 1 0,0 0 16,0 21-16,0-22 0,0 22 15,0-21-15,0 21 0,0-22 0,-21 1 16,21 0-16,-21-22 0,21 22 0,0-22 16,0-20-16,0 20 0,0-21 15,0 1-15,0-1 0,-21-21 16,21 0-16,0 1 0,0-44 31,0 1-31,0-21 0,0 0 0,0-22 16,21 1-16,0-1 0</inkml:trace>
  <inkml:trace contextRef="#ctx0" brushRef="#br0" timeOffset="4347.72">6371 1461 0,'0'0'0,"-42"-64"15,21 22-15,21 21 0,0-22 16,0 22-16,0 0 16,0 0-16,21 0 0,0-1 0,21 1 15,-21 21-15,22 0 0,-1 0 16,22 0-16,-43 0 0,21 21 0,0-21 16,22 43-16,-22-22 0,-21 0 0,22 0 15,-43 22-15,0-22 0,0 21 16,-21-21-16,-1 22 0,-20-22 0,0 21 15,-1-21-15,1 22 0,0-22 16,-1 0-16,1 0 0,0 0 16,-1-21-16,22 21 0,0-21 0,0 0 15,21-21 1,0 0 0,0 0-16</inkml:trace>
  <inkml:trace contextRef="#ctx0" brushRef="#br0" timeOffset="6175.47">7133 1291 0,'21'-21'0,"0"-21"15,1-1-15,-1 1 0,0-43 0,0 22 16,21-1-16,-20-20 0,-1 20 16,0 1-16,0-22 0,0 22 0,-21 20 15,21-20-15,-21 20 0,0 1 16,0 0-16,0 21 0,-21-22 0,0 43 15,21-21-15,-21 21 16,0 0-16,0 0 0,-1 21 0,22 22 16,-21-1-16,0 0 0,0 22 15,0-1-15,0 1 0,21 20 0,-22 1 16,1 0-16,21-1 0,0 1 16,-21 0-16,21-1 0,-21-20 0,21-1 15,0 22-15,0-43 0,0 22 16,21-22-16,0 1 0,0-1 0,1 0 15,-1-21-15,21 1 0,-21-22 16,22 0-16,-1 0 0,0 0 0,1 0 16,-1 0-16,0-22 0,1 1 15,-1-21-15,0 21 0,1 0 16,-1-22-16,-21 1 0,0 21 16,0-22-16,1 1 0,-1 21 0,-21-21 15,0 20-15,0 1 0,0 0 16,0 0-16,-21 21 15,-1 0-15,1 0 16,0 21-16,0 0 0,0 0 0,21 1 16,-21 20-16,-1-21 0,22 21 15,0-20-15,0-1 0,0 21 0,0-21 16,0 22-16,0-22 0,22 0 16,-1 0-16,21 0 0,-21 0 15,22-21-15,-1 0 0,0 0 0,1 0 16,-1 0-16,0 0 0,1 0 15,-1-21-15,0 0 0,-21 0 0,22 0 16,-22 0-16,0-1 0,0-20 16,0 21-16,-21-21 0,0-1 0,0 22 15,0-21-15,0-1 0,-21 22 16,0-21-16,0 21 0,-21 0 0,20-1 16,-20 22-16,21 0 0,-21 0 15,-1 0-15,22 0 0,-21 0 0,21 0 16,-22 22-16,22-1 15,0 21-15,0-21 0,0 0 0,21 22 0,0-22 16,0 21-16,0-21 16,0 1-16,21 20 0,21-21 0,-21 21 15,22-20-15,-1-1 0,0 0 0,1 0 16,20-21-16,-21 0 0,22 21 16,-1-21-16,1 0 0,-1 0 0,1-21 15,-1 0-15,1 21 0,-1-21 16,-20 0-16,-1-1 0,22-20 0,-43 21 15,21 0-15,-21-22 0,0 22 16,1-21-16,-22 21 0,0-22 0,0 22 16,0 0-16,0 0 15,-43 0-15,22 0 0,0 21 0,0 0 16,-22 0-16,22 0 0,-21 0 16,21 0-16,-22 21 0,22 0 0,-21 0 15,21 0-15,0 0 0,-22 22 0,43-22 16,-21 0-16,21 21 0,-21-20 15,21-1-15,0 0 0,0 0 0,0 0 16,21 0-16,0-21 0,0 0 16,22 0-16,-22 0 0,21 0 0,-21 0 15,1 0-15,20-21 0,-21 21 16,21-21-16,-20 0 0,-1 0 0,0 0 16,0-22-16,-21 22 15,0 0-15,21 0 0,-21 0 0,0-1 16,0 1-16,0 0 15,0 42 17,0 0-32,0 1 0,21-1 15,-21 0-15,0 0 0,0 0 0,0 0 16,22 22-16,-1-22 0,0 0 16,0 0-16,0 0 0,22 1 0,-22-1 15,21-21-15,0 0 0,1 21 16,-1-21-16,0 0 0,1 0 0,-1 0 15,22-21-15,-1 0 0,-21-1 16,22 1-16,-1 0 0,1 0 16,-22 0-16,22-22 0,-22 1 0,0 21 15,-20-21-15,-1-1 0,0 1 16,-21 21-16,0-22 0,0 22 0,0 0 16,-21 0-16,0 0 0,-1 0 15,1 21-15,-21 0 0,0 0 0,20 0 16,-20 21-16,0 0 0,21 0 15,-22 0-15,22 0 0,0 22 0,0-1 16,0-21-16,-1 22 0,22-22 16,0 21-16,0-21 0,0 22 0,0-22 15,0 0-15,0 21 0,22-21 16,-1 1-16,0-1 0,0-21 16,0 21-16,22-21 0,-22 0 0,21 0 15,-21 0-15,22 0 0,-1-21 16,-21 0-16,21-1 0,-20 1 0,-1-21 15,21 21-15,-21-22 0,0-20 16,1-1-16,-1 1 0,0-1 0,0-20 16,0-1-16,0 0 0,1 1 15,-1-22-15,0 21 0,-21 22 0,21-22 16,-21 22-16,21-1 0,-21 22 16,0-1-16,0 1 0,0 21 0,0 0 15,0 0-15,-21 21 16,0 21-16,0 0 0,0 0 15,-22 21-15,22 1 0,0 20 0,-21-20 16,20 20-16,1 22 0,0-1 16,0 1-16,21 0 0,0-1 0,0 1 15,0-21-15,21 20 0,0-20 16,0-1-16,22 1 0,-22-22 0,21 0 16,1 1-16,20-1 0,-21 0 15,1-20-15,-1-1 0,22 0 0,-22 0 16,21-21-16,-20 0 15,-1 0-15,22 0 0,-22 0 0,0-21 16,1 0-16,-1 0 0,0-1 0,1 1 16,-1-21-16</inkml:trace>
  <inkml:trace contextRef="#ctx0" brushRef="#br0" timeOffset="7067.62">2794 2371 0,'0'0'0,"-42"-21"0,20 21 0,-62-22 16,63 22-16,-1-21 15,1 21-15,0 0 0,0 0 16,42 0 15,0 0-15,0 0-16,22 0 0,-22 0 0,21 0 15,1 0-15,20 0 0,1 0 16,-1 0-16,1 0 0,20 0 16,1 0-16,21 0 0,0 0 15,-1 0-15,1 0 0,21 0 0,0 0 16,21 0-16,1 0 0,20 0 16,0 0-16,1 0 0,20 0 0,1 0 15,-1-21-15,22 21 0,-1-21 16,-20 21-16,42 0 0,-22-21 0,22 21 15,0 0-15,-21-21 0,21-1 16,21 22-16,-22 0 0,-20-21 0,21 21 16,0 0-16,0 0 0,-22 0 15,-20 0-15,20 0 0,-20-21 0,-1 21 16,1 0-16,-22 0 0,-21 0 16,-21 0-16,0 0 0,0 0 15,-21 0-15,-21 0 0,0 0 0,-22 0 0,1 0 16,-22 21-16,-21-21 15,0 0-15,0 0 0,1 0 0,-22 21 16,21-21-16,-21 22 16,-21-22-1,-22 0-15</inkml:trace>
  <inkml:trace contextRef="#ctx0" brushRef="#br0" timeOffset="8024.12">1863 4255 0,'0'0'0,"-43"0"0,22 0 0,0 0 15,-21 0-15,20 0 0,1 0 0,0 0 16,0 0-16,-21 0 0,20 0 15,1 0-15,0 0 16,0 0-16,42 21 31,21-21-15,-20 0-16,20 0 0,0 0 16,22 0-16,-1 0 0,1 0 15,-1 0-15,22 0 0,0 0 0,20 0 16,1 0-16,0 0 0,0 0 15,0 0-15,0 0 0,-22-21 0,1 21 16,0 0-16,-1 0 0,1-22 16,-22 22-16,-20 0 0,20 0 0,-20 0 15,-22 0-15,21 0 0,-21 0 16,0 0-16,-21-21 16,0 0 15,-21 21-31,0 0 15,0-21-15,0 0 0</inkml:trace>
  <inkml:trace contextRef="#ctx0" brushRef="#br0" timeOffset="8438.96">3069 3916 0,'0'0'0,"0"-21"16,-21 21-16,0 0 15,21 21 17,0 0-32,21 0 0,0 0 15,0 1-15,0-22 0,22 21 16,-1 0-16,0-21 0,1 21 0,-1-21 16,0 0-16,1 0 0,-1 21 15,22-21-15,-22 0 0,-21 0 0,21 0 16,-20 0-16,20 0 0,-21 0 15,0 0-15,-21 21 16,0 1 0,-21-1-16,-21 0 0,21 0 0,-22 0 15,1 22-15,-22-22 16,22 21-16,-21-21 0,-1 22 0,22-1 16,-22 0-16,22 1 0,0-22 15,-1 21-15,1 0 0,0-20 0,20-1 16,1 21-16,0-21 0,21 0 15,0 1-15,0-1 0,0-42 32,0-1-32,21 1 15</inkml:trace>
  <inkml:trace contextRef="#ctx0" brushRef="#br0" timeOffset="9540.06">4635 3641 0,'0'0'0,"0"-21"0,0-1 16,0 1-16,0 42 47,0 1-47,0 20 0,0-21 0,0 21 15,0 1-15,0-1 0,0 0 16,0 1-16,-21 20 0,21-20 0,-21 20 16,0-21-16,21 22 15,0-22-15,-21 1 0,21-22 0,-21 21 16,21-21-16,0 0 0,0 1 16,21-22-1,0 0-15,0-22 16,0 1-16,-21 0 0,21-21 0,1 21 15,-1-22-15,0 1 0,0 0 16,0-1-16,0 1 0,1 0 0,-1-1 16,-21 22-16,21-21 0,0 21 0,-21-1 15,21 22 1,0 22-16,-21-1 16,0 0-1,0 21-15,22-21 0,-22 22 0,0-22 16,21 21-16,-21-21 0,0 22 15,0-22-15,21 21 0,0-21 0,0 1 16,-21-1-16,21 0 0,1 0 0,-1 0 16,0-21-16,0 0 0,0 0 15,22 0-15,-22 0 0,0 0 0,21 0 16,-21-21-16,1 0 0,20 0 16,-21-22-16,21 1 0,-20 0 0,20-1 15,-21 1-15,0-21 0,0 20 16,1-20-16,-1-1 0,0 22 0,-21-22 15,0 1-15,21 21 0,-21-1 16,21 1-16,-21 21 0,0-22 16,0 22-16,0 0 0,0 42 31,0 0-31,-21 1 0,21 20 0,-21-21 16,21 21-16,-21 22 0,0-22 15,21 1-15,-22-1 0,22 21 0,0-20 16,0-1-16,0 22 0,0-22 15,0 0-15,0 1 0,0-1 0,22-21 16,-1 21-16,0-20 0,0-1 0,21-21 16,-20 21-16,20-21 15,0 0-15,1 0 0,-1 0 0,21-21 16,-20 21-16,-1-21 0,0-1 16,1-20-16,-1 21 0,0-21 0,-20 20 15,-1-20-15,0 0 0,0 21 0,-21-22 16,0 22-16,0 0 0,0 0 15,0 0-15,-21 21 0,0 0 16,0 0-16,-1 0 0,1 0 16,0 0-16,0 21 0,0 0 0,0 0 15,-1 21-15,22-20 0,0 20 16,0-21-16,0 21 0,0-20 0,0-1 16,22 21-16,-1-21 0,0 0 0,0 1 15,0-22-15,0 21 16,1-21-16,-1 0 0,0 0 0,0 0 15,21 0-15,-20 0 0,-1 0 16,21-21-16,-21-1 0,22 1 0</inkml:trace>
  <inkml:trace contextRef="#ctx0" brushRef="#br0" timeOffset="11803.91">8064 3260 0,'0'0'0,"22"-85"16,-22 64-16,0 0 0,0 0 0,0-1 15,0 1-15,-22 0 0,1 0 16,21 0-16,-21 21 0,0 0 0,-21 0 15,20 0-15,1 0 0,-21 0 16,21 0-16,-22 21 0,1 0 0,0 21 16,-22-20-16,22 20 0,0 21 0,-1-20 15,1 20-15,0 1 16,-1-1-16,1 22 0,21-22 0,-22 1 16,22-1-16,0 1 0,21-1 15,0-20-15,0 20 0,0-20 0,21-1 16,0 0-16,22 1 0,-1-22 0,0 21 15,22-21-15,-1-21 0,1 21 16,-1-21-16,22 0 0,-21 0 0,-1 0 16,22 0-16,-22-21 0,-20 0 15,20 0-15,-21 0 0,1 0 0,-1-22 16,-21 1-16,0 21 0,1-22 16,-22 1-16,0 0 0,0-1 15,0 1-15,0 0 0,-22-1 0,1 22 16,0-21-16,0 21 0,0 21 15,-22-21-15,22 21 0,-21 0 0,21 0 16,-22 21-16,1-21 0,21 21 16,-21 0-16,20 21 0,-20-20 0,21 20 15,0 0-15,0 1 0,-1-22 0,22 21 16,0 0-16,0-20 0,0 20 16,0-21-16,0 0 0,22 0 0,-1 1 15,0-1-15,21-21 0,-21 0 16,22 0-16,-22 0 0,21 0 0,1 0 15,-22 0-15,21-21 0,-21-1 16,22 1-16,-1-42 16,-21 42-16,-21-22 0,0 22 0,21 0 15,-21-21-15,0 20 0,0 1 16,0 0-16,-21 42 31,21 0-31,0 1 0,-21-1 16,21 21-16,-21-21 0,21 22 0,0-22 15,0 21-15,0-21 0,0 0 16,21 22-16,0-22 0,-21 0 0,42-21 16,-20 21-16,-1-21 0,21 0 0,-21 0 15,22 0-15,-1 0 16,0-21-16,-21 21 0,22-21 0,-1 0 16,0-22-16,1 22 0,-22-21 0,21 21 15,-21-22-15,1 1 0,-1 21 16,0-21-16,-21-1 0,0 22 0,0 0 15,0 0-15,-21 21 32,0 21-32,-1 0 0,22 21 15,-21-20-15,21-1 0,-21 0 16,0 0-16,21 21 0,0-20 0,-21-1 16,21 0-16,-21 0 0,21 0 15,0 0-15,0 1 16,0-44 15,0 1-31,0 0 0,21 0 0,0-21 16,0 20-16,-21 1 0,21-21 0,0 21 15,1-22-15,-1 22 0,0-21 16,0 21-16,-21 0 0,21 21 0,0 0 16,1 0-1,-22 21-15,0 0 16,0 0-16,0 0 0,0 22 0,0-22 15,0 0-15,0 0 0,0 21 16,21-20-16,0-1 0,-21 0 16,21 0-16,0 0 0,0 0 15,1-21-15,-1 0 0,0 0 0,21 0 16,-21 0-16,22 0 0,-22 0 0,21 0 16,-21-21-16,22 0 0,-22 0 15,0 0-15,0 0 0,22-22 0,-22 22 16,-21-21-16,21 21 0,0-22 15,-21 1-15,0 21 0,0-22 0,0 22 16,0 0-16,0 0 0,-21 42 31,0 0-15,21 22-16,-21-22 0,-1 0 0,22 21 16,-21-21-16,21 22 0,-21-22 15,0 21-15,21-21 0,0 1 0,0-1 16,0 0-16,0 0 0,-21 0 15,21 0-15,0-42 32,21 0-32,-21-21 15,21 21-15,0-1 0,-21-20 0,21 21 16,1-21-16,-1 20 0,-21 1 16,21-21-16,0 21 0,0 21 0,-21-21 15,21 21-15,1 21 31,-22 0-31,0 0 0,0 0 16,0 0-16,0 22 0,0-22 0,21 0 16,-21 21-16,0-20 0,21-1 15,0 0-15,0 0 0,0-21 0,22 21 16,-1-21-16,-21 0 0,22 0 16,-1 0-16,0 0 0,1 0 0,-1 0 15,0-21-15,1 0 0,-1 0 0,0 0 16,1-22-16,-22 22 15,21 0-15,-21-21 0,0-1 0,22 22 0,-22-21 16,0-1-16,-21 22 16,0 0-16,21 0 0,-21 0 0,0 42 31,0 0-31,0 0 16,-21 22-16,0-22 0,21 0 0,0 21 15,-21 1-15,21-22 0,0 21 16,0-21-16,0 0 0,0 22 0,21-22 15,0 0-15,0 0 0,0-21 16,1 0-16,-1 0 0,0 0 16,0 0-16,21 0 0,-20 0 0,-1-21 15,0 0-15,21 0 0,-21 0 16,1-1-16,-1 1 0,0 0 16,0-21-16,0 21 0,-21-22 0,0 1 15,0 0-15,0 20 0,0-20 16,0 0-16,-21-1 0,0 22 0,0 0 15,0 0-15,-1 0 0,1 21 0,-21 0 16,21 0-16,0 0 0,-1 21 16,1 0-16,-21 0 0,21 22 0,0-22 15,-1 21-15,1-21 0,0 22 16,21-22-16,0 21 0,0-21 0,0 22 16,0-22-16,21 0 0,0 0 0,1 21 15,20-42-15,-21 22 16,21-1-16,1-21 0,-1 0 0,22 0 15,-22 0-15,0 0 0,1-21 0,20-1 16,-21 22-16,1-21 0,-1-21 16,0 21-16,1-22 0,-1 1 0,0 0 15,-20-1-15,20-20 0,0-1 16,-21 1-16,22-1 0,-22 1 0,0-1 16,0-20-16,0 41 0,-21-20 0,0 21 15,0-1-15,22 1 0,-22 21 16,0 0-16,0-1 0,-22 22 15,1 22-15,0-1 0,0 0 16,0 21-16,-22 1 0,22 20 16,0 1-16,-21-1 0,21 1 0,-1 20 15,1-20-15,0-1 0,21 1 16,0-22-16,0 22 0,0-22 0,0 0 16,0 1-16,0-22 0,0 21 15,21-21-15,-21 0 0,21 1 0,1-22 16,-1 0-16,0 0 0,0 0 0,0 0 15,0 0-15,1 0 0,-1-22 16,0 1-16,0 0 0,0 0 16,0-21-16,1 20 0,-1-20 0</inkml:trace>
  <inkml:trace contextRef="#ctx0" brushRef="#br0" timeOffset="12024.76">10964 3366 0,'0'0'0,"0"21"0,21-21 0,1 21 0,-1-21 15,21 0-15,0 0 0,22 0 0,-22 0 16,22 0-16,-1 0 0,-20 0 16,20 0-16,-21 0 0,22 0 15,-22 0-15,1 0 0,-22 0 16,21-21-16,-21 21 0,0 0 0,1-21 15,-22-1-15</inkml:trace>
  <inkml:trace contextRef="#ctx0" brushRef="#br0" timeOffset="13547.2">12954 3323 0,'0'0'0,"-21"-21"16,0 21-1,21 21 16,0 0-31,21-21 16,0 22-16,0-22 0,0 0 0,0 0 16,1 0-16,20 0 0,-21 0 15,21 0-15,1 0 0,-22-22 0,21 1 16,1 0-16,-1 0 0,0 0 16,1 0-16,-1-22 0,0 1 15,-21 21-15,22-22 0,-22 1 0,0 0 0,-21-22 16,0 22-16,0 0 15,0-22-15,0 22 0,0-1 0,-21-20 16,0 21-16,0 20 0,-1-20 16,1 21-16,0 21 0,0 0 0,0 0 15,0 0-15,21 21 16,-22 21-16,22 1 0,0-1 0,0 22 16,0-22-16,0 21 0,0 22 15,0-21-15,22 20 0,-22-20 0,0 20 16,21-20-16,-21 21 0,21-22 15,-21 22-15,0-22 0,0 1 0,0-22 16,0 22-16,0-22 0,0 0 16,0 1-16,0-22 0,0 21 15,-21-21-15,0 0 0,-1 1 0,1-1 16,0-21-16,-21 0 0,21 21 0,-22-21 16,1 0-16,0 0 0,-1-21 15,-20 0-15,20-1 0,-20 1 0,21 0 16,-1 0-16,1 0 0,0 0 15,-1-1-15,22 1 0,0 21 0,21-21 16,0 42 0,21-21-1,0 21-15,0 1 0,22-1 0,-22 0 16,21 0-16,1 0 0,-1 0 0,0-21 16,22 22-16,-22-22 0,22 0 15,-1 0-15,1 0 0,-22 0 0,21-22 16,1 22-16,-22-21 0,22 0 15,-22 0-15,0 0 0,-20-22 0,20 22 16,-21 0-16,0-21 0,-21 21 0,0-22 16,0 22-16,0-21 0,0-1 15,0 22-15,0 0 0,0 0 0,0 42 32,-21 0-17,21 22-15,0-22 0,0 21 0,-21-21 16,21 22-16,0-22 0,0 21 15,0-21-15,-21 0 0,21 22 0,0-22 16,0 0-16,0 0 0,0 0 16,21-42 15,-21 0-31,21 0 16,0 0-16,0-22 0,1 22 0,-1-21 15,0 21-15,0-22 0,0 1 16,0 0-16,1-1 0,20 22 0,-21-21 15,0 21-15,0 21 0,1 0 16,-1 0-16,0 0 0,0 0 16,-21 21-16,0 21 0,0-21 15,0 1-15,0 20 0,0-21 16,0 21-16,0 1 0,0-22 0,0 21 16,0-21-16,0 22 0,0-22 0,0 0 15,0 0-15,21 0 0,0 1 16,1-1-16,20-21 0,-21 0 0,21 0 15,1 0-15,-1 0 0,0 0 16,1-21-16,20-1 0,-20 1 0,-1 0 16,21 0-16,-20 0 0,-1-22 15,-21 22-15,22-21 0,-22 21 16,0-22-16,-21 22 0,0-21 0,0 21 16,0 0-16,-21 21 0,0 0 15,-1 0-15,1 0 0,-21 21 16,21 0-16,0 0 0,-1 0 0,1 0 15,0 1-15,21-1 0,0 0 16,0 0-16,0 0 0,0 0 0,21-21 16,0 22-16,1-1 0,-1 0 0,0-21 15,0 21-15,0-21 16,0 21-16,-42-21 31,0 0-15,0 0-16,0 0 0,21-21 31,0 0-31,0 0 16</inkml:trace>
  <inkml:trace contextRef="#ctx0" brushRef="#br0" timeOffset="13967.96">15388 2731 0,'0'0'0,"0"-22"0,0-20 0,0 21 16,0 0-16,0 0 0,-21 21 15,21 21 1,-21 0-16,0 0 0,21 21 0,-22 1 16,22-1-16,-21 0 0,0 22 0,0 21 15,0-22-15,0 22 0,-22-1 16,22 22-16,0-21 0,-21 0 0,20 20 15,1-20-15,0 21 0,0 0 16,21 0-16,0-1 0,0 1 0,0 0 16,0 0-16,0 0 0,21 21 0,0-21 15,22 21-15,-22-22 0,0 1 16,21 0-16,-21 0 0,22 0 16,-22-22-16,0 1 0,0-21 0,0-1 15,1 1-15,-22-1 0,0-21 0,0 1 16,0-1-16,0-21 0,0 0 15,-22 1-15,22-1 0,-21-21 0,0 0 16,0 0-16,21-21 16,0-1-16,0 1 0,0-21 0,0 21 15,0-22-15,0-20 0,21 21 16,0-22-16,0-21 0,1 22 0,-1-22 16</inkml:trace>
  <inkml:trace contextRef="#ctx0" brushRef="#br0" timeOffset="14288.78">15155 3810 0,'0'0'0,"-21"-21"15,0 0-15,0 0 0,21-1 0,0 1 16,0 0-16,0 0 0,0 0 16,21 21-16,21-21 0,1-1 0,-22 1 15,42 21-15,-20 0 0,-1 0 16,0 0-16,1 0 0,-1 0 0,0 0 15,-21 21-15,22 1 0,-22-1 0,-21 0 16,0 0-16,0 21 16,0-20-16,-21-1 0,-22 0 0,22 0 15,-21 0-15,0 0 0,-22 1 0,22-1 16,-1 0-16,1 0 0,0 0 16,-1-21-16,22 21 0,0 1 0,0-22 15,21 21-15,21-21 16,0 0-1,0-21-15,1 21 0,20-22 0,0 1 16,1 0-16</inkml:trace>
  <inkml:trace contextRef="#ctx0" brushRef="#br0" timeOffset="14627.64">15854 3725 0,'42'0'15,"-21"0"-15,0 0 0,1-21 16,-1 21-16,0 0 0,0-21 0,0 0 16,0 21-16,1-21 0,-1 0 15,0 21-15,0-22 0,0 1 0,0 0 16,-21 0-16,0 0 0,0 0 0,-21 21 31,0 0-31,0 0 0,0 0 16,-22 21-16,22 0 0,-21 21 15,21-21-15,-22 22 0,22-22 0,0 0 16,0 21-16,21-20 0,0-1 0,0 21 16,0-21-16,0 0 0,21-21 15,0 22-15,0-22 0,1 0 0,-1 0 16,0 0-16,21 0 0,-21 0 16,22 0-16,-1 0 0,0 0 0,1-22 15,-1 1-15,0 0 0,22 0 16,-22-21-16</inkml:trace>
  <inkml:trace contextRef="#ctx0" brushRef="#br0" timeOffset="15159.34">16849 3366 0,'0'0'0,"0"-22"16,-22 22-16,1 0 0,0 0 0,0 0 16,0 22-16,21-1 0,-21-21 0,-1 21 15,1 21-15,0-21 0,0 1 16,0 20-16,21-21 0,-21 21 0,21 1 15,0-22-15,0 0 0,0 21 16,0-20-16,0-1 0,21 0 0,0 0 16,0 0-16,0 0 0,22-21 15,-22 0-15,21 0 0,0 0 16,1 0-16,-1 0 0,0 0 0,1 0 16,-1-21-16,0 0 0,1-21 15,-1 21-15,0-22 0,-20 1 0,20 0 16,0-22-16,-21 1 0,1-1 15,-1 1-15,0-22 0,0 21 0,-21-20 16,21 20-16,-21 1 0,0-22 16,0 22-16,0-22 0,0 21 0,0 1 15,0 21-15,0-1 0,0 1 16,0 21-16,0 0 0,0 63 16,0-21-1,0 21-15,0 22 0,0-1 16,0 1-16,-21-1 0,0 22 0,0 0 15,0-1-15,21 1 0,-22-21 16,22 20-16,-21-20 0,21 20 0,0-20 16,0-22-16,0 1 0,0-1 15,21 0-15,1 1 0,-1-22 0,0 0 16,0 0-16,0 0 0,0-21 16,22 0-16,-22 0 0,0 0 15,21 0-15,-20 0 0,20-21 0,0 21 0,-21-21 16,22 0-16,-1 0 0,-21-22 15,22 22-15,-22 0 0,0 0 16,0-22-16,0 22 0</inkml:trace>
  <inkml:trace contextRef="#ctx0" brushRef="#br0" timeOffset="15396.21">17124 3154 0,'0'0'16,"-43"0"-16,-41 0 15,84-21 1,42 21-16,-21 0 0,22 0 0,-1 0 16,21 0-16,1 0 15,-1 0-15,22 0 0,-21 0 0,20 0 16,-20 0-16,-1 0 0,1 0 0,-1 0 16,-20 0-16,-1 0 0,0-21 15,-21 21-15,22 0 0,-22 0 0,0 0 16,-42 0-1</inkml:trace>
  <inkml:trace contextRef="#ctx0" brushRef="#br0" timeOffset="16384.27">2286 6096 0,'0'0'0,"-21"0"0,-22-21 16,22 21-16,0 0 15,42 21 1,22-21-1,-1 0-15,0 21 0,22-21 16,-1 0-16,22 0 0,-22 0 0,43 0 16,-21 0-16,0 0 0,20 0 15,-20 0-15,0 0 0,21 0 0,-22 0 16,1 0-16,-22 0 0,22 0 16,-43 0-16,22-21 0,-22 21 0,-21 0 15,22 0-15,-22 0 0,-21-21 31,0 0-31,-21 0 0,0 21 16,-22-22-16,22 1 0,0 21 16,-21-21-16,-1 0 0,22 0 0,-21 21 15,21-21-15,-1-1 0,1 22 16,0 0-16,21-21 0,21 21 31,0 0-31,1 0 0,-1 0 16,21 0-16,0 21 0,1-21 15,-1 22-15,0 20 0,-20-21 0,20 21 16,-21 1-16,-21-22 0,0 21 16,0 1-16,0-22 0,-21 21 15,0 0-15,-22-20 0,22 20 0,-21-21 16,21 21-16,-22-20 0,22-1 16,0 0-16,0 0 0,21 0 0,21-21 31,0 0-31,0-21 0,22 0 0</inkml:trace>
  <inkml:trace contextRef="#ctx0" brushRef="#br0" timeOffset="17327.87">5334 5525 0,'0'0'0,"-21"0"16,0-22-16,-1 1 0,1 0 16,0 21-1,21 21-15,0 0 16,0 1-16,-21 20 0,21 0 0,0 1 16,0 20-16,0 1 0,0-1 15,0-21-15,0 22 0,0-1 0,0-20 16,-21-1-16,21 22 0,0-43 0,0 21 15,0 0-15,0-20 16,0-1-16,0 0 0,0 0 0,0 0 16,21-42-1,0 0-15,0 0 16,0 0-16,1-1 0,-1-20 0,21 0 16,-21-1-16,0 1 0,22 0 15,-22-22-15,0 22 0,21 0 0,-20-1 16,-1 22-16,0 0 0,-21 0 15,21 21-15,-21 21 16,0 0-16,0 0 0,0 0 0,0 22 16,0-22-16,0 21 0,0-21 15,0 22-15,0-22 0,0 21 16,0-21-16,0 1 0,21 20 16,-21-21-16,21 0 0,1 0 15,-1 1-15,0-22 0,21 0 0,-21 0 16,22 0-16,-22 0 0,21-22 15,1 1-15,-1 0 0,0 0 0,1 0 16,20-22-16,-21 22 0,1-21 16,-1 0-16,-21-22 0,22 22 0,-22-1 15,0-20-15,-21 21 0,0-22 16,0 22-16,0-1 0,0 22 0,0 0 16,0 0-16,0 0 0,-21 21 15,0 0-15,-1 0 16,22 21-16,-21 0 0,0 21 0,0-20 15,0 20-15,21 0 0,0 1 16,0 20-16,0-21 0,0 1 0,0-1 16,0 0-16,0-20 0,0 20 0,0 0 15,21-21-15,0 1 0,0-1 16,0 0-16,22 0 0,-22-21 0,21 0 16,22 0-16,-22 0 0,0 0 15,22 0-15,-1 0 0,-20-21 0,20 0 16,-20 0-16,-1-1 0,21-20 0,-41 21 15,20-21-15,-21-1 0,0 22 16,0-21-16,-21-1 0,0 1 16,0 21-16,0-21 0,0 20 0,-21 1 15,0 21-15,0 0 16,-21 0-16,20 21 0,1 1 0,0-1 16,0 0-16,0 21 0,21-21 15,0 1-15,0 20 0,0-21 0,0 21 16,0-20-16,21-1 0,0 0 0,0 0 15,0 0-15,1-21 0,-1 21 16,0-21-16,0 0 0,21 0 0,-20 0 16,-1 0-16,21 0 0,-21 0 15,22-21-15,-1 0 0,-21 0 0,21 0 16</inkml:trace>
  <inkml:trace contextRef="#ctx0" brushRef="#br0" timeOffset="18569.57">9334 5228 0,'0'0'0,"0"-21"0,0 0 15,0 0-15,22 0 0,-22-1 0,0 1 16,0 0-16,0 0 16,0 0-16,-22 0 0,1 21 15,0 0-15,0 0 0,0 0 0,-22 0 16,22 21-16,-21 0 0,21 0 16,-22 0-16,1 22 0,0-22 0,21 21 15,-22 22-15,1-22 0,21 21 16,-22 1-16,22-1 0,-21 1 0,21-1 15,21 1-15,0-1 0,0-20 16,0 20-16,0-20 0,0-1 16,21 0-16,21-21 0,1 1 0,-1-1 15,0 0-15,1 0 0,20-21 0,1 0 16,-22 0-16,21 0 0,1 0 16,-22 0-16,22-21 0,-1 0 0,-20 0 15,20-1-15,-21 1 0,22-21 16,-22 0-16,1 20 0,-1-20 0,0 0 15,-21-1-15,1 1 0,-22 0 0,0-1 16,0 22-16,-22-21 0,1 21 16,0 21-16,-21-21 0,-1 21 0,1 0 15,0 0-15,-22 21 0,22 0 16,0 0-16,-1 0 0,22 22 16,-21-22-16,21 21 0,-1 0 0,22 1 15,0-22-15,0 21 0,0 1 0,0-22 16,0 0-16,0 0 0,22 0 15,-1 0-15,0 1 0,21-22 0,-21 0 16,22 0-16,-1 0 0,-21 0 16,22 0-16,-1 0 0,0-22 0,22 22 15,-22-21-15,0 0 0,-20-21 0,20 21 16,0-1-16,-21-20 0,22 0 16,-22 21-16,0-22 0,0 1 15,-21 21-15,0-22 0,0 22 0,0 42 31,-21 1-15,21-1-16,0 0 0,0 0 16,0 0-16,0 22 0,0-22 0,0 0 15,0 0-15,21 0 0,22-21 0,-22 21 16,0 1-16,21-22 0,1 0 16,-1 0-16,-21 0 0,21 0 0,22 0 15,-22 0-15,1-22 0,-1 1 16,0 0-16,-21 0 0,22 0 0,-22 0 15,21-1-15,-21-20 0,1 21 16,-22-21-16,0 20 0,0 1 16,21 0-16,-21 0 0,-21 21 15,-1 21 1,22 0-16,-21 0 0,0 1 16,21 20-16,0-21 0,-21 0 0,0 22 15,21-22-15,-21 21 0,21-21 16,0 0-16,0 1 0,-22-1 0,22 0 15,0 0-15,-21-21 0,21 21 0,0-42 63,0 0-63,0 0 0,0-22 16,0 22-16,0-21 0,21 0 0,1-1 15,-1 1-15,0 0 0,0-1 16,0 1-16,0 21 0,22-22 0,-22 22 15,0 21-15,0 0 0,22 0 0,-22 0 16,0 0-16,0 0 0,0 21 16,-21 1-16,21 20 0,-21-21 0,22 0 15,-22 22-15,21-1 0,-21-21 16,0 0-16,0 22 0,0-22 16,0 0-16,0 0 0,0 21 0,0-20 15,0-1-15,0 0 16,0 0 15,0-42 0,0 0-31</inkml:trace>
  <inkml:trace contextRef="#ctx0" brushRef="#br0" timeOffset="20727.77">12467 5609 0,'0'0'0,"21"-21"0,0-64 16,-21 64-16,0 0 16,0 0-16,0 0 15,0 42 16,0 0-31,0 0 0,0 22 0,0-1 16,0 0-16,0 1 0,0-1 16,0 21-16,0-20 0,0-1 0,0 0 15,0 1-15,0-1 0,0 0 0,0-20 16,0-1-16,0 0 0,0 0 16,0 0-16,0-42 31,0-21-16,22 21-15,-1-1 0,-21-20 16,0 0-16,21-1 0,0-20 16,-21 21-16,21-22 0,-21 1 0,21 20 15,1-20-15,-1 20 0,0 1 0,0 21 16,0 0-16,0 0 0,1-1 16,-1 22-16,0 0 0,21 22 0,-21-22 15,1 42-15,-1-21 0,0 0 16,-21 22-16,21-1 0,-21 0 0,21 1 15,-21-1-15,0 21 0,0-20 0,0-1 16,0-21-16,0 22 0,0-1 16,0-21-16,0 0 0,0 0 15,0 1-15,21-1 0,1 0 16,-1-21 0,0 0-16,-21-21 0,21 21 15,0-21-15,0-22 0,1 22 16,-1 0-16,0-21 0,0-1 0,0 1 15,0-22-15,1 22 0,-1 0 16,0-1-16,0 22 0,0-21 0,0 21 16,1 21-16,-1 0 15,0 21 1,-21 21-16,0-21 0,21 1 16,-21 20-16,0-21 0,0 21 15,0-20-15,21 20 0,-21-21 16,21 21-16,-21-20 0,0-1 0,22 21 15,-1-21-15,-21 0 0,21-21 16,0 22-16,0-1 0,0-21 16,1 21-16,-1-21 0,0 0 15,0 0-15,0 0 0,0 0 0,22-21 16,-22 21-16,0-21 0,21-1 0,-20 1 16,20-21-16,-21 21 0,21-22 15,-20 22-15,20-21 0,-21 21 0,0-22 16,22 22-16,-22 0 0,0 0 15,0 0-15,-21 0 0,21 21 16,-21 21 0,0 0-16,0 0 15,0 0-15,0 0 0,0 1 0,-21-1 16,21 21-16,0-21 0,0 0 0,0 1 16,0-1-16,0 0 0,0 0 15,0 0-15,0 0 0,21 1 16,0-22-16,22 0 0,-22 0 15,0 0-15,21 0 0,-20 0 0,20 0 16,-21 0-16,21-22 0,1 1 0,-22 0 16,0 0-16,21 0 15,-20 0-15,-1-22 0,0 22 0,-21-21 16,0-1-16,0 1 0,0 0 0,0-1 16,0 1-16,0 0 0,-21-1 15,0 1-15,-1 21 0,1 0 0,-21 0 16,21-1-16,-22 22 0,22 0 15,-21 0-15,21 0 0,-22 22 0,22-1 16,0 0-16,0 21 0,0-21 0,0 22 16,-1-1-16,22 0 0,0 1 15,0-1-15,0 0 0,0-20 0,0 20 16,22-21-16,-1 0 0,0 0 16,21 1-16,-21-22 0,22 0 15,-1 21-15,-21-21 0,22 0 0,-1 0 16,0 0-16,1-21 0,-1-1 15,0 1-15,1 0 0,-1 0 0,0 0 16,1-22-16,-1 22 0,0 0 16,-21-21-16,22 21 0,-22-22 0,21 22 15,-21 0-15,1 0 0,-22 0 0,21 21 16,-21 21 15,0 0-31,0 0 0,0 0 0,0 0 0,0 22 16,0-22-16,-21 0 0,21 0 15,0 0-15,0 22 0,0-22 16,0 0-16,0 0 16,0 0-16,21 1 15,0-22-15,0 0 0,0 0 16,0 0-16,1-22 0,-1 1 16,0 0-16,0 0 0,0 0 0,0 0 15,1-1-15,-1 1 0,0-21 0,0 0 16,0 20-16,0-20 0,1 21 15,-1-21-15,0 20 0,0 1 16,0 21-16,0-21 0,-21 42 31,0 0-31,0 1 16,0-1-16,0 0 0,0 0 16,0 0-16,0 22 0,0-22 0,0 0 15,0 0-15,0 0 0,0 0 16,0 1-16,22-1 0,-1 0 0,0 0 15,0-21-15,0 0 0,0 21 0,1-21 16,20 0-16,-21 0 0,21 0 16,-20 0-16,20-21 0,0 0 0,1 0 15,-1 0-15,-21-1 0,21 1 16,-20 0-16,20-21 0,-21 21 0,0-22 16,0 22-16,1-21 0,-1-1 0,0 22 15,-21-21-15,0 0 16,0 20-16,0-20 0,0 21 0,0 0 15,-21 21-15,0 0 0,-1 0 0,1 0 16,0 0-16,0 0 0,0 21 16,0 0-16,-1 21 0,1-20 0,21 20 15,-21 0-15,21-21 0,-21 22 0,21-1 16,0-21-16,0 22 0,0-22 16,0 0-16,21 0 0,0 0 0,-21 0 15,21 1-15,1-22 0,-1 0 16,0 21-16,0-21 0,0 0 0,0 0 15,1 0-15,-1 0 0,0 0 16,0 0-16,0-21 16,0 21-16,-21-22 0,22 22 15,-1 0-15,-21-21 0,0 0 16,0 0 0,-21 21-16</inkml:trace>
  <inkml:trace contextRef="#ctx0" brushRef="#br0" timeOffset="23795.19">1609 8065 0,'0'0'0,"-22"0"16,1 0-16,0 0 0,0 0 15,0 0-15,0 0 16,-1 0-16,22 21 16,0 0-1,22-21 1,20 21-16,0-21 0,1 0 16,20 0-16,1 21 0,-1-21 15,1 0-15,-1 0 0,22 0 16,-1 0-16,1 0 0,21 0 0,0 0 15,0 0-15,-1 0 0,-20 0 16,21 0-16,0 0 0,-22 0 0,1 0 16,21-21-16,-21 21 0,-1 0 15,-20 0-15,-1 0 0,1 0 0,-1 0 16,-20 0-16,-1 0 0,0-21 16,-21 21-16,1 0 0,-1 0 0,0 0 15,-21-21 1,0 0-1,0-1-15,0 1 16,0 0-16,0 0 0,-21 0 16</inkml:trace>
  <inkml:trace contextRef="#ctx0" brushRef="#br0" timeOffset="24259.96">3429 7747 0,'0'0'15,"-21"-21"-15,-43 0 16,43 21-16,0 0 0,0 0 16,21-21-16,-21 21 15,42 0 1,0 21 0,0 0-16,21-21 15,-20 0-15,20 21 0,0-21 0,1 0 16,-1 21-16,0-21 0,1 0 15,-1 0-15,0 0 0,1 0 0,-1 21 16,-21-21-16,21 0 0,-20 0 16,-1 0-16,0 22 0,0-22 0,0 21 15,-21 0-15,0 0 16,0 0-16,0 22 0,-21-22 0,0 21 16,0-21-16,-22 22 0,22-1 0,-21 0 15,0 1-15,-1-1 0,1 0 16,0 1-16,-1-22 0,1 21 0,21-21 15,0 22-15,-1-22 16,1 0-16,0 0 0,0 0 0,0 0 16,21 1-16,0-1 15,-21 0 1,21 0-16,21-21 47,0 0-47,0 0 0</inkml:trace>
  <inkml:trace contextRef="#ctx0" brushRef="#br0" timeOffset="26328.12">6075 8340 0,'0'-21'93,"0"-1"-93,21 1 16,0 0-16,0 0 0,-21-21 0,21 20 16,1-20-16,-1 0 0,0-1 15,21 1-15,-21-21 0,22 20 0,-22-20 16,21 20-16,1-20 0,-1-1 0,0 1 15,1-1-15,-22 22 0,21 0 16,-21-1-16,-21 1 0,0 21 0,0 0 16,-21 21-1,0 0-15,-21 21 0,-1 0 16,1 0-16,21 22 0,-22-22 16,1 21-16,21 0 0,0-20 0,0 20 15,21 0-15,0-21 0,0 22 0,0-1 16,0-21-16,21 22 0,0-1 15,21-21-15,-21 21 0,1 1 0,20-1 16,-21 0-16,0 1 0,0-22 16,22 21-16,-43 1 0,21-22 0,-21 0 15,21 21-15,-21-21 0,0 1 0,0-1 16,0 0-16,-21 0 16,0-21-16,0 0 0,-1 0 15,-20 0-15,21 0 16,0-21-16,0 0 0,-1 0 0,-20 21 15,21-22-15,0 1 0,0 0 0,-1 0 16,22 0-16,-21 21 16,21-21-16,-21 21 0,21 21 31,0 0-31,21-21 0,0 21 16,1 0-16,-1 0 0,0 1 0,21-1 15,-21 0-15,22-21 0,-1 21 16,0-21-16,-20 0 0,41 0 0,-21 0 15,1 0-15,-1 0 0,22 0 16,-22 0-16,0-21 0,22 0 16,-22 0-16,22-1 0,-22 1 0,21-21 15,-20 0-15,20-1 0,-20 1 16,-1 0-16,0-22 0,1 22 0,-1-1 16,0 1-16,-21 0 0,1-1 0,-22 1 15,0 0-15,0 21 0,0-1 16,0 1-16,-22 0 0,-20 21 0,21 0 15,0 0-15,0 0 0,-1 0 16,1 21-16,-21 0 0,21 1 0,0 20 16,-1 0-16,1 1 0,0-1 15,0 0-15,21 22 0,0-22 16,0 0-16,0 22 0,0-22 0,21 1 16,0-22-16,0 21 0,1-21 0,20 0 15,-21 1-15,21-1 0,1-21 16,-1 0-16,0 0 0,1 0 0,-1 0 15,0 0-15,22-21 0,-22-1 0,1-20 16,-1 21-16,0 0 0,1-22 16,-1 1-16,-21 0 0,0-1 0,22 1 15,-43 0-15,21-1 0,-21 22 16,0-21-16,21 21 0,-21 0 0,0-1 16,0 1-16,0 42 31,0 1-31,-21-1 15,21 21-15,-21-21 0,21 22 0,0-1 16,-22 0-16,22 1 0,-21-22 16,21 21-16,-21-21 0,21 22 0,0-22 15,0 0-15,0 0 0,0 0 16,0 0-16,0-42 31,0 0-31,21 0 16,-21-21-16,21 20 0,1-20 0,-22 0 15,21-1-15,0 22 0,0-21 0,0 0 16,43-64 0,-43 85-16,0-1 0,0 22 15,0 0-15,1 0 0,-1 0 0,0 0 16,-21 22-16,21-1 16,-21 0-16,0 0 0,21 21 0,-21-20 15,0 20-15,0-21 0,0 21 0,0-20 16,21 20-16,-21-21 0,22 21 15,-22-20-15,21 20 0,0-21 0,0 0 16,0 0-16,22 1 0,-1-22 16,-21 21-16,43-21 0,-22 0 0,0 0 15,22 0-15,-22 0 0,22 0 0,-22-21 16,0-1-16,1 1 0,-1 0 16,-21 0-16,21 0 0,-20 0 15,-1-22-15,-21 22 0,0-21 0,0 21 16,0-22-16,0 1 0,0 21 15,-21-22-15,-1 22 0,1 0 0,0 0 16,0 0-16,0 0 0,0 21 0,-1 0 16,-20 0-16,21 0 0,0 0 15,0 0-15,-1 0 0,1 21 0,0 0 16,-21 0-16,21 21 0,21-20 0,-22 20 16,1 0-16,0-21 0,21 22 15,0-1-15,0 0 0,0-20 16,0-1-16,0 21 0,0-21 0,21 0 15,0 1-15,1-22 0,-1 21 16,0-21-16,0 0 0,0 0 0,0 0 16,22 0-16,-22-21 0,0 21 0,21-22 15,-20-20-15,20 21 0,-21-21 16,0-1-16,0 1 0,22 0 0,-22-22 16,0 22-16,0-22 0,0 1 15,-21-1-15,22 1 0,-22-22 0,21 22 16,-21-22-16,21 21 0,-21-20 0,0 41 15,0-20-15,0 21 0,0 20 16,0-20-16,0 21 0,0 42 16,0 0-1,-21 22-15,21-1 0,-21 0 0,21 22 16,0-22-16,0 22 0,0-1 16,0 1-16,0-1 0,0 1 0,0-22 15,0 21-15,0 1 0,0-22 0,0 1 16,0 20-16,21-21 0,-21-20 15,21 20-15,0 0 0,-21-21 0,21 1 16,0-1-16,1-21 0,-1 0 0,0 0 16,0 0-16,0 0 0,0 0 15,22-21-15,-22-1 0,0 1 16,21-21-16</inkml:trace>
  <inkml:trace contextRef="#ctx0" brushRef="#br0" timeOffset="29055.99">9885 7345 0,'0'0'0,"21"-21"0,0 0 0,0-22 15,-21 22-15,21-21 0,-21 21 16,22-22-16,-22 22 0,0 0 0,0 0 16,0 0-16,0 42 31,0 21-31,0 0 0,-22 1 15,22-1-15,0 22 0,0-1 16,0 1-16,-21-1 0,21 1 16,0-1-16,0 1 0,0-1 0,-21 1 15,0-22-15,21 21 0,-21-20 0,21-1 16,0 0-16,0 1 0,0-22 16,-21 21-16,21-21 0,0 1 0,0-1 15,0-42 16,0-1-31,0-20 0,0 21 16,21-21-16,0-1 0,-21 1 16,21 0-16,0-1 0,22 1 0,-22 0 15,21-1-15,-21 22 0,22-21 16,-22 21-16,21-1 0,-21 1 0,22 21 16,-22 0-16,0 0 0,0 0 15,0 0-15,-21 21 16,0 1-16,0-1 0,-21 0 15,0 0-15,-21-21 16,20 21-16,-20 0 0,21-21 0,-21 22 16,-1-22-16,22 0 0,-21 0 0,21 21 15,-1-21-15,1 0 0,0 0 16,21 21-16,0 0 16,0 0-16,0 0 0,0 1 15,0-1 1,21 21-16,0-21 0,1 0 0,-1 1 15,0-1-15,0 21 0,0-21 0,0 0 16,1 1-16,-1-1 0,0-21 16,0 21-16,0 0 0,22-21 0,-1 0 15,-21 21-15,21-21 0,1 0 0,-1 0 16,0 0-16,1-21 0,20 21 16,-20-21-16,-1 0 0,0 0 0,1-1 15,-1 1-15,0 0 0,-21 0 0,22-21 16,-22 20-16,0-20 0,0 21 15,-21-21-15,0 20 0,0-20 16,0 21-16,0-21 0,0 20 0,0 1 16,0 0-16,0 0 0,0 0 15,-21 21-15,0 0 0,0 0 16,0 0-16,-1 21 0,1 0 16,0 0-16,0 0 0,0 1 0,0-1 15,-1 21-15,22 0 0,0-20 16,0 20-16,-21 0 0,21-21 0,0 22 15,0-22-15,0 21 0,0-21 0,0 1 16,21-1-16,-21 0 0,22 0 16,-1-21-16,21 0 0,-21 0 15,22 0-15,-22 0 0,21 0 0,0 0 16,1-21-16,-1 0 0,0 0 16,1-1-16,-1-20 0,0 21 0,1-21 15,-22-1-15,21 22 0,-21-21 0,22-1 16,-22 22-16,0 0 0,-21 0 15,0 0-15,21 0 0,-21 42 32,0 0-32,0 0 15,0 0-15,0 0 0,-21 1 16,21-1-16,0 21 0,0-21 0,0 0 16,0 1-16,0-1 0,0 0 15,0 0-15,21-21 0,0 21 16,1-21-16,-1 0 0,0 0 0,0 0 15,21 0-15,-20 0 0,20 0 0,-21-21 16,21 0-16,-20 0 0,20 0 16,-21-22-16,0 22 0,0 0 0,1-21 15,-1 20-15,0 1 0,0 0 0,-21-21 16,0 21-16,0-1 16,21 1-16,-21 42 31,0 1-16,0-1-15,0 0 0,0 0 16,0 0-16,-21 0 0,21 22 0,0-22 16,-21 21-16,21 1 0,-21-1 0,0 0 15,21 22-15,0-22 0,0 22 16,0-22-16,0 21 0,0 1 0,0-1 16,0 1-16,0 21 0,0-22 0,0 1 15,0 20-15,21-20 0,-21 20 0,21-20 16,-21-1-16,21 1 0,-21-1 15,0 1-15,0-1 0,0 1 0,0-22 16,0 22-16,0-22 0,0 22 0,0-22 16,-21-21-16,0 21 0,0-20 15,-1-1-15,-20 0 0,21 0 0,-21-21 16,-1 0-16,1 0 0,0 0 16,-22-21-16,22 0 0,-1 0 0,1-1 15,0 1-15,-1-21 0,22 21 0,0-22 16,0 1-16,21-21 0,0 20 0,0 1 15,0-22-15,21 22 0,21-21 16,-20-1-16,20 1 0,0-1 0,1-21 16,20 22-16,-21-22 0,22 1 0,-1 20 15,1-21-15,-1-20 0,1 20 16,-1-21-16,22 21 0,-21-20 0,-1 20 16,-21 0-16,22 1 0,-22 20 15,1 1-15,-1 20 0,-21 1 16,0 21-16,0-22 0,-21 22 0,0 0 15,-21 21-15,0 0 16,0 0-16,0 21 0,0-21 16,-1 21-16,1 1 0,21-1 0,0 0 15,0 21-15,0-21 0,0 1 0,0-1 16,0 0-16,21 0 0,1 0 16,-1 0-16,0 1 0,0-1 15,21 0-15,-20 0 0,-1 0 0,0 0 16,-21 1-16,0-1 0,0 0 15,0 0-15,0 0 16,-21-21-16,21 21 0,-21-21 0,-1 22 16,1-22-16,0 0 0,0 21 15,0-21-15,21 21 16,-21-21-16,21 21 109,-22-21-93,22-21 671,-21 21-671,0-21-16,0 0 16,0 21-16,0-22 0</inkml:trace>
  <inkml:trace contextRef="#ctx0" brushRef="#br0" timeOffset="29323.85">14880 7133 0,'0'0'0,"-21"0"16,-106-42-16,85 21 15,-1 21-15,1 0 0,21-21 0,-22 21 16</inkml:trace>
  <inkml:trace contextRef="#ctx0" brushRef="#br0" timeOffset="30079.4">14393 6668 0,'0'0'0,"64"-43"16,-64 22-16,21 0 0,0 0 16,0 0-16,0-1 0,1 1 15,-22 0-15,21 0 0,-21 0 16,0 0-16,0 42 31,-21 21-31,-1-21 0,1 22 16,0-1-16,-21 0 0,21 22 0,-1-1 15,-20 1-15,21 20 0,-21 1 16,20 0-16,1 21 0,0-22 0,0 22 16,0-21-16,0-1 0,21 1 15,0 21-15,0-21 0,0-22 16,0 22-16,21-22 0,0 22 0,21-43 15,-21 22-15,22-22 0,-1 0 0,0 1 16,1-22-16,20 0 0,-20 0 16,-1 0-16,0-21 0,1 0 0,-1 0 15,0 0-15,1-21 0,-1 0 0,0 0 16,-21 0-16</inkml:trace>
  <inkml:trace contextRef="#ctx0" brushRef="#br0" timeOffset="30643.86">14817 6795 0,'-22'21'62,"22"0"-62,0 0 16,0 0-16,22-21 47,-1 0-47,0-21 16,0 0-16,-21 0 15,21 21-15,-21-21 0,0-1 0,0 1 16,-21 21 15,0 0-31,0 21 16,21 1-16,-21-1 0,21 0 0,-22 0 15,22 0-15,-21 0 0,21 1 0,0-1 16,0 0-16,0 0 0,0 0 16,0 0-16,0 1 0,0-1 0,0 0 15,21 0-15,1-21 16,-22 21-16,21 0 0,0-21 0,21 22 15,-21-1-15</inkml:trace>
  <inkml:trace contextRef="#ctx0" brushRef="#br0" timeOffset="31043.63">15557 6752 0,'-42'-21'16,"21"21"-16,0 0 0,21 21 15,-21-21-15,21 21 0,-22-21 16,22 22-16,0-1 16,22-21 15,-1 0-31,0 0 0,0 0 15,0-21-15,0-1 16,-21 1-16,0 0 16,0 0-16,-21 21 15,0 0-15,0 0 16,0 0-16,0 0 0,-1 21 16,1 0-16,21 0 15,-21 1-15,21 20 0,0-21 0,0 0 0,0 22 16,0-22-16,0 21 0,0-21 15,0 0-15,0 1 0,0-1 16,0 0-16,21 0 0,-21 0 0,21 0 16</inkml:trace>
  <inkml:trace contextRef="#ctx0" brushRef="#br0" timeOffset="31486.38">16489 7281 0,'0'0'16,"0"-21"-16,-21-21 15,21 21-15,-22-22 0,22 22 0,0 0 0,0 0 16,0 0-16,0 0 0,0 42 31,0 0-31,0 21 16,0 1-16,0-1 0,0 21 15,0 1-15,0-1 0,0 1 16,0-1-16,0 1 0,0 21 0,0-22 16,0 22-16,-21-1 0,21 1 15,0 0-15,-21-22 0,21 22 0,-21 0 16,0-1-16,21-20 0,0 20 0,-21-20 15,-1-1-15,22 1 0,-21-1 0,21 1 16,0-22-16,0 1 0,0-1 16,0-21-16,0 0 0,0 0 0,0 1 15,21-22 1,-21-22-16,22 1 0,-22-21 16,0 21-16,0-22 0,21-20 15,0 21-15</inkml:trace>
  <inkml:trace contextRef="#ctx0" brushRef="#br0" timeOffset="31807.67">16277 7557 0,'0'0'0,"-42"-43"0,21 22 0,-1-21 16,1-1-16,21 22 0,0-21 0,0 21 16,0 0-16,21-22 0,1 22 15,-1 0-15,21 0 0,0 0 0,1-1 16,-1 1-16,22 0 0,-22 21 0,21 0 15,-20 0-15,20 0 0,1 0 16,-22 0-16,0 21 0,1 0 16,-22 22-16,21-22 0,-42 21 15,0 1-15,0-1 0,0 0 0,0 1 16,-21-1-16,-21-21 0,21 21 0,-22 1 16,1-22-16,0 0 0,-1 21 15,1-20-15,0-1 0,20-21 0,1 21 16,0-21-16,0 0 0,42 0 31,0 0-31,22-21 0,-22 21 16,21-21-16,-21 21 0,22-22 15</inkml:trace>
  <inkml:trace contextRef="#ctx0" brushRef="#br0" timeOffset="32301.75">17695 7303 0,'0'0'0,"0"-22"0,0 1 16,0 0-16,-21 21 0,0 0 0,-21 0 15,20 0-15,-20 0 0,21 0 0,-21 0 16,-1 21-16,22 0 16,-21 1-16,21 20 0,-22-21 0,22 21 15,0 1-15,0-1 0,0 0 0,-1-20 16,1 20-16,21-21 0,-21 21 15,21-20-15,0-1 0,0 21 0,0-21 16,21 0-16,0-21 0,1 0 16,20 0-16,-21 0 0,21 0 15,-20 0-15,20-21 0,0 0 0,1 0 16,-22 0-16,21 0 0,0-22 0,-20 1 16,-1 0-16,21-1 15,-21 1-15,-21 0 0,21-1 0,-21 1 0,22 21 16,-22 0-16,0-1 0,0 1 15,0 42 1,0 1 0,0-1-16,0 21 0,-22-21 15,22 0-15,-21 22 0,21-22 0,0 21 16,0-21-16,0 22 0,0-22 0,0 0 16,0 0-16,0 0 0,0 1 15,0-1-15,0 0 0,21-21 0,1 21 16,-1-21-16,0 0 0,0 0 15,0 0-15,0 0 0,1-21 16,-1 21-16,21-21 0,-21 0 0,0-22 16,22 22-16</inkml:trace>
  <inkml:trace contextRef="#ctx0" brushRef="#br0" timeOffset="32572.05">18351 6922 0,'0'0'0,"0"-43"0,0 1 0,0 0 16,0-1-16,0 22 0,0 0 0,0 0 15,0 0-15,0 42 16,-21 0 0,21 21-16,-21 1 0,21-1 0,-21 0 15,21 1-15,0-1 0,0 21 16,0 1-16,0-22 0,0 22 0,0-1 16,-21-20-16,21 20 0,0-21 15,0 1-15,-21-1 0,21-21 16,0 22-16,0-22 0,0 0 0,0 0 15,0 0-15,0 0 0,21-42 32,0 0-32,0 0 15,21 0-15,-20-22 0,-1 1 0</inkml:trace>
  <inkml:trace contextRef="#ctx0" brushRef="#br0" timeOffset="33047.48">18711 6879 0,'21'-42'0,"-42"84"0,64-126 0,-22 41 0,-21 1 15,0 21-15,0 0 0,0-1 16,0 1-16,0 42 31,0 1-31,0-1 0,0 21 0,0 0 16,0 1-16,0-1 0,-21 22 16,21-22-16,0 21 0,0-20 0,-22 20 15,22-20-15,-21 20 0,21-21 0,-21 1 16,21-1-16,0 0 0,0 1 15,0-22-15,-21 0 0,21 0 0,0 0 16,-21 1-16,21-44 31,0 1-31,0 0 16,0 0-16,0 0 0,0-22 0,0 1 16,21 21-16,0-21 0,0-1 15,0 1-15,1 0 0,20 20 0,-21 1 16,21-21-16,1 21 0,-22 21 15,21-21-15,-21 21 0,22 0 0,-22 0 16,0 21-16,0-21 0,0 21 0,-21 0 16,0 0-16,0 22 0,0-22 15,0 21-15,0-21 0,0 22 0,0-22 16,0 21-16,0-21 0,0 0 16,-21 22-16,21-22 0,0 0 15,0 0-15,-21-21 0,21 21 0,-21 1 16,21-1-1,-21-42 1,21-1-16,-21 1 16,21 0-16</inkml:trace>
  <inkml:trace contextRef="#ctx0" brushRef="#br0" timeOffset="33286.33">17801 7091 0,'0'0'0,"21"0"31,0 0-31,22 0 16,-22-21-16,21 21 0,1-21 0,-1 21 16,0-22-16,1 22 0,20 0 15,-21-21-15,1 21 0,20 0 0,-20-21 16,-1 21-16,0 0 0,-21-21 0,22 21 15,-22-21-15,0 21 0,0-21 16,0-1-16</inkml:trace>
  <inkml:trace contextRef="#ctx0" brushRef="#br0" timeOffset="33716.86">19897 6456 0,'0'0'0,"0"-21"109,0 0-93,0-1-16,0 1 16,0 0-16,21 21 31,-21 21-16,0 0-15,0 1 16,0 20-16,0-21 0,0 21 0,0-20 16,-21 20-16,-1-21 0,1 21 15,0-20-15,0-1 0,21 0 0,-21 0 16,21 0-16</inkml:trace>
  <inkml:trace contextRef="#ctx0" brushRef="#br0" timeOffset="33967.79">20214 6414 0,'0'0'0,"0"-22"0,0 1 16,0 0-16,0 42 31,0 0-31,0 1 0,0-1 15,0 0-15,0 0 0,-21 0 0,21 0 16,0 1-16,0-1 0,0 0 16,0 0-16,0 0 0,0 0 15</inkml:trace>
  <inkml:trace contextRef="#ctx0" brushRef="#br0" timeOffset="34374.25">20383 5927 0,'0'0'16,"-21"-21"-16,21-1 15,21 22 16,1 22-31,20-1 0,-21 0 0,21 0 16,1 21-16,-1 1 0,0-1 16,1 0-16,-1 1 0,0 20 15,1 1-15,-1 20 0,-21 1 0,0-21 16,-21 20-16,0 1 0,-42 0 16,21-22-16,-21 22 0,-22-1 0,1 1 15,-22-21-15,21 20 0,-20-20 0,20-1 16,1 1-16,-22-1 0,43-20 15,-22-1-15,22 0 0,-22 1 0,22-1 16,21-21-16,-21 0 0,20 0 16,1 1-16,0-1 15,0 0-15,21-42 32,0 0-17,0-1-15,0 1 16</inkml:trace>
  <inkml:trace contextRef="#ctx0" brushRef="#br0" timeOffset="35128.75">21780 7070 0,'0'0'0,"22"0"0,-1 0 31,-21-21-15,0 42 31,0 0-47,0 0 0,0 0 15,0 0-15,-21 1 0,21-1 16,-22 0-16,1 0 0</inkml:trace>
  <inkml:trace contextRef="#ctx0" brushRef="#br0" timeOffset="35387.6">21971 7535 0,'0'22'0,"0"-44"0,21 44 0,0-1 16,0-21-1,-21 21-15,0 0 0,0 0 16,0 0-16,0 1 16,-21-1-16,0-21 0,21 21 15,-21 0-15,0 0 0,0 0 0,-1 1 16,1-1-16,0 0 0,0 0 0,0 0 16,0 0-16,-1 1 0,-20-1 15,21 0-15,-21 0 0,20 0 0,-20 0 16,0 1-16,21-1 0,-22 0 0</inkml:trace>
  <inkml:trace contextRef="#ctx0" brushRef="#br0" timeOffset="36017.68">16700 8446 0,'0'0'0,"-21"0"0,-21 0 0,21 0 16,0 0-16,-1 0 0,1 0 0,0 0 15,0 0-15,0 0 0,42 0 47,21 0-31,1 21-16,20-21 0,1 0 0,20 0 16,1 0-16,21 0 0,0 0 0,-1 0 15,22 0-15,0 0 0,0 0 16,-21 0-16,21 0 0,0 0 0,-21 0 15,0 0-15,0-21 0,-22 21 0,22 0 16,-42 0-16,20-22 0,-41 22 16,20 0-16,-20 0 0,-1 0 0,-21 0 15,21 0-15,-20 0 0,-22-21 0,21 21 16,0 0 0,-21-21 15,-21 21-31,0 0 15,-1 0-15</inkml:trace>
  <inkml:trace contextRef="#ctx0" brushRef="#br0" timeOffset="36412.41">16616 8636 0,'0'0'0,"-21"-21"16,42 21-1,21 0 1,-21 0-16,22-21 0,20 21 15,-21 0-15,22 0 0,-1-21 0,22 21 16,0 0-16,21 0 0,-22 0 0,22 0 16,21-22-16,-21 22 0,0 0 15,0 0-15,-1 0 0,1-21 16,0 21-16,0 0 0,-21 0 0,-1-21 16,1 21-16,-22 0 0,1 0 0,-1-21 15,-20 21-15,-1-21 0,0 21 16,-20 0-16,-1 0 0,0 0 0,0 0 15,-21-21-15,21 21 16,-21-22-16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25EBE-BC1C-4469-96AE-014A861D7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85F1E-6A92-43DF-B318-8A42B39BB3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C1325-F78B-4F2E-A91B-069D9850F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5CCD-FDA2-46D7-B48A-E5F1FD2FE2AA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60694-CD2B-436B-A8FA-265CAE6EE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F0277-6CC9-4EF9-88A3-D1AFB5408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D137-E149-4DB3-B009-75F15BBCBF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681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01C1A-E46F-4D02-B2E2-3481B9DB2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7A51DE-BF5E-4A9B-901B-AB5C3AC118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37BFC-8377-4840-9B06-499AD99E2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5CCD-FDA2-46D7-B48A-E5F1FD2FE2AA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82E9A-46AE-4C69-B2B9-096936B35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AEDCE-7834-46AA-9511-230FF26B1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D137-E149-4DB3-B009-75F15BBCBF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538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0CA6CB-CFD1-47A1-89F1-1DCBDAB09D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40C737-A6DF-4A14-954C-FA080FAA1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85178-2BC5-4A7B-B6B5-724B4962E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5CCD-FDA2-46D7-B48A-E5F1FD2FE2AA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0773B-F2F3-4D6D-AF2B-308E0044E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8C845-52B4-4190-9EEC-2E012C665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D137-E149-4DB3-B009-75F15BBCBF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6125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70337-DA70-4EC6-B01C-276A6E9AA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33F68-00AA-421A-9B32-129A0ADA0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63FEE-9FBF-42D0-97FF-DDC022411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5CCD-FDA2-46D7-B48A-E5F1FD2FE2AA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EBA35-E8AB-4585-8D24-26FE4D4C4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AD617-CC55-47A1-A69C-4D4FDED0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D137-E149-4DB3-B009-75F15BBCBF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787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3F3E6-5171-4024-8B8E-002DB9139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A78CE-C992-46BD-AE10-37E87F69D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5B0DA-7F6C-4D15-B547-D401CA11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5CCD-FDA2-46D7-B48A-E5F1FD2FE2AA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619F0-2A5A-4C39-B9E6-637A58675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F8AD2-B23F-4A7C-9A1C-AC356B892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D137-E149-4DB3-B009-75F15BBCBF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85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82E74-42B0-4ABF-89CC-182AC48A3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45C66-20F3-47C0-938C-F4BA75D3CB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B56842-3A43-4A57-87D4-5F0C40889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B7739C-2133-4CAB-9A18-29394B46A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5CCD-FDA2-46D7-B48A-E5F1FD2FE2AA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1CB4D9-E75B-4865-A828-C08BFFBD7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9E721C-2A55-4428-B7A6-9631F4B0F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D137-E149-4DB3-B009-75F15BBCBF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905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022EC-9246-4B2E-B98D-ADEFBA362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0F6DC-95E8-47A1-9217-7C69E029E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D0A6A7-62FB-44F6-86DF-2366C22EE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1D760B-47BE-4F1B-A1F6-038DB950C4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CD103A-AF81-4F18-9381-4766C9E61B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1C63EE-9613-4D00-8827-C405C9A0B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5CCD-FDA2-46D7-B48A-E5F1FD2FE2AA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AB8DE6-F7D4-47E7-B3F1-8FFBEFF3D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D556AE-EAFB-4CD0-9B63-9306C70CB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D137-E149-4DB3-B009-75F15BBCBF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883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BCC21-2CD4-4E7B-B6A7-7EB848FF3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D4478B-8437-4178-B52C-CE76A3E4C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5CCD-FDA2-46D7-B48A-E5F1FD2FE2AA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7FB30B-80D6-4D3C-8B58-03E115740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CCF5E5-1D3F-4DDF-B401-4BBCBDB2A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D137-E149-4DB3-B009-75F15BBCBF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002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6F1B66-6420-4E66-A09D-AF6765329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5CCD-FDA2-46D7-B48A-E5F1FD2FE2AA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4374B0-48CD-49A3-9990-B9AEC401C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65BA2F-3997-4A38-B8EB-D9C0857AE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D137-E149-4DB3-B009-75F15BBCBF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4481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8A53E-B1F9-4458-BED5-98DB29381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05AFE-BE7E-42D5-BE69-80D05994D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049AF9-4C2F-4220-9702-29A702C74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C3B396-8AF2-4AA9-BD90-58CD385EB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5CCD-FDA2-46D7-B48A-E5F1FD2FE2AA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F15728-B8EE-4946-9C9F-ED31463AB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AF90DD-E266-408E-A429-17B8F9D6A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D137-E149-4DB3-B009-75F15BBCBF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808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9F1FA-E088-40A0-B870-3B6672D44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279F1A-E99F-4D06-B326-5CD6C27B69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A7327F-7415-4EF6-A628-6C18B5956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34295-9D84-459D-A536-01E4C3761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5CCD-FDA2-46D7-B48A-E5F1FD2FE2AA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DA5C3-F904-4532-9F01-8770CFF72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18D438-6C18-4E5D-9920-738E49CA9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D137-E149-4DB3-B009-75F15BBCBF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495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42860-E7F9-461A-8B9A-2C408D628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B347B-2B49-4595-95C6-F4F5083BE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77B08-1989-46D8-8D96-6898004301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E5CCD-FDA2-46D7-B48A-E5F1FD2FE2AA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C9376-44D7-42DE-AC9B-1A15AC5C5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008DC-42C6-46DA-9707-FBEB3ADA42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6D137-E149-4DB3-B009-75F15BBCBF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590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emf"/><Relationship Id="rId4" Type="http://schemas.openxmlformats.org/officeDocument/2006/relationships/customXml" Target="../ink/ink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emf"/><Relationship Id="rId4" Type="http://schemas.openxmlformats.org/officeDocument/2006/relationships/customXml" Target="../ink/ink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D5097-8D5C-4F29-8652-EC1E84F35B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3726E1-77D4-4859-A87F-1B835B0BA2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4F49358-EAE4-4CFC-AC69-04CD8CA29394}"/>
                  </a:ext>
                </a:extLst>
              </p14:cNvPr>
              <p14:cNvContentPartPr/>
              <p14:nvPr/>
            </p14:nvContentPartPr>
            <p14:xfrm>
              <a:off x="358200" y="160200"/>
              <a:ext cx="9411120" cy="6614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4F49358-EAE4-4CFC-AC69-04CD8CA293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8840" y="150840"/>
                <a:ext cx="9429840" cy="663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704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D5097-8D5C-4F29-8652-EC1E84F35B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3726E1-77D4-4859-A87F-1B835B0BA2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9EDB1BC-1406-4A30-B078-3A838275AB4C}"/>
                  </a:ext>
                </a:extLst>
              </p14:cNvPr>
              <p14:cNvContentPartPr/>
              <p14:nvPr/>
            </p14:nvContentPartPr>
            <p14:xfrm>
              <a:off x="122040" y="7560"/>
              <a:ext cx="11277720" cy="6843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9EDB1BC-1406-4A30-B078-3A838275AB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680" y="-1800"/>
                <a:ext cx="11296440" cy="686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7789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D5097-8D5C-4F29-8652-EC1E84F35B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3726E1-77D4-4859-A87F-1B835B0BA2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2265662-D13A-437D-B651-29BF0CE98B06}"/>
                  </a:ext>
                </a:extLst>
              </p14:cNvPr>
              <p14:cNvContentPartPr/>
              <p14:nvPr/>
            </p14:nvContentPartPr>
            <p14:xfrm>
              <a:off x="0" y="152280"/>
              <a:ext cx="2575800" cy="3902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2265662-D13A-437D-B651-29BF0CE98B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42920"/>
                <a:ext cx="2594520" cy="392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4433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D5097-8D5C-4F29-8652-EC1E84F35B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3726E1-77D4-4859-A87F-1B835B0BA2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D9689B1-F1DB-475B-A7B4-A1FADEA82E1D}"/>
                  </a:ext>
                </a:extLst>
              </p14:cNvPr>
              <p14:cNvContentPartPr/>
              <p14:nvPr/>
            </p14:nvContentPartPr>
            <p14:xfrm>
              <a:off x="899280" y="213480"/>
              <a:ext cx="8016480" cy="4998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D9689B1-F1DB-475B-A7B4-A1FADEA82E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9920" y="204120"/>
                <a:ext cx="8035200" cy="501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5630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D5097-8D5C-4F29-8652-EC1E84F35B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3726E1-77D4-4859-A87F-1B835B0BA2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F69E1AA-B750-4029-A0F1-408549E477E8}"/>
                  </a:ext>
                </a:extLst>
              </p14:cNvPr>
              <p14:cNvContentPartPr/>
              <p14:nvPr/>
            </p14:nvContentPartPr>
            <p14:xfrm>
              <a:off x="388440" y="182880"/>
              <a:ext cx="9152280" cy="5982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F69E1AA-B750-4029-A0F1-408549E477E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9080" y="173520"/>
                <a:ext cx="9171000" cy="600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8095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D5097-8D5C-4F29-8652-EC1E84F35B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3726E1-77D4-4859-A87F-1B835B0BA2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4183A5F-AE27-407C-9657-D40C6EB4896A}"/>
                  </a:ext>
                </a:extLst>
              </p14:cNvPr>
              <p14:cNvContentPartPr/>
              <p14:nvPr/>
            </p14:nvContentPartPr>
            <p14:xfrm>
              <a:off x="365760" y="99000"/>
              <a:ext cx="2728440" cy="922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4183A5F-AE27-407C-9657-D40C6EB4896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400" y="89640"/>
                <a:ext cx="2747160" cy="9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F3BB6B9-115E-4341-A053-07ADD8B58D4E}"/>
                  </a:ext>
                </a:extLst>
              </p14:cNvPr>
              <p14:cNvContentPartPr/>
              <p14:nvPr/>
            </p14:nvContentPartPr>
            <p14:xfrm>
              <a:off x="327600" y="30600"/>
              <a:ext cx="9914040" cy="5387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F3BB6B9-115E-4341-A053-07ADD8B58D4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8240" y="21240"/>
                <a:ext cx="9932760" cy="540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3042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D5097-8D5C-4F29-8652-EC1E84F35B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3726E1-77D4-4859-A87F-1B835B0BA2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94932BF-9B3F-483A-ADE7-DDC9BD5B2B76}"/>
                  </a:ext>
                </a:extLst>
              </p14:cNvPr>
              <p14:cNvContentPartPr/>
              <p14:nvPr/>
            </p14:nvContentPartPr>
            <p14:xfrm>
              <a:off x="1044000" y="221040"/>
              <a:ext cx="3825360" cy="1653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94932BF-9B3F-483A-ADE7-DDC9BD5B2B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4640" y="211680"/>
                <a:ext cx="3844080" cy="167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04F9FED-867B-46B5-9BFA-5AB87F38578E}"/>
                  </a:ext>
                </a:extLst>
              </p14:cNvPr>
              <p14:cNvContentPartPr/>
              <p14:nvPr/>
            </p14:nvContentPartPr>
            <p14:xfrm>
              <a:off x="426600" y="792360"/>
              <a:ext cx="6050880" cy="2865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04F9FED-867B-46B5-9BFA-5AB87F385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7240" y="783000"/>
                <a:ext cx="6069600" cy="288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3520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D5097-8D5C-4F29-8652-EC1E84F35B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3726E1-77D4-4859-A87F-1B835B0BA2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AA79E8C-757A-4C56-B833-966CD156FE11}"/>
                  </a:ext>
                </a:extLst>
              </p14:cNvPr>
              <p14:cNvContentPartPr/>
              <p14:nvPr/>
            </p14:nvContentPartPr>
            <p14:xfrm>
              <a:off x="525600" y="68760"/>
              <a:ext cx="7407000" cy="3497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AA79E8C-757A-4C56-B833-966CD156FE1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6240" y="59400"/>
                <a:ext cx="7425720" cy="351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2773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D5097-8D5C-4F29-8652-EC1E84F35B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3726E1-77D4-4859-A87F-1B835B0BA2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580665A-C75A-414F-9671-B104E6A1BF75}"/>
                  </a:ext>
                </a:extLst>
              </p14:cNvPr>
              <p14:cNvContentPartPr/>
              <p14:nvPr/>
            </p14:nvContentPartPr>
            <p14:xfrm>
              <a:off x="998280" y="38160"/>
              <a:ext cx="6766920" cy="3497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580665A-C75A-414F-9671-B104E6A1BF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8920" y="28800"/>
                <a:ext cx="6785640" cy="351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2637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D5097-8D5C-4F29-8652-EC1E84F35B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3726E1-77D4-4859-A87F-1B835B0BA2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4DB7696-831F-418B-BC25-588768AF78E1}"/>
                  </a:ext>
                </a:extLst>
              </p14:cNvPr>
              <p14:cNvContentPartPr/>
              <p14:nvPr/>
            </p14:nvContentPartPr>
            <p14:xfrm>
              <a:off x="1478160" y="228600"/>
              <a:ext cx="8283240" cy="4602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4DB7696-831F-418B-BC25-588768AF78E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68800" y="219240"/>
                <a:ext cx="8301960" cy="462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3489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7</cp:revision>
  <dcterms:created xsi:type="dcterms:W3CDTF">2021-03-13T02:52:31Z</dcterms:created>
  <dcterms:modified xsi:type="dcterms:W3CDTF">2021-03-13T05:11:22Z</dcterms:modified>
</cp:coreProperties>
</file>