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6T03:17:27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5948 5101 0,'63'-21'78,"-42"0"-78,1 21 16,-1 0-16</inkml:trace>
  <inkml:trace contextRef="#ctx0" brushRef="#br0" timeOffset="1583.8">6181 1143 0,'21'0'32,"-21"-21"-17,21 0 1,0 0-16,-21-1 16,0 1-1,0 0-15,0 0 16,-21 21-1,21-21-15,-21 21 16,0-21-16,-1 21 0,1 0 0,0 0 16,0 0-16,0 0 15,0 0-15,-1 21 0,1 0 0,0 0 16,0 0-16,0 0 0,0 1 16,-1-1-16,1 21 0,0-21 0,0 22 15,0-1-15,0-21 0,-1 21 16,1 1-16,21-22 0,-21 21 0,21 1 15,0-22-15,0 21 0,0 0 16,0-20-16,21-1 0,0 21 16,1-21-16,-1 0 0,21 1 15,-21-22-15,0 21 0,1 0 0,-1-21 16,0 0-16,0 0 0,0 0 16,0 0-16,1 0 0,-1-21 0,0 0 15,0-1-15,0 1 0,0 0 16,1 0-16</inkml:trace>
  <inkml:trace contextRef="#ctx0" brushRef="#br0" timeOffset="2147.36">6562 910 0,'0'0'0,"-22"0"0,1 0 16,0 0-16,21 21 16,-21 1-1,21-1-15,0 21 0,0-21 0,0 22 16,0-1-16,0-21 0,0 21 16,0 1-16,0-1 0,0 0 0,0-20 15,0 20-15,0 0 0,0-21 16,0 22-16,0-22 0,0 21 15,0-21-15,0 1 0,0 20 0,0-21 16,0 0-16,0 0 16,-21-21-1,0 0 1,21-21-16,0 0 0,0 0 16,-22 0-16,22 0 15,0-1-15,0 1 0,0 0 0,0 0 0,22 0 16,-22-22-16,21 22 0,0 0 15,0 21-15,0-21 0,0 0 16,22 21-16,-22 0 0,0 0 16,0 0-16,0 0 0,22 0 0,-22 0 15,-21 21-15,21 0 0,0 0 16,-21 0-16,21 1 0,-21-1 0,0 0 16,0 0-16,0 0 0,0 0 15,0 1-15,0-1 0,0 0 0,-21 0 16,21 0-16,-21 0 0,21 1 15,0-44 17,0 1-17,21 0-15</inkml:trace>
  <inkml:trace contextRef="#ctx0" brushRef="#br0" timeOffset="2778.07">7429 1461 0,'22'0'16,"-22"-22"-16,0 1 15,0 0-15,0 0 16,0 0-1,0 0-15,0-1 0,0 1 16,0 0-16,-22 21 0,22-21 16,-21 21-16,0 0 15,0 0-15,0 0 0,0 0 16,-1 0-16,1 21 0,0 0 16,-21-21-16,21 21 0,-1 1 0,1 20 15,-21-21-15,21 0 0,0 22 16,-1-22-16,22 21 0,0-21 0,-21 22 15,21-22-15,0 21 0,0-21 16,0 0-16,0 1 0,0-1 16,0 0-16,21-21 0,1 21 15,-1-21-15,0 0 0,0 0 16,0 0-16,0-21 0,1 21 0,-1-21 16,21 0-16,-21-1 0,0-20 15,1 21-15,-1 0 0,0-22 0,0 22 16,-21-21-16,21 21 0,-21 0 15,21-1-15,-21 1 0,0 0 0,0 0 16,0 42 15,0 0-31,0 0 16,0 1-16,0-1 0,0 21 0,0-21 16,0 0-16,0 1 15,0 20-15,0-21 0,0 0 0,0 0 16,0 1-16,22-22 0,-1 21 15,0-21-15,0 0 0,0 0 16,22 0-16,-22 0 0,0 0 16,0-21-16,21 21 0,-20-22 0,-1 1 15,0 0-15,21-21 0</inkml:trace>
  <inkml:trace contextRef="#ctx0" brushRef="#br0" timeOffset="3103.89">7959 1291 0,'0'21'32,"0"1"-17,0-1-15,0 0 0,0 0 0,0 21 16,0-20-16,0 20 0,-22 0 0,22 1 16,0-1-16,-21 21 0,21-20 15,-21 20-15,21 1 0,0-1 0,0 1 16,-21-1-16,21 1 0,-21-1 15,21 1-15,-21-1 0,21 1 0,0-1 16,0 1-16,0-22 0,0 22 16,-22-22-16,22 0 0,0-21 15,-21 22-15,21-22 0,0 0 0,0 0 16,0-42 0,0 0-1,0 0-15,0-22 0,0 22 16,0-21-16,0 0 0,0-1 15,0-20-15,0-1 0</inkml:trace>
  <inkml:trace contextRef="#ctx0" brushRef="#br0" timeOffset="3411.78">7895 1355 0,'0'0'0,"21"-21"0,-21-1 16,21 1-16,1 0 0,-1 21 0,0-21 15,0 21-15,21-21 0,-20 21 16,20 0-16,-21 0 0,21 0 0,1 0 16,-22 0-16,21 0 0,-21 21 15,1 0-15,-1 0 0,-21 0 0,0 1 16,0-1-16,0 21 0,0-21 16,-21 22-16,-1-22 0,1 21 0,0-21 15,-21 0-15,21 22 0,-22-22 16,22 0-16,0 0 0,-21 0 15,20-21-15,22 22 0,-21-22 0,21 21 16,-21-21-16,42-21 31,0-1-31,-21 1 16,22 0-16</inkml:trace>
  <inkml:trace contextRef="#ctx0" brushRef="#br0" timeOffset="3735.59">8826 699 0,'-21'21'16,"0"0"-16,0 21 0,21-21 0,0 22 15,0-1-15,-21 22 0,0-22 0,21 0 16,-22 22-16,22-22 0,0 0 16,-21 22-16,21-22 0,-21 1 0,21-1 15,-21-21-15,21 21 0,0-20 16,0 20-16,0-21 0,-21 0 16,21 0-16,0 1 0,0-1 15,21-42 16,0-1-31,-21 1 16</inkml:trace>
  <inkml:trace contextRef="#ctx0" brushRef="#br0" timeOffset="4119.39">8826 1376 0,'0'0'0,"0"21"0,0 0 15,0 0 1,22-21 0,-1 0-16,0 0 15,21-21-15,-21 0 0,22 21 0,-22-21 16,0 0-16,21 21 0,-20-21 16,-1-1-16,0 1 0,-21 0 15,0 0-15,-21 21 31,0 0-31,-22 0 0,22 0 16,0 21-16,-21 0 0,20 0 16,1 1-16,0 20 0,0-21 0,0 0 15,21 0-15,-21 22 0,21-22 16,0 0-16,0 0 0,0 0 0,0 1 16,0-1-16,21 0 0,0-21 15,0 21-15,0-21 0,0 0 0,1 0 16,-1 0-16,21 0 0,-21 0 0,0-21 15,22 21-15,-22-21 0,0 0 16,21-1-16,-20 22 0</inkml:trace>
  <inkml:trace contextRef="#ctx0" brushRef="#br0" timeOffset="4527.17">9419 1249 0,'-21'-21'16,"42"21"15,0 0-15,0 0-16,1 21 0,-22 0 0,21 0 16,0-21-16,0 21 15,-21 1-15,0 20 0,21-21 0,-21 0 16,0 0-16,0 1 0,0-1 0,0 0 15,0 0-15,0 0 16,-21 0-16,21 1 0,-21-22 0,21 21 16,-21-21-16,0 0 15,21-21 1,0-1-16,0 1 16,0 0-16,0 0 0,0-21 0,21 20 15,0-20-15,-21 21 0,21 0 0,0-22 16,0 22-16,1-21 0,-1 21 15,0 0-15,0-1 0,0 1 16,0 21-16,1-21 0,-1 0 16,0 21-16,-21-21 0,21 0 0,0 21 15,-21-22-15</inkml:trace>
  <inkml:trace contextRef="#ctx0" brushRef="#br0" timeOffset="4827.6">8551 1016 0,'0'0'0,"21"0"16,1 0-16,-1 0 15,21 0-15,0 0 0,1 0 0,20-21 16,-20 21-16,20-21 0,1 21 16,-22 0-16,21-21 0,-20 21 0,-1 0 15,0 0-15,-20 0 0,-1 0 16,0 0-16,0 0 0</inkml:trace>
  <inkml:trace contextRef="#ctx0" brushRef="#br0" timeOffset="5236.38">10012 1355 0,'21'0'0,"0"0"16,0 0-1,0 0-15,1 0 0,-1 0 0,0 0 16,0 0-16,21 0 0,-20 0 16,-1 0-16,0 0 0,-21-21 15,21 21-15,0-22 31</inkml:trace>
  <inkml:trace contextRef="#ctx0" brushRef="#br0" timeOffset="6079.76">10837 1207 0,'-21'0'16,"0"0"-16,0 0 16,0-22-1,21 1 1,0 0-1,0 0-15,0 0 16,21 0-16,0 21 16,-21-22-16,21 1 0,0 0 0,0 0 15,1 21-15,20-21 0,-21 21 16,0-21-16,22 21 0,-22-22 0,0 22 16,0 0-16,0 0 0,22 0 15,-22 0-15,0 0 0,0 22 16,-21-1-16,0 0 0,0 0 15,0 0-15,0 0 0,0 1 16,-21-1-16,0 0 0,0 21 0,-1-21 16,1 1-16,-21-1 0,21 0 15,0 0-15,-22 0 0,22 0 16,0 1-16,-21-1 0,20 0 16,1 0-16,-21 0 0,21 0 0,-22 22 15,22-22-15,0 0 0,0-21 16,0 21-16,0 0 0,-1 1 15,22-1-15,-21-21 16,0 21 0,21-42 31,0 0-47,21-1 0,0 22 15,1-21-15,-1 0 16,0 0-16,0 0 0,0 21 15,0-21-15,1 21 0,-1 0 16,0 0-16,0 0 0,0 0 16,0 0-16,1 0 0,-22 21 15,21-21-15,0 21 16,-21 0-16,21-21 0,0 21 16,0-21-16,1 21 15,-1-21-15,0 0 0,0 0 16,0 0-16,0 0 15,1 0-15,-1 0 16,-21-21-16,21 21 0,-21-21 16,0 0-16,0 0 15,0 0-15,0-1 16,21 22 0,-21-21-16,21 21 15</inkml:trace>
  <inkml:trace contextRef="#ctx0" brushRef="#br0" timeOffset="6877.41">6964 1969 0,'0'0'0,"-43"0"0,-84 0 16,85 21-16,0-21 0,-22 0 0,22 0 16,-22 0-16,1 0 0,21 0 15,-1 0-15,1 0 0,0 0 0,-1 0 16,22 0-16,0 0 0,0 0 16,0 0-16,-1 0 15,44 0 1,-1 0-16,21 0 0,-21 0 15,43 0-15,-1 0 0,1 0 16,20 0-16,22 0 0,0 0 0,21-21 16,0 21-16,0-22 0,21 22 15,0 0-15,1-21 0,20 21 16,0 0-16,1 0 0,20 0 0,-21-21 16,22 21-16,-22 0 0,22 0 15,-22 0-15,22 0 0,-22 0 0,0-21 16,1 21-16,-22 0 0,0 0 15,0-21-15,-42 21 0,21 0 0,-21-21 16,-22 21-16,1-22 0,-21 22 16,-1 0-16,1-21 0,-22 21 0,0 0 15,1 0-15,-22-21 0,0 21 0,0 0 16,0 0 62</inkml:trace>
  <inkml:trace contextRef="#ctx0" brushRef="#br0" timeOffset="13264.02">1968 2392 0,'22'-21'16,"-44"42"-16,44-63 0,-22 20 0,0 1 15,0 42 16,0 1-15,0-1 0,-22-21-16,22 21 0</inkml:trace>
  <inkml:trace contextRef="#ctx0" brushRef="#br0" timeOffset="13655.86">1884 2350 0,'0'0'0,"0"-43"16,0 22-16,0 0 31,0 42-15,0 0-1,0 0-15,0 22 0,0-1 16,0 0-16,0 1 16,0-1-16,0 22 0,0-1 15,0-21-15,-21 22 0,21-1 0,0 1 16,0-1-16,-22-20 0,1 20 16,21-20-16,-21-1 0,21 21 0,0-41 15,0 20-15,-21-21 0,21 21 16,-21-20-16,21-1 0,-21-21 31,21-21-31,0-1 16,0 1-16,0-21 0,0 21 0,0-22 15,0 1-15,0-21 0</inkml:trace>
  <inkml:trace contextRef="#ctx0" brushRef="#br0" timeOffset="13939.7">2074 2307 0,'0'0'0,"0"21"31,0 1-31,0 20 0,0 0 16,0 1-16,0-1 0,0 21 15,0 1-15,0-22 0,0 22 0,0-1 16,0-20-16,-21 20 15,21-21-15,0 1 0,0-1 0,0 0 16,-21 1-16,21-1 0,0-21 16,-21 0-16,21 1 0,0-1 0,0 0 15,-21-21 1,-1 0-16,1 0 0,0-21 16,21 0-16,-21-1 15</inkml:trace>
  <inkml:trace contextRef="#ctx0" brushRef="#br0" timeOffset="14165.89">1609 3048 0,'0'21'16,"21"-21"-16,0 0 0,0 0 16,0 0-16,22 0 0,-22 0 0,0 0 15,21 0-15,-21-21 0,1 21 16,20 0-16,-21 0 0,0-21 0,0 21 15,1 0-15,-1 0 0,0 0 16,-21-21 0,0 0-1</inkml:trace>
  <inkml:trace contextRef="#ctx0" brushRef="#br0" timeOffset="15940.92">2498 3048 0,'0'0'16,"21"0"-16,0 0 16,0 0-16,0 0 15,0-21-15,-21 0 16,0 0-1,22 21-15,-22-22 0,0 1 0,0 0 16,0 0-16,0 0 16,0 0-16,0-1 0,-22 22 0,1-21 15,0 21-15,0 0 16,0 0-16,0 0 0,-1 0 16,1 21-16,0 1 0,0-22 0,-21 21 15,20 21-15,-20-21 0,21 22 16,-21-22-16,20 21 0,1 0 15,0-20-15,0 20 0,21 0 0,0-21 16,0 22-16,0-22 0,0 0 16,0 0-16,21 0 0,0 1 15,0-22-15,1 0 0,-1 0 16,0 0-16,21 0 0,-21 0 0,22 0 16,-22-22-16,21 1 0,-21 0 15,22 0-15,-1 0 0,-21-22 0,22 22 16,-22 0-16,0-21 0,0 21 15,0-22-15,0 22 0,-21 0 0,22 0 16,-22 0-16,0-1 0,0 1 16,0 42 15,0 1-15,0-1-16,-22 0 0,22 0 0,0 0 15,0 0-15,0 1 0,0 20 16,0-21-16,0 0 0,0 0 0,0 1 15,22-1-15,-1 0 0,0-21 16,21 21-16,-21-21 0,1 0 16,-1 0-16,21 0 0,-21-21 15,22 0-15,-22 21 0,21-21 0,-21-1 16,22 1-16,-22 0 0,0 0 16,0-21-16,0 20 0,0 1 0,-21 0 15,0 0-15,0 0 16,0 0-16,0-1 0,0 44 47,0-1-47,0 0 15,0 21-15,0-21 0,0 1 16,-21 20-16,21-21 0,0 0 0,-21 22 16,21-22-16,0 0 0,0 0 15,0 0-15,0 0 0,0 1 16,0-44 15,21 22-15,0-21-16,-21 0 0,22 0 15,-22 0-15,21-22 0,0 22 0,-21-21 16,21 21-16,0 0 0,0-1 16,1 1-16,-22 0 0,21 0 0,0 0 15,0 21-15,0 0 16,0 0-16,-21 21 15,22 0-15,-22 0 0,21-21 16,0 21-16,-21 22 0,21-22 0,0 0 16,0 0-16,1 0 0,-1 1 15,0-1-15,0 0 0,0-21 0,0 21 16,1-21-16,-1 21 16,0-21-16,0 0 0,0 0 15,0 0-15,1-21 0,-1 0 16,-21 0-16,21 0 15,0-1-15,0 1 0,0 0 0,1-21 16,-1 21-16,0-1 0,0-20 16,0 21-16,22-21 0,-22 20 0,0 1 15,21 0-15,-21 21 16,1 0-16,-1 0 0,21 0 0,-21 0 0,0 0 16,1 0-16,-1 21 15,0 0-15,-21 1 0,0-1 0,0 0 16,0 0-16,0 0 15,0 0-15,0 1 0,0-1 16,0-42 31,0-1-31,0 1-16,0 0 15,0 0-15,-21 0 0,0 21 16,-1-21-16,22-1 0,-21 22 0,0 0 15,0-21-15,0 21 16,0 0-16,-1 0 0,1 0 0,0 0 16,0 21-16,0 1 0,0-1 15,-1-21-15,1 21 0,0 21 0,0-21 16,21 1-16,0 20 0,-21-21 16,21 0-16,0 22 0,0-22 0,0 0 15,0 0-15,0 21 0,0-20 16,0-1-16,21-21 0,0 0 15,0 0-15,0 0 0,1 0 16,-1 0-16,0 0 0,21 0 16,-21-21-16,1-1 0,-1 1 0,21 0 15,-21 0-15,0 0 16,22-22-16,-22 22 0,0-21 0,21 0 16,-20-1-16,-1 1 0,0 0 15,0-22-15,0 22 0,0-1 0,-21-20 16,22 21-16,-1-1 0,-21 1 15,21 21-15,-21-22 0,0 22 0,0 0 16,0 0-16,0 0 0,0 0 16,-21 42 15,21 21-31,-21-21 0,-1 22 0,1-1 16,21 0-16,-21 1 0,0 20 15,0-21-15,0 1 0,21 20 16,-22-20-16,22-1 0,-21 0 15,21 1-15,0-1 0,0 0 0,0 1 16,0-22-16,0 0 0,21 0 16,1 0-16,-22 0 0,21 1 0,0-22 15,0 0-15,0 0 0,0 0 0,1 0 16,-1 0-16,0 0 0,0-22 16,0 1-16,0 0 0,1 0 0,-1 0 15</inkml:trace>
  <inkml:trace contextRef="#ctx0" brushRef="#br0" timeOffset="16255.74">5292 2477 0,'0'0'0,"-22"0"15,1 0 1,0 0-16,21 21 0,-21 0 15,21 21-15,-21-21 0,0 22 16,21 20-16,0-20 0,-22-1 16,1 21-16,21-20 0,-21 20 0,0-20 15,0-1-15,21 21 0,-21-20 0,-1-1 16,1 0-16,21 1 0,0-1 16,-21 0-16,21-20 0,0-1 15,0 0-15,0 0 0,0 0 0,21-42 31,0 21-15,1-21-16,-22 0 0,21-22 16,0 22-16</inkml:trace>
  <inkml:trace contextRef="#ctx0" brushRef="#br0" timeOffset="16695.49">5249 3133 0,'0'0'0,"0"21"16,0 0-1,21-21 1,1 0-16,-1 0 0,0 0 16,21 0-16,-21 0 0,1-21 15,20 21-15,-21-21 0,21 0 0,-20 21 16,20-22-16,-21 22 0,0-21 15,0 0-15,-21 0 0,0 0 16,0 0-16,0-1 0,0 1 16,-21 21-16,0-21 15,0 21-15,-21 0 0,20 0 16,1 0-16,-21 0 0,21 21 16,0 0-16,-1 1 0,1-1 0,0 0 15,0 0-15,0 21 0,0 1 16,21-22-16,0 21 0,0 1 0,0-22 15,0 0-15,0 21 0,0-21 0,0 1 16,0-1-16,21 0 0,0-21 16,0 21-16,0-21 0,22 0 15,-22 0-15,21 0 0,-21 0 16,22 0-16,-22 0 0,21-21 0,-21 0 16,0 0-16,1 21 0,-1-22 0,0 1 15,0 0-15</inkml:trace>
  <inkml:trace contextRef="#ctx0" brushRef="#br0" timeOffset="18267.41">6032 3069 0,'22'0'16,"-22"-21"-16,21 21 16,-21 21 15,0 0-31,0 1 16,0 20-16,0-21 0,0 0 15,0 0-15,0 22 0,-21-22 0,21 0 16,-22 0-16,22 0 0,0 1 15,0-1-15,0 0 0,0-42 32,0 0-17</inkml:trace>
  <inkml:trace contextRef="#ctx0" brushRef="#br0" timeOffset="18660.18">6138 2752 0,'-21'0'15,"0"0"-15,0 21 0,21 0 16,-21 0-16,21 0 0,0 1 0,-22-1 16,22 0-16,0 0 15,0 0-15,22-21 16,-1 0-16,0 0 0,0 0 15,0 0-15,0-21 16,1 0-16,-1 0 0,0 21 16,0-21-16,0-1 0,0 1 0,-21 0 15,0 0-15,0-21 0,0 20 16,0 1-16,0 0 0,-21 21 0,0-21 16,0 21-16,0 0 0,0 0 15,-1 0-15,1 21 0,0-21 16,0 21-16,0 0 0,0 1 15,-1 20-15,22-21 0,0 0 0,0 22 16,0-22-16,0 0 0,0 0 16,0 0-16,0 0 0,22 1 0,-1-1 15,0-21-15,0 0 0,0 21 16</inkml:trace>
  <inkml:trace contextRef="#ctx0" brushRef="#br0" timeOffset="19103.93">6498 2985 0,'0'0'0,"0"21"16,-21 0-1,21 0-15,-21 0 0,21 0 0,-21 1 16,21-1-16,0 0 0,0 0 16,-22 0-16,22 0 0,0 1 0,-21-1 15,21 0-15,0 0 0,0 0 16,0 0-1,0-42 17,0 0-32,0 0 0,0 0 0,0 0 15,0-22-15,21 22 0,1-21 16,-1 21-16,0-22 0,0 22 0,0 0 16,22-21-16,-22 20 0,21 1 15,0 0-15,-20 21 0,20 0 0,-21 0 16,21 0-16,-20 0 0,-1 0 15,0 21-15,0 0 0,-21 1 0,0-1 16,0 21-16,0-21 16,0 22-16,0-22 0,0 21 0,0-21 15,0 22-15,0-22 0,-21 21 16,0-21-16,0 0 0,21 1 0,0-1 16,0 0-16,-22-21 0,44-21 31,-1 0-16,0-1-15,0 1 0</inkml:trace>
  <inkml:trace contextRef="#ctx0" brushRef="#br0" timeOffset="19880">7768 2836 0,'0'0'0,"-21"0"15,0 0-15,0 0 16,-1 0-16,-20 0 0,21 0 0,-21 0 16,-1 22-16,1-1 0,21 0 15,-22 0-15,1 0 0,21 0 0,-21 1 16,20-1-16,1 21 0,0-21 16,0 0-16,0 22 0,21-22 15,0 0-15,0 0 0,0 0 16,21-21-16,0 0 0,0 0 15,0 0-15,1 0 0,-1 0 0,0-21 16,21 21-16,-21-21 0,22 0 16,-1 0-16,-21 0 0,22-1 0,-22 1 15,0 0-15,0 0 0,0 0 16,0 0-16,1-1 0,-1 1 0,-21 0 16,0 0-16,21 21 0,-21-21 15,21 21-15,-21 21 31,0 0-15,-21 0-16,21 0 0,-21 1 16,21-1-16,0 21 0,0 0 15,0 1-15,0-1 0,-21 22 0,21-22 16,0 21-16,0 1 0,0-1 16,0 1-16,0-1 0,0 22 0,0-21 15,0-1-15,0 22 0,0-1 16,21 1-16,-21 0 0,21-1 0,0 1 15,0 0-15,0-22 0,-21 22 0,0 0 16,22-22-16,-22 22 0,0-22 16,0 1-16,0-1 0,0 1 0,0-22 15,-22 22-15,1-22 0,0 0 0,0-21 16,0 22-16,0-22 0,-1 0 16,-20-21-16,21 0 0,0 0 15,0 0-15,-1 0 0,1 0 0,-21-21 16,21 0-16,0 0 0,-22-22 0,22 22 15,0-42-15,0 20 0,0-20 16,-1-1-16,1 1 0,0-1 0,21-20 16,0 20-16,0-21 0,0 1 15,0-1-15,0 0 0,0 1 0,0-22 16,0 21-16,0 1 0,0-1 0,21 21 16,0-20-16,1 20 15,20-20-15,-21 20 0,21 22 0,-20-22 16,20 22-16,0-22 0,1 22 15,-1 21-15,0-21 0,1-1 0,-1 22 16,0 0-16,-21-21 0,1 20 16,-1 1-16</inkml:trace>
  <inkml:trace contextRef="#ctx0" brushRef="#br0" timeOffset="21004.36">9673 2646 0,'-21'21'0,"21"0"0,0 0 16,21-21 15,21 0-15,-20-21-16,-1 0 0,21 21 0,0-21 15,1 0-15,-22 0 0,21-22 16,1 22-16,-1 0 0,0-21 15,1 20-15,-22-20 0,0 21 0,-21 0 16,0 0-16,0-1 0,0 1 16,0 0-16,-21 21 0,0 0 0,-22 0 15,22 0-15,-21 0 0,-1 0 16,1 21-16,0 0 0,-1 1 0,1-1 16,0 21-16,-1-21 0,22 22 15,0-1-15,-21 0 0,42 1 16,-21-22-16,21 21 0,0-21 0,0 22 15,0-22-15,0 0 0,21-21 0,0 21 16,0-21-16,21 0 0,-20 0 16,20 0-16,0 0 0,1 0 15,-22 0-15,21 0 0,0 0 0,-20-21 16,-1 21-16,0 0 0,0-21 16,-42 21-1,0 0-15,0 0 0,-22 0 16,1 21-16,0 0 0,-1 0 0,1 0 15,0 1-15,20-1 0,-20 0 16,0 0-16,21 21 0,-22-20 0,22-1 16,21 21-16,-21-21 15,21 22-15,0-22 0,0 0 0,0 21 16,0-21-16,21-21 0,0 22 0,22-1 16,-22-21-16,21 0 0,22 0 15,-22 0-15,0 0 0,22-21 0,-1-1 16,1 1-16,-1 0 0,-20 0 15,20 0-15,1-22 0,-1 22 0,-21-21 16,1 21-16,-1-22 0,0 1 16,-20 0-16,-1-1 0,21-20 0,-21 21 15,-21-22-15,21 1 0,-21 20 16,22-20-16,-22 20 0,0 1 0,0 0 16,0 21-16,0-22 0,21 43 15,-21-21-15,0 0 0,0 42 31,0 0-31,0 22 0,-21-22 16,21 42-16,0-20 0,0-1 0,-22 21 16,22 1-16,-21-22 0,21 22 15,0-22-15,0 22 0,-21-22 0,21 0 16,0 1-16,0-1 0,0-21 16,-21 21-16,21-20 0,0-1 0,0 0 15,0 0-15,21-21 31,0 0-31,0-21 16,1 0-16,-22-22 0,21 22 16,0 0-16</inkml:trace>
  <inkml:trace contextRef="#ctx0" brushRef="#br0" timeOffset="21396.45">10901 2836 0,'0'0'0,"0"22"0,21-22 16,0 21-16,0-21 16,0 0-16,1 0 15,-1 0-15,0 0 0,0 0 16,0-21-16,22-1 0,-22 22 0,0-21 16,0 0-16,0 21 0,-21-21 15,0 0-15,21 0 0,-21-1 16,0 1-16,0 0 15,-21 21-15,0 0 16,0 0-16,0 0 0,-22 21 16,22 0-16,0-21 0,0 22 15,0-1-15,0 21 0,-1-21 0,1 0 16,21 1-16,0 20 0,0-21 0,0 0 16,0 0-16,0 1 15,0-1-15,0 0 0,21 0 0,1-21 16,-1 21-16,0-21 0,0 0 15,0 0-15,0 0 0,1 0 0,20 0 16,-21 0-16,21-21 0,1 0 0,-22 0 16,21 0-16,-21-1 0,22 1 15,-22 0-15</inkml:trace>
  <inkml:trace contextRef="#ctx0" brushRef="#br0" timeOffset="22136.03">11620 2625 0,'0'21'31,"0"0"-15,-21 0-16,21 0 0,-21 1 0,21-1 15,-21 0-15,21 0 0,0 0 16,0 0-16,0 1 0,0-1 0,0 0 16,0 0-16,0 0 0,0 0 0,0 1 15,0-1-15,0 0 16,0-42 31,0 0-47,0-1 0,0 1 15,0 0-15,0 0 16,0 0-16,21 0 0,-21-22 0,21 22 16,-21 0-16,21-21 0,1 20 15,-22 1-15,21 0 0,0 0 0,0 0 16,0 0-16,0 21 0,1 0 15,-1-22-15,0 22 0,0 0 16,0 22-16,-21-1 0,21 0 16,-21 0-16,0 0 0,22 0 15,-22 22-15,21-22 0,-21 0 0,21 0 16,-21 0-16,0 1 0,0-1 16,0 0-16,0 0 0,0 0 0,0 0 15,0 1 1,0-44 31,0 1-47,0 0 15,0 0-15,0-21 0,21 20 16,0-20-16,0 21 0,1-21 0,-1-1 16,21 22-16,-21-21 0,22 21 0,-1-22 15,0 22-15,1 0 0,-1 21 16,-21 0-16,21 0 0,-20 0 0,-1 0 15,21 0-15,-21 21 0,-21 0 16,21 0-16,-21 22 0,22-22 16,-22 21-16,0-21 0,0 22 15,0-22-15,0 21 0,0-21 0,0 22 16,0-22-16,-22 0 0,22 0 0,0 0 16,0 1-16,-21-1 15,21 0-15,-21-21 0,21 21 16,0-42 15,0 0-31,0 0 16,21-1-16</inkml:trace>
  <inkml:trace contextRef="#ctx0" brushRef="#br0" timeOffset="22575.78">12827 2815 0,'0'0'0,"0"21"0,21-21 31,0 0-15,0 0-16,1 0 0,-1 0 15,0 0-15,21-21 0,-21 21 16,1-21-16,20 21 0,-21-21 0,0 0 15,22 0-15,-22 21 0,0-22 16,-21 1-16,0 0 0,0 0 0,0 0 16,0 0-16,0-1 0,-21 22 15,0-21-15,-1 21 0,-20 0 16,21 0-16,0 21 0,0-21 0,-22 22 16,22-1-16,0 0 0,0 0 15,21 21-15,0-20 0,-21 20 0,21-21 16,0 21-16,0-20 0,0-1 15,0 0-15,0 21 0,21-42 0,0 21 16,-21 1-16,21-1 0,0 0 16,0-21-16,1 0 0,-1 21 15,21-21-15,-21 0 0,22 0 0,-22 0 16,21 0-16,0 0 0,-20-21 16,20 0-16,0 21 0,-21-21 0,22-1 15,-1 1-15,-21-21 0,0 21 0</inkml:trace>
  <inkml:trace contextRef="#ctx0" brushRef="#br0" timeOffset="23083.48">13716 2582 0,'0'0'0,"0"22"31,-21-1-15,0 0-16,21 21 0,0-21 15,0 1-15,-22-1 0,22 0 16,0 21-16,0-21 0,-21 1 0,21-1 15,0 21-15,-21-21 0,21 0 16,0 1-16,0-1 0,0 0 16,0 0-16,0-42 47,0 0-32,0 0-15,0-22 0,0 22 0,21 0 16,0-21-16,1-1 0,-22 1 15,21 0-15,21-1 0,-21 1 16,0 0-16,22 20 0,-22-20 0,21 21 16,1 0-16,-22 0 0,21-1 15,-21 22-15,22 0 0,-22 0 0,21 22 16,-21-22-16,0 42 0,1-21 16,-22 0-16,0 22 0,0-1 0,0 0 15,0-21-15,0 22 0,0-1 16,0 0-16,0-20 0,-22 20 0,1-21 15,0 0-15,21 22 0,0-22 16,-21 0-16,21 0 16,-21 0-16,21-42 47,21 0-47,0 21 0,-21-21 0,21 0 15,-21-22-15,21 22 0,1-21 16,20 21-16</inkml:trace>
  <inkml:trace contextRef="#ctx0" brushRef="#br0" timeOffset="23403.3">14838 1947 0,'0'0'0,"0"22"16,0-1-1,-21 0-15,-1 0 0,1 21 0,21 1 16,-21-1-16,0 22 0,0-22 16,21 21-16,-21 1 0,-1-1 0,22 1 15,-21-1-15,0 1 0,0-22 16,21 22-16,-21-22 0,0 0 0,-1-20 16,1 20-16,21-21 0,0 0 15,-21 0-15,21 1 0,-21-1 16,21 0-16,21-42 31,0 0-15,0-1-16,1 1 0,-1 0 0,0 0 15,0 0-15,0 0 0</inkml:trace>
  <inkml:trace contextRef="#ctx0" brushRef="#br0" timeOffset="23832.06">15198 2582 0,'0'0'0,"0"-21"16,0 0-16,0 0 0,0 0 0,0 0 16,-22 21-1,1 0-15,0 0 0,0 0 0,0 21 16,0 0-16,-1 0 0,1 0 16,0 0-16,0 1 0,0-1 0,0 0 15,-1 0-15,1 0 0,21 0 16,0 1-16,0-1 0,0 0 15,21-21-15,1 21 16,-1-21-16,0 0 0,21 0 16,-21 0-16,1 21 0,20-21 0,-21 0 15,0 21-15,0-21 16,1 22-16,-1-22 0,-21 21 0,0 0 16,0 0-16,0 0 15,-21-21-15,-1 21 0,1-21 16,0 22-16,-21-22 0,21 21 0,-22-21 15,22 0-15,-21 21 0,-1-21 16,22 0-16,0 0 0,0 0 0,0 0 16,0 0-16,-1 0 0,1 0 31,21-21-15,0 0-16,0-1 15,0 1-15,0 0 16,0 0-16</inkml:trace>
  <inkml:trace contextRef="#ctx0" brushRef="#br0" timeOffset="24125.18">14499 2201 0,'0'0'0,"0"-21"15,21 21 1,22 0-16,-1-21 0,-21 21 16,43-21-16,-22 21 0,21 0 15,22 0-15,-21 0 0,20 0 0,-20 0 16,20 0-16,-20 0 0,-1 0 0,1 0 16,-22 0-16,1 0 0,-1 0 15,-21 0-15,0 0 0,0 0 0,-21-21 16,-21 21-1,0 0-15,0-21 16,0 21-16,-22 0 0</inkml:trace>
  <inkml:trace contextRef="#ctx0" brushRef="#br0" timeOffset="25476.12">1841 3874 0,'0'0'0,"-21"0"0,0 0 15,0 0-15,0 0 0,0 0 16,42 0 31,0 0-47,0 0 16,0 0-16,0 0 0,1 0 15,20 0-15,-21 0 0,21 0 0,1 0 16,-1 0-16,22 0 0,-22 0 15,21 0-15,1 0 0,-1 0 16,1 0-16,-1 0 0,1 0 0,-1 0 16,1 0-16,-1 0 0,1 0 15,-1 0-15,1 0 0,-1 0 0,22 0 16,0 0-16,-1-22 0,1 22 16,0 0-16,21-21 0,-22 21 0,22-21 15,-21 21-15,21 0 0,-22-21 0,22 21 16,0 0-16,0-21 0,0 21 15,21 0-15,-22 0 0,1-21 16,21 21-16,-21 0 0,21-22 16,-21 22-16,0-21 0,21 21 0,0 0 15,-21-21-15,21 21 0,0 0 16,0 0-16,-22-21 0,22 21 0,0 0 16,0 0-16,0-21 0,0 21 0,0 0 15,0 0-15,0 0 0,0-21 16,0 21-16,22 0 0,-22 0 0,0 0 15,21 0-15,-21-22 0,0 22 16,0 0-16,21 0 0,0 0 0,-21 0 16,21-21-16,0 21 0,1 0 15,-1 0-15,0-21 0,0 21 16,0 0-16,22 0 0,-22 0 0,0 0 16,0 0-16,21-21 0,-20 21 15,-1 0-15,0 0 0,0 0 0,-21 0 16,21 0-16,0 0 0,1 0 15,147 0-15,-148 0 0,-21 0 16,21 0-16,-21 0 0,21 0 16,1 0-16,-22 0 0,21 0 0,-21 0 15,0 0-15,0 0 0,0 0 0,0 0 16,0-21-16,0 21 0,-21 0 16,21 0-16,-22 0 0,1 0 0,0 0 15,0 0-15,-21 0 16,20 0-16,1 0 0,-21-21 0,21 21 15,-22 0-15,1 0 0,-21-22 16,20 22-16,-20 0 0,-1 0 0,-20 0 16,20-21-16,-21 21 0,1 0 15,-22 0-15,21 0 0,-21 0 0,-21-21 16,22 21-16,-22-21 31,-22 0-15</inkml:trace>
  <inkml:trace contextRef="#ctx0" brushRef="#br0" timeOffset="25608.05">15875 3429 0,'0'21'47</inkml:trace>
  <inkml:trace contextRef="#ctx0" brushRef="#br0" timeOffset="36783.72">1270 5122 0,'0'0'0,"0"-21"15,0 0-15,0 0 16,0 0-16,-21 0 0,0-1 15,-1 22-15,22 22 32,0-1-32,0 0 0,0 21 15,0 1-15,0-1 0,0 0 16,0 1-16,0 20 0,0-21 16,0 1-16,0-1 0,0 0 15,0 1-15,0-22 0,0 21 0,0-21 16,0 22-16,0-22 0,0 0 15,0 0-15,0 0 0,0 1 16,0-44 15,0 1-31,0 0 16</inkml:trace>
  <inkml:trace contextRef="#ctx0" brushRef="#br0" timeOffset="37127.51">1524 5482 0,'0'0'0,"21"0"16,-21 21-16,0 1 15,0-1-15,0 0 0,21 0 16,-21 0-16,0 0 0,0 1 16,21-22-1,1 0-15,-1 0 16,0-22-1,-21 1-15,0 0 0,0 0 16,0 0-16,0 0 16,0-1-16,0 1 0,0 0 15,-21 0 1,0 21-16,-1 0 16,1 21-1,21 0-15,-21-21 0,21 21 0,0 1 16,0-1-1,21-21 1,0 0-16,1 0 0,-1 0 0,0-21 16</inkml:trace>
  <inkml:trace contextRef="#ctx0" brushRef="#br0" timeOffset="37524.07">2561 5017 0,'-21'-22'0,"42"44"0,-42-65 16,0 43-16,21-21 15,-21 21-15,21-21 0,-22 21 0,1 0 31,0 0-31,21 42 16,0-21-16,0 22 0,0-22 16,0 21-16,0 1 0,0-1 0,0 21 15,0-20-15,0-1 0,0 0 16,0 22-16,0-22 0,0 1 0,0-1 16,0 0-16,0 1 0,0-22 15,0 21-15,0-21 0,0 0 0,0 1 16,0-1-16,0-42 31,0-1-15,0-20-16,0 21 0,21-21 15,-21 20-15</inkml:trace>
  <inkml:trace contextRef="#ctx0" brushRef="#br0" timeOffset="37879.87">2286 5080 0,'0'0'0,"-21"0"0,0-21 16,21 0 0,0 0-16,0-1 0,21 1 15,0 0-15,0 21 0,21-21 16,1 0-16,-22 21 0,21 0 16,22 0-16,-22 0 0,0 0 15,1 21-15,-1 0 0,0 21 0,1-20 16,-1 20-16,0-21 0,-20 21 15,20 1-15,-21-1 0,0 0 0,-21 1 16,0-1-16,0 0 0,0-20 16,0 20-16,-21 0 0,-21-21 0,-1 22 15,1-22-15,0 21 0,-1-21 16,1 1-16,0-1 0,-1 0 16,22-21-16,-21 21 0,21-21 0,-22 0 15,22 0-15,21-21 31,21 0-31,1 21 16,-1-21-16,21-1 0,-21 1 16,22 0-16</inkml:trace>
  <inkml:trace contextRef="#ctx0" brushRef="#br0" timeOffset="38283.62">3027 5398 0,'0'-22'16,"21"1"0,-21 0-16,21 21 0,0 0 15,0 0-15,1 0 16,-1 0-16,0 0 0,0 0 0,0 21 16,0-21-16,1 21 0,-1 1 15,0-1-15,0 0 0,0 21 0,0-21 16,-21 1-16,0 20 0,22-21 15,-22 0-15,0 22 0,0-22 0,0 0 16,0 0-16,0 0 0,-22 0 16,22 1-16,-21-22 0,0 0 15,21-22 1,0 1 0,0 0-16,0-21 0,0 21 0,0-1 15,0-20-15,0 21 0,0-21 16,0-1-16,0 22 0,21 0 0,0-21 15,-21 20-15,22 1 0,-1 0 16,-21 0-16,21 21 0,0-21 0,21 21 16,-20 0-16,-1 0 0,0-21 15,0 21-15,0 0 0,0 0 0,22 0 16</inkml:trace>
  <inkml:trace contextRef="#ctx0" brushRef="#br0" timeOffset="38691.4">4043 5271 0,'-21'0'31,"-1"0"-31,1 0 0,0 0 16,0 0-16,0 21 0,21 0 16,-21-21-16,-1 21 0,1 0 0,0 22 15,0-22-15,0 0 0,21 21 16,-21-21-16,21 22 0,0-22 15,0 21-15,0-21 0,0 1 0,0-1 16,21 0-16,-21 0 0,21 0 16,21-21-16,-21 0 0,1 0 0,-1 0 15,21 0-15,-21 0 0,0 0 16,1-21-16,20 21 0,-21-21 0,0 0 16,0 0-16,1-1 0,-22-20 15,0 21-15,0 0 0,0-22 0,0 22 16,0-21-16,0 21 0,0 0 15,-22-1-15,1 1 0,0 0 0,0 0 16,0 21-16,0 0 0,-1 0 0,1 0 16,0 0-1,0 0-15,21 21 0,-21 0 0,21 0 16,0 1 0,21-1-1</inkml:trace>
  <inkml:trace contextRef="#ctx0" brushRef="#br0" timeOffset="39028.21">4551 5313 0,'0'0'15,"-21"0"-15,-1 0 0,1 0 16,0 21-16,21 0 15,-21 0-15,21 22 0,0-22 16,0 21-16,0 1 0,0-1 0,0 0 16,0 1-16,0-1 0,0 21 0,0-20 15,0-1-15,0 22 0,0-1 16,0-21-16,0 22 0,0-1 0,21 1 16,-21-22-16,0 22 0,0-1 0,0-20 15,0-1-15,0 0 0,0 1 16,0-1-16,0-21 0,0 0 0,0 0 15,0 1-15,21-22 16,-21-22 0,0 1-16,21 0 0,-21-21 0,22 21 15,-22-22-15,0 1 0,21-22 0</inkml:trace>
  <inkml:trace contextRef="#ctx0" brushRef="#br0" timeOffset="39294.06">4593 5525 0,'0'0'0,"-21"-22"0,21-20 0,0 21 16,0 0-16,0 0 0,21-1 16,0 22-16,0 0 15,1-21-15,20 21 0,-21 0 16,21 0-16,1 0 0,-22 0 16,21 0-16,-21 21 0,1 1 0,-1-1 15,0 0-15,-21 0 0,0 21 0,0-20 16,0 20-16,0-21 0,-42 21 15,20-20-15,1-1 0,-21 21 0,0-21 16,20 0-16,-20 1 0,21-1 16,-21-21-16,20 21 0,1-21 0,21-21 31</inkml:trace>
  <inkml:trace contextRef="#ctx0" brushRef="#br0" timeOffset="40143.92">5778 5038 0,'0'0'0,"-21"-21"15,0-1-15,21 44 32,0-1-17,-21 21-15,21-21 0,-21 22 0,21-1 16,-21 0-16,21 1 0,-22 20 15,1-21-15,0 22 0,0-22 0,0 22 16,0-1-16,-22 1 0,22-22 16,-21 0-16,21 22 0,-22-43 0,22 21 15,0-20-15,0 20 0,0-42 16,21 21-16,-22-21 0,22-21 16,0 0-1,0 0-15,0-22 0,22 22 16,-1-21-16,0-22 0,-21 22 0,21 0 15,0-22-15,22 22 0,-22-1 16,0 22-16,0-21 0,0 21 0,0 21 16,1 0-16,-1 0 15,-21 21-15,0 21 16,0-21-16,0 1 0,21 20 0,-21-21 16,0 21-16,0 1 0,0-22 15,0 21-15,0-21 0,21 1 16,0 20-16,0-21 0,-21 0 0,22 0 15,-1-21-15,0 22 0,0-22 16,21 0-16,-20 0 0,20 0 0,0 0 16,-21-22-16,22 1 0,-1 0 0,0-21 15,1 21-15,-1-22 0,-21 1 16,22 0-16,-22-1 0,0-20 0,0 20 16,-21-20-16,21 21 0,-21-22 15,0 1-15,0-1 0,-21 22 0,0-22 16,0 22-16,0 0 0,-1-1 15,-20 22-15,21 0 0,-21 0 16,-1 0-16,1 21 0,0 0 0,20 0 16,-20 21-16,0 0 0,21 21 15,-1-21-15,1 22 0,0-1 0,21 0 16,0 1-16,0-1 0,0 0 16,0 1-16,0-1 0,21 0 0,0 1 15,1-22-15,-1 21 0,0-21 16,0 1-16,21-1 0,-20 0 0,20 0 15,0-21-15,-21 0 0,22 0 0,-1 0 16,-21 0-16,22 0 0,-22 0 16,21 0-16,-21-21 0,22 0 0,-22 0 15</inkml:trace>
  <inkml:trace contextRef="#ctx0" brushRef="#br0" timeOffset="41443.19">6667 5376 0,'0'0'15,"0"-21"-15,0 42 32,-21 1-32,0-1 0,0 0 15,21 0-15,-21 0 0,0 0 16,21 22-16,0-22 0,0 21 16,-22-21-16,22 1 0,0 20 0,0-21 0,0 0 15,0 0-15,0 1 16,0-1-16,22-21 0,-1 0 15,0 0-15,0 0 0,0 0 0,0 0 16,22 0-16,-22 0 0,21-21 16,-21-1-16,22 1 0,-1 0 0,-21-21 15,22 21-15,-22-1 0,0-20 16,-21 21-16,0-21 0,0 20 0,0-20 16,0 21-16,0 0 0,-21 0 0,0-1 15,-1 22-15,1 0 0,0 0 16,-21 0-16,21 0 0,-1 0 0,-20 0 15,21 0-15,0 0 0,0 0 16,21 22-16,0-1 16,21-21-1,21 0-15,-21 0 16,22 0-16,-1 0 0,0 0 0,-21 0 16,22 0-16,-1-21 0,0 21 0,1-22 15,-1 22-15,0 0 0,1 0 16,-1-21-16,-21 21 0,0 0 0,1 0 15,-1 0-15,0 0 0,-21 21 16,0 1 0,0-1-16,-21 0 0,21 0 15,-21 0-15,21 22 16,-22-22-16,1 0 0,21 0 0,-21 21 16,21-20-16,0-1 0,0 0 0,0 0 15,0 0-15,0 0 16,21-21-1,0 0-15,1 0 0,-1 0 16,0 0-16,0-21 0,0 0 0,0 0 16,22 0-16,-22 0 0,0-1 0,0 1 15,0-21-15,1 21 0,20-22 16,-42 22-16,21 0 0,0 0 0,0 21 16,-21-21-16,0 42 31,0 0-31,0 0 0,0 0 15,0 1-15,0-1 0,0 0 16,0 0-16,0 21 0,0-20 0,0-1 16,0 0-16,0 0 0,0 0 0,22 0 15,-1 1-15,0-22 16,0 0-16,0 0 0,0 0 16,1 0-16,-1 0 0,0-22 0,0 1 15,0 0-15,0 21 0,1-21 16,-22 0-16,0 0 0,0-22 0,0 22 15,0 0-15,0-21 0,0 20 16,0 1-16,-22 0 0,1 0 0,0 0 16,0 0-16,0 21 0,21-22 15,21 1 17,21 21-32,-21 0 0,22 0 15,-22-21-15,21 21 0,1-21 16,-1 21-16,-21 0 0,21 0 0,1 0 15,-22 0-15,21 0 0,-21 0 16,22 21-16,-22 0 0,0-21 0,-21 21 16,0 1-16,0-1 0,0 0 15,0 0-15,0 0 0,0 22 0,0-22 16,0 0-16,0 0 0,0 0 16,0 0-16,0 1 0,0-1 0,-21 0 15,0 0-15,0-21 16,21 21-16,-22-21 15,1 0-15,21-21 32,0 0-32,0 0 0,0 0 15,0-22-15,0 22 0,0-21 16,21 21-16,1-22 0,-1 1 0,21 21 16,-21-22-16,22 22 0,-22 0 15,21 0-15,-21 0 0,22 21 16,-1 0-16,-21 0 0,0 21 0,22 0 15,-22-21-15,0 42 0,-21-20 0,0-1 16,21 0-16,-21 21 0,0-21 16,0 1-16,0-1 0,0 21 0,-21-21 15,21 0-15,-21 1 0,0-22 16,21 21-16,-22 0 0,1-21 16,0 0-16,0 0 15</inkml:trace>
  <inkml:trace contextRef="#ctx0" brushRef="#br0" timeOffset="42308.17">1376 6922 0,'-21'0'0,"-22"-22"16,22 22-16,21-21 0,-21 21 16,0 0-16,21-21 0,-21 0 15,21 0-15,0 0 16,21-1-1,0 22-15,21 0 16,-21 0-16,1 22 0,20-22 0,0 42 16,-21-21-16,22 0 0,-22 22 15,0-1-15,0 0 0,-21 1 0,0 20 16,0-21-16,-21 22 0,0-22 16,-21 1-16,-1 20 0,1-21 0,-22 1 15,1-22-15,21 21 0,-1-21 16,1 1-16,0-1 0,-1-21 15,22 0-15,0 0 0,0 0 0,0-21 16,-1-1-16,1 1 0,21 0 16,0-21-16,0 21 0,0-22 0,0 22 15,0-21-15,0-1 16,0 22-16,0 0 0,0 0 0,21 0 16,1 21-16,-1 0 0,0 0 15,0 21-15,0 0 0,0 21 16,1-20-16,20 20 0,-21 0 0,0-21 15,0 22-15,-21-1 0,22-21 16,-1 22-16,-21-22 0,0 21 0,0-21 16,0 0-16,21 1 0,-21-1 15,21-21-15,0 0 16,0 0-16,1 0 16,-22-21-16,21-1 0</inkml:trace>
  <inkml:trace contextRef="#ctx0" brushRef="#br0" timeOffset="42463.08">1736 7218 0,'21'0'0,"-42"0"0,63 0 15,-42-21 1,21 21 0,0 0-16,0 0 15,1-21-15,-1 21 16,0-22-16,21 22 0</inkml:trace>
  <inkml:trace contextRef="#ctx0" brushRef="#br0" timeOffset="42976.14">3048 6541 0,'0'0'0,"0"-22"0,0 44 31,0-1-31,-21 0 0,21 21 16,-21 1-16,-1-1 0,1 21 16,0-20-16,-21 20 0,21 1 0,-1-1 15,-20 1-15,21-1 16,-21-20-16,-1 20 0,22 1 0,0-22 16,0 0-16,-22 1 0,43-1 15,-21-21-15,21 0 0,0 0 0,0-42 31,21 0-31,1 0 16,-1-21-16,0-1 0,0 1 16,0-22-16,0 1 0,1-1 0,-1 1 15,0-1-15,0 1 0,0-1 16,22 1-16,-22-1 0,0 1 16,0-1-16,0 43 0,0-21 0,1 21 15,-1 21-15,-21 21 16,0 21-16,21-21 15,-21 43-15,0-22 0,0 1 0,0 20 16,0-21-16,0 22 0,0-1 16,21 1-16,-21-22 0,0 22 0,0-22 15,0 22-15,0-22 0,0 0 0,0-21 16,0 22-16,0-22 0,0 0 16,0 0-16,0 0 0,-21-21 15,0-21 16,0 0-31,-1 0 0</inkml:trace>
  <inkml:trace contextRef="#ctx0" brushRef="#br0" timeOffset="44071.93">2709 7303 0,'0'0'0,"21"0"31,1-22-31,-1 1 0,0 21 16,21-21-16,-21 0 0,22 21 15,-1-21-15,0 0 0,1-1 0,-1 22 16,0-21-16,1 21 0,-1 0 16,-21-21-16,22 21 0,-22 0 0,0 0 15,0 0-15,0 0 0,0 0 16,-21 21-16,0 0 0,0 1 16,0-1-16,0 0 0,0 0 0,0 0 15,0 0-15,0 22 0,0-22 16,0 0-16,0 0 0,0 0 0,0 1 15,0-1-15,0 0 0,0 0 16,22-21 0,-1 0-16,0 0 15,0-21-15,0 0 0,0 0 16,1-1-16,20 1 0,-21 0 0,0-21 16,0-1-16,1 22 0,-1-21 15,21 0-15,-42-1 0,21 22 16,0-21-16,1 21 0,-22-1 0,0 1 15,0 42 1,0 1 0,0-1-16,0 0 0,0 21 15,0-21-15,0 22 0,0-22 0,-22 21 16,22 1-16,0-22 0,0 21 16,0-21-16,0 0 0,0 1 0,0-1 15,0 0-15,22-21 0,-1 0 0,0 0 16,0 0-16,21 0 0,-20 0 15,20 0-15,-21-21 0,21 0 0,-20-1 16,20 1-16,-21-21 0,21 21 16,-20-22-16,-1 1 0,21 0 15,-21-22-15,0 22 0,1 0 0,-1-22 16,-21 22-16,21-22 0,0 22 16,0-22-16,-21 22 0,0 0 0,0-1 15,0 22-15,0 0 0,0 0 16,0 42-1,-21 0-15,21 0 0,0 22 16,-21-1-16,0 0 0,21 1 0,0-1 16,0 22-16,-21-22 0,21 21 15,0-20-15,0-1 0,0 22 16,0-22-16,0 0 0,0-21 0,0 22 0,0-22 16,0 0-16,0 0 15,21 0-15,-21 1 0,21-22 0,0 0 16,0 0-16,0 0 0,1 0 0,-1-22 15,0 1-15,0 0 0,0 0 16,22 0-16,-22 0 0,21-22 0,-21 22 16,0-21-16,1 21 0,20-1 15,-42 1-15,21 0 0,-21 0 0,21 21 16,-21 21 0,-21 0-1,0 22-15,21-22 0,-21 0 16,21 21-16,0-21 0,0 1 0,0 20 15,0-21-15,0 0 0,0 0 16,0 1-16,21-1 0,0-21 16,0 0-16,0 0 0,1 0 15,-1 0-15,0 0 0,0-21 0,0-1 16,22 1-16,-22 0 0,0 0 0,-21 0 16,21 0-16,-21-1 0,0-20 15,0 21-15,0-21 0,0 20 0,0-20 16,-21 21-16,0 0 0,0 0 15,-1 21-15,1 0 0,0 0 16,-21 0-16,21 0 0,-1 0 0,1 0 16,0 0-16,0 21 0,21 0 15,-21-21-15,21 21 0,-21 0 0,-1 0 16,22 1 0,-21-22-1</inkml:trace>
  <inkml:trace contextRef="#ctx0" brushRef="#br0" timeOffset="44251.83">4085 7027 0,'0'0'0,"21"0"16,0-21-16,1 21 15,-1-21-15,21 21 0,0-21 0,1 21 16,-1-21-16,0 21 0,22-21 15,-22 21-15,1-22 0,-1 22 0,0-21 16,1 21-16,-22 0 0,0-21 0</inkml:trace>
  <inkml:trace contextRef="#ctx0" brushRef="#br0" timeOffset="45964.92">5842 6922 0,'21'0'16,"0"0"-16,0 0 0,1 0 16,-1-22-16,0 1 0,21 0 15,-21 0-15,22 0 0,-1 0 16,-21-1-16,22-20 0,-22 21 0,0 0 16,0-22-16,-21 22 0,0 0 15,0 0-15,0 0 0,-21 0 0,0-1 16,-22 22-16,1 0 0,0 0 0,-1 0 15,-20 22-15,21-22 0,-1 21 16,1 21-16,0-21 0,20 0 0,1 22 16,21-22-16,0 21 0,0-21 15,0 22-15,21-22 0,1 0 16,-1 21-16,21-20 0,-21-1 0,22 0 16,-1 21-16,0-21 0,-21 1 15,22 20-15,-22-21 0,21 21 0,-42-20 16,21 20-16,-21 0 0,0-21 15,0 1-15,0 20 0,-21-21 0,0 0 16,-21 0-16,-1 1 0,1-1 0,21 0 16,-21-21-16,-1 0 0,1 0 15,0 0-15,-1 0 0,1-21 0,21 0 16,-22-1-16,22 1 0,0 0 0,0-21 16,0 21-16,21-22 15,0 1-15,-21 21 0,21-22 0,0 22 16,0 0-16,0 0 0,21 21 15,0 0-15,0 0 16,0 0-16,-21 21 0,21 0 0,1 0 16,-1 22-16,0-22 0,0 21 15,-21-21-15,21 22 0,0-22 0,1 0 16,-22 21-16,21-20 0,0-1 0,-21 0 16,21-21-16,0 21 0,0 0 15,1-21-15,-1 0 0,0 0 16,0 0-16,0 0 0,22-21 15,-22 0-15,0 0 0,21 0 0,-21-1 16,22 1-16,-22-21 0,21 0 16,-21-1-16,22 22 0,-22-21 15,0-1-15,0 22 0,0 0 0,1 0 16,-22 0-16,21 0 0,-21 42 31,0 0-31,-21 0 16,21 0-16,-22 0 0,22 1 15,0 20-15,0-21 0,0 21 0,0-20 16,0-1-16,0 0 0,0 21 0,0-21 16,0 1-16,22-22 0,-1 21 15,-21 0-15,21-21 0,0 0 16,21 0-16,-20 0 0,-1 0 0,21-21 16,0 0-16,-20 21 0,20-22 15,0 1-15,-21 0 0,22-21 0,-1 21 16,0-22-16,-20 22 0,-1-21 0,21 21 15,-21-1-15,-21-20 0,21 21 16,-21 0-16,0 0 0,22 21 0,-44 0 31,1 21-15,21 0-16,-21 0 0,21 0 16,0 0-16,-21 1 0,21 20 0,0-21 15,-21 21-15,21-20 0,0-1 0,0 0 16,0 0-16,0 0 0,21 0 15,0 1-15,0-1 0,0-21 0,1 0 16,20 0-16,-21 0 0,21 0 16,-20 0-16,20-21 0,0 21 0,1-22 15,-1 1-15,0 0 0,22-21 16,-22 21-16,0-22 0,1 22 0,-22-21 16,21 21-16,-21-22 0,1 22 0,-22-21 15,0 21-15,0-22 0,0 22 16,0 0-16,-22 21 0,-20-21 15,21 21-15,0 0 0,-22 0 16,22 21-16,-21 0 0,21-21 16,-22 21-16,22 22 0,0-22 0,0 0 15,0 0-15,21 0 0,0 0 0,0 1 16,0-1-16,0 0 0,0 0 16,21-21-16,0 0 0,0 0 15,0 0-15,22 0 0,-22 0 16,21-21-16,-21 0 0,22 21 0,-1-21 15,-21-1-15,22 1 0,-22 0 16,0 0-16,0 0 0,0 0 0,-21-1 16,0 1-16,0 0 15,0 42 1,0 0 0,0 1-16,0-1 0,0 21 15,0-21-15,0 22 0,0-22 0,0 21 16,-21 0-16,21 1 0,0 20 15,0-20-15,0 20 0,0-21 0,0 22 16,0-1-16,21 1 0,-21-1 0,0 1 16,21-1-16,-21 1 0,22 21 15,-22-22-15,0 1 0,0-1 0,0 1 16,0-1-16,0 1 0,0-22 0,-22 0 16,1 1-16,21-1 0,-42 0 0,21-21 15,0-21-15,-1 0 16,1 0-16,-21 0 0,21-21 0,0 0 15,-1 0-15,-20-21 0,21-1 0,0 1 16,21-22-16,0 1 0,-21-22 0,21 22 16,0-22-16,0 22 0,0-22 15,0 21-15,21-20 0,0 20 0,0 1 16,0-1-16,0 22 0,1-22 16,20 22-16,0-21 0,1 20 0,-1 1 15,0 0-15,1-1 0,-1 1 0,21 0 16,-20-1-16,-1 22 0</inkml:trace>
  <inkml:trace contextRef="#ctx0" brushRef="#br0" timeOffset="46680.82">8572 6879 0,'22'0'0,"-1"0"0,-21-21 16,0 0-1,0 0-15,0 0 32,-21 21-32,-1 0 0,1 0 0,0 0 15,0 0-15,0 0 0,-22 21 16,22 0-16,-21 0 0,21 0 16,0 0-16,-1 22 0,-20-22 0,21 21 15,0-21-15,21 22 0,0-1 0,0-21 16,0 0-16,0 1 0,0-1 15,21 0-15,0 0 0,0 0 0,0-21 16,22 0-16,-22 0 0,21 0 16,-21 0-16,22 0 0,-1-21 0,-21 0 15,22 0-15,-1 0 0,-21-1 0,0 1 16,0 0-16,1 0 0,-22 0 16,0 0-16,21-1 0,-21 1 15,0 0-15,0 0 0,0 42 47,-21 21-47,21-20 0,0 20 16,0 0-16,0 1 0,0-1 15,0 21-15,0 1 0,0-1 0,0 1 16,0-1-16,0 1 0,0-1 0,0 1 16,0-1-16,0 1 0,0 21 15,-22-22-15,1 22 0,21-22 0,0 1 16,0 20-16,-21-20 0,21-1 0,-21 1 15,21-1-15,-21 1 0,21-1 16,0 1-16,-21-22 0,-1 1 16,22-1-16,-21-21 0,21 0 0,0 0 15,0-42 1,0-21-16,0 21 16,0-22-16,21 1 0,-21 0 0,0-22 15,22 1-15,-22-1 0,0 1 0,0-22 16,0 0-16,0 1 0,-22-1 0,1 0 15,0 22-15,21-22 0,0 22 16,0-1-16,0 22 0,0 0 0,0-1 16,21 1-16,-21 0 0,43-1 15,-22 1-15,0 21 0,21-22 0,-21 1 16,22 0-16,-1-1 0,0 1 16,-20 0-16,20-1 0</inkml:trace>
  <inkml:trace contextRef="#ctx0" brushRef="#br0" timeOffset="47339.44">9165 6985 0,'0'21'16,"21"-21"-1,0 0 1,-21-21-16,22 21 0,-1-21 15,0 0-15,0 0 16,0-1-16,-21 1 0,0 0 0,21 0 16,-21 0-16,0 0 15,-21 21 1,0 0-16,0 0 0,0 21 0,0 0 16,-1-21-16,1 42 0,0-21 0,0 1 15,0-1-15,21 21 0,0-21 16,-21 0-16,21 22 0,0-22 0,0 0 15,0 0-15,0 0 0,0 1 16,21-22-16,0 21 0,0-21 0,0 0 16,0 0-16,22 0 0,-22 0 15,21 0-15,-21-21 0,22 21 16,-22-22-16,21 1 0,-21 0 0,22 0 16,-22 0-16,21-22 0,1 22 0,-22 0 15,21-21-15,0 21 0,-20-22 16,-1 22-16,0 0 0,-21 0 0,0 0 15,-21 21 1,0 0-16,-1 21 0,1 0 16,0 0-16,21 0 0,0 0 0,0 1 15,0-1-15,0 0 0,0 0 16,0 0-16,21 0 0,0 1 16,1-1-16,-1 0 0,-21 0 0,21 0 15,0 0-15,-21 1 0,0-1 16,-21-21-1,0 0 1,0 0-16,-1 0 0,1 0 16,0 0-16,0 0 0,0-21 15,0 21-15,-1 0 0,1 0 0,21-22 16,-21 22-16,21-21 0,0 0 31,21 0-15,0 21-16,1-21 0,-1 0 0</inkml:trace>
  <inkml:trace contextRef="#ctx0" brushRef="#br0" timeOffset="48627.49">10499 6371 0,'0'-21'0,"0"42"0,0-63 0,0 21 15,0 0-15,-22 21 16,1 0-16,0 0 15,21 21-15,-21 0 0,0 21 0,0 1 16,-1-1-16,1 0 0,0 22 16,0-22-16,21 22 0,-21-1 15,0-21-15,-1 22 0,22-22 0,0 1 16,0-1-16,-21 0 0,21 1 16,0-1-16,0 0 0,0-21 0,0 1 15,0 20-15,0-21 0,0 0 16,21-21-1,1 0-15,-1-21 0,0 21 16,0-21-16,0 0 0,0-22 0,1 22 16,-1 0-16,21-21 0,-21 21 15,0-22-15,22 22 0,-22 0 0,0 0 16,0 0-16,0-1 0,1 22 16,-1-21-16,-21 42 31,0 1-31,0-1 0,0 0 15,-21 0-15,21 0 0,0 0 16,0 1-16,0-1 0,0 0 16,0 0-16,21-21 31,0 0-31,0 0 0,0 0 0,0 0 16,1-21-16,-1 21 0,21-21 0,-21 0 15,22-1-15,-1 1 16,-21 0-16,21 0 0,-20-21 0,20 20 15,-21 1-15,0 0 0,0 0 16,1 0-16,-22 0 0,0 42 31,-22 0-31,1-21 0,0 42 16,0-21-16,21 1 0,-21-1 0,21 0 16,0 0-16,0 0 0,0 0 0,0 1 15,0-1-15,0 0 0,0 0 16,21-21-1,0 0-15,0 0 0,0 0 16,1 0-16,-1 0 16,0-21-16,0 0 0,0 21 0,0-21 15,1-1-15,-22 1 0,21 0 0,-21 0 16,0 0-16,0 0 0,0-1 16,0 1-16,-21 0 0,-1 0 0,1 21 15,0 0-15,21-21 0,-21 21 16,0 0-16,42 0 47,0 0-47,0 0 0,0 0 0,1 0 15,-1-21-15,21-1 0,-21 22 0,22-21 16,-22 21-16,21 0 16,0 0-16,-20-21 0,20 21 0,-21 0 15,0 0-15,0 0 0,1 21 16,-1 0-16,0 1 0,-21-1 15,0 0-15,0 0 0,0 0 0,0 0 16,0 1-16,0-1 0,0 0 16,-21 0-16,21 0 0,-21 0 0,21 1 15,-22-22-15,22 21 0,0 0 0,-21 0 16,0-21 0,0 0 15,21-21-16,0 0-15,0 0 0,0-1 16,21 1-16,-21 0 0,21 0 0,0-21 16,1-1-16,-1 22 0,0-21 15,0-1-15,21 22 0,-20-21 0,-1 21 16,0 0-16,21 21 0,-21 0 16,1 0-16,-1 0 0,-21 21 15,21 0-15,-21 0 0,21 21 0,-21-20 16,0-1-16,0 21 0,0-21 15,0 22-15,0-22 0,0 21 16,21-21-16,-21 0 0,0 1 0,0-1 0,21 0 16,1 0-16,-1 0 15,0-21-15,0 0 0,0 0 16,0 0-16,1 0 0,-1-21 16,0 21-16,0-21 15,0 0-15,0 0 0,1-1 0,-1 1 16,0 0-16,0 0 0,-21-21 0,21 20 15,0-20-15,-21 21 0,22-21 16,-22 20-16,0-20 0,0 21 0,0 0 16</inkml:trace>
  <inkml:trace contextRef="#ctx0" brushRef="#br0" timeOffset="48884.34">11896 6244 0,'0'0'15,"-43"0"1,22 0-16,0 0 16,21 21 30,0 1-30,-21-22 0,0 0-16,-1 0 0</inkml:trace>
  <inkml:trace contextRef="#ctx0" brushRef="#br0" timeOffset="49184.17">10202 6752 0,'0'0'0,"-21"21"0,42-21 31,0 0-15,1-21-16,-22 0 0,21 21 15,21 0-15,-21-21 0,0 21 0,1 0 16,-1 0-16,21-21 0,-21 21 0,0 0 15,1 0-15,-1 0 0,0 0 16,0 0-16,0 0 0,-21-21 0,-21 21 63,0 0-63</inkml:trace>
  <inkml:trace contextRef="#ctx0" brushRef="#br0" timeOffset="52039.97">974 8848 0,'-22'0'16,"1"0"-16,0 0 16,21-21-16,-21 21 15,0-22-15,0 1 16,21 0-16,0 0 16,0 0-1,21 0 1,0 21-16,0-22 15,0 22-15,0-21 0,1 21 16,-1 0 0,0 0 93,-21-21-78,21 21-31,0 0 16,0-21 0,1 21-1,-1 0-15,0 0 16,0 0-1,-21 21-15,21 0 16,-21 0-16,0 1 0,0-1 16,0 0-16,0 21 0,0-21 0,0 1 15,0 20-15,-21-21 16,0 21-16,0-20 0,0 20 16,-1-21-16,1 0 0,0 0 0,0 1 15,0-1-15,0 0 0,-1-21 16,1 0-16,21-21 31,0 0-15,21-1-1,1 22-15,-1 0 0,0-21 0,0 21 16,0 0-16,22-21 0,-22 21 16,0 0-16,21 0 0,1 0 0,-22 0 15,0 0-15,21 21 16,-21 0-16,1 1 0,-22-1 0,0 0 15,0 0-15,0 0 0,0 0 16,0 22-16,0-22 0,-22 0 0,-20 21 16,21-20-16,0-1 0,-22 0 15,1 0-15,21 0 0,-21 0 16,20 1-16,1-22 0,-21 0 0,21 0 16,0 0-16,-1 0 0,1 0 15,0 0-15,0 0 0,0 0 0,0-22 16,21 1-16,-22 21 0,22-21 15,-21 21-15,21-21 0,0 0 32,0 0-17,0-1 1,21 22-16</inkml:trace>
  <inkml:trace contextRef="#ctx0" brushRef="#br0" timeOffset="52279.89">1884 9059 0,'0'0'0,"21"0"15,-21-21 1</inkml:trace>
  <inkml:trace contextRef="#ctx0" brushRef="#br0" timeOffset="52708.15">3027 8467 0,'0'0'0,"-21"-43"15,21 22 1,-22 21-16,22 21 16,0 1-1,0-1-15,0 21 0,0 0 0,0 1 16,0-1-16,0 0 0,0 22 15,0-1-15,0-20 0,0 20 0,-21-20 16,0 20-16,0-21 0,0 1 16,0-1-16,-1 0 0,1 1 0,0-1 15,0-21-15,0 0 0,0 1 16,21-1-16,0 0 0,0-42 31,0 0-31,0-1 16,0 1-16</inkml:trace>
  <inkml:trace contextRef="#ctx0" brushRef="#br0" timeOffset="53276.03">2582 8657 0,'0'0'0,"0"-21"16,0 0-16,0-43 15,21 43-15,1 0 0,-1 0 16,0 0-16,0 0 0,21-1 0,-20 1 15,20 0-15,0 21 0,1-21 16,-1 21-16,0 0 0,-21 0 0,22 0 16,-1 21-16,0 0 0,1 22 15,-1-22-15,-21 21 0,22 0 0,-22 1 16,21 20-16,-21-20 0,0 20 0,1-21 16,-22 1-16,0-1 0,0 22 15,0-22-15,0-21 0,0 21 0,0 1 16,0-22-16,-22 0 0,22 0 15,0 0-15,-21-21 0,0 0 16,21-21 0,0 0-1,0 0-15,0 0 0,0-22 0,0 22 16,0-21-16,0 0 0,0-22 16,0 22-16,21-22 0,0 22 0,1-22 15,-1 1-15,0-1 0,0 22 0,0-21 16,22 20-16,-1 1 0,0 0 15,1-1-15,-1 22 0,0 0 0,1 21 16,-1 0-16,0 0 16,1 21-16,-22 21 0,21-20 0,-21 20 0,-21 0 15,0 22-15,0-22 0,0 22 16,0-1-16,0-21 0,0 22 0,-21-1 16,0 1-16,0-22 0,0 22 15,-1-22-15,1 0 0,0 1 16,0-22-16,21 21 0,-21-21 0,0 1 15,21-1-15,-22 0 0,22 0 0,0-42 47,22 0-47</inkml:trace>
  <inkml:trace contextRef="#ctx0" brushRef="#br0" timeOffset="54879.83">4508 8721 0,'0'0'0,"-21"0"0,0 0 0,0 0 0,21 21 16,-21-21-16,0 21 0,-1 0 0,1 0 15,-21 1-15,21-1 0,0 21 16,-1 0-16,1-20 0,0 20 0,-21 0 15,42 1-15,-21-22 0,-1 21 0,22-21 16,0 22-16,0-22 16,0 0-16,0 0 0,0 0 0,0 0 15,22 1-15,-1-22 0,0 0 0,0 21 16,0-21-16,0 0 0,22 0 16,-22 0-16,21-21 0,1 21 0,-22-22 15,21 1-15,0 0 0,1 0 0,-1 0 16,-21 0-16,22-1 0,-22-20 15,0 21-15,0-21 0,0 20 0,-21-20 16,0 0-16,0-1 0,0 22 16,0-21-16,-21 21 0,0-22 15,0 22-15,-22 0 0,22 0 0,-21 21 16,21 0-16,-22 0 0,1 0 16,0 0-16,-1 21 0,22 0 0,-21 0 15,21 22-15,-22-22 0,22 0 0,0 21 16,21 1-16,-21-22 0,21 21 15,0 1-15,0-22 0,0 21 0,0-21 16,0 0-16,21 22 0,0-22 0,0 0 16,1-21-16,-1 21 0,21 0 15,-21-21-15,22 0 0,-1 0 0,0 0 16,1 0-16,-1 0 0,0 0 0,1 0 16,-1-21-16,0 0 0,1 21 15,-1-21-15,0 0 0,1-22 0,-22 22 16,21 0-16,-21 0 0,0-21 15,1 20-15,-1-20 0,-21 21 16,0 0-16,0 0 0,21-1 0,-21 1 16,0 42 15,0 1-31,-21 20 16,21-21-16,0 0 0,0 22 0,0-22 15,0 0-15,0 0 0,0 21 16,0-20-16,0-1 0,0 0 0,0 0 15,0 0-15,21-21 0,0 0 16,0 0-16,0 0 0,1 0 16,-1 0-16,0 0 15,0-21-15,0 21 0,22-21 0,-22 0 16,0 0-16,0-1 0,0 1 16,-21 0-16,21 0 0,1-21 0,-1-1 15,-21 22-15,0-21 0,0 21 0,21-22 16,-21 22-16,21 0 0,-21 0 15,0 0-15,0-1 0,0 44 16,0-1-16,0 0 16,-21 21-1,21-21-15,-21 1 0,0 20 0,21-21 0,0 21 16,0 1-16,0-22 0,0 0 0,0 21 16,0-20-16,0-1 0,0 0 15,0 0-15,0 0 0,0 0 16,21-21-16,0 0 0,0 0 15,21 0-15,-20 0 0,-1 0 0,21 0 16,-21 0-16,22 0 0,-1-21 16,-21 0-16,21 21 0,1-21 0,-22 0 15,21 0-15,-21-22 0,22 22 0,-22 0 16,0-21-16,0 20 0,0-20 16,-21 21-16,0 0 0,0 0 0,0-1 15,0 1-15,-21 21 16,0 0-1,0 21-15,21 1 0,0-1 0,0 0 16,-21 0-16,21 0 0,0 0 0,0 1 16,0-1-16,0 0 0,0 0 15,21 0-15,0 0 0,-21 1 0,21-1 16,0 0-16,1-21 16,-22 21-16,-22-21 46,22-21-30,-21 21-16,0 0 16,0 0-16,21-21 0,-21 21 15,21 21 17,0 0-32,0 0 15,21-21-15,0 21 0,0-21 16,0 0-16,1 0 0,-1 0 15,0 0-15,21 0 0,-21 0 16,22 0-16,-22 0 0,21 0 0,1 0 16,-1 0-16,0 0 0,1-21 0,-1 21 15,0-21-15,1 0 0,-1 21 16,-21-21-16,0 0 0,0-1 16,1 1-16,-1 0 0,-21 0 0,0-21 15,0 20-15,0 1 0,0 0 0,0 0 16,0 0-16,-21 0 0,21-1 15,-22 22-15,1 0 0,0 22 16,0-1-16,0 0 16,21 0-16,-21 21 0,21-20 15,0-1-15,0 0 0,0 0 0,0 21 16,0-20-16,0-1 0,0 0 16,21 0-16,0-21 15,0 0-15,0 0 0,0 0 0,1 0 16,-1 0-16,0 0 0,0 0 15,0 0-15,0 0 0,-21-21 0,22 21 16,-1-21-16,-21 0 0,21 21 16,-21-22-16</inkml:trace>
  <inkml:trace contextRef="#ctx0" brushRef="#br0" timeOffset="55708.04">7874 8636 0,'0'0'0,"0"-21"0,0 0 0,0 0 15,0-1-15,0 1 16,0 0-16,0 0 0,21 0 0,-21 0 16,21-1-16,-21 1 0,0 0 15,0 0-15,21 21 16,-21 21-16,0 0 16,0 0-16,0 22 0,0-22 15,0 21-15,0 22 0,0-22 16,-21 0-16,21 22 0,-21-22 0,0 22 15,0-22-15,0 22 0,-1-22 16,1 0-16,0 1 0,0-22 0,0 21 16,0-21-16,-1 0 0,22 1 0,0-1 15,-21 0-15,21-42 32,0 0-32,21-22 0,1 22 15,-1-21-15,0-1 0,0 1 16,0 0-16,0-22 0,1 1 15,20-1-15,-21 1 0,0-1 0,0 1 16,22 20-16,-22-20 0,0-1 16,21 22-16,-20 0 0,-1-1 0,21 22 15,-21 0-15,0 0 0,1 0 0,-1 21 16,0 21 0,-21 0-16,0 21 0,0 1 0,0-22 15,21 42-15,-21-20 0,0-1 0,0 22 16,0-22-16,0 21 0,0 1 15,0-22-15,0 1 0,0 20 0,0-21 16,0 1-16,0-22 0,0 21 0,-21-21 16,21 22-16,0-22 0,0 0 15,-21-21-15,21 21 0,-21-42 47,-1 0-47,1 21 0,21-21 16,-21 0-16</inkml:trace>
  <inkml:trace contextRef="#ctx0" brushRef="#br0" timeOffset="55887.45">7874 8932 0,'21'0'16,"0"0"-16,0 0 0,1 0 15,-1-21-15,0 21 0,0-21 16,21 21-16,-20 0 0,-1 0 0,0-21 15,21 21-15,-21 0 0,1-21 0,20 21 16,-21 0-16,0-21 0,0-1 16,22 22-16,-22-21 0,0 21 0</inkml:trace>
  <inkml:trace contextRef="#ctx0" brushRef="#br0" timeOffset="57987.72">8996 8678 0,'0'-21'15,"-21"21"-15,-1 0 0,1 0 16,0 0-16,0 0 0,0 0 16,0 0-16,-1 0 0,1 21 15,0 1-15,21-1 0,-21 0 0,21 0 16,-21 0-16,21 22 0,0-22 15,0 21-15,0-21 0,0 22 0,0-22 16,0 21-16,0-21 0,0 0 0,21 1 16,0-1-16,-21 0 0,21 0 0,0 0 15,1-21-15,-1 0 16,21 0-16,-21 0 0,0 0 0,22 0 16,-22 0-16,21 0 0,-21-21 0,22 21 15,-22-21-15,21 0 0,-21 0 16,22-1-16,-22-20 0,0 21 0,0-21 15,0-1-15,1 1 0,-1 0 0,0-22 16,0 22-16,-21-1 0,0-20 16,21-1-16,0 22 0,-21-21 0,0-1 15,0 22-15,0-22 0,0 22 0,0 0 16,0-1-16,0 1 0,0 21 16,0 0-16,0 42 31,0 0-31,0 0 0,0 21 15,0 1-15,0 20 0,0-20 0,0 20 16,0-21-16,0 22 0,0-1 16,0-20-16,-21 20 0,21-20 0,0-1 15,-21 21-15,21-20 0,0-1 0,0-21 16,0 22-16,0-22 0,0 21 16,0-21-16,0 0 0,0 1 0,21-1 15,0-21-15,1 0 16,-1 0-16,0 0 0,0 0 15,0-21-15,0-1 0,1 22 0,-1-21 16,21 0-16,-21 0 0,0 0 16,1 0-16,20-22 0,-21 22 0,0 0 15,0 0-15,1-22 0,-22 22 16,21 21-16,-21-21 0,21 0 0,-21 42 47,0 0-47,0 0 0,0 1 15,0-1-15,0 0 0,0 0 0,-21 0 16,21 0-16,0 1 0,0-1 16,0 0-16,0 0 0,0 0 0,0 0 15,0 1-15,21-22 0,0 0 16,-21 21-16,21-21 16,0 0-16,1 0 0,-1 0 0,0 0 15,0 0-15,0 0 0,0-21 0,22-1 16,-22 1-16,0 21 0,21-21 15,-20-21-15,-1 21 0,0-1 0,0 1 16,0-21-16,0 21 0,1-22 0,-1 22 16,0-21-16,-21 21 0,21 0 15,-21-1-15,21 22 16,-21 22 0,0-1-16,0 0 15,-21 0-15,0 0 0,21 0 16,-21 22-16,21-22 0,0 0 15,-21 21-15,21-20 0,-22-1 0,22 0 16,0 0-16,0 0 0,0 0 16,0 1-16,0-1 0,22-21 15,-1 0-15,0 0 0,0 0 16,0 0-16,0 0 0,1 0 16,-1-21-16,0-1 0,0 1 0,0 21 15,0-21-15,1 0 0,-22 0 0,0 0 16,0-1-16,0 1 0,0-21 0,0 21 15,0 0-15,0-22 0,-22 22 16,1-21-16,0 21 0,0-1 16,0 22-16,0-21 0,-1 21 0,22-21 15,-21 21-15,0 0 0,0 0 16,0 0-16,21 21 16,0 0-16,21-21 31,0 0-31,0 0 0,0 0 0,22 0 15,-22 0-15,0 0 0,0 0 0,22 0 16,-22 0-16,21-21 0,-21 21 16,0 0-16,1 0 0,20-21 15,-21 21-15,0 0 0,0 0 16,-21 21 0,0 0-16,0 1 15,0-1-15,0 0 16,0 0-16,0 0 0,0 0 0,0 1 15,0-1-15,0 0 0,0 0 16,0 0-16,0 0 0,-21 1 16,21-1-16,0 0 0,-21 0 15,21-42 32,0 0-47,0 0 16,21-22-16,0 22 15,1 0-15,-22-21 0,21 20 0,0 1 16,0-21-16,21 21 0,-20 0 0,-1-22 16,0 22-16,21 21 0,-21-21 15,1 0-15,-1 21 0,0 0 0,0 0 16,21 0-16,-20 0 0,-1 0 0,0 21 16,0 0-16,-21 0 15,0 0-15,0 1 0,0-1 0,0 0 16,0 0-16,0 0 0,0 0 0,0 22 15,0-22-15,0 0 0,0 0 16,0 0-16,0 1 0,0-1 16,0 0-16,0 0 15,0 0 1,21-21 0,0 0-1,1 0-15,-1 0 0,0-21 16,0 21-16,0-21 0,0 21 0,1-21 15,-1 0-15,0 21 0,0-22 16,0 1-16,0 0 0,1-21 0,-1 21 16,21-22-16,-21 22 0,0 0 15,1-21-15,-1 20 0,-21 1 16,21 0-16,0 0 0,-21 0 0,21 21 16,-42 0-1,0 0 1,0 21-16,0-21 0,-1 21 0,22 0 15,-21 0-15,0 1 0,21-1 0,-21 0 16,21 0-16,0 0 0,0 0 0,0 1 16,0-1-16,0 0 0,0 0 15,0 0-15,21 0 16,0-21-16,0 0 0,-21 22 16,22-22-16,-1 0 0,0 0 15,-21 21-15,21-21 0,0 0 16,-21 21-16,21-21 0,-21 21 0,22-21 15,-22 21-15,0 0 16,-22-21 0,1 0-16,0 22 0,0-22 15,0 21-15,0-21 0,-1 0 16,1 21-16,0-21 0,0 0 0,0 21 16,0-21-16,-1 0 15,1 0-15,0-21 31,21 0-31,0 0 16</inkml:trace>
  <inkml:trace contextRef="#ctx0" brushRef="#br0" timeOffset="58439.47">10880 7938 0,'0'0'0,"-22"0"16,1 0-16,0 0 0,21 21 15,-21-21-15,21 21 0,0 0 16,0 0-16,21-21 16,0 0-1,0 0-15,1 0 16,-1 0-16,-21-21 16,0 0-1,0 0 1,-21 21-16,-1 0 0,1-21 0,0 21 15,0 0-15,0 0 0,0 0 16,-1 0-16,22 21 16,0 0-16,-21 0 0,21 0 15,-21 0-15,21 1 16,0-1-16,0 0 0,-21-21 16,0 21-16</inkml:trace>
  <inkml:trace contextRef="#ctx0" brushRef="#br0" timeOffset="58747.92">9334 8403 0,'0'0'0,"22"0"32,-1 0-32,21-21 0,-21 21 15,22 0-15,-22-21 0,21 21 0,0 0 16,1 0-16,-1 0 16,0 0-16,1 0 0,-22 0 0,21 0 15,-21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6T04:51:36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677 0,'21'-42'16,"-21"21"-16,0 0 16,0 0-16,0-1 0,0-20 0,0 21 15,0 0-15,0 0 0,0-1 16,0 1-16,0 0 0,-21 21 16,0 0-1,21 21-15,0 0 0,-21 22 16,0-1-16,-1 0 0,22 22 15,-21-1-15,0 22 0,0-21 0,0 20 16,0 1-16,-1 0 0,-20-1 16,21 1-16,0-22 0,0 1 0,-22-1 15,22 1-15,21-22 0,-21 1 16,21-1-16,-21 0 0,21-21 16,0 1-16,0-44 31,0 1-31,0-21 0,21 21 15,-21-22-15,21-20 0,-21 21 16,21-22-16,0 1 0,1-22 0,-22 0 16,21 1-16,0-1 0,0 0 15,0 1-15,0 20 0,1-21 16,-1 22-16,0-1 0,0 22 0,0 0 16,0-1-16,-21 1 0,22 21 15,-1 21-15,0 0 16,0 42-16,-21-21 0,21 22 0,0-1 15,1 22-15,-22-1 16,21 22-16,-21-1 0,0 1 0,0-21 16,0 20-16,0 1 0,0-22 15,0 1-15,0-1 0,0-20 0,0 20 16,0-20-16,0-1 0,0 0 16,0 1-16,0-22 0,0 0 0,0 21 15,0-21-15,-21-21 16,-1 0-1,1-21-15,0 0 16,0 0-16,0-21 0</inkml:trace>
  <inkml:trace contextRef="#ctx0" brushRef="#br0" timeOffset="195.88">1968 1397 0,'0'0'0,"-42"21"15,63-21 16,0 0-31,1 0 0,-1 0 16,0-21-16,21 21 0,1-21 16,20 0-16,-21 0 0,22-1 15,-22 1-15,22 21 0,-22-21 16,22 0-16,-22 0 0,0 0 16,-21-1-16,22 22 0,-22-21 0</inkml:trace>
  <inkml:trace contextRef="#ctx0" brushRef="#br0" timeOffset="652.44">2815 1101 0,'0'42'16,"0"-21"-1,0 0-15,0 1 0,0-1 0,0 21 16,0-21-16,0 0 0,0 22 16,0-22-16,0 0 0,0 0 15,0 0-15,0 22 0,0-22 16,0 0-16,21 0 0,0-21 15,1 0-15,-1 0 16,0 0-16,21 0 0,-21 0 16,1-21-16,-1 21 0,21-21 0,-21 0 15,0 0-15,1-1 0,-1-20 16,0 21-16,0-21 0,-21-1 0,21 22 16,-21-21-16,21-1 0,-21 1 15,0 21-15,0-21 0,0 20 0,22 1 16,-22 0-16,0 42 31,0 0-31,0 1 16,0-1-16,0 21 0,-22 0 15,22-20-15,0 20 0,-21 0 0,21-21 16,0 22-16,0-22 0,0 21 16,0-21-16,0 1 0,0-1 0,0 0 15,0 0-15,0 0 0,21-21 16,1 0-16,-1 0 0,0 0 0,21 0 15,-21-21-15,22 21 0,-1-21 16,-21-21-16,22 20 0,-1-20 0,0 0 16,1-1-16,-1-20 0,0-1 15</inkml:trace>
  <inkml:trace contextRef="#ctx0" brushRef="#br0" timeOffset="916.28">4000 550 0,'0'0'0,"0"-21"16,0 0-16,0-42 15,0 41-15,-21 44 32,21-1-32,0 21 0,-21 0 15,21-20-15,-21 41 0,21-21 0,0 22 16,0-1-16,-21 1 0,0-1 16,-1 1-16,1-1 0,21-20 0,-21 20 15,0-20-15,0-1 0,21 0 16,0 1-16,-21-22 0,21 21 15,0-21-15,0 0 0,0 1 16,21-22 0,0 0-16,0-22 15,0 1-15,0 0 0,1 0 0,-1 0 16</inkml:trace>
  <inkml:trace contextRef="#ctx0" brushRef="#br0" timeOffset="1288.4">4149 1037 0,'0'21'16,"0"1"-16,0-1 16,-22 0-16,22 21 15,0-21-15,0 1 0,-21-1 0,21 21 16,0-21-16,0 0 0,0 1 16,0-1-16,0 0 0,0 0 0,0 0 15,21 0-15,1-21 16,-1 0-16,21 0 0,-21 0 0,0 0 15,1 0-15,20-21 0,-21 0 16,21 21-16,-20-21 0,-1-21 0,0 20 16,0 1-16,-21-21 15,0 21-15,0-22 0,0 22 0,0 0 0,0-21 16,0 21-16,-21 21 16,0-22-16,-22 1 0,22 21 0,0 0 15,0 0-15,-21 0 0,20 0 16,1 0-16,-21 0 0,21 21 0,0 1 15,-1-22-15,1 0 0,0 21 16,0-21-16,21-21 31,0-1-31</inkml:trace>
  <inkml:trace contextRef="#ctx0" brushRef="#br0" timeOffset="1551.76">3768 868 0,'0'0'0,"-22"0"0,65 0 31,-22 0-31,0-21 16,21 0-16,-20 21 0,20-22 0,0 1 15,1 0-15,-1 21 0,0-21 16,1 21-16,-1-21 0,0 21 15,1 0-15,-22-21 0,0 21 16,0 0-16,0 0 0</inkml:trace>
  <inkml:trace contextRef="#ctx0" brushRef="#br0" timeOffset="3404.17">5567 995 0,'0'0'15,"-21"0"-15,21-21 16,0 0-16,0-1 16,0 1-16,21 0 0,21 0 15,-21 0-15,0 0 0,22-22 0,-1 22 16,0-21-16,1 21 0,-1-22 16,0 1-16,1 21 0,-22-22 0,0 22 15,0-21-15,-21 21 16,0 0-16,0-1 0,0 1 0,-21 21 15,0 0-15,-21 0 0,20 0 16,-20 0-16,-21 0 0,20 21 0,-20 1 16,-1-1-16,22 0 0,-22 0 15,1 21-15,21-20 0,-1 20 0,22-21 16,0 0-16,0 22 0,21-22 16,0 21-16,0-21 0,0 0 0,0 22 15,0-22-15,21 0 0,0 0 16,21 22-16,-20-22 0,20 0 0,-21 0 15,21-21-15,1 21 16,-22 0-16,21 1 0,1-1 0,-22 0 16,0 0-16,0 0 0,0-21 15,-21 21-15,21 1 0,-21-1 0,0 0 16,0 0-16,-42 0 0,21 0 16,0 1-16,-22-1 0,1 0 0,0 0 15,-1 0-15,1-21 0,0 21 0,-1-21 16,22 0-16,-21 0 0,21 0 15,0 0-15,-1 0 0,1-21 0,0 0 16,0 21-16,21-42 0,-21 21 16,21-1-16,0-20 0,0 21 0,-21 0 15,21-22-15,0 22 0,0 0 16,0 0-16,0 0 16,21 21-1,-21 21 1,0 0-16,0 0 0,21 0 15,-21 1-15,21-1 0,-21 0 0,21 0 16,-21 0-16,0 0 0,21 1 16,1-1-16,-1 0 0,0 0 0,0-21 15,0 21-15,0-21 0,1 0 16,20 0-16,-21 0 0,21 0 0,1 0 16,-22 0-16,21 0 0,1-21 15,-1 0-15,0 0 0,1 0 0,-22-1 16,21-20-16,0 21 15,-20 0-15,-1-22 0,0 22 0,0-21 16,0 21-16,-21-22 0,21 22 0,-21 0 16,0 0-16,0 0 15,0 42 17,0 0-32,0 0 0,0 0 15,0 1-15,0-1 0,0 0 16,0 0-16,0 0 0,0 0 0,0 1 15,0-1-15,0 0 16,22-21-16,-1 0 16,0 0-16,0 0 15,0 0-15,0 0 0,1-21 16,-1 0-16,0-1 0,0 1 16,0 0-16,0 0 0,1 0 0,-1-22 15,0 22-15,0-21 0,-21 21 16,0 0-16,0-22 0,21 22 0,-21 0 15,0 42 17,0 0-32,-21 0 15,21 1-15,0-1 0,0 0 16,-21 0-16,21 21 0,0-20 0,0-1 16,0 0-16,0 0 0,0 0 15,0 0-15,0 1 0,0-1 16,21-21-16,0 21 0,0-21 0,1 0 15,20 0-15,-21 0 0,21 0 0,1 0 16,-1 0-16,0-21 0,1 0 16,-1 21-16,0-22 0,1 1 0,-1 0 15,-21-21-15,22 21 0,-22-1 16,-21-20-16,21 21 0,-21-21 0,0 20 16,0 1-16,0-21 15,0 21-15,0 0 0,0-1 0,-21 22 16,0-21-16,-1 21 0,1 0 15,0 0-15,0 0 0,0 21 16,0-21-16,-22 22 0,22-1 16,0 0-16,0 21 0,0-21 0,-1 1 15,22-1-15,0 21 0,-21-21 16,21 0-16,0 1 0,0-1 16,0 0-16,21-21 15,1 0-15,-1 0 0,0 0 0,21 0 16,-21-21-16,1 21 0,-1-21 15,0-1-15,0 22 0,0-21 0,0 0 16,-21 0-16,22 0 0,-22 0 16,0-1-16,0 1 15,21 21 32,-21 21-47,0 1 0,0-1 16,0 0-16,0 0 0,0 21 0,0-20 15,0 20-15,0 0 0,0 1 16,-21-1-16,21 0 0,0 1 0,0 20 16,-22-21-16,22 22 0,0-1 15,0 1-15,0-1 0,0-20 0,0 20 16,-21 1-16,21-1 0,0 43 16,0-64-16,-21 1 15,21-1-15,0 0 0,0 1 0,0-22 16,-21 21-16,0-21 0,21 1 0,-21-1 15,-1 0-15,1 0 0,21 0 16,-21-21-16,0 0 0,0 0 0,0 0 16,-1-21-16,1 0 0,0 0 15,0 0-15,0-22 0,21 22 0,0-42 16,0 20-16,0 1 0,0-22 0,0 1 16,0-1-16,21 1 0,0-1 15,0 1-15,0-1 0,1 1 0,20 21 16,-21-22-16,0 22 15,0-1-15,1 1 0,20 0 0,-21-1 16,0 22-16,22-21 0,-22 21 0,21-22 16,-21 22-16,22 0 15,-22-21-15,21 21 0</inkml:trace>
  <inkml:trace contextRef="#ctx0" brushRef="#br0" timeOffset="4128.27">7726 995 0,'21'-21'0,"0"0"16,0-1-16,-21 1 16,0 0-16,21 0 0,-21-21 0,0 20 15,0 1-15,0 0 0,0 0 16,0 0-16,-21 21 0,0-21 0,-21 21 15,21 0-15,-22 0 0,22 0 16,-21 21-16,-1 0 0,1 0 0,0 0 16,21 22-16,-22-1 15,22 0-15,-21 1 0,21-1 0,21-21 0,-22 21 16,22-20-16,0 20 16,0-21-16,0 0 0,0 0 0,22-21 15,-1 0-15,0 22 0,21-22 16,-21 0-16,22 0 0,-1-22 0,0 1 15,1 0-15,-1 0 0,0 0 16,1 0-16,-1-1 0,-21 1 0,0-21 16,1 21-16,-1 0 0,0-1 15,-21-20-15,0 21 0,0 0 16,0 42 0,0 0-1,0 0-15,0 22 0,0-22 16,0 21-16,-21 0 0,21 1 15,-21 20-15,21-20 0,-22 20 0,22-21 16,-21 22-16,0-1 0,21 1 16,-21-1-16,0 1 0,21 21 0,-21-22 15,-1 1-15,22 20 0,-21-20 0,0-1 16,21 1-16,-21 20 0,0-20 16,21-1-16,-21-20 0,21 20 0,-22 1 15,22-22-15,-21 0 0,21 1 0,0-22 16,0 0-16,0 0 0,0 0 15,-21-21-15,21-21 16,0 0-16,0-21 16,0-1-16,0 1 0,0-21 15,0-1-15,0 1 0,0-1 0,21-21 16,0 1-16,1-22 0,-1 21 16,0-21-16,0 22 0,21-1 0,-20 22 15,-1-22-15,0 21 0,21 1 0,-21 21 16,1-22-16,-1 22 0,0-1 15,0 1-15,0 0 0,0-1 0,1 1 16,-1 21-16</inkml:trace>
  <inkml:trace contextRef="#ctx0" brushRef="#br0" timeOffset="4872.2">8213 1058 0,'0'0'0,"0"22"15,-22-22-15,1 0 16,21-22 15,21 1-31,1 0 16,-1 0-16,0-21 0,0 20 15,0 1-15,0-21 0,1 21 16,-1 0-16,-21-1 0,0 1 0,0 0 16,-21 42-1,-1 0 1,1 1-16,0-1 0,0 21 16,0-21-16,0 22 0,-1-1 0,1-21 15,0 21-15,21-20 0,-21 20 0,21-21 16,0 0-16,0 0 0,0 1 15,0-1-15,0 0 0,21-21 0,0 0 16,0 0-16,1 0 16,-1 0-16,21 0 0,-21 0 0,22-21 15,-1 0-15,0-1 0,1 1 16,-1 0-16,0-21 0,1 21 0,20-22 16,-21 1-16,1 0 0,-1-1 15,0 1-15,1 0 0,-22-1 0,0 22 16,0 0-16,-21 0 0,0 0 0,-21 21 31,0 0-31,-21 21 0,20 0 0,-20 21 16,21-21-16,0 1 0,0 20 15,-1-21-15,22 0 0,0 22 0,0-22 16,0 0-16,0 0 16,22 0-16,-1 0 0,21-21 0,-21 22 15,22-1-15,-1-21 0,-21 21 0,21-21 16,-20 0-16,20 0 0,-21 21 15,-21 0 1,-21-21 0,0 0-16,0 0 0,-22 0 0,22 0 15,-21 0-15,-1 0 0,1 0 16,21 0-16,-21 0 0,20 0 0,1 0 16,0 0-16,0 0 0,42 0 31,0-21-31,22 0 15,-1 21-15,0-42 0,1 20 16,20 1-16</inkml:trace>
  <inkml:trace contextRef="#ctx0" brushRef="#br0" timeOffset="6119.44">9525 339 0,'0'0'15,"0"-64"1,0 43-16,-21 21 15,0 0-15,21 21 16,-22 22-16,22-22 0,-21 21 0,0 0 16,21 1-16,-21-1 15,0 22-15,0-22 0,-1 21 0,22 1 16,-21-22-16,21 22 0,-21-1 16,21-20-16,0 20 0,0-21 0,0 1 15,0-1-15,0 0 0,0-20 0,0-1 16,21 0-16,0 0 0,-21 0 15,22 0-15,-1-21 0,0 0 0,0 0 16,21 0-16,-20-21 16,-1 0-16,0 0 0,0 0 0,21 0 15,-20-1-15,-1-20 0,0 0 16,0-1-16,0 1 0,0 0 16,1 21-16,-1-22 0,0 22 0,-21 0 15,0 0-15,0 0 0,0 42 31,0 0-31,0 0 16,0 21-16,-21-20 0,0-1 0,21 0 16,-22 21-16,22-21 0,0 1 15,0-1-15,0 0 0,0 0 0,0 0 16,0 0-16,0 1 0,22-22 16,-1 0-16,0 0 15,0 0-15,0 0 0,0 0 0,1-22 16,-1 1-16,21 0 15,-21 21-15,0-21 0,1-21 0,-1 20 16,0 1-16,0 0 0,-21 0 16,0 0-16,21 0 0,-21-1 15,0 44 1,0-1 0,-21 0-16,21 0 0,-21 0 0,21 0 15,0 1-15,0-1 0,0 0 16,0 0-16,0 0 0,0 0 0,0 1 15,0-1-15,21-21 32,0 0-32,0 0 0,1 0 15,-1 0-15,0 0 0,0-21 16,0-1-16,0 1 0,-21 0 16,0 0-16,0 0 0,0 0 15,0-1-15,0 1 0,0-21 0,0 21 16,-21 0-16,0-1 0,0 1 0,0 21 15,0 0-15,-1-21 16,1 21-16,42 0 47,1 0-47,-1-21 16,0 21-16,21-21 0,-21 21 0,1 0 15,20 0-15,-21-21 0,0 21 16,0 0-16,1 0 0,-1 0 15,-21 21-15,21 0 0,-21 0 16,0 21-16,0-20 0,0-1 16,0 0-16,0 21 0,0-21 15,0 1-15,0 20 0,0-21 0,0 0 16,0 0-16,0 1 0,0-1 0,0 0 16,0 0-1,-21-42 32,21 0-47,0 0 0,0-1 16,0-20-16,0 21 0,0-21 15,21-1-15,0 1 0,-21 0 0,21-1 16,22 1-16,-22 21 0,0-22 16,21 22-16,-21 0 0,22 0 0,-1 0 15,-21 21-15,22 0 0,-1 0 16,-21 0-16,21 0 0,-20 0 0,-1 0 15,0 21-15,0 0 0,0 21 0,-21 1 16,0-1-16,0 0 16,0 1-16,-21-1 0,0 0 0,0 1 15,0-1-15,-1 0 0,1-20 0,21 20 16,0-21-16,-21 0 0,21 0 16,-21 1-16,21-44 31,21 1-16,-21 0-15,21 0 0,-21 0 0,0 0 16</inkml:trace>
  <inkml:trace contextRef="#ctx0" brushRef="#br0" timeOffset="6347.31">10372 402 0,'-22'0'16,"44"0"-16,-65 0 0,22 0 0,0 0 15,0 0 1,0 0 15,-1 0-15</inkml:trace>
  <inkml:trace contextRef="#ctx0" brushRef="#br0" timeOffset="6548.71">9229 720 0,'0'0'0,"21"0"31,0 0-31,0 0 0,0 0 16,22 0-16,-22 0 0,21 0 16,-21 0-16,22 0 0,-22 0 15,21-21-15,-21 21 0,0 0 0,1 0 16,-1-22-16,0 22 0</inkml:trace>
  <inkml:trace contextRef="#ctx0" brushRef="#br0" timeOffset="12410.55">12467 910 0,'0'0'0,"-21"0"15,-43 0 1,43 0-16,0 0 0,0 0 0,0 0 0,0 0 16,-1 0-16,1 0 15,0 21-15,0-21 16,21 22-16,21-1 31,0-21-31,22 0 0,-1 0 16,0 0-16,1 0 0,20 0 0,-21 0 15,22 0-15,21 0 0,-22 0 16,22 0-16,-1 0 0,-20 0 0,21 0 16,-1 0-16,1 0 0,-22 0 15,1-21-15,-1 21 0,-20 0 0,-1 0 16,0 0-16,-20 0 0,-1 0 15,0 0-15,0 0 0,-21-22 16,-21 22 0,0-21-16,0 0 0,-22 21 15,22 0-15,0-21 16,-21 21-16,20-21 0,1 0 0,-21 21 16,21-22-16,0 22 0,-1 0 15,1-21-15,0 21 0,21-21 16,21 21-1,0 0-15,1 0 16,20 0-16,-21 0 0,21 0 16,1 0-16,-22 21 0,21-21 0,-21 21 15,1 1-15,-1-1 0,0 0 16,-21 0-16,0 21 0,0-20 0,0 20 16,-21 0-16,0 1 0,-1-1 15,-20-21-15,21 21 0,0 1 16,-22-22-16,22 0 0,0 21 0,0-20 15,0-22-15,0 21 0,21 0 16,21-21 0,0 0-1,0-21-15,0 0 0</inkml:trace>
  <inkml:trace contextRef="#ctx0" brushRef="#br0" timeOffset="13340.22">14817 1164 0,'0'0'0,"-22"0"0,-20 0 15,42-21 17,0 0-32,21 0 0,0 0 15,22-1-15,-22-20 0,21 21 0,1-21 16,-1 20-16,0-20 16,1 0-16,-1-1 0,0 1 0,1 0 15,-1-1-15,0 1 0,-21 0 16,1-1-16,-1 1 0,-21 0 0,0 21 15,0-22-15,0 22 0,0 0 16,-21 0-16,-1 21 0,1 0 0,-21 0 16,42 21-16,-21 0 15,0 21-15,-1 1 0,1-1 0,0 22 16,21-1-16,-21 1 0,0 20 16,21 1-16,-21 0 0,-1-1 15,1 1-15,0 21 0,-21-22 0,21 1 16,-1 21-16,1 0 0,0 0 15,0-1-15,0 1 0,0 0 0,21-21 16,-22 21-16,22-1 0,-21-20 16,21 0-16,0-1 0,0 1 0,0-21 15,0-22-15,0 21 0,0-41 16,0 20-16,0-21 0,21 0 0,1-21 16,-1 0-16,0 0 0,0-21 0,21 0 15,-20 0-15,20 0 0,0-22 16,1 1-16,-1 0 0,0-22 0,1 1 15,-1-1-15,0 1 0,-21-1 0,22 22 16,-22-22-16,-21 1 16,0-1-16,0 1 0,0-1 0,-21 1 15,0-1-15,-22 1 0,1-1 16,0 22-16,-1 0 0,-20-1 0,20 1 16,1 21-16,-21 0 0,20-1 15,22 1-15,-21 0 0,21 21 0,-1 0 16,22-21-16,0 0 0,22 0 15,20 21-15,0-22 16,1 22-16,-1-21 0,21 0 0,1 0 16,-1 0-16,22 0 15,-21-1-15,-1 1 0,1-21 0,-1 21 0,-21 0 16,22-22-16,-22 22 16,-21 0-16,22 0 0,-22 0 0,0 21 15,-21-22-15,-21 44 31,21-1-31,-21 0 0,0 0 16,-1 0-16,1 0 0,0 1 0,0-1 16,0 21-16,21-21 0,-21 0 15,21 1-15,-22-22 0,22 21 16,0-42 15,0-1-15</inkml:trace>
  <inkml:trace contextRef="#ctx0" brushRef="#br0" timeOffset="13520.32">15706 889 0,'0'0'0,"0"-21"16,21 21 30,0 0-46,0 0 16,0 0-16,-21 21 16,21-21-16</inkml:trace>
  <inkml:trace contextRef="#ctx0" brushRef="#br0" timeOffset="13910.1">16044 1143 0,'0'0'0,"0"21"0,0 0 0,0 1 16,0 20-16,0-21 0,0 0 0,0 0 16,0 1-16,-21-1 0,21 0 0,0 0 15,-21-21 1,21-21 15,0 0-15,21 0-16,-21-22 0,21 22 15,0 0-15,-21-21 0,22 20 0,-1-20 16,0 21-16,0-21 0,0 20 16,0 1-16,1 0 0,20 0 0,-21 21 15,0 0-15,0 0 0,1 21 16,-1 0-16,-21 0 0,0 1 16,0 20-16,0-21 0,0 0 15,0 22-15,0-22 0,0 21 0,-21-21 16,21 0-16,0 1 0,0-1 15,-22 0-15,22 0 0,0 0 16,22-21 15,-1 0-31,0 0 0</inkml:trace>
  <inkml:trace contextRef="#ctx0" brushRef="#br0" timeOffset="14427.85">16997 995 0,'0'0'0,"0"-21"0,0 0 15,-21 21-15,-1 0 16,1 0-16,-21 0 0,21 0 16,0 21-16,-1 0 0,-20 0 0,21 0 15,0 22-15,0-22 0,-22 21 16,22 0-16,0-20 0,21 20 0,-21-21 15,21 21-15,0-20 0,0-1 16,0 0-16,0 0 0,0 0 0,21 0 16,0-21-16,0 0 0,0 0 15,22 0-15,-1 0 0,-21 0 0,22 0 16,-1-21-16,0 21 0,1-42 16,-22 21-16,21 0 0,0-22 15,-20 1-15,20 0 0,-21-22 0,0 22 16,0-22-16,1 1 0,-1-1 15,0 1-15,-21-1 0,0 1 0,0-1 16,0 22-16,21 0 0,-21-1 16,0 1-16,0 21 0,0 0 15,0-1-15,0 44 16,-21-1-16,21 0 0,0 21 16,-21 1-16,0-1 0,-1 21 0,22-20 15,0 41-15,-21-20 0,0-1 16,21 1-16,-21-1 0,21 1 15,0-22-15,0 1 0,0 20 0,0-42 16,21 22-16,0-22 0,0 21 16,-21-21-16,22-21 0,-1 21 0,0-21 15,0 0-15,0 0 0,22 0 16,-22-21-16,0 21 0,21-21 0</inkml:trace>
  <inkml:trace contextRef="#ctx0" brushRef="#br0" timeOffset="15015.99">17907 741 0,'-21'0'31,"0"21"-31,21 0 16,0 0-1,21-21 1,0 0-16,0 0 0,0 0 0,0 0 15,22 0-15,-22-21 0,21 0 16,-21 21-16,22-21 0,-22 0 0,0 0 16,0-1-16,0 1 0,-21 0 15,0 0-15,0 0 16,0 0-16,-21 21 0,0 0 16,0 0-16,-21 0 0,20 0 0,-20 0 15,21 21-15,-21 0 0,20 0 16,-20 21-16,21 1 0,-21-1 0,20 0 15,1 1-15,0-1 0,0 0 16,21 1-16,0-1 0,0-21 0,0 22 16,0-22-16,0 21 0,21-21 15,0 0-15,0-21 0,1 22 0,20-22 16,-21 0-16,0 0 0,22 0 16,-22 0-16,0 0 0,0 0 0,0-22 15,0 1-15,1 21 0,-22-21 16,0 0-16,0 0 0,0 0 15,0-1-15,-22 22 16,1 0-16,0 0 0,-21 0 0,21 22 16,-1-1-16,1 0 0,0 0 15,0 0-15,0 0 0,0 1 0,-1 20 16,22-21-16,0 0 0,0 0 16,0 1-16,0 20 0,0-21 15,0 0-15,0 0 0,22-21 16,-1 0-16,0 0 0,0 0 0,0 0 15,0 0-15,22 0 0,-22 0 16,21-21-16,-21 0 0,1 0 0,20 0 16,0 0-16</inkml:trace>
  <inkml:trace contextRef="#ctx0" brushRef="#br0" timeOffset="15283.84">18754 318 0,'0'0'0,"0"-85"15,0 64-15,-22 21 16,1 21-16,0 0 16,0 21-16,0-20 0,21 20 0,-21 21 15,-1-20-15,1 20 0,21 1 16,0-1-16,0 1 0,-21-1 16,21 1-16,-21-1 0,21 1 15,0-1-15,0 1 0,0-22 0,0 0 16,0 1-16,0-1 0,0-21 15,0 0-15,0 1 0,0-1 0,21-21 32,0 0-32,0-21 15,1-1-15,-22 1 0</inkml:trace>
  <inkml:trace contextRef="#ctx0" brushRef="#br0" timeOffset="16272.39">18732 953 0,'0'21'0,"0"0"16,0 0-16,0 0 16,0 0-16,22 1 15,-1-22-15,0 0 16,0 0-16,0 0 0,0 0 16,1 0-16,-1 0 0,0-22 0,0 22 15,0-21-15,0 0 0,1 0 16,-1 0-16,-21 0 0,0-1 15,0 1-15,0 0 0,0 0 16,-21 0-16,-1 21 0,1 0 16,0 0-16,0 21 15,0 0-15,0 0 0,-1 0 0,1 1 16,0 20-16,21-21 0,0 21 16,0-20-16,0-1 0,0 21 0,0-21 15,0 0-15,21 1 0,0-1 16,1-21-16,-1 21 0,0-21 0,0 0 15,21 0-15,-20 0 0,20 0 16,-21 0-16,21 0 0,-20 0 0,20 0 16,0-21-16,-21 0 0,22 21 0,-22-22 15,0 1-15,21-21 0,-20 21 16,-1 0-16,0-22 0,-21 22 16,0-21-16,21 21 0,-21-1 15,0 1-15,0 0 0,0 42 31,-21 22-31,21-22 16,0 0-16,-21 21 0,0-21 16,21 22-16,-22-22 0,22 0 0,0 21 15,0-20-15,0-1 0,-21 0 16,21 0-16,0 0 16,0-42 15,0 0-31,21 0 15,-21 0-15,22-1 0,-1-20 16,0 21-16,-21-21 0,21 20 0,0-20 16,0 0-16,1 21 0,20-1 15,-21-20-15,0 21 0,0 21 0,-21-21 16,22 21-16,-1 0 0,0 0 16,0 21-16,-21 0 0,21 0 15,-21 0-15,21 1 0,-21 20 16,0-21-16,0 0 0,0 22 0,0-22 15,0 0-15,0 0 0,0 21 16,0-20-16,0-1 16,0 0-16,0-42 47,0 0-47,0-1 0,0 1 15,0 0-15,22-21 0,-1 21 16,0-22-16,0 1 0,0 0 0,22-1 15,-22 1-15,0 0 0,21 20 16,-21-20-16,1 21 0,20 21 16,-21 0-16,0 0 0,0 0 0,1 21 15,-1 0-15,-21 0 0,21 22 0,-21-22 16,0 21-16,0 1 0,0-1 16,0-21-16,0 21 0,0-20 15,0 20-15,-21-21 0,21 21 0,0-20 16,-21-1-16,-1 0 15,44-21 17,-1 0-32</inkml:trace>
  <inkml:trace contextRef="#ctx0" brushRef="#br0" timeOffset="16656.25">20468 1016 0,'-21'0'0,"21"-21"32,21 21-17,0 0-15,0-21 16,22 21-16,-22 0 0,0 0 16,0-21-16,0-1 0,22 22 0,-22-21 15,0 21-15,-21-21 0,21 0 16,-21 0-16,0 0 15,-21 21 1,0 0-16,0 0 0,-22 0 0,22 21 16,-21 0-16,0 0 15,-1 0-15,22 0 0,-21 22 0,21-22 16,-1 21-16,1 1 0,21-22 0,0 21 16,0-21-16,0 0 0,0 1 15,0-1-15,43 0 0,-22 0 0,0-21 16,21 21-16,-21-21 0,22 0 15,-22 0-15,21 0 0,1 0 0,-1 0 16,0 0-16,-21-21 0,22 21 16,-1-21-16,-21 0 0,22 0 0,-22-1 15,0 1-15</inkml:trace>
  <inkml:trace contextRef="#ctx0" brushRef="#br0" timeOffset="17087.52">21082 995 0,'0'0'0,"21"-85"15,-21 64-15,0 42 31,0 0-15,0 1-16,0 20 0,0-21 16,-21 0-16,21 22 0,-21-22 0,21 0 15,0 0-15,0 21 0,0-20 16,-21-1-16,21 0 0,0 0 16,-22-21-16,22 21 15,0-42 16,0 0-31,22 0 16,-1-22-16,0 22 0,0 0 16,0-21-16,0-1 0,1 1 15,-1 0-15,21-1 0,-21 22 0,22-21 16,-22 21-16,21 0 0,-21-1 16,22 22-16,-22 0 0,0 0 0,0 0 15,0 22-15,-21-1 0,0 0 16,21 0-16,-21 21 0,0 1 0,0-1 15,0 0-15,0-20 0,0 20 16,0 0-16,0 1 0,-21-22 16,0 21-16,21-21 0,-21 22 0,21-22 15,-21 0-15,21 0 0,-21 0 16,21-42 15,21 0-31,-21 0 16</inkml:trace>
  <inkml:trace contextRef="#ctx0" brushRef="#br0" timeOffset="17364.36">22140 381 0,'0'0'0,"0"-21"16,0 0-16,0 42 31,-21 0-31,0 0 0,0 22 15,21-1-15,-21 0 0,-1 1 0,22 20 16,-21 1-16,0-1 0,0 1 16,21-22-16,-21 21 0,0 1 0,21-22 15,-22 22-15,22-22 0,0 0 16,-21-20-16,21 20 0,-21-21 0,21 0 16,0 0-16,0 1 15,21-44 16,0 1-31,1 21 0</inkml:trace>
  <inkml:trace contextRef="#ctx0" brushRef="#br0" timeOffset="17752.16">22521 995 0,'0'-21'16,"-21"21"-1,0 0-15,0 0 0,0 0 0,-22 21 16,22 0-16,0 21 0,-21-20 16,20-1-16,1 0 0,0 0 15,21 0-15,0 0 0,0 1 16,0-1-16,0 0 0,21-21 0,0 21 16,1-21-16,20 0 0,0 0 15,-21 0-15,22 0 0,-1 0 0,0 0 16,-20 0-16,20 0 0,-21 0 0,0 0 15,0 0-15,1 0 0,-22 21 32,-22-21-32,1 0 15,0 21-15,-21-21 0,21 22 0,-22-22 16,22 21-16,-21-21 0,21 0 16,-22 21-16,22-21 0,-21 0 15,21 21-15,-1-21 0,1 0 0,0 0 16,21-21 15,0 0-31</inkml:trace>
  <inkml:trace contextRef="#ctx0" brushRef="#br0" timeOffset="18025.34">21929 614 0,'0'0'0,"-22"0"0,44 0 31,-1 0-31,0 0 0,21 0 0,-21 0 16,22 0-16,-1 0 0,0-21 0,22 21 16,-22 0-16,1 0 0,-1-21 15,0 21-15,1 0 0,-22 0 0,21 0 16,-21 0-16,0 0 0,1 0 15,-44 0 17,1 0-32,0 0 15</inkml:trace>
  <inkml:trace contextRef="#ctx0" brushRef="#br0" timeOffset="18883.41">2815 2392 0,'0'0'0,"0"-21"0,-21 0 15,21-22-15,-21 43 16,21 43-1,0-22-15,0 42 16,0-20-16,0 41 0,0-20 16,0 20-16,0 1 0,0 0 0,-21-1 15,-1 1-15,1 21 0,0-21 16,0 20-16,0-20 0,0-21 0,-1-1 16,1 1-16,0-1 0,0-21 15,0 1-15,0-22 0,21 21 0,0-21 16,-22-21-1,1 0-15,0 0 16,21-21-16,-21 0 0,0 0 16</inkml:trace>
  <inkml:trace contextRef="#ctx0" brushRef="#br0" timeOffset="19287.95">1799 2879 0,'0'0'0,"-21"-43"15,0 22-15,0-21 0,-1 21 0,22-22 16,0 22-16,0-21 0,0 21 16,22 0-16,20-1 0,-21-20 15,21 21-15,1 0 0,20 0 16,1-1-16,20 22 0,22-21 0,0 21 16,0 0-16,0 0 0,0 0 15,-22 0-15,22 21 0,-21 1 16,-1 20-16,1 0 0,0 1 0,-22 20 15,1 1-15,-22-1 0,-21 1 16,0 20-16,-21 1 0,0 0 0,-42-1 16,21 1-16,-21 0 0,-22-1 15,22 1-15,-22-22 0,-20 1 0,20-1 16,1 1-16,-22-22 16,0 1-16,22 20 0,-22-42 0,22 22 15,-1-22-15,1 0 0,-1-21 16,22 0-16,-1 0 0,1 0 0,21 0 15,0 0-15,21-21 0,0 0 16,0-1-16,21 1 0,0 0 16,0 0-16,22 0 0,-1 0 15,0-22-15,1 22 0,-1 0 0</inkml:trace>
  <inkml:trace contextRef="#ctx0" brushRef="#br0" timeOffset="19712.88">3154 3493 0,'0'0'0,"0"-22"0,0 1 0,0 0 16,0 0-16,21 0 16,0 0-16,0-1 0,0 22 0,1-21 15,-1 0-15,0 21 0,21 0 16,1 0-16,-1 0 0,0 0 0,1 0 15,-1 21-15,0 0 16,-21 22-16,22-22 0,-22 21 0,0 1 0,0-22 16,-21 21-16,0 0 0,0 1 15,0-22-15,0 21 0,-21-21 16,0 22-16,0-22 0,0 0 16,-22 0-16,22 0 0,0-21 0,0 0 15,0 0 1,21-21-16,0 0 15,0 0-15,0 0 0,0-22 16,0 1-16,21 0 0,0-1 0,0 1 16,0-21-16,0 20 0,1 1 0,-1 0 15,21-1-15,-21 22 0,0-21 16,1 21-16,20 21 0,-21 0 0,0 0 16,0 0-16,1 0 15,-1 0-15,-21 21 16</inkml:trace>
  <inkml:trace contextRef="#ctx0" brushRef="#br0" timeOffset="20115.93">4297 3344 0,'-21'0'31,"-1"22"-15,1-22-16,0 42 0,0-21 15,0 0-15,21 0 0,-21 22 0,-1-22 16,22 0-16,-21 21 0,21-20 16,0-1-16,0 21 0,0-21 0,0 0 15,21 1-15,1-22 16,20 0-16,-21 0 0,21 0 0,1 0 16,-22 0-16,21 0 0,1-22 15,-1 1-15,0 21 0,1-21 0,-1 0 16,-21 0-16,21-22 0,-20 22 15,-22 0-15,0-21 0,0 21 0,0-22 16,-22 22-16,1-21 0,-21 21 16,0-22-16,-1 22 0,1 0 15,0 0-15,-1 21 0,22 0 0,-21 0 16,21 0-16,-22 0 0,22 0 16,21 21-16,-21 0 0,21 0 15,0 0-15,0 1 0,0-1 16,21 0-16,0-21 0,22 0 15,-1 0-15,0 0 0</inkml:trace>
  <inkml:trace contextRef="#ctx0" brushRef="#br0" timeOffset="20428.75">5101 3175 0,'0'0'0,"0"21"46,0 0-46,0 1 0,21 20 16,-21 0-16,0 1 0,0-1 0,0 21 16,21 1-16,-21-1 0,0 1 0,0-1 15,0 22-15,0 0 0,0-1 16,-21 1-16,0 21 0,0 0 0,0 0 16,-22-1-16,22 1 0,-21 0 15,0 0-15,20-21 0,-20 20 0,0-20 16,21 0-16,-22-1 0,22-20 0,0-1 15,0 1-15,21-22 16,-21 1-16,21-22 0,0 0 0,0 0 16,21-42-1,0 0-15,0-22 0,-21 1 16,21 0-16,0-22 0,1 1 0</inkml:trace>
  <inkml:trace contextRef="#ctx0" brushRef="#br0" timeOffset="20741.59">4847 3556 0,'0'0'0,"-21"-63"0,21 20 0,-21-20 15,21 20-15,0 1 0,0 0 16,0 21-16,0-22 0,21 22 0,0-21 16,0 21-16,22-1 0,-1 1 0,0 0 15,22 0-15,-1 0 0,1 21 16,-1 0-16,1 0 0,-1 0 0,-20 21 15,-1 0-15,0 0 0,1 22 16,-43-1-16,0 0 0,0 1 0,-22-1 16,1 0-16,-21 22 0,0-22 15,-1 0-15,1 1 0,-22-22 16,22 21-16,-21-21 0,20 22 0,1-22 16,0-21-16,-1 21 0,22-21 15,0 0-15,0 0 0,21-21 16,21 0-1,0 0-15,21-1 0,1-20 0</inkml:trace>
  <inkml:trace contextRef="#ctx0" brushRef="#br0" timeOffset="21552.52">6583 2752 0,'0'0'0,"0"-43"0,-21 22 16,-1-21-16,22 21 0,0 0 0,-21-1 15,21 1-15,-21 21 0,0 21 16,21 22-1,0-22-15,0 21 0,-21 22 0,0-22 16,-1 22-16,1-1 0,0 1 16,0 20-16,-21 1 0,-1 0 15,1-22-15,0 22 0,-22-22 16,22 1-16,-1-1 0,1 1 0,21-22 16,0 0-16,0-20 0,-1-1 0,22 0 15,0-42 1,22 0-1,-1-1-15,0-20 0,0 0 16,0-1-16,0 1 0,1 0 0,-1-22 16,0 1-16,0 20 0,-21-20 15,21 21-15,0-1 0,1 1 0,-1 0 16,-21 20-16,21 22 16,0 22-16,-21 20 15,0-21-15,0 21 0,0 1 16,0-1-16,0 0 0,21 1 15,-21-22-15,21 21 0,-21 1 0,22-22 16,-22 21-16,21-21 0,0 0 16,0 1-16,0-1 0,22-21 0,-22 0 15,21 0-15,0 0 0,1 0 0,-1 0 16,22-21-16,-22 21 0,21-22 16,1-20-16,-22 21 0,22-21 0,-22-1 15,0 1-15,1 0 16,-22-22-16,0 22 0,0-22 0,-21 1 15,0-1-15,0 1 0,0-1 0,-21 1 16,0-1-16,-21 1 0,20 20 16,-20-20-16,-21 21 0,20 20 0,-20-20 15,20 42-15,-20 0 0,-1 0 16,1 0-16,-1 21 0,22 22 0,0-1 16,-1 0-16,1 1 0,0 20 15,21-21-15,21 22 0,0-22 0,0 22 16,0-22-16,0 22 0,0-22 15,21 21-15,0-20 0,0-1 0,21-21 16,-20 22-16,20-22 16,21 0-16,-20 0 0,20-21 0,-20 0 15,20 0-15,1 0 0,-1 0 16,1-21-16,-22 0 0,21 0 0</inkml:trace>
  <inkml:trace contextRef="#ctx0" brushRef="#br0" timeOffset="22864.26">7641 2963 0,'0'0'0,"0"-21"0,-21 21 31,0 0-31,-22 21 0,22 1 16,0-1-16,0 0 0,0 21 16,0-21-16,-1 22 0,1-1 15,0-21-15,0 22 0,0-1 0,21 0 16,0-21-16,0 22 0,0-22 0,0 21 15,0-21-15,0 1 0,0-1 16,21-21-16,0 0 0,0 21 0,22-21 16,-22 0-16,0 0 0,21-21 15,1 0-15,-1 21 0,-21-22 0,21-20 16,1 21-16,-22-21 0,21 20 16,-21-20-16,1 0 0,-1-1 0,-21 1 15,0 0-15,0-1 0,0 1 16,0 21-16,-21 0 0,-1 0 0,-20-1 15,21 1-15,-21 0 0,-1 21 16,22 0-16,-21 0 0,-1 0 16,1 21-16,21 0 0,-21 1 0,20-22 15,1 42-15,21-21 0,0 0 0,0 0 16,0 1-16,0-1 0,0 0 16,0 21-16,21-42 0,1 21 0,20 1 15,0-1-15,-21-21 0,43 0 16,-22 0-16,1 0 0,20 0 0,-21 0 15,22 0-15,-1 0 16,1-21-16,-22-1 0,22 1 0,-22 0 16,0 0-16,1 0 0,-1-22 0,0 22 15,-20 0-15,-1 0 0,-21 0 16,0 0-16,21-1 0,-42 22 31,0 22-31,21-1 0,-22 0 16,1 0-16,21 21 0,0-20 0,-21 20 15,0 0-15,21-21 0,-21 22 16,21-1-16,0-21 0,0 0 0,0 22 16,0-22-16,0 0 15,21 0-15,0-21 0,0 0 0,0 0 16,1 0-16,20 0 16,-21-21-16,0 0 0,0 0 15,22 0-15,-22-1 0,0-20 0,21 21 16,-20-21-16,-1 20 0,0-20 15,0 21-15,0 0 0,0 0 0,-21-1 16,0 1-16,0 0 0,0 42 31,0 0-31,-21 1 0,0-1 16,0 0-16,21 0 0,0 0 16,-21 0-16,21 22 0,0-22 0,-21-21 15,21 21-15,0 0 0,0 0 0,21-21 16,0 0-1,0 0-15,21 0 0,-20 0 0,20 0 16,-21-21-16,21 21 0,1-21 16,-22 0-16,0 0 0,21 0 0,-20-1 15,-1 1-15,0-21 0,-21 21 0,0 0 16,0-1-16,0-20 0,0 21 16,0 0-16,0 0 0,-21-1 0,21 1 15,0 0-15,-21 21 0,-1-21 16,44 21-1,-1 0-15,0 0 16,21 0-16,-21 0 0,22 0 16,-22 0-16,21 0 0,-21 0 15,22 21-15,-22-21 0,21 21 16,-21 0-16,1 1 0,-1-1 0,0 0 16,-21 0-16,0 21 0,0-20 0,0-1 15,0 21-15,0-21 0,0 0 16,0 1-16,-21 20 0,0-21 0,-1 0 15,22 0-15,-21-21 0,0 22 16,0-22-16,21 21 0,-21-21 16,0 0-16,21-21 15,0-1-15,0 1 16,21 0-16,0 0 0,0-21 16,0 20-16,0-20 0,1 0 0,-1-1 15,21 1-15,-21 0 0,22-1 16,-1 1-16,0 21 0,-21 0 0,22 0 15,-1 21-15,0 0 0,-20 0 16,20 0-16,-21 0 0,0 42 0,0-21 16,1 0-16,-22 22 0,0-22 0,0 21 15,0 0-15,0 1 0,0-22 16,0 21-16,0 1 0,0-22 0,0 0 16,0 21-16,0-21 0,-22 1 15,1-22 1,0 0-1,0-22-15</inkml:trace>
  <inkml:trace contextRef="#ctx0" brushRef="#br0" timeOffset="23832.21">11112 3027 0,'0'0'0,"-21"0"0,0 0 0,0 21 15,21 0 17,21-21-32,0 0 15,0 21-15,1-21 0,20 22 0,21-22 16,-20 0-16,41 0 0,-20 0 16,21 0-16,20 0 0,1 0 0,0 0 15,0 0-15,21 0 0,-21-22 0,0 22 16,-1 0-16,-20 0 0,0 0 15,-1-21-15,-20 21 0,-1 0 16,-20 0-16,-22 0 0,0 0 0,0 0 16,-21-21-16,-21 21 15,0-21-15,0 21 0,0-21 16,-22 0-16,22 21 0,-21-22 16,21 22-16,-22-21 0,22 21 0,0 0 15,0-21-15,-22 21 0,43-21 16,-21 21-16,0 0 0,0 0 0,0 0 15,0 0-15,63 0 32,-21 0-32,0 0 0,22 0 15,-22 0-15,21 0 0,0 0 16,-20 21-16,20 0 0,-21-21 16,21 0-16,-20 21 0,-1-21 0,0 22 15,-21-1-15,0 0 0,0 0 16,-21 0-16,0 0 0,-1 1 0,-20-1 15,21 21-15,-21-21 0,20 0 16,-20 1-16,21-1 0,-21 0 0,20 0 16,1 0-16,0 0 0,0-21 0,0 22 15,21-44 32,0 1-47,0 0 0</inkml:trace>
  <inkml:trace contextRef="#ctx0" brushRef="#br0" timeOffset="29457.74">16044 2434 0,'0'0'0,"0"21"0,0 1 0,0-1 15,-21 0-15,21 0 16,0 0 0,21-21-16,0 0 15,22 0-15,-22 0 0,21-21 16,1 21-16,-1-21 0,0 0 0,1 0 16,-1-1-16,0 1 0,1 0 15,-1 0-15,-21 0 0,21-22 0,-20 22 16,-1 0-16,0 0 0,-21 0 15,0 0-15,0-1 0,0 1 0,-21 0 16,-22 0-16,22 21 0,-21 0 16,-22 0-16,22 0 0,-21 0 0,-1 0 15,1 21-15,-1-21 0,1 42 16,-1-20-16,22-1 0,-1 21 16,1 0-16,21 1 0,0-1 0,0 0 15,21 1-15,0-1 0,0 0 16,0 1-16,21-1 0,0 0 0,0 1 15,0-1-15,22-21 0,-22 22 16,21-22-16,-21 21 0,22-21 0,-22 22 16,21-22-16,-21 21 0,0-21 15,1 0-15,-22 1 0,21-1 0,-21 21 16,0-21-16,-21 0 0,-1-21 0,-20 22 16,0-1-16,-1 0 0,-20-21 15,-1 0-15,1 0 0,-1 0 16,1 0-16,-1 0 0,1 0 15,21-21-15,-1 21 0,1-21 0,21-1 16,0 1-16,-1-21 0,1 21 0,21 0 16,0-1-16,0-20 0,0 21 15,0 0-15,0-22 0,21 22 0,1 0 16,-1 0-16,0 0 0,21 0 16,-21 21-16,1-22 0,20 1 0,0 0 15,-21 21-15,43 0 0</inkml:trace>
  <inkml:trace contextRef="#ctx0" brushRef="#br0" timeOffset="29848.43">16658 3027 0,'0'0'0,"21"0"16,0 0-16,1 0 15,-1-21-15,0 21 0,0-21 16,0-1-16,0 1 0,1 0 16,-1 0-16,-21 0 0,21 0 15,0-1-15,0 1 0,-21-21 0,0 21 16,0-22-16,0 22 0,0 0 0,0 0 16,0 0-16,-21 21 15,0 0-15,0 0 0,0 0 16,-1 42-16,1-21 0,-21 22 0,21-22 15,-22 21-15,22 0 0,0 1 16,0-1-16,0 0 0,0 1 0,-1-1 16,22-21-16,0 22 0,0-22 15,0 21-15,0-21 0,22 0 16,-1 1-16,0-22 0,0 0 0,0 0 16,0 0-16,22 0 0,-22-22 15,21 22-15,-21-21 0,22 0 0,-1 0 16,-21-21-16</inkml:trace>
  <inkml:trace contextRef="#ctx0" brushRef="#br0" timeOffset="30124.16">17547 2138 0,'0'0'0,"21"-42"16,-21-1-16,0 1 0,21 21 0,-21 0 15,0 42 1,0 0-16,0 21 0,0 1 15,0-1-15,-21 21 0,0 1 0,21-1 16,-21 1-16,0 21 16,0-22-16,-1 1 0,1-1 0,0 1 15,0-1-15,0-21 0,0 1 16,21-1-16,0 0 0,-22-20 0,22 20 16,0-21-16,0 0 0,0 0 15,22-21 1,-1 0-16,0-21 15,0 0-15,0 0 0,0 0 16,1-22-16</inkml:trace>
  <inkml:trace contextRef="#ctx0" brushRef="#br0" timeOffset="30495.94">17589 2731 0,'0'21'15,"0"0"-15,0 0 16,0 0-1,22 0-15,-1-21 16,0 0-16,0 0 0,0 0 0,0 0 16,1 0-16,-1 0 0,0 0 15,0 0-15,21-21 0,-20 21 0,-1-21 16,0 0-16,0 21 0,0-21 16,-21 0-16,0-1 0,0 1 15,0 0-15,0 0 16,-21 21-16,0 0 0,0 0 0,-22 0 0,22 0 15,0 0-15,0 21 16,0 0-16,-22 0 0,22 1 0,0 20 16,0-21-16,0 21 0,21-20 0,0-1 15,-21 21-15,21-21 0,0 0 16,0 1-16,0-1 0,0 0 0,0 0 16,0 0-16,21-21 0,0 0 15,0 0-15,0 0 0,0 0 0,22 0 16,-22 0-16,21 0 0,1-21 0,-22 0 15,21 21-15,0-21 0,1-22 16</inkml:trace>
  <inkml:trace contextRef="#ctx0" brushRef="#br0" timeOffset="31060.62">18457 2604 0,'-21'21'0,"42"-42"0,-21-1 0,0 1 15,0 0-15,-21 21 0,0 0 16,0 0-16,0 0 15,-1 0-15,1 21 0,0 0 0,0 1 16,0-1-16,0 21 0,-1 0 16,1 22-16,21-22 0,-21-21 15,21 22-15,0-22 16,0 21-16,0-21 0,0 1 0,0-1 16,21 0-16,22 0 0,-22 0 0,21-21 0,0 0 15,-20 0-15,41 0 16,-21 0-16,1 0 0,-1 0 0,0 0 15,22-21-15,-22 0 0,1-21 16,-22 20-16,21-20 0,0 0 0,-20-1 16,20-20-16,-21-1 0,21 1 15,-20-22-15,-1 22 0,21-1 16,-21 1-16,0-1 0,1 1 0,-1-1 16,-21 22-16,0-22 0,21 22 0,-21 0 15,0-1-15,0 22 0,0 0 16,-21 42-1,0 22-15,21-1 16,-22 0-16,1 1 0,0-1 16,0 21-16,21 1 0,-21-1 0,0 1 15,-1-1-15,22 1 0,0-1 16,-21 1-16,21-1 0,0 1 0,0-22 16,0 1-16,0-1 0,0 0 15,21-21-15,1 1 0,-1-1 0,0 0 16,0 0-16,21 0 0,-20-21 15,20 0-15,-21 0 0,21 0 0,1 0 16,-1-21-16,0 0 0,-20 0 16,20 0-16,0-1 0,-21 1 15,1-21-15,-1 21 0,0-22 0,0 22 16,-21-21-16,0 0 0,0 20 16,0-20-16</inkml:trace>
  <inkml:trace contextRef="#ctx0" brushRef="#br0" timeOffset="31296">19050 2413 0,'0'0'0,"21"0"16,0 0-16,0 0 16,1 0-16,20 0 0,-21 0 15,21 0-15,1 0 0,-22 0 16,21-21-16,1 21 0,-1 0 0,-21-21 15,0 21-15,22-21 0,-22 21 16,0 0-16,0 0 16</inkml:trace>
  <inkml:trace contextRef="#ctx0" brushRef="#br0" timeOffset="31519.87">20024 2985 0,'0'0'0,"21"21"16,-21 0-16,21-21 15,-21-21 48,-21 21-63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6T04:48:13.8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3450 2074 0,'0'22'79,"0"-1"-79</inkml:trace>
  <inkml:trace contextRef="#ctx0" brushRef="#br0" timeOffset="692.6">3789 995 0,'0'0'0,"-21"-21"0,21 0 16,-22-1-16,1 22 16,0 22-1,21-1-15,0 21 0,0 0 16,-21 1-16,21-1 0,0 0 0,0 22 15,0-1-15,0-20 0,0 20 16,0 22-16,0-22 0,0 22 16,0-21-16,-21 20 0,21-20 15,-21-1-15,-1 1 0,1-1 0,21 1 16,-21-22-16,0 0 0,21 1 16,-21-1-16,21 0 0,-21-20 15,21 20-15,0-21 0,0 0 0,0 0 16,-22-21-1,22-21-15,-21 0 16,21 0-16,0-21 0,-21 20 16,21-20-16,-21 0 0,21-22 0</inkml:trace>
  <inkml:trace contextRef="#ctx0" brushRef="#br0" timeOffset="1135.76">3260 1080 0,'0'-22'16,"0"1"-16,0 0 0,0 0 16,21 0-16,21 21 0,-21-21 15,22-1-15,20 22 16,1-21-16,-1 21 0,1 0 0,-1 0 15,1 0-15,20 0 0,-20 0 16,-1 21-16,1 1 0,20 20 0,-20 0 16,-1 22-16,-20-22 0,20 22 15,-20-1-15,-22 1 0,0-1 16,-21 22-16,0-1 0,0 1 0,-21 0 16,-22-1-16,1 1 0,0 0 15,-1-22-15,-20 1 0,-22-1 0,22 1 16,-22-1-16,22-20 0,-1-1 15,-21 0-15,22-21 0,21 1 0,-1-1 16,1 0-16,0-21 16,20 0-16,1 0 0,0 0 0,0 0 15,21-21 1,0 0-16,0-1 0,0 1 16,0 0-16,0 0 15,21 0-15,0 0 0,0-1 0,22 1 16</inkml:trace>
  <inkml:trace contextRef="#ctx0" brushRef="#br0" timeOffset="1564.35">4403 1926 0,'0'0'0,"21"-42"15,-21 21-15,0 0 16,21 21-16,0 0 0,0-22 0,0 22 16,1 0-16,-1 0 0,21 0 15,-21 0-15,22 0 0,-22 0 0,21 22 16,-21-1-16,22 0 0,-22 0 16,0 0-16,21 22 0,-42-22 0,21 21 15,-21-21-15,0 22 16,0-22-16,0 21 0,0-21 0,-21 0 15,21 1-15,-21-1 0,0 0 16,21 0-16,-21-21 0,21-21 31,0 0-15,0 0-16,0-1 0,0 1 16,0 0-16,21-21 0,-21 21 0,21-22 15,-21 1-15,21 0 0,0 20 16,1-20-16,-22 21 0,21 0 0,-21 0 15,0-1-15,21 22 0,0 0 16,0 0-16</inkml:trace>
  <inkml:trace contextRef="#ctx0" brushRef="#br0" timeOffset="2017.09">5397 1820 0,'0'0'16,"0"-21"-16,-21 21 31,0 21-31,0 1 16,21-1-16,-21 0 0,21 0 15,-21 21-15,-1-20 0,22 20 16,0-21-16,0 21 0,0-20 0,0-1 15,0 21-15,0-21 0,0 0 16,0 1-16,22-1 0,-1-21 16,0 0-16,0 0 0,21 0 15,-20 0-15,20 0 0,0 0 0,-21 0 16,22-21-16,-1-1 0,0 1 16,-20 0-16,20 0 0,-21 0 0,0-22 15,-21 22-15,0-21 0,0 0 16,0 20-16,0-20 0,-21 0 0,-21 21 15,21-22-15,-22 22 16,1 0-16,21 21 0,-22 0 0,1 0 16,21 0-16,-21 0 0,20 0 15,1 21-15,-21 0 0,21 0 0,0 1 16,21-1-16,0 21 0,-22-21 16,22 0-16,0 1 0,0-1 0,0 0 15,22 0-15,20-21 16,-21 0-16,21 0 0</inkml:trace>
  <inkml:trace contextRef="#ctx0" brushRef="#br0" timeOffset="2345.9">6117 1757 0,'0'0'0,"0"21"31,0 0-31,0 0 15,0 1-15,0-1 0,0 21 0,0 0 16,0 1-16,0-1 0,0 0 16,0 1-16,0 20 0,0 1 0,-21-1 15,21 1-15,-21 20 16,21 1-16,0-21 0,0 20 0,-21 1 16,-1 0-16,1-22 0,21 22 15,-21-1-15,0-20 0,21 21 0,-21-22 16,21 1-16,-21-22 0,21 21 0,0-20 15,0-1-15,0-21 0,0 0 16,-22 1-16,22-1 0,0 0 0,0-42 31,0-22-31,22 22 0,-22-21 16,21 0-16,0-1 0</inkml:trace>
  <inkml:trace contextRef="#ctx0" brushRef="#br0" timeOffset="2664.72">6032 1884 0,'0'0'16,"0"-21"-16,0-22 0,0 1 0,0 21 0,22-21 16,-1 20-16,21-20 0,-21 21 15,22 21-15,-1-21 0,0 21 16,22-21-16,-22 21 0,22 0 0,-22 21 15,21 0-15,-20 0 0,-1 0 16,0 22-16,-20-1 0,-22-21 16,0 21-16,0 1 0,0-1 0,-43 0 15,22 1-15,-21-22 0,-1 21 16,1-21-16,0 22 0,-1-22 0,1 0 16,0 0-16,21 0 0,-22-21 15,22 22-15,0-22 0,0 0 0,0 0 16,-1 0-16,22-22 15,0-20-15,0 21 16</inkml:trace>
  <inkml:trace contextRef="#ctx0" brushRef="#br0" timeOffset="3652.71">8128 953 0,'0'0'0,"0"-22"0,0 1 15,0 42 1,-21 1-16,-22-1 0,22 21 15,0 0-15,-21 1 0,21 20 0,-22 1 16,1-1-16,21 1 16,-22 20-16,-20 1 0,21-21 0,-1 20 15,1 1-15,0 0 0,-22-22 16,22 1-16,-1-1 0,1-21 0,0 22 16,-1-22-16,1-21 0,21 22 15,-21-22-15,20 0 0,1-21 0,0 21 16,0-21-16,21-21 15,-21 0-15,21 0 0,-21 0 16,21-22-16,0 22 0,0-21 0,0-22 16,0 1-16,0-1 0,0 1 15,0-1-15,21 1 0,0 20 16,-21-20-16,0 42 0,21-22 16,0 22-16,0 21 0,-21 21 15,22 22 1,-22-22-16,21 42 0,0-20 0,-21-1 15,0 22-15,21-22 0,0 21 16,-21-20-16,0-1 0,21 0 0,1 1 16,-1-1-16,-21 0 0,21-20 15,0-1-15,0 0 0,0 0 0,22 0 16,-22-21-16,21 0 0,1 0 16,-1 0-16,0 0 0,22-21 0,-22 0 15,22 0-15,-22 0 16,21-1-16,1-20 0,-22 0 0,22-1 15,-22-20-15,0-1 0,1-20 16,-1-1-16,-21 0 0,22 22 0,-22-22 16,0 1-16,-21-1 0,0 0 15,0 22-15,0-22 0,0 22 0,-21-1 16,-22 1-16,22 20 0,-21 1 16,0 0-16,-1 20 0,1 1 0,0 21 15,-1 0-15,-20 21 0,20 22 16,-20-1-16,21 22 0,-22-22 0,22 43 15,-1-22-15,22 1 0,-21 20 16,21-20-16,21 20 0,0-20 16,0 21-16,0-22 0,0 1 15,21-22-15,0 21 0,0-20 0,0-1 16,1-21-16,-1 0 0,21 1 16,-21-1-16,22 0 0,-22-21 0,0 0 15,21 0-15,1 0 0,-22 0 16,21 0-16,-21-21 0,22 0 0,-22 21 15,21-22-15</inkml:trace>
  <inkml:trace contextRef="#ctx0" brushRef="#br0" timeOffset="5116.97">8572 1651 0,'0'21'31,"0"0"-31,-21 1 15,21-1-15,-21 21 0,0-21 16,21 22-16,-21-22 0,21 21 0,-21-21 16,-1 22-16,22-1 0,0-21 0,0 0 15,0 22-15,0-22 0,0 0 16,0 0-16,0 0 0,0 0 16,22-21-16,-1 0 15,0 0-15,0 0 0,21 0 0,-20 0 16,-1 0-16,0-21 15,21 0-15,-21 21 0,1-42 0,-1 21 16,0-1-16,0-20 0,0 0 16,-21-1-16,0 1 0,0-21 0,0 20 15,0-20-15,0 20 0,-21 1 16,0 21-16,0-21 0,21 20 0,-21 22 16,-1 0-16,1 0 0,0 0 0,0 0 15,0 0-15,0 0 0,-1 43 16,1-22-16,0 0 0,0 0 15,21 22-15,0-22 0,0 0 0,0 0 16,0 0-16,0 0 0,0 1 16,42-22-16,-21 0 0,1 21 15,-1-21-15,21 0 0,-21 0 0,22 0 16,-1-21-16,0 21 0,1-22 16,-1 1-16,0 0 0,22 0 0,-22 0 15,-21 0-15,22-1 0,-1 1 16,-21 0-16,0 0 0,0 21 0,1 0 15,-22-21-15,21 21 0,-21 21 16,0 0 0,0 0-16,0 0 0,0 1 15,0 20-15,-21-21 0,-1 21 0,1 1 16,21-22-16,-21 21 16,21 1-16,-21-22 0,21 21 0,0-21 15,0 0-15,0 1 0,0-1 16,0 0-16,0 0 0,0 0 15,21-21-15,0 0 16,0 0-16,1 0 0,-1 0 0,0 0 16,0-21-16,0 0 0,0 21 0,1-21 15,-1-22-15,0 22 0,0 0 16,0-21-16,0 21 0,-21-22 0,22 22 16,-1 0-16,0 0 0,-21 0 15,0-1-15,21 22 16,-21 22-1,0-1 1,0 0-16,-21 0 0,21 21 16,-21-20-16,21-1 0,0 0 0,-21 0 15,21 0-15,0 0 0,0 1 16,0-1-16,0 0 0,0 0 0,0 0 16,21-21-16,0 0 15,0 0-15,0 0 0,0 0 16,1-21-16,-1 0 0,0 21 0,0-21 15,0 0-15,0-1 0,1 1 16,-1-21-16,-21 0 0,0 20 16,0-20-16,0 0 0,0-1 15,0 1-15,0 0 0,0 21 0,0-1 16,-21 1-16,-1 0 0,1 21 16,21-21-16,-21 21 15,42 0 16,0 0-31,1 0 16,-1 0-16,0 0 0,21 0 0,-21 0 16,22 0-16,-1 0 0,-21 0 15,22 21-15,-22-21 0,21 21 0,-21-21 16,0 21-16,1 1 16,-1-1-16,-21 0 0,21 0 15,-21 0-15,0 22 0,0-22 16,0 0-16,0 0 0,0 0 0,0 0 15,0 1-15,0-1 0,0 0 0,-21 0 16,21 0-16,0 0 0,-21 1 16,-1-1-16,1-21 15,21 21-15,0-42 47,0 0-47,0-1 0,0 1 16,0-21-16,0 0 0,21 20 15,1-20-15,-1 0 0,0-1 16,0 1-16,0 0 0,0-1 0,22 1 16,-22 21-16,0 0 0,21 0 15,-20 21-15,20 0 0,-21 0 0,0 0 16,0 21-16,1 0 0,-1 0 16,-21 0-16,0 22 0,0-22 0,0 21 15,0 0-15,0 1 0,0-22 16,0 21-16,0-21 0,0 1 0,-21 20 15,21-21-15,-22 0 16,22 0-16,-21-21 0,21 22 0,0-1 16,-21-21-16,0 21 0,21-42 47,0 0-47,0-1 15</inkml:trace>
  <inkml:trace contextRef="#ctx0" brushRef="#br0" timeOffset="9904.27">12023 1969 0,'0'-22'16,"-22"1"0,1 21-16,0 0 15,21-21-15,-21 21 0,0 0 16,0 0-1,-1 0-15,1 0 0,0 0 16,0 0-16,0 0 0,0 0 16,-1 0-16,1 21 15,0-21-15,0 0 0,0 0 16,0 21-16,-1-21 0,44 0 62,-1 0-62,21 0 16,0 0-16,1 0 0,20 0 0,1 0 16,20 0-16,1-21 0,0 21 15,-1 0-15,1-21 0,0 21 0,-1-21 16,1 21-16,0 0 16,-1-21-16,1 21 0,0 0 0,-22 0 15,22 0-15,-22 0 0,-20 0 16,20 0-16,-20 0 0,-1 0 0,-21 0 15,21 0-15,-20 0 0,-1 0 16,0 0-16,0 0 31,-42 0 1,0 0-17,0-21 1,-1 21-1,22-22-15,-21 22 0</inkml:trace>
  <inkml:trace contextRef="#ctx0" brushRef="#br0" timeOffset="10368.01">13144 1566 0,'0'0'0,"-21"0"16,0 0-16,0 0 15,21 22 17,0-1-17,21 0-15,0 0 16,0-21-16,1 21 0,20 0 0,-21 1 16,21-22-16,-20 21 0,20 0 15,-21-21-15,21 21 0,-20 0 0,20-21 16,-21 0-16,0 0 0,22 21 15,-22-21-15,0 0 0,0 0 0,0 0 16,0 0 0,1 0-16,-22 22 15,0-1 1,-22-21-16,1 21 0,0 0 16,-21-21-16,21 21 0,-22 0 0,22 1 15,-21 20-15,-1-21 0,1 0 16,-21 0-16,41 22 0,-20-22 0,0 0 15,21 0-15,-22 0 0,22-21 16,0 22-16,0-1 0,0 0 0,21 0 16,-22-21-1,22-21 17,0 0-17,22 0-15</inkml:trace>
  <inkml:trace contextRef="#ctx0" brushRef="#br0" timeOffset="11400.07">16150 1334 0,'21'-22'63,"0"1"-63,1 21 0,20-21 0,0 0 16,1 0-16,-1 0 0,0-1 15,1 1-15,20-21 0,-21 21 16,1-22-16,-1 1 0,0 0 15,1-1-15,-22 1 0,0 21 0,-21-21 16,0 20-16,0-20 0,0 21 16,-21 0-16,-21 0 0,20 21 0,-41 0 15,21-22-15,-22 22 0,22 0 16,-22 0-16,1 0 0,-1 22 0,1-1 16,20 0-16,-20 0 0,21 0 15,-1 22-15,1-22 0,21 21 0,0 0 16,-1 1-16,22-1 0,0 0 15,0 1-15,22 20 0,-1-20 0,0-1 16,0 0-16,21 1 16,1-1-16,-1 0 0,0 1 0,1-1 15,20 0-15,-20 1 0,-1-1 16,21 0-16,-20 1 0,-1-1 0,-21 0 16,22 1-16,-22-1 0,-21 0 15,0 1-15,0-22 0,0 21 0,-43-21 16,22 0-16,-42 1 0,20-1 15,-20 0-15,-22 0 0,22-21 0,-1 0 16,-20 0-16,20 0 0,1 0 16,-1 0-16,1 0 0,20-21 0,-20 0 15,20 0-15,22-22 0,-21 22 16,21-42-16,0 20 0,-1-20 16,22-1-16,0 1 0,0-1 0,0 1 15,0 20-15,22-20 0,-1 21 16,0-1-16,21 1 0,-21 21 0,22 0 15,-22 21-15,21 0 0,-21 0 16,22 0-16,-22 21 0,21 0 0,1 0 16,-22 21-16,0 1 0,21-1 15,-21 0-15,1 1 0,-1-1 0,-21 0 16,21 1-16,-21-1 0,21 0 16,-21 1-16,0-22 0,0 0 15,21 0-15,0 0 0,-21 1 0,22-1 16,-1-21-16,0 0 15</inkml:trace>
  <inkml:trace contextRef="#ctx0" brushRef="#br0" timeOffset="11812.12">16849 1799 0,'0'0'0,"0"21"0,21 1 31,0-22-15,0 0-1,0 0-15,0-22 0,1 1 0,-1 21 16,0-21-16,0 0 0,0 0 16,0 0-16,1-1 0,-1 1 0,0 0 15,-21-21-15,0 21 0,0-1 16,0 1-16,0 0 0,-21 21 0,0 0 15,-1 0-15,-20 0 0,21 0 16,-21 0-16,20 21 0,1 0 0,-21 22 16,21-22-16,0 21 0,-1 1 15,1-1-15,0 21 0,21-20 16,0-1-16,0-21 0,0 22 0,0-1 16,0-21-16,0 0 0,0 0 15,21 1-15,0-1 0,1-21 16,-1 21-16,21-21 0,-21 0 15,0 0-15,22 0 0,-22-21 0,21 0 16,1-1-16,-1 1 0,-21 0 16,21-21-16,1 21 0</inkml:trace>
  <inkml:trace contextRef="#ctx0" brushRef="#br0" timeOffset="12095.96">17716 931 0,'0'0'0,"0"-42"0,0-43 15,0 64 1,0 42 0,0 22-16,0-1 15,-21 0-15,21 22 0,-21-1 0,0 1 16,21-1-16,-21 1 0,0-1 16,21 22-16,-22-21 0,1 20 0,0-20 15,21-1-15,-21 1 0,0-1 16,21-20-16,-21 20 0,21-21 0,0-20 15,0 20-15,0-21 0,-22 0 16,22 0-16,0 1 0,0-1 16,22-21-1,-1 0-15,-21-21 16,21 21-16,0-43 0,0 22 0</inkml:trace>
  <inkml:trace contextRef="#ctx0" brushRef="#br0" timeOffset="12472.7">17843 1736 0,'0'0'0,"0"21"15,0 0-15,0 0 16,22 0 0,-1-21-16,0 0 15,0 0-15,0 0 16,0-21-16,1 0 0,20 21 0,-21-21 15,0 0-15,0 0 0,1-1 16,-22 1-16,0 0 0,0 0 16,-22 21-1,1 0-15,0 0 0,0 0 16,0 21-16,0 0 0,-1 0 16,1 1-16,0-1 0,0 21 0,0-21 15,0 22-15,-1-22 16,22 21-16,0-21 0,0 0 0,0 1 15,0 20-15,0-21 0,0 0 16,0 0-16,0 1 16,22-22-16,-1 0 0,0 0 15,0 0-15,0 0 0,0-22 16,22 1-16,-1 21 0,0-42 0</inkml:trace>
  <inkml:trace contextRef="#ctx0" brushRef="#br0" timeOffset="13072.36">18754 1503 0,'0'0'0,"0"-21"15,-22 21 1,1 0-16,0 0 0,0 0 0,0 21 16,0-21-16,-1 42 15,1-21-15,0 1 0,0 20 0,0 0 16,21-21-16,-21 22 0,21-1 15,-22 0-15,22-20 0,0 20 0,0-21 16,0 21-16,0-20 0,0-1 16,22 0-16,-1 0 0,21-21 0,-21 21 15,0-21-15,22 0 0,-1 0 16,-21 0-16,22 0 0,-1 0 16,0 0-16,-21-21 0,22 21 15,-22-21-15,21 0 0,-21-22 0,1 22 16,20-21-16,-21-22 0,0 22 15,0-21-15,1-1 0,20 22 0,-21-22 16,0-20-16,0 20 0,1 1 16,-1-1-16,0 1 0,0-1 0,0 22 15,-21-1-15,21 1 0,-21 21 16,0-21-16,0 20 16,-21 44-16,0-1 15,0 0-15,0 21 0,0 1 16,-22-1-16,43 21 0,-21-20 15,0 20-15,0 1 0,0-1 0,21 1 16,0-22-16,-22 22 0,22-1 16,-21-21-16,21 22 0,0-22 0,0 1 15,0-1-15,0 0 0,0-21 0,21 22 16,1-22-16,-22 0 0,21 0 16,0-21-16,0 21 0,0-21 0,0 0 15,1 0-15,-1 0 0,0 0 16,0 0-16,0 0 0,0 0 0,1 0 15,-1-21-15,0 21 0,21-21 16,-21 0-16,1 0 0,-22-22 0,21 22 16,0-21-16,0 21 0,0-22 15</inkml:trace>
  <inkml:trace contextRef="#ctx0" brushRef="#br0" timeOffset="13279.39">19262 1439 0,'-22'0'16,"44"0"0,-1 0-1,0-21-15,0 21 0,0-21 0,22 21 16,-22-21-16,21 0 0,0 0 15,1-1-15</inkml:trace>
  <inkml:trace contextRef="#ctx0" brushRef="#br0" timeOffset="13692.33">21378 423 0,'0'0'0,"-21"-21"16,0 21-1,0 0 1,0 0-16,-1 0 16,1 21-16,0 1 0,0-1 15,0 0-15,0 21 0,21-21 16,-22 1-16,22-1 0,-21 21 0,21-21 16,0 0-16,0 1 0,0-1 15,0 0-15,0 0 0,0 0 16,21 0-16,1-21 15,-1 0-15,0 0 0,0 0 16,21 0-16,-20-21 0,20 0 0,-21 0 16,21 0-16,-20 21 0</inkml:trace>
  <inkml:trace contextRef="#ctx0" brushRef="#br0" timeOffset="14164.26">21632 106 0,'0'0'16,"-21"0"-16,0 0 0,0-21 0,-22 21 0,22 0 15,-21 0-15,0 0 0,-1 0 16,1 0-16,21 21 0,-22 0 0,1 0 16,0 0-16,-1 1 0,1 20 15,21 0-15,-21 1 0,20-1 16,-20 0-16,21 1 0,0-1 15,0 0-15,21 1 0,-22-1 0,22 0 16,0-21-16,0 22 0,0-1 16,22 0-16,-1 1 0,0-22 0,0 21 15,21-21-15,-20 1 0,20-1 16,0 0-16,1 0 0,-1-21 16,21 0-16,-20 0 0,20 0 0,-20 0 15,20 0-15,1-21 0,-22 0 16,21 0-16,-20-1 0,20-20 15,-20 0-15,-1-1 0,-21 1 0,21-21 16,-20 20-16,-1-20 0,-21-1 16,0 1-16,0-1 0,0 1 15,0 20-15,-21-20 0,-22 21 0,22-22 16,-21 22-16,-1 21 0,1-22 16,-21 22-16,20 21 0,-20 0 0,20 0 15,1 0-15,-21 0 0,20 0 16,1 0-16,21 21 0,-22 0 0,1-21 15,21 22-15,0 20 0,-22-21 16</inkml:trace>
  <inkml:trace contextRef="#ctx0" brushRef="#br0" timeOffset="22784.19">8128 2858 0,'21'0'16,"-21"-22"-16,21 22 15,-21-21-15,21 21 0,-21-21 16,22 21-16,-1 0 31,-21 21 1,-21 0-32,-22 1 0,22 20 15,-21 0-15,-1 1 0,-20-1 16,-1 0-16,-20 22 0,-1-1 0,0 22 15,-20-22-15,20 1 0,-21-1 16,0 1-16,0-1 0,1 1 0,-1-1 16,-21 1-16,42-22 0,-21 22 15,22-22-15,20 0 0,1 1 0,-1-1 16,22 0-16,-1-20 0,22-1 16,0 0-16,0 0 0,0 0 15,21-42 16,0 0-31</inkml:trace>
  <inkml:trace contextRef="#ctx0" brushRef="#br0" timeOffset="23209.94">6604 3683 0,'0'0'0,"0"-21"15,0 0-15,-21 21 16,0 0 0,-1 21-16,22 0 0,-21 0 15,0 0-15,-21 1 0,21-1 0,-1 0 16,1 21-16,-21-21 0,21 22 16,-22-1-16,1-21 0,21 22 0,-21-1 15,20 0-15,-20-21 0,21 22 16,0-22-16,-22 0 0,22 0 0,0 0 15,21 1-15,-21-22 16,21 21-16,21-21 16,0 0-1,0 21-15,1-21 0,-1 0 16,0 21-16,21 0 0,-21-21 0,22 21 16,-22 1-16,0-22 0,21 21 15,1 0-15,-22 0 0,21 0 0,-21 0 16,22-21-16,-22 22 0,21-1 15,-21 0-15,1-21 0,-1 21 0,0-21 16,0 0-16,0 0 0,0 0 0,1 0 16,-1 0-16,0 0 0,0 0 15,0-21-15,0 0 0,22 0 16</inkml:trace>
  <inkml:trace contextRef="#ctx0" brushRef="#br0" timeOffset="23851.75">10647 2900 0,'21'-42'16,"-21"20"0,0 1-16,21 21 0,-21-21 0,0 0 15,21 21-15,-21-21 16,21 21 15,1 21-15,-22 0-16,21 0 0,0 22 0,0-22 15,0 21-15,22 22 0,-1-22 16,-21 21-16,43-20 0,-22 20 0,0 1 16,22-1-16,-1 22 0,1-22 15,-22 1-15,22-22 0,-1 22 16,1-22-16,-1 22 0,1-22 0,-22 0 16,21 1-16,-20-1 0,-1-21 15,0 21-15,-20-20 0,20 20 0,-21-21 16,21 0-16,-20 0 0,-1 1 15,0-1-15,0-21 16,0 0 0,-21-21-1,21-1-15,-21 1 0,0 0 16,0 0-16,0 0 0</inkml:trace>
  <inkml:trace contextRef="#ctx0" brushRef="#br0" timeOffset="24264.51">12150 3747 0,'0'0'16,"-43"0"-16,43 21 47,0 0-47,0 0 15,0 0-15,21 0 16,1 1-16,-1-1 0,0 0 16,0 0-16,0 0 0,0 0 0,1 1 15,-1-1-15,0 0 0,0 0 16,0 0-16,0 0 0,1 1 0,-1-22 16,-21 21-16,0 0 0,0 0 15,0 0-15,0 0 16,-21-21-16,-1 0 0,-20 22 15,0-22-15,-1 0 0,1 21 16,-21-21-16,-1 21 0,1-21 0,-1 21 16,22-21-16,-22 21 0,22-21 15,0 21-15,-1-21 0,22 0 0,-21 22 16,21-22-16,-1 0 0,1 21 16,0-21-16,0 0 15,0 0 1</inkml:trace>
  <inkml:trace contextRef="#ctx0" brushRef="#br0" timeOffset="26768.23">3556 5059 0,'0'21'0,"-21"-21"15,0 21-15,42-21 47,0 0-31,0-21-16,21 0 0,-20 0 0,20 0 15,0-1-15,-21 1 0,22-21 16,-22 21-16,21 0 0,-21-22 16,1 22-16,-1 0 0,-21 0 0,0 0 15,0-1-15,-21 22 16,-1-21-16,-20 21 0,0 0 15,-1 0-15,1 0 0,-21 21 0,-1 1 16,1-1-16,20 0 0,-20 0 16,20 0-16,1 0 0,0 1 15,-1-1-15,22 0 0,0 0 0,21 0 16,0 0-16,21 1 16,0-1-16,22 0 0,-22-21 15,42 21-15,-20 21 0,-1-20 16,22-1-16,-1 0 0,-21 21 15,1-21-15,-1 22 0,0-22 0,1 21 16,-22 1-16,-21-1 0,0 0 0,0-21 16,0 22-16,-21-1 15,-22 0-15,1 1 0,-21-22 0,20 21 16,-20-21-16,-1 1 0,1-1 16,-1 0-16,1-21 0,20 0 0,-20 0 15,21 0-15,-1-21 0,22 0 16,-21-1-16,21-20 0,-1 21 0,1-21 15,21-1-15,0 1 0,-21 0 16,21-1-16,0 1 0,0 0 0,0-1 16,0 1-16,21 21 0,0 0 15,1-1-15,-1 1 0,21 21 16,-21 0-16,22 0 0,-1 0 0,-21 0 16,21 21-16,1 1 0,-22-1 15,21 0-15,-21 0 0,1 0 16,-1 0-16,21 1 0,-21-1 0</inkml:trace>
  <inkml:trace contextRef="#ctx0" brushRef="#br0" timeOffset="26956.12">3958 5376 0,'0'-21'16</inkml:trace>
  <inkml:trace contextRef="#ctx0" brushRef="#br0" timeOffset="27436.82">4000 5292 0,'0'21'32,"0"0"-17,0 0-15,0 22 0,0-22 16,0 21-16,-21-21 0,21 22 0,-21-1 16,21 0-16,-21-21 0,0 22 15,21-22-15,0 0 0,0 0 16,-21 0-16,21 1 0,0-44 31,0 1-15,0 0-16,0 0 0</inkml:trace>
  <inkml:trace contextRef="#ctx0" brushRef="#br0" timeOffset="27775.98">4043 4974 0,'0'21'31,"-21"1"-31,21-1 16,-22 21-16,22-21 0,0 0 0,0 1 0,0-1 15,0 0-15,0 0 16,0 0-16,22-21 0,-1 0 16,0 0-16,0 0 15,0 0-15,0-21 0,1 21 0,-1-21 16,-21 0-16,0 0 0,0-1 15,0 1-15,0 0 0,0 0 0,0 0 16,-21 0-16,-1 21 0,1-22 16,0 22-16,0 0 0,0 0 0,0 0 15,-1 0-15,1 22 16,0-22-16,0 21 0,21 0 0,0 0 16,0 21-16,0-20 0,0-1 15,0 0-15,0 0 0,21 21 0,0-42 16,0 22-16,1-1 0,-1 0 0,0-21 15</inkml:trace>
  <inkml:trace contextRef="#ctx0" brushRef="#br0" timeOffset="28195.73">4381 5376 0,'0'0'16,"0"64"-16,0-43 15,0 0-15,0 0 0,-21 1 16,21 20-16,0-21 0,0 0 15,0 0-15,0 22 0,0-22 0,-21 0 16,21 0-16,0 0 0,0 1 16,-21-22 15,21-22-31,0 1 16,0 0-16,0-21 0,0 21 15,0-22-15,0 22 0,21-21 0,0-1 16,0 1-16,1 21 0,20 0 15,-21-22-15,0 43 0,22-21 0,-22 0 16,21 21-16,-21 0 16,0 0-16,1 0 0,-1 21 0,0 0 15,-21 1-15,21-1 0,-21 21 0,0-21 16,0 0-16,0 22 0,0-22 16,-21 21-16,21-21 0,-21 1 0,21-1 15,-21 0-15,21 0 0,0 0 16,0 0-16,21-21 15,0 0 1,21 0-16,-21 0 0,1-21 0,-1 21 16,21-21-16,-21 0 0,22 0 15</inkml:trace>
  <inkml:trace contextRef="#ctx0" brushRef="#br0" timeOffset="28777.92">5270 5334 0,'0'0'0,"0"-21"0,0 0 15,-21 21-15,0 0 16,0 0-16,0 21 16,-22 0-16,22 0 0,0 0 0,0 1 15,-21-1-15,20 0 0,1 0 16,0 21-16,0-20 0,0 20 0,0-21 16,21 0-16,0 0 0,0 1 0,0-1 15,0 0-15,21-21 16,0 0-16,0 0 15,0-21-15,0 0 0,22-1 16,-22 1-16,21 0 0,-21 0 0,1-21 16,20 20-16,-21 1 0,0 0 15,0 0-15,1 21 16,-22 21 15,0 0-31,0 0 0,0 1 16,0-1-16,0 21 0,0 0 15,0 1-15,0-1 0,0 22 16,0-22-16,0 21 0,0 1 0,21-22 16,-21 22-16,21-1 0,-21 1 15,0 20-15,0-20 0,0 21 16,0-22-16,0 22 0,0-22 0,0 1 16,0 20-16,0-20 0,-21-1 0,0 1 15,-1-1-15,1-20 0,0 20 16,0-20-16,0 20 0,0-21 0,-1-20 15,-20 20-15,21-21 0,-21-21 0,20 0 16,-20 0-16,0-21 0,-1 0 16,1 0-16,0-22 0,-1 1 0,1 0 15,0-1-15,-1 1 0,22-22 16,-21 22-16,21-21 0,0 20 16,21-20-16,0 20 0,0-20 0,0-1 15,0 1-15,21 21 0,0-22 0,0 1 16,21 20-16,-20-20 0,20-1 15,0 1-15</inkml:trace>
  <inkml:trace contextRef="#ctx0" brushRef="#br0" timeOffset="29035.71">5757 5017 0,'0'0'0,"0"21"31,0 0-31,0 0 0,0 21 16,0 1-16,0-1 0,-21 0 15,21 1-15,0-1 0,0 0 0,-21 1 16,21-1-16,0 0 0,0-20 16,0 20-16,0-21 0,0 21 0,0-20 15,0-1-15,0 0 0,21-21 16,0 0-1,-21-21-15,21 21 0,1-21 0</inkml:trace>
  <inkml:trace contextRef="#ctx0" brushRef="#br0" timeOffset="29368.29">5990 5419 0,'0'21'0,"-21"-21"16,63 0 15,-21 0-31,1-21 16,-1 21-16,0-21 0,21-1 15,-21 1-15,1 21 0,-1-21 0,0 0 16,-21 0-16,0 0 16,0-1-16,-21 22 15,0 0 1,-1 22-16,1-1 0,-21 0 0,21 0 15,0 0-15,-1 0 0,1 1 16,0 20-16,21-21 0,-21 0 0,21 0 16,0 1-16,0-1 0,0 0 15,0 0-15,21-21 0,0 0 0,0 0 16,22 0-16,-22 0 0,0 0 16,21-21-16,1 0 0,-1 0 0,0-1 15</inkml:trace>
  <inkml:trace contextRef="#ctx0" brushRef="#br0" timeOffset="29760.07">7154 4868 0,'0'0'0,"-21"0"16,0 0-16,0 0 0,0 0 15,-22 0-15,22 22 0,-21-22 0,-1 21 16,22 0-16,-21 21 0,0-21 15,20 1-15,-20 20 0,21-21 0,0 21 16,21-20-16,0-1 0,0 0 16,0 21-16,0-21 0,0 1 15,21-1-15,0-21 0,21 21 0,1 0 16,-22 0-16,21-21 0,1 21 16,-1 1-16,0-22 0,-21 21 0,1 0 15,-1-21-15,0 21 0,-21 0 0,0 0 16,0 1-16,-21-22 15,0 21-15,-22-21 0,1 21 0,21-21 16,-43 0-16,22 21 0,0-21 16,-1 0-16,1 21 0,21-21 0,-22 0 15,22 0-15,0 0 0,0 0 16,0 0-16,21-21 16,0 0-16,21 0 0,0 21 15,21-21-15,-20-1 0,20 1 16,0 21-16</inkml:trace>
  <inkml:trace contextRef="#ctx0" brushRef="#br0" timeOffset="30099.87">7302 5334 0,'0'21'16,"22"-21"-1,-1 0-15,0 0 16,0 0-16,0-21 0,0 0 15,1 21-15,20-21 0,-21 0 16,0-1-16,0 22 0,1-21 0,-1 0 16,-21 0-16,0 0 0,0 0 15,-21 21 1,-1 0-16,1 21 0,0-21 16,0 21-16,-21 0 0,20 0 15,1 22-15,0-22 0,0 0 0,0 21 16,21-21-16,0 22 0,-21-22 0,21 0 15,0 0-15,0 0 16,0 1-16,0-1 0,21-21 16,0 0-16,0 0 0,0 0 15,0 0-15,22 0 0,-22 0 0,21-21 16,-21-1-16,22 1 0,-22 0 0,21 0 16</inkml:trace>
  <inkml:trace contextRef="#ctx0" brushRef="#br0" timeOffset="30392.71">8043 5165 0,'0'-21'16,"0"-1"-16,-21 22 0,0 0 0,0 0 15,0 0-15,-1 0 16,1 22-16,0-1 0,0 0 16,21 0-16,-21 0 0,0 0 0,-1 1 15,22 20-15,0-21 0,-21 0 16,0 22-16,21-22 0,0 0 0,0 0 15,0 0-15,0 0 0,0 1 0,0-1 16,21-21-16,0 0 16,1 0-16,-1 0 0,0 0 0,21 0 15,-21-21-15,1 21 0,-1 0 16,0-22-16,0 22 0,-21-21 16,21 21-16,-21-21 15,0 0 1,21 21-16</inkml:trace>
  <inkml:trace contextRef="#ctx0" brushRef="#br0" timeOffset="30855.95">7895 5017 0,'0'0'0,"0"-22"0,21-20 15,-21 21-15,0-21 0,0 20 0,21 1 16,-21-21-16,22 21 16,-22 0-16,0 42 31,0 0-31,-22 0 0,1 0 16,21 22-16,-21-1 0,0 21 0,21-20 15,-21-1-15,0 22 0,21-22 16,-22 0-16,1 22 0,0-22 0,0 0 15,21 1-15,0-22 0,-21 21 16,21-21-16,0 22 0,0-22 0,0 0 16,0 0-16,21-21 15,0 0-15,0 0 16,0-21-16,22 0 0,-22 21 0,0-42 16,21 20-16</inkml:trace>
  <inkml:trace contextRef="#ctx0" brushRef="#br0" timeOffset="31228.74">8149 5292 0,'0'0'0,"-21"0"0,21 21 0,-21 0 16,21 0 0,0 0-16,21-21 15,0 0 1,0 0-16,0 0 0,1 0 0,-1-21 15,21 0-15,-21 0 0,0 21 16,1-21-16,-1 0 0,0-1 16,0 22-16,-21-21 0,0 0 0,0 0 15,-21 21 1,0 21 0,0-21-16,-1 21 15,1 0-15,0 1 0,0-1 0,0 0 16,0 0-16,21 0 0,0 22 0,-22-22 15,22 0-15,0 0 16,0 0-16,0 0 16,22-21-16,-1 0 0,0 0 0,0 0 15,0 0-15,0-21 16,22 0-16,-22 21 0,21-21 0,1 0 16,-1 0-16</inkml:trace>
  <inkml:trace contextRef="#ctx0" brushRef="#br0" timeOffset="31712.97">8869 5038 0,'0'0'0,"0"-21"16,-21 21-1,-1 0-15,1 0 0,0 21 0,0 0 16,0 0-16,0 21 0,-1-20 16,1-1-16,0 21 0,0 0 0,0-20 15,0 20-15,-1-21 0,1 21 16,0-20-16,21 20 0,0-21 15,0 0-15,0 0 0,0 1 0,0-1 16,21-21-16,0 0 0,1 0 0,20 0 16,-21 0-16,21 0 0,1 0 15,20-21-15,-20-1 0,-1 1 0,0 0 16,1 0-16,-22 0 0,21-22 0,-21 22 16,22-21-16,-22 0 0,0-1 15,0-20-15,0-1 0,0 1 0,-21-1 16,22 1-16,-1-1 0,-21 1 15,21-1-15,0 22 0,-21 21 0,21-22 16,-21 22-16,0 42 31,0 1-31,-21 20 0,0 0 0,0 22 16,0-1-16,-1 1 0,1-22 0,0 22 16,0-1-16,0 1 0,0-1 15,21-21-15,-22 1 0,1-1 0,21 0 16,-21-20-16,21 20 0,0-21 0,0 0 15,0 0-15,21-21 16,0 0-16,1 0 16,-1-21-16,0 21 0,21-21 0,-21 0 15,1-21-15,-1 20 16,21 1-16</inkml:trace>
  <inkml:trace contextRef="#ctx0" brushRef="#br0" timeOffset="31895.87">9186 5017 0,'21'0'0,"-42"0"0,42 0 47,1 0-47,-1 0 0,0-22 16,21 22-16,-21-21 0,1 21 0,20-21 15,-21 21-15,0-21 16,0 0-16,1 21 0,-1-21 0,0-1 15</inkml:trace>
  <inkml:trace contextRef="#ctx0" brushRef="#br0" timeOffset="34179.92">11832 4995 0,'0'0'0,"0"-63"16,0 42-1,0 0-15,-21-1 0,0 22 16,21 22 0,0 20-16,0-21 15,0 21-15,0 1 0,0-1 16,0 0-16,-21 1 0,21-22 0,-22 21 16,22 1-16,0-22 0,-21 21 15,0-21-15,21 0 0,-21 1 0,21-1 16,-21-21-16,21 21 0,-21-21 31,21-21-31,0 0 16,0-1-16,0 1 15,0 0-15,0-21 0,0-1 0,0 22 16,21-42-16,0 20 0,0 1 16,0 21-16,0-21 0,1-1 0,20 22 15,-21 0-15,21 0 0,-20 21 16,-1 0-16,21 0 0,-21 21 0,0 0 15,1 0-15,-22 22 0,21-22 16,-21 21-16,21 0 0,-21-20 0,0 20 16,0-21-16,0 21 0,0-20 0,0 20 15,0-21-15,0 0 0,0 0 16,0 1-16,0-44 47,0 1-47,0 0 0,21 0 0,-21 0 15,21-22-15,0 1 0,1 0 16,-1-1-16,0 1 0,21 0 0,-21-1 16,22 22-16,-22-21 0,21 21 15,-21 0-15,22-1 0,-22 22 0,0 0 16,0 0-16,0 0 0,-21 22 0,0-1 16,22 21-16,-22-21 15,0 22-15,0-22 0,0 21 0,0 0 0,0-20 16,0 20-16,0-21 15,0 0-15,0 0 0,0 1 0,0-1 16,21 0-16,-21 0 0,21-21 0,0 0 16,0 0-16,0 0 15,1 0-15,20 0 0,-21-21 16,0 0-16,22 0 0,-22-1 16,21 1-16,-21 0 0,22-21 0,-22 21 15,0-22-15,0 1 0,0 21 0,0-22 16,-21 1-16,0 21 0,0-21 15,22 20-15,-22 1 0,0 0 16,0 42 15,-22 0-31,22 1 0,-21-1 0,21 21 16,0 0-16,-21-20 0,21 20 16,-21-21-16,21 21 0,0 1 0,0-22 15,0 0-15,0 21 0,0-20 16,0-1-16,21 0 0,0 0 15,0-21-15,1 0 0,20 0 16,-21 0-16,0 0 0,0-21 16,22 21-16,-22-21 0,0 0 15,21-1-15,-20 1 0,-1-21 0,0 21 16,0-22-16,0 1 0,0 0 0,1-1 16,-22 1-16,0 0 0,0 21 15,21-22-15,-21 22 0,0 0 16,21 0-16,-21 42 31,0 0-31,0 0 0,0 22 16,-21-22-16,0 21 0,21-21 0,0 22 15,0-1-15,-22-21 0,22 21 16,0-20-16,0 20 0,0-21 0,0 0 16,0 0-16,0 1 0,0-1 15,0 0-15,22-21 0,-1 0 0,0 0 16,0 0-16,0 0 0,22 0 15,-22 0-15,0 0 0,21-21 16,1 0-16,-22-1 0,21 1 0,-21 0 16,22-21-16,-22-1 0,21 1 15,-21 0-15,0-1 0,1-20 0,-1 21 16,0-22-16,0 1 0,0 20 0,0 1 16,1 0-16,-22-1 0,0 1 15,21 21-15,-21-22 0,21 22 0,-21 0 16,0 0-16,0 42 31,0 0-31,0 0 0,-21 1 0,0 20 16,-1 0-16,22-21 15,-21 43-15,21-22 0,-21 1 0,0-1 16,21 21-16,0-20 0,0-1 16,0 0-16,0 1 0,0-1 0,0 0 15,0-20-15,0 20 0,0-21 0,21 0 16,0 0-16,0 1 0,1-1 15,20-21-15,-21 0 0,21 0 0,-20 0 16,20 0-16,0 0 0,1 0 16,-1-21-16,0-1 0,-21 1 0,22 0 15,-22-21-15,21-1 0,-21 1 0,1 0 16,-1-1-16,0-20 16,0 21-16,-21-22 0,21 1 0,-21 20 15,21 1-15,-21 0 0,0-1 16,22 1-16,-22 0 0,0 20 0,21 1 15,-21 0-15,0 0 0,0 42 32,-21-21-17,-1 42-15,22-20 0,-21-1 16,0 21-16,0 0 0,0 1 0,0-1 16,21 22-16,-22-22 0,1 21 0,0-20 15,0 20-15,21-20 16,0-1-16,-21 0 0,21 1 0,0-1 15,0-21-15,0 0 0,0 22 16,21-22-16,0 0 0,0-21 16,0 0-16,22 0 0,-22 0 0,0 0 15,0 0-15,22 0 0,-22-21 16,0 21-16,21-21 0,-21-1 0,1 1 16,-1 0-16,0-21 0,0 21 0,0-1 15,-21-20-15,21 21 0,-21 0 16,0-22-16,0 22 0,0 0 0,0 0 15,0 0-15,0 42 32,0 0-32,-21 0 0,21 0 15,0 1-15,0-1 0,0 0 16,0 0-16,0 0 0,0 0 0,0 1 16,0-1-16,0 0 0,0 0 15,0 0-15,21-21 31,-21-21-15,22 0-16,-22 0 0,0-22 16</inkml:trace>
  <inkml:trace contextRef="#ctx0" brushRef="#br0" timeOffset="34355.82">14986 4636 0,'0'-22'0,"-21"22"31,0 0-31,42 0 79</inkml:trace>
  <inkml:trace contextRef="#ctx0" brushRef="#br0" timeOffset="34543.71">14414 4847 0,'-21'0'0,"42"0"0,-63 21 0,21-21 16,21 22 0,21-22-1,0 0-15,0 0 0,22-22 16,-22 22-16,21-21 0,1 0 0,-1 21 15,0-21-15,1 0 0,-1 0 16,21 21-16</inkml:trace>
  <inkml:trace contextRef="#ctx0" brushRef="#br0" timeOffset="35112.39">15579 4699 0,'0'0'0,"21"0"16,0 0-16,0 0 16,0 0-16,0 0 0,1-21 15,-1 0-15,0 21 0,21-21 0,-21-1 16,22 1-16,-22 21 0,21-21 16,-21 0-16,1 0 0,-1 0 15,0-1-15,-21 1 0,0 0 16,-21 21-1,0 0-15,-22 0 0,22 0 0,-21 0 16,-1 21-16,1 0 0,21 1 16,-21-1-16,-1 0 0,1 0 0,21 21 15,-22-20-15,22-1 0,0 21 0,0-21 16,21 22-16,0-22 0,0 21 16,0-21-16,0 0 0,21 1 0,21 20 15,-20-21-15,-1 0 0,21 0 16,-21 1-16,22-22 0,-22 21 15,21 0-15,-21 0 0,0 0 0,1 0 16,-1-21-16,-21 22 0,0-1 16,0 0-16,0 0 15,0 0-15,-21-21 0,-1 21 16,-20-21-16,21 0 0,-21 22 0,-22-22 16,22 0-16,-1 0 0,-20 0 0,-1 0 15,22 0-15,-21 0 0,20 0 16,1 0-16,0-22 0,-1 22 0,1-21 15,21 0-15,0 21 0,-1-21 0,1 0 16,0 0-16,21-1 16,0 1-16,0 0 15,21 21-15,0-21 0,22 0 16,-22 21-16,21-21 0,-21 21 16,22-22-16,-1 22 0</inkml:trace>
  <inkml:trace contextRef="#ctx0" brushRef="#br0" timeOffset="35496.1">16129 5017 0,'0'0'0,"21"0"16,0 0-16,0 0 0,1 0 15,-1 0-15,0-22 0,21 1 16,-21 0-16,1 21 0,-1-21 16,0 0-16,0 0 0,0-1 0,-21 1 15,0 0-15,0 0 16,-21 21-16,0 0 16,0 0-16,0 0 0,-1 21 15,1-21-15,0 21 0,-21 22 0,21-22 16,-1 0-16,1 21 0,0 1 15,0-22-15,21 21 0,-21 0 16,21-20-16,-21 20 0,21-21 0,0 0 16,0 0-16,0 1 0,0-1 0,21 0 15,0-21-15,21 0 16,-21 0-16,22 0 0,-1 0 0,0-21 16,1 21-16,-1-21 0,0-1 15,1 1-15</inkml:trace>
  <inkml:trace contextRef="#ctx0" brushRef="#br0" timeOffset="35787.94">16976 4339 0,'0'0'0,"0"-42"0,0-22 0,0 43 16,0-21-16,0 21 0,0 0 16,-22 42-1,1 0-15,0 0 16,21 21-16,-21 1 0,0 20 0,0-20 15,21 20-15,-22 1 0,1-1 16,0 1-16,21-1 0,-21 1 0,0-1 16,21 1-16,0-22 0,-21 21 0,-1-20 15,22-1-15,0 0 16,0-20-16,-21 20 0,21-21 0,-21 0 16,21 0-16,0 1 0,21-44 31,0 1-16,-21 0-15,22 0 0,-1-21 16</inkml:trace>
  <inkml:trace contextRef="#ctx0" brushRef="#br0" timeOffset="36176.51">17018 4953 0,'0'0'0,"-21"0"16,21 21-16,0 0 15,0 1 1,21-22 0,0 0-16,0 0 0,0 0 15,1-22-15,20 1 0,-21 21 0,0-21 16,0 0-16,1 0 0,-1 0 16,-21-1-16,0 1 0,0 0 15,0 0 1,-21 21-16,-1 0 15,1 0-15,-21 21 0,21 0 16,0 0-16,-1 1 0,1-1 16,-21 21-16,21-21 0,0 0 0,21 22 15,-22-22-15,22 0 0,-21 21 16,21-20-16,0-1 0,0 0 0,0 0 16,0 0-16,0 0 0,21-21 15,1 0-15,20 0 16,-21 0-16,0 0 0,22 0 0,-22-21 15,21 21-15,0-21 0,1 0 16,-1 0-16,0 0 0,1-1 0</inkml:trace>
  <inkml:trace contextRef="#ctx0" brushRef="#br0" timeOffset="36756.19">17695 4847 0,'0'0'0,"-21"0"0,0-21 16,0 21-16,0 0 15,-1 0-15,1 0 0,0 21 16,21 0-16,-21 1 0,0-1 0,0 0 16,-1 0-16,1 0 0,0 22 0,0-22 15,21 21-15,0-21 0,-21 0 16,21 1-16,-21 20 0,21-21 0,0 0 16,0 0-16,0 1 15,21-1-15,0-21 0,0 0 0,0 21 16,0-21-16,22 0 0,-22 0 15,0 0-15,21 0 0,-20 0 16,20-21-16,-21 0 0,0 21 0,22-22 16,-22 1-16,21 0 0,-21 0 0,0-21 15,22 20-15,-22-20 0,21-21 16,-21 20-16,1 1 0,-1-22 0,0 1 16,0 21-16,0-22 0,0 1 15,-21-1-15,0 22 0,0-22 0,22 22 16,-22 0-16,0-1 0,0 22 15,0 0-15,0 0 0,0 0 0,-22 42 32,1-21-32,21 42 15,-21-21-15,0 22 0,0-1 0,21 0 16,-21 22-16,-1-22 0,1 22 16,21-22-16,0 21 0,-21 1 0,21-22 15,-21 22-15,21-22 0,0 22 0,0-22 16,0-21-16,0 21 0,0-20 15,0 20-15,0-21 0,0 0 0,21 0 16,0 1-16,0-22 16,1 0-16,-1 0 0,0 0 15,0 0-15,0 0 0,0 0 16,1-22-16,-1 22 0,0-21 16,0 0-16,0 21 0,-21-21 15,21 0-15,1 0 0,-1-22 0,0 22 16</inkml:trace>
  <inkml:trace contextRef="#ctx0" brushRef="#br0" timeOffset="37060.01">18055 4551 0,'21'0'0,"-42"0"0,0 0 0,0 0 0,42 0 47,0 0-47,21 0 16,-20 0-16,20 0 0,0 0 0,1 0 15,20 0-15,-21 0 0,1 0 16,-1 0-16,-21 0 0,22 0 0,-1 0 16,-21 0-16,21 0 0,-20 0 0,-1 0 15,-21-21 1,21 21-16</inkml:trace>
  <inkml:trace contextRef="#ctx0" brushRef="#br0" timeOffset="44858.27">9800 7768 0,'0'-21'31,"0"0"-31,0 0 0,0 0 16,21 21-16,-21-22 0,0 1 15,0 0-15,0 0 16,0 0-16,0 0 16,0 42 15,0 0-31,-21 0 16,21 0-16,-21 22 0,21-22 15,-21 21-15,21 0 0,0 1 0,0-1 16,-21 0-16,21-20 0,0 20 15,-22 0-15,22 1 0,0-22 0,0 21 16,0-21-16,0 0 0,0 1 0,0-1 16,0-42 15,0-1-31,0 1 0,22 0 16,-1 0-16</inkml:trace>
  <inkml:trace contextRef="#ctx0" brushRef="#br0" timeOffset="45299.57">10372 7599 0,'0'0'0,"-22"0"31,1 0-15,0 21-16,0 0 0,0-21 0,0 21 15,-1 1-15,1-1 0,21 0 16,-21 0-16,0-21 0,21 21 16,0 0-16,0 1 0,0-1 15,0 0 1,21-21-16,0 0 0,0 0 16,1 0-16,20 0 0,-21 21 0,0-21 15,0 0-15,22 21 0,-22-21 16,0 21-16,-21 1 0,21-22 0,-21 21 15,21 0-15,-21 0 0,0 0 16,0 0-16,-21-21 0,0 22 16,0-1-16,0 0 0,-22-21 0,22 21 15,0-21-15,-21 0 0,21 0 0,-22 0 16,22 0-16,0 0 16,0 0-16,0 0 0,-1 0 0,1 0 15,0-21-15,0 21 0,21-21 0,0 0 16,0-1-1,0 1-15,0 0 0,0 0 16,0 0-16,0 0 0</inkml:trace>
  <inkml:trace contextRef="#ctx0" brushRef="#br0" timeOffset="45512.45">9927 7281 0,'0'0'0,"0"-21"16,21 42 31,0-21-47,1 0 15,-1 22-15,21-22 0,-21 0 16</inkml:trace>
  <inkml:trace contextRef="#ctx0" brushRef="#br0" timeOffset="47652.19">11155 7620 0,'0'0'0,"0"-21"15,-21 21 17,21 21-17,-22 0-15,22 0 0,-21 22 16,0-22-16,21 0 0,0 21 16,0-20-16,-21 20 0,21 0 0,0 1 15,-21-22-15,21 21 0,0 0 0,-21-20 16,21-1-16,0 21 0,0-21 15,0 0-15,-22 1 16,1-22-16,0-22 31,21 1-31,0 0 0,-21 0 0,21-21 16,0-1-16,0 22 0,0-21 0,0-1 16,0 1-16,0 0 0,0-1 15,0 1-15,21 0 0,0 21 0,0-22 16,22 22-16,-22-21 0,0 21 0,21-1 15,-20 22-15,-1 0 0,21 0 16,-21 0-16,22 0 0,-22 0 0,0 22 16,21-1-16,-21 21 0,1-21 15,-22 0-15,21 22 0,-21-22 16,0 21-16,0-21 0,0 22 0,0-22 16,0 0-16,0 21 0,0-20 0,0-1 15,0 0-15,0 0 0,0 0 16,-21-21-16,21-21 31,0 0-31,0 0 0,0 0 16,0-1-16,0 1 0,0 0 0,0-21 15,0 21-15,21-22 0,0 22 16,0-21-16,0 21 0,0-1 16,1 1-16,-1 0 0,0 0 0,21 0 15,-21 0-15,1 21 0,-1 0 16,21 0-16,-21 0 0,0 0 0,1 0 15,-1 21-15,0-21 0,-21 21 0,21 0 16,-21 21-16,21-20 0,-21-1 16,0 21-16,0-21 0,0 0 0,0 22 15,0-22-15,0 21 0,0-21 0,0 1 16,0-1-16,0 0 0,0 0 16,0 0-16,21-21 0,1 0 0,-22 21 15,21-21-15,0 0 0,0 0 0,0 0 16,0 0-16,1-21 15,-1 21-15,0-21 0,0 0 0,0 0 16,22 0-16,-22-1 0,0 1 0,0 0 16,0-21-16,0 21 0,1-1 15,-22-20-15,0 21 0,21-21 0,-21 20 16,0 1-16,0 0 0,0 0 0,0 0 16,0 0-16,0 42 31,-21 0-31,-1 0 0,22 0 15,-21 0-15,0 22 0,21-22 16,-21 21-16,0 1 0,21-22 16,-21 21-16,21 0 0,0-20 0,0-1 15,0 21-15,0-21 0,0 0 16,0 1-16,0-1 0,21-21 0,21 0 16,-21 0-16,0 0 0,1 0 15,20 0-15,-21 0 0,21 0 0,-20-21 16,20-1-16,-21-20 0,0 21 0,22 0 15,-22-22-15,0 22 0,0-21 16,-21 21-16,21 0 0,-21-1 0,21-20 16,-21 21-16,0 0 0,0 0 0,0-1 15,0 1-15,0 0 16,0 42 15,0 0-15,0 1-16,-21-1 0,21 0 0,0 21 15,0-21-15,0 1 0,0 20 0,0-21 16,0 0-16,0 0 0,0 1 16,0-1-16,0 0 0,21 0 0,1 0 15,-22 0-15,21-21 0,21 0 0,-21 0 16,0 0-16,22 0 0,-22 0 16,21-21-16,-21 21 0,22-21 0,-22 0 15,21 0-15,-21-22 0,22 22 0,-22-21 16,0 21-16,0-22 15,0 1-15,1-21 0,-1 20 0,0-20 16,0 20-16,-21-20 0,21 21 0,-21-22 16,21 22-16,-21-1 0,0 1 15,0 21-15,0-21 0,0 20 0,0 1 16,0 42 15,0 1-31,-21 20 0,21-21 16,-21 21-16,21 1 0,0-1 15,-21 0-15,21 1 0,-21-1 0,21 0 16,-21 1-16,21-1 0,-22 0 16,22 1-16,0-1 0,0-21 15,0 22-15,0-1 0,0-21 0,0 21 16,0-20-16,22-1 0,-1 0 16,0 0-16,-21 0 0,21-21 0,0 0 15,22 0-15,-22 0 0,0 0 0,21 0 16,-21 0-16,1-21 0,20 0 15,-21 0-15,21 0 0,-20-1 0,-1-20 16,21 21-16,-21-21 0,0-1 16,1 1-16,-1 0 0,0-22 0,0 22 15,0-1-15,0-20 0,-21 21 16,22-22-16,-22 22 0,21-1 0,-21 22 16,0-21-16,0 21 0,0 0 15,0-1-15,0 1 0,0 0 0,-21 21 31,-1 21-15,22 0-16,-21 1 0,0-1 0,0 21 16,21 0-16,-21 22 0,21-22 15,0 1-15,-21 20 0,-1-21 0,22 1 16,-21 20-16,21-20 0,0-1 0,0 0 16,0-21-16,0 22 15,0-22-15,0 21 0,21-21 0,1 1 16,-1-1-16,0-21 0,0 0 0,0 21 15,0-21-15,22 0 0,-22 0 16,0-21-16,0 21 0,0-21 0,22-1 16,-22 1-16,0 0 0,0 0 15,0 0-15,1-22 0,-1 22 0,0-21 16,0 21-16,0 0 0,-21-1 0,0 1 16,0 0-16,0 0 0,21 21 15,-21 21 1,0 0-16,-21 0 0,0 1 15,21-1-15,0 0 0,0 0 16,-21 0-16,21 0 0,0 1 16,0-1-16,0 0 0,0 0 0,0 0 15,0 0-15,0 1 0,21-22 16,0 0-16,0 0 16,1 0-16,-1 0 0,0 0 0,0 0 15,0-22-15,0 1 0,1 0 16,-1 0-16,-21 0 0,21 0 0,0-1 15,0-20-15</inkml:trace>
  <inkml:trace contextRef="#ctx0" brushRef="#br0" timeOffset="47860.07">14393 7091 0,'0'0'0,"-21"0"0,0 0 15,0 0-15,0 21 79</inkml:trace>
  <inkml:trace contextRef="#ctx0" brushRef="#br0" timeOffset="48059.96">13547 7557 0,'0'0'0,"0"21"16,21-21-1,0-21 1,0 21-16,0-22 0,0 22 15,22 0-15,-22-21 0,21 21 16,-21-21-16,1 21 0,20-21 0,-21 21 0,21 0 16,-20-21-16</inkml:trace>
  <inkml:trace contextRef="#ctx0" brushRef="#br0" timeOffset="48535.69">14647 7599 0,'0'0'0,"0"-21"0,-42-22 15,42 22-15,0 0 16,-21 21 0,21 21-16,0 0 15,-21 1-15,21 20 0,0-21 16,0 21-16,0 1 0,0-1 16,0 22-16,0-22 0,0 21 0,-22 1 15,22-1-15,0 22 0,-21-21 16,21-1-16,0 1 0,0 20 15,0-20-15,-21-1 0,21 1 0,-21-1 16,0 1-16,21-22 0,0 22 0,-21-22 16,-1 21-16,22-20 0,-21-22 0,21 21 15,-21-21-15,0 22 0,21-22 16,-21-21-16,21 21 0,-21-21 16,21-21-1,0 0-15,0 0 0,0-1 16,21-20-16,-21 0 0,21-1 0,0 1 15,0-21-15,0 20 0,1-20 0</inkml:trace>
  <inkml:trace contextRef="#ctx0" brushRef="#br0" timeOffset="48864.5">14584 7641 0,'0'0'0,"0"-21"0,0-42 16,0 41-16,0 1 15,0 0-15,21 0 0,0 21 16,0-21-16,22 0 0,-22 21 0,21 0 16,-21 0-16,22 0 0,-1 0 15,0 0-15,-21 21 0,22 0 0,-22 0 16,0 21-16,0-20 0,-21 20 16,0-21-16,0 21 0,0 1 15,-42-22-15,21 0 0,-22 21 0,22-20 16,-21-1-16,0 0 0,20 0 0,-20 0 15,0-21-15,21 21 0,-1-21 16,1 0-16,0 0 0,0 0 0,21-21 47,21 0-47,0 0 16,0 0-16,22 0 0</inkml:trace>
  <inkml:trace contextRef="#ctx0" brushRef="#br0" timeOffset="49148.34">15494 6795 0,'0'0'0,"0"-22"0,-21 44 31,0-1-31,21 21 0,-22-21 15,1 22-15,0 20 0,21-21 0,-21 22 16,0-1-16,21 1 0,0-1 16,-21 1-16,21-22 0,-22 22 15,1-22-15,21 22 0,0-43 0,-21 21 16,0 0-16,21-20 0,-21-1 16,21 0-16,-21 0 0,21-42 31,21 0-16</inkml:trace>
  <inkml:trace contextRef="#ctx0" brushRef="#br0" timeOffset="49519.52">15579 7408 0,'0'0'0,"0"22"0,0-1 15,0 0-15,0 0 0,0 0 16,0 0-16,21-21 15,0 0-15,0 0 16,0 0-16,0 0 0,22 0 0,-22 0 16,0 0-16,21-21 0,-20 0 15,-1 21-15,0-21 0,0 0 0,0-22 16,0 22-16,-21 0 0,22 0 0,-22-21 16,0 20-16,0 1 0,-43 0 15,22 21-15,0 0 0,-21 0 16,20 21-16,-20 0 0,0 1 15,-1-1-15,-20 21 0,21 0 16,-1 1-16,22-1 0,-21 0 0,21 1 16,-1-22-16,1 21 0,21 1 15,0-22-15,0 0 0,0 0 0,21 0 16,1 0-16,-1 1 0,0-1 0,0-21 16,21 0-16,-20 0 0,20 0 15,-21 0-15,21 0 0,-20 0 0,-1-21 16,21 21-16,-21-22 0,0 1 0</inkml:trace>
  <inkml:trace contextRef="#ctx0" brushRef="#br0" timeOffset="50439.99">16976 7070 0,'0'0'0,"0"-21"0,0-1 0,0 1 15,0 0 1,-22 21-1,1 0 1,0 0-16,0 21 0,0 0 16,0 1-16,-1 20 0,-20 0 0,21 1 15,-21-1-15,20 21 0,-20-20 16,21-1-16,0 22 0,0-22 0,-1 0 16,1 1-16,21-22 0,-21 21 0,21-21 15,0 22-15,0-22 0,0 0 16,0 0-16,0 0 0,21-21 15,0 21-15,1-21 0,-1 0 0,21 0 16,-21 0-16,22 0 0,-1 0 16,0 0-16,-21 0 0,22-21 0</inkml:trace>
  <inkml:trace contextRef="#ctx0" brushRef="#br0" timeOffset="50736.4">17611 7006 0,'0'0'0,"21"0"16,0 0 0,0 0-16,21 0 0,-20 0 15,-1 21-15,0 1 0,21-1 16,-21 0-16,1 0 0,20 0 0,-21 22 15,0-1-15,0 0 0,1-21 0,-22 22 16,0-1-16,0 0 0,0 1 16,0-22-16,-22 21 0,1-21 0,0 1 15,0-1-15,0 0 0,-22 0 16,22 0-16,0 0 0,-21 1 16,-1-22-16,22 21 0,-21 0 0</inkml:trace>
  <inkml:trace contextRef="#ctx0" brushRef="#br0" timeOffset="58839.91">6837 6752 0,'0'-21'16,"0"0"15,0 0-15,0 0 15,0-1-16,0 1 1,0 0-16,0 0 16,0 0-16,0 0 15,0-1-15,0 1 0,0 0 16,0 0-16,0 0 0,0 0 16,0-1-16,0 1 15,0 0-15,-21 21 47,-1 0-31,22 21-16,0 0 0,0 1 15,0 20-15,-21-21 0,21 21 16,0 1-16,0-1 0,-21 22 0,21-22 16,0 21-16,0-20 0,0 20 15,0 1-15,0-1 0,0 1 0,0-1 16,0 22-16,0-22 0,0 22 0,-21 0 15,21-22-15,0 22 0,0 0 16,-21-22-16,21 22 0,0 21 16,-21-22-16,-1 1 0,22 0 0,-21-22 0,0 22 15,21-1-15,-21-20 16,21 21-16,0-22 0,-21 1 0,0 20 16,21-20-16,0-1 0,0-20 0,-22 20 15,22-21-15,-21 22 0,21-22 16,-21 1-16,21-22 0,0 21 0,0-21 15,0 22-15,0-22 0,0 0 0,0 0 16,0 0-16,0 0 0,0 1 0,0-1 16,0 0-16,0 0 15,0 0 1,-21-21 31,0 0-32,21-21 1,0 0 0,-21 21-16,21-21 0,-22 0 15,1-1-15,21 1 0,0 0 16,-21 0-16</inkml:trace>
  <inkml:trace contextRef="#ctx0" brushRef="#br0" timeOffset="59183.72">6096 8996 0,'0'0'0,"-21"-21"0,0-22 15,-1 22-15,1 0 16,42 42 15,1 0-31,-1 1 16,21-1-16,-21 0 0,0 0 15,22 21-15,-22-20 0,0 20 0,21-21 16,-20 21-16,-1-20 0,0 20 0,0-21 16,0 21-16,-21-20 0,0 20 15,21-21-15,-21 0 0,22 0 16,-22 1-16,0-1 0,0 0 0,0 0 16,0 0-16,-22-21 46,22-21-46,0 0 16,0 0-16,0 0 0,0-22 16,0 22-16</inkml:trace>
  <inkml:trace contextRef="#ctx0" brushRef="#br0" timeOffset="59447.57">7048 8954 0,'-21'0'16,"0"21"-16,0-21 0,0 21 15,0 0-15,-1 0 0,1 0 16,0 1-16,-21-1 0,21 0 0,-1 21 16,1-21-16,0 1 0,0-1 0,21 0 15,-21 21-15,0-21 0,-1 1 16,1-1-16,0 0 0,0 0 15,0 0-15,21 0 0,-21 1 0,-1-1 16,1 0-16,21 0 0,0-42 31</inkml:trace>
  <inkml:trace contextRef="#ctx0" brushRef="#br0" timeOffset="61243.78">3365 10372 0,'0'-21'31,"0"-1"-15,0 1-16,22 0 0,-22 0 15,21 0-15,0 0 0,-21-1 16,0 1-16,0 0 16,0 0-16,0 0 0,-21 21 0,0-21 15,-1 21-15,1 0 0,-21 0 16,21 0-16,-22 0 0,22 0 0,-21 0 16,0 21-16,-1-21 0,1 21 15,21 21-15,-22-21 0,1 22 16,21-1-16,0 0 0,0 1 0,-1-1 15,22 0-15,0 22 0,0-22 16,0 1-16,0-1 0,22-21 0,-1 21 16,-21-20-16,21-1 0,0 0 0,21 0 15,-20 0-15,-1-21 0,0 0 16,21 0-16,-21 0 0,22-21 0,-1 0 16,0 0-16,1 0 0,-1-22 15,0 1-15,1 0 0,-1-1 0,0 1 16,1-22-16,-1 22 0,-21-21 0,0 20 15,1-20-15,-1 20 16,-21-20-16,0 21 0,0-1 0,0-20 16,0 20-16,0-20 0,-21 21 15,-1-1-15,22 22 0,0-21 0,-21 21 16,0 21-16,0 0 16,21 42-16,0 0 15,-21-21-15,21 43 0,0-22 0,-21 22 16,21-22-16,0 22 0,0-1 15,0 1-15,0-22 0,0 21 0,0-20 16,0 20-16,0-20 0,0-1 0,0-21 16,0 0-16,21 22 0,0-22 15,0 0-15,0 0 16,0-21-16,1 0 0,-1 0 16,0-21-16,0 0 15</inkml:trace>
  <inkml:trace contextRef="#ctx0" brushRef="#br0" timeOffset="61608.57">4000 10499 0,'0'0'0,"0"21"0,22-21 46,-1 0-46,0-21 0,0 0 0,-21-1 16,21 1-16,0 21 0,1-42 16,-1 42-16,-21-21 0,0 0 0,0-1 15,0 1-15,0 0 16,-21 21-16,-1 0 16,1 0-16,0 0 0,0 0 0,0 0 15,0 21-15,-1 0 0,1 1 16,0 20-16,0-21 0,0 0 0,21 22 15,0-22-15,-21 0 0,21 21 0,0-21 16,0 1-16,0-1 16,0 0-16,0 0 0,0 0 0,21 0 15,0-21-15,0 0 0,0 0 16,0 0-16,1 0 0,-1 0 16,21 0-16,-21 0 0</inkml:trace>
  <inkml:trace contextRef="#ctx0" brushRef="#br0" timeOffset="62016.34">4868 10287 0,'-21'0'16,"-42"0"-16,20 0 15,1 21-15,0-21 0,20 21 16,-20 1-16,0-1 0,21 0 0,-22 0 15,22 0-15,0 0 0,0 1 0,0-22 16,21 21-16,0 0 0,0 0 16,0 0-16,21-21 0,21 21 15,-21 1-15,0-22 0,22 21 0,-22-21 16,21 21-16,1-21 0,-22 21 16,0 0-16,21 0 0,-21-21 0,1 22 15,-22-1-15,0 0 0,0 0 0,0 0 16,-43 0-1,22 1-15,-21-1 0,-1-21 0,1 21 16,0 0-16,-1-21 0,1 0 0,0 0 16,-1 0-16,1 0 0,21 0 15,0-21-15,-22 21 0,43-21 0,-21 0 16,21-1-16,0 1 0,0 0 16,21 21-16,1-21 15,-1 0-15,0 21 0,21-21 0,-21 21 16,22-22-16,-1 1 0</inkml:trace>
  <inkml:trace contextRef="#ctx0" brushRef="#br0" timeOffset="62560.05">5270 9970 0,'0'0'0,"22"-64"0,-22 43 0,21-21 16,-21-1-16,0 22 0,0 0 0,-21 42 31,-1 0-31,1 0 0,21 22 16,-21-1-16,21 0 0,-21 1 0,0 20 15,21 1-15,0-22 0,0 22 16,-21 20-16,-1-20 0,22-1 0,-21 1 16,21-1-16,-21 1 0,21-22 0,-21 22 15,21-22-15,0 0 0,0-21 16,0 22-16,0-22 0,0 0 0,21-21 31,0 0-31,0-21 16,1-21-16</inkml:trace>
  <inkml:trace contextRef="#ctx0" brushRef="#br0" timeOffset="62956.34">5355 10562 0,'0'0'0,"0"21"16,0 1-16,0-1 0,0 0 16,0 0-16,0 0 0,21-21 15,0 21 1,1-21-16,-1 0 0,0 0 16,0 0-16,0 0 0,0 0 0,1-21 15,-1 0-15,0 21 0,21-21 16,-21 0-16,-21 0 0,22-22 0,-22 22 15,0 0-15,0 0 0,0 0 0,0-1 16,0 1-16,-22 21 0,22-21 16,-21 21-16,0 0 0,0 0 0,0 0 15,0 0-15,-1 21 0,1 0 0,0 1 16,0-1-16,0 0 0,0 0 16,-1 0-16,22 22 0,0-22 0,0 0 15,0 21-15,0-21 0,0 22 0,0-22 16,0 0-16,0 0 0,0 0 15,0 1-15,22-1 0,-1-21 16,-21 21-16,21-21 0,0 0 0,21 0 16,-20 0-16,-1 0 0,0 0 0,21 0 15,-21 0-15,22-21 0</inkml:trace>
  <inkml:trace contextRef="#ctx0" brushRef="#br0" timeOffset="63522.58">6265 10456 0,'0'22'0,"0"-44"0,21 1 0,-21 0 0,0 0 0,0 0 16,-21 21-16,0 0 15,0 0-15,0 0 0,0 0 16,-1 21-16,1 0 0,0 0 16,0 0-16,0 1 0,21 20 0,-21-21 15,21 21-15,0-20 0,-22 20 16,22-21-16,0 21 0,0-20 0,0 20 15,0-21-15,0 0 0,0 0 0,22 1 16,-1-1-16,0 0 0,0 0 16,0-21-16,0 0 0,1 0 15,-1 0-15,21 0 0,-21 0 0,22-21 0,-22 0 16,21 0-16,0-1 0,1 1 0,-1-21 16,-21 0-16,22 20 15,-1-41-15,0 21 0,-21-1 0,22-20 16,-22 20-16,21-20 0,-21-1 0,1 22 15,20 0-15,-21-22 0,0 22 16,-21 21-16,21-22 0,-21 1 0,22 21 16,-22 0-16,0 0 0,0-1 0,0 1 15,-22 21 1,22 21-16,-21 1 16,0-1-16,0 0 0,0 0 15,21 21-15,-21 1 0,-1-1 0,22 0 0,-21 1 16,21-1-16,0 0 15,-21 22-15,21-22 0,0 1 0,0-1 16,0 0-16,0 1 0,0-22 0,0 21 16,0-21-16,21 22 0,0-22 15,1-21-15,-1 21 0,0 0 0,0-21 16,0 0-16,0 0 0,1 0 0,-1 0 16,0 0-16,0 0 0,21-21 0,-20 0 15,-1 0-15,0-1 0,0 1 16,-21 0-16,21 0 0,0-21 0</inkml:trace>
  <inkml:trace contextRef="#ctx0" brushRef="#br0" timeOffset="63731.47">6773 10245 0,'-21'0'15,"42"0"1,22 0-1,-1 0-15,-21 0 0,43 0 16,-22 0-16,0-21 0,1 21 16,-1-22-16,0 22 0,-21-21 0,22 21 15,-22 0-15,21-21 0,-21 21 0,1-21 16,-1 21 0</inkml:trace>
  <inkml:trace contextRef="#ctx0" brushRef="#br0" timeOffset="64684">5419 11515 0,'0'0'0,"0"-21"0,0-1 0,0 1 15,0 0-15,0 42 47,0 0-47,0 1 0,0 20 0,0 0 16,0 1-16,0-1 16,0 21-16,0 1 0,0-1 0,0 1 15,0-1-15,0 1 0,0-1 16,0 1-16,-22-1 0,22 1 0,-21-1 15,21-20-15,0 20 0,-21-20 0,21-1 16,-21-21-16,21 21 0,-21-20 16,21 20-16,0-21 0,-21 0 0,21 0 15,0 1-15,-22-22 0,1 0 16,0 0-16,0 0 16,0 0-16,0-22 0,-1 1 15,1 0-15,0 0 0,0 0 0,0-22 0,0 22 16,-1-21-16,22 21 0,0-22 15,-21 22-15,21 0 0,0 0 16,-21 0-16,21 0 0,0-1 16,0 44 15,21-1-31,-21 0 0,21 0 16,1 0-16,-22 22 0,21-22 0,0 21 15,-21-21-15,0 0 0,21 22 0,-21-22 16,21 0-16,0 21 0,-21-20 15,0-1-15,0 0 0,22-21 16,-22 21-16,21 0 0,0-21 16,0 0-16,0 0 0,0 0 15,1-21-15,-1 0 0,0 0 16,0-22-16,21 22 0,-20 0 16,20-21-16,-21 21 0,21-1 0,-20 1 15,-1 0-15,0 21 0,0-21 0,0 21 16,-21-21-1,21 21-15</inkml:trace>
  <inkml:trace contextRef="#ctx0" brushRef="#br0" timeOffset="82604.36">2117 13462 0,'0'0'0,"-22"-21"16,1 0-16,21 0 0,-21 21 15,21-22-15,-21 22 0,0 0 16,0 0-16,-1 0 15,1 22-15,21-1 0,-21 0 16,0 21-16,21 1 0,-21-1 16,21 21-16,-21 1 0,21-1 15,-22 1-15,1-1 0,21 22 0,0-21 16,-21-1-16,21 22 0,0-22 16,0 1-16,0-1 0,0 1 0,21-22 15,0 0-15,1 1 0,-1-1 16,0-21-16,0 0 0,0 1 15,0-1-15,1-21 0,20 0 16,-21 0-16,0-21 0,22-1 16,-1 1-16,0 0 0,1-21 0,-1-1 15,0-20-15,1-1 0,-1 1 16,21-1-16,-20 1 0,-1-22 0,0 22 16,1-22-16,-1 22 0,-21-22 15,22 0-15,-22 22 0,-21 20 0,0-20 16,0 42-16,0-22 0,0 22 15,0 0-15,-21 21 16,-1 21 0,1 0-16,0 1 0,21 20 0,-21 0 15,0 1-15,0 20 0,21-21 16,0 22-16,0-1 0,0-20 0,0 20 16,0 1-16,0-22 0,0 22 15,0-22-15,0 0 0,0 1 16,0-1-16,21 0 0,0-21 0,0 1 15,0-1-15,22 0 0,-22-21 16,21 0-16,-21 0 0,22 0 0,-1-21 16,0 0-16,-21-1 0,22-20 15,-1 21-15,-21-21 0,22-1 16,-22 22-16,0-21 0,0-1 16,0 22-16,-21-21 0,0 21 0,0 0 15,0-1-15,0 1 0,0 42 31,-21 1-31,0-1 16,0 0-16,21 0 0,0 21 0,-21-20 16,21-1-16,-22 21 0,22-21 15,0 0-15,0 22 0,0-22 0,0 0 16,0 0-16,-21-21 0,21 21 16,0 1-16,0-44 31,0 1-31,0 0 15,0-21-15,21 21 0,-21-22 16,22 1-16,-1 0 0,0-1 0,0 1 16,0 0-16,22 20 0,-22-20 15,21 21-15,-21 0 0,0 21 0,22 0 16,-22 0-16,0 0 0,-21 21 16,21 21-16,-21-21 0,0 1 15,0-1-15,0 21 0,0-21 16,0 22-16,0-1 0,0-21 0,0 21 15,0-20-15,0 20 16,0-21-16,0 0 0,0 0 0,21 1 16,1-22-16,-1 0 0,0 0 15,0 0-15,0 0 0,22-22 0,-22 1 16,21 0-16,0-21 0,1 21 16,20-22-16,-20 1 0,-1 0 0,-21-1 15,21 1-15,1 21 0,-22-22 16,0 22-16,0 0 0,-21 0 0,0 0 15,-21 21 1,0 0-16,0 21 16,0-21-16,-1 21 0,1 0 15,0 0-15,0 1 0,21-1 0,0 0 16,0 0-16,0 0 16,0 0-16,21 1 0,0-1 0,0 0 15,-21 0-15,22-21 0,-1 21 16,0 0-16,0 1 0,-21-1 0,21 0 15,-42-21 17,0 0-17,0 0-15,0-21 0,-1 21 0,22-21 16,-21 21-16,0 0 0,0 0 16,21 21-1,0 0 1,0 0-1,0 0-15,0 0 0,21 1 0,0-22 16,-21 21-16,21-21 0,1 0 16,-1 21-16,0-21 0,21 0 0,-21 0 15,1 0-15,20-21 0,-21 21 16,21-21-16,-20-1 0,20 1 0,-21 0 16,0-21-16,0 21 0,1-1 15,-1 1-15,0-21 0,-21 21 0,21 0 16,-21-1-16,0 1 0,0 0 15,0 0-15,0 42 47,0 0-47,0 0 0,0 1 16,0-1-16,0 0 0,0 0 16,0 0-16,0 0 0,0 1 15,0-1-15,0 0 16,21-21-16,0 0 0,1 0 15,-1 0-15,0-21 0,0 0 16,0-1-16,0 22 0,1-21 0,-1 0 16,0 0-16,-21 0 0,21 0 15,0-1-15,-21 1 0,21 0 0,-21 0 16,0 0 0,0 42-1,0 0 1,0 0-16,0 0 15,0 1-15,0-1 0,0 0 0,0 0 16,0 0-16,0 0 0,0 1 16,22-1-16,-1-21 0,0 0 15,0 0-15,0 0 0,0 0 16,1 0-16,20 0 0,-21-21 0,0-1 16,0 1-16,1 0 0,-1 0 15,0 0-15,0 0 0,0-1 0,0-20 16,-21 21-16,0 0 0,0 0 15,22 21-15,-22-22 0,0 44 32,0 20-17,0-21-15,-22 0 0,1 22 0,21-1 16,0 21-16,-21-20 0,21 20 16,-21 1-16,21-1 0,-21 1 0,21-1 15,0 22-15,0-22 0,-21 1 0,21-1 16,-22 1-16,22-22 0,0 22 15,0-22-15,-21 0 0,21 1 0,0-1 16,0-21-16,0 0 0,0 1 16,0-44-1,0 1-15,0 0 0,0-21 16,21-1-16,-21 1 0,22 0 16,-1-22-16</inkml:trace>
  <inkml:trace contextRef="#ctx0" brushRef="#br0" timeOffset="82880.3">5059 14161 0,'0'0'0,"0"-22"0,0 1 0,0-21 15,21 42 1,21-21-16,-21 21 16,1 0-16,20 0 0,0 0 15,-21 0-15,22 0 0,-1 0 0,-21 21 16,0-21-16,1 21 0,-22 0 15,0 0-15,0 1 0,0-1 16,-22 0-16,1 0 0,0-21 0,-21 21 16,21 0-16,-1 1 0,-20-1 15,21 0-15,0-21 0,0 21 0,21-42 32,21 21-17,0-21-15,0 0 0</inkml:trace>
  <inkml:trace contextRef="#ctx0" brushRef="#br0" timeOffset="83144.14">5715 14012 0,'0'22'16,"-21"-1"0,0 0-16,-1 0 0,22 0 15,-21 22-15,21-1 0,-21 0 0,0 22 16,21-22-16,-21 22 0,0-1 15,-1 22-15,1-22 0,0 22 0,0-22 16,0 22-16,0-21 0,-1-1 16,1 22-16,0-22 0,0-20 15,21 20-15,0-21 0,0 1 0,0-1 16,0-21-16,0 0 0,0 1 16,0-44-1,0 1-15,21 0 0,0-21 0,0-22 16,1 22-16,-1-22 0</inkml:trace>
  <inkml:trace contextRef="#ctx0" brushRef="#br0" timeOffset="83408">5546 14351 0,'0'0'0,"-22"-21"16,22-21-16,0-43 16,0 64-16,0 0 15,43-1-15,-22 1 0,21 21 0,-21 0 16,43 0-16,-22 0 0,1 0 0,-1 0 15,-21 0-15,21 0 0,-20 0 16,-1 21-16,0-21 0,-21 22 0,0-1 16,-21 0-1,0 0-15,-1-21 0,-20 21 0,0 0 16,21-21-16,-22 22 0,1-1 16,21-21-16,0 21 0,-1-21 15,1 0-15,42 0 16,1 0-1,20-21-15,-21 0 0,21-1 0</inkml:trace>
  <inkml:trace contextRef="#ctx0" brushRef="#br0" timeOffset="83759.84">6181 13991 0,'0'0'0,"-22"21"47,1-21-47,0 22 0,21-1 15,0 0-15,-21 0 0,21 0 0,0 0 16,0 1-16,0-1 0,0 0 0,0 0 16,21-21-16,0 21 15,0-21-15,1 0 0,-1 0 16,0 0-16,0 0 0,0-21 0,0 0 16,1 21-16,-1-21 0,-21 0 15,0-1-15,0 1 0,0 0 0,0 0 16,0 0-16,0 0 0,0-1 15,0 1-15,-21 21 0,-1 0 0,1 0 16,0 0-16,0 0 0,0 0 16,0 21-16,-22 1 0,22-1 15,0 0-15,21 0 0,0 0 0,0 0 16,0 1 0,21-22-16,0 21 15,0-21-15,1 0 0,-1 0 0,0 0 16</inkml:trace>
  <inkml:trace contextRef="#ctx0" brushRef="#br0" timeOffset="84115.66">6392 14097 0,'0'0'0,"21"-21"0,-21 0 0,0 0 15,0-1-15,22 1 0,-22 0 16,21 21-16,-21-21 0,21 0 16,0 21-16,0-21 0,0 21 15,1 0-15,-1 0 0,0 0 16,0 0-16,0 21 15,0 0-15,-21 0 0,22 0 16,-22 0-16,0 1 0,0-1 16,21 0-16,-21 0 0,0 0 0,0 0 15,0 1-15,0-1 16,0-42 15,0-1-15,0 1-16,21 0 0,-21 0 0,21 0 15,-21 0-15,0-1 0,21 1 0,0 0 16,-21 0-16,0 0 16,22 0-16,-1 21 0,0 0 15,0 21 1,-21 0 0,21 0-16</inkml:trace>
  <inkml:trace contextRef="#ctx0" brushRef="#br0" timeOffset="84848.3">7048 14076 0,'22'0'47,"-1"-21"-32,0 21-15,0 0 16,-21-21-16,21 21 0,0-22 15,1 22 17,-22-21 202,0 0-234,0 0 16,0 0-16,21 0 15,-21-1-15,0 1 0,0-21 16,21 21-16,0-22 0,-21-20 0,0 21 16,0-1-16,0 1 0,0-22 15,0 43-15,0-21 0,0 21 0,0 0 16,0-1-16,0 1 0,0 42 31,-21 1-31,0-1 0,0 0 0,-1 21 16,22-21-16,0 22 0,-21 20 15,0-20-15,21-1 0,0 0 0,0 22 16,-21-22-16,21 0 0,-21 1 16,21-1-16,-21 0 0,21-20 15,0 20-15,0-21 0,0 0 0,0 0 16,0 1-16,0-1 0,0 0 15,0 0-15,21-21 16,0 0-16,0 0 16,0-21-16,0 0 0,22 21 15,-22-21-15,0-1 0,0 1 0,0 0 16,1 0-16,-1 0 0,0 0 0</inkml:trace>
  <inkml:trace contextRef="#ctx0" brushRef="#br0" timeOffset="85086.17">7154 13737 0,'21'0'32,"22"0"-32,-22 0 15,0 0-15,21 0 0,-20-21 16,-1 21-16,21-21 0,-21 21 0,0-21 15,1 21-15,-1-21 0,0 21 16,0 0-16,0-22 0,0 22 16,-21-21-1,22 21-15</inkml:trace>
  <inkml:trace contextRef="#ctx0" brushRef="#br0" timeOffset="86196.47">8297 13229 0,'0'0'0,"21"-21"16,-21 0-16,0 0 0,0 0 15,0-1-15,-21 22 16,0 0-16,0 0 16,0 0-16,-22 22 0,22-1 0,-21 0 15,0 21-15,-1 1 16,1-1-16,0 21 0,-1 1 0,1-1 15,0 22-15,20-21 0,-20-1 16,21 22-16,21-22 0,0-20 0,0 20 16,0-21-16,0 22 0,21-43 0,0 21 15,0-20-15,22 20 0,-22-21 16,21-21-16,1 21 0,-1-21 16,0 0-16,22 0 0,-22-21 0,0 21 15,1-21-15,-1-21 0,0 20 0,22-20 16,-22 0-16,1-1 0,-1-20 0,0 21 15,1-22-15,-22-21 0,0 22 16,-21-1-16,0-20 0,0 20 16,0-20-16,-21 20 0,0 1 15,-22-1-15,1 1 0,0-1 0,20 22 16,-20 21-16,0-22 0,-1 43 16,1 0-16,-21 0 0,20 0 0,1 21 15,0 22-15,-1-1 0,1 0 0,21 22 16,-22-1-16,22 22 0,0-21 15,21 20-15,0 1 0,0 0 0,0-22 16,0 22-16,21-22 0,22-20 16,-22 20-16,0-21 0,21 1 15,1-22-15</inkml:trace>
  <inkml:trace contextRef="#ctx0" brushRef="#br0" timeOffset="86496.29">8932 13737 0,'-21'0'16,"0"21"-16,0 1 0,21-1 15,0 21-15,-21 0 0,21 1 16,-22-1-16,22 22 0,0-22 0,0 43 16,0-22-16,0 22 0,0-1 15,0 1-15,0 0 0,-21 21 0,0-22 16,0 22-16,21 21 0,-21-21 15,0 0-15,-1 0 0,22-1 16,-21-20-16,0 21 0,0-21 0,0-22 16,21 22-16,0-43 0,-21 22 0,21-22 15,-22-21-15,22 0 0,0 0 16,0-42-16,0 0 16,0-21-16,0-1 0,0 1 0,0-21 15</inkml:trace>
  <inkml:trace contextRef="#ctx0" brushRef="#br0" timeOffset="86819.62">8826 14034 0,'0'-43'0,"0"86"0,0-128 0,0 64 16,0 0-16,0-22 0,0 22 15,0 0-15,0 0 0,0 0 0,22-1 16,-1 22-16,21 0 15,0 0-15,1 0 0,-1 0 0,22 0 16,-22 22-16,0-1 0,1 0 0,-22 0 16,0 21-16,-21-20 0,0 20 15,0-21-15,0 21 0,-21-20 0,-22 20 16,1-21-16,0 0 16,-1 0-16,1 1 0,-21-1 0,20-21 15,1 0-15,21 0 0,-22 0 0,22 0 16,0 0-16,21-21 15,0-1-15,21 1 16,0 0-16,1 21 16,20-21-16,-21 0 0,21 21 0,-20-21 15</inkml:trace>
  <inkml:trace contextRef="#ctx0" brushRef="#br0" timeOffset="87120.35">9334 13970 0,'0'0'16,"22"-21"-16,-1 0 15,-21 0-15,21 21 0,-21-22 16,21 1-16,0 0 0,-21 0 16,0 0-16,0-22 0,21 22 0,1 0 15,-22-21-15,0 21 0,0-1 16,0 1-16,0 42 16,0 1-16,-22-1 15,1 21-15,0-21 0,21 22 16,-21-1-16,0-21 0,0 21 0,21-20 15,0 20-15,0-21 0,0 0 16,0 0-16,0 1 0,0-1 16,21-21-16,0 0 15,0 0-15,0 0 0,0 0 16,1 0-16,-1 0 0,0-21 0,0-1 16,0 22-16,-21-21 0,21 0 15,-21 0-15</inkml:trace>
  <inkml:trace contextRef="#ctx0" brushRef="#br0" timeOffset="87448.17">9694 13758 0,'21'0'16,"-42"0"-16,64 0 15,-22 0-15,0 22 16,-21-1-16,21 0 0,0 0 16,-21 0-1,21 0-15,1 1 0,-1-1 0,-21 0 16,0 0-16,21-21 0,-21 21 15,0 0-15,0 1 0,0-44 47,0 1-47,0 0 16,0 0-16,0 0 0,0 0 16,21-22-16,-21 1 0,0 21 0,21-22 15,0 1-15,1 21 0,-22 0 0,21 0 16,0 21-16,-21-22 0,21 22 15,0 0-15,0 0 16,1 0-16,-1 22 16,0-1-16,0-21 0,-21 21 0,21 0 15,0 0-15</inkml:trace>
  <inkml:trace contextRef="#ctx0" brushRef="#br0" timeOffset="89032.59">10583 13885 0,'21'0'0,"-42"0"0,64-21 0,-43 0 16,0-21-16,21 21 0,-21-1 15,21 1-15,-21 0 0,0 0 0,0 0 16,-21 21 0,0 0-16,-1 0 0,1 0 0,0 21 15,0 0-15,-21 0 0,20 0 0,1 1 16,-21-1-16,21 0 0,0 0 15,-1 21-15,1-20 0,21-1 0,0 0 16,0 0-16,0 0 0,0 0 16,21-21-1,1 0-15,-1 0 0,0 0 16,0 0-16,0-21 16,0 0-16,1 21 0,-1-21 0,0 0 15,0-22-15,-21 22 0,21 0 16,-21-21-16,21 21 0,-21-1 0,0 1 15,0 0-15,0 42 32,0 0-32,0 1 0,0-1 15,0 0-15,0 0 0,0 0 16,0 22-16,0-22 0,0 0 0,0 0 16,0 0-16,0 0 0,22 1 15,-1-22-15,0 0 16,21 0-16,-21 0 0,22 0 0,-22 0 15,21 0-15,1 0 0,-1-22 0,0 1 16,1-21-16,20 21 0,-21-22 16,-20 1-16,20 0 0,0-1 0,-21 1 15,1-21-15,-1-1 0,0 1 16,-21-1-16,21 22 0,-21-22 0,0 1 16,0 20-16,0 1 0,0 0 0,0 21 15,0-1-15,-21 22 0,0 0 16,0 22-16,-1-1 0,1 21 15,0-21-15,0 22 0,0 20 16,21-21-16,0 22 0,-21-1 16,21 1-16,-22-1 0,22 1 0,0-22 15,0 22-15,0-22 0,0 0 16,22 1-16,-1-1 0,0 0 0,-21-20 16,21-1-16,0 0 0,0-21 0,22 0 15,-22 0-15,0 0 0,0 0 16,22 0-16,-22 0 0,21-21 0,-21 0 15,0-1-15,22-20 0,-22 21 16,21-21-16,-21-1 0,1 1 0,-1 21 16,0-22-16,0 22 0,0 0 0,-21 0 15,0 42 17,0 0-32,-21 0 0,21 1 0,0 20 15,-21-21-15,21 0 0,0 0 16,-21 22-16,21-22 0,0 0 0,0 0 15,0 0-15,21 1 16,0-22-16,0 0 0,0 0 0,1 0 16,-1 0-16,0 0 0,0 0 0,21 0 15,-20 0-15,20-22 0,-21 1 16,21 0-16,-20 0 0,-1 0 0,21 0 16,-21-1-16,0 1 0,-21 0 15,22 0-15,-1 21 16,-21 21-1,0 0-15,-21 0 16,-1 1-16,22-1 0,-21 0 16,21 0-16,0 0 0,0 0 15,0 1 1,21-22-16,1 0 0,-1 0 16,0 0-16,21 0 0,-21-22 15,1 22-15,-1-21 0,0 0 16,-21 0-16,21 0 0,-21 0 15,21-1-15,-21 1 0,0-21 0,0 21 16,0 0-16,0-1 0,-21 1 16,0 0-16,0 21 0,-22 0 15,22 0-15,0 0 0,0 0 16,0 21-16,0-21 0,-1 21 0,22 1 16,0-1-1,22-21-15,-1 0 16,0 0-16,0 0 0,21 0 0,-20 0 15,20-21-15,-21 21 0,21 0 16,-20-22-16,20 22 0,-21 0 0,0 0 16,0 0-16,1 0 0,-1 22 15,-21-1-15,0 0 16,0 0-16,0 0 16,0 0-16,0 1 0,0-1 15,0 0-15,0 0 16,0 0-16,0-42 47,0 0-47,0 0 15,21 0-15,0-22 0,0 22 16,0-21-16,1-1 0,-1 22 0,21-21 16,-21 0-16,22-1 0,-22 22 15,21 0-15,-21 0 0,22 21 0,-22 0 16,21 0-16,-21 0 0,-21 21 15,21 0-15,-21 0 0,0 22 16,0-1-16,0-21 0,0 21 0,-21 1 16,21-22-16,-21 21 0,0-21 0,21 22 15,0-22-15,-21 0 0,21 0 16,-21 0-16,21 1 0,-22-22 47,22-22-47,0 1 0,0 0 0,0-21 15,0 21-15,0-22 0</inkml:trace>
  <inkml:trace contextRef="#ctx0" brushRef="#br0" timeOffset="89196.5">12869 13145 0,'0'0'15,"-21"0"-15,0 0 16,0 0-16,21 21 15,-21-21-15,21 21 0,0 0 32</inkml:trace>
  <inkml:trace contextRef="#ctx0" brushRef="#br0" timeOffset="89303.44">11261 13589 0,'42'0'0</inkml:trace>
  <inkml:trace contextRef="#ctx0" brushRef="#br0" timeOffset="89388.39">11134 13674 0,'21'-43'16,"0"22"-16,21 21 0,-21 0 0,22-21 16,20 21-16,1-21 0,-1 0 0,22 0 15,0-1-15,-1 1 0,22 0 16,0 0-16</inkml:trace>
  <inkml:trace contextRef="#ctx0" brushRef="#br0" timeOffset="89543.32">13695 13441 0</inkml:trace>
  <inkml:trace contextRef="#ctx0" brushRef="#br0" timeOffset="90408.6">14372 13250 0,'21'0'16,"0"0"-16,1-21 0,-1 0 0,0 0 15,0 0-15,-21 0 0,0-1 16,0 1-16,-42 0 0,21 0 0,-22 21 15,-20 0-15,20 0 0,-20 0 16,-1 0-16,-20 0 0,20 21 0,22 0 16,-22 0-16,1 22 0,21-22 0,20 21 15,-20-21-15,21 22 16,21-22-16,0 21 0,0-21 0,0 1 0,21-1 16,0 0-16,22 0 15,-1 0-15,-21 0 0,21-21 0,1 0 16,-1 0-16,0 0 0,1 0 0,-22 0 15,21 0-15,-21 0 0,1 0 16,-22-21-16,0 0 0,-22 0 16,1 21-1,0 0-15,0 0 0,-21 0 0,-1 0 16,22 0-16,-21 21 0,-1 0 16,1 0-16,0 1 0,21-1 15,-22 21-15,22-21 0,0 22 0,0-22 0,0 21 16,21-21-16,0 0 15,0 22-15,0-22 0,0 0 0,0 0 16,21-21-16,0 21 0,0-21 16,0 0-16,22 0 0,-22 0 0,21 0 15,0 0-15,-20 0 0,20 0 0,0 0 16,1-21-16,-22 21 0,0-21 16,0 0-16,0 0 0,0 0 0,1-1 15,-1 1-15,-21 0 0,0 0 16,0 0-16,0 0 0,21-1 0,-21 1 15,0 0-15,0 42 32,0 0-32,0 1 15,0-1-15,0 0 0,0 0 16,0 0-16,21 0 0,0 1 0,0-1 16,1 0-16,-1 0 0,21 0 0,0 0 15,-20 1-15,20-1 0,0-21 16,1 0-16,-1 21 0,0-21 0,-21 0 15,22 0-15,-22 0 0,0 0 16,0 0-16,0 0 0,1-21 0,-22 0 16,21-1-16,-21 1 0,0 0 15,0 0-15,0-21 16,0 20-16,0 1 0,0-21 0,0 21 16,0 0-16,0-1 15,-21 44 1,21-1-16,-22-21 15,22 21-15,-21 0 0,0 21 16,0-20-16,0-1 0,0 0 0,-1 0 16,1 21-16,0-20 0,-21-1 15,21 0-15,-22 21 0,22-21 0,-21 1 16,-1-1-16,22 0 0,-21 0 0,0 0 16,20-21-16,1 21 0,0 1 15,0-22-15,42 0 16,0 0-1,22 0-15,-22-22 0</inkml:trace>
  <inkml:trace contextRef="#ctx0" brushRef="#br0" timeOffset="90764.91">15176 13568 0,'0'21'31,"0"0"-15,-21 22-16,0-22 0,21 0 0,-21 21 0,21 1 16,0-1-16,0 0 0,0 1 15,0-1-15,-21 0 0,21 1 16,-21-1-16,21 0 0,-22 22 0,1-1 16,0-20-16,21 20 0,-21 1 0,0-1 15,0 1-15,-1-22 0,1 21 16,0 1-16,21-1 0,-21-20 0,0 20 15,0-20-15,-1 20 0,1-21 16,21 1-16,0 20 0,0-20 0,0-22 16,-21 21-16,21-21 0,0 0 0,0 1 15,21-22 1,-21-22 0,21 1-16,1 0 0,-1 0 0,-21 0 15,0-22-15,21 1 0,0 0 16,-21-1-16,0 1 0</inkml:trace>
  <inkml:trace contextRef="#ctx0" brushRef="#br0" timeOffset="91092.73">15113 13928 0,'0'0'0,"0"-43"0,-21 22 15,21-21-15,-21 21 0,-1-22 16,22 22-16,0 0 0,-21-21 0,21 21 15,0-1-15,0 1 0,0 0 16,21 0-16,1 21 0,-1 0 16,21 0-16,-21 0 0,22 0 15,-22 21-15,21 0 0,-21 0 0,22 1 16,-22-1-16,-21 0 0,0 21 16,21-21-16,-21 1 0,0 20 0,0-21 15,0 0-15,-21 0 0,0 1 0,-1-1 16,1 0-16,-21 0 0,21 0 15,0 0-15,-1-21 0,1 22 0,0-22 16,0 0-16,0 21 0,0-21 16,21 21-16</inkml:trace>
  <inkml:trace contextRef="#ctx0" brushRef="#br0" timeOffset="91228.64">15430 14266 0,'0'22'15</inkml:trace>
  <inkml:trace contextRef="#ctx0" brushRef="#br0" timeOffset="91286.61">15557 14139 0,'0'-21'0</inkml:trace>
  <inkml:trace contextRef="#ctx0" brushRef="#br0" timeOffset="128751.82">19727 8530 0,'21'-21'0,"-21"0"15,0 0-15,0 0 0,0-1 16,0 1 0,0 0-16,0 0 0,0 42 47,0 21-47,0-20 15,0 20-15,0 0 0,0 1 16,0-1-16,-21 21 0,21-20 15,-21 20-15,21 1 0,0-1 0,-21-20 16,0 20-16,21-21 0,-21 1 16,21-1-16,0 0 0,-22-20 0,22-1 15,-21 0-15,21 0 0,0 0 0,0 0 16,0 1 0,0-44-1,0 1 1,0 0-16,0 0 0,0 0 15,0-22-15,0 22 0,21 0 0,1-21 16,-1 21-16,0-1 0,0-20 16,0 21-16,22 0 0,-22 0 15,0 21-15,0 0 0,21 0 0,-20 0 16,-1 0-16,0 0 0,0 0 0,0 21 16,-21 0-16,0 0 0,0 0 15,0 0-15,0 1 0,0-1 0,0 0 16,-21 21-16,-21-21 0,-1 1 15,22-1-15,-21 0 0,0-21 0,-1 21 16,1 0-16,0-21 0,20 0 0,-20 21 16,21-21-16,21-21 31,21 0-15,21 0-16,-20 21 0,-1-21 15,21 0-15,-21-1 0,22 1 0</inkml:trace>
  <inkml:trace contextRef="#ctx0" brushRef="#br0" timeOffset="129159.59">20235 8890 0,'0'21'31,"0"0"-31,0 1 16,0-1-16,-21 21 0,21-21 0,-21 0 15,21 1-15,0-1 16,-21 0-16,21 0 0,0 0 0,0 0 15,0 1-15,21-1 16,0-21-16,0 0 0,0 0 16,1 0-16,20 0 0,-21-21 0,21 21 15,-20-22-15,20 1 0,0 0 0,-21-21 16,22 21-16,-22-1 0,0-20 16,0 21-16,0-21 0,-21 20 0,0 1 15,0 0-15,0 0 0,0 42 31,0 0-31,-21 0 0,0 22 0,21-22 16,-21 21-16,0 22 16,21-22-16,-21 0 0,-1 22 0,1-22 15,21 22-15,-21-22 0,0 22 0,0-22 16,21 0-16,0 1 0,-21-1 16,21 0-16,-22 1 0,22-22 0,0 0 15,0 0-15,0 0 0,0 0 0,0-42 16,22 0-1,-1 0-15,0-21 0</inkml:trace>
  <inkml:trace contextRef="#ctx0" brushRef="#br0" timeOffset="129264.53">20976 8446 0</inkml:trace>
  <inkml:trace contextRef="#ctx0" brushRef="#br0" timeOffset="129560.04">20997 8234 0,'43'0'16,"-22"0"0,-85 0-16,170 0 0,-85 42 0,0-21 0,22 22 15,-22-1-15,21 0 0,-21 22 0,1-1 16,-1 1-16,0-1 0,0 1 16,-21-1-16,21 1 0,-21-22 0,0 22 15,0-22-15,0 0 0,0 1 0,0-22 16,0 0-16,0 0 0,0-42 31,0 0-15,0-21-16,0-1 0,0 1 15,0-22-15,0 1 0,21-22 0,1 22 16,-1-1-16,0-20 0,0-1 16,0 21-16,0 1 0,1-1 0,20 22 15,-21 0-15,0 21 0,0 21 0,1 0 16,-1 0-16,0 0 0,-21 21 15,21 21-15,-21-21 0,0 22 0,0-1 16,0 0-16,0 1 0,0-1 16,0 0-16</inkml:trace>
  <inkml:trace contextRef="#ctx0" brushRef="#br0" timeOffset="130840.52">21907 9017 0,'0'0'0,"22"0"0,-1 0 15,0 0-15,-21-21 0,42-64 16,-42 64-16,21-21 16,-21-1-16,0 1 0,0 21 0,22-21 15,-22-1-15,0 22 0,0 0 0,0 0 16,0 0-16,-22 21 16,1 0-16,0 0 0,0 21 15,0 0-15,-22 0 0,22 21 0,0 1 16,-21-22-16,21 21 0,-1 1 15,1-1-15,0 0 0,0-21 0,21 22 16,0-22-16,0 0 0,0 0 0,0 0 16,0 1-16,21-22 15,0 0-15,0 0 0,1 0 16,-1 0-16,21-22 0,-21 1 16,0 0-16,1-21 0,-1 21 15,-21-22-15,21 1 0,-21 21 16,21-22-16,-21 22 0,0-21 0,0 21 15,0 0-15,0 42 16,0 0 0,0 21-16,0-21 0,-21 22 15,21-22-15,0 21 0,0 1 0,0-1 16,0-21-16,0 21 0,0-20 0,0-1 16,21 0-16,0 0 0,0 0 15,1 0-15,-1 1 0,0-22 0,0 0 16,0 0-16,22 0 0,-22 0 0,0 0 15,0-22-15,0 1 0,22 0 16,-22 0-16,0-21 0,0-1 16,0 1-16,0-22 0,1 22 0,-1-21 15,0-1-15,0-21 0,-21 22 16,0-1-16,0 1 0,0-1 0,0 1 16,0 21-16,0-1 0,0 1 0,0 21 15,-21 21 1,21 42-16,-21-21 0,0 22 15,21-1-15,-22 21 0,1-20 16,21 20-16,0 1 0,-21-1 0,21 1 16,0-22-16,0 22 0,0-1 0,0-21 15,0 1-15,0-1 0,0 0 16,0-20-16,0-1 0,21 0 16,-21 0-16,21 0 0,1-21 0,-1 0 15,0 0-15,0 0 0,0 0 16,0 0-16,1-21 0,-1 0 0,0 0 15,0 0-15,21-1 0,-20-20 0,-1 0 16,21 21-16,-21-22 0,0 1 16,1 21-16,-1 0 0,-21-1 0,0 1 15,0 42 1,0 1 0,0-1-16,0 21 0,0-21 15,-21 0-15,21 1 0,0-1 0,0 0 16,0 0-16,0 0 0,0 0 15,0 1-15,21-22 16,0 0-16,0 0 16,0 0-16,0 0 0,1 0 15,-1-22-15,0 1 0,0 0 0,0-21 16,0 21-16,1-1 0,-1-20 16,0 21-16,21-21 0,-42 20 0,21 1 15,1 0-15,-22 0 0,21 21 0,-21 21 31,0 0-31,0 0 0,0 1 16,-21-1-16,-1 21 0,22-21 0,-21 22 16,21-22-16,0 0 0,0 0 15,0 0-15,0 0 0,0 1 0,0-1 16,0 0-16,21 0 16,1-21-16,-1 0 0,0 0 15,0 0-15,21 0 0,-20-21 0,20 0 16,-21 0-16,21-1 0,1 1 15,-22 0-15,21-21 0,1 21 0,-1-22 16,-21 1-16,21 0 0,-20-1 0,-1 1 16,0 21-16,-21-22 0,0 22 15,0 0-15,0 0 0,-21 21 0,0 0 16,-1 0-16,-20 21 0,21-21 16,0 42-16,0-20 0,-1-1 15,1 21-15,21-21 0,-21 22 0,21-1 16,0-21-16,0 0 0,0 22 0,21-22 15,0 0-15,1 0 0,-1-21 16,0 21-16,21-21 0,1 0 0,-1 0 16,0 0-16,1 0 0,-1 0 0,0 0 15,1 0-15,-22 0 0,21 0 16,-21 0-16</inkml:trace>
  <inkml:trace contextRef="#ctx0" brushRef="#br0" timeOffset="131517.14">19473 9906 0,'0'0'0,"-42"-63"16,42 41-16,-21 1 0,21 0 15,0 42 17,21 0-32,-21 1 0,0 20 0,21-21 15,0 21-15,-21 1 0,0-1 0,0 0 16,0 1-16,0 20 0,0-20 16,0-1-16,0 21 0,0-20 15,0-1-15,0 0 0,0 1 0,0-1 16,0-21-16,0 22 0,0-22 15,0 0-15,0 0 0,0-42 32,0 0-32,0 0 15,21-1-15,1 1 0,-1-21 0,0 0 16,0-1-16,21 1 0,-20 21 0,-1-22 16,0 22-16,21 0 0,-21 0 0,1 21 15,20 0-15,-21 0 16,21 0-16,-20 0 0,-1 21 0,0 0 15,0 0-15,0 1 0,0-1 0,-21 0 16,0 21-16,0-21 0,0 1 16,-42-1-16,21 0 0,0 0 0,-22 21 15,1-20-15,0-22 0,21 21 0,-22 0 16,22-21-16,0 0 0,0 0 16,0 0-16,21-21 15,0 0-15,21-1 0,0 1 16,0 21-16,0-21 0</inkml:trace>
  <inkml:trace contextRef="#ctx0" brushRef="#br0" timeOffset="131929.9">20299 10266 0,'0'0'0,"63"0"16,-63 21-1,0 0-15,-21 0 0,0 1 16,21-1-16,0 0 0,0 0 15,-21 0-15,21 0 0,0 1 0,0-1 16,0 0-16,0 0 16,21-21-16,0 0 0,0 0 15,0 0-15,22-21 16,-22 0-16,21 21 0,1-21 0,-1-22 16,0 22-16,-21 0 0,22-21 0,-1 20 15,-21-20-15,0 21 0,1 0 16,-22 0-16,21-1 0,-21 44 31,0-1-31,0 0 0,0 0 0,0 21 16,-21 1-16,21-1 0,-22 0 15,1 1-15,0 20 0,21-20 0,-21-1 16,0 21-16,21-20 0,0 20 0,0-20 16,-21-1-16,21 21 0,-22-20 15,22-1-15,-21 0 0,21 1 16,0-1-16,0 0 0,-21 1 0,0-22 15,21 0-15,-21 0 0,21 0 0,0 1 16</inkml:trace>
  <inkml:trace contextRef="#ctx0" brushRef="#br0" timeOffset="133792.76">21357 10012 0,'0'-21'16,"0"42"-16,0-63 0,21 42 0,-21-22 16,0 1-16,21 0 15,1 0-15,-1 0 0,0 0 0,21-1 16,-21 1-16,1 0 0,20-21 0,-21 21 16,0-1-16,0 1 0,1 21 15,-1-21-15,-21 0 0,-21 42 31,-1 0-31,1 0 0,0 1 16,0 20-16,0 0 0,0 1 0,-1-1 16,1 0-16,0 22 0,0-22 0,0 22 15,21-22-15,-21 0 16,21 1-16,0-1 0,0 0 0,0 1 16,0-1-16,0 0 0,0-21 0,0 1 15,0-1-15,0 0 0,0 0 16,0 0-16,0 0 0,-22-21 15,1 0-15,0 0 16,0 0-16,0-21 0,0 0 0,-22 0 16,22 0-16,-21 0 0,21-1 15,-22-20-15,22 21 0,0 0 0,0 0 16,0 21-16,21 21 31,0 0-31,21 21 16,0-21-16,0 1 0,0-1 0,0 0 15,1 0-15,20 0 0,-21 0 16,21 1-16,-20-22 0,20 0 0,-21 21 16,21-21-16,-20 0 0,-1 0 0,21 0 15,-21 0-15,0-21 0,1 21 0,20-22 16,-21 1-16,0 0 0,0-21 16,1 21-16,-1-1 0,0-20 0,0 0 15,-21 21-15,0-1 0,21 1 0,-21 0 16,21 0-16,-21 42 31,0 0-31,0 0 0,0 1 16,-21-1-16,21 0 15,0 0-15,0 0 0,0 0 0,0 1 16,0-1 0,21-21-16,1 0 15,-1 0-15,-21-21 0,21 21 16,0-22-16,0 22 0,0-21 0,22 0 15,-22 21-15,0-21 0,0 21 0,0 0 16,1 0-16,-1 0 16,0 0-16,0 21 15,-21 0-15,21-21 0,-21 21 16,0 1-16,21-1 0,1-21 0,-1 21 16,0 0-16,0-21 15,0 0-15,0 0 0,1 0 0,-1 0 16,0 0-16,21 0 0,-21 0 0,1 0 15,-1 0-15,21-21 0,-21 21 16,0-21-16,22 0 0,-22-1 0,0-20 16,0 21-16,0 0 0,-21-22 0,0 1 15,0 21-15,0-21 0,0 20 16,0-20-16,0 21 0,-21 0 0,21 0 16,-21 21-16,0 0 0,0 0 0,0 0 15,-22 0-15,22 0 0,0 21 16,0 0-16,0 0 0,-1 0 15,1 0-15,21 1 0,-21 20 0,21-21 16,0 0-16,0 22 0,0-22 0,0 0 16,0 0-16,0 0 0,21 0 15,-21 1-15,21-22 0,1 21 0,-1-21 16,0 0-16,0 0 0,0 0 0,0 0 16,1 0-16,20-21 0,-21-1 15,0 1-15,0 0 0,22-21 0,-22 21 16,0-22-16,0 1 0,0 0 0,1-1 15,-1-20-15,0-1 0,0 1 0,-21-1 16,0 1-16,21-1 16,-21 1-16,21-1 0,-21 22 0,0 0 15,0 20-15,0 44 16,0-1-16,0 21 16,-21 0-16,0 1 0,21-1 0,-21 0 15,0 1-15,0 20 0,21-20 0,0-1 16,0 0-16,0 1 0,0-1 15,0 0-15,0 1 0,0-22 0,21 21 16,0-21-16,0 0 0,0 1 0,0-1 16,22 0-16,-22-21 0,0 0 15,21 0-15,1 0 0,-22 0 0,21 0 16,-21 0-16,22-21 0,-22 0 16,0-1-16,0 1 0,22-21 0,-22 21 15,0 0-15,-21-22 0,21 22 16,-21 0-16,21 0 0,-21 0 15,-21 21 1,0 21-16,0 0 16,21 0-16,0 0 0,-21 0 15,21 1-15,0-1 0,0 0 0,0 0 16,0 0-16,0 0 0,0 1 0,0-1 16,21-21-1,0 0 1,0 0-16,0 0 15,0-21-15,1-1 16,-1 1-16,0 0 0,0-21 16,0 21-16,0-1 0,1 1 0,-1 0 15,21 0-15,-21 21 0,0-21 0,1 21 16,-1 0-16,0 0 0,0 0 16,-21 21-16,0 0 15,0 0-15,0 0 0,0 1 16,-21-1-16,21 0 0,-21-21 15,0 21-15,21 0 0,0 0 0,-22-21 16,1 22-16,0-22 16,21-22 15,21 1-15,0 21-16,1-21 0,-1 0 0,0 0 15,0-22-15,21 22 0,-20 0 16,-1-21-16,0 21 0,21-1 0,-21 1 15,-42 42 17,0 22-32,0-22 0,0 0 0,0 0 15,-22 0-15,22 22 0,0-22 0,21 0 16,-21 0-16,21 0 0,-21 1 16,21-1-16,21-21 15,0 0-15,0 0 16,0 0-16,0 0 0,1 0 0,20 0 15,-21-21-15,0 21 0,0-22 0,1 1 16,20 0-16</inkml:trace>
  <inkml:trace contextRef="#ctx0" brushRef="#br0" timeOffset="134588.19">20066 11303 0,'0'-21'15,"0"42"-15,0-63 0,0 21 0,0-1 0,0 1 16,0 0-16,0 0 0,0 0 0,0 0 16,0 42 15,-21 0-31,21 21 0,0 1 15,0 20-15,0-21 0,0 22 0,0-22 16,0 22-16,0-1 0,0-20 0,0 20 16,0-21-16,0 1 0,-21-1 15,21 0-15,0 1 0,0-22 0,0 21 16,0-21-16,0 1 0,0-1 0,0 0 16,0-42 15,0 0-31,0-22 0,0 22 0,0 0 15,0-21-15,0 20 0,0-20 16,21 0-16,0-1 0,0 22 16,0-21-16,22 21 0,-1 0 0,0 21 15,1 0-15,-1 0 0,0 0 0,1 0 16,-1 0-16,-21 21 0,0-21 16,0 21-16,1 0 0,-22 0 0,0 0 15,0 1-15,-22-1 0,1 0 0,0 0 16,0 0-16,-21-21 0,-1 21 15,22 1-15,-21-22 0,21 0 16,-22 21-16,22-21 0,0 0 0,0 0 16,21-21-1,0-1-15,0 1 0,0 0 16,0 0-16</inkml:trace>
  <inkml:trace contextRef="#ctx0" brushRef="#br0" timeOffset="135051.97">20764 11578 0,'0'0'0,"0"43"16,-42 20-1,42-42 1,-21 0-16,21 1 0,-21-1 0,21 0 0,0 0 16,0 0-16,0 0 15,21 1-15,0-22 16,0 0-16,0 0 0,22 0 0,-22 0 15,0-22-15,21 1 0,-20 0 0,20 0 16,-21 0-16,21 0 0,-20-1 16,20-20-16,-21 21 0,0-21 0,0 20 15,1-20-15,-1 21 0,-21 0 0,0 0 16,0 42 15,0 21-31,0-21 0,0 22 0,0-22 16,-21 21-16,21 0 0,0 22 0,0-22 15,-22 22-15,22-22 0,0 22 16,0-1-16,0 1 0,0-1 0,0-21 16,0 22-16,22-1 0,-1 1 15,0-22-15,-21 22 0,21-22 0,-21 0 16,21 1-16,-21 41 0,0-41 16,0-22-16,0 0 0,0 0 0,-21 0 15,0-21-15,0 0 0,0 0 16,-1 0-16,1-21 0,0-21 15,21 21-15,-21-22 16,21 22-16,-21-42 0,21 20 16</inkml:trace>
  <inkml:trace contextRef="#ctx0" brushRef="#br0" timeOffset="136880.93">21823 11515 0,'21'21'0,"21"-21"31,-21 0-31,1 0 0,20-21 16,-21 0-16,0-1 0,0 22 16,22-21-16,-22-21 0,0 21 0,21 0 15,-20-22-15,-1 1 0,-21 0 16,0-1-16,21 22 0,-21-21 0,0-1 15,0 22-15,0 0 0,0 0 0,-21 21 16,0 0-16,-1 42 16,1-21-16,21 22 0,-21-1 0,0 22 15,21-1-15,-21 1 0,21-22 0,0 21 16,0 1-16,0-22 0,0 22 16,0-22-16,0 0 0,0 1 15,0-1-15,0 0 0,0-20 0,0 20 16,0-21-16,0 0 0,0 22 15,-21-43-15,-1 21 0,22 0 0,-21-21 16,0 0-16,0 0 0,0 0 16,0-21-16,-1 0 0,1-1 15,0 1-15,21 0 0,-21-21 0,0 21 16,0-1-16,-1-20 0,1 21 0,21 0 16,0 0-16,0 42 31,0 0-31,0 0 0,21 0 15,1 0-15,-1 1 0,0-1 16,0 0-16,0 0 0,0 0 16,1 0-16,-1-21 0,0 22 0,21-22 15,-21 0-15,1 0 0,-1 0 16,21 0-16,-21 0 0,0 0 0,1-22 16,20 1-16,-21 21 0,0-21 0,0 0 15,1-21-15,-1 20 0,0 1 0,0 21 16,0-21-16,-21 0 0,0 42 47,0 0-47,0 0 15,0 1-15,0-1 16,0 0-16,0 0 0,0 0 16,21-21 15,1 0-31,-22-21 0,21 0 15,0 21-15,0-21 0,-21 0 16,21-1-16,0 22 0,1-21 0,-1 0 16,0 21-16,0 0 0,0 0 0,0 0 15,-21 21 1,0 43 0,0-43-16,22-21 15,-22 21-15,0 0 0,0 0 16,21 1-16,0-22 15,0 0-15,0 0 0,0 0 0,1 0 16,-1 0-16,0 0 0,21 0 0,-21 0 16,22 0-16,-22-22 0,21 1 15,-21 21-15,22-21 0,-22 0 0,0 0 16,0 0-16,0-1 0,1 1 16,-1 0-16,0 0 0,-21 0 0,0 0 15,0-1-15,0 1 0,0 0 0,0 0 16,-21 21-16,0 0 0,-1 0 15,1 0-15,0 0 0,0 0 16,0 0-16,0 0 0,-1 21 16,1 0-16,0 0 0,0 1 15,0-1-15,21 0 0,0 0 0,0 0 16,0 0-16,0 1 0,0-1 16,0 0-16,0 0 0,21-21 15,-21 21-15,21-21 0,0 0 16,0 0-16,1 0 0,-1 0 15,0-21-15,0 21 0,0-21 0,0 0 16,1 0-16,-1-1 0,0 1 0,0 0 16,0 0-16,0-21 0,1 20 15,-1-20-15,-21 0 0,0-1 0,0 1 16,21 0-16,-21-22 0,0 22 16,21-22-16,-21 22 0,0 0 0,0-1 15,0 22-15,0 0 0,0 42 16,-21 0-1,21 22-15,-21-1 0,0 0 16,21 1-16,0-1 0,-22 0 0,22 22 16,-21-22-16,21 1 0,0-1 0,0-21 15,0 21-15,0-20 0,0 20 0,0-21 16,0 0-16,21 0 16,1-21-16,-22 22 0,21-1 0,0-21 15,0 0-15,0 0 0,0 0 0,1 0 16,20 0-16,-21-21 0,0-1 15,22 22-15,-22-21 0,0 0 0,0 0 16,0 0-16,0 0 0,22-43 16,-22 22-16,-21 21 0,21-1 15,-21-20-15,0 21 0,0 0 0,-21 21 32,21 21-32,-21-21 0,21 21 15,-21 21-15,21-20 0,-22-1 0,22 0 16,0 0-16,0 21 0,-21-20 0,21-1 15,0 0-15,0 0 0,0 0 0,0 0 16,0 1 0,21-22-16,1 0 0,-1 21 0,0-21 15,0 0-15,0 0 0,0 0 0,1 0 16,20 0-16,-21 0 0,0-21 16,22 21-16,-22-22 0,0 1 0,0 0 15,21 21-15,-20-21 0,-1-21 16,0 20-16,-21 1 0,21 0 0,0 0 15,-21-21-15,21 20 0,-21 1 0,0 0 16,22 21-16,-22 21 31,0 0-31,0 1 16,0-1-16,0 0 16,0 0-16,0 0 0,0 0 0,0 1 15,0-1-15,21 0 16,0 0-16,0 0 15,0-21-15,0 0 0,1 0 16,-1 21-16,0-21 16,0 0-16,0 0 0,0 0 0,1 0 15,-1 0-15,0-21 16,-21 0-16,21 0 0,-21 0 0,21 21 16,-21-21-16,0-1 0,0 1 15,21 0-15,-21-21 0,22 21 16</inkml:trace>
  <inkml:trace contextRef="#ctx0" brushRef="#br0" timeOffset="137059.9">24617 11557 0,'0'0'0,"-21"0"0,-1 21 0,1 0 0,0 1 15,0-1-15,-21 0 0,20 0 0,-20 0 16,21 0-16,-21 1 16,-1-1-16,22 0 0,-21 0 0,21 0 0,-22 0 15,1 1-15,0-1 0,-1 0 16,22 0-16,0-21 0,0 21 15,0-21-15,-1 0 0,1 21 0,0-21 16,0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6T04:55:31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6117 804 0,'0'-21'16,"0"0"-16,0 0 31,0 0 0,0 0-31,0-1 16,21 22-16,-21-21 0,0 0 15,0 0-15,0 0 0,0 0 16,21-1-16,-21 1 16,0 0-16,0 0 15,0 0-15,0 0 16,0 42 46,0 0-62,0 0 16,-21 21-16,0 1 0,0-1 0,0 0 16,0 1-16,21 20 0,-22 1 15,1-22-15,0 22 0,0-22 0,21 21 16,0-20-16,-21 20 0,21-20 15,-21-1-15,21 0 0,0 1 16,0-1-16,0 0 0,0 1 0,0-1 16,0 0-16,-22 22 0,22-22 15,-21 0-15,21 1 0,-21-1 0,0 0 16,0 1-16,21-1 0,-21 0 16,-1-20-16,1-1 0,21 0 15,0 0-15,0 0 0,-21 0 0,21-42 31,0 0-15,0 0-16,0 0 0,0 0 16,0-22-16,21 1 0,0 0 0,-21-1 15,22 1-15,-1-22 0,0 22 16,0 0-16,-21-22 0,21 22 0,0-22 16,1 1-16,-1 21 0,0-22 15,0 1-15,0-1 0,0 22 0,1-22 16,-22 1-16,21-1 15,0 22-15,0-22 0,-21 22 0,21 0 16,0-1-16,-21 1 0,0 21 16,22-21-16,-22 20 0,21 1 0,-21 0 15,21 0-15,-21 0 0,0 0 16,21 21 0,0 0-1,-21 21 1,0 0-16,0 0 0,0 0 0,0 22 15,0-22-15,0 21 0,0 0 16,21 1-16,-21 20 0,0 1 16,0-22-16,22 22 0,-22-1 15,0 1-15,0-22 0,0 21 16,21-20-16,-21 20 0,21-20 0,-21 20 16,0-21-16,0 1 0,0-1 15,0 0-15,0 1 0,0-1 0,0-21 16,21 22-16,-21-22 0,0 0 15,0 0-15,0 0 0,0 0 0,0 1 16,0-1-16,0 0 16,0-42 31,0 0-47,0-1 15,0 1-15,-21 0 0,21 0 16,0 0-16,0 0 0,-21-1 15</inkml:trace>
  <inkml:trace contextRef="#ctx0" brushRef="#br0" timeOffset="259.17">5905 1461 0,'-21'0'16,"42"-22"15,1 22-31,-1 0 0,0 0 0,0 0 16,0-21-16,0 21 0,1 0 15,20 0-15,-21 0 0,0-21 0,0 21 16,1 0-16,-1 0 0,0 0 16</inkml:trace>
  <inkml:trace contextRef="#ctx0" brushRef="#br0" timeOffset="739.9">6921 1461 0,'22'-22'32,"-1"1"-32,-21 0 15,0 0-15,21 21 16,-21-21-16,0 0 15,0-1 1,-21 22 0,0 0-16,-1 0 15,1 0-15,0 0 0,0 22 16,0-1-16,0 0 0,-1 0 16,1 0-16,0 0 0,0 22 0,-21-1 15,20 0-15,1 1 0,0-1 16,0 0-16,0 1 0,21-1 15,0 0-15,0 1 0,0-1 16,0-21-16,0 0 0,0 22 0,21-22 16,-21 0-16,21 0 0,21-21 15,-20 21-15,-1-21 0,21 0 0,-21 0 16,22 0-16,-1 0 0,-21 0 16,21 0-16,1-21 0,-22 0 0,21 0 15,-21 0-15,22 0 0,-22-1 0,21-20 16</inkml:trace>
  <inkml:trace contextRef="#ctx0" brushRef="#br0" timeOffset="1155.69">7641 826 0,'0'0'0,"0"-22"16,0 1-16,0 0 0,0 0 0,0 0 15,0 0-15,-21 21 16,0 0 0,0 21-16,21 0 15,0 0-15,-22 0 0,1 22 0,21-1 16,-21 0-16,21 1 0,-21 20 16,21-21-16,-21 22 0,0-1 15,21-20-15,0 20 0,-22-20 16,22 20-16,-21-21 0,21 22 0,0-22 15,-21 22-15,21-22 0,-21 0 16,21 1-16,-21-1 0,21 0 0,0 1 16,0-22-16,0 21 0,0-21 15,0 1-15,0 20 0,0-21 0,0 0 16,0 0-16,0 1 16,21-22 15,0 0-16,-21-22-15,21 1 0,0 21 0,-21-21 16,22 0-16,-1 0 0,0 0 16</inkml:trace>
  <inkml:trace contextRef="#ctx0" brushRef="#br0" timeOffset="1467.51">7916 1524 0,'-21'0'16,"0"0"-1,21 21-15,-21-21 0,21 21 0,0 1 16,-21-1-16,21 0 0,-22 0 16,22 21-16,-21-20 0,21 20 0,0-21 15,0 21-15,-21-20 0,21-1 16,-21 21-16,21-21 0,0 0 0,0 1 15,0-1-15,0 0 0,0 0 16,0 0 0,21-21-1,0-21 1,-21 0-16,21 21 16,1-42-16,-22 20 15</inkml:trace>
  <inkml:trace contextRef="#ctx0" brushRef="#br0" timeOffset="1867.28">8064 1185 0,'0'22'15,"0"-1"-15,0 0 16,22-21 0,-1 0-1,0 0-15,0 0 16,0-21-1,-21 0-15,0-1 16,0 1-16,0 0 16,0 0-16,-21 21 15,0 0 17,0 0-32,21 21 0,-21-21 0,21 21 15,0 0 1</inkml:trace>
  <inkml:trace contextRef="#ctx0" brushRef="#br0" timeOffset="2147.12">7260 1355 0,'21'0'16,"0"0"0,1 0-16,-1 0 0,21-21 0,-21 21 15,0 0-15,22-22 16,-22 22-16,21 0 0,-21 0 0,22 0 15,-22 0-15,0 0 0,-21-21 0,21 21 16,0 0-16</inkml:trace>
  <inkml:trace contextRef="#ctx0" brushRef="#br0" timeOffset="2991.15">8382 1588 0,'0'0'0,"0"-22"0,0 1 16,0 0-1,-21 21 17,0 21-17,-1 0-15,1-21 0,21 22 0,-21-1 16,0 21-16,0-21 15,21 22-15,-21-22 0,21 21 0,-22-21 16,22 22-16,0-1 0,-21-21 16,21 21-16,0-20 0,0 20 0,0-21 15,0 0-15,0 0 0,0 1 0,21-22 16,-21 21-16,22-21 0,-1 0 16,0 21-16,0-21 0,0 0 0,22 0 15,-22 0-15,0 0 0,0-21 16,21 21-16,-20-21 0,-1-1 0,21 22 15,-21-21-15,22-21 0,-22 21 16,0 0-16,0-22 0,21 1 0,-20 21 16,-22-22-16,21 1 0,-21 0 15,0 21-15,0-22 0,0 22 16,0-21-16,-21 21 0,-1-1 0,1 1 16,0 0-16,0 0 0,0 21 15,-22 0-15,22-21 0,-21 21 0,21 0 16,-22 0-16,22 0 0,-21 0 15,21 21-15,-22 0 0,22 0 0,0 0 16,0 1-16,0-1 0,0 21 16,-1-21-16,22 22 0,0-1 0,0-21 15,0 21-15,0-20 0,0 20 16,0-21-16,0 21 0,0-20 16,22-1-16,-1 0 0,0 0 0,-21 0 15,21-21-15,0 0 0,0 21 16,1-21-16,-1 0 0</inkml:trace>
  <inkml:trace contextRef="#ctx0" brushRef="#br0" timeOffset="3620.39">9165 1609 0,'0'0'0,"0"-21"16,0 42 15,0 0-15,0 0-16,0 0 0,-21 0 0,21 1 16,0 20-16,-21 0 0,21-21 15,0 22-15,0-22 0,0 21 0,0-21 16,-21 22-16,21-22 0,0 0 0,0 21 15,-22-20-15,22-1 16,0 0-16,0 0 0,0 0 0,0 0 31,0-42-15,0 0 0,0 0-16,0 0 15,0 0-15,0-22 0,22 22 0,-22-21 16,21 21-16,-21-1 0,21-20 15,-21 21-15,21-21 0,-21 20 0,21-20 16,0 21-16,1 0 0,-1-22 16,0 22-16,0 0 0,0-21 0,22 21 15,-22-1-15,21 22 0,-21-21 16,22 0-16,-1 21 0,-21 0 16,21 0-16,-20 0 0,-1 21 0,0 0 15,0 1-15,-21-1 0,0 21 16,0 0-16,0 1 0,0-1 0,0-21 15,0 22-15,0-1 0,0 0 16,0-21-16,0 22 0,0-22 0,0 0 16,0 0-16,0 0 0,0 1 0,0-1 15,0 0 1,0-42 15,0 0-31,0-1 16,21 1-16</inkml:trace>
  <inkml:trace contextRef="#ctx0" brushRef="#br0" timeOffset="4286.85">10689 1588 0,'0'0'0,"21"-22"0,0 1 0,-21 0 16,0 0-16,22 0 0,-22 0 0,21-1 15,-21 1-15,0 0 16,0 0-16,-21 21 15,-1 0-15,1 0 0,0 0 16,0 0-16,-21 0 0,20 21 16,-20 0-16,21 0 0,-21 1 0,20-1 15,-20 0-15,0 0 0,21 21 16,-1-20-16,-20-1 0,21 0 16,21 0-16,0 0 0,-21 0 15,21 1-15,0-1 0,0 0 16,0 0-16,21-21 0,0 0 15,-21 21-15,21-21 0,0 0 0,22 0 16,-22 0-16,0 21 0,0-21 0,0 0 16,22 0-16,-22 0 0,0 0 15,0 0-15,0 22 0,1-22 0,20 0 16,-21 0-16,0 21 0,0-21 16,1 0-16,-22 21 0,21-21 0,0 21 15,-21 0-15,0 0 16,0 1-1,0-1-15,0 0 0,-21 0 16,0-21-16,-1 0 16,1 21-16,0-21 0,0 0 0,0 21 15,-22-21-15,22 0 0,0 0 0,0 0 16,0 22-16,0-22 0,-1 0 16,1 0-16,0 0 0,0 0 15,0 0-15,0 0 16,21-22 31</inkml:trace>
  <inkml:trace contextRef="#ctx0" brushRef="#br0" timeOffset="5239.12">5440 2604 0,'-21'0'16,"-1"0"-1,1 0-15,21-22 16,21 22 46,1 0-62,20 0 16,-21 0-16,0 0 0,22 0 16,-1 0-16,0 0 0,1 0 0,-1 0 15,21 0-15,1 0 0,-1 0 16,1 0-16,-1 0 0,1 0 0,21 0 16,-1 0-16,1 0 0,0 0 15,20 0-15,1 0 0,21 0 16,-21 0-16,0 0 0,21 0 0,0 0 15,0 0-15,0 0 0,0 0 16,0 0-16,0 0 0,0 0 0,21 0 16,-21 0-16,0 0 0,21 0 15,-21 0-15,0 0 0,21 0 0,-21 0 16,0 0-16,22 0 0,-22 0 0,21 0 16,-21 0-16,21 0 0,-21 0 15,0 0-15,0 0 0,0 0 16,0 0-16,-21 0 0,21 0 15,-21 0-15,-1 0 0,-20 22 0,0-22 16,-1 0-16,-20 0 0,-1 0 0,-20 0 16,-1 21-16,0-21 0,-20 0 15,-1 0-15,0 0 0,-21 21 16,-21-21 15,0 0-31,-1 0 16,-20 0-16</inkml:trace>
  <inkml:trace contextRef="#ctx0" brushRef="#br0" timeOffset="6286.94">5800 2688 0,'0'0'0,"-22"0"0,1 0 15,0 0 1,0 0-16,21 21 15,21-21 32,0 0-47,0 0 16,22 0-16,-22 0 0,21 0 0,-21 0 16,22 0-16,-1 0 0,0 0 15,1 0-15,-1 0 0,22-21 0,-1 21 16,1 0-16,-1 0 0,22 0 15,-22 0-15,22-21 0,0 21 0,-1 0 16,1 0-16,0 0 0,-1 0 0,1 0 16,0 0-16,-1 0 0,22 0 15,-21 0-15,21 0 0,-22 0 0,22-21 16,0 21-16,-21 0 16,20 0-16,1 0 0,-21 0 0,21 0 15,0 0-15,-1 0 0,22 0 0,-21 0 16,0 0-16,21 0 0,-21 0 15,0 0-15,0 0 0,21 0 0,-22 0 16,1 0-16,0 0 0,0 0 16,0 0-16,0 0 0,-22 0 0,22 0 15,-21 0-15,-22 0 0,22 0 16,0 0-16,-22 0 0,1 0 0,20 0 16,-20 0-16,-1 0 0,-20 0 0,20 0 15,1 0-15,-22 0 0,0-21 16,22 21-16,-22 0 0,-21 0 15,22 0-15,-1 0 0,-21 0 0,21 0 16,-20 0-16,-1-21 0,0 21 16,0 0-16,0 0 15,0 0-15,1 0 16,-1 0 15,0 0-15,0 0-1,-21-22 1</inkml:trace>
  <inkml:trace contextRef="#ctx0" brushRef="#br0" timeOffset="12075.43">2709 4149 0,'0'-21'47,"0"-1"-32,0 1 1,0 0 0,0 0-16,0 0 15,0 0-15,0-1 16,0 1-16,0 0 16,0 0-16,0 0 15,-21 21 1,21 21-1,0 0 1,0 21-16,0 1 0,0-1 0,0 0 16,0 22-16,-21-22 0,21 1 15,0 20-15,-21-21 0,21 1 0,-21 20 16,21-20-16,0-22 0,0 21 16,0 0-16,0-20 0,0-1 15,0 0-15,0 0 0,0 0 16,0 0-16,0 1 15,0-44 17,0 1-17,0 0-15,0 0 16,0 0-16</inkml:trace>
  <inkml:trace contextRef="#ctx0" brushRef="#br0" timeOffset="12943.45">3090 4466 0,'0'21'110,"0"1"-95,0-1 1,21-21 15,1-21-15,-22-1-1,0 1-15,0 0 16,0 0-16,0 0 16,0 0-1,-22 21 1,22 21 0,-21 0-16,21 0 15,0 0-15,0 0 16,0 1-16,0-1 15,21-21 32,-21-21-31,0-1-16,0 1 16,-21 21 46,21 21-62,0 1 16,0-1-1</inkml:trace>
  <inkml:trace contextRef="#ctx0" brushRef="#br0" timeOffset="77147.88">5715 3598 0,'0'0'0,"0"-21"0,0 0 16,0 0-16,0 0 0,0 0 0,0-1 15,0 1-15,0 0 16,0 0-16,0 0 16,0 42 15,0 0-15,0 21-16,21-20 0,-21 20 0,21 0 15,-21 1-15,0-1 0,21 21 16,-21-20-16,0 20 0,0 1 0,0-1 15,0 22-15,0-22 0,0 1 16,0-1-16,0 1 0,0-1 0,0 1 16,0-1-16,0-20 0,-21-1 0,21 0 15,-21 1-15,21-1 0,0 0 16,0-20-16,0 20 0,0-21 0,0 0 16,0 0-16,-21 1 15,21-44 1,-21 1-1,21 0-15,-21 0 0,21-21 0,-22 20 16,22-20-16,0 21 0</inkml:trace>
  <inkml:trace contextRef="#ctx0" brushRef="#br0" timeOffset="77961.21">5334 3831 0,'0'0'0,"0"-21"0,-21 21 0,21-21 16,0 0-16,0 0 0,0-1 0,0 1 16,0 0-16,0 0 0,0 0 15,0-22-15,0 22 0,0 0 0,21-21 16,21 21-16,-21-22 0,1 22 15,20 0-15,-21-21 0,21 20 0,1 1 16,-1 0-16,0 0 0,-20 21 16,20 0-16,0 0 0,-21 0 0,22 0 15,-22 21-15,0 21 0,21-20 16,-20 20-16,-1 0 0,0 22 0,-21-22 16,21 22-16,-21-22 0,21 21 15,-21 1-15,0-22 0,0 22 16,0-1-16,0 1 0,0-1 0,0-20 15,0 20-15,0-21 0,21 1 16,-21-1-16,0-21 0,0 22 0,0-22 16,22 0-16,-22 0 0,0 0 15,0-42 17,0 0-32,0 0 15,0-22-15,0 22 0,0-21 0,0 0 16,0-1-16,0 1 15,0-22-15,0 22 0,0 0 0,0-1 16,21-20-16,0 21 0,0-1 16,0 1-16,0 0 0,1-1 0,-1 1 15,0 0-15,21-1 0,-21 1 16,22 0-16,-1-1 0,0 22 0,1-21 16,-22 21-16,21-1 0,1 1 15,-1 21-15,-21 0 0,21 0 0,-20 0 16,-1 0-16,0 21 0,0 1 15,0-1-15,0 21 0,-21 0 16,0 1-16,0-1 0,0 22 0,0-22 0,0 0 16,0 22-16,0-1 15,-21-20-15,0 20 0,0 1 0,21-1 16,0-21-16,-21 22 0,0-22 16,21 1-16,0-1 0,0 0 0,0-21 15,-22 22-15,22-22 0,0 21 0,0-21 16,0 1-16,0-1 0,0 0 15,0 0-15,0 0 16,-21-21 15,21-21-31,-21 21 16,21-21-16,0 0 16,0 0-16,0-1 0</inkml:trace>
  <inkml:trace contextRef="#ctx0" brushRef="#br0" timeOffset="78526.92">7175 3874 0,'0'0'0,"0"-22"0,0 44 47,0-1-47,-21 0 16,21 0-16,-21 0 0,0 0 15,0 22-15,21-22 0,-21 21 0,-1 1 16,1-1-16,0 0 0,0 1 16,0-1-16,21 0 0,0 1 0,-21-22 15,21 21-15,0-21 0,0 22 16,0-22-16,0 0 0,0 0 0,21 0 15,0-21-15,-21 21 0,21-21 0,0 0 16,0 0-16,1 0 16,20 0-16,-21 0 0,0 0 0,0 0 0,1 0 15,20-21-15,-21 0 0,0 0 16,0 0-16,1 0 0,-22-1 16,21 1-16,0-21 0,0 0 0,-21-1 15,0 22-15,0-21 0,21-1 16,-21 1-16,0 0 0,0-1 0,0 1 15,0 21-15,0-21 0,-21 20 16,0 1-16,0 21 0,21-21 0,-21 21 16,-1 0-16,1 0 0,0 0 0,0 0 15,0 0-15,0 0 0,-1 21 16,1 0-16,21 1 0,-21-1 0,0 0 16,0 0-16,0 21 15,21-20-15,0-1 0,-22 21 0,22-21 16,-21 0-16,21 1 0,0-1 0,0 0 15,0 0-15,0 0 0,21-21 16,1 0-16,-1 0 0</inkml:trace>
  <inkml:trace contextRef="#ctx0" brushRef="#br0" timeOffset="80179.6">7916 4043 0,'0'0'0,"0"-21"15,0 0-15,0-1 32,-21 22-17,0 22 1,0-1-1,0 0-15,21 0 0,0 0 0,0 22 16,-22-22-16,22 21 0,0-21 16,-21 0-16,21 22 0,0-22 15,0 21-15,0-21 0,0 22 0,0-22 16,0 0-16,0 0 0,0 0 16,0 1-16,0-1 0,21 0 0,1 0 15,-22 0-15,21-21 0,0 21 16,-21 1-16,21-22 0,0 0 0,0 0 15,1 0-15,-1 0 16,0 0-16,0 0 0,0 0 16,0-22-16,1 22 0,-1-21 0,0 0 15,0 0-15,0 0 0,0 0 0,1-1 16,-1 1-16,0-21 16,0 21-16,0 0 0,0-22 0,-21 22 15,22-21-15,-1 21 0,-21-22 16,0 22-16,21 0 0,-21-21 0,21 20 15,-21 1-15,0-21 0,0 21 0,0 0 16,0-1-16,0 1 16,0 42 15,0 1-31,0-1 16,-21 0-16,21 0 0,-21 0 0,21 22 15,0-22-15,0 21 0,0-21 16,-21 22-16,21-22 0,0 21 0,0 0 15,0-20-15,-22-1 16,22 21-16,0-21 0,0 0 0,0 1 16,0-1-16,0 0 0,0 0 0,0 0 15,22 0-15,-1-21 0,-21 22 16,21-22-16,0 21 0,0-21 0,0 0 16,1 0-16,-1 0 0,0 0 0,21 0 15,-21-21-15,22-1 0,-22 1 16,21 0-16,1 21 0,-1-42 0,0 21 15,-21-1-15,22 1 0,-1-21 16,-21 21-16,22 0 0,-22-22 16,0 22-16,0-21 0,0 21 0,-21-1 15,0-20-15,21 21 0,-21 0 16,0 0-16,0-1 0,0 1 16,-21 21-1,0 0-15,0 0 0,0 21 16,0 1-16,21-1 0,-22 0 15,22 0-15,0 0 0,0 0 16,0 1-16,0-1 0,0 0 0,22 0 16,-1 0-16,0 0 15,0-21-15,-21 22 0,21-1 0,0-21 16,-21 21-16,22 0 16,-1 0-16,-21 0 15,0 1 1,0-1-16,0 0 15,-21-21 1,-1 21-16,1-21 16,0 0-16,0 0 15,0 0-15,21-21 16,0 0 0,-21 0-16,21-1 15,0 1 1,0 42 46,0 1-62,0-1 16,21 0-16,-21 0 16,21-21-16,0 21 15,0-21-15,0 21 16,1-21-16,-1 0 0,0 0 15,21 0-15,-21 0 0,1 0 0,-1 0 16,0 0-16,21 0 0,-21 0 16,1 0-16,-1 0 0,21 0 15,-21-21-15,0 0 0,1 21 0,-1-21 16,0 21-16,0-21 0,0 0 16,0 21-16,1-22 0,-1 1 0,0 0 15,0 0-15,0-21 0,0 20 0,1 1 16,-1-21-16,0 21 0,-21 0 15,21-22-15,-21 22 0,21 0 0,-21 0 16,0 0-16,0-1 0,0 1 16,0 0-16,0 0 0,-21 21 15,0-21-15,0 21 16,0 0-16,-1 0 16,1 0-16,0 21 0,21 0 15,-21-21-15,0 21 0,0 0 0,-1 1 16,1-1-16,0 0 0,21 0 15,-21 21-15,21-20 0,-21-1 0,21 21 16,0-21-16,0 22 0,-21-22 16,21 21-16,0-21 0,0 0 0,0 22 15,0-22-15,0 0 0,0 0 0,0 0 16,0 1-16,21-1 0,0 0 16,0-21-16,0 21 0,0-21 0,1 0 15,-1 0-15,0 0 0,0 0 0,21 0 16,-20 0-16,-1 0 0,0 0 15,21 0-15,-21 0 0,1-21 16,-1 21-16,21-21 0,-21 0 0,22-1 16,-22 1-16,21 0 0,-21 0 15,22 0-15</inkml:trace>
  <inkml:trace contextRef="#ctx0" brushRef="#br0" timeOffset="80799.3">10922 3662 0,'0'0'0,"0"-21"0,0-22 16,0 22-16,0 0 16,0 0-16,0 0 0,-21 21 15,0 0 1,21 42-1,0-21-15,0 0 0,0 22 16,-22-1-16,22 22 0,-21-22 16,21 21-16,0 1 0,0-1 0,0 22 15,-21-21-15,21-1 0,-21 1 0,21-1 16,0 1-16,0-22 0,-21 0 16,21 1-16,-21-1 0,21 0 0,-22-21 15,22 1-15,-21-1 0,21 0 0,0 0 16,0 0-16,0-42 31,0 0-31,0 0 16,0 0-16,0-1 0,21-20 0,1 21 15</inkml:trace>
  <inkml:trace contextRef="#ctx0" brushRef="#br0" timeOffset="81132.13">11197 3514 0,'0'0'0,"0"-21"0,21-1 16,-21 1-16,0 0 0,0 0 15,0 42 17,0 0-32,0 22 0,0-22 0,0 21 15,0 0-15,0 1 0,0 20 16,0-20-16,0 20 0,0 1 0,0-1 15,0 1-15,0-1 0,0 1 0,0-1 16,-21-21-16,21 22 0,-21-22 16,21 1-16,-21-1 0,21 0 0,0-21 15,0 22-15,0-22 0,0 0 0,0 0 16,0 0-16,-21-21 31,21-21-15,0 0-16,-22 0 15,22 0-15,0 0 0</inkml:trace>
  <inkml:trace contextRef="#ctx0" brushRef="#br0" timeOffset="81327.53">10837 4255 0,'-21'0'0,"42"0"31,0 0-15,1 0-16,-1 0 0,0 0 0,0 0 16,0-22-16,22 22 0,-22 0 0,21-21 15,-21 21-15,22-21 16,-22 21-16,0-21 0,21 0 0,-21 21 16</inkml:trace>
  <inkml:trace contextRef="#ctx0" brushRef="#br0" timeOffset="81811.25">11557 3916 0,'0'0'0,"0"21"31,0 0-31,0 0 0,0 1 16,0-1-16,-21 0 0,21 21 15,0-21-15,-21 22 0,21-22 0,-22 21 16,22 1-16,-21-22 0,21 0 0,0 21 16,0-21-16,0 1 0,0 20 15,0-21-15,0 0 0,0 0 16,0 1-16,21-1 16,1-21-16,-1 0 0,0 0 15,0 0-15,21 0 0,-20-21 16,20 21-16,0-22 0,1 1 0,-22 0 15,21 0-15,-21 0 0,22 0 0,-22-22 16,0 22-16,-21 0 0,0-21 16,0-1-16,0 22 0,0-21 15,0-1-15,-21 22 0,0-21 0,-22 21 16,22 0-16,0-1 0,-21 22 16,20 0-16,1-21 0,0 21 0,0 0 15,0 0-15,0 0 0,-1 21 0,22 1 16,-21-1-16,21 0 15,-21 0-15,21 0 0,0 0 0,0 1 16,0-1-16,0 0 0,0 0 16,0 0-16,0 0 15,21-21-15,0 0 0</inkml:trace>
  <inkml:trace contextRef="#ctx0" brushRef="#br0" timeOffset="82286.98">12128 4022 0,'0'0'0,"0"-21"0,22 21 16,-22-22 0,21 22-1,-21 22 1,0-1-16,0 0 0,21 0 15,-21 0-15,21 22 0,-21-22 0,0 21 16,0-21-16,0 22 0,0-1 16,0-21-16,21 21 0,-21-20 0,21 20 15,-21-21-15,0 0 0,0 0 0,22 1 16,-22-1-16,0 0 0,21 0 16,0-21-1,0 0 1,-21-21-16,0 0 15,0 0-15,21-1 0,0 1 0,-21-21 16,22 21-16,-22-22 0,21 1 0,0 0 16,0 21-16,-21-22 0,21 1 15,0 21-15,-21-22 0,22 22 0,-22 0 16,21 0-16,-21 0 0,21 0 16,-21-1-16,0 1 15,21 21-15,-21 21 63</inkml:trace>
  <inkml:trace contextRef="#ctx0" brushRef="#br0" timeOffset="82723.5">12742 4318 0,'0'0'16,"0"21"-16,21-21 16,1 0-1,-1 0-15,0 0 16,0-21-16,0 0 16,0 21-16,1-21 0,-1 0 0,21-1 15,-21 1-15,22 0 0,-22 0 0,0 0 16,21 0-16,-21-22 0,1 22 15,-1 0-15,0 21 0,-21-21 0,0 0 16,-21 21 0,0 0-16,-22 0 0,22 0 15,0 21-15,-21 0 0,20 0 0,-20 0 16,21 0-16,0 1 0,0-1 16,-1 21-16,1-21 0,21 0 0,-21 22 15,21-22-15,0 21 0,0-21 16,0 1-16,0-1 0,0 21 0,0-21 15,0 0-15,21-21 0,0 22 16,1-1-16,-1 0 0,0-21 16,0 0-16,0 21 0,0-21 0,1 0 15,-1 0-15,0 0 0,21 0 0,-21 0 16,22 0-16,-22-21 0,21 0 16,-21 21-16,1-21 0,20-1 0,-21 1 15,21 0-15</inkml:trace>
  <inkml:trace contextRef="#ctx0" brushRef="#br0" timeOffset="83199.09">13652 4022 0,'-21'-21'16,"21"-1"-1,21 22 1,1 0-1,-1 0-15,0 0 16,0 0-16,0 0 0,-21 22 0,21-22 16,1 21-16,-1 0 0,-21 21 0,21-21 15,0 1-15,-21 20 0,21-21 16,-21 21-16,0-20 0,21-1 0,-21 21 16,22-21-16,-22 0 0,0 22 15,0-22-15,0 0 0,0 0 16,0 0-16,0 1 0,0-1 15,0-42 17,0-1-17,0 1-15,0 0 0,0 0 16,0-21-16,0 20 0,0-20 16,21 0-16,0-1 0,-21 1 0,42 0 15,-21-1-15,1-20 0,-1 21 16,0 20-16,21-20 0,-21 21 15,1 0-15,-1 0 0,0-1 0,0 22 16,0 0-16,0 0 0,1 0 16,-1 0-1,-21 22-15,0-1 16,0 0-16</inkml:trace>
  <inkml:trace contextRef="#ctx0" brushRef="#br0" timeOffset="86148.22">2773 6244 0,'0'0'0,"-21"0"0,21 21 16,-22-21 0,1 0-1,0 0 1,0-21-1,21 0-15,-21 21 16,21-21-16,0 0 16,0 0-16,0-1 15,0 1-15,0 0 16,21 0-16,0 0 16,0 21-16,0 0 0,1-21 0,-1 21 15,0 0-15,0 0 0,0 0 16,0 0-16,1 0 0,-1 0 0,0 21 15,0 0-15,0 0 0,0 21 16,-21-20-16,0 20 0,22 0 16,-22 1-16,0-1 0,0 0 0,0 1 15,0-1-15,-22 21 0,1-20 16,0-1-16,0 0 0,0 1 16,-22-1-16,22 0 0,-21 1 0,21-22 15,-22 21-15,22-21 0,-21 1 16,21-1-16,-22 0 0,22-21 0,-21 21 15,21-21-15,-22 0 0,22 0 16,-21 0-16,21 0 0,0 0 0,-22-21 16,22 0-16,0 0 0,0-1 15,0-20-15,-1 21 0,22-21 16,0 20-16,0-20 0,0 0 0,0 21 16,0-22-16,0 1 0,0 21 15,22 0-15,-1-1 0,21 1 16,-21 0-16,0 21 0,22 0 0,-22 0 15,21 0-15,1 0 0,-22 21 16,21 0-16,-21 1 0,22-1 0,-22 0 16,21 21-16,-21 1 0,0-22 15,-21 21-15,22 0 0,-22-20 0,21 20 16,0-21-16,-21 21 0,0-20 16,0-1-16,21 21 0,0-21 0,-21 0 15,21 1 1,1-22-16,-1 0 0,0 0 15,0 0-15,0-22 16,0 1-16</inkml:trace>
  <inkml:trace contextRef="#ctx0" brushRef="#br0" timeOffset="86599.96">3556 6668 0,'-21'21'0,"21"0"16,21-21 30,0-21-30,0 0-16,-21-1 16,21 1-16,-21 0 0,0 0 15,0 0-15,0 0 0,0-1 16,-21 22-16,0 0 16,0 0-16,0 0 0,0 22 15,21-1-15,-22 0 16,22 0-16,-21 0 0,21 0 0,0 1 15,0-1-15,0 0 16,21-21-16,1 21 0,-1-21 16,0 0-16,0 0 15,0 0-15,0-21 16,-21 0-16,0 0 16,0-1-16,0 1 15,0 0-15</inkml:trace>
  <inkml:trace contextRef="#ctx0" brushRef="#br0" timeOffset="88109.15">5757 5906 0,'0'-22'15,"21"22"1,1 0 46,-22-21-46,0 0 140,21 21-140,-21-21-1,21 21 1,-21-21 0,0 0 15,0-1-31,0 1 16,0 0-1,0 0-15,0 0 16,0 0-16,21 21 15,-21-22-15,0 1 16,0 42 15,0 1-31,0-1 16,0 21-16,0-21 0,0 43 16,0-22-16,0 22 0,0-22 0,0 21 15,0 1-15,0-1 0,-21 22 16,21-21-16,-21-1 0,21 1 0,0-1 15,-21 1-15,21-22 0,0 0 16,0 1-16,0-1 0,0-21 0,0 0 16,0 0-16,0 1 0,0-1 15,21-21 1,-21-21-16,0-1 16,0 1-16,21 0 0,-21 0 15,0-21-15,0-1 0,0 1 16</inkml:trace>
  <inkml:trace contextRef="#ctx0" brushRef="#br0" timeOffset="88835.01">5800 6011 0,'0'0'0,"-43"-42"16,22 21-16,21 0 16,0-22-16,-21 22 0,21 0 0,0-21 15,0 21-15,0-22 0,0 22 16,21-21-16,0 21 0,0-1 0,1-20 15,20 21-15,0 0 0,1 0 16,-1-1-16,0 1 0,1 0 16,-1 21-16,0 0 0,1 0 15,-1 0-15,0 21 0,1 22 0,-1-22 16,-21 21-16,0 22 0,0-22 16,-21 0-16,0 22 0,0-1 0,-21-20 15,0 20-15,0-21 0,-21 1 0,-1-1 16,1 0-16,0 1 0,-1-1 15,1-21-15,0 22 0,-1-22 0,1 0 16,21 0-16,0 0 0,-1-21 16,1 0-16,0 0 0,21-21 31,0 0-31,21 0 16,0 21-16,1-21 0,-1 21 15,0 0 1,0 0-16,0 0 0,0 0 15,1 21-15,-22 21 16,21-21-16,-21 22 0,0-22 16,21 21-16,-21-21 0,21 22 0,-21-22 15,0 21-15,21-21 0,0 0 16,-21 22-16,22-43 0,-1 21 0,0 0 16,0-21-16,21 0 0,-20 0 15,-1 0-15,0 0 16,21 0-16,1 0 0,-22-21 0,21 0 15,0 0-15,-20-1 0,20-20 0,-21 21 16,0-21-16,22-1 0,-22 22 16,0-21-16,-21 21 0,21-22 0,0 22 15,-21 0-15,0 0 16,0 42 0,0 0-16,0 21 15,0-20-15,0-1 0,0 21 16,0-21-16,-21 0 0,21 22 0,0-22 15,0 0-15,-21 0 0,21 0 16,0 1-16,0-1 0,0 0 16,0-42 15,0 0-15,0-1-16,0 1 0</inkml:trace>
  <inkml:trace contextRef="#ctx0" brushRef="#br0" timeOffset="89015.43">6837 6054 0,'0'0'0,"0"-21"0,0 42 78,21-21-63,0 0 1</inkml:trace>
  <inkml:trace contextRef="#ctx0" brushRef="#br0" timeOffset="89793.56">7493 6456 0,'21'0'0,"-42"0"0,63 0 16,-21 0-16,1-21 16,-1 0-16,0 21 0,0-22 15,0 1-15,0 0 0,1 0 0,-1 0 16,0 0-16,0-1 0,0 1 0,0 0 16,-21 0-16,22 0 0,-22 0 15,0-1-15,-22 1 16,1 21-16,-21 0 0,21 0 15,-22 0-15,22 0 0,-21 21 0,0 1 16,20-22-16,-20 21 0,21 21 16,-21-21-16,20 0 0,-20 22 15,21-22-15,0 0 0,21 21 0,0-20 16,-21-1-16,21 0 0,0 0 0,0 0 16,0 0-16,0 1 0,21-22 15,0 0-15,0 0 0,0 0 0,22 0 16,-22 0-16,21-22 0,-21 22 15,22-21-15,-22 0 0,21 0 0,-21 0 16,0 0-16,1-1 0,-1 22 16,-21-21-16,0 0 0,21 21 0,-21-21 15,21 21-15,-21 21 32,0 0-17,0 0-15,0 1 0,0 20 0,0-21 16,0 21-16,-21 1 0,21-1 15,0 0-15,0 1 0,0-1 0,0 22 16,0-22-16,0 21 0,0 1 0,0-1 16,0 1-16,0 21 0,0-22 15,0 22-15,0-22 0,0 22 0,0 0 16,0-22-16,0 22 0,0-22 0,0 22 16,0-22-16,0 1 0,0-1 15,0 1-15,0-1 0,0-20 16,-21 20-16,0-20 0,-1-1 0,1-21 15,0 21-15,0-20 0,-21-1 0,20 0 16,-20 0-16,0-21 0,-1 0 16,1 0-16,0-21 0,-1 0 0,1 0 15,-21-1-15,20-20 0,-20 0 0,20-1 16,1 22-16,0-21 0,-1 0 0,22-1 16,0-20-16,0 20 0,0 1 15,21 0-15,0-1 0,0 1 0,0 0 16,0-1-16,0 1 0,21 0 0,0-1 15,0 1-15,0-21 0,1 20 16,20-20-16,-21 20 0,21-20 0,1-1 16,-22 1-16,42-1 0</inkml:trace>
  <inkml:trace contextRef="#ctx0" brushRef="#br0" timeOffset="90559.7">8213 6011 0,'0'0'0,"0"-21"15,0 42 1,0 1 0,0-1-16,0 0 0,-22 0 0,22 0 0,-21 22 15,21-1-15,0 0 16,0 1-16,-21 20 0,21-21 0,-21 22 15,21-22-15,-21 22 0,21-22 16,0 0-16,0 1 0,-21-1 0,21-21 16,0 0-16,-22 1 0,22-1 0,0 0 15,0-42 17,0 0-32,0-22 0,22 22 15,-1-21-15,0-1 0,0 22 16,0-21-16,-21 0 0,21 20 0,1-20 15,-1 21-15,0 0 0,0 0 16,-21-1-16,21 22 16,0 0-16,-21 22 15,0-1-15,0 0 0,22 0 16,-22 0-16,0 0 0,0 1 0,0 20 16,21-21-16,-21 0 0,0 0 0,0 22 15,0-22-15,21 0 0,0 0 16,-21 0-16,21-21 0,0 22 0,1-22 15,-1 0-15,21 0 0,-21 0 16,0 0-16,1 0 16,-1-22-16,21 1 0,-21 0 0,0 0 15,22 0-15,-22-22 0,0 1 0,0 0 16,0-22-16,1 22 0,-1-22 16,0 1-16,-21 21 0,21-22 0,-21 1 15,0 20-15,0-20 0,0 20 16,0 1-16,0 0 0,0 21 0,0-22 15,0 22-15,0 42 16,-21 22 0,21-22-16,0 21 0,-21 0 0,0 1 15,21-1-15,-22 0 0,22 22 16,0-22-16,0 22 0,0-22 16,-21 22-16,21-22 0,0 21 0,0-20 15,0-1-15,0 0 0,0-20 16,0 20-16,0-21 0,0 0 0,0 0 15,0 1-15,21-22 0,1 0 16,-1 0-16,0 0 16,-21-22-16,21 1 0,0 0 0,0 0 15,-21-21-15,0 20 0,22-20 0</inkml:trace>
  <inkml:trace contextRef="#ctx0" brushRef="#br0" timeOffset="90747.59">8721 6287 0,'0'0'0,"-22"0"0,44 0 32,-1 0-17,0 0-15,0 0 0,0 0 0,22 0 16,-22 0-16,21 0 0,-21 0 16,22-22-16,-1 22 0,-21-21 0,0 21 15,0 0-15,1-21 0,-1 21 0,0 0 16,-21-21-16,21 21 0</inkml:trace>
  <inkml:trace contextRef="#ctx0" brushRef="#br0" timeOffset="91692.58">10160 6096 0,'0'0'0,"-21"-42"15,0 42-15,-1-21 16,1 21-16,0 0 16,0 21-16,0 0 0,0 0 0,-22 0 15,22 0-15,0 22 0,0-1 0,0 0 16,-1 1-16,1-1 15,0 22-15,21-22 0,0 21 0,-21-20 16,21 20-16,0-20 0,0-1 0,0 0 16,0 1-16,0-22 0,0 21 15,21-21-15,-21 0 0,21 1 0,0-22 16,22 0-16,-22 0 0,0 0 0,21 0 16,1 0-16,-1 0 0,0-22 15,1 1-15,-1 0 0,0 0 0,1-21 16,-1 20-16,0-41 0,-20 21 0,20-1 15,0-20-15,-21-1 0,1 1 16,-1-1-16,0 1 0,0-1 0,0 22 16,-21-22-16,0 1 15,0-1-15,0 22 0,0 0 0,0-1 16,0 1-16,0 21 0,0 0 0,0 0 16,0 42-1,0 0-15,0 21 16,-21 1-16,21-1 0,-21 0 15,21 22-15,-21-22 0,21 22 0,0-22 16,0 21-16,0 1 0,0-1 0,0-20 16,0 20-16,0-20 0,0-1 15,0 0-15,0 1 0,0-22 0,0 21 16,0-21-16,21 0 0,0 1 0,0-22 16,0 21-1,1-21-15,-1 0 0,0 0 0,0-21 16,0-1-16,0 1 0,1 0 0,-1 0 15,-21-21-15,21 20 0,0-20 16,0 0-16,-21-1 0,0 1 0,0 0 16,0-1-16,21 22 0,-21 0 0,0 0 15,0 42 1,0 0-16,0 22 16,0-22-16,0 0 0,0 21 15,0-21-15,0 22 0,0-22 0,0 0 16,-21 0-16,21 0 0,0 1 15,0-1-15,0 0 0,0 0 16,-21-21-16,21-21 31,0 0-31,0 0 0,0-1 16</inkml:trace>
  <inkml:trace contextRef="#ctx0" brushRef="#br0" timeOffset="91879.89">10943 6117 0,'0'-21'16,"0"0"-16,-21 21 15,0-21 1,21 42 31,0 0-47,21 0 15,0-21-15</inkml:trace>
  <inkml:trace contextRef="#ctx0" brushRef="#br0" timeOffset="92911.86">11536 6181 0,'-43'0'15,"43"-21"-15,-21 21 16,0 0-16,0 0 0,0 0 16,0 0-16,-1 0 0,22 21 15,-21 0-15,0-21 0,0 21 0,0 0 16,0 22-16,21-22 0,-22 21 0,22-21 16,-21 22-16,21-1 0,0 0 15,0 1-15,0-22 0,0 21 0,0-21 16,0 22-16,0-22 0,21 0 15,1 0-15,20 0 0,-21 0 16,21-21-16,-20 22 0,20-22 0,0 0 16,1 0-16,-1 0 0,0 0 15,1 0-15,-22-22 0,21 1 0,0 0 16,1 0-16,-22 0 0,21 0 0,-21-22 16,1 1-16,-1 0 0,0-22 15,0 22-15,0-22 0,0 22 0,-21-22 16,0 1-16,22 21 0,-22-22 0,21 1 15,-21-1-15,21 1 0,-21 20 16,0-20-16,0 20 0,0 1 0,21 21 16,-21 0-16,0 0 15,0 42 1,0 0-16,0 21 0,-21 1 16,21-1-16,-21 0 0,21 1 15,-21 20-15,21 1 0,-22-22 0,1 21 16,21-20-16,0 20 0,-21 1 15,21-22-15,-21 22 0,21-22 0,0 0 16,0 1-16,0-22 0,0 21 0,-21-21 16,21 0-16,0 1 0,0-1 15,0-42 17,0-1-32,0 1 15,0 0-15,0 0 0,21-21 0,-21-1 16,21 22-16,0-21 0,0-1 0,1 1 15,-1 21-15,21-21 0,-21 20 16,22 1-16,-22 0 0,21 21 0,-21-21 16,22 21-16,-22 0 0,0 0 0,0 0 15,0 0-15,0 0 0,1 21 16,-22 0-16,0 0 0,0 1 16,-22-1-16,1-21 0,0 21 15,0 0-15,0-21 0,0 21 16,-22-21-16,22 0 0,-21 0 0,21 0 15,-1 0-15,1 0 16,0 0-16,0 0 16,21-21-16,-21 21 0,21-21 0,0 0 31,0 42-15,0 0-16,21 0 15,-21 22-15,0-22 0,0 21 16,21-21-16,0 22 0,-21-22 0,21 21 15,-21 0-15,22-20 0,-1-1 16,0 0-16,-21 21 0,21-21 16,0-21-16,0 22 0,22-1 0,-22-21 0,0 0 15,0 0-15,0 0 0,22 0 16,-22 0-16,0 0 0,0 0 16,22-21-16,-22 21 0,0-22 0,0 1 15,0 0-15,0 0 0,1 0 0,-1 0 16,0-1-16,0 1 0,-21 0 15,21 0-15,-21 0 16</inkml:trace>
  <inkml:trace contextRef="#ctx0" brushRef="#br0" timeOffset="94025.49">2646 8678 0,'-43'0'0,"86"0"0,-107 0 16,43 0-16,0 0 0,0 0 0,0 0 15,-1-21-15,22 0 16,0 0-16,0 0 16,22 21-1,-1-21-15,21-1 0,-21 22 0,0 0 16,22 0-16,-22-21 15,21 21-15,-21 0 0,22 0 0,-22 21 16,21 1-16,-21-22 0,1 42 16,-1-21-16,-21 21 0,0-20 0,0 20 15,0 0-15,0 1 0,-21-1 0,-1 0 16,-20-21-16,21 22 0,-21-22 16,20 21-16,-20-21 0,21 1 0,-21-1 15,20 0-15,1-21 0,0 21 16,0-21-16,0 0 0,0 0 15,-1 0-15,22-21 16,0 0-16,0 0 16,0-1-16,0 1 15,22 0-15,-1 21 0,0-21 0,21 0 16,-21 21-16,1 0 0,20-21 16,-21 21-16,21 0 0,1 0 0,-22 21 15,21 0-15,1 0 0,-22 0 16,0 0-16,0 22 0,0-22 0,-21 0 15,0 21-15,0-20 0,0 20 0,-21-21 16,0 0-16,0 22 0,-22-22 16,22 0-16,-21 0 0,21 0 0,-22 0 15,22-21-15,-21 22 0,0-22 16,-1 0-16,1 21 0,21-21 16,-22 0-16,22 0 0,-21 0 15,21 0-15,0-21 0,-1 21 0,1-22 16,0 22-16,0-21 0,21 0 15,0 0-15,0 0 16,0 0-16</inkml:trace>
  <inkml:trace contextRef="#ctx0" brushRef="#br0" timeOffset="94219.53">3450 9144 0,'21'0'63,"0"-21"-63,1 21 0,-1 0 15</inkml:trace>
  <inkml:trace contextRef="#ctx0" brushRef="#br0" timeOffset="96732.28">5948 8340 0,'0'21'0,"0"0"0,-21 0 16,21 22-16,-22-1 0,1-21 0,0 43 16,0-22-16,0 21 0,0 1 15,-1-22-15,1 22 0,21-1 0,-21-20 16,0 20-16,0-21 0,0 1 15,-1-1-15,-20 0 0,21-20 0,0 20 16,0-21-16,-1-21 0,1 21 16,21-42-1,0 0 1,0 0-16,0-22 0,0 22 16,0-21-16,21 0 0,-21-1 0,0 1 15,22 21-15,-22-22 0,21 1 0,-21 21 16,0 0-16,21 0 0,-21-1 15,21 22-15,0 0 16,-21 22-16,0-1 0,21 0 16,1 21-16,-22-21 0,21 22 0,0-22 15,-21 21-15,21-21 0,0 22 0,-21-22 16,21 21-16,1-21 0,-1 1 16,-21-1-16,21 0 0,21 0 15,-21-21-15,1 0 0,-1 21 0,21-21 16,-21 0-16,22 0 0,-1-21 15,0 21-15,1-21 0,-1 0 0,0-22 16,22 22-16,-22-21 0,0 0 16,22-22-16,-22 22 0,1-22 0,-1 1 15,-21-1-15,0 22 0,0-22 0,-21 1 16,0-1-16,0 22 0,-21-21 16,0-1-16,0 22 0,0-22 0,-22 22 15,1 0-15,21-1 16,-21 1-16,-1 0 0,1 20 0,0-20 15,-1 21-15,1 21 0,21 0 0,-22 0 16,1 0-16,0 0 0,-1 21 16,1 0-16,0 22 0,-1-1 0,1 21 15,0-20-15,21 20 0,-22 1 16,22 20-16,0-20 0,0-1 0,21 22 16,0-21-16,0-1 0,0 1 15,21-1-15,-21 1 0,42-22 0,-21 0 16,22 1-16,-1-1 0,22 0 0,-22-21 15,0 1-15,22-1 0,-22-21 16,0 0-16,22 0 0,-22 0 16,22 0-16,-22 0 0,22-21 0,-22-1 15,21 1-15,-20 0 0,-1-21 16,22 21-16,-22-22 0,0 1 0,1 21 16,-22-22-16,21 1 0,-21 0 15,22 21-15,-22-22 0,0 22 0,-21 0 16,0-21-16,0 20 0,0 1 15,0 42 17,0 1-32,0-1 0,0 0 15,0 21-15,-21 1 0,21-22 0,-21 21 16,21 0-16,-22-20 0,22 20 0,0 0 16,0-21-16,0 22 15,0-22-15,0 0 0,0 0 0,22 0 16,-1 1-16,0-1 0,0-21 0,0 0 15,0 0-15,22 0 0,-22 0 16,21 0-16,-21 0 0,22-21 0,-22-1 16,21 1-16,1 0 0,-22 0 0,0 0 15,21-22-15,-21 22 0,1-21 16,-1 0-16,-21-1 0,0 22 0,0-21 16,0-1-16,0 1 0,0 0 15,-21-1-15,-1 22 0,1-21 0,-21 21 16,21 0-16,0-1 0,-1 1 0,-20 21 15,21 0-15,0 0 16,-22 0-16,22 21 0,0 1 0,0-1 16,0 0-16,0 0 0,-1 21 0,1 1 15,0-1-15,21 0 0,0 22 16,0-22-16,0 1 0,0-1 0,0 0 16,0-21-16,21 22 0,0-22 15,1 0-15,-1 0 0,0 0 0,0 1 16,21-1-16,-20-21 0,-1 0 0,21 0 15,-21 0-15,22 0 0,-1-21 16,0-1-16,1 1 0,-1 0 16,0 0-16,-21 0 0,22-22 0,-1 22 15,0-21-15,-20 21 0,-1-22 16,0 22-16,0-21 0,0 21 0,-21 0 16,0-22-16,0 22 0,0 0 15,0 42 16,0 0-31,0 0 16,0 22-16,0-22 0,0 21 0,0-21 16,0 1-16,0 20 0,0-21 0,0 0 15,0 22-15,0-22 0,0 0 16,21 0-16,1-21 0,-1 0 16,0 0-16,21 0 15,-21 0-15,1 0 0,-1 0 16,0-21-16,21 0 0,-21 0 0,1-1 15,-1-20-15,0 21 0,0-21 0,0-1 16,0 22-16,-21-21 0,0-1 16,0 22-16,0-21 0,0 21 0,0 0 15,0-1-15,0 1 0,0 42 32,0 1-32,0-1 15,0 0-15,0 0 0,0 21 16,-21-20-16,21 20 0,0-21 0,0 21 15,0-20-15,0 20 0,0-21 16,0 21-16,0-20 0,21-1 16,1 0-16,-1 0 0,0-21 0,0 21 15,0-21-15,0 0 0,22 0 0,-22 0 16,21 0-16,1-21 0,-22 21 16,21-21-16,0-21 0,1 20 0,-22 1 15,21-21-15,-21 21 0,1-22 0,-1-20 16,0 21-16,-21-1 0,0-20 15,0 20-15,21-20 0,-21 21 0,0-22 16,0 1-16,0 20 0,0-20 16,0 20-16,0 1 0,0 21 15,0 0-15,0 0 0,0-1 0,0 44 16,0-1 0,0 0-16,0 0 0,0 21 0,0 1 15,-21-1-15,21 0 0,0 22 0,0-22 16,-21 1-16,21 20 0,0-21 15,-21 22-15,21-22 0,0 1 0,0-1 16,0 0-16,0-21 0,0 22 0,0-22 16,0 0-16,0 0 0,0 0 15,0-42 17,0 0-32,0 0 0,0 0 15,0 0-15,0-1 0,0-20 0,21 0 16,0 21-16,0-22 0,0 1 15,0 0-15,1 20 0,-1-20 0,21 21 16,0 0-16,-20 0 0,20 21 0,0 0 16,1-22-16,-22 22 0,21 0 15,-21 0-15,22 22 0,-22-1 0,0-21 16,0 21-16,0 21 0,0-21 0,-21 1 16,0 20-16,0-21 0,0 21 15,0 1-15,-21-22 0,0 21 0,0-21 16,0 1-16,-22 20 0,22-21 15,-21 0-15,21 0 0,-22-21 0,22 22 16,-21-1-16,21-21 0,-22 0 16,22 0-16,0 0 0,0 0 0,0 0 15,21-21-15,-21 21 16,21-22-16,0 1 0,0 0 16,0 0-16,0 0 0,21 0 0,0-22 15,0 22-15,0-21 0</inkml:trace>
  <inkml:trace contextRef="#ctx0" brushRef="#br0" timeOffset="97028.11">9631 8022 0,'0'0'0,"0"-21"16,-21 21-16,21 21 15,0 0-15,-22 1 16,22 20-16,0-21 0,0 21 0,0 22 16,0-22-16,-21 1 0,21 20 0,0-21 15,0 22-15,0-1 0,0-20 16,-21 20-16,21-20 0,-21-1 16,21 0-16,0 1 0,-21-1 0,21 0 15,-21-21-15,21 22 0,0-22 16,0 0-16,21-21 15,0-21 1,0 21-16,-21-21 0</inkml:trace>
  <inkml:trace contextRef="#ctx0" brushRef="#br0" timeOffset="97431.88">9779 8615 0,'0'0'0,"0"21"0,-21 0 16,21 0-16,0 1 0,0-1 16,0 0-1,21-21-15,0 0 0,0 0 16,0 0-16,1 0 0,20 0 0,-21-21 16,21 21-16,-20-21 0,20-1 0,-21 1 15,21 0-15,-20 0 0,-1 0 16,0 0-16,-21-1 0,0-20 0,0 21 15,0 0-15,0 0 0,0-1 16,-21 22-16,0 0 0,-1 0 16,1 0-16,0 0 0,-21 0 15,21 22-15,-1-1 0,-20 0 0,21 21 16,0-21-16,0 22 0,-1-22 16,1 21-16,0 1 0,0-22 0,21 21 15,0-21-15,0 22 0,0-22 16,0 21-16,0-21 0,0 0 0,0 1 15,21-22-15,-21 21 0,21-21 0,0 0 16,1 0-16,-1 0 0,0 0 16,21 0-16,-21 0 0,22 0 0,-22-21 15,21-1-15,-21 1 0</inkml:trace>
  <inkml:trace contextRef="#ctx0" brushRef="#br0" timeOffset="98263.39">11007 8234 0,'0'0'0,"0"-21"0,0 0 15,0-1-15,0 1 16,0 0-1,-22 21 1,1 0-16,0 21 0,0 0 16,0 1-16,0-1 0,-1 21 15,-20-21-15,21 22 0,0-1 0,-22 21 16,22-20-16,0-1 0,21 0 0,0 1 16,-21 20-16,21-20 0,0-1 15,0 0-15,21 1 0,0-22 0,0 21 16,22-21-16,-1 0 0,0 1 0,22-22 15,-22 21-15,1-21 0,20 0 16,-21 0-16,22 0 0,-22-21 0,1 21 16,-1-22-16,21 1 0,-20 0 15,-1-21-15,0-1 0,-20 22 16,20-21-16,-21 0 0,21-1 0,-20-20 16,-1 20-16,0 1 0,0-21 0,0-1 15,0 1-15,1-1 0,-22 1 16,0 20-16,0-20 0,21 20 0,-21 1 15,0 21-15,0 0 0,0 0 0,0-1 16,-21 22 0,21 22-16,-22-1 0,1 21 15,0 0-15,21 1 0,-21-1 16,0 22-16,0-22 0,21 21 0,0 1 16,0-22-16,-22 22 0,22-22 15,0 0-15,0 1 0,0 20 0,0-20 16,0-22-16,0 21 0,0-21 15,22 22-15,-22-22 0,21 0 0,0 0 16,0-21-16,0 0 0,0 0 16,1 0-16,20 0 0,-21 0 15,0-21-15,22 0 0,-22 0 0,21-1 16,-21 1-16,0 0 0,1-21 16,20 21-16,-42-22 0,21 22 0,0-21 15,-21 21-15,21-22 0,-21 22 16,0 0-16,0 42 31,-21 0-31,0 0 0,21 1 16,0 20-16,0-21 0,-21 21 15,21-20-15,-21-1 0,21 0 0,0 21 16,0-21-16,0 1 0,0-1 0,0 0 16,0 0-16,21-21 15,0 0 1,0-21-16,0 0 0,1 0 15,-1-1-15,0 1 0,0 0 16</inkml:trace>
  <inkml:trace contextRef="#ctx0" brushRef="#br0" timeOffset="98599.2">12234 8276 0,'0'0'0,"21"0"16,1 0-16,-1 0 15,0 0-15,0 0 16,0-21 0,0 21-16,-21-21 0,0 0 15,0 0-15,0-1 0,0 1 16,-21 0-16,0 21 15,0 0-15,0 0 0,0 0 16,-1 0-16,1 0 0,0 21 0,0 0 16,0 1-16,21-1 0,0 0 15,-21 0-15,21 0 0,0 22 0,0-22 16,0 0-16,0 0 0,0 0 0,21 0 16,0-21-16,0 22 0,0-22 15,0 0-15</inkml:trace>
  <inkml:trace contextRef="#ctx0" brushRef="#br0" timeOffset="99691.65">13017 8361 0,'0'0'16,"0"-21"-16,0 0 0,-21-1 0,0 22 15,0 0-15,0 0 16,0 0-16,-1 22 16,1-22-16,0 21 0,21 0 0,-21 21 15,0-21-15,0 1 0,-1 20 16,1-21-16,0 21 0,21-20 0,0 20 16,-21 0-16,21-21 0,0 22 0,0-22 15,0 21-15,0-21 0,0 1 16,0-1-16,21 0 0,0 0 0,0-21 15,1 21-15,20-21 0,-21 0 0,21 0 16,1 0-16,-1 0 0,-21 0 16,22-21-16,-1 0 0,0 0 0,1 0 15,-22-1-15,21 1 0,-21-21 16,22 21-16,-22-22 0,21 1 16,-21 0-16,22-22 0,-22 22 0,0-22 15,0 22-15,0-21 0,0-1 16,1 1-16,-1-1 0,-21 1 0,21-1 15,-21 22-15,21-1 0,-21 22 0,0-21 16,0 21-16,0 0 16,0 42-1,0 0-15,-21 21 0,0-21 16,0 22-16,21-1 0,-22 0 16,1 22-16,0-22 0,21 22 0,-21-22 15,0 22-15,21-22 0,-21 0 16,-1 1-16,22 20 0,0-21 15,-21-20-15,0 20 0,21 0 0,-21 1 16,21-22-16,0 0 0,-21 21 16,0-42-16,21 21 0,-22 1 0,22-1 15,-21-21-15,21-21 32,0-1-32,21 1 15,1 0-15,-1 0 0,0-21 0,0 20 16,0-20-16,22 21 0,-22-21 15,21 20-15,0-20 0,1 21 16,-22 0-16,21 0 0,-21-1 0,22 22 0,-22-21 16,0 21-16,0 0 0,0 0 15,1 0-15,-1 0 16,-21 21-16,0 1 16,0-1-16,0 0 0,-21 0 15,-1-21-15,22 21 0,-21 0 16,-21-21-16,21 0 0,0 22 15,-1-22-15,1 0 0,-21 0 0,21 0 16,0 0-16,-1 0 0,1 0 16,0 0-16,21-22 0,-21 1 15,21 0 1,-21 42 15,21 0-31,0 1 0,0-1 16,-21 0-16,21 0 0,0 0 0,0 0 15,0 22-15,0-22 0,0 21 16,0-21-16,0 1 0,0-1 0,0 0 16,0 0-16,21 0 0,0 0 0,0 1 15,0-1-15,0-21 0,22 0 16,-22 0-16,21 0 0,1 0 0,-22 0 16,21 0-16,0 0 0,1 0 0,-22-21 15,21-1-15,-21 22 0,22-21 16,-22 0-16,21 0 0,-21 0 0,1 0 15,-1-1-15,0 22 0,0-21 16,0 0-16,0 21 0,-21-21 16</inkml:trace>
  <inkml:trace contextRef="#ctx0" brushRef="#br0" timeOffset="100783.99">2879 10689 0,'0'0'0,"-22"85"16,22-43-16,-21 1 15,0-1-15,21 0 0,-21 1 16,0-1-16,21 21 0,-21-20 0,-1-1 16,1 0-16,21 1 0,-21-1 15,0-21-15,21 22 0,0-22 16,0 0-16,-21-21 16,21-21-1,0 0-15,0-1 0,0 1 16,21 0-16,0 21 15,0-21-15,0 21 0,1 0 16,-1 0-16,21 0 0,-21 0 0,22 0 16,-22 0-16,21 21 0,-21-21 15,0 0-15,22 0 0,-22 0 0,0 0 16,0 0-16,0 0 0,1-21 0,-1 21 16,-21-21-16,21 0 0,-21-1 15,21-20-15,-21 21 0,0 0 16,0-22-16,0 1 0,0 21 15,0 0-15,0-22 0,0 22 0,0 0 16,-21 21-16,0 0 16,21 21-16,0 0 15,-21 1-15,21 20 0,-22 0 16,1 1-16,21-1 0,-21 0 0,21 22 16,0-22-16,0 0 0,0-20 15,0 20-15,-21-21 0,21 21 0,0-20 16,0-1-16,0 0 0,0 0 15,21-21 1,0-21 0</inkml:trace>
  <inkml:trace contextRef="#ctx0" brushRef="#br0" timeOffset="100983.88">3831 11155 0,'0'0'16,"21"0"-16,0 0 0,-21-21 0,22 0 63,-1 21-48,0 0-15,0 0 0,-21-22 16</inkml:trace>
  <inkml:trace contextRef="#ctx0" brushRef="#br0" timeOffset="101612.54">5884 10393 0,'0'0'0,"21"0"15,-21-21-15,0 0 16,0 42 15,0 0-31,0 0 0,0 21 16,0-20-16,0 20 0,0 21 16,0-20-16,22-1 0,-22 22 15,0-22-15,0 0 0,0 1 16,0-1-16,0 21 0,0-20 0,0-1 15,0 0-15,0-20 0,0 20 0,0-21 16,0 21-16,0-20 0,0-1 16,0 0-16,0 0 0,0-42 47,0 0-32,0 0-15,0-1 0,0 1 16</inkml:trace>
  <inkml:trace contextRef="#ctx0" brushRef="#br0" timeOffset="102079.78">5567 10520 0,'0'0'0,"-21"-21"15,21 0-15,0-1 16,21 22 0,0 0-16,0 0 0,0 0 15,0 0-15,1 0 0,20 0 0,0 0 16,1 0-16,-22 22 0,42-22 16,-20 21-16,-1 21 0,0-21 0,1 22 15,-1-22-15,0 21 0,1-21 16,-1 22-16,-21-1 0,21 0 0,-20 1 15,-1-1-15,0 0 0,-21 1 0,0-1 16,0 0-16,0 1 0,0-22 16,-21 21-16,0 0 0,-1 1 0,-20-22 15,21 21-15,-21-21 0,-1 1 16,22-1-16,-21 0 0,21 0 16,-22 0-16,22 0 0,0-21 0,-21 0 15,20 0-15,1 0 16,0 0-16,0 0 15,21-21 1,0 0 0,21 0-1,0 0-15,0 0 0,1-1 16,-1 1-16,0-21 0,0 21 16</inkml:trace>
  <inkml:trace contextRef="#ctx0" brushRef="#br0" timeOffset="102615.29">6456 11028 0,'0'-21'16,"0"0"-16,0-1 15,0 1 1,0 0-16,0 0 15,0 0 1,21 21-16,0 0 0,0 0 0,0 0 16,1 0-16,-1 0 15,0 0-15,0 0 0,0 0 16,0 21-16,1-21 0,-1 21 0,0 0 16,0 0-16,0 1 0,0-1 0,1 0 15,-22 21-15,0-21 0,0 1 16,0 20-16,0-21 0,0 21 0,0-20 15,0-1-15,0 0 0,0 0 16,-22 0-16,1 0 0,0-21 0,21 22 16,-21-22-16,0-22 15,21 1 1,0 0-16,0 0 0,0 0 16,0 0-16,0-22 0,0 1 0,0 0 15,21-1-15,-21 22 0,0-21 16,21-1-16,0 22 0,0-21 0,-21 21 15,22 0-15,-1-1 0,0 1 16,0 21-16,0 0 16,0 0-1,-21 21-15,0 1 16,22-22-16,-22 21 0,0 0 16,0 0-16,21-21 0,-21 21 15,21-21 1,0 21-16</inkml:trace>
  <inkml:trace contextRef="#ctx0" brushRef="#br0" timeOffset="103911.4">7535 11176 0,'0'0'0,"21"0"0,-21-21 16,0 0-16,22 0 0,-22-1 15,21 1-15,-21 0 0,0 0 16,0 0-16,0 0 0,0-1 16,0 1-16,0 0 0,-21 0 0,-1 0 15,1 0-15,0-1 0,0 1 16,0 0-16,0 21 16,-1 0-16,1 0 0,0 0 0,0 21 15,0-21-15,0 21 0,-1 1 16,22-1-16,-21 0 0,0 0 15,21 21-15,-21-20 0,21-1 0,0 21 16,0-21-16,0 22 0,0-22 16,0 21-16,0-21 0,0 0 0,0 1 15,0-1-15,0 0 0,0 0 16,21 0-16,-21 0 0,21-21 0,0 0 16,1 0-16,-1 0 0,0 0 15,0-21-15,0 0 0,0 21 16,-21-21-16,22 0 0,-1-22 15,-21 22-15,21 0 0,-21-21 0,21 21 16,-21-22-16,21 22 0,-21 0 0,0-21 16,0 20-16,0 1 15,21 21 1,-21 21 0,0 1-1,0-1-15,22 0 16,-22 0-16,21 0 0,-21 0 15,21 1-15,0-1 0,0 0 0,-21 0 16,21 0-16,1 0 0,20 1 0,-21-1 16,0 0-16,22 0 0,-22-21 15,21 0-15,0 0 0,-20 0 0,20 0 16,0 0-16,1 0 0,-1 0 0,0 0 16,-21-21-16,22 21 0,-22-21 15,21 0-15,-21-1 0,1 1 0,-1 0 16,0 0-16,-21-21 0,0 20 15,21 1-15,-21-21 0,0 21 16,0 0-16,0-22 0,0 22 0,0 0 0,0 0 16,-21 21-16,21-21 15,-21 21-15,0 0 0,-1 0 16,1 0-16,0 0 0,0 21 16,0 0-16,0 0 0,21 0 15,-22 0-15,1 1 0,21-1 0,-21 0 16,21 0-16,0 21 0,0-20 0,0-1 15,0 0-15,0 0 0,0 0 16,21-21-16,0 0 0,1 0 16,-1 0-16,0 0 0,0 0 15,0 0-15,0 0 0,1 0 0,-1-21 16,0 0-16,0 0 0,-21 0 16,21-1-16,-21 1 15,21 0-15,-21 0 0,0 0 16,0 0-16,0 42 47,0 0-47,0 0 0,0 21 15,0-20-15,0-1 0,0 21 16,0-21-16,0 22 0,0-1 0,0 0 16,-21 1-16,21-1 0,0 0 15,0 1-15,0-1 0,0 0 0,0 1 16,0-1-16,0 21 0,0-20 0,0 20 15,0 1-15,0-1 16,0 1-16,0-1 0,0 1 0,0-1 16,0-20-16,0 20 0,0-21 0,21 22 15,-21-22-15,0 1 0,0-1 16,0 0-16,22-21 0,-22 22 0,0-22 16,0 0-16,0 0 0,0 0 0,0 1 15,-22-22 1,1-22-16,0 1 15,21 0-15,-21 0 0,0 0 0,0-22 16,-1 22-16,1-21 0,0 0 16,0-1-16,0 1 0,21-22 15,0 22-15,0-21 0,0 20 0,0 1 16,0-22-16,0 22 0,21-21 16,0 20-16,0 1 0,0 0 0,1-1 15,-1-20-15,21 20 0,-21 1 0,22 0 16,-22-1-16,0 1 0,21 0 15,-21-22-15,1 43 0,-1-21 0,0-1 16,0 1-16,0 21 0,0 0 0,-21 0 16,22-1-16</inkml:trace>
  <inkml:trace contextRef="#ctx0" brushRef="#br0" timeOffset="105958.93">9948 10880 0,'0'0'16,"0"-21"46,0-1-46,0 1-16,0 0 16,0 0-16,0 0 0,0 0 0,-21-1 15,0 1-15,0 0 0,-22 0 16,22 0-16,-21 0 0,21 21 16,-22 0-16,1-22 0,0 22 0,-1 0 15,22 0-15,-21 0 0,0 22 16,20-1-16,-20 0 0,21 0 0,0 0 15,0 22-15,-1-22 0,1 21 16,21 0-16,0-20 0,0 20 0,0 0 16,0 1-16,0-1 0,0-21 0,0 21 15,0-20-15,0 20 0,0-21 16,0 0-16,21 0 0,-21 1 0,22-22 16,-1 0-16,0 21 0,0-21 0,0 0 15,0 0-15,22-21 0,-22 21 16,0-22-16,21 1 0,-20 0 15,-1-21-15,21 21 0,-21-1 0,0-20 16,1 21-16,-1 0 0,0-22 16,-21 22-16,21 0 0,-21 0 0,21 0 15,-21 0-15,0-1 0,0 1 16,0 0-16,0 42 47,0 0-47,0 1 15,0-1-15,21 0 0,1 0 16,-1 0-16,0-21 0,-21 21 16,42 1-16,-42-1 0,43-21 0,-22 21 15,0-21-15,0 0 0,0 0 16,0 0-16,1 0 0,20 0 0,-21 0 16,0 0-16,0 0 0,22-21 0,-22 21 15,0-21-15,0-1 0,0 1 16,1 0-16,-1 0 0,0 0 0,-21 0 15,0-1-15,0 1 0,0-21 0,0 21 16,0 0-16,0-1 16,0 44 15,0-1-31,0 0 0,0 0 16,0 0-16,0 0 0,0 1 0,0-1 15,0 0-15,0 0 0,0 0 0,0 0 16,0 1-16,0-1 0,0 0 15,-21 0-15,21 0 0,0 0 16,-21-21-16,21-21 31,0 0-15,0 0-16,21 0 16,-21 0-16,21-1 0,0-20 0,-21 21 15,21-21-15,0 20 0,-21 1 16,22 0-16,-22 0 0,21 0 15,0 21-15,0 0 16,-21 21-16,21 0 0,0 0 0,-21 0 16,0 1-16,22-1 0,-1 0 15,-21 21-15,21-21 0,0 1 0,0-1 16,-21 0-16,21 0 0,1 0 16,-1 0-16,0 1 0,0-1 0,0-21 15,0 0-15,1 0 0,-1 0 0,0 0 16,0 0-16,0 0 0,0 0 15,1 0-15,-1-21 0,0-1 0,0 1 16,0 0-16,0 0 0,1 0 0,-1-22 16,21 22-16,-21-21 15,0 0-15,22-1 0,-22 1 0,21 0 16,-21-1-16,22 22 0,-1-21 0,0 21 16,-20 21-16,20-22 0,-21 22 15,21 0-15,-20 0 0,-1 22 0,0-22 16,0 21-16,0 0 0,-21 0 15,21 0-15,-21 0 0,0 1 0,0 20 16,0-21-16,22 0 0,-22 0 16,0 1-16,0-1 15,0-42 32,0-1-47,0 1 16,0 0-16,0 0 0,-22 0 15,1 0-15,0-1 0,0 1 16,21 0-16,-21 0 0,0 0 0,-1 0 16,1 21-16,-21 0 0,21 0 15,0 0-15,-1 0 0,-20 21 0,21 0 16,0 0-16,-22 0 0,22 0 0,0 1 16,-21-1-16,21 0 15,-1 21-15,22-21 0,-21 1 0,21 20 0,-21-21 16,21 0-16,0 22 0,0-22 0,0 0 15,0 0-15,0 0 16,21 0-16,0 1 0,1-22 0,-1 21 16,0-21-16,0 0 0,0 0 0,0 0 15,1 0-15,-1 0 0,21-21 16,-21-1-16,0 22 0,22-21 0,-22 0 16,21-21-16,-21 21 0,1-1 0,20-20 15,-21 0-15,0-1 0,0 1 16,1 0-16,-1-22 0,0 1 15,-21 20-15,0-62 16,0 41-16,0 22 0,0-1 0,0 1 16,0 21-16,0 0 0,0-22 0,0 22 15,0 42 1,0 1 0,0-1-16,0 21 0,0-21 15,0 22-15,0 20 0,0-21 0,0 1 16,0-1-16,0 0 0,0 1 0,21-1 15,0 0-15,-21 1 0,21-22 16,1 0-16,-22 21 0,21-20 0,0-1 16,0 0-16,0-21 0,0 21 0,22 0 15,-22-21-15,0 0 0,0 0 16,0 0-16,22 0 0,-22 0 16,0 0-16</inkml:trace>
  <inkml:trace contextRef="#ctx0" brushRef="#br0" timeOffset="107823.49">13377 10308 0,'21'-21'15,"-42"42"-15,64-63 0,-22 21 16,-21 0-16,0-1 0,0 1 15,21 0-15,-21 0 16,0 0-16,0 0 16,0-1-1,0 44 1,0-1 0,-21 21-16,0-21 0,21 22 15,-22-1-15,1 0 0,0 1 0,0 20 16,0-21-16,-22 22 0,22-22 15,0 1-15,-21-1 0,21 0 0,-1 1 16,1-1-16,-21 0 0,21-21 16,0 1-16,-1-1 0,1 0 0,21 0 15,-21-21-15,0 21 0,21-42 32,0 0-32,0 0 0,0 0 15,0-1-15,0-20 0,0 21 0,0-21 16,0-1-16,0 1 15,21 0-15,0-1 0,-21 22 0,0-21 16,21 21-16,1-1 0,-1 22 16,0 0-16,-21 22 15,21-1-15,0 0 0,-21 0 0,21 0 16,1 22-16,-22-22 0,21 0 0,-21 21 16,21-21-16,0 22 0,-21-22 15,21 21-15,0-21 0,-21 22 0,22-22 16,-1 0-16,0 0 0,-21 0 0,21 1 15,0-22-15,0 21 0,1 0 16,-1-21-16,0 0 0,0 0 0,0 0 16,22 0-16,-22 0 0,0-21 15,21 21-15,-21-21 0,22-1 16,-22 1-16,21 0 0,-21 0 0,1-21 16,-1-1-16,0 1 0,0 0 0,0-1 15,-21-20-15,21 20 0,-21-20 16,0-1-16,0 1 0,0-1 0,0 22 15,0-21-15,0 20 0,0 1 16,0-22-16,-21 43 0,0-21 0,0 0 16,0 20-16,0 1 0,-1 0 15,1 0-15,0 0 0,-21 21 0,21 0 16,-22 0-16,22 0 0,0 21 0,-21 0 16,20 0-16,1 0 0,0 1 15,0 20-15,0 0 0,0 1 16,21-1-16,0 0 0,0 1 0,0-1 15,0 21-15,0-20 0,0 20 16,0-20-16,0 20 0,0-21 0,0 1 16,0 20-16,21-42 0,0 22 0,0-1 15,0-21-15,0 22 0,-21-22 16,22 0-16,-1 0 0,0 0 0,0 0 16,21-21-16,-20 0 0,-1 22 0,0-22 15,0 0-15,0 0 0,22 0 16,-22-22-16,0 22 0,21-21 0,-21 0 15,22 0-15,-1 0 0,-21 0 16,22-1-16,-1-20 0,0 21 16,1-21-16,-1-1 0,-21 22 0,0-21 15,0-1-15,1 22 0,-22 0 0,0 0 16,0 0-16,0 0 0,-22 21 16,1 0-1,21 21-15,-21-21 0,0 21 0,0 0 16,0 0-16,-1 0 0,22 1 15,0-1-15,0 0 0,0 0 0,0 0 16,0 0-16,0 1 0,0-1 16,22 0-16,-22 0 0,21 0 15,-21 0-15,21 1 0,0-1 0,0 0 16,-21 0-16,21 0 16,-21 0-16,22-21 0,-1 0 15,0 22-15,0-22 16,0 0-16,0 0 15,1 0-15,-1-22 0,0 1 0,0 21 16,0-21-16,0 0 0,1 0 0,-1 0 16,0-22-16,0 22 0,0-21 15,0-1-15,-21 22 0,22-21 0,-22 21 16,21 0-16,-21-1 0,21 1 0,-21 0 16,0 42 15,0 0-31,0 1 15,0-1-15,0 0 0,0 0 0,0 0 16,0 0-16,0 1 0,0 20 0,0-21 16,0 0-16,0 0 0,0 1 15,0-1-15,0 0 0,0 0 0,0 0 16,0 0-16,21-21 0,0 22 0,0-22 16,1 0-16,-1 0 15,0 0-15,0 0 0,0 0 16,0 0-16,1 0 0,-1-22 15,0 22-15,0-21 0,0 0 16,0 0-16,-21-21 0,0 20 0,22-20 16,-22 21-16,0-21 0,0-1 15,0 1-15,0 0 0,0-1 0,-22 1 16,1 21-16,0 0 0,0-1 0,0 1 16,0 0-16,-1 21 0,1 0 15,0 0-15,0 0 0,0 21 0,0 0 16,-1 1-16,1-1 0,0 0 15,21 0-15,-21 0 0,21 0 16,0 1-16,0-1 0,0 0 0,0 0 0,0 0 16,0 0-16,21 1 0,0-22 15,0 21-15,1-21 0,-1 21 16,0-21-16,0 0 0,21 0 0</inkml:trace>
  <inkml:trace contextRef="#ctx0" brushRef="#br0" timeOffset="108195.79">15515 10562 0,'0'0'0,"0"-21"0,21 21 0,-21-21 15,0 0-15,0 0 16,0 42 0,0 0-1,0 0-15,0 0 0,0 0 16,0 22-16,0-22 0,0 21 0,0 1 15,0-1-15,-21 0 0,21 1 0,0-1 16,0 21-16,-21-20 0,0 20 16,0 1-16,21-1 0,-22 1 0,1-1 15,0 1-15,0-22 0,0 22 0,21-1 16,-21 1-16,-1-22 0,1 21 16,21-20-16,0-1 0,-21 22 0,21-22 15,-21 0-15,21-21 0,-21 22 0,21-1 16,0-21-16,0 0 0,0 1 15,0-1-15,0 0 0,0 0 16,0-42 0,0 0-1,21-22-15,0 22 0,0-21 16,0 21-16,1-22 0</inkml:trace>
  <inkml:trace contextRef="#ctx0" brushRef="#br0" timeOffset="108615.54">15494 10626 0,'0'0'0,"0"-21"0,-21-1 0,21-20 16,0 21-16,0 0 15,0 0-15,0-1 0,21 22 16,0-21-16,-21 0 0,21 21 16,0 0-16,1 0 0,-1 0 0,21 0 15,-21 0-15,0 0 0,1 0 0,-1 0 16,0 21-16,0 0 0,0 1 16,-21-1-16,0 0 0,21 21 15,-21-21-15,0 1 0,0 20 0,0-21 16,-21 0-16,21 22 0,-21-22 15,-21 0-15,21 21 0,-22-21 0,22 1 16,-21-1-16,21 0 0,-22-21 0,22 21 16,-21 0-16,21-21 0,-1 21 15,1 1-15,0-1 16,21-42 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6T05:11:30.3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15092 4212 0,'21'0'31,"-42"0"47,0 0-62,-1 0-16,1 0 16,21 21-16,-21-21 0,0 0 15,0 0-15,0 0 0,-1 0 16,1 0-16,0 0 16,0 0-16,0 0 31,21 22 63,0-1-63,21-21-16,0 0-15,0 0 16,0 0-16,1 0 0,-1 0 16,21 0-16,0 0 0,1 0 0,-1 0 15,0 0-15,22-21 0,-1 21 16,-20 0-16,20 0 0,1-22 0,-1 22 16,1 0-16,-22 0 0,22-21 15,-1 21-15,-21 0 0,22 0 16,-22-21-16,1 21 0,20 0 15,-21 0-15,-20 0 0,20 0 0,0 0 16,-21-21-16,1 21 0,-1 0 16,0 0-1,-21-21 32,-21 21-16,0 0-31,-1 0 16,1 0-16,21-21 0</inkml:trace>
  <inkml:trace contextRef="#ctx0" brushRef="#br0" timeOffset="588.85">15938 3852 0,'0'0'0,"-21"0"0,21-21 16,-21 21-1,21 21 1,0 1-1,21-1 1,0-21-16,1 21 0,-1-21 16,0 21-16,21-21 0,-21 21 15,22-21-15,-22 21 0,21-21 0,1 22 16,-22-22-16,21 21 16,0-21-16,-20 0 0,20 21 0,-21-21 15,21 0-15,-20 21 0,-1-21 16,0 0-16,0 0 0,0 0 0,0 21 15,-21 0 17,-21 1-17,0-22-15,-21 21 0,21-21 16,-1 21-16,-20 0 0,21-21 0,-21 21 16,-1 0-16,22 1 0,-21-1 0,-1 0 15,1 21-15,21-21 0,-21 1 16,-1-1-16,22 0 0,0 21 15,0-21-15,0 1 0,-1-22 16,1 21-16,0 0 0,21 0 0,-21 0 16,21 0-16,0 1 15,-21-22-15,21-22 47,21 1-31,0 0-16,0 0 0</inkml:trace>
  <inkml:trace contextRef="#ctx0" brushRef="#br0" timeOffset="4296.43">17208 4022 0,'0'-21'16,"-21"21"-16,21-22 15,0 1-15,-21 21 16,21-21-16,0 0 16,-21 21 15,21 21 16,0 0-32,0 0-15,0 22 0,0-22 16,0 0-16,0 21 16,0-20-16,0 20 0,0-21 0,0 21 15,0-20-15,0-1 0,0 21 0,0-21 16,0 0-16,0 1 0,0-1 16,0 0-16,0 0 0,0 0 15,0 0-15,0 1 0,0-1 16,-21-21-1,21 21-15,-21-42 47,21 0-47,0-1 16,-22 22-16,22-42 16,0 21-16,0 0 0,0 0 0,0-22 15,0 22-15,0-21 0,0 21 16,0-22-16,0 1 0,0 21 0,0-22 15,22 22-15,-1-21 0,0 21 16,0 0-16,0-1 0,0 1 0,1 0 16,-1 21-16,21 0 0,-21 0 15,22 0-15,-22 0 0,21 0 0,-21 0 16,22 0-16,-22 21 0,0 0 16,0 22-16,0-22 0,0 21 0,1-21 15,-22 22-15,0-1 16,0-21-16,0 22 0,0-22 0,0 21 0,0-21 15,0 0-15,0 1 0,0-1 16,0 0-16,0 0 0,0 0 16,-22-21-16,22-21 31,0 0-31,0 0 16,0 0-16,0-1 0,0 1 15,0-21-15,0 0 0,0 20 0,0-20 16,0 0-16,0-1 0,22 1 15,-1 21-15,0-21 0,0 20 0,0 1 16,0 0-16,22 0 0,-22 21 16,0 0-16,21 0 0,-20 0 0,-1 0 15,0 21-15,0-21 16,0 42-16,0-20 0,-21-1 0,0 21 16,0-21-16,0 22 0,0-1 15,0-21-15,0 21 0,0-20 0,0 20 16,0-21-16,0 0 0,-21 0 0,21 1 15,0-1-15,0 0 0,-21 0 16,21-42 15,0 0-31,0 0 16,21-1 0,-21 1-16</inkml:trace>
  <inkml:trace contextRef="#ctx0" brushRef="#br0" timeOffset="4788.68">18394 3874 0,'-21'0'16,"-1"0"-1,1 0-15,21 21 0,-21-21 16,0 21-16,21 0 0,-21 0 0,0 22 15,21-1-15,-22-21 0,1 21 16,0 1-16,21-1 0,-21-21 16,21 22-16,-21-1 0,21-21 0,0 0 15,0 22-15,0-22 0,0 0 16,0 0-16,0 0 0,21-21 16,0 0-16,0 0 0,0 0 15,1 0-15,20 0 0,-21-21 0,21 21 16,1-21-16,-22 0 0,21 0 0,-21-22 15,22 22-15,-22-21 0,21 21 16,-21-22-16,1 1 0,-1 0 16,-21-1-16,0 1 0,0 0 15,0 20-15,0-20 0,-43 21 0,22 0 16,0 0-16,0-1 0,0 22 16,-22 0-16,22 0 0,0 0 0,0 0 15,-21 0-15,20 0 0,1 22 0,0-22 16,0 21-16,0 0 0,0 21 15,-1-21-15,22 1 0,0 20 0,-21-21 16,21 0-16,0 22 0,0-22 16,0 0-16,0 0 0,0 0 0,0 0 15,21-21-15,1 0 16,-1 0-16,0 0 0</inkml:trace>
  <inkml:trace contextRef="#ctx0" brushRef="#br0" timeOffset="5212.57">18711 3874 0,'0'0'0,"21"0"15,-21 21 17,0 0-17,22 0-15,-22 0 0,21 0 0,-21 1 16,0 20-16,0-21 0,21 0 15,-21 22-15,0-22 0,21 21 16,-21-21-16,0 0 0,0 1 0,0-1 16,0 0-16,0 0 0,0 0 15,0 0-15,21-21 0,-21 22 16,21-22 0,-21-22-16,0 1 15,22 0-15,-22-21 16,21 21-16,-21-22 0,0 1 0,21 0 15,0-1-15,0 22 0,0-21 16,-21 21-16,0-22 0,22 22 0,-22 0 16,21 21-16,-21-21 0,0 0 31,21 21-31,0 0 16</inkml:trace>
  <inkml:trace contextRef="#ctx0" brushRef="#br0" timeOffset="5613.75">19177 4064 0,'0'0'0,"21"0"0,-21 21 15,21-21 1,0 0-16,1 0 0,-1-21 15,0 0-15,21 0 16,-21 21-16,1-21 0,20-1 0,-21 1 16,0 0-16,0 0 0,1 0 15,-1 0-15,0 21 0,-21-22 0,0 1 16,0 0-16,0 0 0,-21 21 31,0 0-31,-22 0 0,22 0 0,0 21 16,-21-21-16,20 21 0,-20 0 15,21 1-15,0 20 0,0-21 16,-1 21-16,1-20 0,21 20 16,-21 0-16,21-21 0,0 22 0,0-22 15,0 0-15,0 21 0,0-20 16,0-1-16,21-21 0,0 21 0,1-21 16,-1 0-16,0 0 0,0 0 15,0 0-15,0 0 0,1 0 0,20 0 16,-21 0-16,0-21 0,22 0 0,-22-1 15,0-20-15,21 21 0,-21-21 16,22-1-16</inkml:trace>
  <inkml:trace contextRef="#ctx0" brushRef="#br0" timeOffset="6148.45">19875 3450 0,'0'21'0,"0"1"16,0 20-16,0-21 16,0 0-16,0 22 0,0-22 0,0 0 15,0 0-15,0 0 0,22 22 16,-22-22-16,0 0 0,0 0 15,0 0-15,0-42 32,0 0-17,0 0-15</inkml:trace>
  <inkml:trace contextRef="#ctx0" brushRef="#br0" timeOffset="6760.27">19643 3281 0,'0'0'0,"-22"0"0,44-21 47,-1 21-47,0 0 0,21 0 16,1 0-16,-22 0 0,21-21 15,0 21-15,1 0 0,-1 0 16,0-22-16,1 22 0,-22 0 0,21 0 16,1 0-16,-22 0 0,0 0 15,0 0-15,0 0 0,-42 0 31,0 22-15,0-22-16,0 0 0,-1 0 16,1 21-16,0-21 0</inkml:trace>
  <inkml:trace contextRef="#ctx0" brushRef="#br0" timeOffset="7081.09">19981 3302 0,'0'21'47,"0"0"-47,0 1 0,0-1 16,0 21-16,0-21 0,-21 22 0,21-1 16,0 0-16,0 1 0,-21-1 15,21 0-15,0 1 0,0-1 0,0 0 16,0 1-16,-21-1 0,21 0 15,0-21-15,0 22 0,0-1 16,-21-21-16,21 0 0,0 22 0,0-22 16,0 0-16,0 0 15,0-42 17,0 0-32,21 0 15,0 0-15,0-1 0,-21-20 0,21 21 16</inkml:trace>
  <inkml:trace contextRef="#ctx0" brushRef="#br0" timeOffset="7536.77">20256 3683 0,'0'21'31,"0"0"-31,-21-21 15,21 22-15,0-1 0,-21 0 0,0 0 16,21 0-16,0 22 0,0-22 16,-21 0-16,21 21 0,0-21 0,0 22 15,0-22-15,0 0 0,0 0 16,0 0-16,0 1 0,0-1 0,21 0 16,0-21-1,0 0-15,0 0 0,1 0 0,-1 0 16,0 0-16,21-21 0,-21 21 0,1-21 15,-1-1-15,21 1 0,-21-21 16,0 21-16,1-22 0,-1 22 0,-21-21 16,0 0-16,0 20 0,0-20 15,0 0-15,-21 21 0,21-1 0,-22-20 16,1 21-16,0 0 0,0 21 16,0 0-16,0-21 0,-1 21 0,1 0 15,0 0-15,0 0 0,0 21 0,0-21 16,-1 21-16,1 0 0,21 0 15,-21 0-15,21 1 16,-21-22-16,21 21 0,0 0 16,21-21-1,0 0 1,22 0-16,-22 0 0</inkml:trace>
  <inkml:trace contextRef="#ctx0" brushRef="#br0" timeOffset="8468.26">20891 3556 0,'22'0'31,"-1"0"-31,0 0 0,0 0 16,0 0-16,0 0 0,22 0 15,-22 0-15,21 0 0,-21-21 0,22 21 16,-22-21-16,21 0 0,1-1 16,-22 1-16,0 21 0,0-21 0,0 0 15,-21-21-15,0 20 0,0 1 16,0 0-16,0 0 0,-21 0 16,0 0-16,0 21 0,0 0 15,-22 0-15,22 0 0,-21 0 16,21 21-16,-22 0 0,22 0 0,0 0 15,-21 0-15,20 22 0,1-22 16,0 21-16,0-21 0,21 22 0,0-22 16,0 0-16,0 21 0,0-20 15,0-1-15,0 0 0,0 0 0,21 0 16,-21 0-16,21-21 0,22 0 16,-22 22-16,0-22 0,0 0 0,0 0 15,22 0-15,-22 0 0,0 0 16,0 0-16,0 0 15,-21-22-15,-21 22 32,0 0-32,0 0 0,0 22 0,-1-22 15,1 21-15,-21 0 0,21 0 16,0 0-16,-1 0 0,1 1 0,0-1 16,0 21-16,0-21 0,0 22 15,21-1-15,0-21 0,0 21 0,0-20 16,0 20-16,0-21 0,0 0 15,0 0-15,0 1 0,21-1 0,-21 0 16,42-21-16,-21 0 0,0 0 16,1 0-16,20 0 0,-21 0 15,21-21-15,-20 0 0,20-1 0,-21 1 0,21 0 16,-20 0-16,20-21 16,-21-1-16,21 1 0,-20 0 0,20-1 15,-21 1-15,0-22 0,22 22 0,-22-21 16,0-1-16,0 22 0,0-22 15,-21 1-15,0-1 0,21 1 0,-21 20 16,0 1-16,0 0 0,0-1 16,0 22-16,0 0 0,0 0 0,0 0 15,-21 21 1,0 21-16,21 0 16,0 0-16,0 0 0,0 22 0,-21-1 15,0 0-15,21 22 0,-21-22 0,21 22 16,0-22-16,-22 0 0,22 22 15,-21-22-15,21 22 0,0-22 16,0 0-16,0 1 0,0-1 0,0 0 16,0 1-16,0-1 0,0-21 15,0 0-15,0 1 0,0-1 0,0 0 16,21-21 15,1-21-31,-22 0 0,21-1 0,0 1 16,-21-21-16,21 0 15,0 20-15</inkml:trace>
  <inkml:trace contextRef="#ctx0" brushRef="#br0" timeOffset="8888.53">21759 3831 0,'0'0'0,"0"21"0,0 1 0,0-1 15,0 0-15,21-21 16,1 0-16,-1 0 16,0 0-16,0 0 0,21 0 0,-20 0 15,-1 0-15,0 0 16,0-21-16,0 21 0,0-21 0,1-1 16,-22 1-16,0 0 15,21 0-15,-21 0 0,0 0 0,0-1 16,0 1-16,-21 0 15,-1 21-15,1 0 16,0 0-16,0 21 0,0 0 16,0 1-16,21-1 15,-22 21-15,22-21 0,0 0 0,0 1 16,0 20-16,0-21 0,0 0 16,0 0-16,0 1 0,0 20 0,0-21 15,0 0-15,22 0 16,-1 1-16,0-22 0,0 0 15,0 0-15,0 0 0,1 0 0,-1 0 16,21 0-16,-21-22 0,0 22 16,1-21-16,20 0 0,-21 0 0,0-21 15</inkml:trace>
  <inkml:trace contextRef="#ctx0" brushRef="#br0" timeOffset="9216.95">22458 3683 0,'0'21'31,"0"0"-31,-21-21 0,21 22 16,0-1-16,-22-21 0,22 21 15,0 0-15,-21 0 0,21 0 0,0 1 16,0-1-16,0 21 0,0-21 0,-21 0 16,21 1-16,0-1 0,-21 0 15,21 0-15,0 0 0,0 0 0,0 1 16,0-1-16,0-42 47,0-1-47,0-20 15,0 21-15,0 0 0,0-22 16,0 22-16,21-21 0,0 21 16,-21-22-16,21 22 0,1 0 0,-22-21 15,21 21-15,0-1 0,0 1 16,0 0-16,0 0 0</inkml:trace>
  <inkml:trace contextRef="#ctx0" brushRef="#br0" timeOffset="9416.85">22669 3683 0,'0'21'16,"22"0"-16,-22 1 0,0-1 0,21 0 0,-21 0 15,0 0-15,0 0 0,0 1 0,0-1 16,0 21-16,0-21 0,0 0 16,0 1-16,0-1 0,0 0 15,0 0-15,-21 0 16,-1-21-16,22 21 15,-21-21-15,21-21 16,0 0-16,0 0 16,0 0-16,0 0 0,0-1 0,21-20 15,-21 21-15,22-21 0,20 20 16,-21-20-16,-21 0 0</inkml:trace>
  <inkml:trace contextRef="#ctx0" brushRef="#br0" timeOffset="9604.75">23008 3577 0,'21'0'15,"0"0"1,1 0-16,-1 0 0,0 0 0,0 21 15,0 1-15,-21 20 16,21-21-16,-21 0 0,0 0 16,0 1-16,0 20 0,0-21 15,0 0-15,-21 22 0,0-22 0,21 0 16,-21 0-16,21 21 0,0-20 0,0-1 16,0 0-16,-21 0 0,21 0 15,21-21 16,0 0-31,0-21 0,-21 0 0</inkml:trace>
  <inkml:trace contextRef="#ctx0" brushRef="#br0" timeOffset="9860.61">23389 3852 0,'0'0'0,"-21"0"0,21 22 31,21-22 0,0 0-31,22 0 16,-22 0-16,0-22 0,21 22 16,-21-21-16,22 21 0,-22-21 0,21 0 15,1 21-15,-22-21 0,0 0 16,0-1-16,0 22 0,-21-21 15,21 0-15,-21 0 0</inkml:trace>
  <inkml:trace contextRef="#ctx0" brushRef="#br0" timeOffset="10096.46">23664 3620 0,'0'0'0,"-21"0"15,0 0-15,0 0 0,0 21 0,-1-21 16,1 21-16,0 0 0,0 0 16,0 0-16,0 1 0,-1-1 0,22 21 15,0-21-15,-21 22 0,21-1 16,0-21-16,0 21 0,0 1 0,0-22 15,0 21-15,0-21 0,21 1 0,1-1 16,-22 0-16,42 0 16,-21 0-16,0-21 0,22 0 0,-22 0 15,21 0-15,0 0 0,-20 0 0,20 0 16,0-21-16,-21 0 0,22 0 16,-1 0-16,-21-1 0,0 1 0,22-21 15,-22 21-15,0-22 0,0 22 16,0-21-16,-21 0 0,0 20 0,0-20 15</inkml:trace>
  <inkml:trace contextRef="#ctx0" brushRef="#br0" timeOffset="10640.16">24130 3662 0,'0'0'0,"0"21"47,0 0-47,-21 0 16,0 22-16,-1-22 0,22 0 15,0 0-15,0 0 0,-21 22 16,0-22-16,21 0 0,0 21 0,0-20 15,-21-1-15,21 0 0,-21 0 0,21 0 16,-21 0-16,21 1 16,0-1-16,0-42 47,0-1-47,0 1 0,0 0 0,0 0 15,0 0-15,21-22 0,-21 22 16,21-21-16,0 0 0,0 20 0,0-20 15,22 21-15,-22-21 0,0 20 16,21 1-16,-20-21 0,-1 42 0,0-21 16,21 0-16,-21 21 0,1 0 15,-1 0-15,0 21 0,-21 0 16,21-21-16,-21 21 0,0 0 0,0 22 16,0-22-16,0 0 0,0 0 15,0 21-15,0-20 0,-21 20 0,21-21 16,-21 0-16,21 22 15,-21-22-15,21 0 0,0 0 0,0 0 16,0 0-16,0 1 0,21-22 31,0 0-31,0 0 0,0-22 16,0 22-16,1-21 0,-1 0 16,0 0-16,0 0 0,0-22 0,0 22 15,1-21-15,-1 21 0,0-22 0,0 1 16,0 0-16,0-22 0,1 22 15,-1-22-15,0 22 0,-21-21 0,0-1 16,21 22-16,-21-1 0,21-20 16,-21 42-16,0-22 0,0 22 15</inkml:trace>
  <inkml:trace contextRef="#ctx0" brushRef="#br0" timeOffset="10896.02">24680 3323 0,'0'43'16,"-21"-22"-16,21 21 0,-21 0 0,21 1 15,-21-1-15,21 0 0,0 1 0,0-1 16,-21 0-16,21 1 0,-22-1 16,22 0-16,-21 1 0,21-22 0,0 21 15,0 1-15,0-22 0,0 0 16,0 21-16,0-21 0,0 1 16,0-1-16,21-21 0,1 0 15,-1 0-15,0 0 16,0 0-16,0 0 0,0 0 0,1 0 15,20-21-15,-21-1 0,0 1 0,22 0 16,-22 0-16,0 0 0,21 0 16,-21-1-16,1 1 0,-1-21 0,0 21 15,0 0-15,-21-1 0</inkml:trace>
  <inkml:trace contextRef="#ctx0" brushRef="#br0" timeOffset="11168.49">24553 3514 0,'43'0'16,"-22"0"-16,0-21 0,21-1 0,1 22 15,-1-21-15,0 21 0,22-21 0,-22 21 16,0 0-16,22-21 0,-22 21 15,1 0-15,-1 0 0,-21 0 0,21-21 16,-20 21-16,-1 0 0,0 0 0,0 0 16,-21-21-1,-21 21 1,-21 0-16,20 0 16</inkml:trace>
  <inkml:trace contextRef="#ctx0" brushRef="#br0" timeOffset="11636.56">22881 3747 0,'-21'-22'16</inkml:trace>
  <inkml:trace contextRef="#ctx0" brushRef="#br0" timeOffset="11684.53">22839 3704 0,'0'0'0,"-43"0"16</inkml:trace>
  <inkml:trace contextRef="#ctx0" brushRef="#br0" timeOffset="11776.48">22669 3810 0,'0'0'0,"0"21"0,0 0 15,-21 1-15,21-1 16,0 0-16,0 0 16,0 0-16,21-21 0,1 0 0,20 0 15,-21 0-15,21 0 0,1 0 0</inkml:trace>
  <inkml:trace contextRef="#ctx0" brushRef="#br0" timeOffset="12453.4">25633 3493 0,'0'0'0,"21"0"0,0 0 16,-21-22-16,0 1 15,-21 21 17,0 0-32,0 21 15,-1 1-15,1-1 0,0 0 16,0 0-16,0 0 0,0 22 16,-1-1-16,1-21 0,21 21 0,-21-20 0,21 20 15,-21-21-15,21 21 16,0-20-16,0 20 0,0-21 0,0 21 15,0-20-15,0-1 0,0 0 16,0 0-16,0 0 0,0 0 0,21 1 16,0-22-16,0 0 0,1 21 0,-1-21 15,0 0-15,0 0 16,0 0-16,0 0 0,1-21 0,-1-1 16,0 22-16,0-21 0,21 0 15,-20 0-15,-1-21 0,0 20 16,21 1-16</inkml:trace>
  <inkml:trace contextRef="#ctx0" brushRef="#br0" timeOffset="12781.21">26035 3408 0,'0'0'0,"0"-42"16,0 20-16,0 1 15,0 0 1,21 21-16,0 0 0,0 0 15,1 21-15,-1 0 0,0 1 0,0-1 16,21 0-16,-20 21 16,-1-21-16,0 22 0,0-1 0,0 0 15,-21 1-15,0-1 0,0 0 16,0-20-16,0 20 0,0 0 0,0-21 16,-21 22-16,0-1 0,-21-21 0,20 22 15,1-22-15,-21 21 0,21-21 16,0 0-16,-22 1 0,22-1 0,0 0 15,0 0-15,0 0 0,-1-21 16,22 21-16,-21-21 16,0 0-1</inkml:trace>
  <inkml:trace contextRef="#ctx0" brushRef="#br0" timeOffset="20311.68">13674 6202 0,'-22'0'79,"1"0"-79,0 0 15,0 0-15,0 0 16,0 0-16,-1 0 0,1 0 15,42 0 48,1 0-47,-1 0-16,0 0 0,21 0 15,1 0-15,-1 0 0,0-21 0,1 21 16,20 0-16,1 0 0,-1 0 15,22 0-15,-22 0 0,22 0 0,0-21 16,-1 21-16,1 0 0,-22 0 16,22 0-16,0 0 0,-1-22 15,-20 22-15,21 0 0,-22 0 0,22 0 16,-22 0-16,-20 0 0,20 0 16,-21 0-16,1 0 0,-22 0 0,21 0 15,-21 0-15,1-21 16,-22 0 15,-22 21-15,1-21-1,0 21 1,21-21-16,-21 21 0,21-21 16,-21-1-16</inkml:trace>
  <inkml:trace contextRef="#ctx0" brushRef="#br0" timeOffset="20736.33">15198 5906 0,'0'0'16,"-22"0"-16,1-22 0,0 22 15,0 0 1,21 22 15,21-22-15,0 21-16,0-21 0,1 21 0,20-21 15,-21 0-15,21 21 0,1-21 0,-1 0 16,-21 21-16,22-21 16,-1 0-16,0 0 0,-21 0 0,22 21 15,-22-21-15,0 0 0,0 0 16,0 0-16,1 0 0,-22 22 16,0-1-1,-22-21-15,1 21 16,0-21-16,-21 21 0,-1 0 0,22-21 15,-21 21-15,0 1 0,-1-1 16,1 0-16,0 0 0,-1 21 0,22-20 16,-21-1-16,21 0 0,-22 0 15,22 21-15,0-20 0,0-22 16,21 21-16,0 0 0,0 0 16,0-42 30,21 21-46,0-21 16,-21 0-16</inkml:trace>
  <inkml:trace contextRef="#ctx0" brushRef="#br0" timeOffset="25021.19">17357 5800 0,'0'0'0,"0"-21"15,0-1 1,21 22-16,0-21 0,0 0 16,-21 0-16,21 21 0,-21-21 15,21 0-15,-21-1 0,0 1 0,22 0 16,-22 0-16,0 0 16,0 0-1,-22 21-15,1 0 16,0 0-16,0 21 0,0-21 15,-22 21-15,22 0 0,-21 0 0,21 22 16,0-22-16,-22 21 0,22 0 16,-21-20-16,21 20 0,-1 0 0,-20 22 15,21-22-15,0 0 0,21 1 16,0-1-16,-21-21 0,21 22 0,0-1 16,0 0-16,0-21 0,21 1 15,0 20-15,0-21 0,0 0 0,0 0 16,22-21-16,-22 22 15,21-22-15,1 0 0,-22 0 0,21 0 16,0 0-16,1-22 0,-1 22 16,-21-21-16,22 0 0,-22 0 0,21 21 15,-21-21-15,0 0 0</inkml:trace>
  <inkml:trace contextRef="#ctx0" brushRef="#br0" timeOffset="26210.04">17843 6033 0,'0'0'0,"22"-22"0,-22 1 0,0 0 15,0 0-15,0 0 16,0 0-16,-22 21 31,1 21-31,0-21 16,0 21-16,0 0 0,0 0 0,-1 22 16,1-22-16,21 0 0,-21 0 15,0 21-15,21-20 0,-21-1 0,21 21 16,0-21-16,0 0 0,0 1 15,0-1-15,0 0 0,0 0 0,21 0 16,0-21-16,0 0 0,0 0 16,1 0-16,-1 0 0,21 0 0,-21 0 15,0-21-15,22 0 0,-22 0 16,0 0-16,21-1 0,-20 1 0,20 0 16,-21 0-16,0-21 0,0 20 15,1-20-15,-22 0 0,0 21 16,0-22-16,0 22 0,0 0 0,-22 0 15,1 0-15,0-1 0,0 22 16,-21 0-16,20 0 0,1 0 0,0 0 16,0 0-16,0 0 0,0 0 15,-1 22-15,22-1 0,-21 0 16,21 0-16,0 0 16,21-21-1,1 0-15,-1 0 0,0 0 16,0 0-16,21 0 0,1 0 15,-1-21-15,0 21 0,1-21 16,-1 0-16,0 21 0,22-21 0,-22 21 16,-21 0-16,22-22 0,-22 22 0,21 0 15,-21 0-15,1 0 16,-22 22 0,0-1-1,0 0-15,0 0 0,-22 0 0,22 0 16,-21 1-16,21-1 0,0 21 15,0-21-15,-21 0 0,21 1 0,0-1 16,-21 0-16,21 0 16,0 0-16,0 0 0,0-42 47,0 0-32,0 0-15,0 0 0,0 0 16,0-1-16,21-20 0,0 21 0,0 0 15,1-22-15,-1 22 0,0-21 16,0 21-16,21 0 0,1-1 0,-1 1 16,0 0-16,1 0 0,-22 21 15,21 0-15,1 0 0,-22 0 0,0 0 16,0 21-16,0 0 0,-21 0 16,0 1-16,0-1 0,0 0 0,0 21 15,0-21-15,0 1 0,-21 20 16,21-21-16,0 0 0,-21 0 15,21 1-15,-21-1 0,21 0 0,0 0 16,0 0-16,21-21 16,0 0-1,0 0-15,0 0 0,1-21 0,20 21 16,-21-21-16,21 0 0,-20 0 16,20-1-16,-21-20 0,21 21 0,1-21 15,-22-1-15,21 22 0,-21-42 16,1 20-16,-1 1 0,0 0 15,0-22-15,-21 22 0,0-1 16,0 1-16,0 21 0,0-21 0,0 20 16,0 1-16,0 0 15,0 42 1,-21 0-16,21 1 0,-21-1 16,21 21-16,-21 0 0,-1 1 15,22-1-15,-21 22 0,21-22 0,-21 0 16,21 1-16,0-1 0,-21 0 15,21 1-15,0-22 0,0 21 0,0-21 16,0 0-16,0 1 0,0-1 16,0 0-16,21-21 15,0 0-15,0 0 0,1 0 16,-1 0-16,0 0 0,0 0 16,0-21-16,0 0 0,1 21 0,-22-22 15,21-20-15,0 21 0,0 0 16,-21 0-16,0-22 0</inkml:trace>
  <inkml:trace contextRef="#ctx0" brushRef="#br0" timeOffset="26284">19389 5800 0,'0'0'0,"-22"0"0</inkml:trace>
  <inkml:trace contextRef="#ctx0" brushRef="#br0" timeOffset="26400.93">19473 5821 0,'43'0'16,"-22"0"-16,0-21 0,0 21 15,21 0-15,-20 0 0,-1-21 0,0 21 16,0 0-16,0 0 16,-21-22-16,21 22 15,1 0-15</inkml:trace>
  <inkml:trace contextRef="#ctx0" brushRef="#br0" timeOffset="26832.71">19960 5884 0,'0'0'0,"0"22"0,21-22 31,0 0-31,22 0 16,-22 0-16,0 0 0,0 0 0,0 0 15,1-22-15,20 22 0,-21-21 0,0 21 16,0-21-16,22 0 0,-22 21 0,0-21 15,0 21-15,-21-21 0,0-1 16,0 1-16,0 0 16,-21 21-16,0 0 0,0 0 0,0 0 15,-1 0-15,1 0 0,-21 0 16,21 21-16,-22-21 0,22 21 0,0 1 16,-42 20-16,41-21 0,1 0 0,21 0 15,-21 1-15,0-1 0,21 0 0,-21 0 16,21 0-16,0 0 0,0 1 0,0-1 15,0 0-15,0 0 0,0 0 0,21 0 16,0-21-16,0 0 0,0 22 16,22-22-16,-22 21 0,0-21 15,0 0-15,0 0 0,1 0 0,-1 0 16,21 0-16,-21 0 0,0 0 0,43-21 16,-43-1-16,0 22 0,22-21 0,-22 21 15,0-21-15,21 0 0,-21 0 16,1 0-16,-1-1 0</inkml:trace>
  <inkml:trace contextRef="#ctx0" brushRef="#br0" timeOffset="27080.57">20701 5715 0,'0'0'0,"0"-21"0,0 42 32,21 0-17,-21 0-15,0 1 0,0-1 0,21 0 16,0 0-16,-21 0 0,0 0 0,22 1 15,-1-1-15,-21 0 0,21 0 16,0 21-16,0-20 0,-21-1 16,0 0-16,21-21 0,-21 21 15,22-21-15,-22 21 0,21-21 32,0 0-17,-21-21-15,21 0 0,-21 0 16,21-22-16</inkml:trace>
  <inkml:trace contextRef="#ctx0" brushRef="#br0" timeOffset="27324.91">21103 5715 0,'0'-42'15,"0"21"1,-21 21-16,0 0 16,0 21-16,-1-21 0,1 21 15,0 0-15,21 0 0,-21 0 0,0 1 16,0-1-16,-1 21 0,1-21 0,0 0 15,0 22-15,0-22 0,-22 42 0,1-20 16,21-22-16,0 0 0,21 0 0,-21 0 16,-1 1-16,22-1 0,-21 0 0,21 0 15,21-21 1,1 0 0,-1 0-16,0 0 0,21-21 15,-21 0-15,1 0 0,-1-1 0,21 1 16</inkml:trace>
  <inkml:trace contextRef="#ctx0" brushRef="#br0" timeOffset="27661.71">21399 5440 0,'0'0'16,"0"-21"-16,0 0 0,0-1 0,0 1 15,22 21-15,-22 21 31,0 1-15,0-1-16,-22 21 0,22-21 0,-21 22 16,21 20-16,-21-21 0,0 22 0,21-22 15,0 1-15,-21-1 0,0 0 0,21-21 16,-22 22-16,1-1 0,21-21 0,0 22 16,0-22-16,0 21 0,0-21 0,0 0 15,0 1-15,0-1 0,21-21 31,22 0-31,-22 0 0,0 0 16,0 0-16,0-21 0,1-1 0,-1 22 16,0-21-16,0 0 0,0 0 0,0 0 15,1 0-15,-22-22 0,0 22 16,21-21-16,0-1 0</inkml:trace>
  <inkml:trace contextRef="#ctx0" brushRef="#br0" timeOffset="27836.61">21421 5736 0,'-22'0'0,"44"0"0,-44 21 16,44-21 15,-1 0-31,0 0 16,0 0-16,0 0 0,22 0 0,-22-21 15,0 21-15,0 0 0,0-21 16,0 21-16,22-21 0,-22 21 0</inkml:trace>
  <inkml:trace contextRef="#ctx0" brushRef="#br0" timeOffset="28648.08">22204 5525 0,'0'0'0,"0"-43"15,0 22-15,0 0 16,-21 21 15,21 21-31,-22-21 16,22 21-16,0 0 0,-21 22 0,0-22 16,0 21-16,21-21 0,-21 22 0,0-1 15,21 0-15,0 1 0,-22-22 0,22 21 16,0 1-16,-21 20 0,21-42 0,0 0 15,0 1-15,0-1 0,0 0 0,21 0 16,1-21-16,-22 21 0,21-21 16,0 21-16,0-21 0,0 0 0,0 0 0,1 0 15,41 0-15,-21 0 0,-20-21 16,20 21-16,-21-21 0,21 0 0,-20 0 16,20 0-16,-21-1 0,0 1 0,22-21 15,-22 21-15,0-22 0,0 1 0,0 0 16,0-1-16,1 1 0,-22 0 15,21-1-15,0 1 0,0-43 0,-21 43 0,0 0 16,0 21-16,0-1 0,0-20 0,0 21 16,0 0-16,-21 21 31,21 21-31,-21 0 16,0 0-16,21 0 0,-22 43 0,1-22 15,0-21-15,21 22 0,0-1 0,0 22 16,-21-22-16,21 0 0,-21 1 0,21-1 15,0-21-15,0 21 0,0-20 0,0 20 16,0-21-16,0 0 0,0 0 0,0 1 16,0-1-16,21 0 0,0-21 15,0 0-15,0 0 0,1 0 0,-1 0 16,0 0-16,0 0 0,0-21 16,0 21-16,1-21 0,-1-1 0,0 1 15,-21 0-15,21 0 0,0 0 0,0-22 16,1-20-16,-22 42 0,21 0 15,-21-22-15,0 22 0,0 0 16,0 42 0,0 0-16,0 0 15,0 1-15,0-1 0,0 21 0,0-21 16,0 0-16,0 1 0,0-1 0,0 0 16,0 0-16,0 0 0,0 0 15,0 1-15,0-1 16,21-21-1,0-21 1,-21-1 0,0 1-16,0 0 0,0 0 15,0 0-15,21 0 0,-21-1 0</inkml:trace>
  <inkml:trace contextRef="#ctx0" brushRef="#br0" timeOffset="28812.06">23114 5546 0,'0'0'15,"0"-21"-15,0-1 16,-21 22-16,0 0 16</inkml:trace>
  <inkml:trace contextRef="#ctx0" brushRef="#br0" timeOffset="29720.48">23516 5609 0,'0'0'0,"0"-21"0,0 0 16,0 0-16,-21 21 31,0 0-16,0 0-15,-1 21 16,1 0-16,21 0 0,0 0 0,-42 43 16,42-43-16,-21 0 0,21 22 0,0-22 15,0 0-15,0 0 0,0 21 0,0-20 16,0-1-16,0 0 0,0 0 0,0 0 16,0 0-16,0 1 0,21-22 15,0 0-15,0 0 0,0 0 16,1 0-16,-1 0 0,21 0 0,-21 0 15,43-22-15,-22 22 0,0-21 0,-20 0 16,20 0-16,-21 0 0,21 0 0,1-22 16,-22 22-16,0-21 0,0-1 15,0 1-15,1 0 0,-1-1 0,0-20 16,-21 21-16,21-1 0,-21 1 0,0-43 16,21 43-16,-21 21 0,0 0 0,0-22 15,0 22-15,0 0 0,-21 21 31,0 21-31,0 0 16,0 0-16,21 1 0,0-1 0,-22 42 16,22-42-16,-21 1 0,21 20 0,0 0 15,-21 1-15,21-22 0,0 21 0,0 0 16,0 1-16,0-22 0,0 21 0,0-21 16,0 22-16,0-22 0,0 0 15,0 0-15,0 0 0,0 1 0,0-1 16,0 0-16,0-42 31,0 0-31,0-1 16,0 1-16,0 0 0,0-21 15,0 21-15,0-1 0,21 1 0,0 0 16,-21 0-16,22 0 0,-1 0 0,-21-1 16,21 1-16,0 21 0,0-21 0,0 21 15,1-21-15,-1 21 0,21 0 0,-21 0 16,22 0-16,-22 0 0,0 0 15,0 0-15,-42 0 32,0 0-32,0 21 15,-1-21-15,-20 21 0,21-21 16,0 21-16,0-21 0,-1 22 0,1-22 16,0 21-16,0 0 0,0 0 0,21 0 15,-21 0-15,21 1 0,0-1 16,0 0-16,0 0 0,0 0 15,0 0-15,21 1 0,0-22 16,-21 21-16,42-21 0,-42 21 16,21-21-16,1 0 0,-1 0 0,0 21 0,0-21 15,0 0-15,0 0 16,1 0-16,-1 0 0,0 0 16,0 0-16,0 0 15,0 0-15,1-21 16,-1 0-16,-21 0 15,42-1-15</inkml:trace>
  <inkml:trace contextRef="#ctx0" brushRef="#br0" timeOffset="30075.52">25125 5313 0,'0'0'0,"0"-21"0,0 0 0,0-1 16,-21 22-16,-1 0 16,-20 0-1,21 22-15,0-22 16,0 21-16,21 0 0,-22 0 0,1 0 16,21 22-16,0-22 0,-21 21 0,0-21 15,21 22-15,-21-1 0,21-21 0,0 21 16,0 1-16,0 20 0,0-20 15,0-22-15,0 0 0,0 21 0,0-21 0,0 1 16,0-1-16,0 0 16,21-21-16,0 0 0,0 0 0,-21 21 15,21-21-15,1 0 0,-1 0 16,21 0-16,-21-21 0,0 0 0,1 21 16,-1-21-16,0-1 0,0 1 0,0 0 15,22 0-15,-22 0 0,0 0 0</inkml:trace>
  <inkml:trace contextRef="#ctx0" brushRef="#br0" timeOffset="30400.34">25527 5271 0,'0'0'0,"0"-22"0,21 22 15,0 0 1,0 0-16,1 0 15,-1 0-15,0 22 0,0-22 0,0 21 16,22-21-16,-22 21 0,0 0 0,21 21 16,-21-20-16,-21-1 0,22 0 0,-22 0 15,0 0-15,0 0 0,0 22 0,0-22 16,0 21-16,-22-21 0,1 22 16,0-22-16,0 21 0,0-21 0,0 1 15,-1 20-15,-41 0 0,42-21 0,0 1 16,-1-1-16,1 0 0,21 0 0,-21-21 15,0 21-15,21 0 0,-21 1 16,0-22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6T03:40:54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720 0,'0'0'0,"0"-21"15,0-1-15,0 1 0,0 0 16,0 0-16,0 0 16,0 0-1,0-1-15,0 1 16,0 0 0,0 42 15,0 0-31,21 22 0,-21-22 0,0 21 15,0 1-15,0 20 16,0 1-16,0-1 0,0 22 0,0-22 16,0 22-16,0-22 0,0 1 15,0-1-15,0 1 0,0-1 16,0 1-16,0-1 0,0 1 0,0-1 16,0-20-16,0-1 0,-21 0 15,21 1-15,-21-22 0,21 0 16,0 0-16,-22-21 0,22-21 15,0 0 1,0 0-16,0-22 0,0-20 16,0 21-16,0-22 0</inkml:trace>
  <inkml:trace contextRef="#ctx0" brushRef="#br0" timeOffset="327.81">1587 677 0,'0'0'16,"0"-21"0,22 0-1,-1 0-15,21 21 0,-21-21 16,43 0-16,-22-1 0,22 1 15,-22 0-15,21 0 0,1 21 16,-1-21-16,1 0 0,-22 21 16,22-22-16,-22 22 0,0 0 0,1-21 15,-22 21-15,0 0 0,-42 0 32,0 21-32,0-21 0,-1 22 15,-20-1-15,21-21 0,-21 21 16,-1 0-16,22 0 0</inkml:trace>
  <inkml:trace contextRef="#ctx0" brushRef="#br0" timeOffset="560.66">1799 1270 0,'0'0'0,"21"0"32,0 0-32,1 0 0,-1-21 15,0 21-15,0-21 16,0 21-16,0 0 0,1 0 16,-22-21-16,21 21 0,-21-22 0,21 22 15</inkml:trace>
  <inkml:trace contextRef="#ctx0" brushRef="#br0" timeOffset="836.52">2222 1355 0,'0'42'15,"0"-21"-15,0 0 0,0 1 16,0-1-16,0 21 0,-21-21 16,21 22-16,0-1 0,0-21 0,-21 21 15,21 1-15,0-22 0,0 21 16,0-21-16,0 1 0,0-1 16,0 0-16,0 0 15,0-42 1,0 0-1,0 0-15</inkml:trace>
  <inkml:trace contextRef="#ctx0" brushRef="#br0" timeOffset="1162.22">2244 1122 0,'0'0'0,"0"21"0,21-21 32,0 0-32,0 0 15,0 0-15,0-21 0,-21 0 16,22 21-16,-22-21 0,0-1 16,0 1-16,0 0 0,0 0 15,0 0-15,-22 0 0,1 21 16,0 0-16,0 0 15,0 21-15,0 0 16,21 0-16,-22 0 0,22 0 0,0 1 16,0-1-16,0 0 0,0 0 15,0 0-15,0 0 0,0 1 16,0-1-16,22 0 0</inkml:trace>
  <inkml:trace contextRef="#ctx0" brushRef="#br0" timeOffset="1647.52">2625 1588 0,'0'0'0,"0"84"15,0-63-15,0 22 16,0-22-16,-22 21 0,22-21 15,0 1-15,0 20 0,-21-21 0,0 0 16,21 0-16,-21-21 31,0 0-15,21-21 0,0 0-16,0-21 0,-21 21 0,21-22 15,0 1-15,0 0 0,0-1 16,21 1-16,0 0 0,0 20 15,0-20-15,22 0 0,-1 21 0,0-1 16,1 1-16,-1 0 0,0 0 16,1 21-16,-1 0 0,0 0 15,-21 0-15,22 0 0,-22 21 16,0 0-16,0 0 0,0 1 16,-21-1-16,0 21 0,0-21 0,0 22 15,0-22-15,0 21 0,0-21 16,-21 22-16,0-22 0,21 0 0,-21 0 15,21 0-15,0 0 0,0 1 16,-21-22-16,42-22 31,0 1-15</inkml:trace>
  <inkml:trace contextRef="#ctx0" brushRef="#br0" timeOffset="2256.17">3852 1482 0,'0'0'16,"0"-21"-16,0-1 0,0 1 0,0 0 16,-21 21-16,0-21 0,0 21 15,0 0-15,-1-21 0,1 21 16,0 0-16,0 0 0,0 0 0,0 21 15,-1-21-15,-20 21 16,21 0-16,0 0 0,0 22 0,-22-22 16,22 21-16,0 1 0,0-1 15,0 0-15,-1 22 0,1-43 0,21 21 16,-21 1-16,21-22 0,0 21 16,0-21-16,0 0 0,21-21 15,0 0-15,1 0 0,-1 0 16,0 0-16,21 0 0,-21-21 15,22 0-15,-22-21 0,21 21 0,1-22 16,-1-20-16,0 20 0,1-20 16,-1-1-16,0 1 0,1-22 0,-1 22 15,0-22-15,1 0 16,-1 1-16,-21-1 0,0 0 0,0 22 16,1-1-16,-1 1 0,-21 21 15,0-1-15,0 22 0,0-21 16,0 21-16,0-1 0,0 44 31,0-1-31,-21 21 0,-1 0 0,22 22 16,-21-1-16,0 22 0,0 0 15,0-1-15,0-20 0,-1 21 16,22-1-16,-21-20 0,0-1 16,0 22-16,21-43 0,0 22 15,0-22-15,0 22 0,0-43 0,0 21 16,0-21-16,0 0 0,0 1 15,21-22-15,0 0 16,0 0-16,1 0 0,-1-22 16,0-20-16,-21 21 0,21-21 0</inkml:trace>
  <inkml:trace contextRef="#ctx0" brushRef="#br0" timeOffset="2900.32">4593 1185 0,'0'0'16,"0"22"-16,-21-1 0,21 0 16,0 0-16,21-21 15,0 0-15,22 0 16,-22-21-16,21 0 0,0 0 0,1-1 15,-1-20-15,0 21 0,1-21 16,-1-1-16,0 1 0,1 0 16,-1-1-16,-21-20 0,0 20 15,1 1-15,-22 0 0,0 21 16,0-22-16,0 22 0,-22 0 16,1 21-16,0 0 0,-21 0 15,-1 0-15,22 21 0,-21 0 0,-22 0 16,22 1-16,0 20 0,-1 0 15,-20 1-15,21 20 0,-1-21 16,22 22-16,0-22 0,0 22 0,0-22 16,21 0-16,0 1 0,0-1 15,21-21-15,0 22 0,0-22 0,0 0 16,22 0-16,-1-21 16,-21 0-16,21 21 0,1-21 0,-1 0 0,0 0 15,1 0-15,-22 0 16,21-21-16,-21 21 0,1-21 0,-22 0 15,0 0-15,-22 21 16,1-22-16,-21 22 0,21 0 16,-22 0-16,1 22 0,0-22 15,-1 21-15,1 0 0,0 21 0,-22-21 16,22 22-16,-22-1 0,22 0 16,0 22-16,-1-1 0,1-20 15,0 20-15,21-20 0,-1-1 0,22 0 16,0 1-16,0-22 0,0 21 15,0-21-15,43 0 0,-22-21 16,21 0-16,1 0 0,-1 0 16,21 0-16,-20 0 0,20-21 0,1 0 15,-1 0-15,1-21 0,-1-1 16,1 1-16</inkml:trace>
  <inkml:trace contextRef="#ctx0" brushRef="#br0" timeOffset="3213.14">5524 445 0,'0'0'0,"0"21"0,-21 0 15,0 0-15,21 21 0,-21 1 16,21-1-16,0 22 0,-21 20 0,0-20 15,-1 20-15,1 22 0,21-21 16,-21 0-16,0-1 0,0 1 0,21 21 16,-21-43-16,-1 22 0,1-22 15,21 1-15,0-1 0,0-20 0,-21-1 16,21 0-16,0 1 0,0-22 16,0 0-16,0 0 0,21-42 31,-21 0-31,21 0 15,1-22-15</inkml:trace>
  <inkml:trace contextRef="#ctx0" brushRef="#br0" timeOffset="3604.08">5397 1799 0,'0'0'0,"0"21"0,0 1 16,0-1-1,22-21 1,-1 0-16,0 0 0,0 0 16,21 0-16,-20 0 0,20 0 0,-21-21 15,21-1-15,-20 1 0,20 21 16,-21-21-16,0-21 0,0 21 0,1-1 16,-22 1-16,0 0 0,0-21 15,0 21-15,0-1 0,-22 1 16,1 21-16,0-21 0,0 21 15,0 0-15,0 0 0,-1 21 0,1 0 16,-21 1-16,21-1 0,0 0 16,-1 21-16,1 1 0,0-22 0,21 21 15,0 0-15,0 1 16,0-22-16,0 21 0,0-21 0,0 1 16,0-1-16,0 0 0,21 0 15,0 0-15,1-21 0,-1 0 0,21 0 16,-21 21-16,22-21 0,-22 0 15,21 0-15,0-21 0,-20 0 0,20 0 16,0 0-16</inkml:trace>
  <inkml:trace contextRef="#ctx0" brushRef="#br0" timeOffset="4287.68">6138 1566 0,'-21'0'31,"21"22"-31,-21-1 15,21 0-15,-21 0 0,21 0 16,0 22-16,0-22 0,0 21 0,-21 0 16,21-20-16,0 20 0,-22-21 15,22 0-15,0 0 0,0 1 0,0-1 16,0 0-16,0 0 0,-21-21 16,21 21-16,-21-21 31,21-21-31,0 0 15,0 0-15,0-22 0,0 22 0,0-21 16,0 0-16,0-1 16,0 1-16,0 0 0,21 20 0,-21-20 15,21 0-15,1 21 0,-1-1 16,0 1-16,0 0 0,0 0 0,22 21 16,-22 0-16,0 0 0,0 0 15,0 0-15,0 0 0,1 21 0,-1 0 16,0 0-16,0 1 0,-21 20 15,0 0-15,0 1 0,0-22 0,0 21 16,0 0-16,0 1 16,-21-22-16,21 21 0,-21-21 0,21 1 15,0-1-15,0 0 0,-21 0 16,21-42 15,0 0-31,21-22 16,-21 22-16,21-21 0,0 0 15,0-22-15,0 22 0,22-1 0,-22-20 16,0 21-16,21 20 0,-20-20 16,20 21-16,-21 0 0,21 0 0,-20 21 15,-1 0-15,21 0 0,-21 0 16,0 0-16,1 21 0,-22 0 16,21 21-16,-21-21 0,0 22 15,21-22-15,-21 21 0,0 1 0,0-1 16,0 0-16,0 1 0,0-22 15,0 0-15,0 21 0,0-21 0,-21 1 16,21-1-16,-21 0 16,21-42 15,0 0-31,0-1 0,0-20 16</inkml:trace>
  <inkml:trace contextRef="#ctx0" brushRef="#br0" timeOffset="4668.47">7006 1778 0,'0'42'15,"21"-42"1,0 0-16,1 0 16,-1 0-16,0 0 0,0 0 15,21-21-15,-20 0 0,20 0 0,-21 0 16,21 0-16,-20-1 0,-1 1 15,21 0-15,-21 0 0,-21 0 0,0 0 16,0-1-16,0 1 16,-21 21-1,0 0-15,0 21 16,0 1-16,-1-1 0,-20 0 0,21 0 16,0 21-16,0-20 0,-1 20 15,22-21-15,-21 21 0,21 1 0,-21-22 16,21 21-16,0-21 0,0 1 15,0-1-15,0 0 0,0 0 0,0 0 16,21-21-16,0 0 0,1 0 16,-1 0-16,0 0 0,0 0 0,0 0 15,0-21-15,22 0 0,-22 21 0,0-21 16,21 0-16,1-1 0,-22 1 16,21-21-16</inkml:trace>
  <inkml:trace contextRef="#ctx0" brushRef="#br0" timeOffset="5176.18">7853 1545 0,'0'0'0,"-43"0"16,22 0-1,0 0 1,0 21-16,21 1 0,0-1 16,0 0-16,0 0 15,-21 0-15,21 0 0,0 22 0,0-22 16,0 0-16,-21 0 0,21 0 15,0 1-15,0-1 0,0 0 16,-22 0-16,22 0 16,-21 0-16,21-42 31,0 0-15,0 0-16,0 0 15,21 0-15,1-22 0,-22 22 0,21-21 16,0-1-16,21 1 0,-21 0 15,22-1-15,-1 22 0,-21-21 0,22 21 16,-1 0-16,0-1 0,1 22 16,-22 0-16,21-21 0,-21 21 0,0 0 15,1 0-15,-1 21 0,0-21 16,-21 22-16,0-1 0,0 0 16,0 21-16,0-21 0,0 22 0,0-1 15,-21-21-15,0 22 0,-1-1 16,22-21-16,0 0 0,-21 22 0,0-22 15,21 0-15,0 0 0,0 0 16,0 0-16,-21-21 16,42-21 15,-21 0-31,21 0 16,0 0-16,1-22 0,-1 22 15</inkml:trace>
  <inkml:trace contextRef="#ctx0" brushRef="#br0" timeOffset="5571.96">8763 889 0,'0'0'0,"0"-42"0,0-1 16,0 22-16,0 0 0,0 0 0,0 0 15,0 42 16,0 0-31,0 21 16,0 1-16,0-1 0,0 0 0,-21 1 16,0 20-16,21-20 0,-22 20 15,1 1-15,21-22 0,-21 21 0,0-20 16,0 20-16,21-20 0,0-1 16,0 21-16,-21-20 0,21-1 0,-22-21 15,22 22-15,0-1 0,0-21 16,0 0-16,0 0 0,0 1 0,0-1 15,0 0-15,22-21 32,-1 0-17,0-21-15,0 0 16,0-1-16,-21 1 0,21 21 16,1-21-16,-1 0 0,-21 0 15,21 0-15,0 21 0,-21-22 0,21 1 16,-21 0-16</inkml:trace>
  <inkml:trace contextRef="#ctx0" brushRef="#br0" timeOffset="5947.46">8340 1270 0,'0'0'0,"-22"0"0,44 0 31,20 0-31,-21 0 0,21 0 16,1-21-16,20 0 0,-20 21 15,20 0-15,-21-21 0,22 21 0,-22 0 16,1-22-16,-1 22 0,-21 0 16,0 0-16,0-21 0,1 21 0,-1 0 15,-42 0 32,-1 0 0,1 0-31,21 21 15</inkml:trace>
  <inkml:trace contextRef="#ctx0" brushRef="#br0" timeOffset="8048.02">14732 85 0,'0'-21'0,"0"-1"16,0 1 15,0 0-31,21 21 31,0 0-15,0 0 15</inkml:trace>
  <inkml:trace contextRef="#ctx0" brushRef="#br0" timeOffset="9835.93">14880 0 0,'0'0'0,"0"21"156,0 0-156,0 22 0,0-22 16,0 21-16,0 1 0,0-22 0,0 21 16,21-21-16,-21 0 0,0 22 15,0-22-15,0 0 0,21 21 0,-21-20 16,0-1-16,22 21 0,-22-21 0,0 0 16,0 22-16,0-22 0,0 21 15,21-21-15,-21 1 0,21 20 0,-21-21 16,0 21-16,21-20 0,-21 20 15,21-21-15,-21 21 0,0-20 0,21 20 16,-21-21-16,22 21 0,-22-20 0,0-1 16,0 21-16,0-21 0,21 0 15,-21 22-15,0-22 0,0 0 16,0 0-16,0 22 0,0-22 16,0 0-16,0 0 0,0 0 0,0 0 15,0 1-15,0 20 0,0-21 0,0 0 16,0 0-16,0 22 0,0-22 15,0 0-15,0 21 0,0-20 0,0 20 16,0 0-16,0-21 0,0 22 16,0-22-16,21 21 0,-21-21 0,0 22 15,0-22-15,0 21 0,0-21 0,21 22 16,-21-22-16,0 0 0,21 21 16,-21-20-16,0-1 0,0 21 0,0-21 15,0 22-15,0-22 16,0 21-16,0 0 0,0-20 0,0 20 15,0 0-15,0 1 0,0-1 0,0 0 16,0 1-16,0-22 0,0 21 16,-21 0-16,21 1 0,0-1 0,0-21 15,0 22-15,0-1 0,0 0 0,0 1 16,0-1-16,0 0 0,0 1 16,0-1-16,0 0 0,0 1 0,0-1 15,0 0-15,0 1 0,0-1 0,0 0 16,0 1-16,0-22 15,0 21-15,0 0 0,0 1 0,0-1 16,0 0-16,0 1 0,0-1 0,0 22 16,0-22-16,0 0 0,0 1 15,0 20-15,0-21 0,0 1 0,0-1 16,0 0-16,0 22 0,0-22 0,0 1 16,0-1-16,0 0 0,0 1 15,0-1-15,0 0 0,0 1 0,0 20 16,0-21-16,0 1 0,0 20 0,0-20 15,0 20-15,0-21 0,0 1 16,0 20-16,0-20 0,0-1 0,0 21 16,0-20-16,0-1 0,0 0 15,0 22-15,0-22 0,21 1 0,-21 20 16,0-21-16,21 1 0,-21 20 16,0-20-16,22-1 0,-22 0 0,0 1 15,0 20-15,0-21 0,21 1 0,-21-1 16,21 22-16,-21-22 0,0 21 15,0 1-15,0-1 0,0 1 0,0-1 16,0 1-16,21-1 0,-21-20 0,0 20 16,0 1-16,0-1 0,0 1 0,0-1 15,0 1-15,0-1 0,0 22 16,0-22-16,0 1 0,0-1 0,0 1 16,0-1-16,21 22 0,-21-21 15,21-1-15,-21 1 0,0 20 0,0-20 16,22-1-16,-22 22 0,21-22 15,-21 1-15,0-1 0,21 1 0,-21 21 16,21-22-16,-21 1 0,21-1 0,-21 22 16,0-22-16,0 22 0,21-22 15,-21 1-15,0-1 0,0 1 0,22 21 16,-22-22-16,0 1 0,0 20 0,0-20 16,0 20-16,0-20 0,0-1 0,0 22 15,0-21-15,0-1 0,0 1 16,0-1-16,0 22 0,0-22 0,0 1 15,0 20-15,0-20 0,0 21 16,0-22-16,0 1 0,-22 20 0,22-20 16,0-1-16,-21 22 0,21 0 15,0-22-15,0 22 0,0-1 0,-21-20 16,21 21-16,-21-22 0,21 22 0,0-22 16,0 22-16,0-22 0,0 22 0,0 0 15,-21-1-15,21-20 0,0 21 16,0-22-16,0 22 0,0-1 0,0-20 15,0 21-15,0-1 0,0-20 0,0 20 16,0 1-16,21-21 0,-21 20 0,0-20 16,0 20-16,0-20 0,0 21 15,0-22-15,21 22 0,-21-22 16,0 22-16,0-22 0,0 22 0,0-21 16,0 20-16,0-20 0,0 20 0,0-20 15,0 21-15,0-22 0,0 22 0,0-1 16,0-20-16,0 21 0,0-22 15,0 22-15,0-1 0,0-20 0,0 21 16,0-1-16,0 1 0,0-22 0,-21 22 16,21 0-16,0-22 0,-21 22 0,21-22 15,0 22-15,0-21 0,0 20 16,0 1-16,-21-22 0,21 22 0,0-21 16,0-1-16,-22 22 0,22-22 15,0 1-15,0 20 0,0-20 0,0-1 16,0 1-16,0-1 0,0 1 0,0-1 15,-21 1-15,21-1 0,0 1 16,0-1-16,0 1 0,0-22 0,0 22 16,0-22-16,0 0 0,-21 22 0,21-22 15,0 1-15,0-1 0,0 0 0,0 1 16,0-1-16,0 0 0,0-21 16,0 22-16,0-22 0,0 0 0,0 0 15,0-42 1,0 0-1</inkml:trace>
  <inkml:trace contextRef="#ctx0" brushRef="#br0" timeOffset="10894.94">16065 974 0,'0'0'0,"0"-43"16,0 22-16,0-21 0,0 21 0,0 0 0,0-1 15,0 1-15,0 0 16,0 0-16,0 42 31,0 21-31,0-20 16,0 20-16,0 21 0,0-20 0,0 20 15,0 1-15,0 20 0,0-20 16,0-1-16,0 1 0,0-1 0,-21 1 16,21 21-16,0-22 0,0-21 15,-21 22-15,21-22 0,-21 1 16,21-1-16,0 0 0,0-21 0,0 1 15,0-1-15,0-42 32,0-1-32,0 1 15,0-21-15,21 21 0,-21-22 0</inkml:trace>
  <inkml:trace contextRef="#ctx0" brushRef="#br0" timeOffset="11143.61">16150 1016 0,'0'-42'15,"0"21"-15,0-1 16,21 22-16,0-21 16,22 0-16,-22 21 0,21-21 0,1 0 15,-1 21-15,0-21 0,1-1 16,-1 22-16,0 0 0,-21-21 0,1 21 15,-1 0-15,0 0 0,0 0 16,-21 21-16,0 1 16,-21-1-16,0 0 15,0 0-15,-1 0 0,1 0 0</inkml:trace>
  <inkml:trace contextRef="#ctx0" brushRef="#br0" timeOffset="11347.51">16044 1588 0,'0'0'0,"0"42"15,21-42 1,1 0-16,-1 0 0,0-21 0,0 0 16,0 21-16,0-22 0,1 22 15,20-21-15,-21 21 0,21 0 0,-20-21 16,20 21-16,-21 0 0,0 0 15,0 0-15,1 0 0,-1 0 16</inkml:trace>
  <inkml:trace contextRef="#ctx0" brushRef="#br0" timeOffset="11588.36">16700 1651 0,'0'42'15,"0"-20"1,-21-1-16,21 0 0,0 0 16,0 0-16,-21 0 0,21 1 15,0-1-15,0 0 0,0 21 0,0-21 16,0 1-16,0-1 16,0 0-16,0 0 15,0-42 1,0 0-1,0 0-15</inkml:trace>
  <inkml:trace contextRef="#ctx0" brushRef="#br0" timeOffset="11772.15">16700 1418 0,'22'0'78,"-1"0"-78,0 0 16</inkml:trace>
  <inkml:trace contextRef="#ctx0" brushRef="#br0" timeOffset="12329.04">17081 1651 0,'0'-21'0,"0"42"0,-21-42 0,21 0 15,-21 0-15,21 42 32,0 0-32,0 0 0,0 0 0,0 0 15,0 22-15,0-22 16,0 21-16,0-21 0,0 22 0,0-22 16,0 0-16,0 21 0,0-20 0,0-1 15,0 0-15,0 0 0,0 0 16,0-42 15,0 0-15,0 0-16,0-22 0,0 22 0,0-21 15,21 0-15,0-1 0,1 1 16,-22 0-16,21-1 0,21 1 16,-21 0-16,0 20 0,22 1 0,-1 0 0,0 0 15,1 21-15,-1 0 16,0 0-16,1 0 0,-22 21 0,21 0 15,1 0-15,-22 1 0,0-1 16,0 21-16,0 0 0,-21-20 0,0 20 16,0-21-16,0 21 0,0-20 0,0-1 15,-21 0-15,0 0 0,0 0 16,0 0-16,21 1 0,0-44 47,21 1-47</inkml:trace>
  <inkml:trace contextRef="#ctx0" brushRef="#br0" timeOffset="12876.09">18246 1545 0,'0'0'15,"0"-21"-15,0 0 0,0 0 0,0 0 16,-22 21-16,1 0 15,0 0-15,0 0 0,0 0 0,-22 0 16,22 0-16,-21 21 0,21 0 16,0 0-16,-22 21 0,22-20 15,0 20-15,0-21 0,0 21 0,-1 1 16,22-22-16,0 21 0,-21-21 16,21 22-16,0-22 0,0 0 0,0 0 15,0 0-15,0 1 0,21-22 0,1 21 16,-1-21-16,0 0 0,0 0 15,21 0-15,-20 0 0,20 0 0,-21-21 16,21-1-16,-20 1 0,20 0 16,-21 0-16,21-21 0,-20 20 0,-1-41 15,0 21-15,21-1 0,-21-20 16,1-1-16,-1 1 0,0-1 16,-21-20-16,21 20 0,-21 1 0,21-1 15,-21 1-15,21-1 0,-21 22 16,0-1-16,0 22 0,0 0 0,0 0 15,0 0-15,0 42 16,0 0-16,0 21 16,-21-20-16,21 41 0,-21-21 0,21 22 15,-21-1-15,21 1 0,0-1 16,0 1-16,0-1 0,-21 1 0,0-22 16,21 22-16,-22-1 0,22-20 15,0-1-15,0 0 0,0 1 0,0-1 16,0-21-16,0 0 0,0 0 15,0 1-15,22-22 16,-1 0-16,0 0 0,0 0 0,0 0 16,0-22-16,1 1 0,-1 0 0</inkml:trace>
  <inkml:trace contextRef="#ctx0" brushRef="#br0" timeOffset="13639.67">18965 1291 0,'0'0'0,"0"21"16,21-21 0,1 0-1,-1 0 1,0 0-16,0 0 0,0 0 15,22-21-15,-1 0 0,0 21 0,1-21 16,-22 0-16,21 0 0,0-1 16,1 1-16,-22 0 0,21-21 0,-21 21 15,-21-1-15,0 1 0,0 0 16,0 0-16,0 0 0,-21 0 0,-21 21 16,21 0-16,-22 0 0,1 0 15,21 0-15,-21 21 0,-1 0 16,1 0-16,0 21 0,-1-20 0,22 20 15,0 0-15,0 1 0,0-1 16,-1 0-16,22 1 0,-21-1 0,21 0 16,0-21-16,0 22 0,0-22 15,21 0-15,1 0 0,-1 0 0,0-21 16,0 22-16,21-22 0,-20 0 16,20 0-16,0 0 0,-21 0 0,22 0 15,-22-22-15,21 22 0,-21-21 16,1 0-16,-22 0 0,0 0 15,-22 21 1,1 0-16,0 0 0,-21 0 16,21 0-16,-22 21 0,22-21 0,-21 21 15,21 0-15,-22 22 0,22-22 16,0 21-16,0-21 0,0 22 0,-1-1 16,1-21-16,0 21 0,21 1 15,0-22-15,0 0 0,0 0 0,0 22 16,0-22-16,0 0 15,21 0-15,0-21 0,1 0 0,-1 21 16,21-21-16,0 0 0,-20 0 0,20 0 16,0-21-16,1 21 0,-1-21 15,0 0-15,1 0 0</inkml:trace>
  <inkml:trace contextRef="#ctx0" brushRef="#br0" timeOffset="13935.5">20002 910 0,'0'0'0,"0"-42"0,0 21 15,0 0-15,-21 21 16,21 21 0,-21 0-16,0 21 0,21-21 0,-21 22 15,21-1-15,0 22 0,-21-22 16,-1 21-16,22 1 0,-21-1 15,0 1-15,21-1 0,-21 1 0,0-22 16,21 22-16,0-1 0,-21-20 16,21-1-16,-22 0 0,22 1 0,-21-1 15,21-21-15,0 0 0,0 0 16,0 1-16,21-44 31</inkml:trace>
  <inkml:trace contextRef="#ctx0" brushRef="#br0" timeOffset="14344.27">20024 1630 0,'0'21'16,"0"0"-16,0 0 15,0 1 1,21-22-1,0 0 1,0 0-16,0 0 0,22-22 0,-22 1 16,0 21-16,0-21 0,21 0 15,-20 0-15,-1 0 0,0-1 0,0 1 16,0 0-16,0 0 0,-21 0 16,0 0-16,0-1 15,-21 22-15,0 0 16,0 0-16,0 0 0,0 22 15,-1-1-15,-20 0 0,21 0 0,0 0 16,0 0-16,21 1 0,-22 20 16,22-21-16,-21 21 0,21-20 0,0-1 15,0 21-15,0-21 0,0 0 16,0 1-16,0-1 0,21 0 16,1-21-16,-1 0 0,0 0 0,0 0 15,21 0-15,-20 0 0,20 0 16,-21 0-16,21 0 0,1-21 0,-22 0 15,21-1-15</inkml:trace>
  <inkml:trace contextRef="#ctx0" brushRef="#br0" timeOffset="15031.87">20828 1482 0,'0'21'16,"-21"-21"-16,21 21 0,0 0 15,0 0-15,-21 1 0,21-1 0,-22 0 16,22 0-16,-21 21 0,21-20 16,-21-1-16,21 0 0,0 0 0,0 0 15,0 0-15,0 1 0,0-1 16,0-42 31,0-1-32,0 1-15,0 0 0,0 0 16,0-21-16,0 20 0,0-20 0,21 21 16,0-21-16,1 20 0,-1-20 15,0 21-15,0 0 0,0 0 0,0-1 16,1 1-16,-1 21 0,21 0 0,-21-21 16,0 21-16,1 0 15,-1 0-15,0 21 0,0-21 0,-21 21 16,21 1-16,-21-1 0,21 0 15,-21 21-15,0-21 0,0 22 0,0-22 16,0 0-16,0 21 0,0-20 16,0-1-16,0 0 0,0 0 0,0 0 15,-21 0-15,21 1 0,-21-1 16,21-42 15,0-1-31,0 1 16,0 0-16,0 0 0,0 0 0,21-22 15,0 1-15,1 0 16,-1-1-16,0 1 0,21 0 0,1 21 16,-22-22-16,21 22 0,0 0 15,1 0-15,-22 21 0,21 0 0,1 0 16,-1 0-16,-21 21 0,21-21 16,-20 42-16,-1-21 0,-21 1 0,0 20 15,0 0-15,0-21 0,0 22 0,0-1 16,0-21-16,-21 22 0,21-22 15,-22 0-15,1 0 0,0 0 0,21 0 16,0 1-16,-21-1 0,0-21 16,21-21 15,0-1-31</inkml:trace>
  <inkml:trace contextRef="#ctx0" brushRef="#br0" timeOffset="15539.65">21971 1715 0,'0'0'16,"-21"0"-16,-22 21 15,65-21 17,-1-21-32,0 21 0,21-22 0,-21 1 15,22 21-15,-22-21 0,21 0 16,1 0-16,-22 0 0,21-1 15,0 1-15,-20 0 0,-1 0 16,0 0-16,-21 0 0,0-1 16,0 1-16,-21 21 15,0 0-15,-22 0 0,22 0 0,-21 0 16,21 21-16,-22 1 0,22-1 16,0 21-16,-21-21 0,20 22 0,1-1 15,0 0-15,0 1 0,21-22 0,0 21 16,0 0-16,0-20 0,0 20 15,0-21-15,0 0 0,0 0 0,21-21 16,0 22-16,0-1 0,1-21 16,-1 0-16,21 0 0,0 0 15,-20 0-15,20 0 0,0-21 16,1-1-16,-1 1 0,0 0 0,1 0 16,-1 0-16</inkml:trace>
  <inkml:trace contextRef="#ctx0" brushRef="#br0" timeOffset="16029.37">22796 1503 0,'0'-21'0,"-21"21"47,0 0-47,21 21 0,-21 0 0,21 0 16,-21 0-16,21 22 15,-21-22-15,21 0 0,0 21 0,0-20 16,0 20-16,-22-21 0,22 0 15,0 0-15,-21 22 0,21-22 0,-21 0 16,21 0-16,0 0 16,0-42 15,0 0-31,0 0 16,0-21-16,0 20 0,0-20 15,21 21-15,0-21 0,1-1 16,-1 1-16,21 0 0,-21-1 15,22 1-15,-1 0 0,0 20 16,22-20-16,-22 21 0,0 0 0,1 21 16,-1 0-16,-21 0 0,22 0 15,-22 21-15,0 0 0,0 0 0,-21 22 16,0-1-16,0-21 0,0 21 16,0 1-16,0-1 0,0 0 0,-21 1 15,21-1-15,-21-21 0,0 22 0,21-22 16,0 0-16,-22 0 0,22 0 15,-21-21-15,21-21 32,21 0-17,1 0-15,-22-22 16,21 22-16,0-21 0</inkml:trace>
  <inkml:trace contextRef="#ctx0" brushRef="#br0" timeOffset="16332.2">23939 656 0,'0'0'0,"0"-21"0,0 42 32,-21 0-32,0 22 15,0-1-15,0 0 0,0 22 16,-1-1-16,1 22 0,0-21 0,0-1 15,0 22-15,21-22 0,-21 1 16,-1-1-16,1 1 0,0-1 0,0-20 16,21 20-16,-21-21 0,0 1 15,21-22-15,-22 21 0,22-21 0,0 1 16,0-1-16,0 0 0,0-42 47,22 0-47,-22-1 0,21 1 0</inkml:trace>
  <inkml:trace contextRef="#ctx0" brushRef="#br0" timeOffset="16809.75">24257 1439 0,'0'0'0,"21"-21"0,0 0 15,0 21-15,1-21 0,-22 0 16,-22 21-1,1 0-15,0 0 16,0 0-16,-21 21 0,20-21 16,-20 21-16,21 0 0,-21 0 15,20 1-15,1-1 0,0 0 16,0-21-16,0 21 0,21 0 0,0 0 16,0 1-16,0-1 15,0 0-15,21-21 0,0 0 16,0 21-16,0-21 0,1 21 15,-1-21-15,21 0 0,-21 21 0,0-21 16,1 22-16,-1-22 0,0 21 0,0 0 16,0-21-16,-21 21 0,0 0 15,0 0-15,0 1 16,0-1-16,-21 0 16,0-21-16,0 21 0,-22-21 15,22 0-15,-21 21 0,21-21 16,-22 0-16,22 0 0,-21 0 0,21 0 15,-22 0-15,22 0 0,0 0 0,0 0 16,0 0-16,0 0 0,-1 0 16,22-21 31,0 0-32,22 21-15</inkml:trace>
  <inkml:trace contextRef="#ctx0" brushRef="#br0" timeOffset="17252.04">23156 953 0,'0'0'15,"-21"0"-15,0 0 16,42 0 15,21 0-31,-20 0 0,20 0 0,0 0 16,1 0-16,20-22 0,1 22 15,-1 0-15,1 0 0,20 0 0,-20 0 16,-1 0-16,1 0 0,-22 0 16,22 0-16,-22 0 0,-21 0 0,21 0 15,-20 0-15,-1 0 0,-42 0 94,-1 0-78,1 0-16,0 0 0</inkml:trace>
  <inkml:trace contextRef="#ctx0" brushRef="#br0" timeOffset="18836.68">2095 2794 0,'0'-21'0,"0"0"16,0 0-1,0-1-15,0 1 16,-21 21-16,21-21 16,-21 0-1,21 0-15,-21 21 16,42 0 46,0 0-62,0 0 0,1 0 0,20 0 16,0 0-16,1 0 0,20 0 16,1 0-16,-1 0 0,22 0 15,-22 0-15,22 0 0,0 0 16,-1 21-16,1-21 0,21 0 0,0 0 16,-1 0-16,22 21 0,-21-21 15,21 0-15,0 0 0,0 0 0,0 0 16,0 0-16,21 0 0,22 0 15,-22 0-15,21 0 0,1 0 0,-22 0 16,21 0-16,0 0 0,1 0 16,-22 0-16,21 0 0,-21 0 0,1 0 15,20 0-15,-21 0 0,0 0 16,0 0-16,-21 0 0,22 0 0,-22 0 16,0 0-16,0 0 15,0 0-15,0 0 0,0 0 0,-22 0 16,1 0-16,0 0 0,-21 0 0,-1 0 15,-20 0-15,-1 0 0,1 0 16,-1 21-16,-20-21 0,-22 0 0,21 0 16,-21 0-16,1 0 0,-1 0 15,0 0 32,-21-21-31,0 0-1</inkml:trace>
  <inkml:trace contextRef="#ctx0" brushRef="#br0" timeOffset="20241.93">16637 2455 0,'0'0'0,"-21"0"0,0 0 0,-1 22 15,1-22-15,0 0 0,0 0 16,0 0-16,0 0 0,-1 0 0,1 0 16,0 0-1,21 21-15,21-21 47,0 0-47,1 0 0,20 0 16,-21 0-16,21 0 0,1 0 15,-1 0-15,0-21 0,1 21 0,-1 0 16,22 0-16,-22 0 0,21-22 16,22 22-16,-21 0 0,20 0 0,1 0 15,0 0-15,20-21 0,-20 21 16,0 0-16,-1 0 0,22 0 16,0 0-16,-21-21 0,21 21 0,-1 0 15,1 0-15,-21 0 0,21-21 16,0 21-16,-22 0 0,22 0 0,-21-21 15,-1 21-15,1 0 0,21-21 16,-21 21-16,20 0 0,-20 0 16,21 0-16,-21 0 0,20 0 0,-20 0 15,0 0-15,-1 0 0,1 0 16,0 0-16,-1 0 0,22 0 0,-21 0 16,0 0-16,-1 0 0,1 0 15,0 0-15,-1 0 0,1 0 0,0 0 16,-22 0-16,22 0 0,-22 0 15,22 0-15,0 0 0,-1 0 0,1 0 16,0 0-16,-1 0 0,1 0 16,-22 0-16,22 0 0,0 0 0,-1 0 15,1 0-15,0 0 16,-1 0-16,1 0 0,0 0 0,-1 0 16,1 0-16,0 0 0,-1 0 15,1 0-15,0 0 0,-22 0 0,1 0 16,20 0-16,-20 0 0,-1 0 15,1 0-15,21 0 0,-22 0 0,1 0 16,-22 0-16,21 0 0,1 0 0,-22 0 16,22 0-16,-22 0 0,0 0 15,-20 0-15,20 0 0,-21 0 0,0 0 16,0 0-16,-21-22 16,22 22-16,-44 0 62,1 0-46</inkml:trace>
  <inkml:trace contextRef="#ctx0" brushRef="#br0" timeOffset="20403.84">23982 2413 0,'0'0'0,"-21"0"0,-1 0 0,1 0 15,0 0-15,0 0 0,0 21 0,0-21 16,-1 0-16,1 0 0,0 0 16,0 0-16,0 21 0,0-21 0,-1 0 15,-20 0-15,21 0 0,-21 0 16,-1 0-16,22 0 0</inkml:trace>
  <inkml:trace contextRef="#ctx0" brushRef="#br0" timeOffset="22252.12">698 4466 0,'-21'0'47,"0"0"-47,-21 0 15,21 0-15,-1 0 16,-20 0-16,21 0 0,-21 0 0,-1 0 16,1 0-16,21 0 0,-22 0 15,22 0-15,-21 0 0,21 0 16,0 0-16,-1 0 0,1 0 15,21-21 1,21 21 31,1 0-47,-1 0 0,21 0 16,0 0-16,1 0 0,20 0 15,1 0-15,20 0 0,-20 0 16,21 0-16,-22 0 0,22 0 0,-22 0 15,22 0-15,-22 0 0,1 0 16,-1 0-16,1 0 0,-1 0 0,1 0 16,-22 0-16,1 0 0,-1 0 15,0 0-15,-21 0 0,1 0 0,-1 0 16,0 0 0,-21-21 30,-21 21-30,0-21 0,-1 21-16,1-21 0</inkml:trace>
  <inkml:trace contextRef="#ctx0" brushRef="#br0" timeOffset="22763.83">1333 4128 0,'0'-22'16,"-21"22"0,21 22 15,0-1-31,21 0 15,1 0-15,-1 0 0,0-21 16,21 21-16,-21 1 0,1-22 16,20 21-16,-21 0 0,0-21 0,22 21 15,-22-21-15,21 0 16,-21 21-16,0-21 0,22 0 0,-22 0 16,0 0-16,0 0 0,0 0 15,1 21-15,-1-21 0,0 0 16,-21 22-16,0-1 15,0 0 1,-42 0-16,20-21 0,1 21 16,-21 0-16,0 1 0,-1-1 15,1 21-15,-22-21 0,22 0 0,-21 22 16,20-22-16,1 0 16,0 21-16,-1-20 0,22-1 0,0 0 15,0 0-15,0 0 0,-1 0 16,22 1-1,22-22 32</inkml:trace>
  <inkml:trace contextRef="#ctx0" brushRef="#br0" timeOffset="24015.55">2857 4318 0,'0'0'0,"0"21"0,-21-21 16,21 21-16,-21-21 0,0 0 31,21-21-15,0 0 0,0 0-16,0 0 0,0 0 0,0-1 15,0 1-15,0 0 0,0-21 16,0 21-16,0-22 0,21 22 0,0-21 15,-21 21-15,21-1 0,1 1 16,-1 0-16,0 0 0,0 21 0,0 0 16,0 0-16,1 0 0,20 0 15,-21 0-15,0 0 0,22 21 0,-22 21 16,21-20-16,-21 20 0,22 0 16,-22 1-16,0-1 0,0 0 0,-21 1 15,0-22-15,0 21 0,0 0 16,0-20-16,0 20 0,0-21 15,0 0-15,-21 0 0,21 1 16,-21-22 0,0 0-16,21-22 15,0 1-15,-22 0 0,22 0 16,-21-21-16,21 20 0,0-20 16,0 0-16,0-1 0,0 1 15,0 0-15,0-1 0,0 1 0,0 0 16,0 21-16,43-22 0,-22 22 15,0 0-15,21 0 0,-21 0 0,22-1 16,-1 22-16,-21 0 0,0-21 16,1 21-16,20 0 0,-21 0 15,0 0-15,0 0 0</inkml:trace>
  <inkml:trace contextRef="#ctx0" brushRef="#br0" timeOffset="24391.85">3768 4297 0,'21'0'15,"0"0"1,0 0-16,0-21 0,0 0 16,1-1-16,-22 1 0,21 0 15,0 0-15,0-21 0,-21 20 0,0 1 16,0-21-16,0 21 0,0 0 15,0-1-15,0 1 0,0 0 16,-21 21-16,0 0 16,0 0-16,21 21 0,-22 0 15,1 1-15,0 20 0,21-21 0,-21 21 16,21 1-16,-21-1 0,21 0 16,-21 1-16,21-22 0,0 21 0,0 1 15,0-22-15,0 0 16,0 0-16,0 0 0,21 0 0,0 1 0,0-22 15,0 0-15,0 0 0,1 0 16,-1 0-16,21 0 0,-21 0 16,0 0-16,22-22 0,-22 1 15,21 0-15,-21 0 0,22 0 0</inkml:trace>
  <inkml:trace contextRef="#ctx0" brushRef="#br0" timeOffset="26032.17">4551 3514 0,'0'0'0,"0"-21"0,0-1 0,0 1 16,0 0-16,0 42 31,-21 0-15,21 22-16,0-22 0,0 21 0,0 1 15,0-1-15,0 0 0,0 1 16,-22 20-16,22-21 0,0 22 0,0-1 15,0-20-15,0 20 0,-21-20 16,21 20-16,0-21 0,0 1 0,0-1 16,0-21-16,0 22 0,0-22 15,0 0-15,21 0 0,-21 0 0,22-21 16,-1 0-16,0 0 0,0 0 16,0 0-16,0 0 15,1-21-15,-1 0 0,0 0 0,0 0 16,0-1-16,0 1 0,1-21 15,-1 21-15,0-22 0,-21 22 0,0 0 16,21-21-16,-21 21 0,21-1 16,-21-20-16,0 21 0,0 0 0,0 0 15,0 42 17,0 0-17,0 0-15,0 0 0,0 0 16,0 1-16,0 20 0,0-21 15,0 21-15,0-20 0,0 20 16,0-21-16,0 0 0,0 0 0,0 1 16,21-1-16,-21 0 0,22 0 0,-1-21 15,0 0-15,0 0 16,0 0-16,0 0 0,1 0 16,-1 0-16,0-21 0,0 0 15,0 0-15,0-1 0,1-20 0,-22 21 16,0-21-16,21 20 0,-21-20 0,21 0 15,-21 21-15,21-22 0,-21 22 16,0 0-16,0 0 0,21 0 0,-21-1 16,0 1-16,21 21 0,-21-21 15,0 42 17,0 0-32,0 1 0,0-1 15,0 21-15,0-21 0,0 0 0,0 22 16,0-22-16,0 21 0,0-21 15,0 22-15,0-22 0,0 0 0,0 0 16,0 22-16,0-22 0,0 0 16,0 0-16,0 0 0,22-21 15,-1 0-15,0 0 16,0 0-16,0 0 0,0 0 0,1-21 16,20 21-16,-21-21 0,0 0 0,0-22 15,1 22-15,20 0 16,-21-21-16,0-1 0,-21 22 0,21-21 15,-21 21-15,22-22 0,-22 22 0,0 0 16,0 0-16,0 0 16,-22 21-1,1 0-15,21 21 16,0 0 0,21-21 15,1 0-31,-1 0 0,0 0 0,0 0 15,0 0-15,-21-21 0,21 21 16,1 0-16,-1 0 0,0 0 16,0 0-16,0 0 15,0 0 1,-21 21 0,0 0-16,0 0 0,0 1 15,0-1-15,0 0 0,-21 0 0,21 0 16,-21 0-16,21 1 0,0 20 15,0-21-15,0 0 0,0 0 0,0 1 16,0-1-16,0 0 16,21-21-16,0 21 0,1-21 15,20 0-15,-21 0 0,0 0 16,22 0-16,-22 0 0,0-21 16,21 21-16,-21-21 0,1 0 0,20-1 15,-21 1-15,0 0 0,0 0 0,-21-21 16,22 20-16,-22-20 0,21 0 15,-21 21-15,0-22 0,0 22 0,0 0 16,0 0-16,0 0 16,0-1-16,0 44 31,0-1-31,0 0 0,0 0 16,0 0-16,0 22 0,0-22 0,0 0 15,-21 0-15,21 21 16,0-20-16,0-1 0,-22 0 0,22 0 15,0 0-15,0 0 0,0 1 0,0-1 16,-21 0-16,21 0 16,0-42 15,-21 0-15,21 0-16,0-1 0,0 1 0,0-21 15,0 21-15,0-22 0,0 1 16,0 21-16,21-21 0,0-1 0,1 1 15,-1 0-15,21 20 0,-21-20 16,22 21-16,-22 0 0,21 0 16,0-1-16,-20 22 0,20 0 0,-21 0 15,21 0-15,-20 0 0,-1 22 16,0-1-16,0 0 0,-21 0 0,0 21 16,0 1-16,0-1 0,0-21 15,0 22-15,0-1 0,-21 0 0,21 1 16,-21-22-16,0 21 0,-1-21 0,22 0 15,0 1-15,-21-1 0,21 0 16,-21 0-16,0-21 16,21-21 15,0 0-31,0 0 0</inkml:trace>
  <inkml:trace contextRef="#ctx0" brushRef="#br0" timeOffset="26336">4212 3810 0,'-21'21'0,"42"-42"0,-63 42 0,63-21 32,21 0-32,1 0 0,-1 0 0,21 0 15,1-21-15,-1 21 0,1-21 16,21 0-16,-22 21 0,22-21 0,-22 21 16,1 0-16,-1 0 0,-20-22 0,-1 22 15,-21 0-15,0 0 16,0 0-16</inkml:trace>
  <inkml:trace contextRef="#ctx0" brushRef="#br0" timeOffset="26828.13">8107 3535 0,'0'0'0,"0"-21"0,0-43 16,0 43-16,0 0 0,0 0 16,-21 42 15,21 0-31,-22 0 0,1 22 15,21-1-15,0 0 0,-21 1 16,21 20-16,-21-21 0,0 22 0,21-1 16,-21 1-16,-1-22 0,1 22 15,21-1-15,-21-20 0,0-1 0,0 0 16,0 1-16,21-1 0,0-21 0,-22 0 16,22 0-16,-21 1 0,21-1 15,-21-21-15,0 0 16,0 0-16</inkml:trace>
  <inkml:trace contextRef="#ctx0" brushRef="#br0" timeOffset="27460.77">7260 4149 0,'0'0'0,"21"-21"31,22 21-31,-22 0 0,21-22 16,0 22-16,22-21 0,-1 0 15,1 21-15,21-21 0,-22 0 0,22 0 16,-1-1-16,1 1 0,-21-21 16,20 21-16,-20 0 0,-1-1 0,1-20 15,-22 21-15,22-21 0,-43 20 16,0-20-16,0 21 0,-21-21 16,0 20-16,0-20 0,0 21 0,0 0 15,-21 0-15,0 21 0,0-22 16,-1 22-16,1 0 0,0 0 15,0 22-15,21-1 0,0 0 16,0 21-16,-21-21 0,21 22 16,0-1-16,0 0 0,-21 1 0,21 20 15,0-20-15,0-1 0,0 21 16,-22-20-16,22-1 0,-21 0 16,0 1-16,21-1 0,0 0 0,-21-20 0,21 20 15,-21-21-15,21 0 16,0 0-16,0 1 0,0-1 15,-21-21 1,21-21 0,-22 21-16,22-22 0,0 1 0,0 0 15,0 0-15,0-21 0,22 20 16,-1-20-16,0 21 0,0-21 0,0 20 16,22 1-16,-22-21 0,21 21 0,-21 0 15,22 21-15,-22 0 16,0-22-16,0 22 0,0 0 0,0 0 15,1 22-15,-1-1 0,-21 0 16,0 0-16,0 21 0,0-20 0,0-1 16,0 0-16,0 21 0,0-21 0,-21 1 15,-1-1-15,22 0 0,-21 0 16,21 0-16,0 0 0,21-42 47,-21 0-47,22 0 15</inkml:trace>
  <inkml:trace contextRef="#ctx0" brushRef="#br0" timeOffset="27823.69">8826 4085 0,'22'0'16,"-1"0"-16,0 0 0,0 0 15,0 0-15,0-21 16,1 0-16,-1 21 0,0-21 0,21 0 16,-21-1-16,1 22 0,20-21 0,-21 0 15,0 0-15,0 0 0,1 0 16,-1-1-16,-21 1 16,0 0-16,-43 21 15,22 0-15,0 0 0,-21 0 16,21 21-16,-22 0 0,1 1 0,0-1 15,-1 0-15,22 21 0,-21 1 16,21-22-16,-1 21 0,1 0 0,21-20 16,0 20-16,0-21 0,0 21 0,0-20 15,0-1-15,21 0 0,1-21 16,-1 21-16,0-21 0,21 0 0,-21 0 16,22 0-16,-22 0 0,21 0 0,-21-21 15,1 21-15,-1-21 0,21 0 16,-21-1-16</inkml:trace>
  <inkml:trace contextRef="#ctx0" brushRef="#br0" timeOffset="28604.24">10372 4106 0,'0'0'0,"42"-42"16,-21 21-1,0 0-15,-21 0 16,0-1-16,0 1 0,0 0 0,0 0 15,0 0-15,0 0 0,-21 21 16,0-22-16,0 1 0,0 0 0,-22 0 16,22 21-16,-21 0 0,-1 0 0,22 0 15,-21 0-15,21 0 0,-22 0 16,1 21-16,21 0 0,-21 0 0,20 1 16,1 20-16,0-21 0,0 21 15,21 1-15,0-22 0,0 21 0,0 1 16,0-22-16,0 0 0,0 21 0,21-21 15,0 1-15,0-22 16,1 21-16,20-21 0,-21 0 0,0 0 16,22 0-16,-1 0 0,-21-21 0,21-1 15,-20 1-15,20 0 0,-21 0 16,21 0-16,-20 0 0,-1-1 0,0 1 16,0-21-16,-21 21 0,0 0 15,0-1-15,0-20 0,0 21 0,0 0 16,0 0-16,0 42 31,0 0-31,0 0 0,0 0 16,0 22-16,0-22 0,0 21 0,0 0 15,0-20-15,0 20 16,0-21-16,0 0 0,21 22 0,-21-22 16,21 0-16,1 0 0,-1-21 0,0 21 15,0-21-15,0 0 0,0 0 16,22 0-16,-22 0 0,0 0 0,21 0 15,1-21-15,-22 21 0,21-21 16,1 0-16</inkml:trace>
  <inkml:trace contextRef="#ctx0" brushRef="#br0" timeOffset="29119.94">11282 3874 0,'0'0'16,"0"-22"-16,0 1 0,0 0 15,-21 21-15,-1-21 16,1 21-16,0 0 0,0 0 0,0 0 15,0 0-15,-22 21 0,22 0 0,-21 0 16,21 1-16,-22-1 0,22 21 16,-21-21-16,21 22 0,-1-1 0,1 0 15,21-21-15,0 22 0,0-1 0,0-21 16,0 0-16,0 1 0,0-1 16,0 0-16,21 0 0,1-21 0,-1 0 15,0 0-15,0 0 0,21 0 16,-20 0-16,20 0 0,-21-21 0,21 0 15,1 0-15,-22-1 0,21-20 16,-21 21-16,22-21 0,-22-1 16,21 1-16,-21-22 0,1 22 0,-1 0 15,0-22-15,0 22 0,-21-22 0,0 22 16,0-21-16,0 20 0,0 1 16,21-22-16,-21 22 0,0 21 0,0-21 15,0 20-15,0 1 0,0 0 16,0 42-1,0 22-15,-21-22 0,21 21 0,-21 22 16,21-22-16,0 21 0,0-20 16,-21 20-16,21 1 0,0-22 0,-21 22 15,21-22-15,0 21 0,0-20 16,0-1-16,0 0 0,0-20 16,0 20-16,0-21 0,0 21 0,21-20 15,0-22-15,0 21 0,0 0 0,0-21 16,22 0-16,-22 0 0,0 0 15,21 0-15,-20 0 0,20 0 0,-21-21 16,21 0-16,1-1 0,-22 22 0,21-21 16</inkml:trace>
  <inkml:trace contextRef="#ctx0" brushRef="#br0" timeOffset="30764.24">12107 3937 0,'0'0'0,"21"-21"0,-21-64 15,0 64-15,0 0 0,0 0 16,-21 21-16,0 0 15,0 0-15,0 0 0,0 0 0,-1 0 16,1 0-16,0 21 0,0 0 0,0 0 16,0 0-16,-22 1 0,22 20 15,0-21-15,21 21 0,-21 1 0,0-1 16,21-21-16,-22 22 0,22-22 0,0 21 16,0-21-16,0 0 0,0 1 15,0-1-15,22 0 0,-1 0 16,0-21-16,0 0 0,0 0 0,0 0 15,22 0-15,-22 0 0,21-21 0,-21 0 16,1 0-16,20-1 0,-21 1 16,21 0-16,-20-21 0,-1-1 15,0 1-15,0 0 0,0-1 0,0-20 16,1 21-16,-22-22 0,0 22 0,0-22 16,0 1-16,21 20 0,-21-20 15,0 21-15,21-1 0,-21 22 0,0-21 16,0 21-16,0-1 0,0 1 15,0 42 1,0 1-16,0-1 0,0 21 16,0 0-16,0 1 0,-21-1 15,21 0-15,-21 1 0,21-1 0,0 22 16,0-22-16,0 0 0,-22 1 16,22-1-16,0 0 0,0 1 15,0-1-15,0 0 0,0 1 0,0-22 16,0 0-16,0 21 0,0-21 15,22 1-15,-1-22 0,-21 21 0,21-21 16,0 0-16,0 0 0,22 0 0,-22 0 16,0 0-16,0-21 0,21-1 15,-20 22-15,20-21 0,-21-21 0,0 21 16,22 0-16,-22-22 0,0 22 16,0-21-16,0 21 0,0-22 15,1 22-15,-22 0 0,0 0 0,0 0 16,0-1-16,0 1 0,0 0 15,21 21 1,0 0 0,0 0-16,-21 21 0,0 0 15,21 1-15,-21-1 0,21 0 16,-21 0-16,0 0 0,0 0 0,0 1 16,0-1-16,0 0 0,0 0 15,0 0-15,22 0 0,-22 1 16,0-1-16,21-21 0,0 21 15,0-21-15,0 0 16,0 0-16,1 0 0,-1 0 0,0 0 16,0 0-16,0 0 0,0 0 0,1-21 15,-1 0-15,0-1 0,0 1 16,0 0-16,0 0 0,-21 0 0,22-22 16,-1 22-16,0-21 0,0 21 0,-21-22 15,21 22-15,-21 0 0,21 0 16,-21 0-16,0 0 0,-21 21 47,0 0-47,21 21 0,-21 0 0,0 0 15,0 0-15,21 0 0,-22 1 16,1-1-16,21 21 0,0-21 16,-21 0-16,21 1 0,-21 20 0,21-21 15,0 0-15,0 0 0,0 1 16,0-1-16,21-21 15,0 0-15,0 0 0,22 0 16,-22 0-16,0 0 0,0 0 16,22-21-16,-22-1 0,21 1 0,-21 0 15,22 0-15,-1 0 0,-21-22 0,0 22 16,22 0-16,-22-21 0,0 21 16,-21-1-16,0 1 0,0 0 15,-21 42 16,21 0-15,0 1-16,0-1 0,0 0 16,0 0-16,0 0 0,0 0 0,0 1 15,0-1-15,21 0 0,-21 0 16,0 0-16,21 0 16,-21 1-1,-21-22 16,0 0-31,0-22 16,-1 22-16,22-21 0,-21 21 0,0 0 16,0 0-1,21 21 1,0 1 0,0-1-16,0 0 15,21-21-15,0 0 0,0 0 16,1 0-16,-1 0 15,0 0-15,0 0 0,0 0 0,0 0 16,1 0-16,20-21 0,-21 21 0,0-21 16,22-1-16,-22 1 15,21 0-15,0 0 0,-20 0 0,20-22 16,-21 22-16,0-21 0,22 21 0,-22-22 16,0 22-16,-21-21 0,0 21 15,21 0-15,-21-1 0,0 1 0,-21 21 16,0 0-1,0 0-15,-1 21 0,1 1 16,21-1-16,0 0 0,0 21 0,-21-21 16,21 1-16,0 20 0,0-21 15,0 21-15,0-20 0,0-1 0,0 0 16,21 0-16,-21 0 0,21 0 0,-21 1 16,0-1-16,22-21 15,-1 21-15,0-21 16,-21 21-16,-21-21 15,0 0 1,-1 0-16,1 0 0,0 0 0,0 0 16,0 0-16,0 0 0,-22-21 0,22 21 15,-21 0-15,21 0 0</inkml:trace>
  <inkml:trace contextRef="#ctx0" brushRef="#br0" timeOffset="32255.92">1926 5398 0,'-21'-22'0,"0"22"15,0 0 1,-1 0-16,1 0 16,0 0-16,0 22 15,21-1-15,-21 0 0,0 0 16,21 21-16,0-20 0,0 20 0,-22 0 15,22 1-15,0-1 0,0 0 16,0 1-16,0-1 0,0 0 16,0 1-16,0-22 0,0 0 15,0 0-15,22 0 0,-1 0 0,0-21 16,21 0-16,-21 0 16,1 0-16,-1 0 0,0 0 0,0 0 15,0-21-15,0 0 0,1 0 16,-1-21-16,0 20 0,0-20 0,-21 21 15,0-21-15,0 20 0,0-20 16,0 21-16,0-21 0,-21 20 16,0-20-16,0 21 0,-1 0 0,1 21 15,0-21-15,0 21 0,0 0 16,0 0-16,-1 0 0,1 0 16,0 0-16,42 0 31,0 0-31,1 0 15,-1 0-15,21 0 0,0 0 0,1-22 16,-1 1-16,22 21 0,-22-21 16,21 0-16,22 0 0,-21 0 0,-1-22 15,1 22-15,-1 0 0,1 0 16,-22 0-16,0-1 0,1 1 0,-22 0 16,0 0-16,0 21 0,-21-21 15,0 0-15,-21 21 31,0 0-15,21 21-16,0 0 16,0 0-16,0 0 0,0 22 0,0-22 15,0 21-15,0 0 0,0 22 16,0-22-16,0 22 0,0-1 0,0 1 16,0-1-16,0 1 0,0-1 15,0 22-15,0-22 0,0 1 0,0-1 16,0 22-16,0-21 0,0 20 15,0-20-15,0 20 0,0-20 0,0 21 16,0-22-16,0 1 0,0-1 16,0 22-16,0-22 0,0 1 0,0-1 15,0 1-15,0-1 0,0 1 16,0-22-16,0 0 0,0 1 16,0-1-16,0 0 0,0-20 0,0-1 15,-21-21-15,-1 0 0,1 0 16,0 0-16,-21-21 0,21-1 15,-22-20-15,22 0 0,-21-1 0,-1 1 16,1-21-16,0-1 0,-22-21 16,22 22-16,0-22 0,20 22 0,-20-22 15,21 0-15,0 1 16,21-1-16,0 22 0,0-22 0,21 21 16,21 1-16,1-1 0,-1 1 15,21 21-15,-20-22 0,20 22 0,1-1 16,-1 1-16,1 0 0,-1-1 15,1 22-15,-22-21 0,0 21 0,1 0 16,-22 21-16,0-22 0,0 22 16,-21-21-16</inkml:trace>
  <inkml:trace contextRef="#ctx0" brushRef="#br0" timeOffset="34274">4170 5673 0,'-21'0'0,"21"-21"15,0-1 1,21 1-16,0 0 0,0 0 16,0 0-16,0 0 0,22-1 15,-22-20-15,21 21 0,-21-21 0,22 20 16,-1-20-16,-21 21 0,22-21 0,-22-1 16,0 22-16,0-21 0,-21 21 15,0-22-15,0 22 0,0 0 0,0 0 16,0 0-16,-21 21 0,0-22 15,0 22-15,-1 0 0,1 0 0,0 0 16,0 0-16,0 0 0,0 0 16,-1 22-16,1 20 0,21 0 0,-21 1 15,0-1-15,0 21 0,21 1 0,-21 21 16,21-1-16,-22 1 0,22 0 16,-21-1-16,21 22 0,0-21 0,0-1 15,-21 22-15,0-21 16,0 21-16,21-22 0,-21 22 0,21-21 15,-22 0-15,22-1 0,-21 1 0,21 0 16,-21-1-16,21-20 0,0 20 16,0-20-16,0-1 0,0 1 0,0-1 15,0 1-15,0-22 0,0 1 0,0-22 16,0 21-16,0-21 0,21-21 16,0 0-16,1 0 0,-1 0 15,0-21-15,0 0 0,21-21 0,-20-1 16,20 1-16,-21-22 0,85-126 15,-64 126 1,-21 1-16,1-1 0,-22-20 0,0-1 16,0 22-16,0-22 0,-22 0 0,-20 1 15,0 20-15,-1-21 0,1 22 16,0-1-16,-1 1 0,1 21 0,21-22 16,-21 43-16,20-21 0,1 20 15,0 1-15,0 0 0,42 0 47,0 21-47,0 0 0,22-21 16,-22 0-16,21 21 0,1-22 15,-1 1-15,0 0 0,1 0 16,-1 0-16,0 0 0,1-1 0,-1-20 16,0 21-16,-21 0 0,1-22 15,-1 22-15,0 0 0,-21 0 0,0 0 16,0 0-16,0-1 0,0 1 15,0 0-15,0 42 47,0 0-47,0 22 16,0-22-16,0 0 0,0 0 16,0 22-16,0-22 0,0 21 15,0-21-15,0 22 0,0-22 0,0 0 16,0 0-16,0 0 0,21 0 15,-21 1-15,0-1 0,21-21 0,0 21 16,1-21 0,-1 0-16,0 0 0,0-21 15,0 21-15,0-21 0,1-1 0,-1 1 16,0 0-16,0-21 0,0 21 16,0-22-16,1 1 0,62-85 15,-63 106-15,1 0 16,-1-22-16,-21 22 15,-21 21 1,-1 21-16,1 0 16,21 1-16,-21-1 15,21 0-15,0 0 0,0 0 16,0 0-16,21 1 16,0-1-16,1 0 0,-1 0 15,0-21-15,0 21 0,-21 0 0,21-21 16,0 22-16,-21-1 0,0 0 15,0 0-15,0 0 16,0 0-16,0 1 16,0-1-16,0 0 15,22-21 1,-1 0 0,0 0-16,0 0 0,0-21 15,0 0-15,22-1 0,-22 1 16,0 0-16,21 0 0,-20-21 0,-1 20 15,21-20-15,-21 0 0,0 21 0,22-22 16,-22 1-16,0 21 0,0 0 16,-21-1-16,0 1 0,21 21 0,-21-21 15,-21 21 1,0 21-16,0 0 16,0 1-16,0-1 0,21 0 0,-22 0 15,22 21-15,0-20 0,0-1 16,0 0-16,0 0 0,0 0 15,0 0-15,22 1 0,-22-1 0,21 0 16,0-21-16,0 21 0,0 0 16,0 0-16,1-21 0,-1 22 15,-42-22 17,-1 0-17,1 0-15,0 0 0,0 0 0,-21-22 16,20 22-16,1 0 15,0 0-15,0 0 0,0 0 16,21 22 0,0-1-1,0 0-15,21-21 16,0 21-16,0-21 0,0 21 16,1-21-16,-1 0 0,0 0 15,21 0-15,-21 0 0,22 0 0,-22 0 16,21-21-16,-21 21 0,22-21 15,-22 0-15,21 0 0,-21-1 0,22 1 16,-22 0-16,0 0 0,0-21 0,0 20 16,-21-20-16,22 0 15,-22-22-15,21 22 0,0 0 0,-21-22 16,0 22-16,0-22 0,0 22 0,21-22 16,-21 22-16,0 0 0,0 21 15,0-22-15,0 22 0,0 0 0,0 0 16,0 0-16,0 42 15,0 0 1,0 0-16,0 0 0,0 22 0,0-22 16,0 21-16,0 0 0,0 1 15,0-1-15,-21 106 16,21-105-16,-21 20 0,21-21 0,0 1 16,0 20-16,0-42 15,0 22-15,0-1 0,0-21 0,0 0 16,0 1-16,0-1 0,0 0 0,0 0 15,21-21 1,0 0-16,0 0 0,0 0 16,1-21-16,-1 0 0,0 0 0,-21-1 15,21 1-15,0 0 0,0 0 16</inkml:trace>
  <inkml:trace contextRef="#ctx0" brushRef="#br0" timeOffset="34487.44">6223 5440 0,'0'21'15,"0"-42"-15,21 42 16,0-21 0,0-21-16,22 21 0,-22-21 0,0 21 15,0-21-15,0-1 0,22 22 16,-22-21-16,0 0 0,0 21 0,0-21 15,1 21-15,-1-21 0,-21 0 0,0-1 16</inkml:trace>
  <inkml:trace contextRef="#ctx0" brushRef="#br0" timeOffset="34696.32">5080 5228 0,'0'0'16,"-21"21"-1,21-42 48</inkml:trace>
  <inkml:trace contextRef="#ctx0" brushRef="#br0" timeOffset="35659.29">7493 5334 0,'0'0'0,"0"-21"0,21 0 0,-21 0 15,0 42 32,0 0-47,0 0 0,0 0 16,0 22-16,-21-1 0,21-21 0,0 21 15,0 1-15,0-1 0,-21 0 0,21-20 16,-21 20-16,21-21 16,0 21-16,0-20 0,0-1 0,0 0 15,0-42 16,0 0-31,0-22 16,0 22-16,0 0 0,0-21 16,21-1-16,0 22 0,0-21 0,-21-1 15,21 1-15,0 21 0,22-21 16,-22 20-16,0-20 0,21 21 0,-20 21 16,20-21-16,-21 21 0,21 0 0,-20 0 15,-1 0-15,0 0 0,0 21 16,0-21-16,0 21 0,1 21 15,-22-20-15,0-1 0,0 0 0,0 0 16,0 21-16,0-20 0,0-1 16,0 0-16,0 0 0,0 0 0,-22 0 15,1 1-15,0-22 0,0 0 32,21-22-32,0 1 15,0-21-15,0 21 16,0 0-16,0-22 0,0 22 0,21-21 15,0-1-15,0 22 0,22-21 16,-22 21-16,21-22 0,-21 22 0,22 0 16,-1 0-16,0 21 0,1 0 15,-1 0-15,0 0 0,-20 0 0,20 21 16,-21 0-16,21 0 0,-20 22 16,-22-22-16,0 21 0,21-21 0,-21 22 15,0-1-15,0-21 0,0 22 16,-21-22-16,-1 21 0,22-21 0,-21 0 15,0 1-15,0-1 0,21 0 0,0 0 16,0-42 15,21 0-31,0 0 0,0-1 16,1-20-16,20 21 0</inkml:trace>
  <inkml:trace contextRef="#ctx0" brushRef="#br0" timeOffset="36407.82">9144 5419 0,'0'0'0,"21"-21"0,0 21 0,-21-22 15,21 22-15,-21-21 0,22 0 0,-22 0 16,0 0-16,0 0 0,0-1 16,-22 1-16,1-21 15,0 21-15,0 21 0,0-21 0,0-1 16,-1 22-16,-20 0 0,21 0 15,0 22-15,-22-1 0,22 0 16,0 0-16,-21 0 0,21 22 0,-1-1 16,1-21-16,21 21 0,-21 1 0,21-1 15,-21 0-15,21 1 0,0-1 16,0-21-16,0 0 0,0 22 0,21-43 16,0 21-16,0 0 0,1-21 0,-1 0 15,21 0-15,-21 0 0,22 0 16,-22-21-16,21 0 0,-21 0 0,22-1 15,-22 1-15,0 0 0,0 0 0,0-21 16,0 20-16,1-20 0,-22 0 16,21 21-16,-21-22 0,0 1 15,0 21-15,0-22 0,0 22 0,0 0 16,0 0-16,0 42 31,0 21-31,0-20 0,0-1 16,0 21-16,0 0 0,0-20 15,0 20-15,0 0 0,0 1 0,0-22 16,0 21-16,0-21 0,0 0 0,0 1 16,21-1-16,0-21 0,0 0 15,0 0-15,1 0 0,-1 0 0,0 0 16,0 0-16,0 0 0,22-21 0,-22-1 16,21-20-16,-21 21 15,0 0-15,22-22 0,-22 1 0,0 0 16,0-1-16,0 1 0,1-21 0,-22 20 15,0-20-15,21-1 0,-21 22 16,0-22-16,0 22 0,0 0 0,0 21 16,0-1-16,0 1 0,0 0 15,0 42-15,0 0 16,0 1-16,0 20 0,0 0 0,0 1 16,0-1-16,0 0 0,-21 22 15,21-22-15,-22 0 0,22 22 16,-21-22-16,21 1 0,0-22 0,0 21 0,0 0 15,0-20-15,0-1 0,0 0 16,0 0-16,0 0 0,21-21 16,1 0-16,-1 0 0,0 0 15,0 0-15,0 0 0,0-21 16,1 0-16,-1 0 0,0 0 0</inkml:trace>
  <inkml:trace contextRef="#ctx0" brushRef="#br0" timeOffset="36591.72">9652 5249 0,'0'0'0,"-21"0"0,42 0 31,0 0-15,0 0-16,22 0 0,-22-21 0,21 0 15,0 21-15,1 0 0,-1-21 0,0 21 16,-20-21-16,20 21 0,-21-21 15,0 21-15,0 0 0</inkml:trace>
  <inkml:trace contextRef="#ctx0" brushRef="#br0" timeOffset="37992.24">10414 5249 0,'0'0'0,"0"-21"0,0 0 0,0 0 16,0 0-16,0 0 16,0-1-16,0 1 0,0 0 0,-21 21 15,21-21-15,-21 21 0,-1 0 16,1 0-16,0 21 15,0-21-15,21 21 0,-21 0 0,0 22 16,-1-22-16,1 21 0,0 1 0,21-1 16,0 0-16,-21 1 0,21-1 15,0-21-15,0 21 0,0 1 0,0-22 16,0 0-16,0 0 0,21 0 0,0 1 16,0-22-16,22 0 0,-22 0 15,21 0-15,-21 0 0,22 0 0,-1 0 16,-21-22-16,22 1 0,-1 0 0,0 0 15,1-21-15,-22 20 0,21-20 16,0 0-16,-20-1 0,20 1 0,-21 0 16,0-1-16,0-20 0,1-1 15,-22 22-15,0-21 0,0 20 16,0 1-16,0 0 0,0 20 0,0-20 16,0 21-16,0 42 15,0 21 1,0-20-16,0 20 0,0 0 0,0 1 15,-22-1-15,22 21 0,-21-20 16,0-1-16,21 22 0,0-22 0,-21 0 16,0 1-16,21-1 0,-21 0 0,21-21 15,-22 22-15,22-22 0,-21 0 16,21 0-16,0 0 0,0-42 47,21 0-47,1 0 0,-1 0 0,0 0 15,-21-22-15,21 22 0,0 0 0,0-21 16,1 20-16,-1 1 0,0 0 16,0 0-16,0 0 0,0 21 15,1 0-15,-22 21 16,0 0-16,0 0 16,0 0-16,0 1 0,0-1 0,21 0 15,-21 0-15,0 0 0,21 0 0,-21 1 16,21-1-16,0-21 15,0 0-15,1 0 0,-1 0 16,0 0-16,0 0 0,0 0 0,22 0 16,-22 0-16,21-21 0,-21 21 15,22-22-15,-22 1 0,0 0 0,0-21 16,0 21-16,0-1 0,1-20 0,-22 21 16,21 0-16,-21 0 0,0-1 15,0 1-15,-21 42 31,21 1-15,-22-1-16,22 0 0,0 0 0,-21 0 16,21 22-16,-21-22 0,21 0 15,0 0-15,0 21 0,0-20 16,0-1-16,0 0 0,0 0 16,21-21-16,0 0 0,1 0 0,-1 0 15,0 0-15,0 0 0,0 0 16,0 0-16,22-21 0,-22 21 0,0-21 15,0 0-15,0-1 0,22 1 0,-22 0 16,-21 0-16,21-21 0,0-1 16,0 22-16,-21-21 0,22 21 0,-22-1 15,0 1-15,0 0 0,0 0 0,0 42 32,-22 0-32,22 0 15,0 1-15,-21-1 0,21 0 0,-21 21 16,0-21-16,21 1 0,0-1 15,0 0-15,-21 21 0,21-21 0,-21-21 16,21 22-16,0-1 0,0 0 16,0-42 15,0 0-31,0-1 16,21 1-16,-21 0 0,21 0 0,0-21 15,0 20-15,0-20 0,1 21 0,-1-21 16,0 20-16,0 1 0,0 0 15,0 0-15,1 21 0,-1 0 16,0 0-16,0 0 0,0 0 16,0 21-16,-21 0 15,0 0-15,22 22 0,-22-22 0,0 0 16,0 0-16,0 0 0,0 1 0,0 20 16,0-21-16,0 0 0,0 0 15,0 1-15,0-1 16,21-42 15,0-1-15</inkml:trace>
  <inkml:trace contextRef="#ctx0" brushRef="#br0" timeOffset="38684.12">12890 5059 0,'0'0'0,"0"-21"0,-21 0 16,0-1-16,0 1 0,21 0 15,-21 21-15,0 0 0,-22 0 16,22 21-16,0 0 0,0 1 0,-22-1 0,22 0 16,-21 21-16,21 1 0,-22-1 15,22 0-15,0-21 0,-21 22 16,42-1-16,-21-21 0,21 22 0,0-22 15,0 0-15,0 0 0,0 0 16,0 0-16,21 1 0,21-22 16,-21 0-16,0 0 0,1 0 0,-1 0 15,21 0-15,-21-22 0,22 1 16,-22 0-16,21 0 0,-21 0 0,0 0 16,22-22-16,-22 22 0,0-21 0,-21 21 15,21-22-15,-21 22 0,21-21 16,-21 21-16,0-1 0,0 1 0,0 0 15,0 42 17,-21 0-32,0 1 15,21-1-15,0 0 0,-21 21 0,0 1 16,0-1-16,21-21 0,-22 43 16,1-22-16,0 0 0,0 1 0,21 20 15,-21-21-15,0 22 0,21-22 0,-22 22 16,22-22-16,0 22 0,0-22 0,0 21 15,0-20-15,0-1 0,0 22 16,0-22-16,0 0 0,0 1 0,0 20 16,0-21-16,0 1 0,0-22 0,0 21 15,-21 1-15,21-22 16,0 0-16,-21 0 0,21 0 0,0 0 16,-21-21-1,0-21-15,21 0 0,0 0 16,0 0-16,0-22 0,-21 1 15,21 0-15,0-1 0,0 1 0,0-21 16,0 20-16,0 1 0,21-22 0,-21 22 16,21-21-16,0-1 0,-21 22 15,21-1-15,0-20 0,1 21 0,-1-1 16,0 1-16,-21 0 0,21 20 16,0-20-16,0 21 0,-21-21 0,0 20 0,0-20 15</inkml:trace>
  <inkml:trace contextRef="#ctx0" brushRef="#br0" timeOffset="38908.41">11155 4932 0,'0'0'0,"0"-21"15,0 0 1,21 21 0,-21 21 15</inkml:trace>
  <inkml:trace contextRef="#ctx0" brushRef="#br0" timeOffset="41280.01">7218 6943 0,'-21'0'16,"-1"0"-1,1 21 1,42-21 15,1 0-31,-22-21 16,21 0-16,0-1 0,0 22 0,0-21 15,0 0-15,22-21 0,-22 21 16,0-1-16,0-20 0,0 21 16,1-21-16,-1 20 0,-21 1 0,0 0 15,0 0-15,-21 21 16,-1 0 0,1 21-16,0 0 0,0 0 0,-21 1 15,20 20-15,1-21 0,21 21 16,-21-20-16,21 20 0,-21 0 0,21-21 15,0 22-15,0-22 0,0 21 16,0-21-16,0 1 0,21-1 0,0 0 16,0-21-16,1 21 0,-1-21 15,0 0-15,0 0 0,21 0 0,-20 0 16,-1 0-16,21-21 0,0 0 16,-20 0-16,20-1 0,0 1 0,1 0 15,-1-21-15,-21 21 0,21-22 16,1 1-16,-22 0 0,21-1 0,-21 1 15,1 0-15,-1-22 0,-21 22 0,0-1 16,21 1-16,-21 0 0,0 21 16,21-22-16,-21 22 0,0 0 15,0 0-15,-21 42 16,21 0 0,-21 0-16,0 22 0,21-22 15,0 21-15,0 0 0,-22 1 0,22-1 16,-21 22-16,21-22 0,0 0 15,0 1-15,0-1 0,0 0 0,0 1 16,0-1-16,0 0 0,0-21 0,21 1 16,1-1-16,-1 0 0,0 0 15,0 0-15,0-21 0,22 0 0,-22 0 16,21 0-16,-21 0 0,22-21 0,-1 0 16,-21 0-16,21 0 0,1-1 15,-1 1-15,-21 0 0,22 0 0,-22-21 16,0 20-16,0 1 0,-21 0 0,0-21 15,0 21-15,0-1 16,0 1-16,0 0 0,-21 0 0,0 21 16,0 0-16,-1 0 15,1 0-15,0 0 0,21 21 16,-21 0-16,0 0 0,21 22 0,0-22 16,0 21-16,-21-21 0,21 22 0,0-22 15,0 0-15,0 21 0,0-20 16,0-1-16,21 0 0,0-21 0,0 21 15,0-21-15,22 0 0,-22 0 16,21 0-16,0 0 0,-20-21 0,20 0 16,0 0-16,1 21 0,-22-22 0,21 1 15,0 0-15,-20-21 0,20 21 16,-21-1-16,0-20 0,0 21 16,1 0-16,-1 0 0,-21-1 0,0 1 15,0 0-15,0 0 0,21 21 0,-21 21 31,0 0-15,0 0-16,-21 1 0,21-1 16,0 0-16,0 0 0,0 0 0,0 0 15,0 1-15,0-1 0,0 0 16,0 0-16,0 0 0,0 0 31,0-42-15,0 0-1,0 0-15,0 0 16,0 0-16,0-22 0,0 22 0,0 0 16,21-21-16,0 20 0,-21-20 15,21 21-15,0 0 0,1 0 0,-1-1 16,0 22-16,21 0 0,-21 0 0,1 0 16,-1 0-16,0 0 0,0 22 15,-21-1-15,21 0 0,0 0 16,-21 0-16,22 0 0,-1 1 0,-21-1 0,0 21 15,0-21-15,0 0 0,0 1 16,0-1-16,0 0 16,0 0-16,0-42 47,0 0-47,21 0 0,-21-1 15,21 1-15,-21-21 0,21 21 0,0 0 16,-21-22-16,22 22 0,-1-21 15,0 21-15,0-1 0,0 1 0,0 0 16,22 21-16,-22 0 0,0 0 0,0 0 16,0 0-1,-21 21-15,0 0 0,22 1 0,-22-1 16,0 0-16,0 0 0,0 0 16,0 22-16,0-22 0,0 0 0,21 0 15,0 0-15,-21 22 0,21-43 16,0 21-16,0 0 0,1 0 0,-1-21 15,0 0-15,-21 21 0,42-21 0,-21 0 16,1 0-16,-1 0 0,0 0 16,0 0-16,0 0 0,22-21 0,-22 0 15,0 21-15,21-21 0,-21 0 16,22-22-16,-22 22 0,0 0 0,0-21 16,0 20-16,1-20 0,-1 0 15,-21-1-15,0 22 0,0-21 0,0 21 16,0 0-16,0-1 0,0 1 0,-21 21 15,-1 0-15,1 0 0,0 21 16,0 1-16,0-1 0,0 0 0,-1 0 16,1 21-16,0-20 0,21 20 0,0-21 15,0 21-15,0-20 0,0 20 16,0-21-16,0 0 0,0 0 0,21 1 16,0-1-16,1 0 0,-1-21 0,21 0 15,-21 0-15,22 0 0,-1 0 0,0 0 16,-21 0-16,22 0 0,-1-21 15,-21 21-15,22-21 0,-22-1 16,0 22-16,21-21 0,-21 0 0,-21 0 16,22-21-16,-22 20 0,21 1 0,-21 0 15,0 0-15,0 0 0,0 0 16,0 42 15,0 0-31,0 0 0,0 0 16,0 0-16,0 1 0,0-1 0,0 0 15,0 0-15,0 0 0,0 0 0,0 1 16,0-1-16,0 0 16,-21-21-1,-1 0 1,22-21 0,0 0-16,0-1 0,0 1 15,0-21-15,0 21 0,22 0 16,-1-22-16,0 1 0,0 0 0,0-1 15,0 22-15,22-21 0,-22 21 16,21-22-16,-21 22 0,22 21 0,-22 0 16,0 0-16,0 0 0,0 21 0,1 0 15,-1 1-15,-21-1 0,0 21 16,0-21-16,0 22 0,0-1 16,0-21-16,0 21 0,0-20 0,0-1 15,0 0-15,0 0 0,0 0 0,0 0 16,0 1-16,0-1 15,0-42 17,0-1-17,0 1-15,0 0 16,0 0-16,21 0 0</inkml:trace>
  <inkml:trace contextRef="#ctx0" brushRef="#br0" timeOffset="41547.6">11557 6096 0,'0'0'0,"0"-21"15,-21 42 1,21 0-16,-21 0 0,21 22 0,-22-1 16,22 0-16,0 1 0,0-1 0,0 0 15,0 1-15,-21 20 0,21-20 16,-21-1-16,21 0 0,-21 1 0,21-22 15,0 21-15,-21-21 0,21 22 0,-21-22 16,21 0-16,0 0 0,0 0 16,0 0-16,21-21 31,0-21-15,0 21-16</inkml:trace>
  <inkml:trace contextRef="#ctx0" brushRef="#br0" timeOffset="41925.39">11938 6541 0,'0'0'0,"0"-22"0,0 1 0,0 0 15,-21 21 1,0 0 0,-1 0-16,1 0 0,0 21 15,0 0-15,21 1 0,-21-22 0,0 21 16,21 0-16,-22 0 0,22 0 0,0 0 15,0 1-15,0-1 16,0 0-16,22 0 0,-1-21 16,0 21-16,0-21 0,0 21 15,0-21-15,1 22 0,-1-22 16,-21 21-16,21 0 0,-21 0 16,0 0-16,0 0 15,0 1-15,-21-22 16,0 21-16,-1-21 0,1 0 0,0 21 15,0-21-15,0 0 0,0 0 16,-1 0-16,1 0 0,0 0 16,0 0-1,0 0-15,21-21 32,0 0-32</inkml:trace>
  <inkml:trace contextRef="#ctx0" brushRef="#br0" timeOffset="42193.32">11176 6223 0,'0'-21'16,"21"21"-1,0 0-15,0-21 16,22 21-16,-22 0 0,21 0 0,1 0 16,-1 0-16,0-21 0,-21 21 15,22 0-15,-1 0 0,-21 0 0,0 0 16,1 0-16,-1 0 0,0 0 16,0 0-1</inkml:trace>
  <inkml:trace contextRef="#ctx0" brushRef="#br0" timeOffset="43635.49">15579 3704 0,'-22'0'16,"22"-21"-1,-21 21-15,21-21 0,0 0 0,0 0 16,0-1-16,0 1 16,21 21-16,1 0 0,-1 0 15,0 0-15,0 0 0,0 0 16,0 0-16,22 0 0,-22 21 0,0 1 16,21-22-16,1 42 0,-22-21 15,21 0-15,-21 0 0,1 22 0,-1-22 16,0 21-16,-21-21 0,0 22 0,0-22 15,0 21-15,-21-21 0,0 22 16,21-22-16,-22 0 0,1 0 0,0-21 16,0 21-16,21-42 31,0 0-31,0 0 0,0 0 16,0 0-16,0-1 0,21-20 0,-21 21 15,21-21-15,0 20 0,1-20 0,-1 0 16,0 21-16,0-22 0,21 1 15,-20 21-15,-1 0 0,21-1 0,-21 1 16,22 0-16,-22 0 0,0 0 16,0 21-16,0-21 0,0 21 15,1 0-15</inkml:trace>
  <inkml:trace contextRef="#ctx0" brushRef="#br0" timeOffset="43999.99">16425 3831 0,'43'21'15,"-22"-21"-15,0 0 0,0 0 16,0 0-16,22-21 0,-22 21 0,21-21 16,-21 0-16,22 0 0,-22 0 0,21-1 15,-21 1-15,0-21 0,1 21 16,-22 0-16,21-1 0,-21 1 0,0 0 15,-21 21 1,-1 0-16,1 0 0,0 0 16,-21 21-16,21 0 15,-1 1-15,1 20 0,0-21 0,0 21 16,0-20-16,21 20 0,-21 0 0,21-21 16,-22 22-16,22-1 0,0-21 15,0 22-15,0-22 0,0 0 0,0 0 16,22-21-16,-1 0 0,21 0 15,-21 0-15,22 0 0,-22 0 0,21 0 16,0-21-16,1 0 0,20 0 16,-20-1-16,-1 1 0</inkml:trace>
  <inkml:trace contextRef="#ctx0" brushRef="#br0" timeOffset="45360">17632 3154 0,'0'0'0,"0"-21"0,0 0 0,0-1 16,0 44 0,-21-1-1,-1 0-15,22 21 0,-21-21 0,0 22 16,21 20-16,-21-20 16,0 20-16,21-21 0,-21 22 0,-1-22 15,1 1-15,0 20 0,21-21 16,-21 1-16,0-1 0,0 0 0,21 1 15,0-22-15,0 21 0,0-21 0,0 1 16,0-1-16,0 0 0,21-21 16,0 0-16,0 0 0,0 0 15,22-21-15,-1 21 0,-21-21 16,21-1-16,1-20 0,-22 21 0,21 0 16,-21 0-16,22-22 0,-22 22 0,0 0 15,0 0-15,0-22 0,-21 22 16,22 21-16,-22-21 0,21 0 15,-21 42 17,0 0-17,-21 0-15,21 1 0,-22-1 0,22 0 16,0 0-16,0 0 0,0 0 0,-21 1 16,21-1-16,0 0 0,0 0 15,0 0-15,0 0 0,0 1 16,21-22-16,1 21 15,-1-21-15,0 0 0,0 0 16,0 0-16,0-21 0,22 21 16,-22-22-16,0 1 0,0 0 0,0 0 15,1 0-15,-1 0 0,0-1 16,0 1-16,-21 0 0,21 0 16,-21 0-16,0 0 0,0-1 0,0 1 15,0 0-15,0 42 31,0 0-15,0 1-16,0-1 16,-21 0-16,21 0 0,-21 0 0,21 0 15,-21 1-15,21-1 0,0 0 16,0 0-16,0 0 0,0 0 0,0 1 16,21-1-1,0-21-15,0 0 0,0 0 16,1 0-16,-1-21 0,21 21 0,-21-22 15,22 1-15,-1 0 0,-21 0 16,21 0-16,-20 0 0,20-1 0,-21 1 16,0-21-16,0 21 0,1 0 0,-1-22 15,-21 22-15,0 0 16,-21 21 0,-1 0-16,22 21 15,-21 0-15,21 0 0,-21 1 16,21-1-16,0 0 0,0 0 0,0 0 15,0 0-15,0 1 16,21-1-16,0 0 0,1-21 16,-1 21-16,0-21 0,0 21 15,0-21-15,22 0 0,-22 0 0,0 0 16,0 0-16,21 0 0,-20 0 0,-1-21 16,0 21-16,0-21 0,0 0 15,0 21-15,1-21 0,-1-1 0,0 1 16,0 0-16,-21 0 0,0 0 15,21 0-15,-21-22 0,0 22 16,0 0-16,0 0 0,0 42 31,0 0-15,-21 0-16,21 0 0,-21 1 16,21-1-16,0 21 0,0-21 0,0 0 15,0 1-15,-21-1 0,21 0 16,0 0-16,-21-21 0,21 21 0,0 0 15,0 1 1,-22-22-16,22-22 16,0 1-1,0 0-15,0 0 16,0 0-16,0-22 0,22 22 0,-22 0 16,21-21-16,0-1 0,0 22 15,21-21-15,-20 21 0,-1-22 16,42 1-16,-20 42 15,-22 0-15,0 0 0,21 0 0,-21 0 16,1 0-16,-1 21 0,0 22 0,-21-22 16,0 0-16,21 0 0,-21 21 15,0-20-15,0-1 0,0 21 0,0-21 16,0 0-16,-21 1 0,21-1 16,0 0-16,-21 0 0,21 0 0,-21-21 15,21 21-15,-22-21 16,1 0-1,21-21-15,-21 0 0,21 0 16,-21 0-16</inkml:trace>
  <inkml:trace contextRef="#ctx0" brushRef="#br0" timeOffset="45593.86">17716 3408 0,'0'0'0,"-21"0"16,42 0-1,1 0-15,-1 0 0,21 0 16,0 0-16,1 0 0,20 0 16,-20 0-16,20 0 0,1 0 0,-1-21 15,-21 21-15,22 0 0,-22 0 16,1 0-16,-22 0 0,0 0 0,0 0 15</inkml:trace>
  <inkml:trace contextRef="#ctx0" brushRef="#br0" timeOffset="45975.64">20553 3302 0,'0'-21'0,"0"42"0,0-63 0,0 21 0,0-1 16,0 1-16,0 0 15,0 42 1,0 0 0,0 1-16,-21 20 0,21 0 15,-22 1-15,1-1 0,0 0 0,0 22 16,21-22-16,-21 0 0,0 22 16,-1-22-16,1 1 0,0-1 0,21-21 15,0 21-15,-21 1 0,0-22 0,21 21 16,-21-21-16,21 1 0,0-1 15,-22-21-15,1 0 16</inkml:trace>
  <inkml:trace contextRef="#ctx0" brushRef="#br0" timeOffset="46768.11">19897 3789 0,'0'-21'16,"21"21"-16,0 0 15,0 0-15,0 0 0,22-21 16,-1 21-16,0 0 0,1 0 0,20-22 16,1 1-16,-1 21 0,22-21 0,-22 0 15,22 21-15,-22-21 0,22 0 16,-21-1-16,-1 1 0,1 0 0,-22-21 16,0 21-16,-21-22 15,22 22-15,-43 0 0,0-21 0,0 20 16,0-20-16,0 21 0,0 0 15,0 0-15,-21 21 0,-1 0 16,1 0-16,0 0 0,21 21 0,-21 0 16,0 0-16,21 0 0,-21 22 15,21-1-15,-22 0 0,1 1 0,21-1 16,0 0-16,-21 1 0,21-1 16,-21 0-16,0 1 0,21-1 0,-21 0 15,21 1-15,0-22 0,-22 21 16,22-21-16,-21 0 0,21 22 0,0-22 15,0 0-15,0-42 32,0 0-17,21 0-15,-21-22 0,22 22 16,-1 0-16,0 0 0,0 0 16,21-22-16,-20 22 0,-1 0 0,0 0 15,0 21-15,0-21 0,0 21 16,1 0-16,-1 0 0,-21 21 15,0 0 1,0 0-16,0 0 0,0 22 16,0-22-16,0 0 0,0 0 0,0 0 15,0 0-15,21 1 16,0-1-16,0-21 16,0 21-16,1-21 0,-1 0 15,21 0-15,-21 0 0,22 0 0,-22-21 16,21 0-16,0 21 0,1-22 0,-1 1 15,-21 0-15,22 0 0,-22 0 16,21-22-16,-21 22 0,0-21 0,-21 21 16,0-22-16,0 22 0,0-21 15,0 21-15,0 0 0,-21 21 16,0 0-16,0 0 0,0 0 16,0 21-16,-1 0 15,1 21-15,0-21 0,0 1 0,21 20 16,0-21-16,0 0 0,0 22 15,0-22-15,0 0 0,0 0 0,21-21 16,0 21-16,0-21 0,1 21 0,-1-21 16,21 0-16,-21 0 0,22-21 15,-1 0-15,-21 0 0,21 21 0</inkml:trace>
  <inkml:trace contextRef="#ctx0" brushRef="#br0" timeOffset="49440.06">23241 3683 0,'21'-21'31,"-21"0"-31,0 0 16,0-1-16,0 1 0,0 0 0,0 0 16,0 0-16,-21 0 0,0-1 15,0 1-15,-1 0 0,1 0 0,0 21 16,-21 0-16,21 0 0,-22 0 16,22 21-16,-21 0 0,-1 0 15,22 22-15,-21-22 0,21 21 16,0 1-16,-1-1 0,1 0 0,0 1 15,0-22-15,21 21 0,0 0 0,0-20 16,0-1-16,0 21 0,0-21 16,21 0-16,0-21 0,0 0 15,1 0-15,20 0 0,-21 0 16,0-21-16,22 21 0,-22-21 0,21 0 16,-21 0-16,22 0 0,-1-1 15,-21-20-15,0 21 0,22-21 0,-22 20 16,-21-20-16,21 0 0,-21 21 15,0-22-15,21 22 0,-21 0 16,0 0-16,0 0 0,0 42 16,0 0-1,-21 0-15,21 21 0,0-20 16,0-1-16,0 21 0,0-21 16,0 22-16,0-22 0,0 0 0,0 0 15,21 21-15,0-20 0,0-1 0,1-21 16,20 21-16,-21 0 0,21-21 15,1 0-15,-1 0 0,0 0 0,1 0 16,-1 0-16,22 0 0,-22-21 16,21 0-16,-20 21 0,-1-21 15,0-1-15,1 1 0,-1 0 0,-21 0 16,0 0-16,-21 0 0,0-22 16,0 22-16,0-21 0,0 21 0,0-1 15,-21 1-15,0 0 0,0 0 16,-21 21-16,20 0 0,1 0 0,-21 0 15,21 21-15,-22-21 0,22 21 0,0 0 16,0 1-16,-21 20 0,20-21 16,22 0-16,-21 0 0,0 22 0,21-22 15,0 0-15,0 0 0,0 0 16,0 1-16,0-1 0,21-21 16,0 0-16,1 0 0,-1 0 15,21 0-15,-21 0 0,22 0 16,-22 0-16,21 0 0,-21-21 0,22-1 15,-22 1-15,21 0 0,-21 0 16,0-21-16,1 20 0,-1-20 0,0 0 16,0-22-16,0 22 0,-21-22 0,0 22 15,21-21-15,-21 20 0,22-20 16,-22 20-16,0 1 0,0 0 0,0 21 16,0-1-16,0 1 0,0 42 31,0 22-31,0-1 15,-22 0-15,1 1 0,21 20 16,0-20-16,-21 20 0,21-21 0,0 22 16,0-22-16,0 1 0,0-1 15,0 0-15,21 1 0,0-22 0,1 21 16,-1-21-16,21 0 0,-21 1 16,22-1-16,-22 0 0,21-21 0,0 0 15,1 0-15,-1 0 0,22 0 0,-22 0 16,0 0-16,1-21 0,-1 0 15,0-1-15,1 1 0,-22 0 0,21 0 16,-21-21-16,0 20 0,-21-20 16,0 21-16,0-21 0,0-1 15,0 22-15,0-21 0,-21 21 0,0-1 16,0 1-16,0 0 0,0 21 16,-1 0-16,1 0 0,0 0 0,0 21 15,-21 0-15,20 1 0,1-1 16,0 21-16,-21-21 0,21 22 0,-1-22 15,22 21-15,-21-21 0,21 22 0,-21-22 16,21 21-16,0-21 0,0 0 16,0 1-16,0-1 0,21-21 0,0 21 15,-21 0-15,22-21 0,-1 0 16,0 0-16,0 0 0,21 0 0,-20 0 16,-1 0-16,0-21 0,0 0 15,21 0-15,-20-1 0,-1 1 16,0-21-16,0 21 0,0-22 0,0-20 15,-21 21-15,22-22 0,-1 22 0,-21-22 16,0 1-16,0-1 0,0 22 16,21 0-16,-21-1 0,0 1 0,0 21 15,0 0-15,0 42 32,-21 0-32,21 21 15,0 1-15,-21-1 0,21 21 0,0-20 16,0 20-16,0-20 0,0-1 15,0 0-15,0 1 0,0-1 16,0 0-16,0 1 0,0-22 0,21 21 16,-21-21-16,21 0 0,0 1 15,0-22-15,-21 21 0,21-21 0,1 21 16,-1-21-16,0 0 0,0 0 0,0 0 16,0 0-16,1-21 0,-1 0 15,0 21-15,0-22 0,0 1 0,0 0 16,1 0-16,-1-21 0,0 20 15,0 1-15,0 0 0,0 0 16,1 0-16,-22 0 0,0-1 0,21 22 0,0 0 31,-21 22-15,0-1-16,0 0 16,0 0-16,0 0 0,0 0 0,0 1 15,0-1-15,0 0 0,21 0 16,0-21-16,-21 21 15,21-21-15,1 0 0,-1 0 16,0 0-16,0 0 0,0 0 0,0 0 16,1 0-16,-1 0 0,0 0 15,0-21-15,0 0 0,0 21 0,1-21 16,-22 0-16,21-1 0,-21 1 16,21-21-16,-21 21 0,0 0 15,21-22-15,-21 22 0,0 0 0,0 0 16,0 42 15,-21-21-31,0 21 0,0 0 0,21 0 16,0 1-16,-22-1 0,1 0 15,21 21-15,0-21 0,-21 1 0,21-1 16,0 0-16,0 0 16,0 0-16,21-21 15,0 0-15,1 0 0,-1 0 16,0 0-16,0 0 0,0 0 15,22-21-15,-22 21 0,0-21 16,21 0-16,-21 0 0,22-1 0,-22 1 16,21 0-16,-21-21 0,22 21 15,-22-22-15,0 22 0,0-21 0,0 21 16,-21-1-16,0 1 16,0 42-1,0 1-15,0-1 16,-21 0-16,21 0 0,0 21 0,0-20 15,0-1-15,0 0 0,0 21 0,0-21 16,0 1-16,0-1 0,-21-21 16,21 21-16,0 0 0,0 0 15,-21-21 17,0 0-17,0 0-15,21-21 16,-22 21-16,1 0 31,21 21 0,0 0-15,0 1-16,21-22 16,1 0-16,-1 0 15,0 0-15,0 0 0,0 0 16,0 0-16,1-22 0,-1 1 15,0 21-15,0-21 0,0 0 0,22 0 16,-43 0-16,42-1 0,-42 1 16,21 0-16,0-21 0,0 21 0,1-22 15,-22 22-15,0-21 0,0 21 16,0-1-16,0 44 16,-22-1-1,22 0-15,0 0 0,0 21 16,0-20-16,-21 20 0,21-21 0,0 21 15,0-20-15,0-1 0,0 21 16,0-21-16,0 0 0,0 1 16,0-1-16,-21 0 0,21 0 15,-21-21 1,0 0-16,0 0 0,-1 0 0,1 0 16,0 0-16,0 0 0,0 0 15,0 0-15,-1 0 0</inkml:trace>
  <inkml:trace contextRef="#ctx0" brushRef="#br0" timeOffset="50575.93">15811 5038 0,'0'0'15,"0"-21"-15,0-1 0,0 1 16,-21 21 0,0 21-1,0 1-15,0-1 16,21 21-16,-21-21 0,-1 22 0,22-1 16,-21 0-16,21 1 0,-21-1 0,21 0 15,-21-21-15,21 22 0,0-1 16,0-21-16,0 22 0,0-22 0,21 0 15,0-21-15,0 21 0,1-21 16,-1 0-16,0 0 0,0 0 0,0 0 16,0 0-16,22-21 0,-22 0 0,21 0 15,-21 21-15,1-22 0,20-20 16,-21 21-16,0 0 0,-21 0 16,0-22-16,0 22 0,0-21 0,0 21 15,-21-1-15,0-20 0,0 21 16,0-21-16,-1 20 0,1 22 0,0-21 15,0 21-15,0 0 0,0 0 16,-1 0-16,22 21 16,0 1-1,22-22 1,-1 0-16,0 0 0,21 0 0,-21 0 16,22 0-16,-22 0 0,21-22 15,1 22-15,-1-21 0,0 0 0,22 0 16,-22 0-16,0 0 0,1-22 15,-1 22-15,-21 0 0,22-21 16,-22 20-16,0 1 0,-21 0 16,0 0-16,0 0 0,-21 21 15,0 21 1,-1-21-16,1 42 16,0-21-16,0 22 0,21-1 0,-21 0 15,21 22-15,-21-22 0,21 22 16,-22-1-16,22 1 0,0-1 0,0 1 15,0 20-15,0-20 0,0-1 0,0 22 16,0-21-16,0-1 0,0 22 16,0-22-16,0 22 0,22-22 0,-1 22 15,-21 0-15,21-1 0,-21 1 16,0 0-16,0-1 0,0-20 16,0 21-16,0-43 0,0 21 0,0-20 15,0-1-15,-21 0 0,21-20 0,-21-1 16,-1 0-16,1 0 0</inkml:trace>
  <inkml:trace contextRef="#ctx0" brushRef="#br0" timeOffset="50731.84">16214 6964 0,'0'0'16,"0"-42"-16,-22-22 0,22 1 0,0-1 0,-21-21 15,0 1-15,21-1 0,-21 0 16,21 1-16,0-1 0,0-21 0,0 22 16,0-1-16,21 21 0,0-20 0,0-1 15,22 22-15,-1-1 16,0 1-16,1 20 0,20-20 0,-20 20 15,20 1-15,1 21 0,-22-21 16,21 20-16,-20 1 0</inkml:trace>
  <inkml:trace contextRef="#ctx0" brushRef="#br0" timeOffset="51767.48">17949 5271 0,'0'0'0,"21"-22"16,-21 1-16,22 0 0,-1 0 16,-21 0-16,0 0 0,0-1 0,0 1 15,0 0-15,0-21 0,0 21 16,0-1-16,0 1 0,0 0 0,-21 0 15,-1 0-15,1 21 0,0 0 16,0 0-16,0 0 0,0 21 0,-1 0 16,1 0-16,-21 22 0,21-22 15,-22 21-15,22 0 0,0 1 16,-21-1-16,21 0 0,-1 1 0,22-1 16,-21 0-16,21 1 0,0-22 15,0 0-15,0 0 0,0 0 0,0 1 16,21-1-16,1-21 0,-1 0 0,0 0 15,0 0-15,21 0 0,-20-21 16,20-1-16,0 22 0,-21-21 0,22-21 16,-22 21-16,21 0 0,-21-22 15,1 1-15,20 21 0,-42-22 16,21 1-16,-21 0 0,21-1 0,-21 1 0,0 21 16,0 0-16,0 0 15,0-1-15,0 44 31,-21-1-31,21 21 0,0-21 0,-21 22 16,21-22-16,0 21 0,0 0 0,0 1 16,0-1-16,0-21 0,0 22 15,0-22-15,0 21 0,21-21 0,0 0 16,0 1-16,1-22 0,-22 21 16,21-21-16,0 0 0,21 0 0,-21 0 15,1 0-15,20-21 0,0 21 0,-21-22 16,22 1-16,-1 0 15,0 0-15,-20-21 0,-1 20 0,21-20 16,-21 0-16,0-22 0,1 22 0,-22-22 16,21 22-16,-21-21 0,21 20 15,-21 1-15,0 21 0,0-22 0,0 22 16,0 0-16,0 42 16,-21 0-1,0 22-15,-1-1 0,22-21 16,0 22-16,-21 20 0,0-21 0,0 1 15,21-1-15,0 0 0,0 1 0,-21-1 16,21 0-16,0-20 0,0 20 16,0-21-16,0 0 0,21 0 15,0 1-15,-21-1 0,21-21 0,0 0 16,22 0-16,-22 0 0,0 0 16,0 0-16,22-21 0,-22-1 0,21 1 15,-21 0-15,0 0 0,1 0 16,-1-22-16,0 1 0,0 0 0,0-1 15,0 1-15,1-21 0,-22-1 0,21 1 16,0-1-16,-21 1 0,0 20 16,0 1-16,0 0 0,0 20 0,0 1 15,0 0-15,-21 42 16,0 22-16,-1-22 0,22 21 16,0 22-16,-21-22 0,21 0 15,0 22-15,0-22 0,0 22 16,0-22-16,0 0 0,0 1 0,0-1 15,21-21-15,1 21 0,-22-20 0,21-1 16,0 0-16,0 0 0,0-21 16,0 0-16,1 0 0,-1 0 15,0 0-15,0-21 0</inkml:trace>
  <inkml:trace contextRef="#ctx0" brushRef="#br0" timeOffset="52683.47">20426 5080 0,'0'0'0,"0"-21"16,0 0-16,21 21 0,-21 21 15,0 0 1,0 21-16,0-20 0,0-1 16,0 21-16,0-21 0,0 22 15,0-22-15,0 0 0,0 21 16,0-21-16,0 1 0,0-1 0,0 0 15,0 0-15,0-42 47,0 0-47,0 0 16,0-22-16,0 22 0,21-21 0,-21-1 16,21 1-16,0 0 0,1-1 15,-1 1-15,0 0 0,0 21 0,21-22 16,-20 22-16,20 21 0,-21 0 15,21 0-15,-20 0 0,-1 0 16,21 21-16,-21 0 0,0 22 0,1-22 16,-22 21-16,0-21 0,21 22 15,-21-22-15,0 21 0,0-21 0,0 22 16,0-22-16,0 0 0,0 0 0,0 0 16,0 1-16,0-1 15,-21-21-15,-1-21 31,22-1-31,0 1 16,0-21-16,0 21 0,22-22 0,-1 22 16,-21-21-16,21 0 0,0-22 15,21 22-15,-20 21 0,-1-22 16,21 22-16,-21-21 0,22 42 16,-22 0-16,0 0 0,21 0 0,-21 0 15,1 42-15,-1-21 0,0 0 0,-21 22 16,0-1-16,0-21 0,0 22 15,0-1-15,0-21 0,0 21 0,0-20 16,0-1-16,0 21 0,-21-21 16,0 0-16,-1 1 0,44-22 47,-1-22-47,0 1 15,0 0-15,0 0 0</inkml:trace>
  <inkml:trace contextRef="#ctx0" brushRef="#br0" timeOffset="53425.91">22204 5017 0,'0'0'0,"0"-22"0,0-20 15,-21 21-15,-1 0 0,1 0 16,0-1-16,0 1 0,0 21 0,0 0 15,-1 0-15,1 0 16,0 0-16,-21 0 0,21 21 0,-22 22 16,22-22-16,-21 0 0,-1 21 0,22 1 15,0-1-15,0 0 0,0 1 16,0-22-16,21 21 0,-22 1 0,22-22 16,0 21-16,0-21 0,0 0 15,22 1-15,-1-22 0,-21 21 0,42-21 16,-21 0-16,0 0 0,1 0 0,20 0 15,-21 0-15,21-21 16,-20-1-16,20 1 0,-21 0 0,21 0 0,-20 0 16,-1-22-16,0 22 0,0-21 15,0 0-15,-21 20 0,0-20 16,0 0-16,0 21 0,0-1 0,0 1 16,0 0-16,0 42 15,0 0 1,0 1-16,0-1 0,0 21 0,-21-21 15,21 22-15,0-22 0,0 21 16,0-21-16,0 22 0,0-22 0,0 0 16,0 0-16,0 21 0,21-20 15,-21-1-15,21-21 0,1 0 16,-1 0-16,0 0 0,21 0 0,-21 0 16,22 0-16,-22-21 0,21-1 15,-21 1-15,22 0 0,-22 0 16,21-21-16,-21 20 0,1-20 0,-1 0 15,0-22-15,0 22 0,-21-22 16,21 1-16,-21-1 0,21 22 0,1 0 16,-22-22-16,0 43 0,0-21 15,0 21-15,0 42 32,0 0-32,-22 21 0,22 1 0,-21-1 15,0 21-15,0-20 0,0 20 0,21 1 16,-21-22-16,-1 0 15,22 22-15,-21-22 0,21 1 0,0-22 16,0 21-16,0-21 0,0 0 0,0 22 16,21-43-16,1 21 0,-1 0 15,0-21-15,0 0 0,0 0 0,0 0 16,1 0-16,20-21 0,-21 0 0,0 21 16,0-21-16,1-1 0</inkml:trace>
  <inkml:trace contextRef="#ctx0" brushRef="#br0" timeOffset="53624.44">22458 5038 0,'0'0'0,"-21"0"0,-1 0 16,44 0 0,-1 0-1,21 0-15,-21 0 0,22 0 0,-22 0 16,21-21-16,-21 21 0,22 0 15,-22 0-15,21-22 0,-21 22 0,0 0 16,1 0-16,-1-21 0,0 21 16,0 0-16,-21-21 0</inkml:trace>
  <inkml:trace contextRef="#ctx0" brushRef="#br0" timeOffset="55047.9">23241 5101 0,'0'0'0,"21"-21"0,0 0 15,-21 0-15,0 0 16,0-1-16,0 1 0,0 0 15,0 0-15,0 0 16,-21 21-16,0 0 0,0 0 16,0 21-16,-1-21 0,1 21 15,0 21-15,0-20 0,0 20 16,0-21-16,-1 21 0,22 1 0,0-1 16,0-21-16,-21 22 0,21-22 15,0 21-15,0-21 0,21 0 0,-21 22 16,22-43-16,20 21 0,-21 0 0,0-21 15,22 0-15,-1 0 0,0 0 16,1 0-16,-1 0 0,0 0 0,1 0 16,-1-21-16,0 0 0,1 0 15,-1-1-15,0-20 0,1 21 16,-22-21-16,0-1 0,0 1 0,0-22 16,0 1-16,1 21 0,-22-22 15,21 1-15,-21-1 0,0 22 0,0-1 16,0 1-16,0 0 0,0 21 0,-21 21 31,-1 21-31,22 0 0,-21 21 16,0 1-16,21-1 0,-21 0 15,0 22-15,21-1 0,-21-20 0,-1 20 16,22-21-16,-21 22 0,21-22 0,-21 1 16,21-22-16,0 21 15,-21-21-15,21 0 0,0 1 0,-21-1 16,21 0-16,0-42 31,21 21-31,0-21 0,0-1 16,0 1-16,1 0 0,-1 0 0,21 0 15,-21 0-15,0-1 0,22 1 16,-22 0-16,0 0 0,0 0 0,0 21 16,1 0-16,-1 0 15,-21 21 1,0 0-16,0 0 0,0 0 0,0 1 15,0-1 1,0 0-16,0 0 0,0 0 0,0 0 16,0 1-16,21-22 15,0 21-15,0-21 16,0 0-16,1 0 0,20 0 0,-21 0 16,0 0-16,22-21 0,-22 21 0,0-22 15,21 1-15,-21 0 0,1 0 16,-1 0-16,0-22 0,0 22 0,0 0 15,0-21-15,1 21 0,-22-1 16,0 1-16,0 0 16,0 42-1,-22 0 1,1 1-16,0-1 0,21 0 16,0 0-16,0 0 0,0 0 0,-21 1 15,21-1-15,0 0 0,0 0 16,0 0-16,0 0 0,0 1 15,21-22-15,0 0 16,22 0-16,-22 0 0,0 0 0,21 0 16,-21 0-16,22 0 0,-22-22 0,21 22 15,-21-21-15,1 0 0,20 0 16,-21 0-16,0 0 0,0-1 0,1-20 16,-1 21-16,0-21 0,-21 20 0,0 1 15,21 0-15,-21 0 16,21 21-16,-21 21 15,0 0 1,-21 0-16,0 1 0,21 20 16,-21-21-16,0 0 0,21 0 0,-22 1 15,1-1-15,21 0 0,0 0 16,-21-21-16,0 21 0,0-21 16,21 21-16,0-42 31,0 0-31,21 0 15,-21 0-15,21-22 0,0 22 16,0 0-16,22-21 16,-22 21-16,0-22 0,0 22 0,0 0 15,22 0-15,-22 0 0,0 21 0,0 0 16,0 0-16,1 21 16,-22 0-16,0 0 15,0 21-15,0-20 0,0-1 16,0 21-16,0-21 0,0 0 0,0 1 15,0-1-15,0 0 0,0 0 0,0 0 16,0 0-16,0 1 16,21-22 15,0 0-31,0-22 16,0 1-16,0 21 0</inkml:trace>
  <inkml:trace contextRef="#ctx0" brushRef="#br0" timeOffset="55599.59">25802 5038 0,'0'0'15,"0"-21"-15,0-22 16,0 22-16,-21 0 0,0 0 16,0 21-16,-1 0 0,1 0 0,0 0 15,0 0-15,0 0 0,0 21 16,-1 0-16,1 0 0,-21 0 0,21 22 15,0-22-15,-1 0 0,1 21 0,21-20 16,0-1-16,0 21 0,0-21 16,0 0-16,0 1 0,0-1 15,21-21-15,1 0 0,-1 0 16,21 0-16,-21 0 0,0 0 16,1 0-16,-1-21 0,0 21 0,0-22 15,0 1-15,0 0 0,1-21 0,-1 21 16,0-1-16,-21-20 15,0 21-15,21 0 0,-21 0 0,21-1 16,-21 1 0,0 42-1,-21-21-15,21 22 0,-21-1 0,0 21 16,0-21-16,-1 22 0,1-22 16,0 21-16,0 0 0,0 1 0,0-1 15,-22 0-15,22 1 0,0 20 0,0 1 16,0-22-16,-1 22 0,1-1 15,21 1-15,-21 20 0,0-20 0,0-1 16,0 1-16,21-1 0,-22 1 0,1-1 16,21-20-16,-21 20 15,0-21-15,0 22 0,21-22 0,-21 1 16,-1-22-16,1 21 0,0-21 0,21 0 16,-21 1-16,0-22 0,0 0 15,21-22 1,0 1-16,0 0 0,0 0 0,0 0 15,-22 0-15,22-22 0,0 22 0,-21-21 16</inkml:trace>
  <inkml:trace contextRef="#ctx0" brushRef="#br0" timeOffset="55818.68">24426 4826 0,'0'0'0,"0"-21"0,-21-21 15,0 20-15,21 1 16,0 42 15</inkml:trace>
  <inkml:trace contextRef="#ctx0" brushRef="#br0" timeOffset="58460.13">17145 6795 0,'0'21'16,"21"-21"15,0 0-31,0 0 16,1 0-16,-1-21 0,0 21 0,0-22 15,21 1-15,1 0 0,-22 0 16,21 0-16,1 0 0,-1-1 0,0-20 16,1 0-16,-22-1 0,21 1 0,-21 0 15,0 21-15,-21-22 16,0 22-16,0-21 0,0 21 0,-21 21 15,0 0-15,0 0 16,-21 0-16,20 21 0,-20 0 16,21 0-16,-21 21 0,20-20 0,1 20 15,0 0-15,21 1 0,0-1 16,0-21-16,0 21 0,0-20 0,0 20 16,0-21-16,21 0 0,0 0 0,1-21 15,-1 22-15,0-22 16,0 0-16,21 0 0,-20 0 0,20 0 0,0 0 15,-21-22-15,22 1 0,-1 0 16,0 0-16,22 0 0,-22-22 16,1 22-16,-1-21 0,0 0 0,1-1 0,-1 1 15,-21 0-15,21-22 16,-20 22-16,-22-1 0,0 1 0,21 0 16,-21-1-16,0 22 0,0-21 15,0 21-15,0 0 0,0-1 0,0 1 16,-21 21-16,-1 0 0,1 0 15,0 21-15,21 22 0,0-22 16,-21 21-16,0 1 0,21-1 0,0 0 16,0 1-16,0 20 0,0-21 15,0 22-15,0-22 0,0 1 16,0-1-16,0 0 0,21 1 0,-21-22 0,21 0 16,21 0-16,-20 0 0,-1 0 15,21-21-15,-21 0 0,22 0 16,-1 0-16,0 0 0,1-21 0,-1 0 15,0 0-15,22 0 0,-22 0 16,0-22-16,1 22 0,-22-21 0,21-1 16,-21 22-16,1-21 0,-22 0 15,0 20-15,0-20 0,0 21 0,0 0 16,-22 21 0,1 0-16,0 21 0,0 0 15,0 21-15,0-20 16,-1 20-16,22-21 0,-21 21 15,21-20-15,0 20 0,0 0 0,0-21 0,0 1 16,0 20-16,0-21 0,21 0 16,22-21-16,-22 21 0,0-21 15,0 0-15,0 0 0,22 0 0,-1 0 16,-21 0-16,22 0 0,-1-21 0,21 0 16,-20 0-16,-1 21 0,0-42 15,-20 20-15,20 1 0,-21-21 0,0 21 16,0-22-16,1 22 0,-22-21 15,0 21-15,21 0 0,-21-1 0,0 1 16,0 42 0,0 1-1,0-1-15,-21 0 0,21 0 0,-22 21 0,22-20 16,0 20-16,0-21 0,0 0 16,0 22-16,0-22 0,0 0 15,0 0-15,0 0 0,0 0 16,0-42 15,0 0-31,0 0 16,0 0-16,0 0 15,0-22-15,0 22 0,22 0 0,-1-21 16,0-1-16,-21 22 0,21-21 16,0 21-16,0-1 0,1 1 15,-1 0-15,0 21 0,0 0 0,0 0 16,0 0-16,-21 21 15,22 0-15,-1 22 0,-21-22 16,21 0-16,-21 21 0,0-20 0,21-1 16,-21 0-16,21 21 0,-21-21 15,0 1-15,0-1 0,0 0 16,0 0-16,21-21 31,-21-21-15,0 0-16,0 0 0,22-1 0,-1 1 15,-21 0-15,21-21 16,0 21-16,-21-22 0,21 1 0,0 0 16,1 20-16,-1-20 0,21 21 15,-21 0-15,0 0 0,1-1 0,-1 22 16,0 0-16,0 0 0,0 22 16,-21-1-16,0 0 15,0 0-15,0 0 0,0 22 0,0-22 16,0 21-16,0-21 0,0 0 15,21 22-15,-21-22 0,0 0 0,22 0 16,-22 0-16,0 1 0,0-1 0,21 0 16,0-21-16,-21 21 15,21-21-15,0 0 0,0 0 0,1 0 16,-1 0-16,0 0 0,21 0 0,-21 0 16,22 0-16,-22-21 0,21 0 15,-21 21-15,22-21 0,-1-1 0,-21 1 16,22-21-16,-22 21 0,0 0 0,0-22 15,0 22-15,-21-21 0,0 21 16,0-1-16,0 1 0,0 0 0,0 0 16,-21 21-16,0 0 15,0 0-15,0 0 0,-1 0 0,1 0 16,0 21-16,21 0 0,-21 0 0,21 22 16,-21-22-16,21 0 15,0 21-15,0-20 0,0-1 0,0 0 16,0 0-16,0 0 0,0 0 0,21 1 15,0-1-15,0 0 0,0-21 16,1 0-16,-1 0 0,21 0 0,-21 0 16,0 0-16,22 0 0,-22 0 0,21-21 15,-21 21-15,1-21 0,20-1 16,-21 1-16,0 0 0,0 0 0,1-21 16,-1 20-16,0-20 0,0 0 15,-21 21-15,0-1 0,21-20 16,-21 21-16,0 0 0,0 42 31,0 0-31,0 0 0,0 0 16,-21 1-16,21 20 0,0-21 0,-21 21 15,21-20-15,-21 20 0,0-21 16,21 0-16,0 0 0,0 1 0,-22-1 16,22 0-16,-21-21 15,21 21-15,0-42 31,0 0-31,21 0 16,1-1-16,-1-20 0,-21 21 16,21-21-16,0-1 0,0 1 0,0 0 0,1-1 15,20 1-15,-21 0 16,21 20-16,-20-20 0,20 21 0,0 21 16,-21 0-16,22 0 0,-22 0 0,0 0 15,21 21-15,-42 0 0,22 0 16,-22 1-16,0 20 0,0-21 0,0 21 15,0-20-15,0 20 0,0-21 16,0 0-16,0 22 0,0-22 0,0 0 16,0 0-16,0 0 0,21-21 15,0 0 1,0 0-16,0 0 0,0-21 16,1 21-16,-1-21 0,0 0 15,0 0-15,0-1 0,0-20 16,-21 21-16,22-21 0,-1-1 0,0 1 15,0 0-15,-21-1 0,21 1 0,-21 0 16,21-1-16,-21 1 0,22 0 16,-1-1-16,-21 22 0,0 0 0,0 0 15,0 42 1,0 0-16,-21 21 16,-1-20-16,22 20 0,-21 0 0,0 1 15,21 20-15,-21-21 0,21 1 16,0-1-16,0 0 0,0 1 0,0-1 15,0 0-15,0-20 16,0-1-16,0 21 0,0-21 0,21 0 16,0 1-16,0-22 15,1 0-15,-1 0 16,0 0-16,0 0 0,0-22 16,-21 1-16,21 0 0,1 21 0,-1-21 15,-21 0-15,21 0 0,0-22 16,-21 22-16,0 0 0,0 0 0,0 0 15</inkml:trace>
  <inkml:trace contextRef="#ctx0" brushRef="#br0" timeOffset="58692">21696 6160 0,'0'0'0,"21"0"16,0 21-16,0-21 15,0 0-15,22 0 0,-22 0 0,0 0 16,21 0-16,1-21 0,-22 21 16,21-22-16,-21 22 0,22 0 0,-22-21 15,0 21-15,0 0 0,0-21 0,1 21 16,-1 0 0</inkml:trace>
  <inkml:trace contextRef="#ctx0" brushRef="#br0" timeOffset="59887.87">63 10075 0,'0'0'0,"-21"0"0,-21 0 16,84 0 62,22 0-78,20 0 16,-20 0-16,21 0 0,-1 0 15,1 0-15,-22 0 0,22 0 16,0 0-16,-22 0 0,1 0 0,-1-21 16,1 21-16,-22 0 0,0-21 15,-20 21-15,20 0 0,-42-21 16,0 0-1,-21 21 1,0 0-16,-1 0 0,1-21 16,-21 21-16,0-22 0,20 22 0,-20 0 15,0-21-15,21 21 0,-22 0 16,22 0-16,0-21 0,0 21 0,0 0 16,42 0 15,0 0-31,0 0 15,0 0-15,22 0 0,-22 0 0,0 0 16,21 0-16,-21 0 0,22 0 16,-22 0-16,0 21 0,21-21 15,-20 21-15,-1 1 0,-21-1 16,21 0-16,-21 0 0,0 0 16,0 0-16,0 1 0,0-1 0,-21 0 15,21 0-15,-21 0 0,-1-21 16,1 21-16,21 1 0,-21-22 15,0 21-15,0 0 16,0 0-16</inkml:trace>
  <inkml:trace contextRef="#ctx0" brushRef="#br0" timeOffset="60540.08">2138 9716 0,'0'0'15,"-21"-22"-15,21 1 16,0 0-16,0 0 0,0 0 16,0 0-16,21 21 15,0-22-15,0 1 0,0 21 0,0-21 16,22 0-16,-1 21 0,-21 0 16,22 0-16,-1 0 0,0 0 0,1 21 15,-22-21-15,21 42 0,0-20 16,-20 20-16,-1 0 0,0 1 15,-21-1-15,0 0 0,0 1 0,0-22 16,-21 21-16,0 0 0,-1-20 16,1 20-16,0-21 0,0 0 0,0 0 15,0-21-15,-1 0 16,22-21 0,0 0-16,22 0 15,-1-21-15,0 20 0,-21-20 0,21 0 16,0-1-16,0 1 0,1 0 15,-22-1-15,21 1 0,0 0 0,0-1 16,0 22-16,-21-21 0,21 21 16,1 0-16,-1 21 0,0 0 15,0 0-15,0 0 0,0 21 16,1 0 0,-22 0-16</inkml:trace>
  <inkml:trace contextRef="#ctx0" brushRef="#br0" timeOffset="60887.88">2921 9970 0,'21'0'15,"0"0"-15,0 0 0,1 0 16,-22-22-16,21 1 16,0 21-16,0-21 0,-21 0 0,21-21 0,0 20 15,1 1-15,-22 0 0,0-21 16,0 21-16,0-1 0,0 1 15,0 0-15,0 0 0,0 0 0,-22 21 32,1 21-32,0 0 0,0 21 15,0-20-15,21-1 0,-21 21 16,21 0-16,-22-20 0,22 20 0,0 0 16,0-21-16,0 22 0,0-22 0,0 0 15,0 0-15,0 0 0,22 1 16,-1-22-16,0 0 0,0 21 0,0-21 15,0 0-15,1 0 0,-1 0 16,21-21-16,-21-1 0,22 1 16,-22 0-16,21 0 0,0 0 0,-20 0 15,20-22-15,-21 1 0</inkml:trace>
  <inkml:trace contextRef="#ctx0" brushRef="#br0" timeOffset="62279.59">3704 9165 0,'0'0'0,"0"-21"0,0-21 16,0 63 0,0 0-1,0 0-15,0 22 0,0-1 0,0-21 16,0 21-16,0 22 0,0-22 16,0 1-16,0 20 0,0-21 0,-21 22 15,21-22-15,-21 22 0,21-22 16,0 0-16,0 1 0,0-1 0,0-21 15,0 22-15,0-22 0,0 0 0,0 0 16,0 0-16,21-21 16,0 0-16,0 0 0,0 0 0,1-21 15,20 21-15,-21-21 0,0 0 16,22 0-16,-22-22 0,21 22 16,-21-21-16,0 21 0,1-22 0,-1 1 15,0 0-15,0 20 0,-21-20 16,0 21-16,0 0 0,0 0 0,0-1 15,0 1-15,0 42 32,0 1-32,0-1 0,0 21 15,0-21-15,0 0 0,0 22 0,0-22 16,0 21-16,0-21 0,0 22 16,0-22-16,0 0 0,0 21 0,0-20 15,0-1-15,0 0 16,0 0-16,21-21 0,0 0 15,1 0-15,-1 0 0,0 0 16,0-21-16,21 21 16,-20-21-16,-1 0 0,0-1 0,0-20 15,0 21-15,0 0 0,1-22 0,-1 22 16,0-21-16,-21 0 0,21 20 16,-21 1-16,0 0 0,0 0 0,0 0 15,0 0-15,0 42 31,-21 0-31,21 0 16,0 0-16,-21 0 0,21 1 0,0-1 16,0 0-16,0 21 0,0-21 15,0 1-15,0-1 0,0 0 16,0 0-16,0 0 0,0 0 0,0 1 16,21-22-16,0 21 0,0-21 15,0 0-15,1 0 0,-1 0 16,0 0-16,21 0 0,-21 0 0,1-21 15,20-1-15,-21 22 0,21-21 16,-20 0-16,-1 0 0,0-21 0,0 20 16,0 1-16,0-21 0,-21 21 0,0-22 15,0 22-15,0 0 0,0 0 16,-21 21 0,0 0-16,0 0 15,21 21-15,0 0 16,0 0-16,0 1 0,0-1 15,0 0-15,0 0 0,0 0 16,21 0-16,-21 1 0,21-1 0,0 0 16,-21 0-16,22 0 0,-1-21 15,0 21-15,-21 1 0,21-22 16,0 0-16,0 0 0,1 0 16,-1 0-16,0 0 0,0 0 0,0 0 15,0-22-15,22 1 0,-22 21 16,0-21-16,0 0 0,0 0 0,1 0 15,-1-22-15,0 22 0,-21 0 16,0-21-16,21 20 0,-21-20 0,0 21 16,0 0-16,0 0 0,0-1 15,-21 44 17,21-1-32,0 0 0,0 0 15,0 0-15,0 0 0,0 1 0,-21 20 16,21-21-16,0 0 0,0 0 15,0 1-15,0-1 0,-21 0 0,21 0 16,0 0-16,0 0 0,0 1 16,-22-22-1,1 0 1,21-22 0,0 1-16,0 0 0,0 0 15,0-21-15,0 20 0,0-20 16,0 0-16,0-22 0,21 22 0,1 0 15,-1-1-15,21 22 0,-21-21 16,0 21-16,22-1 0,-22 1 0,0 0 16,21 21-16,-20 0 0,-1 0 0,0 21 15,-21 0-15,21 1 0,-21-1 0,0 0 16,0 0-16,0 21 16,0-20-16,0 20 0,0-21 0,0 21 15,0-20-15,0 20 0,0-21 0,0 0 16,-21 0-16,21 1 0,0-1 15,-21 0-15,21 0 0,-21-21 47,-1 0-47,22-21 0,-21 0 16,0 21-16,21-21 0</inkml:trace>
  <inkml:trace contextRef="#ctx0" brushRef="#br0" timeOffset="62540.44">3598 9483 0,'0'0'0,"-63"0"16,84 0 15,0 0-31,21 0 0,-20 0 0,20 0 15,0-21-15,1 21 0,-1-22 16,21 22-16,-20-21 0,-1 21 0,0-21 16,-20 21-16,20 0 0,-21-21 15,0 21-15,0 0 0,1 0 16,-22-21-16</inkml:trace>
  <inkml:trace contextRef="#ctx0" brushRef="#br0" timeOffset="63154.09">6921 9186 0,'0'0'15,"0"-21"-15,22 0 16,-22 0-16,21 0 0,-21 0 0,0-22 0,0 22 15,0 0-15,0-21 0,21 20 0,-21 1 16,0-21-16,0 21 0,0 0 16,0-1-16,0 1 0,0 42 31,0 1-31,0 20 16,0 0-16,0 1 0,0 20 0,0 1 15,0-22-15,0 21 0,0 1 16,-21-1-16,21 1 0,-21-1 0,21 1 15,-22-22-15,22 1 0,0 20 0,0-42 16,0 22-16,0-22 0,0 0 16,0 0-16,22-21 15,-22-21 1</inkml:trace>
  <inkml:trace contextRef="#ctx0" brushRef="#br0" timeOffset="63892.8">6689 9546 0,'0'0'16,"-22"0"-16,1 0 15,42 0 1,22 0 0,-22 0-16,21-21 0,1 21 0,-1-21 15,0 0-15,1 21 0,-1-21 16,21 21-16,-20-22 0,-1 1 0,22 21 15,-22-21-15,0 21 0,-21 0 0,22-21 16,-22 21-16,0 0 0,0 0 16,-21 21-1,0 0 1,0 0-16,-21 1 0,21-1 0,0 0 16,0 0-16,-21 0 0,21 0 15,0 1-15,0-1 0,0 0 0,0 0 16,0 0-16,21-21 15,0 0 1,0 0-16,1 0 16,-1-21-16,21 0 0,-21 21 0,0-21 15,22 0-15,-22-1 0,21 1 16,-21-21-16,1 21 0,20 0 0,-21-1 16,0 1-16,0 0 0,1 0 15,-22 0-15,21 21 0,-21-21 16,0 42 15,0 0-31,0 0 16,0 0-16,0 0 0,0 22 0,0-1 15,0-21-15,0 43 0,0-22 0,0 0 16,0 1-16,0 20 16,0-20-16,0-1 0,0 21 0,0-20 15,0-1-15,0 22 0,0-22 0,0 0 16,0 1-16,0 20 0,0-21 0,0 1 15,0-1-15,0 0 0,0-20 16,0 20-16,0-21 0,-21 0 0,-1 0 16,1 1-16,0-1 0,0-21 0,0 0 15,0 0-15,-1 0 0,1 0 16,0-21-16,0-1 0,0 1 0,21-21 16,-21 0-16,-1-1 0,22 1 0,0 0 15,0-1-15,0-20 0,0 20 16,0 1-16,0 0 0,22-1 15,-1 1-15,0 0 0,0-1 0,0 22 0,22-21 16,-1 21-16,-21 0 0,21-22 16,1 22-16,-1 0 0,0 0 15,-20 0-15,20-1 0,-21 1 0</inkml:trace>
  <inkml:trace contextRef="#ctx0" brushRef="#br0" timeOffset="64220.72">8424 9377 0,'0'0'0,"-21"0"16,0 0-16,21 21 16,0 0-16,0 0 15,0 1-15,0 20 0,0 0 0,0 1 16,0-1-16,0 0 0,0 22 0,0-22 15,0 22-15,-21-1 0,21-21 16,0 22-16,-21-22 0,21 22 0,-22-22 16,1 22-16,21-22 0,0 21 0,0-20 15,-21-1-15,21 0 0,0 1 0,-21-1 16,21-21-16,0 0 16,0 1-16,0-1 0,0-42 31,21-1-31,-21-20 15,21 21-15,-21-21 0,0-1 0</inkml:trace>
  <inkml:trace contextRef="#ctx0" brushRef="#br0" timeOffset="64504.59">8318 9631 0,'0'0'0,"0"-64"0,0-41 16,0 62-16,0 22 15,22 0-15,-22 0 0,21 0 16,0-1-16,0 1 0,0 21 15,0-21-15,1 21 0,20 0 0,-21 0 16,21 0-16,1 0 0,-22 0 0,21 0 16,1 21-16,-22 0 0,21 1 15,-21 20-15,0-21 0,-21 21 0,0-20 16,0 20-16,0-21 0,-21 21 0,0-20 16,0-1-16,-21 21 0,20-21 15,-20 0-15,21 1 0,0-1 0,-22-21 16,22 21-16,0-21 0,0 0 15,21-21 1,0 0-16,0-1 16,0 1-16,21 0 0,-21 0 15</inkml:trace>
  <inkml:trace contextRef="#ctx0" brushRef="#br0" timeOffset="64880.15">8869 9462 0,'0'0'0,"21"0"16,0 0 0,0 0-16,0 0 0,1 0 15,-1 0-15,0-22 0,0 22 0,21-21 16,-20 0-16,-1 21 0,0-21 16,21 0-16,-21 0 0,1-1 15,-1 1-15,0 21 0,0-21 0,0 0 16,-21 0-16,0 0 15,0-1-15,-21 22 16,0 0-16,0 0 0,0 0 0,-1 0 16,1 22-16,-21-1 0,21-21 15,0 21-15,-1 21 0,1-21 0,0 1 16,21-1-16,0 21 0,0-21 0,0 22 16,0-22-16,0 21 0,0-21 15,0 0-15,21 1 0,0-1 0,1 0 16,-1 0-16,0-21 0,0 0 0,0 0 15,0 0-15,1 0 0,-1 0 16,0 0-16,0 0 16,0-21-16,0 0 0,1 0 0,-1-1 15</inkml:trace>
  <inkml:trace contextRef="#ctx0" brushRef="#br0" timeOffset="65929.42">10604 9440 0,'0'0'0,"-21"0"16,21-21-1,0 0-15,21 0 0,1 0 16,-1 0-16,0-1 0,0 1 15,0-21-15,0 0 0,1-1 0,-1 1 16,0 0-16,0-1 0,0 1 0,-21 0 16,21-1-16,1 1 0,-22 21 15,0 0-15,0-1 0,0 44 32,0-1-17,-22 21-15,1-21 0,21 22 0,-21-22 16,21 21-16,-21 0 0,21-20 0,-21 20 15,21 0-15,0-21 0,0 22 16,0-22-16,0 0 0,0 0 0,0 0 16,21 1-16,0-1 0,0 0 15,0-21-15,22 0 0,-22 0 0,0 0 16,21 0-16,1 0 0,-22 0 16,21-21-16,1 0 0,-22 21 0,21-22 15,-21 1-15,0-21 0,1 21 0,-22 0 16,0-22-16,0 22 0,0-21 15,0-1-15,-22 1 0,1 0 0,0-1 16,0 1-16,-21 21 0,-1 0 16,22 0-16,-21 21 0,-1 0 15,22 0-15,-21 0 0,21 0 0,0 0 16,-1 0-16,22 21 0,0 0 0,0 0 16,0 0-1,22-21-15,20 0 0,-21 21 0,21-21 16,1 0-16,-1 0 0,22 0 0,-22 0 15,21 0-15,1 0 0,-22-21 16,22 0-16,-1 21 0,1-21 16,-22-21-16,22 20 0,-22 1 0,21 0 15,-20-21-15,-1 21 0,0-1 16,-20-20-16,-1 21 0,0 0 0,-21 0 16,0-1-16,0 1 0,0 0 15,-21 21-15,0 0 16,-1 0-16,1 0 15,0 21-15,0 0 0,21 22 0,-21-22 16,0 21-16,-1 1 0,22 20 16,-21 1-16,0-22 0,21 21 0,-21 22 15,21-21-15,0-1 0,-21 1 0,21 20 16,0-20-16,-21 20 0,21-20 16,0 21-16,0-1 0,0 1 15,0-22-15,0 22 0,0-21 0,0 20 16,0-20-16,0-1 0,0 1 0,0-1 15,0 1-15,0-22 0,0 22 16,0-22-16,0 0 0,0 1 0,0-22 16,0 21-16,0-21 0,-22-21 0,1 21 15,0-21-15,0 0 16,0-21-16,0 0 0,21 0 16,-22 0-16,1-22 0,0 22 0,-21-21 15,21 0-15,-1-22 0,1 22 0,0-22 16,0 22-16,21 0 0,0-22 15,0 22-15,0-22 0,0 22 16,0-22-16,21 1 0,0 21 0,22-22 16,-22 22-16,21-22 0,0 22 0,1-22 15,-22 22-15,21 21 0,1-21 16,-22 20-16,21 1 0,-21 0 0,0 0 16,1 21-16,-1-21 0</inkml:trace>
  <inkml:trace contextRef="#ctx0" brushRef="#br0" timeOffset="67437.27">1439 11515 0,'0'0'0,"21"0"62,1 0-62,-1 0 0,0-21 16,0 21-16,0-22 0,0 1 16,1 0-16,20 0 0,-21 0 0,21 0 15,-20-1-15,20-20 0,-21 21 16,21-21-16,-20-1 0,-1 22 0,21-21 16,-21-1-16,-21 22 0,0-21 0,21 21 15,-21 0-15,0-1 0,0 1 16,0 0-16,-21 21 0,0 0 15,0 0 1,0 0-16,0 0 0,-1 21 16,1 0-16,0 22 0,21-1 15,0 0-15,0 1 0,-21 20 0,21 1 16,-21 20-16,21-20 0,0 21 16,0-22-16,-21 22 0,-1-1 0,1-20 15,21 21-15,-21-1 0,21 1 16,-21 0-16,0-1 0,21-20 0,0 20 15,0 1-15,0-21 0,0-1 16,0 1-16,0-1 0,0 1 16,0-1-16,0-21 0,21 1 0,0-22 0,0 21 15,-21-21-15,21 1 0,1-1 16,-1-21-16,0 0 16,0 0-16,-21-21 0,21-1 15,0 1-15,1-21 0,-1 0 0,0-1 16,-21 1-16,21-22 0,0 1 15,0-1-15,-21 1 0,0-22 0,0 22 16,0-22-16,0 0 0,0 22 0,0-22 16,-42 22-16,21-1 0,-21 22 15,20 0-15,-20-1 0,0 22 16,-1 0-16,22 0 0,-21 0 0,21 21 16,0 0-16,-1 0 0,22 21 31,22-21-31,-1 0 15,0 0-15,21 0 0,-21-21 16,22 21-16,-1-22 0,-21 1 0,22 0 16,-1 0-16,0 0 0,1-22 15,-22 22-15,21 0 0,0-21 0,-20 21 16,-1-1-16,21-20 0,-21 21 16,-21 0-16,0 42 31,0 0-31,0 0 15,0 0-15,-21 1 0,21-1 16,0 0-16,0 0 16,0 0-16,-21-21 0,21 21 0,-21 1 15,21-1 1</inkml:trace>
  <inkml:trace contextRef="#ctx0" brushRef="#br0" timeOffset="67608.17">2222 11176 0,'0'0'16,"22"0"46,-1 0-62,0 21 16,0-21-16,0 0 0</inkml:trace>
  <inkml:trace contextRef="#ctx0" brushRef="#br0" timeOffset="68664.25">2730 11367 0,'0'0'0,"-21"84"15,0-63-15,0 1 0,0-1 0,0 0 16,21 0-16,-22 0 0,22 0 16,-21 1-16,21-1 0,-21 0 15,21-42 32,0 0-47,0-1 16,0 1-16,0 0 0,0-21 0,0 21 15,21-22-15,0 1 0,1 21 0,-1-22 16,21 22-16,-21-21 16,0 21-16,22 0 0,-22-1 0,0 1 15,0 21-15,0 0 0,22 0 16,-22 0-16,0 21 0,-21 1 0,21-1 16,0 0-16,1 0 0,-22 21 0,21 1 15,-21-22-15,0 21 0,0-21 16,21 22-16,-21-22 0,21 21 0,-21-21 15,0 1-15,21-22 0,0 21 16,1-21-16,-1 0 0,0 0 16,0 0-16,0 0 15,0-21-15,-21-1 0,22 1 0,-1 0 16,0 0-16,0 0 0,-21-22 16,21 22-16,0-21 0,1 0 0,-1-22 15,21 22-15,-21-1 0,22 22 16,-22-21-16,21 21 0,0 0 0,-20-1 15,20 1-15,-21 21 0,21 0 16,-20 0-16,-1 0 0,0 21 0,0 1 16,-21-1-16,0 0 0,0 0 0,0 0 15,0 22-15,0-22 0,0 0 16,0 21-16,0-21 0,0 1 0,0-1 16,0 0-16,0-42 46,0 0-46,0-1 0,0 1 16,0 0-16,0 0 0,-21 0 16,21-22-16,-21 22 0,0 0 0,21 0 15,-22 21-15,22-21 0,-21 0 0,0 21 16,0 0-16,0 0 16,0 0-16,-1 0 0,1 21 0,0-21 15,0 21-15,0 0 0,0 21 16,-1-20-16,1 20 0,0-21 15,0 21-15,0-20 0,21 20 0,-21 0 16,21-21-16,0 1 0,0 20 16,0-21-16,0 0 0,21 0 15,0 1-15,0-22 0,0 0 0,0 0 16,1 0-16,-1 0 0,21-22 16,-21 1-16,22 21 0,-22-21 0,21-21 15,-21 21-15,0-22 0,22 22 0,-22-42 16,0 20-16,0 1 0,0-22 15,1 1-15,-1-1 0,0 22 0,-21-21 16,0-1-16,0 1 0,21-1 0,-21 22 16,0-1-16,21 1 15,-21 21-15,0 0 0,0 0 0,0 42 16,0 0-16,0 0 16,-21 21-16,21-20 0,-21 41 15,21-21-15,0 1 0,0 20 0,0-20 16,-21 20-16,21 1 0,0-22 15,0 106 1,0-106-16,0 1 0,0-22 0,0 21 0,0-21 16,21-21-16,0 22 0,0-22 15,0 0-15,22 0 0,-22-22 16,0 1-16,21 0 0,-20 0 0,-1 0 16</inkml:trace>
  <inkml:trace contextRef="#ctx0" brushRef="#br0" timeOffset="71191.86">4360 10922 0,'0'0'0,"-21"0"0,21 21 16,21-21 0,0 0-1,1 0-15,-1 0 0,0 0 0,0-21 16,0 21-16,22-21 0,-22 0 15,21 21-15,-21-21 0,0-1 16,1 22-16,-1-21 0,0 0 0,-21 0 16,-21 21-1,0 0-15,-1 0 16,1 0-16,-21 0 0,0 0 0,20 21 16,-20 0-16,0 0 0,21 1 15,-1-1-15,-20 0 0,21 0 0,21 21 16,0-20-16,0-1 0,0 0 0,0 0 15,0 0-15,0 0 0,0 1 16,0-1-16,21-21 0,0 21 16,0-21-16,1 0 0,-1 0 0,21 0 0,-21 0 15,0 21-15,1-21 16,-1 0-16,0 0 16,-42 21-1,21 0 1,-21-21-16,-1 22 0,1-1 0,0 0 15,0 0-15,0 0 0,0 0 0,-1 1 16,22-1-16,0 21 0,-21-21 16,0 0-16,21 22 0,0-22 0,-21 0 15,21 21-15,0-20 0,0-1 0,0 0 16,21 0 0,0-21-16,0 0 0,1 0 0,20 0 0,-21 0 15,0 0-15,22 0 0,-22 0 16,21-21-16,0 0 0,1 0 15,-22-22-15,21 22 0,1-21 0,-22-1 16,21 1-16,-21-21 0,0-1 0,22 1 16,-22 20-16,0-20 0,-21-1 15,0 1-15,21-1 0,-21 22 0,21 0 16,-21-1-16,0 1 0,0 21 0,0 0 16,0-1-16,0 1 0,-21 42 15,0 1 1,0 20-16,0-21 0,0 21 15,21-20-15,0 20 0,-22 21 16,22-20-16,-21-1 0,21 22 16,-21-22-16,21 21 0,0-20 0,0-1 15,0 22-15,0-22 0,0-21 16,0 21-16,0 1 0,0-22 0,21 0 16,0 0-16,22 0 0,-22 1 0,21-22 15,1 0-15,-1 0 0,0 0 16,1 0-16,-1 0 0,0-22 0,1 1 15,-1 0-15,-21 0 0,21 0 0,-20 0 16,20-1-16,-21 1 0,-21-21 16,21 21-16,-21-22 0,0 1 0,0 21 15,0-21-15,0 20 0,0 1 16,0 0-16,0 0 0,-21 21 0,0 0 16,0 0-16,0 0 15,21 21-15,-22 0 0,22 0 0,-21 1 16,0-1-16,21 21 0,0-21 0,0 0 15,-21 22-15,21-22 0,0 0 16,0 21-16,0-20 0,0-1 0,0 0 16,0 0-16,21-21 0,0 21 0,0-21 15,1 0-15,20 0 0,0 0 16,1 0-16,-1 0 0,0 0 16,1-21-16,-1 0 0,0 21 0,-21-21 0,22 0 15,-22-22-15,0 22 0,0 0 16,0 0-16,1-22 0,-22 22 15,0-21-15,21 21 0,-21 0 0,0-1 16,0 1-16,21 21 0,-21 21 31,0 1-15,0-1-16,-21 0 0,21 0 0,-21 0 16,21 22-16,-22-22 0,22 0 15,0 21-15,0-21 0,0 1 16,0-1-16,0 0 0,0 0 0,0 0 0,0 0 15,0 1 1,0-44 0,0 1-1,22 21-15,-22-21 0,0 0 0,21 0 16,-21-22-16,21 22 0,0-21 16,-21 21-16,21-22 0,0 1 0,-21 21 15,22-21-15,-1 20 0,0 1 0,-21 0 16,21 0-16,0 21 15,0 0-15,-21 21 16,0 0-16,22-21 0,-22 21 16,0 22-16,0-22 0,0 0 0,0 21 15,0-20-15,0-1 0,0 21 16,0-21-16,0 0 0,0 1 0,21-1 16,0 0-16,0 0 0,-21 0 0,21-21 15,0 21-15,1-21 16,-1 0-16,0 0 15,-21-21-15,21 0 16,0 0-16,0 0 16,-21-22-16,22 22 0,-1-21 0,0 21 15,0-22-15,0 1 0,22 21 0,-22-21 16,0 20-16,0 1 0,0 0 16,0 0-16,1 21 0,-22 21 31,0 0-31,0 0 15,0 1-15,0 20 0,0-21 16,0 0-16,0 22 0,0-22 0,0 21 16,0-21-16,0 0 0,0 22 0,21-22 15,0 0-15,0 0 0,0-21 16,0 21-16,22 1 0,-22-22 0,21 0 16,-21 0-16,22 0 0,-22 0 0,21 0 15,1 0-15,-1 0 0,-21-22 16,21 22-16,-20-21 0,20 0 0,-21 0 15,21 0-15,-20-22 0,-1 22 16,0 0-16,0-21 0,0-1 0,-21 22 16,0-21-16,0 21 0,0 0 15,0-1-15,0 1 0,-21 21 16,0 0-16,0 0 0,0 0 0,-1 21 16,1 1-16,21-1 15,-21 0-15,21 21 0,0-21 0,-21 1 16,21-1-16,0 21 0,0-21 0,0 0 15,0 1-15,0-1 0,0 0 16,21 0-16,0 0 16,0-21-16,1 0 0,-1 0 0,0 0 0,0 0 15,21 0-15,-20 0 0,20 0 16,-21-21-16,0 0 0,0 0 16,1 0-16,-1-1 0,0 1 0,0 0 15,0 0-15,0-21 0,-21 20 0,0 1 16,0 0-16,22 0 0,-22 0 15,0 0-15,0 42 32,0 0-32,-22-21 0,22 21 15,-21 0-15,0 22 16,21-22-16,-21 0 0,21 0 0,-21 0 0,21 0 16,-21 1-16,21-1 0,-22 0 0,22 0 15,0 0 1,0-42 15,22 0-31,-1 0 0,-21 0 16,21-1-16,0-20 0,0 21 15,22-21-15,-22-1 0,21 1 0,-21 21 16,22-22-16,-1 1 0,-21 21 0,21 0 16,-20 0-16,-1 21 0,0 0 15,0 0-15,0 0 0,0 0 0,1 21 16,-22 0-16,0 0 15,0 0-15,0 0 0,0 1 16,0 20-16,0-21 0,0 0 16,0 0-16,0 1 0,0-1 0,0 0 15,0 0-15,21 0 0,0-21 16,0 21-16,0-21 0,0 0 16,1 0-16,-1 0 0,0 0 15,0-21-15,0 0 0,0 21 0,-21-21 16,22-21-16,-1 20 0,-21-20 15,0 0-15,0-1 0,21 1 0,-21 0 16,21-1-16,0 1 0,-21 0 16,0-1-16,0 1 0,21 0 15,-21-1-15,22 22 0,-22 0 0,0 0 16,0 0-16,21 21 0,-21 21 31,0 0-31,0 0 0,0 22 0,-21-22 16,-1 21-16,1 0 0,0 1 0,21 20 15,-21-20-15,0-1 0,0 0 0,-1 1 16,22-1-16,0 0 0,-21 1 16,21-22-16,0 21 0,0-21 0,0 0 15,0 1-15,0-1 0,21-21 32,1 0-32,-1 0 0,0-21 0,0 21 15,0-22-15,0 1 0,1 0 0,-1 0 16</inkml:trace>
  <inkml:trace contextRef="#ctx0" brushRef="#br0" timeOffset="71391.74">8234 11113 0,'0'21'0,"21"-21"31,21 0-31,-21 0 15,22 0-15,-22 0 0,21-21 0,1 21 16,-22-22-16,21 22 0,0 0 0,-20-21 16,-1 21-16,0 0 0,0 0 0,-21-21 15,0 0-15</inkml:trace>
  <inkml:trace contextRef="#ctx0" brushRef="#br0" timeOffset="72308.06">9440 10753 0,'0'0'0,"0"-21"0,0-1 0,0 1 16,0 0 0,0 42-1,0 0-15,0 1 0,21 20 16,-21-21-16,0 21 0,0 1 0,0-1 15,0 22-15,0-22 16,0 21-16,0-20 0,-21 20 0,0-20 16,21-1-16,-21 0 0,0 1 0,21-22 15,-21 21-15,21-21 16,0 0-16,0-42 16,0 0-16,0 0 0,0 0 15,21-22-15,0 1 0,0 0 16,0-1-16,0 1 0,22-21 15,-22 20-15,21 1 0,-21 0 0,1-1 0,20 1 16,-21 21-16,0 0 0,0 21 16,1 0-16,-1 0 15,-21 21-15,0 0 0,0 0 16,0 21-16,0-20 0,0 20 16,0 0-16,0 1 0,0-1 0,-21 0 15,21 1-15,-22-22 0,22 21 0,0 0 16,0-20-16,0-1 0,0 0 15,22 0-15,-1 0 0,0-21 0,0 0 16,0 0-16,22 0 0,-1-21 0,-21 0 16,21 0-16,1 0 0,-1-22 0,0 22 15,1-21-15,-22-1 0,21-20 16,-21 21-16,1-22 0,-1 22 16,-21-22-16,0 1 0,0-1 0,0 1 0,0-1 15,0 22-15,0-22 16,0 22-16,-21 0 0,-1 21 0,1-1 15,21 1-15,-21 21 0,0 0 0,0 0 16,0 0-16,-1 21 0,1 1 16,21-1-16,-21 21 0,21-21 0,-21 22 15,21-22-15,0 21 0,0-21 0,0 0 16,21 22-16,0-22 0,0 0 16,-21 0-16,22-21 0,20 21 0,-21 1 15,0-22-15</inkml:trace>
  <inkml:trace contextRef="#ctx0" brushRef="#br0" timeOffset="72632.07">10456 11070 0,'0'0'0,"21"21"15,1-21-15,-1 0 16,0 0-16,0 0 16,0-21-16,0 21 0,1-21 0,-1 0 15,0 0-15,21 21 0,-21-21 0,1-1 16,-1 1-16,0 0 0,0 0 15,-21 0-15,0 0 0,-21 21 32,0 0-32,0 21 0,-1 0 0,-20 0 15,21 0-15,-21 0 0,20 22 16,1-22-16,0 21 0,0 1 0,21-22 16,-21 21-16,21 0 0,0-20 15,0-1-15,0 21 0,0-21 0,0 0 16,21-21-16,0 22 0,0-22 0,0 0 15,1 0-15,20 0 0,-21 0 0,21 0 16,-20-22-16,20 1 0,0 0 16,-21 0-16,22 0 0,-1-22 0,0 22 15</inkml:trace>
  <inkml:trace contextRef="#ctx0" brushRef="#br0" timeOffset="73067.82">11282 10562 0,'0'0'0,"0"-21"0,0 0 0,0 0 15,0 42 1,0 0-16,-21 0 0,-1 22 16,22-22-16,-21 21 0,21 0 0,0 1 15,-21-1-15,21 0 0,-21 1 16,21-1-16,-21 0 0,21 1 0,-21-1 16,-1 0-16,22 1 0,0-1 0,-21-21 15,0 0-15,21 1 0,-21-1 0,21 0 16,-21 0-16,21-42 31,0 0-31,0 0 16,0-1-16,21-20 0,0 21 15,0 0-15,0 0 0,22-22 0,-22 22 16,21 0-16,1 0 0,-1 0 0,-21 21 16,21-22-16,1 22 0,-1 0 15,-21 0-15,22 0 0,-22 0 0,0 22 16,0-22-16,0 21 0,-21 0 0,0 0 15,0 21-15,0-20 0,0-1 0,-21 0 16,0 0-16,-21 0 16,20 22-16,-20-22 0,21 0 0,-21-21 15,20 21-15,-20 0 0,0-21 0,21 0 16,-1 21-16,1-21 0,0 0 16,21-21-16,0 0 15,0 0-15,0-21 0,21 20 0,0-20 16</inkml:trace>
  <inkml:trace contextRef="#ctx0" brushRef="#br0" timeOffset="75596.59">11896 10753 0,'0'0'0,"-43"21"16,64-42 15,1 21-31,20-21 0,-21-1 0,0 22 16,22-21-16,-22 0 0,21 0 16,-21 0-16,22 0 0,-22-22 0,0 22 15,0 0-15,0 0 0,-21 0 0,0-1 16,0 1-16,-21 21 15,0 0-15,0 0 16,0 0-16,-1 21 0,1 1 0,-21 20 16,21-21-16,0 21 0,-1-20 15,1 20-15,21-21 0,0 0 0,0 22 16,0-22-16,0 0 0,0 0 0,0 0 16,21-21-16,1 0 15,-1 0-15,21 0 0,-21 0 0,0 0 16,1 0-16,20 0 0,-21 0 0,0 0 15,0 0-15,-21-21 0,-21 21 47,0 0-47,0 21 0,0 0 16,-22 1-16,22-1 0,0 0 0,0 21 16,0-21-16,0 22 0,-1-22 0,1 21 15,21 1-15,-21-22 0,21 21 0,0-21 16,0 22-16,0-22 0,0 0 15,21 0-15,0-21 0,1 21 0,-1-21 16,0 0-16,21 0 0,-21 0 0,22 0 16,-1 0-16,-21-21 0,22 0 15,-1 0-15,0 0 0,1-22 0,-1 22 16,0-21-16,-21-1 0,22 1 0,-1 0 16,-21-22-16,22 1 0,-1-1 15,-21 1-15,0-1 0,0 1 16,1-1-16,-22 1 0,0-1 0,0 22 15,0 0-15,0 20 0,0 1 0,0 0 16,-22 42 0,1 0-16,0 22 0,21-22 15,-21 42-15,0-20 0,21 20 0,-21-20 16,21 20-16,0 1 0,-22-22 16,22 0-16,0 22 0,-21-22 0,21 0 15,0 1-15,0-1 0,0 0 0,0-20 16,0 20-16,0-21 0,0 0 15,0 0-15,21 1 0,1-22 16,-1 0-16,21 0 0,-21 0 0,22 0 16,-22 0-16,21-22 0,0 1 0,22 0 15,-22 0-15,1 0 0,-1-22 16,0 22-16,1 0 0,-22-21 0,21 21 16,-21-1-16,0 1 0,1 0 0,-22 0 15,0 0-15,0 0 0,0-1 16,-22 22-16,1 0 15,0 0-15,0 0 0,0 22 0,0-22 16,-1 21-16,22 0 0,0 0 0,-21 0 16,21 0-16,0 1 0,0-1 15,0 0-15,0 0 0,0 0 16,0 0-16,0 1 0,0-1 0,0 0 16,21-21-16,1 21 0,-1 0 15,0-21-15,0 0 0,0 0 0,0 0 16,1 0-16,20 0 0,-21-21 0,0 0 15,22 21-15,-22-21 0,0 0 0,21-1 16,-21 1-16,1 0 0,-1-21 16,-21 21-16,21-1 0,-21 1 0,21 0 15,-21 0-15,21 0 0,-21 0 0,0 42 47,-21 0-47,0 0 16,21 0-16,-21 0 0,21 1 0,0-1 15,0 21-15,-21-21 0,21 0 16,-22 1-16,22-1 0,0 0 16,0 0-16,-21 0 15,21-42 17,21 0-32,-21 0 15,22 0-15,-1-1 0,0-20 0,0 21 0,0 0 16,0-22-16,1 22 0,-1 0 15,0-21-15,0 21 0,0 21 16,-21-22-16,21 1 0,1 21 0,-1 0 16,-21 21-1,21 1-15,-21-1 16,0 0-16,0 0 0,0 0 16,0 0-16,0 1 0,0-1 0,0 0 15,0 0-15,0 0 0,0 0 0,0 1 16,0-1-16,0-42 47,0-1-32,0 1-15,0 0 16,0 0-16,21 0 0,0 0 0,0-22 16,1 22-16,-1 0 0,0-21 0,21 20 15,-21 1-15,1 0 0,20 0 16,-21 21-16,0 0 0,0 0 0,1 0 15,-22 21 1,0 0-16,0 0 16,0 1-16,-22-1 0,22 0 0,-21 0 15,0 0-15,21 0 0,-21 1 0,21-1 16,0 0-16,0 0 0,0 0 0,0 0 16,0 1-16,21-22 15,0 0-15,22 0 16,-22 0-16,0 0 0,21 0 0,1 0 15,-22 0-15,21 0 0,-21-22 16,22 1-16,-22 0 0,0 21 0,0-21 16,0 0-16,0 0 0,1-1 0,-22-20 15,21 21-15,-21 0 0,0 0 0,0-1 16,0 1-16,-21 21 16,-1 0-16,1 0 15,0 0-15,0 21 0,21 1 16,-21-1-16,0 0 15,21 0-15,0 0 0,0 0 0,-22 1 0,22-1 16,0 0-16,0 0 0,0 0 16,0 0-16,0 1 15,22-1-15,-1-21 0,0 0 16,0 0-16,0 0 0,0 0 0,22 0 16,-22 0-16,0 0 0,0 0 15,0-21-15,1-1 0,-1 1 0,0 0 16,-21 0-16,21 0 0,0 0 0,-21-1 15,0 1-15,0 0 0,0 0 16,0 42 15,0 0-15,-21-21-16,0 21 0,0 1 16,21-1-16,0 0 0,-21 0 0,-1 0 15,22 0-15,-21 1 0,21-1 0,0 0 16,0 0-16,0 0 15,0 0-15,21-21 16,1 0 0,-22-21-1,21 0-15,-21 0 0,21 0 16,0-22-16,0 22 0,0 0 16,1-21-16,20 21 0,-21-22 15,0 22-15,0 0 0,1 0 0,-1 0 16,0 21-16,-21 21 31,0 0-31,0 0 0,0 0 16,0 0-16,0 1 0,-21-1 0,21 0 15,-21 0-15,21 0 0,0 0 16,0 1-16,0-1 0,21-21 16,0 0-16,0 21 0,0-21 0,0 0 15,1 0-15,-1 0 0,0 0 16,0 0-16,0 0 0,0-21 15,1 0-15,-1-1 0,0 1 0,0 0 16,-21 0-16,21-21 0,0-1 0,-21 1 16,0 0-16,22-1 0,-22-20 15,21 20-15,-21-20 0,21 21 0,-21-22 16,21 22-16,-21-1 0,21 22 0,-21 0 16,0 0-16,0 0 0,0 42 15,-21 0 1,0 0-16,0 22 0,0-1 15,-1 0-15,1 1 0,0 20 16,0-21-16,0 1 0,0 20 0,21-20 0,-22-1 16,22 0-16,-21 1 0,21-1 15,0-21-15,-21 21 0,21-20 16,0-1-16,0 0 0,0 0 0,0 0 16,21-21-16,0 0 15,1 0-15,-1 0 0,0 0 16,0-21-16,21 0 0,-20 0 0,-1 0 15,21-1-15,-21 1 0,0 0 0</inkml:trace>
  <inkml:trace contextRef="#ctx0" brushRef="#br0" timeOffset="75815.46">14944 10732 0,'21'0'16,"21"0"-16,-21 0 16,22 0-16,-22 0 0,21 0 0,0 0 15,-20 0-15,20 0 0,-21 0 16,21 0-16,-20 0 0,-1 0 0,0 0 16,0 0-16</inkml:trace>
  <inkml:trace contextRef="#ctx0" brushRef="#br0" timeOffset="76612.13">16425 8805 0,'0'0'0,"-21"-21"0,-21-21 16,42 21-16,-21 0 0,21-1 15,0 1-15,0 0 16,21 21-16,0 0 16,21 0-16,-21 0 0,1 0 15,20 21-15,0 0 0,-21 1 0,22 20 16,-1 0-16,-21-21 0,22 22 16,-22-1-16,0 0 0,0 1 0,0-1 15,-21 0-15,0-20 0,0 20 0,0-21 16,0 0-16,-21 0 0,0 1 15,0-1-15,0-21 0,-22 0 16,22 0-16,0 0 0,0 0 0,0 0 0,-1-21 16,22-1-16,0 1 15,0 0-15,0 0 0,0-21 0,0-1 16,0 22-16,0-21 0,22-1 0,-1 1 16,0 0-16,0-1 0,0 22 15,22 0-15,-22 0 0,0 0 0,0 0 16,21-1-16,-20 22 0,20 0 15,-21 0-15,0 0 0,0 0 0,1 0 16,-1 0-16,0 0 0</inkml:trace>
  <inkml:trace contextRef="#ctx0" brushRef="#br0" timeOffset="76935.95">17060 9038 0,'0'0'0,"0"21"0,21 1 16,1-22-16,-1 0 15,0 0-15,0-22 0,0 1 16,0 21-16,1-21 0,20 0 0,-21 0 16,21-22-16,-20 22 0,-1 0 0,0-21 15,0 21-15,0-1 0,-21 1 16,0 0-16,0 0 0,0 0 0,-21 21 16,0 0-16,0 0 15,0 21-15,-22 21 0,1-21 16,21 22-16,0-22 0,-22 21 0,22 1 15,0-1-15,21 0 16,0 1-16,0-1 0,0 0 0,0-21 16,0 1-16,0 20 0,21-42 0,0 21 15,0 0-15,1-21 0,20 0 16,0 0-16,-21 0 0,22 0 0,-1 0 16,0-21-16,1 0 0,-1 0 0,0 0 15,1-1-15,-22-20 0</inkml:trace>
  <inkml:trace contextRef="#ctx0" brushRef="#br0" timeOffset="78205.22">17992 8424 0,'0'0'0,"0"-21"0,0-21 16,-22 42-16,1 0 0,0 21 16,21 0-16,-21 22 0,0-22 15,21 21-15,0 0 0,0 1 0,-21 20 16,21 1-16,-22-22 0,22 22 15,-21-1-15,21 1 0,0-1 0,0-21 16,0 22-16,0-22 0,0 1 0,0-1 16,0 0-16,0 1 0,0-22 15,0 0-15,21 0 0,1-21 16,-1 0-16,0 0 16,0 0-16,0 0 0,0-21 0,1 0 15,20 0-15,-21-1 0,0-20 16,0 21-16,1-21 0,-1 20 0,0-20 15,-21 0-15,0 21 0,0-1 16,21 1-16,-21 0 0,0 0 0,0 0 16,0 42-1,0 0 1,0 0-16,0 0 0,0 22 16,-21-22-16,21 0 0,0 0 0,0 22 15,0-22-15,0 0 0,0 21 16,0-21-16,0 1 0,0-1 15,0 0-15,0 0 0,21-21 16,0 0-16,0 0 16,1 0-16,-1 0 0,0 0 15,0-21-15,21 0 0,-20 0 0,20-1 16,-21 1-16,0-21 0,22 21 0,-22-22 16,0 1-16,0 0 0,21 21 15,-42-22-15,22 22 0,-22 0 0,21 21 16,-21-21-16,0 42 15,0 0 1,0 0-16,0 22 0,0-22 16,0 0-16,0 0 0,0 21 15,0-20-15,-21-1 0,21 0 16,0 0-16,0 0 0,0 0 0,0 1 16,0-1-16,21-21 0,0 21 0,0-21 15,0 0-15,0 0 0,1 0 16,-1 0-16,21 0 0,-21 0 0,0-21 15,22 21-15,-22-21 0,0-1 0,21 1 16,-20 0-16,-1-21 0,0 21 16,0-22-16,0 22 0,0-21 0,1-1 15,-22 22-15,0 0 0,21 0 0,-21 0 16,0 0-16,-21 21 31,21 21-31,-22 0 0,22 0 0,-21 0 16,21 0-16,0 1 0,-21 20 15,21-21-15,0 0 0,0 0 0,0 22 16,0-22-16,0 0 0,0 0 0,21 0 16,0 1-16,1-1 15,-1-21-15,0 0 0,21 0 0,-21 0 16,1 0-16,20 0 0,-21 0 0,0 0 16,22-21-16,-22-1 0,0 1 15,0 0-15,0 0 0,0 0 0,1-22 16,-1 22-16,0-21 0,0 21 0,-21 0 15,0-22-15,0 22 16,0 0-16,0 42 16,0 0-1,-21 0-15,21 1 16,-21-1-16,0 0 0,21 0 0,0 0 16,-22 22-16,22-22 0,-21 0 0,21 0 15,0 0-15,0 0 0,0 1 16,-21-22-16,21 21 0,0-42 47,0-1-32,21 1-15,-21-21 0,43 21 16,-22 0-16,0-22 0,21 1 0,-21 0 16,22 20-16,-1-20 0,0 21 15,-20 0-15,20 0 0,-21 21 0,0 0 16,0 0-16,-21 21 0,0 0 15,0 0-15,0 0 0,0 0 0,0 1 16,0 20-16,0 0 0,0-21 0,0 22 16,-21-22-16,0 21 0,21-21 0,-21 1 15,21-1-15,0 0 0,0 0 16,0 0-16,0 0 16,0-42-1,0 0 1,-21 0-16,21 0 0</inkml:trace>
  <inkml:trace contextRef="#ctx0" brushRef="#br0" timeOffset="78420.09">17907 8700 0,'0'0'0,"21"0"15,21 0 1,-20 0-16,20 0 16,21 0-16,-20 0 0,20 0 0,1 0 15,-1 0-15,1 0 0,-1 0 0,1 0 16,-1-22-16,-20 22 0,-1 0 16,0 0-16,-21 0 0</inkml:trace>
  <inkml:trace contextRef="#ctx0" brushRef="#br0" timeOffset="78908.75">21421 8636 0,'0'0'16,"42"-63"-16,-42 41 0,0 1 15,21 0-15,-21 0 0,0 42 32,0 0-32,-21 0 0,0 22 0,21-1 15,-21 0-15,-1 1 0,1-1 16,0 22-16,21-1 0,-21-21 0,0 22 15,0-22-15,21 1 0,0 20 16,0-42-16,0 22 0,0-1 0,0-21 16,0 0-16,0 0 0,0 1 15</inkml:trace>
  <inkml:trace contextRef="#ctx0" brushRef="#br0" timeOffset="79548.05">21018 9208 0,'0'-22'47,"22"22"-47,-1-21 0,21 21 16,-21 0-16,43-21 0,-22 21 16,22-21-16,-1 0 0,1 0 0,-1 21 15,1-22-15,-1 1 0,1 0 0,-1 21 16,-21-21-16,1 21 0,-1 0 15,-21 0-15,0 0 0,-21 21 32,-21 0-32,0-21 0,0 21 15,21 1-15,-21-1 0,0 0 0,-1 0 16,22 0-16,0 0 0,0 1 16,0-1-16,0 0 15,22-21-15,-1 0 16,0 0-16,0 0 0,21 0 0,-20-21 15,20 0-15,0 21 0,1-22 16,-22 1-16,21 0 0,-21 0 0,22 0 16,-22 0-16,0-1 0,-21 1 15,21 21-15,-21 21 32,0 1-32,0-1 15,0 0-15,0 21 0,0 1 0,0-1 16,-21 0-16,21 22 0,0-1 0,0 1 15,0-1-15,0 22 16,0-22-16,0 22 0,0 0 0,0-22 16,0 22-16,0 0 0,0-22 0,0 22 15,-21-22-15,0 1 0,-1 20 0,22-20 16,-42-22-16,21 22 0,0-22 16,-22 0-16,22 1 0,-21-22 0,21 0 15,-22 0-15,22-21 0,-21 0 0,21 0 16,-22-21-16,22 0 0,0-21 0,0-1 15,0 1-15,-22 0 16,43-22-16,-21 1 0,21-1 0,0 1 16,0-1-16,0 1 0,0-1 0,0 1 0,21 20 15,1 1-15,-1-22 16,21 22-16,0 0 0,-20-1 0,20 22 16,0-21-16,22 0 0,-22 20 0</inkml:trace>
  <inkml:trace contextRef="#ctx0" brushRef="#br0" timeOffset="79848.02">22839 8954 0,'0'0'0,"-21"-22"16,-1 22-16,1 0 0,0 0 15,0 0-15,0 22 0,21-1 0,0 21 16,-21-21-16,21 43 0,-22-22 15,22 22-15,0-1 0,0 22 0,0-22 16,0 22-16,0 21 0,0-22 0,0 1 16,0 0-16,0-22 0,0 22 15,0-22-15,0 22 0,0-21 0,0-1 16,-21-21-16,0 1 0,21-1 0,-21 0 16,0 1-16,21-22 0,0 0 15,-21-21-15,21-21 16,0 0-16,0 0 0,0-22 0,21 1 15,-21-22-15,21 22 0,0-21 16</inkml:trace>
  <inkml:trace contextRef="#ctx0" brushRef="#br0" timeOffset="80123.86">22691 9313 0,'0'0'16,"-22"-42"-16,22 21 0,-21-21 0,21 20 15,0-20-15,0 21 0,0 0 0,43-22 16,-22 22-16,0 0 0,21 0 0,1 0 15,-22 21-15,21 0 0,0 0 16,1 0-16,-1 21 0,0 0 0,-20 0 16,20 0-16,-21 22 0,-21-22 15,0 21-15,0-21 0,0 22 16,-21-22-16,0 21 0,-22-21 0,22 1 16,-21-1-16,0 0 0,20 0 0,-20 0 15,21-21-15,0 0 0,0 21 16,21-42-1,21 0-15,0 21 16,0-21-16,0 0 0,0 0 16,1-1-16,-1 1 0</inkml:trace>
  <inkml:trace contextRef="#ctx0" brushRef="#br0" timeOffset="80423.7">23135 9229 0,'21'0'0,"22"0"16,-22-21-16,0-1 15,21 1-15,-21 21 0,1-21 16,20 0-16,-21 0 0,21 21 0,1-21 16,-1-1-16,-21 1 0,22 0 0,-22 0 15,0 21-15,0-21 0,-42 21 32,-21 0-32,20 0 0,1 21 15,-21 0-15,0 0 0,20 0 16,1 22-16,-21-22 0,42 0 15,-21 0-15,21 22 0,0-22 0,0 0 16,0 0-16,0 0 0,21 0 16,0 1-16,0-22 0,22 0 15,-22 0-15,0 0 0,21 0 0,-21 0 16,22 0-16,-22-22 0,21 1 16,-21 0-16,1 0 0,-1 21 0</inkml:trace>
  <inkml:trace contextRef="#ctx0" brushRef="#br0" timeOffset="81528.08">25061 9271 0,'43'0'16,"-22"-21"0,0 21-16,0-21 0,-21 0 0,21-1 15,0 1-15,1 0 0,-1-21 16,0-1-16,0 22 0,0-21 0,22 0 16,-22-1-16,0-20 0,0 20 15,-21 1-15,0 21 0,21-21 0,-21 20 16,0 1-16,-21 42 31,0 1-31,21 20 0,-21-21 16,21 21-16,-21 1 0,21-1 0,-22-21 15,22 22-15,0-1 0,0 0 16,0 1-16,0-22 0,0 21 0,0-21 16,0 0-16,22 1 0,-1-1 0,0-21 15,0 0-15,0 0 16,0 0-16,1 0 0,-1 0 0,0 0 15,21-21-15,-21-1 0,22 1 0,-22 0 16,0-21-16,0 21 0,0-22 16,1 1-16,-22 0 0,0-1 15,0 1-15,0 0 0,-22 20 0,1-20 16,-21 21-16,21-21 0,0 20 16,-22 22-16,22-21 0,-21 21 0,21 0 15,-1 0-15,1 0 0,0 0 0,0 0 16,21 21-16,21 1 15,0-22-15,0 21 16,22-21-16,-1 0 0,0 0 16,22 0-16,-1 0 0,1 0 0,-1 0 15,1-21-15,21-1 0,-22 22 0,1-21 16,-1 0-16,1 21 0,-22-21 16,0 0-16,1 21 0,-22 0 15,0-21-15,-42 21 31,0 0-31,-1 0 16,1 21-16,21 0 0,-21 0 16,0 0-16,21 22 0,0-1 0,0 21 15,-21-20-15,21 20 0,0 1 0,-21-1 16,21 1-16,0-1 0,0 22 16,0-22-16,0 22 0,0-21 0,0 20 15,0 1-15,0 0 0,0-22 0,0 22 16,0-1-16,0-20 0,0 21 0,0-22 15,0 22-15,-22-22 16,1 1-16,0-1 0,0 1 0,0-1 16,0 1-16,-1-22 0,1 0 0,-21 1 15,21-22-15,0 0 0,-22 0 0,22-21 16,0 0-16,0 0 0,0 0 16,21-21-16,0 0 0,-22 0 0,22-22 15,-21-20-15,21 21 0,0-22 0,0-21 16,0 22-16,0-22 0,0 22 0,0-22 15,0 0-15,21 1 0,1-1 16,-1 0-16,0 1 0,0 20 16,0-20-16,0 20 0,22-21 0,-22 22 15,0-22-15,21 22 0,-20-1 16,-1 1-16,21-1 0</inkml:trace>
  <inkml:trace contextRef="#ctx0" brushRef="#br0" timeOffset="82675.92">16087 10943 0,'0'0'0,"0"21"15,21-21 17,0 0-32,0 0 15,0 0-15,22-21 0,-22 0 0,21 0 16,-21 0-16,22 0 0,20-1 0,-21-20 16,1 0-16,-1-1 0,0 1 15,1 0-15,-22-1 0,21-20 0,-21 21 16,-21-22-16,0 22 0,0-1 0,0 1 15,0 0-15,0-1 0,0 22 16,0 0-16,-21 21 0,0 0 16,0 0-16,0 21 0,0 0 0,-22 22 15,22-1-15,-21 22 0,21-1 16,-1 22-16,1-1 0,0 1 16,0 0-16,0 21 0,0-22 0,21 22 15,0 0-15,0 0 0,-22 0 16,22-1-16,-21 1 0,21 0 0,-21 0 15,21 0-15,0-22 0,0 22 0,-21-21 16,21 0-16,0-1 0,0 1 16,0 0-16,0-22 0,0 1 0,0-22 15,21 0-15,0 1 0,0-1 0,1-21 16,-22 0-16,42-21 0,-21 0 16,0-21-16,0-21 0,1 21 0,20-22 15,-21 1-15,21-22 0,-20 1 0,-1-1 16,0 1-16,0-22 0,0 1 15,0-1-15,-21 0 0,0 22 16,0-22-16,0 0 0,-21 22 0,0-1 16,0 1-16,-21 21 0,20-22 0,-20 22 15,0 21-15,-1-1 0,1-20 16,0 42-16,-1-21 0,1 21 0,21-21 16,0 21-16,21-21 15,0-1 1,21 22-16,0-21 0,21 21 0,-20-21 15,20 0-15,-21 0 0,21-22 0,1 22 16,-1 0-16,-21 0 0,22-21 16,-1 20-16,-21 1 0,21-21 15,-20 21-15,-1 0 0,0-1 0,0 1 16,-21 0-16,21 0 0,-21 0 16,21 0-16,-21-1 0,0 44 31,0-1-31,0 0 15,0 0-15,0 0 0,0 0 0,0 1 16,0-1-16,0 0 0,-21 0 0,21 0 16,-21-21-1,21-21 17,0 0-32,0 0 15</inkml:trace>
  <inkml:trace contextRef="#ctx0" brushRef="#br0" timeOffset="82843.24">16849 10668 0,'21'-21'16,"-21"42"15,21-21-15,-21 21-1,21-21-15,0 21 0</inkml:trace>
  <inkml:trace contextRef="#ctx0" brushRef="#br0" timeOffset="83848.17">17124 10859 0,'0'0'0,"0"21"0,0 0 16,0 0-16,0 0 0,0 0 0,0 1 15,0-1-15,0 0 0,0 0 16,0 0-16,-21 0 0,21 1 0,0-1 15,-22-21-15,1 0 16,0 0 0,21-21-1,0-1-15,0 1 0,0 0 16,0 0-16,0-21 0,0 20 16,21-20-16,0 0 0,1 21 0,-1-22 15,0 22-15,21 0 0,-21 0 0,22 0 16,-22 21-16,21 0 0,1 0 15,-22 0-15,21 21 0,-21 0 0,0 0 16,1 0-16,-1 0 0,-21 1 0,0 20 16,21-21-16,-21 0 0,21 22 15,-21-22-15,0 0 0,0 0 16,21 0-16,-21 0 0,21-21 0,-21 22 0,22-22 16,-1 0-1,0-22 1,-21 1-16,0 0 0,21 0 15,0 0-15,-21-22 0,21 22 16,1-21-16,-22 21 0,21-22 0,0 1 16,0 21-16,21-21 0,-20 20 0,-1 1 15,0 0-15,21 21 0,-21 0 16,1 0-16,20 0 0,-21 0 0,0 0 16,0 21-16,1 0 0,-22 1 0,0-1 15,21 0-15,-21 21 0,0-21 16,0 1-16,0-1 0,0 0 0,0 0 15,0 0-15,0-42 47,0 0-31,0 0-16,0 0 0,0-1 16,0 1-16,0 0 0,0 0 0,-21 0 15,21 0-15,-22-1 0,22 1 0,-21 21 16,0 0-16,0-21 0,0 21 15,0 0-15,-1 0 0,22 21 16,-21 0-16,0 1 0,0-22 16,0 42-16,0-21 0,-1 0 15,22 22-15,-21-22 0,0 21 0,0-21 16,21 22-16,0-22 0,0 21 0,0-21 16,0 22-16,0-22 0,0 0 15,0 0-15,0 0 0,21-21 0,0 21 16,0-21-16,1 0 0,-1 0 0,0 0 15,0-21-15,0 0 0,22 21 16,-22-21-16,0-21 0,0 20 0,0 1 16,22-21-16,-22 0 0,0-1 0,0 1 15,0 0-15,0-22 0,1 1 16,-1-1-16,0 1 0,0-22 16,0 21-16,0 1 0,1 21 0,-22-1 15,21 1-15,-21 0 0,21 20 16,-21 1-16,0 42 15,-21 1-15,0 20 0,-1 0 16,22 1-16,-21-1 0,21 21 16,-21 1-16,21-1 0,0-20 0,0 20 15,0 1-15,0-22 0,0 0 0,0 1 16,21-1-16,0-21 0,1 0 16,-22 1-16,21-1 0,0 0 0,0 0 15,0-21-15,0 0 0,1 0 0,-1 0 16,0 0-16,0-21 0,21 0 15,-20 0-15,-1-1 0,0 1 16</inkml:trace>
  <inkml:trace contextRef="#ctx0" brushRef="#br0" timeOffset="86587.89">18881 10456 0,'0'0'15,"0"22"-15,0-1 16,0 0-1,0 0-15,21-21 16,0 0-16,0 0 0,21 0 16,-20 0-16,-1 0 0,0-21 15,0 0-15,0 21 0,0-21 16,1-1-16,-1 22 0,-21-21 0,0 0 16,0 0-16,0 0 15,0 0-15,-21 21 16,-22 0-16,22 0 0,0 0 15,-21 21-15,20 0 0,-20 0 0,0 21 16,21-20-16,-22-1 0,22 21 0,0-21 16,0 22-16,21-22 0,0 0 15,0 0-15,0 0 0,0 0 0,0 1 16,21-22-16,0 0 0,0 0 0,0 21 16,1-21-16,-1 0 0,0 0 15,0 0-15,0 0 16,0 0-16,1 0 0,-22 21 31,0 0-15,0 0-16,-22 0 0,22 1 15,-21 20-15,21-21 0,-21 0 16,21 0-16,0 1 0,0-1 0,0 21 16,0-21-16,0 0 0,0 1 0,0-1 15,21 0-15,0 0 16,1-21-16,20 0 15,-21 0-15,0 0 0,0 0 0,1-21 0,20 0 16,-21 0-16,21-1 0,1 1 16,-22 0-16,21-21 0,-21-1 15,22 1-15,-22 0 0,21-1 0,-21-20 16,22-1-16,-22 1 0,0-1 0,0 1 16,0-1-16,-21 1 0,0-1 15,0 22-15,22 0 0,-22 21 0,0-22 16,0 22-16,0 42 31,-22 22-31,1-22 0,0 21 16,21 22-16,-21-22 0,0 21 0,0-20 15,21 20-15,-22 1 0,22-22 16,-21 22-16,21-22 0,0 0 0,0 1 16,0-22-16,0 21 0,0-21 0,21 22 15,1-22-15,-1 0 0,0-21 16,21 21-16,-21-21 0,22 21 0,-1-21 15,0 0-15,-20 0 0,20 0 0,0 0 16,1-21-16,-22 0 0,21 0 16,-21 0-16,22 21 0,-22-22 0,0-20 15,0 21-15,0 0 0,0 0 0,-21-22 16,0 22-16,0 0 16,0 0-16,0 0 0,0-1 0,-21 22 15,0 0 1,0 0-16,21 22 0,0-1 15,-21 0-15,21 0 0,-21 0 0,21 0 16,-22 1-16,22-1 0,0 0 0,0 0 16,0 0-16,0 0 0,0 1 0,0-1 15,0 0-15,22 0 16,-1-21-16,0 0 0,0 21 0,0-21 16,0 0-16,1 0 0,-1 0 0,21 0 15,-21-21-15,22 21 0,-22-21 16,21 0-16,-21 21 0,22-21 15,-22-1-15,0 1 0,21 0 0,-21-21 16,1 21-16,-1-1 0,0 1 16,-21-21-16,21 21 0,-21 0 15,0 42 1,0 0 0,-21-21-16,21 21 0,-21 0 0,21 0 15,-21 1-15,-1-1 0,1 0 0,21 0 16,0 21-16,-21-20 0,21-1 0,-21 0 15,21 0-15,0 0 16,0 0-16,0 1 0,21-22 47,-21-22-47,21 1 0,-21 0 16,0 0-16,21 0 0,1 0 0,-1-1 15,-21 1-15,21-21 0,-21 21 16,21-22-16,0 1 0,-21 21 0,0 0 15,21 0-15,-21-1 0,22 1 0,-22 0 16,21 21-16,-21 21 16,0 0-1,0 1-15,0-1 0,0 0 0,0 0 16,0 0-16,0 22 0,0-22 16,0 0-16,0 21 0,0-21 15,21 1-15,-21-1 0,21 0 0,0 0 16,-21 0-16,0 0 0,21-21 0,1 0 15,-1 0 1,0 0-16,0 0 0,0-21 16,0 0-16,1 0 0,-1 0 15,0 0-15,0-1 0,0-20 16,0 21-16,1 0 0,20-22 0,-21 22 16,0-21-16,0 21 0,1 0 15,20 21-15,-42-22 0,21 22 0,0 0 16,-21 22-1,0-1-15,0 0 16,0 0-16,0 0 0,0 0 16,0 1-16,0-1 0,-21 0 0,21 0 15,0 0-15,0 0 0,0 1 0,0-1 16,21-21-16,0 21 0,-21 0 16,22-21-16,-1 0 0,0 0 0,21 0 15,-21 0-15,1 0 0,20 0 0,-21 0 16,21 0-16,1 0 0,-22-21 0,21 0 15,1 21-15,-22-21 0,21-1 16,-21 1-16,0 0 0,1 0 0,-1 0 16,0-22-16,-21 22 0,21 0 0,-21 0 15,0 0 1,-21 21-16,0 0 16,0 0-16,-1 0 0,1 21 0,0 0 15,0-21-15,0 21 0,0 0 16,21 1-16,0 20 0,-22-21 0,22 0 15,-21 0-15,21 1 0,0-1 0,0 0 16,0 0-16,0 0 16,21 0-16,1-21 0,20 22 0,-21-22 15,0 0-15,22 0 0,-22 0 0,0 0 16,21 0-16,-21 0 0,1 0 16,20-22-16,-21 1 0,21 0 0,-20 0 15,-1 0-15,0 0 0,21-1 16,-21 1-16,1 0 0,-1-21 15,-21 21-15,21-1 0,-21 1 0,21 21 16,-21-21-16,0 0 0,0 42 31,0 0-31,0 0 0,-21-21 16,0 22-16,21-1 0,-21 21 0,21-21 16,0 0-16,-22 1 0,22-1 15,0 0-15,-21 0 0,21 0 0,0 0 16,0 1-16,0-1 15,21-42 17,-21-1-17,22 1-15,-1 0 0,0 0 16,0 0-16,0-22 0,0 22 0,1-21 16,20 0-16,0-1 0,1 1 0,-22 0 15,21 20-15,0-20 0,1 0 16,-1 21-16,0 21 0,1 0 15,-22 0-15,21 0 0,-21 0 0,1 21 0,-22 21 16,0-21-16,0 22 16,0-22-16,0 21 0,0-21 0,0 22 0,0-22 15,0 0-15,0 21 0,0-21 16,0 1-16,0-1 16,0 0-16,21-21 15,0 0-15,0 0 0,0 0 0,0 0 16,1 0-16,-1 0 0,21 0 15,-21-21-15,0 0 0,1-1 0,20 1 16,-21-21-16,0 21 0,0-22 0,1 1 16,20-21-16,-21 20 0,0-20 15,0-1-15,1 1 0,-1-1 0,-21 22 16,21-22-16,0 22 0,-21 0 0,0-1 16,0 22-16,0 0 0,0 0 15,0 42 1,0 0-1,-21 22-15,0-1 0,0 0 16,21 22-16,0-1 0,-22-20 0,22 20 16,-21 1-16,21-22 0,0 21 0,0-20 15,0-1-15,0 0 0,0-20 16,0 20-16,0-21 0,0 0 0,0 0 16,0 1-16,0-1 0,21-21 0,1 0 15,-1 21-15,21-21 0,-21 0 16,22 0-16,-22 0 0,21 0 0,-21-21 15,22 21-15,-22-21 0,21-1 16,-21 1-16,0 0 0,1 0 16,20-21-16,-42 20 0,21 1 0,-21-21 15,21 21-15,-21 0 0,0-1 0,0 1 16,-21 21 0,0 0-16,21 21 15,0 1-15,0-1 0,0 0 16,0 0-16,0 0 0,0 0 15,0 1-15,0-1 0,21 0 0,-21 0 16,0 0-16,0 0 0,0 1 0,0-1 16,0 0-16,-21 0 15,0-21-15,0 21 0,-1-21 16,1 0-16,0 0 0,0 0 0,0 0 16,0 0-16,-1 0 0,22-21 31,0 0-31,0 0 0,0 0 15,0-1-15</inkml:trace>
  <inkml:trace contextRef="#ctx0" brushRef="#br0" timeOffset="86793.78">23199 10456 0,'21'0'31,"0"0"-31,21 0 15,1 0-15,-1 0 0,0 0 0,22 0 16,-22 0-16,0 0 0,22 0 16,-22 0-16,1 0 0,-22 0 0,21 0 15,0 0-15,-20 22 0,-1-22 0,0 0 16</inkml:trace>
  <inkml:trace contextRef="#ctx0" brushRef="#br0" timeOffset="88488.62">25739 10372 0,'21'-43'15,"-21"22"-15,0 0 0,21 0 16,-21 0-16,21 0 0,0-22 0,-21 22 15,21 0-15,1-21 0,-1 20 16,0 1-16,0-21 0,0 21 0,-21 0 16,21-1-16,1 1 0,-1 21 15,-21 21 1,0 1-16,0-1 0,0 0 0,-21 21 16,-1 1-16,1 20 0,0-21 15,-21 22-15,21-1 0,-1 1 0,1-1 16,0-20-16,0 20 0,0 1 15,0-22-15,21 0 0,0 1 16,-22-22-16,1 21 0,21-21 0,-21 1 16,21-1-16,-21 0 0,0-21 15,0 0-15,21-21 16,0 0 0,-22-1-16,22 1 0,0 0 0,0 0 15,0-21-15,0-1 0,0 1 16,0 0-16,0-1 0,0 1 0,0 21 15,0-22-15,0 22 0,0 0 0,0 0 16,22 21 0,-22 21-16,0 0 0,0 0 15,0 1-15,0 20 0,0-21 16,21 21-16,-21-20 0,21 20 16,-21-21-16,21 0 0,0 22 0,-21-22 15,21 0-15,1 0 0,-1 0 0,0-21 16,0 21-16,0-21 0,0 0 15,1 0-15,20 0 0,-21 0 0,21 0 16,1 0-16,-22 0 0,21-21 0,1 0 16,-1 0-16,0 0 0,-21 0 15,22-22-15,-22 22 0,21-21 0,-21-1 16,1 1-16,-1 21 0,0-21 16,-21-1-16,0 22 0,0 0 0,0 0 15,0 0-15,0 42 31,0 0-31,0 0 0,-21 0 16,0 22-16,-1-22 0,22 21 0,0-21 16,0 22-16,-21-22 0,21 21 15,0-21-15,0 22 0,0-22 0,0 0 16,0 0-16,0 0 0,0 0 0,21-21 16,1 22-16,-1-22 15,21 0-15,-21 0 0,22 0 16,-1-22-16,0 1 0,22 0 0,-1 0 0,-20 0 15,20-22-15,1 22 0,-22-21 16,0 0-16,1-1 0,-1 22 16,-21-21-16,0 21 0,-21-1 0,0 1 15,-21 21 1,0 0-16,0 21 0,0 1 16,-1-1-16,-20 21 0,42-21 15,-21 0-15,21 22 0,-21-22 0,21 0 16,0 21-16,0-20 0,0-1 0,0 0 15,0 0-15,0 0 0,0 0 16,21-21-16,-21 22 0,21-22 16,-21-22 15,0 1-15,-21 0-16,21 0 0,0 0 15,-21 21-15,21-21 16,-21 21-16,21 21 31,0 0-31,21-21 16,0 21-16,0 0 0,21-21 15,-20 0-15,-1 0 0,21 21 0,0-21 16,1 0-16,-1 0 16,0 0-16,1 0 0,-1 0 0,0-21 15,1 21-15,-1-21 0,0 0 0,1 0 16,-22 0-16,21-1 0,-21-20 15,1 0-15,-1-1 0,0 1 0,0 0 16,0-1-16,-21-20 0,0 21 0,0-22 16,0 22-16,0-22 0,0 22 15,21 0-15,-21-1 0,0 1 0,0 21 16,0-22-16,0 22 0,22 21 16,-22-21-16,0 42 15,0 0-15,0 1 0,-22 20 16,22 0-16,-21-21 15,21 43-15,0-22 0,0 1 0,0 20 16,-21-21-16,21 1 0,0 20 0,-21-20 16,21-1-16,0 0 0,0 1 15,0-22-15,0 21 0,0-21 0,0 0 16,0 1-16,0-1 0,0 0 0,21-21 16,0 0-16,0 0 15,1 0-15,-1 0 0,0 0 0,0 0 16,0 0-16,0 0 0,1-21 0,-1 0 15,21 21-15,-21-22 0,0 1 16,-21 0-16,22 0 0,-22-21 0</inkml:trace>
  <inkml:trace contextRef="#ctx0" brushRef="#br0" timeOffset="88687.5">27622 10266 0,'0'0'15,"-21"0"-15,42 0 16,1 0-16,-1 0 16,21 0-16,0 0 0,1 0 0,-1 0 15,0 0-15,1 0 0,-1 0 16,0 0-16,1-21 0,-22 21 0,0 0 16,0 0-16,-21-21 0,0-1 15</inkml:trace>
  <inkml:trace contextRef="#ctx0" brushRef="#br0" timeOffset="88868.4">26818 10054 0,'21'0'31,"0"0"-15</inkml:trace>
  <inkml:trace contextRef="#ctx0" brushRef="#br0" timeOffset="89512.2">29231 10054 0,'-21'-21'15,"0"21"-15,0 0 0,-1 0 16,1 0-16,0 0 16,-21 0-16,-1 21 0,22 0 0,-21-21 15,0 22-15,-1-1 0,1 0 16,0 0-16,-1 0 0,22 22 0,-21-22 15,21 21-15,-1-21 0,1 22 16,0-22-16,21 0 0,0 0 16,0 0-16,0 0 0,0 1 0,21-1 15,0-21-15,1 21 0,20-21 16,-21 21-16,21-21 0,1 0 0,-22 21 16,21-21-16,1 0 0,-1 21 0,-21-21 15,21 22-15,-20-22 0,-1 0 16,0 0-16,0 0 15,0 0-15,-21-22 16,21 1-16,1 0 16,-22 0-16,21 0 0,-21 0 0,21-22 15,0 22-15</inkml:trace>
  <inkml:trace contextRef="#ctx0" brushRef="#br0" timeOffset="90067.9">29506 9906 0,'0'0'0,"21"0"0,-21 21 16,0 0-16,0 1 16,0-1-16,0 21 0,0 0 0,-21-20 15,0 20-15,21 21 0,0-20 16,-21-1-16,21 22 0,-21-22 0,0 0 16,21 1-16,-22-1 0,22 0 0,-21-21 15,0 22-15,21-22 16,0 0-16,0 0 0,0 0 15,0-42 1,21 0 0,-21 0-16,21 0 0,1 0 0,-1-1 15,0-20-15,0 0 0,0-1 0,0 1 16,1 21-16,-1-21 0,0 20 16,-21 1-16,21 21 0,-21 21 15,0 1 1,0-1-16,0 0 0,0 21 0,0-21 15,0 22-15,0-22 0,0 0 0,21 0 16,-21 0-16,21 1 16,-21-1-16,0 0 0,22-21 0,-1 0 15,0 0-15,0 0 0,0 0 16,0 0-16,1-21 0,-1 21 16,0-21-16,0-1 0,0 1 0,0-21 15,1 0-15,-22 20 0,0-20 16,21 0-16,-21-22 0,0 22 0,0 0 15,0-1-15,0 1 0,0 0 0,0-1 16,0 1-16,0 21 0,-21 0 16,21 42 15,0 0-31,0 0 16,0 0-16,0 0 0,0 1 0,21-1 15,-21 0-15,0 0 0,21 0 16</inkml:trace>
  <inkml:trace contextRef="#ctx0" brushRef="#br0" timeOffset="90367.73">30035 10456 0,'0'0'15,"22"0"-15,-1 0 16,0 0-16,0 0 16,0 0-16,0 0 0,1-21 0,-1 0 0,0 0 15,0 21-15,-21-21 0,21 0 16,0-1-16,1 1 0,-22 0 15,0 0-15,-22 21 32,1 0-32,0 0 0,0 21 15,-21 0-15,20 0 0,1 1 16,0-1-16,21 21 0,0-21 0,0 0 16,0 22-16,0-22 0,0 0 15,0 0-15,21 0 0,0 1 0,1-22 16,-1 21-16,0-21 0,21 0 15,-21 0-15,22 0 0,-1 0 16,-21 0-16,22-21 0,-1-1 0,-21 1 16,21 0-16</inkml:trace>
  <inkml:trace contextRef="#ctx0" brushRef="#br0" timeOffset="90820.49">30734 9906 0,'0'0'0,"0"-21"0,0 0 15,0 42 1,-21 0-16,21 0 0,-21 22 0,-1-1 16,22-21-16,0 21 15,0 1-15,0-1 0,0 0 0,0 1 16,0-1-16,0 0 0,0-20 16,0 20-16,0-21 0,0 21 0,0-20 15,0-1-15,0 0 0,-21 0 16,21-42 15,0 0-31,0 0 0,0-1 16,21 1-16,-21-21 0,22 21 0,-1 0 15,0-22-15,0 22 0,0 0 16,-21 0-16,43 21 0,-22-21 0,0 21 16,0 0-16,21 0 0,-20 0 15,-1 0-15,0 21 0,0-21 16,-21 21-16,0 0 0,0 21 0,0-20 15,0-1-15,0 0 0,-21 21 16,0-21-16,0 1 0,-1-1 0,1 0 16,-21 0-16,21 0 0,0 0 0,-22 1 15,22-22-15,0 0 0,0 21 16,21-42 0,0-1-1,21 1-15,0 0 0,0-21 0,0 21 16</inkml:trace>
  <inkml:trace contextRef="#ctx0" brushRef="#br0" timeOffset="93033.41">31263 9970 0,'21'0'15,"0"0"-15,1 0 16,-1-22-16,0 1 0,0 21 15,0-21-15,0 21 0,1-21 16,-1 21-16,0-21 0,-21 0 0,21-1 16,-21 1-16,-21 21 31,0 0-31,0 0 0,-1 21 0,1-21 16,-21 43-16,0-22 0,20 0 15,-20 21-15,21-20 0,0 20 0,21-21 16,0 21-16,0-20 0,0-1 15,0 21-15,0-21 0,0 0 0,21-21 16,0 22-16,0-1 0,0-21 16,1 0-16,-1 0 0,0 0 0,0 0 15,0 0-15,0 0 0,1 0 16,-44 0 15,1 0-31,0 0 0,0 21 16,0 0-16,0 0 0,-22 0 0,22 1 15,0-1-15,0 21 0,0-21 16,-1 0-16,1 22 0,21-22 0,0 0 16,0 0-16,0 0 0,0 1 0,0-1 15,0 0-15,21-21 0,1 0 16,-1 21-16,21-21 0,-21 0 0,22 0 16,-1 0-16,0-21 0,-21 21 15,22-21-15,-1 0 0,-21-22 0,22 22 16,-22-21-16,21-1 0,-21 1 15,0 0-15,1-22 0,-1 22 16,0-22-16,0 22 0,0-21 16,-21-1-16,0 22 0,0-22 0,0 22 15,21 0-15,-21-1 0,0 22 16,0-21-16,0 21 0,-21 21 16,21 21-1,-21 0-15,21 21 0,-21 1 0,0-1 16,21 21-16,0-20 0,0 20 15,-21-20-15,21 20 0,0-21 0,-22 22 16,22-22-16,0 22 0,0-22 0,0 0 16,0 1-16,0-22 0,0 21 15,0-21-15,0 1 0,22-1 16,-1 0-16,0-21 16,0 0-16,0 0 0,22 0 0,-22 0 15,0 0-15,0-21 0,0 0 16,0-1-16,1 1 0,-1 0 0,0 0 15,0 0-15,-21-22 0,0 22 16,0 0-16,0 0 0,0 0 16,-21 21-1,0 0-15,21 21 0,-21-21 16,21 21-16,-22 0 0,22 0 16,-21 1-16,21-1 0,0 0 0,0 0 15,0 0-15,0 0 0,0 1 16,0-1-16,0 0 0,21-21 15,1 21-15,-1-21 0,0 0 16,0 0-16,0 0 0,0 0 16,1 0-16,-1 0 0,0-21 15,0 21-15,0-21 0,-21 0 16,21-22-16,1 22 0,-1 0 0,-21-21 16,0 20-16,0 1 0,21 0 15,-21 0-15,0 42 31,-21 0-31,21 0 16,0 1-16,-21-1 0,-1 0 16,22 0-16,-21-21 0,21 21 0,0 0 15,0 1-15,-21-22 0,21 21 16,-21-21-16,21 21 16,0-42 15,0 0-31,21-1 15,0 1-15,-21 0 0,21-21 0,-21 21 16,22-1-16,-22 1 0,0 0 16,21 0-16,0 21 0,-21 21 31,0 0-15,0 0-16,0 1 0,0-1 15,0 0-15,0 0 0,0 0 16,0 0-16,0 1 0,0-1 15,0 0-15,21-21 32,0 0-17,-21-21-15,21 21 0,-21-21 0,22-1 16,-1 22-16,-21-21 0,21 0 16,0-21-16,0 21 0,0-1 15,1 1-15,-1 0 0,-21 0 16,21 0-16,-21 0 0,21 21 0,-21 21 31,0 0-31,0 0 16,0 0-16,0 0 0,0 1 0,0-1 15,0 0-15,0 0 0,0 0 16,0 0-16,0 1 0,21-1 16,0-21-16,1 0 0,-1 0 15,0 0-15,0 0 0,0 0 16,0 0-16,1 0 15,-1 0-15,0-21 0,0-1 16,0 1-16,-21 0 0,21 0 16,-21 0-16,22 0 0,-22-1 0,0-20 15,0 21-15,0 0 0,0 0 16,-22 21 0,22 21-1,-21 0-15,0 0 0,21 0 16,-21 0-16,21 1 0,0-1 15,0 0-15,0 0 0,0 0 0,0 0 16,0 1-16,0-1 16,0 0-16,21-21 15,0 0 1,0 0-16,1 0 16,-22-21-16,21 21 0,0-21 15,-21-1-15,21 1 0,0 0 0,-21-21 16,21 21-16,1-1 0,-22 1 15,0 0-15,21 0 0,-21 42 32,0 0-32,0 0 15,0 1-15,-21-1 0,21 0 16,0 0-16,0 0 0,0 0 16,0 1-16,0-1 15,0 0-15,0 0 16,21-21-16,0 0 0,0 0 15,0 0 1,0-21-16,1 21 0,-22-21 16,21 0-16,0-22 0,-21 22 0,21-21 15,0-1-15,-21 1 0,21 0 16,1-1-16,-22 1 0,21-21 16,-21 20-16,21-20 0,-21 20 0,0 1 15,0 0-15,0-1 0,0 22 16,0 0-16,-21 21 15,0 0-15,-1 21 16,1 0-16,0 1 0,21-1 0,0 21 16,0 0-16,0 1 0,0-22 15,0 21-15,0 1 0,0 20 0,0-21 16,0 1-16,0-1 0,0 0 16,0-20-16,0 20 0,0-21 0,0 21 15,0-20-15,0-1 0,21 0 16,0 0-16,1-21 15,-1 0-15,0 0 16,0 0-16,0 0 16,-21-21-16,21 0 15,-21 0-15,0-1 0,0 1 16,0 0-16,0-21 0,0 21 0</inkml:trace>
  <inkml:trace contextRef="#ctx0" brushRef="#br0" timeOffset="93200.39">33062 10308 0,'0'0'0,"-21"0"0,21 21 31,21-21-31,0 0 0,1 22 16,-1-22-16,21 0 0,-21 0 16,22 0-16,-1 0 0,0 0 15,-21 0-15,22 0 0,-1 0 16,-21 0-16,0 0 0</inkml:trace>
  <inkml:trace contextRef="#ctx0" brushRef="#br0" timeOffset="93563.85">33528 10202 0,'21'0'31,"0"22"-15,0-22-16,1 21 0,-1-21 15,0 21-15,0 0 0,0-21 16,0 21-16,1 0 0,20-21 16,-21 22-16,0-22 0,0 0 0,-21 21 15,0 0 17,0 0-32,-21-21 0,0 21 15,-21 0-15,21 1 0,-22-1 16,22 0-16,-21 0 0,21 0 15,-1 0-15,1 22 0,-21-22 0,21 0 16,0 0-16,-1 0 16,1 1-16,0-1 0,21 0 15,-21-21 1,0 0-16,0 0 16,-1 0-1,1 0-15,0 0 0</inkml:trace>
  <inkml:trace contextRef="#ctx0" brushRef="#br0" timeOffset="95193.09">85 14330 0,'21'0'16,"-42"0"15,-1 0-31,1 0 0,-21 0 16,127 0 93,-1-21-109,22 0 16,-21 21-16,-1-22 0,1 22 0,0-21 16,-1 0-16,-20 21 0,-1-21 15,1 21-15,-1 0 0,-20-21 16,-22 21-16,21 0 0,-42-21 15,-21-1 17,0 22-32,0 0 0,0 0 15,-22-21-15,22 21 0,0 0 0,0-21 16,0 21-16,-1-21 0,1 21 16,0 0-16,0-21 15,0 21 1,42 0 15,0 0-31,0 0 0,0 0 16,1 21-16,20-21 0,-21 0 15,0 0-15,0 0 0,1 0 16,-1 0-16,0 0 0,0 0 16,0 21-16,-21 0 15,0 0-15,0 1 16,-21-1-16,0 0 0,0 0 0,0 0 15,-1 22-15,1-22 0,0 0 16,0 0-16,0 21 0,0-20 16,21-1-16,0 0 0,-22 0 0,22 0 15,-21-21-15,21 21 0,-21-21 16,21 22-16,0-44 47</inkml:trace>
  <inkml:trace contextRef="#ctx0" brushRef="#br0" timeOffset="98765.4">2371 14118 0,'0'0'0,"21"0"47,0-21-31,0 21-16,0-21 0,0 0 15,1 0-15,-1-1 0,21 1 16,-21 0-16,22 0 0,-22-21 16,21 20-16,-21-20 0,22 21 0,-22-21 15,0 20-15,0-20 0,-21 0 16,0 21-16,0-22 0,0 22 0,0 0 15,0-21-15,0 20 16,0 1-16,-21 21 16,0 0-16,0 21 15,-1 1-15,1-1 0,0 21 0,21 0 16,-21 1-16,21-1 16,-21 22-16,21-22 0,0 21 0,0-20 0,0-1 15,21 0-15,0 1 16,0-22-16,0 21 0,1-21 0,-1 1 15,21-1-15,-21 0 0,0-21 16,22 0-16,-22 0 0,21 0 0,-21 0 16,1 0-16,20 0 0,-21-21 15,21 0-15,1-1 0,-22 1 0,21-21 16,1 21-16,-22-22 0,21 1 16,0 0-16,-20-1 0,-1-20 0,0 21 15,0-22-15,0 1 0,0-1 16,-21 1-16,0 20 0,22-20 0,-22-1 15,0 22-15,0 0 0,0-1 16,0 22-16,0 0 0,0 0 16,0 0-16,0 42 31,-22 0-31,22 21 0,-21 1 0,21-1 16,-21 0-16,21 22 0,0-1 15,0-20-15,0 20 0,0 1 0,0-22 16,0 21-16,0-20 0,21-1 15,0 0-15,1-20 0,-1 20 0,21-21 16,-21 0-16,22 0 0,-1 1 16,0-22-16,1 0 0,-1 0 15,0 0-15,1 0 0,-1 0 0,0-22 16,1 1-16,-1 0 0,0 0 16,-21 0-16,1-22 0,-1 22 0,0-21 15,0 0-15,-21 20 0,0-20 16,0 21-16,0-21 0,0 20 0,0 1 15,-21 0-15,21 0 0,-21 21 0,0 0 16,-1 0-16,1 0 16,21 21-16,-21-21 0,0 21 0,21 0 15,0 1-15,-21 20 0,21-21 16,-21 0-16,21 22 0,0-22 16,0 21-16,0-21 0,0 0 15,0 1-15,21-1 0,0 0 0,0 0 16,0-21-16,0 0 0,1 0 15,-1 0-15,0 0 0,21 0 16,-21-21-16,1 21 0,20-21 0,-21 0 16,0-22-16,22 22 0,-22 0 15,0-21-15,0-1 0,0 1 0,0 0 16,-21 20-16,0-20 0,0 0 16,0 21-16,0-1 0,0 1 0,0 42 31,0 1-16,0 20-15,0-21 0,0 21 0,0-20 16,0 20-16,0 0 16,0-21-16,0 22 0,0-22 0,0 21 15,0-21-15,0 1 0,0-1 0,0 0 16,0 0-16,0 0 0,0-42 47,0 0-47,0 0 0,0 0 15,0-1-15,0-20 0,0 21 0,0-21 16,22-1-16,-1 1 0,-21-22 16,21 22-16,0 21 0,0-21 0,0 20 15,1-20-15,-1 21 16,0 21-16,0 0 0,0 0 16,0 21-16,-21 0 15,0 0-15,22 1 0,-1-1 0,0 21 16,-21-21-16,0 22 0,21-22 0,0 21 15,-21-21-15,21 22 0,1-22 16,-22 0-16,21 0 0,-21 0 0,21-21 16,-21 21-16,0 1 15,0-44 17,21 1-32,-21 0 0,21 0 0,-21 0 15,0-22-15,21 22 0,1-21 16,-22 0-16,21-1 0,0 22 15,0-21-15,0-1 0,0 22 0,1 0 16,-22 0-16,21 0 0,0 21 0,0 0 16,-21 21-1,0 0-15,0 0 16,0 0-16,0 22 0,0-22 16,0 21-16,0 1 0,0-22 0,21 21 15,-21-21-15,21 22 0,-21-22 0,22 0 16,-22 21-16,21-21 15,0-21-15,0 22 0,0-1 0,0-21 0,22 0 16,-22 0-16,0 0 16,21 0-16,-20 0 0,20 0 0,0 0 15,-21-21-15,22-1 0,-1 1 0,0 0 16,-20 0-16,20-21 0,-21 20 16,0-20-16,0 0 0,1-1 0,-22 22 15,0-21-15,0 21 0,0 0 16,0-1-16,0 1 0,0 0 0,-22 21 15,1 0-15,0 0 0,0 0 0,21 21 16,-21 0-16,0 1 16,-1-1-16,22 21 0,0-21 0,0 0 15,0 22-15,0-22 0,0 21 0,0-21 16,22 1-16,-22 20 0,21-21 16,0 0-16,0-21 0,0 21 0,0 1 15,1-22-15,-1 0 0,21 0 16,-21 0-16,0 0 0,1 0 0,-1 0 15,0-22-15,0 1 0,0 21 0,0-21 16,1 0-16,-1-21 0,-21 20 16,0 1-16,0-21 0,0 21 0,21 0 15,-21-1-15,0 1 0,0 0 16,0 0-16,0 42 16,0 0-1,0 22-15,0-22 16,-21 0-16,21 0 0,0 0 0,0 22 15,0-22-15,-21 0 0,21 0 0,0 0 16,0 22-16,-22-43 0,22 21 16,0 0-16,0 0 0,0 0 15,0-42 17,0 0-32,0 0 0,0 0 15,22-22-15,-1 22 0,-21-21 16,21-1-16,0 1 0,0 0 0,0-1 15,1 22-15,-1-21 0,0 21 16,0 0-16,21-1 0,-20 22 16,-1 0-16,0 0 0,0 0 15,0 0-15,-21 22 0,0-1 16,21 0-16,-21 0 0,0 21 0,0-20 16,0 20-16,0 0 0,0-21 0,22 22 15,-22-1-15,21-21 0,-21 0 16,21 1-16,0-1 0,0 0 0,0 0 15,1 0-15,-1-21 0,0 0 0,0 0 16,21 0-16,-20 0 0,-1 0 16,0-21-16,21 0 0,-21 21 15,1-21-15,-1 0 0,0-22 0,-21 22 16,21-21-16,0-1 0,-21 1 16,0-21-16,0 20 0,21-20 0,-21 20 15,0-20-15,0 21 0,22-1 0,-22 22 16,0-21-16,0 21 0,0-1 15,0 44 1,0-1-16,-22 0 16,1 0-16,0 21 0,21 1 0,0-1 15,-21 0-15,21 1 0,-21-1 0,21 22 16,-21-22-16,21 0 0,0 1 16,0-1-16,-22 0 0,22 1 15,0-1-15,0-21 0,0 21 0,0-20 16,0-1-16,0 0 0,0 0 15,22-21-15,-1 0 16,0 0-16,0 0 0,0-21 0,0 0 16,1 0-16,-1-1 0,0 1 15,0-21-15,0 21 0</inkml:trace>
  <inkml:trace contextRef="#ctx0" brushRef="#br0" timeOffset="98949.3">6816 13589 0,'0'0'0,"0"21"16,21-21-16,21 0 15,0 0-15,-20 0 0,41 0 0,-21 0 16,1 0-16,-22-21 0,21 21 16,1 0-16,-22 0 0,0-21 0,0 21 15,0-21-15,0 21 0,1 0 16,-22-21-16</inkml:trace>
  <inkml:trace contextRef="#ctx0" brushRef="#br0" timeOffset="99395.99">8086 13568 0,'0'0'16,"0"-21"-16,42-22 16,-21 22-16,-21 0 0,0 42 31,0 0-31,0 1 0,0-1 16,0 0-16,0 21 0,0-21 0,-21 22 15,21-1-15,-21-21 0,0 22 16,21-22-16,-22 21 0,22-21 0,0 0 15,0 1-15,-21-1 0,21 0 16,21-21 0,1 0-1,-1 0-15,0-21 0,21 0 0,-21-1 16</inkml:trace>
  <inkml:trace contextRef="#ctx0" brushRef="#br0" timeOffset="99748.79">8763 13589 0,'0'0'16,"0"-21"-16,-21 0 16,0 21-16,-1 0 0,1 0 15,0 0 1,0 0-16,0 0 0,0 0 0,-1 21 16,1 0-16,0-21 0,21 21 15,0 0-15,0 1 16,0-1-16,21 0 15,0-21-15,1 21 0,20 0 16,-21-21-16,21 21 0,-20 1 16,-1-1-16,0 0 0,0-21 0,0 21 15,-21 0-15,0 0 0,0 1 16,0-1-16,-21-21 16,0 0-16,0 21 0,0-21 0,-1 0 15,-20 0-15,21 0 0,0 0 16,-22 0-16,22 0 0,0 0 0,0 0 15,0-21-15,21 0 0,-21 21 16,21-22-16,-22 1 0,22 0 16,-21 0-16,21 0 0</inkml:trace>
  <inkml:trace contextRef="#ctx0" brushRef="#br0" timeOffset="99891.72">8149 13293 0,'0'0'0,"0"-21"16,-21-1-16</inkml:trace>
  <inkml:trace contextRef="#ctx0" brushRef="#br0" timeOffset="101240.08">10012 13441 0,'0'0'0,"0"-21"0,21 21 15,-21-21-15,0 42 16,0 0 0,0 0-16,0 0 0,0 0 0,-21 1 15,21 20-15,0 0 0,-21-21 0,-1 22 16,22-1-16,-21-21 0,21 22 16,0-22-16,-21 0 0,21 0 0,-21 0 15,21 0-15,0 1 16,0-44 15,0 1-31,0 0 0,0 0 16,0-21-16,21 20 0,0-20 15,0 0-15,22-1 0,-22 1 0,21 0 16,1-1-16,-22 22 0,21-21 16,-21 21-16,22 21 0,-22 0 0,0 0 15,0 0-15,-21 21 0,0 0 16,0 0-16,0 0 0,0 22 15,0-1-15,0-21 0,0 22 0,0-1 16,0-21-16,0 21 0,0-20 16,0-1-16,0 21 0,0-21 15,21-21-15,0 21 0,-21 1 0,22-22 16,-1 0-16,0 0 16,0 0-16,0 0 0,0 0 0,1-22 15,-1 22-15,0-21 0,21-21 0,-21 21 16,22-22-16,-22 1 0,0 0 15,21-1-15,-20 1 0,-1 0 0,0-1 16,-21 1-16,0 21 0,0-21 0,0 20 16,0 1-16,0 0 0,-21 42 31,0 0-15,21 1-16,-22-1 0,1 21 15,21-21-15,0 22 0,0-22 0,0 21 16,0-21-16,0 22 0,0-22 15,0 0-15,0 0 0,21 0 0,-21 0 16,22 1-16,-1-22 0,0 0 0,-21 21 16,21-21-16,0 0 0,0 0 15,1 0-15,20-21 0,-21 21 0,0-22 16,0 1-16,1 0 0,-1 0 0,0-21 16,0 20-16,-21-20 0,0 21 15,0-21-15,0-1 0,0 1 0,-21 0 16,0-1-16,0 22 0,21 0 15,-43 0-15,22 0 0,0-1 16,0 22-16,0 0 0,-1 0 0,1 0 16,0 22-16,21-1 15,0 0-15,0 0 0,21 0 16,0-21-16,1 21 0,20 1 0,-21-22 16,21 0-16,1 0 0,-1 21 15,0-21-15,1 0 0,-1 0 0,0 0 16,1-21-16,-1-1 0,0 22 0,1-21 15,-1 0-15,0 0 0,-20 0 16,20 0-16,-21-1 0,0-20 0,-21 21 16,0-21-16,0-1 0,0 1 15,0 0-15,0-1 0,0 1 16,0 21-16,0-22 0,0 22 0,0 0 16,0 0-16,0 42 15,0 0 1,-21 22-16,21-1 0,-21 0 0,21 1 15,-21-1-15,21 21 0,0-20 16,-21 20-16,-1-20 0,22 20 0,-21-21 16,21 22-16,-21-1 0,21-20 15,0-1-15,0 0 0,0 22 0,0-43 16,0 21-16,0 1 0,0-22 16,0 0-16,0 0 0,21 0 15,0-21-15,1 0 16,-1 0-16,0-21 0,0 21 15,0-21-15,0-21 0,1 21 16,-1-22-16,0 1 0,0-22 0,0 22 16</inkml:trace>
  <inkml:trace contextRef="#ctx0" brushRef="#br0" timeOffset="101436.97">11451 13208 0,'0'0'0,"-21"0"0,42 0 15,0 0 1,0 0-16,22 0 16,-1 0-16,0-21 0,1 21 0,-1 0 15,0-21-15,22 21 0,-22-21 16,22 21-16,-22-22 0,0 22 0,1 0 16,-22-21-16,0 21 0,0 0 0</inkml:trace>
  <inkml:trace contextRef="#ctx0" brushRef="#br0" timeOffset="104366.14">3344 15261 0,'0'0'0,"0"21"16,0 1-1,21-22 1,1 0-16,20 0 16,-21-22-16,21 1 0,1 0 0,-1 0 15,0 0-15,1-22 0,-1 1 16,22 0-16,-22 21 0,21-22 0,-20 1 15,-22 0-15,21-1 0,-21 1 16,1 0-16,-22-1 0,0 22 0,0 0 16,0 0-16,0 0 0,0-1 15,-22 22-15,1 0 0,0 0 16,0 0-16,0 0 0,0 0 0,-1 22 16,1-1-16,0 21 0,0 0 15,21 1-15,-21 20 0,21 1 0,-21-1 16,-1 22-16,22 0 0,-21-1 15,0 1-15,0-22 0,0 22 0,0 0 16,-1-1-16,1-20 0,0 21 16,0-22-16,21 22 0,-21-22 0,21 1 15,0-22-15,0 22 0,0-22 16,0 0-16,0 1 0,0-22 0,0 0 16,0 0-16,0 0 15,21-42 1,0 0-16,0-21 15,-21-1-15,43 1 0,-22 0 16,0-1-16,0-20 0,0-1 0,-21 22 16,21-22-16,-21 1 0,0 21 15,0-1-15,0 1 0,0 0 0,0 20 16,-21-20-16,0 21 0,0 0 16,0 0-16,0-1 0,-22 22 0,22 0 15,0-21-15,0 21 0,0 0 16,42 0 15,0 0-31,0-21 16,21 21-16,-20 0 0,20-21 0,0 21 15,1-21-15,-1 21 0,-21-21 16,21-1-16,1 1 0,-22 0 0,21 0 16,-21-21-16,22 20 0,-22 1 15,0-21-15,0 21 0,-21 0 0,0-1 16,21 1-16,-21 0 0,0 0 15,0 42 17,0 0-32,0 0 15,0 1-15,-21 20 16,21-21-16,0 21 0,0-20 0,0-1 16,0 21-16,0-21 0,0 0 0,0 1 15,0-1-15,0 0 16,21-21-16,1 0 0,-1 0 15,0 0-15,0 0 16,0 0-16,0-21 0,1 0 0,-1-1 16,21 1-16,-21 0 0,0-21 15,1 21-15,-1-22 0,0 1 0,0 0 16,-21 20-16,21-20 0,-21 0 16,0 21-16,0-22 0,0 22 15,-21 21-15,0-21 0,0 0 0,0 21 16,-1 0-16,1 0 15,0 0-15,0 0 0,0 0 0,-22 21 16,22 0-16,0 0 0,0 0 16,21 22-16,-21-22 0,21 21 0,0 1 15,0-22-15,0 21 0,0 0 16,0-20-16,0 20 0,21-21 0,0 0 16,0 0-16,22-21 0,-22 22 15,21-22-15,0 0 0,-20 0 0,20 0 16,0 0-16,1-22 0,-1 1 0,0 0 15,1 0-15,-1 0 0,0 0 16,-21-1-16,22-20 0,-22 21 16,0-21-16,0 20 0,0-20 15,-21 21-15,0-21 0,22 20 0,-22 1 16,0 0-16,0 42 31,0 0-31,-22 1 16,22-1-16,0 21 0,0-21 15,0 22-15,0-22 0,0 0 0,0 21 16,0-21-16,0 1 0,0-1 16,22 0-16,-1-21 15,0 0-15,0 0 0,0 0 16,0 0-16,1 0 0,-1-21 16,0 21-16,0-21 0,0-1 0,0 1 15,1-21-15,20 21 0,-21 0 16,-21-22-16,21 22 0,0-21 0,-21 21 15,22-22-15,-22 22 0,0 0 16,0 0-16,0 0 16,0 42-1,0 0 1,-22 0-16,22 0 0,0 0 0,0 1 16,0 20-16,0-21 0,0 0 15,0 22-15,0-22 0,0 0 0,0 21 16,22-21-16,-1 1 15,0-1-15,0-21 0,0 0 16,22 0-16,-22 0 0,0 0 16,21 0-16,-21 0 0,22-21 15,-1-1-15,-21 1 0,22 0 0,-22 0 16,21 0-16,-21-22 0,0 22 16,-21 0-16,0-21 0,0 21 0,0-1 15,0 1-15,0 0 0,0 0 0,-21 21 31,0 21-15,21 0-16,-21 0 0,21 1 16,0 20-16,0-21 0,0 0 15,0 22-15,0-22 0,0 21 0,0-21 16,-21 0-16,21 1 0,0-1 16,0 0-16,0 0 0,0-42 46,0 0-46,21 0 0,0-1 0,-21 1 16,21 0-16,0-21 0,-21 21 16,22-22-16,-1 22 0,0-21 15,0 21-15,0-1 0,0 1 0,1 21 16,-1 0-16,0 0 0,0 0 16,0 0-16,0 21 0,1 1 15,-22-1-15,21 0 0,0 0 16,0 0-16,0 0 0,-21 22 0,21-22 15,1 0-15,-1 0 0,21 0 0,-21-21 16,0 22-16,1-22 0,-1 0 16,0 0-16,0 0 0,0 0 0,0 0 15,1 0-15,-1 0 16,0-22-16,0 1 0,0 0 0,-21 0 16,21 0-16,1-22 0,-1 22 0,-21-21 15,21 0-15,0 20 16,21-20-16,-20 0 0,-1 21 0,21-1 15,-21 1-15,22 0 0,-22 0 0,21 0 16,-21 21-16,0 0 0,22 0 16,-22 0-16,0 0 0,0 0 0,0 21 15,-21 0-15,22 0 0,-22 0 16,21 1-16,-21-1 0,0 0 0,0 0 16,0 0-16,0 0 0,0 1 0,0-1 15,0 0 1,0-42 15,0 0-15,0-1-16,0 1 0,0 0 15,0 0-15,0 0 16,0 0-16,-21-1 0,21 1 0,-22 0 16,1 0-16,0 21 0,0-21 0,0 21 15,0 0-15,-1 0 0,1 0 16,0 0-16,0 0 0,0 0 0,0 21 15,-1 0-15,-20 0 0,21 0 16,0 1-16,-22-1 0,22 21 16,0-21-16,0 22 0,0-22 0,21 21 15,0-21-15,0 22 0,0-22 16,0 0-16,0 21 0,0-21 0,0 1 16,21-1-16,0-21 0,0 21 0,0-21 15,1 0-15,20 0 0,-21 0 16,0 0-16,0 0 0,1 0 0,20-21 15,-21 0-15,0-1 0,22 1 16,-22 0-16,0 0 0,0-21 0,0-1 16,22 1-16,-22 0 0,0-1 15,-21 1-15,21 0 0,0-1 0,0-20 16,-21 20-16,0-20 0,0 21 0,22-1 16,-22 1-16,0 0 0,0-1 15,0 22-15,0 0 0,0 0 16,-22 21-1,22 21-15,-21 21 0,0-21 16,0 22-16,21-1 0,-21 0 0,21 1 16,-21-1-16,21 0 0,0 22 0,0-22 15,0 1-15,0-1 0,0-21 16,0 21-16,0 1 0,21-22 0,-21 21 16,21-21-16,-21 1 0,0-1 15,21 0-15,0-21 0,-21 21 0,21-21 16,1 0-16,-1 0 15,0 0 1,0-21-16,0 0 0,-21 0 16</inkml:trace>
  <inkml:trace contextRef="#ctx0" brushRef="#br0" timeOffset="104536.04">7408 15177 0</inkml:trace>
  <inkml:trace contextRef="#ctx0" brushRef="#br0" timeOffset="105648.21">4720 16383 0,'0'0'0,"0"-21"0,21 21 0,-21 21 47,-21 0-47,0 22 0,0-1 15,21 0-15,-21 22 0,-1-22 16,1 22-16,0-1 0,-21 1 16,21-1-16,-1-21 0,1 22 0,0-1 15,-21-20-15,21-1 0,21 0 16,-22-20-16,1 20 0,21-21 0,0 0 15,0 0-15,0 1 0,0-44 32,0 1-32,0 0 15,0 0-15,0-21 0,0 20 16</inkml:trace>
  <inkml:trace contextRef="#ctx0" brushRef="#br0" timeOffset="105904.06">4508 16447 0,'0'0'0,"22"0"0,-1 21 0,-21 0 15,21 0-15,21 21 0,-21 1 16,1-1-16,20 0 0,-21 22 0,0-22 16,22 1-16,-22 20 0,0-21 15,0 1-15,0-1 0,0 0 16,-21 1-16,22-1 0,-22-21 0,21 22 15,-21-22-15,0 0 0,0 0 16,0 0-16,21 0 0,0-21 16,-21-21-1,0-21 1,0 21-16,21 0 0</inkml:trace>
  <inkml:trace contextRef="#ctx0" brushRef="#br0" timeOffset="106155.92">5334 16341 0,'0'21'16,"-21"0"-16,0 0 0,21 0 16,-22 22-16,1-22 0,0 21 0,21 22 15,-21-22-15,0 22 0,0-22 16,-1 21-16,1-20 0,0 20 0,21-20 15,-21-1-15,0 0 0,0 1 16,21-1-16,0-21 0,0 0 0,0 0 16,0 1-16,0-1 0,0-42 31,21-1-31,0 1 0</inkml:trace>
  <inkml:trace contextRef="#ctx0" brushRef="#br0" timeOffset="106524.71">5524 16785 0,'-21'0'0,"0"21"16,0 1-16,0-1 0,0 0 0,-1 0 16,22 0-16,-21 22 0,0-22 15,21 21-15,-21-21 0,21 22 16,0-22-16,0 0 0,0 0 15,0 0-15,0 0 0,21 1 16,0-22-16,0 0 0,1 0 16,-1 0-16,0 0 0,0 0 0,0-22 15,22 1-15,-22 0 0,21 0 16,-21 0-16,0-22 0,-21 22 0,0-21 16,0 21-16,0-22 0,0 22 15,-21-21-15,21 21 0,-21 0 0,0 21 16,0-22-16,0 22 0,-22 0 15,22 0-15,0 0 0,0 0 0,0 0 16,-1 0 0,22 22-16,0-1 0,0 0 15,0 0 1</inkml:trace>
  <inkml:trace contextRef="#ctx0" brushRef="#br0" timeOffset="107867.58">6604 16679 0,'0'0'16,"0"43"-16,21-43 31,0 0-31,0-21 16,1 21-16,20-22 15,-21 1-15,0 0 0,22 0 0,-22 0 16,21 0-16,0-22 0,-20 22 15,-1 0-15,0-21 0,0 20 0,-21 1 16,0 0-16,0 0 16,0 0-16,0 0 0,-21 21 0,-21 0 0,-1 0 15,1 0-15,0 0 16,-22 21-16,1 0 0,-1-21 0,22 42 16,-22-21-16,22 1 0,0-1 0,20 0 15,1 0-15,0 21 0,21-20 16,0-1-16,0 0 0,21 0 0,0 0 15,1-21-15,-1 21 0,21 1 16,0-1-16,1 0 0,-1 0 0,22 0 16,-22 0-16,0 1 0,1-1 15,-1 0-15,0 21 0,-21-21 0,1 1 16,-22 20-16,0-21 16,0 0-16,0 22 0,-43-22 0,22 0 15,-21 21-15,-1-21 0,1 1 16,-21-1-16,20 0 0,1-21 0,-22 21 15,22-21-15,0 0 0,-1 0 16,1 0-16,21 0 0,-21-21 0,20 0 16,1 0-16,0-1 0,0 1 15,0-21-15,21 0 0,-21-1 0,21 1 16,-22 0-16,22-1 0,0 1 16,0 21-16,0 0 0,0-1 0,0 44 31,0-1-31,0 0 0,0 0 15,22 21-15,-1 1 16,0-1-16,0-21 0,-21 22 0,21-1 16,0-21-16,1 21 0,-1-20 15,0 20-15,0-21 0,21 0 0,-20 0 16,-1-21-16,0 22 0,21-22 16,-21 0-16,22 0 0,-22 0 0,21 0 15,-21 0-15,22-22 0,-1 22 16,0-21-16,1 0 0,-1-21 0,-21 21 15,22-1-15,-22-20 0,21 21 16,-21-21-16,0 20 0,1-20 0,-22 21 16,0 0-16,21 0 0,-21 42 47,-21 0-47,21 0 0,-22 0 15,22 22-15,0-22 0,0 0 16,0 0-16,0 0 0,0 0 0,0 1 15,0-1-15,0 0 0,22 0 16,-1 0-16,0-21 0,0 0 16,0 0-16,0 0 15,1 0-15,-1 0 0,0 0 0,0-21 16,0 21-16,22-21 0,-22 0 16,0 0-16,0-22 0,0 22 15,22-21-15,-22 21 0,0-22 16,-21 22-16,21-21 0,-21 21 0,0-1 15,0 1-15,-21 42 32,0 1-32,21-1 15,0 0-15,-21 0 0,21 21 0,-22-20 16,22-1-16,0 0 0,0 21 16,0-21-16,0 1 0,0-1 0,0 0 15,0 0-15,22-21 16,-1 0-16,0 0 15,0 0-15,0 0 16,0 0-16,1-21 0,-1 0 0,21 0 16</inkml:trace>
  <inkml:trace contextRef="#ctx0" brushRef="#br0" timeOffset="108567.55">8043 16764 0,'-42'0'15,"21"0"-15,0 0 16,-1 0-16,1 21 0,0 0 0,0 1 16,21-1-16,-21 0 15,0 21-15,21 1 0,-22-22 0,22 21 16,0 0-16,0-20 0,0 20 16,0-21-16,0 21 0,0-20 0,0-1 15,22 0-15,-1 0 0,0-21 16,0 21-16,0-21 0,22 0 0,-22 0 15,21 0-15,-21 0 0,22 0 16,-1-21-16,0 0 0,1 0 0,-22 0 16,21-1-16,0-20 0,-20 0 15,-1-1-15,21-20 0,-21 21 0,-21-22 16,21 1-16,-21-1 0,22 1 0,-22-1 16,0 22-16,21-22 15,-21 22-15,0 0 0,0 20 0,0-20 16,0 21-16,-21 42 31,21 0-31,-22 0 0,22 22 16,0-22-16,0 21 0,-21 22 0,21-22 15,0 0-15,0 22 0,0-22 16,0 1-16,-21 20 0,21-21 0,0 1 16,-21-1-16,21-21 0,0 22 15,0-22-15,0 0 0,0 0 0,0 0 16,0-42 15,0 0-31,0-21 16,21 20-16,0-20 0,0 21 15,1-21-15,-1-1 0,0 22 0,0-21 16,21 21-16,-20-1 0,-1 1 16,0 21-16,0 0 0,0 0 0,0 0 15,1 21-15,-1-21 0,-21 22 16,0-1-16,21 0 0,-21 21 0,21-21 15,-21 1-15,0-1 0,0 0 16,0 0-16,0 0 0,0 0 0,0 1 16,0-1-16,0 0 15,0 0-15,0 0 16,0 0-16,0-42 31,0 0-15</inkml:trace>
  <inkml:trace contextRef="#ctx0" brushRef="#br0" timeOffset="110655.88">9059 16468 0,'0'0'0,"0"21"0,-21 0 16,21 0-1,21-21-15,0 0 0,1 0 16,20 0-16,-21 0 0,21 0 16,-20 0-16,20 0 0,0-21 0,1 0 15,-22 0-15,21 21 0,0-21 16,-20-1-16,20 1 0,-21 0 0,0 0 15,0 0-15,-21 0 16,0-1-16,-21 22 16,0 0-16,0 0 0,0 0 0,-22 22 15,1-22-15,21 21 0,-21 0 16,-1 0-16,22 0 0,-21 22 0,21-22 16,-1 0-16,22 0 0,0 0 15,0 22-15,0-22 0,0 0 0,0 0 16,0 0-16,22-21 0,-1 21 15,0 1-15,0-22 0,21 0 0,-20 0 16,-1 0-16,0 0 0,0 0 16,0 0-16,-21 21 31,0 0-31,0 0 0,-21 0 16,0 0-16,0 1 0,0 20 15,-1-21-15,-20 21 0,21-20 16,0 20-16,0 0 0,21-21 0,0 1 15,0 20-15,0-21 0,0 0 16,0 0-16,0 1 0,21-1 0,0-21 16,0 21-16,0-21 0,0 21 15,1-21-15,20 0 0,-21 0 0,21 0 16,-20-21-16,20 0 0,-21 0 16,21-1-16,1 1 0,-22 0 0,21-21 15,1 21-15,-1-43 0,0 22 16,-21-22-16,22 22 0,-1-22 15,-21 1-15,0-1 0,1 22 16,-1-21-16,-21 20 0,0 1 0,0 0 16,0-1-16,0 22 0,0 0 0,0 0 15,0 0-15,-21 21 16,-1 0-16,1 21 16,21 0-16,-21 0 0,21 21 15,0 1-15,0-22 0,0 21 0,-21 22 16,21-22-16,0 0 0,0 22 15,0-22-15,-21 1 0,21 20 0,0-21 16,0 1-16,0-1 0,0-21 16,0 22-16,0-22 0,21 0 15,0 0-15,0 0 0,0 0 16,1-21-16,-1 0 0,0 0 0,0 0 16,21 0-16,-20-21 0,20 0 15,0 0-15,-21 0 0,22-22 0,-22 22 16,21-21-16,-21 0 0,1 20 15,-1-20-15,-21 21 0,0 0 0,0 0 16,0-1-16,-21 22 16,-1 0-1,1 0-15,0 22 0,21-1 16,-21 0-16,21 0 0,0 0 16,0 0-16,0 22 0,0-22 15,0 0-15,0 0 0,0 0 16,0 1-16,0-1 0,21 0 15,0-21-15,0 0 16,1 0-16,20 0 0,-21 0 0,0 0 16,22-21-16,-22 0 0,0-1 15,21 1-15,-21 0 0,22-21 0,-22 21 16,0-1-16,0-20 0,0 21 16,1 0-16,-22 0 0,0-1 15,0 44 16,-22-22-31,22 21 0,0 0 16,-21 0-16,21 0 0,-21 0 0,21 1 16,0-1-16,0 0 0,0 0 15,0 0-15,0 0 0,0 1 0,0-1 16,-21-21-16,21 21 0,0-42 47,0 0-47,0-1 15,0 1-15,21 0 0,0-21 16,-21 21-16,21-22 0,1 1 16,-1 21-16,0 0 0,-21-1 0,21 1 15,-21 0-15,21 0 0,0 21 16,1 21 0,-22 0-16,21 0 15,-21 1-15,0-1 0,0 0 0,0 0 16,0 21-16,0-20 0,0-1 15,21 0-15,-21 0 0,0 0 0,21 0 16,-21 1-16,0-1 0,21-21 16,0 0-1,1 0 1,-1-21-16,0-1 0,-21 1 0,21 0 16,0-21-16,0 21 0,1-22 15,-1 1-15,0 0 0,0-1 16,0 1-16,0 21 0,1-22 0,-22 22 15,21 21-15,0 0 16,-21 21 0,0 1-16,0-1 0,0 0 15,0 0-15,0 21 0,0-20 0,0 20 16,0-21-16,0 21 0,0-20 16,21-1-16,-21 21 0,21-21 0,-21 0 15,21 1-15,1-22 16,-22 21-16,21-21 0,0 0 0,0 0 0,0 0 15,0 0-15,1 0 16,-1-21-16,0-1 0,0 1 16,0 0-16,0 0 0,1-21 0,-1 20 15,0-20-15,0 0 0,0-22 16,0 22-16,-21 0 0,22-1 0,-22 1 16,0 0-16,0-1 0,0 22 15,0-21-15,0 21 0,0-1 0,0 1 16,-22 0-16,1 21 15,0 0-15,21 21 16,0 0-16,-21 1 16,21-1-16,0 0 15,0 21-15,0 1 0,0-22 0,0 21 0,-21 0 16,21 1-16,0-1 16,0 0-16,0 1 0,0-1 0,0 0 15,0 1-15,0-22 0,0 0 16,0 21-16,0-20 0,21-22 0,0 21 15,-21 0-15,21-21 0,0 0 16,1 0-16,-1 0 0,0-21 16,0 0-16,0 21 0,0-22 0,1-20 15,-22 21-15,21 0 0,0-22 16,0 22-16,0-21 0</inkml:trace>
  <inkml:trace contextRef="#ctx0" brushRef="#br0" timeOffset="110855.76">11705 16658 0,'0'0'16,"21"0"15,0 0-31,1 0 0,20-21 16,-21 21-16,0 0 15,22-21-15,-1 0 0,-21 21 0,0-21 16,22-1-16,-22 22 0</inkml:trace>
  <inkml:trace contextRef="#ctx0" brushRef="#br0" timeOffset="111620.93">12404 16574 0,'0'21'0,"21"-21"31,0 0-31,0 0 16,0 0-16,22-21 0,-22 21 0,0-22 15,21 1-15,-21 21 0,22-21 16,-22 0-16,0 0 0,0 0 0,0-1 16,1 22-16,-22-21 0,-22 21 31,1 0-31,0 0 0,-21 21 15,-1-21-15,1 22 0,21-1 16,-21 21-16,20-21 0,1 0 0,0 22 16,21-22-16,0 0 0,0 0 15,0 0-15,0 1 0,0-1 0,0 0 16,21-21-16,0 0 0,1 0 16,-1 0-16,0 0 0,0 0 15,0 0-15,0 0 0,-21 21 31,0 0-31,-21-21 0,0 21 16,-21 1-16,21-1 0,-22 0 0,1 0 16,21 21-16,-22-20 0,1-1 15,21 0-15,0 0 0,0 0 16,21 0-16,0 1 0,0-1 16,21 0-16,0-21 15,21 0-15,-21 0 0,1 0 16,20 0-16,-21 0 0,21-21 0,1 21 15,-22-21-15,21-1 0,-21 1 16,22 0-16,-22 0 0,21 0 0,-21 0 16,1-1-16</inkml:trace>
  <inkml:trace contextRef="#ctx0" brushRef="#br0" timeOffset="111835.8">12848 16743 0,'-21'127'16,"42"-254"-16,-21 106 0,21 42 31,0 0-31,-21 21 15,22-20-15,-22-1 0,21 21 0,0-21 16,0 22-16,-21-22 0,21 21 16,0-21-16,1 0 0,-1 1 0,0-1 15,0-21-15,0 21 0,0-21 16,1 0-16,-1 0 0,21 0 0,-21 0 16,0 0-16,1 0 15,-1-21-15,-21 0 0,0-22 16,0 22-16,0 0 0,0 0 15</inkml:trace>
  <inkml:trace contextRef="#ctx0" brushRef="#br0" timeOffset="112023.7">13335 16722 0,'-21'0'16,"-22"21"-16,22 0 16,0 0-16,0 0 0,-21 1 0,20-1 15,-20 21-15,21-21 0,-21 22 16,20-22-16,1 0 0,-21 21 0,21-21 15,0 1-15,21-1 0,-22 0 16,22 0-16,0 0 16,22-21-16,-1 0 15,0 0-15,0-21 0,21 21 16,1-21-16</inkml:trace>
  <inkml:trace contextRef="#ctx0" brushRef="#br0" timeOffset="112376.22">13610 16743 0,'0'0'0,"0"21"31,0 0-31,0 0 0,0 1 0,0 20 16,0-21-16,0 21 16,0 1-16,0-1 0,0 0 0,0 22 0,0-22 15,0 22-15,0-22 16,-21 22-16,21-1 0,0 1 0,0 20 15,-21-20-15,21-1 0,0 22 16,0-22-16,0 22 0,0-21 0,0-1 16,0 22-16,0-22 0,-21 1 15,21-1-15,-22 1 0,22-1 0,0-20 16,0-1-16,-21 0 0,21-21 16,0 1-16,0-1 0,0-42 31,0-1-31,0-20 0,0 21 15,0-21-15,21-22 0,-21 22 16,0-1-16,22-20 0,-1-1 0,-21 1 16,21-22-16,-21 22 0</inkml:trace>
  <inkml:trace contextRef="#ctx0" brushRef="#br0" timeOffset="112676.05">13631 17166 0,'0'0'0,"0"-63"0,0-64 15,0 84-15,0 1 16,0 0-16,0 21 0,0-1 0,0 1 15,21 0-15,1 21 16,-1-21 0,0 21-16,0 0 0,0 0 15,0 0-15,1 0 0,20 0 16,-21 21-16,0-21 0,0 21 16,1 0-16,-22 1 0,0-1 0,0 0 15,0 21-15,0-21 0,-22 22 16,1-22-16,-21 21 0,21-21 0,-22 1 15,1 20-15,21-21 0,-21 0 16,-1 0-16,22 1 0,0-22 0,0 21 16,0-21-16,-1 0 0,1 0 15,21-21 17</inkml:trace>
  <inkml:trace contextRef="#ctx0" brushRef="#br0" timeOffset="114087.29">17293 14034 0,'0'0'0,"-21"0"0,0 0 0,21 21 0,-21-21 15,-1 0 1,1 0-16,0 0 16,0 0-16,0 0 15,0 0 1,42 0 31,0 0-47,21 0 0,-21 0 15,22 0-15,-1 0 0,22 0 0,-1 0 16,1 0-16,-1 0 0,22 0 0,-22-21 16,1 21-16,20 0 15,-20 0-15,-1 0 0,22-22 0,-21 22 16,-22 0-16,21 0 0,-20 0 0,-22 0 15,21 0-15,-21 0 0,-21-21 32,0 0-17,-21 0-15,0 21 16,0-21-16,0 21 0,0-21 0,-1-1 16,1 22-16,0-21 0,0 21 15,-21-21-15,20 21 0,1-21 16,0 21-16,0 0 0,0 0 15,0 0-15,-1 0 0,1 0 0,42 0 32,1 0-17,-1 0-15,0 21 0,21-21 0,1 21 16,-22-21-16,21 0 0,0 21 16,1-21-16,-1 0 0,-21 22 0,0-22 15,1 21-15,-22 0 0,0 0 16,0 0-16,0 0 0,0 1 15,-43-1-15,22 0 0,0 21 0,0-21 16,-22 1-16,22 20 0,-21-21 16,0 0-16,20 0 0,-20 22 0,21-22 15,-21 0-15,20 0 0,1 0 16,0 1-16,0-22 0,0 21 16,0 0-16,-1 0 0,22 0 15</inkml:trace>
  <inkml:trace contextRef="#ctx0" brushRef="#br0" timeOffset="115799.99">20235 13822 0,'0'0'0,"0"21"0,0 0 0,0 0 0,-21 1 15,0-1-15,21 0 16,21-21 0,21 0-16,-20-21 15,20 0-15,0 21 16,-21-22-16,22 1 0,-1 0 0,0 0 16,1-21-16,-1 20 0,-21 1 15,0-21-15,1 21 0,-22 0 0,0-1 16,0-20-16,0 21 0,-22 21 0,1-21 15,-21 0-15,21 21 0,-22 0 16,1 0-16,0 0 0,-1 0 0,1 0 16,0 21-16,-1 0 0,1-21 15,21 42-15,-21-21 0,20 1 16,-20 20-16,21 0 0,21 1 0,0-1 16,0 0-16,0 1 0,0-22 0,0 21 15,21 0-15,0-20 0,0 20 16,22-21-16,-22 0 0,21 0 15,1 1-15,-1-22 0,0 0 0,1 21 16,-1-21-16,0 0 0,1 0 0,-1 0 16,0 0-16,-21 0 0,-42 0 31,-21 0-31,21 0 0,-22 0 16,1 0-16,0 0 0,-1 21 15,-20 0-15,21-21 0,-1 21 16,1 0-16,0 22 0,-1-22 15,22 0-15,0 21 0,0-20 0,0 20 16,21-21-16,0 21 0,0-20 0,0-1 16,0 0-16,0 0 0,21 0 15,0 0-15,0 1 0,0-22 0,22 0 16,-1 0-16,-21 0 0,43 0 16,-22 0-16,0-22 0,22 1 0,-1 0 15,-20 0-15,20 0 0,1 0 0,-1-22 16,-21 1-16,1 21 0,-1-22 15,0 1-15,-20 21 0,-1-21 0,0 20 16,0-20-16,-21 21 0,0 0 16,0 0-16,0 42 31,0 0-31,0 0 16,-21 0-16,21 0 0,-21 1 0,21-1 15,0 21-15,-21-21 0,21 0 0,0 22 16,0-22-16,0 0 0,0 0 15,0 0-15,0 1 0,-22-22 16,22-22 15,0 1-31,0 0 16,0-21-16,22 21 0,-22-22 16,21 22-16,-21-21 0,0 21 15,21-22-15,-21 22 0,21 0 0,-21 0 16,0 0-16,0-1 0,21 22 15,0 0-15,1 0 16,-22 22-16,0-1 0,21 0 16,-21 0-16,21 21 0,-21-20 15,0 20-15,0-21 0,21 21 0,-21-20 16,0-1-16,21 21 0,-21-21 16,0 0-16,0 1 0,21-1 15,1-21-15,-1 0 31,0-21-31,0-1 16,-21 1-16,21-21 0,0 21 0,1-22 16,-22 1-16,21 0 0,0 21 15,0-22-15,0 22 0,-21 0 0,21 0 16,-21 0-16,22 21 0,-1 0 16,-21 21-1,0 0-15,0 0 0,0 0 0,0 22 16,0-22-16,0 0 0,21 21 15,-21-21-15,21 1 0,-21 20 0,21-21 16,0 0-16,1 0 0,-22 1 0,21-22 16,21 21-16,-21-21 0,0 0 15,1 0-15,-1 0 0,0 0 16,0 0-16,0 0 0,22 0 0,-22 0 16,0-21-16,0-1 0,0 1 15,0-21-15,1 21 0,-1-22 0,-21 1 16,0 21-16,21-21 0,-21-1 15,0 22-15,0 0 0,0 0 0,0 0 16,-21 42 15,21 0-31,0 21 0,0 1 0,0-22 16,0 21-16,0 22 0,0-22 16,0 0-16,0 22 0,0-22 0,0 22 15,0-22-15,0 21 0,0 1 16,0-22-16,21 22 0,-21-1 0,21-20 15,0 20-15,-21-21 0,0 22 16,21-22-16,-21 1 0,22-1 0,-22-21 16,0 21-16,0-20 0,0-1 0,0 0 15,21-21-15,-21-21 16,0 0-16,21-1 16,-21 1-16,0-21 0,0 21 0</inkml:trace>
  <inkml:trace contextRef="#ctx0" brushRef="#br0" timeOffset="116084.1">22098 14436 0,'0'0'0,"0"-21"0,0-22 0,0 22 0,0 0 16,0-21-16,0 20 0,0 1 16,0 0-16,21 0 0,0 0 0,-21 0 15,21 21-15,1 0 0,-1 0 0,0 0 16,0 0-16,-21 21 15,0 0-15,0 0 0,0 21 0,-21 1 16,0-22-16,0 21 0,-1 1 16,-20-22-16,21 21 0,-21-21 0,-1 22 15,1-22-15,21 0 0,-22 0 16,22-21-16,0 21 0,0-21 16,42-21-1,0 21-15,0-42 0,1 21 16,-1-1-16,0-20 0,21 0 15</inkml:trace>
  <inkml:trace contextRef="#ctx0" brushRef="#br0" timeOffset="116816.69">22627 13674 0,'-21'0'16,"0"21"-1,0 0-15,21 21 16,-22 1-16,1-1 0,21 0 0,0 22 15,-21-22-15,21 22 0,-21-22 16,21 22-16,0-1 0,0-21 0,-21 1 16,21 20-16,0-20 0,0-1 0,0-21 15,0 21-15,0-20 0,21-1 16,-21 0-16,21-21 0,0 0 0,0 0 16,1 0-16,-1 0 0,0 0 0,0-21 15,0 0-15,22-1 0,-22-20 16,0 21-16,0-21 0,0 20 0,0-20 15,1 21-15,-22 0 0,0 0 16,21-1-16,-21 1 0,21 21 16,-21 21 15,0 1-31,0-1 0,0 0 0,0 21 16,0-21-16,0 1 0,0-1 0,21 21 15,-21-21-15,21 0 0,0 1 16,1-22-16,-22 21 0,21-21 0,0 0 15,0 0-15,0 0 0,0 0 16,1 0-16,-1 0 0,0 0 16,0-21-16,0-1 0,0 1 0,1 0 15,-22 0-15,21-21 0,-21 20 16,21 1-16,-21-21 0,0 21 0,0 0 16,0-1-16,0 44 15,0-1 1,0 0-16,-21 0 0,0 0 0,21 22 15,-22-22-15,22 21 0,0 0 16,0-20-16,-21 20 0,21 0 0,-21 1 16,21-1-16,-21 0 0,21 1 0,0-1 15,0 0-15,-21 22 0,21-22 16,-21 22-16,-1-22 0,22 21 16,0-20-16,-21 20 0,21-20 0,-21 20 15,21-21-15,-21 1 0,21 20 16,0-20-16,0-1 0,-21 0 0,21-21 15,0 22-15,-21-22 0,21 0 0,-22 0 16,22 0-16,0 1 0,0-1 0,-21-21 16,0 0-16,0 0 15,0-21-15,21-1 16,0 1-16,0 0 0,0 0 16,0 0-16,0-22 0,0 22 15,0-21-15,0 21 0,0-22 16</inkml:trace>
  <inkml:trace contextRef="#ctx0" brushRef="#br0" timeOffset="117119.51">22310 14097 0,'0'0'0,"0"-21"0,0 0 0,0 0 16,0-1-16,21 1 0,0 0 16,0 0-16,21 0 0,-20 0 15,20-1-15,0 22 0,1-21 0,-1 0 16,0 21-16,-21 0 0,22 0 16,-1 0-16,0 0 0,-20 0 0,20 0 15,-21 0-15,0 0 0,0 0 16,1 0-1,-1 0 1,0 0-16,0 0 16,0 0-16</inkml:trace>
  <inkml:trace contextRef="#ctx0" brushRef="#br0" timeOffset="117903.34">24511 13949 0,'0'-21'16,"0"0"-16,0-1 0,0 1 0,0 0 16,0 0-16,0 0 0,0 0 0,0-1 15,0 1-15,0 0 0,0 0 16,0 42-1,0 0-15,0 0 16,-21 22-16,21-1 0,-21 0 16,-1 22-16,1-22 0,0 22 0,0-22 15,0 22-15,0-1 0,-1 1 16,1-22-16,0 21 0,0-20 0,0-1 16,0 0-16,-1 1 0,1-22 0,0 21 15,0-21-15,0 1 0,21-1 16,-21-21-16,-1 21 0,1-21 15,21-21 1,0 0-16,-21-1 0,21 1 16,0-21-16,0 0 0,0-1 15,0 1-15,0 0 0,0-1 0,21 1 16,0 0-16,1-1 0,-1 22 16,-21-21-16,21 21 0,-21-1 0,21 22 15,0 22 1,-21-1-1,0 0-15,0 0 0,21 21 0,-21-20 16,0 20-16,0-21 0,22 21 16,-1-20-16,0-1 0,0 0 0,0 0 15,0 0-15,1 0 0,20 1 0,-21-22 16,0 0-16,22 0 0,-1 0 16,-21 0-16,21 0 0,-20 0 15,20-22-15,-21 1 0,21 0 0,-20 0 16,20 0-16,-21 0 0,0-22 15,22 1-15,-22 21 0,-21-22 0,21 22 16,-21 0-16,21 0 0,-21 0 16,0 0-16,0 42 15,-21 0 1,0 0-16,0 0 0,21 22 16,-22-22-16,22 21 0,-21-21 0,21 22 15,0-22-15,-21 0 0,21 0 0,-21 0 16,21 0-16,0 1 15,0-1-15,0 0 0,0-42 47,21 0-47,0-1 0,0 1 16,-21-21-16,22 21 0</inkml:trace>
  <inkml:trace contextRef="#ctx0" brushRef="#br0" timeOffset="118200.17">25061 13907 0,'-21'0'0,"-21"0"16,21 21-16,-1-21 0,1 21 0,0-21 15,0 21-15,21 0 16,0 0 0,21-21-1,0 0-15,0 0 0,1-21 16,-1 21-16,-21-21 0,21 0 15,-21 0-15,0 0 16,0-1-16,0 1 0,0 0 16,-21 21-1,0 0-15,-1 0 0,1 21 16,0-21-16,0 21 0,21 1 0,-21-1 16,0 0-16,21 0 0,0 0 0,0 0 15,0 1-15,0-1 16,21 0-16,0-21 0</inkml:trace>
  <inkml:trace contextRef="#ctx0" brushRef="#br0" timeOffset="118629.93">25379 14182 0,'0'0'0,"21"0"0,0-43 15,-42 43 16,0 0-31,0 0 0,-1 0 16,1 0-16,0 22 0,0-1 16,0-21-16,0 21 0,-1 0 0,1 0 15,21 0-15,0 1 0,-21-22 0,21 21 16,0 0-16,0 0 16,21 0-16,0-21 15,1 21-15,-1-21 0,0 0 16,0 22-16,0-1 0,0-21 0,1 21 15,-22 0-15,0 0 0,21 0 16,-21 1-16,0-1 16,0 0-16,0 0 0,-21-21 0,21 21 15,-22-21-15,1 21 0,0-21 16,0 0-16,-21 22 0,20-22 16,1 0-16,0 0 0,0 0 0,-21 0 15,20 0-15,1 0 0,0 0 0,0 0 16,0 0-1,0 0-15,21-22 16,0 1-16,0 0 16,0 0-16</inkml:trace>
  <inkml:trace contextRef="#ctx0" brushRef="#br0" timeOffset="119014.71">26014 13653 0,'0'0'0,"21"-22"0,-21 1 0,21 21 16,-21 21-1,0 1 1,0-1-16,-21 21 0,0 0 15,21 1-15,-21-1 0,-1 0 0,1 1 16,0-1-16,21 0 0,-21 1 16,0-1-16,0 0 0,-1 1 0,22-1 15,-21 0-15,0 1 0,21-22 0,0 21 16,0-21-16,-21 22 0,21-22 16,0 0-16,0 0 0,0 0 0,0 1 15,21-22-15,0 0 16,0 0-16,1 0 0,-1 0 15,21 0-15,-21-22 0,22 1 0,-22 21 16,21-21-16,0 0 0,-20 0 16,-1 0-16,21-1 0,-21-20 15,0 21-15,1 0 0</inkml:trace>
  <inkml:trace contextRef="#ctx0" brushRef="#br0" timeOffset="119284.14">25739 14034 0,'0'0'16,"-22"0"-16,44 0 15,-1 0-15,0 0 16,21 0-16,1 0 0,20 0 0,-21 0 16,1-22-16,20 22 0,-20 0 0,-1 0 15,0 0-15,-21 0 16,22 0-16,-22 0 0,0 0 0,0 0 15,0 0-15,1 0 16,-1 0 0,0 0-1,0 0-15,-21-21 0,21 21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6T03:44:03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4381 466 0,'0'0'0,"22"0"0,-22-21 16,21 21-16,-21-22 0,0 1 16,0 0-16,21 21 0,-21-21 15,0 0-15,0 0 16,0-1-16,0 1 0,0 0 16,0 0-1,-21 21-15,21-21 16,-21 21-16,-1 0 15,1 0-15,0 0 16,0 0-16,0 21 0,0 0 16,21 0-16,-22 22 0,1-22 0,0 21 15,0-21-15,21 22 0,-21-1 16,21 0-16,-21 1 0,21-1 16,-22 0-16,22 1 0,0-1 0,0 0 15,0 1-15,0-1 0,0 0 16,0 1-16,0-22 0,0 21 0,0 0 15,0-20-15,22-1 16,-22 0-16,21 0 0,0 0 0,0-21 16,0 21-16,0-21 0,1 0 15,-1 0-15,0 0 0,0 0 0,21 0 16,-20-21-16,20 0 0,0 0 16,-21 0-16,22-22 0,-1 22 0,-21 0 15,22-21-15,-22-1 0,0 1 16,-21 21-16,0-21 0,0-1 0,0 1 15,0 0-15,0-1 0,0 1 16,-21 0-16,0 20 0,-22-20 0,22 0 16,-21 21-16,-1-1 0,22 1 15,-21 0-15,0 0 0,20 21 16,-20 0-16,21 0 0,-21 0 16,20 0-16,1 0 0,0 21 15,0 0-15,0 0 0,21 1 16,0-1-16,0 0 0,0 0 15,0 0-15,21 0 0,0 1 0,0-1 16,0-21-16</inkml:trace>
  <inkml:trace contextRef="#ctx0" brushRef="#br0" timeOffset="366.81">5059 550 0,'0'22'16,"0"-1"-1,0 0-15,0 0 0,0 0 0,0 22 16,0-1-16,0 21 0,0-20 16,-21 20-16,21 22 0,0-22 0,0 22 15,0-21-15,0 20 0,0 22 16,-22-21-16,22 21 0,-21-1 0,21 1 15,-21 0-15,21 0 0,0 0 16,-21 0-16,0-1 0,21-20 16,0 21-16,-21-21 0,-1-22 0,22 22 15,-21-22-15,21-20 0,0 20 0,0-21 16,-21 1-16,21-1 0,0-21 16,-21 22-16,21-22 0,0 0 0,0 0 15,0 0-15,0 0 0,0-42 31,0 0-31,0 0 0</inkml:trace>
  <inkml:trace contextRef="#ctx0" brushRef="#br0" timeOffset="4276.79">4932 699 0,'0'-22'47,"0"1"-47,21 21 16,0-21-16,0 21 0,0-21 15,22 21-15,-22 0 0,0-21 16,0 21-16,0 0 0,22 0 0,-22 0 15,0 0-15,0 0 0,0 21 16,1-21-16,-22 42 0,0-21 0,0 22 16,0-1-16,0 0 0,-22 1 15,1 20-15,0-20 0,-21-1 16,21 21-16,-22-41 0,22 20 0,0 0 16,-21-21-16,20 1 0,1-1 15,21 0-15,-21-21 0,21-21 47,21 0-47,0-1 16,1 1-16,-1 21 0,-21-21 15</inkml:trace>
  <inkml:trace contextRef="#ctx0" brushRef="#br0" timeOffset="5068.68">5313 1207 0,'21'0'15,"0"0"1,0-22-16,0 1 16,1 0-16,20 0 0,-21 0 0,21 0 15,-20-1-15,20 1 0,0-21 16,-21 21-16,1-22 0,-1 22 15,-21-21-15,0 21 0,0 0 0,0-1 16,0 1-16,-21 21 16,-1 0-16,1 0 0,-21 0 0,21 0 15,0 0-15,-1 43 0,1-22 16,-21 0-16,42 21 0,-21 1 16,21-1-16,-21-21 0,21 21 0,0 1 15,0-22-15,0 0 16,0 21-16,0-20 0,21-22 0,0 21 15,0 0-15,0-21 0,0 0 16,1 0-16,20 0 0,0 0 0,1 0 16,-1-21-16,0 0 0,1-1 15,-1 1-15,0 0 0,1 0 16,-1-21-16,-21 20 0,0-20 0,0 21 16,1-21-16,-22 20 0,21-20 15,-21 21-15,0 0 0,0 0 0,0 42 47,0 0-47,0 21 0,0-21 16,0 1-16,0 20 0,0 0 15,-21-21-15,21 22 0,-22-22 0,22 0 16,-21 0-16,21 0 0,0 1 16,0-1-16,-21-21 0,21 21 0,-21-21 15,21-21 16,0 0-31,0-1 0,0 1 16,0-21-16,0 21 0,0-22 16,0 1-16,21 0 0,-21-22 15,21 22-15,0 21 0,22-22 0,-22 22 16,0-21-16,21 21 0,1 21 16,-1 0-16,0 0 0,1 0 15,-22 0-15,21 21 0,-21 0 0,22 0 16,-22 22-16,-21-1 0,0 21 15,0-20-15,0-1 0,0 22 16,0-22-16,-21 0 0,21 1 0,-21-22 16,-1 21-16,22-21 0,0 0 15,-21 1-15,0-1 0,21-42 32,21-1-17</inkml:trace>
  <inkml:trace contextRef="#ctx0" brushRef="#br0" timeOffset="5421.99">7832 445 0,'0'0'0,"0"-64"15,0 43-15,-22 0 16,22 0-16,-21 21 0,0 0 16,0 0-16,21 21 15,0 0-15,-21 21 0,21 1 16,0-1-16,0 0 0,-21 1 16,21 20-16,0-21 0,-22 22 0,22-1 15,-21 1-15,21-22 0,0 22 16,0-22-16,0 0 0,0 1 0,0-22 15,0 21-15,0-21 0,0 1 16,0-1-16,0 0 16,-21-21-1,0 0-15,0-21 0,0 0 16</inkml:trace>
  <inkml:trace contextRef="#ctx0" brushRef="#br0" timeOffset="6031.95">7175 931 0,'22'0'32,"-1"0"-32,21 0 15,0 0-15,22-21 0,-1 0 16,1 0-16,21 0 0,20-22 0,-20 22 16,0-21-16,21 21 15,-22-22-15,-20 22 0,20-21 0,-41 0 16,20 20-16,-42-20 0,22 0 15,-22 21-15,-21-22 0,0 22 0,0-21 16,0 21-16,0-1 0,0 1 16,-21 21-16,0 0 15,-1 0-15,1 21 0,21 1 16,-21-1-16,0 21 0,0 0 16,0 1-16,21-1 0,-22 0 0,1 22 15,0-22-15,0 22 0,21-1 16,-21 1-16,0-1 0,21 1 15,-22-1-15,22-20 0,0-1 16,0 0-16,0 1 0,0-22 0,0 0 16,0 0-16,0 0 0,0 0 15,0 1-15,0-44 32,0 1-32,0 0 15,0-21-15,0 21 0,22-22 16,-1 1-16,0-22 0,0 22 0,0 0 15,0-1-15,1 22 0,-1-21 16,21 21-16,-21 0 0,0 21 16,1 0-16,-1 0 0,0 0 0,0 21 15,-21 0-15,21 0 16,-21 21-16,21-20 0,-21 20 0,0-21 16,0 21-16,0 1 0,0-22 15,0 21-15,0-21 0,0 1 0,0-1 16,-21 0-16,21 0 0,0 0 15,0-42 17,0 0-32,0 0 15</inkml:trace>
  <inkml:trace contextRef="#ctx0" brushRef="#br0" timeOffset="6368.76">8721 1058 0,'0'0'0,"0"22"15,21-22 1,0 0-16,0-22 0,0 22 16,22-21-16,-22 0 0,21 0 0,-21 0 15,22 0-15,-22-1 0,0 1 16,-21 0-16,0 0 0,0 0 15,0 0-15,-21 21 0,0 0 16,-1 0-16,-20 0 16,21 21-16,-21 0 0,-1 0 0,22 21 15,-21-20-15,21 20 0,-1-21 16,1 21-16,0-20 0,21 20 0,0-21 16,0 21-16,0-20 0,21-1 15,0 0-15,1-21 0,-1 21 0,21-21 16,-21 0-16,22 0 0,-1 0 15,-21 0-15,21 0 0,1-21 0,-22 0 16</inkml:trace>
  <inkml:trace contextRef="#ctx0" brushRef="#br0" timeOffset="7296.13">11028 0 0,'-21'0'31,"21"64"0,0-1-15,0 1-16,0-1 0,0 1 16,0-1-16,-22 1 0,22-1 15,-21-21-15,21 22 0,0-1 0,-21-20 16,21-1-16,-21 0 0,0 1 15,21-1-15,0-21 0,0 0 0,-21 1 16,-1-22 0,1 0-1,21-22-15,0 1 0,0 0 16,0-21-16,0 21 0,0-22 16,21 1-16,1 21 0,-1-22 15,0 22-15,21 0 0,1-21 16,-1 21-16,0-1 0,1 1 0,20 21 15,-21-21-15,1 21 0,-1 0 16,22 0-16,-22 0 0,-21 21 0,21 0 16,-20 1-16,-1-1 0,0 0 15,-21 0-15,0 21 0,0-20 0,-21 20 16,0 0-16,-22 1 0,1-1 16,0 0-16,-22 1 0,22-22 0,-1 0 15,1 0-15,0 0 0,-1 0 16,1-21-16,21 0 0,0 0 0,0 0 31,42-21-15,0 21-16,0-21 15,21 21-15,-20-21 0,20 0 16,0 0-16,1-1 0</inkml:trace>
  <inkml:trace contextRef="#ctx0" brushRef="#br0" timeOffset="7696.9">11874 677 0,'0'0'0,"0"-21"0,0 0 15,0 0 1,0 0-16,0 0 0,0-1 16,22 1-16,-1 0 0,0 21 15,0-21-15,0 21 0,22 0 0,-1 0 16,0 0-16,1 0 0,-1 21 15,0-21-15,1 21 0,-1 0 0,0 22 16,-21-22-16,22 0 0,-22 21 16,-21-20-16,0 20 0,0-21 0,0 21 15,0-20-15,0-1 0,0 0 16,0 0-16,0 0 0,-21-21 16,0 0-16,-1 0 15,22-21 1,0 0-16,0 0 0,0 0 15,0-22-15,0 22 0,0-21 16,0 21-16,0-1 0,0-20 0,22 21 16,-1 0-16,-21 0 0,21-1 15,-21 1-15,21 21 16,0 0 0,0 21-16,1-21 15</inkml:trace>
  <inkml:trace contextRef="#ctx0" brushRef="#br0" timeOffset="8136.88">13017 572 0,'0'0'0,"0"-22"16,-21 22-1,0 0-15,0 0 16,0 0-16,0 22 15,-1-22-15,1 21 0,0 21 0,0-21 16,0 22-16,0-1 16,-1 0-16,1 1 0,21-1 0,-21 0 15,21 1-15,0-1 0,0-21 16,0 21-16,0-20 0,0-1 0,21 0 16,0 0-16,1-21 0,-1 0 15,0 0-15,21 0 0,-21 0 0,22 0 16,-1-21-16,-21 0 0,22 0 15,-1-1-15,-21 1 0,0-21 0,0 0 16,1-1-16,-22 1 0,0 0 16,0-1-16,0 1 0,0-22 0,-22 43 15,1-21-15,0 0 0,0 20 16,0 1-16,0 21 0,-22 0 0,22 0 16,0 0-16,0 0 0,-22 21 15,22 1-15,0-1 0,-21 21 16,21-21-16,-1 22 0,22-1 15,0-21-15,0 21 0,0 1 16,0-22-16,22 21 0,20-21 0,0 1 16,1-1-16</inkml:trace>
  <inkml:trace contextRef="#ctx0" brushRef="#br0" timeOffset="8697.56">13674 720 0,'0'0'0,"-22"0"16,1 0 0,21 21-1,-21 21-15,0-21 0,21 22 0,0-22 16,0 21-16,0 1 0,-21-22 16,21 21-16,0-21 0,0 22 0,0-22 15,0 0-15,0 0 0,0 0 16,21-21 15,0-21-31,0 0 0,0 0 16,1 0-16,-1-1 0,-21-20 15,21 21-15,0-21 0,0-1 16,0 22-16,1 0 0,-1 0 0,-21 0 16,21 21-16,0 0 15,-21 21-15,0 0 0,0 21 16,0-21-16,0 22 0,0-22 15,0 21-15,0-21 0,0 22 0,0-22 16,0 0-16,0 0 0,0 0 16,21-21-16,0 0 0,1 0 15,20 0-15,-21 0 0,0 0 16,22 0-16,-22-21 0,21 0 16,-21 0-16,22-21 0,-22 20 15,21-20-15,-21 0 0,0-22 0,1 22 16,-22-22-16,0 22 0,0 0 15,0-1-15,0 1 0,0 0 0,0 21 16,-22-1-16,1 22 16,0 0-16,0 0 0,0 0 0,0 0 15,21 22-15,-22-1 0,22 0 16,-21 0-16,21 0 0,0 0 0,0 1 16,0-1-16,0 0 0,43 0 15</inkml:trace>
  <inkml:trace contextRef="#ctx0" brushRef="#br0" timeOffset="9073.34">14901 741 0,'0'-21'16,"-21"0"-16,0 21 16,-21 0-16,20 0 0,1 0 15,0 0-15,-21 21 0,21 0 16,-1-21-16,1 21 0,0 0 0,21 0 15,0 1-15,0-1 0,0 0 16,0 0-16,0 0 0,0 0 0,21 1 16,0-1-1,22 0-15,-22-21 0,0 21 0,0 0 16,0-21-16,1 21 0,-22 1 16,0-1-16,0 0 0,0 0 15,0 0-15,-22-21 16,1 21-16,0-21 0,0 0 0,-21 22 15,20-22-15,-20 21 0,0-21 16,21 0-16,-22 0 0,22 0 0,-21 0 16,21 0-16,-1 0 0,22-21 31,22 21-15,-1-22-16,0 1 0,21 0 15,1 0-15</inkml:trace>
  <inkml:trace contextRef="#ctx0" brushRef="#br0" timeOffset="9421.15">15028 995 0,'21'0'16,"1"0"0,-1 0-16,0 0 0,0 0 0,0-21 15,22 21-15,-22-21 0,21-1 16,-21 1-16,22 0 0,-1 0 0,-21 0 15,0 0-15,0-1 16,1 1-16,-22 0 0,0 0 0,0 0 16,-22 21-1,1 0-15,-21 0 0,21 21 16,0 0-16,-22 0 0,22 0 16,0 22-16,0-1 0,21 0 0,0-20 15,-21 20-15,21 0 0,0-21 16,0 22-16,0-22 0,0 0 0,21 0 15,0 0-15,-21 1 0,42-1 16,-21-21-16,1 0 0,20 0 0,-21 0 16,21 0-16,-20 0 0,20 0 15,-21 0-15,21 0 0,-20-21 16,-1-1-16,21 1 0</inkml:trace>
  <inkml:trace contextRef="#ctx0" brushRef="#br0" timeOffset="9756.95">15748 889 0,'0'0'0,"0"-21"0,0-21 16,0 20-16,0 1 16,21 21-16,0-21 0,0 21 15,1 0-15,-1 0 0,21 0 16,-21 0-16,0 0 0,22 0 0,-22 21 16,0 0-16,0 1 0,0 20 15,1-21-15,-22 21 0,0-20 16,0 20-16,0 0 0,0-21 15,0 22-15,-22-1 0,1-21 0,21 0 16,-21 1-16,0-1 0,0 0 16,0-21-16,21 21 0,-22-21 15,1 0-15,21-21 16,0 0-16,0 0 16,0-1-16,21-20 0,1 21 15,-1-43-15,21 22 0,-21-21 16,22-1-16,-1 1 0,-21-1 0,43 22 15,-22-22-15,0 22 0,-21 0 0,22 20 16,-22-20-16,0 42 16</inkml:trace>
  <inkml:trace contextRef="#ctx0" brushRef="#br0" timeOffset="11288.6">5355 2752 0,'-21'0'16,"0"0"-16,0 21 16,21 0-16,0 0 15,21-21 1,0 0-16,0 0 15,0 0-15,22 0 0,-1-21 16,-21 0-16,21 21 0,22-42 0,-22 20 16,1 1-16,-1 0 0,0-21 15,-21 21-15,1-22 0,-1 22 16,-21 0-16,0-21 0,0 20 0,-21 1 16,-22 21-16,22 0 0,-21 0 15,-1 0-15,1 0 0,0 21 16,-1 1-16,1 20 0,0 0 15,-1 1-15,22-1 0,0 21 0,0-20 16,0-1-16,21 0 0,0 1 16,0-1-16,0-21 0,0 22 0,0-22 15,21 0-15,0 0 0,0-21 16,22 0-16,-1 0 0,0 0 0,-21 0 16,22 0-16,-1 0 0,0 0 15,1 0-15,-22-21 0,0 21 0,-21-21 16,-21 21-1,0 0-15,-22 0 0,1 0 16,0 21-16,-22-21 0,1 21 16,20 0-16,-20 22 0,21-1 0,-1 0 15,1 1-15,21-1 0,-22 0 16,22 1-16,0 20 0,21-21 0,0 1 16,0-1-16,0-21 0,0 0 15,21 1-15,22-1 0,-22 0 16,21-21-16,0 0 0,22 0 0,-22 0 15,22-21-15,-1 0 0,1-1 16,-1 1-16,1-21 0,-1 21 0,1-22 16,-1 1-16,-20 21 0,-1-43 15,-21 22-15,21 0 0,-20-1 0,-1 1 16,-21 21-16,0-21 0,0 20 16,0 1-16,0 0 0,0 42 31,0 0-16,0 1-15,0 20 0,0 0 0,-21-21 16,21 22-16,-22-1 0,22 0 16,-21 1-16,21-1 0,-21 0 0,21-20 15,0 20-15,0-21 0,0 0 16,-21 0-16,21-42 31,0 0-15,0 0-16,21 0 0,0-22 15,0 1-15,1-21 0,-1 20 0,0-20 16,21-1-16,-21 22 0,1 0 16,20-1-16,0 22 0,-21-21 0,22 42 15,-22 0-15,21 0 0,-21 0 16,1 0-16,-1 21 0,-21 21 0,0-21 16,0 22-16,0-1 0,0 0 15,0 1-15,0-1 0,0 0 0,0 1 16,0-22-16,-21 21 15,21-21-15,-22 1 0,22-1 0,0 0 16,0-42 15,0 0-31,0-1 16</inkml:trace>
  <inkml:trace contextRef="#ctx0" brushRef="#br0" timeOffset="11542.45">7048 2413 0,'0'0'0,"0"64"15,0-43 1,0 21-16,0 22 0,0-22 0,0 21 16,0 1-16,0-1 0,0-20 15,-21 20-15,21 1 0,-21-1 0,21 1 16,-21-1-16,21 1 0,0-22 15,0 0-15,0 1 0,0-1 0,0-21 16,0 22-16,0-22 0,0 0 16,21-42-1,0 0 1</inkml:trace>
  <inkml:trace contextRef="#ctx0" brushRef="#br0" timeOffset="11905.82">7218 3175 0,'0'0'0,"0"42"16,21-20-16,0-22 0,0 0 16,0 0-16,1 0 0,-1 0 15,0-22-15,0 1 0,0 0 16,0 21-16,1-21 0,-1 0 15,-21 0-15,21-1 0,-21 1 16,0 0-16,-21 21 16,0 0-16,-1 0 0,1 21 15,0 0-15,0 1 0,0-1 0,0 21 16,-1 0-16,1 1 0,0-1 16,0 0-16,21 1 0,0-1 0,0-21 15,0 22-15,0-22 0,0 0 16,0 0-16,0 0 0,21-21 0,21 0 15,-20 0-15,-1 0 16,21 0-16,-21 0 0,22-21 16,-1 0-16,0 0 0,-21 0 0,22-22 0,-1 22 15</inkml:trace>
  <inkml:trace contextRef="#ctx0" brushRef="#br0" timeOffset="12237.16">7810 3175 0,'22'21'47,"-1"-21"-32,0 21-15,0 1 0,0-1 0,-21 0 16,21 0-16,1 0 0,-22 22 16,21-22-16,-21 0 0,0 21 15,0-21-15,0 1 0,0-1 16,0 0-16,0 0 0,0 0 0,-21 0 15,-1-21 1,22-21 0,0 0-16,0 0 15,0 0-15,0-22 0,0 1 0,22 21 16,-22-43-16,21 22 0,-21 0 16,21-1-16,0 22 0,0-21 0,-21 0 15,21 20-15,1 1 0,-1 0 0,-21 0 16,0 0-16,21 0 0,-21-1 15,0 1-15</inkml:trace>
  <inkml:trace contextRef="#ctx0" brushRef="#br0" timeOffset="12489.01">6667 2921 0,'0'0'16,"-42"0"-16,21 0 0,42-21 16,0 21-16,22-21 0,20 21 15,-21-21-15,22 21 16,-1-22-16,1 22 0,-1-21 0,1 21 16,-1 0-16,-20-21 0,20 21 15,-20-21-15,20 21 0,-42 0 0,22 0 16,-22 0-16,0 0 0</inkml:trace>
  <inkml:trace contextRef="#ctx0" brushRef="#br0" timeOffset="13004.86">9504 2540 0,'0'0'0,"0"-21"0,0 0 0,0 0 15,-21 21-15,-1 0 16,22 21-16,0 0 16,0 0-16,0 43 0,-21-22 0,21 21 15,-21-20-15,21 20 0,0 1 16,-21-1-16,0 1 0,0-1 16,21 1-16,-22-1 0,1 1 15,21-1-15,0-20 0,-21-1 0,21 0 16,-21-21-16,21 1 0,0-1 15,0 0-15,-21-21 16,21-21-16</inkml:trace>
  <inkml:trace contextRef="#ctx0" brushRef="#br0" timeOffset="13816.99">8975 3069 0,'-22'0'0,"44"0"15,-1 0 1,21 0-16,0 0 0,1 0 16,20 0-16,-20-21 0,20 21 0,22-21 15,-1 0-15,1 0 0,0-1 16,-1 1-16,22 0 0,-21-21 0,-22 21 16,1-22-16,-1 22 0,-20-21 15,-1 21-15,-21-22 0,0 22 16,-21-21-16,0 21 0,0-22 0,0 22 15,0 0-15,0 0 0,-21 0 16,0 21-16,0 0 0,0 0 16,0 0-16,-1 42 0,1-21 15,21 21-15,0 1 0,0-1 16,-21 0-16,21 1 0,-21 20 0,21-20 16,-21-1-16,0 21 0,21-20 15,0-1-15,-22 0 0,1 1 0,21-1 16,-21 0-16,21-20 0,-21 20 15,21-21-15,-21 0 0,21 0 0,-21 1 16,21-1-16,0-42 31,0-1-31,0 1 0,0 0 16,42-21-16,-21 21 0,0-22 16,0 1-16,22 21 0,-1-22 0,-21 22 15,22-21-15,-1 21 0,-21 0 16,21 21-16,-20-22 0,-1 22 0,0 0 15,0 0-15,0 0 0,-21 22 16,0-1-16,0 0 0,0 0 16,0 0-16,0 0 0,0 1 0,0 20 15,0-21-15,0 0 0,0 0 16,0 22-16,0-22 0,0 0 0,0 0 16,0 0-16,0 1 0,21-22 15,1 0 1,20 0-16,-21 0 15,21 0-15,-20-22 0,20 1 0,0 0 16,1 0-16,-1-21 0,-21 20 16,21-20-16,1 21 0,-22-21 0,21 20 15,-21-20-15,1 21 0,-22 0 0,0-22 16,0 22-16,0 0 16,-22 21-16,1 0 15,0 0-15,0 21 0,0-21 16,0 21-16,-1 1 0,1 20 0,21-21 15,0 0-15,0 0 16,-21 22-16,21-22 0,0 0 0,0 21 16,0-20-16,21-1 0,0 0 15,1-21-15,-1 0 0,0 0 16,0 0-16,0 0 0,0 0 0,22 0 16,-22-21-16,21 0 0</inkml:trace>
  <inkml:trace contextRef="#ctx0" brushRef="#br0" timeOffset="14377.01">12509 2519 0,'0'0'0,"0"-42"0,0-1 16,0 22 0,0 0-16,0 0 0,0 0 0,0-1 0,0 1 15,-21 21 1,21 21-1,0 1-15,0-1 0,0 21 16,0 0-16,0 1 0,0-1 16,0 22-16,-21-1 0,21-21 0,0 22 15,-21-22-15,21 22 0,-21-22 16,21 0-16,0 1 0,0-1 0,0-21 16,0 22-16,0-22 0,0 0 15,21-21-15,0 0 0,0 0 0,0 0 16,22 0-16,-22-21 0,21 21 15,-21-21-15,22-1 0,-22 1 16,21-21-16,-21 0 0,1 20 0,-1-20 16,0-21-16,0 20 0,0 1 15,-21-22-15,21 22 0,-21 0 0,0-1 16,0 22-16,0-21 0,0 21 16,0 0-16,22 42 31,-22 0-31,21-21 15,-21 21-15,21 0 16,0 0-16,0-21 0</inkml:trace>
  <inkml:trace contextRef="#ctx0" brushRef="#br0" timeOffset="14624.87">13335 2434 0,'0'21'15,"0"22"1,0-22-16,-21 0 0,21 21 16,-21 1-16,21-1 0,0 0 0,-22 1 15,1-1-15,0 0 0,21-20 16,-21 20-16,0 0 0,0-21 0,-1 22 16,1-22-16,21 21 15,-21-21-15,0 1 0,21-1 0,0 0 16,0-42 15,21 0-31,0-1 0</inkml:trace>
  <inkml:trace contextRef="#ctx0" brushRef="#br0" timeOffset="15036.28">13208 2604 0,'0'0'0,"21"-22"15,0-20-15,-21 21 0,43-21 16,-22 20-16,0 1 0,0 21 0,0-21 15,22 0-15,-22 21 0,21-21 16,-21 21-16,22 0 0,-22 0 16,21 0-16,-21 0 0,0 21 0,1-21 15,-1 21-15,-21 21 0,0-20 16,0-1-16,0 21 0,-21-21 0,-1 0 16,-20 22-16,0-22 0,-1 0 15,1 0-15,0 0 0,-22 1 0,22-1 16,0 0-16,20-21 0,-20 0 15,21 0-15,0 0 0,42 0 32,0 0-17,0 21-15,0-21 0,22 21 0,-22 0 16,0 1-16,0-1 0,0 0 16,-21 21-16,22-21 0,-1 1 0,-21-1 15,21 0-15,0 21 16,0-21-16,0 1 0,1-22 15,-1 0-15,0 0 0,0 0 16,0 0-16,0 0 16,1 0-16,-1-22 0,0 1 0,0 0 15,21 0-15,-20 0 0</inkml:trace>
  <inkml:trace contextRef="#ctx0" brushRef="#br0" timeOffset="15468.4">14457 2371 0,'0'0'16,"-21"0"0,-1 21-16,22 0 15,-21 21-15,0 1 0,0-1 16,0 0-16,0 1 0,-1 20 0,1-20 16,-21-1-16,21 21 0,0-20 15,-22-1-15,22-21 0,0 22 0,0-22 16,0 0-16,21 0 0,0 0 0,-22 0 15,22-42 17,22 0-17,-22 0-15,21-21 0,0 20 0,0-20 16,0 21-16,0-21 0,1-1 0,-1 22 16,-21 0-16,21 0 0,0 21 15,-21 21 1,21 0-16,0 21 0,-21-20 15,0-1-15,22 0 0,-22 21 0,21-21 16,0 1-16,0-1 0,-21 0 16,21-21-16,0 21 0,1-21 15,-1 0-15,0 0 0,0 0 0,0 0 16,0 0-16,1 0 0,-1 0 16,0 0-16,0-21 0,0 21 0,-21-21 15,0 0-15,0-1 16,0 1-16,0 0 0</inkml:trace>
  <inkml:trace contextRef="#ctx0" brushRef="#br0" timeOffset="16353.25">17124 2667 0,'0'0'0,"-21"0"0,-64 0 16,64 0-16,0 0 15,-1 0 1,44 0 15,20 0-31,0 0 16,-21 0-16,1 0 0,-1 0 16,0-21-16,-21 0 0,21 21 15,-21-21-15,0-1 0,0 1 0,0 0 16,0 0-16,0 0 0,-21 21 15,0-21-15,0 21 0,-22 0 16,22 0-16,-21 21 0,21 0 16,-1 0-16,-20 21 0,21-20 0,0 20 15,-22 0-15,22-21 0,0 22 16,0-1-16,0 0 0,0-20 16,21-1-16,0 21 0,0-21 0,0 0 15,21-21 1,0 0-16,0 0 0,21 0 15,-20-21-15,20 21 0,-21-21 16,21 0-16,1-21 0,-1 20 0,-21 1 16,22-21-16,-22 21 0,21 0 15,-21-22-15,-21 22 0,0 0 0,21 0 16,-21 0-16,0 42 16,0 0-1,0 0-15,0 21 0,0 1 16,0-1-16,0 0 0,0 1 15,-21 20-15,21-20 0,0 20 0,0 1 16,0-1-16,0 1 0,0-1 16,-21 1-16,21 20 0,0-20 0,-21-1 15,21 22-15,0-22 0,0 22 16,0-21-16,0-1 0,-21 22 0,21-22 16,-21-20-16,21 20 0,-22-21 15,1 1-15,21-22 0,-21 21 0,0-42 16,-21 21-16,20-21 0,1 0 15,-21 0-15,0-21 0,-1 0 0,22-21 16,-21 21-16,-1-22 0,1-20 16,21 20-16,-21-20 0,20-1 15,22 1-15,0-1 0,0-20 0,0 20 16,22-20-16,-1-1 0,0 21 0,0-20 16,21 20-16,1 1 0,-1 20 15,0-20-15,1 21 0,20-1 0,1 1 16,-1 0-16,1-1 0,20 1 15</inkml:trace>
  <inkml:trace contextRef="#ctx0" brushRef="#br0" timeOffset="17268.41">17886 2519 0,'0'21'31,"-21"0"-31,-1 0 0,1 1 16,21 20-16,-21-21 0,21 21 0,-21 1 15,0-1-15,21-21 0,-21 22 16,21-1-16,0-21 0,0 21 0,0-20 16,0-1-16,0 0 0,0 0 15,0 0-15,21-21 0,0 0 0,0 0 16,0 0-16,0 0 0,1 0 16,20 0-16,-21-21 0,21 0 0,-20 0 15,-1 0-15,0-1 16,0 1-16,-21 0 0,0-21 0,0 21 15,0-22-15,0 22 0,-21 0 16,0-21-16,0 20 0,-1 1 0,-20 21 16,21-21-16,0 21 0,0 0 15,-1 0-15,22-21 16,43 21 0,-22-21-16,0 21 15,21-21-15,1-1 0,20 22 16,-20-21-16,20 21 0,-21-21 0,1 21 15,20 0-15,-20 0 16,-1 0-16,-21 0 0,0 0 0,0 21 16,1 0-16,-22 1 0,0-1 15,0 0-15,0 21 0,0-21 0,0 1 16,-22 20-16,1-21 0,0 21 16,21-20-16,-21-1 0,21 0 0,0 21 15,-21-42-15,21 21 0,0 1 0,0-1 16,21-21-1,0 0-15,0 0 0,0 0 16,22 0-16,-22-21 0,0 21 0,0-22 16,22 1-16,-22 0 0,0 0 15,0 0-15,-21-22 0,0 22 16,0 0-16,0 0 0,0-21 0,0 20 16,-21 1-16,-21 0 0,20 21 15,1-21-15,-21 21 0,21-21 0,-22 21 16,22 0-16,0 0 0,0 0 15,42 0 1,21 0 0,1 0-16,-1 0 0,0-21 0,22 21 15,-22 0-15,22 0 0,-1-22 16,1 22-16,-1 0 0,1-21 16,20 21-16,-20 0 0,-22 0 15,22 0-15,-22 0 0,-21 0 0,0 0 16,-21-21-16,-21 21 15,0 0 1,-21 21-16,21-21 0,-22 21 16,1 1-16,0-1 0,20 0 0,-20 0 15,21 0-15,-21 22 0,20-22 16,1 21-16,0 0 0,0-20 0,0-1 16,21 21-16,0-21 0,0 0 15,0 1-15,21-1 0,0-21 16,0 0-16,22 0 0,-1 0 15,-21 0-15,21-21 0,1 21 16,-1-22-16,0 1 0,1 0 0,-1 0 16,-21-21-16,22 20 0</inkml:trace>
  <inkml:trace contextRef="#ctx0" brushRef="#br0" timeOffset="17653.34">19494 2667 0,'0'0'0,"0"-21"0,0 0 0,0-22 16,0 65 15,0-1-31,-21-21 0,21 21 0,0 21 15,-21-21-15,21 22 0,-21-22 16,21 21-16,0 1 0,0-1 0,-21 0 16,21 1-16,-21-1 15,21 21-15,-22-20 0,22 20 0,0 1 16,0-1-16,-21 1 0,0-1 16,21 1-16,-21-1 0,21 1 0,0-1 15,-21 1-15,0 20 0,-1 1 0,22-21 16,-21 20-16,0 1 0,0 0 15,21-22-15,-42 22 0,20-22 0,1 1 16,0-1-16,0 1 0,-21-1 16,20-20-16,-20-1 0,0 0 0,21 1 15,-22-22-15,1 0 0,0-21 0,20 0 16,-20 0-16,21 0 0,-21 0 16,20-21-16,-20-22 0,21 22 15,-21-21-15,20 0 0,1-1 0,0 1 16,0-22-16,21 22 0,0-21 15,0 20-15,0-20 0,0-1 0,0 1 16,21-1-16,0 1 0,0-1 16,22 1-16,-22-1 0,0 1 0,21-1 15,1 1-15</inkml:trace>
  <inkml:trace contextRef="#ctx0" brushRef="#br0" timeOffset="17993.12">20193 1863 0,'0'0'0,"0"-21"0,0-1 16,0 1-16,0 42 15,0 1-15,-21-1 16,21 21-16,-21 0 0,21 22 15,-22-22-15,1 22 0,0-1 0,21 1 16,-21-1-16,0 22 0,21-22 16,0 1-16,-21-1 0,-1 1 0,22-22 15,-21 1-15,21-1 0,0 0 16,0-21-16,0 1 0,-21-1 16,21 0-16,0 0 15,0-42 1,0 0-1,21 0-15,0-1 0,-21 1 16</inkml:trace>
  <inkml:trace contextRef="#ctx0" brushRef="#br0" timeOffset="18325.45">20129 2625 0,'22'0'0,"-1"0"31,0 0-31,0 0 0,0 0 15,0-21-15,1 21 0,20-22 16,-21 22-16,21-21 0,-20 21 0,20-21 16,-21 0-16,0 21 0,0-21 15,1 0-15,-22-1 16,-22 22 0,1 0-16,-21 0 0,0 0 0,20 0 15,-20 0-15,0 22 0,21-1 16,-22 0-16,22 21 0,-21-21 15,21 1-15,21 20 0,0-21 16,-22 21-16,22-20 0,0 20 0,0-21 16,0 0-16,0 0 0,0 1 15,22-1-15,-1 0 0,0-21 0,0 0 16,0 21-16,22-21 0,-22 0 0,21 0 16,0 0-16,-20-21 0,20 0 15,0 21-15</inkml:trace>
  <inkml:trace contextRef="#ctx0" brushRef="#br0" timeOffset="18628.27">20849 2582 0,'0'0'0,"0"22"16,0-1-16,0 0 0,0 0 15,21-21 1,0 0-16,1 0 15,-1 0-15,-21-21 0,21 21 16,0-21-16,-21 0 0,21 21 0,-21-22 16,0 1-16,0 0 0,0 0 15,0 0-15,-21 21 0,0 0 0,0-21 16,0 21-16,-1 0 0,1 0 16,0 0-16,0 21 0,0 0 15,0 0-15,21 0 16,-22 0-16,22 1 0,0-1 0,0 0 15,22-21 1,-1 0-16,21 0 0</inkml:trace>
  <inkml:trace contextRef="#ctx0" brushRef="#br0" timeOffset="18913.11">21844 2371 0,'0'0'0,"0"-43"16,0 22-16,-21 21 16,0 0-16,-1 0 0,1 0 15,0 0-15,0 21 0,0 1 16,21-1-16,-43 21 0,22-21 0,0 22 16,0-1-16,0 0 0,0 1 15,-22-1-15,43 0 0,-21-21 0,21 22 16,0-22-16,0 0 0,0 0 15,0 0-15,0 1 0,0-1 0,21 0 16,0-21-16,1 0 16,-1 0-16,0 0 0,21 0 0,-21 0 0,22-21 15,-1 0-15,0-1 16</inkml:trace>
  <inkml:trace contextRef="#ctx0" brushRef="#br0" timeOffset="19841.06">22098 2477 0,'0'0'0,"-21"0"31,0 21-31,-1 0 0,1 0 16,0 21-16,21-20 0,-21-1 15,0 0-15,21 21 0,-21-21 0,21 1 16,0-1-16,0 0 16,0 0-16,0 0 0,0 0 15,21-21-15,0 0 16,0 0-16,0 0 0,0 0 15,22 0-15,-43-21 0,21 0 16,0 0-16,0 0 0,-21 0 16,0-1-16,0 1 0,0 0 0,0-21 15,0 21-15,0-1 0,-21 1 16,0 21-16,0-21 0,0 21 16,-1 0-16,22-21 46,22 21-46,-1 0 0,21-21 0,-21 21 16,22 0-16,-22-21 0,21-1 16,22 22-16,-22 0 0,0 0 0,1 0 15,-1 0-15,0 0 0,-21 0 16,22 0-16,-22 22 0,0-1 0,-21 0 16,0 21-16,0-21 0,0 1 15,0-1-15,0 21 0,-21-21 0,21 0 16,-21 1-16,0-1 0,-1 0 15,22 0-15,0 0 0,-21 0 0,21 1 16,0-44 31,0 1-47,0 0 0,0 0 16,0-21-16,21 20 0,1-20 0,-1 0 15,0-1-15,0 1 0,0 0 16,0-1-16,1 22 0,-1 0 0,21-21 15,-21 42-15,22-21 0,-22 21 16,21 0-16,-21 0 0,0 0 0,22 0 16,-22 21-16,0 0 0,0 0 15,0 21-15,-21-20 0,0-1 0,0 21 16,0-21-16,0 22 0,0-22 16,0 0-16,0 21 0,0-21 15,-21-21-15,21 22 0,0-1 16,-21-21-16,21 21 0,-21-21 15,21-21 1,0 0 0,0-1-16,0-20 0,0 21 15,21 0-15,0-22 0,22 1 16,-22 0-16,21-1 0,0 1 0,1 21 16,-1 0-16,-21-22 0,22 43 15,-1-21-15,-21 21 0,0 0 0,0 0 16,1 0-16,-1 21 0,-21 1 15,0-1-15,0 0 0,0 21 16,0-21-16,0 22 0,0-1 16,0-21-16,0 22 0,-21-1 0,-1-21 15,1 0-15,21 22 0,-21-22 16,0 0-16,21 0 0,0 0 0,-21 0 16,0 1-16,-1-22 15,1 0-15,0 0 16,21 21-16</inkml:trace>
  <inkml:trace contextRef="#ctx0" brushRef="#br0" timeOffset="21265.65">4593 5525 0,'0'0'0,"-21"0"15,42 0 17,-21-22-32,21 1 15,0 21-15,1-21 0,20 0 0,-21 0 16,21 0-16,1-1 0,-1-20 16,-21 21-16,22-21 0,-22-1 0,21 22 15,-42-21-15,0-1 16,0 22-16,0-21 0,0 0 0,0 20 15,-21-20-15,0 21 0,-22 0 16,1 0-16,0 21 0,-1 0 0,-20 0 16,21 0-16,-22 21 0,22 0 15,-22 21-15,22-21 0,0 22 16,-1-1-16,1 22 0,21-22 0,21 0 16,0 1-16,0-1 0,21 0 15,0 1-15,21-1 0,1 0 16,20 1-16,-20-1 0,-1 0 0,21 1 15,-20-1-15,20 0 0,-20 1 0,-22-1 16,21 0-16,-21 1 16,-21-1-16,0 0 0,0-21 0,-21 22 15,0-1-15,-21-21 0,-1 0 16,1 1-16,-22-1 0,1 0 0,-1-21 16,1 0-16,-1 0 0,22 0 15,-21-21-15,20 0 0,1-1 0,0 1 16,-1-21-16,1 0 0,21-1 15,0 1-15,-1-22 0,1 1 0,0 21 16,21-1-16,0 1 0,0 0 16,0 20-16,0 1 0,0 0 15,0 42 1,21 0-16,0 22 0,1-1 0,-22-21 16,21 43-16,0-22 0,0 0 15,0 1-15,0-1 0,1 22 0,-1-43 16,0 21-16,0 0 0,0-20 15,22 20-15,-22-21 0,21 0 0,0 0 16,1-21-16,-22 0 0,21 0 16,1 0-16,-1 0 0,0 0 0,1-21 15,20 0-15,-21 0 0,1 0 16,-1 0-16,0-22 0,1 1 0,-1 0 16,0-1-16,-20 1 15,-1 0-15,0 20 0,-21-20 0,0 0 16,0 21-16,0-22 0,0 22 15,-21 0-15,0 21 0,-1 0 16,1 0-16,0 21 0,0 0 16,0 0-16,0 22 0,21-22 0,-22 21 15,22 1-15,0-1 0,0-21 16,0 21-16,0 1 0,22-22 0,-1 0 16,0 21-16,0-20 0,0-1 15,0 0-15,1 0 0,-1 0 16,0-21-16,0 0 15,0 0-15,0 0 0,22 0 0,-22 0 16,0 0-16,0 0 0,22-21 0,-22 0 16,0 21-16</inkml:trace>
  <inkml:trace contextRef="#ctx0" brushRef="#br0" timeOffset="22856.86">5800 5842 0,'0'0'0,"0"-21"0,21 21 0,-21-21 15,0 0-15,0-1 0,0 1 16,-21 21-16,-1 0 16,1 0-1,0 21-15,0 1 0,21-1 0,-21 0 16,0 0-16,-1 21 0,22-20 0,-21 20 16,21 0-16,-21 1 0,21-22 15,-21 21-15,21-21 0,0 22 0,0-22 16,0 0-16,0 0 0,0 0 15,0 0-15,21-21 0,0 0 16,0 0-16,1 0 0,-1 0 16,0-21-16,0 21 0,-21-21 0,21 0 15,0 0-15,1 0 0,-1-22 16,-21 22-16,0-21 0,21-1 0,-21 22 16,0-21-16,0 0 0,0-1 15,0 22-15,0-21 0,0 21 16,0-1-16,0 44 31,0-1-31,0 0 0,0 21 16,0-21-16,21 22 0,-21-22 15,0 21-15,0-21 0,0 22 0,0-22 16,0 0-16,21 21 0,-21-20 16,21-1-16,-21 0 0,22 0 0,-1 0 15,0-21-15,-21 21 16,21-21-16,0 0 0,0 0 0,1 0 15,20 0-15,-21-21 0,0 0 16,0 0-16,22 0 0,-22 0 16,0-1-16,21-20 0,-20 21 0,-1-21 15,0 20-15,0-20 0,-21 21 16,0-21-16,0 20 0,0 1 0,0 0 16,0 0-16,-21 21 15,0 0-15,0 0 0,21 21 16,-22 0-16,22 0 15,0 1-15,0-1 0,0 0 0,0 0 16,0 0-16,0 22 0,0-22 16,22 0-16,-22 0 0,21-21 0,0 21 15,0 0-15,-21 1 0,21-22 16,0 21-16,1 0 0,-1-21 16,0 0-16,0 21 0,0-21 0,0 0 15,1 0-15,-1 0 0,0 0 16,0 0-16,0 0 0,0-21 15,1 0-15,-1 0 0,0-1 16,0 1-16,21-21 0,-20 21 0,-1-22 16,0 1-16,0 0 0,-21-1 0,21 22 15,0-21-15,1 0 0,-22 20 16,0 1-16,21 0 0,0 0 0,0 21 31,0 21-31,-21 0 16,0 0-16,0 1 0,0-1 15,0 21-15,0-21 0,0 0 0,0 1 16,0-1-16,0 0 0,0 0 16,21-21-1,1 0-15,-22-21 16,0 0 0,0 0-16,0-1 0,0 1 0,0 0 15,0 0-15,0 0 0,0 0 16,-22-1-16,22 1 0,-21 0 15,0 0-15,0 0 0,0 21 16,0 0-16,-1 0 16,1 0-16,21 21 0,0 0 0,-21 0 15,21 0-15,-21 22 0,21-22 16,-21 21-16,21-21 0,0 22 0,-21-1 16,21 0-16,0-20 0,0 20 15,0-21-15,0 21 0,0-20 0,21-1 16,0 0-16,0-21 0,0 21 0,0-21 15,22 0-15,-22 0 0,0 0 16,21 0-16,-20-21 0,20 21 0,0-21 16,-21 0-16,22-1 15,-22 1-15,21-21 0,-21 21 0,22-22 16,-22 1-16,0 0 0,0-22 0,0 22 16,-21-22-16,0 1 0,22 21 15,-1-22-15,-21 22 0,21-1 0,-21 1 16,0 0-16,0 21 0,0-1 15,21 1-15,-21 42 32,21 1-32,-21-1 0,0 0 0,0 21 15,0 1-15,0-1 0,0 0 16,0 1-16,0 20 0,0-21 0,0 1 16,0 20-16,-21-20 0,21-1 15,-21 0-15,21 1 0,-21-22 16,21 21-16,0-21 0,0 0 0,0 1 15,-21-22-15,21 21 0,0-42 32,0-1-17,0 1-15,21 0 0,-21-21 0,21 21 16,0-22-16,0 1 0,0 21 16,1-22-16,-1 1 0,21 21 0,0-21 15,1 20-15,-1 1 0,0 21 16,1 0-16,-22 0 0,21 0 0,-21 0 15,1 21-15,-1 1 0,0-1 16,-21 0-16,0 21 0,0-21 16,0 1-16,0 20 0,0-21 0,0 0 15,-21 0-15,21 22 0,0-22 16,-21 0-16,21 0 16,-22-21-16,22-21 31,0 0-16,0 0-15</inkml:trace>
  <inkml:trace contextRef="#ctx0" brushRef="#br0" timeOffset="24017.07">9313 6054 0,'0'-21'32,"0"-1"-32,21 1 0,22 0 15,-22 0-15,21-21 0,-21 20 0,43-20 16,-22 0-16,1-22 0,20 22 15,1-22-15,-1 22 0,1-21 0,-1 20 16,-21-20-16,22-1 0,-43 22 16,21-22-16,-20 1 0,-1 21 0,-21-22 15,0 43-15,0-21 0,-21-1 16,-1 22-16,1 21 0,-21-21 0,21 21 16,-22 0-16,1 21 0,0 0 0,-1 0 15,1 22-15,0-1 16,21 0-16,-22 22 0,22-1 0,0 1 0,-21 21 15,20-1-15,1 1 16,0 0-16,0 20 0,21-20 0,-21 0 16,0-1-16,21 1 0,-22 0 0,22-1 15,0 22-15,-21-21 0,0 0 16,21-1-16,-21 22 0,21-21 0,-21 21 16,21-22-16,-21 22 0,-1 0 0,1 0 15,0-22-15,21 22 0,-21 0 16,0-21-16,0-1 0,21-20 0,0 21 15,0-43-15,0 21 0,0-20 0,0-22 16,0 21-16,21-42 0,0 0 16,0 0-16,21 0 0,-20-21 0,-1 0 15,21-21-15,0-1 0,1 1 16,-22 0-16,21-1 0,1-20 0,-1-1 16,0 1-16,-21-22 0,1 22 15,-1-22-15,0-21 0,-21 21 0,0 1 16,0-22-16,0 21 0,-21-21 0,0 22 15,-1-22-15,-20 21 0,0 22 16,-22-22-16,22 43 0,-22-1 0,22 1 16,-21 0-16,-1 21 0,22-1 15,-22 22-15,22 0 0,0 0 0,-1 0 16,22 0-16,0-21 0,42 21 31,21-21-31,-20 0 16,20 21-16,0-21 0,22 0 0,-22 21 15,22-22-15,-1 1 0,1-21 16,-1 21-16,1 0 0,20-1 0,-20-20 16,-1 21-16,1 0 0,-1 0 15,-20-1-15,-1 1 0,0 0 16,-21 0-16,1 0 0,-22 0 0,0-1 16,0 1-16,-22 21 31,1 0-31,0 0 0,21 21 15,-21 1-15,0-1 0,21 0 16,-21 21-16,21-21 0,-22 22 0,22-22 16,0 21-16,0-21 0,0 22 15,0-22-15,0 0 0,0 0 0,0 0 16,0 1-16,22-22 16,-1 0-16,0 0 0,21 0 0,-21 0 15,22 0-15,-22 0 0,21-22 0,1 1 16,-22 0-16,21 0 0,-21 0 15,22-22-15,-22 22 0,-21-21 0,0 0 16,0 20-16,0-20 16,0 0-16,0 21 0,0-1 0,0 1 15,-21 0-15,-22 21 0,22 0 0,-21 0 16,21 0-16,-22 21 0,1-21 16,0 21-16,20 1 0,-20-1 0,21 0 15,0 0-15,0 0 0,21 0 16,0 1-16,0-1 0,0 0 0,21-21 15,0 21-15,0-21 0,21 0 16,-20 0-16,20 0 0,-21 0 16,21-21-16,1 21 0</inkml:trace>
  <inkml:trace contextRef="#ctx0" brushRef="#br0" timeOffset="24425.04">10731 5779 0,'0'0'0,"0"-22"0,0 1 16,0 0-16,0 0 16,0 0-16,22 21 15,-1-21-15,0 21 0,0 0 16,0 0-16,0 0 0,1 0 0,20 21 16,-21 0-16,0 0 0,0 0 15,-21 0-15,0 1 0,22 20 0,-22-21 16,0 21-16,0-20 0,0 20 15,-22-21-15,22 0 0,-21 22 16,0-22-16,0-21 0,21 21 0,-21 0 16,0-21-16,-1 0 15,22-21 1,0 0-16,0 0 0,0-1 16,0 1-16,22-21 0,-1 21 15,0-43-15,21 22 0,-21 0 0,1-22 16,20 22-16,-21-1 0,21 22 15,-20-21-15,-1 21 0,21 0 0,-21-1 16,0 22-16,1 0 16,-22 22-1,0-1 1,-22 0-16,1 0 0</inkml:trace>
  <inkml:trace contextRef="#ctx0" brushRef="#br0" timeOffset="25281.46">13801 5292 0,'0'0'15,"21"-21"-15,0-1 0,-21-20 16,0 21-16,21 0 0,-21-22 0,21 43 0,-21-21 16,0 0-16,0 42 15,0 0-15,0 22 16,-21-1-16,0 22 0,0-1 15,21 22-15,-21-1 0,-1 1 0,1 21 16,21 0-16,-21 0 0,-21-1 16,21 1-16,-1 0 0,1 21 0,-21 0 15,21 0-15,0-21 0,-1 21 0,1-21 16,0 0-16,0-1 0,0 1 16,21-21-16,0 0 0,-21-1 0,21-20 15,0-22-15,0 22 0,0-43 16,0 21-16,0-21 0,0 0 15,0-42-15,0-21 16,0 0-16,0-1 0,0 1 16,0-22-16,0-20 0,0-1 15,0 0-15,0 1 0</inkml:trace>
  <inkml:trace contextRef="#ctx0" brushRef="#br0" timeOffset="25596.98">13356 6075 0,'0'0'16,"-21"-64"-16,-43-105 15,64 106-15,0 20 0,0 1 0,0 0 16,0-1-16,0 1 16,22 0-16,-1-1 0,0 1 0,21 0 15,1-1-15,-1 22 0,0-21 16,22 21-16,-1-1 0,1 22 0,20 0 16,-20 0-16,-1 22 0,1-1 0,-1 0 15,-20 21-15,-22 1 0,0-1 16,-21 21-16,0-20 0,0-1 0,-21 0 15,0 22-15,-22-22 0,22 1 16,-21-22-16,-43 42 0,43-42 16,21 1-16,0-1 0,-1 0 15,1-21-15,42 0 32,1-21-32,-1 0 0,21-1 0,-21 1 15,22 0-15,-22 0 0,21 0 16,0-22-16</inkml:trace>
  <inkml:trace contextRef="#ctx0" brushRef="#br0" timeOffset="26173.37">14541 5461 0,'0'21'16,"0"0"-16,0 22 16,-21-22-16,0 21 0,21-21 0,-21 22 15,0-1-15,0 0 0,21-20 16,0 20-16,0-21 0,0 21 15,0-20-15,0-1 0,0 0 16,21-21-16,0 0 16,21 0-16,-21-21 0,22 0 0,-1-1 15,0 1-15,1-21 0,-1 21 16,0-22-16,1 1 0,-22 0 0,21-1 16,-21 1-16,1 21 0,-1-21 15,-21 20-15,21 1 0,-21 0 16,0 0-16,0 42 31,-21 0-31,21 0 0,0 22 0,-21-22 16,21 21-16,-22 22 15,22-22-15,-21 22 0,21-1 0,-21 1 16,0-1-16,21 1 0,-21-1 16,21 22-16,-21-1 0,21 22 0,-22-21 15,22 21-15,0 0 0,0-22 0,-21 22 16,21 0-16,-21 0 0,21 0 15,0-1-15,0-20 0,-21 21 0,0-21 16,21-22-16,-21 22 0,-1-22 0,1-20 16,21 20-16,-21-21 0,0-20 15,0-1-15,0 0 0,-1-21 0,-20 0 16,21 0-16,0-21 0,-22 0 0,1-22 16,0 1-16,-1 0 0,-20-22 15,-1 1-15,1-1 0,21-21 16,-22 1-16,1-1 0,20 0 0,22 1 15,-21 20-15,42-20 0,0 20 16,0 1-16,21-1 0,21 1 0,1-1 16,-1 22-16,21-22 0,1 1 0,21 20 15,-22-20-15,22-1 0,-1 1 16,1 21-16,0-22 0</inkml:trace>
  <inkml:trace contextRef="#ctx0" brushRef="#br0" timeOffset="26469.83">15706 4890 0,'0'0'0,"0"-22"0,0 1 0,-22 0 15,22 0-15,-21 21 0,0 0 0,21 21 16,-21 0-16,0 22 0,0-1 15,-1 21-15,1 1 0,0-1 0,-21 22 16,21-21-16,-1 20 0,22 1 16,-21 0-16,0-22 0,0 22 15,21-22-15,-21-20 0,21 20 0,-21-21 16,21 1-16,-22-22 0,22 21 16,0-21-16,0 1 0,0-44 31</inkml:trace>
  <inkml:trace contextRef="#ctx0" brushRef="#br0" timeOffset="26672.63">14901 5609 0,'0'0'0,"-21"0"0,0-21 0,42 21 31,0 0-31,22 0 0,-1 0 16,21-21-16,-20 21 0,20-21 15,1 21-15,20-21 0,-20-1 0,21 1 16,-22 0-16,22 0 0,-22 0 16,22-22-16,-22 22 0,1-21 0,-1 0 15,1-1-15,-22 1 0,1 0 16,-22 20-16,0-20 0</inkml:trace>
  <inkml:trace contextRef="#ctx0" brushRef="#br0" timeOffset="27084.82">16108 4847 0,'0'-21'0,"0"42"0,-21-42 16,-1 21-16,1 0 0,-21 21 15,42 0-15,-42 1 0,42 20 16,-22 0-16,22 1 0,-21 20 0,21 1 16,0-1-16,-21 1 0,21-1 15,0 1-15,0-1 0,-21 1 0,0-1 16,0 1-16,21-1 0,-22-21 16,1 1-16,21-1 0,-21 0 0,21-20 15,0 20-15,0-21 0,-21 0 16,21-42 15,0 0-31,0-21 16,0 20-16,0-20 0,0 21 15,21-21-15,-21 20 0,21-20 16,0 21-16,22 0 0,-22 0 0,0-1 16,21 1-16,1 0 0,-22 21 15,21 0-15,-21 0 0,22 0 0,-22 0 16,0 21-16,0 0 0,0 1 0,-21-1 15,0 0-15,0 0 0,0 0 16,0 0-16,0 22 0,-21-22 0,0 0 16,0 0-16,0 0 0,0 1 15,-1-1-15,1-21 16,42 0 15,1 0-31,-1 0 0,0-21 0,21-1 16</inkml:trace>
  <inkml:trace contextRef="#ctx0" brushRef="#br0" timeOffset="27793.79">16658 5503 0,'-21'0'31,"0"0"-31,0 0 0,-1 22 16,1-1-16,0 0 0,0 0 0,0 0 15,0 0-15,-1 22 16,1-22-16,0 21 0,21-21 0,0 22 16,-21-22-16,21 0 0,0 0 15,0 0-15,0 1 0,21-22 16,0 0-16,0 0 0,1 0 0,-1 0 16,0 0-16,0 0 0,21-22 15,-20 1-15,-1 21 0,-21-21 0,0 0 16,21 0-16,-21-22 0,0 22 15,0 0-15,0 0 0,-21-21 0,0 20 16,-1 1-16,22 0 0,-21 0 16,0 0-16,0 0 0,21-1 15,0 1 1,21 21-16,0 0 0,0-21 16,22 21-16,-22 0 0,0 0 0,21 0 15,-20 0-15,20 0 0,0 0 16,-21 0-16,22 0 0,-22 0 0,0 21 15,0 0-15,0 1 0,-21-1 0,22 0 16,-22 0-16,0 21 0,0-20 16,0-1-16,0 0 0,0 0 0,0 0 15,0 0-15,0 1 0,-22-1 16,22 0-16,-21-21 0,21 21 16,-21-21-16,21 21 0,-21-21 31,21-21-31,0 0 15,0 0-15,0 0 0,0-22 16,0 22-16,21-21 0,0-22 0,0 22 16,1 0-16,20-1 0,0 1 15,1 0-15,-1-1 0,0 22 0,1 0 16,20 0-16,-21 21 0,1 0 16,-1 0-16,0 0 0,1 21 0,-1 0 15,-21 0-15,0 22 0,1-22 0,-1 0 16,-21 21-16,0-21 15,0 22-15,0-1 0,-21 0 0,-1-20 0,1 20 16,0-21-16,0 21 0,-21-20 16,20-1-16,1 0 0,0 0 15,0-21-15,0 0 0,0 0 0</inkml:trace>
  <inkml:trace contextRef="#ctx0" brushRef="#br0" timeOffset="28524.67">18584 5207 0,'0'0'0,"-21"0"0,-42 0 15,41 0-15,1 0 16,64 0 15,-22-21-31,0 21 16,21-21-16,1 21 0,-22-21 16,21-1-16,0 1 0,1 0 15,-1 0-15,0 0 0,-20-22 0,-1 22 16,0 0-16,0-21 0,-21 21 15,0-22-15,0 22 0,-21 0 0,0 0 16,-22 0-16,22 21 0,-42 0 16,20 0-16,-41 21 0,20 0 0,1 0 15,-1 21-15,1 1 0,-1-1 0,22 0 16,0 1-16,20-1 0,22 0 16,0-20-16,0 20 0,0 0 0,22-21 15,20 22-15,-21-22 0,21 0 16,1 21-16,-1-20 0,0 20 15,1-21-15,-1 0 0,-21 22 16,0-22-16,1 21 0,-1-21 0,-21 22 16,0-22-16,0 21 0,0-21 0,-21 0 15,-1 1-15,-20-1 0,0-21 16,-1 21-16,1-21 0,-21 0 0,20 0 16,-20 0-16,20 0 0,-20-21 15,21 0-15,-1-1 0,1 1 0,21 0 16,0-21-16,-1-1 0,22 1 15,0 0-15,0-1 0,0 1 0,0-21 16,0 20-16,22-20 0,-1 20 16,0 22-16,0-21 0,0 21 15,0 21-15,1 0 0,-1 21 16,-21 21-16,21 1 0,-21-1 16,0 0-16,0 22 0,0-1 0,0-20 15,0 20-15,0-21 0,0 22 16,0-22-16,0 1 0,0-22 0,0 21 15,0-21-15,21 0 0,0-21 0,22 0 16,-22 0-16,0 0 16,21 0-16,1 0 0,-22-21 0,21 0 15</inkml:trace>
  <inkml:trace contextRef="#ctx0" brushRef="#br0" timeOffset="28913.45">18859 5461 0,'0'0'16,"0"21"-16,0 0 0,22 1 0,-1-1 15,-21 0 1,21-21-16,0 0 0,0 0 0,22 0 16,-22 0-16,21 0 0,-21-21 15,22 0-15,-1-1 0,-21 22 0,21-21 16,-20 0-16,-1 0 15,0 0-15,-21 0 0,0-1 0,0 1 16,-21 0-16,0 0 0,-22 0 0,22 21 16,-21 0-16,-1 0 0,1 0 15,0 0-15,21 21 0,-22 0 0,22 0 16,0 0-16,0 22 0,21-22 16,-21 21-16,21 1 0,0-1 0,0-21 15,0 21-15,21-20 0,0 20 16,0-21-16,-21 0 0,42 0 0,-20-21 15,-1 22-15,21-22 0,0 0 0,1 0 16,-1 0-16,22-22 0,-22 1 16,21 0-16,1 0 0,-1 0 15,-20 0-15,20-22 0,1 1 16</inkml:trace>
  <inkml:trace contextRef="#ctx0" brushRef="#br0" timeOffset="29168.82">20108 4530 0,'0'0'0,"0"-43"0,0 22 16,-21-21 0,0 42-16,0 0 0,0 21 0,-1 21 15,1-20-15,0 20 0,0 21 16,0 1-16,-22-1 0,22 1 16,0 21-16,0-1 0,0 1 0,0-22 15,-1 22-15,1-21 0,0-1 16,0 1-16,0-1 0,0 1 0,-1-22 15,1 0-15,0 1 0,21-1 16,0 0-16,0-21 0,0 1 0,21-22 31,0 0-31,1-22 0,-1 1 16,21-21-16</inkml:trace>
  <inkml:trace contextRef="#ctx0" brushRef="#br0" timeOffset="29537.12">19981 5355 0,'-21'0'0,"0"0"0,0 21 0,0 1 16,-1-22-16,22 21 0,-21 0 0,21 0 15,0 0-15,21-21 16,1 0-16,-1 0 16,21 0-16,-21 0 0,0 0 15,22 0-15,-22 0 0,21 0 0,1-21 16,-1 0-16,-21 21 0,0-21 15,0 0-15,1-1 0,-1 1 0,-21 0 16,0 0-16,0 0 16,-21 21-16,-22 0 0,22 0 15,-21 0-15,21 0 0,-22 0 0,22 21 16,-21-21-16,21 21 0,-1 0 16,1 0-16,0 1 0,21-1 0,0 0 15,-21 0-15,21 0 0,0 0 0,0 1 16,0-1-16,21 0 0,0-21 15,0 21-15,1-21 0,-1 0 16,21 0-16,-21 0 0,22 0 16,-22 0-16,21 0 0,-21-21 0,22 0 15,-1 0-15,-21 21 0</inkml:trace>
  <inkml:trace contextRef="#ctx0" brushRef="#br0" timeOffset="29953.89">20616 5249 0,'0'22'15,"0"-1"1,-21 0-16,21 0 0,0 21 16,-21-20-16,0-1 0,21 0 15,0 0-15,-21 21 0,21-20 0,-22-1 16,1 0-16,21 0 0,0 0 16,-21-21 15,21-21-16,0 0-15,-21 21 0,21-21 0,0-22 0,0 22 16,0 0-16,21-21 0,0-1 16,0 1-16,22 21 0,-22-21 15,21-1-15,1 22 0,-22 0 0,21 0 16,0 0-16,1 21 0,-1 0 16,0 0-16,-20 0 0,20 21 0,-21 0 15,21 0-15,-20 0 0,-22 0 16,0 22-16,0-22 0,0 21 0,0-21 15,0 1-15,0 20 0,0-21 0,0 0 16,-22 0-16,1 1 16,21-1-16,0 0 0,-21-21 0,0 21 0,0-21 15,21-21 17,0 0-32,21-22 15,0 22-15</inkml:trace>
  <inkml:trace contextRef="#ctx0" brushRef="#br0" timeOffset="30178.76">21611 5080 0,'0'0'0,"-21"21"0,0 0 16,0 1-16,-1-1 0,22 0 15,-21 21-15,0-21 0,21 1 0,-21-1 16,21 0-16,0 21 0,0-21 15,0 1-15,0-1 0,0 0 0,0 0 16,0 0-16,0 0 0,0 1 16,21-44 15,0 1-31</inkml:trace>
  <inkml:trace contextRef="#ctx0" brushRef="#br0" timeOffset="30529.56">21738 4699 0,'0'0'0,"-42"0"0,21 0 15,-1 0-15,1 0 0,0 0 0,-21 21 16,21 0-16,-1 1 0,1-1 16,21 0-16,0 0 0,0 21 0,0-20 15,0-1-15,0 0 0,21-21 0,1 21 16,20 0-16,-21-21 0,21 0 15,-20 0-15,20 0 0,-21 0 0,21 0 16,-20-21-16,-1 21 0,0-21 16,-21 0-16,0 0 0,0-22 15,0 22-15,0 0 0,0-21 16,0 20-16,-21 1 0,0 0 0,-1 0 16,-20 0-16,21 21 0,0 0 0,-22 0 15,22 0-15,0 0 0,-21 21 16,21-21-16,-1 21 0,1 21 0,21-20 15,0 20-15,-21 0 0,21-21 16,0 22-16,0-1 0,0 0 0,21-20 16,0-1-16,22 0 0,-22 21 15,21-21-15</inkml:trace>
  <inkml:trace contextRef="#ctx0" brushRef="#br0" timeOffset="31554.82">22034 5101 0,'-21'21'15,"0"-21"-15,21 22 0,-21-1 16,21 0-16,-21 0 0,21 0 16,-21 0-16,21 1 0,-22-1 0,22 0 15,0 0-15,0 21 0,0-20 0,0-1 16,0 0-1,0 0-15,22 0 0,-1-21 0,0 0 16,-21 21-16,21-21 0,0 0 16,0 0-16,1 0 0,20 0 0,-21-21 15,0 21-15,0-21 0,22 0 0,-22 0 16,0 0-16,0-22 0,22 22 16,-22-21-16,0 21 0,21-22 0,-21 22 15,1 0-15,-22 0 0,0 0 16,0-1-16,-22 22 15,1 22-15,0-1 16,21 0-16,-21 0 0,21 0 16,-21 0-16,21 1 0,-21-1 15,21 0-15,0 0 0,0 0 16,0 0-16,0 1 0,0-1 0,21 0 16,0-21-16,0 0 0,0 21 0,0-21 15,1 0-15,-1 0 0,0 0 16,21 0-16,-21-21 0,1 21 0,20-21 15,-21 0-15,0-1 0,0 1 16,-21 0-16,22 0 0,-1 0 0,-21 0 16,21-22-16,-21 22 0,0 0 0,0 0 15,0 42 1,0 0 0,0 21-16,-21-20 15,0-1-15,-1 0 0,1 21 0,21-21 16,-21 1-16,21-1 0,-21 21 0,21-21 15,-21 0-15,21 1 16,0-1-16,0 0 16,-21-21-1,21-21-15,0 0 16,0-1-16,0 1 16,0 0-16,21 0 0,0 0 0,0-22 15,0 1-15,22 21 0,-1-21 0,0-1 16,1 1-16,-1 21 15,0 0-15,1-1 0,20 1 0,-42 0 16,22 21-16,-1 0 0,-21 0 16,0 21-16,0 0 0,-21 1 0,0 20 15,0-21-15,0 21 0,0-20 0,0 20 16,0-21-16,0 0 0,-21 22 16,0-22-16,0 0 0,21 0 0,-21 0 15,0-21-15,21 21 0,-22-21 16,1 0-16,0 0 15,0 0-15,21-21 16,0 0-16,0 0 16,0 0-16,21 0 0,21-22 15,-20 22-15,20-21 0,-21-1 16,43 1-16,-22 0 0,21-1 0,1 1 16,-1 21-16,1 0 0,-1 0 0,-20 21 15,-1 0-15,0 21 0,1 0 16,-22 0-16,-21 0 0,0 22 0,0-1 15,0 0-15,0 1 0,-21-1 16,0 0-16,-22-21 0,22 22 0,0-1 16,0 0-16,-22-20 0,22 20 0,0-21 15,0 21-15,-21-20 0,20-1 16,1 0-16,-21 0 0,21-21 16</inkml:trace>
  <inkml:trace contextRef="#ctx0" brushRef="#br0" timeOffset="32656.39">5630 8615 0,'21'0'0,"1"0"16,-1 0-16,0 0 0,21-21 0,-21 0 15,1-1-15,20 1 0,-21-21 0,21 21 16,-20 0-16,-1-22 0,0 22 16,-21-21-16,0-1 0,0 22 0,0-21 15,0 21-15,-21 0 0,0-1 16,-22 1-16,22 21 0,0 0 0,0 0 16,-22 0-16,22 21 0,0 1 0,0-1 15,0 0-15,0 0 0,21 0 16,-22 22-16,22-22 0,0 0 15,0 0-15,0 0 0,0 0 0,22 1 16,20-1-16,-21-21 0,0 0 16,22 0-16,-1 0 0,-21 0 0,21-21 15,1-1-15,-1 1 0,0 21 16,1-21-16,-22 0 0,0 0 0,21 0 16,-20 21-16,-22-22 0,21 1 15,-21 42 16,0 1-31,0 20 0,0-21 16,0 21-16,0 1 0,0-1 0,0 22 16,0-1-16,0 1 0,0 20 15,0 1-15,0 0 0,0-1 16,0 1-16,0 0 0,0-1 0,0 1 16,0 21-16,0 0 0,0-22 0,0 22 15,0-21-15,0-1 0,0 1 0,0 0 16,0-1-16,-21-20 0,21-1 15,-22 1-15,1-1 0,-21-20 0,21-1 16,0 0-16,-22-20 0,1-1 0,0-21 16,-1 0-16,1 0 0,-22-21 15,1-1-15,-1-20 0,1 0 0,-1-22 16,1 1-16,-1-22 0,1 0 0,21 1 16,-1-22-16,1 0 15,21 0-15,21 0 0,0 1 0,0-1 16,21 0-16,0 21 0,21-21 15,1 22-15,20 20 0,1 1 0,-1-1 16,22 1-16,-22-1 0,22 22 0,0 0 16,-22-1-16,22 1 0,-22 0 15,1 20-15,-22-20 0</inkml:trace>
  <inkml:trace contextRef="#ctx0" brushRef="#br0" timeOffset="32985.26">6477 8488 0,'0'0'0,"21"0"32,0 0-32,0-21 0,1 0 15,-1-1-15,0 1 0,0 0 0,0 0 16,22 0-16,-22-22 0,-21 22 16,21 0-16,-21 0 0,0-21 0,0 20 15,0 1-15,0 0 16,-21 21-16,0 0 0,-1 0 0,1 0 15,-21 21-15,21 0 0,0 22 16,-1-1-16,-20 0 0,21 1 0,21-1 16,-21 0-16,21 1 0,-21-1 15,21 0-15,0 1 0,0-1 16,0-21-16,21 0 0,0 22 0,0-43 16,0 21-16,0-21 0,22 0 0,-1 0 15,0 0-15,1-21 0,-1 0 16,0-1-16,22 1 0,-22-21 0,1 21 15,-1-22-15,0 1 0</inkml:trace>
  <inkml:trace contextRef="#ctx0" brushRef="#br0" timeOffset="33204.12">7535 7535 0,'0'0'0,"0"-21"0,0 0 15,-21 42-15,0 0 16,21 1-16,-21 20 0,0 0 15,21 22-15,-22-22 0,1 22 0,21 20 16,-21-20-16,21-1 0,0 1 16,-21-1-16,21 1 0,0-1 0,-21-20 15,21-1-15,0 0 0,0 1 0,0-22 16,0 0-16,0 0 0,21-21 16,0 0-1,-21-21-15</inkml:trace>
  <inkml:trace contextRef="#ctx0" brushRef="#br0" timeOffset="33373.04">7175 8128 0,'22'0'32,"-1"0"-17,0-21-15,21 21 0,-21-21 16,22 0-16,-1 21 0,22-22 0,-22 1 15,21 0-15,1 0 0,21 0 0,-22 0 16,1-1-16</inkml:trace>
  <inkml:trace contextRef="#ctx0" brushRef="#br0" timeOffset="33776.94">9779 7726 0,'0'0'0,"0"-21"0,0 0 16,0-1-16,-21 22 16,0 22-16,21 20 15,-22 0-15,1 1 0,21-1 16,-21 21-16,0 1 0,0 21 0,21-22 16,-21 1-16,-1-1 0,1 1 0,0-1 15,0 1-15,0-22 16,0 0-16,-1 1 0,1-1 0,0-21 0,0 0 15,0 0-15,21 1 0,0-1 0,-21-21 16,-1 0 0,1 0-16,0 0 0,0-21 15,0-1-15</inkml:trace>
  <inkml:trace contextRef="#ctx0" brushRef="#br0" timeOffset="34510.05">8932 8403 0,'0'0'0,"0"-21"0,0 0 0,0 0 16,21 21-1,1-21-15,20 21 0,-21 0 0,43 0 16,-22-22-16,0 22 0,22-21 0,-1 21 16,1-21-16,-1 21 15,22-21-15,0 0 0,-1 0 0,1-1 0,21-20 16,-22 21-16,1-21 0,0 20 16,-22-20-16,1 0 0,-1 21 15,-20-22-15,-1 1 0,-21 0 0,0-1 16,0 22-16,-21-21 0,0 21 15,0-1-15,0 1 0,-21 0 0,0 21 16,0 0-16,0 0 0,0 0 0,-1 21 16,-20 0-16,21 22 0,0-1 15,0-21-15,-1 43 0,1-22 0,0 22 16,0-1-16,0-21 0,0 22 16,-1-1-16,1-20 0,0 20 0,0-20 15,21-1-15,0 0 0,-21 1 16,21-1-16,0-21 0,-21 0 0,21 0 15,0 1-15,0-1 0,21-42 32,0 21-32,0-22 15,0 1-15,0 0 0,-21-21 16,43 21-16,-22-1 0,0 1 0,0 0 16,0 0-16,1 0 0,-1 0 0,0 21 15,0 0-15,0 0 16,-21 21-1,0 0-15,0 0 16,0 0-16,0 0 0,0 1 16,0-1-16,0 0 0,0 0 0,0 0 15,0 0-15,21-21 0,1 0 16,-1 22-16,0-22 0,0 0 16,21 0-16,1 0 0,-1-22 0,0 1 15,22 21-15,-1-21 0,1 0 0,-1 0 16,-20-22-16,20 22 0,-20-21 15,-1 21-15,0-22 0,-21 22 0,1-21 16,-22 21-16,0 0 0,-22 21 16,1 0-1,0 0-15,-21 21 0,-1 0 0,1 21 16,0-21-16,21 1 0,-22 20 0,22-21 16,0 21-16,0-20 0,21-1 15,-21 0-15,21 0 0,0 0 0,21-21 16,0 0-16,21 0 0,-21 0 15,22 0-15,-22 0 0,21 0 16,1-21-16,-22 21 0,21-21 0,-21 0 16</inkml:trace>
  <inkml:trace contextRef="#ctx0" brushRef="#br0" timeOffset="36556.98">13187 7895 0,'0'0'0,"42"-42"0,-21 21 16,0-22-16,22 1 0,-22 21 0,-21-21 16,0-1-16,0 1 0,0 21 15,-21-22-15,0 22 0,-22-21 16,22 21-16,-21 0 0,-1-1 16,-20 22-16,21 0 0,-1 0 0,-20 22 15,20 20-15,1-21 0,0 21 0,-1 22 16,22-1-16,-21 1 0,21 21 15,0-1-15,21 1 0,0 21 0,-22-22 16,22-20-16,0 21 0,0-22 16,22-21-16,-1 22 0,0-22 0,21-21 15,1 22-15,20-22 0,1 0 0,-22-21 16,21 0-16,1 0 0,-1 0 16,1 0-16,-22-21 0,22 21 0,-22-21 15,0 0-15,1-22 0,-1 22 16,0-21-16,-20 21 0,-1-22 15,0 1-15,0 0 0,0-1 0,-21 22 16,0 0-16,0-21 0,0 20 16,-21 44-1,0-22-15,0 42 0,0-21 0,-1 0 16,1 22-16,0-1 0,21-21 16,-21 21-16,0 1 0,21-22 0,0 21 15,0-21-15,0 1 0,0-1 0,0 0 16,21 0-16,0 0 0,0-21 15,0 0-15,1 0 0,20 0 0,-21 0 16,21-21-16,1 0 0,-1 21 16,0-21-16,1 0 0,20-22 15,-20 22-15,-1 0 0,0-21 0,-21-1 16,1 1-16,-1 0 0,-21-1 16,0 1-16,0 0 0,0-1 0,0 1 15,-21 0-15,-22 20 0,22 1 0,-21 0 16,-1 0-16,22 21 0,-21 0 15,0 0-15,-1 0 0,1 21 0,21 0 16,-22 0-16,22 22 0,0-22 16,0 21-16,0 1 0,0-22 0,21 21 15,0 0-15,0 1 0,0-1 16,0-21-16,0 22 0,21-22 16,0 21-16,0-21 0,0 0 0,22-21 15,-1 22-15,0-22 0,1 0 0,-1 0 16,21 0-16,1 0 0,-1-22 15,1 22-15,-1-21 0,1 0 0,-1 0 16,-20-21-16,20 20 0,-20 1 0,-1-21 16,-21 21-16,0-22 0,0 22 15,-21-21-15,22 21 0,-22 0 0,0-22 16,0 22-16,0 0 16,-22 21-16,1 0 0,21 21 15,-21 0-15,0 0 16,21 1-16,-21 20 0,21-21 15,0 21-15,0 1 0,0-22 0,0 21 16,0-21-16,0 1 0,0 20 0,0-21 16,0 0-16,21 0 15,0-21-15,0 0 0,0 0 0,1 0 16,20 0-16,-21 0 0,21 0 0,1-21 16,20 21-16,-20-21 0,-1 0 15,21-21-15,-20 20 0,-1 1 0,0 0 16,1-21-16,-22-1 0,0 22 15,0-21-15,0 0 0,-21 20 16,0-20-16,0 21 0,0 0 0,-21 21 16,0 0-1,21 21-15,0 0 0,-21 0 16,21 0-16,0 22 0,0-22 0,0 0 16,0 21-16,0-20 0,0-1 15,21 0-15,-21 0 0,21 0 0,0 0 16,1-21-16,20 22 0,-21-22 0,0 0 15,22 0-15,-1 0 0,-21 0 16,21 0-16,-20-22 0,20 1 0,-21 21 16,21-21-16,-20 0 0,-1 0 15,-21-22-15,0 22 0,21-21 16,-21 21-16,0-22 0,0 1 0,0 21 16,0-21-16,0 20 0,0 1 0,0 0 15,0 42 1,0 0-1,0 1-15,-21 20 0,21-21 16,-21 21-16,21-20 0,0-1 0,-22 21 16,1-21-16,21 0 0,-21 1 0,21-1 15,0 0-15,0 0 0,-21-21 16,21 21-16,0-42 31,0 0-15,21 0-16,0-22 0,0 22 0,1-21 15,20 0-15,-21 20 0,21-20 0,-20 0 16,20-1-16,0 1 0,1 21 16,-22 0-16,21 0 0,-21 21 0,22 0 15,-22 0-15,0 0 0,-21 21 16,0 0-16,0 21 0,0-21 0,0 1 16,0 20-16,0-21 0,0 21 0,0-20 15,0 20-15,0-21 0,0 0 16,0 22-16,0-22 0,21 0 15,-21 0-15,21-21 0,22 0 16,-22 0-16,0 0 0,21 0 16,1 0-16,-1-21 0,0 21 0,-21-21 15,22 0-15,-1-22 0,0 22 0,-20-21 16,20-1-16,-21 1 0,0 0 16,0-22-16,22 22 0,-22-22 0,0 1 15,0-1-15,0 1 0,1-1 16,-1 1-16,0-1 0,0 22 0,-21 0 15,21-1-15,-21 1 0,0 21 0,21 0 16,-21 42 0,-42 0-16,42 0 0,-42 22 15,21-1-15,-1 21 16,1-20-16,0-1 0,21 22 0,-21-1 16,0-21-16,21 22 0,0-1 0,0-20 15,0 20-15,0-20 0,0-1 16,0 0-16,0 1 0,0-1 0,21-21 15,0 0-15,-21 0 0,21 1 0,-21-1 16,21 0-16,1-21 16,-1 0-16,0 0 0,0 0 15,0 0-15,0-21 0,1 0 16,-22-22-16,0 22 16</inkml:trace>
  <inkml:trace contextRef="#ctx0" brushRef="#br0" timeOffset="36772.46">16531 7768 0,'0'0'0,"-21"0"0,0 0 15,42 0 1,0 0-16,21 0 16,1 0-16,-1 0 0,0-21 0,22 0 15,-1 21-15,1-21 0,-1 21 0,1-21 16,-1 21-16,1 0 15,-1-22-15,-20 22 0,-1-21 0,-21 21 16,0 0-16,-21-21 0,-21 21 16,0 0-1</inkml:trace>
  <inkml:trace contextRef="#ctx0" brushRef="#br0" timeOffset="37916.58">6223 10668 0,'0'0'0,"42"-42"16,-21 21-16,-21-1 0,0-20 16,0 21-16,22 0 0,-22-22 0,0 22 15,0-21-15,0 21 0,0 0 16,-22-1-16,1 22 0,0 0 16,-21 0-16,21 0 0,-22 0 15,1 43-15,21-22 0,-22 21 0,1 1 16,0-1-16,21 0 0,-22 1 0,22-1 15,0 0-15,21 1 0,0-1 16,0-21-16,0 0 0,0 22 0,21-43 16,0 21-16,0 0 0,22-21 0,-22 0 15,21 0-15,1 0 0,-1-21 16,0 0-16,22-1 0,-22 1 0,0 0 16,1 0-16,-1-21 0,-21 20 15,22 1-15,-22 0 0,-21 0 16,0 0-16,0 0 0,0-1 15,-21 22-15,-1 0 0,1 0 16,0 22-16,0-1 0,0 0 16,21 0-16,-21 21 0,-1 1 0,22 20 15,-21-20-15,0 20 0,21 1 16,-21-1-16,0 1 0,21 20 0,-21-20 16,21 20-16,-22-20 0,22 21 15,0-1-15,0-20 0,0 20 0,0 1 16,0 0-16,0-1 0,0 1 15,-21-21-15,0 20 0,21 1 16,-21-22-16,0 1 0,-22-1 0,22 1 16,-21-22-16,0 22 0,-22-43 0,22 21 15,-22-21-15,1 1 0,-1-22 16,1 0-16,-1-22 0,1 1 0,-1-21 16,1 0-16,20-1 0,-20-20 0,21 20 15,-1-20-15,1-22 0,0 22 16,20-1-16,1-20 0,0 20 0,21 1 15,0-1-15,0 1 0,0 20 16,21-20-16,0 20 0,1 1 0,20 0 16,0-22-16,1 22 0,20-22 15,1 22-15,-1-21 0,22-1 16,-1 1-16</inkml:trace>
  <inkml:trace contextRef="#ctx0" brushRef="#br0" timeOffset="38269.37">6519 10859 0,'21'0'15,"1"-22"1,-22 1-16,21 21 0,21-21 0,-21 0 16,0 0-16,22 0 0,-1-1 15,-21-20-15,22 21 0,-22-21 16,21-1-16,-21 22 0,-21-21 0,0 21 15,0-1-15,0 1 0,-42 21 16,21 0-16,-22 0 0,1 21 16,-21 22-16,20-22 0,1 21 0,0 1 15,-1-1-15,1 0 0,21 22 16,0-22-16,21 0 0,0 1 0,0-1 16,0 0-16,21-20 0,0 20 0,21-21 15,1 0-15,-1 0 0,0-21 16,22 0-16,-1 0 0,1 0 0,-1 0 15,1-21-15,-22 0 16,22-21-16,-1 21 0,-21-22 0,1 22 16,-1-21-16,0-22 0,1 22 0</inkml:trace>
  <inkml:trace contextRef="#ctx0" brushRef="#br0" timeOffset="38477.26">7620 10054 0,'0'0'15,"21"-21"-15,-21-21 16,0 63-16,0 0 0,-21 21 15,0-20-15,0 41 0,-1-21 0,1 22 16,0-1-16,0 1 0,0 21 16,0-22-16,-1 1 0,1-1 0,0 1 15,0-22-15,21 0 16,0 1-16,0-1 0,0 0 0,0-21 16,0 1-16,0-1 0,21-21 15,0 0-15,-21-21 16,21-1-16,1 1 0,-22 0 15</inkml:trace>
  <inkml:trace contextRef="#ctx0" brushRef="#br0" timeOffset="38637.16">7281 10583 0,'0'0'0,"-21"-21"0,-21 21 16,21 0-16,-1-21 16,22 0-1,22 0-15,-1 21 0,21-21 16,0 21-16,1-22 0,20 1 0,1 21 15,-1-21-15,1 0 0,-1 0 16,1 0-16,-1-1 0,-20 22 0,-1-21 16,0 0-16</inkml:trace>
  <inkml:trace contextRef="#ctx0" brushRef="#br0" timeOffset="39145.07">10477 9694 0,'0'0'0,"0"-21"0,-21 21 0,-42 0 16,20 0-16,22 21 0,0 22 15,0-1-15,0 0 0,0 1 16,-1 20-16,1 1 0,21-1 0,-21 1 16,0-1-16,21 22 0,-21-22 15,0 1-15,21 21 0,-22-22 16,1-21-16,21 22 0,-21-22 0,0 1 15,0-1-15,21-21 0,-21 0 16,-1 0-16,22 1 0,-21-22 0,0 0 16,0 0-16,0 0 0,-22 0 0</inkml:trace>
  <inkml:trace contextRef="#ctx0" brushRef="#br0" timeOffset="39912.92">9229 10583 0,'0'0'0,"-64"-42"16,43 21-16,21 0 0,0 0 0,21 21 15,0 0-15,0 0 0,22 0 16,20 0-16,-20-22 0,41 22 16,1-21-16,0 0 0,20 0 0,1 0 15,0 0-15,0-22 0,0 22 16,21-21-16,-21-1 0,21 22 0,-22-21 16,1 0-16,-21-1 0,21 1 0,-43 0 15,1-1-15,-22 1 0,0 0 16,-20-1-16,-1 1 0,-21 0 0,0-1 15,0 22-15,-21-21 0,-1 21 16,1 21-16,0 0 0,0 0 0,0 21 16,-22 0-16,22 0 0,-21 43 15,21-22-15,0 21 0,-22-20 16,22 20-16,0 22 0,0-22 0,0 1 16,-1-1-16,-20 22 0,21-21 15,0-1-15,0 1 0,-22-1 0,22-21 16,0 1-16,0-1 0,21 0 0,0-20 15,0-1-15,-21 0 0,21-42 32,21 21-32,0-43 15,0 22-15,0-21 0,0 0 0,1-1 16,-1 1-16,0-22 0,21 22 0,-21-21 16,22 20-16,-22 1 0,21 21 15,1-22-15,-1 43 0,-21-21 16,0 21-16,0 0 0,1 21 0,-1-21 15,0 22-15,-21 20 0,0-21 16,0 21-16,0-20 0,0 20 0,0 0 16,0 1-16,0-22 0,0 21 0,0-21 15,0 22-15,0-22 0,0 0 16,21 0-16,-21 0 0,21-21 16,0 0-16,1 0 0,-1 0 15,0 0-15,21 0 0,-21-21 0,1 0 16,20 0-16,-21 0 0,21-1 0,1-20 15,-22 21-15,0-21 0,21-1 16,-20 22-16,-1-21 0,-21-1 16,0 22-16,21-21 0,-21 21 0,0 0 15,0-1-15,-21 22 16,0 0-16,-1 22 0,1-22 16,0 21-16,0 21 0,0-21 0,21 0 15,0 22-15,-21-22 0,21 21 16,0-21-16,0 22 0,0-22 0,0 0 15,21 0-15,-21 0 0,21-21 0,0 22 16,0-22-16,22 0 0,-22 0 16,0 0-16,21-22 0,-21 22 0,22-21 15,-1 0-15,0 0 0,1 0 16</inkml:trace>
  <inkml:trace contextRef="#ctx0" brushRef="#br0" timeOffset="40372.64">13123 9610 0,'21'-21'31,"1"21"-31,-1 0 0,21 0 0,0 0 16,22-22-16,-1 1 0,1 21 15,-1-21-15,43 0 0,-21 21 0,21-21 16,0 0-16,-1 21 0,1-22 0,0 1 16,-21 21-16,-1 0 0,-20 0 15,-1 0-15,-41 0 0,-1 0 0,-42 0 16,-22 0-1,1 21-15,-22 1 0,1-22 16,-1 0-16</inkml:trace>
  <inkml:trace contextRef="#ctx0" brushRef="#br0" timeOffset="40620.5">13779 9504 0,'0'0'0,"-21"0"0,0 0 0,0 0 16,42 21 15,0 21-31,0-20 0,-21 20 15,0 0-15,22 1 0,-22 20 16,0-21-16,0 22 0,0-1 0,0 1 16,0-22-16,-22 22 0,1-1 0,0 1 15,21-22-15,-21 22 0,21-22 16,-21 0-16,21 1 0,0-1 0,0-21 16,0 0-16,0 0 0,0 1 15,0-44 16,0 1-31,21 0 0,0-21 0,0 21 16,-21-22-16</inkml:trace>
  <inkml:trace contextRef="#ctx0" brushRef="#br0" timeOffset="40973.3">14139 10139 0,'21'21'16,"1"-21"-1,-1 0-15,0 0 16,0 0-16,21 0 0,-20 0 0,-1 0 16,21-21-16,0 21 0,-20-21 15,20 0-15,0-1 0,-21 22 0,1-21 16,-1 0-16,-21 0 0,0 0 16,0 0-16,-21 21 0,-1 0 15,1 0-15,0 0 0,-21 0 0,21 0 16,-1 0-16,-20 21 0,21 0 0,-21 0 15,20 21-15,1-20 0,0 20 16,21 0-16,0-21 0,0 22 0,0-1 16,0 0-16,0-20 0,0 20 15,0-21-15,0 21 0,21-20 16,0-1-16,1-21 0,-1 21 0,21-21 16,-21 0-16,22 0 0,-1 0 0,0 0 15,1 0-15,-22-21 0,21 0 16,0-1-16,1 1 0,-22-21 0</inkml:trace>
  <inkml:trace contextRef="#ctx0" brushRef="#br0" timeOffset="41197.17">15028 9991 0,'0'0'0,"21"0"0,1 0 16,-22 21-16,21 0 15,-21 21-15,21-20 0,-21-1 16,0 21-16,21-21 0,-21 22 0,21-1 15,-21-21-15,21 21 0,1-20 0,-22 20 16,21-21-16,0 21 0,-21-20 16,21-1-16,0 0 0,0-21 15,1 0 1,-1-21 0,-21 0-16,0-1 0,21-20 0,0 21 15</inkml:trace>
  <inkml:trace contextRef="#ctx0" brushRef="#br0" timeOffset="41405.05">15473 9927 0,'0'0'0,"0"-21"0,0 0 0,0 0 0,-21 21 16,-1 0-1,1 21-15,0 0 0,-21 21 0,21-20 16,-22 20-16,22 0 0,-21 1 0,-1-1 16,22 21-16,-21-20 0,0-1 15,20 22-15,1-22 0,0 0 0,0 1 16,0-1-16,0 0 0,21-21 0,-22 22 15,22-22-15,0 0 16,22-21 0,-1-21-16,21 0 0,-21 0 0,22-22 15,-1 22-15</inkml:trace>
  <inkml:trace contextRef="#ctx0" brushRef="#br0" timeOffset="41708.87">16171 9335 0,'0'0'16,"21"-64"0,-21 43-16,0 42 15,0 0-15,-21 22 16,0-22-16,21 42 0,-21-20 0,21 20 16,0 22-16,0-22 0,-21 1 0,21 20 15,-21-20-15,21 21 16,-22-22-16,1 1 0,21-1 0,0-21 15,0 22-15,-21-22 0,21 1 0,0-1 16,0 0-16,0-21 0,0 22 16,0-22-16,0 0 0,21-21 0,0 0 15,1 0-15,-1 0 0,0 0 0,21 0 16,1-21-16,-22 0 0,21 0 16,0-1-16,1-20 0,-22 21 0,21-21 15,-21-1-15,22 22 0,-43-21 0</inkml:trace>
  <inkml:trace contextRef="#ctx0" brushRef="#br0" timeOffset="41913.01">16002 9885 0,'0'0'0,"21"0"32,0 0-32,0 0 0,22 0 15,-1 0-15,0 0 0,22 0 0,-22 0 16,1 0-16,-1 0 0,21 0 0,-20 0 15,-22 0-15,21 0 0,-21-21 16,22 21-16,-22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6T03:20:08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3704 2011 0,'0'21'0,"0"0"0,0 0 16,-21-21-16,21 22 15,0-1-15,0 0 0,0 0 16,21-21 15,0 0-15,0-21-16,1 21 0,-1-21 0,0 0 16,0-22-16,0 22 0,22 0 15,-22-21-15,0 20 0,0-20 0,-21 21 16,0 0-16,0 0 0,0-22 15,0 22-15,0 0 0,-21 21 16,0 0-16,0 0 0,-1 0 16,-20 0-16,0 21 0,-1 0 0,1 0 15,-21 1-15,20-1 0,1 21 16,0-21-16,-1 22 0,1-22 0,21 21 16,-22-21-16,22 22 0,21-22 15,0 21-15,0-21 0,0 0 16,0 1-16,0-1 0,0 0 15,0 0-15,21 0 0,1 0 0,-1 1 16,0-1-16,21-21 0,-21 21 16,22 0-16,-22 21 0,21-20 0,1-1 15,-22 0-15,21 0 0,-21 0 16,22 0-16,-22 22 0,0-22 0,0 0 16,0 0-16,-21 22 0,0-22 15,0 21-15,-21-21 0,-21 22 0,21-22 16,-22 21-16,1-21 0,0 0 15,-22 1-15,22-1 0,-22 0 0,22 0 16,-22-21-16,1 0 16,21 21-16,-1-21 0,1 0 0,0 0 15,-1 0-15,1-21 0,0 0 16,20 0-16,-20 0 0,0-1 0,21 1 16,-22-21-16,22 21 0,21 0 15,0-1-15,0 1 0,0 0 0,0 0 16,0 0-16,21 0 15,0-1-15,1 22 0,-1-21 0,0 21 16,21-21-16</inkml:trace>
  <inkml:trace contextRef="#ctx0" brushRef="#br0" timeOffset="359.3">4445 1842 0,'0'0'0,"0"-22"16,-21 22 0,21 22-16,0-1 15,-21 0-15,-1 21 0,22 1 16,-21-1-16,21 0 0,-21 22 15,0-22-15,21 22 0,-21-1 0,0 1 16,-1 20-16,1-20 0,21-1 16,-21 1-16,0-1 0,21 1 0,-21-22 15,21 0-15,0 1 0,0-1 16,0-21-16,0 0 0,0 1 0,0-1 16,0 0-16,21-21 15,0 0-15,0 0 0,-21-21 16,21 0-16,1-1 0,-22 1 0,21-21 15</inkml:trace>
  <inkml:trace contextRef="#ctx0" brushRef="#br0" timeOffset="568.19">4106 2582 0,'0'-21'15,"21"21"-15,1-21 16,-1 21-16,0 0 0,21-21 0,-21 21 16,1-21-16,-1 21 0,21-21 15,-21 21-15,22 0 0,-22-22 16,0 22-16,0-21 0,0 21 16,0-21-16,1 21 0,-1 0 0</inkml:trace>
  <inkml:trace contextRef="#ctx0" brushRef="#br0" timeOffset="1156.43">5228 2646 0,'0'0'0,"0"-21"16,0 0-16,0-1 15,0 1-15,0 0 16,0 0-16,0-21 0,0 20 0,-21 1 16,21 0-16,-21 0 0,0 0 15,-1 21-15,1 0 0,0 0 0,0 0 16,0 0-16,-22 0 16,22 21-16,0 0 0,0 21 0,0 1 15,-22-22-15,22 21 0,0 22 16,0-22-16,0 0 0,0 1 0,-1-1 15,22 0-15,0-20 16,0 20-16,0-21 0,0 0 0,0 0 16,22 1-16,-1-22 0,0 0 0,21 0 15,-21 0-15,1 0 0,20 0 16,0 0-16,-21-22 0,22 1 0,-22 0 16,21 0-16,-21 0 0,22-22 15,-22 1-15,0 0 0,0-1 0,-21 1 16,21 0-16,-21-1 0,22-20 15,-22 21-15,0 20 0,0-20 0,0 21 16,0 0-16,0 42 16,0 0-1,0 21-15,0-20 16,-22 20-16,22 0 0,0 22 0,-21-22 16,21 0-16,0 1 0,0-1 15,0-21-15,0 22 0,0-22 0,0 21 16,0-21-16,0 0 0,0 1 0,21-1 15,1-21 1,-1 0-16,0 0 0,0-21 16,-21-1-16,21 1 0,0 0 15,1-21-15</inkml:trace>
  <inkml:trace contextRef="#ctx0" brushRef="#br0" timeOffset="1451.26">5821 2011 0,'-21'-42'16,"-1"42"-1,1 21 1,21 0-16,0 21 0,0-21 16,-21 22-16,21-1 0,-21 22 15,21-22-15,-21 21 0,21 1 0,0-1 16,-21 1-16,21-1 0,-22-20 0,22 20 15,0-20-15,0-1 16,0 0-16,0 1 0,0-22 0,0 21 16,0-21-16,0 0 0,0 1 15,0-1-15,22-21 16,-1 0-16,0-21 16,-21-1-16,21 1 0,0 0 15,0 0-15</inkml:trace>
  <inkml:trace contextRef="#ctx0" brushRef="#br0" timeOffset="1836.11">5863 2773 0,'0'0'0,"0"21"0,0 0 16,21-21-1,0 0 1,1 0-16,-1 0 0,0 0 15,0-21-15,0 21 0,22-21 0,-22 0 16,0 0-16,-21-1 0,21 1 16,0 0-16,-21 0 0,0 0 0,0 0 15,0-22-15,0 22 0,0 0 16,-21 21-16,0 0 16,-21 0-16,20 0 0,1 21 15,0 0-15,0 0 16,-21 1-16,20 20 0,1 0 0,0-21 15,21 22-15,-21-1 0,21-21 16,-21 22-16,21-22 0,0 21 0,0-21 16,0 0-16,0 1 0,21-1 0,0 0 15,0-21-15,0 0 0,1 0 16,-1 0-16,0 0 0,0 0 0,21 0 16,-20 0-16,-1 0 0,21-21 15,-21 0-15,22-1 0,-22-20 0</inkml:trace>
  <inkml:trace contextRef="#ctx0" brushRef="#br0" timeOffset="3845.11">6794 2265 0,'-21'0'0,"21"-21"16,21 21 46,1 0-46,-1 0-16,21 0 16,-21 0-16,0-21 0,22 21 0,-22-22 15,21 22-15,1-21 0,-22 0 0,21 0 16,0 0-16,-20 0 0,-1-1 16,21 1-16,-42 0 0,21 0 0,-21 0 15,0 0-15,0-22 0,0 22 16,0 0-16,-21 0 15,0 21-15,0 0 0,0 0 16,-22 0-16,22 0 0,-21 0 0,-1 0 16,22 21-16,-21 0 0,0 21 15,-1 1-15,1-22 0,0 21 0,-1 22 16,22-22-16,-21 0 0,21 22 16,-1-22-16,1 22 0,21-22 0,0 22 15,0-22-15,0 0 0,0-21 16,0 22-16,21-22 0,1 0 0,-1 0 15,21 0-15,-21-21 0,22 0 0,-1 0 16,0 0-16,1 0 0,-1-21 16,-21 0-16,21 0 0,1 0 15,-22 21-15,0-21 0,0-1 16,0 1-16,-21 0 0,-21 21 16,-21 0-1,21 0-15,0 21 0,-22-21 16,22 21-16,-21 22 0,21-22 0,-22 0 15,22 21-15,0-20 0,0 20 16,0 0-16,-1-21 0,22 22 0,-21-22 16,21 0-16,0 21 0,0-20 15,21-1-15,1-21 0,-1 21 0,0 0 16,21-21-16,-21 0 0,22 0 0,-1 0 16,0 0-16,1 0 15,-1 0-15,22-21 0,-22 0 0,21 0 16,-20-1-16,20 1 0,-20 0 15,-1-21-15,21 21 0,-20-22 0,-1-20 16,0 20-16,1-20 0,-22-1 0,21 1 16,1-1-16,-22 1 0,0-22 15,0 22-15,21-1 0,-42 22 0,22-22 16,-1 22-16,-21 0 0,21-1 16,-21 1-16,0 21 0,0 0 0,0 0 15,0-1-15,0 1 0,-21 21 16,0 21-16,21 1 15,-22 20-15,1-21 16,21 21-16,-21 1 0,0-1 0,0 22 16,21-22-16,-21 21 0,-1 1 0,22-22 15,-21 22-15,0-1 0,21 1 16,0-1-16,0-20 0,0 20 0,0-21 16,0 1-16,0-1 0,0 0 15,0 1-15,21-22 0,0 0 0,1 0 16,-1 0-16,0 1 0,0-1 15,21-21-15,-20 0 0,-1 0 0,21 0 16,-21 0-16,22 0 0,-1 0 0,0 0 16,1-21-16,-1-1 0,0 1 15,-21-21-15,22 21 0,-22-22 16,0 22-16,21-21 0,-20 0 0,-1-1 16,0 1-16,-21 21 0,0-22 15,0 22-15,0-21 0,0 21 0,0 0 16,-21 21-1,0 0-15,-1 21 0,1 0 16,0 0-16,0 21 0,0-20 16,21-1-16,0 21 0,-21 0 0,21-20 15,0 20-15,0-21 0,0 21 0,0-20 16,0-1-16,0 0 0,0 0 16,21 0-16,0-21 0,0 0 0,0 0 15,0 0-15,22 0 0,-22 0 16,21 0-16,-21-21 0,22 0 15,-1 0-15,-21 0 0,22-1 0,-22 1 16,0-21-16,21 21 0,-21-22 16,1 1-16,-1 21 0,0 0 0,-21 0 15,0-1-15,0 1 0,21 0 16,-21 42 0,0 0-1,0 1-15,-21-1 0,21 21 16,0-21-16,0 0 0,-21 22 0,21-22 15,-21 0-15,21 0 0,0 0 16,0 1-16,0-1 0,0 0 16,-22 0-16,22 0 15,0-42 1,22 0 0,-22 0-16,21 0 0,-21-1 0,0-20 15,21 0-15,0 21 0,0-22 16,0 1-16,1 0 0,-22 20 0,21-20 15,0 21-15,0-21 0,0 20 16,0 22-16,1-21 0,-1 21 0,0 0 16,0 0-16,0 0 0,0 21 0,-21 1 15,22-1-15,-22 21 16,21-21-16,-21 22 0,0-22 0,0 21 16,0-21-16,0 22 0,21-1 15,-21-21-15,0 0 0,0 22 0,0-22 16,21 0-16,-21 0 0,0-42 31,0 0-15,0 0-16,0-1 0,21-20 15,0 21-15,1-21 0,-22-1 0,21 1 16,0 0-16,0-1 0,0 1 0,0 0 16,1 20-16,-1-20 15,21 21-15,-21 21 0,0 0 0,22 0 0,-22 0 16,0 0-16,0 21 15,0 0-15,1 22 0,-1-22 0,-21 21 16,21 0-16,-21 1 0,0-1 0,0 0 16,0 1-16,0-1 0,0-21 15,0 22-15,0-22 0,0 21 0,0-21 16,0 0-16,0 1 0,0-1 16,0-42-1,0-1 1,0 1-16</inkml:trace>
  <inkml:trace contextRef="#ctx0" brushRef="#br0" timeOffset="4195.91">10033 2731 0,'0'21'15,"21"-21"1,0 0-16,0 0 0,1 0 0,-1 0 15,0 0-15,21 0 0,-21 0 16,1-21-16,20-1 0,-21 1 0,0 0 16,22 0-16,-22 0 0,-21-22 0,21 22 15,-21 0-15,0 0 16,0 0-16,0 0 0,0-1 0,-21 22 16,0 0-16,-1 0 0,1 0 15,-21 0-15,21 22 0,-22-1 16,1 0-16,21 21 0,0 1 0,0-22 15,-1 21-15,1 0 0,21 1 16,0-22-16,0 21 0,0 1 0,0-22 16,0 0-16,21 0 0,1 0 0,20 0 15,-21 1-15,21-22 0,1 0 16,-1 0-16,0 0 0,1 0 0,-1 0 16,0 0-16,1-22 0,-1 22 0</inkml:trace>
  <inkml:trace contextRef="#ctx0" brushRef="#br0" timeOffset="4644.1">10922 2477 0,'-21'21'16,"21"0"-16,-21 0 16,21 0-16,0 0 0,-22 1 15,1 20-15,21-21 0,-21 21 0,21-20 16,0 20-16,-21-21 0,0 0 15,21 22-15,-21-22 0,21 0 0,0 0 16,-22 0-16,22 0 0,-21-21 0,21 22 16,0-44 15,0 1-31,0 0 0,0 0 16,0 0-16,0-22 0,21 22 15,1-21-15,-1 0 0,0-1 0,0 1 16,0 0-16,0 20 0,1-20 0,20 21 15,-21 0-15,0 0 0,22 21 16,-22 0-16,0 0 0,0 0 0,21 21 16,-20 0-16,-22 0 0,21 21 15,-21-20-15,21 20 0,-21-21 16,0 21-16,0 1 0,0-22 0,0 21 16,0-21-16,-21 22 0,21-22 15,-21 0-15,21 0 0,0 0 0,-22-21 16,22 22-16,0-44 31,0 1-31,22 21 0,-1-21 16,0-21-16,0 21 0</inkml:trace>
  <inkml:trace contextRef="#ctx0" brushRef="#br0" timeOffset="4935.93">11663 1926 0,'0'0'0,"0"-21"0,0 0 16,-21 42 0,21 0-16,-22 22 15,1-22-15,21 21 0,0 0 0,-21 22 16,21-22-16,-21 22 0,0-1 16,21 1-16,-21-1 0,-1 1 0,1-1 15,21-20-15,0 20 0,-21-21 0,21 1 16,-21-1-16,21 0 0,0-20 15,0-1-15,0 0 0,0 0 0,0 0 16,21-21-16,0 0 16,0 0-16,1 0 0,-1 0 15,0 0-15,0-21 0,0 0 0,0 0 16,1 0-16,-1-1 0,21 1 0,-21-21 16</inkml:trace>
  <inkml:trace contextRef="#ctx0" brushRef="#br0" timeOffset="5119.34">11409 2392 0,'0'0'0,"0"-21"16,21 21 0,0 0-16,0 0 0,0 0 15,22-21-15,-1 21 0,0 0 0,1 0 16,-1-22-16,0 22 0,1 0 0,-22-21 15,21 0-15,-21 21 0,1 0 16</inkml:trace>
  <inkml:trace contextRef="#ctx0" brushRef="#br0" timeOffset="5588.14">12340 2032 0,'0'0'0,"21"-21"0,0-21 0,-21 20 0,22-83 16,-22 62-1,21 22-15,-21 0 0,0 0 0,0 0 16,0-1-16,0 44 16,0-1-16,0 0 15,0 21-15,0 1 0,0 20 16,0 1-16,0-1 0,-21 1 0,-1 20 15,22 1-15,-21-22 0,0 22 16,0 0-16,0-22 0,0 22 0,-1-22 16,1 1-16,0-22 0,21 1 0,0-1 15,0 0-15,-21-21 0,21 1 16,0-1-16,-21-21 16,21-21-1,0-1-15,0 1 0,0-21 16</inkml:trace>
  <inkml:trace contextRef="#ctx0" brushRef="#br0" timeOffset="6044.13">12255 2053 0,'0'0'0,"0"-42"0,22 0 16,-1-1-16,0 22 0,0-21 0,21 21 15,-20-22-15,20 22 0,0 0 16,22 0-16,-22 0 0,22 21 15,-1 0-15,1 0 0,-1 0 0,1 21 16,-1 0-16,-21 21 0,1 1 16,-22-22-16,0 21 0,-21 22 0,0-22 15,-21 0-15,-21 1 0,-1-1 0,-20 0 16,-1-21-16,1 22 0,-1-1 16,1-21-16,-1 0 0,1 1 0,-1-1 15,22 0-15,0-21 0,-1 0 16,1 0-16,21 0 0,-22 0 0,43-21 15,-21 0-15,21-1 16,21 22 0,1 0-16,-1 0 15,0 22-15,0-22 0,0 21 16,-21 21-16,21-21 0,1 0 0,-1 22 16,0-1-16,-21-21 0,21 22 0,0-1 15,-21 0-15,21-21 0,1 22 16,-1-22-16,0 0 0,-21 0 0,21 0 15,0 1-15,22-22 0,-22 0 16,0 0-16,0 0 0,21 0 0,-20 0 16,-1 0-16,21 0 0,-21-22 0,22 1 15,-22 0-15,0 21 0,0-42 16</inkml:trace>
  <inkml:trace contextRef="#ctx0" brushRef="#br0" timeOffset="6395.92">13144 2477 0,'0'21'16,"0"0"-1,22-21 1,20 0-16,-21 0 16,0 0-16,0 0 0,22 0 15,-22 0-15,0-21 0,0 0 16,0 21-16,-21-22 0,0 1 15,0 0-15,-21 21 16,0 0-16,0 0 0,-21 0 16,20 0-16,-20 0 0,0 21 0,21-21 15,-22 21-15,1 1 0,21 20 16,-22-21-16,22 21 0,0-20 0,21 20 16,0-21-16,0 21 0,0-20 15,0 20-15,0-21 0,0 0 0,21 0 16,22 1-16,-22-1 0,21-21 0,0 21 15,1-21-15,-1 0 0,0 0 16,22 0-16,-22 0 0,22-21 16,-22 0-16,0-1 0,1 1 0</inkml:trace>
  <inkml:trace contextRef="#ctx0" brushRef="#br0" timeOffset="8448.23">14224 1757 0,'0'0'0,"0"-21"16,0-22-16,-42-20 15,42 42-15,-22 0 0,22-1 16,-21 22-16,0 0 0,0 22 16,0 20-16,0-21 15,21 43-15,-22-1 0,1 1 0,0-1 16,0 22-16,0-1 0,0 1 15,-22 21-15,22 0 0,-21 0 0,-1-1 16,22 1-16,-21 0 0,0 21 16,20-21-16,-20 21 0,21 0 0,-21 0 15,-1-21-15,22 21 0,-21 21 0,-1-21 16,1 0-16,0 0 0,-1 0 16,1 0-16,0-21 0,-1 21 0,22-21 15,-21-22-15,42 1 0,0 0 0,0-22 16,0-21-16,0 22 0,0-43 15,0 21-15,21-20 0,0-22 16,22 0-16,-22 0 0,0 0 16,21-43-16,-21 22 0,22-21 0,-1 21 15,0-43-15,1 22 0,-1-22 0,22 1 16,-22-1-16,0 1 0,-21-1 16,22-20-16,-1-1 0,-21-21 0,0 21 15,1-20-15,-22-1 0,0 0 16,0 21-16,0-21 0,-22 22 0,1-22 15,-21 21-15,0 1 0,-1-1 0,-20 21 16,20 1-16,22-1 0,-21 22 16,21 0-16,0-1 0,21 22 15,0 0-15,0 0 0,0 0 0,0 0 16,21-1-16,0 1 0,0 21 16,0-21-16,22 21 0,-22-21 15,21 0-15,0 21 0,1-21 0,-1-1 16,0-20-16,1 21 0,20-21 15,-20 20-15,20-20 0,-21 0 0,22-1 16,-22 1-16,1 0 0,-22-1 16,21 22-16,-21 0 0,0 0 0,-21 0 15,0 0-15,0-1 0,-21 22 32,0 0-32,21 22 15,0-1-15,0 0 0,0 0 0,0 0 16,0 22-16,0-22 0,0 0 15,0 21-15,0-21 0,0 1 0,21 20 16,0-21-16,-21 0 0,22 0 16,-1 1-16,0-1 0,-21 0 0,21 0 15,0 0-15,-21 0 0,21-21 0,1 22 16,-1-1-16,0-21 16,0 21-16,0-21 0,0 0 15,22 0-15,-22 0 0,0-21 16,0 0-16,22 21 0,-22-22 15,21 1-15,-21-21 0,22 21 0,-1 0 16,-21-22-16,0 1 0,0 21 16,1-22-16,-1 1 0,0 21 0,-21-21 15,0 20-15,0 1 0,0 0 16,0 0-16,0 0 0,-21 21 16,0 0-16,21 21 15,-22 0-15,1 0 0,0 22 16,0-22-16,21 21 0,-21 0 0,21-20 15,-21 20-15,21 0 0,0-21 16,0 1-16,0 20 0,0-21 0,0 0 16,0 0-16,21 1 0,0-22 15,21 21-15,1-21 0,-1 0 16,0 0-16,1 0 0,-1 0 0,21 0 16,1-21-16,-22-1 0,22 1 0,-22 0 15,22 0-15,-22-21 0,0 20 16,-21-20-16,22 0 0,-22-1 0,0 22 15,-21-21-15,0 21 0,0 0 16,0-1-16,0 1 0,-21 21 16,0 0-16,0 21 15,-1 1-15,1-1 16,0 0-16,0 0 0,0 21 0,0-20 0,-1 20 16,22-21-16,-21 0 15,0 22-15,0-22 0,21 0 0,0 0 16,0 0-16,-21-21 0,21 21 0,21-21 31,-21-21-31,21 21 16,0-21-16,22 0 0,-22 0 15,0-22-15,21 22 0,-21-21 0,22 21 16,-22-22-16,0 22 0,0 0 16,0 0-16,1 0 0,-1 0 0,0 21 15,0 0 1,-21 21-1,0 0-15,0 0 0,0 21 0,0-20 16,21-1-16,-21 21 0,0-21 16,0 0-16,0 1 0,0-1 0,0 0 15,21 0-15,1 0 0,-22 0 0,21-21 16,0 0-16,0 0 16,0 0-16,22 0 0,-22-21 0,0 21 15,21-21-15,-21 0 0,1-21 16,20 20-16,-21-20 0,0 21 0,22-21 15,-22-1-15,0 1 0,0 21 16,0-22-16,0 22 0,1 0 16,-22 0-16,0 0 0,21 21 0,-21 21 31,0 0-31,0 0 16,0 0-16,0 1 0,0-1 15,0 0-15,0 0 0,0 0 0,0 0 16,21-21 15,-21-21-31,0 0 16,21 0-16,-21 0 15,0 0-15,0-1 0,0 1 0,0 0 16,0 0-16,0 0 16,-21 21-1,0 0-15,0 0 0,-1 0 16,22 21-16,-21 0 0,0 0 15,0 22-15,0-22 0,0 21 0,21-21 16,0 22-16,-22-1 0,22-21 16,0 21-16,0 1 0,0-22 0,0 0 15,0 21-15,22-20 0,-1-1 16,0 0-16,21-21 0,-21 21 0,22-21 16,-1 0-16,0 0 0,1 0 0,-1 0 15,0 0-15,1 0 16,-1 0-16,-21-21 0,22 0 0,-1 0 15,-21-22-15,21 22 0,-20-21 0,-1-1 16,0 1-16,0 0 0,0-1 16,-21 1-16,21 21 0,-21-21 0,0 20 15,0 1-15,0 0 0,0 0 16,-21 21-16,0 0 16,0 21-16,21 0 0,-21 22 15,0-22-15,-1 21 0,1 0 0,0 1 16,21-1-16,-21-21 0,21 22 0,-21-1 15,21-21-15,0 21 16,0-20-16,0-1 0,0 0 0,21 0 16,0 0-16,0-21 0,0 0 0,22 0 15,-22 0-15,0 0 0,21 0 16,-20 0-16,-1-21 0,0 0 0,21 21 16,-21-21-16,1-22 0,-1 22 15</inkml:trace>
  <inkml:trace contextRef="#ctx0" brushRef="#br0" timeOffset="9243.79">17547 2138 0,'21'0'47,"0"0"-32,22 0-15,-1 0 0,0-21 0,1 0 16,20 21-16,1-22 0,-1 1 16,1 0-16,-1 0 0,22-21 0,-22-1 15,1 1-15,-1 0 0,-20-1 16,-1 1-16,-21 0 0,0-1 0,-21 22 15,0-21-15,-21 21 0,0-1 16,-21 1-16,-1 0 0,1 21 16,-21 0-16,-1 0 0,22 0 15,-22 0-15,22 0 0,0 21 0,-1 22 16,1-22-16,0 21 0,20 0 16,-20 22-16,21-22 0,21 1 0,0-1 15,0 21-15,0-41 0,0 20 16,0 0-16,21-21 0,0 22 0,0-22 15,22 0-15,-1 0 0,0 0 16,1-21-16,-1 0 0,0 22 0,1-22 16,-1 0-16,-21 0 0,0 0 0,1 0 15,-22-22 1,-22 22 0,1 0-16,-21 0 0,0 0 15,-1 0-15,1 0 0,0 22 0,-1-22 16,-20 21-16,20 0 0,1 21 15,-21-21-15,20 22 0,1-22 0,0 21 16,-1 1-16,22-1 0,0 0 0,21 1 16,0-22-16,0 21 0,0-21 15,21 0-15,0 1 0,22-1 0,-1 0 16,0-21-16,22 0 0,-22 0 16,22 0-16,-22 0 0,21 0 15,-20 0-15,20 0 0,-20 0 0,-1 0 16,-21-21-16,21 21 0,-20-21 15,-1-1-15,21 1 0,-21 21 0</inkml:trace>
  <inkml:trace contextRef="#ctx0" brushRef="#br0" timeOffset="9515.65">18563 2307 0,'21'21'31,"-21"1"-16,21-1-15,-21 0 0,22 0 16,-1 21-16,0-20 0,0-1 16,0 21-16,0-21 0,-21 22 0,22-22 15,-1 0-15,-21 21 0,0-21 16,0 1-16,0-1 0,0 0 0,0 0 16,0 0-1,21-21-15,0 0 16,-21-21-16,0 0 15,21 0-15,0 0 0,-21-1 0,22-20 16,-1 21-16,0-21 0,-21 20 16,21-20-16</inkml:trace>
  <inkml:trace contextRef="#ctx0" brushRef="#br0" timeOffset="9707.54">18986 2392 0,'0'0'0,"0"-21"0,22 0 16,-22-1-16,0 1 0,0 0 16,-22 42 15,1 0-31,0 1 0,-21 20 15,21-21-15,-22 21 0,22 1 16,-21-22-16,-1 21 0,22 1 0,-21-1 16,21-21-16,-22 21 0,22-20 15,0-1-15,0 0 0,0 0 0,21 0 16,21-21 0,0 0-1,21-21-15,-20 0 0,20 0 0</inkml:trace>
  <inkml:trace contextRef="#ctx0" brushRef="#br0" timeOffset="9987.37">19537 2307 0,'0'0'0,"21"-42"16,-21 21-16,0 0 15,0-1-15,-21 22 31,0 0-31,-1 22 0,1-22 16,-21 21-16,21 21 0,0-21 0,-22 22 16,22-1-16,0 0 0,0 1 15,0-1-15,-1 0 0,22-21 0,0 22 16,0-1-16,0-21 0,0 0 16,0 22-16,22-43 0,-1 21 0,0 0 15,21-21-15,-21 0 0,22 0 16,-1 0-16,0 0 0,1 0 0,-1-21 15,0 0-15,1 21 0</inkml:trace>
  <inkml:trace contextRef="#ctx0" brushRef="#br0" timeOffset="10396.15">19939 2413 0,'0'0'0,"-21"0"0,-22 21 15,22-21-15,0 0 0,42 0 32,22 0-17,-22 0-15,0 0 0,21 0 0,-21-21 16,43 0-16,-43 21 16,0-21-16,0 21 0,1-21 0,-22-1 15,0 1 1,-22 21-1,1 0-15,0 0 0,0 0 0,-21 0 16,20 21-16,-20 1 0,21-1 16,0 21-16,0-21 0,-1 22 0,-20-22 15,42 21-15,0-21 0,-21 22 16,21-22-16,0 21 0,0-21 0,21 0 16,0 1-16,0-1 0,1 0 15,-1 0-15,0-21 0,21 0 0,-21 21 16,22-21-16,-1 0 0,0 0 0,-20 0 15,20 0-15,0-21 0,1 0 16,-1 21-16,-21-21 0,21-22 16,1 22-16,-22 0 0</inkml:trace>
  <inkml:trace contextRef="#ctx0" brushRef="#br0" timeOffset="10731.95">20595 2477 0,'0'0'0,"0"-22"0,21 1 0,-21-21 16,21 21-16,-21 0 0,22 21 15,-22-22-15,0 44 31,0-1-31,0 0 0,-22 0 16,1 21-16,0 1 0,21-1 16,-21 0-16,0 22 0,21-22 0,-21 22 15,21-22-15,0 22 0,-22-1 16,1 1-16,21-1 0,0 1 16,-21-1-16,0 1 0,0-1 0,0 22 15,-1-22-15,1 1 0,0-1 16,0 1-16,0 20 0,0-20 0,-1 21 15,-20-22-15,21 22 0,0-22 0,0 1 16,-22-1-16,43 1 0,-21-22 16,0 22-16,21-43 0,0 21 0,-21-21 15,21 0-15,0 1 0,21-44 32,0 1-32,0 0 0,0 0 15,1-21-15,-1-1 0,0 1 0,21-22 16,-21 22-16,22-21 15,-1-1-15</inkml:trace>
  <inkml:trace contextRef="#ctx0" brushRef="#br0" timeOffset="11051.77">20659 2350 0,'0'0'0,"0"-22"0,21 1 15,0 0-15,0 21 16,0-21-16,0 21 0,1 0 0,-1 0 16,0 0-16,0 21 0,-21 0 15,21-21-15,0 21 0,1 22 16,-22-22-16,0 0 0,0 21 0,0 1 16,0-22-16,-22 21 0,1-21 15,0 22-15,-21-22 0,21 0 0,-22 0 16,1 0-16,21 1 0,-22-1 15,1-21-15,0 21 0,-1-21 0,22 0 16,-21 0-16,21 0 0,0 0 16,21-21-1,0 0-15,0-1 0,21 1 0,0 0 16,21 0-16</inkml:trace>
  <inkml:trace contextRef="#ctx0" brushRef="#br0" timeOffset="12504.04">21484 1736 0,'0'0'0,"0"-43"15,0 22 1,0 0-16,0 0 15,0 0-15,0 0 0,21-1 0,-21 1 16,21 0-16,-21 0 0,22 0 0,-1 0 16,-21-1-1,0 44 1,0-1-16,0 21 16,0-21-16,-21 43 0,-1-22 0,1 22 15,0-22-15,0 21 0,0 1 16,0-1-16,-1 1 0,1-1 0,-21-20 15,42 20-15,-21 1 16,0-1-16,21-20 0,-22 20 0,22 1 16,0-22-16,0 0 0,0 1 15,0-1-15,0 0 0,22-21 0,-1 1 16,-21-1-16,21 0 0,0-21 0,21 0 16,-20 0-16,-1 0 0,21 0 15,-21-21-15,22 0 0,-22-1 0,21 1 16,-21 0-16,22-21 0,-22-1 15,0 1-15,21 0 0,-21 21 0,1-22 16,-1 22-16,0-21 0,-21 21 16,0-1-16,21 1 0,-21 0 15,21 21-15,-42 21 32,21 0-32,-21 22 0,0-22 15,0 21-15,21-21 0,-22 22 16,1-22-16,21 21 0,0-21 0,0 22 15,0-22-15,0 0 0,0 0 16,0 0-16,0 1 0,0-1 0,21-21 16,1 0-16,-1 0 0,0 0 0,0 0 15,21 0-15,-20-21 0,20-1 16,-21 22-16,21-42 0,-20 21 0,20 0 16,0-22-16,-21 1 15,22 0-15,-22-1 0,21 1 0,-21 0 16,1 21-16,-1-1 0,0 1 15,0 0-15,-21 0 0,0 42 32,-21 0-32,0 0 0,0 22 15,21-22-15,-22 0 0,1 21 0,21 1 16,-21-22-16,21 21 0,0-21 16,0 1-16,0-1 0,0 0 0,0 0 15,0 0-15,0 0 0,21-21 16,0 0-16,1 0 0,-1 0 0,0 0 15,0 0-15,0 0 0,22-21 0,-22 0 16,0 0 0,0 0-16,-21-22 0,0 22 0,0-21 15,0 21-15,0-22 0,0 22 16,0-21-16,0 21 0,0 0 0,0-1 16,-21 22-16,21-21 0,-21 21 15,0 0-15,-1 0 16,44 0 15,-1 0-31,21-21 0,-21 21 0,22 0 16,-1 0-16,0 0 0,1 0 15,-1 0-15,-21 0 0,21 0 16,1 0-16,-1 0 0,0 0 16,-20 0-16,-1 0 0,0 0 0,0 21 15,-21 0-15,0 1 0,0-1 0,0 0 16,0 0-16,0 0 0,0 0 15,0 22-15,-21-22 0,0 0 0,21 0 16,-21 22-16,-1-22 0,22 0 16,-21 0-16,0-21 0,0 21 0,21 0 15,-21 1 1,21-44 15,0 1-15,21 0-16,0 0 0,0-21 0,0 20 15,1-20-15,20 0 0,-21-1 16,21 22-16,1-21 0,-1 0 0,-21 20 16,22-20-16,-1 21 0,0 0 15,1 21-15,-22-21 0,0 21 0,21 0 16,-21 0-16,-21 21 16,22 0-16,-22 0 0,0 0 0,0 22 15,0-1-15,0 0 0,-22-21 0,22 22 16,-21-1-16,21 0 0,-21 1 15,21-22-15,0 21 0,0-21 0,0 1 16,0-1-16,21 0 16,0 0-16,1-21 0,-1 0 0,0 21 15,21-21-15,-21 0 0,22 0 16,-22 0-16,21 0 0,-21-21 0,22 21 16,-22-21-16,0 0 0,0 0 0,0-1 15,1 1-15,-22 0 0,0-21 16,21 21-16,-21-1 0,0 1 0,0 0 15,0 0-15,0-21 0,0 20 16,-21 1-16,-1 0 0</inkml:trace>
  <inkml:trace contextRef="#ctx0" brushRef="#br0" timeOffset="12967.43">23008 1609 0,'-21'0'16,"0"0"-16,0 21 15,21 0 1,-22-21-16,22 21 16,0 0-1,22-21 17,-22-21-17,0 0 1,-22 21 15,1 0-31,0 21 31,21 0-31,-21-21 0,0 0 16,0 0 15,-1 0-31,22 22 16</inkml:trace>
  <inkml:trace contextRef="#ctx0" brushRef="#br0" timeOffset="13327.75">21167 1842 0,'-22'0'0,"44"0"0,-65 0 0,64-22 31,1 22-31,20 0 16,-21-21-16,0 21 0,22 0 16,-22 0-16,21-21 0,0 21 0,1 0 15,-1 0-15,0-21 16,-20 21-16,20 0 0,-21 0 0,0 0 15,0 0-15,1 0 0,-22 21 63,0 0-63,0 0 16,-22-21-16,22 22 0,0-1 15</inkml:trace>
  <inkml:trace contextRef="#ctx0" brushRef="#br0" timeOffset="15415.37">3281 3620 0,'0'0'0,"-21"0"0,-22 0 0,22 0 15,0 0-15,-21 0 0,20 0 0,1 0 16,0 0-16,0 0 15,42 0 32,0 0-47,0 0 16,1 0-16,20 0 0,-21 21 16,21-21-16,1 0 0,-1 0 0,22 0 15,-22 0-15,21 0 0,-20 0 16,20 0-16,-20 0 0,20 0 0,-21 0 15,1 0-15,20 0 0,-20 0 0,-1 0 16,0 0-16,1 0 0,-22 0 16,21 0-16,0 0 0,22 0 0,-22 21 15,22-21-15,-1 0 0,1 0 16,-1 0-16,22 0 0,-22 0 16,22 0-16,0-21 0,-1 21 0,22-21 15,-21 21-15,21 0 0,-22-22 16,22 22-16,0 0 0,0-21 0,0 21 15,0-21-15,-1 21 0,1 0 0,0 0 16,0 0-16,0 0 0,21 0 16,-21 0-16,-1 0 0,1 0 0,21 0 15,-21 0-15,0 0 0,0 0 0,21 0 16,-21 0-16,21 0 0,0 0 16,-22 0-16,22 0 0,-21 0 15,21 0-15,-21 0 0,0 0 0,21 0 16,-21 0-16,21 0 0,-21 0 15,-1 0-15,1 0 0,21 0 0,-21 0 16,0 0-16,0 0 0,21 0 16,-21 0-16,21 0 0,-22 0 0,22 0 15,-21 0-15,21 0 0,-21 0 0,0 0 16,21 0-16,-21 0 0,21 0 16,-21 0-16,21 0 0,-22 0 0,22 0 15,-21 21-15,21-21 0,-21 0 0,21 0 16,-21 0-16,21 0 0,0 0 15,-21 0-15,21 21 0,-21-21 0,-1 0 16,22 0-16,0 0 0,-21 0 0,21 22 16,-21-22-16,21 0 15,-21 0-15,0 0 0,21 21 0,-21-21 16,21 0-16,-22 0 0,22 0 0,-21 21 16,0-21-16,0 0 0,21 0 15,-21 0-15,0 0 0,21 21 0,-22-21 16,1 0-16,21 0 0,-21 0 0,21 0 15,-21 0-15,0 0 0,0 0 16,-1 0-16,22 21 0,-21-21 0,0 0 16,21 0-16,-21 0 0,0 0 15,0 0-15,-1 0 0,1 0 16,0 0-16,0 0 0,21 0 0,-21 0 16,0 0-16,-1 0 0,1 0 0,0 0 15,0 0-15,0 0 0,0 0 16,-1 0-16,22 21 0,-21-21 0,0 0 15,0 0-15,0 0 0,0 0 0,-1 22 16,1-22-16,21 0 0,-21 0 16,21 21-16,-21-21 0,0 0 0,21 0 15,-21 0-15,-1 21 0,22-21 16,-21 0-16,21 0 0,-21 0 0,21 0 16,-21 0-16,0 0 0,21 0 15,-21 21-15,-1-21 0,1 0 16,-21 0-16,21 0 0,0 0 0,-22 0 15,1 0-15,0 0 0,-1 0 0,1 0 16,-22 0-16,22 0 0,-21 0 16,-1 0-16,1 0 0,-1 0 0,-21-21 15,22 21-15,-22 0 0,1 0 16,-1 0-16,-21 0 0,21 0 0,-20 0 16,-1 0-16,0 0 0,0 0 15,-42 0 32,0 0-47,0 0 16,-1 0-16,1 0 0,0 0 15,0 0-15,0 0 0,0 0 16</inkml:trace>
  <inkml:trace contextRef="#ctx0" brushRef="#br0" timeOffset="15557.29">22479 3810 0,'-21'0'16,"0"0"-1,21-21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6T03:49:19.1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4784 1990 0,'-22'-21'63,"22"-1"-63</inkml:trace>
  <inkml:trace contextRef="#ctx0" brushRef="#br0" timeOffset="726.94">5038 783 0,'0'0'15,"-22"-21"1,22 0-16,-21 21 16,21-21-1,-21 21 17,21 21-32,0 0 0,0 0 15,0 0-15,0 22 0,0-1 16,0 0-16,0 22 0,0-1 15,0-20-15,0 20 0,0-20 0,0 20 16,0-21-16,0 22 0,0-1 16,0-20-16,0 20 0,0 1 0,0-22 15,-21 22-15,21-1 16,0-21-16,-21 1 0,0 20 0,21-20 16,0-22-16,-22 21 0,22-21 15,-21 0-15,21 1 0,0-1 0,-21-21 16,21-21 15,0-1-31,0 1 16,-21-21-16,21 21 0,-21-22 0</inkml:trace>
  <inkml:trace contextRef="#ctx0" brushRef="#br0" timeOffset="1238.95">4614 1122 0,'0'0'0,"-21"-21"0,0 0 0,0-1 16,21 1-16,0 0 15,0 0-15,0 0 0,0 0 16,21-1-16,0 1 0,0 21 0,22-21 15,-1 0-15,0 0 16,1 0-16,-1 21 0,21-22 16,-20 22-16,20 0 0,-20-21 0,20 21 15,1 0-15,-1 0 0,1 21 16,-1 1-16,1 20 0,-1 0 0,1 1 16,-1-1-16,-21 0 0,1 22 15,-22-1-15,21 1 0,-42-22 16,0 22-16,0-1 0,0 1 0,0 20 15,-21-20-15,0-1 0,-21 1 16,-1-1-16,1-20 0,-22 20 0,22-21 16,-21 1-16,-1-1 0,1-21 15,-22 22-15,21-22 0,22 0 16,-21 0-16,-1 0 0,22-21 0,-1 0 16,1 0-16,21 0 0,-21 0 15,20 0-15,1 0 0,0 0 16,0 0-16,0 0 15,21-21 17,21 21-17,0-21-15,-21 0 0</inkml:trace>
  <inkml:trace contextRef="#ctx0" brushRef="#br0" timeOffset="1742.67">5757 1672 0,'0'0'0,"0"-21"0,43-42 15,-22 63-15,0-22 0,0 22 16,0-21-16,0 21 16,1 0-16,-1 0 0,21 0 15,-21 0-15,0 21 0,1 1 0,20-1 16,-21 0-16,0 21 0,0-21 16,1 22-16,-22-1 0,0 0 0,0 1 15,0-1-15,0-21 0,0 22 16,0-22-16,0 0 0,-22 21 0,1-21 15,0 1-15,0-22 0,21 21 16,-21 0-16,0-21 0,-1 0 16,22-21-1,0 0-15,0-1 0,0 1 16,0 0-16,0-21 0,22 21 16,-1-22-16,-21 22 0,21-21 15,0-1-15,0 22 0,-21-21 0,21 21 16,1 0-16,-1-1 0,0 1 15,0 0-15,-21 0 0,21 0 16,0 21-16</inkml:trace>
  <inkml:trace contextRef="#ctx0" brushRef="#br0" timeOffset="2210.96">6752 1609 0,'-21'0'0,"0"0"15,0 0-15,-22 0 16,22 21-16,0 0 0,0 0 15,0 0-15,-1 1 0,22 20 16,-21 0-16,0-21 0,21 22 0,-21-1 16,21-21-16,0 22 0,0-22 15,0 21-15,0-21 0,0 0 0,0 1 16,21-22-16,0 21 0,0-21 16,22 0-16,-22 0 0,21 0 0,1 0 15,-1 0-15,0 0 0,1-21 16,-1 21-16,0-22 0,1 1 0,-1 0 15,0-21-15,-21 21 0,1-22 16,-1 22-16,-21-21 0,0-1 0,0 1 16,0 0-16,0-1 0,-21 1 15,-1 0-15,-20 21 0,21-1 16,0 1-16,0 21 0,-22 0 16,22 0-16,-21 0 0,21 0 0,-22 0 15,1 0-15,0 21 0,20 1 16,-20-1-16,21 0 0,0 0 0,0 0 15,-1 0-15,22 1 0,0-1 16,0 0-16,22-21 0</inkml:trace>
  <inkml:trace contextRef="#ctx0" brushRef="#br0" timeOffset="2594.75">7387 1566 0,'0'0'0,"0"-21"0,0 42 31,0 22-31,0-22 0,0 0 16,0 21-16,0 1 0,0-1 15,0 22-15,0-22 0,0 21 16,0 1-16,0-22 0,0 22 0,0 20 15,-21-20-15,0 21 0,0-22 0,-1 22 16,22-22-16,-21 22 16,0-22-16,-21 22 0,21-21 0,-1-1 15,1 1-15,0-1 0,0 1 0,0-1 16,0 1-16,-1-22 0,22 0 16,0-21-16,-21 1 0,21-1 0,0 0 15,0 0-15,0-42 31,0 0-31,21 0 0,-21-22 16,22 1-16,-1 21 0,-21-22 0,21-20 16,-21 21-16</inkml:trace>
  <inkml:trace contextRef="#ctx0" brushRef="#br0" timeOffset="2923.28">7239 1651 0,'0'0'16,"0"-42"-16,21 21 0,0-1 0,0 1 0,22-21 15,-1 21-15,0 0 16,1-1-16,-1 22 0,22 0 16,-22 0-16,21 0 0,1 0 15,-22 0-15,1 0 0,-1 0 0,0 22 16,-21 20-16,1-21 0,-22 21 15,0 1-15,0-1 0,-22 0 0,1-20 16,0 20-16,-21 0 0,-1 1 16,1-22-16,0 21 0,21-21 0,-22 0 15,1 1-15,21-22 0,-22 21 16,22-21-16,0 0 0,21 21 0,-21-21 16,21-21-1,21 21 1,0-21-16</inkml:trace>
  <inkml:trace contextRef="#ctx0" brushRef="#br0" timeOffset="3734.84">8953 826 0,'0'0'0,"0"21"16,0 0-16,0 0 0,0 0 15,0 22-15,-21-1 16,0 21-16,0-20 0,0 20 0,0 1 16,-22-1-16,22 22 0,-21-22 15,21 22-15,-22 0 0,1-22 0,21 22 16,-22-22-16,22 1 0,-21-1 15,21-20-15,0-1 0,-1 0 0,22-20 16,-21 20-16,21-21 0,-21-21 0,21 21 16,0 0-16,0-42 31,0 0-31,0 0 0,0 0 16,0-22-16,0 1 0,0 0 0,0-22 15,0 1-15,21-1 16,0 1-16,1 20 0,-22 1 0,21 0 15,0-1-15,0 22 0,0 0 16,0 21-16,1 0 16,-1 21-16,-21 0 0,21 22 15,0-22-15,-21 21 0,21 1 0,0-1 16,-21 0-16,22 1 0,-1-1 16,-21 0-16,21-21 0,0 22 0,-21-22 15,21 0-15,0 0 0,-21 0 16,22 1-16,-1-22 0,0 21 0,0-21 15,0 0-15,0 0 0,22 0 16,-22 0-16,21 0 0,-21-21 16,22-1-16,-22 1 0,21 0 0,-21-21 15,1-1-15,20 1 0,-21-21 16,0-1-16,0 1 0,1-1 0,-1-21 16,0 22-16,-21-22 0,0 1 15,0-1-15,0 21 0,0-20 0,-21 20 16,0 1-16,-1-1 0,1 22 15,-21 0-15,21-1 0,0 22 0,-22 0 16,1 21-16,21 0 0,-22 0 16,1 0-16,21 0 0,-21 0 0,-1 21 15,1 21-15,21-20 16,0 20-16,-22 0 0,22 22 0,0-22 16,21 22-16,0-22 0,-21 21 15,21-20-15,0-1 0,0 22 0,0-22 16,0-21-16,21 21 0,0 1 15,0-22-15,22 21 0,-22-21 0,21 1 16,0-1-16,-20-21 0,20 0 16,0 0-16,1 0 0,-1 0 0,0 0 15</inkml:trace>
  <inkml:trace contextRef="#ctx0" brushRef="#br0" timeOffset="4221.56">9885 1439 0,'-21'-21'16,"-1"21"-16,1 21 16,0 1-16,0-1 0,0 0 15,0 0-15,21 21 0,-22-20 16,1 20-16,21 0 0,0 1 15,-21-22-15,21 21 0,-21 0 0,21-20 16,0 20-16,0-21 0,0 0 16,0 0-16,0 1 0,0-1 0,21 0 15,0-21-15,0 21 16,1-21-16,20 0 0,-21 0 0,0 0 16,22 0-16,-1-21 0,-21 0 15,21 0-15,-20-1 0,20 1 0,-21 0 16,21-21-16,-20 21 0,-1-22 15,-21-20-15,0 20 0,0 1 0,0-21 16,0 20-16,0 1 0,-21 0 16,-1 20-16,1-20 0,0 21 15,0 0-15,0 21 0,0 0 0,-1 0 16,1 0-16,0 0 0,0 0 16,-21 21-16,20 0 0,1 0 0,0 0 15,0 22-15,0-22 0,0 0 16,-1 21-16,22-20 0,0-1 0,0 21 15,0-21-15,0 0 0,0 1 16,0-1-16,22-21 0,-1 0 16,0 21-16</inkml:trace>
  <inkml:trace contextRef="#ctx0" brushRef="#br0" timeOffset="5381.04">10456 1503 0,'21'-42'0,"-21"20"31,0 44-15,0-1-1,0 0-15,0 21 0,0-21 16,0 22-16,0-22 0,0 21 15,0 1-15,-21-1 0,21-21 16,0 21-16,0-20 0,0-1 0,0 21 16,0-21-16,0 0 15,0 1-15,21-22 32,1 0-32,-1-22 0,-21 1 15,21 0-15,0 0 0,0 0 16,0-22-16,1 22 0,-1-21 0,-21 0 15,21 20-15,0-20 0,0 21 16,-21 0-16,0 0 0,21-1 0,1 22 16,-22 22 15,0-1-31,0 0 16,0 0-16,0 0 0,0 0 15,0 22-15,0-22 0,0 0 0,0 0 16,0 22-16,0-22 0,0 0 15,0 0-15,21 0 0,0-21 16,0 0-16,0 21 0,0-21 16,1 0-16,-1 0 0,0 0 0,0 0 15,21 0-15,-20-21 0,-1 21 16,0-21-16,0 0 0,-21 0 0,0 0 16,0-22-16,0 22 0,0-21 15,0-1-15,0 1 0,0 21 16,-21-21-16,21-1 0,-21 22 0,0 0 15,-1 0-15,1 0 0,0-1 16,0 22-16,42 0 47,0 0-47,0 0 0,1 0 16,20 0-16,0-21 0,1 21 0,-1 0 15,0 0-15,1 0 0,-1 0 16,0 0-16,-21 0 0,22 0 0,-22 0 15,0 0-15,0 0 16,-21 21-16,0 1 16,0-1-16,0 0 0,0 0 15,0 0-15,0 0 0,0 22 16,0-22-16,0 0 0,0 21 0,0-20 16,-21-1-16,21 21 0,-21-21 15,21 0-15,0 1 0,0-1 0,-21 0 16,0 0-16,21 0 15,-22-21-15,22-21 47,0 0-47,0 0 16,0 0-16,0-1 0,0-20 16,22 21-16,-1-21 0,0 20 0,0-20 15,0 0-15,0 21 0,1-22 16,-1 22-16,0-21 0,21 21 0,-21-1 15,22 1-15,-22 0 0,21 0 16,1 21-16,-22 0 0,21 0 0,-21 0 16,22 0-16,-22 21 0,21 0 15,-21 0-15,0 1 0,-21 20 0,0 0 16,22-21-16,-22 22 0,0-1 16,0 0-16,0-20 0,0 20 0,0 0 15,0-21-15,-22 1 16,22 20-16,-21-21 0,21 0 0,-21 0 15,0 1-15,21-1 16,0-42 31,0-1-47</inkml:trace>
  <inkml:trace contextRef="#ctx0" brushRef="#br0" timeOffset="7902.24">4847 2477 0,'0'0'0,"-21"0"15,0 0 1,21-22-16,-21 22 0,-1 0 15,1 0 1,0 0 0,0 0-1,0 0-15,42 0 47,0 0-47,0 0 16,0 0-16,1 0 15,-1 0-15,0 22 0,0-22 0,0 0 16,0 0-16,1 0 0,-1 0 16,21 0-16,-21 0 0,22 0 0,-1 0 15,-21 0-15,21 0 16,1 0-16,-1 0 0,0 0 0,1 0 16,-1 0-16,0 0 0,1 0 15,-1 0-15,0 0 0,1 0 16,20 0-16,-20 0 0,-1-22 0,0 22 15,22 0-15,-22 0 0,22 0 16,-22 0-16,21 0 0,-20 0 0,-1 0 16,22 0-16,-1 0 0,-21 0 15,22 0-15,-1 0 0,-20 0 0,20 0 16,1 0-16,-1 0 0,-20 0 16,20 0-16,-21 0 0,22 0 15,-22 0-15,1 0 0,20 0 16,-21 0-16,1 0 0,-1 0 15,22 0-15,-22 0 0,0 0 0,1 0 16,20 0-16,-21 0 0,22 0 16,-1 0-16,-20 0 0,20 0 0,1 0 15,-22 0-15,22 0 0,-1 0 16,-21 0-16,22 0 0,-22 0 0,22 0 16,-1 0-16,-20 0 0,20 0 15,1 0-15,-22 0 0,21 0 0,1 0 16,-1 0-16,1 0 0,21 22 15,-22-22-15,1 0 0,-1 0 16,1 0-16,-1 0 0,1 21 16,-1-21-16,-21 0 0,22 0 0,-22 0 15,22 0-15,-22 0 0,22 0 16,-1 0-16,-21 0 0,22 0 0,-1 0 16,1 0-16,-1 0 0,1 0 15,-1 0-15,1 0 0,-1 0 0,-20 0 16,20 0-16,1 0 0,-22 0 15,0 0-15,22 0 0,-22 0 0,1 0 16,-1 0-16,21 0 0,-20 0 16,20 0-16,-20 0 0,20 0 0,1 0 15,-1 0-15,1 0 16,-1 0-16,1 0 0,-1 0 0,1 0 16,-1 0-16,1 0 0,-22 0 15,21 21-15,-20-21 0,20 0 0,-20 0 16,20 0-16,-21 0 0,22 0 15,-22 0-15,22 0 0,-22 0 0,22 21 16,-22-21-16,21 0 0,-20 0 16,20 0-16,-20 0 0,-1 0 0,0 0 15,-21 0-15,22 0 0,-1 0 16,-21 0-16,0 0 0,1 0 16,-1 0-16,0 0 0,0 0 0,0 0 15,0 0 16,-21 21 16,-21-21-15,0 0-32,0 0 0,-21 0 15</inkml:trace>
  <inkml:trace contextRef="#ctx0" brushRef="#br0" timeOffset="10179.33">1609 3789 0,'0'-21'16,"0"0"15,0-1-16,0 1 1,0 0 0,0 0-16,0 0 15,0 0 1,0-1 0,0 44 46,0-1-62,0 0 0,0 0 16,0 0-16,0 22 0,0-22 15,0 21-15,-22-21 0,22 22 16,-21-1-16,21 0 0,-21 22 0,21-22 16,0 0-16,-21 22 0,21-22 15,-21 1-15,21-1 0,-21 21 16,21-20-16,0-1 0,0 0 0,0-20 15,-22 20-15,22-21 0,0 21 16,0-20-16,0-1 0,0 0 16,0-42 31,22 21-32,-22-21-15,0-1 0,21 1 16,0 0-16</inkml:trace>
  <inkml:trace contextRef="#ctx0" brushRef="#br0" timeOffset="11015.12">2053 4191 0,'-21'0'31,"21"21"-15,0 0-1,0 1 1,0-1-16,0 0 16,0 0-1,21-21 16,0-21 1,-21 0-32,21 21 0,-21-21 15,0-1-15,0 1 16,0 0-16,0 0 0,-21 0 16,0 21-1,0 0 1,21 21-1,-21 0-15,21 0 0,0 0 0,0 1 16,0-1-16,0 0 0,0 0 16,0 0-16,0 0 15,21-21 17,0 0-32,-21-21 15,0 0 1,0 0-16,0 0 15,0 42 64</inkml:trace>
  <inkml:trace contextRef="#ctx0" brushRef="#br0" timeOffset="13430.79">4889 3725 0,'0'22'47,"22"-22"-32,-22 21 1,21-21-1,0 0-15,0 0 16,0 0-16,0 0 16,1 0-16,-1 0 0,0 0 15,0-21-15,0 21 0,0-22 16,1 22-16,-1-21 0,0 0 0,0 21 16,0-21-16,-21 0 0,21 21 15,1-21-15,-22-1 0,0 1 16,0 0-16,0 0 0,0 0 15,0 0-15,0-1 0,0 1 0,0 0 16,0 0-16,-22 21 16,1-21-16,0 21 15,0 0-15,0 0 0,0 0 0,-1 21 16,-20 0-16,0 0 0,-1 0 16,1 1-16,0 20 0,-1-21 0,1 21 15,0-20-15,21 20 0,-1 0 16,1-21-16,21 22 0,-21-22 0,21 21 15,0-21-15,0 22 0,0-22 16,0 0-16,0 0 0,21 22 0,0-22 16,-21 0-16,22 0 15,-1 0-15,0 0 0,0 1 0,0-1 16,0-21-16,1 21 0,-1 0 16,0 0-16,0-21 0,0 21 0,0 1 15,1-22-15,20 21 0,-21-21 16,0 21-16,0-21 0,1 21 0,-1-21 15,0 21-15,-21 0 16,21 1-16,-21-1 0,0 0 16,-21 0-16,0 0 0,0 0 15,-22-21-15,22 22 0,-21-1 16,-1 0-16,1-21 0,-21 21 0,20-21 16,1 0-16,-22 21 0,22-21 15,0 0-15,-22 0 0,22 0 16,0 0-16,-1 0 0,1-21 15,0 21-15,20-21 0,-20 21 0,21-21 16,-21 0-16,42-1 0,-22 22 16,1-21-16,0 0 0,21 0 15,0 0 1,0 0 15,21 21-31,0 0 0,1-22 16,-1 1-16,0 21 0,0-21 15</inkml:trace>
  <inkml:trace contextRef="#ctx0" brushRef="#br0" timeOffset="13970.48">5419 4382 0,'0'21'16,"21"-21"0,0 0-16,0 0 15,0 0-15,-21-21 0,21-1 16,1 22-16,-1-21 0,0 0 0,0 0 15,0 21-15,22-21 0,-43 0 16,21-1-16,0 1 0,0 0 0,-21-21 16,21 21-16,-21-1 0,0 1 15,0 0-15,0 0 0,0 0 0,0 0 16,-21-1-16,0 22 16,0 0-16,0 0 0,-1 0 15,1 0-15,0 0 0,0 0 16,0 22-16,21-1 0,-21 21 15,21-21-15,0 0 0,-22 22 0,22-1 16,-21-21-16,21 22 0,-21-1 16,21-21-16,0 21 0,0-20 0,0 20 15,0-21-15,0 0 0,0 0 16,0 1-16,0-1 0,21 0 0,0 0 16,1 0-16,-1-21 0,0 21 15,0-21-15,0 0 0,0 0 0,1 0 16,-1 0-16,0 0 0,21 0 15,-21 0-15,1-21 0,20 0 16,-21 0-16,21 21 0,-20-42 0,20 20 16,-21-20-16,21 21 0</inkml:trace>
  <inkml:trace contextRef="#ctx0" brushRef="#br0" timeOffset="14314.9">6435 3471 0,'0'-21'0,"0"0"15,0 42 17,0 0-32,0 1 15,0-1-15,-22 21 0,22-21 0,0 22 16,0-1-16,0 0 0,0 22 15,0-22-15,-21 22 0,21-22 0,-21 21 16,21 1-16,-21-1 0,21 1 0,-21-22 16,21 22-16,0-22 0,-21 0 15,21 1-15,-22-1 0,22 0 0,0-20 16,0-1-16,0 21 0,0-21 16,0 0-16,0 1 0,22-44 31,-1 1-16,0 0-15,0 0 0</inkml:trace>
  <inkml:trace contextRef="#ctx0" brushRef="#br0" timeOffset="14822.61">6710 4191 0,'0'0'0,"-21"42"16,21-20 0,-22-1-16,22 0 15,22-21 17,-1 0-32,0 0 0,0 0 15,0 0-15,0 0 0,1-21 0,-1 21 16,0-21-16,0-1 0,0 22 0,0-21 15,1 0-15,-22 0 0,21 0 16,-21 0-16,21-1 0,-21 1 16,0 0-16,0 0 0,0 0 15,0 0-15,-21 21 16,0 0-16,-1 0 0,1 0 16,0 0-16,0 0 0,0 21 15,0 0-15,-1 0 0,1 0 0,0 0 16,0 1-16,0 20 0,0-21 15,21 21-15,-22-20 0,1 20 0,21-21 16,-21 21-16,21-20 0,0-1 16,0 21-16,0-21 0,0 0 0,0 1 15,0-1-15,0 0 0,21 0 16,0-21 0,1 0-16,-1 0 0,0 0 0,21 0 15,-21 0-15,1 0 0,-1 0 0,21 0 16,-21 0-16,0-21 0,22 0 15,-22 21-15,0-21 0,21-1 0,-20 1 16</inkml:trace>
  <inkml:trace contextRef="#ctx0" brushRef="#br0" timeOffset="15612.39">7556 4001 0,'0'0'0,"0"-22"15,0 1-15,-21 21 16,0-21-16,0 21 16,0 0-16,0 0 15,-1 0-15,1 21 0,21 0 16,-21 1-16,21-1 0,-21 0 16,0 0-16,21 0 0,0 22 0,-21-22 15,21 0-15,-22 21 0,22-21 0,-21 22 16,21-22-16,0 21 0,0-21 15,0 1-15,0 20 0,0-21 0,0 0 16,0 0-16,0 1 16,21-22-16,1 21 0,-1-21 15,0 0-15,0 0 0,21 0 0,-20 0 16,-1 0-16,0 0 16,21 0-16,-21 0 0,22-21 0,-1-1 15,-21 22-15,22-21 0,-22 0 0,21 0 16,-21 0-16,22 0 0,-22-22 15,0 22-15,21-21 0,-21 21 0,22-22 16,-22 1-16,0-22 0,0 22 16,0 0-16,1-1 0,-1-20 0,0 21 15,-21-1-15,21 1 0,-21 0 16,0-1-16,0 1 0,0 0 16,0 20-16,21-20 0,-21 0 0,0 21 15,0-22-15,0 22 0,0 0 16,0 0-16,0 0 0,0-1 0,0 1 15,0 0 1,0 42 0,-21-21-16,0 21 0,21 1 15,0 20-15,-21-21 0,21 21 0,-21 1 16,-1-22-16,22 21 0,0 22 16,0-22-16,-21 0 0,21 1 0,-21-1 15,21 22-15,-21-22 0,21 0 0,0 1 16,0-1-16,-21 21 15,0-20-15,21-1 0,-22-21 0,22 22 16,0-1-16,0-21 0,0 21 16,0-20-16,0-1 0,0 0 0,0 0 15,0 0-15,0 0 0,0 1 0,0-1 16,22-21 0,-1 0-16,0 0 0,0 0 15,0 0-15,0 0 0,1 0 0,-1 0 16,0 0-16,0-21 0,0 21 15,22-22-15,-22 22 0,0-21 0,0 0 16,0 21-16,0-21 0,-21 0 16,22 0-16,-1 21 0,-21-22 15,0 1-15,21 0 0</inkml:trace>
  <inkml:trace contextRef="#ctx0" brushRef="#br0" timeOffset="15946.22">8043 3725 0,'0'0'16,"21"0"15,1 0-31,-1 0 15,21 0-15,-21 0 0,0 0 16,22 0-16,-1 0 0,-21 0 0,22 0 16,-1-21-16,0 21 0,-21-21 15,22 21-15,-22 0 0,21 0 0,-21 0 16,1 0-16,-1 0 16,-21-21-1,0 0 16</inkml:trace>
  <inkml:trace contextRef="#ctx0" brushRef="#br0" timeOffset="33987.16">10562 4403 0,'0'21'0,"-21"-21"46,21 21-30,0-42 78,21 0-79,-21 0-15,21 21 0,0-22 16,-21 1-16,22 0 0,-1-21 0,0 21 16,0-1-16,0-20 0,0 0 15,1-1-15,20 22 0,-21-21 0,0 0 16,0-1-16,1 1 0,20 21 0,-21 0 16,0-22-16,0 22 0,1 0 15,-1 0-15,0 0 0,0 21 16,-21-22-1,-21 22 1,0 0 0,0 22-16,21-1 0,-22-21 0,1 21 15,0 0-15,0-21 0,0 21 16,0 0-16,21 1 0,-22-22 16,22 21-16,-21 0 0,21 0 0,0 0 15,0 0-15,0 1 16,0-1-16,21 0 15,1 0 1,-1-21-16,0 0 0,0 21 16,0-21-16,0 21 0,1-21 0,-22 22 15,21-22-15,0 21 0,0 0 16,0 0-16,-21 0 0,0 0 16,21 1-1,-21-1-15,0 0 16,0 0-16,0 0 0,-21 0 15,0-21-15,0 22 0,0-22 16,0 0-16,-1 21 0,1-21 0,-21 0 16,21 0-16,0 0 0,-22 0 15,22 0-15,0 0 0,-21 0 0,20 0 16,1 0-16,-21 0 0,21-21 0,0 21 16,-1-22-16,1 22 15,21-21-15,-21 21 16,42 0 31,0-21-47,1 21 15,-1-21-15,0 0 0</inkml:trace>
  <inkml:trace contextRef="#ctx0" brushRef="#br0" timeOffset="34460.4">12615 3852 0,'0'0'0,"-21"0"15,42 0 32,0 0-31,1 0-16,-1 0 0,0 0 15,0 0-15,0 0 0,0 0 0,1 0 16,-1 0-16,0 0 0,0 0 16,-42 22 46</inkml:trace>
  <inkml:trace contextRef="#ctx0" brushRef="#br0" timeOffset="34698.51">12658 4064 0,'0'0'16,"21"0"31,0 0-47,0 0 16,0 0-16,0 0 0,1 0 15,-1 0-15,0 0 0,0-21 16,0 21-16,0-21 15,1 21-15</inkml:trace>
  <inkml:trace contextRef="#ctx0" brushRef="#br0" timeOffset="35491.12">13843 3852 0,'0'0'0,"-21"0"0,0 0 15,21-21 17,0 0-17,0 0-15,0 0 16,21 21-16,0-21 0,0 21 16,0-22-16,0 22 0,1-21 15,-1 21-15,0 0 0,21 0 16,-21 0-16,1 0 0,-1 0 0,0 0 15,0 0-15,0 0 16,-21 21-16,21 1 0,-21-1 0,22-21 16,-22 42-16,0-21 0,0 0 15,0 1-15,0-1 0,0 0 16,0 0-16,0 21 0,-22-20 0,1-1 16,21 0-16,0 0 0,-21 0 15,0-21-15,21 21 0,-21-21 0,21 22 16,-21-22 15,21-22-15,0 1-16,0 0 15,0 0-15,0 0 0,0 0 16,21-1-16,-21 1 0,21 0 0,0-21 16,0 21-16,0-1 15,22 1-15,-22-21 0,21 21 0,-21 0 16,22 21-16,-22-22 0,21 1 0,-21 21 15,22 0-15,-22-21 0,0 21 16,21 0-16,-20 0 0,-1 0 0,0 21 16,0-21-16,0 21 0,0 1 15,-21-1-15,0 21 0,0-21 0,0 22 16,0-22-16,0 21 0,0 0 0,0 1 16,0-22-16,-21 21 0,0-21 15,21 22-15,-21-22 0,21 0 0,-21 0 16,21 0-16,0-63 47,0 21-32,0 0-15,21 0 0,0-22 0</inkml:trace>
  <inkml:trace contextRef="#ctx0" brushRef="#br0" timeOffset="35934.9">14986 3874 0,'0'21'15,"21"-21"17,0 0-32,-21-21 15,21 21-15,1-22 0,-1 22 16,0-21-16,0 21 0,0-21 0,0 0 15,1 21-15,-1-21 0,-21 0 0,21 21 16,-21-22-16,0 1 0,0 0 16,0 0-1,-21 21 1,0 0-16,-1 0 0,1 0 0,-21 21 16,21 0-16,0-21 0,-1 21 15,1 1-15,-21-1 16,21 21-16,0-21 0,-1 0 0,1 22 15,0-22-15,21 0 0,0 21 0,0-20 16,0-1-16,0 0 0,0 0 16,0 0-16,0 0 0,0 1 0,21-22 15,-21 21-15,21-21 0,1 0 16,-1 21-16,0-21 0,0 0 0,0 0 16,0 0-16,1 0 0,-1 0 0,0 0 15,0 0-15,0-21 0,22 21 16,-22-21-16,0-1 0,21 1 15,-21 0-15</inkml:trace>
  <inkml:trace contextRef="#ctx0" brushRef="#br0" timeOffset="36615.1">15706 3683 0,'0'-21'0,"0"42"31,0 0-15,0 0-16,0 1 0,0-1 0,0 0 15,0 0-15,-22 0 0,22 0 16,-21 1-16,21 20 0,0-21 16,-21 0-16,21 0 0,0 1 0,0-1 15,0 0-15,-21 0 0,21 0 16,0 0-16,0-42 47,0 0-47,21 0 15,-21 0-15,21 0 0,0-1 0,1 1 16,-1 0-16,0 0 0,0 0 16,0 0-16,0-1 0,1 22 15,-1-21-15,0 21 0,0 0 16,0 0-16,0 0 0,1 0 15,-1 0-15,-21 21 16,21 1-16,-21-1 16,0 0-16,21 0 0,-21 0 0,0 0 15,0 1-15,0-1 0,21 0 16,-21 0-16,21 0 0,-21 0 16,22 1-16,-1-22 15,0 0-15,0 0 16,0 0-16,0 0 15,1 0-15,-1-22 0,-21 1 16,21 21-16,0-21 0,-21-21 0,21 21 16,-21-1-16,21 1 0,1-21 15,-22 21-15,0-22 0,0 22 0,0-21 16,21 21-16,-21 0 0,0-1 16,0 1-16,0 0 0,0 0 0,0 0 15,0 0 48,0-1-48,21 22-15</inkml:trace>
  <inkml:trace contextRef="#ctx0" brushRef="#br0" timeOffset="37606.9">18648 3450 0,'21'0'32,"0"0"-17,0 0 1,0 0-16,1 0 15,-1 0-15,0-21 0,0 21 0,21-21 16,-20 0-16,-1 0 0,21 21 16,-21-22-16,22 1 0,-1-21 0,-21 21 15,0 0-15,0-1 16,1 1-16,-1 0 0,-21 0 0,0 0 16,0 0-16,0-1 0,0 1 15,-21 21-15,-1 0 0,1 0 16,0 0-16,-21 0 0,21 0 15,-22 0-15,1 0 0,21 21 0,-22-21 16,1 22-16,0-1 0,-1 21 16,1-21-16,0 0 0,21 22 0,-22-22 15,22 0-15,0 21 0,0-20 0,0 20 16,21-21-16,-22 0 16,22 0-16,0 22 0,0-22 0,0 0 15,22 0-15,-1 0 0,0 1 0,0-1 16,0 0-16,22 0 0,-22 0 15,0 0-15,21 1 0,1-22 0,-22 21 16,21 0-16,-21 0 0,22-21 16,-22 21-16,0 0 0,0 1 0,0-1 15,0 0-15,-21 0 0,0 0 16,0 0-16,0 1 0,0-1 0,0 21 16,0-21-16,-21 0 0,0 1 15,-21-1-15,21 0 0,-22-21 0,1 21 16,0 0-16,20-21 0,-20 21 15,0-21-15,-1 0 0,1 0 16,0 0-16,-1 0 0,1 0 0,21 0 16,-21-21-16,-1 0 0,22 21 0,-21-42 15,21 21-15,-22-1 0,22 1 16,0-21-16,0 21 0,0-22 0,21 22 16,0 0-16,-22 0 0,22 0 15,0 0-15,0-1 16,22 22-1,-1 0-15,-21-21 0,21 21 16,0 0-16,0 0 0,22 0 0,-22 0 16,0-21-16,21 21 15,-21 0-15</inkml:trace>
  <inkml:trace contextRef="#ctx0" brushRef="#br0" timeOffset="38050.64">19050 3852 0,'0'0'0,"21"0"16,0 22-16,0-22 16,1 0-16,-1 0 15,0 0-15,0 0 0,0 0 16,0-22-16,1 22 0,-1-21 15,0 21-15,21-21 0,-21 21 16,1-21-16,-1 0 0,0 0 0,-21-1 16,0 1-16,0 0 15,-21 21-15,0 0 16,-1 0-16,1 0 0,-21 0 0,21 0 16,-22 0-16,22 21 0,0 0 15,-21-21-15,21 22 0,-1-1 0,1 0 16,0 0-16,21 21 0,0-20 15,0-1-15,0 21 0,0-21 16,0 22-16,0-22 0,0 0 0,0 21 16,0-21-16,0 1 0,21-1 15,-21 0-15,21 0 0,1-21 0,-22 21 16,21-21-16,0 0 0,0 0 0,0 0 16,0 0-16,1 0 0,20-21 15,-21 0-15,0 21 0,22-21 0,-22-22 16,21 22-16,-21-21 0</inkml:trace>
  <inkml:trace contextRef="#ctx0" brushRef="#br0" timeOffset="38398.44">20172 2985 0,'0'-22'0,"0"44"0,0-65 16,0 22-16,0 0 0,-21 21 31,-1 21-31,22 0 0,-21 0 16,21 1-16,-21 20 0,0-21 0,21 21 15,-21 22-15,21-22 0,-21 22 16,-1-22-16,22 22 0,-21-22 0,21 21 16,-21 1-16,0-22 0,0 22 15,21-22-15,-21 0 0,-1 1 16,1 20-16,21-20 0,0-1 0,-21-21 15,21 21-15,-21 1 0,21-22 16,0 21-16,0-21 0,0 1 0,0-1 16,0 0-16,21-42 31,0 0-15,0-1-16,1-20 0,-1 21 0</inkml:trace>
  <inkml:trace contextRef="#ctx0" brushRef="#br0" timeOffset="38799.07">20108 3852 0,'0'22'0,"0"-1"32,21-21-17,1 0 1,-1 0-16,0 0 15,0 0-15,0 0 0,0-21 0,1-1 16,-1 22-16,0-21 0,0 0 0,0 21 16,0-21-16,-21 0 0,22 21 15,-22-21-15,0-1 0,-22 22 32,1 0-32,0 0 0,0 0 15,0 0-15,0 0 0,-22 22 0,22-22 16,0 21-16,0 0 0,0 0 15,-1 0-15,1 0 0,21 1 0,0-1 16,-21 0-16,21 21 0,0-21 0,0 1 16,0-1-16,0 0 0,0 21 15,0-21-15,0 1 0,21-1 16,0-21-16,1 21 16,-1-21-16,0 0 0,0 0 0,0 0 15,0 0-15,22 0 0,-22-21 16,21 21-16,-21-21 0</inkml:trace>
  <inkml:trace contextRef="#ctx0" brushRef="#br0" timeOffset="39511.71">20934 3704 0,'0'0'0,"0"-21"0,0 0 16,-21 21-1,-1 0-15,1 0 0,0 0 16,0 21 0,0 0-16,0 0 0,-1 1 0,1-1 15,0 0-15,21 0 0,-21 0 0,0 22 16,21-22-16,-21 21 0,21-21 16,-22 22-16,22-22 0,0 0 0,0 21 15,0-21-15,0 1 0,0-1 16,0 0-16,0 0 0,22 0 0,-1-21 15,0 21-15,0-21 0,0 0 0,0 0 16,22 0-16,-22 0 0,0 0 16,21 0-16,-20-21 0,20 0 15,-21 21-15,21-21 0,-20-21 0,20 20 16,-21-20-16,21 0 0,-20-1 16,20 1-16,0 0 0,-21-1 0,22-20 15,-22 21-15,21-22 0,-21 1 16,22 20-16,-22-20 0,0-1 0,0 1 15,0-1-15,1 22 0,-22 0 0,0-1 16,21 1-16,-21 21 0,0-22 16,0 22-16,0 0 0,0 0 15,-21 42 17,-1-21-32,22 21 0,-21 0 0,0 22 15,0-1-15,0 0 0,21 1 16,-21-1-16,-1 0 0,1 22 15,21-22-15,-21 1 0,0 20 16,21-21-16,-21 1 0,21-1 0,0 0 16,0 1-16,-21-1 0,21 0 0,0-20 15,0 20-15,0 0 0,0-21 16,0 22-16,0-22 0,0 21 0,0-21 16,0 1-16,0-1 0,21 0 15,-21 0-15,21 0 0,0-21 0,-21 21 16,21-21-16,0 0 0,1 0 15,-1 0-15,0 0 0,0 0 16,0 0-16,0-21 16,1 21-16,-1-21 0,-21 0 0,21 21 15,0-21-15,0 0 0,0-1 16,1-20-16,-1 21 0,21 0 0,-42 0 16</inkml:trace>
  <inkml:trace contextRef="#ctx0" brushRef="#br0" timeOffset="39878.71">21421 3471 0,'0'0'15,"-22"0"-15,-41 0 16,42 0-16,21 22 15,21-22-15,0 0 16,0 0-16,0 0 0,22 0 16,-1 0-16,-21 0 0,22 0 0,-1 0 15,0 0-15,-21 0 0,22 0 16,-22 0-16,21 0 0,-21 0 0,1 0 16,-1 0-1,-42 0 63,-1 0-62,22 21-16</inkml:trace>
  <inkml:trace contextRef="#ctx0" brushRef="#br0" timeOffset="47722.06">23177 3112 0,'0'0'0,"22"0"0,-22-22 0,21 22 15,0 0-15,-21-21 16,21 21-16,0 0 15,0 0-15,-21-21 0,22 21 16,-22-21 0,-22 21 46,1 0-62,-21 21 16,21-21-16,0 21 0,-1 0 0,1 1 15,-21-1-15,21 0 16,0 21-16,-22 1 0,22-22 0,0 21 16,0 0-16,0 1 0,-1 20 15,-20-20-15,42-1 0,-21 0 0,0 22 16,0-22-16,-1 0 0,1 1 16,0-1-16,21 22 0,-21-22 0,0 0 15,0 22-15,21-22 0,-22 22 0,22-22 16,0 0-16,0 22 0,0-22 15,0 0-15,0 22 0,0-22 0,0 1 16,0-1-16,22 0 0,-1-21 0,0 22 16,0-1-16,0-21 0,0 22 15,1-22-15,-1 0 0,0 0 16,0 0-16,0 0 0,0 1 0,1-1 16,-1-21-16,0 0 0,0 21 15,0-21-15,0 0 0,1 0 16,-1 0-16,0 0 0,0 0 15,0-21-15,0 21 0,1-21 16,-1-1-16,0 1 0,0 0 0,0 0 16,0 0-16,1 0 0</inkml:trace>
  <inkml:trace contextRef="#ctx0" brushRef="#br0" timeOffset="48742.97">23685 3852 0,'22'0'16,"-22"-21"-16,21 21 15,-21-21-15,0 0 16,0 0-1,0 0-15,0-1 0,0 1 16,0 0-16,0 0 16,-21 21-1,-1 0-15,1 0 16,0 0-16,0 0 0,0 21 16,0 0-16,-1-21 0,1 21 0,0 1 15,0-1-15,0 21 0,0-21 16,-1 0-16,1 1 0,0 20 0,0-21 15,21 0-15,0 22 16,-21-22-16,21 0 0,0 0 0,0 0 16,0 0-16,0 1 0,0-1 0,21 0 15,0-21 1,0 0-16,0 0 0,1 0 16,-1 0-16,0 0 0,0 0 0,0-21 15,0 0-15,1-1 0,20 1 16,-21 0-16,0 0 0,0 0 0,1 0 15,-1-1-15,0-20 0,0 21 16,-21 0-16,0 0 0,21 21 0,-21-22 16,21 22-16,-21 22 31,0-1-15,0 0-16,0 0 0,0 0 15,0 22-15,0-22 0,0 0 0,0 0 16,0 0-16,0 0 0,0 1 0,0-1 15,0 0-15,22-21 0,-22 21 16,21-21-16,0 0 0,0 0 0,0 0 16,0 0-16,1 0 0,-1 0 15,0 0-15,0 0 0,0-21 16</inkml:trace>
  <inkml:trace contextRef="#ctx0" brushRef="#br0" timeOffset="49247.67">24363 3874 0,'0'-43'16,"0"22"0,-21 21-16,-1 0 0,1 0 15,0 0-15,0 0 16,0 21-16,0 0 0,-1 1 0,1-1 16,0 0-16,0 0 0,0 0 15,0 22-15,-1-22 0,22 0 0,0 21 16,0-21-16,0 1 0,0-1 15,0 0-15,0 0 0,0 0 16,22-21-16,-1 0 16,0 0-16,0 0 0,0 0 0,0 0 15,1 0-15,-1-21 0,0 0 16,0 21-16,0-42 0,-21 20 0,21 1 16,1-21-16,-1 0 0,0 20 15,-21-20-15,21 0 0,-21-1 0,21 1 16,-21 0-16,0-1 0,0 1 0,0 0 15,0 21-15,0-1 0,0 1 16,0 0-16,0 0 0,0 42 31,0 0-31,0 0 0,0 1 0,-21 20 16,21 0-16,-21-21 0,21 22 0,0 20 16,-21-20-16,21-1 0,-21 0 15,21 1-15,-22-1 0,22 0 0,0 1 16,0-22-16,0 21 0,0-21 15,0 0-15,0 1 0,0-1 0,22 0 16,-1-21-16,0 21 0,0-21 16,0 0-16,0 0 15,1 0-15,-1-21 0,0 0 0</inkml:trace>
  <inkml:trace contextRef="#ctx0" brushRef="#br0" timeOffset="49792.23">24871 3979 0,'0'0'0,"0"-21"0,0 0 16,0 0-16,-21 0 15,-1 21 1,1 0-16,0 0 0,0 0 16,0 21-16,0-21 0,-1 21 15,1 0-15,0 0 0,0 1 0,0-1 16,0 21-16,-1-21 0,1 0 15,21 22-15,0-22 0,0 0 16,0 0-16,0 0 0,0 1 0,0-1 16,0 0-16,0 0 0,21-21 15,1 0 1,-1 0-16,0 0 0,0 0 16,0-21-16,0 21 0,1-21 0,-1 0 15,0-22-15,0 22 0,0-21 16,0-1-16,1 1 0,-1 0 0,0-1 15,0 1-15,0-21 0,0 20 16,-21 1-16,22-22 0,-22 22 0,21 0 16,-21 21-16,0-22 0,0 22 15,0 0-15,-21 42 32,-1 21-32,1-20 15,21 20-15,-21 0 0,0 1 0,21-1 16,-21 0-16,21 1 0,0-1 15,-21 21-15,21-20 0,-22-1 0,22 0 16,0-20-16,0 20 0,0-21 0,0 21 16,0-20-16,0-1 0,0 0 15,0 0-15,22-21 16,-1 0 0,0 0-16,0 0 15,0 0-15,0-21 0,1 21 16</inkml:trace>
  <inkml:trace contextRef="#ctx0" brushRef="#br0" timeOffset="50195.47">25082 4043 0,'0'-42'16,"0"20"-16,0 1 16,22 0-16,-1 21 15,0 0-15,0-21 16,0 21-16,0 0 15,1 0-15,-22 21 16,21 0-16,0 0 16,-21 1-16,0 20 0,0-21 0,0 0 15,0 0-15,0 22 0,0-22 16,0 0-16,0 0 0,0 0 0,-21 1 16,21-1-16,0 0 0,-21 0 15,21 0-15,-22-21 31,22-21-15,0 0-16,0 0 0,0 0 0,0-1 16,0 1-16,22-21 0,-1 21 15,-21-22-15,21 1 0,0 21 16,0 0-16,-21 0 0,21-1 0,1 1 16,-1 0-16,0 21 15,0 0-15,0 0 0,0 0 16,1 0-1,-1 0-15</inkml:trace>
  <inkml:trace contextRef="#ctx0" brushRef="#br0" timeOffset="51038.06">25633 4128 0,'0'0'0,"21"0"0,42-43 16,-63 22-16,22 0 0,-1 21 16,-21-21-16,0 0 0,21-1 15,-21 1 1,-21 21-16,0 0 16,-1 0-16,1 21 0,0-21 0,0 22 15,0-1-15,0 0 0,21 0 0,-22 0 16,22 0-16,-21 1 0,21-1 15,-21 0-15,21 0 0,0 0 16,0 0-16,0 1 0,0-1 16,21-21-1,0 0-15,1 0 0,20 0 0,-21 0 16,0 0-16,22 0 0,-1 0 16,-21 0-16,21 0 0,-20-21 0,20-1 15,0 22-15,-21-42 0,22 21 0,-22 0 16,0 0-16,0-1 0,0 1 15,-21 0-15,0 0 0,0 0 0,0 0 16,-21 21-16,0 0 16,0 0-16,0 0 0,0 0 0,21 21 15,-22 0-15,1 0 0,21 0 16,0 0-16,0 1 0,0-1 16,0 0-16,0 21 0,0-21 0,0 1 15,0-1-15,0 0 0,0 0 16,0 0-16,21-21 0,-21 21 0,22-21 15,-22 22-15,-22-22 47,1 0-47,21-22 16,-21 22-16,0 0 16,21-21-16,21 21 31,0 0-31,0 0 15,1 0-15,-1 0 0,21 0 0,0 0 16,-20-21-16,20 21 0,0-21 16,1 0-16,20 21 0,-21-21 0,-20-22 15,20 22-15,0 0 0,-21 0 16,1-22-16,-1 22 0,-21 0 0,0 0 16,0 0-16,-21 21 15,-1 0-15,1 21 16,0 0-16,0 0 0,21 0 0,-21 1 15,0-1-15,21 0 0,0 21 16,0-21-16,-22 1 0,22 20 16,-21-21-16,21 0 0,0 0 15,0 1-15,0-1 16,0 0-16</inkml:trace>
  <inkml:trace contextRef="#ctx0" brushRef="#br0" timeOffset="51930.21">23855 4784 0,'0'0'0,"-21"0"15,21-21 1,-22 21-16,1 0 0,0 0 0,0 21 16,0 0-16,0 0 0,-1 0 15,1 0-15,0 1 0,21 20 0,-21-21 16,21 21-16,-21-20 0,21 20 0,0-21 16,0 21-16,0-20 0,0-1 15,0 0-15,21 0 0,0 0 0,0-21 16,0 21-16,1-21 0,-1 0 15,0 0-15,0 0 0,0 0 16,0-21-16,-21 0 0,0 0 16,22 0-16,-22 0 0,0-1 0,0-20 15,0 21-15,0-21 0,0-1 16,-22 22-16,22-21 0,0-1 0,-21 22 16,21 0-16,0 0 0,0 0 0,0 0 15,21 21 1,22-22-16,-22 22 0,0 0 15,21 0-15,-20 0 0,20-21 0,0 21 16,1 0-16,-22 0 16,21 0-16,-21-21 0,0 21 0,1 0 0,-1 0 15,-21 21 17,0 0-32,-21 1 0,-1 20 0,22-21 15,-21 21-15,0 1 0,0-1 0,0 22 16,0-22-16,-1 21 0,1-20 15,0 20-15,21 1 0,-21-22 0,0 22 16,21-1-16,0 1 0,-21-1 0,21 1 16,0-1-16,0 1 0,0-22 15,0 21-15,0 1 0,0-22 0,0 22 16,0-22-16,0 0 0,0 1 16,0-22-16,0 21 0,-22-21 15,22 22-15,0-22 0,-21-21 0,0 21 16,0 0-16,0-21 0,0 0 15,-1 0-15,22-21 0,-21 0 0,0 0 16,0 0-16,0-22 0,21 1 16,0 0-16,-21-1 0,21 1 0,0-22 15,0 22-15,0-21 0,0-1 0,21 1 16,21-1-16,-21 22 0,0-1 0,22-20 16,-1 21-16,0 20 0,-20-20 15,20 21-15,0 0 0,1 0 0,-1-22 16,0 22-16,-21 0 0,22 21 0</inkml:trace>
  <inkml:trace contextRef="#ctx0" brushRef="#br0" timeOffset="52199.04">25040 4699 0,'0'0'0,"0"-21"0,0 42 31,0 0-15,-21 0-16,0 22 0,21-1 0,-21 0 15,-1 1-15,22 20 0,0-20 16,-21-1-16,21-21 0,-21 21 16,21 1-16,-21-22 0,21 21 0,0-21 15,0 1-15,0-1 0,0 0 16,21-21-1,0 0-15,0-21 16</inkml:trace>
  <inkml:trace contextRef="#ctx0" brushRef="#br0" timeOffset="52815.09">25400 4678 0,'0'0'15,"0"-21"-15,0 0 0,0 42 31,0 21-31,-21-21 0,0 22 16,21-1-16,0 0 0,-22 1 16,1-1-16,21 0 0,-21 1 0,21-1 15,0 0-15,0 1 0,0-22 0,-21 0 16,21 21-16,0-21 0,0 1 16,21-44 30,0 1-46,-21 0 0,21-21 0,1 21 0,-1-1 16,0-20-16,0 21 0,0 0 16,-21 0-16,21-1 0,1 1 15,-22 42 1,0 1 0,0-1-16,0 0 0,0 0 15,0 0-15,0 0 0,0 1 0,0-1 16,0 0-16,0 0 0,21 0 0,0 0 15,0-21-15,0 0 16,0 0-16,1 0 0,-1 0 16,0 0-16,21 0 0,-21 0 0,1 0 15,20-21-15,-21 0 0,21 0 16,-20-21-16,-1 20 0,0-20 16,0 21-16,0-21 0,0-1 0,-21 22 15,0-21-15,0 21 0,0-1 16,-21 22-1,0 22-15,0-1 16,0 0-16,0 21 0,21-21 0,-22 1 16,22 20-16,-21-21 0,21 0 0,0 22 15,0-22-15,0 0 0,0 0 16,21 0-16,1 0 0,-1-21 16,0 0-16,0 0 0,21 0 0,-20 0 15,-1 0-15,21 0 16,-21-21-16,0 21 0,22-21 0,-22 0 15,0 0-15,0 0 0</inkml:trace>
  <inkml:trace contextRef="#ctx0" brushRef="#br0" timeOffset="53042.96">25040 4805 0,'0'0'0,"21"0"31,0 0-31,1 0 16,-1 0-16,21 0 0,0 0 16,-20 0-16,20 0 0,0 0 0,-21 0 15,22 0-15,-22 0 0,21 0 0,-21 0 16</inkml:trace>
  <inkml:trace contextRef="#ctx0" brushRef="#br0" timeOffset="53962.33">24490 6456 0,'0'21'15,"21"-42"1,0 21-16,0-21 16,22 0-16,-22-1 0,0 1 0,0 0 15,21-21-15,-20 21 0,-1-22 0,0 22 16,0-21-16,0 21 0,-21-22 0,0 22 16,0 0-16,0 0 0,0 0 15,0-1-15,-21 22 0,0 0 16,0 0-16,-22 22 0,22-1 0,0-21 15,0 21-15,-21 21 16,20-21-16,1 1 0,0 20 0,0-21 16,21 0-16,0 22 0,0-22 0,0 0 15,0 0-15,0 0 0,0 0 0,21 1 16,0-22-16,0 0 0,1 21 16,20-21-16,-21 0 0,21 0 0,1 0 15,-22-21-15,21 21 0,1-22 0,-1 1 16,0 0-16,1 0 0,-22 0 15,21-22-15,0 1 0,-20 0 0,-1-1 16,0 1-16,0 0 0,0-22 0,-21 22 16,0 0-16,0-1 0,0 22 15,0-21-15,0 21 0,0-1 16,-21 44 0,0-1-16,21 0 15,-21 21-15,21-21 0,0 22 16,-21-1-16,21-21 0,0 22 0,0-1 15,0-21-15,0 21 0,0-20 0,0 20 16,0-21-16,0 0 0,21 22 16,-21-22-16,21-21 0,0 21 0,0 0 15,0-21-15,1 0 0,-1 0 0,21 0 16,-21 0-16,22 0 0,-22 0 16,21 0-16,-21-21 0,22 0 0,-22 0 15,21-1-15,-21 1 0,0 0 16,-21 0-16,0 0 0,0 0 0,0-1 15,0 1-15,0 0 16,-21 21-16,0 0 0,0 0 16,0 0-16,0 0 0,-1 0 0,1 0 15,0 21-15,0 0 0,21 1 0,-21-22 16,21 21-16,0 0 0,0 0 16,0 0-16,0 0 0,0 1 0,21-1 15,0 0-15,0-21 0,0 21 0,22-21 16,-22 0-16,0 0 0,21 0 15,-20 0-15,20 0 0,0-21 16,1 0-16,-1 21 0,0-21 0,1-1 16</inkml:trace>
  <inkml:trace contextRef="#ctx0" brushRef="#br0" timeOffset="54558.87">26585 3302 0,'0'0'0,"0"-21"0,0 0 16,21 42 15,-21 21-15,22 1-16,-1-1 0,0 0 15,0 22-15,21-1 0,-20 22 16,20 0-16,-21 20 0,0 1 0,0 0 15,1 21-15,-1 0 0,0 0 0,-21 0 16,0 0-16,0 0 0,0 0 16,0 0-16,0 0 0,0-21 15,0 21-15,-42-21 0,20-22 0,-20 22 16,21-21-16,-43-22 0,22 22 0,-21-43 16,-1 22-16,22-22 0,-22 1 15,1-1-15,-1-21 0,1 0 0,20 0 16,1 1-16,0-1 0,-1-21 0,22 0 15</inkml:trace>
  <inkml:trace contextRef="#ctx0" brushRef="#br0" timeOffset="55824.01">26987 6011 0,'-21'0'0,"0"0"47,21 22-16,0-1-15,0 0-16,0 0 15,-21 0-15</inkml:trace>
  <inkml:trace contextRef="#ctx0" brushRef="#br0" timeOffset="56046.88">26818 6583 0,'0'0'0,"0"21"0,-85 21 16,64-42 0,0 22-16,0-22 0,0 0 15,0 21-15,-1-21 0,1 0 16,0 21-16,0-21 0,0 21 16,0-21-16,-1 0 0,-20 0 0,21 0 15,-21 0-15,20 0 0,-20 0 0,0 0 16,-1-21-16</inkml:trace>
  <inkml:trace contextRef="#ctx0" brushRef="#br0" timeOffset="56946.34">18203 572 0,'0'-22'16,"0"1"-1,0 42 1,0 1-1,0-1-15,0 0 0,0 21 16,-21-21-16,21 22 0,-21-1 0,21-21 16,0 64-16,-21-43 0,21 1 0,-21-1 15,21 0-15,0 1 0,0-22 0,-22 21 16,22-21-16,0 0 0,-21 22 0,21-22 16,0 0-16,21-42 31,1 0-31,-22 0 15,21-1-15,-21-20 0,0 21 16</inkml:trace>
  <inkml:trace contextRef="#ctx0" brushRef="#br0" timeOffset="57598.95">18203 529 0,'0'0'0,"-21"0"16,21-21-1,21 21 1,0 0 0,1 0-16,20 0 0,0 0 0,1 0 0,62-21 15,-20 21-15,-21 0 0,20 0 16,1 0-16,0 0 0,20 0 0,-20-21 16,21 21-16,0 0 0,0 0 0,-1 0 15,-20 0-15,106 0 0,-128 0 0,22 0 16,-22 0-16,-20 0 0,20 0 0,-21 0 15,-20 0-15,20 0 0,-21 0 0,0 0 16,0 0-16,-21 21 16,22-21-16,-22 21 15,0 0 1,0 0-16,0 1 16,0-1-16,0 0 0,0 0 15,0 0-15,0 22 0,0-22 16,0 0-16,0 0 0,0 21 0,0-20 15,0-1-15,0 21 0,0-21 0,21 22 16,-21-22-16,21 21 0,-21-21 0,0 0 16,0 22-16,21-22 0,-21 0 0,0 0 15,0 0-15,0 1 0,0-1 16,0 0-16,0 0 0,-42-21 16,21 21-16,-1-21 0,1 0 15,0 0-15,0 0 0,-21 0 0,-1 0 16,1 0-16,-22 0 0,1 0 0,-1 0 15,-41 0-15,20 0 0,-21 0 0,-21 0 16,21 0-16,-21 0 0,0 0 16,0 0-16,0 0 0,0 0 0,0 0 15,21 0-15,1 21 0,20-21 0,0 0 16,22 0-16,-1 0 0,22 0 16,0 0-16,-1 0 0,22 0 0,0 0 15,0 0-15,42-21 47,21 0-47,-21 0 0,22 21 16,-1-21-16,0 0 0</inkml:trace>
  <inkml:trace contextRef="#ctx0" brushRef="#br0" timeOffset="57818.83">19262 868 0,'21'0'0,"0"0"0,0 0 16,0-21-16,22 21 0,-1 0 15,0 0-15,22 0 16,-22 0-16,22 21 0,-1-21 0,-21 0 15,22 0-15,-43 0 0</inkml:trace>
  <inkml:trace contextRef="#ctx0" brushRef="#br0" timeOffset="58982.26">19452 953 0,'0'21'15,"0"0"-15,21 0 0,-21 0 16,21 0-16,1 1 0,-1-1 16,-21 0-16,0 0 0,0 0 15,21 0-15,-21 1 0,0-1 0,0 0 16,0 0-16,0 0 15,0 0-15,21-21 47,-21-21-31,0 0-16,21 21 0,0-21 16,1 0-16,-1 0 0,0-1 0,0 1 15,0 0-15,0 0 0,22 0 16,-22 0-16,42-1 0,-41 1 0,-1 21 15,-21-21-15,0 0 16,-43 21 0,22 0-1,0 0-15,-21 0 0,-1 21 16,-20-21-16,21 21 0,-22-21 16,22 0-16,-22 21 0,1-21 0,20 0 0,1 0 15,21 0-15,0 0 0,21 22 16,21-22-1,0 0-15,21 0 16,1-22-16,-1 22 0,0-21 16,1 21-16,-1 0 0,0-21 0,22 21 15,-43 0-15,21-21 0,1 21 16,-22 0-16,-21-21 0,-21 0 31,-22 21-31,22 0 0,-21 0 16,0 0-16,-1 0 15,1 0-15,21 0 0,0 0 0,-1 0 16,1 0-16,42 0 31,1 0-31,-1 0 16,21 0-16,-21-22 0,22 22 0,-22 0 16,21 0-16,-21 0 0,0 0 15,1 0-15,-1 0 0,-42 0 31,-1 0-31,1 0 0,0 0 16,-21 0-16,21 0 0,-22 0 16,22 0-16,0 0 0,0 22 15,21-1 1,21-21 0,0 0-16,21 0 15,-20 0-15,-1 0 0,0 0 0,21 0 16,-21 0-16,1 0 0,-1 0 15,21 0-15,-21 0 0,0 21 16,-21 0 0,-21 0-16,0 0 0,-21 1 15,21-22-15,-1 21 0,-20 0 16,21 0-16,0-21 0,0 21 0,-1-21 16,22 21-16,22-21 31,-1 0-31,0 0 0,0 0 15,21 0-15,-20 0 0,-1 0 16,0 0-16,0 0 0,0 0 0,0 0 16,-21-21-16,-21 21 31,0 0-15,0 0-16,0 0 0,0 0 15,-1-21-15,1 21 0,0 0 16,21-21-16,0 0 0,-21 21 0,21-21 15,-21-1-15,21 1 16,0 0-16,0 0 0,0 0 0,0 0 16,0-1-16,21 1 15</inkml:trace>
  <inkml:trace contextRef="#ctx0" brushRef="#br0" timeOffset="59767.52">19706 889 0,'-21'0'0,"42"0"0,-21-21 0,-21 21 16,0 0-1,0 0-15,-1 0 0,-20 0 16,0 0-16,21 0 0,-22 0 0,22 0 15,0 0-15,-21 0 0,20 0 16,22-21 0,22 21-16,-1 0 15,0-21-15,21 21 0,1-22 0,-1 22 16,0 0-16,1-21 16,-1 21-16,21 0 0,-20 0 0,-22 0 15,21 0-15,1 0 0,-22 0 16,-21 21-1,-21-21 1,-1 22-16,1-22 0,-21 21 0,21-21 16,-22 21-16,22-21 0,-21 0 15,21 21-15,0-21 0,-1 21 0,1-21 16,0 0-16,42 0 47,0 0-47,1 0 0,-1 0 15,21 0-15,-21 0 0,0 0 16,22 0-16,-22 21 0,0-21 0,0 22 16,-21-1-16,0 0 15,0 0-15,0 0 0,-21 0 16,0 1-16,0-1 0,0-21 16,-1 21-16,-20 0 0,21 0 0,0-21 15,0 21-15,-1-21 0,22 22 16,22-22-1,-1 0 1,0 0-16,0 0 16,0 0-16,0-22 0,1 22 0,-1 0 15,0-21-15,-42 21 47,0 0-31,-1 0-16,1 0 0,0 0 15,0 21-15,42-21 47,0 0-47,0 0 16,1 0-16,-1 0 16,0 0-16,-42 0 62,0 0-62,-1 22 0,1-22 16,0 21-1,0-21-15,0 0 0,0 0 16,-1 0-16,-20 21 16,21-21-16</inkml:trace>
  <inkml:trace contextRef="#ctx0" brushRef="#br0" timeOffset="61467">18605 1207 0,'0'0'0,"0"-22"15,0 1-15,0 0 16,0 0 0,0 0-1,-21 21 16,21 21-15,-21-21-16,0 21 0,0 0 0,0 0 16,-1 1-16,22-1 0,-21 21 15,0-21-15,21 0 0,-21 22 0,21-22 16,0 21-16,0 1 0,0-22 16,0 21-16,0 0 0,21 1 0,0-1 15,0 0-15,22 1 0,-22-1 16,21 0-16,-21 1 0,22-22 0,-1 21 15,0-21-15,1 22 0,20-22 16,-20 0-16,-1 0 0,0 0 0,1 22 16,-1-43-16,0 21 0,1 0 15,20 0-15,-21-21 0,1 21 16,-1-21-16,0 0 0,1 0 0,-22 0 16,21 0-16,1 0 0,-1 0 0,0 0 15,1 0-15,-1 0 0,0 0 16,-21 0-16,22 0 0,-1 0 0,0 0 15,1 0-15,-1 0 0,0 0 16,1 0-16,-1 0 0,22-21 0,-22 21 16,0 0-16,22 0 0,-22-21 15,22 0-15,-1 21 0,-21 0 0,22-21 16,-1 21-16,-20-21 0,-1 21 0,22-22 16,-22 22-16,21-21 15,-20 21-15,-1-21 0,22 0 0,-22 21 16,0-21-16,1 0 0,20 21 15,-21-22-15,1 22 0,20-21 0,-20 0 16,20 21-16,-21-21 0,22 21 16,-22-21-16,22 0 0,-22 21 0,22-22 15,-22 22-15,21-21 0,-20 0 16,-1 21-16,0-21 0,22 0 0,-22 21 16,1-21-16,-1 21 0,0-22 15,22 22-15,-22 0 0,22-21 0,-22 0 16,0 21-16,22 0 0,-1 0 15,-20 0-15,20 0 0,-21 0 16,1 0-16,20 0 0,-20 0 16,-1 0-16,0 0 0,1 0 0,-1 0 15,0 0-15,1 0 0,-1 0 16,0 21-16,-21-21 0,22 21 0,-1-21 16,0 22-16,1-22 0,-1 0 0,-21 21 15,22-21-15,-1 21 0,-21-21 16,0 21-16,22-21 0,-22 21 0,0-21 15,0 21-15,0 1 0,0-22 16,1 21-16,-1 0 0,21 0 0,-21 0 16,0 0-16,1 1 0,-1-1 15,0 0-15,0 0 0,0 0 16,-21 0-16,21 1 16,-21-1-16,22-21 0,-22 21 0,0 0 15,0 0-15,0 0 16,0 1-16,0-1 0,0 0 15,0 0-15,0 0 0,0 0 0,0 1 16,0-1-16,0 0 16,0 0-16,0 0 0,0 0 0,0 1 15,0-1 1,-22 0-16,22 0 0,0 0 16,-21-21-16,21 21 0,-21-21 15,0 0-15,21 22 0,-21-22 16,21 21-1,-21-21 48,-1 0-32,1-21-15,0 21-1,0 0-15,21-22 16,-21 22-16,21-21 16,-21 21-16</inkml:trace>
  <inkml:trace contextRef="#ctx0" brushRef="#br0" timeOffset="62243.89">23474 2434 0,'0'0'0,"0"-21"0,0 0 15,0 0 1,21 21 31,0 0-47,0 0 15,0 0-15,1 21 0,-1 0 16,-21 0-16,0 0 16,21-21-16,0 22 0,-21-1 0,21 0 15,-21 0-15,0 0 0,21 0 16,-21 1-16,22-22 0,-22 21 16,21 0-16,-21 0 0,0 0 15,0 0 1,21 1-16,-21-1 15,0 0-15,0 0 16,21-21-16,-21 21 16,21-21 15,0 0-31,1 0 16,-1 0-16,0 0 15,0-21 1,0 0-16,-21 0 15,21 21 1,1-21-16,-1-1 16,0 1-16,0 21 0,0-21 15,0 0-15,1 0 0,20 0 16,-21-1-16,21 1 0,1-21 0,-22 21 16,21 0-16,1-22 0,-22 22 15,21 0-15,-21 0 0,0 21 0,1-21 16,-1 21-16,0 0 0,-21-22 15,0 44 17,0-1-32,-21 0 15,0 0-15,-1 0 0,1-21 16,-21 21-16,21 1 0,0-1 16,-1 0-16,-20 0 0,0 0 0,21 0 15,-22 1-15,1-1 0,21 0 0,-22 0 16,1 0-16,0-21 0,21 21 15,-1 1-15,1-1 0,0-21 0,0 0 16,21 21-16,-21-21 0,21-21 31,21 21-31</inkml:trace>
  <inkml:trace contextRef="#ctx0" brushRef="#br0" timeOffset="97594.19">4424 6604 0,'21'0'31,"-21"-21"-31,0 0 16,21 21-1,-21-21-15,0-1 16,0 1-16,0 0 15,0 0-15,0 0 16,0 0-16,0-1 0,0 1 16,0 0 15,0 42-15,0 0-1,0 1-15,-21-1 0,21 21 16,0 0-16,-21 1 0,21-1 0,0 0 15,0 22-15,0-22 0,-21 22 16,21-1-16,-22-20 0,22 20 16,0-21-16,0 22 0,0-22 0,0 22 15,0-22-15,0 0 0,0-20 16,0 20-16,0-21 0,0 0 0,0 0 16,0 1-16,0-44 46,0 1-46,0 0 16,0 0-16,0 0 0,0 0 0,0-1 16</inkml:trace>
  <inkml:trace contextRef="#ctx0" brushRef="#br0" timeOffset="97945.99">4847 7027 0,'0'0'15,"0"22"-15,21-22 47,0 0-47,1 0 0,-1 0 16,-21-22-1,21 22-15,-21-21 0,0 0 16,0 0-16,-21 21 31,0 0-15,-1 0 0,22 21-16,0 0 15</inkml:trace>
  <inkml:trace contextRef="#ctx0" brushRef="#br0" timeOffset="98283.72">6498 7197 0,'0'0'16,"-21"0"-16,21-21 15,0-1-15,-21 1 16,21 0-16,0 0 0,0 0 16,0 0-16,21-22 0,0 22 15,0-21-15,0 21 0,1-22 0,-1 1 16,21-22-16,-21 22 0,22-21 0,-22 20 16,0 1-16,21-22 15,-42 22-15</inkml:trace>
  <inkml:trace contextRef="#ctx0" brushRef="#br0" timeOffset="100039.85">6540 6562 0,'0'21'0,"0"0"15,0 21-15,22-20 16,-1-1-16,0 21 0,0-21 0,21 0 16,-20 22-16,20-22 0,-21 0 0,0 21 15,22-20-15,-22-1 0,0 0 16,0 0-16,-21 0 0,0 0 15,0 1-15,0-1 0,0 0 16,0 0-16,-21-21 16,-21 0-16,20 0 0,1 0 0,0 0 15,-21 0-15,21 0 0,-1 0 0,-20 0 16,21-21-16,0 0 0,0 0 16,-1 21-16,1-22 0,21 44 46,21-1-46,1 0 0,-1 0 16,0 0-16,0-21 0,0 21 16,0 1-16,1-22 15,-1 0-15,21 0 0,-21 0 0,22 0 16,-22 0-16,21 0 0,0 0 0,1-22 16,-22 1-16,21 0 0,1 21 15,-1-21-15,-21 0 0,21-22 0,-20 22 16,20 0-16,-21-21 0,0 21 0,-21-22 15,21 22-15,-21 0 0,0-21 16,0 20-16,0 1 0,0 0 0,0 0 16,0 0-16,0 0 0,-21 21 31,0 21-31,21 0 16,0 0-16,-21 0 15,0 0-15,21 22 0,0-22 0,0 21 16,0-21-16,0 1 0,0 20 0,0-21 15,0 0-15,0 0 0,0 1 16,0-1-16,21 0 0,0 0 0,0-21 16,0 0-16,1 0 0,20 0 15,-21 0-15,0-21 0,22 21 16,-22-21-16,21 0 0,-21-1 0,22-20 16,-22 21-16,21-21 0,-21-1 0,22-20 15,-22 20-15,0-20 0,0 21 16,0-22-16,0 1 0,1-1 15,-1 22-15,0-22 0,-21 22 16,0 21-16,21-22 0,-21 22 0,0 0 16,0 0-16,0 0 0,0 42 47,-21 21-47,21-21 0,0 22 0,0-1 15,0 22-15,-21-22 0,21 21 16,-21-20-16,21 20 0,-22-20 0,22-1 15,0 21-15,0-20 0,0-1 16,-21-21-16,21 22 0,0-1 0,0-21 16,0 0-16,21 0 0,1 1 15,-22-1-15,42-21 0,-21 0 0,0 21 16,0-21-16,22 0 0,-22 0 16,21 0-16,-21-21 0,22 0 0,-1-1 15,-21 1-15,22 0 0,-22 0 0,21-21 16,-21 20-16,0 1 0,1-21 15,-22 21-15,0-22 0,0 22 0,0 0 16,0 0-16,0 0 0,0 0 0,-22-1 16,1 22-16,0 0 15,0 0-15,0 0 0,21 22 16,0-1-16,-21 0 0,-1 0 16,22 0-16,0 0 0,0 1 15,0 20-15,0-21 0,0 0 0,0 0 16,0 22-16,0-22 0,22 0 0,-1-21 15,-21 21-15,21 0 0,0-21 16,0 0-16,0 22 0,1-22 0,20 0 16,-21 0-16,0 0 0,0 0 0,22-22 15,-22 22-15,0-21 0,0 0 16,0 0-16,1 0 0,-1 0 0,0-22 16,0 22-16,0 0 0,0-21 15,1 20-15,-1 1 0,-21-21 16,21 42-16,0-21 0,-21 0 0,21 21 15,0 0-15,1 0 32,-22 21-32,21-21 0,-21 21 15,21-21 17,-21-21-1,0 0-31,0-1 15,-21 22-15,21-21 16,-21 21 0,-1 0-16,1 0 0,21 21 15,-21 1-15,0-1 16,0 0-16,21 0 0,0 0 16,0 0-16,-21 1 0,21-1 0,-22 21 15,22-21-15,0 0 0,0 1 0,0-1 16,0 0-16,0 0 0,0 0 15,0 0-15,22 1 0,-1-22 0,0 21 16,21-21-16,-21 0 0,1 0 16,-1 0-16,21 0 0,-21 0 0,22 0 15,-22 0-15,21-21 0,-21-1 16,0 1-16,22 0 0,-22-21 16,0-1-16,21 22 0,-20-42 0,-1 20 0,21-62 15,-21 41 1,0 1-16,1-1 0,-1 22 0,0-22 15,-21 22-15,0 0 0,0-1 0,0 22 16,21-21-16,-21 21 0,0-1 16,0 1-16,0 0 0,0 42 31,-21 0-31,21 1 0,-21-1 16,21 21-16,0 0 0,0 1 0,-21-1 15,21 22-15,-22-22 0,1 21 16,21 1-16,0-22 0,0 1 0,-21 20 15,21-21-15,-21 1 0,21-1 16,0-21-16,0 22 0,0-22 0,0 0 16,0 0-16,0 0 0,0 0 15,21-21-15,0 22 0,0-22 16,1 0-16,-1 0 0,0 0 16,0 0-16,0-22 0,0 1 15,-21 0-15,22 0 0,-1 0 0</inkml:trace>
  <inkml:trace contextRef="#ctx0" brushRef="#br0" timeOffset="100275.71">9229 6583 0,'0'21'0,"21"-21"16,0 0-16,0 0 15,0 0-15,22 0 0,-22 0 16,0 0-16,0 0 0,21 0 0,-20 0 16,-1-21-16,21 0 0,-21 21 0,0 0 15,1 0-15,-1-21 0,-21-1 16,21 22 0,-21-21-16</inkml:trace>
  <inkml:trace contextRef="#ctx0" brushRef="#br0" timeOffset="100678.48">10075 6265 0,'0'0'15,"0"-42"-15,0 21 0,0 0 0,0 0 0,0-1 16,0 1-16,0 0 0,0 0 16,0 42-1,0 0 1,0 0-16,0 22 0,0-1 15,0 0-15,-21 1 0,21-1 0,-21 22 16,21-1-16,-21-21 0,0 22 0,21-22 16,-22 22-16,1-22 15,21 0-15,0 1 0,-21-1 0,21-21 16,-21 0-16,21 1 0,0-1 0,0 0 16,21-21-1,0-21 1,-21 0-16,0-1 0</inkml:trace>
  <inkml:trace contextRef="#ctx0" brushRef="#br0" timeOffset="101246.16">9991 6371 0,'0'0'0,"0"-21"0,0-21 16,0 21-16,0-1 0,0 1 15,0 0-15,0 0 0,21 21 16,0-21-16,0 0 0,0-1 15,22 22-15,-22-21 0,21 0 0,0 21 16,1 0-16,-1-21 0,0 21 0,-20 0 16,20 0-16,0 0 0,-21 21 15,22-21-15,-22 21 0,0 0 0,-21 22 16,0-22-16,0 21 0,0-21 0,0 22 16,-21-1-16,0 0 0,-22-20 15,22 20-15,-21-21 0,0 21 0,-1-20 16,1-1-16,21 0 0,0 0 0,-1-21 15,1 0-15,42 0 32,1-21-32,-1 0 0,0 0 15,0-1-15,21 22 0,-20-21 16,-1 0-16,21 21 0,-21 0 0,0 0 16,22 0-16,-22 0 0,0 21 0,0 0 15,0 1-15,1-1 0,-1 0 16,0 0-16,0 21 0,0-20 0,-21-1 15,0 0-15,0 21 0,0-21 0,0 1 16,0-1-16,-21 21 0,0-21 16,0 0-16,0 1 0,-22-1 0,1 0 15,21-21-15,-22 21 0,1 0 16,0-21-16,-1 0 0,22 0 16,-21 0-16,0 0 0,20 0 0,1 0 15,0 0-15,0-21 0,0 21 0,0 0 16,-1-21-16,22 0 0,0 0 15,0-1 17,22 22-32,-1-21 15,0 21-15,21 0 0,-21-21 16</inkml:trace>
  <inkml:trace contextRef="#ctx0" brushRef="#br0" timeOffset="101839.16">10858 6625 0,'0'0'16,"22"-21"-16,-22 42 15,0 0 1,0 1-16,0-1 0,0 0 16,0 0-16,0 0 0,0 0 0,0 1 15,0-1-15,0 0 0,0 0 16,0 0-16,21-21 0,0 0 15,0 21-15,0-21 0,0 0 16,1 0-16,20 0 0,-21 0 16,0 0-16,22-21 0,-22 21 0,0-21 15,21 0-15,-21 0 0,1 0 0,-1-1 16,0 1-16,-21 0 0,21 0 16,-21-21-16,21 20 0,-21 1 0,0 0 15,0 42 16,-21 0-15,21 1-16,-21-1 0,0 21 16,21-21-16,-21 22 0,-1-22 0,1 21 15,21-21-15,-21 22 0,0-1 16,21 0-16,0 1 0,-21-1 0,0 21 16,21-20-16,-22 20 0,22 1 0,0-1 15,0 1-15,0-22 0,0 22 16,0-1-16,0 1 0,0-1 0,0 1 15,0-1-15,0 1 0,0-1 0,0 1 16,0-22-16,0 0 0,0 1 0,0-1 16,0 0-16,-21-21 0,0 1 15,0-1-15,0-21 0,-22 0 0,22 0 16,0 0-16,-21 0 0,-1 0 0,22 0 16,-21-21-16,0-1 0,-22 22 0,22-21 15,21 0-15,-22 0 0,1 21 16,21-21-16,0 0 0,-1-1 15,1 1-15,21 0 0,0-21 0,0 21 16,0-22-16,0 1 0,21 0 0,1-22 16</inkml:trace>
  <inkml:trace contextRef="#ctx0" brushRef="#br0" timeOffset="102110.11">11769 6160 0,'0'0'0,"-22"-22"0,22 1 16,0 0-16,0 0 0,0 0 16</inkml:trace>
  <inkml:trace contextRef="#ctx0" brushRef="#br0" timeOffset="102426.94">11811 6138 0,'0'22'16,"0"-44"-16,0 65 0,0-22 0,0 0 0,0 43 15,21-22-15,-21 0 0,0 22 0,21-1 16,-21 1-16,0-22 0,0 22 15,0-22-15,0 0 0,0 1 0,0-1 16,0 0-16,0-21 0,0 22 0,0-22 16,21-21-16,-21 21 0,22-21 15,-22-42 1,0 21 0,21-1-16,0-20 0,-21-21 15,21 20-15,0-20 0,0-22 16,1 22-16,-1-1 0,21-21 0,-21 22 15,22-1-15,-1 1 0,-21 21 16,21-1-16,-20 1 0,20 21 0,-21 0 16,0-1-16,0 1 0,-21 0 0,22 21 15,-1 0-15,0 21 16,-21 0 0,0 1-16,0-1 0,0 0 15,0 0-15,0 0 16,0 0-16,0 22 0</inkml:trace>
  <inkml:trace contextRef="#ctx0" brushRef="#br0" timeOffset="103887.43">12679 6879 0,'42'0'15,"-21"-21"-15,-21 0 0,0 0 16,21 0-16,-21-1 0,22 1 16,-22-21-16,0 0 0,0-1 0,0 1 0,0 0 15,0-1-15,0 22 0,0-21 16,0 21-16,-22-1 0,1 1 16,0 21-16,0 0 0,0 0 0,0 0 15,-1 21-15,-20 1 0,21-1 16,-21 21-16,-1 0 0,22 1 0,-21-1 15,21 0-15,-1 1 0,1-1 0,21 0 16,0-20-16,0 20 0,0-21 16,0 21-16,0-20 0,0-1 0,21 0 15,1-21-15,-1 21 0,0-21 0,21 0 16,-21 0-16,1 0 0,20 0 16,-21 0-16,21-21 0,-20 0 0,-1 21 15,21-43-15,-21 22 0,0 0 16,1-21-16,-1-1 0,0 1 15,0 0-15,-21-1 0,0 1 0,0 0 16,0-1-16,0 22 0,0-21 0,0 21 16,0 42 15,-21 0-31,0 21 0,21-20 0,-21 20 16,21 0-16,0 1 0,-22-1 15,22 0-15,0 1 0,0-22 0,0 21 16,0-21-16,0 22 0,0-22 0,0 0 15,22 0-15,-22 0 0,21 0 16,0-21-16,0 0 0,21 0 16,-20 0-16,-1 0 0,21 0 0,-21 0 15,22-21-15,-22 0 0,21 0 16,-21 0-16,22-22 0,-1 22 0,-21-42 16,21 20-16,-20-20 0,20-1 0,-21 1 15,0-22-15,22 22 0,-22-1 16,0 1-16,-21-1 0,21 22 0,-21 0 15,0-1-15,0 1 0,0 21 0,0-22 16,0 22-16,0 0 16,-21 21-16,0 0 0,21 21 15,-21-21-15,-1 43 16,1-22-16,0 21 0,0 0 0,0 22 16,0-22-16,-1 22 0,1-1 0,0 1 15,0-1-15,21 1 0,0-1 16,0-20-16,0 20 0,0-21 0,0 1 15,0-1-15,0-21 0,21 22 0,-21-22 16,21 0-16,0 0 0,1 0 16,-1-21-16,0 0 0,0 0 0,21 0 15,-20 0-15,-1 0 0,21 0 0,-21-21 16,0 0-16,22 0 0,-22 0 16,21-1-16,-21-20 0,1 21 0,-1-21 15,21 20-15,-21-20 0,0 21 16,-21 0-16,22 21 0,-22-21 15,21-1-15,-21 44 16,0-1 0,0 0-16,0 0 0,-21 21 15,21-20-15,-22-1 0,22 21 0,0-21 16,-21 0-16,21 22 0,0-22 0,0 0 16,0 0-16,0 0 15,0 1-15,21-22 0,1 0 0,-1 0 16,0 0-16,0 0 15,0 0-15,0 0 0,1-22 16,-1 22-16,0-21 0,0-21 0,0 21 0,22 0 16,-22-22-16,21 22 0,-21-21 15,22-1-15,-22 22 0,0-21 16,21 21-16,-42 0 0,21 21 0,-21-22 16,22 22-16,-22 22 15,0-1 1,0 0-16,-22 0 0,1 21 0,21-20 15,0-1-15,-21 0 0,21 21 0,-21-21 16,21 1-16,0-1 0,0 0 16,0 0-16,0 0 0,0 0 15,21 1-15,0-1 0,0-21 16,1 0-16,-1 0 0,0 0 16,0 0-16,21 0 0,-20 0 0,20-21 15,-21-1-15,21 22 0,-20-21 0,20 0 16,-21 0-16,21-21 0,-20 20 15,-1-20-15,21 0 0,-21 21 0,0-22 16,1 1-16,-1 0 0,-21-1 0,0 22 16,0 0-16,0 0 0,0 0 15,-21 21-15,-1 0 0,1 0 0,0 21 16,-21 0-16,21 0 0,-1 21 0,-20-20 16,21 20-16,0 0 15,0 1-15,-1-1 0,22-21 0,0 21 16,0 1-16,0-22 0,0 0 0,0 0 15,0 0-15,22 1 0,-1-1 0,0-21 16,0 0-16,21 0 0,1 0 16,-22 0-16,21 0 0,1 0 0,-1 0 15,0-21-15,1 21 0,-1-22 0,0 1 16,22 0-16,-22 0 0,0 0 16</inkml:trace>
  <inkml:trace contextRef="#ctx0" brushRef="#br0" timeOffset="104907.07">4466 8594 0,'0'0'0,"-21"42"16,-43 0-16,43-42 15,0 22 1,0-22-16,21-22 16,0 1-16,0 0 15,0 0-15,0 0 0,0 0 0,21-1 16,0 1-16,-21 0 0,21 0 0,-21 0 15,22 0-15,-1-1 0,21 22 16,0 0-16,-20 0 0,20 0 0,-21 0 16,21 22-16,-20-1 0,-1 0 0,0 21 15,0 1-15,0-1 0,-21 0 0,0 22 16,0-1-16,-21 1 16,0-1-16,-21 1 0,-1-1 0,1 1 15,0-22-15,-22 0 0,1 22 0,20-43 16,1 21-16,0-20 0,-1-1 15,22 0-15,0-21 0,0 0 0,0 0 16,-1 0-16,22-21 0,0 0 16,-21-1-16,21-41 15,0 21-15,0-1 0,0-41 0,0 62 16,0-20-16,21 0 0,-21 21 0,22-1 16,-22 1-16,21 21 0,0 0 0,0 0 15,0 0-15,0 0 0,1 21 16,20 1-16,-21-1 0,0 21 0,0-21 15,1 22-15,-1-1 0,0-21 0,0 21 16,-21-20-16,21 20 0,0-21 16,-21 0-16,0 0 0,22 1 0,-22-1 15,21 0-15,-21 0 16,21-21-16,0 0 16,-21-21-16,21 0 0,-21 0 15,0-1-15</inkml:trace>
  <inkml:trace contextRef="#ctx0" brushRef="#br0" timeOffset="105069.98">5165 9102 0,'21'0'47,"0"0"-32,-21-21-15,21 21 0</inkml:trace>
  <inkml:trace contextRef="#ctx0" brushRef="#br0" timeOffset="105578">6117 9377 0,'0'-21'16,"0"0"-16,21-1 0,0 1 0,1 0 15,-1-21-15,0-1 0,0 1 16,21 0-16,1-22 0,-1 22 0,0-22 16,1-20-16,20 20 0,-20 1 0,20-1 15,-21 1-15,-20 20 0,20 1 16,-21 21-16,-21 0 0,-21 21 15,0 0-15,-22 21 16,1 0-16,-21 0 0,20 22 0,-20-22 16,-1 42-16,22-20 0,0-1 15,-1 0-15,22 1 0,0-1 0,21 0 16,0 1-16,0-1 0,0-21 0,21 0 16,21 22-16,1-22 0,-1 0 15,0 0-15,1 0 0,20 0 0,-20 1 16,20-22-16,-21 21 0,1 0 0,-1 0 15,-21-21-15,0 21 0,1-21 16,-22 21-16,0 1 16,-22-22-16,1 0 0,-21 0 0,0 21 15,-1-21-15,1 0 0,0 0 0,-1 0 16,1 0-16,0 0 0,-1-21 16,22 21-16,0-22 0,0 1 0,0 21 15,21-21-15,21 21 31,0 0-15</inkml:trace>
  <inkml:trace contextRef="#ctx0" brushRef="#br0" timeOffset="105931.02">6964 9186 0,'21'0'16,"0"0"-16,0-21 0,0 21 16,1-21-16,-1 0 0,0 0 0,21 0 15,-21-1-15,1 1 0,20 0 16,-21 0-16,0-21 0,0 20 0,22-20 16,-22 21-16,-21 0 0,21-22 15,-21 22-15,0 0 0,0 0 0,-21 21 31,0 0-31,0 21 0,-1 0 0,1 22 16,-21-22-16,21 21 0,0 0 0,-1 1 16,1-1-16,21 0 0,0 1 15,-21-1-15,21 0 0,0 1 0,0-22 16,0 0-16,21 0 0,-21 0 0,21 1 16,1-22-16,20 0 0,-21 0 15,0 0-15,22 0 0,-1 0 0,-21-22 16,21 1-16,1 0 0,-22 0 0</inkml:trace>
  <inkml:trace contextRef="#ctx0" brushRef="#br0" timeOffset="106194.68">8170 8319 0,'0'0'0,"0"-43"0,0 1 0,0 21 15,0 0-15,0-1 0,-21 1 0,0 21 16,0 0-16,21 21 15,-21 1-15,-1 20 0,22 0 0,-21 1 16,0 20-16,0-21 0,21 22 16,-21-1-16,0 22 0,-1-21 0,1-1 15,0 1-15,0-1 0,21 1 0,-21-22 16,0 21-16,-1-20 0,1-1 16,21 0-16,-21-20 0,21-1 0,0 21 15,0-21-15,21-21 31,-21-21-31,21 0 0,1 0 0</inkml:trace>
  <inkml:trace contextRef="#ctx0" brushRef="#br0" timeOffset="106583.02">8191 8911 0,'0'0'0,"-21"21"0,-21 1 0,21-1 15,-22 21 1,43-21-16,0 0 0,22-21 16,-1 0-16,0 0 0,0 0 15,21 0-15,-20 0 0,20 0 0,-21-21 16,21 21-16,1-21 0,-22 0 0,0 21 16,0-21-16,0 0 0,1-1 15,-22 1-15,21 0 0,-21 0 0,0 0 16,-21 21-1,-1 0-15,1 0 16,0 21-16,0-21 0,0 21 0,-22 0 16,22 22-16,0-22 0,0 0 0,0 0 15,21 21-15,0-20 0,-21-1 16,21 21-16,0-21 0,0 0 0,0 1 16,0-1-16,21 0 0,0 0 15,0-21-15,0 0 0,0 0 16,1 0-16,-1 0 0,0 0 15,21 0-15,-21-21 0,1 21 0,-1-21 16,21 0-16,-21-1 0</inkml:trace>
  <inkml:trace contextRef="#ctx0" brushRef="#br0" timeOffset="107103.02">8932 8805 0,'0'0'0,"-21"0"16,-21 0-16,21 0 15,-1 22-15,1-1 0,21 0 0,-21 0 16,0 0-16,0 0 0,21 22 16,-21-22-16,21 0 0,-22 21 0,22-20 15,0 20-15,0-21 0,0 0 0,0 22 16,0-22-16,0 0 0,0 0 16,22 0-16,-1-21 0,0 0 15,0 0-15,21 0 0,-20 0 16,20 0-16,-21-21 0,21 21 0,1-21 15,-1 0-15,-21 0 0,22-22 16,-1 22-16,0-21 0,-21-1 0,22 1 16,-22-21-16,21-1 0,-21 1 0,22 20 15,-22-20-15,0-1 0,0 1 16,0-1-16,1 22 0,-22-22 0,0 22 16,0 21-16,21-21 0,-21 20 0,0 1 15,0 0-15,-21 21 16,-1 0-16,1 21 15,0 0-15,21 22 0,-21-22 16,0 21-16,0 1 0,21-1 0,-22 21 16,22-20-16,0-1 0,-21 22 15,0-22-15,0 21 0,21-20 0,-21 20 16,21-20-16,0-1 0,0 0 0,0 1 16,0-1-16,0-21 0,0 21 15,0-20-15,0-1 0,0 0 0,21 0 16,0-21-16,0 0 15,0 0-15,1 0 0,-1-21 16,21 0-16,-21 0 0,0-1 0,22 1 16,-22 0-16,0 0 0,21-21 0</inkml:trace>
  <inkml:trace contextRef="#ctx0" brushRef="#br0" timeOffset="107298.91">9250 8700 0,'0'0'0,"0"21"16,21-21-1,21 0-15,-21 0 0,1 0 16,20 0-16,0 0 0,-21 0 16,22-21-16,-1 21 0,0-22 0,-20 22 15,20-21-15,-21 21 0,21-21 16,-20 21-16,-1 0 0</inkml:trace>
  <inkml:trace contextRef="#ctx0" brushRef="#br0" timeOffset="107827">10689 8488 0,'0'0'0,"0"-21"0,0-22 16,0 22-16,0 0 15,0 42 1,0 0-16,0 1 16,0 20-16,0-21 0,0 21 0,0 22 15,0-22-15,0 22 0,-21-1 16,21 1-16,-21-1 0,21-20 0,0 20 16,0-21-16,-21 1 0,21-1 0,-22-21 15,22 22-15,0-22 0,0 0 16,0 0-16,0-42 31</inkml:trace>
  <inkml:trace contextRef="#ctx0" brushRef="#br0" timeOffset="108211.29">10414 8636 0,'0'0'15,"0"-42"-15,0 21 0,0-1 0,0-20 0,0 21 16,0 0-16,0 0 0,0-1 15,21 1-15,0 0 0,0 0 0,22 21 16,-1-21-16,0 21 0,1 0 16,20 0-16,-20 0 0,20 0 15,1 21-15,-22 0 0,21 0 0,-20 0 16,-1 22-16,0-1 0,-20-21 0,-1 22 16,-21-1-16,0-21 0,0 21 0,-21-20 15,-22 20-15,1-21 0,0 21 0,-1-20 16,-20-1-16,-1 0 0,22 0 15,0-21-15,-22 21 0,43-21 0,-21 0 16,20 0-16,22-21 16,0 0-16,0 0 15,0 0-15,22 21 0,-1-22 0,21 1 16,0 21-16,-20 0 0,20 0 0,0 0 16,22 0-16,-22 0 0,0 21 0,1 1 15,20 20-15,-42-21 0,22 0 16,-1 0-16,-21 22 0,0-22 0,-21 0 15,0 0-15,0 0 0,0 1 0,0-1 16,-21 0-16,0 0 0,-21 0 0</inkml:trace>
  <inkml:trace contextRef="#ctx0" brushRef="#br0" timeOffset="108298.24">10795 9208 0,'0'0'16,"-42"0"-16,-64 0 16,85 0-16,21-22 15,0 1-15,0 0 16,21 21-16,0-21 0</inkml:trace>
  <inkml:trace contextRef="#ctx0" brushRef="#br0" timeOffset="108846.84">12023 9017 0,'0'0'0,"0"-21"0,0 0 15,21 0-15,-21-1 0,0 1 16,0 0-16,0 0 0,0 0 16,0 42 15,-21 21-31,21-21 16,-22 1-16,1 20 0,0 0 15,0 1-15,0-1 0,0 0 0,21 22 16,-22-22-16,1 22 0,0-22 0,21 21 15,0 1-15,0-1 0,0 22 0,0-21 16,0-1-16,0 1 0,0 20 16,0-20-16,0-1 0,0 1 0,0-1 15,0-20-15,0 20 0,0-21 0,0 1 16,0-1-16,0 0 0,-21-20 0,0-1 16,0 0-16,-1 0 0,1-21 15,0 0-15,0 0 0,0 0 16,0-21-16,-1 21 0,22-21 0,-21 0 15,21-22-15,-21 22 0,21 0 0,0-21 16,0 20-16,0-20 0,0 21 0,0 0 16,0-22-16,0 22 0</inkml:trace>
  <inkml:trace contextRef="#ctx0" brushRef="#br0" timeOffset="109284.1">11642 8721 0,'0'-21'16,"0"42"30,-22 0-46,22 21 0,0-21 16,0 22-16,-21-1 0,21 0 16,0-20-16,0 20 0,0 0 0,0 1 15,0-22-15,0 21 0,0-21 0,21 0 16,1 1-16,-22-1 0,21-21 16,0 0-16,0 0 0,0 0 15,0 0-15</inkml:trace>
  <inkml:trace contextRef="#ctx0" brushRef="#br0" timeOffset="111326.93">12467 8319 0,'0'21'16,"0"0"-16,0 0 15,21-21-15,0 0 16,1 0-16,-1 0 0,0 0 16,21 0-16,-21 0 0,1 0 15,20 0-15,0-21 0,1 0 0,-22 0 16,21-22-16,0 22 0,-20 0 0,20-21 15,-21-1-15,0 1 0,0 0 16,-21 20-16,22-20 0,-22 21 0,0 0 16,0 0-16,-22 21 15,1 21-15,0 0 0,21 0 16,-21 21-16,0 1 0,0 20 16,-1-20-16,1 20 0,0 1 0,0-22 15,0 21-15,0 1 0,-1-22 16,1 22-16,0-22 0,21 22 0,0-22 15,-21 0-15,0 22 0,21-22 0,0-21 16,0 22-16,0-22 0,-21 21 16,21-21-16,-22-21 0,1 21 0,0 1 15,0-22-15,0 0 16,0-22-16,-1 1 0,-20 21 16,21-21-16,0 0 0,-22 0 0,22 0 15,0-22-15,-21 22 0,21 0 16,-1 0-16,22 0 0,-21 21 15,21 21 1,0 0-16,21 0 16,1 0-16,-1 0 0,0 1 0,0-1 15,0 0-15,22 0 0,-22-21 16,21 21-16,0-21 0,1 0 0,-22 0 16,21 0-16,1 0 0,-1 0 0,-21 0 15,21 0-15,1 0 0,-1-21 16,0 0-16,1 0 0,-22 0 0,21-1 15,-21 1-15,1-21 0,-22 21 0,0 0 16,21-22-16,-21 22 16,0 0-16,0 0 0,0 0 15,-21 42 1,21 0-16,-22-21 0,1 21 0,21 21 16,-21-20-16,0-1 0,21 0 15,0 21-15,-21-21 0,21 1 0,0-1 16,-21 0-16,21 0 0,21-21 31,0 0-31,0 0 16,0-21-16,0 0 0,1 21 0,-1-21 15,0-22-15,0 22 16,0 0-16,22 0 0,-22 0 0,0-1 16,0 1-16,0 21 0,0 0 15,1 21 1,-22 1-16,0-1 0,0 21 15,0-21-15,0 0 0,0 1 0,0-1 16,21 0-16,0 0 0,0 0 0,-21 0 16,21-21-16,0 22 0,1-22 15,-1 0-15,21 0 0,-21 0 0,22 0 16,-1 0-16,0 0 0,1-22 0,-1 22 16,0-21-16,1 0 0,-22 0 15,21 0-15,-21 0 0,22-22 16,-22 22-16,0-21 0,0-1 0,-21 1 15,0 0-15,0-1 0,0 22 0,0-21 16,0 21-16,-21 0 0,0 21 16,0 0-16,-1 0 0,1 0 15,0 0-15,0 0 0,0 21 0,0 21 16,-1-21-16,-20 0 0,21 22 16,0-22-16,21 0 0,-21 21 0,21-20 15,-22 20-15,22-21 0,0 0 0,0 0 16,0 1-16,0-1 0,0 0 15,22-21-15,-1 0 0,0 21 0,0-21 16,0 0-16,0 0 0,1 0 16,-1-21-16,21 0 0,-21 0 0,22-1 15,-22 1-15,0 0 0,21-21 16,-21-1-16,22 1 0,-22 0 0,0-1 16,0-20-16,0 21 0,1-22 0,-1 1 15,0-1-15,0 22 0,0-22 16,-21 22-16,0 0 0,0-1 0,0 22 15,0 0-15,0 0 0,0 0 0,0 42 16,-21 0 0,0 0-16,-21 0 0,20 22 0,1-1 15,-21 0-15,21 1 0,0 20 16,-1-21-16,1 22 0,21-22 16,0 1-16,0 20 0,0-21 0,0 1 15,0-1-15,0 0 0,21 1 0,1-1 16,-1-21-16,0 22 0,21-22 15,-21 0-15,22 0 0,-22-21 0,21 0 16,1 0-16,-22 0 0,0 0 0,21 0 16,-21 0-16,1 0 0,20-21 0,-21 0 15,0 0-15,0-1 0,-21-20 16,22 21-16,-22-21 0,21 20 0,-21-20 16,0 21-16,0 0 0,-21 21 31,-1 21-31,22 0 15,-21 0-15,21 0 0,0 22 0,0-22 16,0 21-16,-21-21 0,21 1 0,0-1 16,0 0-16,0 0 0,0 0 15,0 0-15,21-21 0,-21 22 16,21-22-16,1 0 0,-1 0 0,0 0 16,0-22-16,0 1 15,0 21-15,1-21 0,-1 0 0,0 0 16,0-22-16,0 22 0,0-21 0,22 21 15,-22-22-15,21 22 16,1 0-16,-22 0 0,21 0 0,0 0 16,1 21-16,-1 0 0,-21 0 0,22 0 15,-22 0-15,0 21 0,-21 0 0,0 0 16,0 0-16,0 0 0,0 1 16,0-1-16,-21 0 0,0 21 0,-1-21 15,-20 1-15,21-1 0,0 0 0,0 0 16,-1 0-16,1 0 0,0-21 15,21 22-15,-21-22 0,42 0 32,0-22-17,0 1-15,22 0 0,-22 0 16,21 0-16,1 0 0,-22-22 0,21 22 16,0-21-16,1-1 0,-22 22 0,21-21 15,-21 21-15,22 0 0,-22-1 0,-42 22 16,-22 43-1,22-22-15,0 0 16,-21 21-16,21-20 0,-22 20 16,22 0-16,0-21 0,0 22 0,0-1 15,21-21-15,0 0 0,0 22 0,0-22 16,0 0-16,21 0 0,0 0 0,0 1 16,21-22-16,1 0 0,-1 0 0,0 0 15,22 0-15,-1 0 0,-20 0 16,20 0-16,-20-22 0,20 22 15,-21-21-15,1 0 0,-22 0 0,0 0 16,0 0-16</inkml:trace>
  <inkml:trace contextRef="#ctx0" brushRef="#br0" timeOffset="112327.22">4106 10605 0,'0'0'15,"-21"0"-15,0 0 0,0 0 0,0 0 16,21-22-1,0 1 1,21 0-16,0 21 0,0 0 16,21 0-16,-20-21 0,20 21 15,-21 0-15,21 0 0,-20 21 0,-1-21 16,0 21-16,0 0 0,-21 1 16,0-1-16,0 0 0,0 0 0,0 21 15,-21-20-15,0-1 0,-22 0 0,22 0 16,-21 0-16,21 0 0,-22 1 15,22-1-15,-21-21 0,21 0 0,0 0 16,21-21 0,0-1-1,21 22-15,0 0 16,0-21-16,0 21 0,0 0 16,1 0-16,20 0 0,0 0 0,-21 21 15,22-21-15,-1 22 0,0-1 0,1 0 16,-22 0-16,0 0 0,0 0 15,-21 22-15,0-22 0,-21 0 0,0 21 16,-21-20-16,-1 20 0,1-21 0,0 21 16,-22-20-16,22-1 15,-22 0-15,22 0 0,0 0 0,-1-21 0,1 0 16,0 0-16,20 0 0,1 0 16,0-21-16,21 0 0,-21 0 15,21 0-15,0-1 0,0 1 16,0 0-16,0 0 0,0 0 15,0 0-15,21-1 0,0 1 16</inkml:trace>
  <inkml:trace contextRef="#ctx0" brushRef="#br0" timeOffset="112510.11">4974 11007 0,'0'0'0,"21"0"63,0 0-63,1 0 0</inkml:trace>
  <inkml:trace contextRef="#ctx0" brushRef="#br0" timeOffset="112970.85">5419 11303 0,'0'0'15,"21"0"1,0 0-16,0-21 16,0 0-16,0 0 0,1-1 0,20 1 15,-21 0-15,21-21 0,1 21 16,-1-22-16,0 1 0,1 0 0,-1-1 15,0 1-15,22-22 0,-22 22 0,1-21 16,-22 20-16,21-20 0,-21 20 16,0 22-16,-21-21 0,0 21 0,-21 21 15,-21 0-15,21 21 16,-22 0-16,1 0 0,0 22 16,-1-1-16,1-21 0,21 21 0,0 1 15,21-1-15,0-21 0,0 22 16,21-22-16,0 0 0,21 0 15,-20 0-15,20 0 0,0 1 0,1-1 16,20 0-16,-21 0 0,-20-21 0,20 21 16,-21 0-16,21 1 0,-42-1 15,0 0-15,0 0 16,-21 0-16,0-21 0,-21 0 16,-1 0-16,1 0 0,0 0 15,-1 0-15,1 0 0,0 0 0,-1 0 16,1 0-16,0-21 0,21 0 15,-1 0-15,22 0 0,0-1 16,22 22-16,-1-21 0,0 21 16,0 0-16,21-21 0</inkml:trace>
  <inkml:trace contextRef="#ctx0" brushRef="#br0" timeOffset="113308.08">6286 11049 0,'0'0'0,"22"0"0,20 0 16,-21 0-16,0 0 0,0 0 15,1 0-15,-1 0 0,0 0 0,21-21 0,-21 21 16,22-21-16,-22 0 0,21 21 16,-21-22-16,22 1 0,-1 0 0,-21-21 15,22 21-15,-22-22 0,0 22 16,0 0-16,-21-21 0,0 20 16,0 1-16,0 0 0,-21 0 0,0 21 15,0 0-15,-22 0 0,22 0 0,-21 21 16,21 0-16,-22 22 0,22-22 15,0 21-15,0 0 0,0 1 0,-1-1 16,1 64-16,21-64 16,0 1-16,21-22 0,1 0 15,-1 0-15,0 0 0,0 0 0,21-21 16,-20 0-16,20 0 0,-21 0 0,21 0 16,1-21-16,-1 0 0,-21 21 15,22-21-15,-1-21 0,0 20 16,-21 1-16,22-21 0,-1 0 0,-21 20 15</inkml:trace>
  <inkml:trace contextRef="#ctx0" brushRef="#br0" timeOffset="113368.05">7429 10224 0,'0'0'0</inkml:trace>
  <inkml:trace contextRef="#ctx0" brushRef="#br0" timeOffset="113534.95">7345 10139 0,'-21'42'15,"-22"85"1,43-63-16,0-1 0,-21 1 0,21-1 0,-21 1 15,21-22-15,0 22 0,0-1 16,0-21-16,-21 1 0,21-1 16,0 0-16,0 1 0,0-22 0,0 21 15,0-21-15,0 1 0,0-1 0,21-21 16,0 0 0,0 0-16,0 0 0,1-21 15,-1-1-15</inkml:trace>
  <inkml:trace contextRef="#ctx0" brushRef="#br0" timeOffset="113902.73">7556 10859 0,'0'21'0,"-21"0"0,21 0 16,21-21 15,1 0-31,-1 0 0,0 0 16,0 0-16,0-21 0,0 0 0,1 21 15,-1-21-15,0-1 0,0 22 16,0-21-16,0 0 0,-21 0 16,-21 21-1,0 0-15,-21 0 16,21 21-16,-1 0 0,-20 0 0,21 1 16,-21 20-16,20-21 0,1 0 15,0 22-15,0-22 0,0 0 16,21 21-16,0-21 0,0 1 0,0-1 15,0 0-15,0 0 0,21 0 16,0-21-16,0 0 16,0 0-16,22 0 0,-22 0 0,0 0 15,21-21-15,1 0 0,-22 21 0,21-21 16,1 0-16,-1-1 0,0 1 16,1-21-16,-1 21 0,0 0 0,1-1 15</inkml:trace>
  <inkml:trace contextRef="#ctx0" brushRef="#br0" timeOffset="114362.47">8191 10859 0,'22'-22'0,"-86"86"0,106-106 0,-20-1 15,-1 22-15,-21 0 0,0 0 16,-21 21-16,-1 0 0,1 0 16,0 0-1,0 21-15,0 0 0,0-21 0,-1 42 16,22-20-16,-21-1 0,0 0 0,0 21 16,0-21-16,21 22 0,0-22 15,-21 0-15,21 21 0,0-20 0,0-1 16,0 0-16,0 0 0,0 0 0,0 0 15,21-21-15,0 0 0,0 0 16,0 0-16,22 0 0,-1 0 0,0-21 16,1 0-16,-1 0 0,0 0 15,1 0-15,-22-1 0,21-20 16,0 0-16,-20 21 0,-1-22 0,21-20 16,-21 20-16,0-20 0,1 21 0,-1-22 15,-21-21-15,0 22 0,21 21 16,-21-22-16,0 22 0,0-1 0,0 1 15,0 21-15,0 0 0,-21 21 16,21 21 0,-21 21-16,-1-21 0,1 22 0,0-1 15,0 22-15,21-22 0,-21 21 0,0-20 16,21 20-16,0-20 0,-22-1 16,22 0-16,-21 1 0,21-1 15,0 0-15,0-21 0,0 1 0,0-1 16,0 0-16,0 0 0,0 0 15,21-21-15,1 0 16,-1 0-16,0 0 0,0 0 16,0-21-16,-21 0 0,0 0 15</inkml:trace>
  <inkml:trace contextRef="#ctx0" brushRef="#br0" timeOffset="114526.37">8361 10774 0,'0'0'0,"0"21"16,21-21 0,21 0-1,-21 0-15,22 0 0,-22 0 0,21 0 16,1-21-16,-22 21 0,21-21 16,-21 0-16,0 21 0,1-22 0,-1 1 15</inkml:trace>
  <inkml:trace contextRef="#ctx0" brushRef="#br0" timeOffset="115087.06">9694 10139 0,'0'0'0,"0"-21"0,0 0 0,0-1 16,0 44 15,0-1-31,0 21 0,0-21 16,0 43-16,0-22 0,0 22 15,0-1-15,0 1 0,-21-1 0,21 1 16,-21-1-16,21 1 0,-21-22 0,0 0 16,-1 1-16,22-1 0,-21 0 15,21-21-15,-21 1 0,21-1 0,0 0 16,0-42-1,21 0 1,-21-1-16,21 1 0,-21 0 16</inkml:trace>
  <inkml:trace contextRef="#ctx0" brushRef="#br0" timeOffset="115602.98">9461 10139 0,'0'0'0,"0"-21"0,0 0 15,0-1-15,22 22 0,-1-21 16,0 21-16,0-21 16,21 21-16,-20-21 0,20 21 0,0 0 15,22-21-15,-22 21 0,22 0 0,-1 0 16,1 0-16,-1 21 0,1 0 16,-22 0-16,0 0 0,-21 22 0,1-22 15,-22 21-15,0 1 0,0-22 16,-22 21-16,-20 0 0,0 1 15,-1-1-15,-20 0 0,21-20 0,-22 20 16,1-21-16,20 0 0,-20 0 0,42 1 16,-22-22-16,22 0 0,0 0 15,21-22 1,0 1-16,21 0 0,0 0 16,22 0-16,-1 0 0,0 21 0,1-22 15,-1 1-15,0 21 0,22 0 0,-22 0 16,0 0-16,1 21 0,20 1 15,-20-1-15,-22 21 0,21-21 0,-21 22 16,0-22-16,-21 21 0,0 0 16,0-20-16,-21 20 0,0 0 0,-21-21 15,-22 22-15,22-22 0,-22 0 16,22 21-16,-21-42 0,-1 22 0,22-1 16,-1-21-16,1 0 0,21 0 0,0 0 15,0 0-15,-1 0 0,22-21 16,0-1-16,0 1 15,0 0-15,0 0 0,22 0 0,-1 0 16,0-1-16,0 1 16,0 0-16,0 21 0,22-21 0,-22 0 0</inkml:trace>
  <inkml:trace contextRef="#ctx0" brushRef="#br0" timeOffset="116162.66">10562 10541 0,'0'0'0,"21"0"0,0 42 15,-21-20-15,0-1 16,0 0-16,0 0 0,0 0 16,0 22-16,0-22 0,0 0 0,0 0 15,0 21-15,0-20 0,0-1 16,0 0-16,22 0 0,-1 0 16,0-21-16,0 0 15,0 0-15,22 0 0,-22 0 0,0 0 16,21 0-16,1-21 0,-1 0 15,0 0-15,-21 0 0,22-1 0,-1 1 16,-21-21-16,0 21 0,1-22 0,-1 22 16,-21-21-16,0 21 0,0 0 15,0-1-15,0 1 0,0 42 32,0 1-32,-21-1 0,21 0 15,-22 21-15,22-21 0,-21 22 0,21-1 16,0 0-16,0 22 0,-21-22 0,21 22 15,-21-1-15,21 1 0,0-1 16,0 22-16,0-22 0,-21 1 16,21-1-16,0 1 0,-21-1 0,21 1 15,0-1-15,0 1 0,0-1 0,0 1 16,0-1-16,-22-20 0,22 20 16,-21-20-16,21-1 0,0-21 0,-21 21 15,0-20-15,0-1 0,21 0 0,-21-21 16,-1 0-16,1 0 0,0 0 15,-21-21-15,21 21 0,-1-21 0,1-22 16,-21 22-16,21-21 0,0 21 16,-1-22-16,1 22 0,0-21 0,0-1 15,21 1-15,-21 21 0,21-21 16,0-1-16,0 22 0,0-21 0,21-1 16,0 1-16,0 0 0,22-22 0,-1 22 15,0-22-15,1 22 0,-1-21 0</inkml:trace>
  <inkml:trace contextRef="#ctx0" brushRef="#br0" timeOffset="116468.99">11747 10097 0,'0'0'0,"-21"42"0,21-63 16,21 42-1,-21 21-15,22-21 16,-1 22-16,0 20 0,0-20 0,0 20 16,0 1-16,-21-1 0,22-21 15,-22 22-15,21-22 0,-21 1 0,0-1 16,0 0-16,0-21 0,0 22 0,0-22 16,0 0-16,0 0 15,-21-21-15,-1 0 16,22-21-1,0 0-15,0-21 0,0 20 16,22-20-16,-1 0 0,0-1 16,0-20-16</inkml:trace>
  <inkml:trace contextRef="#ctx0" brushRef="#br0" timeOffset="116687.87">12277 10075 0,'0'0'0,"21"-21"0,0-42 15,-21 42-15,0 42 16,-21 0-16,0 21 0,21-21 15,-43 22-15,22-1 0,0 22 0,0-22 16,-22 21-16,22 1 0,0-1 16,-21-20-16,21 20 0,-1 1 15,1-22-15,0 0 0,0 1 0,0-22 0,21 21 16,0-21-16,-21 1 0,21-1 16,0 0-16,21-21 15,-21-21 1,21 21-16,0-21 0,0-1 0,0 1 15,22 0-15</inkml:trace>
  <inkml:trace contextRef="#ctx0" brushRef="#br0" timeOffset="116878.76">12382 10456 0,'0'22'16,"0"-1"-16,0 0 15,-21 21-15,21-21 0,0 1 0,0-1 16,-21 21-16,21-21 0,-21 0 15,21 1-15,-21-1 0,21 0 0,0 0 16,0 0-16,0 0 16,0-42 15,21 0-31,0-21 0</inkml:trace>
  <inkml:trace contextRef="#ctx0" brushRef="#br0" timeOffset="117038.45">12446 10287 0,'0'0'0,"-21"0"31,0 0-31,21 21 16,0 0 0,0 1-1,0-1-15,21-21 0</inkml:trace>
  <inkml:trace contextRef="#ctx0" brushRef="#br0" timeOffset="117458.51">12763 10499 0,'0'0'0,"0"-21"0,43-22 16,-22 43-16,0-21 15,-21 0-15,21 0 16,-21 0-16,-21 21 15,0 0 1,0 21-16,0-21 0,-22 21 16,22 0-16,-21 0 0,21 0 0,-22 1 15,22-1-15,0 21 0,21-21 16,0 0-16,0 1 16,21-22-16,0 21 0,0-21 15,22 0-15,-22 0 0,21 0 0,1 21 16,-1-21-16,0 0 0,1 21 0,-1-21 15,-21 21-15,0-21 0,0 21 16,1-21-16,-22 22 0,0-1 0,0 0 16,-22-21-16,1 21 0,-21-21 15,21 21-15,-22-21 0,1 0 16,0 21-16,21-21 0,-22 0 0,1 0 16,0 0-16,20 0 0,1 0 0,-21 0 15,21 0 1,21-21-16,0 0 15,21 0-15,0 21 0,0-21 16,0 0-16,1-1 0,20 1 0</inkml:trace>
  <inkml:trace contextRef="#ctx0" brushRef="#br0" timeOffset="117678.79">13271 10456 0,'0'0'0,"0"22"0,0-1 15,0 0-15,0 0 0,0 0 16,0 0-16,0 1 0,0-1 0,-21 0 16,21 21-16,-21-21 15,21 1-15,-21-1 0,21 0 0,0 0 16,0 0-16,0-42 47,0 0-47,0 0 0</inkml:trace>
  <inkml:trace contextRef="#ctx0" brushRef="#br0" timeOffset="117830.71">13271 10202 0,'0'0'0,"0"-21"16,-21 21-16,0 0 15,0 0-15,21 21 47</inkml:trace>
  <inkml:trace contextRef="#ctx0" brushRef="#br0" timeOffset="118342.16">13906 10033 0,'0'0'0,"64"-21"16,-85 21-16,-22 0 0,22 0 16,0 0-16,21 21 0,-21 0 15,0 0-15,21 1 0,-21-1 16,21 21-16,0-21 0,0 22 0,0 20 16,0-21-16,0 1 0,0-1 0,0 22 15,0-22-15,-22 0 0,22 1 16,-21-1-16,21-21 0,0 21 0,0-20 15,-21-1-15,0 21 0,0-21 16,21 0-16,-21-21 0,-1 0 16,22-21-1,0 0 1,0-21-16,0 21 0,22-1 16,-1-20-16,0 0 0,0-1 15,0 22-15,22-21 0,-22 0 0,21 20 16,0 1-16,-20 0 0,20 0 0,0 21 15,-21 0-15,1 0 0,20 0 16,-21 0-16,-21 21 0,21 0 0,-21 0 16,21 1-16,-21-1 0,0 21 0,0-21 15,0 0-15,0 1 0,-21 20 16,0-21-16,0 0 0,0 0 0,0 1 16,-1-1-16,-20-21 0,21 21 15,-21 0-15,20 0 0,-20-21 0,21 0 16,-21 21-16,20-21 0,1 0 15,21-21 1,0 0-16,0 0 0,0 0 16,21-22-16</inkml:trace>
  <inkml:trace contextRef="#ctx0" brushRef="#br0" timeOffset="118638.11">14753 10012 0,'-42'0'0,"42"21"15,-21 0-15,21 0 16,-22 1-16,22-1 0,0 21 16,0 0-16,-21 1 0,0 20 0,21-20 15,-21 20-15,0 1 0,21-22 0,0 0 16,-21 22-16,21-22 0,-22 0 15,22-20-15,-21 20 0,21-21 0,0 0 16,0 0-16,0 1 0,0-1 16,21-21-1,1-21 1,-1-1-16,21 1 0,-21 0 16,0 0-16</inkml:trace>
  <inkml:trace contextRef="#ctx0" brushRef="#br0" timeOffset="118970.92">14817 10583 0,'0'22'16,"0"-1"15,21-21-31,0 0 0,0 0 0,0 0 16,0 0-16,1 0 0,-1 0 0,21-21 16,-21 21-16,0-22 0,22 22 15,-22-21-15,21 0 0,-21 21 16,1-21-16,-1 0 0,-21 0 0,0-1 15,0 1-15,0 0 0,-21 21 16,-1 0 0,-20 0-16,21 21 0,-21 0 0,20 22 15,-20-22-15,21 0 0,-21 21 0,20 1 16,1-22-16,0 0 0,0 21 16,21-20-16,0-1 0,0 0 0,0 0 15,0 0-15,0 0 0,21-21 31,0 0-31,0 0 0,1 0 0,-1 0 16,0-21-16,21 0 0,1 21 16,-1-21-16,0 0 0</inkml:trace>
  <inkml:trace contextRef="#ctx0" brushRef="#br0" timeOffset="119258.75">15811 9991 0,'0'0'0,"0"-21"16,0-1-16,22 1 0,-1 21 15,0-21-15,21 0 0,-21 0 0,22 0 16,-1 21-16,0-22 0,22 1 15,-22 21-15,22-21 0,-1 21 0,-20-21 16,-1 21-16,0 0 0,1 0 0,-1 0 16,0 0-16,-21 0 0,1 0 15,-44 0 1,1 0-16,0 21 16</inkml:trace>
  <inkml:trace contextRef="#ctx0" brushRef="#br0" timeOffset="119546.59">16235 9864 0,'-21'21'0,"-22"-21"15,43 21-15,-21-21 16,0 21-16,21 0 0,0 22 16,0-22-16,0 21 0,0-21 0,0 22 15,0-1-15,-21 22 0,21-22 16,-21 0-16,21 22 0,-22-22 0,1 22 15,0-22-15,21 0 0,-21 1 16,0-1-16,0 0 0,21-21 0,-22 22 16,1-22-16,21 0 0,0 0 15,0 0-15,21-42 32,1 21-17,-1-21-15,0 0 0,21 0 0,1 0 16,-22-22-16</inkml:trace>
  <inkml:trace contextRef="#ctx0" brushRef="#br0" timeOffset="119918.53">16468 10435 0,'0'21'32,"21"1"-17,0-22 1,0 0-16,0 0 0,0 0 0,1 0 15,20 0-15,-21 0 0,21-22 0,-20 22 16,20-21-16,-21 21 0,0-21 16,0 0-16,1 0 0,-22 0 15,0-1-15,0 1 0,-22 0 16,-20 21-16,21 0 16,-21 0-16,-1 0 0,1 21 0,0-21 15,-1 21-15,22 1 16,-21-1-16,21 21 0,-22-21 0,22 22 15,21-22-15,0 21 0,-21-21 0,21 0 16,0 22-16,0-22 0,0 0 16,0 0-16,21-21 0,0 21 0,0 1 15,1-22-15,20 0 0,-21 0 0,21 21 16,1-21-16,-22 0 0,21 0 16,1 0-16,-1-21 0,0-1 0,1 22 15,-22-21-15,21 0 0,0 0 0,-20 0 16</inkml:trace>
  <inkml:trace contextRef="#ctx0" brushRef="#br0" timeOffset="120174.17">17187 10245 0,'0'-21'0,"-21"42"16,21 0 0,0 0-16,0 0 0,0 0 15,0 1-15,0 20 0,0-21 0,0 21 16,21-20-16,0 20 0,1 0 0,-1-21 15,0 1-15,0 20 16,0-21-16,0 0 0,1-21 0,-1 21 0,0 1 16,0-22-1,0 0-15,0 0 16,-21-22-16,22 1 16,-1 0-16,-21 0 0,0-21 15,0 20-15,21 1 0,0-21 16,-21 0-16,21-1 0</inkml:trace>
  <inkml:trace contextRef="#ctx0" brushRef="#br0" timeOffset="120390.56">17653 10245 0,'0'0'0,"0"-21"0,0-1 16,-21 44-1,0-1-15,-1-21 16,-20 21-16,21 21 0,0-21 0,-22 1 16,1 20-16,21 0 0,-21-21 0,-1 22 15,1-22-15,0 21 0,-1-21 16,22 22-16,-21-22 0,21 0 15,-22 0-15,22 0 0,0 1 0,0-1 16,21 0-16,-21-21 0,21 21 16,21-21-1,0-21 1,0 0-16,0 21 0,0-21 0,22-1 16</inkml:trace>
  <inkml:trace contextRef="#ctx0" brushRef="#br0" timeOffset="120722.37">18055 9843 0,'0'0'0,"21"-43"0,-21 22 0,0 0 0,0 0 16,0 0-16,0 42 31,-21 0-31,0 21 0,0-21 16,21 22-16,-21-1 0,-1 22 15,1-22-15,21 0 0,-21 22 0,0-22 16,0 22-16,21-22 0,-21 21 0,21-20 16,-22-1-16,22 0 15,0 1-15,0-1 0,0-21 0,0 22 16,0-22-16,0 0 0,0 0 0,22-21 16,-22 21-16,21-21 0,0 0 15,0 0-15,0 0 0,0 0 16,1 0-16,-1 0 0,0-21 0,0 0 15,0 21-15,0-21 0,22 0 16,-22-1-16,0 1 0,0 0 0,0-21 16,1 21-16,-1-1 0</inkml:trace>
  <inkml:trace contextRef="#ctx0" brushRef="#br0" timeOffset="120906.26">17970 10202 0,'0'0'0,"-42"0"0,21 0 15,42 0 17,0 0-32,0 0 15,22 0-15,-1 0 0,-21 0 0,22 0 16,-1 0-16,0 0 0,1 0 16,20 0-16,-21 0 0,1 0 0,-1 0 15,22 0-15</inkml:trace>
  <inkml:trace contextRef="#ctx0" brushRef="#br0" timeOffset="121043.93">19156 10097 0,'0'0'0,"0"-22"16</inkml:trace>
  <inkml:trace contextRef="#ctx0" brushRef="#br0" timeOffset="121217.43">19113 10075 0,'0'22'0,"0"-1"16,0-64-16,-21 107 0,21-43 0,-21 0 0,0 0 16,0 22-16,0-1 0,-1 0 0,22 1 15,-21-1-15,0 0 0,0 1 0,0-1 16,21-21-16,-21 22 0,21-22 16,0 0-16,0 21 0,0-21 15,0 1-15,0-1 0,21-21 16,0 0-16,0 0 0,0 0 15,0 0-15,1 0 0,20 0 16,-21-21-16,0 21 0,22-22 0,-22 1 16</inkml:trace>
  <inkml:trace contextRef="#ctx0" brushRef="#br0" timeOffset="121507.18">19643 10012 0,'0'0'0,"21"0"15,0-21-15,0 21 16,0 0-16,0 0 16,1 0-16,-1 0 0,0 21 0,0 0 15,0 0-15,0 0 0,1 1 0,-1 20 16,0 0-16,0 1 0,0-1 16,-21 0-16,0 22 0,0-22 0,0 0 15,0 1-15,-21-1 0,0 0 16,0 1-16,0-22 0,-1 21 0,-20-21 15,21 1-15,0-1 0,0 0 16,-1-21-16,1 21 0,0 0 16,0-21-16,0 0 0,0 0 0,-1 0 15,1 0-15,0 0 0,0 0 0,0-21 16,0 0-16,-1 0 0</inkml:trace>
  <inkml:trace contextRef="#ctx0" brushRef="#br0" timeOffset="122226.08">16743 8297 0,'0'0'15,"21"-21"-15,-21 0 0,0 0 16,-21 42 0,0 0-16,-1 0 0,22 1 15,-21-1-15,0 0 16,0 21-16,21-21 0,-21 22 0,21-1 16,-21 0-16,21-20 0,0 20 0,0 0 15,0 1-15,0-22 0,0 21 16,0 0-16,0-20 0,21-1 0,-21 0 15,21 0-15,0 0 0,0 0 0,0-21 16,1 0-16,-1 0 0,0 0 0,0 0 16,0 0-16,0 0 0</inkml:trace>
  <inkml:trace contextRef="#ctx0" brushRef="#br0" timeOffset="122470.94">17230 8297 0,'0'0'0,"21"0"0,0 0 16,42 0-1,-41 0-15,-1 0 0,0 22 0,21-1 16,-21 0-16,22 0 0,-22 21 0,21-20 16,-21-1-16,22 21 0,-22-21 0,0 22 15,-21-1-15,0-21 0,0 21 16,0 1-16,-42-22 0,21 21 0,-22 1 15,1-22-15,0 21 0,-1-21 0,-20 0 16,20 1-16,1-22 0,21 0 16,-21 21-16,20-21 0</inkml:trace>
  <inkml:trace contextRef="#ctx0" brushRef="#br0" timeOffset="123315.82">15833 6329 0,'0'0'0,"0"-21"15,21 0-15,-21-1 16,0 1-16,21 0 0,-21 0 16,0 0-1,-21 42 16,0 0-31,-1 0 0,22 0 16,-21 22-16,21-1 0,-21 22 0,21-22 16,-21 21-16,21 1 0,-21-1 0,21-20 15,0 20-15,0-20 0,0 20 16,0-21-16,0-20 0,0 20 0,21-21 16,0 0-16,0 0 0,0 1 15,1-1-15,-1-21 0,21 0 0,-21 0 16,0 0-16,22 0 0,-22 0 15,0 0-15,0 0 0</inkml:trace>
  <inkml:trace contextRef="#ctx0" brushRef="#br0" timeOffset="123619.66">16552 6308 0,'0'-21'0,"21"21"32,1 21-32,-1 0 0,0 0 15,0 0-15,0 22 0,0-22 16,22 21-16,-22 0 0,0 1 0,0-1 16,-21 0-16,0 22 0,0-22 0,0 1 15,0-1-15,0 0 0,-21-21 16,21 22-16,-42-1 0,21-21 0,-1 22 15,-20-22-15,21 21 0,0-21 0,-22 0 16,22 1-16,0-1 0,0 0 0,0 0 16,0-21-16,-1 0 15,1 0-15,0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6T04:07:11.6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4085 5101 0,'0'0'0,"0"-360"0,0-42 15,0 42-15,0 43 0,0 84 0,0 43 16,0 41-16,0 44 0,0 20 0,0 21 16,0 1-16,0 21 0,0 20 0,0 1 15,0 0-15,0 0 0,0 0 0,0 0 16</inkml:trace>
  <inkml:trace contextRef="#ctx0" brushRef="#br0" timeOffset="3084.12">4149 2667 0,'-22'21'16,"44"-21"93,-1 0-109,0 0 0,0 0 16,21 0-16,-20 0 0,-1 0 16,0 0-16,21 0 0,-21 0 0,1 0 15,20 0-15,-21 0 0,21 0 0,-20 0 16,20 0-16,-21 0 0,21 0 0,-20 0 15,20 0-15,-21 0 0,43 0 0,-22 0 16,-21 0-16,21 21 0,1-21 0,-1 0 16,-21 0-16,22 0 0,20 0 0,-21 0 15,1 0-15,-1 0 0,22 0 16,-22 0-16,0 22 0,22-22 0,-22 0 16,43 0-16,-22 0 0,-20 0 0,-1 0 15,0 0-15,1 0 0,-1 0 0,0 0 16,1 21-16,-22-21 0,21 0 0,0 0 15,1 0-15,-22 0 0,21 0 0,1 0 16,-22 0-16,63 0 0,-41 0 0,-1 0 16,22 0-16,-22 0 0,0 0 0,1 0 15,20 0-15,-21 0 0,22 0 0,-22 0 16,22 0-16,-22 0 0,22 0 0,-22 0 16,0 0-16,43 0 0,-43 0 0,1 0 15,-1 0-15,0 0 0,1 0 16,-1 0-16,21 0 0,-20 0 0,-1 0 15,22 0-15,-22 0 0,21 0 0,-20 0 16,20 0-16,-20 0 0,84 0 0,-85 21 16,0-21-16,22 0 0,-22 0 0,0 0 15,1 0-15,-1 0 0,0 0 0,1 0 16,-1 0-16,0 0 0,1 0 0,-1 0 16,43 21-16,-43-21 0,0 0 0,22 0 15,-22 0-15,1 0 0,-1 0 0,0 0 16,22 0-16,-22 0 0,0 0 0,1 0 15,-1 0-15,0 0 0,1 0 0,63 0 16,-64 0-16,0 0 0,1 0 16,-1 21-16,0-21 0,22 0 0,-22 0 15,0 0-15,22 0 0,-22 0 0,22 0 16,-22 0-16,22 0 0,20 21 0,-20-21 16,-22 0-16,0 0 0,1 0 0,-1 0 15,0 0-15,1 0 0,-1 0 0,0 0 16,1 22-16,-1-22 0,0 0 0,22 0 15,-22 0-15,1 0 0,-1 0 0,64 0 16,-64 0-16,22 0 0,-22 0 0,0 0 16,1 0-16,-1 21 0,0-21 0,1 0 15,-1 0-15,0 0 0,1 0 0,-1 0 16,21 0-16,-41 0 0,20 0 16,-21 0-16,21 0 0,-20 0 0,-1 21 15,21-21-15,-21 0 0,0 0 0,1 0 16,-1 0-16,0 0 0,0 0 0,0 0 15,0 0-15,1 0 0,-1 0 0,0 0 32,-21 21-1,0 0-15,-21-21-16,21 21 15,-21-21 1,21 22-16,-22-1 0,22 0 15,0 0-15,0 0 0,0 0 16,0 1-16,0-1 0,0 0 16,0 0-16,0 21 0,0-20 0,0-1 15,0 42-15,0-42 0,0 22 0,0-22 16,0 0-16,0 21 0,0-20 0,0 20 16,0-21-16,0 21 0,0-20 0,0 20 15,0-21-15,0 0 0,0 22 0,0-22 16,0 21-16,0 0 0,0 1 0,0-22 15,0 21-15,0-21 0,0 1 0,0 20 16,0-21-16,0 21 0,0-20 0,0 20 16,0-21-16,0 43 0,0-43 15,0 0-15,0 21 0,0-21 0,0 1 16,0-1-16,0 21 0,0-21 0,0 0 16,0 1-16,0 20 0,0-21 0,-21 0 15,21 22-15,-21-22 0,21 0 0,0 0 16,-21 0-16,21 0 0,0 1 0,0-1 15,0 0-15,-21 0 0,21 0 0,-21 0 16,21 1-16,0-1 0,-22 0 16,1-21-1,21 21-15,-21-21 32,21 21-32,-21-21 0,-21 0 15,20 0-15,1 0 16,0 0-16,0 0 0,0 21 15,0-21-15,-1 0 0,1 0 0,-21 0 16,21 0-16,0 0 0,-1 0 0,-20 0 16,21 0-16,0 0 0,-22 0 0,22 0 15,-21 0-15,21 0 0,-43 0 0,43 0 16,-21 0-16,21 0 0,-22 0 0,22 0 16,-21 0-16,21 0 0,-22 0 0,1 0 15,0 22-15,-43-22 0,43 0 0,-1 0 16,-20 0-16,20 0 0,1 0 0,-21 0 15,20 0-15,-20 0 0,20 0 16,-20 0-16,-43 0 0,64 0 0,-1 0 16,-20 0-16,21 0 0,-1 0 0,1 0 15,-22 0-15,22 0 0,0 0 0,-1 0 16,-41 0-16,41 0 0,1 0 0,0 0 16,-1-22-16,1 22 0,0 0 0,-1 0 15,1 0-15,0 0 0,-1 0 0,-41 0 16,41 0-16,1 0 0,0 0 0,-1 0 15,1 0-15,0-21 0,-1 21 16,1 0-16,0 0 0,-43 0 0,43 0 0,-1 0 16,1 0-16,0-21 0,-1 21 0,-20 0 15,21 0-15,-1 0 0,-63 0 16,64 0-16,0 0 0,-1-21 0,1 21 16,0 0-16,-1 0 0,1 0 0,0 0 15,-1-21-15,1 21 0,-43 0 0,43 0 16,0-21-16,-1 21 0,1-22 0,0 22 15,-1 0-15,1 0 0,0 0 0,-1 0 16,1-21-16,-21 21 0,20 0 0,1 0 16,21 0-16,-22 0 0,22 0 0,-21 0 15,0 0-15,20 0 0,-20 0 16,0-21-16,-1 21 0,-41 0 0,41 0 16,1 0-16,0 0 0,-1 0 0,1 0 15,0 0-15,-1 0 0,1 0 0,0 0 16,-1 0-16,-41 0 0,41 0 0,1 0 15,0 0-15,-1 0 0,22 0 0,-21 0 16,0 0-16,-1 0 0,22 0 0,-21 0 16,-1 0-16,22 0 0,-63 0 0,62 0 15,-20 0-15,21 0 0,-21 0 0,-1 0 16,22 0-16,-21 0 0,21 0 0,-22 0 16,22 0-16,0 0 0,0 0 0,-43 0 15,43 0-15,0 0 0,0 0 16,0 0-16,-1 0 0,-20 0 0,21 0 15,0 0-15,0 0 0,-1 0 0,1 0 16,0 0-16,-42 0 0,41 0 0,1 0 16,-21 0-16,21 0 0,0 0 0,-1 0 15,1 0-15,0 0 0,0 0 0,0 21 16,0-21-16,-22 0 0,1 0 0,21 0 16,0 0-16,-1 0 0,1 0 0,0 21 15,0-21-15,0 0 0,0 0 0,-1 0 16,1 0-16,0 0 0,0 0 0,-21 22 15,20-22-15,1 0 0,0 0 16,0 0-16,0 21 0,0-21 16,-1 0-16,1 0 0,0 0 0,0 0 15,-21 21-15,20-21 0,1 0 16,0 0 0,0 0-1,0 0 1,0 21 15,-1-21-15,22 21-1,-21-21-15</inkml:trace>
  <inkml:trace contextRef="#ctx0" brushRef="#br0" timeOffset="4067.83">10668 3471 0,'0'0'0,"-21"0"0,0 0 0,-22 0 0,22 0 16,0-21-16,-21 21 0,20 0 0,1 0 15,0 0-15,0 0 0,0 0 16,42 0 15,0 0-31,21 21 16,-20-21-16,20 0 0,0 0 15,22 0-15,-22 0 0,22 0 0,-1 0 16,1 0-16,-1 0 0,1 0 0,-22 22 16,21-22-16,-20 0 0,-1 0 15,0 0-15,-20 0 0,-1 0 0,0 0 16,-21 21-1,-21-21-15,0 0 0,-22 0 16,22 0-16,-21 0 0,21 0 16,-22 0-16,22 0 0,-21 0 0,-1 0 15,22 0-15</inkml:trace>
  <inkml:trace contextRef="#ctx0" brushRef="#br0" timeOffset="4468.14">10329 3598 0,'0'22'16,"0"-1"0,0 0-1,21 0-15,1-21 16,-22 21-16,21 0 0,0 1 15,-21-1-15,21 0 0,0 21 16,0-21-16,-21 22 0,22-1 0,-1 0 16,0 1-16,0 20 0,-21-20 0,21-1 15,0 0-15,-21 1 0,22-1 16,-1 0-16,-21-21 0,0 1 0,21 20 16,0-21-16,-21 0 0,0 0 0,0 1 15,21-22-15,0 0 31,-21-22 1,22 1-32,-22 0 15,21 21-15,-21-21 0,0 0 16,0 0-16,21-1 0,0 1 0,-21-21 16</inkml:trace>
  <inkml:trace contextRef="#ctx0" brushRef="#br0" timeOffset="4832.35">11261 3450 0,'0'0'0,"21"0"0,0 0 16,0-21-16,-21 42 31,0 0-31,0 1 16,0 20-16,0-21 0,-21 0 15,0 22-15,0-1 0,-1 0 0,1 1 16,-21 20-16,21-21 0,0 22 16,-22-1-16,1-20 0,21 20 0,-22-20 15,22-1-15,0 0 0,-21 1 16,21-1-16,21-21 0,-22 0 15,22 0-15,-21 1 0,21-1 16,0-42 15,0-1-31,0 1 0,0-21 16,0 21-16</inkml:trace>
  <inkml:trace contextRef="#ctx0" brushRef="#br0" timeOffset="6608.31">10541 3598 0,'0'0'0,"-21"0"15,0 0 1,-1 0 0,44 0 30,-1 0-46,0 0 16,0 0-16,21 0 0,1 0 0,-1 0 16,0 0-16,22 0 0,-22 0 15,22 0-15,-1 0 0,-20 0 0,20 0 16,1 0-16,-22 0 0,0 0 16,1 0-16,-1 0 0,-21 0 0,0 0 15,0 0-15,1 0 16,-44 0-1,1 0-15,0 0 0,0 0 16,0 0-16,-22 0 0,1 0 16,0 0-16,-1 0 0,-20 0 0,21 22 15,-22-22-15,1 21 0,20-21 0,1 0 16,0 21-16,-1-21 0,1 0 16,0 0-16,-1 21 0,1-21 0,21 0 15,0 0-15,-1 21 0,1-21 16,21 21-16,21-21 31,1 0-31,-1 0 16,21 0-16,-21 0 0,22 0 0,-22 0 15,21 0-15,0 0 0,1 0 16,-1 0-16,0 0 0,1 0 0,-1 0 16,0 0-16,1 0 0,-1 0 0,0 0 15,-20 0-15,20 0 0,-21 0 16,21 0-16,-20 0 0,-22 22 15,0-1-15,-22-21 16,-20 0-16,21 21 0,-21-21 16,-1 0-16,1 21 0,0-21 0,-1 0 15,1 21-15,0-21 0,-1 0 16,1 0-16,21 21 0,-22-21 16,22 0-16,0 0 0,0 0 15,0 22-15,0-22 16,42 0 15,0 21-31,0-21 0,0 0 16,22 0-16,-22 0 0,21 0 15,-21 0-15,22 0 0,-22 0 0,21 0 16,0 0-16,-20 0 0,20 0 0,0 0 16,-21 0-16,1 0 0,-1 0 15,0 0-15,-21 21 16,-21-21-1,-22 21-15,22-21 0,0 0 16,-21 0-16,-1 21 0,1-21 0,0 0 16,21 21-16,-22-21 0,1 0 15,21 22-15,-22-22 0,22 0 0,0 21 16,0-21-16,21 21 0,-21-21 16,21 21-1,21-21 1,0 0-16,0 0 0,0 0 15,1 0-15,20 0 0,-21 0 16,0 0-16,0 0 0,22 0 16,-22 0-16,0 0 0,0 0 0,0 0 15,1 0-15,-1 0 0,-42 0 32,-1 21-17,-20-21-15,21 0 0,0 21 16,-22-21-16,22 0 0,0 22 0,0-22 15,-21 0-15,20 21 0,1-21 16,21 21-16,-21-21 0,21 21 31,21-21-15,0 0-16,1 0 16,-1 0-16,0 0 0,0 0 0,0 0 15,0 0-15,1 0 0,-1 0 16,0 0-16,0 0 0,0 0 0,-21 21 31,0 0-15,-21-21-16,0 0 0,0 0 15,0 22-15,-1-1 16,1-21-16,21 21 16,-21-21-16,21-21 390</inkml:trace>
  <inkml:trace contextRef="#ctx0" brushRef="#br0" timeOffset="10591.29">6117 4064 0,'21'0'16,"0"0"-16,-21-21 15,0 0-15,22 21 0,-1-21 16,0-1-16,-21 1 0,21 21 15,0-21-15,0 0 0,-21 0 16,22 0-16,-22-1 0,21 1 0,-21 0 16,0 0-16,0 0 0,0 0 15,0-1-15,0 1 0,0 0 0,-21 0 16,-1 21-16,1-21 0,-21 21 16,21 0-16,-22 0 0,1 0 0,0 21 15,-22-21-15,22 21 16,0 21-16,-22-20 0,22 20 0,-1-21 15,22 21-15,-21 22 0,21-22 16,0 1-16,-1 20 0,22-21 0,0 1 16,0-1-16,0 0 0,0 1 15,22-22-15,-1 0 0,0 0 0,21 0 16,-21-21-16,22 0 0,-22 0 0,21 0 16,1 0-16,-1 0 0,-21-21 15,21 0-15,1 0 0,-1 0 0,0 0 16,-20-22-16,20 22 0,0-21 15,-21-1-15,22 1 0,-22 0 16,0 21-16,0-22 0,-21 1 0,0 21 16,0-22-16,0 22 0,0 0 15,0 0-15,0 0 0,0 0 16,-21 42-16,21 0 16,-21 0-16,21 0 0,0 22 15,0-22-15,0 21 0,0 0 0,0 1 16,0-22-16,0 21 0,0 1 15,0-22-15,0 0 0,0 0 0,21 0 16,0 0-16,-21 1 0,21-22 16,1 0-16,-1 0 15,0 0-15,0 0 16,0-22-16,-21 1 0</inkml:trace>
  <inkml:trace contextRef="#ctx0" brushRef="#br0" timeOffset="11112.14">6837 3366 0,'0'0'0,"0"-43"15,21 43 1,-21 21-16,0 1 0,0-1 16,0 21-16,0 0 0,0 1 15,0-1-15,0 0 0,0 1 16,0-1-16,0 0 0,0 1 15,0 20-15,0-20 0,-21-1 0,21 21 16,0-20-16,-21-1 0,-1 0 16,22-20-16,-21 20 0,21-21 0,0 0 15,-21 0-15,21 1 0,-21-22 16,21 21-16,0-42 31,0-1-31,0 1 0,0 0 16,0-21-16,21 21 0,0-22 15,0 1-15,1 21 0,-1-22 0,0 22 16,21-21-16,1 21 0,-1 21 16,0-21-16,1 21 0,-22 0 15,21 0-15,0 21 0,1-21 0,-22 21 16,0 21-16,0-21 0,0 22 16,-21-1-16,0-21 0,0 22 0,0-1 15,0 0-15,-21-21 0,0 22 16,0-22-16,-21 0 0,20 0 0,-20 0 15,21 1-15,-21-1 0,20 0 16,-20-21-16,21 0 0,0 0 0,0 0 16,-1 0-16,1 0 0,0-21 15,21 0 1,-21 21-16,21-22 0,0 1 0,0 0 16,0 0-16,0 0 0,21 0 15,0-1-15</inkml:trace>
  <inkml:trace contextRef="#ctx0" brushRef="#br0" timeOffset="11428.43">8086 3810 0,'0'0'15,"-22"-21"-15,1 21 16,0 0-16,0 0 0,0 0 15,0 0-15,-1 0 0,1 0 0,-21 21 16,21 0-16,0 0 0,-1 1 16,1 20-16,0 0 0,0 1 0,0-1 15,0 0-15,21-21 0,0 22 16,0-1-16,0 0 0,0-20 0,0-1 16,21 21-16,0-21 0,0 0 15,0-21-15,0 22 0,22-22 0,-22 0 16,21 21-16,1-21 0,-22 0 0,21 0 15,-21 0-15,22 0 16,-22 0-16,0-21 0,0 21 0,0-22 16,-21 1-16</inkml:trace>
  <inkml:trace contextRef="#ctx0" brushRef="#br0" timeOffset="11977.14">5800 5482 0,'0'0'15,"21"0"-15,0 0 16,0 21 0,0 1-16,-21 20 0,21 0 0,1 1 15,-1-1-15,21 0 0,-21 1 16,0 20-16,1-21 0,20 1 0,-21-1 15,21 0-15,-20 1 0,20-22 16,-21 0-16,0 21 0,0-20 16,1-1-16,-1 0 0,-21 0 15,0-42 17</inkml:trace>
  <inkml:trace contextRef="#ctx0" brushRef="#br0" timeOffset="12228">6350 5588 0,'0'0'0,"0"-21"0,0 0 0,0 0 15,-21 21 1,0 0-16,-1 21 16,1 0-16,0 0 0,-21 21 0,21-20 15,-22 20-15,22 0 0,-21 1 16,-1-1-16,1 0 0,-21 1 0,20-1 15,1 0-15,0-21 0,-1 22 16,1-22-16,21 21 0,0-21 0,-1 1 16,22-1-16,-21-21 0,21 21 15,21-21 1,1 0-16,-1 0 0,0 0 16,0 0-16,0-21 0</inkml:trace>
  <inkml:trace contextRef="#ctx0" brushRef="#br0" timeOffset="12700.72">6625 5567 0,'0'0'0,"21"0"0,-21 21 31,0 0-31,0 0 0,0 22 16,0-22-16,0 21 0,-21-21 15,21 1-15,-21 20 0,21-21 0,0 0 16,0 22-16,0-22 0,0 0 16,0 0-16,21-21 15,0 0-15,0 0 0,1 0 0,-1 0 16,0 0-16,0 0 0,0 0 16,22-21-16,-22 21 0,0-21 0,0 0 15,21-1-15,-20-20 0,-1 21 16,0 0-16,0-22 0,0 22 0,0 0 15,-21-21-15,0 21 0,0-1 16,22 22-16,-22 22 31,0-1-31,0 0 0,0 21 0,-22-21 16,1 22-16,21-1 16,0-21-16,-21 22 0,0-1 0,21 0 15,-21-21-15,21 22 0,0-1 0,-21-21 16,21 0-16,0 1 0,0-1 15,-22 0-15,22 0 0,0 0 0,22-21 32,-1 0-32,0 0 15,0 0-15,0-21 0,0 0 0</inkml:trace>
  <inkml:trace contextRef="#ctx0" brushRef="#br0" timeOffset="13356.87">7514 5546 0,'0'21'31,"21"-21"-15,0 0-16,1 21 0,-1-21 0,0 0 15,21 0-15,-21 0 0,1 0 16,20 0-16,-21 0 0,21-21 0,-20 21 15,20-21-15,-21 21 0,21-21 16,-20 21-16,-1 0 0,0-22 16,-21 1-1,-21 21 1,0 21-16,-1-21 16,1 22-16,0-1 0,-21 21 0,21 0 15,-22 1-15,22-1 0,-21 0 0,-1 1 16,22 20-16,-21-20 0,0-1 15,20 0-15,1 1 0,-21-1 0,21-21 16,0 0-16,-1 0 0,22 1 16,0-1-16,22-42 47,-1-1-47,0 1 15,-21 0-15,21 0 0,0 0 0,-21 0 16,21-1-16,1 1 0,-1 21 15,0 0 1,0 21-16,-21 1 0,21-1 0,-21 0 16,21 0-16,1 0 0,-1 0 15,0 1-15,-21-1 0,21 0 0,0 0 16,0 0-16,1 0 0,-1-21 16,0 0-16,0 22 0,0-22 0,0 0 15,1 0-15,-1 0 0,0 0 0,0-22 16,0 1-16,0 21 15,1-21-15,-22 0 0,21 0 16,-21 0-16,21 21 0,-21-22 16,0 1-16,0 0 0,0 0 0,0 0 15,0 0-15,0-1 0,0 1 16,0 0 0,-21 21-16,0 0 0,-1 0 0</inkml:trace>
  <inkml:trace contextRef="#ctx0" brushRef="#br0" timeOffset="14416.26">4593 5292 0,'0'0'0,"0"42"0,0 22 0,0 126 15,0-126-15,-21 20 16,0-20-16,21 20 0,-21-20 16,-1-1-16,22 22 0,-21-21 0,0-1 15,0 1-15,0-1 0,0-21 16,-1 22-16,1-22 0,21 1 0,0-22 16,0 21-16,0-21 0,0 0 15,0 1-15,21-22 16,1 0-1,-1 0-15,0 0 0,21 0 0,-21 0 16,22 0-16,-1 0 0,22 0 16,-22 0-16,21-22 0,22 22 15,-21 0-15,20 0 0,1-21 16,21 21-16,0 0 0,21 0 0,0-21 16,0 21-16,21 0 0,-21 0 0,21 0 15,0 0-15,0 0 0,22 0 16,-1 0-16,0 0 0,1 0 0,20 0 15,22 0-15,-22 0 0,1 0 16,20 0-16,-20 21 0,21-21 0,-22 0 16,1 0-16,-1 0 0,1 0 0,-1 0 15,1 21-15,-22-21 16,0 0-16,1 22 0,-22-22 0,0 21 16,0 0-16,-21-21 0,0 21 15,-21-21-15,21 21 0,-21-21 0,-22 0 16,22 21-16,-21-21 0,-22 0 0,22 22 15,-21-22-15,20 0 0,-20 0 16,-1 21-16,1-21 0,-1 0 0,-20 0 16,20 0-16,-21 0 0,1 0 15,-1 0-15,0 0 0,-20 0 0,-1 0 16,0 0-16,0 0 0,0 0 16,0 0-1,-21-21 1,0-1-16,0 1 0,0 0 15,0 0-15,0 0 0,0 0 16,22-1-16,-22-20 0,0 0 0,0-1 16,0 1-16,0 0 0,0-1 15,0-20-15,0-1 0,0 22 0,0-21 16,0-1-16,0-21 0,0 22 16,0-1-16,0-20 0,0 20 0,0 1 15,0 20-15,0 1 0,21 0 16,-21-1-16,0 22 0,0 0 0,0 0 15,-21 21 1,-22 0-16,1 21 0</inkml:trace>
  <inkml:trace contextRef="#ctx0" brushRef="#br0" timeOffset="15606.8">4932 6900 0,'0'0'16,"-21"22"-16,21 20 0,-22 0 0,1 1 15,0-1-15,21 21 0,-21 1 0,0-1 16,0 1-16,21-1 0,-22 22 16,1-21-16,0-1 0,21 1 15,0-22-15,0 21 0,0 1 16,0-22-16,0 1 0,0-1 0,0 0 16,0 1-16,21-22 0,0 0 15,1 0-15,-1 0 0,-21 0 0,21-21 16,0 0-16,0 22 0,0-22 0,1 0 15,-1 0-15,21 0 0,-21 0 16,0 0-16,22 0 0,-1 0 0,0 0 16,1 0-16,20 0 0,22 0 15,0 0-15,-1 0 0,22-22 0,0 22 16,21-21-16,-21 0 0,42 0 16,-21 21-16,21-21 0,21 0 0,1 21 15,-1-22-15,22 22 0,-1 0 16,1 0-16,20 0 0,-20 0 15,20 0-15,1 0 0,0 0 0,-1 0 16,-20 0-16,21 22 0,-22-22 16,22 0-16,-22 0 0,1 0 0,-1 0 15,-20 21-15,-1-21 0,-21 0 16,21 21-16,-20-21 0,-1 21 0,-21-21 16,0 21-16,-21-21 0,-1 21 15,-20-21-15,-21 0 0,20 22 0,-20-1 16,-1-21-16,1 21 0,-22-21 0,22 21 15,-22-21-15,21 21 16,-20-21-16,-1 0 0,0 21 0,1-21 0,-1 0 16,0 0-16,-20 0 15,20 0-15,-21 0 0,0 0 0,0 0 16,1 0-16,-1-21 0,-21 0 0,0 0 16,0 0-16,0-22 0,0 1 15,0 0-15,0-1 0,-21 1 0,-1-21 16,22 20-16,-21-20 0,0 20 15,0-20-15,21-1 0,0 1 0,0-1 16,0 1-16,0-1 0,0 1 16,0 21-16,0-22 0,0 22 0,21 21 15,-21-22-15,0 22 16,0 0-16,0 0 0,0 0 0,-21 21 16,0 0-16,-22-22 0,-20 22 0</inkml:trace>
  <inkml:trace contextRef="#ctx0" brushRef="#br0" timeOffset="16033.24">6689 7260 0,'0'0'0,"0"-21"0,0 42 31,0 22-31,0-22 16,0 21-16,0 0 0,-22 1 0,22-1 15,-21 0-15,21 1 0,-21-1 16,0 0-16,0-20 0,21 20 0,-21 0 16,-1-21-16,1 1 0,21 20 0,0-21 15,-21 0-15,21 0 0,0 1 16,0-44-1,0 1 1</inkml:trace>
  <inkml:trace contextRef="#ctx0" brushRef="#br0" timeOffset="16340.23">6456 7366 0,'0'0'0,"0"-42"15,0-128 1,0 149-16,0-21 0,0 21 15,21 0-15,0-1 0,0 1 0,22 21 16,-22-21-16,21 21 0,0 0 16,1 0-16,20 0 0,-20 0 0,20 21 15,-21 0-15,1 1 0,20-1 0,-42 21 16,22-21-16,-22 22 0,0-1 16,-21 0-16,0 1 0,0-22 0,-21 21 15,-21 0-15,-1-20 0,1 20 16,0-21-16,-22 0 0,22 0 15,-1 1-15,1-1 0,0-21 16,21 0-16,-22 21 0,22-21 0,42 0 31,0-21-31,1 21 16,20-21-16,-21-1 0,21 22 0</inkml:trace>
  <inkml:trace contextRef="#ctx0" brushRef="#br0" timeOffset="16937.7">7599 7260 0,'0'0'0,"42"-21"0,-21 21 0,0 0 15,1-21-15,-44 21 32,-20 21-32,21 0 0,-21 0 15,-1 1-15,1 20 0,0-21 0,-1 21 16,1 1-16,21-1 0,-22-21 0,22 22 15,0-1-15,0-21 0,0 106 32,21-106-32,21 0 0,0 1 15,0-22-15,0 0 0,1 0 16,-1 0-16,0 0 0,21 0 0,-21 0 16,22-22-16,-1 1 0,-21 21 15,22-21-15,-1 0 0,0 0 0,1 0 16,-1-22-16,-21 22 0,21-21 15,-20-1-15,-1 1 0,-21 0 0,0 21 16,0-22-16,0 1 0,-21 0 16,-1 20-16,-20-20 0,0 21 0,21 0 15,-43 0-15,22 21 0,-1 0 16,1 0-16,0 0 0,-1 21 0,22 0 16,0 0-16,0 0 0,21 0 15,0 1-15,0-1 0,0 21 16,21-21-16,0 0 0,22 22 0,-22-22 15,21 0-15,0 21 0,22-20 16,-22-1-16,1 21 0,-1-21 0,-21 0 16,21 1-16,-20 20 0,-1-21 15,0 21-15,-21-20 0,0-1 0,0 21 16,0 0-16,0-20 0,-21 20 16,0-21-16,-1 21 0,1-20 0,-21 20 15,0-21-15,20 0 0,1 0 0,-21 1 16,21-22-16,21 21 0,-21-21 15,21-21 1,21-1 0,-21-20-16,21 21 0,0-21 15</inkml:trace>
  <inkml:trace contextRef="#ctx0" brushRef="#br0" timeOffset="17223.16">8615 6985 0,'0'-21'16,"0"42"-16,-21-21 15,21 21-15,-22 0 16,1 1-16,0 20 0,0 0 0,0 1 16,0 20-16,21-21 0,0 1 15,-22 20-15,22-20 0,-21 20 0,21-21 16,-21 1-16,21-22 0,0 21 15,0-21-15,0 22 0,0-22 0,0 0 16,-21-21-16,21 21 0,0-42 31,0 0-15,21 0-16,-21 0 0,21-1 16</inkml:trace>
  <inkml:trace contextRef="#ctx0" brushRef="#br0" timeOffset="17736.73">8530 7091 0,'0'0'0,"21"-21"0,0 0 16,1-1-16,-1 22 15,0-21-15,21 21 0,-21 0 0,1 0 16,-1 0-16,0 0 0,21 0 0,-21 0 16,1 21-16,-1-21 0,0 22 15,-21-1-15,0 21 0,0-21 0,0 0 16,0 22-16,-21-1 0,0-21 15,-1 22-15,-20-22 0,0 21 16,-1-21-16,1 22 0,0-22 16,-1 0-16,1 0 0,0-21 0,-1 21 15,22-21-15,0 0 0,-21 0 16,21 0-16,-1 0 16,22-21-16,0 0 0,0 0 0,0 0 15,0-1-15,22 22 16,-1 0-16,0 0 15,0 22-15,-21-1 0,21 21 16,0-21-16,1 0 0,-1 22 16,0 20-16,0-20 0,0-22 15,-21 0-15,21 21 0,1-21 16,-1 1-16,0-22 0,0 21 0,0-21 16,0 0-16,1 0 0,-1 0 15,21 0-15,-21 0 0,22 0 0,-1 0 16,-21-21-16,21 21 0,1-22 15,-22 1-15,0 0 0,21 0 0,-20 0 16,-1-22-16,-21 22 0,0-21 0,21 21 16,-21 0-16,0-1 0,21 1 15,-21 0-15,-21 21 32,0 0-32,0 0 0,-22 0 15</inkml:trace>
  <inkml:trace contextRef="#ctx0" brushRef="#br0" timeOffset="18812.99">5567 8170 0,'-21'0'0,"-1"22"0,22-1 16,-21-21-16,21 21 0,-21 21 16,21-21-16,0 22 0,0-1 0,0 0 15,0 1-15,-21-1 0,21 22 0,0-22 16,0 21-16,-21-20 0,21 20 16,0 1-16,0-22 0,-21 22 0,21-22 15,-22 21-15,1-20 0,0-1 16,21 0-16,-21 1 0,0-1 15,21 0-15,0-20 0,0 20 0,-21-21 16,21 21-16,0-20 0,0 20 16,0-21-16,0 0 0,0 22 0,0-22 15,0 0-15,21 0 0,0-21 16,0 0-16,0 0 0,0 0 16,22 0-16,-22 0 0,21 0 0,-21 0 15,22-21-15,-1 21 0,0-21 16,22 21-16,-1-21 0,1 21 0,-1 0 15,22-22-15,0 1 0,-1 21 0,1 0 16,42-21-16,-21 21 0,21 0 16,0 0-16,0-21 0,21 21 15,0 0-15,0 0 0,1 0 0,41 0 16,-21 0-16,1 0 0,20 0 16,22 0-16,-22 0 0,22 0 0,0 0 15,-22 21-15,22-21 0,0 21 0,-22 0 16,1-21-16,-1 22 0,-21-22 15,1 0-15,-1 21 0,0-21 0,-20 0 16,-22 0-16,0 0 0,0 0 0,-22 0 16,1 0-16,0 0 0,-21 0 15,-1 0-15,-20 0 0,-1 0 0,1 0 16,-1 0-16,-20 0 0,-1 0 16,0-21-16,1 21 0,-22 0 15,0 0-15,0-22 0,0 22 0,1 0 16,-1 0-16,0 0 0,-21-21 15,21 21-15,0 0 0,0 0 16,-21-21-16,22 0 0,-22 0 16,0 0-16,0-1 15,0 1-15,0 0 0,0-21 0,0-1 16,0 1-16,-22 0 0,22-22 16,0 1-16,0-1 0,0-20 0,0 20 15,22-21-15,-1 22 0,0-22 16,0 22-16,0-1 0,0 1 15,1-1-15,-1 1 0,0 20 0,-21 1 16,0 0-16,0 21 0,-21-1 16,-22-20-16,1 42 0,-43-21 0,1 0 15</inkml:trace>
  <inkml:trace contextRef="#ctx0" brushRef="#br0" timeOffset="19405.79">6879 9356 0,'0'0'0,"21"-21"0,43-64 15,-43 43-15,0-1 0,0 1 16,0 0-16,-21-22 0,0 1 0,0 20 16,0-20-16,0 20 0,0-20 15,-21 21-15,-21-1 0,21 22 0,-22 0 16,22 0-16,-21 21 0,0 0 15,-1 0-15,1 0 0,21 21 16,-22 0-16,22 21 0,0-20 0,21 41 16,0-21-16,0 1 0,0 20 0,0-20 15,0 20-15,21-21 0,22 1 16,-22-1-16,0 0 0,21-20 0,1 20 16,-22-21-16,21 0 0,0 0 0,-20 1 15,20-1-15,0-21 0,-21 0 16,22 0-16,-22 0 0,21 0 0,-21 0 15,22 0-15,-22 0 0,0-21 0</inkml:trace>
  <inkml:trace contextRef="#ctx0" brushRef="#br0" timeOffset="20016.43">7556 8932 0,'0'22'31,"-21"-1"-31,21 0 15,0 0-15,0 0 0,0 0 0,0 1 16,-21-1-16,21 0 0,0 0 0,0 0 16,0 0-16,0 1 0,0-1 15,0 0-15,0 0 0,0 0 0,0 0 16,0-42 31,0 0-47,0 0 0,0 0 0,0 0 15,21-22-15,-21 22 0,0-21 16,21 21-16,1-1 0,-1-20 0,0 21 16,0 21-16,0-21 0,0 0 0,1 21 15,-1 0-15,0 0 0,0 0 16,0 0-16,0 21 0,1 0 0,-1 0 16,0-21-16,0 21 0,0 0 0,-21 1 15,0-1-15,21 0 0,-21 0 16,0 0-16,0 0 0,0 1 0,0-1 15,0 0-15,-21-21 32,21-21-17,0 0-15,0-22 16,0 22-16,0 0 0,0-21 0,21 20 16,1-20-16,-1 21 0,0-21 0,0 20 15,0-20-15,0 21 0,1 21 16,-1-21-16,0 21 0,0 0 0,0 0 15,0 0-15,1 21 0,-1-21 0,0 21 16,0 0-16,-21 0 16,0 1-16,0-1 0,0 21 0,0-21 0,0 0 15,0 1-15,0-1 0,0 0 16,0 0-16,0 0 16,-21-21-16,21 21 0,0-42 31,21 0-31,-21 0 15</inkml:trace>
  <inkml:trace contextRef="#ctx0" brushRef="#br0" timeOffset="20416.21">8657 8869 0,'0'0'0,"0"21"31,0 0-31,0 0 15,0 1-15,0 20 0,0-21 0,0 0 16,0 0-16,0 1 0,0-1 16,0 0-16,0 0 0,0 0 0,0 0 15,0 1-15,-21-1 0,21 0 16,-21-21-16,21-21 31,0 0-31,0-1 16,0-20-16,0 21 0,0-21 15,0 20-15,0-20 0,0 0 0,0-1 16,21 1-16,0 0 0,0 21 0,0-22 16,1 22-16,-1-21 0,0 42 15,0-21-15,0-1 0,0 22 0,22 0 16,-22 0-16,0 0 0,0 22 0,0-1 16,1 0-16,-1 0 0,0 0 15,-21 0-15,0 1 0,0 20 0,0-21 16,0 0-16,0 22 0,0-22 0,0 0 15,0 0-15,0 0 0,-21 0 16,0 1-16,-1-22 0</inkml:trace>
  <inkml:trace contextRef="#ctx0" brushRef="#br0" timeOffset="29812.18">5546 4657 0,'0'0'0,"21"0"0,0 0 0,21 21 16,-21-21-16,22 0 0,-1 0 0,-21 21 15,43-21-15,-22 0 16,0 0-16,22 21 0,-22-21 0,22 0 16,-1 0-16,1 0 0,-1 0 0,22 0 15,0 0-15,-1 0 0,22 0 16,-21 0-16,21 0 0,-1 0 0,-20 0 16,21 0-16,-21 0 0,20 0 15,1-21-15,-21 21 0,21 0 0,-22 0 16,1 0-16,0 0 0,-1 0 15,1 0-15,0 0 0,-22 0 16,22 0-16,-22 0 0,1 0 0,-1 0 16,1 0-16,-1 0 0,-20 21 15,20-21-15,-20 0 0,-1 0 0,0 0 16,1 0-16,-1 0 0,-21 0 16,0 21-16,0-21 0,1 0 0,-44 0 343</inkml:trace>
  <inkml:trace contextRef="#ctx0" brushRef="#br0" timeOffset="30913.28">5143 3979 0,'0'22'31,"22"-22"-16,-1 0-15,0 0 16,0 0-16,21 0 0,1 0 16,20 0-16,1 0 0,20 0 0,1 0 15,21 0-15,0 0 0,0 0 16,21 0-16,21 0 0,21 0 0,0 21 16,1-21-16,20 0 0,1 0 15,-1 0-15,1 0 0,-22 21 0,22-21 16,-43 0-16,42 0 0,-42 0 15</inkml:trace>
  <inkml:trace contextRef="#ctx0" brushRef="#br0" timeOffset="31039.55">8996 6837 0,'-21'0'31,"-1"0"-31,1 0 15,0 0-15,0 0 0,0 0 0,0 0 16,-1 0-16</inkml:trace>
  <inkml:trace contextRef="#ctx0" brushRef="#br0" timeOffset="31320.9">6646 4466 0,'-127'-106'16,"85"85"-16,-22 0 0,22 0 0,-21 21 0,41 0 15,1 0-15,0 0 0,42 0 16,22-21 0,-1 21-16,43 0 0,-1 0 15,22 0-15,21 0 0,0 0 0,21 0 16,22 0-16,-1 0 0,0-21 15,1 21-15,-1 0 0,0 0 16,-21 0-16,1 0 0,-22 0 0,-22-22 16</inkml:trace>
  <inkml:trace contextRef="#ctx0" brushRef="#br0" timeOffset="31408.85">9144 4212 0,'0'-21'46,"0"0"-46</inkml:trace>
  <inkml:trace contextRef="#ctx0" brushRef="#br0" timeOffset="31891.87">15303 3577 0,'0'-21'0,"0"0"15,0 0-15,22-22 0,-22 22 16,21 0-16,-21-21 0</inkml:trace>
  <inkml:trace contextRef="#ctx0" brushRef="#br0" timeOffset="32185.01">15346 3556 0,'0'42'16,"0"-20"-16,0 20 0,0 0 0,21 22 15,-21-22-15,21 22 0,-21-22 16,0 21-16,21 1 0,-21-1 0,21 1 15,-21-22-15,0 1 0,0 20 16,22-21-16,-22-20 0,21 20 0,-21 0 16,0-21-16,0 1 0,21 20 15,-21-21-15,0 0 0,21 0 16,-21 1 0,0-44 15,-21 22-16,0-21-15,0 0 0,-1 0 16,22 0-16,0 0 16,-21 21-16,21-22 0,-21 1 0</inkml:trace>
  <inkml:trace contextRef="#ctx0" brushRef="#br0" timeOffset="33232.68">15303 3471 0,'0'0'0,"0"-21"0,0 0 0,0 0 15,0 0-15,0 0 0,22 21 16,-1 0-1,-21 21-15,21-42 0,0-1 0,0 1 16,0 21-16,22 0 0,-1 0 16,0 0-16,1 0 0,-1 0 15,0 0-15,22 0 0,-1 0 0,22 0 16,-21 21-16,41 1 0,1-22 16,0 21-16,0-21 0,21 21 0,-21 0 15,21-21-15,0 21 0,21 0 16,0-21-16,0 22 0,0-1 0,-21-21 15,22 21-15,-1 0 0,21-21 16,-21 21-16,0-21 0,22 21 16,-22 1-16,21-22 0,1 21 0,-1-21 15,21 21-15,-20 0 0,-1-21 16,-21 21-16,22-21 0,-1 21 16,0-21-16,1 22 0,-22-22 0,0 0 15,0 0-15,-21 21 0,0-21 16,0 0-16,0 0 0,-21 0 0,0 0 15,0 21-15,-1-21 0,-20 0 16,0 0-16,-22 0 0,22 0 16,-22 0-16,1 0 0,-1 0 0,1 0 15,-22 0-15,1 0 0,-1 0 16,-21 0-16,0 0 0,0 0 0,1 0 16,-44 21 15,1 0-31,0 0 0,0 1 15,0-1-15,0 21 0,-1 0 16,1 1-16,0 20 0,0-20 0,21 20 16,-21-21-16,21 22 0,-21-1 15,21-20-15,0 20 0,-22-20 0,22-1 16,0 21-16,0-20 0,-21 20 16,21-20-16,0 20 0,0-21 0,0 1 15,0 20-15,0-20 0,0-1 16,0-21-16,-21 21 0,21 1 0,-21-22 15,0 0-15,21 0 0,-21 0 0,-1 1 16,1-1-16,0 0 0,0-21 16,-21 0-16,20 21 0,-20-21 15,21 0-15,-21 0 0,-22 0 16,22 0-16,-22 0 0,1-21 0,-22 21 16,0-21-16,1 0 0,-1-1 0,-21 1 15,0 0-15,1 0 0,-44 0 16,22 0-16,-21-1 0,-21 1 0,21-21 15,-43 21-15,22 0 0,-22-1 16,1 1-16,-1 0 0,-20 0 0,20 0 16,-20 0-16,20-1 0,1 1 15,-1 21-15,1-21 0,20 0 16,-20 21-16,20 0 0,22-21 0,0 21 16,21 0-16,-21 0 0,21-21 15,21 21-15,-21 0 0,42 0 0,-20 0 16,20 0-16,21 0 0,-20 0 15,41-22-15,1 22 0,0 0 0,-1 0 16,22 0-16,21-21 16,0 0-1,21 0 1,1 21-16,-1-21 16,0 21-16,0-21 0,21 21 0</inkml:trace>
  <inkml:trace contextRef="#ctx0" brushRef="#br0" timeOffset="33725.4">20659 4064 0,'21'0'31,"21"0"-31,-21 0 16,43 0-16,-22 21 0,22-21 16,-1 0-16,22 21 0,-22-21 0,1 22 15,20-22-15,1 0 0,-21 0 16,20 21-16,-20-21 0,-1 0 0,1 0 15,-22 0-15,0 0 0,1 21 16,-22-21-16,0 0 0,0 0 0,-42 0 31,0 0-31,0-21 0,-22 21 16,-20-21-16,-1-1 0,1 22 16,-1-21-16</inkml:trace>
  <inkml:trace contextRef="#ctx0" brushRef="#br0" timeOffset="35164.62">20807 4064 0,'0'0'0,"-64"21"16,64 0-1,0 1-15,0 20 16,0-21-16,0 21 0,21-20 0,1 20 16,-1 0-16,0 1 0,21-1 15,-21 0-15,22 1 0,-22-1 0,21 0 16,-21 22-16,22-22 0,-22 0 15,21 1-15,-21-1 0,1 0 16,-1 1-16,0-22 0,-21 0 0,0 21 16,21-20-16,-21-1 15,21-21-15,-21-21 32,0-1-32,0 1 0,0-21 15,0 21-15,21-22 0,1 1 16,-1 0-16,0-1 0,0 1 0,0 0 15,22-22-15,-22 22 0,0-22 0,21 1 16,1 21-16,-22-22 0,21 22 16,0-1-16,-20 1 0,-1 0 15,0 21-15,0 21 0,-21-22 16,0 44 0,-21-22-16,0 21 0,0 0 15,-22 0-15,1 0 0,0 22 0,-1-22 16,1 0-16,0 0 0,-1 0 15,1 0-15,21 1 0,-22-1 0,1 0 16,21-21-16,-21 21 0,20-21 16,1 0-16,0 0 0,21 21 15,0-42 1,21 21 0,0-21-16,22 0 0,-22 0 15,21-1-15,1 1 0,-1 0 16,0 0-16,1 0 0,-1 0 15,-21-1-15,0 1 0,0 0 0,1 21 16,-44 0 0,-20 0-16,0 0 15,-1 21-15,-20-21 0,21 21 0,-1-21 16,1 22-16,0-1 0,-1-21 16,22 21-16,0-21 0,0 21 0,21 0 15,21 0 1,0-21-16,0 0 0,22 22 15,-22-22-15,21 0 0,-21 0 16,22 0-16,-22 0 0,0 0 16,21 0-16,-21 0 0,-21-22 15,0 1 1,-21 21-16,0 0 0,-21 0 16,21-21-16,-1 21 0,-20 0 15,21 0-15,0 0 0,0-21 0,21 0 16,21 21-1,0 0 1,0-21-16,0 21 0,22 0 16,-22 0-16,0 0 0,0 0 0,0 0 15,0 0-15,1 0 0,-44 0 32,-20 0-32,21 0 15,0 0-15,-22 0 0,1 0 0,0 0 16,-22 0-16,22 0 0,0 0 0,20 0 15,-20 0-15,21 21 0,21 0 16,21-21 0,0 0-16,0 21 0,22-21 15,-1 0-15,0 21 0,1-21 0,-1 21 16,-21-21-16,22 22 0,-1-22 16,-21 0-16,0 21 0,0 0 0,1-21 15,-22 21-15,-43 0 16,22 0-16,0-21 15,-21 22-15,20-22 0,-20 0 16,21 0-16,-21 21 0,-1-21 0,22 21 16,-21-21-16,21 0 0,-1 0 0,22 21 15,0 0 1,22-21-16,-1 0 0,0 0 16,21 21-16,-21-21 0,1 0 15,20 22-15,-21-1 0,0-21 0,0 21 16,1-21-16,-1 21 0,-21 0 15,0 0-15,0 1 16,0-1-16,0 0 0,0 0 0,-21 0 0,-1 0 16,1-21-16,21 22 15,-21-1-15,0-21 0,21 21 0,-21 0 16,42-21 31,0 0-32,0-21-15,-21 0 0,21 0 16,-21-1-16,22 1 0,-22 0 0,0 0 16,0 0-16,0-22 0,0 22 0,0 0 15,0 0-15,0 0 0,-22 0 16,1 21-16,21-22 0,-21 22 31,0 0-31,0 22 16,0-22-16,-1 21 15,1-21-15,0 0 16,0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6T04:11:43.5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5165 2519 0,'21'0'110</inkml:trace>
  <inkml:trace contextRef="#ctx0" brushRef="#br0" timeOffset="1416.9">11324 635 0,'0'-21'16,"0"0"-16,0 0 15,0-1 1,0 1-1,0 42 1,0 1 0,0 20-16,0-21 0,0 21 15,21 1-15,-21-1 0,0 22 0,0-1 16,0 1-16,0-22 0,0 21 16,0 1-16,0-1 0,0-20 0,0 20 15,0-20-15,0-1 0,0 0 0,-21 1 16,21-1-16,-21 0 0,21-21 15,0 1-15,0 20 0,0-21 16,0 0-16,0 0 0,0-42 31,0 0-15,0 0-16,0-21 0,0 20 16</inkml:trace>
  <inkml:trace contextRef="#ctx0" brushRef="#br0" timeOffset="1860.28">10795 699 0,'0'0'0,"-21"0"16,0-22-16,-1-20 15,22 21-15,0 0 0,0 0 16,22-1-1,-1 22-15,0-21 0,0 21 0,21 0 16,1-21-16,-1 0 0,0 21 0,22 0 16,63-21-16,-64 21 0,1 0 0,-1 0 15,22 21-15,-21-21 0,20 21 16,-20 0-16,-1 22 0,22-22 0,-22 21 0,1-21 16,-22 22-16,1 20 0,-1-21 15,0 22-15,-21-22 0,-21 64 0,0-42 16,0-1-16,0-21 0,-42 1 0,21 20 15,-21-20-15,-1-1 0,1 0 0,-22 1 16,22-1-16,-21 0 0,-64 43 0,84-64 16,-20 21-16,20-20 0,-20 20 0,21-21 15,-22 0-15,22 0 0,-1 1 0,1-22 16,0 21-16,-22-21 0,22 0 0,21 0 16,0 0-16,-1 0 15,22-21 1,0-1-1,22 1-15,-1 0 0,0 0 16,0 0-16</inkml:trace>
  <inkml:trace contextRef="#ctx0" brushRef="#br0" timeOffset="2369.98">12192 1312 0,'0'0'0,"-21"0"0,0-21 0,21 0 15,0 0 1,0 0-1,21 21-15,0 0 0,21 0 0,-21 0 16,1 0-16,-1 0 0,0 21 0,0 0 16,0-21-16,0 21 0,1 0 0,-1 1 15,0-1-15,0 0 0,-21 0 0,0 21 16,21-20-16,-21-1 0,0 0 16,0 21-16,0-21 0,0 1 0,0-1 15,-21 21-15,0-21 0,21 0 0,-21 1 16,0-1-16,-1 0 0,1-21 0,0 42 15,0-42-15,21-21 16,0 0 0,0 0-16,0 0 0,21-1 0,-21 1 15,21 0-15,0-21 0,-21 21 0,22-22 16,-1 1-16,0 21 0,0-22 0,0 22 16,0-21-16,-21 21 0,22-22 0,-1 22 15,-21 0-15,21 0 0,-21 0 16,21 21-16,0 0 15,0 0 1</inkml:trace>
  <inkml:trace contextRef="#ctx0" brushRef="#br0" timeOffset="2808.73">12912 1291 0,'-22'0'31,"1"0"-31,21 21 16,-21-21-16,0 22 0,0-1 0,0 0 16,21 0-16,-22 0 0,1 0 0,0 1 15,0-1-15,21 21 0,0-21 0,-21 0 16,21 1-16,0-1 0,0 0 0,0 0 15,0 0-15,0 0 0,0 1 0,21-22 16,0 21-16,0-21 0,0 0 0,1 0 16,-1 0-16,0 0 0,21 0 0,-21 0 15,1 0-15,-1 0 0,21 0 0,-21-21 16,0 21-16,1-22 0,-22 1 0,21 0 16,0 0-16,-21 0 0,0 0 15,0-22-15,0 22 0,0-42 0,0 41 16,0 1-16,-21-21 0,0 21 15,-1 0-15,1 21 0,0-22 0,0 22 16,-21 0-16,20 0 0,1 0 16,0 0-16,0 0 0,0 0 0,0 0 15,21 22-15,0-1 0,-22 0 16,22 0-16,0 0 16,22-21-16,-1 0 0,-21 21 15</inkml:trace>
  <inkml:trace contextRef="#ctx0" brushRef="#br0" timeOffset="3184.52">13504 1228 0,'-21'0'16,"21"21"-16,-21 0 15,0 21-15,21-20 16,0-1-16,0 0 0,-21 0 0,21 0 16,-22 22-16,22-22 0,0 21 15,0 0-15,0 1 0,0 20 0,-21-20 16,21 20-16,0 1 0,-21-1 0,21 1 16,-21-1-16,21 1 0,0-1 0,-21 1 15,0-1-15,-1 1 0,22 20 0,-21-20 16,0-1-16,0 1 0,0-1 0,0 1 15,-1-1-15,1-20 0,21 20 0,-21-21 16,0 1-16,21-22 0,0 21 0,0-21 16,0 1-16,0-1 0,0-42 31,21-1-31,0 1 0,0-21 0,1 0 16,-1 20-16,0-41 0,0 21 15,0-1-15</inkml:trace>
  <inkml:trace contextRef="#ctx0" brushRef="#br0" timeOffset="3516.33">13293 1461 0,'0'0'16,"0"-22"-16,-22-41 16,22 42-16,0 0 0,0-1 0,0 1 15,0 0-15,22 0 16,-1 21-16,0 0 0,0 0 0,0-21 15,22 21-15,-22 0 0,0 0 0,21 0 16,-21 0-16,22 21 0,-22-21 0,0 21 16,0 0-16,0 0 0,22 1 0,-43-1 15,21 0-15,-21 0 0,0 0 0,0 22 16,0-22-16,0 0 0,0 21 0,-21-21 16,0 1-16,-1-1 0,-20 0 0,21 0 15,0 0-15,0 0 0,-22 1 0,22-22 16,0 21-16,0-21 0,0 0 0,-1 0 15,1 0-15,21-21 32,0-1-32,0 1 0,21 0 15,1 0-15</inkml:trace>
  <inkml:trace contextRef="#ctx0" brushRef="#br0" timeOffset="4334.87">14499 677 0,'-21'-21'0,"-43"21"16,43 0-16,0 0 15,0 21-15,21 1 0,-21 20 0,21-21 16,-21 21-16,-1 1 0,1 20 0,0-20 16,0 20-16,0 1 0,0-22 0,-1 21 15,1 1-15,0-1 0,0-20 0,-21 20 16,20 1-16,-20-22 0,21 0 0,0 22 16,0-22-16,-22-21 0,22 22 0,0-22 15,21 0-15,0 0 0,-21 0 16,21-42-1,0 0 1,0 0-16,0 0 0,0-22 0,0 1 16,21 0-16,-21-1 0,21 1 0,0 0 15,-21-1-15,21 1 0,1 21 0,-1-21 16,0 20-16,-21 1 0,21 0 0,0 21 16,0 0-16,1 0 15,-22 21-15,21-21 0,-21 21 16,21 22-16,-21-22 0,21 0 0,-21 21 15,0-20-15,0-1 0,21 21 0,-21-21 16,21 22-16,-21-22 0,22 21 16,-22-21-16,21 0 0,0 1 0,-21-1 15,21 0-15,0 0 0,0-21 0,22 0 16,-22 21-16,0-21 0,0 0 0,22 0 16,-22 0-16,21-21 0,-21 0 0,22 0 15,-22 0-15,21-1 0,-21-20 0,0 21 16,22-21-16,-22-22 0,0 22 0,0-22 15,0 22-15,1-43 0,-1 22 0,-21-1 16,21-20-16,-21 20 0,0-21 0,0 22 16,0-1-16,-21 1 0,0 21 0,-22-22 15,22 22-15,-21-1 0,21 1 0,-22 21 16,1-21-16,0 20 0,20 1 16,-20 21-16,0 0 0,-1 0 0,1 0 15,0 0-15,-1 21 0,22 1 0,-21 20 16,21 0-16,0 1 0,-1 20 0,22 1 15,0-1-15,0 1 0,0-1 0,0 1 16,22-1-16,-1 1 0,0-1 0,0-21 16,0 1-16,22-1 0,-22 0 0,0-20 15,0-1-15,0 0 0,22 0 0,-22 0 16,0 0-16,0-21 0,0 0 0,22 22 16,-22-22-16,0 0 0,0 0 0,0 0 15,0 0-15,1 0 0,-1 0 0,0 0 16,0-22-16,0 22 0</inkml:trace>
  <inkml:trace contextRef="#ctx0" brushRef="#br0" timeOffset="4752.32">15198 1207 0,'0'0'0,"21"0"0,-42 0 47,21 21-47,-22-21 0,1 21 0,0 0 15,0 0-15,21 0 0,-21 1 0,0-1 16,-1 0-16,22 0 0,0 0 0,-21 0 16,21 1-16,0-1 0,0 0 15,0 0-15,0 0 0,0 0 0,0 1 16,21-22-16,1 21 16,-1-21-16,0 0 0,0 0 0,21 0 15,-20 0-15,-1 0 0,21-21 0,-21-1 16,22 22-16,-22-21 0,21 0 0,-21 0 15,0 0-15,1 0 0,-1-22 0,-21 22 16,0-21-16,0 21 0,0-22 0,0 1 16,0 21-16,0 0 0,-21-22 0,-1 22 15,1 21-15,0-21 0,-21 21 16,21 0-16,-1 0 0,-20 0 16,21 0-16,0 0 0,0 21 0,-1-21 15,1 21-15,0 0 0,0-21 0,0 22 16,21-1-16,0 0 0,0 0 15,0 0-15,0 0 0,0 1 16,21-1-16,0-21 16,0 0-16,0 0 0</inkml:trace>
  <inkml:trace contextRef="#ctx0" brushRef="#br0" timeOffset="5788.81">15727 1143 0,'0'0'0,"0"-21"0,21-43 15,-21 86 17,0-1-17,0 0-15,0 0 0,0 0 0,-21 0 16,21 22-16,0-22 0,0 21 0,0-21 16,-21 1-16,21-1 0,0 21 0,0-21 15,0 0-15,0 1 0,0-1 16,0 0-16,0 0 15,21-21-15,0 0 16,0 0-16,0-21 16,0 0-16,1 0 15,-1-1-15,-21 1 0,21-21 0,0 21 16,-21 0-16,0-22 0,21 22 0,0-21 16,-21 21-16,22-22 0,-22 22 0,0 0 15,0 0-15,0 42 16,0 0-1,0 0-15,0 0 0,0 1 0,0 20 16,-22-21-16,22 0 0,0 0 0,0 1 16,0 20-16,-21-21 0,21 0 0,0 0 15,0 1-15,0-1 0,21 0 16,-21 0-16,22-21 0,-1 0 16,0 0-16,0 0 0,0 0 0,22 0 15,-22 0-15,0 0 0,0 0 0,21 0 16,-20-21-16,-1 0 0,0 21 0,0-21 15,-21-1-15,0-20 0,21 21 0,-21 0 16,0-22-16,0 22 0,0-21 0,0 21 16,-21-22-16,0 22 0,0 0 15,0 0-15,21 0 0,-22 0 0,1-1 16,0 22-16,0-21 16,42 21-1,0 0 1,0 0-16,1 0 0,-1 0 15,21 0-15,-21 0 0,0 0 0,22 0 16,-22 0-16,21 0 0,-21 0 0,22 0 16,-22 0-16,0 0 0,0 0 0,0 21 15,1-21-15,-1 22 0,-21-1 0,0 0 16,21 0-16,-21 0 0,21 0 16,-21 1-16,0-1 0,0 0 0,0 0 15,0 0-15,0 0 0,0 1 0,0-1 16,0 0-16,0 0 0,0 0 15,0 0-15,-21 1 0,0-22 0,21 21 16,-21 0-16,-1 0 16,22-42 15,0 0-15,0 0-16,0-1 0,0 1 15,0-21-15,0 21 0,22 0 0,-1-22 16,0 22-16,0-21 0,0-1 0,0 22 15,1-21-15,-1 21 0,0-22 0,21 22 16,-21 0-16,22 0 0,-1 0 0,-21 0 16,22 21-16,-1 0 0,0 0 15,1 0-15,-1 0 0,-21 21 0,21 0 16,-20 0-16,-1 21 0,0-20 16,0 20-16,-21 0 0,0-21 0,0 22 15,0-1-15,0 0 0,0-20 0,-21 20 16,0-21-16,0 21 0,21-20 0,-22-1 15,1 21-15,0-21 0,0 0 0,0 1 16,21-1-16,-21-21 0,21 21 16,-22-21-16,1 0 15,0 0-15,0 0 16,0-21-16</inkml:trace>
  <inkml:trace contextRef="#ctx0" brushRef="#br0" timeOffset="6572.34">11218 1947 0,'0'0'0,"-21"0"0,0 22 0,0-22 0,0 0 15,42 21 32,0-21-47,0 0 16,21 0-16,1 0 0,-1 0 0,22 0 15,-1 0-15,1 0 0,20 0 16,1 0-16,21 0 0,0 0 0,21 0 16,-22 0-16,22 0 0,0 0 15,0 0-15,0 0 0,0 0 16,22 0-16,-22 0 0,21 0 0,0 0 0,0 21 15,0-21-15,22 0 16,-1 0-16,0 0 0,1 0 0,-1 0 16,21 0-16,1 0 0,-1 0 15,1 0-15,-1 0 0,-20 0 0,20 0 16,-20 21-16,-22-21 0,0 0 16,0 0-16,-21 0 0,0 0 0,-21 0 15,0 21-15,0-21 0,-22 0 0,1 0 16,0 0-16,-22 0 0,1 0 15,-1 0-15,-21 0 0,1 0 0,-1 0 16,0 0-16,-20 0 16,20 0-16,-21 0 0,0 0 15,-42 0 17,0 0-32,-21 0 15,20 0-15,1 0 0,-21 0 16</inkml:trace>
  <inkml:trace contextRef="#ctx0" brushRef="#br0" timeOffset="7221.31">13356 2265 0,'21'0'0,"-42"0"0,21 21 47,-42 0-47,21 0 0,-22 1 0,-20 20 16,-1 0-16,1-21 0,-1 22 15,1 20-15,-22-20 0,0-1 0,-20 0 16,20 22-16,-42-22 0,21 22 15,-21-22-15,0 21 0,0-20 0,0 20 16,0 1-16,0-22 0,21 22 0,-21-22 16,21 0-16,1 1 0,20-1 15,0 0-15,1-21 0,20 1 16,22-1-16,-1 0 0,1-21 0,0 0 16,21 21-16,21-42 15,0 0 1,0 0-16,0-1 15,21 22-15,0-21 0</inkml:trace>
  <inkml:trace contextRef="#ctx0" brushRef="#br0" timeOffset="7623.88">11049 3090 0,'0'0'0,"21"-21"0,-21 0 31,0 42 1,0 0-17,-21 1-15,0-1 0,0 0 0,-22 21 16,22 1-16,-21-22 0,-1 21 16,1 0-16,0-20 0,21 20 0,-22 0 15,1-21-15,0 1 0,20 20 0,-20-21 16,21-21-16,21 21 0,-21 0 15,21 1 1,21-22 0,21 21-16,-21-21 0,22 0 15,-1 21-15,0-21 0,1 0 0,-1 21 16,22-21-16,-22 21 0,0-21 16,1 0-16,-1 21 0,0-21 0,1 0 15,-22 22-15,21-22 0,-21 0 0,22 0 16,-22 0-16,0 0 0,0 0 15,0 0-15,0 0 0,1 0 16,-1 0-16,-21-22 16</inkml:trace>
  <inkml:trace contextRef="#ctx0" brushRef="#br0" timeOffset="8297.04">15917 2328 0,'0'0'15,"0"-21"-15,-21 21 32,21-21-32,0 42 31,21-21-31,-21 21 16,43 1-16,-22-1 0,0 21 0,21-21 15,1 22-15,20-1 0,-21 0 0,22 1 16,-1 20-16,22-21 0,0 1 15,-1-1-15,1 22 0,0-22 0,-1 0 16,22 22-16,0-22 0,0 0 16,0 1-16,0-1 0,-1 0 0,1 1 15,-21-1-15,0 0 0,-1 1 0,1-22 16,-22 21-16,22-21 16,-43 1-16,22 20 0,-22-21 0,1-21 15,-1 21-15,-21 0 0,0-21 0,22 22 16,-22-1-16,0-21 15,-21-21 32,-21-1-47,0 1 16,21 0-16,0 0 16</inkml:trace>
  <inkml:trace contextRef="#ctx0" brushRef="#br0" timeOffset="8641.48">18309 3239 0,'0'0'0,"-21"0"15,0 0-15,21 21 16,0 0 0,0 0-16,0 0 15,21 0-15,0-21 0,0 22 16,0-1-16,1 0 0,20-21 0,-21 21 15,0 0-15,22 0 16,-22-21-16,21 22 0,-21-1 0,0-21 0,1 21 16,-1 0-16,-21 0 0,0 0 15,0 1 1,-21-22-16,-1 21 0,-20-21 16,21 21-16,-43-21 0,22 21 0,0 0 15,-22-21-15,22 21 0,0 1 16,-1-1-16,1-21 0,0 21 0,20 0 15,-20-21-15,21 21 0,0 0 16,0-21-16,21 22 16,-22-22-16,1 0 0</inkml:trace>
  <inkml:trace contextRef="#ctx0" brushRef="#br0" timeOffset="10019.89">3725 4128 0,'-21'0'16,"21"21"-16,0 0 0,-21-21 15,21 21-15,-21 0 16,42-21 15,0 0-31,0 0 0,0-21 16,22 0-16,-22 0 0,21 0 15,1-1-15,-22 1 0,21 0 0,-21 0 16,0 0-16,1 0 0,-1-1 16,-21 1-16,21 0 0,-21 0 0,0 0 15,0 0-15,-21 21 0,0-22 0,-22 22 16,1 0-16,0 0 16,-1 0-16,-20 0 0,-1 0 0,1 22 15,-1-1-15,1 0 0,-22 0 16,43 0-16,-22 22 0,22-1 0,0 0 15,-1 1-15,22-1 0,0 0 16,0 1-16,21-1 0,0 0 0,0 1 16,0-1-16,21 0 0,21-21 15,-21 22-15,22-1 0,-1-21 0,0 0 16,1 22-16,20-1 0,-20-21 16,-1 22-16,0-1 0,1 0 0,-1-21 15,0 22-15,-21-1 0,1 0 16,-22 1-16,0-1 0,0-21 15,0 22-15,-43-1 0,22-21 0,-42 21 16,20-20-16,-41-1 0,20 0 16,1 0-16,-22 0 0,21 0 0,1-21 15,-1 0-15,1 0 0,-1 0 16,22-21-16,-21 0 0,20 0 0,22-21 16,-21 20-16,21-20 0,-1 0 15,1-1-15,0-20 0,21 21 0,0-1 16,0-20-16,0 20 0,0 1 15,21 21-15,22-21 0,-22 20 0,21 1 16,0 0-16,1 0 0,20 0 16,-20 0-16,20 21 0,-21 0 15,22 0-15,-22 0 0,22 0 0</inkml:trace>
  <inkml:trace contextRef="#ctx0" brushRef="#br0" timeOffset="10279.96">4170 4678 0,'0'21'47,"0"0"-47,0 22 15,-21-22-15,21 0 0,0 21 0,0 1 16,-22-22-16,22 21 0,0-21 0,0 22 15,0-22-15,0 0 0,0 21 16,0-21-16,0 1 0,0-1 16,0-42 15</inkml:trace>
  <inkml:trace contextRef="#ctx0" brushRef="#br0" timeOffset="10656.58">4212 4360 0,'0'0'15,"-21"0"1,21 22-16,-21-22 0,21 21 0,0 0 16,0 0-16,0 0 0,0 0 15,0 1-15,0-1 0,0 0 0,0 0 16,0 0-16,21-21 15,0 0 1,0 0-16,0 0 0,1-21 0,-1 0 16,0 0-16,0 0 15,0-1-15,0 1 0,-21 0 0,0 0 16,0-21-16,0 20 0,0 1 16,0 0-16,-21-21 0,0 21 0,0 21 15,0-22-15,0 22 0,-1 0 16,1 0-16,0 22 0,0-1 15,0 0-15,21 0 0,-21 21 16,21-20-16,0-1 0,0 21 0,0-21 16,0 0-16,0 1 0,0-1 0,0 0 15,21 0-15,0-21 16,0 21-16,0 0 0</inkml:trace>
  <inkml:trace contextRef="#ctx0" brushRef="#br0" timeOffset="11165.27">4741 4636 0,'0'21'16,"0"0"-16,0 0 16,0 0-16,0 0 0,-21 1 15,21-1-15,0 21 0,0-21 0,0 0 16,0 1-16,0 20 0,0-21 15,0 0-15,0 0 0,0 1 16,-21-1-16,21 0 0,0 0 0,0 0 16,-21-21-16,0 0 31,-1-21-15,22 0-16,0 0 0,0 0 15,0-22-15,0 22 0,0-21 16,0-1-16,0 1 0,22 0 0,-1 21 15,0-22-15,0 1 0,0 21 16,22 0-16,-22-1 0,21 1 16,-21 21-16,22 0 0,-22 0 0,21 0 15,-21 0-15,0 0 0,22 0 0,-22 21 16,0 1-16,0-1 0,-21 21 16,0-21-16,21 22 0,-21-22 0,0 21 15,0-21-15,0 22 0,0-22 16,0 21-16,-21-21 0,0 22 0,0-22 15,21 0-15,-21 0 0,21 0 0,-21 0 16,21 1 0,0-44-1,0 1 1,21 0-16,0 0 0,0-21 16</inkml:trace>
  <inkml:trace contextRef="#ctx0" brushRef="#br0" timeOffset="11856.4">5715 4614 0,'0'0'0,"0"-21"0,0 0 16,-21 21 0,0 0-1,-1 0-15,1 0 0,0 0 16,0 0-16,0 21 0,0-21 0,-1 21 15,-20 1-15,21 20 0,0-21 16,0 21-16,-1-20 0,1 20 0,0 0 16,21-21-16,-21 22 0,21-22 15,0 0-15,0 0 0,0 0 0,0 1 16,21-22-16,0 0 0,0 0 16,22 0-16,-22-22 0,0 22 15,21-21-15,-20 0 0,-1 0 0,21 0 16,-21 0-16,0-22 0,1 22 15,-1 0-15,-21 0 0,0 0 0,21-1 16,-21 1-16,21 0 16,-21 0-1,0 42 1,-21-21 0,0 21-16,21 0 0,-21 1 15,21-1-15,0 0 0,-22 21 0,1 1 16,0-22-16,21 21 0,-21 0 15,0 1-15,21-1 0,-21 0 0,-1 22 16,1-22-16,21 22 0,0-22 0,-21 22 16,21-1-16,0 1 0,0-1 15,0 1-15,0 20 0,0-20 16,0-1-16,0 1 0,0 20 0,0-20 16,21-1-16,-21 1 0,0-1 15,0 1-15,0-1 0,0-20 0,0 20 16,-21-20-16,0-1 0,0 0 0,0 1 15,-22-1-15,22-21 0,-21 0 0,21 0 16,-22 1-16,1-22 0,0 0 16,-1 0-16,1-22 0,-22 1 0,22 0 15,-21 0-15,20-21 0,-20 20 0,20-20 16,-20 0-16,21-1 0,20 1 16,-20 0-16,21-1 0,0-20 0,21 21 15,0-1-15,0-20 0,0 20 16,21-20-16,0-1 0,21 1 15,-20-1-15,20-20 0,0 20 0,22-20 16,-22 20-16</inkml:trace>
  <inkml:trace contextRef="#ctx0" brushRef="#br0" timeOffset="12213.19">6181 4043 0,'0'0'0,"-22"-21"0,1 0 0,0-1 15,0 1 1,0 21-16,0 0 0,21-21 0,-22 21 16,22 21-1,0 0-15,0 1 0,-21 20 16,21 0-16,0 1 0,0 20 0,0-21 15,0 22-15,0-1 0,0 1 16,0-1-16,0 1 0,0-1 0,-21 1 16,21-1-16,0 1 0,0-22 0,0 1 15,0 20-15,0-42 16,-21 22-16,21-22 0,0 21 0,0-21 16,0 0-16,21-42 31,-21 0-31,21-21 0,0 21 15</inkml:trace>
  <inkml:trace contextRef="#ctx0" brushRef="#br0" timeOffset="12588.32">6181 4657 0,'0'21'0,"0"0"15,21 0-15,-21 0 16,0 1-16,21-22 15,0 0-15,0 0 0,0 0 16,1 0-16,-1 0 0,0 0 16,21 0-16,-21 0 0,1-22 0,20 22 15,-21-21-15,0 0 0,22 0 0,-22 21 16,0-21-16,0 0 0,-21-1 16,0 1-16,0 0 0,0 0 0,0 0 15,-21 0-15,0 21 0,0 0 16,-22 0-16,22 0 0,-21 0 15,-1 21-15,22-21 0,-21 21 16,21 21-16,-22-21 0,22 22 0,0-1 16,21 0-16,0 1 0,0-1 15,0-21-15,0 22 0,0-1 0,0-21 16,0 21-16,0-20 0,0-1 16,21-21-16,0 21 0,1-21 0,20 0 15,-21 0-15,0 0 0,22 0 0,-22-21 16,21 21-16,0-21 0,-20-1 15</inkml:trace>
  <inkml:trace contextRef="#ctx0" brushRef="#br0" timeOffset="13384.28">8869 4297 0,'0'21'16,"-21"-21"-1,42-21 32,0 0-47,0 21 0,0-21 0,0-1 16,1 1-16,20 0 0,-21 0 15,0 0-15,0 0 0,22-22 0,-43 22 16,21 0-16,-21 0 0,0 0 0,0-22 16,0 22-16,-21 0 15,0 0-15,-22 21 0,1 0 0,0 0 16,-22 0-16,22 0 0,-22 21 15,1 0-15,20 0 0,1 0 16,-21 22-16,41-1 0,-20-21 0,21 22 16,0-1-16,21 0 0,0 1 15,0-22-15,0 21 0,0-21 0,0 22 16,21-22-16,0 21 0,21-21 16,-20 0-16,20 22 0,-21-22 0,21 0 15,-20 0-15,20 22 0,-21-22 0,0 21 16,0-21-16,-21 22 0,0-22 15,0 21-15,0-21 0,0 0 0,-21 22 16,-21-22-16,21 0 0,-22 0 0,1 0 16,-21 1-16,20-22 0,1 21 15,0-21-15,-22 0 0,22 0 16,-1 0-16,1 0 0,-21 0 0,20-21 16,1 21-16,0-22 0,20-20 15,-20 21-15,21-21 0,0-1 0,21 1 16,0 0-16,0-1 0,0-20 15,0 20-15,21 1 0,0 0 0,0-1 16,0 22-16,1 0 0,20 21 0,-21 0 16,21 0-16,-20 0 0,20 21 15,-21 0-15,0 22 0,0-22 0,1 0 16,-1 21-16,0 1 0,-21-22 16,0 21-16,0 1 0,0-22 0,0 21 15,0-21-15,0 0 0,0 22 16,0-22-16,0 0 15,21 0-15,0-21 0,0 0 16,1 0 0,-1-21-16,-21 0 0,21 0 0,0 0 15</inkml:trace>
  <inkml:trace contextRef="#ctx0" brushRef="#br0" timeOffset="13752.06">8953 4741 0,'0'0'0,"22"0"0,-22 22 0,21-1 32,0-21-32,0 0 15,0 0-15,0 0 0,1 0 16,-1 0-16,-21-21 0,21 21 0,21-22 16,-21 22-16,1-21 0,-1 0 0,0 0 15,0 21-15,0-21 0,0 0 16,-21-1-16,0 1 0,0 0 0,0 0 15,0 0-15,0 0 0,-21 21 0,0 0 16,0 0-16,-21 0 0,20 0 16,-20 0-16,21 21 0,-21-21 0,20 42 15,-20-21-15,21 22 0,0-22 16,0 21-16,-1 0 0,22 1 16,-21-1-16,21 0 0,0 1 0,0-22 15,0 21-15,0-21 0,21 1 16,1-1-16,-1-21 0,0 21 0,0-21 15,0 0-15,0 0 0,22 0 0,-22 0 16,21-21-16,-21 0 0,22-1 16,-22 1-16,21-21 0</inkml:trace>
  <inkml:trace contextRef="#ctx0" brushRef="#br0" timeOffset="14019.92">10054 3895 0,'0'0'0,"0"-21"0,-21 21 32,0 21-32,0 0 0,-22 21 0,22 1 15,0 20-15,0-21 0,-22 22 16,22-1-16,0 22 0,0-21 0,-21-1 16,20 1-16,1-1 0,0 1 0,21-22 15,-21 21-15,0-20 0,21-1 16,0 0-16,0 1 0,0-22 0,0 21 15,0-21-15,0 1 0,0-1 16,21-42 0,0-1-1,0 1-15,0 0 0,1-21 0</inkml:trace>
  <inkml:trace contextRef="#ctx0" brushRef="#br0" timeOffset="14429.2">10012 4636 0,'0'0'0,"0"21"0,0 0 15,21 0 1,0-21-16,0 0 0,0 0 16,1 0-16,-1 0 0,0 0 0,0 0 15,0 0-15,0 0 0,1 0 16,-1 0-16,0 0 0,-21-21 0,0 0 15,21 21-15,-21-21 0,0-1 0,0 1 16,0 0-16,0 0 0,-21 0 16,0 21-16,0-21 0,-1-1 0,1 22 15,0 0-15,0 0 0,-21 0 16,20 0-16,1 22 0,0-1 0,0 0 16,0 0-16,0 0 0,-1 22 0,1-22 15,21 21-15,0 0 16,0-20-16,0 20 0,0 0 0,0-21 15,0 22-15,0-22 0,0 0 0,0 0 16,21 0-16,-21 1 0,22-22 16,-1 21-16,0-21 0,0 0 0,21 0 15,-20 0-15,-1 0 0,0 0 0,21-21 16,-21-1-16,1 22 0,20-21 16,0 0-16,-21 0 0,22 0 0</inkml:trace>
  <inkml:trace contextRef="#ctx0" brushRef="#br0" timeOffset="14939.84">10731 4572 0,'0'0'0,"0"-21"0,0 0 16,-21 21 15,0 0-31,0 0 0,21 21 0,-21 0 16,0 0-16,21 0 0,-22 1 15,22-1-15,-21 21 0,21-21 0,-21 22 16,21-22-16,0 21 0,0-21 15,0 22-15,0-22 0,0 0 0,0 0 16,0 0-16,21 0 0,0 1 0,22-22 16,-22 0-16,0 0 15,21 0-15,-20 0 0,20 0 0,-21 0 16,21-22-16,1 1 0,-22 0 0,21 0 0,1 0 16,-1-22-16,-21 1 15,21 21-15,1-21 0,-22-1 0,21-20 16,-21 20-16,22 1 0,-22-21 0,0 20 15,0-20-15,0 20 0,-21-20 16,0 21-16,22-1 0,-22 22 0,0-21 16,0 21-16,0-1 0,0 44 31,-22 20-31,22-21 0,-21 21 16,0 1-16,21 20 0,-21-20 15,0 20-15,0-21 0,-1 22 0,22-22 16,-21 22-16,0-22 0,0 0 15,21 22-15,-21-22 0,21 1 16,-21-1-16,21 0 0,0-21 0,0 22 16,0-22-16,0 0 0,0 0 0,21 0 15,0-21-15,0 0 16,0 0-16,0 0 0,1 0 0,-1-21 16,0 0-16,0 0 0,21 0 0,-20 0 15,-1-1-15</inkml:trace>
  <inkml:trace contextRef="#ctx0" brushRef="#br0" timeOffset="15035.79">11261 4445 0,'0'0'0,"-22"0"0,-20 0 0</inkml:trace>
  <inkml:trace contextRef="#ctx0" brushRef="#br0" timeOffset="15136.73">11324 4487 0,'64'0'15,"-22"0"-15,-21 0 0,21-21 0,-20 21 0,20 0 16,-21-21-16,21 0 0,-20 21 16,-1-21-16,0 21 0,0 0 0,0-21 15</inkml:trace>
  <inkml:trace contextRef="#ctx0" brushRef="#br0" timeOffset="17116.14">16891 4360 0,'0'0'0,"0"-21"0,0 0 16,0 0-16,0 0 16,0 0-16,0-1 0,0 44 46,0-1-46,0 0 0,0 21 16,0 1-16,0-1 0,0 0 16,0 22-16,0-22 0,0 22 15,-21-1-15,0 1 0,-1 20 0,22-20 16,-21-1-16,0 1 0,0-22 0,21 22 16,-21-22-16,0 0 0,21-21 15,-22 22-15,22-22 0,0 0 0,0 0 16,0-42 15,0 0-31,0 0 0</inkml:trace>
  <inkml:trace contextRef="#ctx0" brushRef="#br0" timeOffset="17700.2">16468 4593 0,'0'0'0,"-22"-21"15,22 0-15,-21 0 0,21 0 16,0-1-16,0 1 0,0 0 16,21 0-16,1 0 0,20 0 15,-21-1-15,0 1 0,22 0 0,-1 0 16,-21 21-16,21-21 0,1 21 0,-1 0 16,0 0-16,1 0 0,20 21 15,-20 21-15,-1-21 0,0 22 16,1-1-16,-1 0 0,0 22 0,-21-22 15,1 22-15,-22-22 0,0 22 16,0-1-16,0-21 0,0 1 16,0 20-16,0-20 0,0-1 0,0-21 15,-22 21-15,1-20 0,21-1 16,-21 0-16,0-21 0,21 21 16,0-42-1,0 0-15,0 0 0,0-1 16,0 1-16,0-21 0,21 0 0,0-1 15,0 1-15,1-22 0,-1 22 16,0-21-16,0-1 0,0 22 16,22-22-16,-1 22 0,0 0 15,-21-1-15,22 1 0,-1 21 0,0 0 16,1-1-16,-22 22 0,21 0 0,-21 22 16,1-1-16,-1 0 0,0 21 15,-21 1-15,21-1 0,-21 0 0,0 1 16,0 20-16,0 1 0,0-22 15,0 21-15,-21 1 0,0-22 0,21 22 16,-21-22-16,21 0 0,0 1 16,-22-22-16,22 21 0,-21-21 0,21 1 15,0-1-15,0 0 0,0-42 47,21 0-47,1-1 16,-1 1-16</inkml:trace>
  <inkml:trace contextRef="#ctx0" brushRef="#br0" timeOffset="18940.88">18182 4784 0,'0'0'0,"0"21"31,0 0-15,-21 0-16,21 22 0,-21-22 0,21 21 15,0-21-15,-21 22 0,-1-22 16,22 21-16,-21 0 0,21-20 16,0-1-16,0 21 0,0-21 0,0 0 15,0 1-15,0-1 16,0 0-16,21-21 0,1 0 0,-1 0 16,0 0-16,21 0 0,-21 0 0,22-21 15,-22 0-15,21-1 0,1 1 16,-1 0-16,-21-21 0,21 21 0,-20-22 15,-1 1-15,21 0 16,-21-1-16,0 1 0,-21 0 0,22-1 0,-1 22 16,-21-21-16,21 21 0,-21-1 15,0 1-15,0 42 32,0 1-17,0 20-15,-21-21 0,21 21 0,-21-20 16,21 20-16,0 0 0,0 1 15,0-22-15,0 21 0,0-21 0,0 0 16,0 22-16,0-22 0,21 0 16,-21 0-16,21-21 0,0 0 15,0 0-15,0 0 0,1 0 0,-1 0 16,0 0-16,0-21 16,21 0-16,-20 0 0,-1 0 0,0-22 15,0 22-15,21-21 0,-20-1 16,-1 1-16,0-21 0,0 20 0,0-20 15,0 20-15,1-20 0,-1-1 0,0 1 16,0 21-16,0-22 0,-21 1 16,0 20-16,0 1 0,0 0 0,0-1 15,0 22-15,0 0 0,-21 42 32,0 21-32,21-20 15,-21 20-15,0 0 0,21 1 16,0 20-16,-22-21 0,22 1 15,-21 20-15,21-20 0,0 20 0,0-21 16,0 22-16,0-22 0,0 1 16,0-1-16,0 0 0,0-21 0,0 22 15,21-22-15,1 0 0,-22 0 16,21-21-16,0 0 0,21 0 0,-21 0 16,1 0-16,20 0 0,0 0 0,1 0 15,-22-21-15,21 0 0,0 0 16,1 0-16,-1-22 0,0 22 0,-20-21 15,20-1-15,0 1 0,-21 0 16,1-1-16,-1 1 0,21 0 16,-42-22-16,21 22 0,-21-22 0,0 22 15,21 0-15,-21-22 0,0 22 16,0 0-16,0 20 0,0 1 0,0 0 16,0 0-16,0 0 0,-21 42 15,0 0 1,21 0-16,-21 0 0,21 1 15,0 20-15,-21 0 0,0 1 0,21-1 16,-22 0-16,22 22 0,0-22 16,0 0-16,-21 1 0,21 20 0,0-20 15,0-1-15,0 0 0,0 1 16,0-22-16,0 21 0,0-21 16,0 22-16,0-22 0,21 0 0,1 0 15,-1 0-15,0-21 16,0 0-16,0 0 0,0 0 15,1 0-15,-1-21 0,0 0 16,0 21-16,0-21 0,0 0 0,1-22 16,-1 22-16,0 0 0,0-21 15,0-1-15,-21 22 0,21 0 0,1 0 16,-1 0-16,-21-1 0,0 1 0,0 42 31,0 1-31,0-1 16,0 0-16,0 21 15,0-21-15,0 1 0,0 20 0,0-21 16,0 0-16,0 0 0,0 1 0,0-1 16,0 0-16,21-21 15,0 0-15,0 0 0,0 0 16,1 0-16,-1 0 16,0 0-16,0-21 0,-21 0 0,21-1 15,0 1-15,1 0 0</inkml:trace>
  <inkml:trace contextRef="#ctx0" brushRef="#br0" timeOffset="19111.78">20510 4403 0,'0'0'0,"-21"0"31,0 0-15,0 0 15</inkml:trace>
  <inkml:trace contextRef="#ctx0" brushRef="#br0" timeOffset="19308.04">19621 4614 0,'0'0'0,"22"0"32,-1 0-17,21 0-15,-21 0 0,0-21 16,1 21-16,20-21 0,-21 21 0,21-21 16,-20 0-16,20 21 0,0-21 15</inkml:trace>
  <inkml:trace contextRef="#ctx0" brushRef="#br0" timeOffset="20052.91">21399 4572 0,'0'0'0,"-21"0"16,42-21 15,1 0-31,-1 21 0,0-21 0,21-1 16,1 1-16,-22 0 0,21 0 0,0 0 15,1 0-15,-1-1 0,-21-20 16,0 21-16,1 0 0,-22-22 0,0 22 15,0 0-15,0 0 0,0 0 16,-22 0-16,-20 21 0,0 0 0,-1 0 16,1 0-16,0 0 0,-1 21 15,-20 0-15,21 0 0,-1 0 16,1 0-16,21 1 0,-22 20 0,22-21 16,21 0-16,0 22 0,0-22 15,0 21-15,0-21 0,0 0 16,0 22-16,0-22 0,21 0 0,1 21 15,-1-20-15,0-1 0,0 21 0,0-21 16,0 0-16,1 22 0,-1-22 16,0 0-16,-21 21 0,0-20 0,21 20 15,-21-21-15,0 0 0,0 0 16,0 1-16,0-1 0,-21 0 0,0 0 16,0-21-16,-1 21 0,1-21 0,-21 0 15,0 0-15,-1 0 0,1 0 16,0 0-16,-1 0 0,1 0 15,0-21-15,-1 0 0,1 0 16,21 0-16,-22-1 0,1-20 0,21 21 16,0-21-16,21 20 0,0-20 0,0 0 15,0-1-15,0 22 0,0-21 16,21 21-16,-21 0 0,21-22 0,0 43 16,0-21-16,1 21 15,-1 0-15,0 21 16,-21 0-16,21 1 0,-21-1 15,0 21-15,21-21 0,-21 22 0,21-22 16,-21 21-16,22 0 0,-22-20 0,0 20 16,0-21-16,0 0 15,21 0-15,-21 1 0,21-1 0,-21 0 16,21-21-16,0 0 16,0 0-16,1 0 0</inkml:trace>
  <inkml:trace contextRef="#ctx0" brushRef="#br0" timeOffset="20464.7">21696 4741 0,'0'0'0,"0"22"15,21-22 1,0 0-1,0 0-15,0 0 0,1 0 0,-1 0 16,0 0-16,0-22 0,0 22 16,22-21-16,-22 21 0,0-21 0,0 21 15,0-21-15,0 0 0,-21 0 16,0-1-16,0 1 0,0 0 16,-21 21-16,0-21 0,0 21 15,-21 0-15,20 0 0,1 0 16,0 21-16,-21 0 0,21 0 15,-1 22-15,1-22 0,0 21 16,0-21-16,0 22 0,0-1 0,21-21 16,0 22-16,0-22 0,0 21 0,0-21 15,0 0-15,0 1 0,0-1 16,21 0-16,0-21 0,0 0 0,0 0 16,0 0-16,1 0 0,-1 0 15,0 0-15,21 0 0,-21-21 0,22 0 16,-22-1-16,0 1 0,21 0 15</inkml:trace>
  <inkml:trace contextRef="#ctx0" brushRef="#br0" timeOffset="20756.04">22564 4043 0,'0'0'0,"0"-42"0,0-1 0,0 22 15,0-21-15,0 21 0,-22 21 16,1 21-1,21 21-15,-21 0 0,0 1 0,0 20 16,0-20-16,-1 41 0,1-20 16,21-1-16,-21 1 0,0 20 0,0-20 15,21-1-15,-21 1 0,-1-1 16,1 1-16,0-22 0,0 1 16,21-1-16,-21 0 0,21 1 15,-21-22-15,21 0 0,0 0 0,0 0 16,0 0-16,0-42 31,21-21-15,0 21-16,0 0 0</inkml:trace>
  <inkml:trace contextRef="#ctx0" brushRef="#br0" timeOffset="21124.19">22521 4720 0,'0'21'0,"-21"1"15,21-1-15,0 0 16,0 0-16,0 0 16,0 0-1,21-21-15,0 0 0,1 0 0,-1 0 16,0 0-16,21 0 0,-21 0 16,1-21-16,20 21 0,-21-21 0,21 0 15,-20 0-15,-1 21 0,0-21 0,-21-1 16,0 1-16,0 0 0,0 0 15,0 0-15,0 0 0,-21 21 0,0 0 16,-1 0-16,1 0 16,0 0-16,-21 0 0,21 21 0,-22 0 15,22 0-15,0 0 0,-21 0 16,20 22-16,1-1 0,21-21 0,0 22 16,-21-22-16,21 21 0,0-21 0,0 0 15,0 1-15,0-1 0,21 0 16,0 0-16,1-21 0,-1 0 0,0 21 15,0-21-15,21 0 0,-20 0 16,20 0-16,-21-21 0,21 21 0,1-21 16,-22 0-16</inkml:trace>
  <inkml:trace contextRef="#ctx0" brushRef="#br0" timeOffset="21683.87">23262 4551 0,'0'0'0,"-21"0"15,0 0 1,0 21-16,-1 0 0,1 0 16,0 22-16,0-22 0,0 21 15,21-21-15,-21 22 0,-1-1 0,22 0 16,0-20-16,0 20 0,0 0 0,0-21 16,0 1-16,0-1 0,0 21 15,0-21-15,22 0 0,-1-21 16,0 0-16,0 0 15,0 0-15,0 0 0,1 0 0,20 0 16,-21 0-16,21 0 0,1-21 0,-22 0 16,21-21-16,-21 21 0,22-22 15,-1 1-15,-21 0 0,22-1 0,-22-20 16,21 20-16,-21-20 0,0-1 16,22 1-16,-22-1 0,-21 1 0,21-1 15,0 22-15,-21-21 0,21 20 16,-21 1-16,0 0 0,0-1 0,0 22 15,0 0-15,-21 42 16,0-21 0,21 42-16,-21-20 0,0 20 15,21 0-15,0 1 0,-21 20 0,21-21 16,-22 22-16,22-1 0,0 1 0,-21-22 16,21 22-16,0-1 0,0 1 15,0-22-15,-21 22 0,21-22 0,0 0 16,0 1-16,0-22 0,0 21 15,0-21-15,0 0 0,0 1 0,0-1 16,21-21-16,0 0 16,1 0-16,-1 0 0,0 0 15,21 0-15,-21 0 0,1-21 0,-1-1 16,21 1-16,-21 0 16,0-21-16,1 21 0,-1-22 0,0 1 15,0 21-15</inkml:trace>
  <inkml:trace contextRef="#ctx0" brushRef="#br0" timeOffset="21925.88">23558 4403 0,'0'0'16,"-21"0"-16,42 0 15,1 0 1,-1 0-16,21-21 0,-21 21 15,22 0-15,-1 0 0,0 0 16,-21 0-16,22 0 0,-1 0 0,0 0 16,1 0-16,-1 0 0,-21-22 15,0 22-15,22 0 0,-22 0 16,0 0-16,-21-21 16</inkml:trace>
  <inkml:trace contextRef="#ctx0" brushRef="#br0" timeOffset="23525.23">3260 5419 0,'0'0'0,"-22"0"0,1 0 15,0 0-15,0 0 0,0 21 0,0-21 31,21 21 1,21-21-32,0 0 15,0 0-15,21 0 16,-20 0-16,20 0 0,0 0 0,1 0 16,-1 0-16,21 0 0,1 0 15,-1 0-15,1 0 0,-1 0 0,22-21 16,-21 21-16,20-21 0,1 21 15,0 0-15,-1 0 0,22 0 0,0-21 16,-21 21-16,20 0 0,1 0 16,0 0-16,-21 0 0,21-22 0,-1 22 15,1 0-15,0 0 0,0 0 16,21 0-16,-21-21 0,21 21 16,-21 0-16,-1 0 0,22 0 0,-21 0 15,21-21-15,0 21 0,0 0 16,0 0-16,0 0 0,0 0 0,0-21 15,0 21-15,21 0 0,-21 0 16,22 0-16,-22 0 0,21 0 0,-21 0 16,0-21-16,21 21 0,-21 0 15,21 0-15,-21 0 0,0 0 0,-21 0 16,21 0-16,-21 0 0,21 0 0,0 0 16,-21 0-16,21 0 0,0 0 15,0 0-15,0 0 0,-22 0 16,1 0-16,0 0 0,0 0 15,0 0-15,0 0 0,-1 0 0,-20 0 16,0 0-16,-1-21 0,-20 21 0,21 0 16,-22 0-16,1 0 0,-22 0 15,21-22-15,-20 22 0,-1 0 0,0 0 16,-20 0-16,-1 0 0,0 0 16,0 0-16,0 0 0,0-21 15,1 21 48,-22-21-63,21 21 0,-21-21 0,21 21 15,-21-21-15,0 0 0,21 21 16</inkml:trace>
  <inkml:trace contextRef="#ctx0" brushRef="#br0" timeOffset="25048.81">16552 5630 0,'0'0'0,"-21"0"0,0 0 16,0 0-16,0 0 0,-1 0 31,1 0-31,42 0 31,1 0-15,-1 0-16,0 0 16,0-21-16,21 21 0,-20 0 0,20 0 15,0-21-15,1 21 0,-1 0 16,21-21-16,-20 21 0,20 0 0,1 0 16,-1-21-16,1 0 0,20 21 15,1 0-15,-21 0 0,20-22 0,1 22 16,0 0-16,-22-21 0,22 21 0,-1 0 15,1 0-15,0 0 0,-1-21 16,1 21-16,21 0 0,-21 0 0,20 0 16,1 0-16,-21 0 0,21 0 15,-22 0-15,22 0 0,0 0 0,0 0 16,0 0-16,0 0 16,-1 0-16,1-21 0,-21 21 0,21 0 15,-22 0-15,22 0 0,-21 0 0,21 0 16,0 0-16,-1 0 0,1 0 15,0 0-15,0 0 0,0 0 0,0 0 16,-22 0-16,22 0 0,0 0 16,0 0-16,0 0 0,-1 0 0,1 0 15,0 0-15,0-21 0,-21 21 16,20 0-16,-20 0 0,21 0 0,0 0 16,-22 0-16,22 0 0,0 0 0,0 0 15,0 0-15,-22 0 0,22 0 16,-21 0-16,0 0 0,-1 0 15,1 0-15,0 0 0,-1 0 16,1 0-16,0 0 0,-22 0 0,1 0 16,-1 0-16,1 0 0,-22 0 0,0 0 15,1 0-15,-1 0 0,-21 0 16,0 0-16,0 0 0,1 0 0,-1-21 16,0 21 15,0 0 31,-21 21-30</inkml:trace>
  <inkml:trace contextRef="#ctx0" brushRef="#br0" timeOffset="48180.12">1714 7811 0,'0'0'15,"-63"-22"-15,42 22 16,0 0-16,-1 0 0,1 0 0,0 0 16,42 0 15,0 0-16,22 0-15,-22 0 0,21 22 16,1-22-16,-1 0 0,0 0 16,1 21-16,20-21 0,-21 0 0,22 0 15,-1 0-15,-20 0 0,41 0 16,-20 0-16,-1 0 0,1 0 0,21 0 16,-22 0-16,1 0 0,-1 0 15,1 0-15,-22 0 0,0 0 0,1 0 16,-1 0-16,-21-21 0,0 21 15,0 0-15,1 0 0,-22-22 32,-22 22-17,1-21-15,0 21 0,21-21 0,-21 0 16,0 21-16,0-21 16,-1 21-16,1-21 0,21-1 0,-21 22 15</inkml:trace>
  <inkml:trace contextRef="#ctx0" brushRef="#br0" timeOffset="48519.92">2688 7599 0,'0'-21'0,"0"42"0,-21-42 0,0 21 16,21 21 31,0 0-47,21-21 16,0 21-16,0-21 0,0 21 15,1-21-15,-1 0 0,0 22 0,21-22 16,-21 0-16,1 21 0,20-21 15,-21 21-15,0-21 0,22 0 16,-22 0-16,0 0 0,0 21 0,0-21 16,0 0-16,-21 21 15,0 0-15,0 1 0,-21-1 16,-21 0-16,21 21 16,-22-21-16,1 1 0,0 20 0,-1-21 15,1 21-15,-21-20 0,20-1 0,1 21 16,21-21-16,-22 0 0,22 1 15,0-22-15,0 21 0,21 0 0,-21-21 16,63-21 15,-21 0-31,22-1 0</inkml:trace>
  <inkml:trace contextRef="#ctx0" brushRef="#br0" timeOffset="49192.89">4762 7514 0,'-21'0'31,"21"-21"-31,0 0 16,0 0-16,21 21 0,1-21 15,-1-1-15,0 1 0,21 0 16,-21 0-16,1 0 0,20-22 0,-21 22 16,0 0-16,0 0 0,1-21 15,-1 20-15,-21 1 0,0 0 0,0 0 16,-21 21-16,-1 0 15,-20 0-15,0 0 0,-1 0 16,1 0-16,0 21 0,-22 0 0,22 0 16,-22 1-16,1-1 0,21 21 0,-1-21 15,22 22-15,-21-22 0,21 21 16,21-21-16,0 22 0,0-22 0,0 0 16,21 0-16,0 0 0,0 0 15,21 1-15,-20 20 0,20-21 0,0-21 16,1 21-16,-1 0 0,0 1 0,-21-1 15,22 0-15,-22 0 0,21 0 16,-21 0-16,1 1 0,-1-1 0,0 0 16,-21 0-16,0 0 0,0 0 15,-21 1-15,0-1 16,-22 0-16,22 0 0,-42 0 0,20-21 16,-20 21-16,-1-21 0,22 0 15,-22 0-15,1 0 0,-1 0 0,22 0 16,0 0-16,-1 0 0,1-21 0,21 0 15,0 0-15,0 0 0,-1 0 16,22-1-16,-21-20 0,21 21 0,0 0 16,0 0-16,0-1 0,0 1 15,21 0-15,1 21 0,-1-21 16,0 21-16,0 0 0,21-21 16,1 21-16,-22 0 0,21-21 15,1-1-15,20 22 0,-21 0 0</inkml:trace>
  <inkml:trace contextRef="#ctx0" brushRef="#br0" timeOffset="49580.66">5186 7662 0,'0'22'15,"21"-22"1,0 0-16,0 0 15,0-22-15,1 1 16,-1 21-16,0-21 0,0 0 16,21 21-16,-20-21 0,-1 0 0,0-1 15,0 1-15,0 0 0,-21 0 16,0 0-16,0 0 16,-21 21-16,0 0 0,0 0 15,-22 0-15,22 21 0,0 0 16,-21 0-16,21 0 0,-1 0 0,1 22 15,0-22-15,0 0 0,21 21 16,0-20-16,0 20 0,0-21 16,0 0-16,0 0 0,0 1 0,0-1 15,0 0-15,21 0 16,0-21-16,0 0 0,1 0 16,-1 0-16,21 0 0,-21-21 0,0 21 15,22-21-15,-22 0 0,21-1 16,-21-20-16,22 21 0</inkml:trace>
  <inkml:trace contextRef="#ctx0" brushRef="#br0" timeOffset="49857.33">6011 6943 0,'0'0'0,"0"-21"0,0-1 0,0 44 47,-21 20-47,21-21 15,-21 21-15,21 1 0,-21-1 0,21 22 16,-21-1-16,21-21 0,0 22 0,0-1 16,-22 1-16,22-22 0,-21 1 15,21 20-15,-21-42 0,21 22 0,0-1 16,0-21-16,0 0 0,0 0 0,0 1 16,0-1-1,21-21 1,0-21-16,1-1 0,-22 1 15,21 0-15,0-21 16,-21 21-16</inkml:trace>
  <inkml:trace contextRef="#ctx0" brushRef="#br0" timeOffset="50216.12">6096 7493 0,'0'21'16,"0"0"-1,0 1 1,0-1-16,21-21 15,0 0 1,0 0-16,1 0 16,-1 0-16,0-21 0,0 21 15,0-22-15,0 1 0,1 0 16,-22 0 0,0 0-16,-22 21 15,1 0 1,0 21-16,0 0 0,0 0 0,0 0 15,-1 1-15,22-1 0,-21 0 0,21 0 16,-21 0-16,21 0 0,-21 1 16,21-1-16,0 0 0,0 0 0,0 0 15,0 0-15,0 1 0,21-22 16,0 0-16,0 0 16,1 0-16,-1 0 0,0 0 15,0 0-15,21 0 0,-20-22 0,-1 1 16,0 0-16,21 0 0,-21 0 15,22 0-15</inkml:trace>
  <inkml:trace contextRef="#ctx0" brushRef="#br0" timeOffset="50715.84">6752 7387 0,'0'0'0,"21"-21"0,-21 0 16,-21 21 0,0 0-1,21 21-15,-21-21 0,0 21 0,-1 0 16,22 1-16,-21-1 0,0 0 15,0 21-15,21-21 0,-21 1 16,21 20-16,-21-21 0,21 0 0,0 0 16,0 1-16,0-1 0,0 0 0,0 0 15,0 0-15,21 0 16,0-21-16,0 0 0,0 0 0,22 0 16,-22 0-16,0 0 0,21-21 0,1 21 15,-22-21-15,21 0 0,0-21 16,-20 20-16,20-20 0,-21 21 0,21-43 15,-20 22-15,-1-21 0,21 20 0,-21-20 16,0-1-16,1 1 0,-22 20 16,21-20-16,0 21 0,-21-1 15,21 1-15,-21 21 0,0 0 0,0-1 16,-21 44 15,0 20-31,0-21 0,21 21 0,-22 1 16,1 20-16,21-20 0,-21 20 15,21 1-15,0-22 0,-21 21 0,0-20 16,21-1-16,0 22 0,0-22 0,0 0 16,0-21-16,0 22 0,0-22 15,0 0-15,0 0 0,0 0 0,0 1 16,21-22-16,0 0 16,0 0-16,0 0 15,1 0-15,-1-22 0,0 1 16,-21 0-16,21 0 0,0-21 0,-21 20 15,0-20-15</inkml:trace>
  <inkml:trace contextRef="#ctx0" brushRef="#br0" timeOffset="50900.73">7112 7324 0,'0'0'0,"-21"0"0,42 0 31,0 0-31,0 0 15,0 0-15,22 0 0,-22 0 16,0 0-16,0-21 0,0 21 0,22-22 16,-22 22-16,0-21 0,0 21 15,0-21-15,1 21 0</inkml:trace>
  <inkml:trace contextRef="#ctx0" brushRef="#br0" timeOffset="51732.37">9546 6900 0,'0'0'16,"0"-21"-16,0 0 0,0-21 16,0 21-16,0-1 0,-21 1 15,0 21-15,0 0 16,-1 0-16,1 0 0,0 21 0,-21-21 15,21 22-15,-1 20 0,1-21 16,0 21-16,-21 1 0,21-1 0,-1 22 16,1-1-16,0 1 0,0-1 15,21 1-15,-21-1 0,0 1 0,21-1 16,0-21-16,0 1 0,0-1 0,0 0 16,0 1-16,0-22 0,21 21 15,0-21-15,0 1 0,21-22 0,-20 0 16,-1 0-16,21 0 0,0 0 0,-20 0 15,20 0-15,0-22 16,1 1-16,-1 0 0,0-21 0,22 21 0,-22-22 16,22 1-16,-22 0 0,0-22 15,1 22-15,-1-22 0,-21 1 16,0 20-16,-21-20 0,0 21 0,0-22 16,-21 22-16,-21-1 0,21 1 0,-22 0 15,1 21-15,-22-22 0,22 22 16,0 0-16,-1 21 0,-20 0 0,21 0 15,-1 0-15,1 0 0,0 0 16,-1 21-16,22 0 0,-21 22 0,21-22 16,-22 21-16,22 0 0,0 22 0,21-22 15,0 22-15,0-1 0,0-20 16,0 20-16,0-21 0,0 1 0,21-1 16,-21 0-16,42 1 0,-20-22 15,-1 0-15,21 0 0,0 0 16,1-21-16,-1 0 0,0 0 0,22 0 15,-22 0-15,22 0 0,-22 0 0,22-21 16</inkml:trace>
  <inkml:trace contextRef="#ctx0" brushRef="#br0" timeOffset="52208.31">10287 7281 0,'0'0'0,"21"-21"0,-21-42 15,0 84 16,-21 0-31,21 0 16,0 0-16,0 1 0,0-1 0,-21 21 16,21-21-16,-21 22 0,21-22 15,0 21-15,0-21 0,-22 0 0,22 1 16,-21 20-16,21-21 0,0 0 16,0 0-16,0 1 15,-21-22-15,21-22 16,0 1-1,0 0 1,0-21-16,0 21 0,0-22 0,21 22 16,0-21-16,-21-1 0,22 1 0,20 0 15,-21-1-15,0 22 0,0-21 16,22 21-16,-22 0 0,0-1 0,21 22 16,-20 0-16,20 0 0,-21 0 15,0 0-15,22 22 0,-22-1 0,0 0 16,0 0-16,0 0 0,-21 22 0,0-22 15,0 21-15,0 0 0,0-20 16,0 20-16,0-21 0,0 21 0,-21-20 16,0-1-16,21 0 0,-21 0 0,21 0 15,-21-21-15,21 21 0,21-21 47,0 0-47,0-21 0,0 0 0,0-21 16,1 21-16,20-1 0</inkml:trace>
  <inkml:trace contextRef="#ctx0" brushRef="#br0" timeOffset="53092.41">11345 6816 0,'0'0'0,"0"-21"0,0-1 16,21 1-16,-21 0 0,0 0 15,0 42 16,0 0-31,-21 0 0,21 1 0,-21 20 16,21 0-16,0 1 0,0-1 16,-21 0-16,0 1 0,21 20 0,-21 1 15,21-22-15,0 21 0,-22-20 0,22-1 16,-21 22-16,21-22 0,0-21 16,0 21-16,0 1 0,0-22 0,21 0 15,1 0-15,20 0 0,-21-21 16,0 0-16,0 0 0,22 0 15,-22-21-15,21 0 0,-21 0 0,22 0 16,-22 0-16,21-1 0,-21-20 16,1 21-16,20-21 0,-21-1 15,0 22-15,-21-21 0,21 21 0,1-1 16,-22 1-16,0 0 0,0 0 0,21 21 16,-21 21 15,0 0-31,0 0 0,0 1 15,0-1-15,0 21 0,0-21 16,0 0-16,0 1 0,0 20 0,0-21 16,21 0-16,0 0 0,-21 1 0,21-22 15,0 21-15,1-21 0,20 21 16,-21-21-16,0 0 0,22 0 16,-1 0-16,-21-21 0,21 0 0,-20 21 15,-1-22-15,0 1 0,0 0 16,0 0-16,-21-21 0,0 20 0,0 1 15,21 0-15,-21 0 0,0-21 0,22 20 16,-22 1-16,0 42 47,-22 1-47,1 20 0,0-21 16,0 21-16,21 1 0,-21-1 0,0 0 15,-1 1-15,22-1 0,0 22 0,0-22 16,0 0-16,0 22 0,0-1 15,0 1-15,0-22 0,0 22 16,0-1-16,0 1 0,0-1 0,0 1 16,0-1-16,0 1 0,0-22 0,0 21 15,0-20-15,0 20 0,0-20 16,0-1-16,0 21 0,0-41 0,0 20 16,0 0-16,0-21 0,0 1 0,-21-1 15,0-21-15,0 0 0,0 0 16,-22 0-16,22-21 0,-21-1 15,21 1-15,-22-21 0,1 0 16,0-22-16,-1 22 0,22-22 0,-21 22 0,21-22 16,0 1-16,-1-1 0,22 1 15,0-1-15,0 1 0,22-1 16,-1 1-16,0-22 0,21 22 0,1-1 16,-1 1-16,0 20 0,22-20 0,-22-1 15,22 22-15,-22-21 0,21 20 16,-20 1-16,-1 0 0,22 20 0,-43-20 15,21 21-15</inkml:trace>
  <inkml:trace contextRef="#ctx0" brushRef="#br0" timeOffset="54731.98">3810 8848 0,'0'0'16,"0"-43"-16,0 22 0,0 0 0,0 0 0,-21 0 16,0 0-16,-22-1 15,22 22-15,0 0 0,-21 0 0,-1 0 16,1 0-16,0 0 0,-1 22 16,1-1-16,0 0 0,-1 0 15,1 21-15,0 1 0,20-1 0,-20 0 16,21 22-16,0-22 0,0 22 15,-1-1-15,22 1 0,0-22 0,0 22 16,0-22-16,0 21 0,0 1 16,0-22-16,0 1 0,0-1 0,22 0 15,-1 1-15,0-22 0,0 0 0,21 0 16,1-21-16,-22 0 0,21 0 16,22 0-16,-22-21 0,0 21 0,1-21 15,-1-22-15,22 22 0,-22-21 16,0 0-16,22-1 0,-22 1 15,0-22-15,1 22 0,-1-21 0,-21 20 16,0-20-16,1-1 0,-22 1 16,0-1-16,0 1 0,0 20 0,-43-20 15,22 21-15,-21-1 0,-1 1 16,1 21-16,-21-22 0,20 43 0,-20 0 16,-1 0-16,1 0 0,-1 0 15,1 22-15,20-1 0,-20 21 0,21-21 16,-1 22-16,1 20 0,21 1 15,0-22-15,-1 21 0,22 1 0,0-1 16,0 1-16,0 21 0,0-22 0,0-21 16,22 22-16,-1-1 15,0-20-15,0-1 0,21 0 0,1 1 16,-1-22-16,22 0 0,-22 0 16,21-21-16,1 0 0,-1 0 0,-20 0 15,20-21-15,1 0 0,-1 0 0,-20 0 16,20-22-16,-21 22 0,1-21 15,20-1-15,-20 1 0,-1 21 0,-21-21 16,21 20-16,-20-20 0,-1 21 16,0 0-16,-21 0 0,0-1 15,-21 22 1,0 0 0,-1 22-16,22-1 0,-21 0 15,21 0-15,0 0 0,-21 0 16,21 1-16,-21 20 0,21-21 0,-21 0 15,21 22-15,0-22 0,0 21 0,0-21 16,0 0-16,0 1 0,0-1 16,-21-21-16,21 21 0,0-42 31,21 0-31,-21-1 16,0 1-16,21 0 0,-21 0 0,21-21 15,0 20-15,0-20 16,-21 21-16,22 0 0,-1-22 0,0 22 15,0 0-15,0 21 0,0-21 0,1 0 16,-1 21-16,0 0 0,0 0 16,0 0-16,0 0 0,1 21 15,-22 0-15,0 0 16,21 0-16,-21 1 0,21-1 0,-21 0 16,0 0-16,0 0 0,0 0 0,21 1 15,-21-1-15,21 0 0,-21 0 16,21 0-16,-21 0 0,22 1 0,-1-22 15,0 21-15,21-21 16,-21 0-16,1 0 0,-1 0 16,21 0-16,-21 0 0,22-21 0,-22-1 15,21 1-15,0 0 0,-20 0 16,20 0-16,-21-22 0,21 22 0,-20-21 16,20 21-16,-21-22 0,0 22 0,0-21 15,-21 21-15,0-22 0,0 22 16,0-21-16,0 21 0,0 0 15,-21 21-15,0 0 0,0 0 16,0 0-16,0 21 0,21 0 16,-22 0-16,22 0 0,-21 0 0,21 22 15,0-22-15,0 0 0,0 21 16,0-20-16,0-1 0,21 0 16,1 21-16,-1-42 0,0 21 0,0 1 15,21-22-15,-20 0 0,20 0 16,0 0-16,-21 0 0,22 0 0,-1 0 15,0 0-15,-20-22 0,20 1 0,-21 0 16,21-21-16</inkml:trace>
  <inkml:trace contextRef="#ctx0" brushRef="#br0" timeOffset="55516.31">7218 9059 0,'0'-42'16,"0"21"-16,-21 0 0,21 0 15,-22 21-15,22-22 0,-21 22 16,0 0-16,0 0 16,0 0-16,0 0 0,-1 0 15,1 22-15,21-1 0,-21 0 16,0 21-16,0-21 0,0 22 0,-1-1 15,1 0-15,21 1 0,-21-1 0,21 0 16,-21-20-16,0 20 0,21 0 16,0 1-16,0-1 0,0-21 0,0 0 15,0 0-15,21 1 0,0-1 16,0-21-16,0 0 0,1 0 0,20 0 16,-21 0-16,21 0 0,-20-21 0,20-1 15,0 1-15,-21 0 0,22-21 16,-22 21-16,0-22 0,21 22 15,-20-21-15,-1-1 0,0 1 0,-21 0 16,0-1-16,0 1 0,0 21 16,0-21-16,0-1 0,-21 22 0,0 0 15,-1 0-15,1 0 0,0 21 0,0 0 16,-21 0-16,20 0 0,-20 0 16,21 21-16,0 0 0,-22 0 0,22 0 15,0 22-15,0-22 0,21 0 16,0 0-16,0 21 0,0-20 0,0-1 15,0 0-15,0 0 0,0 0 16,21 0-16,0 1 0,0-22 0,1 21 16,-1-21-16,0 0 0,0 0 15,21 0-15,-20 0 0</inkml:trace>
  <inkml:trace contextRef="#ctx0" brushRef="#br0" timeOffset="55900.09">7810 9038 0,'0'0'16,"22"-63"-16,-22 42 0,0-1 16,-22 22-16,1 0 0,0 0 15,0 0 1,0 22-16,21-1 16,0 0-16,0 0 0,0 21 0,0 1 15,0-1-15,0 0 0,0 1 16,0 20-16,0-20 0,0 20 0,-21 1 15,21-1-15,-22 1 0,1-1 0,21 22 16,-21-22-16,0 22 0,0-22 16,0 22-16,-1-21 0,1 20 0,0 1 15,0 0-15,0-1 0,0 1 0,-1 0 16,22-1-16,-21-20 0,0 20 16,21-20-16,-21-22 0,21 22 0,0-22 15,0 0-15,0 1 0,-21-1 16,21-21-16,0 0 0,0-42 31,0 0-31,0-21 16,0 21-16,0-22 0,0 1 0,0 0 15,0-22-15,0 1 0,0-1 16</inkml:trace>
  <inkml:trace contextRef="#ctx0" brushRef="#br0" timeOffset="56251.91">7578 9292 0,'0'0'0,"0"-63"15,0 42-15,0-1 16,0 1-16,21 0 0,0 0 16,0 0-16,0 21 15,22 0-15,-22 0 0,0 0 0,21 0 16,1 0-16,-22 21 0,21-21 0,0 21 15,1 21-15,-22-20 0,0-1 16,0 0-16,-21 21 0,0-21 0,0 22 16,0-22-16,0 0 0,-21 21 0,0-20 15,-21-1-15,-1 21 0,22-21 16,-21 0-16,-1 1 0,1-1 16,0 0-16,21-21 0,-22 0 0,22 21 15,0-21-15,0 0 16,21-21-1,0 0-15,21 21 16,0-21-16,0-1 0,0 22 16,1-21-16,-1 0 0</inkml:trace>
  <inkml:trace contextRef="#ctx0" brushRef="#br0" timeOffset="57568.3">8636 8678 0,'0'0'0,"0"-21"0,-21 0 15,0 21-15,-1 0 16,1 0-16,0 0 16,0 21-16,0 0 0,21 1 0,-21-1 15,21 21-15,-22-21 0,22 22 0,-21-1 16,21 0-16,0 22 0,0-22 15,-21 0-15,21 22 0,-21-22 0,21 1 16,-21-1-16,21 0 0,0 1 16,0-1-16,0-21 0,0 21 15,0-20-15,0-1 0,0 0 0,21-21 16,0 21-16,0-21 0,0 0 16,22 0-16,-22-21 0,0 21 15,0-21-15,0 0 0,22-1 0,-22 1 16,0 0-16,0-21 0,22 21 0,-22-22 15,0 1-15,0 21 0,-21-22 16,21 1-16,0 21 0,-21-21 0,0 20 16,22 1-16,-22 0 0,21 0 15,-21 42 1,0 0 0,0 0-16,0 1 15,0-1-15,0 0 0,0 21 0,0-21 16,0 1-16,0 20 0,0-21 0,0 0 15,0 0-15,0 22 0,0-22 16,0 0-16,21 0 0,0-21 16,0 0-16,0 0 0,1 0 15,-1 0-15,0 0 0,0 0 16,0 0-16,22-21 0,-22 0 0,0 0 16,0 0-16,0-1 0,0-20 0,1 21 15,-1 0-15,0-22 0,0 22 16,-21 0-16,21 0 0,-21 0 0,21 0 15,-21 42 17,0 0-32,0 0 15,0 0-15,0 0 0,-21 1 0,21-1 16,0 0-16,0 0 0,0 0 16,0 0-16,0 1 0,0-1 0,0 0 15,0 0-15,21-21 16,1 0-16,-1 0 15,0 0 1,0 0-16,-21-21 0,0 0 0,21 0 16,-21-1-16,0 1 0,0 0 15,0-21-15,0 21 0,0-1 16,0 1-16,-21 0 0,21 0 0,-21 0 16,0 0-16,0 21 15,42 0 32,-21-22-47,21 22 16,0 0-16,0 0 0,0 0 0,1 0 15,-1 0-15,0 0 16,0 0-16,0 0 0,0 0 16,1 0-16,-22 22 0,21-1 0,0-21 15,-21 21-15,21 0 0,-21 0 16,0 0-16,0 1 0,0-1 15,0 0-15,0 0 0,0 0 0,0 0 16,0 1-16,0-1 0,0 0 16,0 0-1,-21-21 17,21-21-17,0 0-15,0 0 0,0-22 16,0 22-16,0 0 0,21-21 15,-21 20-15,21-20 0,0 21 16,1 0-16,-1 0 0,-21-22 0,21 43 16,0-21-16,0 0 0,0 21 0,1 0 15,-1 0-15,0 21 16,-21 0-16,21 0 16,-21 1-16,21-1 0,-21 0 0,0 21 15,0-21-15,0 1 0,0-1 16,0 0-16,0 21 0,0-21 0,0 1 15,0-1-15,0 0 0,0 0 16,0 0-16,-21-21 16,0 0 15,0 0-31,21-21 16,0 0-16,-21-21 15,-1 20-15,22 1 0,-21-21 0</inkml:trace>
  <inkml:trace contextRef="#ctx0" brushRef="#br0" timeOffset="57670.24">9567 8678 0,'0'0'0</inkml:trace>
  <inkml:trace contextRef="#ctx0" brushRef="#br0" timeOffset="57818.16">8975 8805 0,'-85'22'0</inkml:trace>
  <inkml:trace contextRef="#ctx0" brushRef="#br0" timeOffset="57874.13">8297 8996 0,'0'0'0</inkml:trace>
  <inkml:trace contextRef="#ctx0" brushRef="#br0" timeOffset="57984.06">8170 9059 0,'21'0'16,"1"0"-16,41 0 16,-21-21-16,-20 21 0,20 0 0,0-21 15,1 21-15,20-21 0,-21 21 16,22-21-16,-1 21 0,-20-21 0,20 21 15,-20-22-15,-1 22 0,0 0 0,1-21 16</inkml:trace>
  <inkml:trace contextRef="#ctx0" brushRef="#br0" timeOffset="58964.37">11684 9377 0,'21'-21'31,"0"21"-31,-21-21 0,21-1 16,1 22-16,-22-21 0,0 0 15,21 0-15,0-21 0,-21 20 16,0 1-16,0 0 0,0 0 0,0-21 16,-21 20-16,0 1 0,-1-21 15,1 21-15,0 0 0,0 21 0,0 0 16,0 0-16,-22 0 0,22 0 15,0 0-15,-21 21 0,20 0 0,-20 0 16,21 0-16,0 22 0,-22-1 16,22 0-16,0 1 0,0-1 0,0 0 15,21 1-15,-21-22 0,21 21 0,0 0 16,0 1-16,0-22 0,0 21 16,0-21-16,21 1 0,0-1 0,0-21 15,-21 21-15,21-21 0,0 0 0,1 0 16,-1 0-16,21 0 0,-21 0 15,0-21-15,1 0 0,-1-1 0,21 1 16,-21 0-16,0 0 0,1-21 0,-1 20 16,0-20-16,0 0 0,0-1 15,-21 22-15,0-21 0,21 0 16,-21-1-16,22 22 0,-22-21 0,0 21 16,0-1-16,0 44 31,0-1-31,-22 0 0,22 0 0,-21 0 15,21 22-15,0-22 0,0 21 0,0-21 16,-21 22-16,21-22 0,0 21 0,0-21 16,0 22-16,0-22 0,0 0 15,21 0-15,0 0 0,1 0 0,-1 1 16,0-22-16,0 0 0,0 0 0,0 0 16,1 0-16,20 0 15,-21 0-15,21-22 0,-20 1 0,20 0 16,-21 0-16,0-21 0,22 20 0,-22-20 15,21 0-15,-21-1 0,0 1 0,1 0 16,20-22-16,-21 22 0,0-22 16,0 1-16,1 21 0,-1-22 0,-21 22 15,21-1-15,-21 22 0,21 0 0,-21 0 16,0 0-16,0 42 16,0 0-1,-21 0-15,0 0 0,21 22 16,-21-1-16,-1 22 0,22-22 15,0 21-15,-21-20 0,0-1 0,21 22 16,-21-22-16,21 0 0,0 1 0,0-1 16,0 0-16,0 1 0,0-22 15,0 0-15,0 21 0,0-21 0,0 1 16,21-1-16,0-21 0,0 0 16,1 0-16,-1 0 15,0 0-15,0-21 0,0-1 0,0 1 16,1 0-16,-1 0 0,0-21 0,0 20 15</inkml:trace>
  <inkml:trace contextRef="#ctx0" brushRef="#br0" timeOffset="59173.44">12277 8996 0,'0'0'0,"-22"0"0,65 0 31,-22 0-16,0 0-15,21 0 0,-20 0 0,20 0 16,0 0-16,-21 0 0,22-21 0,-1 21 16,-21 0-16,22 0 0,-22-21 15,21 21-15,-21 0 0,0 0 0,-21-22 16,22 22-16</inkml:trace>
  <inkml:trace contextRef="#ctx0" brushRef="#br0" timeOffset="60340.77">4614 10986 0,'21'0'31,"1"21"-31,-1-21 16,0 0-1,0 0 16,0 0-31,0 0 16,1-21-16,-22-1 16,21 22-16,-21-21 0,0 0 15,0 0-15,0 0 0,0 0 0,0-1 16,0 1-16,0 0 0,0 0 0,-21-21 16,-1 20-16,1 22 0,0-21 15,0 0-15,0 21 0,0 0 0,-1 0 16,1 0-16,-21 0 0,21 0 15,0 21-15,-22-21 0,22 21 0,-21 22 16,21-22-16,-22 21 0,22-21 0,-21 22 16,21-1-16,-1 0 15,22 1-15,-21-1 0,21 0 0,-21 1 16,21-1-16,0 0 0,0 1 16,0-22-16,0 21 0,0-21 0,21 1 15,0-1-15,1-21 0,-1 0 16,0 0-16,0 0 0,21 0 15,-20 0-15,20-21 0,-21-1 0,21-20 16,1 21-16,-1-21 0,0-1 16,1 1-16,-1 21 0,0-22 0,1 1 15,-22 0-15,21-1 0,-21 22 0,-21-21 16,0 21-16,0 0 16,0-1-16,0 1 0,-21 21 31,21 21-31,0 22 15,0-22-15,-21 0 0,21 21 0,0-20 16,0 20-16,0-21 0,0 21 16,0 1-16,0-22 0,0 21 0,0-21 15,0 1-15,0-1 0,21 0 0,-21 0 16,21 0-16,1-21 0,-1 0 16,0 0-16,0 0 0,0 0 0,0 0 15,1 0-15,-1-21 0,21 21 0,-21-21 16,0 0-16,1 0 15,-1-22-15</inkml:trace>
  <inkml:trace contextRef="#ctx0" brushRef="#br0" timeOffset="62016.57">6032 11197 0,'0'0'16,"0"21"-16,22-21 31,-1-21-15,-21 0-16,21 21 0,-21-21 16,21 0-16,0 0 0,0-22 0,1 22 15,-22 0-15,21-21 0,0 20 0,0-20 16,0 0-16,-21-1 0,0 1 15,21-21-15,-21 20 0,22 1 0,-22 0 16,0-1-16,0 1 0,0 21 0,0-22 16,0 22-16,0 0 0,0 42 47,0 0-47,-22 1 0,1 20 15,21-21-15,0 21 0,0 1 0,-21-1 16,21 0-16,0-20 0,-21 20 0,21 0 15,0 1-15,-21-1 0,21 0 16,0-21-16,0 22 0,0-1 0,0-21 16,0 0-16,0 22 0,0-22 15,0 0-15,0 0 0,21-21 16,0 0-16,0 0 16,0 0-16,1 0 15,-1-21-15,0 0 0,0 0 0,0 0 16,0-1-16,1 1 0,-1 0 15,0 0-15,0 0 0,0 0 16,0-1-16,-21 1 0,0 0 16,22 21-16,-22-21 0,0 42 47,0 0-47,0 0 0,0 1 15,-22-1-15,22 0 0,0 0 16,0 0-16,0 0 0,0 1 15,0-1-15,0 0 0,0 0 0,22 0 16,-1-21-16,0 0 16,0 0-16,0 0 15,0 0-15,1 0 0,20 0 0,-21 0 16,0-21-16,22 0 0,-22 0 16,0 0-16,21-1 0,-21 1 0,1 0 15,-1 0-15,-21 0 0,21 0 0,0-1 16,-21 1-16,21 0 0,-21 0 15,0 0-15,0 0 0,0 42 47,0 0-31,0 0-16,-21 0 0,21 0 16,-21 1-16,21-1 0,0 0 15,-21 0-15,21 0 0,0 0 16,0 1-16,-21-1 0,21 0 15,0 0-15,-22-21 0,22 21 16,0-42 15,0 0-31,22 0 16,-1 0-16,-21-1 0,21-20 0,0 21 16,-21 0-16,21-22 0,0 22 0,-21 0 15,22 0-15,-1 0 0,0 0 16,-21-1-16,0 1 0,21 21 0,0 0 15,-21 21 1,0 1 0,0-1-16,0 0 15,21 0-15,-21 0 0,0 0 0,0 1 16,0-1-16,0 0 0,0 0 16,0 0-16,22 0 0,-22 1 15,0-1-15,0 0 16,21-21 15,-21-21-31,0 0 16,21-1-16,-21 1 0,21 0 0,-21 0 0,21 0 15,0 0-15,-21-1 16,22-20-16,-1 21 0,-21-21 0,21 20 16,0 1-16,0 0 0,0 0 0,1 0 15,-22 0-15,21 21 0,0 0 16,0 0-16,0 0 15,-21 21 1,0 0-16,0 0 16,0 0-16,0 0 0,0 1 0,0-1 15,0 0-15,0 0 0,0 0 16,0 0-16,0 1 0,0-1 0,0 0 16,0 0-16,0 0 0,21 0 15,1 1-15,-1-1 0,0-21 16,0 0-16,0 0 0,0 0 0,1 0 15,20 0-15,-21 0 0,21-21 16,-20-1-16,20 22 0,-21-21 0,0 0 16,22 0-16,-22 0 0,0 0 0,0-22 15,0 22-15,0-21 0,-21 21 16,0-22-16,0 22 0,0-21 0,0 21 16,0-1-16,0 1 0,0 0 0,-21 21 31,0 0-31,0 21 0,0 0 0,0 1 15,21-1-15,-22 0 0,22 21 16,-21-21-16,21 1 0,0 20 16,0-21-16,0 21 0,0-20 0,0-1 15,0 0-15,0 21 0,21-21 0,1 1 16,-1-22-16,-21 21 0,42 0 0,-21-21 16,0 0-16,1 0 0,-1 0 15,21 0-15,-21 0 0,0 0 0,1 0 16,-1-21-16,0 21 0,0-21 0,0-1 15,0 1-15,1 0 0,-22 0 16,21 0-16,-21 0 0,21-1 16,-21 1-16,0 0 0,0-21 0,0 21 0,0-1 15,0-20-15</inkml:trace>
  <inkml:trace contextRef="#ctx0" brushRef="#br0" timeOffset="62290.42">7641 10456 0,'0'0'0,"-21"0"0,0 0 0,21-21 0,-21 21 16,-1 0-1,1 0 1,0 0 31,0 0-47</inkml:trace>
  <inkml:trace contextRef="#ctx0" brushRef="#br0" timeOffset="62625.75">6096 10689 0,'0'0'0,"-21"0"16,-22 0-16,22 0 0,42 0 31,1 0-15,-1 0-16,0 0 0,0 0 0,0 0 15,22 0-15,-22 0 0,0-21 16,21 21-16,-21-21 0,22 21 0,-22 0 16,0 0-16,21-21 0,-20 21 0,-1 0 15,0 0-15,0 0 0,0 0 16,0 0-1,1 0 1,-22-21-16</inkml:trace>
  <inkml:trace contextRef="#ctx0" brushRef="#br0" timeOffset="66692.14">16425 7493 0,'-21'42'16,"21"-63"30,21 0-30,0-21-16,1 21 16,-1-1-16,21 1 0,-21-21 0,22 0 15,-22-1-15,21 1 0,0 0 0,1-1 16,-1 1-16,0 0 0,1-1 16,-22 1-16,21 0 0,1 20 0,-22-20 15,0 21-15,-21 0 16,-42 21-1,20 21-15,1-21 0,-21 21 0,21 0 16,-22 0-16,22 1 0,-21-1 16,21-21-16,0 21 0,21 0 15,0 21-15,0-20 0,0-1 0,0 0 16,0 21-16,21-21 0,0 22 16,0-22-16,0 21 0,22-21 0,-22 1 15,0 20-15,0-21 0,21 0 16,-20 0-16,-1 1 0,0-1 0,0 0 15,-21 0-15,0 0 0,0 0 16,-21-21 0,0 0-1,0 0-15,-1 0 0,1-21 0,0 0 16,0 0-16,0 0 16,0 0-16,-1-1 0,1 1 0,0 0 15,0 0-15,21 0 0,0 0 0,-21 21 16,21 21-1,0 0 1,0 0-16,0 0 0,0 0 16,0 1-16,21-1 0,0 0 0,-21 0 15,21 0-15,0-21 0,1 21 0,-1 1 16,21-22-16,-21 0 0,0 0 16,22 0-16,-1 0 0,-21 0 0,22 0 15,-1 0-15,0-22 0,1 22 16,20-21-16,-21 0 0,1 0 15,20 0-15,-20 0 0,-1-22 0,-21 22 16,21-21-16,-20-1 0,-1 1 0,-21 0 16,0 21-16,0-22 0,0 1 15,0 21-15,0 0 0,0-22 0,0 22 16,-21 21 0,-1 0-16,1 0 0,0 21 15,0 0-15,21 1 0,-21 20 0,0-21 16,21 21-16,-22 1 0,22-1 15,0 0-15,0 1 0,0-1 0,0 0 16,0-20-16,0 20 0,0-21 16,22 21-16,-22-20 0,21-22 15,0 21-15,0 0 0,0-21 0,0 0 16,1 0-16,-1 0 0,21 0 0,-21 0 16,0-21-16,22 0 0,-22-1 15,21 1-15,-21-21 0,22 21 0,-22-22 16,21 1-16,1-21 0,-1 20 15,0-20-15,1-1 0,-22 22 0,21-22 16,0 1-16,-20-1 0,20 22 0,-21-21 16,0 20-16,0 1 0,-21 0 15,0 20-15,0 1 0,0 0 16,0 0-16,-21 42 16,0 0-16,0 0 0,0 1 15,0 20-15,-1-21 0,1 21 0,0 1 16,21-1-16,-21 0 0,0 22 15,21-22-15,-21 1 0,21 20 0,0-21 16,0 1-16,0-1 0,0 0 0,0 1 16,0-1-16,0-21 0,0 0 15,0 1-15,0-1 0,0 0 0,21 0 16,0-21-16,21 0 0,-21 0 16,22 0-16,-22 0 0,21 0 0,1-21 15,-1 0-15,0 0 0,1-1 16,-1-20-16,-21 21 0,21 0 15,-20-22-15,-1 1 0,0 21 0,0-21 16,-21 20-16,0 1 0,0 0 0,0 0 16,0 0-16,-21 21 15,0 0-15,0 0 16,-1 21-16,22 0 0,-21 0 16,21 22-16,-21-22 0,21 21 0,0 0 15,0-20-15,0 20 0,0-21 0,0 21 16,0-20-16,21-1 0,0 0 15,1 0-15,-1-21 0,-21 21 0,42-21 16,-21 0-16,0 0 0,1 0 16,-1 0-16,21 0 0,-21-21 15,0 21-15,22-21 0,-22 0 0,0 0 16,21-22-16,-20 22 0,20-21 0,-21-1 16,21 1-16,-20 0 0,20 21 15,-21-22-15,21 1 0,-20 21 0,-1 0 16,0-1-16,0 1 0,0 21 0,0 0 15,1 0 1,-1 21-16,-21 1 16,0-1-16,0 0 0,0 0 15,21 0-15,-21 0 16,21-21-16,0 0 31,0 0-31,-21-21 16,0 0-16,0 0 0,0 0 15,0 0-15,0-1 16,0 1-16,0 0 0,0 0 16,-21 0-16,21 0 0,-21 21 15,0 0 1,0 0-16,0 0 0,21 21 0,-22 0 16,1 0-16,21 0 0,-21 22 15,0-22-15,0 21 0,21 0 0,0 1 16,0-22-16,-21 21 0,21 1 15,0-1-15,0-21 0,0 0 16,0 22-16,21-22 0,0 0 16,21 0-16,-21-21 0,1 0 0,-1 0 15,21 0-15,-21 0 0,22-21 16,-1 0-16,-21 0 0,21-1 0,1 1 16,-22-21-16,21 21 0,1-22 15,-22 1-15,21-21 0,-21 20 0,22 1 16,-22-22-16,0 22 0,21-21 0,-21 20 15,1-20-15,-1 20 0,0-20 16,0 21-16,-21-1 0,21 1 16,-21 0-16,0 20 0,0 1 15,-21 42 1,21 1-16,-21-1 0,21 21 16,-21 22-16,21-22 0,-21 21 15,21-20-15,0 20 0,-22-20 0,22 20 16,0 1-16,-21-22 0,21 21 15,0-20-15,0-1 0,0 0 0,0 1 16,0-22-16,21 21 0,-21-21 0,22 1 16,-1-1-16,0-21 15,0 0-15,0 0 0,0 0 16,1 0-16,-1 0 0,0-21 16,0-1-16,0 1 0,-21-21 15,21 21-15,1-22 0,-22 1 0</inkml:trace>
  <inkml:trace contextRef="#ctx0" brushRef="#br0" timeOffset="66881.03">19897 6879 0,'0'0'0,"-22"0"0,44 21 31,-1-21-31,21 0 0,-21 0 16,0 0-16,22 0 0,-22 0 15,21 0-15,-21 0 0,22 0 0,-22 0 16,0-21-16,0 21 0,0 0 16,1-21-16,-22 0 0,21 21 0</inkml:trace>
  <inkml:trace contextRef="#ctx0" brushRef="#br0" timeOffset="69056.88">21717 6985 0,'0'0'0,"0"-21"0,0 0 16,0 0-16,0-1 0,0 1 16,0 42-1,0 1 1,0-1-16,0 21 15,0-21-15,0 22 0,0-1 0,0 0 16,-21 1-16,21-1 0,-21 0 0,21 1 16,0-22-16,-22 21 0,22-21 15,-21 0-15,21 1 0,0-1 0,0 0 16,0-42 15,0 0-31,21-1 16,1-20-16,-22 0 0,21 21 15,0-22-15,-21 1 0,21-22 0,0 22 16,0 0-16,1-1 0,-1 22 16,0-21-16,0 21 0,0-22 15,22 22-15,-22 21 0,0-21 0,0 21 16,0 0-16,0 0 0,1 21 16,-1 0-16,0 1 0,0-1 0,-21 21 15,0-21-15,0 22 0,21-1 16,-21-21-16,0 21 0,0 1 0,0-22 15,0 21-15,0-21 0,0 1 0,0-1 16,0 0-16,0 0 0,0 0 16,-21-21-16,21 21 0,0-42 31,0 0-31,0 0 16,0 0-16,0 0 0,0-22 15,21 1-15,0 21 0,1-22 16,20 1-16,-21 0 0,0-1 0,22 1 15,-1 0-15,0 21 0,1-1 0,-1 1 16,0 0-16,1 21 0,-1 0 16,-21 0-16,0 21 0,0 0 0,1 1 15,-22-1-15,0 0 0,0 21 16,0-21-16,0 22 0,0-1 0,0 0 16,0 1-16,0-22 0,0 21 0,0-21 15,0 22-15,0-22 0,0 0 16,0 0-16,21 0 15,0 1-15,0-22 0,0 0 0,0 0 16,1 0-16,-1 0 0,21 0 16,-21-22-16,22 1 0,-1 0 0,-21 0 15,21 0-15,-20 0 0,-1-22 16,21 1-16,0-22 16,-20 22-16,-22 0 0,0 21 0,21-22 0,-21 22 15,0-21-15,0 21 0,0-1 16,0 1-16,-21 42 31,-1-21-31,22 22 0,0-1 0,0 0 16,-21 21-16,21-21 0,0 1 15,-21-1-15,21 21 0,0-21 16,0 0-16,0 22 0,0-22 0,0 0 16,0 0-16,0 0 0,21-21 0,0 22 15,1-22-15,-1 0 16,0 0-16,21 0 0,-21 0 0,1-22 15,20 1-15,-21 21 0,0-21 16,22-21-16,-22 21 0,21-1 0,-21-20 16,22 21-16,-22-21 0,0 20 15,0-20-15,0 21 0,0-21 0,-21 20 16,0-20-16,22 21 0,-22 0 16,0 0-16,0-1 0,0 44 31,0-1-31,-22 0 0,22 0 15,0 21-15,0-20 0,-21 20 16,21-21-16,-21 21 0,21 1 0,0-1 16,0 0-16,0 1 0,0-22 0,0 21 15,0 1-15,21-22 0,0 0 16,-21 0-16,22 0 0,-1 0 0,21-21 16,-21 0-16,0 0 0,22 0 15,-22 0-15,21 0 0,-21-21 0,22 0 16,-22 0-16,21 0 0,-21 0 15,22-22-15,-22 1 0,0 0 16,0-1-16,0 1 0,1 0 0,-1-22 16,0 22-16,0-22 0,0 22 0,-21-22 15,21 22-15,1-21 0,-22 20 16,0 1-16,0 0 0,0-1 0,0 22 16,0 0-16,0 42 15,0 0 1,-22 0-16,1 22 0,21-1 15,0 0-15,-21 1 0,0-1 0,21 22 16,-21-22-16,21 0 0,0 22 0,0-22 16,0 0-16,0 1 15,0-1-15,0 0 0,0 1 0,21-1 16,0-21-16,-21 0 0,21 1 0,0-1 16,1 0-16,-1 0 0,0-21 15,0 0-15,21 0 0,-20 0 0,-1-21 16,21 0-16,-21 0 0,22-1 0,-22 1 15,0-21-15,21 21 0,-21-22 16,1 1-16,20 0 0,-21-1 0,0 1 16,0 0-16,22-22 0,-22 22 15,0-22-15,0 22 0,-21 0 0,21-22 16,1 22-16,-22 21 0,0 0 0,21-1 16,-21 1-16,0 0 15,0 42-15,-21 0 16,-1 1-16,22-1 0,0 21 15,-21 0-15,0 1 0,21-1 0,-21 0 16,0 1-16,21-1 0,0 22 0,0-22 16,0 0-16,-21 1 0,21-1 15,0 0-15,0 1 0,0-22 0,0 21 16,21-21-16,-21 22 0,21-22 16,0 0-16,0-21 0,0 21 0,1-21 15,-1 0-15,0 0 0,0 0 16,0 0-16,0-21 0,22 0 15,-22 0-15,21-1 0,-21 1 0,1-21 16,-1 21-16,0-22 0,0 22 0,0-21 16,0 21-16,1-22 0,-22 22 15,0 0-15,21 0 0,-21 0 0,0 0 16,0 42 0,0 0-1,0 0-15,0 0 0,0 0 0,0 1 16,0-1-16,0 21 0,0-21 15,0 0-15,0 1 0,21-1 0,-21 0 16,21 0-16,0 0 0,0-21 16,1 0-16,-1 0 15,0 0-15,0 0 0,0-21 16,0 21-16,1-21 0,-1 0 0,-21 0 16,21-22-16,0 22 0,0-21 15</inkml:trace>
  <inkml:trace contextRef="#ctx0" brushRef="#br0" timeOffset="69237.91">25781 6498 0,'-64'0'16,"43"0"0,0 21-1,21 1-15,0-1 31,-21-21-31,0 0 16,0 0-16</inkml:trace>
  <inkml:trace contextRef="#ctx0" brushRef="#br0" timeOffset="69428.8">24511 6837 0,'0'0'0,"0"21"0,-21 0 16,42-21-16,21 0 16,-21 0-16,22 0 0,-1 0 15,0 0-15,1 0 0,-1-21 0,0 21 16,1 0-16,-1-21 0,-21 0 16,0 21-16,1-21 0</inkml:trace>
  <inkml:trace contextRef="#ctx0" brushRef="#br0" timeOffset="70804.45">17145 8636 0,'21'0'16,"0"0"0,0 0-16,1 0 15,-1-21-15,0 0 0,21 21 0,-21-21 16,22-1-16,-22 1 0,21-21 15,1 21-15,-22 0 0,0-1 0,0-20 16,0 21-16,-21 0 0,0 0 16,0-1-16,-21 1 0,0 21 15,0 0-15,-22 0 0,1 0 0,0 0 16,-22 0-16,22 21 0,-22 1 0,1-1 16,21 0-16,-1 0 0,1 0 15,21 22-15,0-22 0,-1 0 0,22 0 16,0 0-16,0 22 0,0-22 15,22 0-15,20 0 0,-21 0 0,21 0 16,1 22-16,-1-22 0,0 0 16,1 21-16,-1-20 0,0 20 0,1-21 15,-22 0-15,21 22 0,-21-22 16,1 21-16,-22-21 0,0 0 16,0 22-16,0-22 0,0 0 0,-43 0 15,22 0-15,-21 1 0,-22-1 0,22 0 16,-22 0-16,1 0 0,21-21 15,-22 0-15,22 0 0,-22 0 0,22 0 16,0 0-16,-1 0 0,22 0 0,-21-21 16,21 0-16,-1 0 0,1-22 15,0 22-15,21-21 0,-21 0 0,21-1 16,0 1-16,0-22 0,0 22 0,0-21 16,0 20-16,0 1 0,21 0 15,0 20-15,0 1 0,1 0 16,-1 0-16,0 21 0,21 0 0,-21 21 15,1 0-15,-1 0 0,0 22 16,0-1-16,0 0 0,0 1 0,1-1 16,-22-21-16,0 22 0,0-1 15,0 0-15,0-21 0,0 22 0,0-22 16,0 0-16,0 0 0,0 0 0,21-21 16,-21 22-16,21-22 15,0 0 63,-21-22-62,0 1 234</inkml:trace>
  <inkml:trace contextRef="#ctx0" brushRef="#br0" timeOffset="73072.64">17124 8594 0,'21'0'15,"-21"-21"-15,21 21 16,0-22-16,-21 1 0,21 21 15,-21-21-15,22 0 0,-22 0 16,0 0-16,-22 21 16,1 0-16,0 0 0,0-22 15,0 22-15,0 0 0,-1 0 16,-20 0-16,21 22 0,0-1 16,0 0-16,-22 0 0,22 21 0,0 1 15,0-1-15,0 0 0,21 22 16,0-22-16,-22 22 0,22-22 0,0 22 15,0-22-15,0 21 0,0-20 0,0-1 16,0 0-16,0-20 0,22 20 16,-1-21-16,0 0 0,0 0 0,0 1 15,0-22-15,22 0 0,-22 0 16,21 0-16,-21 0 0,1 0 0,20 0 16,0 0-16,-21-22 0,22 1 0,-1 0 15,-21 0-15,22-21 0,-1 20 16,0-20-16,1 0 0,-1-22 15,-21 22-15,21 0 0,-20-22 0,-1 1 16,-21 20-16,0-20 0,0 20 16,0-20-16,0 21 0,0-1 0,-21 1 15,-1 0-15,-20-1 0,21 1 0,-21 21 16,-1 0-16,1-1 0,-22 22 16,22 0-16,0 0 0,-1 22 0,1-1 15,0 0-15,-1 21 0,1 1 16,0-1-16,21 0 0,-1 22 0,1-22 15,0 22-15,21-1 0,0 1 16,0-1-16,0-21 0,0 22 0,0-22 16,21 1-16,0-1 0,22-21 15,-22 0-15,21 22 0,-21-22 16,22-21-16,-1 21 0,0-21 0,1 0 16,-22 0-16,21 0 0,1 0 0,-1-21 15,0 21-15,-21-21 0,22-1 16</inkml:trace>
  <inkml:trace contextRef="#ctx0" brushRef="#br0" timeOffset="73384.46">17886 8869 0,'0'0'0,"21"-21"0,-21-43 16,0 43-16,0 42 31,0 0-15,0 22-16,-21-22 0,21 21 15,0 22-15,0-22 0,0 0 0,0 22 16,0-1-16,0-20 0,0 20 16,0 1-16,0-1 0,0 22 0,0-22 15,0 22-15,0-21 0,-21-1 0,-1 22 16,22-22-16,-21 1 0,0-1 0,0 1 16,21-22-16,-21 22 0,21-22 15,-21 0-15,21 1 0,0-1 0,0-21 16,0 21-16,0-20 0,21-44 31,0 22-31,-21-42 0,0 21 16,21-21-16,0-1 0,-21 1 0,0 0 15</inkml:trace>
  <inkml:trace contextRef="#ctx0" brushRef="#br0" timeOffset="73696.28">17801 9017 0,'0'-42'15,"0"84"-15,-21-127 0,21 43 0,0 21 16,0-21-16,0 20 0,0 1 0,0 0 16,21 0-16,0 21 0,0-21 15,1 0-15,-1 21 0,21 0 16,0 0-16,-20 0 0,20 0 0,0 0 16,1 21-16,-1 21 0,-21-21 0,0 22 15,0-1-15,-21 0 0,0 1 16,0-1-16,-21 0 0,0 1 0,0-1 15,-21 0-15,20-21 0,-20 22 16,0-22-16,21 0 0,-22 0 0,22-21 16,0 21-16,0-21 0,0 0 0,-1 0 15,22-21 1,0 0 0,22 0-16,-1 0 0,0-22 15,0 22-15,0-21 0,0 0 16</inkml:trace>
  <inkml:trace contextRef="#ctx0" brushRef="#br0" timeOffset="74873.25">18669 8297 0,'21'-21'0,"-21"0"16,0 42 0,0 0-1,0 1-15,0 20 0,0-21 16,0 21-16,-21 1 0,21-1 15,-21 0-15,21 22 0,0-22 0,0 1 16,-21 20-16,21-21 0,0 1 0,-22-1 16,22 0-16,0 1 0,0-22 15,0 21-15,0-21 0,0 1 0,22-1 16,-1-21-16,0 0 0,0 0 16,21 0-16,-20 0 0,-1 0 15,0-21-15,0-1 0,21 1 0,-20-21 16,-1 21-16,21-22 0,-21 1 15,0 0-15,-21-1 0,22 1 0,-1 21 16,-21-21-16,0 20 0,0 1 0,0 0 16,0 42 15,0 0-31,0 1 0,0-1 0,0 21 16,0-21-16,0 22 0,0-1 15,0-21-15,0 21 0,0-20 0,0 20 16,0-21-16,0 0 0,0 0 15,0 1-15,21-1 0,0-21 16,0 0-16,0 0 0,1 0 0,20 0 16,-21 0-16,0 0 0,0-21 15,22-1-15,-22 1 0,21 0 0,-21 0 16,1-21-16,-1 20 0,0-20 0,0 0 16,0 21-16,0-1 15,-21 1-15,0 0 0,0 42 31,0 0-31,0 1 0,0-1 0,0 0 16,0 0-16,0 0 0,0 0 0,0 22 16,0-22-16,0 0 0,0 0 15,0 0-15,0 1 0,0-1 16,22-21-16,-1 0 16,0 0-16,0 0 15,0 0-15,0 0 0,1-21 0,-1-1 16,0 1-16,0 0 0,0 0 0,0 0 15,-21-22-15,0 22 16,0 0-16,0-21 0,0 21 0,0-1 16,0 1-16,-21 0 0,0 21 15,0 0-15,0 0 16,0 0-16,-1 0 16,44 0 15,-1 0-31,0 0 0,0 0 15,0-21-15,0 21 16,1 0-16,-1 0 0,0 0 0,0-21 16,0 21-16,0 0 0,1 0 0,-1 0 15,0 0-15,0 21 0,0-21 16,-21 21-16,21 0 0,-21 0 0,22 1 16,-22-1-16,0 0 0,0 0 15,0 0-15,0 22 0,0-22 0,0 0 16,0 0-16,0 0 0,0 0 0,0 1 15,0-1-15,0 0 16,-22-21-16,22 21 0,-21-21 16,21-21 15,0 0-31,0 0 16,0-1-16,0-20 0,0 21 0,21-21 15,1-1-15,-1 1 0,0 0 16,0 20-16,21-20 0,-20 21 0,-1 0 15,0 0-15,21 21 0,-21 0 0,1 0 16,-1 0-16,0 21 0,0-21 16,-21 21-16,0 21 0,21-21 0,-21 22 15,0-22-15,0 21 0,0-21 16,0 1-16,0 20 0,0-21 0,0 0 16,-21 0-16,0 1 0,21-1 0,0 0 15,-21 0-15,0-21 16,21-21 15,-22 0-31,22 0 0,-21-1 16</inkml:trace>
  <inkml:trace contextRef="#ctx0" brushRef="#br0" timeOffset="75060.41">19770 8319 0,'0'0'0,"-22"0"0,1 0 0,21-22 16,-21 22-16,0 0 15,0 0 1,0 0 0,-1 0-16,1 0 15</inkml:trace>
  <inkml:trace contextRef="#ctx0" brushRef="#br0" timeOffset="75244.31">18648 8573 0,'0'0'0,"-21"21"16,-1 0 0,44-21-1,-1 0-15,0 0 16,0 0-16,0 0 0,0 0 15,22 0-15,-22 0 0,0-21 0,21 21 16,-20-21-16,20 21 0,-21-22 16</inkml:trace>
  <inkml:trace contextRef="#ctx0" brushRef="#br0" timeOffset="76139.32">22034 8763 0,'0'0'0,"0"-21"0,0 0 16,22 0-16,-22-1 0,0 1 15,0 0-15,0 0 16,0-21-16,0 20 0,0 1 0,0 0 16,0-21-16,-22 21 0,22-1 15,-21 1-15,0 0 0,0 21 16,0 0-16,0 0 0,-1 0 0,-20 0 16,21 21-16,0 0 0,-22 22 15,22-1-15,-21-21 0,21 22 0,-22-1 16,22 21-16,0-20 0,-21-1 0,21 0 15,21 1-15,0-1 0,0-21 16,0 22-16,0-22 0,0 0 0,0 0 16,21 0-16,0-21 0,0 0 0,0 0 15,0 0-15,22 0 0,-22 0 16,21-21-16,1 21 0,-22-21 16,0 0-16,21-22 0,-21 22 0,1-21 15,-1 0-15,0-1 0,0 1 16,-21 0-16,0-1 0,0 1 0,21 0 15,-21 20-15,0-20 0,0 21 0,0 0 16,0 0-16,0-1 0,0 44 16,0 20-1,0-21-15,0 21 16,0-20-16,0 20 0,0 0 0,0 1 16,0 20-16,0-21 0,0 1 15,0-1-15,0-21 0,21 22 0,1-22 16,-22 0-16,21 0 0,0 0 15,0 0-15,0-21 0,0 0 0,1 0 16,20 0-16,-21 0 0,0 0 16,22-21-16,-1 0 0,-21 0 0,0-21 15,22 20-15,-22-20 0,0 0 0,21-1 16,-21 1-16,1-21 0,-1 20 16,0-20-16,0 20 0,0-20 0,0-1 15,1 22-15,-1-21 0,-21 20 16,0 1-16,0 0 0,0 20 0,0 1 15,0 42 1,-21 1-16,-1 20 0,1 0 16,0 1-16,0-1 0,0 21 0,21-20 15,-21-1-15,21 0 0,-22 22 16,22-22-16,0 1 0,0-1 16,0 0-16,0 1 0,0-22 0,0 0 15,22 21-15,-1-21 0,-21 1 16,21-22-16,0 21 0,0-21 0,0 0 15,22 0-15,-22 0 0,0 0 0,0-21 16,0-1-16,1 1 0,-1 0 16,0 0-16,-21-21 0,0 20 0,21-20 15</inkml:trace>
  <inkml:trace contextRef="#ctx0" brushRef="#br0" timeOffset="76304.21">22500 8467 0,'0'0'15,"-21"0"-15,21 21 0,0 0 16,21-21 0,0 0-16,22 0 0,-22 0 0,21 0 15,-21 0-15,22 0 0,-1 0 16,0 0-16,22 0 0,-22 0 0,0 0 16,1-21-16,20 21 0,1-21 0</inkml:trace>
  <inkml:trace contextRef="#ctx0" brushRef="#br0" timeOffset="76928.86">24574 8700 0,'0'0'15,"22"0"-15,-1 0 0,-21-22 0,21 22 16,0-21-16,0 0 0,0 0 16,1 0-16,-1 0 15,0-1-15,-21 1 0,0 0 16,0-21-16,21 21 0,-21-1 16,0 1-16,0-21 0,0 21 0,0 0 15,0-1-15,-21 22 0,0 0 16,-22 0-16,22 0 0,-21 0 15,21 22-15,-22-1 0,1 21 0,21-21 16,-21 0-16,-1 22 0,22-1 0,-21-21 16,21 22-16,-1-1 0,-20 0 15,42-21-15,-21 22 0,21-22 0,0 21 16,0-21-16,0 1 0,0-1 16,0 0-16,0 0 0,21-21 15,0 0-15,0 0 0,1 0 16,-1 0-16,0 0 0,0 0 15,0-21-15,0 0 0,1 0 0,-1-1 16,0 1-16,0 0 0,0-21 0,0 21 16,1-22-16,-1 22 0,-21-21 15,0 21-15,21-1 0,-21 1 0,0 0 16,0 0-16,0 42 16,0 0-1,-21 0-15,21 22 0,-21-22 0,21 21 16,0-21-16,0 22 0,-22-1 15,22-21-15,0 22 0,0-22 16,0 0-16,0 21 0,0-21 0,22 1 16,-1-1-16,0-21 0,0 0 15,0 0-15,0 21 0,1-21 16,-1 0-16,0 0 0,0 0 0,0-21 16,0 21-16,1-21 0,-1-1 0</inkml:trace>
  <inkml:trace contextRef="#ctx0" brushRef="#br0" timeOffset="77732.19">19050 10583 0,'-21'22'16,"0"-22"-16,21-22 31,0 1-31,0 0 15,21 0-15,0-21 0,0 20 16,0-20-16,0 0 0,1-1 16,-1 1-16,0 0 0,21-22 0,-21 22 15,22-22-15,-22 22 0,0-21 0,0 20 16,0 1-16,1 0 0,-22-1 16,0 22-16,0 0 0,-22 21 15,1 0 1,0 0-16,0 21 0,21 0 15,0 22-15,0-22 0,-21 0 0,21 21 16,0-21-16,0 1 0,0 20 16,0-21-16,0 0 0,21 22 15,-21-22-15,21 0 0,0 21 0,0-21 16,1 1-16,-1-1 0,0 0 0,0 0 16,0 21-16,0-20 0,1-1 0,-22 0 15,0 0-15,0 0 16,0 0-16,0 1 0,-22-22 15,1 0-15,-21 0 0,21 0 16,-22 0-16,22 0 0,-21 0 16,0-22-16,20 1 0,1 21 0,-21-21 15,21 0-15,0 0 0,-1 21 16,22-21-16,0-1 0,-21 22 16,42 0 15,1 0-16,-1 0-15,0 0 16</inkml:trace>
  <inkml:trace contextRef="#ctx0" brushRef="#br0" timeOffset="79180.87">20002 10245 0,'0'0'16,"22"-21"-16,-1 21 0,0-22 0,-21 1 0,0 0 16,0 0-16,0 0 0,0 0 15,0-1-15,-21 22 0,0-21 16,-1 0-16,1 21 0,0 0 16,0 0-16,0 0 0,0 21 15,-1 0-15,1-21 0,21 22 16,-21-1-16,0 0 0,0 0 0,21 21 15,-21-20-15,21-1 0,-22 0 0,22 21 16,-21-21-16,21 1 16,0-1-16,0 0 0,0 0 0,0 0 15,0 0-15,21-21 16,1 0-16,-1 0 0,-21-21 16,21 21-16,0-21 0,0 0 15,0 0-15,1 0 0,-1-1 0,0 1 16,21 0-16,-21-21 0,1 21 0,-1-1 15,0 1-15,-21 0 0,21 0 16,-21 0-16,21 0 0,0 21 16,-21 21 15,0 0-31,0 0 0,-21-21 16,21 21-16,0 0 0,-21 1 15,21 20-15,0-21 0,0 0 16,0 0-16,0 1 0,0-1 0,21 0 15,-21 0-15,21-21 16,1 21-16,-1-21 0,0 0 0,0 0 16,0 0-16,0-21 15,1 21-15,20-21 0,-21 0 0,0 0 16,0 21-16,22-22 0,-22 1 0,0-21 16,0 21-16,0 0 0,1-1 15,-22 1-15,21 0 0,0 0 16,-21 0-16,0 42 31,0 0-15,0 0-16,-21 0 0,21 1 15,-21-1-15,-1 0 0,22 0 0,0 0 16,0 0-16,-21 1 0,21-1 16,-21-21-16,21 21 0,0 0 0,0 0 15,0 0-15,0-42 47,0 0-47,0 0 0,0 0 16,21 0-16,-21-1 0,21 1 0,-21 0 15,0 0-15,22-21 0,-1 20 16,-21 1-16,21 0 0,0 0 0,-21 0 16,21 0-16,0 21 0,1 0 15,-1 0-15,0 0 16,-21 21-16,21-21 0,-21 21 15,0 0-15,0 0 0,21 0 0,-21 1 16,21-1-16,-21 0 0,0 0 16,0 0-16,0 0 0,22 1 15,-22-1-15,21-21 47,0 0-47,-21-21 16,0-1-16,21 1 0,0 0 15,-21 0-15,21 0 0,1 0 0,-22-1 16,21-20-16,0 21 0,0 0 16,0 0-16,0 21 0,1-22 0,-1 1 15,0 21-15,0 0 0,0-21 0,0 21 16,1 0 0,-22 21-16,0 0 15,0 1-15,0-1 0,0 0 16,0 0-16,0 0 15,0 0-15,0 1 0,0-1 16,0 0-16,0 0 0,0 0 0,0 0 16,0 1-16,0-1 0,21-21 15,-21 21-15,21-21 16,0 0-16,0 0 0,0 0 16,1 0-16,-1-21 0,21 21 0,-21-21 15,0-1-15,22 1 0,-22 0 16,0 21-16,0-42 0,22 21 0,-22-1 15,-21 1-15,21 0 0,0 0 0,-21 0 16,0 0-16,0-1 0,0 1 16,0 0-16,-21 21 15,0 0-15,0 0 0,-1 21 16,1-21-16,21 21 0,0 1 16,-21-1-16,0 0 0,21 0 15,-21 0-15,21 0 0,0 1 0,0-1 16,0 0-16,0 0 0,0 0 15,0 0-15,0 1 16,0-1-16,21-21 0,0 21 16,0-21-16,0 0 15,1 0-15,-1 0 0,0-21 16,0 0-16,21-1 16,-20 1-16,-1 0 0,0 0 0,21-21 15</inkml:trace>
  <inkml:trace contextRef="#ctx0" brushRef="#br0" timeOffset="81428.92">22585 10520 0,'0'21'16,"0"0"0,21-42 15,-21 0-31,21 0 0,0 21 16,0-21-16,-21-1 0,22-20 15,-1 21-15,0 0 0,0-22 0,0 1 16,0 21-16,1-21 0,-1-1 0,0 1 15,0-22-15,0 22 0,0 0 16,-21-22-16,0 22 0,0 0 0,0-1 16,0 1-16,0 21 0,0 0 0,0-1 15,-21 22 1,0 22-16,0-1 0,21 21 16,-21 0-16,0 1 0,-1-1 15,1 0-15,21 22 0,0-22 0,-21 1 16,21 20-16,-21 1 0,21-22 0,0 0 15,0 22-15,0-22 0,0 0 16,0-20-16,0 20 0,21-21 0,0 0 16,0 0-16,1 1 0,-1-1 0,0-21 15,0 0-15,21 0 0,-20 0 16,-1 0-16,21 0 0,0-21 0,-20-1 16,20 1-16,0 0 0,-21 0 0,22 0 15,-22-22-15,21 1 0,-21 21 16,1-21-16,-1 20 0,-21-20 15,0 0-15,21 21 0,-21-1 0,0 1 16,0 0-16,-21 42 31,21 0-31,0 1 0,-21-1 0,-1 0 16,22 0-16,-21 0 0,21 22 16,0-22-16,0 21 0,0-21 0,0 0 15,0 1-15,0-1 0,0 0 0,0 0 16,21-21-16,1 0 0,-1 21 15,0-21-15,0 0 0,0 0 16,22 0-16,-22-21 0,0 21 0,0-21 16,0 0-16,22 0 15,-22-1-15,0 1 0,-21-21 0,21 21 16,-21-22-16,21 22 0,-21-21 0,21 21 16,-21 0-16,0-1 0,0 1 15,0 0-15,0 42 31,0 0-31,0 1 0,0-1 0,-21 0 16,21 21-16,-21-21 0,21 1 16,-21 20-16,21-21 0,0 0 0,0 0 15,0 1-15,0-1 0,0 0 0,0 0 16,0 0 0,0-42 15,0 0-31,0 0 15,0 0-15,0-1 0,21-20 0,-21 21 16,21 0-16,0-22 0,-21 1 0,22 21 16,-1-21-16,-21 20 0,21 1 15,0 0-15,0 0 0,-21 0 0,21 21 16,1 0-16,-1 0 16,0 0-16,-21 21 0,21 0 15,-21 0-15,0 0 0,0 1 16,0-1-16,21 0 0,-21 0 0,0 21 15,21-20-15,-21-1 0,0 0 16,0 0-16,22 0 0,-22 0 0,21 1 16,0-44 31,-21 1-47,0 0 15,21 0-15,0-21 0,0 20 0,-21 1 16,22-21-16,-1 21 0,0-22 15,0 22-15,0-21 0,-21 21 0,21 0 16,1-1-16,-1 1 0,0 21 16,0 0-16,0 0 0,0 0 15,1 21 1,-22 1-16,0-1 0,0 0 16,0 0-16,0 0 0,0 22 15,0-22-15,0 0 0,0 0 0,0 0 16,0 0-16,21 1 0,-21-1 0,0 0 15,21 0-15,-21 0 0,21 0 16,0-21-16,0 0 16,1 0-16,-1 0 0,0 0 0,0 0 15,21 0-15,-20 0 0,20-21 16,-21 21-16,21-21 0,1 0 16,-22 0-16,21-22 0,1 22 0,-22 0 15,21-21-15,-21 21 0,0-22 16,1 1-16,-1 21 0,-21-22 0,0 22 15,0-21-15,0 21 0,0 0 0,-21 21 32,-1 0-32,1 0 0,0 21 0,-21-21 15,21 21-15,-1 21 0,1-21 0,0 1 16,0 20-16,21-21 0,0 21 16,0-20-16,0-1 0,0 21 0,0-21 15,0 0-15,0 1 0,0-1 0,21 0 16,0 0-16,0-21 0,1 21 15,-1-21-15,0 0 0,0 0 16,0 0-16,0 0 0,1 0 0,-1 0 16,0-21-16,0 0 0,0 21 0,0-21 15,1 0-15,-1-1 0,-21 1 16,21 0-16,0 0 0,0-21 0,-21 20 16,0 1-16,21-21 0,-21 21 0</inkml:trace>
  <inkml:trace contextRef="#ctx0" brushRef="#br0" timeOffset="81588.83">24553 9589 0,'0'0'15</inkml:trace>
  <inkml:trace contextRef="#ctx0" brushRef="#br0" timeOffset="81725.48">24257 9673 0,'-21'0'15,"0"0"-15</inkml:trace>
  <inkml:trace contextRef="#ctx0" brushRef="#br0" timeOffset="81990.28">23072 10033 0,'21'0'0,"0"0"0,0 0 0,0 0 16,0 0-16,1 0 0,-1 0 0,0 0 15,0 0-15,0-21 16,0 21-16,1 0 15,-22-21-15,21 21 16</inkml:trace>
  <inkml:trace contextRef="#ctx0" brushRef="#br0" timeOffset="83404.16">1503 13907 0,'0'0'0,"-85"0"16,64 0-16,-21-22 16,20 22-16,1 0 0,0 0 0,0 0 15,0 0-15,42 0 31,21 0-31,1 0 16,-1 0-16,21 0 0,1 0 0,-1 22 16,1-22-16,21 0 0,-22 0 15,22 0-15,-1 0 0,22 0 16,-21 0-16,21 0 0,-22 0 0,1 0 16,0 0-16,-22 0 0,22 0 15,-43 0-15,1 0 0,-1 0 0,0 0 16,-21 0-16,1 0 0,-44-22 31,1 22-15,0-21-16,0 21 0,-21-21 0,-1 21 15,1-21-15,0 21 16,-1 0-16,22 0 0,-21-21 0,-1 21 16,22 0-16,0 0 0,0-21 15,21-1 1,21 22-16,0-21 15,22 0-15,-1 21 0,0 0 0,1 0 16,-1 0-16,0 0 0,22 0 16,-22 0-16,0 0 0,1 21 0,-22 0 15,0 1-15,0-1 0,0 0 16,-21 21-16,0-21 0,0 22 0,-21-22 16,0 21-16,0-21 0,-21 22 15,20-22-15,-20 0 0,0 21 16,-1-20-16,1-1 0,0 0 15,21 0-15,-22 0 0,22-21 0,21 21 16,-21-21-16,42-21 31,0 0-31,0 0 0,22 0 16,-1 0-16</inkml:trace>
  <inkml:trace contextRef="#ctx0" brushRef="#br0" timeOffset="84120.27">4784 13653 0,'0'0'0,"21"0"0,0 0 0,-21-22 15,21 22 1,0 0-16,-21-21 0,21 0 0,-21 0 16,22 0-16,-1 0 15,-21-1-15,0 1 0,0 0 16,0 0-16,0 0 0,0 0 16,-21-1-16,-1 1 0,1 0 15,-21 0-15,0 0 0,-1 21 0,1 0 16,-22-21-16,22 21 0,-21 0 15,20 0-15,1 21 0,-22-21 0,22 21 16,0 21-16,-1-21 0,1 22 16,21-22-16,-21 42 0,20-20 0,1-1 15,21 0-15,0 22 0,0-22 0,0 1 16,0-1-16,0-21 0,21 21 16,22-20-16,-22-1 0,0 0 0,0 0 15,22 0-15,-22-21 0,21 0 16,-21 0-16,22 0 0,-1-21 15,0 21-15,-21-21 0,22-21 16,-1 20-16,0 1 0,1-21 0,-1 0 16,-21-22-16,22 22 0,-1-22 0,-21 22 15,0-22-15,0 1 0,1 21 16,-1-22-16,-21 1 0,0 20 0,0-20 16,0 20-16,0-20 0,0 21 15,0-1-15,0 22 0,0-21 0,0 21 16,-21-1-16,-1 22 15,22 22-15,-21 20 0,0-21 16,21 21-16,0 1 0,0-1 16,-21 22-16,21-22 0,0 21 15,-21-20-15,21 20 0,0 1 0,0-22 16,0 22-16,0-1 0,0-21 16,0 1-16,0-1 0,0 0 0,0-20 15,21-1-15,0 21 0,0-42 16,-21 21-16,21-21 0,1 0 0,-1 0 15,0 0-15,0 0 0,0-21 0,0 0 16,1 0-16,-1 0 0,0-1 16</inkml:trace>
  <inkml:trace contextRef="#ctx0" brushRef="#br0" timeOffset="84476.06">5207 13399 0,'0'21'31,"0"0"-31,0 0 0,21 0 16,0-21 0,0 0-16,1 0 0,-1 0 15,0 0-15,0 0 0,0 0 16,0 0-16,1 0 0,-1-21 0,0 0 16,0 21-16,0-21 0,-21 0 0,21 21 15,-21-22-15,0 1 16,0 0-16,0 0 0,-21 0 15,0 21-15,0 0 0,0 0 0,-22 0 16,22 0-16,-21 0 0,21 21 16,0 0-16,-22 0 0,22 22 0,0-22 15,0 0-15,0 21 0,-1-21 16,22 22-16,0-22 0,0 21 0,0-21 16,0 1-16,0-1 0,0 0 15,0 0-15,22-21 0,-1 21 0,21-21 16,-21 0-16,0 0 0,1 0 15,20 0-15,-21 0 0</inkml:trace>
  <inkml:trace contextRef="#ctx0" brushRef="#br0" timeOffset="84920.23">6181 13272 0,'0'-22'15,"-22"22"-15,1 0 0,0 0 16,0 0-16,-21 0 0,20 0 16,-20 0-16,21 22 0,0-22 0,-22 21 15,22 0-15,0 0 0,0-21 0,0 21 16,21 0-16,0 1 16,0-1-16,0 0 0,0 0 0,21 0 15,-21 0-15,21 1 16,21-1-16,-20 0 0,-1 0 0,0-21 15,21 21-15,-21 0 0,1 1 0,-1-22 16,0 21-16,0 0 0,0 0 16,0-21-16,-21 21 0,0 0 0,0 1 15,0-1 1,-21-21-16,0 21 16,-21-21-16,21 0 0,-1 0 0,-20 0 0,21 0 15,-21 0-15,-1 0 0,1 0 16,21-21-16,-22 0 0,22 21 15,0-22-15,0 1 0,0 21 0,21-21 16,-21 21-16,21-21 16,21 0-1,0 21-15,0 0 0,0 0 16,0-21-16,1 21 0,20 0 0,-21-22 16,21 22-16</inkml:trace>
  <inkml:trace contextRef="#ctx0" brushRef="#br0" timeOffset="85313.01">6456 13547 0,'21'0'32,"-21"-21"-32,21 21 15,-21-22-15,21 22 0,0 0 0,1-21 16,-1 21-16,-21-21 0,21 0 15,21 21-15,-21-21 0,1 0 0,-1-1 16,0 1-16,-21 0 0,21 0 16,-21 0-16,0 0 0,0-1 15,-21 22-15,0 0 16,0 0-16,-1 0 0,1 22 16,0-22-16,0 21 0,0 0 15,0 0-15,-1 21 0,1-20 0,0 20 16,0-21-16,21 21 0,0 1 15,0-1-15,0 0 0,0 1 0,0-22 16,0 21-16,0-21 0,0 22 0,21-22 16,0 0-16,0-21 0,1 21 15,-1-21-15,0 0 0,0 0 0,0 0 16,22 0-16,-22-21 0,21 21 0,0-21 16,-20 0-16,20-22 0,0 22 15,-21-21-15</inkml:trace>
  <inkml:trace contextRef="#ctx0" brushRef="#br0" timeOffset="85600.84">7493 12594 0,'0'0'0,"0"-21"0,-21 21 16,0 0-1,-1 21-15,1 22 0,0-1 16,21 0-16,-21 1 0,0 20 0,0 1 15,21-1-15,-22 1 0,22-1 0,-21 1 16,21-1-16,-21 1 0,21-1 16,0 1-16,0-1 0,-21-21 15,21 22-15,0-22 0,-21 1 0,21-1 16,0 0-16,0-21 0,0 22 16,0-22-16,0 0 0,21-42 31,0 0-31,-21 0 15,21-22-15,0 22 0,1-21 0</inkml:trace>
  <inkml:trace contextRef="#ctx0" brushRef="#br0" timeOffset="85963.86">7556 13399 0,'0'0'0,"0"21"15,-21 0-15,21 0 16,0 0-1,21-21 1,1 0-16,-1 0 16,0 0-16,0-21 0,0 21 15,0-21-15,1 21 0,-22-21 0,21 0 16,-21-1-16,21 1 0,-21 0 16,0 0-16,0 0 0,0 0 15,0-1-15,-21 22 0,0 0 16,-1 0-16,1 0 15,0 0-15,0 22 0,0-1 0,0 0 16,-1 0-16,22 0 0,-21 22 16,21-1-16,-21-21 0,21 21 0,0 1 15,0-22-15,0 0 0,0 21 0,0-20 16,0-1-16,0 0 0,21 0 16,0-21-16,1 0 15,-1 0-15,0 0 0,21 0 0,-21-21 16,1 0-16,-1 0 0,21-1 15</inkml:trace>
  <inkml:trace contextRef="#ctx0" brushRef="#br0" timeOffset="86541.04">8170 13250 0,'0'0'0,"0"-21"0,-21 21 31,0 0-16,0 0-15,0 21 0,21 1 16,-22-1-16,22 0 0,0 21 16,-21-21-16,0 22 0,21-22 0,-21 21 15,21-21-15,0 22 0,0-22 0,0 0 16,0 0-16,0 22 0,0-22 16,0 0-16,0 0 15,21-21-15,0 0 0,0 0 0,1 0 16,-1 0-16,0 0 0,0-21 15,21 0-15,-20 0 0,-1-1 0,21 1 16,-21 0-16,0-21 0,22-1 16,-22 1-16,0 0 0,0-1 0,0 1 15,1 0-15,-1-22 0,0 22 0,0-22 16,0 22-16,0 0 16,1-22-16,-1 22 0,0 0 0,0-1 0,0 22 15,-21-21-15,21 21 0,-21-1 16,0 1-16,-21 42 31,0 1-31,0 20 16,0-21-16,0 21 0,21 1 0,-22-1 15,22 0-15,-21 22 0,21-22 0,0 1 16,0 20-16,0-21 0,0 1 16,0-1-16,0 0 0,0 22 0,0-22 15,0-21-15,0 22 0,0-1 0,0-21 16,0 22-16,0-22 0,0 0 15,0 0-15,0 0 0,21-21 16,1 0-16,-1 0 16,0 0-16,0-21 15,0 21-15,0-21 0,1 0 0,20 0 16,-21-22-16,0 22 0,0 0 0,1-21 16</inkml:trace>
  <inkml:trace contextRef="#ctx0" brushRef="#br0" timeOffset="86828.94">8467 13123 0,'0'0'0,"21"0"15,0 0 1,0 0-16,0 0 0,0 0 15,22 0-15,-22 0 0,0 0 0,21 0 16,-20 0-16,-1 0 0,0 0 16,0 0-16,0 0 0,0 0 0,1 0 15,-1-21-15,0 21 0,0 0 16,0-21 0,0 21-16,1 0 0,-1 0 0,0 0 15,0 0-15,0-21 16,22 21-16</inkml:trace>
  <inkml:trace contextRef="#ctx0" brushRef="#br0" timeOffset="87304.31">10562 12848 0,'0'0'16,"0"-21"-16,-21 21 0,0-21 15,21 42 1,0 0-16,0 0 15,0 1-15,0 20 0,21-21 16,0 21-16,0 1 0,0-1 0,1 0 16,-1-20-16,0 20 0,0 0 0,21 1 15,-20-1-15,-1 0 0,0-21 16,0 22-16,21-1 0,-20 0 0,20 1 16,-21-22-16,21 21 0,-20 1 15,20-22-15,-21 21 0,0-21 16,0 0-16,1 1 0,-1-1 0,-21 0 15,21-21-15,-21-21 47,0 0-31,0-1-16,0 1 0,21 0 16,-21 0-16,0 0 0,0 0 0</inkml:trace>
  <inkml:trace contextRef="#ctx0" brushRef="#br0" timeOffset="87664.61">11472 12933 0,'0'0'0,"-21"-42"15,0 42-15,21-22 16,-21 22-16,0 0 0,-1 0 15,1 22-15,0-1 0,-21 0 16,21 21-16,-22 1 16,22-1-16,-21 0 0,-1 1 0,1 20 15,-21-21-15,20 1 0,-20 20 0,-1 1 16,22-22-16,-22 22 0,1-22 16,-1 0-16,22 22 0,-21-22 0,20 0 15,1 1-15,21-22 0,-22 21 0,22-21 16,0 22-16,0-22 0,0 0 15,0-21-15,21 21 0,0 0 16,0-42 15,21 21-15,0-21-16,0 0 0,0 0 0</inkml:trace>
  <inkml:trace contextRef="#ctx0" brushRef="#br0" timeOffset="113840.02">17251 12848 0,'0'0'0,"21"0"0,-21-21 15,21 21-15,0-21 16,-21 0 0,21 0-1,-21-1-15,22 22 16,-22-21-16,0 0 16,0 0-16,0 0 15,0 0 1,0-1-1,-22 22 48,1 0-63,0 0 0,0 0 16,21 22-16,-21-22 15,21 21-15,0 0 16,0 0-1</inkml:trace>
  <inkml:trace contextRef="#ctx0" brushRef="#br0" timeOffset="115081.1">17187 13039 0,'0'21'0,"0"-42"0,0 63 0,0-21 31,0-42 32,0 0-63,21 0 15,1 0-15,-1-1 16,-21 1-16,21 0 0,0 0 0,0 0 16,0-22-16,1 1 0,20 0 15,-21-1-15,21 1 0,1 0 0,-22-22 16,21 22-16,1 0 0,-22-22 0,21 22 16,-21-1-16,0 22 15,1-21-15,-22 21 0,0 0 0,-22 21 16,1 0-16,-21 0 15,0 0-15,-1 0 0,-20 21 0,20 0 16,-20 21-16,-1-21 0,1 1 0,21 20 16,-1-21-16,1 0 0,21 22 15,0-22-15,21 0 0,0 21 0,0-21 16,0 1-16,21 20 0,0-21 16,21 0-16,-21 22 0,22-22 15,-1 0-15,0 0 0,1 0 0,-22 22 16,21-22-16,1 0 0,-22-21 15,21 21-15,-21 0 0,0 0 0,-21 1 16,0-1-16,0 0 16,-42 0-1,21-21-15,-21 0 0,20 0 16,-20 0-16,0 0 0,-1-21 0,22 21 16,-21-21-16,0 0 0,20-1 0,-20 22 15,21-21-15,0 0 0,0 21 16,21 21 15,0 0-31,21 1 0,0-1 0,-21 0 16,21 0-16,0 0 0,22-21 0,-22 21 15,0 1-15,0-1 16,21-21-16,-20 21 0,20-21 0,-21 0 16,21 0-16,-20 0 0,20 0 15,0 0-15,1 0 0,-1 0 0,0-21 16,1 0-16,-1-1 0,21 1 0,-20-21 15,-1 21-15,0 0 0,1-22 16,-1 1-16,-21 21 0,22-22 16,-22 22-16,-21-21 0,0 21 0,0 0 15,0-1-15,0 1 0,0 0 0,-21 21 32,-1 0-32,1 0 15,0 21-15,0-21 0,-21 21 0,42 1 16,-22 20-16,1-21 0,0 21 15,21-20-15,-21 20 0,21 0 0,0-21 16,0 22-16,0-22 0,0 21 0,0-21 16,0 1-16,21-1 0,0 0 15,0-21-15,1 21 0,-1-21 0,0 0 16,21 0-16,1 0 0,-22 0 16,21-21-16,0 0 0,1 21 0,-1-43 15,0 22-15,1 0 0,-1-21 16,0-1-16,1 1 0,-22-21 15,21 20-15,1-20 0,-22-1 0,0 22 16,21-22-16,-21 1 0,1 21 0,-1-22 16,-21 1-16,0 20 0,21 1 15,-21 0-15,0-1 0,0 22 0,0 0 16,0 0-16,0 0 0,0 42 16,-21 0-16,0 0 15,21 21-15,-22 1 0,1-1 16,21 0-16,-21 22 0,21-22 0,0 22 15,-21-22-15,21 22 0,0-1 0,0 1 16,0-22-16,0 21 16,0-20-16,0-1 0,0 0 0,0 1 15,0-22-15,0 0 0,21 0 0,-21 0 16,21 1-16,0-22 16,1 0-16,-1 0 15,-21-22-15,21 1 0,0 0 16,0 0-16,0-21 0</inkml:trace>
  <inkml:trace contextRef="#ctx0" brushRef="#br0" timeOffset="115455.88">19008 12912 0,'0'0'0,"0"21"15,21-21 1,0 0-16,0 0 15,0 0-15,0 0 0,1-21 0,20 21 16,0-21-16,-21-1 0,22 1 16,-1 0-16,-21 0 0,22-21 0,-22 20 15,0 1-15,-21 0 0,0 0 16,0 0-16,0 0 0,-21 21 16,0 0-16,-1 0 0,1 0 15,0 0-15,-21 21 0,21-21 16,-22 21-16,22 0 0,0 0 15,0 22-15,0-22 0,-1 21 0,1-21 16,21 22-16,-21-1 0,21-21 16,0 21-16,0-20 0,0-1 0,0 0 15,0 0-15,21 0 0,0 0 16,1 1-16,-1-22 0,0 0 0,0 0 16,21 0-16,-20 0 0,20 0 0,0 0 15,1-22-15,-1 22 0,0-21 16,-21 0-16,22 0 0</inkml:trace>
  <inkml:trace contextRef="#ctx0" brushRef="#br0" timeOffset="116028.31">19960 12658 0,'0'0'0,"21"-21"0,-21-1 16,0 1-16,0 0 0,0 0 16,0 0-16,-21 21 31,0 21-31,21 0 15,-21 0-15,21 0 0,-21 22 0,21-22 16,-22 21-16,1 1 0,21-1 16,0-21-16,0 21 0,0 1 0,0-22 15,0 21-15,0-21 0,0 1 16,0-1-16,21 0 0,1-21 16,-1 21-16,0-21 0,0 0 0,0 0 15,0 0-15,22 0 0,-22-21 16,21 0-16,-21 0 0,22-1 0,-22 1 15,21-21-15,1 0 0,-22-1 0,21 1 16,-21-22-16,22 22 0,-22-21 16,21-1-16,-21 22 0,0-22 0,1 1 15,20-1-15,-21 1 0,0 20 16,0-20-16,-21 21 0,0-1 0,22 1 16,-22 21-16,0-22 0,0 22 0,0 0 15,0 42 1,0 0-1,-22 22-15,1-1 0,21 0 16,0 1-16,-21 20 0,0 1 0,21-22 16,-21 22-16,21-1 0,-21-21 0,21 1 15,0 20-15,0-20 0,0-1 16,0 0-16,0 1 0,0-1 0,0-21 16,21 21-16,-21-20 0,21-1 15,0 0-15,-21 0 0,21 0 0,0-21 16,1 0-16,-1 0 0,21 0 0,-21 0 15,0 0-15,22 0 0,-22 0 16,0-21-16,21 0 0,-20 0 0,-1 0 16,21-1-16,-21 1 0,0-21 15,1 21-15,-1-22 0,-21 22 16,0 0-16</inkml:trace>
  <inkml:trace contextRef="#ctx0" brushRef="#br0" timeOffset="116304.15">20426 12467 0,'21'0'16,"0"0"0,0 0-16,0 0 0,1 0 0,20 0 15,0 0-15,-21 0 0,22 0 0,-1 0 16,0 0-16,1 0 0,-1 0 15,0 0-15,-20-21 0,20 21 0,-21-21 16,0 21-16,0 0 0,1 0 16,-1 0-16,0-21 0</inkml:trace>
  <inkml:trace contextRef="#ctx0" brushRef="#br0" timeOffset="118169.22">22500 12615 0,'0'0'0,"21"0"16,0 0-1,1-21-15,-1 0 0,-21 0 16,21 0 0,-21 0-16,21-1 0,-21 1 0,0 0 15,0-21-15,0 21 0,0-22 0,0 22 16,0 0-16,-21 0 0,0 0 15,0-1-15,-22 22 0,22 0 0,-21 0 16,21 0-16,-22 0 0,1 22 16,21-22-16,-22 42 0,22-21 0,-21 0 15,21 22-15,-22-1 0,22 0 16,0-21-16,0 22 0,21-1 0,0 0 16,-21 1-16,21-1 0,0-21 0,0 22 15,0-22-15,21 21 0,0-21 16,0 0-16,22 1 15,-22-22-15,0 0 0,0 0 16,21 0-16,-20 0 0,20-22 0,0 1 16,-21 0-16,22-21 0,-1 21 0,0-1 15,-20-20-15,20 0 0,-21-1 16,21 22-16,-20-21 0,-1 0 0,0-1 16,-21 1-16,0 21 0,21 0 15,-21-1-15,0 1 0,-21 42 16,0 1-1,21-1-15,-21 0 0,-1 21 16,22-21-16,-21 22 0,21-22 16,0 21-16,0-21 0,0 1 15,0 20-15,0-21 0,21 0 0,1 0 16,-1 1-16,21-22 0,-21 21 0,22-21 16,-1 0-16,0 0 0,1 0 15,-1 0-15,0-21 0,1 21 0,-22-22 16,21 1-16,0-21 0,-20 21 15,-1 0-15,0-22 0,0 22 0,0-21 16,0-1-16,-21 22 0,22-21 0,-22 21 16,0-22-16,0 22 0,0 0 15,0 42 1,-22 0 0,1 1-16,0-1 0,21 0 0,-21 21 15,0-21-15,21 22 0,0-22 0,0 0 16,-21 21-16,21-20 0,0-1 15,0 0-15,0 0 0,0 0 16,21-21 15,0-21-31,0 0 16,-21 0-16,21 0 0,0-1 0,1 1 16,-22 0-16,21 0 0,0 0 0,0-22 15,-21 22-15,21 0 0,0 21 16,-21-21-16,0 0 15,22 21-15,-22 21 16,21 0-16,-21 0 0,0 0 16,0 1-16,0-1 0,0 0 0,0 0 15,0 0-15,21 22 0,0-22 16,-21 0-16,21 0 0,0 0 0,1-21 16,-1 21-16,0-21 0,0 0 15,0 0-15,0 0 0,1 0 0,20 0 16,-21 0-16,0 0 0,0-21 15,22 0-15,-22 21 0,0-21 0,21-21 16,-20 20-16,-1 1 0,21 0 0,0-21 16,-20-1-16,20 22 15,0-21-15,-21 0 0,22 20 0,-1-20 16,-21 21-16,22 0 0,-22 21 0,0 0 16,21 0-16,-21 0 0,1 0 15,-1 0-15,0 0 0,0 21 0,-21 0 16,21 0-16,-21 0 0,21 22 15,-21-22-15,0 0 0,0 21 0,0-20 16,0-1-16,0 0 0,0 0 0,0 0 16,0 0-16,0 1 15,0-44 17,0 1-17,0 0-15,0 0 0,0 0 16,0 0-16,0-1 0,0 1 15,0-21-15,0 21 0,0 0 0,0-22 16,0 22-16,-21 0 0,0 0 0,0 0 16,0 21-16,0 0 0,-1 0 15,1 0-15,-21 0 0,21 21 0,-22 0 16,1 0-16,21 0 0,-21 22 16,-1-22-16,22 21 0,-21-21 15,-1 22-15,22-22 0,0 21 0,0-21 0,0 22 16,21-1-16,0-21 15,0 0-15,0 22 0,0-22 0,0 0 16,21 0-16,0-21 0,0 21 16,0-21-16,1 0 0,20 0 0,-21 0 15,21 0-15,1-21 0,-22 0 0,21 0 16,1 0-16,-1-22 0,0 22 16,-21-21-16,22-1 0,-1 1 0,0-21 15,-20-1-15,20 1 0,0-1 16,-21 1-16,22-22 0,-22 0 0,0 22 15,0-1-15,0-20 0,1 20 0,-22 22 16,21-1-16,-21 1 16,0 0-16,0 21 0,-21 42 15,-1 0 1,-20 0-16,21 21 0,0 1 0,0-1 16,-1 22-16,1-1 0,0 22 0,0-22 15,21 1-15,0 20 0,0-20 16,0-1-16,0-20 0,0-1 0,0 22 15,21-43-15,0 21 0,0-21 16,22 0-16,-22 1 0,0-1 0,21-21 16,1 0-16,-1 0 0,-21 0 0,22 0 15,-1-21-15,0-1 16,1 1-16,-1 0 0,0 0 0,-21 0 16,22-22-16</inkml:trace>
  <inkml:trace contextRef="#ctx0" brushRef="#br0" timeOffset="118868.65">16108 14182 0,'-21'0'0,"-1"0"15,1 0-15,21 21 0,-21 0 0,0 0 16,21 22-16,0 20 0,0-21 15,-21 22-15,21-1 0,-21 22 0,-1-21 16,22 20-16,-21 1 0,0 0 0,0 20 16,0-20-16,0 21 0,-1 0 15,1-22-15,0 22 0,21 0 0,0 0 16,-21-21-16,21 20 0,0-20 16,0 0-16,0-1 0,0 1 0,0-21 15,0-1-15,0-21 0,0 1 0,0-1 16,0-21-16,0 0 0,0 1 15,-21-22-15,21-22 16,-21 1-16,21-21 0,0-22 16</inkml:trace>
  <inkml:trace contextRef="#ctx0" brushRef="#br0" timeOffset="119183.47">15663 14584 0,'0'0'0,"-21"-21"16,21-43-16,0 22 16,0 21-16,21-22 0,0 22 0,22 0 0,-22 0 15,21 0-15,22 0 16,-22-1-16,22 22 0,-1 0 0,22 0 16,-22 22-16,-20 20 0,20-21 15,-42 21-15,22 1 0,-22-1 0,-21 22 16,0-22-16,0 0 0,-21 1 0,-22-1 15,22 0-15,-21 1 0,-1-22 16,1 21-16,0-21 0,-1 0 0,1 1 16,0-1-16,-1-21 0,22 0 15,-21 0-15,21 0 0,0 0 0,21-21 16,-22 21-16,22-22 16,0 1-16,0 0 0,0 0 15</inkml:trace>
  <inkml:trace contextRef="#ctx0" brushRef="#br0" timeOffset="120936.9">16065 14838 0,'22'0'16,"-22"21"-16,21-21 0,0 0 0,0 0 16,0 0-16,0 0 0,1 0 15,20-21-15,-21 0 16,21 0-16,1-1 0,-1 1 0,0 0 15,1-21-15,20 21 0,-20-22 16,-22 1-16,21 21 0,-21-22 0,0 1 16,-21 21-16,22 0 0,-22 0 15,0-1-15,-22 22 0,-20 0 16,21 0-16,0 0 0,-22 22 0,22-1 16,-21 0-16,21 21 0,0-21 15,-1 22-15,22-1 0,0-21 0,0 22 16,0-1-16,0 0 0,0-21 15,0 1-15,22 20 0,-1-21 0,21 0 16,-21-21-16,0 21 0,22-21 16,-22 0-16,0 0 0,21 0 15,-20 0-15,-1 0 0,21 0 0,-21-21 16,22 0-16,-22-21 0,21 21 16,0-22-16,-20 1 0,20 21 0,-21-22 15,0 1-15,22 0 0,-22-1 16,0 22-16,0 0 0,-21 0 0,0 0 15,21 21-15,-21 21 16,0 0-16,21-21 0,-21 21 16,0 22-16,0-22 0,0 0 0,0 0 15,0 21-15,22-20 0,-22-1 16,21 0-16,0 21 0,-21-21 16,21-21-16,0 22 0,0-1 0,1-21 15,-1 0-15,0 0 0,21 0 16,-21 0-16,22 0 0,-1 0 0,0-21 15,1-1-15,-22 1 0,21 0 16,1-21-16,-1-1 0,0 1 0,-21-21 16,1 20-16,-1-20 0,0 20 0,-21-20 15,21 21-15,-21-1 0,0-20 16,0 42-16,0-22 0,0 1 0,0 21 16,0 0-16,0 63 31,0-21-31,0 21 0,0 1 15,-21 20-15,0 1 0,0-1 16,21 22-16,-22-22 0,1 22 0,0 0 16,0-1-16,0 1 0,0 21 15,-1-21-15,-20 20 0,21-20 0,0 21 16,0-21-16,-1 20 0,1-20 0,0 21 16,0-21-16,0 20 0,0-20 15,21 0-15,-22-1 0,22-20 0,0-1 16,0 1-16,0-1 0,0-20 0,0-1 15,22-21-15,-1 0 0,-21 1 16,21-1-16,0-21 0,0 0 0,0 0 16,1-21-16,-1-1 0,21 1 15,0-21-15,-20 0 0,20-22 16,0 1-16,1-22 0,-1 21 0,0-20 16,1-1-16,-22 0 0,0 1 15,0-1-15,-21 0 0,0 1 0,0 20 16,-21 1-16,-21-1 0,20 22 0,-20 0 15,0-1-15,-1 1 0,1 21 16,0 0-16,-1 21 0,22-22 0,-21 22 16,21-21-16,-22 21 0,22 0 15,42 0 1,1 0-16,-1 0 16,21 0-16,-21-21 15,22 21-15,-1-21 0,0 0 0,1 0 16,-1-1-16,0-20 0,1 21 0,-1-21 15,21 20-15,-20-20 0,-22 0 16,21-1-16,1 1 0,-22 0 0,0 21 16,0-1-16,-21-20 0,0 21 15,0 0-15,0 0 0,0 42 32,0 0-17,0 0-15,0 0 0,0 0 16,0 1-16,0 20 0,0-21 15,0 0-15,0 0 0,0 1 16,21-1-16,0-21 0,-21 21 0,22-21 16,-1 0-16,0 21 0,0-21 15,0 0-15,0 0 0,1 0 0,-1 0 16,21-21-16,-21 0 0,0 0 0,1-1 16,-22 1-16,0 0 0,0 0 15,0-21-15,0 20 0,0-20 0,0 21 16,0 0-16,-22 0 0,1-1 15,0 1-15,0 21 0,0 0 0,0 0 16,-22 0-16,22 21 0,0 1 0,0-22 16,0 21-16,-1 0 15,1 0-15,0 0 0,21 0 0,-21 1 16,21-1-16,0 0 0,0 0 16,0 0-16,0 0 0,21-21 15,0 0-15,0 22 0,22-22 0,-22 0 16,0 0-16,21 0 0,-20 0 15,20 0-15,-21 0 0,21-22 0,-20 22 16,-1-21-16,21 21 0,-21-21 16,0 0-16,22 21 0,-22-21 0,0 0 15,-21-1-15,21 1 0,0 0 16,1 0-16,-22 0 0,21 21 0,-21-21 16,21 21-16,0 0 15,0 0 1,-21 21-16,21-21 15,-21 21-15,0 0 0,0 0 0,0 22 16,0-22-16,22 0 0,-22 0 16,21 0-16,-21 0 0,21 1 0,-21-1 15,0 0-15,0 0 0,0 0 0,0 0 16,0-42 31,0 0-47,0 0 0,0 0 0,21 0 15,-21-1-15,21-20 0,-21 0 0,0 21 16,21-22-16,-21 1 0,22 21 16,-22 0-16,21-1 0,-21 1 0,0 0 15,21 21-15,0 0 16,0 0 0,-21 21-16,21 0 0,1 1 15,-22-1-15</inkml:trace>
  <inkml:trace contextRef="#ctx0" brushRef="#br0" timeOffset="121595.92">19558 14605 0,'0'0'0,"0"-21"15,0 0 1,0 42 15,0 0-15,0 0-16,0 0 0,0 1 0,-21-1 15,21 0-15,0 21 0,0-21 0,0 1 16,0-1-16,0 0 16,0 0-16,0 0 0,0 0 15,0-42 17,0 0-17,0 0-15,0 0 0,0 0 16,0-22-16,21 22 0,0-21 0,0 21 15,0-22-15,-21 1 0,22 0 0,-1 20 16,0 1-16,0 0 0,-21 0 16,21 21-16,0 0 0,1 21 15,-22 0 1,21 0-16,-21 1 0,21-1 0,-21 0 16,0 21-16,0-21 0,0 1 0,21 20 15,-21-21-15,21 0 0,-21 0 16,0 1-16,0-1 0,21 0 15,-21-42 32,0 0-47,0-1 16,0 1-16,0 0 0,22 0 0,-1-21 16,0-1-16,0 1 0,0-22 0,22 22 15,-1 0-15,0-22 0,22 43 16,-22-21-16,22 21 0,-22 21 0,21 0 15,-20 0-15,-22 21 0,21 0 16,-21 0-16,-21 21 0,0 1 16,0-1-16,0 0 0,0 1 0,0-1 15,0 0-15,0 1 0,0-1 16,0-21-16,-21 22 0,0-22 0,21 0 16,0 0-16,0 0 0,0 0 0,0 1 15,0-44 16,0 1-31,0 0 0</inkml:trace>
  <inkml:trace contextRef="#ctx0" brushRef="#br0" timeOffset="122920.68">21653 14669 0,'0'0'0,"22"0"0,-1 0 0,21 0 0,-21-22 15,0 1-15,22 0 0,-22 0 16,21 0-16,-21 0 0,1-22 0,-1 22 15,0 0-15,-21-21 0,0-1 16,0 22-16,0-21 0,0 21 0,-21-1 16,-22 1-16,22 0 0,0 0 15,-21 21-15,-1 0 0,1 0 16,21 0-16,-21 0 0,-1 0 0,1 21 16,0 0-16,-1 22 0,22-1 0,-21-21 15,21 43-15,-1-22 0,1 0 16,21 1-16,0-1 0,0 0 0,0 1 15,0-1-15,0-21 0,21 0 16,1 22-16,-1-22 0,0-21 0,0 21 16,21-21-16,-20 0 0,20 0 0,-21 0 15,21-21-15,1 0 0,-1-1 16,0 1-16,1 0 0,-1-21 0,0-1 16,-20 1-16,20 0 15,-21-22-15,0 1 0,22-1 0,-22 22 16,-21-22-16,21 1 0,-21-1 0,21 1 15,-21-1-15,0 1 0,0 21 16,0-22-16,0 22 0,0-1 0,0 22 16,0 0-16,-21 42 15,21 22-15,-21-1 16,21 0-16,-21 1 0,-1 20 16,22 1-16,0-22 0,0 21 0,0 1 15,0-1-15,0 1 0,0-1 0,0-20 16,0 20-16,22-20 15,-22-1-15,21-21 0,0 21 0,-21-20 16,21-1-16,0 0 0,0 0 0,1 0 16,-1-21-16,0 0 0,0 0 15,0 0-15,0 0 0,1-21 0,-1 21 16,21-21-16,-21 0 0,0-22 16,22 22-16</inkml:trace>
  <inkml:trace contextRef="#ctx0" brushRef="#br0" timeOffset="123317.03">22606 14266 0,'-21'43'0,"0"-1"16,21-21 0,21-21-16,0 0 0,0 0 15,21 0-15,-20 0 0,-1 0 16,21 0-16,-21 0 0,0-21 0,1 21 15,-1-21-15,0 0 0,0 0 16,-21-22-16,0 22 16,0 0-16,0 0 0,0 0 15,-21-1-15,0 22 0,-22 0 16,22 0-16,0 0 0,0 0 16,0 0-16,0 22 0,-22 20 15,22 21-15,0 22 16,21-64-16,0 22 15,0 20-15,0-21 16,0-20-16,21-1 0,0 0 0,0 0 0,1 0 16,83-21-1,-20 0 1,-43 0-16,-20-21 0,20 0 16,0 0-16,43-43 0,0 1 15</inkml:trace>
  <inkml:trace contextRef="#ctx0" brushRef="#br0" timeOffset="124271.28">23453 14245 0,'42'-84'32,"-190"147"-1,127-42-31,21 22 16,0-22-1,0 0-15,0 0 0,0 21 16,0-20-16,21-1 0,0 0 15,64-233-15,-149 424 0,85-191 0,0-21 16,1 0-16,-1 21 0,21-21 16,0 21-16,-20-21 15,-22 22-15,21-22 16,-21 21-16,-21-21 16,-1 0-1,1 0-15,-21 0 0,21 0 16,0 0-16,-1 0 0,1 0 15,0-21-15,0 21 0,0 0 16,21-22-16,-21 22 0,21 22 31,0-1-15,0 0-16,0 0 16,21 0-16,0-21 0,0 21 15,0-21-15,22 22 0,-22-22 16,0 0-16,64 0 0,-22 0 15,43 0 1,-64-22-16,43 1 0,21-21 16,-64 0-1,0-1-15,-20 1 16,-1 21-16,-21-43 0,0 1 16,0 20-1,0 1-15,0 21 16,-21 21 31,21 21-47,0 0 0,-43 22 15,43-22-15,-21 0 0,21 0 16,0 43-16,0-43 16,0 0-16,0 0 0,0 21 0,0-20 15,0-1-15,21 0 16,0-21-16,1 0 15,-1 0-15,0 0 0,21 0 16,1-42-16,-22 20 16,0 1-16,0 0 0,21-42 15,-42 20-15,43-41 0,-22 41 16,0-41-16,0-22 16,0 21-16,1 0 15,-1 22 1,-21 21-16,0 63 15,0 0-15,-21 0 16,-1 0-16,1 64 16,21-64-16,-42 64 15,42-1-15,0-41 16,0-1-16,0 43 16,0-43-16,0 0 0,0 22 0,0-22 15,0-21-15,21 1 16,0-1-16,0-21 15,1 0-15,-1 0 16,21 0-16,0-21 16,-20-1-16,-1 1 0,21-21 15,-21 21-15</inkml:trace>
  <inkml:trace contextRef="#ctx0" brushRef="#br0" timeOffset="124676.79">24765 14266 0,'0'43'31,"21"-43"-15,21-85-16,-105 127 0,105 1 16,-21-43-16,1 0 0,-1-21 0,0 21 0,0-22 15,0 1-15,0 21 0,1-21 16,-22 0-16,21 0 0,-21 0 15,-21 21 1,-1 0-16,1 0 16,0 0-16,0 21 0,0 0 15,0 0-15,21 0 0,-22 0 0,1 1 16,-21 20-16,42 21 16,0-41-16,0 20 15,0 0 1,0-21-16,42-21 15,1 0 1,20 0-16,1 0 16,-43 0-16,0 0 0,0 0 15,0-21-15,43 0 16,-43 0-16,21 0 0,-21 0 16,1-1-16</inkml:trace>
  <inkml:trace contextRef="#ctx0" brushRef="#br0" timeOffset="125243.47">25336 14224 0,'64'-106'31,"-128"170"16,43-43-47,21 21 16,-21-21-16,0 22 0,21-22 0,0 0 15,0 0-15,63-169 0,-126 317 0,63-126 16,0-22-16,0 0 15,21 21-15,21-42 16,1 0 0,-22 0-16,21 0 0,-21 0 0,64 0 15,-21-21-15,-43 0 16,21 0-16,106-170 31,-84 107-31,-22-1 16,0 43-16,-20-64 15,20 0-15,-21 64 16,-21 21-16,0-22 0,0 22 0,0 0 16,0 42-1,-21 0 1,0 0-16,0 1 0,21 20 16,0 0-16,-22 22 0,1-22 15,0 43-15,21-43 16,0-21-16,0 22 0,0-1 15,-21 0-15,21-21 0,0 22 0,0-1 16,0-21-16,0 0 0,0 1 16,0 20-16,0-21 15,21-21-15,-21 21 0,42-21 16,-20 0-16,-1 0 0,0 0 16,0 0-16,0-21 15,0 0-15,1 21 0,41-42 0,-21 20 16,-20 1-16,-1 0 15,0 0-15,-21-21 0,21 20 16,-21 1-16,21 0 0</inkml:trace>
  <inkml:trace contextRef="#ctx0" brushRef="#br0" timeOffset="125509.54">25950 14012 0,'-106'0'31,"85"0"-31,487 0 16,-911 0-16,551 0 0,-190 0 0,126 0 15,0-21-15,1 21 0,-1 0 16,0-21-16,22 21 0,42-21 16,-64 21-16,43 0 15,-43-21-15,0 21 0,43 0 16,-43 0-16,-21 0 0,22 0 15,-22 0-15,-42 0 32,0 0-32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6T04:29:48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635 0,'0'-21'16,"0"42"46,0 0-62,0 22 0,0-22 16,0 42-16,-22-20 0,22 20 0,0-21 16,0 22-16,-21-1 15,21 1-15,0-1 0,0 1 0,0-1 16,0-20-16,0 20 0,0-20 16,0-1-16,0 0 0,0 1 15,0-1-15,0-21 0,21 0 0,-21 0 16,22 1-16,-1-22 15,0-22-15</inkml:trace>
  <inkml:trace contextRef="#ctx0" brushRef="#br0" timeOffset="314.82">3027 1334 0,'21'21'0,"0"-21"16,0 0-1,0 0-15,1-21 16,-22-1-16,0 1 16,0 0-16,0 0 15,-22 21 1,1 0-16,0 0 15,0 21-15,21 0 16,-21 0-16,21 1 16,0-1-16,0 0 15,21-21 1,0 0-16,21 0 0</inkml:trace>
  <inkml:trace contextRef="#ctx0" brushRef="#br0" timeOffset="852.51">5016 804 0,'0'0'0,"0"-21"0,0 0 0,0 0 0,0 0 15,0 0-15,0-1 16,-21 22-16,0 0 0,0 0 16,0 0-16,0 22 15,-1-1-15,1 0 0,0 21 0,0-21 16,0 22-16,0-1 16,-22 22-16,22-22 0,-21 21 0,-1-20 15,1 20-15,21-20 0,0 20 16,0-21-16,21-20 0,0 20 15,0 0-15,0-21 0,0 1 0,42-1 16,-21-21-16,21 0 0,1 0 16,-1 0-16,22 0 0,-22 0 0,21-21 15,-20-1-15,20 1 0,-20 0 16,20 0-16,-21-21 0,1-1 0,-1 22 16,-21-21-16,0-22 0,1 22 15,-22 0-15,0-22 0,0 22 16,-22-1-16,1 1 0,0 0 15,-21-1-15,21 22 0,-22 0 0,1 21 16,21 0-16,-22 0 0,1 0 16,0 0-16,21 0 0,-22 0 15,22 21-15,0 0 0,0 1 0,21 41 16,0-42-16,0 0 16,0 22-16,21-22 0,0 0 15,0-21-15,22 21 0,-22 0 0,21-21 16,0 0-16</inkml:trace>
  <inkml:trace contextRef="#ctx0" brushRef="#br0" timeOffset="1164.33">5905 741 0,'0'0'0,"0"21"31,0 0-31,-21 0 15,21 43-15,-21-22 0,21 22 0,-21-1 16,0 1-16,21-1 0,-21 22 16,-1 0-16,1-1 0,21 22 0,-21 0 15,0 0-15,0 0 0,0-1 16,-1 1-16,22 0 0,-21 0 0,0 0 16,0 0-16,0-1 0,21-20 15,0 0-15,-21-22 0,21 1 16,-22-1-16,22 1 0,0-22 15,0 0-15,0 1 0,0-22 0,0 0 16,0-42 0,0 0-16,0-22 0,22 22 15,-22-42-15</inkml:trace>
  <inkml:trace contextRef="#ctx0" brushRef="#br0" timeOffset="1504.14">5778 1101 0,'0'0'0,"0"-43"15,0 1-15,0 21 0,-21-21 16,21 20-16,0 1 0,0-21 0,21 21 16,1 0-16,-1-1 0,0 22 15,21-21-15,-21 0 0,22 21 0,-1 0 16,-21 0-16,22 0 0,-22 0 15,21 21-15,-21 0 0,0 1 16,-21-1-16,0 0 0,0 21 0,0 1 16,-21-22-16,0 21 15,-21 0-15,-1 1 0,1-1 0,0-21 16,-1 22-16,1-22 0,0 21 16,21-21-16,-22 0 0,22-21 0,0 22 15,63-22 16,-21-22-31,1 1 16</inkml:trace>
  <inkml:trace contextRef="#ctx0" brushRef="#br0" timeOffset="2240.21">6244 1164 0,'0'0'0,"21"0"0,0 0 16,22 0-16,-22-21 0,0 21 16,21-21-16,-20 0 0,20 0 15,-21-1-15,21 22 0,-20-21 0,-1 0 16,0 21-16,-21-21 0,0 0 16,-21 21-16,0 0 15,-1 0-15,1 0 0,-21 0 16,21 0-16,-22 21 0,22 0 0,0 0 15,-21 0-15,21-21 16,-1 22-16,22 20 0,0-21 0,-21-21 16,21 21-16,0 0 0,0 1 15,0-1-15,21-21 16,-21 21-16,22-21 0,-1 0 0,21 0 16,-21 0-16,22 0 0,-1-21 15,0 0-15,1 21 0,-1-22 0,0 1 16,1 0-16,-1 0 0,0-21 15,1 20-15,-1 1 0,-21-21 0,0 21 16,0 0-16,1-1 16,-1 1-16,-21 0 0,0 0 0,0 42 31,0 0-15,0 22-16,0-22 0,0 0 15,-21 21-15,21-21 0,-22 1 16,22 20-16,0-21 0,0 0 0,-21 0 15,21 1-15,-21-1 0,21 0 16,-21-21-16,21-21 31,0 0-15,0-1-16,0 1 16,21-21-16,0 21 0,0-22 0,1 1 15,-1 0-15,0 21 0,0-22 0,0 22 16,0 0-16,1 0 0,-1 21 15,0 0-15,0 0 0,0 21 16,0 0-16,-21 0 16,0 0-16,22 22 0,-1-22 0,-21 21 15,0-21-15,0 22 0,0-22 16,0 21-16,0-21 0,0 1 0,0-1 16,0 0-16,0 0 0,0 0 15,0 0-15,0-42 31</inkml:trace>
  <inkml:trace contextRef="#ctx0" brushRef="#br0" timeOffset="2640.76">8975 402 0,'0'0'0,"0"-21"16,0-42-16,0 84 31,0 0-31,0 21 0,0 1 0,0-1 16,0 0-16,0 1 0,0 20 15,0 1-15,-22-1 0,1 1 0,0 20 16,0-20-16,0-1 0,0 1 16,-1-22-16,1 0 0,21 1 15,0-1-15,-21-21 0,21 22 16,0-22-16,0 0 0,-21-21 31,0-21-31</inkml:trace>
  <inkml:trace contextRef="#ctx0" brushRef="#br0" timeOffset="3397.85">8128 931 0,'21'0'31,"0"0"-31,0 0 0,22 0 0,-1 0 16,0 0-16,1 0 16,20 0-16,22 0 0,-22-21 0,22 0 15,0 21-15,-1-21 0,1 0 16,0 0-16,-1-1 0,1-20 0,-21 21 16,-22 0-16,21 0 0,-20-22 15,-22 22-15,21 0 0,-21-21 0,-21 20 16,0-20-16,0 21 0,0-21 15,0 20-15,0 1 0,-21 21 16,0 0-16,0 0 16,0 21-16,21 22 0,-21-22 15,-1 21-15,1 1 0,0 20 16,21-21-16,-21 22 0,0-1 0,0 1 16,21-1-16,-22 1 0,1-1 15,0-20-15,21-1 0,0 0 0,-21 1 16,21-22-16,-21 21 0,21-21 15,0 1-15,0-1 0,21-21 32,0-21-32,-21-1 0,21 1 15,0 0-15,1-21 0,-1 21 16,-21-22-16,21 1 0,0 0 0,0 20 16,-21-20-16,21 21 15,-21 0-15,22 0 0,-22-1 0,0 44 31,0-1-31,21-21 0,-21 42 16,0-21-16,0 0 0,0 1 0,21 20 16,-21-21-16,0 0 0,0 0 15,21 1-15,0-1 0,0-21 0,-21 21 16,43 0-16,-22-21 0,0 0 16,21 0-16,1 0 0,-22 0 0,21 0 15,1 0-15,-1-21 0,0 0 16,1 0-16,-1-1 0,0-20 0,1 0 15,-1 21-15,-21-22 16,0 1-16,0 0 0,1-1 0,-22 22 16,0 0-16,0 0 0,-22 21 15,1 0-15,0 21 16,0 0-16,0 21 0,0-20 16,-1 20-16,1 0 0,21-21 0,0 22 15,0-22-15,0 21 0,0-21 16,0 1-16,0-1 0,21 0 0,1 0 15,-1-21-15,21 0 0,-21 0 16,22 0-16,-1 0 0,21-21 0,-20 0 16</inkml:trace>
  <inkml:trace contextRef="#ctx0" brushRef="#br0" timeOffset="3940.55">11536 212 0,'0'0'0,"-21"21"0,-1 0 0,22 0 16,-21 0-16,0 22 0,0-1 15,21 0-15,-21 1 0,0 20 16,21-20-16,-22 20 0,1 22 0,0-22 15,21 1-15,0-1 0,-21 1 16,0-22-16,21 22 0,0-22 0,0 0 16,0 1-16,0-22 0,0 21 15,-21-21-15,21 0 0,0-42 32,0 0-17,0 0-15,0-21 0,0-1 16,21 1-16,-21-22 0,21 22 0,0-21 15,-21 20-15,21 1 16,0 0-16,1-1 0,-1 22 0,0 0 16,0 0-16,0 21 0,0 0 15,1 0-15,-1 21 0,-21 0 0,21 0 16,0 0-16,0 22 0,0-1 16,-21 0-16,0 1 0,0-22 0,0 21 15,0 1-15,0-1 0,0-21 16,-21 21-16,0-20 0,-21-1 0,21 21 15,-1-42-15,-20 21 0,21 0 16,-21-21-16,20 0 0,1 0 0,0 0 16,21-21 15,21 0-31,0 0 0,22 0 0,-22 0 16</inkml:trace>
  <inkml:trace contextRef="#ctx0" brushRef="#br0" timeOffset="4292.57">12065 826 0,'21'42'0,"-42"-84"0,42 105 0,-21-21 16,0 1-16,0-1 0,0 0 15,0 1-15,0-22 0,0 21 0,0 1 16,0-22-16,-21 0 0,21 21 0,-21-42 16,21 21-16,-21 1 0,21-44 47,0 1-47,0 0 0,21 0 15,0-21-15,-21-1 0,21 1 16,0 0-16,0-1 0,1 22 0,-1-21 15,0 21-15,0-22 16,-21 22-16,21 21 0,0-21 0,-21 0 16,22 21-16,-1 0 15,0 0-15</inkml:trace>
  <inkml:trace contextRef="#ctx0" brushRef="#br0" timeOffset="4684.29">12700 826 0,'-21'21'16,"21"0"-16,-21 0 15,-1 0-15,1 0 0,0 1 0,0 20 16,0-21-16,0 21 16,-1-20-16,1-1 0,0 21 0,21-21 15,0 0-15,0 1 0,0-1 16,0 0-16,0 0 0,0 0 0,21 0 15,0-21-15,1 0 16,-1 0-16,0 0 0,0 0 0,21 0 16,-20-21-16,20 0 0,-21 21 15,21-21-15,-20-21 0,20 20 0,-21-20 16,0 0-16,0-1 0,-21 1 16,0 0-16,0-22 0,0 43 0,0-21 15,-21 21-15,0-22 0,0 43 16,0-21-16,-22 21 0,22 0 15,0 0-15,-21 0 0,21 21 16,-1 0-16,1 1 0,0-1 0,0 21 16,0-21-16,21 22 0,0-22 15,0 0-15,0 0 0,0 0 0,0 0 16,21-21-16</inkml:trace>
  <inkml:trace contextRef="#ctx0" brushRef="#br0" timeOffset="5219.97">13377 847 0,'0'0'0,"21"0"15,-21 21 1,0 21-16,-21-21 16,0 1-16,21 20 0,-21-21 15,0 21-15,0-20 0,21 20 0,0-21 16,-22 0-16,22 22 0,-21-22 0,21 0 15,0 0-15,0 0 16,21-21 15,1 0-31,-1-21 0,0 21 0,0-21 16,0 0-16,0 0 0,1-1 16,-1-20-16,0 21 0,0 0 0,-21 0 15,21-1-15,0 1 0,-21 0 16,0 42-1,0 0 1,0 1-16,0-1 0,0 0 0,0 0 16,0 0-16,0 0 0,0 1 15,22-1-15,-1-21 16,0 0-16,0 0 16,0 0-16,0 0 0,1 0 15,20-21-15,-21 21 0,0-22 16,0 1-16,1 0 0,-1-21 0,0 21 15,0-22-15,0 1 0,0 0 16,-21 20-16,0-20 0,0 0 0,0 21 16,0-1-16,0 1 0,0 0 0,-21 21 15,0 0-15,0 0 16,0 0-16,0 0 0,21 21 16,0 0-16,0 1 15,0-1-15</inkml:trace>
  <inkml:trace contextRef="#ctx0" brushRef="#br0" timeOffset="5604.76">14563 826 0,'21'-22'15,"-21"1"-15,-21 21 16,-1 0-16,-20 0 15,21 0-15,0 21 16,0-21-16,-1 22 0,-20-1 0,21 0 16,0 0-16,0 0 15,21 0-15,0 1 0,0-1 16,0 0-16,21 0 16,0-21-16,0 21 0,0 0 0,22-21 15,-22 22-15,0-22 0,0 21 16,0-21-16,0 21 0,-21 0 15,0 0-15,0 0 16,-21-21-16,0 0 16,0 22-16,0-22 0,-22 0 0,22 0 15,-21 0-15,21 0 0,-22 0 16,22 0-16,0 0 0,0 0 0,0 0 16,0 0-16,42-22 31,0 22-31</inkml:trace>
  <inkml:trace contextRef="#ctx0" brushRef="#br0" timeOffset="5924.58">14732 1058 0,'0'0'0,"21"0"15,0-21 1,0 0-16,1 21 0,-1-21 0,0 0 15,0 21-15,21-21 16,-20-1-16,20 1 0,-21 0 0,0 21 16,0-21-16,1 21 0,-22-21 15,-22 21 1,1 21 0,-21 0-16,21-21 0,-22 42 0,22-20 15,0-1-15,0 0 0,0 0 16,0 0-16,21 0 0,-22 1 0,22-1 15,0 0-15,0 0 0,0 0 16,22 0-16,-1-21 0,0 0 16,0 0-16,0 0 0,0 0 15,22 0-15,-22 0 0,21-21 16</inkml:trace>
  <inkml:trace contextRef="#ctx0" brushRef="#br0" timeOffset="6287.88">15494 783 0,'0'0'0,"0"-21"0,0 42 47,21 0-47,0 1 0,-21 20 0,21-21 15,-21 21-15,0-20 16,0 20-16,0-21 0,0 21 0,0-20 15,0 20-15,0-21 0,-21 0 16,0 22-16,0-22 0,0-21 0,21 21 16,-21 0-16,-1-21 0,1 0 15,0 0-15,21-21 32,0 0-32,0 0 0,21-1 15,-21-20-15,43 0 0,-22 21 0,21-43 16,-21 22-16,22-1 0,-1 22 15,-21-21-15,21 0 0,1 20 0,-22 1 16,0 0-16,21 0 16,-20 21-16,-22-21 0,21 0 15</inkml:trace>
  <inkml:trace contextRef="#ctx0" brushRef="#br0" timeOffset="7364.23">2900 2688 0,'-21'0'0,"-1"-21"0,1 21 0,21-21 15,0 0-15,-21 21 0,21-21 16,0-1-16,0 1 0,0 0 15,0 0-15,21 0 0,0 0 0,1-1 16,-1 1-16,0 21 0,0 0 16,0 0-16,0 0 0,1 0 0,-1 21 15,0 1-15,0-1 0,0 21 16,0 0-16,-21 1 0,0-1 0,0 22 16,0-22-16,0 21 0,0-20 15,-21-1-15,0 0 0,0 22 16,-21-22-16,-1 1 0,22-22 15,-21 21-15,-1-21 0,1 0 0,0 1 16,21-1-16,-22-21 0,22 0 16,0 0-16,-21 0 0,20-21 0,1-1 15,0 1-15,21 0 0,0 0 16,-21-21-16,21 20 0,0-20 16,0 21-16,0-21 0,0-1 0,0 22 15,21 0-15,-21 0 0,21 21 16,0 0-16,1 0 0,-1 0 0,0 0 15,0 21-15,21 0 16,-20 0-16,-1 22 0,0-22 0,0 21 16,21-21-16,-20 22 0,-22-22 15,21 21-15,0-21 0,-21 22 0,0-22 16,0 0-16,0 0 0,21 0 16,-21 0-16,21-21 0,0 0 31,-21-21-31,22 0 0,-1 0 0,-21 0 15</inkml:trace>
  <inkml:trace contextRef="#ctx0" brushRef="#br0" timeOffset="7517.14">3408 2921 0,'21'0'62,"0"-21"-46,0 21-16,0-21 0,-21 0 0</inkml:trace>
  <inkml:trace contextRef="#ctx0" brushRef="#br0" timeOffset="8157.95">4974 2646 0,'-21'0'0,"42"0"0,-21-21 31,21 21-16,0-21-15,1-1 0,20 1 16,-21 0-16,21 0 0,-20 0 0,20-22 16,-21 22-16,21 0 0,-20 0 15,-1 0-15,-21 0 0,0-1 0,0 1 16,0 0-16,-21 0 0,-22 21 16,22 0-16,-21 0 0,-22 0 0,22 0 15,-22 21-15,22 0 0,-21 0 16,20 22-16,1-1 0,0 0 0,20 1 15,-20-1-15,42 22 0,0-22 16,0 0-16,0 1 0,0-22 0,21 21 16,0-21-16,1 0 15,-1 1-15,21-1 0,-21 0 0,22-21 16,-22 0-16,21 0 0,0 0 16,-20 0-16,20 0 0,-21 0 0,21 0 15,-20 0-15,-22-21 16,0 0-16,-22-1 15,1 22-15,0 0 0,-21 0 16,-1 0-16,1 0 0,-21 0 0,20 0 16,1 22-16,21-1 0,-22 21 15,22-21-15,-21 0 0,42 22 16,-21-22-16,0 21 0,21 1 0,-22-22 16,22 21-16,0-21 0,0 22 15,0-22-15,22 0 0,-1 0 0,0-21 16,21 0-16,1 0 0,-1 0 15,0 0-15,1 0 0,-1 0 0,21-21 16,-20 0-16,20-22 0,1 22 16,-22 0-16,22-21 0,-1 21 0</inkml:trace>
  <inkml:trace contextRef="#ctx0" brushRef="#br0" timeOffset="8592.7">5842 2752 0,'-21'21'31,"0"0"-31,-1 0 0,1 0 16,0 1-16,0-1 0,0 21 0,0-21 16,21 22-16,-22-1 0,1-21 15,21 21-15,-21-20 0,21 20 0,0-21 16,0 21-16,0-20 0,0-1 16,0 0-16,0 0 0,0-42 31,21 0-31,0 0 15,1-22-15,-22 22 0,42-21 16,-21 21-16,0-22 0,0 1 0,22 0 16,-22-22-16,21 22 0,1-1 15,-22 1-15,21 21 0,0 0 16,1 0-16,-22-1 0,21 22 0,1 0 16,-22 0-16,0 22 0,21-1 15,-21 0-15,1 0 0,-1 21 0,-21-20 16,0 20-16,0-21 0,0 21 15,0 1-15,0-22 0,-21 21 0,-1-21 16,22 22-16,-21-22 0,0 0 16,0 0-16,21 0 0,0 1 0,21-44 47,0 1-47,0 0 0,1-21 15,-1 21-15,21-22 0</inkml:trace>
  <inkml:trace contextRef="#ctx0" brushRef="#br0" timeOffset="8833.58">7006 2286 0,'0'0'15,"21"-42"-15,22 21 0,-43 42 32,0 0-32,0 21 0,-22 1 0,22 20 15,-21 1-15,0-1 0,0 1 16,0-1-16,-22 1 0,22-1 15,0 1-15,0-22 0,0 21 16,0-20-16,21-1 0,0 0 0,0-20 16,0-1-16,0 21 0,0-21 15,21 0-15,0-21 16,0 0-16,0 0 0,0-21 0,1 0 16,-1 0-16,-21 0 0,0 0 15</inkml:trace>
  <inkml:trace contextRef="#ctx0" brushRef="#br0" timeOffset="8988">6667 2858 0,'0'0'0,"-21"0"0,0 0 15,42 0 1,22 0-16,-22 0 0,21 0 16,-21 0-16,43 0 0,-22 0 15,0 0-15,1 0 0,-1 0 0,22 0 16,-22-22-16,0 22 0,1 0 15</inkml:trace>
  <inkml:trace contextRef="#ctx0" brushRef="#br0" timeOffset="9607.95">7366 2900 0,'0'0'0,"0"21"16,0 0-16,21-21 31,0 0-31,0 0 0,1 0 15,-1 0-15,0 0 0,21 0 0,-21-21 16,1 21-16,20-21 0,-21 21 16,0-21-16,0 0 0,1 21 0,-22-22 15,0 1-15,0 0 0,0 0 16,-43 21-16,22 0 16,0 0-16,0 21 0,0 0 0,-1 0 15,-62 43 1,63-22-16,21-21 0,-22 22 0,22-22 15,0 21-15,0-21 16,0 1-16,0-1 0,0 0 0,0 0 16,22 0-16,-1-21 0,0 0 15,0 0-15,0 0 0,0 0 0,1 0 16,20-21-16,-21 21 0,0-21 0,22 0 16,-22 0-16,0-1 0,0 1 15,21-21-15,-20 21 0,-1-22 0,0 22 16,21-21-16,-21 21 0,22-22 15,-22 22-15,21 0 0,-21 21 0,1 0 16,-1 0-16,0 0 0,0 0 16,0 0-16,0 21 0,-21 0 15,0 1-15,22-1 0,-22 21 0,0-21 16,0 0-16,0 22 0,0-22 16,0 21-16,-22 1 0,22-22 0,-21 0 15,0 21-15,21-21 0,0 1 16,0-1-16,0 0 0,-21-21 0,21-21 31,0 0-15,21-22-16,0 22 15,-21 0-15,21-21 0,1 20 16,-1-20-16,0 0 0,0-1 0,-21 22 0,21-21 16,0 21-16,1-22 15,-22 22-15,0 0 0,21 0 0,-21 0 16,21 0-16</inkml:trace>
  <inkml:trace contextRef="#ctx0" brushRef="#br0" timeOffset="9996.81">9504 2646 0,'0'0'0,"0"-21"0,0 0 16,0-22-16,0 22 0,0 0 0,0-21 15,0 20-15,21 1 0,-21 0 16,0 0-16,0 0 0,0 42 31,0 0-31,0 21 0,0-20 16,-21 41-16,0-21 0,21 1 15,-22 20-15,22-20 0,-21 20 0,0-21 16,21 22-16,-21-22 0,0 1 0,0-1 16,21-21-16,-22 21 0,1-20 15,0 20-15,21-21 0,-21 0 0,0 0 16,0-21-16,-1 0 15,1 0-15</inkml:trace>
  <inkml:trace contextRef="#ctx0" brushRef="#br0" timeOffset="10719.91">8826 2942 0,'0'0'0,"0"-21"0,0 0 0,22 21 16,-1 0-16,21-21 15,-21 21-15,22 0 0,-1 0 0,21 0 16,-20 0-16,20 0 0,-20 0 0,20-21 15,1 21-15,-1-22 0,22 22 16,-22-21-16,22 21 0,0-21 0,-1 0 16,1 0-16,-22 21 0,1-21 15,-22-1-15,22-20 0,-43 21 0,0 0 16,0 0-16,-21-22 0,0 22 16,0 0-16,0 0 0,0 0 0,-21-1 15,0 1-15,0 21 0,0 0 16,-1 0-16,22 21 0,-21 22 0,0-1 15,0-21-15,0 43 0,0-22 16,-1 0-16,1 22 0,0-22 16,21 1-16,-21-1 0,0 21 0,0-41 15,21 20-15,-22 0 0,1 1 16,0-22-16,21 0 0,-21 0 0,21 0 16,-21 0-16,42-42 31,-21 0-16,42 0-15,-21-21 0,1 20 16,-1 1-16,21-21 0,-21 21 0,0 0 16,22-1-16,-22 1 0,0 0 15,21 21-15,-20 0 16,-1 0-16,0 0 0,-21 21 16,0 0-16,0 1 0,21-22 15,-21 21-15,0 0 0,21 0 0,-21 0 16,0 0-16,21 1 0,1-22 15,-22 21-15,21 0 0,0-21 0,0 0 16,0 0-16,0 0 0,22 0 16,-22 0-16,0 0 0,21 0 0,-20 0 15,20-21-15,-21 0 0,0-1 0,22 1 16,-22 0-16,0 0 16,0-21-16,-21 20 0,0-20 0,0 21 0,0 0 15,0-22-15,0 22 16,-21 21-16,0 0 0,0 0 15,-1 0-15,1 21 0,0-21 0,0 43 16,0-22-16,21 0 0,0 0 16,0 22-16,0-22 0,0 0 0,0 21 15,0-21-15,0 1 0,0-1 16,0 0-16,21-21 0,0 21 0,0-21 16,0 0-16,1 0 0,20 0 15,0 0-15,1-21 0,-1 21 0</inkml:trace>
  <inkml:trace contextRef="#ctx0" brushRef="#br0" timeOffset="11164.57">12192 2519 0,'0'0'0,"-21"0"16,0 0-16,-1 0 31,22 21-31,-21 0 0,21 0 0,0 22 16,0-1-16,-21 0 0,0 1 0,21-1 15,-21 0-15,0 1 0,21-1 16,-22 0-16,22-20 0,-21 20 0,21-21 15,0 21-15,0-20 0,0-1 16,0 0-16,21-21 16,1 0-16,20 0 0,-21 0 0,0-21 15,22 21-15,-1-21 0,-21-1 16,21 1-16,1-21 0,-22 21 16,21-22-16,1 1 0,-22 0 0,21-1 15,-21 1-15,0 0 0,22-1 16,-22 1-16,0 21 0,-21-21 15,0 20-15,21 1 0,-21 42 32,0 1-32,0-1 15</inkml:trace>
  <inkml:trace contextRef="#ctx0" brushRef="#br0" timeOffset="11708.28">13060 2688 0,'0'0'0,"0"-21"16,-21 21 0,-1 0-16,1 21 15,0 0-15,0 1 0,0-1 16,0 21-16,-1-21 0,1 22 0,-21-22 16,21 21-16,0 0 0,21-20 15,-22 20-15,1-21 0,0 21 0,0-20 16,21 20-16,0-21 0,0 0 15,-21 0-15,21 1 0,0-1 16,0-42 0,0-1-16,21 1 15,0-21-15,0 21 0,0-22 16,22 22-16,-22-21 16,21 0-16,-21-1 0,22 1 0,-1 0 15,0-22-15,22 22 0,-22-1 16,1 22-16,-1-21 0,0 21 0,1 0 15,-22 21-15,0 0 0,0 0 0,-21 21 32,0 0-32,-21 0 0,0 0 0,-22 0 15,22 22-15,-21-22 0,0 0 16,-1 0-16,1 22 0,0-22 16,-1 0-16,1 0 0,21 0 0,0 0 15,-1 1-15,1-22 0,21 21 16,0 0-16,0 0 0,0 0 0,0 0 15,21 1-15,1-1 16,-1 0-16,0 0 0,21-21 16,-21 21-16,1-21 0,-1 0 0,0 0 15,21 0-15,-21 0 0,1 0 16,-1 0-16,0 0 0,0-21 0,21 21 16,-20-21-16,-1 0 0,21 0 15</inkml:trace>
  <inkml:trace contextRef="#ctx0" brushRef="#br0" timeOffset="11963.14">13737 2625 0,'21'-21'0,"-42"42"0,42-64 15,-21 22-15,-21 42 32,21 22-32,-21-22 0,0 0 15,21 21-15,-21 1 0,-1-1 0,1 0 16,0 1-16,0-1 0,0 0 0,0 1 15,21-1-15,-22 0 0,22 1 16,0-22-16,0 21 0,0-21 0,0 1 16,0-1-16,0 0 15,22 0-15,-1-21 0,0 0 16,0 0-16,0 0 0,0-21 16,1 0-16,-1 0 0,0-1 15,0 1-15</inkml:trace>
  <inkml:trace contextRef="#ctx0" brushRef="#br0" timeOffset="12956.64">15346 2625 0,'0'0'0,"0"-21"0,-21 21 16,-1 21-16,1 0 16,0 0-16,-21 0 0,21 22 0,-22-1 15,22 0-15,0 1 0,-21-22 0,20 42 16,1-42-16,0 22 0,0-1 15,21 0-15,0-20 0,0 20 0,0-21 16,0 0-16,0 0 0,21-21 16,0 0-16,22 0 0,-22 0 15,21 0-15,0 0 0,-20 0 16,20-21-16,0 0 0,-21 0 0,22 0 16,-22 0-16,0-1 0,-21 1 0,0-21 15,0 21-15,-21-22 0,-21 1 16,20 0-16,-41 21 0,21-22 0,-1 1 15,-20 21-15,20 0 0,1-22 16,0 43-16,-1-21 0,22 0 0,0 21 16,21-21-1,21 21-15,22 0 0,-1 0 0,0-21 16,22 21-16,-1-22 0,1 22 16,-1-21-16,22 0 0,-22 21 15,22-21-15,-21 0 0,-1-22 16,1 22-16,-1 0 0,-21 0 0,1 0 15,-1 0-15,-21-1 0,-21 1 16,-21 21 0,0 0-16,0 0 15,-22 0-15,22 0 0,0 21 0,0 22 16,21-1-16,-21 0 0,0 22 16,-1-1-16,22 1 0,-21 21 0,21-1 15,-21-20-15,0 20 0,0 22 16,21-21-16,-21 0 0,21-1 0,-22 1 15,22 0-15,0-1 0,0 1 16,0 0-16,0-1 0,0-20 16,0 20-16,0-20 0,0-1 0,0 1 15,0-1-15,0 1 0,0-22 0,0 1 16,-21-1-16,0-21 0,0 21 16,-21-20-16,20-1 0,1-21 0,-21 0 15,0 0-15,20 0 0,-20 0 16,21 0-16,-21-43 0,-1 22 0,1-21 15,21 0-15,-22-22 0,22 1 0,0-1 16,0 1-16,0-1 0,21-21 16,0 22-16,0-1 0,0 1 0,21 21 15,21-22-15,1 22 16,-1-1-16,21-20 0,1 21 0,-1-1 16,22 1-16,0 0 0,-1-1 0,1 1 15</inkml:trace>
  <inkml:trace contextRef="#ctx0" brushRef="#br0" timeOffset="13224.48">17357 2201 0,'0'0'0,"0"-21"0,0 0 16,0 0-16,-22 21 0,1 0 15,0 0-15,21 21 16,-21 0-16,0 0 0,0 22 0,-1-1 15,1 0-15,21 22 0,-21 21 16,0-22-16,21 1 0,0 20 0,0-20 16,-21-1-16,21 1 0,0-1 15,-21-20-15,21-1 0,0 0 0,0 1 16,0-1-16,0-21 0,0 0 0,0 0 16,0-42-1,21 0 1</inkml:trace>
  <inkml:trace contextRef="#ctx0" brushRef="#br0" timeOffset="13847.65">17738 2265 0,'21'-42'0,"-42"84"0,63-127 16,-42 64-16,0 0 0,0 42 16,0 0-1,0 0-15,-21 22 0,0-1 16,-1 0-16,22 22 0,0 21 0,-21-22 15,0 1-15,0 20 0,21-20 16,0-22-16,-21 22 0,21-22 0,-21 21 16,21-41-16,-22 20 0,22-21 15,0 0-15,0 0 0,0 1 16,0-1-16,0-42 16,0-1-1,22-20-15,-1 21 0,0 0 16,-21-22-16,21 22 0,0-21 15,-21 21-15,21 0 0,-21-1 0,22 1 16,-22 0-16,21 21 0,-21 21 16,0 0-16,0 1 15,21-1-15,-21 0 0,0 21 0,0-21 16,21 1-16,0 20 0,0-21 16,-21 0-16,22 0 0,-1 1 15,0-1-15,0 0 0,0 0 16,0-21-16,1 0 0,-1 0 0,0 0 15,0 0-15,21 0 0,-20 0 16,20-21-16,-21 0 0,0 0 0,22-1 16,-22-20-16,0 21 0,0-21 15,0-1-15,0 1 0,1 0 0,-22-1 16,0 1-16,0 21 0,0-22 16,-22 43-1,1 22-15,0 20 16,0-21-16,0 21 0,0 1 0,21-22 15,-22 21-15,22 1 0,0-22 16,0 21-16,0-21 0,0 0 16,22 1-16,-1-1 0,0 0 0,21 0 15,-21-21-15,22 0 0,-22 0 16,21 0-16,1 0 0,-22 0 0,21-21 16,-21 0-16,22 0 0,-22-1 15,0-20-15,0 21 0,-21-21 0</inkml:trace>
  <inkml:trace contextRef="#ctx0" brushRef="#br0" timeOffset="14056.14">16849 2815 0,'0'21'0,"0"-42"0,21 42 15,21-21-15,0 0 16,1 0-16,-1 0 0,22 0 0,-1 0 16,1 0-16,-1-21 0,1 21 0,-1-21 15,-21 0-15,22 0 0,-22 21 16,22-21-16</inkml:trace>
  <inkml:trace contextRef="#ctx0" brushRef="#br0" timeOffset="14699.82">20235 3133 0,'21'-21'16,"1"21"-1,-1-22-15,0 1 0,0 21 16,0-21-16,22 0 0,-22 0 0,0 0 16,21-22-16,-21 22 0,1-21 15,-22-1-15,0 22 0,0-21 0,0 0 16,0 20-16,-22 1 0,1 0 15,0 0-15,-21 21 0,-1 0 0,1 0 16,-21 0-16,20 21 0,-20 0 16,20 22-16,-20-22 0,21 21 15,-1 0-15,1 1 0,21-1 0,-22 0 16,22 1-16,0-22 0,21 21 16,-21-21-16,21 22 0,0-22 0,0 0 15,0 0-15,21-21 0,0 21 16,0-21-16,1 0 0,20 0 0,-21 0 15,21 0-15,-20-21 0,20 0 16,-21 21-16,21-21 0,1 0 0,-22-22 16,21 22-16,-21 0 0,1-21 15,-1 21-15,0-22 0,0 1 0,-21 21 16,0-22-16,0 22 0,0 0 16,0 42 15,0 0-31,0 1 0,0 20 0,0-21 15,0 0-15,0 22 0,0-22 16,0 21-16,0-21 0,0 0 0,0 1 16,0-1-16,21 0 0,0 0 15,1-21-15,-1 0 0,21 0 16,-21 0-16,22 0 0,-1 0 0,-21-21 16,21 0-16</inkml:trace>
  <inkml:trace contextRef="#ctx0" brushRef="#br0" timeOffset="14956.67">20955 2794 0,'0'0'0,"0"-42"16,0 21-16,0-1 0,0 1 16,0 42-1,-21 1-15,21-1 16,-21 0-16,-1 21 0,22 1 0,-21-1 16,0 0-16,0 1 0,0 20 0,0-21 15,21 22-15,-22-1 0,1 1 16,21-1-16,-21 1 0,21-1 0,0-20 15,0 20-15,0 1 0,-21-22 16,21 0-16,0 1 0,-21-1 0,21 0 16,0-20-16,0 20 0,0-21 15,0 0-15,0 0 16,0-42 0,0 0-16,0 0 15</inkml:trace>
  <inkml:trace contextRef="#ctx0" brushRef="#br0" timeOffset="15256.49">20807 2963 0,'0'0'0,"21"-42"0,-21 0 16,21 21-16,-21-1 0,0 1 0,21 0 0,0 0 16,1 21-16,-1 0 0,0 0 15,21 0-15,-21 0 0,22 0 16,-22 0-16,21 0 0,1 0 15,-1 21-15,0 0 0,1 0 0,-22 1 16,0-1-16,-21 0 0,0 21 16,0-21-16,-21 1 0,-22-1 0,22 21 15,-21-21-15,-22 0 0,22-21 16,0 22-16,-22-1 0,22-21 0,0 21 16,-1-21-16,1 0 0,21 0 15,0 0-15,42 0 31,0 0-31,0-21 0,0 21 0,22-21 16</inkml:trace>
  <inkml:trace contextRef="#ctx0" brushRef="#br0" timeOffset="15540.33">21653 2688 0,'0'0'0,"22"-21"0,-1 21 0,-21 21 31,0 0-31,-21 1 0,-1 20 0,1 0 16,21 1-16,-21-1 0,0 21 16,21 1-16,-21-1 0,21 1 0,0-1 15,0 1-15,0-1 0,0 1 16,0-1-16,0 1 0,-21-1 16,21-20-16,0-1 0,0 0 0,0 1 15,0-22-15,-22 21 0,22-21 16,0 1-16,0-1 0,0 0 0,0-42 31,0 0-15,22-1-16,-22 1 0,0-21 15,0 21-15</inkml:trace>
  <inkml:trace contextRef="#ctx0" brushRef="#br0" timeOffset="15820.17">21632 2985 0,'21'-64'16,"-42"128"-16,64-191 0,-22 63 0,-21 22 15,21-1-15,0 22 0,0-21 0,0 21 16,22 21-16,-22-21 0,21 21 16,1 0-16,-1 0 0,-21 0 0,21 0 15,1 21-15,-22 0 0,0 21 16,0-21-16,0 22 0,-21-1 0,0 0 16,0-20-16,-21 20 0,0 0 15,0-21-15,0 1 0,-22 20 0,1-21 16,0 0-16,-1 0 0,1-21 15,0 22-15,-1-22 0,1 0 16,0 0-16,21 0 0,-1 0 0,1 0 16,42 0-1,1-22 1,20 22-16,-21-21 0,21 0 16,1 0-16</inkml:trace>
  <inkml:trace contextRef="#ctx0" brushRef="#br0" timeOffset="16096.02">22818 2286 0,'0'0'0,"0"-21"0,0 0 0,-22 21 16,1 0 0,0 21-16,0 0 0,0 0 0,-22 22 15,22-1-15,-21 0 0,21 1 16,-22 20-16,22 1 0,0-22 0,0 21 15,0-20-15,21 20 0,0-20 0,-21-1 16,21-21-16,0 21 0,0-20 16,0-1-16,0 0 0,0 0 0,0 0 15,21-21-15,0 0 16,0 0-16,0 0 0,22 0 16,-22-21-16,21 0 15,0 0-15,1 0 0,20-22 0,-20 1 16</inkml:trace>
  <inkml:trace contextRef="#ctx0" brushRef="#br0" timeOffset="16540.75">23537 2138 0,'0'0'0,"-21"-21"16,0 21-16,0 0 15,0 21-15,-1 0 16,22 0-16,-21 0 0,21 1 15,-21-1-15,0 0 0,21 0 16,0 0-16,0 0 0,-21 1 0,21-1 16,-21 0-16,21 0 0,0 0 15,-22-21-15,22 21 16,-21-21-16,0 0 16,21-21-1,0 0-15,0 0 16,0 0-16,0 0 0,0-1 15,21 1-15,0-21 0,1 21 0,-1 0 16,21-1-16,-21 1 0,22-21 16,-1 21-16,0 0 0,1-1 0,-1 22 15,0-21-15,-21 21 16,22 0-16,-1 0 0,-21 0 0,0 21 16,1-21-16,-22 22 0,0 20 15,0-21-15,0 0 0,0 22 0,0-22 16,0 21-16,-22-21 0,1 0 15,0 22-15,0-22 0,21 0 0,-21 0 16,0 0-16,-1 1 0,1-1 16,21 0-16,-21 0 0,0-21 0,0 0 15,0 21-15</inkml:trace>
  <inkml:trace contextRef="#ctx0" brushRef="#br0" timeOffset="17762.09">2138 4868 0,'0'-63'15,"0"42"1,0 0-16,0-1 0,0 1 0,0 0 16,0 0-16,21 0 15,0 21-15,0-21 16,0 21-16,1 0 0,-1 0 15,21 0-15,-21 21 0,0 0 16,22 0-16,-22 0 0,0 22 16,0-22-16,0 21 0,-21 0 0,0 22 15,0-22-15,-21 1 0,0-1 0,0 21 16,-21-20-16,20-1 16,-20-21-16,21 22 0,-21-22 0,20 0 15,1 0-15,0 0 0,0-21 16,0 0-16,0 0 0,21-21 31,0 0-31,0-21 0,21 20 16,0 1-16,0 0 0,0-21 0,0 21 15,22-1-15,-1 1 0,-21 21 16,22 0-16,-1 0 0,0 0 16,1 0-16,-1 21 0,0 22 15,1-22-15,-22 21 0,0 1 0,0-1 16,-21 21-16,0-20 0,0 20 15,0-20-15,-21-1 0,-21 21 0,-1-20 16,1-1-16,0 0 0,-1 1 16,-20-22-16,20 21 0,-20-21 15,21 1-15,-1-22 0,1 0 0,0 0 16,20 0-16,-20 0 0,21 0 16,-21-22-16,20 1 0,1 0 0,21 0 15,-21-21-15,21 20 0,0 1 16,0 0-16,0-21 0,0 21 15,0-1-15,0 1 0,0 0 16,0 0-16,0 0 0</inkml:trace>
  <inkml:trace contextRef="#ctx0" brushRef="#br0" timeOffset="17972.97">3175 5271 0,'0'0'0,"21"0"0,0 0 16,-21 21 0,0 0-1,-21-21-15,42 0 47,0 0-47,1-21 0,-1 21 16</inkml:trace>
  <inkml:trace contextRef="#ctx0" brushRef="#br0" timeOffset="18579.62">5165 4805 0,'0'0'0,"21"0"0,0 0 16,0 0 0,0 0-1,0 0-15,1-21 16,-1 0-16,0-1 0,0 1 0,21 0 16,-20 0-16,20-21 0,-21 20 15,0 1-15,0 0 0,1-21 0,-1 21 16,-21-1-16,0 1 0,0 0 15,0 0-15,-21 21 0,-1 0 16,-20 0-16,21 0 0,-21 0 16,-1 21-16,1-21 0,-22 21 0,22 0 15,0 22-15,21-22 0,-22 0 16,22 21-16,0-20 0,21 20 0,0-21 16,0 21-16,0 1 0,21-22 15,0 21-15,0-21 0,22 22 0,-22-22 16,21 0-16,1 0 0,-1 22 15,0-22-15,-21 0 0,22 21 0,-1-21 16,0 1-16,-20-1 0,-1 21 16,0-21-16,-21 0 0,0 22 0,0-22 15,-21 0-15,0 21 0,-22-20 16,1-1-16,0 0 0,-22 0 16,1 0-16,-1 0 0,1 1 0,-1-22 15,1 0-15,20 0 0,-20 0 16,20 0-16,1 0 0,21-22 0,0 1 15,0 0-15,-1 0 0,22-21 16,0 20-16,0 1 0,0-21 0,0 21 16,22-22-16,-1 22 0,0-21 15,0 21-15,21 0 0,1-1 16,-1 1-16,0 0 0,1 0 0,20 21 16,-20-21-16,20 0 0</inkml:trace>
  <inkml:trace contextRef="#ctx0" brushRef="#br0" timeOffset="18792.5">6011 4974 0,'0'64'15,"0"-43"-15,0 0 16,0 21-16,0-20 0,0-1 16,0 21-16,0-21 0,0 0 0,0 22 15,-21-22-15,21 0 0,-21 0 0,21 0 16,0 1-16,-21-1 0,21 0 15,0-42 17,0 0-17,0-1-15</inkml:trace>
  <inkml:trace contextRef="#ctx0" brushRef="#br0" timeOffset="18976.39">6032 4763 0,'0'0'0,"0"-22"0,0 1 0,0 0 0,0 42 47,0 0-31,0 1-16,0-1 16,0 0-16,22-21 0,-22 21 15,21 0-15,0-21 16,-21 21-16</inkml:trace>
  <inkml:trace contextRef="#ctx0" brushRef="#br0" timeOffset="19984.74">6477 5038 0,'0'0'0,"0"21"0,0 64 16,0-64-16,-21 0 15,0 0-15,21 0 0,0 22 16,-22-22-16,1 0 0,21 0 15,0 0-15,-21-21 16,21 21-16,-21-21 16,21-21-1,0 0 1,0 0-16,0-21 16,0 20-16,0 1 0,21-21 0,0 21 15,0-22-15,1 22 0,-1 0 16,0 0-16,0 0 0,0 0 0,0 21 15,1 0-15,-1 0 16,0 0-16,-21 21 0,21 0 0,0 0 16,-21 0-16,0 22 0,0-22 0,21 0 15,-21 0-15,0 21 0,0-20 16,0-1-16,0 0 0,0 0 0,0 0 16,0 0-16,0 1 0,22-22 15,-22 21-15,21-21 0,0 0 0,21 0 16,-21 0-16,22 0 15,-22 0-15,21 0 0,1 0 0,-22-21 16,21-1-16,0 22 0,1-21 0,-1 0 16,-21 0-16,22 21 0,-22-21 15,21 0-15,-21-1 0,22 1 16,-22 0-16,0-21 0,0 21 16,-21-1-16,0 1 0,0 0 0,0 0 15,0 0-15,0 0 0,0-22 16,-21 43-16,0 0 0,0 0 15,-22 0-15,22 0 0,-21 0 0,21 0 16,-22 21-16,22 1 0,0-1 16,-21 0-16,20 0 0,1 0 0,0 22 15,21-22-15,0 0 0,0 0 16,0 0-16,0 0 0,0 1 16,21-1-16,0-21 0,1 0 0,-1 0 15,0 0-15,0 0 16,0 0-16,0 0 0,1 0 0,-1 0 15,0 0-15,-21-21 0,21 21 16,0-22-16,-21 44 31,0-1-31,0 0 0,0 0 16,0 0-16,0 22 0,-21-22 0,21 21 16,-21 0-16,0 1 0,21 20 15,0 1-15,0-22 0,-21 22 0,21-1 16,0 1-16,0-1 0,0-21 0,0 22 15,0-1-15,0 1 16,0-1-16,21 1 0,-21-1 0,0 1 16,0-1-16,0 1 0,0-1 0,0 1 15,0-22-15,0 22 0,0-22 16,-21 0-16,-1 1 0,-20-1 0,21 0 16,-21-20-16,-1-1 0,1 21 0,-22-42 15,22 21-15,-21-21 0,20 0 16,-20 0-16,-1 0 0,1-21 0,-1 0 15,22-21-15,-22 20 0,22-20 16,0-21-16,-1 20 0,22-20 0,0-22 16,0 22-16,21-22 0,0 0 0,0 1 15,21-1-15,0 0 16,22 22-16,-1-22 0,0 22 0,22-1 16,-1 1-16,1 20 0,-1-20 0,22 20 15,-22 1-15,1-21 0,21 20 16,-22 1-16,1 21 0,-1-22 0</inkml:trace>
  <inkml:trace contextRef="#ctx0" brushRef="#br0" timeOffset="20325">7959 4466 0,'0'0'0,"0"-21"0,0 0 16,0 0-16,0 0 0,0 42 31,0 0-31,-22 0 0,22 21 16,-21-20-16,0 41 0,21-21 0,-21 22 15,0-1-15,0 1 0,-1 21 16,1-22-16,0 22 0,0-22 0,0 1 15,0-22-15,-1 22 0,1-22 0,21 0 16,-21-21-16,21 22 16,0-22-16,0 0 0,21-21 31,0 0-31,1-21 0,-1 0 16,0-22-16,21 22 0</inkml:trace>
  <inkml:trace contextRef="#ctx0" brushRef="#br0" timeOffset="20701.39">8107 5017 0,'0'0'0,"0"21"15,0 0-15,0 0 0,-21 0 16,21 0-16,0 1 0,0-1 16,21 0-1,0-21-15,0 0 16,0 0-16,0 0 0,1 0 0,-1 0 15,21-21-15,-21 0 0,0-1 16,1 22-16,-1-21 0,21-21 0,-21 21 16,-21 0-16,21-1 0,-21-20 15,0 21-15,0 0 0,0 0 16,0-1-16,-21 1 0,0 21 0,0 0 0,0 0 16,0 0-16,-22 21 15,22 1-15,0-1 0,-21 21 0,20 0 16,1 1-16,0-1 0,21 0 15,0 1-15,0-1 0,0-21 0,0 22 16,0-22-16,0 0 0,21 0 0,0 0 16,1 0-16,-1-21 0,21 0 15,-21 0-15,0 0 0,22 0 0,-1 0 16,-21-21-16,22 0 0,-22 0 16,21 0-16,-21-22 0</inkml:trace>
  <inkml:trace contextRef="#ctx0" brushRef="#br0" timeOffset="21812.28">10626 4868 0,'0'0'0,"21"0"0,0 0 0,-21-21 15,0 0-15,21 21 0,0-21 16,-21 0-16,21 21 0,-21-21 16,22-1-16,-22 1 0,0 0 15,0 0-15,0 0 16,-22 0-16,1 21 0,0 0 16,-21 0-16,21 0 0,-22 0 0,22 0 15,-21 21-15,-1 0 0,22 0 0,-21 0 16,0 22-16,20-22 0,1 21 15,0 0-15,0 1 0,0-1 0,21 0 16,0 1-16,0-1 0,0-21 16,0 0-16,21 1 0,0-1 0,0 0 15,0-21-15,1 0 0,-1 21 16,21-21-16,-21 0 0,22 0 16,-22 0-16,21 0 0,-21 0 0,0 0 15,1-21-15,-1 21 0,0 0 16,-42 0-1,0 0-15,-1 21 16,1 0-16,-21-21 0,21 21 0,-22-21 16,22 22-16,-21-22 0,21 21 0,0-21 15,-1 0-15,1 21 0,21 0 16,0 0 0,0 0-16,0 1 15,21-22-15,1 21 16,-1-21-16,0 0 0,0 0 0,0 0 15,0 0-15,1 0 0,-1 0 16,21-21-16,-21 21 0,0-22 0,22 1 16,-22 21-16,0-21 0,0 21 15,-21-21-15,0 42 16,-21 0-16,21 0 16,-21 1-16,0-1 0,0 21 15,-1 0-15,1 1 0,0-1 0,-21 22 16,21-22-16,-1 21 0,1-20 15,-21 20-15,21-20 0,0-1 0,-1 0 16,1 1-16,0-1 0,21-21 16,0 0-16,-21 22 0,21-22 15,-21 0-15,21-42 16</inkml:trace>
  <inkml:trace contextRef="#ctx0" brushRef="#br0" timeOffset="23952.52">12509 4805 0,'0'-21'0,"0"0"16,0 42 15,0 0-15,0 21-16,0-21 0,0 22 0,0-1 15,-21 0-15,21 1 0,-21-1 0,0 0 16,0 1-16,21-1 0,-21 0 16,-1-20-16,1-1 0,0 21 0,21-21 15,-21 0-15,21-42 47,0 0-47,0 0 0,21-21 16,0 20-16,0-20 0,-21 0 15,22-22-15,-1 22 0,0-22 0,0 22 16,0-21-16,22-1 0,-22 22 16,21-1-16,-21 22 0,22-21 0,-1 21 15,0 21-15,-21 0 0,22 0 16,-22 0-16,21 21 0,-21 0 0,1 0 15,20 22-15,-21-1 0,-21 0 16,21 1-16,-21-1 0,0 0 0,0 1 16,0-1-16,0 0 0,0 1 0,0-22 15,0 0-15,0 21 0,-21-21 16,0 1-16,21-1 0,-21-21 31,21-21-15,0-1-16,0-20 0,0 21 15,21-21-15,-21-1 0,21 1 16,0 0-16,0-22 0,22 22 0,-22-22 16,21 22-16,-21 0 0,22-1 15,-1 22-15,-21-21 0,22 21 0,-1 21 16,0 0-16,-21 0 0,22 0 0,-22 0 16,0 21-16,0 21 0,0-21 15,1 22-15,-22-1 0,0 0 0,0 1 16,0-1-16,0 0 0,0 1 15,0-1-15,0-21 0,0 21 16,0-20-16,0 20 0,0-21 0,0 0 16,21 0-16,0-21 0,-21 22 15,21-22-15,0 0 0,0 0 0,1 0 16,20 0-16,0 0 0,-21-22 16,22 22-16,-1-21 0,0 0 0,22 0 15,-22-21-15,1 20 0,-1-20 0,0 0 16,1-1-16,-22-20 0,21 21 15,-21-1-15,0 1 0,1 0 0,-22 20 16,0-20-16,0 21 0,-22 21 31,1 0-31,0 21 0,0 0 16,0 22-16,21-1 0,-21-21 16,-1 21-16,1 1 0,21-1 0,0 0 15,0 1-15,0-1 0,0 0 16,0-20-16,0-1 0,0 21 0,0-21 15,21 0-15,1 1 16,-1-22-16,0 0 0,21 0 0,-21 0 16,22 0-16,-22 0 0,21-22 0,1 1 15,-22 0-15,21 0 0,0 0 16,-20-22-16,-1 22 0,21-21 0,-21 0 16,0-1-16,1 1 0,-1 0 15,0-1-15,0 1 0,-21 0 16,0 20-16,0 1 0,0 0 0,0 42 31,0 0-31,0 1 0,0 20 16,-21-21-16,21 21 0,-21 1 15,21-1-15,-21 0 0,21 1 0,0-22 16,0 21-16,0-21 0,0 22 0,0-22 16,0 0-16,21 0 0,0 0 15,0-21-15,0 0 0,22 22 0,-22-22 16,21 0-16,-21 0 0,22 0 15,-1-22-15,0 1 0,1 0 16,-1 0-16,0 0 0,1-22 0,-1 1 16,0 0-16,-21-1 0,22 1 15,-1-21-15,0-1 0,-20 22 0,20-22 16,0 22-16,-21-22 0,1 22 16,-1 0-16,0-1 0,0 22 0,-21 0 15,0 0-15,0 42 16,-21 0-1,0 22-15,21-22 0,-21 21 0,-1 0 16,1 22-16,0-22 0,0 22 16,0-1-16,0-20 0,21 20 0,0-21 15,0 1-15,0-1 0,0 0 16,0 1-16,0-22 0,0 21 16,21-21-16,0 1 0,0-1 0,0-21 15,22 0-15,-22 0 0,0 0 16,21 0-16,-21 0 0,22-21 0,-22 21 15,0-22-15,21-20 0,1 21 0,-22-21 16,21-1-16,-21-20 0,22 20 16,-22-20-16,21-1 0,1-20 0,-22 20 15,21 1-15,-21-1 0,22-20 16,-22 20-16,0 22 0,0-22 16,0 22-16,-21 21 0,0-22 0,0 22 15,-21 42 1,0 1-16,0 20 15,0-21-15,-1 21 0,-20 22 16,21-22-16,0 22 0,0-22 0,-1 22 16,1-1-16,0 1 0,21-22 15,-21 21-15,21 1 0,0-22 0,0 1 16,0-1-16,0 0 0,0 1 16,21-22-16,0 0 0,-21 0 0,21 0 15,1 0-15,-1-21 0,0 0 0,0 0 16,0 0-16,22 0 0,-22 0 15,21-21-15,-21 0 0,22 0 16,-1 0-16,-21 0 0,21-22 0,-20 22 16,20-21-16,-21-1 0,0 1 15,0 0-15,1 21 0,-22-22 0,0 22 16,21 0-16,-21 0 0,0 42 31,0 0-31,0 0 0,-21 0 16,21 22-16,-22-22 0,22 21 0,0-21 15,0 22-15,0-22 0,0 0 0,0 0 16,0 0-16,0 1 0,0-1 16,0 0-16,22-21 15,-1 0 1,-21-21 0,21 0-16,-21-1 0,21 1 0</inkml:trace>
  <inkml:trace contextRef="#ctx0" brushRef="#br0" timeOffset="24128.42">16827 4466 0,'0'0'0,"0"-21"0,0 0 15,-21 21 79</inkml:trace>
  <inkml:trace contextRef="#ctx0" brushRef="#br0" timeOffset="24308.83">15854 4678 0,'0'0'16,"-21"21"-16,-1-21 0,22 21 0,0 0 15,0 1 1,22-22-16,20 0 0,-21 0 16,0 0-16,22 0 0,-1 0 15,0 0-15,1 0 0,-1-22 0,0 22 16,22-21-16,-22 0 0</inkml:trace>
  <inkml:trace contextRef="#ctx0" brushRef="#br0" timeOffset="25028.63">17484 4657 0,'21'0'16,"0"0"0,0-21-16,0 21 0,0-22 0,22 22 15,-22-21-15,0 21 0,0-21 16,0 0-16,1 0 0,-1 0 0,-21-1 15,0 1-15,0 0 16,-43 21-16,22-21 0,-21 21 16,0 0-16,-1 0 0,1 0 15,-22 21-15,22-21 0,0 21 0,-1 0 16,1 1-16,21 20 0,0-21 16,0 0-16,21 0 0,0 1 0,0 20 15,0-21-15,0 0 0,0 0 0,21 1 16,0-1-16,0 21 0,0-21 15,22 0-15,-22 22 0,0-22 16,21 21-16,-21-21 0,1 22 16,-1-22-16,-21 21 0,0-21 0,0 22 15,0-22-15,0 0 0,0 0 0,0 0 16,-21 1-16,-1-1 0,-20 0 16,21-21-16,-21 0 0,-1 0 0,1 0 15,0 0-15,-1 0 0,1 0 16,0 0-16,-1 0 0,1-21 0,21 0 15,0-1-15,-1 1 0,22 0 16,0 0-16,0-21 0,0 20 0,0 1 16,0-21-16,0 0 0,0 20 0,0 1 15,22-21-15,-22 21 16,21 0-16,0 21 0,-21 21 31,21-21-31,-21 21 0,0 0 0,0 21 16,21-20-16,-21-1 0,0 0 15,0 0-15,0 0 0,0 0 0,0 1 16,21-1-16,1-21 0,-22 21 16,21-21-16</inkml:trace>
  <inkml:trace contextRef="#ctx0" brushRef="#br0" timeOffset="25404.81">17865 4995 0,'0'0'0,"21"-21"0,0 21 16,0-21-16,0 21 0,0-21 0,1 21 16,-1-21-16,0 21 0,-21-21 0,21-1 15,0 1-15,-21 0 16,0 0-16,0 0 0,0 0 0,0-1 15,-21 22-15,0 0 16,0 0-16,0 0 0,-1 0 16,1 22-16,0-1 0,-21 21 15,21-21-15,-22 22 0,22-1 0,0 0 16,0 1-16,0-1 0,-1 0 0,22 1 16,0-1-16,0-21 0,0 21 15,0-20-15,0-1 0,0 0 0,22 0 16,-1 0-16,0-21 0,0 0 15,0 0-15,0 0 0,22 0 0,-22 0 16,21 0-16,-21-21 0,22 0 0,-22 0 16,21 0-16</inkml:trace>
  <inkml:trace contextRef="#ctx0" brushRef="#br0" timeOffset="25662.18">18754 4360 0,'0'0'15,"0"-21"-15,0-42 16,-22 63 0,1 21-16,0 0 0,0 21 0,0-20 15,0 20-15,-1 21 0,1-20 16,0 20-16,0 1 0,0-1 16,-22 1-16,43-1 0,-21 1 0,0-22 15,0 22-15,0-22 0,21 0 16,0 1-16,-21-1 0,21-21 0,-22 21 15,22-20-15,0-1 0,0 0 16,22-21 0,-1 0-16,-21-21 15</inkml:trace>
  <inkml:trace contextRef="#ctx0" brushRef="#br0" timeOffset="26028.49">18732 5017 0,'0'0'0,"0"21"0,0 0 16,0 0-16,0 0 15,22-21 1,-1 0-16,0 0 16,0 0-16,0 0 0,0 0 0,22 0 15,-22-21-15,0 0 0,0 21 0,0-21 16,1 0-16,-1-1 15,-21 1-15,0-21 0,21 21 0,-21 0 16,0-1-16,0 1 16,-21 21-16,0 0 0,-1 0 15,1 21-15,0 1 16,0-1-16,0 0 0,0 0 0,-1 21 16,1 1-16,0-22 0,0 21 0,0 1 15,0-22-15,21 21 0,0-21 16,0 22-16,0-22 0,0 0 0,0 0 15,0 0-15,21-21 0,0 21 16,0-21-16,21 0 0,-20 0 16,-1 0-16,21 0 0</inkml:trace>
  <inkml:trace contextRef="#ctx0" brushRef="#br0" timeOffset="26581.17">19685 4932 0,'0'0'0,"0"-21"16,-21 21 0,0 0-16,-1 21 15,1 0-15,0 0 0,21 0 16,-21 1-16,0 20 0,0-21 0,-1 21 16,22-20-16,0-1 0,-21 21 15,21-21-15,0 0 0,0 1 0,0-1 16,0 0-16,0 0 0,21 0 0,1-21 15,-1 21-15,0-21 16,0 0-16,21 0 0,-20 0 0,20 0 16,-21 0-16,21 0 0,1 0 0,-22-21 15,21 0-15,-21 21 0,22-21 16,-22-21-16,21 20 0,1-20 0,-22 0 16,21-1-16,-21 1 0,22-21 15,-22 20-15,0-20 0,21-1 0,-21 1 16,22-1-16,-22 22 0,21-22 15,-21 22-15,1-21 0,-1 41 0,0-20 16,-21 21-16,0 0 0,21 0 16,-21 42-1,-21 0-15,0 0 0,0 21 0,-1-20 16,1 20-16,0 21 16,0-20-16,-21 20 0,20 1 0,1-22 15,0 22-15,0-1 0,21 1 0,0-22 16,0 0-16,-21 1 0,21-1 15,0 0-15,0-21 0,0 1 0,0-1 16,21 0-16,-21 0 0,21-21 16,0 0-16,0 0 0,1 0 15,-1 0-15,0 0 0,0 0 0,21 0 16,-20-21-16,-1 21 16,0-21-16,21 0 0,-21-1 0,1 1 15</inkml:trace>
  <inkml:trace contextRef="#ctx0" brushRef="#br0" timeOffset="26856.3">20235 4741 0,'0'0'0,"43"-21"31,-22 21-15,0-21-16,21 21 0,-21 0 0,22 0 15,-22 0-15,21 0 0,-21 0 16,1 0-16,20 0 0,-21 0 0,0 0 16</inkml:trace>
  <inkml:trace contextRef="#ctx0" brushRef="#br0" timeOffset="43187.89">11261 6922 0,'0'-22'47,"0"1"-32,0 0 1,0 0-16,-22 21 0,22-21 15,0 42 32,0 0-47,0 0 0,0 0 16,0 1-16,0-1 0,0 0 16,0 0-16,0 21 0,-21-20 15,21-1-15,0 21 0,0-21 0,0 22 16,0-22-16,0 0 0,0 0 15,-21 0-15,21 0 0,0 1 0,0-1 16,0-42 15,0-1-31,0 1 16,21 0-16,0 0 0,-21-21 0</inkml:trace>
  <inkml:trace contextRef="#ctx0" brushRef="#br0" timeOffset="43660.62">11790 6731 0,'0'0'16,"0"-21"-16,-21 21 16,-1 0-16,1 0 15,0 0-15,0 21 0,0 0 16,0 0-16,-1 1 15,1-1-15,0 0 0,21 0 0,-21 0 16,21 0-16,0 1 0,0-1 16,0 0-1,21-21 1,0 21-16,0-21 0,1 0 16,-1 0-16,21 0 0,-21 0 15,0 0-15,22 0 0,-22 0 0,21 0 16,-21 21-16,1-21 0,20 0 0,-21 0 15,0 21-15,-21 1 16,21-22-16,-21 21 0,0 0 16,0 0-16,-21-21 0,0 21 15,0 0-15,-21-21 0,20 22 0,-20-1 16,21-21-16,0 21 0,-22-21 0,22 0 16,-21 21-16,21-21 0,0 0 15,-1 0-15,1 0 0,0 0 16,0 0-16,0 0 0,0 0 15,21-21 1,0 0-16,0 0 16,0-1-16,0 1 15</inkml:trace>
  <inkml:trace contextRef="#ctx0" brushRef="#br0" timeOffset="43888.48">11218 6562 0,'0'0'0,"21"0"63,1 0-48,-1 0-15,0 0 16</inkml:trace>
  <inkml:trace contextRef="#ctx0" brushRef="#br0" timeOffset="44332.75">12573 6477 0,'0'0'0,"0"-21"0,0 0 0,0 0 15,-21 21-15,0 0 16,21 21 0,0 0-16,0 0 0,-22 0 15,22 22-15,0-1 0,0 0 16,-21 1-16,21-1 0,0 0 0,0 1 15,0-1-15,0 0 0,0 1 16,0-1-16,0 0 0,0-21 16,0 22-16,0-1 0,0-21 0,0 0 15,0 1-15,0-1 0,0 0 0,0 0 16,0-42 15</inkml:trace>
  <inkml:trace contextRef="#ctx0" brushRef="#br0" timeOffset="44929.41">12277 6689 0,'0'-21'0,"0"42"0,-22-42 0,22-1 0,0 1 16,0-21-16,0 21 0,0 0 0,0-1 15,0-20-15,0 21 0,0 0 16,22 0-16,-1-1 0,0 1 0,0 0 15,0 0-15,0 21 0,22 0 16,-22 0-16,0 0 0,21 0 0,-20 0 16,-1 21-16,21 0 0,0 0 0,-20 22 15,20-1-15,-21 0 0,21 1 16,-20-1-16,-1 0 0,0 22 0,-21-22 16,0 1-16,0-1 0,21 0 15,-21-21-15,0 22 0,0-1 16,0-21-16,0 0 0,0 1 0,0-1 15,0 0-15,0 0 16,0-42 0,0 0-1,0 0-15,0-22 0,0 22 16,0-21-16,0-1 0,0 1 0,0-21 16,21 20-16,0-20 0,-21-1 0,22 22 15,-1-22-15,0 22 0,0 0 16,0-1-16,22 22 0,-22 0 15,0 0-15,21 0 0,-21 21 0,1 0 16,20 0-16,-21 0 0,0 21 16,0 0-16,1 21 0,-1 1 0,0-1 15,-21 0-15,0 1 0,0-1 16,0 22-16,0-22 0,0 0 0,0 1 16,0-1-16,0 0 0,-21 1 0,0-1 15,-1-21-15,22 0 0,-21 22 16,0-22-16,21 0 0,0 0 15,0 0 1,0-42 15,21 0-31,0 21 0,1-21 16</inkml:trace>
  <inkml:trace contextRef="#ctx0" brushRef="#br0" timeOffset="46187.36">13589 6773 0,'0'0'0,"0"-21"16,0 42 31,0 1-47,0-1 0,0 0 0,0 0 15,-21 0-15,21 22 0,0-22 16,-21 0-16,21 0 0,0 21 15,0-20-15,0-1 0,0 0 0,0 0 16,0 0-16,0 0 0,0 1 0,0-1 16,21-21-16,0 0 15,0 0-15,0 0 0,0 0 0,1 0 16,-1-21-16,-21-1 0,42 22 16,-21-21-16,0-21 0,1 21 0,-1 0 15,0-22-15,-21 22 0,21-21 0,0-1 16,0 22-16,-21-21 15,0 21-15,0-22 0,0 22 0,0 0 16,22 0-16,-22 0 16,0 42-1,0 0-15,-22 0 16,22 0-16,0 22 0,0-22 0,0 0 16,0 21-16,0-20 0,0 20 15,0-21-15,0 21 0,0-20 0,0 20 16,0-21-16,0 0 0,22 0 15,-1 1-15,-21-1 0,21-21 0,0 21 16,0-21-16,0 0 0,1 0 0,-1 0 16,21 0-16,-21 0 15,0-21-15,1 0 0,20-1 0,-21 1 16,0 0-16,0 0 0,22-21 0,-22-1 16,0 22-16,-21-21 0,21-1 15,0 1-15,-21-21 0,22 20 0,-22-20 16,0 20-16,0 1 0,0 0 0,0-1 15,0 1-15,0 21 0,0 0 16,0 0-16,0-1 16,0 44-1,0-1-15,0 0 0,0 0 16,0 21-16,0-20 0,0 20 0,0 0 16,0 1-16,0-1 0,0 0 15,0 1-15,0-1 0,0 0 16,0 1-16,0-1 0,0-21 0,0 21 15,0-20-15,0 20 0,21-21 16,-21 0-16,21 0 0,0-21 0,0 22 16,0-22-16,1 0 0,-1 0 15,0 0-15,0 0 0,0 0 16,0-22-16,1 1 0,-1 0 0,0 0 16,0 0-16,0-22 0,0 22 15,1-21-15,-1 0 0,-21-1 0,21 1 16,0 0-16,0-22 0,-21 22 0,0-22 15,21 22-15,-21 0 0,22-1 16,-22 22-16,0-21 0,0 21 16,0-1-16,0 1 0,0 0 15,0 42 1,0 0 0,0 1-16,0-1 0,-22 21 15,22 0-15,-21 1 0,21 20 0,0-20 16,-21-1-16,21 0 0,-21 1 0,21 20 15,0-21-15,0-20 0,0 20 16,0 0-16,0-21 0,0 22 0,0-22 16,0 0-16,0 0 0,0 0 0,0 1 15,21-22-15,0 0 16,0 0-16,1 0 0,-1 0 16,0 0-16,0 0 0,0-22 0,0 1 15,22 0-15,-22 0 0,0 0 16,0 0-16,0-22 0,1 22 0,-1-21 15,0 21-15,0-22 0,0 22 0,-21-21 16,21 21-16,-21-1 16,0 44-1,0-1 1,0 21-16,0-21 0,0 0 16,0 1-16,0-1 0,0 21 15,0-21-15,0 0 0,0 1 16,0-1-16,0 0 0,0 0 15,0 0-15,22-21 32,-1 0-32,0-21 0,-21 0 15,21 0-15,0 0 0,0-1 16,-21-20-16,22 21 0</inkml:trace>
  <inkml:trace contextRef="#ctx0" brushRef="#br0" timeOffset="46356.27">15494 6477 0,'0'0'0,"-21"0"0,0-21 15,-1 21-15,1 0 32,21 21-17,-21-21 1,21 21-16</inkml:trace>
  <inkml:trace contextRef="#ctx0" brushRef="#br0" timeOffset="46543.16">14732 6773 0,'0'0'0,"0"22"15,-21-22 1,42 0-1,0 0-15,0 0 16,0 0-16,1-22 0,20 22 0,-21 0 16,0-21-16,22 21 0,-22-21 15,21 21-15</inkml:trace>
  <inkml:trace contextRef="#ctx0" brushRef="#br0" timeOffset="46960.93">15896 6922 0,'0'-43'16,"0"22"-1,-21 21 1,0 0 0,21 21-16,0 0 0,-21 1 0,21-1 15,0 21-15,0-21 0,0 22 16,0-1-16,0 0 0,-22 22 0,22-1 16,0 1-16,-21-1 0,21 1 0,0-1 15,-21 1-15,21-1 0,-21 1 16,0 20-16,0-20 0,21-1 0,-22 1 15,1-1-15,0 1 0,0-22 0,0 22 16,0-22-16,-1 0 0,1-20 16,0-1-16,21 21 0,-21-21 15,21-42 1,0 0-16,0 0 16,21 0-16,-21-22 0,21 1 15,0-22-15</inkml:trace>
  <inkml:trace contextRef="#ctx0" brushRef="#br0" timeOffset="47280.75">15663 6964 0,'0'0'0,"0"-42"0,0 20 16,-21 1-16,21 0 0,0 0 0,0 0 16,0 0-16,0-1 0,0 1 15,0 0-15,21 0 0,0 0 16,1 0-16,-1 21 0,21-22 0,-21 22 15,22 0-15,-1 0 0,0 0 16,1 0-16,-1 0 0,0 0 0,-21 22 16,22 20-16,-22-21 0,0 0 0,0 22 15,-21-22-15,0 21 0,0-21 16,-21 22-16,0-22 0,0 0 0,-22 0 16,22 0-16,-21 0 0,21 1 0,-22-22 15,22 21-15,-21-21 0,21 0 16,0 0-16,-1 0 0,22-21 31,0-1-15,22 1-16,-1 0 0</inkml:trace>
  <inkml:trace contextRef="#ctx0" brushRef="#br0" timeOffset="47564.1">16573 6138 0,'-21'22'31,"0"20"-31,0-21 0,21 21 16,-21 1-16,21-1 0,-21 22 0,-1-1 15,22-21-15,0 22 0,-21-1 16,0-20-16,21 20 0,-21-20 0,21-1 15,0-21-15,0 21 0,0-20 16,0-1-16,0 0 0,0 0 0,0 0 16,21-21-1,0 0-15,0-21 16,1 0-16,-1 0 16</inkml:trace>
  <inkml:trace contextRef="#ctx0" brushRef="#br0" timeOffset="47960.89">16658 6689 0,'0'21'0,"-21"-21"16,21 21-16,0 0 15,0 0-15,21 1 16,0-22-16,0 0 16,1 0-16,-1 0 15,0 0-15,0 0 0,0 0 0,0 0 16,1-22-16,-1 1 0,0 21 15,0-21-15,0 0 0,0 0 16,1-22-16,-1 22 0,-21 0 0,0 0 16,0 0-16,0 0 0,-21-1 15,-1 22-15,1 0 0,0 0 16,0 0-16,0 22 0,0-22 0,-1 21 16,-20 0-16,21 21 0,0-21 15,0 22-15,-1-22 0,1 21 0,0-21 16,21 22-16,0-22 0,0 0 15,0 21-15,0-20 0,0-1 0,0 0 16,0 0-16,21 0 0,0-21 0,-21 21 16,22-21-16,-1 0 0,0 22 15,0-22-15,0 0 0,0 0 16,1 0-16,-1 0 0,21 0 0,-21 0 16,0-22-16,22 22 0,-22-21 0,21 0 15</inkml:trace>
  <inkml:trace contextRef="#ctx0" brushRef="#br0" timeOffset="48248.73">17716 6265 0,'0'0'0,"0"-21"0,0 0 16,-21 21-1,0 21 1,0 0-16,0 1 0,21 20 15,-21-21-15,21 21 0,-22 1 0,22 20 16,-21-20-16,0-1 0,21 21 0,-21-20 16,21-1-16,0 0 0,0 1 15,0-1-15,0-21 0,0 0 0,0 22 16,0-22-16,0 0 0,0 0 16,21 0-16,0-21 0,0 0 15,1 0-15,-1 0 0,0 0 16,0 0-16,21 0 0,-20-21 15,-1 0-15,21 0 0</inkml:trace>
  <inkml:trace contextRef="#ctx0" brushRef="#br0" timeOffset="48548.58">18351 6308 0,'0'0'0,"-21"-21"16,42 21 15,1 0-31,20 0 16,-21 21-16,0 0 0,0 0 15,22 21-15,-22-20 0,0 20 16,0 0-16,0 1 0,1 20 0,-22-21 16,0 1-16,0-1 0,0 22 15,0-22-15,-22 0 0,-20 1 0,21-22 16,0 21-16,-22 0 0,22-20 0,-21-1 15,21 21-15,-22-21 0,22 0 16,-21 1-16,21-22 0,0 21 0,-22-21 16,22 0-16,0 0 0,-21 0 0,20 0 15,1 0-15,-21 0 0</inkml:trace>
  <inkml:trace contextRef="#ctx0" brushRef="#br0" timeOffset="49316.2">11599 7853 0,'0'0'0,"-21"21"0,-42-21 16,41 0-16,1 0 0,0 0 15,0 0-15,0 0 16,0 0-1,42 0 17,21 0-17,-21 0-15,22 0 0,-1 0 16,0 0-16,22 0 16,-1 0-16,1 0 0,20 0 0,1 0 0,21 0 15,0 0-15,0 0 0,21 0 16,0 0-16,21 0 0,21 0 15,-21 0-15,22 0 0,-1 0 0,0 0 16,1 0-16,20 0 0,-21 0 0,1 0 16,-22 0-16,0 0 0,21 0 15,-20 0-15,-1 0 0,-21 0 0,21-21 16,-21 21-16,-21 0 0,21 0 0,-21-21 16,-22 21-16,22-21 0,-21 21 15,-1 0-15,-20-22 0,21 22 0,-43 0 16,21 0-16,-20-21 0,20 21 0,-42 0 15,22 0-15,-22-21 0,0 21 16,0 0-16,-21-21 0,-21 0 31,-21 21-31,21 0 0,-22-21 16,-20 21-16,20 0 0,-20-22 16</inkml:trace>
  <inkml:trace contextRef="#ctx0" brushRef="#br0" timeOffset="49955.83">11493 8065 0,'0'0'0,"0"21"0,0 0 15,0 0 1,22-21 0,-1 0-16,21 0 0,0 0 0,22 0 15,-1 0-15,1 0 0,21 0 0,20 0 16,1 0-16,0 0 0,21 0 15,21 0-15,0-21 0,22 21 16,-1 0-16,0-21 0,22 21 0,-22 0 16,1-21-16,-1 21 0,0 0 15,-21-22-15,1 22 0,-1 0 0,-21-21 16,0 0-16,0 21 0,-21 0 0,-1-21 16,-20 21-16,0 0 0,-1 0 15,-20-21-15,-1 21 0,1 0 0,-22 0 16,1-21-16,-1 21 0,0 0 0,-21 0 15,1 0-15,-1 0 0,0-22 16,0 22-16,0 0 0,-21-21 16,-21 21 46</inkml:trace>
  <inkml:trace contextRef="#ctx0" brushRef="#br0" timeOffset="80112.53">2244 9377 0,'0'-21'0,"-22"21"16,22-21-16,-21 21 15,21-22-15,0 44 31,0-1-15,0 0-16,0 21 0,0 1 0,0-1 16,0 0-16,-21 22 0,0-22 15,21 22-15,-21-22 0,0 21 0,21-20 16,-22-1-16,1 0 0,21 1 16,-21-22-16,21 0 0,0 0 0,0 0 15,-21 1-15,21-44 31,0 1-15,0 0-16,0 0 16,0 0-16,21 0 0,0-1 15,0 1-15,1 21 16,-1-21-16,0 21 0,0-21 0,0 21 16,0 0-16,1 0 0,-1-21 15,21 21-15,-21 0 0,22 0 0,-22-21 16,21 21-16,-21 0 0,0-22 15,22 1-15,-22 21 0,0-21 0,0 21 16,0-21-16,-21 0 0,22 0 16,-22-1-16,0 1 0,0 0 15,0 0-15,0 0 16,0 0-16,-22 21 0,22-22 0,-21 22 16,0 0-16,0 0 15,21 43 1,-21-22-16,21 21 15,0-21-15,-21 22 0,21-1 0,0 0 16,0 22-16,0-22 0,0 1 0,0-1 16,-22 0-16,22-21 0,0 22 15,-21-1-15,21-21 0,0 22 0,0-22 16,0 21-16,0-21 0,0 0 16,0 1-16,21-65 31,1 22-31,-1 0 15</inkml:trace>
  <inkml:trace contextRef="#ctx0" brushRef="#br0" timeOffset="80323.42">3154 9864 0,'0'-21'94,"0"-1"-78</inkml:trace>
  <inkml:trace contextRef="#ctx0" brushRef="#br0" timeOffset="80922.73">4551 9652 0,'0'-21'16,"0"0"0,21 0-16,0-1 0,0 1 0,0 0 15,1 0-15,-1 0 0,0 0 0,0-1 16,0-20-16,0 21 0,1 0 16,-1 0-16,-21-22 0,0 22 15,0 0-15,0 0 0,0 0 0,0-1 16,0 44 15,-21-1-31,21 0 16,-22 0-16,22 21 0,-21 1 0,21-1 15,0 0-15,0 1 0,0 20 0,0-20 16,0 20-16,0-21 0,0 22 16,0-22-16,0 22 0,0-22 0,0 0 15,0 1-15,0-22 0,0 21 16,0-21-16,0 1 0,0-1 0,0 0 15,0 0-15,-21-21 0,0 0 16,0 0-16,0 0 0,-1 0 16,1 0-16,-21 0 0,21 0 0,-22-21 15,1 0-15,0 0 0,21-1 0,-22 1 16,22 0-16,0 0 0,0 0 16,0 21-16,-1-21 0,22-1 0,-21 22 15,42 0 16,1 0-31,-1 0 0,0 22 16,0-22-16,21 0 0,-20 0 16,20 0-16,-21 0 0,21 0 0,1 0 15,-1 0-15,0-22 0</inkml:trace>
  <inkml:trace contextRef="#ctx0" brushRef="#br0" timeOffset="81441.19">5313 9440 0,'0'0'0,"0"-63"16,0 42 0,0 0-16,-21-1 0,-1 1 15,1 21-15,21-21 16,-21 21-16,0 0 16,21 21-16,-21-21 15,21 43-15,0-22 0,0 21 16,-21 0-16,21 22 0,-22-1 0,22 1 15,0-1-15,0 22 0,0 0 16,0-22-16,-21 22 0,21 0 0,0-22 16,-21 22-16,21-1 0,0 1 0,0 0 15,0-1-15,0 1 0,-21 0 16,21-22-16,0 22 0,-21 0 0,21-22 16,0 1-16,0-1 0,0 1 0,0-1 15,0-21-15,0 1 0,0-22 16,0 21-16,21-21 15,0-21-15,0 0 0,0-21 0,1 0 16,-1 0-16,21-21 0,-21-1 16,0 1-16,22 0 0,-22-22 15,0 1-15,0 20 0,0-20 0,1-1 16,-22 1-16,0 20 0,0-20 0,0-1 16,-22 1-16,1 21 0,0-1 15,0 1-15,-21 0 0,-1-1 0,22 22 16,-21 0-16,-1 0 0,22 0 0,0-1 15,-21 1-15,21 21 0,21-21 16,-22 21-16,22-21 16,22 0-1,-1 21-15,0-21 0,21-1 16,-21 22-16,43-21 0,-22 0 0,22-21 16</inkml:trace>
  <inkml:trace contextRef="#ctx0" brushRef="#br0" timeOffset="81722.49">6900 9398 0,'0'0'0,"-21"0"15,0 0-15,0 0 0,21 21 16,0 0-16,0 22 15,0-22-15,-21 21 0,21 22 16,0-22-16,0 0 0,0 1 0,0-1 16,-22 22-16,22-43 0,0 21 0,0 0 15,0-20-15,0-1 0,0 0 16,0 0-16,22-21 16,-1 0-1,-21-21-15,21-21 0</inkml:trace>
  <inkml:trace contextRef="#ctx0" brushRef="#br0" timeOffset="81948.36">6837 8932 0,'0'0'0,"-21"22"0,-1-1 0,1 0 16,0 0-16,0 21 0,21-20 15,0 20-15,0-21 0,0 0 0,0 0 16,21 1-16,0-1 0,0 0 16,1-21-16,20 0 0,-21 0 0,21 0 15,-20 0-15,20 0 0,-21-21 0,21 0 16,-20-1-16,-1 1 0,0 0 16,-21-21-16</inkml:trace>
  <inkml:trace contextRef="#ctx0" brushRef="#br0" timeOffset="82072.28">7112 9081 0,'0'-64'15,"-21"-42"1,42 276-16,-63-361 0,20 170 0,1 0 15,0 21-15,0 0 0,0 0 0,0 0 16,-1 0-16,1 21 0,0 0 0,0 0 16,0 0-16,21 22 0,0-22 15,0 21-15,0-21 0,0 22 0,21-22 16,0 0-16,0 0 0,0 0 16,22 1-16</inkml:trace>
  <inkml:trace contextRef="#ctx0" brushRef="#br0" timeOffset="82338.37">7556 8890 0,'0'0'0,"0"-21"16,-21 21-16,21 21 0,0 21 16,-21-20-16,21 20 0,-21 0 15,0 22-15,21-22 0,0 22 0,-21-1 16,-1 1-16,1-1 0,21 1 15,-21-1-15,0 1 0,0-1 0,21-21 16,0 22-16,-21-22 0,21 1 16,0-1-16,0-21 0,0 0 15,0 0-15,0 1 0,0-1 0,21-21 16,0-21 0,0-1-16,0 1 0,-21 0 15,21 0-15</inkml:trace>
  <inkml:trace contextRef="#ctx0" brushRef="#br0" timeOffset="82504.78">7281 9525 0,'0'0'0,"-21"0"0,0 0 15,42 0 17,0 0-32,0 0 0,1 0 15,20 0-15,-21 0 0,21 0 0,1-21 16,-1 21-16,0-21 0,1 21 15,20 0-15,-20-21 0,20 21 0,1 0 16</inkml:trace>
  <inkml:trace contextRef="#ctx0" brushRef="#br0" timeOffset="82776.74">9123 9335 0,'0'0'0,"0"21"31,0 0-31,0 0 0,0 0 0,0 0 16,-21 22-16,21-22 0,-22 21 16,22-21-16,0 22 0,0-22 0,-21 21 15,21-21-15,-21 22 0,21-22 0,0 0 16,0 0-16,0 0 15,21-21 1,0 0-16,1 0 16,-1-21-16,21 21 0</inkml:trace>
  <inkml:trace contextRef="#ctx0" brushRef="#br0" timeOffset="83108.58">9652 9398 0,'0'0'0,"21"-21"0,21 0 0,-42 0 16,22-1-16,-22 1 0,0 0 15,-22 21 1,1 0-16,0 21 16,0 0-16,0 1 0,-22-22 15,22 21-15,0 0 0,0 0 0,0-21 16,21 21-16,0 0 0,0 1 16,0-1-16,0 0 15,21 0-15,0 0 0,-21 0 16,21 1-16,0-1 0,1-21 15,-22 21-15,0 0 0,21 0 0,-21 0 16,0 1-16,0-1 0,0 0 16,-21-21-1,-1 21 1,1-21-16,0 0 0,0 0 16,0 0-16,0-21 15,-1 0-15,1 0 16,21-1-16,-21 1 0</inkml:trace>
  <inkml:trace contextRef="#ctx0" brushRef="#br0" timeOffset="83296.47">9059 9186 0,'0'0'0,"0"-21"16,21 21 15,1 0-31,-1 0 16,0 0-16,-21 21 15</inkml:trace>
  <inkml:trace contextRef="#ctx0" brushRef="#br0" timeOffset="85347.85">11112 9377 0,'0'0'16,"0"21"-16,0 0 15,0 0-15,0 1 0,0-1 0,0 21 16,0 0-16,0-20 15,0 20-15,-21 0 0,21 1 0,-21-1 16,21-21-16,0 21 0,-21 1 0,0-22 16,21 0-16,-21 0 0,21 0 15,0 1-15,0-44 32,0-20-32,0 21 15,0 0-15,0-22 0,0 1 16,0 0-16,0-22 0,21 22 0,0 0 15,0-1-15,0 1 0,0 0 16,1 20-16,-1 1 0,0 0 0,21 0 16,-21 21-16,1 0 0,-1 0 15,0 0-15,0 21 0,-21 21 0,21-20 16,0 20-16,-21-21 0,0 21 16,0 1-16,0-1 0,0 22 0,0-22 15,0 0-15,0-21 0,0 22 0,0-1 16,0-21-16,0 0 0,0 1 15,0-1-15,0 0 0,0 0 0,0-42 32,0 0-17,22 0-15,-1-1 0,0-20 0,0 0 16,0-1-16,0 1 0,1-21 0,-1 20 16,21-20-16,-21 20 0,0 1 15,1 0-15,20-1 0,43-20 16,-64 63-1,-21 21 1,21 0-16,-21 0 0,0 1 16,0 20-16,0 0 0,0-21 0,0 22 15,0-1-15,0 0 0,0-20 0,0 20 16,0-21-16,0 21 0,0-20 16,21-1-16,-21 0 0,21 0 0,-21 0 15,21-21-15,1 21 0,-1-21 16,0 0-16,0 0 0,0 0 15,0 0-15,1-21 0,20 0 16,-21 0-16,0 0 0,0-22 0,1 22 16,20-21-16,-21 0 0,0-1 15,0-20-15,1 42 0,-1-22 0,-21 1 16,0 21-16,21 0 0,-21-1 16,0 44-1,0-1 1,0 0-16,-21 0 0,21 0 0,0 22 15,0-22-15,-21 21 0,21 0 0,0-20 16,-22 20-16,22-21 0,0 21 16,0-20-16,0-1 0,0 0 15,0 0-15,0 0 0,22 0 0,-1-21 16,0 0-16,0 0 0,0 0 16,0 0-16,1 0 0,-1 0 0,0-21 15,21 0-15,-21 0 0,1 0 0,-1 0 16,0-22-16,0 22 0,0-21 15,0-1-15,1 1 0,-1 0 0,0-1 16,-21 1-16,21 0 0,0 21 0,-21-22 16,21 22-16,-21 0 15,0 42 1,0 0-16,0 22 0,0-22 16,0 0-16,0 21 0,-21 1 15,21-1-15,-21 0 0,21 1 16,-21-1-16,21-21 0,0 21 0,0 1 15,0-22-15,0 21 0,0-21 0,21 1 16,0-1-16,-21 0 0,21 0 16,1-21-16,-1 0 0,21 0 0,-21 0 15,0 0-15,22 0 0,-22-21 0,21 21 16,1-21-16,-22 0 0,21-22 16,-21 1-16,22 0 0,-1-1 0,-21 1 15,21-22-15,1 22 0,-22-21 16,21-1-16,-21 22 0,22-22 0,-22 22 0,0 0 15,0-1-15,0 1 16,1 21-16,-1-22 0,-21 22 0,21 21 16,-21-21-16,0 42 15,-21 0-15,0 1 16,-1-1-16,1 21 0,0 0 0,21 1 16,-21-1-16,21 22 0,-21-1 0,21-21 15,-21 22-15,21-1 0,0-20 16,0 20-16,0-20 0,0-1 0,0 0 15,0 1-15,0-22 0,0 21 0,21-21 16,-21 0-16,21 1 0,0-22 0,0 0 16,0 0-16,22 0 15,-22 0-15,0 0 0,21 0 0,-20-22 16,20 1-16,0 0 0,-21 0 0,22-21 16,-1-1-16,0 1 0,-20-22 15,20 22-15,0-21 0,1-1 0,-22 1 16,0-1-16,0 22 0,21-22 0,-20 22 15,-22 0-15,21-1 0,0 1 16,-21 21-16,21 0 0,-21 42 31,0 0-31,-21 0 0,21 21 16,-21 1-16,0-1 0,-1 22 0,22-1 16,-21 1-16,0-22 0,21 21 15,-21 1-15,21-22 0,-21 1 0,21-1 16,0 0-16,0 1 0,0-22 15,0 0-15,0 0 0,0 0 0,21-21 16,0 0-16,0 0 0,0 0 16,22 0-16,-22 0 0,0-21 15,0 21-15,22-42 0,-22 21 0,21-1 16,-21-20-16,0 21 0,22-21 0,-22-1 16,0 22-16,21-21 0,-20-1 15,-1 22-15,-21 0 0,21 21 0,-21 21 31,0 0-31,0 22 0,0-22 16,-21 21-16,21-21 0,-21 1 16,21 20-16,0-21 0,0 0 0,0 0 15,0 1-15,0-1 0,0 0 16,21-21 0,0 0-16,0 0 15,0 0-15,0-21 0,1 0 0,-1-22 16</inkml:trace>
  <inkml:trace contextRef="#ctx0" brushRef="#br0" timeOffset="85528.75">14880 9313 0,'0'0'0,"-21"0"16,-21 0-16,20 0 15,22 22 1,0-1 15</inkml:trace>
  <inkml:trace contextRef="#ctx0" brushRef="#br0" timeOffset="85696.65">13949 9610 0,'-21'0'0,"42"0"0,-85 0 0,43 21 16,0-21-16,42 0 31,21-21-31,-20 0 0,20 21 16,0-22-16,1 1 0,20 0 16,-21 21-16</inkml:trace>
  <inkml:trace contextRef="#ctx0" brushRef="#br0" timeOffset="86039.46">15092 9652 0,'-21'0'0,"42"0"0,-64 0 0,22 0 0,0 0 15,0 0-15,21 21 0,0 0 0,-21 1 16,21-1-16,-21 21 0,21 0 16,0 1-16,0-1 0,0 0 0,0 22 15,0-22-15,0 22 0,0-1 16,0 1-16,0-1 0,0 1 0,0-1 16,0 1-16,0-1 0,0-20 15,0 20-15,0-21 0,0 1 0,0-1 16,0 0-16,0-20 0,0 20 0,0-21 15,0 0-15,-22-21 0,22-21 32,0 0-32,0 0 0,0-22 0,22 22 15</inkml:trace>
  <inkml:trace contextRef="#ctx0" brushRef="#br0" timeOffset="86280.32">15049 9864 0,'0'0'0,"0"-43"0,22 1 15,-1 21-15,-21 0 0,21 0 0,0-1 16,0 22-16,22-21 0,-22 21 16,0 0-16,21 0 0,-21 0 0,22 0 15,-22 0-15,0 21 0,0 1 0,0-1 16,-21 21-16,0-21 0,0 22 16,0-22-16,0 21 0,-21-21 0,0 22 15,-21-22-15,-1 0 0,1 0 0,0 0 16,-1 0-16,1 1 0,0-22 15,21 0-15,-22 21 0,22-21 0,0 0 16,21-21 0,0-1-16</inkml:trace>
  <inkml:trace contextRef="#ctx0" brushRef="#br0" timeOffset="86516.72">15811 9123 0,'0'21'16,"-21"0"-16,21 22 0,-21-1 0,0 0 15,0 1-15,0 20 0,-1-21 16,1 22-16,21-1 0,-21 1 16,21-1-16,-21 1 0,21-1 0,-21-20 15,21 20-15,0-20 0,0-22 0,0 21 16,0-21-16,0 0 0,0 1 15,0-1-15,21-21 0,0 0 0,0 0 16,0 0-16,1-21 0</inkml:trace>
  <inkml:trace contextRef="#ctx0" brushRef="#br0" timeOffset="86844.57">15917 9737 0,'0'21'16,"0"0"-1,0 0-15,0 0 16,21-21-16,1 0 0,-1 0 16,0 0-16,0 0 0,0 0 15,22 0-15,-22 0 0,0 0 0,21-21 16,-21 0-16,1 21 0,-1-21 0,-21 0 16,21 0-16,-21-1 0,0 1 0,0 0 15,0 0-15,-21 21 16,0 0-16,-1 0 15,-20 21-15,21 0 0,0 22 16,-22-22-16,22 21 0,0 0 16,21 1-16,0-1 0,-21-21 0,21 22 15,0-1-15,0-21 0,0 0 0,21 0 16,0 1-16,0-1 0,1 0 16,-1-21-16,21 0 0,-21 0 0,0 0 15,22 0-15,-22-21 0,21 0 0</inkml:trace>
  <inkml:trace contextRef="#ctx0" brushRef="#br0" timeOffset="88125.04">17568 9440 0,'0'0'0,"0"22"0,21-22 16,1 0-16,-1 0 0,0 0 15,0 0-15,0 0 0,0-22 0,1 22 16,20-21-16,-21 0 0,21 0 16,1 0-16,-22 0 0,21-1 0,1 1 15,-22-21-15,21 21 0,-21 0 0,-21-22 16,0 22-16,0 0 15,0 0-15,-21 0 0,0 21 0,-21 0 16,-1 0-16,1 0 0,-22 0 0,22 21 16,-21 0-16,-1 0 0,22 0 15,-1 0-15,1 22 0,21-22 0,0 21 16,21-21-16,0 22 0,0-22 0,0 21 16,21-21-16,0 22 0,21-1 15,-20-21-15,20 22 0,0-1 0,1-21 16,-1 21-16,21 1 0,-20-22 0,-1 21 15,0-21-15,-20 22 0,20-22 16,-21 0-16,0 0 0,-21 0 0,0 1 16,0-1-16,-21 0 15,0-21-15,-21 0 0,20 0 0,-20 0 16,0 0-16,-1 0 0,1 0 16,0-21-16,-1 0 0,1-1 0,0 1 15,-1 0-15,1 0 0,21-21 0,0-1 16,0 22-16,-1-21 0,22 21 15,0-1-15,0 1 0,-21 0 0,21 0 16,0 42 0,21 0-16,-21 0 15,22 1-15,-22 20 0,21-21 0,0 21 16,-21-20-16,21 20 0,0-21 0,0 21 16,-21-20-16,22 20 15,-1-21-15,0 0 0,0 0 0,0 1 16,0-22-16,1 21 0,-1-21 0,21 0 15,-21 0-15,0 0 0,22 0 0,-22 0 16,21-21-16,1-1 0,-22 1 16,21 0-16,0 0 0,-20 0 0,20-22 15,-21 1-15,0 0 0,0-1 0,1 1 16,-1-21-16,-21 20 0,0 1 16,0 0-16,0 20 0,0 1 0,0 0 15,0 0-15,-21 21 16,-1 21-1,1 0-15,21 0 0,-21 1 0,0 20 16,21-21-16,0 21 0,-21 1 0,21-22 16,0 21-16,0-21 0,0 22 15,0-22-15,0 0 0,0 0 0,0 0 16,21 1-16,0-1 0,0-21 0,0 0 16,1 0-16,20 0 0,-21 0 0,0 0 15,22 0-15,-22 0 0,21-21 16,-21-1-16,22-20 0,-1 21 0,-21-21 15,21-1-15,-20 1 0,20 0 0,-21-22 16,0 22-16,22-22 0,-22 1 16,0-1-16,0 1 0,0 20 0,0-20 15,1-1-15,-22 22 0,0 0 16,0-1-16,0 22 0,0-21 16,0 21-16,-22 21 15,1 0-15,0 21 0,21 0 0,-21 0 16,21 22-16,0-1 0,-21 0 15,21 1-15,0-1 0,0 0 0,-21 1 16,21-1-16,0 21 0,0-20 0,0-1 16,0 0-16,-22 1 0,22-1 15,0 0-15,0 1 0,0-22 0,0 21 16,0-21-16,0 1 0,0-1 0,0 0 16,0 0-16,22-21 31,-1-21-31,-21 0 15,21 0-15,0-1 0,0-20 0</inkml:trace>
  <inkml:trace contextRef="#ctx0" brushRef="#br0" timeOffset="88499.83">19092 9567 0,'0'43'15,"0"-22"-15,0 0 0,0 0 16,21-21 15,1 0-31,-1 0 16,0 0-16,0 0 0,0-21 0,0 0 15,1 21-15,-1-21 0,0 0 0,0-1 16,0 1-16,0 0 0,1 0 16,-22 0-16,0 0 0,-22 21 15,1 0 1,0 0-16,-21 21 0,21 0 0,-1 0 15,-20 0-15,21 0 0,0 1 16,0-1-16,-1 0 0,1 21 0,21-21 16,0 1-16,0-1 0,0 0 15,0 0-15,0 0 0,0 0 16,0 1-16,0-1 0,0 0 16,21-21-16,1 21 0,-1-21 15,0 0-15,0 0 0,0 0 16,22 0-16,-22 0 0,21-21 0,0 0 15,1 21-15,-1-21 0,0-1 0</inkml:trace>
  <inkml:trace contextRef="#ctx0" brushRef="#br0" timeOffset="89020.54">19897 9504 0,'0'0'0,"0"-21"16,-22 0-1,1 21-15,0 0 0,0 0 16,0 0-16,21 21 0,-21 0 0,-1 0 15,1 0-15,0 0 0,21 1 0,-21 20 16,21-21-16,-21 21 0,21-20 16,-21 20-16,21-21 0,0 21 0,0-20 15,0-1-15,0 0 0,0 0 0,0 0 16,21 0-16,0-21 0,0 22 16,0-22-16,22 0 0,-22 0 0,0 0 15,21 0-15,-21 0 0,22 0 0,-22-22 16,0 1-16,21 0 0,-20 0 15,-1-21-15,21 20 0,-21-20 16,0-21-16,1 20 0,-1-20 0,0 20 16,21-20-16,-21-1 0,1-20 0,-22 20 15,21 1-15,0-1 0,0 1 16,0-1-16,0 22 0,-21-22 0,22 43 16,-22-21-16,21 21 0,-21 0 0,0 42 15,0 0 1,0 0-16,-21 21 0,-1 22 0,1-22 15,0 22-15,0-1 0,0 1 0,21-1 16,-21 1-16,-1-1 0,1 1 16,0-1-16,0-20 0,21 20 0,0-21 15,0 22-15,0-22 0,0-21 16,0 22-16,0-22 0,0 21 16,0-21-16,0 1 0,21-22 15,0 0-15,0 0 0,1 0 0,-1 0 16,0 0-16,0 0 0,0-22 0,22 1 15,-22 0-15,21 0 0,-21-21 16,0 20-16,22-20 0,-22 0 0,0-1 16</inkml:trace>
  <inkml:trace contextRef="#ctx0" brushRef="#br0" timeOffset="89212.09">20235 9271 0,'0'0'0,"-21"0"0,21 21 15,0 0 1,21-21-16,0 0 16,22 0-16,-1 0 0,-21 0 0,22 0 15,-1 0-15,0 0 0,1 0 0,-22 0 16,0 0-16,21 0 0,-21 0 16,1 0-16,-1 0 0,0 0 15</inkml:trace>
  <inkml:trace contextRef="#ctx0" brushRef="#br0" timeOffset="91086.28">22860 9843 0,'42'0'16,"-21"0"-16,1-22 16,-22 1-16,21 0 0,0 21 0,-21-21 15,21 0-15,0 0 0,-21-1 16,0 1-16,0 0 0,0-21 15,0 21-15,0-1 0,0-20 0,0 21 16,0 0-16,-21 0 0,0-1 0,-21 1 16,20 0-16,-20 21 0,0 0 15,-1 0-15,1 0 0,0 0 0,-1 0 16,-20 0-16,21 0 0,-1 21 0,1 22 16,0-22-16,-1 0 0,22 21 15,-21-21-15,42 22 0,-21-1 0,21-21 16,0 22-16,0-22 0,0 0 15,21 21-15,0-21 0,0-21 16,0 22-16,22-1 0,-1-21 0,0 0 16,1 0-16,20 0 0,1-21 0,-1-1 15,1 1-15,-1 0 0,1 0 16,-1-21-16,-21 20 0,1-20 0,-1 0 16,0-1-16,-20 1 0,-1-21 0,0 20 15,0-20-15,0 20 0,0-20 16,-21 21-16,0-22 0,0 22 0,0-22 15,0 22-15,0-22 0,0 22 16,0 0-16,0 21 0,0-22 0,0 22 16,0 0-16,-21 21 15,0 21 1,21 21-16,0-20 0,0 41 16,-21-21-16,21 22 0,0-22 0,0 22 15,0-1-15,0 1 0,0-22 16,0 22-16,0-22 0,0 21 0,0-20 15,0-1-15,21 0 0,0-20 0,0 20 16,1-21-16,-1 0 0,0 0 16,0 1-16,21-22 0,-20 0 0,-1 0 15,21 0-15,-21 0 0,22 0 0,-22-22 16,21 22-16,-21-21 0,22 0 16,-22 0-16,21-21 0,-21 20 15,0-20-15,1 21 0,-1-21 0,-21 20 16,0 1-16,0-21 0,0 21 15,0 0-15,0-1 0,-21 22 16,-1 0-16,1 0 0,0 22 16,0-22-16,0 21 0,0 0 15,21 0-15,-22 21 0,22-20 0,-21-1 16,21 21-16,0-21 0,0 0 0,0 22 16,0-22-16,0 0 0,0 0 15,21 0-15,1-21 16,-1 0-16,21 0 0,-21 0 0,0 0 15,22 0-15,-22 0 16,21-21-16,1 0 0,-22 0 0,21 0 16,0-22-16,1 22 0,-1-21 0,0 21 15,1-22-15,-1 1 0,-21 21 16,0-21-16,1 20 0,-22 1 0,0 0 16,-22 21-1,1 21-15,0 0 16,0 1-16,0 20 0,21-21 15,0 0-15,0 0 0,0 22 0,0-22 16,0 21-16,0-21 0,0 1 16,0-1-16,21 21 0,0-21 0,-21 0 15,21 1-15,-21-1 16,21 0-16,-21-42 31,-21 21-31,0-21 16,0-1-16,0 1 0,0 0 0,-1 0 15,1 0-15,0 0 16,0-1-16,0 22 0,21 22 31,0-1-31,0 0 0,0 0 16,0 0-16,0 0 0,21 1 0,0-1 16,0 0-16,0 0 0,1 0 15,-1-21-15,21 21 0,-21-21 16,22 0-16,-22 0 0,21 0 0,0 0 15,1 0-15,-1 0 0,0 0 0,1-21 16,-1 0-16,0 0 0,-20 0 16,20 0-16,-21-22 0,0 22 0,0-21 15,1-1-15,-22 1 0,21 21 0,-21-21 16,0 20-16,0-20 0,0 21 16,0 0-16,-21 21 0,-1-21 0,1 21 15,0 0-15,0 0 0,0 21 16,0 0-16,-1 0 0,1 0 15,0 22-15,0-22 0,21 21 16,0 0-16,0-20 0,0 20 0,0-21 16,0 0-16,0 22 0,0-22 15,0 0-15,0 0 0,21-21 0,0 21 16,0-21-16,1 0 0,-1 0 0,21 0 16,-21 0-16,0 0 0,1 0 0,-1-21 15,21 0-15,-21 0 0,0-22 16,1 22-16,-1-21 0,21 0 0,-21-1 15,0-20-15,1 20 0,-1-20 0,-21 21 16,21-22-16,0 1 0,0-1 16,-21 1-16,21 20 0,-21 1 15,22 0-15,-22 20 0,0 1 0,0 0 16,0 42 0,0 0-16,0 1 0,-22 20 0,22 21 15,-21-20-15,0 20 0,0-20 16,21 20-16,-21 1 0,0-22 0,21 21 15,0 1-15,-22-22 0,1 1 0,21 20 16,-21-21-16,21-20 0,0 20 0,0-21 16,0 21-16,0-20 0,0-1 15,0 0-15,21-21 16,0 0-16,1 0 16,-1-21-16,0 0 0,0-1 15,0 1-15</inkml:trace>
  <inkml:trace contextRef="#ctx0" brushRef="#br0" timeOffset="91432.08">25379 9546 0,'0'0'0,"-21"0"0,21 21 0,-22 1 0,22-1 16,0 0 0,22-21-1,-1 0-15,0 0 16,0 0-16,0-21 15,0 0-15,1-1 16,-1 22-16,-21-21 0,0 0 0,21 0 16,-21 0-16,0 0 0,0-1 15,-21 22 1,0 0-16,21 22 0,-43-1 16,22 0-16,0 0 0,0 0 0,0 22 15,-1-22-15,22 0 0,-21 21 16,21-21-16,0 1 0,-21-1 0,21 21 15,0-21-15,0 0 0,0 1 16,21-1-16,0-21 16,1 0-16,-1 0 0,21 0 15,-21 0-15,0 0 0,1 0 0,-1 0 16,0-21-16,21-1 0</inkml:trace>
  <inkml:trace contextRef="#ctx0" brushRef="#br0" timeOffset="91935.89">25887 9462 0,'0'-22'0,"0"44"0,0-65 0,0 22 16,-21 21 0,-1 0-16,1 21 15,21 0-15,-21 1 0,0-1 16,21 0-16,-21 21 0,21-21 0,-21 22 16,21-22-16,-22 0 0,22 21 15,0-20-15,0-1 0,0 0 16,0 0-16,0 0 0,0 0 0,22 1 15,-1-1-15,0-21 0,0 0 0,21 21 16,-20-21-16,20 0 0,-21 0 16,21 0-16,-20-21 0,-1 0 0,21 21 15,-21-22-15,0-20 0,1 21 0,20-21 16,-21-1-16,0 1 0,0-22 16,1 22-16,-1-21 0,0 20 0,0-20 15,0-1-15,0 22 0,-21-22 0,0 22 16,0-21-16,0 20 0,0 22 15,0-21-15,0 21 0,0-1 16,-21 44 0,0-1-16,21 21 15,-21 0-15,0 1 0,21-1 0,0 22 16,0-22-16,-21 21 0,21 1 0,0-22 16,0 22-16,0-1 0,0-20 15,0-1-15,0 0 0,0 1 0,21-1 16,-21 0-16,0-21 0,0 1 0,21-1 15,0 0-15,0 0 0,0-21 16,1 0-16,-1 0 16,0 0-16,0-21 15,0 21-15,0-21 0,1 0 16,-22-22-16,21 22 0,0 0 0</inkml:trace>
  <inkml:trace contextRef="#ctx0" brushRef="#br0" timeOffset="92187.75">26289 9398 0,'0'0'0,"21"0"31,0 0-31,0 0 0,22 0 16,-1 0-16,-21 0 0,22 0 15,20 0-15,-21 0 0,22 0 0,-1 0 16,1 0-16,-22 0 0,22 0 15,-1 0-15,-20 0 0,-1 0 0,0 0 16,-21 0-16,1-21 0,-1 21 0,0-21 16,-42 0 15,0 21-31,-1 0 0,1 0 0</inkml:trace>
  <inkml:trace contextRef="#ctx0" brushRef="#br0" timeOffset="93476.12">19833 11176 0,'0'-21'0,"0"0"16,-21 21-1,0 0-15,-22 0 0,22 0 16,-21 0-16,0 0 0,-1 21 0,1 0 16,0 21-16,-22 1 0,22-1 0,-1 0 15,22 1-15,-21-1 0,21 0 16,-22 1-16,22-1 0,21 0 0,0 1 15,0-22-15,0 21 0,0-21 0,0 1 16,0-1-16,0 0 16,21-21-16,1 21 0,-1-21 15,0 0-15,0 0 0,0 0 0,22-21 16,-22 0-16,0 0 0,21-1 16,1 1-16,-1-21 0,-21 0 0,21-1 15,-20 1-15,20-22 0,-21 22 0,0-21 16,0 20-16,1 1 0,-22 0 15,21-1-15,-21 22 0,0 0 0,0 42 16,0 21 0,-21-20-16,-1 20 15,1 0-15,0 22 0,21-22 0,0 0 0,0 1 16,-21-1-16,21 0 0,0 1 16,0-1-16,0-21 0,21 22 15,-21-22-15,21 0 0,0 0 0,1-21 16,-1 21-16,21-21 0,-21 0 0,0 0 15,22 0-15,-1 0 0,-21-21 16,22 0-16,-1 0 0,0 0 0,1-22 16,-22 22-16,21-21 0,0-1 0,-20 1 15,-1-21-15,0 20 0,0-20 16,-21-1-16,0 22 0,0-22 16,0 22-16,0 0 0,0-1 0,0 1 0,0 21 15,0-21-15,-21 42 16,21-22-16,-21 22 0,0 0 0,21 22 15,-22-1-15,1 0 0,0 21 16,21 1-16,0-1 0,-21 0 16,21 1-16,0 20 0,0-21 0,0 1 15,0-1-15,0 0 0,0 1 0,0-22 16,21 21-16,-21-21 0,21 1 16,0-1-16,1-21 0,-1 21 0,0-21 15,0 0-15,21 0 0,-20 0 0,20 0 16,-21-21-16,21 0 0,-20 21 15,20-43-15,-21 22 0,21 0 16,1-21-16,-22-1 0,0 1 0,21 0 16,-20-1-16,-1-20 0,0-1 0,0 22 15,0-22-15,0 22 0,1 0 16,-22-22-16,21 22 0,-21 21 0,21-22 16,-21 22-16,-21 64 31,0-1-31,-1 0 0,1 1 0,21 20 15,-21 1-15,0-1 0,0-21 16,21 22-16,0-1 0,-21-20 0,21 20 16,0-20-16,0-1 0,0-21 15,0 21-15,0-20 0,0-1 0,21 0 16,0 0-16,0-21 0,0 0 16,0 0-16,22 0 0,-22 0 0,21 0 15,1 0-15,-1-21 0,21 0 0,-20 21 16,-1-21-16</inkml:trace>
  <inkml:trace contextRef="#ctx0" brushRef="#br0" timeOffset="94440.38">22225 11536 0,'21'0'0,"0"0"16,-21-21-16,0 0 0,21-1 15,-21 1-15,22 0 0,-22 0 0,0 0 16,0-22-16,0 22 0,0 0 16,0 0-16,0 0 0,0 0 0,0 42 46,0 0-30,-22 0 0,1-21-1,21 21-15,0 0 47,0 1-31,-21-22-16,21 21 0,-21 0 0,0 0 15,21 0-15,0 22 16,-21-22-16,-1 0 0,22 21 0,-21-21 16,21 22-16,0-22 0,0 0 15,0 21-15,0-20 0,0-1 16,0 0-16,0 0 0,0 0 16,21-21-16,1 21 0,-1-21 15,0 0-15,0 0 0,0 0 16,0 0-16,1 0 0,-1-21 0,21 0 15,-21 0-15,0 21 0,1-21 0,-22-22 16,21 22-16,-21 0 0,21-21 16,-21 21-16,0-22 0,0 1 0,0 21 15,-21-22-15,0 1 0,-1 21 0,1-21 16,-21 20-16,21 22 0,0-21 16,-22 21-16,22 0 0,0 0 15,42 0 16,0 0-31,0 0 0,1 0 0,20 0 16,0 0-16,-21 0 0,22 0 0,-1 0 16,0 0-16,1-21 0,-1 21 15,0-21-15,1 21 0,-22 0 0,21-21 16,-21 21-16,1 0 0,-1 0 0,0 0 16,0 0-16,0 0 0,-21 21 15,0 0-15,0 21 0,0-20 16,0 20-16,0-21 0,0 21 0,-21 1 15,0-22-15,0 21 0,0 1 16,-1-1-16,1 0 0,0 1 16,0-1-16,-21 0 0,20 1 0,1 20 15,-21 1-15,21-22 0,0 21 0,-1-20 16,-20 20-16,21-20 0,0 20 16,0-21-16,21 1 0,-22-1 0,1 0 15,21 1-15,-21-22 0,0 0 0,21 21 16,0-20-16,0-1 0,-21 0 15,21 0-15,0-42 32,0 0-32,21 0 0,0-1 15,0-20-15,-21 21 0,21-21 16,22-1-16,-22 1 0,0 0 16</inkml:trace>
  <inkml:trace contextRef="#ctx0" brushRef="#br0" timeOffset="94732.21">22881 11557 0,'0'-85'16,"0"170"-16,0-191 0,0 85 0,0 0 15,0 0 1,21 21-16,0-21 0,1 21 16,20 0-16,0 0 0,1 0 0,-1 0 15,-21 0-15,21 0 0,1 21 0,-22 0 16,0 0-16,0-21 0,-21 21 15,0 0-15,0 22 0,0-22 0,0 0 16,-21 0-16,0 0 0,0 1 16,0-1-16,-1 0 0,-20 0 0,21-21 15,0 21-15,-22 0 0,1-21 0,21 0 16,0 22-16,-22-22 0,22 0 0,0 0 16,42-22 15,0 1-31,1 0 0</inkml:trace>
  <inkml:trace contextRef="#ctx0" brushRef="#br0" timeOffset="96188.38">23601 11007 0,'0'21'0,"-21"-21"0,-1 21 15,22 21-15,-21-20 0,0 20 0,0-21 16,21 21-16,-21 1 0,0-1 0,21 0 16,-22 1-16,22-1 15,0 0-15,-21 1 0,21-22 0,-21 21 16,21-21-16,0 1 0,0-1 0,0 0 16,0 0-16,0 0 15,21-21 1,0 0-16,1 0 0,-1 0 0,0 0 15,0-21-15,0 0 0,0 0 0,1 0 16,-1-1-16,21 1 0,-21 0 16,0-21-16,1 21 0,-1-1 0,0 1 15,0 0-15,-21 0 0,21 21 16,-21 21 0,0 0-16,0 0 15,0 22-15,0-22 0,-21 0 0,21 0 16,0 0-16,0 1 0,0-1 15,0 0-15,0 0 0,0 0 0,0 0 16,0 1-16,21-22 16,0 0-16,1 0 15,-1 0-15,0 0 16,0 0-16,0 0 0,0-22 0,22 1 16,-22 0-16,64-64 15,-64 64-15,0 0 16,21 0-16,-21 0 0,1 0 0,-22-1 15,21 22-15,-21 22 16,0-1 0,0 0-16,0 0 0,-21 0 0,21 0 15,0 22-15,-22-22 0,22 0 0,-21 0 16,21 0-16,0 1 0,0-1 0,0 0 16,0 0-16,0 0 0,0 0 15,21-21 1,1 0-1,-22-21-15,0 0 16,21 21-16,-21-21 0,21 0 0,-21 0 16,0-1-16,0 1 0,0 0 0,0 0 15,0-21-15,0 20 0,0 1 16,0 0-16,0 0 0,0 0 16,0 0-1,21 21 32,0 0-47,0-22 0,1 22 16,-1 0-16,0 0 15,0 0-15,0 0 0,0 0 16,1 0-16,-1 22 0,0-22 16,0 21-16,0 0 0,-21 0 15,21 0-15,-21 0 0,0 1 16,0-1-16,0 0 0,0 0 0,0 0 15,0 0-15,0 1 0,0-1 0,-21 0 16,0-21-16,21 21 0,-21-21 16,21 21-16,-21-21 0,21-21 47,0 0-47,21 0 15,0 0-15,0-1 0,-21 1 0,21-21 16,1 21-16,-1 0 0,0-22 0,0 22 15,21 0-15,-20 0 16,-1 0-16,0 21 0,0-22 16,0 22-16,0 0 0,-21 22 15,0-1-15,0 0 16,0 0-16,0 0 0,0 0 0,0 1 16,-21-1-16,21 21 0,0-21 0,0 0 15,0 1-15,0-1 0,0 0 16,0 0-16,0 0 0,0 0 15,0 1-15,21-22 16,1 0-16,-1 0 0,0 0 16,0 0-16,0-22 15,0 22-15,1-21 0,-1 0 16,0 0-16,0 21 0,0-42 0,0 20 16,1 1-16,-1-21 0,0 21 15,0 0-15,0-22 0,0 22 0,1 0 16,-22 0-16,0 42 31,-22 0-31,1 0 0,0 0 0,0 1 16,21-1-16,0 0 0,-21 0 0,21 21 15,0-20-15,0-1 0,0 0 16,0 0-16,0 0 0,0 0 16,0 1-16,0-1 15,0 0 16,0-42 1,0 0-17,0-1-15,0 1 16,0 0-16,0 0 0</inkml:trace>
  <inkml:trace contextRef="#ctx0" brushRef="#br0" timeOffset="96440.48">24680 11324 0,'-21'-21'78,"0"21"-62</inkml:trace>
  <inkml:trace contextRef="#ctx0" brushRef="#br0" timeOffset="96657.35">23241 11324 0,'0'0'0,"85"-21"16,-43 21-16,-21-21 0,21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6T04:35:3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826 0,'0'0'0,"0"-22"16,0-20-1,0 21-15,0 0 0,0 0 0,0-1 0,0 1 16,0-21-16,0 21 0,0 0 15,0-1-15,0 1 0,0 0 16,0 0-16,0 0 0,0 0 16,0 42 15,0 21-31,0-21 16,0 0-16,0 22 0,0-1 15,0 0-15,0 22 0,0-22 16,0 22-16,-21-22 0,21 22 0,0-1 15,0-21-15,0 1 0,0 20 16,0-20-16,0-22 0,0 21 16,0-21-16,0 22 0,0-22 0,0 0 15,0 0-15,0 0 16,0-42 15,0 0-15,0 0-16,0 0 0,0-1 15</inkml:trace>
  <inkml:trace contextRef="#ctx0" brushRef="#br0" timeOffset="297.83">2074 1185 0,'0'43'15,"0"-22"-15,21-21 16,1 0-16,-1 0 16,0 0-16,0 0 0,0-21 15,-21 0-15,21 21 0,-21-22 16,22 22-16,-22-21 0,0 0 16,-22 21-16,1 0 15,0 0-15,0 0 16,0 0-16,0 0 0,21 21 15,-22-21-15,22 21 16,-21 1-16,21-1 0,0 0 31</inkml:trace>
  <inkml:trace contextRef="#ctx0" brushRef="#br0" timeOffset="1023.99">4678 508 0,'0'-21'0,"0"0"16,0 0-16,0-1 15,-21 22-15,-1 0 16,1 0-16,0 0 16,0 0-16,0 0 0,-22 22 15,22-1-15,0 21 0,0-21 0,0 22 16,-22-1-16,22 21 0,0 1 15,0-22-15,0 22 0,0-1 0,-1 1 16,22-22-16,0 0 16,0 1-16,0-1 0,0 0 15,0-20-15,22-1 0,-1-21 0,0 21 16,21-21-16,-21 0 0,22 0 16,-1-21-16,0 21 0,1-21 0,20-22 15,-20 22-15,-1-21 0,0-1 16,1 1-16,-1 0 0,-21-22 0,0 22 15,0-22-15,-21 22 0,0 0 16,0-22-16,-21 22 0,0 21 16,0-22-16,-21 1 0,-1 21 0,22 0 15,-21 21-15,-1 0 0,1 0 16,0 0-16,-1 0 0,22 0 16,-21 0-16,21 0 0,0 21 15,-1 0-15,1 0 0,21 0 0,0 1 16,0-1-16,21 0 15,1 0-15,-1-21 0,21 0 0,-21 0 16,22 0-16,20 0 0</inkml:trace>
  <inkml:trace contextRef="#ctx0" brushRef="#br0" timeOffset="1268.25">5355 106 0,'0'0'0,"-21"-21"0,0 0 15,0-1-15,21-20 0,-22 42 16,1 0 0,21 42-1,0 1-15,0 20 16,0-20-16,0 20 0,0 1 16,0 20-16,0-20 0,0 20 15,0 1-15,-21 0 0,21 21 0,-21-22 16,21 22-16,0 0 0,0 0 15,-21 0-15,0 21 0,-1-22 0,-20 22 16</inkml:trace>
  <inkml:trace contextRef="#ctx0" brushRef="#br0" timeOffset="1388.18">4953 2879 0,'0'-21'16,"21"-1"-1,-21 1-15,21 0 0,0 0 0,-21 0 16,0-22-16,0 1 0,22 0 15,-22-22-15,21 1 0,-21-1 0,0 1 16</inkml:trace>
  <inkml:trace contextRef="#ctx0" brushRef="#br0" timeOffset="1747.5">5038 889 0,'0'0'0,"0"-21"0,0-43 16,0 22-16,0 21 0,0 0 0,0 0 16,21-1-16,0 1 0,21 0 15,-21 0-15,22 0 0,-1 21 0,0-21 16,1 21-16,-1 0 0,22 0 16,-22 21-16,0 0 0,-21 0 15,1 0-15,-1 22 0,-21-1 16,0 0-16,0 22 0,-21-22 0,-1 22 15,-20-22-15,21 0 0,-21 1 16,-1-22-16,22 21 0,0-21 0,0 0 16,0-21-16,-1 22 0,1-22 15,21-22 17,21 1-17,1 0-15,-1 0 0,-21 0 16,21 0-16,0 21 0</inkml:trace>
  <inkml:trace contextRef="#ctx0" brushRef="#br0" timeOffset="2160.61">5715 995 0,'21'0'0,"0"0"0,0 0 16,1 0-16,-1-21 0,0 21 15,0-21-15,0-1 0,0-20 16,22 21-16,-22 0 0,0 0 0,0-1 16,0 1-16,-21-21 0,0 21 15,0 0-15,0-1 0,-21 22 16,0 0-1,0 0-15,0 0 16,0 22-16,-1-1 0,1 0 0,0 0 16,21 21-16,0-20 0,-21 20 15,21-21-15,0 21 0,0 1 0,0-22 16,0 0-16,0 21 0,0-20 16,0-1-16,0 0 0,21-21 15,0 21-15,0-21 0,1 0 16,-1 0-16,21 0 0,-21 0 15,0 0-15,1-21 0,-1 0 16,0 0-16,0-1 0,0 1 0,0 0 16,1 0-16</inkml:trace>
  <inkml:trace contextRef="#ctx0" brushRef="#br0" timeOffset="2632.61">6371 635 0,'0'0'0,"-21"21"47,0 0-47,21 1 16,0-1-16,0 0 0,0 0 0,0 0 15,-21 22-15,21-22 0,0 21 16,0-21-16,0 0 0,0 22 0,0-22 16,0 0-16,0 0 0,0 0 15,0 1-15,0-1 0,0 0 16,-22-21 15,22-21-31,0 0 16,0-1-16,0 1 0,0 0 15,0-21-15,0-1 0,0 22 16,0-21-16,22 0 0,-1-1 16,0 1-16,21 21 0,-21-22 0,22 22 15,-22 0-15,21 0 0,1 0 16,-22 21-16,21 0 0,-21 0 0,22 0 15,-22 21-15,0 0 0,0 0 16,0 0-16,-21 1 0,21 20 0,-21 0 16,0-21-16,0 22 0,0-1 15,0 0-15,-21-20 0,0 20 0,0-21 16,21 21-16,0-20 0,-21-1 16,0 0-16,21 0 15,-22 0-15,1-21 16,0 0-16,0 0 15,0-21-15</inkml:trace>
  <inkml:trace contextRef="#ctx0" brushRef="#br0" timeOffset="3267.61">5249 1334 0,'-21'0'31,"21"21"-15,0 0-1,0 0-15,0 0 16,0 0-16,-21 1 0,21-1 15,0 0-15,0 21 0,-21 1 0,21-1 16,0 21-16,0-20 0,-21 20 16,21 1-16,-22-22 0,1 22 0,21-1 15,0-21-15,-21 22 0,21-22 16,-21 22-16,0-22 0,21 22 0,-21-22 16,21 0-16,-22 22 0,1-22 15,21 0-15,-21 1 0,21-1 0,0-21 16,-21 22-16,21-22 0,-21 0 15</inkml:trace>
  <inkml:trace contextRef="#ctx0" brushRef="#br0" timeOffset="3816.18">8234 212 0,'0'0'0,"0"-43"16,0 65 15,0 20-31,0-21 0,0 21 16,0 1-16,0 20 0,-21-20 16,21 20-16,-22 1 0,1-1 0,0 1 15,21-1-15,-21 1 16,0-1-16,21-21 0,0 22 0,-21-22 0,21 1 15,0-22-15,0 21 16,0-21-16,0 0 0,0 1 0,-22-44 47,1 1-47,21 0 0</inkml:trace>
  <inkml:trace contextRef="#ctx0" brushRef="#br0" timeOffset="3899.64">7747 826 0,'-21'-22'0,"42"44"0,-63-44 16,42 1-16</inkml:trace>
  <inkml:trace contextRef="#ctx0" brushRef="#br0" timeOffset="4463.33">8594 508 0,'21'-21'15,"0"0"-15,0 21 0,0-43 0,-21 22 16,0 0-16,0 0 0,0 0 16,0-22-16,0 22 0,-21 0 15,0 0-15,0 21 0,0 0 16,-1 0-16,22 21 16,-21 21-1,21-20-15,-21 20 0,21-21 0,-21 21 16,21 22-16,0-22 0,0 1 15,-21 20-15,21-21 0,-21 22 0,21-22 16,-22 1-16,22 20 0,0-21 16,-21 1-16,21-1 0,-21 0 0,21-20 15,-21-1-15,21 0 0,0 0 16,0 0-16,0 0 0,-21-21 16,21-21 15,0 0-31,0 0 0,0-21 15,0 20-15,0-20 0,21 21 16,-21-21-16,21-1 0,21 22 16,-20-21-16,-1 21 0,21-1 0,-21 1 15,22 0-15,-22 0 0,0 21 16,21 0-16,-21 0 0,1 0 0,-1 0 16,0 21-16,0 0 0,-21 22 15,0-22-15,0 0 0,0 0 0,0 21 16,0-20-16,0 20 0,0-21 15,-21 0-15,0 0 0,21 1 0,-21-1 16,21 0-16,0-42 47,21 0-31,0-1-16,0 1 0,0-21 15</inkml:trace>
  <inkml:trace contextRef="#ctx0" brushRef="#br0" timeOffset="4891.35">9080 804 0,'0'0'16,"-21"43"-16,21-22 16,0 0-1,21-21 1,1 0-16,-1 0 15,21-21-15,-21 0 0,0 21 16,1-21-16,-1-1 0,21 1 0,-21 0 16,0 21-16,1-21 0,-22 0 15,0 0-15,21-1 0,-21 1 16,0 0-16,-21 21 16,-1 0-16,1 0 15,0 0-15,-21 0 0,21 21 16,-22 0-16,22 1 0,-21-1 15,21 0-15,-1 0 0,1 21 16,0 1-16,0-22 0,0 21 0,21 1 16,0-22-16,0 21 0,0-21 15,0 0-15,0 1 0,21-1 0,0 0 16,0 0-16,0-21 0,1 0 16,-1 21-16,21-21 0,-21 0 0,0 0 15,22 0-15,-22-21 0,21 21 16,-21-21-16,22 0 0,-22 0 0,0-1 15,0 1-15,0-21 0,-21 21 16,0-22-16</inkml:trace>
  <inkml:trace contextRef="#ctx0" brushRef="#br0" timeOffset="5292.12">7662 804 0,'0'0'0,"21"0"15,1 0-15,-1 0 0,0 0 0,21 0 16,-21 0-16,22 0 0,-1-21 16,0 21-16,1-21 0,-1 21 0,0 0 15,1-21-15,-1 0 0,0 21 16,-20 0-16,-1 0 0,0-21 0,0 21 15,0 0 1,-21-22-16,21 22 16,1-21-1</inkml:trace>
  <inkml:trace contextRef="#ctx0" brushRef="#br0" timeOffset="6463.67">10985 0 0,'0'0'16,"0"21"47,-21 43-63,21-1 0,-21-20 15,21 20-15,-21 1 0,21-1 16,0 1-16,0-1 0,-21-21 15,0 22-15,21-22 0,-22 1 16,22-1-16,0 0 0,-21 1 0,21-22 16,-21 0-16,21 0 0,0 0 15,0 0-15,0-42 63,0 0-48,-21 21 48,0 0-16,21 21-16,0 0-15,0 1-1,0-1-15,-21-21 16,21 21-16,-22 0 0,22 0 16,0 0-16,0 1 15,-21-1-15,21 0 16,-21 0-16,21 0 0,0 0 31,0-42 0,0 0-31,0 0 0,0 0 16,0 0-16,0-1 0,0 1 16,21 0-16,-21-21 0,21 21 0,1-22 15,-22 22-15,21 0 0,0-21 16,0 20-16,0 1 0,0 0 0,1 0 15,-1 21-15,21-21 16,-21 21-16,0 0 0,1 0 0,20 0 16,-21 0-16,0 0 0,0 0 15,1 21-15,-1 0 0,0 0 0,-21 0 16,0 1-16,0-1 0,0 21 16,0-21-16,0 0 0,0 1 0,-21 20 15,0-21-15,-22 0 0,22 0 0,0 1 16,-21-22-16,20 21 0,1 0 15,-21-21-15,21 0 0,0 21 0,-1-21 16,22-21 31,22 0-47,-1 0 16,0-1-16,0 1 15</inkml:trace>
  <inkml:trace contextRef="#ctx0" brushRef="#br0" timeOffset="6875.95">11282 699 0,'0'0'0,"21"-22"0,-21 1 16,21 21-16,-21-21 16,21 21-16,0-21 15,1 21-15,-1 0 16,0 0-16,0 0 0,0 0 15,0 21-15,1 0 0,-1 0 16,0 1-16,0-1 0,0 0 16,0 21-16,1-21 0,-22 22 0,0-22 15,21 21-15,-21-21 0,0 22 16,0-22-16,0 0 0,0 0 0,0 0 16,-21 1-16,-1-1 0,1 0 15,0-21-15,0 0 16,0-21-1,21 0-15,0-1 16,0 1-16,0 0 16,0-21-16,0 21 0,21-22 0,-21 22 15,21-21-15,0 21 0,0-1 16,1 1-16,-1 0 0,0 0 0,0 0 16,0 0-16,0-1 0,1 22 15,-1-21-15,0 21 0,0 0 16,0 0-1,0 0-15</inkml:trace>
  <inkml:trace contextRef="#ctx0" brushRef="#br0" timeOffset="7347.68">12255 635 0,'22'-21'16,"-22"0"-16,-22 21 31,1 0-31,0 21 16,0 0-16,0 0 0,0 0 15,-1 22-15,1-22 0,0 0 16,21 21-16,-21 1 0,0-22 0,21 21 16,-21-21-16,21 22 15,0-22-15,0 0 0,0 0 0,0 0 16,21 1-16,0-1 0,0-21 0,0 0 15,22 0-15,-22 0 0,21 0 16,-21 0-16,22 0 0,-1 0 0,-21-21 16,21-1-16,-20 1 0,20 0 15,-21 0-15,0-21 0,0-1 0,1 22 16,-22-21-16,0-1 0,0 1 16,0 0-16,0-1 0,0 22 0,-22-21 15,1 21-15,0 0 0,0-1 16,0 1-16,-22 0 0,22 21 0,0 0 15,0 0-15,0 0 16,0 0-16,-1 21 0,1 0 0,21 1 16,-21-1-16,0 0 0,21 0 15,-21 0-15,21 22 0,0-22 0,0 21 16,0-21-16,0 0 0,0 1 16,0 20-16,0-21 0,0 0 15,21-21-15,0 0 0</inkml:trace>
  <inkml:trace contextRef="#ctx0" brushRef="#br0" timeOffset="7972.44">12785 656 0,'0'0'0,"0"21"47,0 1-47,0-1 15,-22 0-15,22 21 0,0-21 16,-21 1-16,0 20 0,21 0 0,0-21 16,0 22-16,-21-22 0,21 0 15,0 0-15,0 0 0,0 1 0,0-1 16,0 0 0,21-21-1,-21-21 1,21 0-16,0-1 0,1 1 0,-1 0 15,-21 0-15,21 0 0,0-22 0,0 22 16,0 0-16,1-21 0,-22 21 16,21-1-16,0 1 0,0 21 0,0-21 15,0 21 1,-21 21-16,22 0 16,-22 1-16,0-1 0,0 0 15,0 0-15,0 0 0,0 0 0,0 22 16,0-22-16,0 0 0,0 0 15,21 0-15,0 1 16,0-22-16,0 0 16,0 0-16,1 0 0,-1 0 15,0 0-15,0 0 0,0-22 0,22 1 16,-22 0-16,0 0 0,0-21 16,0 20-16,0-20 0,-21 0 0,0 21 15,22-22-15,-22 1 0,0 0 16,0-1-16,0 1 0,0 21 0,0 0 15,-22-1-15,22 1 0,-21 0 16,0 21-16,0 0 0,0 0 16,21 21-16,-21 0 15,-1 1-15,22-1 16,0 0-16,0 0 16,0 0-16,0 0 0,22 1 15,-1-22-15</inkml:trace>
  <inkml:trace contextRef="#ctx0" brushRef="#br0" timeOffset="8388.61">13843 677 0,'0'0'0,"106"-42"16,-85 42-16,0-21 0,0 21 16,0-21-16,-42 21 31,0 0-31,0 0 0,-21 21 0,20-21 15,-20 21-15,21 0 0,0-21 16,0 21-16,-1 1 0,1-1 0,0 0 16,21 0-16,0 0 0,0 0 15,0 1-15,0-1 0,21 0 16,0-21-16,1 21 0,-1 0 16,0-21-16,0 21 0,21-21 0,-20 22 15,-1-22-15,0 21 0,0-21 16,0 21-16,0-21 0,1 21 15,-22 0-15,0 0 16,-22-21-16,1 0 16,-21 22-16,21-22 0,-22 21 0,22-21 15,-21 0-15,0 0 0,-1 0 16,22 21-16,-21-21 0,21 0 0,-1 0 16,1 0-16,0 0 0,0 0 15,21-21 1,0 0-1,21 21-15,21-22 0,-20 1 16</inkml:trace>
  <inkml:trace contextRef="#ctx0" brushRef="#br0" timeOffset="8675.95">14330 868 0,'0'0'0,"63"-21"16,-42 21-16,1-21 0,-1-1 16,0 22-16,0-21 0,0 21 15,22-21-15,-22 0 0,0 0 0,0 21 16,0-21-16,-21-1 0,0 1 16,0 0-16,0 0 0,0 0 0,0 0 15,-21 21 1,0 0-1,0 21-15,0 0 0,-1 0 0,-20 0 16,21 0-16,0 22 0,0-22 16,21 21-16,-22-21 0,1 22 0,42-22 15,-21 0-15</inkml:trace>
  <inkml:trace contextRef="#ctx0" brushRef="#br0" timeOffset="8755.91">14457 3577 0,'0'0'16,"0"-381"-16,21-21 0,0 42 0,0 43 15,22 63-15,-22 63 0,0 43 0,0 21 16,21 42-16,-20 1 15,-1 41-15,0-20 0,0 21 0</inkml:trace>
  <inkml:trace contextRef="#ctx0" brushRef="#br0" timeOffset="9151.82">14859 614 0,'0'0'0,"21"0"15,-21-21-15,21 21 16,0 0-16,1 0 0,-1 0 15,21 21-15,-21-21 0,22 21 0,-22 0 16,21 0-16,0 1 0,-20-1 16,20 21-16,-21-21 0,0 22 15,-21-1-15,0 0 0,0-21 16,0 22-16,0-1 0,0-21 0,-21 22 16,0-22-16,0 0 0,0 0 15,-22 0-15,22-21 0,0 21 0,0-21 16,0 0-16,-1 0 15,22-21 1,0 0-16,0 0 0,0 0 0,22 0 16,-1-22-16,0 1 0,0 0 15,0-1-15,22 1 0,-22 0 0,21-1 16,-21 1-16,22 0 0,-22 20 16,21-20-16,-21 21 0,0 21 15,-21-21-15,22 21 16,-22 21-1,0 0-15,-22-21 16,1 21-16,0-21 0,0 21 16</inkml:trace>
  <inkml:trace contextRef="#ctx0" brushRef="#br0" timeOffset="10332.17">1968 2667 0,'0'-21'15,"0"0"1,-21 21-16,0-21 16,0-1-16,21 1 15,-21 0-15,21 0 16,0 0-16,0 0 0,0-1 16,0 1-16,21 0 15,0 21-15,0 0 0,22 0 16,-22 0-16,0 21 0,21 0 15,-21 22-15,22-1 0,-22 0 0,0 1 16,0-1-16,-21 22 0,0-22 16,0 21-16,0-20 0,-21 20 15,0-20-15,-21-1 0,20 21 0,-20-20 16,0-1-16,21-21 0,-22 22 16,1-22-16,21 0 0,-22 0 0,22 0 15,-21 0-15,21-21 16,0 0-16,-1 0 0,1 0 0,0-21 15,0 0-15,21 0 0,0 0 16,0-22-16,0 1 0,0 0 16,0 21-16,0-22 0,21 1 0,0 0 15,0 20-15,1 1 0,-1 0 16,0 0-16,0 0 0,0 21 16,22 0-16,-22 0 0,0 21 0,0 0 15,0 0-15,0 0 0,1 22 16,-1-22-16,-21 21 0,0-21 0,0 22 15,21-1-15,-21-21 0,0 22 16,0-22-16,0 21 0,0-21 16,0 0-16,21 1 0,-21-1 15,0 0-15,0-42 32,21 0-32</inkml:trace>
  <inkml:trace contextRef="#ctx0" brushRef="#br0" timeOffset="10524.05">2625 2900 0,'0'0'0,"21"0"16,0 0 0,-21 21 30,21-21-46,0 0 16</inkml:trace>
  <inkml:trace contextRef="#ctx0" brushRef="#br0" timeOffset="11223.71">4043 2688 0,'0'0'0,"0"21"16,-21-21-16,-1 0 0,22-21 15,22 21 1,-1-21-16,-21 0 0,21 0 0,42-22 15,-41 22 1,20 0-16,0 0 0,-21-21 0,22 20 16,-22 1-16,0 0 0,0-21 15,0 21-15,-21-1 0,0 1 0,0 0 16,0 0-16,-21 0 0,0 21 16,-21 0-16,21 0 0,-22 0 0,1 0 15,0 0-15,-1 0 0,1 21 16,-22 0-16,43 21 0,-21-20 0,0-1 15,20 21-15,1 0 0,0 1 16,21-1-16,0 0 0,0 1 0,0-1 16,0-21-16,0 22 15,21-22-15,0 0 0,22 21 0,-22-42 16,0 21-16,0 1 0,22-22 16,-22 0-16,21 21 0,-21-21 0,0 0 15,1 0-15,-1 0 0,0 0 16,0 0-16,-21-21 15,-21 21 1,0 0-16,-22 0 0,22 0 0,-21 0 16,21 21-16,-22 0 0,1 0 15,0 0-15,21-21 0,-22 21 0,22 22 16,0-22-16,-21 0 0,42 21 16,-22 1-16,22-22 0,-21 21 0,21-21 15,0 22-15,0-22 0,0 21 16,21-21-16,1 1 0,-22-1 15,21 0-15,21-21 0,-21 0 0,0 0 16,22 0-16,-22 0 0,21 0 16,1-21-16,-1 21 0,0-43 0,1 22 15,20 0-15,-21-21 0,22 21 16,-22-22-16,1 22 0,-1-21 0,0-1 16,1 22-16,-22-21 0,0 21 15,0-22-15,0 1 0</inkml:trace>
  <inkml:trace contextRef="#ctx0" brushRef="#br0" timeOffset="11647.96">4635 2879 0,'0'-21'0,"-21"63"0,42-63 0,-21-22 0,0 22 15,0 0 1,-21 21 0,0 0-16,21 21 0,-21 0 0,0 1 15,21-1-15,-21 0 0,21 0 0,-22 21 16,22-20-16,0-1 0,0 21 16,0-21-16,0 0 0,0 22 0,0-22 15,0 0-15,0 0 0,0 0 16,0 1-16,0-1 0,0-42 47,0-1-47,0 1 15,0 0-15,22-21 0,-22 21 16,21-1-16,-21-20 0,21 21 16,0-21-16,0-1 0,0 22 0,22-21 15,-22 21-15,21-1 0,1 1 0,-1 0 16,-21 0-16,21 21 0,1 0 15,-22 0-15,21 0 0,-21 21 0,1 0 16,-1 0-16,0 1 0,-21 20 16,0-21-16,0 21 0,0-20 0,0 20 15,0-21-15,-21 21 0,0-20 16,21 20-16,-22-21 0,1 21 0,0-20 16,21-1-16,0 0 0,0 0 15,0-42 16,21 0-31,0 0 0,1-22 16,-1 22-16,21-21 0</inkml:trace>
  <inkml:trace contextRef="#ctx0" brushRef="#br0" timeOffset="11911.83">5821 2265 0,'0'-21'16,"0"42"-16,0-63 0,0 63 31,-21-21-31,-1 42 0,22-21 16,-21 22-16,0-1 0,0 0 0,21 22 15,-21-22-15,0 22 0,-1-22 16,1 0-16,0 22 0,21-22 0,21 0 16,-21 1-16,0-1 0,-21 0 15,0-20-15,0 20 0,21-21 0,-21 0 16,21 0-16,0 1 0,0-44 47</inkml:trace>
  <inkml:trace contextRef="#ctx0" brushRef="#br0" timeOffset="12088.55">5270 2879 0,'0'0'0,"0"21"31,22-21-31,-1 0 16,0 0-16,0 0 0,0 0 15,22 0-15,-1 0 0,0 0 0,1-21 16,-1 0-16,0 21 0,-21-22 16,22 22-16,-1-21 0,-21 0 15</inkml:trace>
  <inkml:trace contextRef="#ctx0" brushRef="#br0" timeOffset="12468.36">5884 2900 0,'0'0'15,"0"21"-15,-21 0 0,106-21 16,-64 0-16,0 0 31,0-21-15,0 0-16,22 0 0,-22 21 0,0-21 15,0-1-15,0 1 16,1 0-16,-1 21 0,-21-21 0,21 0 16,-21 0-1,-21 21-15,0 0 0,-1 0 16,1 21-16,0-21 0,-21 21 16,21 0-16,-1 0 0,1 0 0,0 1 15,0 20-15,0-21 0,21 21 0,-21-20 16,21 20-16,0-21 0,0 0 15,0 0-15,0 1 0,0-1 0,0 0 16,21 0-16,0-21 0,0 0 16,0 0-16,0 0 0,1 0 0,-1 0 15,0 0-15,21 0 16,-21-21-16,1 0 0,-1 21 0,0-21 16,0-1-16,0 1 0,0 0 0,1 0 15</inkml:trace>
  <inkml:trace contextRef="#ctx0" brushRef="#br0" timeOffset="12780.18">6392 2815 0,'0'0'16,"0"-21"-16,21 0 0,1 21 16,-1 0-16,-21-21 0,21 21 15,0 0-15,0 0 0,0 0 0,1 0 16,-1 0-16,0 21 0,0-21 16,0 21-16,0 0 0,1 0 0,-22 1 15,21-1-15,-21 0 0,0 0 16,0 0-16,0 0 0,0 1 15,0-1-15,0 21 0,0-21 0,-21-21 16,21 21-16,0 1 0,-22-22 16,1 21-16,21-42 31,0-1-31,0 1 16,0 0-16,0 0 0,0-21 15,21 20-15,1 1 0,-1-21 16,0 21-16,0-22 0,0 22 0,-21 0 15,43-21-15,-22 21 0,0-1 16,0 1-16,21-21 0,-20 21 16,20 0-16</inkml:trace>
  <inkml:trace contextRef="#ctx0" brushRef="#br0" timeOffset="13203.94">8848 2265 0,'0'0'0,"0"-42"0,0 20 16,0 1-16,0-63 16,-22 62-16,1 22 15,21 22 1,-21-1-16,21 21 16,0 0-16,-21 1 0,21 20 15,0 1-15,0-1 0,-21 1 0,21-1 16,-21 1-16,-1-22 0,1 22 15,21-22-15,-21 21 0,0-20 0,21-1 16,-21-21-16,21 22 0,0-22 16,0 0-16,0 0 0,0 0 15,-21-21 1,-1 0-16,1-21 16,0 0-16</inkml:trace>
  <inkml:trace contextRef="#ctx0" brushRef="#br0" timeOffset="14004.49">8170 2667 0,'0'0'0,"-21"0"16,42 0-1,0 0 1,1 0-16,20 0 0,-21 0 16,21 0-16,22-21 0,-22 21 0,22-21 15,-1 0-15,22 21 0,0-22 16,-22 1-16,22 0 0,-22 0 0,22 0 15,-22 0-15,1-22 0,-22 22 16,22 0-16,-22 0 0,-21-22 0,0 22 16,1 0-16,-22-21 0,0 21 15,0-1-15,0 1 0,0 0 16,0 0-16,-22 21 0,1 0 16,0 0-16,0 0 0,0 0 15,0 21-15,-1 0 0,22 22 0,-21-1 16,0 0-16,0 1 0,21 20 15,-21-21-15,21 22 0,-21-22 0,-1 22 16,1-22-16,21 22 0,0-22 0,-21 0 16,0 1-16,21-22 0,-21 21 15,21-21-15,0 0 0,0 1 0,0-1 16,0 0 0,0-42-1,21 0 1,0-1-16,-21 1 0,21 0 15,22 0-15,-22-21 0,0-1 0,0 22 16,21-21-16,-20 21 0,-1-1 16,0 1-16,0 0 0,0 21 0,0 0 15,-21 21 1,0 0-16,0 1 16,0-1-16,0 21 0,0-21 0,0 0 15,0 22-15,0-22 0,0 0 16,0 0-16,0 22 0,0-22 0,0 0 15,22-21-15,-1 21 0,0 0 16,0-21-16,0 0 0,22 0 16,-22 0-16,21 0 0,0 0 0,1 0 15,-1-21-15,0 21 0,22-21 16,-22 0-16,1 0 0,-1-1 0,0 1 16,1-21-16,-1 21 0,-21 0 0,0-22 15,0 22-15,-21-21 0,0 21 16,0-1-16,0 1 0,0 0 0,-21 21 15,-21 0-15,21 0 0,0 0 16,-22 0-16,22 21 0,0 0 0,0 1 16,0 20-16,-1-21 0,1 0 0,21 22 15,0-22-15,0 0 16,0 0-16,0 0 0,0 0 0,0 1 16,21-1-16,1 0 0,-1 0 0,0-21 15,0 0-15,0 0 0,22 0 16,-1 0-16,-21 0 0,21 0 0,1-21 15,-1 21-15,0-21 0</inkml:trace>
  <inkml:trace contextRef="#ctx0" brushRef="#br0" timeOffset="14516.2">11896 2286 0,'0'0'16,"0"-21"-16,0 0 0,0 0 16,0-1-16,0 1 15,-22 42 1,22 1-1,0 20-15,-21-21 0,0 21 0,0 1 16,21 20-16,-21-20 16,0 20-16,21-21 0,-22 22 0,22-22 15,-21 1-15,21-1 0,0 0 0,0 1 16,0-22-16,0 21 0,0-21 16,21 0-16,1-21 0,-1 22 0,0-22 15,21 0-15,-21 0 0,22 0 16,-1 0-16,0-22 0,1 22 0,-1-21 15,-21 0-15,22-21 0,-1 21 0,-21-22 16,21 1-16,-20 0 0,-1-1 16,0-20-16,0 20 0,0-20 0,0 21 15,-21-1-15,0 1 0,0 0 16,0 20-16,0 1 0,22 0 16,-22 0-16,0 42 31,0 0-31,0 0 0,21-21 15,-21 22-15,0-1 0,21 0 16,0 0-16</inkml:trace>
  <inkml:trace contextRef="#ctx0" brushRef="#br0" timeOffset="15147.35">12954 2392 0,'0'0'16,"0"-21"-16,0 0 15,0 42 1,-21-21-16,21 21 16,-21 21-16,21-21 0,-22 22 0,22-1 15,0 0-15,-21-20 0,21 20 16,-21 0-16,0 1 0,21-1 0,0-21 16,-21 21-16,0-20 0,21-1 15,-22 21-15,22-21 0,-21 0 16,0-21-16,21-21 47,0 0-47,0 0 0,21 0 15,0-22-15,1 1 0,-1 0 0,21-1 16,0-20-16,1 21 0,-1-22 0,0 1 16,22-1-16,-22 22 0,22-1 15,-22 1-15,0 21 0,1 0 0,-1 0 16,-21 21-16,0 0 0,1 0 15,-22 21-15,0 0 0,0 0 16,-22 21-16,1-20 0,0-1 16,-21 0-16,21 0 0,-22 0 15,1 0-15,0-21 0,20 22 16,-20-1-16,21-21 0,-21 0 16,20 0-16,1 0 0,0 0 15,0 0-15,21 21 16,0 0-1,0 0-15,0 0 0,0 1 0,0-1 16,21 0-16,0 21 0,-21-21 16,21 1-16,1 20 0,-22-21 0,21 0 15,0 0-15,-21 1 0,21-1 16,0 0-16,-21 0 0,21 0 0,-21 0 16,22-21-16,-1 0 0,0 0 15,0 0 1,0 0-16,0 0 0,1 0 15,-1-21-15,0 0 0,0 0 0,0 0 16,22-22-16</inkml:trace>
  <inkml:trace contextRef="#ctx0" brushRef="#br0" timeOffset="15408.2">13885 2286 0,'0'0'0,"21"-21"0,43-43 15,-64 43-15,0 42 16,0 1-1,-21-1-15,0 0 0,-1 21 0,1 1 16,0-1-16,-21 0 16,21 22-16,-22-22 0,22 0 0,0 22 15,0-22-15,0 1 0,21-1 16,0-21-16,0 21 0,0-20 0,0-1 16,0 0-16,0 0 0,0 0 15,21-21-15,0 0 0,0 0 16,0 0-16,0 0 0,22 0 0,-22 0 15,0 0-15,0-21 0,22 0 16,-22 0-16,0 0 0,21-1 0,-21 1 16,22 0-16</inkml:trace>
  <inkml:trace contextRef="#ctx0" brushRef="#br0" timeOffset="16279.7">16616 2265 0,'42'0'15,"-21"-21"-15,0 21 0,1-21 0,20 21 16,-21-22-16,21 22 0,-20-21 0,20 0 16,-21 0-16,21 21 15,-20-21-15,-1 0 0,0-1 0,-21 1 16,0 0-16,0 0 0,-21 0 16,0 0-16,-1 21 0,1-22 0,-21 1 15,0 21-15,20 0 0,-20 0 16,0 0-16,-1 0 0,1 0 0,-21 0 15,20 21-15,1 1 0,21-1 16,-22 0-16,22 0 0,0 0 0,21 0 16,0 1-16,0-1 0,42 21 15,-20-21-15,20 0 0,0 1 16,1 20-16,-1-21 0,21 21 0,-20-20 16,-1 20-16,0-21 0,1 21 15,-1 1-15,-21-1 0,22 0 0,-22 1 16,0-1-16,-21 0 0,0 1 15,0-1-15,-42-21 0,20 22 0,-20-22 16,-21 0-16,-1 0 0,1 0 16,-22 0-16,0-21 0,1 0 0,-22 0 15,0 0-15,21 0 0,1 0 16,-1-21-16,21 0 0,1 0 0,21 0 16,-1 0-16,22-1 0,0-20 15,21 0-15,0-1 0,0-20 16,0 21-16,0-22 0,42 1 0,-21 20 15,22-20-15,-22 42 0,42-22 16,-20 22-16,-1 0 0,22 21 0,-22 0 16,0 0-16,1 42 0,-1-21 15,0 22-15,1 20 0,-22-20 0,0 20 16,0 1-16,-21-1 0,21-21 16,-21 22-16,0-22 0,0 1 0,0-1 15,0 0-15,0-21 0,0 1 0,0-1 16,0 0-16,0 0 0,21-21 31,1-21-31,-1 0 16,0 0-16</inkml:trace>
  <inkml:trace contextRef="#ctx0" brushRef="#br0" timeOffset="17072.25">17441 1778 0,'0'0'16,"0"-21"-16,0 42 16,0 21-16,-21 1 15,0-1-15,0 0 16,0 22-16,21-1 0,-22 1 0,1-1 16,0 1-16,0 21 0,0-22 15,-22 22-15,22-22 0,0 1 0,0-1 16,0-20-16,0 20 0,21-21 0,-22 1 15,1-22-15,21 21 0,0-21 16,0 1-16,-21-22 0,21 21 16,0-42-1,0-1-15,0 1 0,0 0 16,21 0-16,-21-21 0,21-1 16,1 22-16,-1-21 0,0-1 0,0-20 15,0 21-15,22 20 0,-22-20 16,0 0-16,21 21 0,1-1 15,-22 1-15,21 21 0,-21 0 0,0 0 16,1 0-16,-1 0 0,0 0 16,-21 21-16,0 1 0,0-1 0,0 0 15,0 0-15,-21 0 0,0 0 16,-22 1-16,22-1 0,-21 0 0,-1 0 16,1 0-16,0-21 0,21 21 15,-22-21-15,1 0 0,21 0 0,0 0 16,-1 0-16,1 0 0,21 22 31,0-1-15,21 0-16,-21 0 0,22 0 15,-1 0-15,0-21 0,0 22 0,0-1 16,0 0-16,1 0 0,-1 0 16,0-21-16,0 21 0,0 1 0,0-22 15,1 0-15,20 0 0,-21 0 16,21 0-16,-20 0 0,20 0 0,-21-22 15,21 1-15,-20 21 0,-1-21 16,21 0-16,-21 0 0,0 0 0,22-1 16,-22-20-16,0 21 0,0-21 15,0 20-15,1-20 0,-22 0 16,0 21-16,21-1 0,-21 1 0,0 0 16,21 21-16,-21 21 15,0 0-15,-21 1 16,0-1-16,-1 0 0,22 21 15,-21-21-15,0 1 0,21-1 0,0 0 16,-21 0-16,21 0 0,-21 0 16,21 1-16,0-1 0,0-42 47</inkml:trace>
  <inkml:trace contextRef="#ctx0" brushRef="#br0" timeOffset="17403.75">17949 2244 0,'0'0'0,"0"-21"0,0-1 0,-21 22 31,0 22-31,21-1 16,0 0-16,0 0 0,0 0 15,0 0-15,21-21 0,0 0 16,0 22-16,1-22 0,-1 0 15,21 0-15,-21 0 0,22 0 16,-22-22-16,21 22 0,-21-21 0,0 21 16,-21-21-16,0 0 0,0 0 15,-21 0-15,0 21 0,0-22 16,0 22-16,-22 0 0,22 0 16,0 0-16,-21 0 0,21 0 0,-1 0 15,1 0-15,0 0 0,21 22 16,0-1-16,0 0 15,0 0-15,0 0 0,0 0 16,21-21-16,0 0 0,1 0 16</inkml:trace>
  <inkml:trace contextRef="#ctx0" brushRef="#br0" timeOffset="17724.18">18775 1947 0,'0'0'0,"0"-42"0,0-43 16,0 64-16,0 0 16,0 42-1,-21 0-15,-1 22 0,-20-1 16,21 0-16,0 1 0,-22 20 16,22-20-16,-21 20 0,0 22 0,20-22 15,-20 22-15,0-22 16,-1 1-16,1 21 0,21-22 0,-21-21 15,20 22-15,1-22 0,0 1 0,0-1 16,0 0-16,21-21 0,0 1 16,0-1-16,0 0 0,21-21 31,0 0-31,0-21 0,0 0 0,1-22 16,20 22-16,-21-21 0,21-1 15,1 1-15,-1 0 0</inkml:trace>
  <inkml:trace contextRef="#ctx0" brushRef="#br0" timeOffset="17995.13">19113 1842 0,'22'-22'0,"-44"44"0,44-65 0,-22 22 0,0 42 16,0 0 0,-22 1-16,1 20 0,0-21 0,0 43 15,0-22-15,-22 0 0,22 22 16,0-22-16,0 0 0,0 22 0,0-1 15,-1-20-15,1 20 0,0 1 16,0-22-16,21 0 0,-21 1 0,0-1 16,21 0-16,-22-20 0,22 20 15,0-21-15,0 0 0,-21 0 0,21 1 16,0-44 15,21 22-15,-21-21-16,22 0 0</inkml:trace>
  <inkml:trace contextRef="#ctx0" brushRef="#br0" timeOffset="19740.11">18986 2773 0,'0'21'15,"22"-21"16,-1 0-31,0 0 16,0-21-16,0 21 0,0-21 16,22 0-16,-22-1 0,21-20 0,1 21 15,-22-21-15,21-1 0,0 22 16,1-21-16,-1-1 0,-21 1 0,22 21 16,-43 0-16,0 0 0,-22 21 15,1 0 1,-21 0-16,0 0 0,20 21 15,-20 0-15,0 0 0,21 21 0,-1-20 16,1-1-16,21 0 0,0 21 16,0-21-16,0 1 0,0-1 15,0 0-15,21 21 0,1-21 0,-1-21 16,-21 22-16,21-1 0,0 0 16,0 0-16,-21 0 0,0 0 15,21-21-15,-21 22 0,0-1 16,0 0-16,0 0 15,0 0 1,22-21 0,-1 0-1,0 0-15,0 0 0,0 0 0,22 0 16,-1 0-16,-21 0 0,21 0 16,1-21-16,-1 0 0,0 21 15,1-21-15,20 0 0,-20-1 0,-1 1 16,-21-21-16,21 21 0,1-22 15,-22 1-15,21 0 0,-21 21 0,-21-22 16,0 1-16,0 0 0,0 20 16,0 1-16,0 0 0,0 0 0,-21 0 15,0 21-15,0 0 0,0 0 16,0 0-16,-1 21 0,-20 0 16,21 21-16,-21-20 0,-1 20 0,22 0 0,0-21 15,-21 22-15,20-1 16,22-21-16,-21 22 0,21-22 0,0 0 15,0 0-15,0 0 0,0 0 16,0 1-16,21-22 16,1 0-16,-1 0 0,0 0 15,0 0-15,0 0 0,0-22 0,1 22 16,20-21-16,-21 0 0,0 0 16,0 0-16,1-22 0,-1 1 0,0 21 15,0-21-15,0-1 0,-21 1 0,0 21 16,21 0-16,-21-1 0,0 1 15,0 42 17,-21 1-32,0-1 0,21 21 0,0-21 15,-21 0-15,0 22 0,21-22 16,-21 21-16,21-21 0,0 22 0,-22-22 16,22 0-16,0 0 0,0 0 15,0 1-15,0-1 0,0 0 0,22 0 16,-1-21-1,0 0-15,21 0 0,-21 0 16,22 0-16,-22-21 0,21 0 0,1 21 16,-1-21-16,0-1 0,1 1 15,-1-21-15,0 21 0,1-22 16,-22 22-16,0-21 0,0 0 16,0-1-16,-21 1 0,0 21 0,0 0 15,0-1-15,0 1 0,0 0 16,-21 21-16,0 0 0,0 0 0,0 0 15,21 21-15,-22 0 16,22 1-16,0-1 0,0 0 0,0 0 16,0 0-16,0 22 0,0-22 15,0 0-15,22 0 0,-22 21 0,0-20 16,0-1-16,0 0 0,0 0 0,0 0 16,0 0-16,0 1 15,0-1 1,21-21-1,0 0-15,0 0 16,0 0-16,0 0 0,1 0 16,-1 0-16,21-21 0,-21-1 0,0 1 15,22 21-15,-22-42 0,0 21 0,21 0 16,-20-22-16,-1 1 0,21 0 16,-21 20-16,22-20 0,-22 0 0,0 21 15,0-1-15,-21 1 0,0 64 31,0-22-31,0 0 16,-21 21-16,0-21 0,0 22 16,-1-22-16,22 21 0,-21-21 15,21 22-15,-21-22 0,21 0 0,0 21 16,0-20-16,0-1 0,0 0 16,0 0-16,21-21 0,0 0 15,1 0-15,-1 0 0,0 0 0,21 0 16,-21 0-16,22 0 0,-22-21 15,21 21-15,1-21 0,-1 0 0,-21-1 16,21-20-16,-20 21 16,20-21-16,-21-1 0,21 22 0,-20-21 0,-1-1 15,0 22-15,-21 0 16,0 0-16,0 0 0,-21 42 31,0-21-31,-1 21 0,1 21 0,0-20 16,0 20-16,-21-21 0,20 21 0,1 1 15,0-1-15,0-21 0,0 22 16,0-1-16,21 0 0,0 1 0,0-1 16,0 0-16,0 1 0,0 20 15,0-21-15,0 22 0,0-22 0,0 22 16,0-22-16,0 22 0,0-22 16,0 21-16,0-20 0,0-1 0,0 0 15,0 22-15,-22-22 0,1 1 16,21-1-16,-21 0 0,0 1 15,0-22-15,0 0 0,-1 21 0,1-42 16,0 21-16,-21 1 0,21-22 0,-1 0 16,1 0-16,0 0 0,-21-22 15,21 1-15,-1 0 0,1 0 0,0 0 16,0 0-16,0-1 0,21 1 0,0-21 16,0 21-16,0 0 0,0-22 15,0 1-15,21 21 0,0-22 0,0 1 16,22 0-16,-22-1 0</inkml:trace>
  <inkml:trace contextRef="#ctx0" brushRef="#br0" timeOffset="19896.53">21929 2773 0,'0'-21'16</inkml:trace>
  <inkml:trace contextRef="#ctx0" brushRef="#br0" timeOffset="19940.5">21907 2773 0,'0'0'15,"22"0"1</inkml:trace>
  <inkml:trace contextRef="#ctx0" brushRef="#br0" timeOffset="20424.32">22479 2646 0,'21'-42'16,"0"20"-16,-21 1 16,0 0-16,0-21 0,0 21 15,0-1-15,0 1 16,0 0-16,-42 21 15,21 0-15,0 21 0,-1 0 16,-20 1-16,21-1 0,-21 0 16,20 21-16,-20-21 0,21 22 0,0-22 15,0 21-15,-1-21 0,1 22 16,21-22-16,0 0 0,0 0 0,0 0 16,0 1-16,21-22 15,1 0-15,-1 0 16,0 0-16,0 0 0,21-22 15,-20 22-15,-1-21 0,21 0 0,-21 0 16,22-21-16,-22 20 0,0-20 16,0 21-16,0-21 0,0 20 15,1 1-15,-1 0 0,-21 0 0,0 42 32,0 0-32,-21 0 0,-1 22 15,22-22-15,0 0 0,-21 21 16,21-20-16,0-1 0,0 21 0,0-21 15,0 0-15,0 1 16,0-1-16,21-21 0,1 0 0,-1 0 16,0 0-16,0 0 0,21 0 0,-20 0 15</inkml:trace>
  <inkml:trace contextRef="#ctx0" brushRef="#br0" timeOffset="20683.84">23008 2561 0,'0'0'0,"0"-21"0,21 0 0,0-21 15,-21 20-15,0 44 16,0-1 0,-21 0-16,0 21 0,0-21 0,0 22 15,0-1-15,-1 22 0,1-22 0,0 21 16,0-20-16,0-1 0,0 22 16,21-1-16,0-21 0,-22 22 15,22-1-15,-21 1 0,21-22 0,0 22 16,0-22-16,0 0 0,0 1 15,0-22-15,0 21 0,0-21 0,0 1 16,0-1-16,0 0 0,0-42 31</inkml:trace>
  <inkml:trace contextRef="#ctx0" brushRef="#br0" timeOffset="20963.68">22987 2646 0,'0'0'0,"42"-106"16,-21 85-16,1 21 15,-1-21-15,0 21 0,0 0 16,0 0-16,0 0 0,1 0 0,-1 0 16,-21 21-16,21 0 0,0 0 15,-21 0-15,0 1 0,0 20 16,0-21-16,-21 0 0,0 0 15,-22 1-15,22-1 0,0 0 0,-21 0 16,-1 0-16,22-21 0,-21 21 0,21-21 16,-22 0-16,22 22 15,0-22-15,0 0 0,42 0 32,21 0-32,-20-22 15</inkml:trace>
  <inkml:trace contextRef="#ctx0" brushRef="#br0" timeOffset="21255.77">23516 2455 0,'-21'22'16,"0"-1"0,0 0-16,-1 0 0,1 21 15,21-20-15,-21 20 0,0 0 16,0 22-16,21-22 0,0 0 0,0 22 15,0-22-15,0 22 0,0-22 16,0 22-16,0-22 0,0 21 0,0-20 16,0-1-16,0 0 0,0 1 0,0-22 15,0 21-15,0-21 0,0 1 16,-21-1-16,21 0 0,-22-21 0,1 0 16,21-21-1,0 0-15,0-1 16,0 1-16,0 0 0,0-21 15,0-1-15,0 1 0</inkml:trace>
  <inkml:trace contextRef="#ctx0" brushRef="#br0" timeOffset="21520.42">23516 2540 0,'0'0'0,"21"-42"0,-21 21 16,21-1-16,1 22 0,-1-21 15,0 21-15,21 0 0,-21 0 0,22 0 16,-1 0-16,0 0 0,1 21 15,-22-21-15,21 22 0,-21-1 0,-21 0 16,0 21-16,0-21 0,0 22 16,-21-22-16,0 21 0,-21-21 15,21 1-15,-22 20 0,1-21 16,0 0-16,-1 0 0,1-21 0,0 22 16,-1-1-16,1-21 0,0 42 0,20-21 15,1-21-15,0 0 0,0 0 16,21-21-16,0 0 15,21 0-15,0 0 16,0-1-16,22 22 0</inkml:trace>
  <inkml:trace contextRef="#ctx0" brushRef="#br0" timeOffset="21784.28">24236 2074 0,'-21'22'31,"-1"-1"-31,22 0 16,0 0-16,-21 21 0,0-20 0,0 20 15,0 0-15,21 1 0,0 20 16,0-21-16,-21 1 0,21-1 0,0 0 16,0 1-16,0-1 0,0 0 15,0-20-15,0 20 0,0-21 0,21 0 16,-21 0-16,21-21 15,0 0-15,0 0 0,0 0 16,1-21-16,20 0 0,-21 0 16,21 0-16</inkml:trace>
  <inkml:trace contextRef="#ctx0" brushRef="#br0" timeOffset="22244.02">24934 1969 0,'0'0'0,"0"-22"16,-21 22 0,21 22-1,-21-1 1,21 0-16,-21 0 0,0 0 16,21 22-16,-22-22 0,22 0 0,-21 21 15,0-21-15,21 1 0,-21-1 16,0 0-16,0 0 0,21 0 0,0 0 15,-22 1-15,1-22 0,21 21 16,-21-21 0,21-21-1,0-1-15,0 1 0,0 0 16,0 0-16,0 0 0,21 0 16,0-22-16,1 22 0,-1 0 0,0 0 15,21 0-15,-21-1 0,22 1 16,-22 0-16,21 0 0,-21 21 15,22 0-15,-1 0 0,-21 0 16,0 0-16,22 0 0,-22 21 16,-21 0-16,0 0 0,0 1 15,0-1-15,0 0 0,0 0 0,-21 0 16,21 0-16,-21 1 0,-1-1 16,1 0-16,0-21 0,0 21 0,0 0 15,0-21-15,-22 21 0,22-21 16,0 22-16,-21-1 0,20-21 15</inkml:trace>
  <inkml:trace contextRef="#ctx0" brushRef="#br0" timeOffset="24028.46">1693 4847 0,'0'0'0,"-21"0"16,0 0-1,0 0-15,0 0 16,-1 0-1,22-21 1,-21 21-16,21-21 16,0 0-16,0 0 15,0-1-15,21 1 16,1 0-16,-1 0 16,21 0-16,-21 0 0,0 21 0,22-22 15,-22 1-15,21 21 0,-21 0 16,22 0-16,-22 0 0,0 0 15,0 0-15,0 0 0,1 21 16,-1 1-16,-21 20 0,0-21 0,0 21 16,0 1-16,0-1 0,-21 0 15,-1 1-15,1-1 0,-21 0 16,21-20-16,-22 20 0,1 0 0,0-21 16,21 1-16,-22-1 0,1 0 15,21 0-15,0 0 0,-1-21 0,1 0 16,0 0-16,21-21 31,21 0-31,0 0 0,1 0 16,-1 21-16,0-22 15,21 1-15,-21 0 0,1 21 0,20 0 16,-21-21-16,21 21 0,-20 0 16,20 0-16,-21 21 0,0-21 0,0 21 15,1 0-15,-22 1 0,0 20 16,0-21-16,0 21 0,0-20 0,-22 20 15,1-21-15,0 21 0,0 1 16,-21-22-16,-1 21 0,22-21 16,-21 1-16,-1-1 0,1 0 15,21 0-15,-21-21 0,20 0 16,1 0-16,-21 0 0,21 0 0,0 0 16,-1 0-16,1 0 15,21-21-15,-21 0 0,0 21 0,21-21 16,0-1-1,0 1-15,0 0 16,0 0-16,21 21 0,0-21 16</inkml:trace>
  <inkml:trace contextRef="#ctx0" brushRef="#br0" timeOffset="24163.38">2413 5165 0,'0'0'0,"42"0"16,-21 0-16,22-21 0,-22 21 0,0 0 16,-21-22-16</inkml:trace>
  <inkml:trace contextRef="#ctx0" brushRef="#br0" timeOffset="24244.33">2540 5144 0,'0'0'0,"0"-22"47,0 1-47,21 21 0</inkml:trace>
  <inkml:trace contextRef="#ctx0" brushRef="#br0" timeOffset="24877.48">4254 4657 0,'-21'0'0,"0"0"15,21-21 1,0-1 0,21 22-16,-21-21 0,43 0 15,-22 0-15,21 0 0,-21 0 0,22-1 16,-1 1-16,0-21 0,1 21 15,-1 0-15,0-22 0,-21 22 16,1 0-16,-1-21 0,-21 20 16,0 1-16,-21 21 0,-22 0 0,22 0 15,-42 21-15,-1 1 0,22-1 16,-22 0-16,1 0 0,-1 0 0,22 22 16,0-22-16,20 21 0,1-21 15,0 22-15,21-22 0,0 21 16,0-21-16,0 22 0,21-22 0,0 0 15,1 0-15,20 21 0,-21-20 16,21 20-16,1-21 0,-1 21 0,0-20 16,1 20-16,-1-21 0,-21 21 15,0-20-15,1 20 0,-22-21 0,0 0 16,0 0-16,-22 1 0,1-1 16,-21 0-16,0 0 0,-1 0 0,-20-21 15,20 21-15,-20-21 0,21 0 16,-22 0-16,22 0 0,-1 0 0,1-21 15,21 21-15,-21-21 16,20 0-16,1-21 0,21 20 0,0 1 16,0-21-16,-21 0 0,21 20 0,0-20 15,0 0-15,0 21 0,0-1 16,21 1-16,-21 0 0,21 0 0,1 21 16,-1 0-16,0 0 15,0 0-15,0 0 0,0 21 16,1-21-16,-1 0 15,0 21-15</inkml:trace>
  <inkml:trace contextRef="#ctx0" brushRef="#br0" timeOffset="25280.23">4487 4953 0,'0'0'0,"0"21"0,21-21 16,1 21-16,-1-21 15,0 0-15,0 0 0,0 0 16,0 0-16,1 0 0,-1 0 16,0-21-16,21 0 0,-21 21 0,22-21 15,-22 0-15,21 0 0,1-22 16,-22 22-16,21 0 0,-21 0 0,0 0 16,1-1-16,-22 1 0,0 0 15,0 0-15,0 0 0,0 0 16,-22-1-16,1 22 0,0 0 0,-21 0 15,-1 0-15,22 0 0,-21 0 16,0 22-16,-1-22 0,1 42 0,21-21 16,0 21-16,-22 1 0,22-1 15,21 0-15,-21 1 0,21 20 0,-21-20 16,21-1-16,0 0 0,0 1 16,0-22-16,0 21 0,21-21 0,0 0 15,0-21-15,0 22 0,22-22 16,-22 0-16,21 0 0,1 0 0,-1 0 15,0-22-15,1 1 0,-1 0 16,0-21-16,1 21 0,-22-22 16,21 1-16</inkml:trace>
  <inkml:trace contextRef="#ctx0" brushRef="#br0" timeOffset="25536.08">5588 4233 0,'0'0'0,"21"-42"0,-21 0 0,0-1 16,0 22-16,0-21 0,-21 63 31,0 0-31,21 22 0,-21-1 0,-1 0 16,1 22-16,21-1 0,-21 1 15,0-1-15,0 22 0,0-22 0,-1 1 16,-20 21-16,21-22 16,0 1-16,0-1 0,21-21 0,0 1 15,-22-1-15,22 0 0,0-20 16,0 20-16,0-21 0,22-21 15,-1 0 1,0-21-16,0 0 0,0 0 0,0-1 16,1-20-16,-1 21 0</inkml:trace>
  <inkml:trace contextRef="#ctx0" brushRef="#br0" timeOffset="25900.04">5673 4699 0,'0'21'0,"-22"0"0,22 1 16,0-1-16,0 0 16,22 0-1,-1-21-15,0 0 16,0 0-16,0 0 0,0-21 0,22 21 16,-22-21-16,0 0 0,0 21 15,0-22-15,1 1 0,-22 0 16,0 0-16,0 0 15,-22 21-15,1 0 16,0 0-16,0 21 16,-21-21-16,20 21 0,1 0 15,-21 22-15,21-1 0,0-21 0,-1 21 16,22 1-16,-21-1 0,21-21 16,0 22-16,0-22 0,0 21 0,0-21 15,0 0-15,21-21 0,1 22 0,-1-22 16,0 0-16,0 0 0,21 0 15,1 0-15,-1-22 0,-21 1 0,22 0 16,-1 0-16,-21 0 16</inkml:trace>
  <inkml:trace contextRef="#ctx0" brushRef="#br0" timeOffset="26387.76">6308 4636 0,'0'-43'0,"0"86"0,-22-86 31,1 43-31,0 21 0,21 1 16,-21-1-16,0 0 0,21 21 16,0-21-16,-21 22 0,-1-1 0,22 0 15,-21 1-15,21-22 0,0 21 16,-21-21-16,21 22 0,0-22 0,0 0 16,0 0-16,0 0 0,21-21 0,0 0 15,1 0-15,-1 0 0,0 0 16,0 0-16,21 0 0,-20-21 15,20 0-15,0-21 0,1 21 0,-22-22 16,21 22-16,0-21 0,1-22 16,-1 22-16,-21 0 0,22-22 0,-22 22 15,0-22-15,0 1 0,0-1 16,0 1-16,1-1 0,-1 1 0,0 20 16,-21 1-16,0 21 0,0-21 15,0 20-15,0 44 16,-21-1-16,0 21 15,-1-21-15,1 22 0,0 20 16,0-21-16,-21 22 0,20-22 0,1 22 16,0-1-16,0 1 0,-21-22 15,42 22-15,-22-1 0,22 1 0,-21-22 16,21 0-16,0 1 0,0-1 16,0-21-16,21 0 0,-21 0 0,22-21 15,20 0-15,-21 0 0,0 0 0,0 0 16,22 0-16,-22 0 0,21-21 15,-21-21-15,1 21 0,20 0 0,-21-22 16</inkml:trace>
  <inkml:trace contextRef="#ctx0" brushRef="#br0" timeOffset="26568.18">6562 4636 0,'0'0'0,"-22"0"15,44 0 1,-1 0-1,0 0-15,21 0 0,1 0 16,-22 0-16,21 0 0,0 0 0,1 0 16,-1-22-16,0 22 0,1 0 15,-1 0-15,-21-21 0,0 21 0,22 0 16,-22-21-16,-21 0 0</inkml:trace>
  <inkml:trace contextRef="#ctx0" brushRef="#br0" timeOffset="27031.96">8742 4128 0,'0'0'0,"21"-22"0,-21-20 16,0 21-16,0 0 15,0 42 1,0 0-16,0 21 16,0-20-16,-21 41 0,0-21 0,-1 1 15,1 20-15,21-20 0,-21-1 0,0 21 16,21-20-16,-21 20 16,0-20-16,-1-1 0,22 21 0,0-20 15,-42-1-15,42 0 0,0 1 0,0-1 16,0-21-16,-21 0 0,21 1 15,0-1-15,0 0 0,-21-21 16,0 0-16,21-21 16</inkml:trace>
  <inkml:trace contextRef="#ctx0" brushRef="#br0" timeOffset="27119.93">8191 4763 0,'0'0'0,"-21"-22"0,0 1 0,42 21 16,-21-21-16</inkml:trace>
  <inkml:trace contextRef="#ctx0" brushRef="#br0" timeOffset="27835.52">9080 4551 0,'22'-21'0,"-1"21"0,63-85 16,-41 64-16,-22-21 15,0-1-15,-21 1 0,0 21 16,0-22-16,0 1 0,0 21 15,0 0-15,0 0 0,0-1 0,-21 22 16,0 0-16,0 22 16,-1-1-16,1 0 0,21 21 0,-21 1 15,0-1-15,0 0 0,21 22 16,-21-22-16,-1 22 0,1-22 0,0 0 16,21 22-16,-21-22 0,0 0 15,0 22-15,21-22 0,0 1 0,-22-22 16,1 21-16,21-21 0,0 0 0,0 1 15,0-44 17,0 1-32,21 0 15,1-21-15,-1 21 0,0-22 16,21 1-16,-21 21 0,1-22 0,-1 1 16,0 21-16,0 0 0,0 0 15,-21-1-15,21 1 0,-21 0 0,22 21 16,-22 21 15,0 0-31,0 1 0,0-1 0,0 21 16,0-21-16,0 0 0,0 22 15,0-22-15,0 21 0,0-21 0,0 1 16,0-1-16,0 0 0,21 0 0,0-21 16,-21 21-16,21-21 15,0 0-15,0 0 0,22 0 0,-22 0 16,0-21-16,21 21 0,-20-21 15,20 0-15,0 0 0,1-1 0,-22-20 16,21 21-16,-21 0 0,22-22 0,-22 22 16,-21-42-16,0 20 15,0 22-15,0 0 0,0 0 16,-21 21-16,-1 0 0,-20 0 16,21 21-16,0 0 0,0 0 15,-1 1-15,1-1 0,0 0 0,0 21 16,21-21-16,0 1 0,0 20 15,0-21-15,0 0 0,0 0 16,21 1-16,0-1 0,0-21 16,22 0-16,-22 0 0,0 0 15,21 0-15,1 0 0,-22-21 0,21-1 16,-21 1-16,1 21 0,-1-21 16,0 0-16,-21 0 0,0 0 0</inkml:trace>
  <inkml:trace contextRef="#ctx0" brushRef="#br0" timeOffset="27973.44">8128 4593 0,'0'0'0,"-21"0"15,0 0-15</inkml:trace>
  <inkml:trace contextRef="#ctx0" brushRef="#br0" timeOffset="28088.39">8255 4593 0,'21'0'0,"0"0"0,0 0 0,22 0 16,20-21-16,-20 21 0,20 0 0,1-21 15,-22 21-15,21 0 0,-20-21 0,-1 0 16,-21 21-16,22 0 0,-22-22 16,-21 1-16,21 21 0</inkml:trace>
  <inkml:trace contextRef="#ctx0" brushRef="#br0" timeOffset="28829.27">11282 4466 0,'0'0'0,"42"-63"16,-42 42-1,0-1-15,-21 22 31,0 22-31,0-22 0,-1 21 16,1 0-16,0 21 0,-21-21 16,21 22-16,-1-1 0,-20-21 0,21 22 15,0 20-15,0-21 0,21 1 16,0-1-16,0-21 0,0 22 0,0-1 16,0-21-16,0 0 0,21 0 0,0-21 15,21 0-15,-21 0 16,22 0-16,-1 0 0,0 0 0,1-21 15,-1 0-15,0-21 0,1 21 16,-1-1-16,0-20 0,1 21 0,-22-21 16,21 20-16,-21-20 0,-21 21 0,0-21 15,0 20-15,0 1 0,-21-21 16,0 21-16,-21 0 0,-1-1 0,22 1 16,-21 0-16,-22 0 0,22 21 15,0 0-15,-1 0 0,1 0 0,-21 0 16,41 0-16,-20 21 0,21 0 0,-21 0 15,42 1-15,0-1 0,0 0 16,0 0-16,0 0 0,0 22 16,0-22-16,21 0 0,0 0 15,21 21-15,-21-20 0,22-1 0,-22-21 16,21 0-16,1 0 0,-1 0 0,0 0 16</inkml:trace>
  <inkml:trace contextRef="#ctx0" brushRef="#br0" timeOffset="29144.09">11853 4572 0,'0'0'0,"21"-21"0,-21 0 0,0 0 16,0-1-16,0 1 15,-21 21-15,0 0 16,0 21 0,21 1-16,0-1 0,0 0 15,-21 21-15,21 1 0,0-1 0,-21 0 16,21 1-16,0 20 0,0 1 15,0-1-15,0 1 0,0-1 0,0 1 16,-22 20-16,22-20 0,0 20 16,-21-20-16,21 21 0,-21-1 0,21 1 15,0 0-15,-21-22 0,21 22 0,-21-22 16,0 1-16,21-22 0,0 0 16,0 1-16,0-22 0,0 0 0,0 0 15,0-42 1,0 0-16,0-21 15,0 20-15,21-20 0,0 0 0,-21-22 16,21 22-16,0-22 0</inkml:trace>
  <inkml:trace contextRef="#ctx0" brushRef="#br0" timeOffset="29460.91">11896 4636 0,'0'0'0,"0"-43"0,0-20 0,0 20 16,0 1-16,0 0 0,0-1 0,0 22 15,21-21-15,0 21 16,0 0-16,21-1 0,1 1 0,-1 21 0,0 0 16,1 0-16,-1 0 15,0 0-15,1 21 0,-1 1 0,0-1 16,-20 21-16,-1-21 0,0 22 0,-21-22 16,0 21-16,0 0 0,0-20 15,-21 20-15,-22-21 0,22 21 0,-21-20 16,21-1-16,-22 0 0,1 0 15,0 0-15,-1-21 0,1 21 0,21-21 16,-21 0-16,20 0 0,1 0 16,0 0-16,21-21 15,0 0-15,0 0 16,0 0-16,21 0 0,0-1 16,1 1-16,-1 0 0,21-21 0</inkml:trace>
  <inkml:trace contextRef="#ctx0" brushRef="#br0" timeOffset="31010.34">12848 3747 0,'0'0'0,"0"-22"16,0 44 0,-21-1-1,0 0-15,0 0 0,-1 21 0,1 1 16,0-1-16,21 0 0,-21 22 0,0-1 15,0 1-15,-1-1 0,22-20 16,0 20-16,-21-20 0,21 20 0,-21-21 16,21 1-16,0-1 0,0-21 15,0 22-15,0-22 0,0 0 0,0 0 16,21-21-16,0 0 0,1 0 0,-1 0 16,0 0-16,21 0 0,-21 0 15,22-21-15,-22 0 0,21 0 16,1-1-16,-22 1 0,21 0 0,-21 0 15,22-21-15,-22 20 0,0-20 0,0 0 16,0 21-16,-21-22 0,0 22 16,21 0-16,-21 0 0,0 0 15,0 42 17,-21 0-32,21 0 0,-21 0 0,21 22 15,0-22-15,-21 0 0,21 21 0,-21-21 16,21 1-16,0 20 0,0-21 15,0 0-15,0 0 0,0 1 0,0-1 16,21 0-16,0-21 16,0 0-16,0 0 0,22 0 0,-22 0 15,21 0-15,1 0 0,-22-21 0,21 0 16,0-1-16,1 1 16,-22 0-16,21 0 0,-21 0 0,1-22 15,20 22-15,-21-21 0,-21 21 16,21 0-16,-21-22 0,21 22 0,-21 0 15,0 0-15,0 42 32,-21 0-32,0 0 0,21 0 0,-21 1 15,21-1-15,0 0 0,-21 21 16,21-21-16,0 1 0,-21 20 16,21-21-16,0 0 0,0 0 0,0 1 0,0-1 15,0 0-15,21 0 16,0-21-16,0 0 15,0 0-15,0 0 0,1 0 0,-1 0 16,0-21-16,0 0 16,0 21-16,0-21 0,-21-1 0,0 1 15,0 0-15,0-21 0,0 21 16,0-1-16,-21-20 0,0 21 0,0 0 16,0 0-16,21-1 0,-21 1 15,-1 0-15,1 21 0,21-21 0,-21 21 16,21-21-1,0 0-15,21 21 0,0 0 16,1 0-16,-1-22 0,21 22 16,0 0-16,1 0 0,-1-21 15,0 21-15,1 0 0,-1 0 0,0 0 16,1 0-16,-1 0 0,-21 21 0,22 1 16,-22-22-16,0 21 0,-21 0 15,0 21-15,0-21 0,0 1 0,0-1 16,0 0-16,0 0 0,0 21 15,0-20-15,0-1 0,0 0 0,0 0 16,-21 0-16,21 0 0,0 1 16,-21-22-16,21 21 0,-22-21 15,22 21-15,-21-21 16,21-21 15,0 0-31,0-1 16,0-20-16,0 21 0,43 0 15,-22-22-15,0 1 0,0 21 0,21-21 16,-20-1-16,20 22 0,0-21 0,-21 21 16,22-1-16,-22 1 0,0 21 15,21 0-15,-20 0 0,-1 0 0,0 21 16,-21 1 0,0-1-16,0 21 0,0-21 0,0 22 15,0-22-15,0 0 0,0 21 16,0-21-16,0 1 0,0-1 15,0 0-15,0 0 0,0 0 0,0 0 16,0 1-16,21-22 16,0 0-1,0 0-15,1 0 0,-1 0 0,0 0 16,0 0-16,0-22 0,22 1 16,-22 21-16,0-21 0,21 0 0,1-21 15,-1 20-15,-21 1 0,21-21 0,1 0 16,-22 20-16,0-20 15,0 0-15,0 21 0,-21-22 0,0 22 16,0 0-16,0 0 0,0 0 16,-21 21-16,0 0 15,0 21-15,0 0 0,0 0 0,-1 0 16,1 0-16,0 22 0,21-22 16,0 0-16,0 21 0,0-20 0,0-1 15,0 0-15,0 21 0,0-21 16,21 1-16,0-1 0,1-21 0,-22 21 15,0 0-15,21 0 0,0 0 16,-21 1 0,0-1-1,-21-21 1,0 0-16,-1 0 0,1 0 16,0 0-16,0 0 0,0 0 15,0 0-15,-1-21 16,1 21-16,0-22 0,0 22 15,-21-21-15,20 0 0,-20 0 0</inkml:trace>
  <inkml:trace contextRef="#ctx0" brushRef="#br0" timeOffset="31260.19">13610 3810 0,'0'0'0,"0"-21"47,-21 21-32,0 0 1,0 0-1,-1 21-15</inkml:trace>
  <inkml:trace contextRef="#ctx0" brushRef="#br0" timeOffset="31487.35">12425 4212 0,'0'0'0,"0"21"0,21-21 31,0 0-31,0 0 0,0 0 0,1-21 16,-1 21-16,0-21 0,21 21 15,-21-21-15,1 21 0,20 0 0,-21-21 16,0 21-16,0 0 16,-21-21-16</inkml:trace>
  <inkml:trace contextRef="#ctx0" brushRef="#br0" timeOffset="33163.83">1439 6943 0,'0'0'0,"0"-21"0,0-1 0,0 1 16,0 0-16,0 0 0,0-21 0,0 20 16,0 1-16,0 0 0,0 0 15,0 0-15,0 0 0,0-1 16,0 44 0,0-1-1,0 21-15,0-21 0,0 22 0,0-1 16,0-21-16,0 21 0,-21 1 15,0-1-15,21 0 0,-21 1 16,0-1-16,-1-21 0,1 22 16,0-1-16,-21 0 0,21-21 15,-1 1-15,1-1 0,0 0 0,0-21 16,21-21 0,0 0-16,0-1 0,0 1 15,21 0-15,0 21 0,0-21 16,22 21-16,-22 0 0,21 0 15,1 0-15,-1 0 0,-21 0 0,21 0 16,1 0-16,-1 0 0,-21 0 16,22 0-16,-22 0 0,21-21 15,-21 21-15,0-21 0,1 21 0,-1-22 16,0 1-16,-21 0 16,0 0-16,0 0 0,0 0 15,0-1-15,0 1 0,0 0 16,-21 0-16,0 0 0,21 0 15,-22 21-15,22-22 0,-21 22 16,21 22 0,0-1-16,0 0 0,0 0 0,0 21 15,0 1-15,-21-1 0,21 22 16,0-22-16,0 21 0,0-20 0,0-1 16,-21 0-16,21 1 0,0-1 15,0 0-15,0-20 0,0-1 16,0 0-16,0 0 15,0-42 17,0 0-32,0 0 0</inkml:trace>
  <inkml:trace contextRef="#ctx0" brushRef="#br0" timeOffset="33351.73">2032 7154 0,'0'0'0,"21"-21"16,0 21 31,0 0-16,1 0-31</inkml:trace>
  <inkml:trace contextRef="#ctx0" brushRef="#br0" timeOffset="34236.24">4064 6689 0,'0'0'15,"0"-85"1,0 64-16,0-21 0,0 20 0,21-20 0,-21 21 16,21-21-16,-21 20 15,0 1-15,0 0 0,0 0 0,-21 21 31,0 0-31,0 0 0,0 21 0,-1 21 16,-20 1-16,21-1 0,-21 0 16,-1 22-16,22-22 0,-21 22 0,-1-1 15,22 1-15,-21-1 0,21 1 0,0-1 16,-1 1-16,22-22 0,0 0 16,0 1-16,22-1 0,-1-21 0,0 0 15,21 1-15,1-22 0,-1 0 16,0 0-16,1 0 0,-1-22 15,21 1-15,-20-21 0,20 21 0,1-22 16,-22 22-16,22-21 0,-1 0 16,1-1-16,-1-20 0,-21 20 0,1-20 15,-1 21-15,0-22 0,-20 1 16,-1-1-16,-21 1 0,0-1 0,0 1 16,0 20-16,0 1 0,0 0 15,0 20-15,0 1 0,-21 21 0,-1 0 16,1 0-16,0 21 15,0 22-15,21-1 0,0 0 0,-21 1 16,0 20-16,21 1 0,-22-1 0,22 1 16,-21-22-16,0 22 0,0-1 15,21-21-15,-21 22 0,0-22 16,-1 1-16,22-1 0,-21 0 16,21 1-16,0-22 0,0 0 0,21-42 31,-21 0-16,22-1-15,-1 1 0,0 0 0,0-21 16,0 21-16,0-22 0,1 22 16,-1 0-16,21-21 0,-21 20 0,0 1 15,1 0-15,-1 21 0,0 0 16,0 0-16,0 0 0,0 0 16,-21 21-16,0 0 0,0 1 15,0-1-15,0 0 16,0 21-16,0-21 0,0 1 0,0-1 15,0 21-15,0-21 0,22 0 16,-22 1-16,21 20 0,0-21 16,0 0-16,0-21 0,0 0 15,1 0-15,20 0 0,-21 0 16,0 0-16,22-21 0,-22 0 0,21 0 16,0 0-16,-20-22 0,20 22 0,-21 0 15,21-21-15,-20 20 0,-1-20 16,21 21-16</inkml:trace>
  <inkml:trace contextRef="#ctx0" brushRef="#br0" timeOffset="34504.08">5546 6710 0,'0'0'0,"0"-21"0,0 0 15,0-1-15,-22 22 16,1 0 0,0 0-16,21 22 0,-21-1 15,-21 0-15,20 0 0,1 0 0,0 22 16,21-22-16,-21 21 0,0-21 0,21 22 15,-21-22-15,21 21 0,0-21 16,0 22-16,0-22 0,0 0 0,0 0 16,0 0-16,21 0 0,0 1 15,0-22-15,0 0 0,0 0 0,22 0 16,-22 0-16,21 0 0,1 0 16,-1-22-16,0 1 0,1 21 15,-1-21-15,0-21 0,22 21 0,-22-1 16,0 1-16,-20-21 0,20 21 0,0 0 15,-21-22-15</inkml:trace>
  <inkml:trace contextRef="#ctx0" brushRef="#br0" timeOffset="34807.97">6181 6710 0,'0'0'0,"0"-21"16,0 0 0,21 21 93,-21-22-93,21 22-1,-42 0 48,0 0-48,-1 0-15,1 22 0,0-22 16</inkml:trace>
  <inkml:trace contextRef="#ctx0" brushRef="#br0" timeOffset="35231.75">5461 6900 0,'0'0'0,"-42"0"0,20 0 0,1 0 0,0 0 16,0 0-16,0 0 0,0 0 16,-1 0-16,44 0 46,-1 0-46,0 0 0,0 0 0,21 0 16,-20 0-16,-1-21 0,21 0 16,-21 21-16,0-21 0,1 21 0,20-21 15,-21 21-15,0-21 0,0-1 16,-21 1 0,0 0-16,-21 21 15,0 0-15,-21 0 16,21 0-16,-1 0 0,-20 0 0,21 21 15,0 0-15,0 1 0,-22-1 16,43 0-16,-21 0 0,0 21 0,21-20 16,-21 20-16,21-21 0,0 0 0,0 22 15,0-22-15,0 0 0,0 0 16,0 0-16,0 0 0,21-21 16,0 0-16,21 0 0,-20 0 15,20 0-15,0 0 0,1-21 0,-1 0 16</inkml:trace>
  <inkml:trace contextRef="#ctx0" brushRef="#br0" timeOffset="35528.61">6223 6731 0,'0'0'0,"0"-21"15,0 0-15,-21 0 16,0 21-1,-1 0-15,1 21 0,0 0 16,21 0-16,-21 0 0,0 0 0,21 1 16,-21 20-16,-1-21 15,22 21-15,-21-20 0,21 20 0,0-21 16,-21 21-16,21-20 0,-21-1 0,21 0 16,0 0-16,0 0 0,0 0 15,0 1-15,0-1 0,21-21 16,0 0-16,0 0 0,1 0 15,-1 0-15,21-21 0,0-1 0,-20 1 16,20 0-16,0 0 0,1-21 0,-1 20 16</inkml:trace>
  <inkml:trace contextRef="#ctx0" brushRef="#br0" timeOffset="36091.37">6816 6287 0,'0'0'0,"0"-43"0,0-63 16,0 85-16,0 0 15,-22 21-15,1 0 16,0 21-16,21 0 16,-21 22-16,21-22 0,0 21 0,-21 22 15,21-22-15,-21 22 0,-1-1 16,22-21-16,-21 22 0,21-1 0,-21-20 16,0 20-16,21-20 0,0-1 15,-21 0-15,0 1 0,21-22 0,-22 21 16,22-21-16,0 0 0,0 1 15,0-44 17,0 1-32,22 0 15,-1 0-15,0-21 0,0 20 16,0-20-16,0 0 0,1 21 0,20-22 16,0 22-16,-21-21 0,22 21 15,-1-22-15,-21 22 0,22 21 0,-22-21 16,0 21-16,21 0 0,-21 0 0,1 0 15,-22 21 1,0 0-16,0 0 16,-22 1-16,1-22 0,0 21 15,-21 0-15,-1 0 0,22-21 16,-21 21-16,0 0 0,20-21 0,-20 0 16,21 0-16,0 0 0,0 0 15,21 22-15,-22-22 0,22 21 16,0 0-16,0 0 15,22-21-15,-1 21 0,0 0 16,21 1-16,-21-22 0,1 21 0,-1 0 16,21 0-16,-21-21 0,0 21 0,1 0 15,20-21-15,-21 22 0,0-22 16,0 0-16,-21 21 0,22-21 16</inkml:trace>
  <inkml:trace contextRef="#ctx0" brushRef="#br0" timeOffset="36888">9017 6265 0,'0'0'0,"21"0"31,0-21-15,0 21-16,1-21 0,-1 0 15,21 21-15,-21-21 0,22 0 0,-22-1 16,21 1-16,-21 0 16,0 0-16,1 0 0,-1 0 0,-21-1 15,0 1-15,-43 21 16,22 0-16,-21 0 15,0 21-15,-1 1 0,1-22 0,-22 21 16,22 0-16,0 21 0,-1-21 16,1 1-16,0-1 0,21 21 0,21-21 15,0 0-15,0 22 0,0-22 16,21 0-16,0 21 0,21-20 0,1 20 16,-22-21-16,42 0 0,-20 22 15,-1-22-15,0 21 0,1-21 0,-22 22 16,21-22-16,-21 21 0,0-21 15,1 0-15,-22 22 0,0-22 0,0 0 16,0 0-16,-22 0 0,-20 1 16,21-1-16,-21 0 0,-1-21 0,1 21 15,-22-21-15,22 0 0,-21 0 0,-1 0 16,1 0-16,20 0 0,1 0 16,0-21-16,-1 0 0,1 0 0,21-22 15,0 22-15,-1-21 0,22-1 16,0 22-16,0-21 0,0 0 15,0-1-15,0 22 0,22 0 0,-1 0 0,0 21 16,0 0-16,21 0 16,-20 0-16,-1 21 0,21 0 0,-21 0 15,0 0-15,1 22 0,-1-1 16,0-21-16,0 22 0,0-22 0,-21 21 16,0-21-16,0 0 0,21 22 0,-21-22 15,22 0-15,-1 0 16,0-21-16,0 0 15,0 0-15,0 0 0,1-21 16</inkml:trace>
  <inkml:trace contextRef="#ctx0" brushRef="#br0" timeOffset="37107.87">9694 6625 0,'0'0'16,"21"0"-16,-21 21 15,0 1 1,0-1-16,-21 0 0,21 0 0,-21 0 16,21 0-16,0 1 0,-21-1 15,21 0-15,-21 0 0,21 0 0,-21-21 16,21 21-16,0 1 0,0-1 16,0-42 15</inkml:trace>
  <inkml:trace contextRef="#ctx0" brushRef="#br0" timeOffset="37275.64">9610 6541 0,'0'0'0,"0"-43"0,0 1 16,0 21-16,0 0 0,0-1 0,0 1 16,-22 21-16,22 21 31,0 1-16,22-22-15,-1 21 0,-21 0 16,21 0-16,0-21 0,0 21 0,0 0 16</inkml:trace>
  <inkml:trace contextRef="#ctx0" brushRef="#br0" timeOffset="38051.71">10096 6583 0,'0'42'16,"0"-21"-1,0 1-15,-21-1 0,0 0 0,21 0 16,0 0-16,0 0 0,-21 1 0,21-1 16,-21 0-16,21 0 0,-21 0 15,21 0-15,0 1 0,0-1 16,0 0 0,0-42 15,0 0-31,0-1 0,0 1 0,0 0 15,0 0-15,21-21 0,0 20 16,0-20-16,0 21 0,0-21 0,1 20 16,-1 1-16,0 0 0,0 0 0,0 0 15,0 21-15,1 0 0,-1 0 16,-21 21-16,21 0 0,-21 0 16,0 0-16,0 1 15,0 20-15,0-21 0,0 0 0,0 0 16,0 1-16,0 20 0,0-21 15,0 0-15,0 0 0,21-21 16,-21 22-16,21-1 0,0-21 0,1 0 16,-1 0-16,0 0 0,0 0 15,0 0-15,0 0 0,1-21 16,20-1-16,-21 1 0,21 0 0,1 0 16,-22 0-16,21-22 0,1 22 0,-22-21 15,0 21-15,0-22 0,0 1 16,-21 21-16,0-21 0,0 20 15,0 1-15,0 0 0,-21 21 16,0 0-16,0 0 0,0 0 16,-1 0-16,-20 21 0,21 0 0,0-21 15,0 22-15,-1-1 0,1 0 0,21 0 16,0 0-16,0 0 0,0 1 16,0-1-16,0 0 0,0 0 15,0 0-15,0 0 0,0 1 16,21 20-16,-21-21 0,22 0 0,-22 22 15,0-22-15,0 21 0,21-21 0,-21 22 16,0-1-16,0 21 0,0-20 16,0 20-16,0 1 0,0-22 15,0 22-15,-21 20 0,21-20 0,-22-1 16,22 1-16,-21-1 0,0 1 0,21-1 16,-21 1-16,0-22 0,21 22 15,-21-22-15,-1-21 0,1 21 0,21-20 16,0-1-16,-21-21 0,21-21 31,0-1-31,0 1 0,0 0 0,0-21 16,0 21-16,0-22 0,21 1 0,-21 0 15,21-22-15,1 1 0</inkml:trace>
  <inkml:trace contextRef="#ctx0" brushRef="#br0" timeOffset="38316.56">11218 6223 0,'0'0'0,"0"-21"0,0-21 0,0 20 16,0 1-16,-21 21 15,0 21 1,0 1-16,21-1 0,0 0 0,-21 21 16,-1 1-16,22-1 0,-21 21 15,21 1-15,0-22 0,-21 22 0,21-22 16,-21 22-16,0-22 0,21 0 0,-21-21 15,21 22-15,0-22 16,0 21-16,0-21 0,0 1 16,21-22-16,0 0 15,0 0-15,0-22 0,0 1 16,1 0-16,-1 0 0</inkml:trace>
  <inkml:trace contextRef="#ctx0" brushRef="#br0" timeOffset="38652.37">11345 6646 0,'0'22'16,"0"-1"-16,0 0 16,21-21-16,1 0 15,-1 0-15,0 0 16,0 0-16,21 0 0,-20 0 16,-1 0-16,0-21 0,21 21 0,-21-21 15,22-1-15,-22 1 0,0 21 16,0-21-16,0 0 0,-21 0 0,22 0 15,-22-1-15,0 1 16,-22 21-16,1 0 0,0 0 16,0 0-16,-21 21 0,20 1 0,-20-22 15,0 42-15,21-21 0,-1 0 16,-20 22-16,42-22 0,-21 21 0,21-21 16,0 0-16,0 1 0,0 20 0,0-21 15,21 0 1,0-21-16,0 0 0,22 0 0,-22 0 15,21 0-15,-21 0 0,22 0 0,-22 0 16,21-21-16,-21 21 0,1-21 16</inkml:trace>
  <inkml:trace contextRef="#ctx0" brushRef="#br0" timeOffset="39519.89">13695 6244 0,'21'-21'16,"0"21"0,-21-21-16,21 21 0,0-21 15,1 0-15,-1 21 0,0-22 0,21 1 16,-21 0-16,1 21 0,20-21 0,-21 0 15,0 0-15,0-1 0,1 1 16,-1 0-16,-21 0 0,0 0 0,0 0 16,0-1-16,-21 1 15,-1 21-15,-20 0 0,0 0 0,-1 0 16,1 0-16,0 21 0,-1 1 0,1-1 16,0 0-16,21 0 15,-1 0-15,-20 0 0,42 1 0,0 20 0,0-21 16,0 0-16,0 22 15,0-22-15,21 0 0,22 21 0,-22-21 16,21 22-16,-21-1 0,22 0 0,-1 1 16,0-1-16,-21-21 0,22 22 15,-22-1-15,0 0 0,-21 1 0,0-22 16,0 21-16,-21-21 0,0 22 16,-22-22-16,1 0 0,0 0 0,-1 0 15,1 0-15,-21-21 0,20 22 0,-20-22 16,20 0-16,-20 0 0,21 0 15,-22 0-15,22-22 0,21 1 0,-22 0 16,1 0-16,21 0 0,0-22 16,-1 1-16,22 0 0,0-1 15,0-20-15,0 21 0,0-1 0,0 1 16,0 0-16,0-1 0,0 22 16,22 0-16,-22 0 0,21 21 0,0 0 15,-21 21-15,21 0 16,0 0-16,-21 22 0,21-1 15,1 0-15,-1 1 0,-21-22 0,21 21 16,0 0-16,0 1 0,0-1 16,1-21-16,-1 22 0,0-22 0,-21 0 15,21 0-15,0 0 0,0 0 0,1 1 16,-1-1 0,0-21-16,0 0 0,0 21 0,0-21 15,1 0-15,-1 0 0,0 0 16,0 0-16,0-21 0,0 21 15,1-21-15,-1-1 0,21 1 0,-21 0 16,0 0-16,1 0 0</inkml:trace>
  <inkml:trace contextRef="#ctx0" brushRef="#br0" timeOffset="39908.12">14245 6435 0,'0'0'0,"0"21"15,0 0-15,0 0 16,0 0 0,21-21-1,0 0-15,1 0 0,-1 0 0,0 0 16,0 0-16,0 0 0,22-21 0,-22 0 16,0 21-16,0-21 0,0 0 15,0 21-15,-21-21 0,0-1 0,0 1 16,-21 0-1,0 21-15,0 0 0,-21 0 16,20 0-16,-20 21 0,21 0 16,-21-21-16,20 43 0,-20-22 15,21 0-15,0 21 0,0-20 0,-1 20 16,22-21-16,-21 21 0,21-20 0,0-1 16,0 21-16,0-21 0,0 0 15,21 1-15,1-22 0,-1 21 0,0-21 16,0 0-16,0 0 0,22 0 15,-22 0-15,0 0 0,0 0 0,21 0 16,-20-21-16,-1-1 0,21 1 0,-21 0 16,0-21-16</inkml:trace>
  <inkml:trace contextRef="#ctx0" brushRef="#br0" timeOffset="40187.97">15028 5969 0,'0'0'0,"21"-63"16,-21-43-1,0 85-15,0-1 0,-21 22 16,0 0-16,0 0 0,0 22 0,0 20 16,-1-21-16,1 21 0,0 22 15,0-22-15,21 1 0,0 20 0,-21 1 16,0-22-16,21 21 0,0 1 16,-22-1-16,1 1 0,21-1 15,-21 1-15,21-22 0,-21 1 0,21-1 0,0 0 16,0-21-16,0 22 0,0-22 15,0 0-15,0 0 16,21-21 0,0-21-1,-21 0-15,21 0 0,1 0 0,-22-1 16,21 1-16</inkml:trace>
  <inkml:trace contextRef="#ctx0" brushRef="#br0" timeOffset="40557.26">15113 6541 0,'0'0'0,"0"21"16,21-21 15,0 0-15,22 0-16,-22 0 0,0-21 0,21-1 15,-21 22-15,22-21 0,-1 0 16,-21 21-16,22-21 0,-22 0 0,0 0 15,-21-1-15,0 1 16,-21 21 0,-22 0-16,22 0 15,0 21-15,-21 1 0,21-1 16,-22 0-16,22 0 0,0 21 0,-21 1 16,20-22-16,1 21 0,21-21 0,0 1 15,0 20-15,0-21 0,0 0 16,0 0-16,0 1 0,21-22 15,1 0-15,20 0 16,-21 0-16,0 0 0,0-22 16,22 22-16,-22-21 0,21 0 0,-21 0 15,1 0-15,20 0 0,-21-1 0</inkml:trace>
  <inkml:trace contextRef="#ctx0" brushRef="#br0" timeOffset="41087.96">15960 6308 0,'0'0'0,"0"-21"0,0-1 16,-22 22 0,1 0-16,0 22 15,0-1-15,0 0 0,0 0 16,-1 21-16,1-20 0,0 20 0,0-21 16,21 21-16,-21-20 0,21 20 15,0-21-15,0 21 0,0-20 16,0-1-16,0 0 0,0 0 0,21 0 0,0 0 15,0-21-15,0 0 0,1 0 16,-1 0-16,21 0 0,-21 0 16,22 0-16,-1 0 0,0-21 0,1 21 15,-1-21-15,0 0 0,-21 0 0,22 0 16,-22-1-16,21-20 0,-21 21 16,22-21-16,-22-1 0,0-20 0,0 20 15,0-20-15,1 21 0,-1-22 16,-21 22-16,21-22 0,-21 1 0,21-1 15,-21 22-15,0-22 0,0 22 0,0 21 16,0 0-16,0 0 0,0-1 16,-21 22-16,0 22 0,0-1 15,-1 0-15,1 21 16,0 1-16,0-1 0,21 0 0,-21 22 16,0-22-16,-1 22 0,22-22 0,0 21 15,-21 1-15,0-22 0,21 22 16,0-22-16,0 22 0,0-22 0,0 0 15,0 1-15,0-22 0,0 21 0,0-21 16,0 0-16,0 1 0,21-22 16,0 21-16,1-21 0,-1 0 15,0 0-15,0-21 0,21 21 0,-20-22 16,-1 1-16,0 0 0,0 0 16,0-21-16,0 20 0,1-20 15</inkml:trace>
  <inkml:trace contextRef="#ctx0" brushRef="#br0" timeOffset="41271.86">16362 6160 0,'0'0'0,"-21"0"15,-43 21-15,43-21 16,42 0 0,0 0-16,43 0 0,-43 21 0,21-21 15,1 0-15,-22 0 0,21 0 0,-21 0 16,0 0-16,22 0 0,-1 0 15,-21-21-15,22 21 0,-22-21 16,21 21-16,-21-22 0,22 22 0</inkml:trace>
  <inkml:trace contextRef="#ctx0" brushRef="#br0" timeOffset="41731.58">17738 6350 0,'-22'-42'0,"22"21"16,0-1-16,-21 22 31,0 0-31,0 0 16,0 22-16,21-1 0,-21 21 15,21-21-15,-22 22 0,22-22 0,0 21 16,0 0-16,0-20 0,0-1 16,0 0-16,0 21 0,22-21 15,-1 1-15,0-22 0,0 0 0,0 0 16,22 0-16,-22 0 0,21 0 16,-21 0-16,0-22 0,1 22 15,-1-21-15,0 0 0,0-21 0,-21 21 16,21-22-16,-21 22 0,0-21 15,0-1-15,0 1 0,0 21 0,-21-21 16,0 20-16,0 1 0,0 21 0,-1-21 16,1 21-16,0 0 15,0 0-15,0 42 0,0-20 0,-1-22 16,22 21-16,0 0 16,0 0-16,22 0 15,-1-21-15,0 0 0,0 0 16</inkml:trace>
  <inkml:trace contextRef="#ctx0" brushRef="#br0" timeOffset="42084.39">18224 6329 0,'0'0'0,"0"-21"0,22 0 16,-22-1-1,21 22 1,0 22-16,-21-1 15,21 0-15,0 0 0,-21 0 0,21 0 16,-21 22-16,22-22 0,-22 21 16,0-21-16,0 1 0,0 20 0,0-21 15,0 0-15,0 0 0,-22 1 16,1-1-16,0-21 0,21 21 16,-21-21-16,0 0 0,0 0 15,21-21 1,0 0-16,0-1 15,0 1-15,0-21 0,42 21 16,-42 0-16,42-22 0,-21 22 16,1-21-16,20 21 0,-21-22 0,21 22 15,-20 0-15,20 0 0,0 0 0,-21-1 16,1 1-16,-1 0 0,21 0 16,-42 0-16,0 0 0</inkml:trace>
  <inkml:trace contextRef="#ctx0" brushRef="#br0" timeOffset="44204.14">19875 6329 0,'0'-21'16,"0"42"15,0 0-15,0 0-16,0 0 0,0 1 15,0 20-15,0-21 0,0 21 0,-21-20 16,21 20-16,-21-21 0,0 0 16,21 0-16,-21 1 0,21-1 0,0 0 15,-21-21-15,21 21 0,-22-21 16,22-21 15,-21 0-31,21 0 0,0-1 0,0 1 16,0 0-16,0-21 0,0-1 15,0 1-15,21 21 0,1-21 0,-1-1 16,0 1-16,0 0 0,0-1 16,0 22-16,1 0 0,-1 0 0,21 0 15,-21 21-15,0 0 0,1 0 16,-1 0-16,0 0 0,0 21 15,0 0-15,0 0 0,-21 21 0,0-20 0,22 20 16,-22-21-16,0 21 16,0 1-16,0-1 0,0-21 0,0 22 15,0-22-15,0 21 0,0-21 16,-22 0-16,22 1 0,0-1 0,-21 0 16,0-21-16,0 0 15,21-21 1,0 0-16,0-1 15,0-20-15,0 21 0,0-21 16,21-1-16,0 1 0,0 0 0,22-1 16,-22 1-16,21 0 0,-21 20 15,22-20-15,-1 21 0,0 0 16,1 0-16,-22 21 0,21 0 0,-21 0 16,1 0-16,-1 21 0,0 0 15,0 0-15,-21 21 0,21-20 0,-21 20 16,0 0-16,0 1 0,0-1 0,0-21 15,0 21-15,0-20 0,0 20 16,0-21-16,0 0 0,0 0 0,0 1 16,0-1-16,21-21 15,1 0-15,-1 0 0,0 0 0,0 0 16,0 0-16,22 0 0,-1-21 0,-21-1 16,21 1-16,1 0 0,20-21 15,-42-1-15,22 22 16,-22-21-16,0 21 0,0-22 15,-21 1-15,0 21 0,21 0 0,-21 0 16,0-1-16,0 1 0,0 0 0,-21 21 31,0 21-31,21 0 0,-21 1 16,0-1-16,0 0 0,21 21 16,0-21-16,-22 22 0,22-22 0,-21 21 15,21-21-15,0 1 0,0 20 0,0-21 16,0 0-16,0 0 0,21-21 15,1 22-15,-1-22 16,0 0-16,0 0 0,0 0 16,0 0-16,1 0 0,-1-22 0,0 22 15,0-21-15,0 0 0,0 0 0,1 0 16,-1-22-16,0 22 0,0-21 16,-21 0-16,21-1 0,0 1 0,1 0 15,-22 20-15,21-20 0,0 21 16,-21-21-16,0 20 0,0 1 15,0 42 1,0 1-16,0-1 16,0 0-16,-21 21 0,0 1 15,21-1-15,-22-21 0,22 21 0,0 1 16,0-1-16,0 0 0,0-20 16,0 20-16,0-21 0,0 21 0,22-20 15,-1-1-15,0-21 0,-21 21 16,42-21-16,-21 0 0,1 0 0,-1 0 15,21 0-15,-21 0 0,22 0 0,-22-21 16,0 0-16,21-1 0,-21-20 16,1 21-16,-1-21 0,0-1 0,0 1 15,0 0-15,0-22 0,-21 22 16,22-22-16,-22 1 0,21 20 0,-21-20 16,0-1-16,0 22 0,0-21 15,0 20-15,0 22 0,0 0 16,0 0-16,0 0 0,0 42 15,-21 0 1,-1 21-16,1 1 0,21-1 0,0 0 16,-21 1-16,0 20 0,0-21 0,21 22 15,0-22-15,0 22 0,0-22 16,0 22-16,0-22 0,0 0 0,0 1 16,0-1-16,0 0 0,0-21 15,21 1-15,0 20 0,0-21 16,0-21-16,1 0 0,-1 0 0,0 0 15,0 0-15,21 0 0,-20-21 16,-1 0-16,0 0 0,21-1 16,-21-20-16,1 0 0,-1-1 0,0 1 15,21 0-15,-21-22 0,1 1 16,-1 20-16,0-20 0,0-1 0,0 1 16,-21-1-16,21 1 0,-21 21 15,22-1-15,-22 22 0,0-21 0,0 21 16,0 42-1,0 0-15,-22 0 0,1 21 16,0 1-16,0-1 0,0 0 16,21 1-16,-21 20 0,-1-20 0,22 20 15,-21-21-15,21 22 0,-21-22 16,21 22-16,-21-22 0,21 0 16,0-20-16,0 20 0,0 0 0,0-21 15,0 1-15,42-22 0,-42 21 0,21-21 16,22 0-16,-22 0 0,0 0 15,0 0-15,22 0 0,-22-21 0,0-1 16,21 1-16,-21 0 0,1 0 16,-1 0-16,0-22 0,21 22 0,-21-21 15,1 21-15,-22 0 0,21-1 0,0 1 16,0 21-16,-21 21 31,0 1-31,0-1 0,0 0 16,0 0-16,0 21 0,-21-20 15,21-1-15,-21 0 0,21 0 0,0 0 16,-21 0-16,21 1 0,0-1 16,0 0-16,21-42 31,0 0-15,0-1-16</inkml:trace>
  <inkml:trace contextRef="#ctx0" brushRef="#br0" timeOffset="44383.34">22923 6117 0,'0'-21'16,"0"42"-16,0-63 0,-21 42 0,0 0 15,0 0-15,0 0 0,-22 0 16,43 21 0,22-21 15,-22 21-31,21-21 0</inkml:trace>
  <inkml:trace contextRef="#ctx0" brushRef="#br0" timeOffset="44572.23">22013 6287 0,'0'0'0,"-21"21"0,42-21 47,0 0-47,22 0 0,-22 0 0,21 0 15,1 0-15,-1-21 0,0 21 0,22-22 16,-22 22-16,0 0 0</inkml:trace>
  <inkml:trace contextRef="#ctx0" brushRef="#br0" timeOffset="45060.48">23770 6160 0,'21'-22'0,"0"-20"15,-21 21-15,0 0 16,0 0-16,0-1 15,0 1-15,0 0 0,-21 21 16,0-21-16,0 21 0,-21 0 16,20 0-16,-20 0 0,-21 21 0,20 0 15,1 0-15,0 1 0,-1-1 16,22 0-16,-21 0 0,21 21 0,21-20 16,0-1-16,0 0 0,0 0 0,0 0 15,0 22-15,21-22 0,21 0 16,-21 0-16,22 0 0,-1 22 0,-21-22 15,21 0-15,1 0 0,-22 0 0,21 0 16,-21 22-16,1-22 0,-22 0 16,0 0-16,0 0 15,0 1-15,-22-1 0,1-21 0,-21 21 0,0-21 16,20 0-16,-20 21 16,0-21-16,-1 0 0,1 0 0,0 0 15,-1 0-15,22 0 0,-21 0 0,21 0 16,0-21-16,-1 21 0,1-21 15,0 0-15,21-1 16,0 1-16,0 0 16,21 21-16,0-21 0,1 21 0,-1-21 15,0 0-15,0 21 0,21-22 0,1 1 16</inkml:trace>
  <inkml:trace contextRef="#ctx0" brushRef="#br0" timeOffset="45428.27">23834 6477 0,'0'0'0,"21"21"15,0-21-15,0 0 16,0 0-16,0 0 0,1 0 16,20-21-16,-21 0 0,0 21 0,0-21 15,1 0-15,-1 21 0,0-22 16,0 1-16,-21 0 0,0 0 15,0 0-15,0 0 0,0-1 0,-21 1 16,0 21 0,0 0-16,-1 0 0,1 0 0,0 0 15,0 21-15,0 1 0,0 20 0,-1-21 16,-20 21-16,42-20 0,-21 20 16,0 0-16,0-21 0,-1 22 0,22-22 15,0 21-15,0-21 0,0 1 16,0-1-16,0 0 0,22-21 0,-1 21 15,0-21-15,0 0 0,0 0 0,0 0 16,1 0-16,20 0 0,-21 0 16,0 0-16,22 0 0,-22-21 0,0 21 15,0-21-15,21 0 0</inkml:trace>
  <inkml:trace contextRef="#ctx0" brushRef="#br0" timeOffset="45788.29">24596 5863 0,'0'0'0,"0"-42"0,0 21 16,0-22-16,0 22 0,0 0 0,0 0 15,-22 21 1,1 21-1,21 0-15,-21 22 0,0-1 0,21 0 16,-21 1-16,0-1 0,21 0 16,-22 22-16,1-1 0,21-20 0,-21 20 15,0 1-15,21-22 0,-21 21 16,21-20-16,-21-1 0,21 22 0,0-43 16,-22 21-16,22 0 0,-21-20 0,21-1 15,0 0-15,0 0 0,0 0 16,21-21 15,1 0-31,-1-21 0,0 21 16,0-21-16,0 0 0,0 0 0</inkml:trace>
  <inkml:trace contextRef="#ctx0" brushRef="#br0" timeOffset="46141.09">24680 6477 0,'0'21'16,"0"0"15,21-21-15,1 0-16,-1 0 15,0 0-15,21 0 0,-21 0 16,1-21-16,-1 0 0,0 21 16,0-21-16,0 21 0,-21-21 0,0 0 15,0-1-15,0 1 16,0 0-16,0 0 0,-21 21 15,0 0-15,0 0 0,0 0 0,-1 0 16,-20 21-16,21 0 0,-21 0 16,20 1-16,1-1 0,0 21 0,0-21 15,21 0-15,0 22 0,-21-22 0,21 0 16,0 0-16,0 0 0,0 1 16,0-1-16,0 0 0,21-21 15,0 0-15,0 0 0,0 0 16,1 0-16,20 0 15,-21 0-15,21 0 0,1-21 0,-1 0 16,0 21-16</inkml:trace>
  <inkml:trace contextRef="#ctx0" brushRef="#br0" timeOffset="46680.78">25442 6287 0,'0'0'15,"0"-22"-15,-21 22 16,0 0-1,0 22-15,21-1 0,-21 0 0,-1 21 16,1-21-16,21 22 0,-21-22 16,0 21-16,21-21 0,-21 22 15,21-22-15,0 0 0,-21 0 0,21 0 16,0 1-16,0-1 0,0 0 16,0 0-16,21-21 0,0 21 15,0-21-15,0 0 0,0 0 0,22 0 16,-22 0-16,21 0 0,1 0 15,-22-21-15,21 0 0,-21 0 0,22 0 16,-22-1-16,0-20 0,21 0 0,-21-1 16,22 1-16,-22-21 0,0 20 15,21-41-15,-20 20 0,-1 1 16,0-22-16,0 0 0,0 22 0,0-1 16,1 1-16,-22 20 0,0 1 15,0 0-15,0 21 0,0-1 0,0 44 16,-22-1-1,22 0-15,-21 21 0,0 1 0,0 20 16,0-21-16,0 22 0,-1-1 0,22 1 16,0-1-16,0 1 0,-21-22 15,21 22-15,0-1 0,0-20 0,0 20 16,0-21-16,0-20 0,0 20 0,0 0 16,0-21-16,0 1 15,0-1-15,21-21 0,-21 21 0,22-21 16,-1 0-16,0 0 0,0 0 15,0 0-15,0 0 16,1-21-16,-1 0 0,0 21 0,0-22 16,0 1-16,0 0 0,1 0 0,-22-21 15,0 20-15,21 1 0</inkml:trace>
  <inkml:trace contextRef="#ctx0" brushRef="#br0" timeOffset="46912.65">25739 6138 0,'-22'22'16,"44"-44"-16,-44 65 0,44-22 31,-1-21-31,0 0 0,0 0 16,21 0-16,-20 0 0,20 0 0,-21 0 15,21 0-15,-20 0 0,-1 0 16,0 0-16,-21 21 15,-21-21 17</inkml:trace>
  <inkml:trace contextRef="#ctx0" brushRef="#br0" timeOffset="47992.66">1249 8932 0,'0'0'0,"-21"0"16,42-21 15,0 21-31,21 0 0,1 0 16,-1-21-16,0 21 15,1 0-15,-1-21 0,21 21 0,-20 0 16,-22 0-16,21 0 0,-21 0 16,1 0-16,-1 0 0,-42 21 31,-1-21-31,-20 0 0</inkml:trace>
  <inkml:trace contextRef="#ctx0" brushRef="#br0" timeOffset="48512.06">1312 8911 0,'0'0'0,"-42"0"15,21 0-15,0 0 16,-1 21-16,22 1 0,-21-22 15,0 42-15,0-21 0,21 0 0,0 22 16,0-22-16,-21 21 0,21-21 16,-21 22-16,21-22 0,-22 0 0,22 0 15,0 0-15,0 0 0,0 1 16,0-1-16,22-42 47,-1-1-32,0 1-15,0 0 0,0 0 16,0 21-16,22-21 0,-22 21 16,0-21-16,21 21 0,1 0 15,-1 0-15,0 0 0,1 0 16,-1 0-16,0 0 0,-20 21 0,20-21 16,-21 21-16,0 0 0,0 21 15,-21-20-15,0-1 0,0 21 0,0-21 16,-21 22-16,0-22 0,-21 21 15,21-21-15,-22 22 0,1-22 0,-22 0 16,22 0-16,0 0 0,-1 0 16,1-21-16,0 0 0,21 22 0,-22-22 15,22 0-15,0 0 0,0 0 16,0 0-16,-1-22 0,1 22 16,21-21-16,0 0 15,0 0 1,21 0-16,1 0 0,20 21 15,-21-22-15,0 1 0,22 21 16</inkml:trace>
  <inkml:trace contextRef="#ctx0" brushRef="#br0" timeOffset="48623.99">2053 9377 0,'0'0'0,"21"0"0,0-21 15</inkml:trace>
  <inkml:trace contextRef="#ctx0" brushRef="#br0" timeOffset="48711.94">2117 9377 0,'-22'42'0,"44"-84"0,-22 84 15,21-42 1,-21-21-16,21 21 0,0 0 0,0 0 16,-21-21-16</inkml:trace>
  <inkml:trace contextRef="#ctx0" brushRef="#br0" timeOffset="58679.95">4508 8721 0,'0'0'0,"-21"0"0,0 0 0,0 0 16,0 0-16,0 0 0,-1 0 16,1 0-16,0 0 0,21 21 15,0 0 1,0 0-16,21 0 15,0-21 1,1 0-16,-1 0 0,0 0 0,21 0 16,-21 0-16,22-21 0,-1 0 15,-21 0-15,22 0 0,-1 0 16,0-1-16,1 1 0,-22 0 0,21 0 16,-21-21-16,0 20 0,1 1 15,-1 0-15,-21-21 0,21 21 0,-21-1 16,0 1-16,0 0 0,0 0 15,-21 21-15,0 0 16,21 21 0,-22 0-16,22 0 15,-21 22-15,21-22 0,0 21 0,0 1 16,0-1-16,0 0 0,0 22 0,0-22 16,0 22-16,0-1 0,0-21 15,0 22-15,0-22 0,0 1 0,0-1 16,-21 0-16,21 1 0,0-1 15,0-21-15,0 0 0,0 0 0,0 1 16,-21-22 0,0 0-1,0-22-15,-1 22 0,1-21 16,0 0-16,-21 0 0,21-21 16,-1 20-16,-20 1 0,21 0 15,0 0-15,-22 0 0,22 0 0,0-1 16,0 22-16,0 0 15,21 22 1,0-1 0,0 21-16,0-21 0,21 0 0,0 22 15,0-22-15,0 0 0,22 21 16,-1-20-16,0-1 0,-20 0 16,20-21-16,0 0 0,1 0 0,-1 0 15,0 0-15,1 0 0,-1-21 16,0 0-16,22-1 0,-22 1 0,0-21 15,1 21-15,-1-22 16,0 1-16,1 21 0,-22-21 0,21-1 16,-21-20-16,1 20 0,-1 1 0,0 0 15,-21-1-15,21 1 0,-21 0 16,0-1-16,0 22 0,0-21 0,0 21 16,0 0-16,0-1 0,0 1 15,0 42 1,0 1-1,0 20-15,0-21 0,0 21 16,0 22-16,-21-1 0,0-20 0,21 41 16,-21-20-16,-1-1 0,1 22 15,0-21-15,0 20 0,0 1 0,0 0 16,-1 20-16,-20-20 0,21 21 16,0-21-16,0 20 0,-1-20 15,-20 106-15,42-107 0,-21 1 16,21 0-16,0-1 0,0-20 0,0-1 15,0 1-15,0-22 0,21 0 0,0-20 16,0-1-16,1-21 0,-1 0 16,0 0-16,0-21 0,0-1 0,22-20 15,-22 0-15,21-1 0,0-20 0,1-1 16,-1-20-16,0 20 0,1-20 16,-1 20-16,-21-21 0,0 22 0,1-1 15,-22 1-15,0-22 0,-22 43 0,1-22 16,-21 22-16,-22-21 0,22 20 15,-21 22-15,20-21 0,-20 21 16,20-1-16,1 1 0,0 0 0,-1 21 16,1 0-16,21 0 0,0-21 0</inkml:trace>
  <inkml:trace contextRef="#ctx0" brushRef="#br0" timeOffset="58741.91">5313 9356 0,'21'0'16,"42"-21"-16</inkml:trace>
  <inkml:trace contextRef="#ctx0" brushRef="#br0" timeOffset="59015.74">6625 8615 0,'0'0'0,"0"21"16,0 0 0,-21 0-16,21 1 0,0-1 15,0 21-15,-21-21 0,21 22 16,-21-22-16,21 21 0,0 0 0,0-20 16,0-1-16,0 21 0,-22-21 0,22 0 15,0 1-15,0-1 16,0-42-1,0-1-15,22 22 16,-1-42-16</inkml:trace>
  <inkml:trace contextRef="#ctx0" brushRef="#br0" timeOffset="59356.55">6604 8424 0,'0'0'0,"-21"0"0,0 0 0,-1 0 16,1 0-16,0 0 0,0 22 15,21-1-15,0 0 0,0 0 16,0 0-16,0 0 0,0 1 16,0-1-16,21-21 0,0 0 15,0 0-15,1 0 0,-1 0 0,21 0 16,-21 0-16,0 0 0,1 0 16,-1-21-16,0-1 0,0 1 0,-21 0 15,21 0-15,-21 0 0,0 0 0,0-1 16,-21 1-16,0 0 0,0 0 15,-22 0-15,22 21 0,0 0 16,-21 0-16,21 0 0,-1 0 0,-20 21 16,21-21-16,0 21 0,21 0 15,-21 0-15,21 1 0,0-1 0,0 0 16,0 21-16,0-21 0,0 1 16,0-1-16,21-21 0,0 21 0,0-21 15,0 0-15,22 0 0,-22 0 0,21 0 16</inkml:trace>
  <inkml:trace contextRef="#ctx0" brushRef="#br0" timeOffset="59624.31">7239 8255 0,'0'0'0,"0"21"31,-21 0-31,21 1 16,0-1-16,0 0 0,-21 21 0,21 1 15,-22-1-15,22-21 0,-21 43 0,21-22 16,-21 0-16,0 1 0,0 20 16,21-21-16,-21 1 0,-1-1 0,22 0 15,0 1-15,0-22 0,0 21 16,0-21-16,0 1 0,0-1 16,22-21-16,-1-21 15,-21-1 1,21 1-16,-21 0 0,0 0 15,0 0-15</inkml:trace>
  <inkml:trace contextRef="#ctx0" brushRef="#br0" timeOffset="59784.22">6921 8763 0,'0'0'0,"-21"0"0,0 0 16,42 0 15,0 0-31,1 0 16,20 0-16,-21 0 15,0 0-15,22 0 0,-22-21 0,21 21 0,-21 0 16,22-21-16,-1 21 0,-21-21 16,21-1-16,1 22 0</inkml:trace>
  <inkml:trace contextRef="#ctx0" brushRef="#br0" timeOffset="60079.4">8721 8488 0,'0'0'16,"-22"0"-16,22-21 16,-21 21-16,0 21 15,21 0-15,0 0 0,0 0 16,0 1-16,0-1 0,0 21 0,-21-21 15,21 22-15,0-22 0,-21 21 16,21-21-16,0 0 0,0 22 0,0-22 16,0 0-16,0 0 0,0 0 0,0 1 15,21-22 1,0-22-16,0 1 16,22 21-16</inkml:trace>
  <inkml:trace contextRef="#ctx0" brushRef="#br0" timeOffset="60428.72">9207 8509 0,'0'0'16,"0"-21"-16,0 0 0,0 0 15,-21 21 1,0 0-16,0 0 0,0 21 16,-22 0-16,22-21 0,0 21 15,0 0-15,21 0 0,0 1 16,0-1-16,0 0 15,21 0 1,0-21-16,0 0 0,1 21 0,20-21 16,-21 0-16,0 21 0,0 1 0,22-22 15,-22 21-15,0 0 16,-21 0-16,0 0 0,0 0 16,0 1-16,0-1 0,-21-21 15,0 21-15,0-21 0,-22 21 16,22 0-16,-21-21 0,21 0 0,-1 0 15,1 0-15,0 0 0,0 0 0,0 0 16,21-21 0,-21 0-1,21 0-15,0 0 0</inkml:trace>
  <inkml:trace contextRef="#ctx0" brushRef="#br0" timeOffset="60599.62">8742 8340 0,'0'0'0,"-21"0"0,-1 0 15,1-21 1,42 21 15,1 0-31</inkml:trace>
  <inkml:trace contextRef="#ctx0" brushRef="#br0" timeOffset="62747.92">11303 8573 0,'0'0'0,"-21"-22"16,21 1-16,-21 21 15,-1 0-15,1 0 16,21 21-16,0 1 16,0-1-16,0 0 0,0 0 0,0 21 15,0-20-15,0 20 16,0 0-16,0-21 0,0 22 0,0-1 15,0-21-15,0 22 0,0-22 0,0 0 16,0 0-16,0 0 0,0 0 16,-21-21-1,0-21-15,21 0 16,0-21-16,0 21 16,0-22-16,0 22 0,0-21 0,0-1 15,0 1-15,0 0 0,21-1 0,21 1 16,-20 0-16,-1-1 0,0 22 15,0-21-15,21 21 0,-20 0 0,20 21 16,-21 0-16,0 0 0,22 0 16,-22 0-16,0 0 0,0 21 15,-21 0-15,21 0 0,0 21 0,-21-20 16,0 20-16,0-21 0,0 21 0,0 1 16,0-22-16,0 21 0,0 1 15,0-22-15,0 21 0,0-21 0,0 0 16,0 1-16,-21-1 0,21-42 31,0-1-15,0 1-16,0 0 0,0-21 15,21 21-15,-21-22 0,22 1 0,-1 0 0,-21-1 16,21 1-16,0 21 0,0-22 16,0 22-16,22 0 0,-22 0 15,21 0-15,-21 0 0,22 21 0,-22 0 16,0 0-16,0 0 0,0 21 15,1 0-15,-1 0 0,-21 0 0,0 0 16,0 22-16,0-22 0,0 21 0,0-21 16,0 22-16,0-1 0,0 0 15,0-20-15,0 20 0,0-21 0,0 21 16,0-20-16,0-1 0,0 0 16,21-21-16,0 0 15,0 0-15,0-21 0,1 21 16,20-21-16,-21-1 0,0 1 15,22 0-15,-22-21 0,0-1 0,0 22 16,0-21-16,0 21 0,1-22 0,-22 22 16,21-21-16,-21 21 0,21 0 15,-21-1-15,0 1 0,0 0 16,0 42 15,0 0-31,0 1 0,0-1 0,-21 0 16,0 0-16,21 0 0,-22 22 15,1-22-15,21 21 0,-21-21 0,21 22 16,0-22-16,0 21 0,0-21 16,0 0-16,0 1 0,0-1 0,0 0 15,21-21-15,0 0 0,1 0 16,-1 0-16,0 0 0,0 0 16,21-21-16,1 21 0,-22-21 0,21-1 15,-21-20-15,22 21 0,-22-21 0,0-1 16,0 1-16,22 0 0,-22-1 15,0 1-15,0 21 0,0-22 0,-21 22 16,0-21-16,21 21 0,-21 0 0,0-1 16,0 44 15,0-1-31,-21 0 0,21 0 16,-21 0-16,21 0 0,0 22 15,-21-22-15,21 21 0,-21-21 0,21 22 16,0-1-16,0 0 0,0-20 0,0 20 15,0 0-15,0-21 0,0 1 16,21-1-16,0 0 0,0 0 0,0 0 16,1-21-16,20 0 0,-21 0 0,0 0 15,22 0-15,-1 0 0,-21-21 0,21 0 16,1 0-16,-22 0 0,21-22 16,-21 22-16,22-21 0,-22-1 15,0 1-15,0 0 0,0-1 0,-21 1 16,22-21-16,-22 20 0,21-20 0,-21 20 15,21 1-15,-21-21 0,0 41 16,0-20-16,0 21 0,0 0 0,0 0 16,-21 42 15,21 21-31,0-21 0,-21 22 0,21-22 16,-22 21-16,22 0 0,-21 1 15,21-1-15,-21 0 0,21 1 0,0-1 16,0 22-16,0-22 0,0 0 0,0 1 15,0-22-15,0 21 0,21-21 16,0 0-16,-21 1 0,22-1 0,-1 0 16,21-21-16,-21 0 0,0 0 15,1 0-15,20 0 0,-21-21 0,21 0 16,-20-1-16,20 1 0,-21 0 0,21-21 16,-20-1-16,-1 1 0,0 0 0,21-22 15,-21 22-15,1-22 0,-1 1 16,0-1-16,0 1 0,0-1 0,0 1 15,1 21-15,-1-22 0,0 22 0,-21-1 16,0 22-16,0 0 0,0 0 16,0 0-16,-21 42 15,0 0-15,-1 0 16,1 22-16,0-1 0,0 0 16,21 1-16,-21 20 0,0-21 0,21 22 15,-22-22-15,22 22 0,0-22 0,0 22 16,0-22-16,0 0 0,0 1 15,0-1-15,0 0 0,0 1 0,0-22 16,22 0-16,-1 0 0,0 0 0,0-21 16,0 0-16,0 0 0,1 0 0,-1 0 15,21-21-15,-21 0 0,0 0 16,22 0-16,-22-1 0,21 1 0,-21-21 16,1 21-16,20-22 0,-21 22 0,0 0 15,-21 0-15,21 0 16,-21 0-16,22-1 0,-22 44 15,0-1 1,0 0-16,0 0 0,0 0 16,-22 22-16,22-22 0,0 0 15,0 21-15,-21-21 0,21 1 0,0-1 16,0 0-16,0 0 0,0 0 0,0 0 16,21-21-1,1 0-15,-22-21 16,0 0-16,21 0 0,0 0 0,0 0 15</inkml:trace>
  <inkml:trace contextRef="#ctx0" brushRef="#br0" timeOffset="62917.83">14584 8297 0,'0'0'0,"-21"-21"0,-1 21 16,1 0-16,0 0 15,0 0 1,21 21-1,0 1 1,21-22-16</inkml:trace>
  <inkml:trace contextRef="#ctx0" brushRef="#br0" timeOffset="63100.25">13779 8530 0,'-84'43'47,"422"-170"-47,-655 254 0,380-170 0,-105 86 0,106-43 16,63-43 0,-43 1-16,-41 42 0,-1-21 15,-21 0-15</inkml:trace>
  <inkml:trace contextRef="#ctx0" brushRef="#br0" timeOffset="63634.75">15176 8403 0,'22'0'0,"-44"0"0,65 0 15,-1 0-15,64-63 16,-43 42 0,-41-1-16,-1 1 15,0 0-15,0 0 0,-21 0 0,0 0 16,0-1-16,-21 22 16,-21 0-1,-22 0-15,1 22 0,-22 20 16,43 21-1,-1-20-15,43-1 16,0 0-16,0 1 16,21-1-16,22-21 15,-22 0-15,42 22 0,-41-22 16,83 42 0,-62 22-16,-43-43 15,0 22 1,-21-22-16,-22-42 0,22 21 15,-21 1-15,-106-1 16,105-21-16,1 0 0,-43 0 16,43 0-16,-22-43 15,43 43-15,0-21 0,0 0 0,21 0 16,0-21-16,0-1 16,0 1-16,0 21 15,42-22 1,43 22-1,-64 21-15,0-21 0</inkml:trace>
  <inkml:trace contextRef="#ctx0" brushRef="#br0" timeOffset="64002.24">15600 8636 0,'21'0'31,"0"0"-31,21-21 16,1 0-16,-1 0 16,-21-1-16,22 1 15,-1 0-15,-42 0 16,-360 169-16,445-148 0,190-169 16,-296 169-1,-22 0-15,1 42 16,21-42-16,0 21 15,0 0-15,-22 43 0,22-22 16,0 22-16,21-1 16,0-42-16,0 22 15,21-1-15,0 0 16,22-42-16,-1 0 16,0 0-1,-21-21-15,1 21 0,20-42 16,21-22-16</inkml:trace>
  <inkml:trace contextRef="#ctx0" brushRef="#br0" timeOffset="64262.27">16362 8149 0,'21'-84'16,"-63"41"31,42 86-32,-22-22-15,1 85 0,-21-22 16,42-20-16,-21-22 0,-22 64 16,22-21-16,0-43 15,233-508-15,-424 974 0,212-423 16,-21-22-16,21-41 0,0-1 16,0 21-16,21-42 31,0-21-31,64-43 15</inkml:trace>
  <inkml:trace contextRef="#ctx0" brushRef="#br0" timeOffset="64625.85">16446 8636 0,'0'21'0,"22"43"46,-1-64-30,0 0-16,0 0 0,21 0 0,-20 0 16,20-21-16,0-1 15,1 1-15,-319 0 0,573 21 0,-297-21 16,0 0-16,21 21 0,-21-21 16,0-1-16,-42 22 15,20 0-15,-20 0 16,21 22-16,0-22 15,0 21-15,-1 0 0,-20 21 16,21 22-16,0-22 16,21-21-16,-21 22 0,21-22 15,0 21-15,0-21 16,0 22-16,21-43 16,0 0-16,0 0 0,0 0 15,22 0-15,-1-22 16,0 1-16,106-42 15</inkml:trace>
  <inkml:trace contextRef="#ctx0" brushRef="#br0" timeOffset="65178.49">17166 8573 0,'-106'21'63,"85"0"-48,0 0-15,0 43 16,21-43-16,-21 0 0,-1 42 16,22 22-1,0-43 1,0-20-16,0-1 0,0 0 0,22 0 16,41-21-16,-42 0 15,22 0-15,-22 0 16,42 0-16,22-42 15,-43-1-15,-190-316 0,339 676 0,-128-380 16,43-86 0,-85 86-16,21-1 0,1-84 15,20 21-15,-42 64 16,1-22-16,-1 0 16,-42 107-1,-1-22 1,1 42-16,-42 43 15,20 20 1,22-62-16,21-1 0,-21 0 16,-21 64-16,42-21 0,0-22 15,-21 22-15,21 0 16,0-22 0,21 43-1,0-85-15,0-21 16,0 0-16,0 0 0,43 0 15,-22-21 1,-21 0-16,22 0 0,-22 0 0,0-1 16,0 1-16,0 0 0,1 0 15,-1 0-15,0-22 0</inkml:trace>
  <inkml:trace contextRef="#ctx0" brushRef="#br0" timeOffset="65436.45">17611 8424 0,'0'0'15,"-22"0"-15,1 0 0,0 0 16,42 0 0,0 0-1,1 0-15,-1 0 0,21 0 0,-21 0 16,22 0-16,-1 0 0,-21 0 0,21 0 15,-20 0-15,-1 0 0,0 0 16,0 0-16,0 0 0,0 0 0,1 0 16,-22-21-1</inkml:trace>
  <inkml:trace contextRef="#ctx0" brushRef="#br0" timeOffset="66638.28">19981 8742 0,'0'0'0,"21"0"16,1 0 0,-1 0-1,0-21 1,0 21 0,-21-21-16,21-1 15,0 1 1,-21 0-16,0 0 15,0 0-15,0 0 0,0-1 16,0 1-16,-21 0 16,0 21-16,0-21 0,0 21 0,0-21 15,-1 21-15,1 0 0,0 0 16,-21 0-16,21 21 0,-1 0 0,1-21 16,0 21-16,0 0 0,-21 1 0,20 20 15,1-21-15,0 21 0,21 1 16,-21-22-16,21 21 0,-21 1 0,21-22 15,0 21-15,0-21 0,0 22 16,0-22-16,0 0 0,21 0 16,0-21-16,-21 21 0,21-21 0,0 0 15,1 0-15,-1 0 0,21 0 0,-21 0 16,0 0-16,22-21 0,-22 0 16,21 21-16,-21-21 0,22-22 0,-22 22 15,21 0-15,-21-21 0,22-1 0,-22 1 16,0 0-16,21-1 0,-20 1 15,-1 0-15,0-22 0,0 22 16,-21-22-16,21 22 0,0-21 16,-21 20-16,0 1 0,0 0 0,22 20 0,-22-20 15,0 21-15,0 0 0,-22 42 32,1 21-17,0-21-15,21 22 0,-21-1 16,0 0-16,0 22 0,21-22 0,-22 1 15,22 20-15,-21-21 0,21 1 0,0-1 16,0 22-16,0-22 0,0 0 16,0 1-16,0-22 0,0 21 0,0-21 15,0 22-15,21-22 0,1 0 0,-1 0 16,0-21-16,0 21 16,0-21-16,0 0 0,1 0 15,-1 0-15,0-21 0,0 0 0,0 21 16,-21-21-16,21 0 0,1-22 15,-1 22-15,0 0 0,-21-21 0,0 20 16</inkml:trace>
  <inkml:trace contextRef="#ctx0" brushRef="#br0" timeOffset="67012.08">20722 8615 0,'0'21'0,"21"-21"31,0 0-31,1 0 16,-1 0-16,0 0 16,0 0-16,21 0 15,-20-21-15,-1 21 0,0-21 0,0 0 16,0-1-16,0 1 16,-21 0-16,-21 21 31,0 0-31,0 0 0,0 0 15,0 0-15,-1 0 0,-20 21 0,21 0 16,0 1-16,0-1 0,-1 0 0,1 0 16,21 0-16,0 0 0,-21 22 15,21-22-15,0 0 0,0 0 16,0 0-16,0 1 0,0-1 0,0 0 16,0 0-16,21-21 15,0 0-15,1 0 16,-1 0-16,0 0 0,0 0 15,-21-21-15,42 0 0,-20 0 16</inkml:trace>
  <inkml:trace contextRef="#ctx0" brushRef="#br0" timeOffset="67480.33">21442 8551 0,'0'-21'0,"0"42"0,21-42 0,-21 0 16,0 0-1,-21 21 1,0 0-16,-1 0 0,1 0 16,0 21-16,-21-21 0,21 21 15,-1 0-15,1 1 0,21-1 16,-21-21-16,21 21 0,0 0 16,0 0-16,21 0 15,0 1-15,1-22 16,-1 21-16,0-21 0,0 21 0,0-21 15,-21 21-15,21 0 16,1-21-16,-1 21 0,-21 1 0,0-1 16,0 0-16,0 0 0,0 0 15,0 0-15,-21 1 16,-1-1-16,1-21 0,0 0 0,0 21 16,-21-21-16,20 0 0,-20 0 0,21 0 15,-21 0-15,20 0 0,1 0 16,0 0-16,0-21 0,0 0 0,0 21 15,-1-22-15,22 1 0,0 0 16,-21 21-16,21-21 16,21 21 31,1 0-47,-1 0 0,0-21 15,0 21-15,0 0 0,0-21 16</inkml:trace>
  <inkml:trace contextRef="#ctx0" brushRef="#br0" timeOffset="67984.05">21675 8763 0,'0'0'0,"0"21"16,21-21-1,0 0-15,0 0 16,0 0-16,0 0 0,-21-21 15,22 21-15,-1-21 0,0 21 0,0-21 0,0 21 16,0-21-16,1 21 16,-22-22-16,0 1 0,21 21 0,-21-21 15,0 0-15,-21 21 32,-1 0-32,1 0 15,0 21-15,0 0 0,0 0 0,0 1 16,-1-1-16,22 0 0,-21 0 15,0 21-15,21-20 0,0-1 0,0 0 16,0 0-16,0 0 0,0 0 0,0 1 16,0-1-16,0 0 0,0 0 15,0 0 1,21-21-16,0 0 0,22 0 16,-22 0-16,0 0 0,0-21 15,22 0-15,-22 0 0,0 0 0,0-1 16,21 1-16</inkml:trace>
  <inkml:trace contextRef="#ctx0" brushRef="#br0" timeOffset="68273.89">22415 8128 0,'0'0'0,"0"-42"16,0-1-16,0 22 0,0-21 16,0 21-16,0 0 15,-21 21-15,21 21 16,-21 0-16,0 0 0,21 21 15,-21 1-15,21 20 0,-21-20 0,-1 20 16,22 1-16,0-22 0,-21 21 16,21 1-16,-21-22 0,0 22 0,21-22 15,0 22-15,-21-22 0,21 0 0,-21 1 16,-1-1-16,22 0 0,0-21 16,0 22-16,-21-22 0,21 0 0,-21 0 15,21 0-15,0-42 31,21 0-31,0 0 16,1 0-16,-1 0 0,21-1 0</inkml:trace>
  <inkml:trace contextRef="#ctx0" brushRef="#br0" timeOffset="68651.67">22521 8721 0,'0'21'0,"-21"-21"16,21 21-1,21-21 17,0 0-32,1 0 15,-1 0-15,0 0 0,0 0 0,0-21 16,0 0-16,1 21 0,-22-21 16,21-1-16,0 22 0,0-84 31,-63 84-16,21 0-15,-1 0 0,1 21 0,0 0 16,0 0-16,0 0 0,0 1 0,-1-1 16,1 21-16,0-21 0,21 0 15,-21 1-15,0 20 0,21-21 0,-21 0 16,21 0-16,0 1 0,0-1 0,0 0 16,0 0-16,0 0 15,42-21 1,-21 0-16,0 0 0,22 0 15,-22-21-15,21 21 0,0-21 16,1 0-16,-1 0 0,-21-1 0,22 1 16</inkml:trace>
  <inkml:trace contextRef="#ctx0" brushRef="#br0" timeOffset="69182.52">23135 8615 0,'0'0'0,"21"-21"0,-21 0 15,-21 21 16,0 21-31,0-21 0,0 21 16,-1 0-16,22 0 0,-21 0 16,0 22-16,0-22 0,0 0 0,0 21 15,-1-20-15,22 20 0,0-21 0,-21 0 16,21 22-16,0-22 0,0 0 16,0 0-16,0 0 0,0 0 0,0 1 15,21-22-15,1 21 0,-1-21 0,21 0 16,-21 0-16,22 0 0,-22 0 15,21 0-15,0 0 0,-20-21 0,20-1 16,-21 1-16,21 0 0,-20-21 0,-1-1 16,21 1-16,-21 0 15,22-1-15,-22-20 0,0 21 0,0-22 16,0 1-16,0-1 0,1 1 0,-1-1 16,-21 1-16,21 20 0,-21 1 15,0 0-15,0 20 0,0 1 0,0 0 16,0 0-16,-21 21 15,0 21-15,-1 0 0,1 0 16,0 22-16,0-22 0,0 21 0,0 1 16,-1-1-16,22 0 0,-21 1 15,21-1-15,-21 21 0,21-20 0,0-1 16,0 0-16,0 1 0,0-1 0,0 0 16,0 1-16,0-22 15,0 21-15,0-21 0,0 1 0,0-1 16,0 0-16,0 0 0,21-21 15,0 0-15,1 0 0,-1 0 16,0 0-16,21 0 0,-21-21 16,1 0-16,-1 0 0,0-1 0,0 1 15,0-21-15,-21 21 0</inkml:trace>
  <inkml:trace contextRef="#ctx0" brushRef="#br0" timeOffset="69379.41">23368 8509 0,'0'0'0,"-21"0"0,21 21 0,0 0 16,21-21-1,0 0-15,0 0 16,22 0-16,-22 0 0,21 0 16,-21 0-16,22 0 0,-1 0 0,0 0 15,1 0-15,-1 0 0,0-21 0,1 0 16,-22 21-16,21-21 0,0 0 15,-20 21-15,20-21 0</inkml:trace>
  <inkml:trace contextRef="#ctx0" brushRef="#br0" timeOffset="69696.22">25019 8149 0,'0'0'0,"0"-21"0,0 0 16,0 42 15,0 0-31,0 0 0,-21 22 16,0-1-16,-1 0 0,1 1 0,0-1 15,0 0-15,0 1 0,0 20 16,-1-20-16,1-1 0,0 0 15,0 1-15,21-1 0,0 0 0,-21 1 16,21-22-16,-21 21 0,21-21 0,0 0 16,0 1-16,0-44 31,0 1-31</inkml:trace>
  <inkml:trace contextRef="#ctx0" brushRef="#br0" timeOffset="70499.49">24553 8615 0,'0'0'0,"-21"0"0,42 0 31,0 0-31,22-21 0,-1 21 16,0 0-16,1-21 0,20 21 16,1 0-16,-22-22 0,22 1 0,-1 21 15,1-21-15,-1 0 0,1 0 0,-22-22 16,0 22-16,1 0 0,-1-21 15,-21-1-15,0 22 0,0-21 0,-21 21 16,0-22-16,0 22 0,0 0 16,0 0-16,-21 21 0,0 0 15,0 0-15,0 0 16,0 21-16,-1 21 0,22-20 16,-21 20-16,0-21 0,21 21 0,0 1 15,-21-1-15,21 0 0,-21 22 0,21-22 16,-21 1-16,21-1 0,-22 0 15,22 1-15,0-22 0,0 21 0,-21 0 16,21-20-16,0-1 0,-21 0 16,21 0-16,0 0 0,0-42 31,0 0-15,21 0-16,0 0 0,1-1 15,-1 1-15,0-21 0,0 21 0,0-22 16,0 22-16,1-21 0,20 21 15,-21 0-15,0 21 0,0-22 0,-21 1 16,22 21-16,-1 0 0,-21 21 16,0 1-1,0-1-15,0 0 0,0 0 16,0 0-16,0 22 0,0-22 0,0 0 16,21 0-16,-21 0 0,21 0 15,0 1-15,0-1 0,-21 0 0,22-21 16,-1 0-16,21 0 0,-21 0 0,0 0 15,1 0-15,20 0 16,-21 0-16,0 0 0,0-21 0,22 21 16,-22-21-16,0-1 0,21 1 15,-20-21-15,-1 21 0,0-22 0,0 22 16,0-21-16,0 21 0,-21 0 0,0-1 16,0 1-16,0 0 0,-21 21 15,-21 21 1,-43 43-1,64-43-15,0 0 0,21 0 0,0 0 16,-21 22-16,21-22 0,0 0 0,0 0 16,0 0-16,0 1 0,21-22 0,0 21 15,0-21-15,0 0 16,1 0-16,-1 0 0,21 0 0,-21 0 16,0 0-16,22 0 0,-22 0 0,21 0 15,-21-21-15,22 21 0,-22-22 16,0 1-16,0 0 0,0 0 0,-21 0 15</inkml:trace>
  <inkml:trace contextRef="#ctx0" brushRef="#br0" timeOffset="71592.53">13610 9991 0,'0'-21'15,"-21"21"1,21-22-16,-21 22 15,0 0 1,-1 0-16,1 22 0,0-1 16,0 0-16,0 0 0,0 21 0,-1-20 15,-20 20-15,21 0 0,0 1 16,0-1-16,-1 21 0,22-20 0,0-1 16,0 0-16,0 1 0,0-22 15,0 21-15,22-21 0,-1 1 0,0-1 16,0 0-16,21-21 0,-20 0 0,20 0 15,0 0-15,1 0 0,-22 0 16,21-21-16,0 0 0,1-22 0,-1 22 16,0 0-16,-20-21 0,20 20 0,-21-20 15,0 0-15,-21-1 16,0 22-16,0-21 0,0 0 0,-21 20 16,0-20-16,-21 21 0,20-21 0,-20 20 15,0 1-15,21 0 0,-22 0 16,1 21-16,0 0 0,-1 0 0,22 0 15,-21 0-15,21 21 0,-22 0 0,22 0 16,0 1-16,0-1 0,21 0 16,0 0-16,0 21 0,0-20 0,0-1 15,0 21-15,21-21 0,0 0 16,0 1-16,22-1 0,-22-21 16,21 0-16,0 0 0,1 0 0,-1 0 15,22 0-15</inkml:trace>
  <inkml:trace contextRef="#ctx0" brushRef="#br0" timeOffset="71923.36">14266 10054 0,'0'-21'0,"0"42"0,0-63 16,-21 42 0,21 21-16,-21 0 0,0 0 15,21 1-15,0 20 0,-21 0 0,-1 1 16,22-1-16,-21 21 0,21 1 0,0-1 15,0 22-15,-21-21 16,0-1-16,21 22 0,0-22 0,-21 22 16,0 0-16,-1-1 0,22 22 0,-21-21 15,21-1-15,-21 1 0,0 0 16,21-1-16,0 1 0,-21-21 0,0 20 16,21-20-16,-22-1 0,22-20 0,0-1 15,0 0-15,-21-21 0,21 22 0,0-22 16,-21-21-16,21-21 15,0 0-15,0-1 16,0-20-16,0 0 0,0-1 0,0-20 16,0-1-16,0 1 0,0-1 15,21-20-15</inkml:trace>
  <inkml:trace contextRef="#ctx0" brushRef="#br0" timeOffset="72254.67">14097 10287 0,'0'0'0,"0"-42"0,0-1 0,0 22 0,21-21 16,-21 21-16,21 0 0,0-1 0,1 1 16,-1 0-16,0 0 0,0 0 15,21 21-15,1-21 0,-1 21 0,0 0 16,22 0-16,-22 0 0,22 0 16,-22 0-16,0 21 0,1 0 15,-22 0-15,0 0 0,0 0 0,-21 22 16,0-22-16,0 21 0,-21-21 15,0 22-15,-21-22 0,20 21 0,-41-21 16,21 1-16,-1 20 0,-20-21 0,20 0 16,1 0-16,0-21 0,-1 22 15,1-22-15,21 0 0,-21 0 0,20 0 16,22-22 15,22 1-31,20 0 0,-21 0 16,0 0-16,22 0 0,-1-22 0,0 22 15</inkml:trace>
  <inkml:trace contextRef="#ctx0" brushRef="#br0" timeOffset="73483.58">15007 9652 0,'0'-21'0,"0"42"31,-21 0-31,0 0 0,21 22 15,-21-1-15,-1 0 0,22 1 0,-21-1 16,0 22-16,0-22 0,21 0 16,0 22-16,-21-22 0,21 0 0,-21 1 15,21 20-15,0-20 16,0-22-16,0 21 0,0-21 0,0 22 16,21-22-16,0 0 0,0-21 15,0 0-15,0 0 0,22 0 16,-22 0-16,0 0 0,21-21 0,-20 0 15,20-1-15,-21-20 0,21 21 0,-20-21 16,-1-1-16,0 1 0,0 0 16,0 20-16,0-20 0,-21 0 0,0 21 15,0-1-15,0 1 0,22 21 0,-22 21 32,0 1-17,0-1-15,-22 0 0,22 0 16,0 0-16,0 22 0,0-22 15,0 0-15,-21 21 0,21-21 0,0 1 16,0-1-16,0 0 0,0 0 16,0 0-16,0 0 0,21-21 0,1 22 15,-1-22-15,0 0 16,0 0-16,0-22 0,22 1 16,-22 0-16,0 0 0,0 0 0,21 0 15,-20-1-15,-1-20 0,0 21 0,0-21 16,0 20-16,0 1 15,1-21-15,-22 21 0,0 0 16,0 42 0,0 0-1,0 0-15,-22 0 0,22 0 16,0 22-16,0-22 0,0 0 16,0 0-16,0 0 0,0 1 0,0-1 15,0 0-15,0 0 0,22 0 16,-1-21-1,0 0-15,0 0 0,0 0 0,0-21 16,1 21-16,-1-21 0,0 0 0,0 0 16,0-1-16,-21 1 0,21 0 15,-21 0-15,0 0 0,0-22 16,0 22-16,0 0 0,0 0 0,-21 0 0,0 0 16,0-1-16,0 22 15,0 0-15,-1 0 0,1 0 0,0 0 16,0 0-16,0 0 0,42 0 47,0 0-47,21 0 15,-20-21-15,-1 21 0,21-21 0,-21 21 16,22-21-16,-22 0 0,0 21 0,21 0 16,-21 0-16,1 0 15,-1 0-15,0 0 0,0 0 0,-21 21 16,21-21-16,-21 21 0,0 0 15,0 0-15,0 1 0,0-1 16,0 0-16,0 0 0,0 0 0,0 0 16,0 1-16,0-1 0,0 0 0,-21-21 15,21 21-15,0 0 0,0 0 16,-21-21-16,21 22 0,0-44 47,0 1-47,0 0 15,21-21-15,0 21 0,-21-1 16,43-20-16,-22 21 0,0-21 16,0 20-16,21-20 0,-20 21 0,41-21 15,-42 42-15,22-22 0,-22 22 16,0 0-16,-21 22 16,21-1-16,-21 0 0,0 0 15,0 0-15,0 0 0,0 1 16,0 20-16,-21-21 0,21 0 0,-21 0 15,21 22-15,0-22 0,0 0 0,0 0 16,0 0-16,0 1 16,21-1-16,0-21 0,0 0 15,0 0 1,-21-21 0,0-1-1,0 1-15,0 0 0,0 0 0,0-21 16,0 20-16</inkml:trace>
  <inkml:trace contextRef="#ctx0" brushRef="#br0" timeOffset="73740.42">15917 9631 0,'0'0'0,"-21"-21"0,0 21 16,0 0-16,21-21 16,-21 21-16,21 21 47,-22 0-16,22 0-31,-21-21 0</inkml:trace>
  <inkml:trace contextRef="#ctx0" brushRef="#br0" timeOffset="73992.11">14732 9927 0,'0'0'15,"21"0"17,0 0-32,0 0 15,22 0-15,-1 0 0,-21 0 0,43 0 16,-22 0-16,0 0 0,1 0 16,-1 0-16,0 0 0,1 0 0,-22 0 15,0 0-15,0-21 0,0 21 16</inkml:trace>
  <inkml:trace contextRef="#ctx0" brushRef="#br0" timeOffset="75787.85">1820 12234 0,'21'-21'15,"-21"0"-15,22 0 0,-22 0 0,0 0 16,0-1-16,0 1 16,-22 21 15,1 0-31,0 0 0,0 21 16,0 1-16,-22-1 0,22 21 15,0 0-15,-21 1 0,21-1 16,-1 0-16,1 1 0,0-1 0,0 22 15,0-22-15,0 0 0,21 22 16,0-22-16,0 22 0,0-22 0,0 0 16,0-21-16,21 22 0,21-22 15,-21 21-15,0-21 0,22-21 0,-22 22 16,21-22-16,1 21 0,-22-21 16,21 0-16,-21 0 0,22-21 15,-22-1-15,0 22 0,0-21 0,0 0 16,0 0-16,-21-21 0,0 20 15,0 1-15,0-21 0,0 21 16,0-22-16,0 22 0,-21 0 16,0 0-16,0 0 0,0 0 0,0 21 15,-22 0-15,22 0 0,0 0 16,0 0-16,0 0 0,-1 0 0,1 21 16,0 0-16,21 0 0,0 0 15,-21 0-15,21 1 0,0-1 0,0 0 16,0 0-16,0 0 0,0 0 15,0 1-15,0-1 0,21 0 16,0-21-16,0 0 16,1 0-16,-1 0 0</inkml:trace>
  <inkml:trace contextRef="#ctx0" brushRef="#br0" timeOffset="76108.7">2498 12594 0,'0'-21'63,"0"0"-48,0 42 32,-22-21-31,1 0-16,21 21 0,0 0 15,21-21 32,1 0-47,-1 0 16,0 0-16</inkml:trace>
  <inkml:trace contextRef="#ctx0" brushRef="#br0" timeOffset="80546.3">5101 12361 0,'0'0'0,"21"-21"15,-21 0-15,21 0 16,1 0 0,-22 0-16,21 21 0,-21-22 0,0 1 15,0 0-15,0 0 0,0 0 16,0 0-16,-21-1 0,-1 1 15,1 21-15,-21 0 0,0 0 0,20 0 16,-41 0-16,21 0 0,-22 21 16,22 1-16,-22-1 0,22 21 0,-22-21 15,22 22-15,21-22 0,-21 21 16,20 0-16,1-20 0,21 20 0,0-21 16,0 21-16,0-20 0,43-1 15,-22 0-15,0 0 0,21 0 0,1-21 16,-1 0-16,0 0 15,1 0-15,-1 0 0,21 0 0,-20-21 16,-1 21-16,22-21 0,-22 0 0,0-22 16,1 22-16,-1 0 0,-21 0 15,0-21-15,0 20 0,1 1 0,-22-21 16,0 21-16,0 0 0,0-1 16,-22 1-16,1 21 15,0 21 1,21 1-16,0-1 0,0 21 15,0 0-15,0 1 16,0-1-16,0 22 0,21-1 0,0 1 16,1-1-16,-1 22 0,0-1 0,-21 1 15,21 0-15,0-1 0,0 1 16,-21 0-16,0 21 0,0-1 0,0 1 16,0 0-16,0 0 0,0-21 15,0 20-15,0 1 0,0-21 0,-21 0 16,0-1-16,0-20 0,0 20 0,0-41 15,21-1-15,-22 0 0,1-20 16,0-1-16,0-21 0,-21 0 0,20 0 16,1-21-16,-21-1 0,21-20 0,-22 0 15,1-22-15,0 1 16,-1-1-16,22 1 0,-21-22 0,0 0 16,20-20-16,1-1 0,0 21 15,0-21-15,21 0 0,0 1 0,0 20 16,0 0-16,21 1 0,0-1 0,22 0 15,-22 1-15,21 20 0,22 1 16,-22-1-16,21 1 0,-20 20 0,20 1 16,-20-22-16,20 22 0,-21 21 15</inkml:trace>
  <inkml:trace contextRef="#ctx0" brushRef="#br0" timeOffset="80916.08">5694 12552 0,'0'0'0,"0"21"16,21-21 0,0 0-1,-21-21-15,21 0 16,0 0-16,1-1 0,-22 1 0,21 0 16,0 0-16,-21-21 0,0 20 0,21-20 15,-21 21-15,0-21 0,0 20 16,0 1-16,-21-21 0,0 21 0,0 0 15,-1-1-15,1 22 0,0 0 16,0 0-16,0 0 0,0 22 16,-1-1-16,-20 0 0,21 21 0,21-21 15,-21 22-15,21-1 0,0 0 16,0 1-16,0-1 0,0 0 0,0 1 16,0-1-16,21-21 0,0 22 15,0-22-15,0 0 0,1-21 0,20 0 16,-21 0-16,21 0 0,1 0 15,-1 0-15,-21 0 0,22-21 0,-1 0 16,0-1-16,1-20 0,-22 21 0,21-21 16,-21-1-16,22-20 0</inkml:trace>
  <inkml:trace contextRef="#ctx0" brushRef="#br0" timeOffset="81147.95">6413 11684 0,'0'-21'0,"0"42"0,0-63 16,0 63-1,0 0 1,0 21-16,0 1 0,0-1 0,0 22 16,-21-1-16,21-21 0,-21 22 15,21 21-15,0-22 0,-21 1 0,21-22 16,0 21-16,0-20 16,0 20-16,0-20 0,0-1 0,0-21 0,-21 21 15,21-20-15,0-1 0,0 0 16,0-42-1,0 0 1,0-1-16,0 1 0,0 0 0</inkml:trace>
  <inkml:trace contextRef="#ctx0" brushRef="#br0" timeOffset="81328.85">5990 12171 0,'0'0'0,"21"0"16,0 0-1,1 0-15,-1 0 0,21 0 16,-21 0-16,22 0 0,-1-21 16,0 21-16,1-21 0,-1 21 0,0-22 15,22 22-15,-1-21 0,-20 0 16,20 0-16,1 0 0,-1 0 0,1-1 16,20 1-16</inkml:trace>
  <inkml:trace contextRef="#ctx0" brushRef="#br0" timeOffset="81642.42">8594 11472 0,'-22'-21'0,"44"42"0,-65-63 15,22 42-15,0-21 0,0 21 16,0 0-16,-1 0 0,22 21 15,-21 0-15,21 22 0,0-1 0,-21 0 16,21 1-16,-21 20 0,21-21 16,-21 22-16,21-1 0,-21 1 0,21-1 15,0 1-15,-22-1 0,1 1 0,21-22 16,-21 22-16,21-22 0,0 0 16,-21-20-16,21 20 0,0-21 0,-21 0 15,21 0-15,0 1 16,-21-22-1,-1 0-15,1-22 0,0 22 16,0-21-16</inkml:trace>
  <inkml:trace contextRef="#ctx0" brushRef="#br0" timeOffset="82448.28">7768 12129 0,'0'0'0,"-21"-22"0,0 1 16,21 0-16,0 0 0,0 0 0,21 0 15,0 21-15,21-22 0,-20 22 16,20 0-16,0-21 0,1 21 15,20-21-15,1 21 0,-22-21 0,21 21 16,22-21-16,-21 0 0,-1-1 16,22 1-16,-22 0 0,22 0 15,-22 0-15,1 0 0,-22-1 0,22-20 16,-43 21-16,21 0 0,-21 0 16,1-22-16,-1 22 0,-21-21 0,0 21 15,0-1-15,0-20 0,0 21 0,0 0 16,0 0-16,-21 21 15,-1 0-15,1 21 0,0 0 16,0 0-16,21 0 0,-21 22 0,0 20 16,21-21-16,-22 1 0,1 20 15,0 1-15,0-1 0,21 1 0,-21-1 16,0 1-16,-22-1 16,43 1-16,-21-22 0,0 0 0,0 1 15,21-1-15,0-21 0,0 22 0,0-22 16,0 0-16,0-42 31,0 0-15,21-1-16,0 1 0,0-21 15,0 0-15,1-1 0,-1 22 0,0-21 16,21-1-16,-21 1 0,1 21 0,-1-21 16,0 20-16,0 1 0,-21 0 15,21 21-15,-21 21 16,0 0-1,0 1-15,0-1 0,0 21 16,0-21-16,0 0 0,21 22 0,-21-22 16,22 0-16,-22 21 0,21-20 15,0-1-15,0 0 0,0 0 0,0 0 16,1 0-16,-1-21 0,21 0 0,-21 22 16,22-22-16,-1 0 0,-21 0 15,21 0-15,1-22 0,-22 22 0,21-21 16,1 0-16,-1 0 0,-21 0 0,21-22 15,-20 22-15,-1-21 0,0 21 16,0-22-16,-21 1 0,0 0 16,0 21-16,0-22 0,0 22 0,0 0 15,0 0-15,-21 21 0,0 0 16,0 0-16,-1 0 0,1 21 0,0 0 16,21 0-16,-21 0 0,21 1 0,0 20 15,0-21-15,0 0 0,0 22 16,0-22-16,0 0 0,0 0 0,0 0 15,21 0-15,0 1 16,0-22-16,1 0 0,-1 0 0,0 0 16,0 0-16,0 0 0,0 0 15,1 0-15,-1 0 0,0-22 16,0 1-16,0 0 16</inkml:trace>
  <inkml:trace contextRef="#ctx0" brushRef="#br0" timeOffset="84556.14">11769 11536 0,'0'0'0,"21"-21"0,-21 0 0,0-1 0,0 1 16,0 0-16,0-21 0,0 21 16,-21-1-16,-1-20 0,1 21 0,0 0 15,0 0-15,-21-1 0,20 22 0,-20 0 16,21 0-16,-21 0 0,20 22 15,-20 20-15,0-21 0,21 21 0,-22 1 16,22 20-16,-21 1 0,21-1 0,-1 1 16,1-1-16,0 22 15,21-22-15,0 22 0,0-21 0,0-1 0,0 22 16,0-43-16,0 22 16,0-22-16,21 21 0,0-41 0,1 20 15,-1-21-15,0 21 0,0-20 0,0-22 16,0 0-16,1 0 0,-1 0 15,21 0-15,-21 0 0,0 0 0,22-22 16,-1 1-16,0-21 0,1 21 0,-1-22 16,0 1-16,1 0 0,-1-1 15,0 1-15,-20 0 0,20-1 0,-21 1 16,-21 21-16,21 0 0,-21 0 16,0-1-16,0 44 31,-21-1-31,21 0 0,0 0 0,-21 0 15,21 22-15,0-1 0,0-21 16,0 21-16,0 1 0,0-22 0,0 21 16,0-21-16,0 22 0,21-22 0,-21 0 15,21 0-15,22 0 0,-22 1 16,0-22-16,21 0 0,-21 0 0,1 0 16,20 0-16,-21 0 0,21 0 0,-20-22 15,20 1-15,0 0 0,-21 0 16,1 0-16,20-22 0,-21 22 15,0-21-15,-21 0 0,0-1 0,0 1 16,0 0-16,0-1 0,-21 1 16,0 0-16,0-1 0,0 22 0,-22-21 15,22 21-15,-21-1 0,21 1 0,-22 21 16,22 0-16,-21 0 0,21 0 16,-22 0-16,1 0 0,21 21 0,-22 1 15,22-1-15,0 0 0,-21 21 0,21 1 16,-1-1-16,22 0 0,0 1 15,0 20-15,0-21 0,0 1 0,0-1 16,22-21-16,-1 22 0,0-22 0,21 0 16,-21 0-16,22 0 15,-1-21-15,22 0 0,-22 0 0,0 0 16,22 0-16,-22 0 0,0 0 0,22 0 16,-22-21-16,1 0 0,20 0 15,-21-22-15,1 22 0,-1-21 0,0 21 16,1-22-16,-1 1 0,-21 0 0,0 21 15,1-1-15,-1-20 0,-21 21 16,0 0-16,-21 42 16,-1 0-16,1 0 15,0 0-15,21 1 0,-21 20 16,21-21-16,-21 21 0,21-20 0,-21 20 16,21-21-16,0 21 0,0-20 15,0-1-15,0 0 0,0 0 16,21 0-16,0 0 0,0-21 0,0 0 15,22 0-15,-22 0 0,0 0 0,21 0 16,-21 0-16,1 0 0,20-21 16,-21 21-16,21-21 0,-20 0 0,-1 0 15,21 0-15,-21-22 0,0 22 0,1-21 16,-1-1-16,-21 1 0,21 21 16,-21-21-16,0 20 0,0-20 0,0 21 15,0 0-15,0 42 31,-21 0-31,21 0 0,-21 0 16,21 22-16,0-22 0,-22 21 16,22-21-16,0 22 0,0-22 0,0 21 15,0-21-15,0 1 0,0-1 0,0 0 16,22 0-16,-1-21 0,0 21 16,0-21-16,0 0 0,0 0 0,22 0 15,-22 0-15,0 0 0,21-21 0,-20 21 16,20-21-16,-21 0 0,21 0 15,-20-22-15,-1 22 0,0-21 16,0 21-16,0-22 0,0 22 0,-21-21 16,0 21-16,22-1 0,-22 1 15,0 42 1,0 1-16,0-1 0,0 0 16,0 0-16,-22 0 0,22 0 15,0 1-15,0 20 0,0-21 0,0 0 16,0 0-16,0 1 0,0-1 0,0 0 15,0 0-15,0-42 63,0 0-63,0 0 0,0-22 0,22 22 16,-1-21-16,0-1 0,-21 1 0,21 0 0,0-1 15,0 1-15,1 21 16,-1-21-16,21 20 0,-21 1 0,0 0 15,1 21-15,-1 0 0,0 0 0,0 0 16,0 21-16,-21 0 0,21 1 16,-21 20-16,0-21 0,0 21 0,0 1 15,0-22-15,0 21 0,22-21 0,-22 22 16,21-22-16,-21 21 0,0-21 16,21 1-16,0-1 0,0-21 0,0 21 15,1-21-15,-1 0 0,21 0 16,-21 0-16,0 0 0,1-21 15,-1 21-15,21-21 0,-21-1 0,0 1 16,22-21-16,-22 0 0,0 20 16,0-41-16,0 21 0,1-22 15,-1 1-15,0 20 0,0-41 16,21 20-16,-20 1 0,-1-1 0,0 1 0,0-22 16,0 21-16,22 22 0,-22-21 15,-21 20-15,0 22 0,21 0 0,-21 0 16,0 42-1,-21 21-15,0 1 0,-1-1 0,1 0 16,0 22-16,0-1 0,0 1 16,0-1-16,-1 1 0,22 20 0,0-20 15,-21-1-15,21 1 0,0-1 0,0-20 16,0 20-16,0-20 0,0-1 16,0-21-16,0 21 0,0-20 15,0-1-15,21 0 0,1 0 0,-1-21 16,0 0-16,0 0 0,0 0 15,0 0-15,1 0 0,-1 0 16,0-21-16,21 0 0,-21 0 0,1-1 16,20-20-16,-21 21 0,0-21 0,22-1 15,-22 1-15,0 0 0,-21-1 0</inkml:trace>
  <inkml:trace contextRef="#ctx0" brushRef="#br0" timeOffset="84788.02">14647 11769 0,'0'0'0,"0"21"16,21-21-1,1 0-15,-1 0 0,21 0 16,0 0-16,43 0 0,-43 0 16,1 0-16,-1 0 0,22 0 15,-22 0-15,-21 0 0,21 0 0,-20-21 16,20 21-16,-21 0 0,0 0 15,0 0-15,1 0 0,-44 21 32,-20 0-32</inkml:trace>
  <inkml:trace contextRef="#ctx0" brushRef="#br0" timeOffset="85660.53">1757 14563 0,'0'21'0,"0"0"0,0 0 15,0 0-15,0 1 0,0-1 16,0 0-16,21 0 0,0-21 0,21 21 16,-20-21-16,-1 0 15,21 0-15,0 0 0,1 0 0,-1-21 16,0 0-16,22 0 0,-22 0 16,22-1-16,-22 1 0,0-21 0,1 21 15,-1-22-15,-21 22 0,0 0 16,-21 0-16,0 0 0,0 0 0,-21 21 31,0 21-31,0 0 0,0 21 0,0 1 16,-22-1-16,22 21 0,0 1 15,21-1-15,-21 1 0,0-1 16,-1 1-16,22-1 0,0 1 0,-21-1 16,0-20-16,21 20 15,0-20-15,0-22 0,0 21 0,0-21 16,0 0-16,0 1 0,-21-22 31,21-22-15,-21 1-16,0 0 0</inkml:trace>
  <inkml:trace contextRef="#ctx0" brushRef="#br0" timeOffset="85840.83">1863 15177 0,'0'-22'16,"21"22"-1,0-21-15,21 21 0,-21 0 16,1-21-16,20 21 0,-21-21 16,21 21-16,1-21 0,-1 21 0,0-21 15,-20 21-15,20 0 0,0-22 16,1 22-16,-22-21 0,21 21 0,-21 0 16,0-21-16,1 21 0,-1 0 15</inkml:trace>
  <inkml:trace contextRef="#ctx0" brushRef="#br0" timeOffset="85999.74">2879 15007 0,'0'0'0,"21"0"0,0 0 15,0 0 1,0 0 0,0 0-1,1 0-15,-1 0 16,0 0-16,21-21 15,-21 21-15</inkml:trace>
  <inkml:trace contextRef="#ctx0" brushRef="#br0" timeOffset="86844.15">5990 14796 0,'-21'21'0,"42"-42"0,-63 42 0,21 0 15,42-21 16,0 0-31,0 0 16,0-21-16,22 0 0,-1-1 0,-21 1 16,21 0-16,1 0 0,-22 0 15,0 0-15,0-1 0,0-20 0,-21 21 16,0 0-16,0 0 0,0-1 16,-42 1-16,21 21 0,0 0 0,-22 0 15,1 0-15,0 21 0,-1 1 0,1 20 16,-21-21-16,20 21 0,1-20 15,0 20-15,20 0 0,1 1 0,0-1 16,0-21-16,21 21 0,0-20 16,0 20-16,0-21 0,21 0 0,0-21 15,0 21-15,1-21 0,-1 0 16,21 0-16,0 0 0,-20-21 16,20 0-16,0 21 0,1-42 0,-1 21 15,0-1-15,1 1 0,-1-21 0,-21 21 16,21-22-16,-20 22 0,-1 0 15,0 0-15,-21 0 0,0 0 0,0 42 32,0 0-32,0 0 15,0 21-15,0-20 0,0 20 16,0 0-16,0 1 0,0 20 0,0-21 16,0 22-16,0-1 0,0 1 0,0-1 15,0 22-15,0-21 16,21 20-16,-21-20 0,0 20 0,0 1 15,0 0-15,0-22 0,0 22 0,0 0 16,0-1-16,0-20 0,0 20 16,-21-20-16,0-1 0,0 1 0,-1-22 15,22 1-15,-42-1 0,21 0 16,0 1-16,0-22 0,-22 0 0,22 0 16,-21-21-16,-1 0 0,1 0 0,0-42 15,-1 21-15,1-22 0,0 1 16,-1 0-16,22-22 0,-21 1 15,42-1-15,0-21 0,0 1 0,0-1 16,0 0-16,0 1 0,21-1 16,0 0-16,22 22 0,-1-1 0,0-20 15,1 20-15,-1 22 0,0-22 16,1 1-16,20 21 0,-21-22 0,1 22 16,-1-1-16,0 1 0,22 0 0,-22-1 15</inkml:trace>
  <inkml:trace contextRef="#ctx0" brushRef="#br0" timeOffset="87455.96">6816 14880 0,'0'0'0,"21"0"0,0 0 32,0 0-17,0 0-15,0-21 0,1 21 0,-1-21 16,0 0-16,0 0 0,21-1 15,-20-20-15,-22 21 0,21 0 0,-21 0 16,21-22-16,-21 22 0,0 0 0,0 0 16,0 0-16,-21 21 0,0 0 15,-1 0-15,1 0 0,0 0 0,0 21 16,-21-21-16,20 21 0,-20 21 16,21-21-16,0 22 0,-22-22 15,43 21-15,-21 1 0,21-1 0,0-21 0,0 21 16,0-20-16,0-1 15,0 0-15,21 0 0,1 0 0,-1 0 16,0-21-16,0 0 0,21 0 0,-20 0 16,20 0-16,0 0 0,-21 0 15,22-21-15,-1 0 0,-21 21 0,22-42 16,-1 21-16,-21-1 0,21-20 0,1 21 16,-1-21-16,-21-1 0,22-20 15,-1 20-15,-21-20 0,0-1 0,22 22 16,-22-21-16,0-1 15,0 22-15,-21-1 0,0 1 0,0 21 16,0 0-16,0 0 0,0-1 0,0 44 31,0-1-31,-21 0 0,21 21 0,-21 1 16,21-1-16,0 0 0,0 1 16,-21 20-16,21 1 0,0-22 0,-22 21 15,22-20-15,0-1 0,0 0 0,0 1 16,0-1-16,0 0 0,0 1 15,0-22-15,0 0 0,0 0 0,0 0 16,0 1-16,0-1 0,0 0 0,22-21 16,-22-21-1,21 0 1,-21-22-16,0 22 0,0 0 16,0-21-16</inkml:trace>
  <inkml:trace contextRef="#ctx0" brushRef="#br0" timeOffset="87640.85">7429 14584 0,'0'0'0,"22"0"31,-1-21-31,0 0 16,21 21-16,-21 0 0,1-22 15,-1 22-15,21 0 0,-21-21 16,22 21-16,-22-21 0,21 21 0,0-21 15,-20 0-15,20 21 0,0-21 0,22-1 16,-22 22-16</inkml:trace>
  <inkml:trace contextRef="#ctx0" brushRef="#br0" timeOffset="87971.66">9588 14012 0,'0'-21'0,"0"42"15,-21-42-15,0 21 16,0 0-16,0 21 0,0 1 16,-1 20-16,1-21 0,0 21 15,0 1-15,0-1 0,0 22 0,-1-1 16,22 1-16,-21-22 0,0 21 0,21 1 15,-21-22-15,21 22 0,0-22 16,0 0-16,-21 1 0,21-22 0,0 0 16,0 21-16,0-20 0,0-1 15,0 0 1,0-42 0,-21 0-16,21-1 15,0 1-15,-22 0 0</inkml:trace>
  <inkml:trace contextRef="#ctx0" brushRef="#br0" timeOffset="88852.16">8890 14563 0,'0'0'0,"-21"-21"0,0 21 16,-1 0-16,22-22 0,22 22 31,-1 0-31,0 0 16,0 0-16,21 0 0,1 0 15,-1 0-15,22-21 0,-22 21 16,21 0-16,1-21 0,-22 0 0,22 21 15,-1-21-15,1 0 0,-22-1 16,22 1-16,-22 0 0,0 0 0,-21 0 16,22 0-16,-22-1 0,-21 1 0,0 0 15,0 0-15,0 0 0,0 0 16,0-1-16,0 1 0,0 0 16,-21 21-16,0 0 15,-1 21 1,22 0-16,-21 1 0,21-1 0,-21 21 15,21 0-15,0 1 16,0-1-16,0 0 0,0 1 0,-21-1 16,21 0-16,-21 1 0,21-1 15,0 0-15,0 1 0,-21-22 0,21 0 16,0 21-16,0-20 0,0-1 0,0 0 16,0-42 15,21 0-31,0-1 15,0 1-15,-21 0 0,21-21 16,0 21-16,1-22 0,-1 1 0,0 21 16,21 0-16,-21-22 0,1 22 15,-1 0-15,-21 0 0,21 0 16,0 21-16,0 0 16,-21 21-1,0 0-15,0 0 16,0 21-16,0-20 0,0-1 0,0 21 15,0-21-15,0 0 0,0 22 16,0-22-16,0 0 0,0 0 0,0 0 16,0 1-16,21-1 0,-21 0 0,22-21 15,-22 21-15,21-21 0,0 0 16,0 0-16,0 0 0,0 0 0,1 0 16,-1 0-16,0-21 0,21 0 15,-21 0-15,1-1 0,20 1 16,-21-21-16,0 21 0,0-22 0,22 1 15,-22 0-15,0-1 0,0 1 16,0 0-16,-21-1 0,0 1 0,0 0 16,0 21-16,0-1 0,-21 22 15,0 0-15,0 0 16,0 0-16,0 22 0,-1-1 0,1 0 16,0 21-16,0-21 0,21 22 0,0-22 15,0 0-15,0 21 0,0-20 16,0-1-16,0 0 0,21 21 15,0-21-15,0 1 0,1-22 0,-1 21 0,0 0 16,0-21-16,-21 21 16,21-21-16,0 0 0,1 0 0,-1 0 15,0 0-15,-21-21 32,21 21-32,-21-21 0,0 0 0,0-1 15,0 1-15,0 0 0</inkml:trace>
  <inkml:trace contextRef="#ctx0" brushRef="#br0" timeOffset="89439.82">11874 13737 0,'0'0'0,"-42"0"0,21 0 16,0 0-16,0 0 0,42 0 31,0 0-31,21 0 16,1 0-16,-1 0 0,21 0 0,1 0 16,-1 0-16,1 0 0,-1 0 0,22 0 15,-21-21-15,-1 21 0,1 0 16,-22 0-16,21-21 0,-20 21 0,-1 0 15,0 0-15,-20 0 0,-1 0 16,-42 0 0,-1 0-16,1 0 0,-21 0 15,0 0-15,-1 0 0,1 0 16,0 0-16,-1 0 0</inkml:trace>
  <inkml:trace contextRef="#ctx0" brushRef="#br0" timeOffset="89693.68">12192 13758 0,'0'0'16,"0"22"-16,0-1 0,0 0 0,0 21 0,0-21 15,0 22-15,0-1 0,0 0 16,-21 22-16,21-22 0,0 1 0,-21 20 16,21-21-16,0 22 15,0-22-15,-22 22 0,22-22 0,-21 0 16,21 1-16,0-22 0,0 21 0,0-21 15,-21 1-15,21-1 0,0 0 16,0 0-16,0-42 31,0 0-31,0 0 0,0-1 16,21-20-16,-21 21 0</inkml:trace>
  <inkml:trace contextRef="#ctx0" brushRef="#br0" timeOffset="90079.48">12467 14266 0,'21'22'0,"22"-22"15,-22 0 1,0 0-16,0 0 0,0 0 16,0 0-16,1 0 0,20-22 0,-21 22 15,21-21-15,-20 0 0,20 21 16,-21-21-16,0 0 0,22 0 0,-22-1 15,0 1-15,-21 0 0,0 0 16,0 0-16,-21 0 16,0 21-16,-22 0 0,22 0 0,-21 0 15,21 21-15,-22 0 16,1-21-16,21 21 0,-22 0 0,22 0 16,0 22-16,0-22 0,21 21 0,0-21 15,0 22-15,0-22 0,0 21 16,0-21-16,0 22 0,21-22 0,0 21 15,22-21-15,-22 1 0,0-1 16,21 0-16,-21-21 0,22 21 0,-22-21 16,21 21-16,-21-21 0,1 0 0,20 0 15,-21 0-15,21 0 0,-20-21 16,-1 0-16,21 0 0,-21 0 0,0-1 16,1-20-16</inkml:trace>
  <inkml:trace contextRef="#ctx0" brushRef="#br0" timeOffset="90312.34">13356 14076 0,'0'0'0,"0"-21"0,0 0 0,0 42 31,21 0-31,0-21 0,-21 42 0,22-21 16,-22 1-16,21 20 0,0-21 16,0 21-16,0 1 0,0-22 0,-21 21 15,22 1-15,-1-22 0,0 21 0,-21-21 16,0 0-16,21 1 0,-21-1 15,21 0-15,-21 0 0,0 0 16,0-42 15,21 0-31,-21-21 0,0 20 16,22 1-16</inkml:trace>
  <inkml:trace contextRef="#ctx0" brushRef="#br0" timeOffset="90552.21">13801 14012 0,'0'0'15,"0"-21"-15,0 0 0,-22 21 16,1 0 0,0 21-16,0-21 0,0 21 0,0 22 15,-1-22-15,-20 21 0,21-21 16,0 22-16,0-1 0,-22 0 16,22 1-16,-21-1 0,21 0 0,-22 1 15,22-1-15,0 0 0,-21 1 0,20-22 16,1 21-16,0-21 0,21 1 15,0-1-15,0 0 0,21-42 32,0 0-32,1-1 0,20 1 15,0-21-15,-21 0 0</inkml:trace>
  <inkml:trace contextRef="#ctx0" brushRef="#br0" timeOffset="90852.04">14330 13716 0,'0'0'0,"84"-63"16,-62 41-16,-1 1 0,-21 0 16,0 42-1,0 0 1,-21 22-16,-1-1 0,1 0 0,0 22 16,0-22-16,0 22 0,0-22 0,-1 22 15,1-1-15,0-21 0,0 22 16,0-22-16,21 22 0,0-22 0,0 0 15,0 1-15,0-1 0,0 0 16,0-20-16,0 20 0,0-21 16,21-21-16,0 21 0,0-21 0,0 0 15,1 0-15,-1 0 16,0 0-16,0-21 0,0 0 0,0 0 16,22 0-16,-43-22 0,21 22 0,0-21 15,-21-1-15,0 1 0</inkml:trace>
  <inkml:trace contextRef="#ctx0" brushRef="#br0" timeOffset="91027.94">14097 14076 0,'0'0'0,"21"0"32,0 0-32,22 0 15,-22 0-15,21 0 0,-21-21 16,22 21-16,-1 0 0,-21-21 0,21 21 15,-20 0-15,-1-22 0,0 22 0,0 0 16,21-21-16,-20 21 16</inkml:trace>
  <inkml:trace contextRef="#ctx0" brushRef="#br0" timeOffset="91928.04">16573 14055 0,'0'-21'15,"0"-1"1,0 1 15,22 21 94,-1 0-109,0-21 62,-21 0-78,21 21 16,-21-21-16,0 0 0,21 21 15,-21-22-15,21 22 0,-21-21 16,0 0-16,0 0 0,0 0 16,0 0-16,0-1 15,0 44 1,-21-1-1,0 0-15,21 21 0,-21 1 16,0 20-16,21-21 0,-21 22 16,-1-1-16,1 22 0,21 0 0,-21-22 15,0 22-15,0 0 0,0-1 16,-1 1-16,1 0 0,0-1 0,0 1 16,0 0-16,0-22 0,21 22 0,-22-22 15,22 22-15,-21-22 0,21-20 16,-21 20-16,21-20 0,0-1 0,0-21 15,0 21-15,0-20 0,21-44 32,-21 1-32,21 0 0,1-21 0,-22-1 15,21 1-15,-21 0 0</inkml:trace>
  <inkml:trace contextRef="#ctx0" brushRef="#br0" timeOffset="92272.84">16510 14266 0,'0'-42'16,"0"84"-16,21-105 0,-21 42 0,21 0 0,-21-1 15,21 1-15,-21 0 0,43 0 16,-22 0-16,0-22 0,0 22 0,22 0 16,-1 0-16,-21 0 15,21 21-15,1 0 0,-1 0 0,0 0 0,-20 0 16,20 0-16,-21 21 0,0 21 15,-21-21-15,0 1 0,0 20 16,0 0-16,0-21 0,-21 22 0,0-22 16,-21 21-16,20-21 0,1 1 15,-21-1-15,21 0 0,-22 0 0,22 0 16,0-21-16,0 21 0,0-21 16,0 0-16,-1 0 0,44-21 46,-1 0-46,0 21 0,0-21 16,0 0-16,0 21 0,1-21 0</inkml:trace>
  <inkml:trace contextRef="#ctx0" brushRef="#br0" timeOffset="94120.74">17145 14330 0,'21'0'16,"0"0"-1,-21-21-15,21 0 16,1-1-16,-1 22 0,0-21 0,21-21 16,-21 21-16,22 0 0,-1-22 15,-21 1-15,22 21 0,-1-22 16,-21 1-16,0 21 0,0 0 0,-21 0 16,0-1-16,-21 22 15,0 0-15,0 0 0,-21 22 16,20-1-16,-20 0 0,21 0 0,-21-21 15,20 21-15,1 0 0,21 1 16,0-1-16,0 0 0,0 0 16,21 0-16,1-21 0,-1 21 0,0-21 15,0 22-15,0-22 0,22 21 16,-22-21-16,0 21 0,0-21 0,-21 21 16,21 0-1,-21 0-15,0 1 0,0-1 16,21 0-16,-21 0 0,22 0 15,-1-21 1,0 0-16,0 0 0,0 0 16,0 0-16,22-21 0,-22 21 0,0-21 15,0 0-15,22 0 0,-22-22 16,21 22-16,-21-21 0,0 21 0,22-22 16,-22 1-16,0 0 0,0-1 15,0 1-15,1 21 0,-22-22 0,0 22 16,0 0-16,0 0 0,-22 42 31,1-21-31,0 21 0,0 0 16,21 22-16,-21-22 0,0 0 15,-1 21-15,22-20 0,0 20 0,0-21 16,0 21-16,0-20 0,0-1 0,0 21 16,0-21-16,0 0 0,0 1 15,0-1-15,22 0 0,-1-21 16,0 21-16,21-21 0,-21 0 0,22 0 15,-22 0-15,21-21 0,1 0 16,-1 0-16,0 21 0,1-43 0,-1 22 16,-21 0-16,21 0 0,1-22 15,-22 22-15,0-21 0,0 21 16,-21 0-16,0-1 0,0 1 0,-21 21 31,0 0-31,0 0 0,0 21 0,-1-21 16,1 22-16,0-1 0,21 0 0,-21 0 15,21 0-15,0 0 0,0 22 16,0-22-16,21 0 0,0 0 0,-21 22 16,21-22-16,1 0 0,-1 0 15,0 0-15,0 0 0,-21 1 16,21-22-16,-21 21 0,-21-42 31,21-1-15,-21 22-16,21-21 0,-21 0 0,0 21 15,21-21-15,0 0 0,-22 21 16,1 0-16,21 21 31,21 0-31,1-21 16,-1 21-16,0 0 0,0-21 0,21 22 16,-20-22-16,-1 0 0,21 0 15,-21 0-15,22 0 0,-22 0 0,21 0 16,0-22-16,-20 22 0,20-21 0,0 0 15,-21 0-15,22 0 16,-22 0-16,0-1 0,0-20 0,0 21 16,1 0-16,-1-22 0,-21 22 0,0-21 15,0 21-15,21-22 0,-21 22 16,0 0-16,0 0 0,-21 21 16,0 21-1,-1 0-15,1 0 0,21 1 16,0-1-16,-21 0 0,21 21 0,-21-21 15,21 22-15,0-22 0,0 21 16,0-21-16,0 1 0,0-1 0,0 0 16,21 0-16,0-21 0,0 0 0,1 21 15,-1-21-15,0 0 0,21 0 16,-21 0-16,22-21 0,-22 0 16,21 0-16,-21 0 0,22-1 0,-22 1 15,21 0-15,-21-21 0,1 21 16,-1-22-16,21 22 0,-21-21 0,0 21 15,1-1-15,-1 1 0,-21 0 0,0 42 32,0 0-32,0 1 0,-21 20 15,-1-21-15,22 0 0,-21 22 16,0-22-16,0 0 0,0 0 0,0 21 16,21-20-16,0-1 0,-22-21 0,22 21 15,-21 0-15,21-42 31,21 21-15,1-21-16,-1 0 0,0-1 16,0 1-16,-21-21 0,21 21 0,0-22 15,1 22-15,-1-21 0,0 21 0,0-22 16,0 22-16,0 21 0,-21-21 16,0 42-1,0 0-15,0 1 16,0-1-16,0 0 0,0 0 0,0 21 15,0-20-15,0-1 0,0 0 0,0 0 16,0 0-16,0 0 16,0 1-16,22-22 0,-1 21 0,0-21 15,0 0-15,0 0 0,0 0 0,22 0 16,-22 0-16,0 0 0,0-21 16,22-1-16,-22 1 0,0 21 0,21-21 15,-21-21-15,1 21 0,-1-22 0,0 22 16,0-21-16,0-1 0,0 1 15,1 0-15,-1-22 0,0 22 0,0-22 16,0 22-16,22-21 0,-43 20 16,21 1-16,0 0 0,0-1 15,-21 22-15,0 0 0,0 0 0,0 42 32,0 21-32,-21-21 0,0 43 15,0-22-15,-1 22 0,1-22 0,0 22 16,0-1-16,0 1 0,0-22 15,21 21-15,0-20 0,0-1 0,-22 0 16,22 1-16,0-1 0,0-21 16,0 22-16,0-22 0,0 0 0,0 0 15,0 0-15,22-21 0,-1 0 16,0 0-16,0 0 16,0 0-16,0-21 0,1 21 15,-1-42-15,0 21 0,0-1 0,0 1 16,0-21-16,1 21 0,-22-22 15</inkml:trace>
  <inkml:trace contextRef="#ctx0" brushRef="#br0" timeOffset="94296.03">20256 13843 0,'0'0'0,"22"0"31,-1 0-15,0 0-16,0 0 0,21 0 0,-20 0 15,-1 0-15,21 0 0,-21 0 16,22 0-16,-22-21 0,0 0 16,0 21-16,0 0 0,0-21 0,1 21 15</inkml:trace>
  <inkml:trace contextRef="#ctx0" brushRef="#br0" timeOffset="94779.76">22394 13843 0,'21'0'15,"-42"0"-15,42-21 0,-42 42 32,0-21-32,0 21 0,0 22 0,0-22 15,-1 0-15,1 0 0,0 21 0,0-20 16,21-1-16,-21 0 0,21 0 16,-21 0-16,21 0 0,0 1 0,0-1 15,0 0 1,0-42 15,0 0-31,0-1 0,0 1 16,21 0-16</inkml:trace>
  <inkml:trace contextRef="#ctx0" brushRef="#br0" timeOffset="95088.58">22225 13526 0,'0'0'0,"-21"0"0,0 0 15,21 21-15,0 0 16,0 0 0,21-21-1,0 0-15,0 0 0,21 0 16,-20 0-16,-1-21 0,21 21 0,-21-21 16,0 21-16,1-21 0,-1-1 15,-21 1-15,0 0 16,-21 21-16,-1 0 15,1 0-15,0 0 0,0 0 0,0 0 16,0 0-16,-1 21 0,1 0 16,21 1-16,0-1 0,0 0 0,0 0 15,0 21-15,0-20 0,0-1 0,0 0 16,21 21-16,1-21 0,-1-21 16,0 22-16,21-1 0,-21-21 15</inkml:trace>
  <inkml:trace contextRef="#ctx0" brushRef="#br0" timeOffset="95503.64">22839 13907 0,'0'21'0,"0"21"16,0-21-16,0 0 16,-21 1-16,21-1 0,-22 0 0,22 0 15,0 0-15,0 0 0,-21 1 0,21-1 16,-21-21-16,21 21 0,0 0 15,0 0 1,0-42 15,0 0-31,0 0 0,0 0 16,0-1-16,0 1 0,21-21 16,0 21-16,-21-22 0,22 1 0,-1 0 15,0 21-15,0-22 0,21 22 0,-20 0 16,-1 0-16,21 21 0,-21 0 15,0 0-15,1 21 0,-1 0 0,0 0 16,0 0-16,-21 1 0,0-1 16,0 21-16,0-21 0,0 0 0,0 22 15,0-22-15,0 0 0,-21 0 16,21 0-16,-21 1 0,21-1 16,0 0-16,0 0 0,21-21 46,21 0-46</inkml:trace>
  <inkml:trace contextRef="#ctx0" brushRef="#br0" timeOffset="96607.51">24405 13801 0,'0'0'15,"0"-21"-15,0-1 0,0 1 0,0 0 0,-21 0 16,0 0-16,0 0 0,-1-1 16,22 1-16,-21 21 0,0 0 0,0 0 15,0 0-15,0 0 0,21 21 16,-22 1-16,-20-1 0,21 21 0,0 0 16,0 1-16,-1-1 0,1 0 15,0 1-15,0-1 0,0 0 0,21 1 16,0-1-16,0-21 0,0 22 0,0-22 15,0 0-15,0 0 16,21 0-16,0 0 0,0-21 0,0 0 16,1 0-16,-1 0 0,21 0 0,-21-21 15,22 0-15,-22 0 0,21 0 16,-21 0-16,22-22 0,-1 1 0,-21 21 16,0-43-16,22 22 0,-22-22 15,0 1-15,-21-1 0,21 1 0,0-1 16,-21-20-16,0 20 0,0 1 15,0-1-15,0 1 0,0-1 0,0 1 16,0 20-16,0-20 0,0 42 0,0-22 16,0 22-16,0 0 0,-21 63 31,0-20-31,0 41 0,0-21 16,-1 22-16,22-22 0,-21 22 0,21 20 15,-21-20-15,21-1 0,0 1 0,0-1 16,0 1-16,0-1 0,0 1 15,21-22-15,0 1 0,1-1 0,-1 0 16,0-21-16,0 1 0,21-1 16,-20 0-16,20 0 0,-21-21 0,21 0 15,-20 0-15,20 0 0,-21 0 16,0 0-16,22-21 0,-22 0 0,0 0 16,-21-1-16,0 1 0,21-21 0,-21 0 15,0 20-15,0-20 0,0 0 16,0-1-16,0 22 0,0 0 15,0 0-15,-21 0 0,0 21 16,0 0-16,-1 21 0,22 0 16,-21 0-16,0 0 0,21 22 0,0-22 15,0 21-15,0-21 0,0 22 0,0-22 16,0 0-16,0 0 0,0 0 16,0 1-16,21-1 0,-21 0 0,21-21 15,1 0-15,-1 0 0,0 0 16,0 0-16,21 0 0,-20 0 0,-1 0 15,0-21-15,0 0 0,0 21 16,22-43-16,-22 22 0,0 0 16,-21 0-16,21-22 0,0 22 0,-21 0 15,21 0-15,-21 0 0,0 0 0,0 42 32,0 0-17,0 0-15,0 0 0,-21 22 16,21-22-16,-21 0 0,21 0 0,0 0 15,0 0-15,0 1 0,0-1 16,0 0-16,21-21 16,0 0-16,1 0 0,-1 0 0,0 0 15,0 0-15,0 0 0,0 0 16,22-21-16,-22 0 0,0 21 16,0-22-16,0 1 0,1-21 0,-1 21 15,0 0-15,-21-1 0,0 1 0,0 0 16,0 0-16,0 0 0,0 0 15,-21 21-15,0 0 0,-1-22 0,1 22 16,0 0-16,0 0 0,0 0 16,-22 22-16,22-22 0,0 21 0,0 0 15,0-21-15,21 21 0,0 0 0,-21-21 16,21 21-16,0 1 0,0-1 16,21-21-1,0 0-15,0 0 16</inkml:trace>
  <inkml:trace contextRef="#ctx0" brushRef="#br0" timeOffset="96921.36">25739 13780 0,'0'21'32,"0"0"-17,0 0-15,-22 0 0,22 22 16,0-22-16,0 0 0,-21 21 0,21 1 15,-21-22-15,0 21 16,21 0-16,-21 1 0,21-1 0,-21 0 16,-1 1-16,1 20 0,21-20 0,-21-1 15,0 0-15,0 1 0,0-1 16,-1 0-16,1 1 0,21-22 0,-21 21 16,0 0-16,0-20 0,21-1 0,0 21 15,-21-21-15,21 0 0,-22-21 16,22 22-16,0-1 0,0-42 31,0-1-15,0 1-16,22-21 0,-1 21 0,0-22 15</inkml:trace>
  <inkml:trace contextRef="#ctx0" brushRef="#br0" timeOffset="97178.01">25612 14097 0,'0'-63'0,"0"126"0,21-169 16,-21 64-16,0 21 0,0-22 15,0 22-15,0 0 0,0 0 0,21 21 16,0 0 0,0 0-16,0 21 15,1-21-15,-1 21 0,-21 0 16,21 1-16,-21-1 0,0 0 0,0 0 16,0 0-16,0 0 15,0 1-15,0-1 0,-21 0 0,0-21 0,-1 21 16,1 0-16,0-21 0,0 0 15,0 0-15,0 0 16,21-21 0,21 0-16,0 0 15,0 0-15</inkml:trace>
  <inkml:trace contextRef="#ctx0" brushRef="#br0" timeOffset="97801.87">26374 13335 0,'0'0'0,"-22"0"32,22 21-32,-21 0 0,0 1 15,0-1-15,0 21 0,0 0 0,-1 1 16,1 20-16,0-20 0,0-1 16,0 21-16,21-20 0,-21-1 0,-1 0 15,22-20-15,-21 20 0,21-21 0,0 21 16,-21-20-16,21-1 0,-21 0 15,21-42 17,0 0-17,21-1-15,0 1 0,-21 0 0,21 0 16,1 0-16,-22 0 0,21-1 0,-21 1 16,0 42 15,0 1-31,0-1 15,0 0-15,0 0 0,21 0 0,-21 0 16,21 1-16,0-22 16,0 0-16,1 0 0,-1 0 15,21 0-15,-21 0 0,0 0 16,1 0-16,20 0 0,-21-22 0,21 1 16,-20 0-16,-1-21 15,21 21-15,-21-22 0,0 1 0,1-22 16,-22 22-16,0-21 0,21-1 0,-21 1 15,0-1-15,0 1 0,0 20 16,0-20-16,-21 20 0,-1 1 0,1 0 16,0 21-16,0-1 0,-21 22 15,20 0-15,-20 0 0,0 22 0,-1-1 16,1 21-16,21 0 0,-21 1 0,20-1 16,1 0-16,0 1 0,21 20 15,-21-20-15,21 20 0,0-21 0,0 1 16,21-1-16,0 0 0,0-20 15,1 20-15,-1-21 0,0 0 16,21 0-16,-21-21 0,1 0 0,-1 22 16,21-22-16,-21 0 0,22 0 15,-22 0-15,0 0 0</inkml:trace>
  <inkml:trace contextRef="#ctx0" brushRef="#br0" timeOffset="98976.21">26797 13758 0,'0'0'16,"-21"0"-1,0 0 1,-1 22-16,1-22 0,21 21 16,0 0-16,-21 0 15,21 0-15,0 0 0,0 1 16,0-1-16,0 0 0,0 0 16,21 0-1,0-21-15,1 0 0,-1 0 16,0 0-16,0 0 0,0 0 0,0 0 15,-21-21-15,22 21 0,-22-21 16,21 0-16,-21 0 0,0-1 0,0-20 16,0 21-16,0 0 0,0 0 15,0-1-15,0 1 0,-21 21 0,-1 0 16,1 0-16,0 0 0,0 0 16,0 0-1,21 21-15,0 1 16,21-22-1,0 0-15,0 0 0,0 0 16,1 0-16,-1 0 0,0 0 0,0 0 16,0 0-16,0 0 15,-21 21 1,0 0-16,0 0 16,0 0-16,0 0 15,-21 1-15,21-1 0,0 0 16,0 0-16,0 0 31,21-21-15,1 0-1,-1-21-15,0 21 16,0-21-16,-21 0 0,21 21 0,0-21 16,1-1-16,-1 22 0,0-21 15,0 21-15,-21 21 31,0 1-31,-21-1 16,21 0-16,-21-21 0,21 21 16,0 0-16,0 0 0,0 1 31,21-22-15,0 0-16,0 0 15,-21-22 1,21 1-16,-21 0 0,0 0 15,0 0-15,0 0 0,0-1 16,0-20-16,0 21 0,0 0 16,0 0-16,22 21 62,-1 0-46,0 0-16,0 0 0,0 0 15,0 0-15,1 0 16,-1 21-16,-21 0 0,0 0 16,0 0-16,0 0 0,0 1 15,0-1-15,0 0 0,0 0 16,0 0-16,0 0 0,0 1 16,-21-1-16,-1 0 15,22 0-15,-21-21 31,21-21-15,0 0-16,21 0 16,-21-1-16,22 1 0,-1-21 15,0 21-15,0-22 0,0 22 16,0-21-16,1 21 0,-1-22 0,0 22 16,0 21-16,0 0 15,-21 21-15,0 1 16,0-1-16,0 0 0,0 21 0,0-21 15,0 22-15,0-22 0,-21 0 16,21 21-16,0-20 0,-21-1 0,21 0 16,-21 0-16,21 0 0,-21 0 15,21 1 1,-22-22 0,1 0-16,0 0 15,0 0-15</inkml:trace>
  <inkml:trace contextRef="#ctx0" brushRef="#br0" timeOffset="100185.97">2244 17124 0,'-22'0'16,"44"0"-16,-65 0 0,22 0 0,0 0 15,21-21-15,-21 21 0,21-21 0,-21-1 16,-1 1-16,22 0 0,0 0 16,0 0-16,0 0 0,0-22 15,0 22-15,0 0 0,0-21 0,22 20 16,-1 1-16,0 0 0,0 0 15,0 0-15,0 0 0,22 21 0,-22 0 16,0 0-16,0 21 0,-21 0 16,0 21-16,0 1 0,0-1 15,0 0-15,-21 22 0,0-1 0,0 1 16,-22-1-16,22 1 16,-21-1-16,21 1 0,0-22 0,-1 22 15,1-22-15,21 0 0,0 1 16,0-22-16,0 21 0,0-21 15,21 0-15,1-21 0,-1 0 16,0 0-16,21-21 0,-21 21 16,22-21-16,-22 0 0,21-21 15,-21 20-15,1 1 0,-1-21 0,0 21 16,-21 0-16,0-22 16,0 22-16,0 0 0,-21 0 0,0 0 15,-1-1-15,-20 22 0,21-21 0,-21 21 16,-1 0-16,22 0 0,-21 0 15,21 0-15,-1 0 0,1 0 16,0 0-16,0 0 0,0 0 16,42 0-1,0 0 1</inkml:trace>
  <inkml:trace contextRef="#ctx0" brushRef="#br0" timeOffset="100323.89">2900 17230 0,'0'0'0,"42"0"0,0 0 0,-20 0 16,-1 0-16,0 0 0,-21 21 31,21-21-15,0 0-16,0 0 16</inkml:trace>
  <inkml:trace contextRef="#ctx0" brushRef="#br0" timeOffset="100804.62">6964 16616 0,'0'0'0,"0"-21"15,-21 21 1,-1 0-16,1 0 16,0 21-16,0 0 0,-21 21 15,-1-20-15,22 41 0,-21-21 0,21 22 16,-22-1-16,22 1 0,-21-1 16,21 1-16,-22-1 0,43 1 0,-21-1 15,21-20-15,0-1 0,0 22 16,21-43-16,0 21 0,1-21 0,20 0 15,0 1-15,1-1 16,-1-21-16,0 0 0,22 0 0,-22-21 16,22-1-16,-22 1 0,0-21 15,22 21-15,-22-22 0,0 1 0</inkml:trace>
  <inkml:trace contextRef="#ctx0" brushRef="#br0" timeOffset="101071.98">7620 16341 0,'0'-21'0,"0"42"0,0-64 0,-21 22 0,0 21 16,-1 0-16,1 21 15,0 1-15,0-1 0,0 21 0,21 0 16,-21 1-16,-1 20 16,1-20-16,21 20 0,0 1 0,-21-1 15,0 1-15,21-1 0,-21 1 16,21-1-16,0 1 0,0-22 0,0 0 15,0 1-15,0-1 0,0-21 16,0 21-16,0-20 0,21-1 16,0-21-16,0 0 15,0 0-15,1 0 0,-1-21 0,0-1 16,21 1-16,-21 0 16</inkml:trace>
  <inkml:trace contextRef="#ctx0" brushRef="#br0" timeOffset="101972.67">7874 16976 0,'0'0'0,"0"21"16,-21 0 0,0 0-16,-1 0 0,1 1 0,0-1 15,0 0-15,0 21 0,0-21 16,21 1-16,0 20 0,-22-21 0,22 0 16,0 0-16,0 1 0,0-1 15,22-21-15,-1 21 0,0-21 0,0 0 16,0 0-16,0 0 0,1 0 0,20 0 15,-21-21-15,21 0 16,-20 21-16,20-22 0,-21-20 0,0 21 16,0 0-16,1 0 0,-1-22 15,-21 1-15,0 21 0,0-22 0,0 1 16,0 0-16,-21 21 0,-1-1 16,1-20-16,0 42 0,0-21 0,-21 21 15,20 0-15,1 0 0,-21 0 16,21 21-16,0-21 0,-1 21 0,1 0 15,0 1-15,21-1 0,0 0 0,0 0 16,0 0-16,0 0 16,21-21-16,0 0 0,1 0 15,20 0-15,-21 0 0,21 0 16,-20 0-16,20 0 0,-21 0 0,21-21 16,1 21-16,-22 0 0,21 0 15,-21 0-15,1 0 0,-1 0 0,21 0 16,-21 0-16,0 21 0,1 1 15,-1-1-15,-21 0 0,0 0 0,21 0 16,-21 0-16,0 1 0,21-1 16,-21 0-16,0 0 0,0 0 0,0 0 15,0 1-15,-21-1 16,0-21-16,21 21 0,-21-21 16,-1 0-16,1 0 0,0 0 15,0 0-15,0-21 16,21 0-16,0-1 15,0 1 1,0 42 0,21 1-1,0-1-15,0-21 16,-21 21-16,21 0 0,1-21 16,-1 0-16,0 0 0,21 0 0,-21 0 15,22 0-15,-1 0 0,-21 0 16,43 0-16,-22-21 0,0 21 15,1-21-15,-1 0 0,0-1 0,1 1 16,-22-21-16,21 21 0,-21-22 16,22 22-16,-22-21 0,-21 0 0,0-1 15,0 1-15,0 0 0,0-1 16,0 22-16,0 0 0,-21 0 0,0 21 16,-1 0-16,1 21 15,0 0-15,0 0 0,0 22 0,21-1 16,-21-21-16,-1 21 0,22 1 0,-21-1 15,21-21-15,0 22 0,0-1 16,0-21-16,0 0 0,0 22 0,21-22 16,1 0-16,-1-21 15,0 21-15,0-21 0,21 0 0,-20 0 16,-1 0-16,21 0 0,0 0 16,-20 0-16,20-21 0,-21 21 0,0-21 15,22 0-15,-22-1 0</inkml:trace>
  <inkml:trace contextRef="#ctx0" brushRef="#br0" timeOffset="102440.4">10477 16235 0,'0'0'0,"43"-85"15,-22 64-15,-21 0 16,21 21-16,0 0 16,-21 21-16,0 0 15,0 22-15,0-1 0,0 0 16,0 1-16,0 20 0,0 1 0,0-22 16,-21 21-16,0 1 0,21-1 0,-21 1 15,0-1-15,21 1 0,-22-1 16,1-20-16,0 20 0,21-20 0,-21-1 15,0-21-15,21 21 0,0-20 16,-21-1-16,-1 0 0,1 0 0,0-21 16,0 0-1,0 0-15,0 0 0,-1-21 16,-20 0-16,21 0 0</inkml:trace>
  <inkml:trace contextRef="#ctx0" brushRef="#br0" timeOffset="103223.95">9969 16849 0,'0'0'0,"22"0"16,-1 0-16,0 0 0,21 0 16,-21 0-16,1 0 0,20 0 15,-21 0-15,21-21 0,1 21 0,-1-22 16,0 22-16,22-21 0,-1 0 16,1 0-16,-1-21 0,22 20 0,-21 1 15,20-21-15,-20 21 16,-1-22-16,1 22 0,-1-21 0,-20 21 15,-1-22-15,0 22 0,-21-21 0,1 21 16,-1-22-16,-21 22 0,0-21 16,0 21-16,0 0 0,-21 21 15,-1 0-15,1 0 0,0 21 16,0 21-16,0-21 0,0 22 16,-1-1-16,1 21 0,21-20 15,-21 20-15,0 1 0,0-1 0,0 1 16,-1-1-16,1-20 0,0 20 0,21-21 15,-21 22-15,21-22 0,-21 1 16,21-22-16,0 21 0,0-21 16,0 0-16,0 1 15,21-22-15,0 0 16,0-22-16,0 1 16,1 0-16,-22 0 0,42-21 0,-21-1 15,0 22-15,0-21 0,1-1 0,-1 1 16,0 21-16,0-21 0,0 20 15,0 1-15,-21 42 32,0 22-32,0-22 0,0 0 15,0 21-15,0-20 0,22 20 16,-22-21-16,21 21 0,-21-20 16,0-1-16,21 21 0,0-21 0,0 0 15,0 1-15,1-22 0,-1 21 16,0-21-16,21 21 0,-21-21 0,22 0 15,-1 0-15,-21-21 0,22 0 16,-1 21-16,0-43 0,1 22 0,-1 0 16,0-21-16,-21-1 0,22 1 0,-22 0 15,0-22-15,-21 22 0,0-1 16,0 1-16,0 0 0,0 21 0,0-22 16,-21 43-1,0 0-15,0 0 0,21 21 0,-22 1 16,1-1-16,21 21 0,0 0 0,0 1 15,0-22-15,-21 21 0,21 1 16,0-1-16,0 0 0,0-21 0,0 22 16,0-22-16,21 0 0,-21 0 15,21 0-15,1 1 0,-1-22 0,0 0 16,0 0-16,0 0 0,0 0 0,22 0 16,-22 0-16,21-22 0,-21 22 15,22-21-15,-22-21 0</inkml:trace>
  <inkml:trace contextRef="#ctx0" brushRef="#br0" timeOffset="103876.09">13737 16870 0,'0'-21'32,"0"0"-32,0-1 15,0 1-15,0 0 0,21 0 16,-21 0-16,0 0 0,0-22 0,21 22 15,-21 0-15,0 0 0,0 0 0,0-1 16,0 1-16,0 0 0,-21 21 16,0 0-16,0 0 0,0 21 0,0 0 15,-22 1-15,22-1 0,-21 21 16,-1 0-16,1 1 0,0 20 0,21-20 16,-1 20-16,-20-21 0,42 1 15,0 20-15,0-42 0,0 22 16,0-1-16,0-21 0,0 0 0,21 1 15,0-1-15,22 0 0,-22-21 16,0 0-16,0 0 0,0 0 0,1 0 16,-1 0-16,21-21 0,-21 0 15,0-1-15,1 1 0,-1-21 0,-21 21 16,21-22-16,-21 1 0,21 0 16,-21-1-16,0 22 0,0-21 0,0 0 15,0 20-15,0 1 0,0 42 16,0 1-1,21-1-15,-21 21 0,21-21 16,-21 22-16,0-1 0,0 0 16,22-21-16,-1 22 0,-21-22 0,21 21 15,0-21-15,-21 1 0,21-1 16,0 0-16,1-21 0,-1 21 0,0-21 16,0 0-16,0 0 0,0 0 15,22 0-15,-22-21 0,21 0 0,-21 0 16,1-1-16,20 1 0,-21-21 15,0 21-15</inkml:trace>
  <inkml:trace contextRef="#ctx0" brushRef="#br0" timeOffset="104117.96">14436 16743 0,'0'0'0,"0"-21"0,0 0 0,0 42 16,0 0-16,0 0 16,0 21-16,-22 1 0,1-1 15,21 0-15,-21 22 0,21-22 0,0 22 16,-21-22-16,0 0 0,21 1 15,-21 20-15,21-20 0,0-1 0,-22 0 16,22 1-16,-21-1 0,0 0 16,21 1-16,0-22 0,0 21 0,0-21 15,-21 22-15,21-22 0,0 0 16,0 0-16,0 0 16,0-42-1,0 0-15,21-21 16,0 20-16,-21-20 0,21 0 0</inkml:trace>
  <inkml:trace contextRef="#ctx0" brushRef="#br0" timeOffset="104407.79">14520 16933 0,'0'0'0,"0"-21"0,21 21 16,-21-21-16,22 0 15,-1 0-15,0 21 16,0 0-1,0 0 1,0 0-16,1 21 0,-22 0 0,0 0 16,0 0-16,0 1 0,0-1 15,0 0-15,0 21 0,0-21 16,-22 1-16,1-1 0,0 0 0,0 0 16,0 0-16,0 0 0,-1 1 15,-20-1-15,21-21 0,21-21 31,0-1-15,0 1-16,21 0 0,0 0 16,0 0-16</inkml:trace>
  <inkml:trace contextRef="#ctx0" brushRef="#br0" timeOffset="104683.63">14901 16785 0,'0'0'0,"0"21"31,0 1-31,0 20 0,0-21 0,-21 21 16,0 1-16,21-1 0,0 0 0,0 1 16,-21-1-16,21 0 0,-21 1 15,21-1-15,-22 0 0,22 22 0,0-22 16,0 1-16,-21-1 0,21 0 16,-21 1-16,21-1 0,-21 0 15,21 1-15,0-1 0,0 0 16,0-21-16,-21 22 0,21-22 0,0 21 15,0-21-15,0 1 0,0-1 16,0 0-16,0-42 31,0 0-31,0-1 0,21-20 0,-21 21 16</inkml:trace>
  <inkml:trace contextRef="#ctx0" brushRef="#br0" timeOffset="104988.46">14901 17124 0,'0'-42'0,"0"84"0,0-127 16,0 43-16,0 21 0,0-22 0,0 22 16,21 0-16,-21 0 0,22 0 15,-1 21-15,0 0 0,0 0 16,0 0-16,0 0 16,1 21-16,20 0 0,-21 0 0,0 0 15,-21 22-15,21-22 0,-21 21 0,0-21 16,0 22-16,0-22 0,0 0 15,-21 21-15,0-20 0,0-1 0,-21 0 16,20-21-16,-20 21 0,21 0 16,0-21-16,-22 0 0,22 0 0,0 0 15,0 0-15,0 0 0,0 0 16,21-21 0,0 0-1,21 0-15,0 21 16,0-21-16,0-1 0</inkml:trace>
  <inkml:trace contextRef="#ctx0" brushRef="#br0" timeOffset="105284.29">15642 16447 0,'0'-22'15,"0"44"-15,-21-44 16,0 22-16,21 22 15,-21-1-15,21 21 0,-22-21 0,22 22 16,-21-1-16,21 21 0,0-20 16,-21-1-16,21 0 0,-21 22 0,0-22 15,21 1-15,-21-1 0,-1 0 16,22 1-16,-21-22 0,21 21 0,0-21 16,0 0-16,0 1 0,0-1 15,21-21-15,1 0 0,-1 0 16,0 0-16,0-21 0,0 21 15,0-22-15,1-20 0,-1 21 16,0 0-16,21-22 0,-21 1 16,1 0-16,-1-1 0</inkml:trace>
  <inkml:trace contextRef="#ctx0" brushRef="#br0" timeOffset="105736.03">16171 16489 0,'0'0'0,"0"-21"0,0 0 15,0 42 1,0 0 0,0 0-16,0 0 0,-21 0 15,0 22-15,0-22 0,21 21 0,0-21 16,0 1-16,-21 20 16,21-21-16,-22 0 0,22 0 0,0 22 15,0-22-15,-21 0 0,21 0 16,0-42 15,0 0-31,21 0 0,1 0 0,-1-22 16,-21 22-16,21-21 0,0-1 15,-21 1-15,21 0 0,0-1 0,1 1 16,20 0-16,-21-1 0,0 1 16,22 21-16,-1 21 0,-21 0 0,21 0 15,1 0-15,-22 0 0,21 21 0,-21 0 16,1 0-16,-1 22 15,-21-22-15,0 21 0,0-21 0,0 22 16,0-1-16,0 0 0,0 1 0,0-22 16,0 21-16,-21-21 0,-1 1 15,22 20-15,-21-21 0,0 0 0,21 0 16,-21-21-16,21 22 0,-21-22 16,0 0-16,-1 0 31</inkml:trace>
  <inkml:trace contextRef="#ctx0" brushRef="#br0" timeOffset="105911.93">16658 16955 0,'0'-22'31,"0"1"-15,-21 21-1,0 0 1,0 0-16,-1 0 0,1 0 0,0 0 16,-21 0-16,-1 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ACCB-35E2-4F12-B787-9697F98D1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83D5A-F512-4A12-9F3B-8BBA8C330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9A3AE-CF6F-41F6-8E39-D53852CD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5756-3BF7-43B8-BA96-A0CABAC056F5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C39CD-1B7C-4A97-86A2-74A77029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AB73D-14AA-492D-81C9-EA972745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809-76DD-41C0-9D10-7BB793617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0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2D33-4D95-4DC3-8389-C4CC87E5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E411C-4C3B-4E6C-9C6B-97860D27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5E279-76F2-4CCC-A91D-97C253F6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5756-3BF7-43B8-BA96-A0CABAC056F5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87F3-EE4A-4B94-818C-4D824576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A161E-97FA-4A7C-9EAA-A5983625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809-76DD-41C0-9D10-7BB793617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90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9BE3A3-93ED-4A77-BC41-85F3CBBDA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17416-2D36-46CA-9C5B-F4B1ADCAB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396C0-8184-414A-96B7-A7693052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5756-3BF7-43B8-BA96-A0CABAC056F5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12039-DCA6-468F-BB9F-9850484F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C0085-C759-4D88-825A-7A951794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809-76DD-41C0-9D10-7BB793617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9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57BA-A0C1-4955-B605-CF32F8D1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7D5A-E1CC-4154-A5A7-80E7A85D7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57905-8C78-47C7-93B2-C3236950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5756-3BF7-43B8-BA96-A0CABAC056F5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41CBE-3AA2-4906-8F9C-B05DB0A0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389EF-9F54-4AEF-B9D6-98733BCB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809-76DD-41C0-9D10-7BB793617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5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91FE-A5FF-49D2-940D-A5DB72C7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07FF0-AF8F-4E9B-85C3-D34068C29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95907-D6E5-404F-8066-71E8C58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5756-3BF7-43B8-BA96-A0CABAC056F5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E1CB2-1B77-4826-86F5-5EDD53CC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AE7C5-8645-490A-9A54-C47425C3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809-76DD-41C0-9D10-7BB793617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91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ED7A-B0F7-4872-A13B-FDBA9C4B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38D79-B9EA-490D-B5DA-6F11432E4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FEB2C-1AEE-4AA2-85CB-0121C3E2F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D07D1-9750-46A6-9D07-77DD065C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5756-3BF7-43B8-BA96-A0CABAC056F5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05FCB-E152-47C3-956B-3C1E5709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2FDCC-9615-4516-A068-E9CEC3D8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809-76DD-41C0-9D10-7BB793617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15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98E3-F39F-4CFA-A04F-F9FFCB46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F03EF-7F3D-4156-A490-04B4636AE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94EA3-274B-4C47-A001-A80956735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7946F-A389-43CA-B58B-B9D801CDB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906FF-B8A3-4A01-9633-D42B52208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3EA5A-1A0E-4595-AE72-3887746F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5756-3BF7-43B8-BA96-A0CABAC056F5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8ACC7A-0361-467F-A7F7-FF75112B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D12FC-8AB0-416A-8DE6-8DB0D1F0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809-76DD-41C0-9D10-7BB793617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18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6D75-B8AD-4327-9F1B-D353717A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BD79F-61AF-4708-83A3-AD4C9BB4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5756-3BF7-43B8-BA96-A0CABAC056F5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F6B6D-493F-4CC2-B480-67C73152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FB2DA-FC38-4CB5-B029-A41D168C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809-76DD-41C0-9D10-7BB793617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934C1-ACB9-4F4C-8899-2C70FDA4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5756-3BF7-43B8-BA96-A0CABAC056F5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2BF68-F334-4855-8640-EF500370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495E3-2A1C-46D4-B85A-3DF27D07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809-76DD-41C0-9D10-7BB793617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41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4810-7012-45BB-A666-8A717C92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97598-B649-412A-86E9-E216BC2C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2AB08-E399-4E31-9D85-987E5845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C0AFB-D437-4DC6-934D-2EA9C94B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5756-3BF7-43B8-BA96-A0CABAC056F5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CB671-1F73-4CF1-B367-D21C67A9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9D114-29AE-4F93-8402-CCDC817A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809-76DD-41C0-9D10-7BB793617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34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1FDF-924C-4E76-A20D-BD104586F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D7931-05D8-4438-AFE3-8AB3BC8E8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D6526-94D5-4224-A855-940915DD8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87EC5-42D9-4D80-9EA3-DAD970BF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5756-3BF7-43B8-BA96-A0CABAC056F5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B05C0-35C3-4A4D-A4A8-C5019C78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285FE-4BA4-485B-A583-21C338BC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809-76DD-41C0-9D10-7BB793617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45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362BF-79FB-4B0A-9FE1-888E43C6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01EB0-7866-4080-AA4C-82117E122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31E7B-6437-442F-8EAF-73EBF2AB4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05756-3BF7-43B8-BA96-A0CABAC056F5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5B77F-D74C-4C4B-B5D5-72754A735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6592B-D01D-4CD8-8958-56CDC698F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68809-76DD-41C0-9D10-7BB793617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3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customXml" Target="../ink/ink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7672-8958-40FB-89B3-38E461278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ED9FD-7ED3-4E0A-9F80-6BC1D5106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3F8D50-9A8F-4327-9DB5-18F90EB1532D}"/>
                  </a:ext>
                </a:extLst>
              </p14:cNvPr>
              <p14:cNvContentPartPr/>
              <p14:nvPr/>
            </p14:nvContentPartPr>
            <p14:xfrm>
              <a:off x="289440" y="251640"/>
              <a:ext cx="5456520" cy="315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3F8D50-9A8F-4327-9DB5-18F90EB153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242280"/>
                <a:ext cx="5475240" cy="317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948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7672-8958-40FB-89B3-38E461278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ED9FD-7ED3-4E0A-9F80-6BC1D5106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53666E-6A2D-428D-98AE-AECCE8FC7293}"/>
                  </a:ext>
                </a:extLst>
              </p14:cNvPr>
              <p14:cNvContentPartPr/>
              <p14:nvPr/>
            </p14:nvContentPartPr>
            <p14:xfrm>
              <a:off x="617040" y="76320"/>
              <a:ext cx="7552080" cy="193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53666E-6A2D-428D-98AE-AECCE8FC72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66960"/>
                <a:ext cx="7570800" cy="19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580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7672-8958-40FB-89B3-38E461278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ED9FD-7ED3-4E0A-9F80-6BC1D5106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FBCEAD-7863-4578-9CE4-610846399076}"/>
                  </a:ext>
                </a:extLst>
              </p14:cNvPr>
              <p14:cNvContentPartPr/>
              <p14:nvPr/>
            </p14:nvContentPartPr>
            <p14:xfrm>
              <a:off x="647640" y="0"/>
              <a:ext cx="8214840" cy="577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FBCEAD-7863-4578-9CE4-6108463990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-9360"/>
                <a:ext cx="8233560" cy="57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EFB265A7-56C3-48E8-9AD2-35E9CFB67C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5137907"/>
                  </p:ext>
                </p:extLst>
              </p:nvPr>
            </p:nvGraphicFramePr>
            <p:xfrm>
              <a:off x="-2448764" y="3555262"/>
              <a:ext cx="3048000" cy="1714500"/>
            </p:xfrm>
            <a:graphic>
              <a:graphicData uri="http://schemas.microsoft.com/office/powerpoint/2016/slidezoom">
                <pslz:sldZm>
                  <pslz:sldZmObj sldId="266" cId="655376374">
                    <pslz:zmPr id="{85475542-58AE-452C-A9FF-2EF9C9DC97D8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FB265A7-56C3-48E8-9AD2-35E9CFB67C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448764" y="355526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537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7672-8958-40FB-89B3-38E461278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ED9FD-7ED3-4E0A-9F80-6BC1D5106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F8A14A-3B61-4EE7-89BD-6B0D30C6B440}"/>
                  </a:ext>
                </a:extLst>
              </p14:cNvPr>
              <p14:cNvContentPartPr/>
              <p14:nvPr/>
            </p14:nvContentPartPr>
            <p14:xfrm>
              <a:off x="799920" y="160200"/>
              <a:ext cx="4892400" cy="443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F8A14A-3B61-4EE7-89BD-6B0D30C6B4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560" y="150840"/>
                <a:ext cx="4911120" cy="445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859755C-75F1-492A-8598-5AB755E8DB02}"/>
                  </a:ext>
                </a:extLst>
              </p14:cNvPr>
              <p14:cNvContentPartPr/>
              <p14:nvPr/>
            </p14:nvContentPartPr>
            <p14:xfrm>
              <a:off x="4861440" y="1127880"/>
              <a:ext cx="4618080" cy="1204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859755C-75F1-492A-8598-5AB755E8DB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2080" y="1118520"/>
                <a:ext cx="4636800" cy="122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889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7672-8958-40FB-89B3-38E461278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ED9FD-7ED3-4E0A-9F80-6BC1D5106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C732A4-C309-492C-9BA6-2310C7B2D350}"/>
                  </a:ext>
                </a:extLst>
              </p14:cNvPr>
              <p14:cNvContentPartPr/>
              <p14:nvPr/>
            </p14:nvContentPartPr>
            <p14:xfrm>
              <a:off x="0" y="0"/>
              <a:ext cx="12184560" cy="670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C732A4-C309-492C-9BA6-2310C7B2D3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03280" cy="672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298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7672-8958-40FB-89B3-38E461278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ED9FD-7ED3-4E0A-9F80-6BC1D5106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B58F51-C5C8-465B-A99E-2F26867C1531}"/>
                  </a:ext>
                </a:extLst>
              </p14:cNvPr>
              <p14:cNvContentPartPr/>
              <p14:nvPr/>
            </p14:nvContentPartPr>
            <p14:xfrm>
              <a:off x="1424880" y="0"/>
              <a:ext cx="7125120" cy="459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B58F51-C5C8-465B-A99E-2F26867C15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5520" y="-9360"/>
                <a:ext cx="7143840" cy="461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096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7672-8958-40FB-89B3-38E461278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ED9FD-7ED3-4E0A-9F80-6BC1D5106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65D065-779D-43E8-99AF-A4734EDB74EC}"/>
                  </a:ext>
                </a:extLst>
              </p14:cNvPr>
              <p14:cNvContentPartPr/>
              <p14:nvPr/>
            </p14:nvContentPartPr>
            <p14:xfrm>
              <a:off x="1013400" y="518040"/>
              <a:ext cx="7574760" cy="137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65D065-779D-43E8-99AF-A4734EDB74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040" y="508680"/>
                <a:ext cx="7593480" cy="139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145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7672-8958-40FB-89B3-38E461278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ED9FD-7ED3-4E0A-9F80-6BC1D5106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92FF2A-7451-4667-B36B-6C6C1EF2D53E}"/>
                  </a:ext>
                </a:extLst>
              </p14:cNvPr>
              <p14:cNvContentPartPr/>
              <p14:nvPr/>
            </p14:nvContentPartPr>
            <p14:xfrm>
              <a:off x="525600" y="167760"/>
              <a:ext cx="9190080" cy="425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92FF2A-7451-4667-B36B-6C6C1EF2D5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158400"/>
                <a:ext cx="9208800" cy="427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565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7672-8958-40FB-89B3-38E461278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ED9FD-7ED3-4E0A-9F80-6BC1D5106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83CEAD-9CDA-4D8E-B900-407DBF190D6D}"/>
                  </a:ext>
                </a:extLst>
              </p14:cNvPr>
              <p14:cNvContentPartPr/>
              <p14:nvPr/>
            </p14:nvContentPartPr>
            <p14:xfrm>
              <a:off x="1341000" y="937440"/>
              <a:ext cx="6828120" cy="253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83CEAD-9CDA-4D8E-B900-407DBF190D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1640" y="928080"/>
                <a:ext cx="6846840" cy="255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798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7672-8958-40FB-89B3-38E461278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ED9FD-7ED3-4E0A-9F80-6BC1D5106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E8627A-B2E9-419C-ABBB-17F0885190E1}"/>
                  </a:ext>
                </a:extLst>
              </p14:cNvPr>
              <p14:cNvContentPartPr/>
              <p14:nvPr/>
            </p14:nvContentPartPr>
            <p14:xfrm>
              <a:off x="449640" y="144720"/>
              <a:ext cx="9151920" cy="582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E8627A-B2E9-419C-ABBB-17F0885190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135360"/>
                <a:ext cx="9170640" cy="584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458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7672-8958-40FB-89B3-38E461278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ED9FD-7ED3-4E0A-9F80-6BC1D5106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132596-96E4-4A64-BB3B-0AD61E4F38FA}"/>
                  </a:ext>
                </a:extLst>
              </p14:cNvPr>
              <p14:cNvContentPartPr/>
              <p14:nvPr/>
            </p14:nvContentPartPr>
            <p14:xfrm>
              <a:off x="693360" y="76320"/>
              <a:ext cx="9091080" cy="449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132596-96E4-4A64-BB3B-0AD61E4F38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66960"/>
                <a:ext cx="9109800" cy="451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262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7672-8958-40FB-89B3-38E461278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ED9FD-7ED3-4E0A-9F80-6BC1D5106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0F73FB-D4AD-4278-BA5B-2BB8FF408525}"/>
                  </a:ext>
                </a:extLst>
              </p14:cNvPr>
              <p14:cNvContentPartPr/>
              <p14:nvPr/>
            </p14:nvContentPartPr>
            <p14:xfrm>
              <a:off x="380880" y="0"/>
              <a:ext cx="9555840" cy="648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0F73FB-D4AD-4278-BA5B-2BB8FF4085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-9360"/>
                <a:ext cx="9574560" cy="65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245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6</cp:revision>
  <dcterms:created xsi:type="dcterms:W3CDTF">2021-03-06T03:10:44Z</dcterms:created>
  <dcterms:modified xsi:type="dcterms:W3CDTF">2021-03-06T05:12:54Z</dcterms:modified>
</cp:coreProperties>
</file>