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4T04:01:13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4953 4339 0,'21'0'16,"-21"-21"-1,21 21 17,0 0-32,1 0 15</inkml:trace>
  <inkml:trace contextRef="#ctx0" brushRef="#br0" timeOffset="927.96">4593 2159 0,'0'0'0,"0"-21"0,0 0 16,0 0-1,21-1-15,-21 1 0,0 0 16,0 0 0,0 0-1,0 42 16,0 0-31,0 0 16,0 0-16,0 1 0,0-1 16,0 21-16,0-21 0,0 0 15,0 22-15,0-22 0,0 21 16,0 1-16,0-1 0,0 0 0,0 22 16,0-22-16,0 0 0,0 22 15,0-22-15,0 22 0,0-22 0,0 0 16,0 1-16,0-1 0,0 0 15,0 1-15,0-1 0,0 0 0,0-20 16,0-1-16,0 0 0,0 0 16,0 0-16,0-42 31,0 0-15,0 0-16,0-22 0,0 22 15,0 0-15,0-21 0</inkml:trace>
  <inkml:trace contextRef="#ctx0" brushRef="#br0" timeOffset="2943.67">4657 2244 0,'-22'-21'16,"22"-1"-16,0 1 31,22 21 0,-1 0-31,0 0 16,0 0-16,0 0 16,0 0-16,1 0 0,-1 0 0,0 0 15,0 0-15,0 0 0,0 0 16,22 0-16,-1 0 0,-21 0 0,22 0 15,-1 0-15,0-21 0,1 21 16,20 0-16,-21 0 0,22 0 16,-1 0-16,1 0 0,21 0 15,-22 0-15,1 0 0,20-21 0,1 21 16,0 0-16,-1 0 0,1 0 16,21 0-16,0-21 0,21 21 0,21 0 15,-21 0-15,21-21 0,0-1 16,0 22-16,0 0 0,22-21 0,-1 21 15,0-21-15,1 21 0,20-21 16,-20 21-16,20-21 0,-21 21 16,22-21-16,-22 21 0,22 0 0,-1-22 15,-20 22-15,20 0 0,-21-21 0,22 21 16,-22-21-16,1 21 16,20 0-16,-42 0 0,22 0 0,-1 0 15,-21-21-15,0 21 0,22 0 16,-22 0-16,0 0 0,0 0 0,-21 0 15,21 0-15,-21 0 0,21 0 16,1 0-16,-22 0 0,0 0 0,21 0 16,-21 0-16,0 0 0,0 0 15,0-21-15,0 21 0,0 0 0,0 0 16,0 0-16,-21-21 0,-1 21 16,1 0-16,0 0 0,0-22 0,0 22 15,-22 0-15,1 0 16,0-21-16,-22 21 0,1 0 0,-1 0 15,-20 0-15,-1 0 0,-21-21 16,0 21-16,0 0 0,-21 21 141,0 0-126,0 1-15,0-1 0,0 0 16,0 0-16,0 0 0,0 0 16,0 1-16,0-1 0,0 21 0,0-21 15,0 0-15,0 1 0,0 20 16,-21-21-16,21 0 0,-21 22 0,21-22 15,0 0-15,0 21 0,0-21 16,-21 22-16,21-22 0,0 21 0,-21-21 16,21 22-16,0-22 0,0 0 15,0 21-15,0-20 0,0-1 16,0 21-16,0-21 0,0 0 0,0 1 16,0-1-16,0 0 0,0 0 15,0 0-15,0 0 16,0 1-16,0-1 15,-21 0 1,-1-21 0,1 0-16,0 0 15,0 0-15,-21 0 16,20 0-16,1 0 0,0 0 0,0 0 16,-21 0-16,20 0 0,-20 0 0,21 0 15,-21 0-15,20 0 16,-20 0-16,21 21 0,-21-21 0,20 0 15,-20 0-15,0 0 0,-1 0 16,1 0-16,0 0 0,-1 21 0,-20-21 16,21 0-16,-22 0 0,1 0 0,-1 21 15,1-21-15,-1 0 0,-21 0 16,22 22-16,-22-22 0,22 0 0,-1 21 16,-20-21-16,-1 21 0,21-21 15,-20 21-15,-1-21 0,-21 21 0,22-21 16,-1 21-16,-21-21 0,21 22 15,1-22-15,-1 21 0,-21 0 0,22-21 16,-1 21-16,-21 0 0,21-21 16,-20 21-16,20 1 0,-21-22 15,0 21-15,22 0 0,-1-21 0,-21 21 16,21 0-16,-20 0 0,20-21 16,-21 22-16,0-1 0,0-21 0,1 21 15,20 0-15,-21-21 0,0 21 16,0 0-16,1-21 0,-1 22 0,0-1 15,0-21-15,0 21 0,0-21 16,1 21-16,-1-21 0,21 21 0,-21-21 16,0 0-16,22 21 0,-22 1 15,0-22-15,0 0 0,22 21 16,-22-21-16,0 0 0,21 21 0,1-21 16,-1 0-16,-21 0 0,21 21 15,1-21-15,-1 0 0,-21 0 0,22 21 16,-1-21-16,0 0 0,1 0 15,-1 0-15,0 0 0,1 21 0,-1-21 16,21 0-16,-20 0 0,-1 0 16,0 0-16,1 0 0,20 0 0,-20 0 15,-1 0-15,21 0 0,1 0 16,-1 0-16,1 0 0,-1 0 16,22 0-16,-21 0 0,20 0 0,-20 0 15,-1 0-15,22 0 0,0 0 0,-22 0 16,22 0-16,-1 0 0,-20 0 15,21 0-15,-1 0 0,1 0 16,0 0-16,-1-21 0,22 21 0,-21 0 16,-1 0-16,22 0 0,-21 0 15,21 0-15,0-21 0,-1 21 0,1 0 16,0 0-16,0 0 0,0 0 16,0 0-16,-1 0 0,1 0 0,0 0 15,0 0-15,0 0 16,0 0-16,-1 0 0,1 0 15,0 0-15,0 0 0,0 0 16,0 0-16,-1 0 16,1 0-16,0 0 15,0 0-15,0 0 16,0 0-16,-1 0 16,22-21-16,-21 21 15,0 0-15,0 0 16,21-21-16,-21 21 15,21-21-15,-21 21 16,21-22-16,0 1 0,0 0 0,0 0 16,0 0-16,0 0 15,0-22-15,0 22 0,0-21 0,0-1 16,0 1-16,0 21 0,0-21 16,0-1-16,0 22 0,0 0 0,21 0 15,-21 0-15,21-1 0,-21 1 16,0 0-16,21 0 0</inkml:trace>
  <inkml:trace contextRef="#ctx0" brushRef="#br0" timeOffset="3564.17">5821 2540 0,'-21'-21'0,"-1"21"31,22 21-15,0 0-1,0 0-15,0 22 0,0-1 16,0 0-16,0 1 0,0-1 0,0 0 15,-21 1-15,21-1 0,-21 0 16,21 1-16,-21-1 0,21 0 0,0 1 16,0-1-16,0-21 0,0 22 15,0-22-15,0 0 0,0 0 16,0-42 0,0 0-1,0 0-15,0-1 16,0 1-16</inkml:trace>
  <inkml:trace contextRef="#ctx0" brushRef="#br0" timeOffset="4179.82">5800 2561 0,'0'0'0,"21"0"31,0 0-15,0 0-16,0 0 0,0 0 15,1 0-15,20-21 0,-21 21 0,21 0 16,1-21-16,-1 21 0,0-21 16,-20 0-16,20 21 0,0-22 0,1 22 15,-1-21-15,0 21 0,1 0 16,-1 0-16,0-21 0,-21 21 15,22 0-15,-22 0 0,0 0 0,0 21 32,-21 0-32,21 1 0,-21-1 15,0 0-15,0 0 0,0 0 0,0 0 16,0 22-16,0-22 0,0 21 16,22-21-16,-22 22 0,0-22 15,0 0-15,21 21 0,0-20 0,-21 20 16,21-21-16,-21 0 0,0 22 15,0-22-15,21 0 0,-21 0 0,21 0 16,-21 0-16,22 22 0,-22-22 16,0 0-16,0 0 0,0 0 0,0 1 15,0-1-15,0 0 16,0 0-16,-43 0 16,22-21-16,-21 21 0,-1-21 15,-20 0-15,-1 22 0,-20-22 16,20 0-16,-20 21 0,20-21 15,-21 0-15,22 0 0,-22 0 0,22 0 16,-1 0-16,22 0 0,0 0 16,-1-21-16,1 21 0,21 0 0,0-22 15,21 1-15,0 0 16,0 0-16,21 21 0,0-21 16,21 0-16,-21-1 0,1 1 15,-1 21-15,0-21 0</inkml:trace>
  <inkml:trace contextRef="#ctx0" brushRef="#br0" timeOffset="6771.81">5948 2773 0,'-21'-21'15,"-1"21"-15,22-21 16,22-1-16,-1 1 16,21 21-16,-21-21 0,22 0 15,-22 21-15,21-21 0,0 21 16,1-21-16,-1-1 0,0 22 0,1 0 16,-1 0-16,0 0 0,1 0 15,-22 0-15,0 0 0,-21 22 16,0-1-16,-21 0 15,-21 0-15,20 21 0,-20-20 16,0-1-16,-1 0 0,1 0 0,0 21 16,-22-20-16,22-1 0,0 0 15,-1-21-15,1 21 0,21 0 0,-22-21 16,22 0-16,0 21 0,42-21 31,0 0-15,22-21-16,-1 0 0,-21 21 0,22-21 15,-1 21-15,0-21 0,1 21 16,-1 0-16,0-21 0,1 21 0,-1 0 16,0-22-16,-21 22 0,22 0 15,-22 0-15,0 0 0,-42 22 32,-21-22-32,20 21 0,-20 0 0,0 0 15,-1 0-15,-20 0 0,21 1 16,-22 20-16,1-21 0,20 0 15,1 0-15,0 1 0,-1-1 16,1 0-16,21-21 0,0 21 0,42-21 31,0 0-31,21 0 0,1-21 0,-1 0 16,21 21-16,-20-21 0,20-1 16,-20 22-16,20-21 0,-21 0 0,22 21 15,-22-21-15,1 21 0,-1 0 16,0 0-16,-21-21 0,1 21 0,-22 21 31,-22-21-31,-20 21 0,0 0 16,-1 0-16,1 1 0,0 20 15,-22-21-15,22 21 0,-22-20 0,22 20 16,21-21-16,-21 21 0,20-20 16,1-1-16,21 0 0,21-21 15,1 0 1,20 0-16,-21-21 0,21 0 15,1-1-15,-1-20 0,0 21 0,22 0 16,-22 0-16,1-22 0,20 22 16,-42 0-16,22 0 0,-22 0 0,21 21 15,-42-22-15,0 1 0,0 0 16,-21 21-16,0 0 16,-22 0-16,1 0 0,0 0 15,-1 0-15,1 0 0,-21 0 16,20 0-16,1 21 0,0 0 0,-1-21 15,22 22-15,0-22 0,0 21 16,0 0-16,42-21 31,0 0-31,0 0 0,0-21 16,0 0-16,1-1 0,20 1 0,-21 0 16,0 0-16,22 0 0,-22 0 15,0-1-15,0-20 0,0 21 0,-21 0 16,21 0-16,-21-22 0,0 22 15,0 0-15,0 0 0,-21 0 16,0-1-16,-21 22 0,21 0 16,-1-21-16,1 21 0,-21 0 0,0 0 15,-1 21-15,1-21 0,0 22 16,-1-1-16,1 0 0,0 0 0,-1 0 16,1 0-16,21-21 0,0 22 15,21-1-15,21-21 16,21 0-16,-21-21 15,22-1-15,-1 22 0,0-21 0,1 0 16,-1 0-16,0 0 0,1-22 16,-22 22-16,21 0 0,-21 0 0,0 0 15,1-22-15,-1 22 16,-21 0-16,0 0 0,-21 21 16,-1 0-16,1 0 0,-21 0 15,21 0-15,-22 21 0,-20 0 16,21 0-16,-22 1 0,22-1 0,-1 0 15,-20 0-15,42 0 0,-22 0 16,22 1-16,42-22 16,1 0-16,20 0 15,0 0-15,1 0 0,-1-22 0,0 22 16,1-21-16,20 21 0,-21 0 16,1-21-16,-1 21 0,-21 0 0,22 0 15,-22 0-15,0 0 16,-21 21-16,0 0 0,-21 1 15,0-1-15,-22 0 0,1 0 16,0 21-16,-1-20 0,1 20 0,0-21 16,-22 21-16,22-20 0,-1-1 15,1 0-15,21 0 0,0 0 0,42-21 32,0 0-32,21 0 0,1-21 0,20 21 15,-20-21-15,-1 0 0,21 0 16,1 21-16,-22-22 0,22 1 0,-22 0 15,0 21-15,1 0 16,-22-21-16,0 21 0,-42 0 16,-21 0-16,20 21 15,-20 0-15,-21 0 0,20 1 0,-20-1 16,-1 0-16,1 0 0,-1 21 16,1-20-16,-1-1 0,1 0 0,20 0 15,22 0-15,-21 0 0,63-21 16,0 0-1,22-21-15,-1 21 0,21-21 16,-20 0-16,20 0 0,1 0 16,-1-1-16,1 22 0,-1-21 0,1 0 15,-22 0-15,22 0 0,-22 21 16,-21 0-16,21-21 0,-63 21 31,0 21-31,-21 0 0,-1 0 16,-20 0-16,21 0 0,-22 22 0,1-22 15,-1 21-15,1-21 0,20 22 16,-20-22-16,-1 21 0,22-21 16,21 1-16,0-22 0,42 0 15,21 0 1,0-22-16,22 1 0,-22 0 0,43 0 16,-22 0-16,22-22 0,-21 22 15,20-21-15,1 21 0,-22 0 16,1-1-16,-1 1 0,-20 0 0,-22 21 15,0 0-15,-63 0 16,21 21 0,-43-21-16,22 21 0,-22 1 15,22-1-15,-22 21 0,22-21 16,-21 22-16,20-22 0,-20 0 0,42 0 16,-22 21-16,22-42 0,0 22 15,21-1-15,21-21 16,0 0-16,22-21 0,-1-1 15,0 1-15,1 0 0,20 0 0,1-21 16,-1 20-16,1 1 0,-22-21 16,0 21-16,1 0 0,-1-1 15,-21 1-15,0 21 0,-21-21 0,0 0 16,-21 21-16,-21 0 16,-1 0-16,1 21 0,0 0 0,-1-21 15,-20 21-15,21 1 0,-22-1 16,22 21-16,-1-21 0,1 0 0,0 1 15,21-1-15,-1 0 0,22 0 16,22-21 0,-1 0-16,21 0 15,0-21-15,1 0 0,-1 0 16,22-22-16,-22 22 0,0 0 16,1 0-16,-1 0 0,-21-1 0,0 1 15,0 0-15,-21 0 0,0 0 16,-21 21-16,-21 0 15,21 0-15,-22 0 0,1 0 16,0 0-16,21 21 0,-22 0 0,1-21 16,0 21-16,20 0 0,1 1 15,-21-1-15,42 0 0,-21 0 0,21 0 16,21-21 0,21 0-16,-21 0 15,1 0-15,20-21 16,-21 0-16,21 21 0,-20-21 0,-1 0 15,0 21-15,0-22 0,0 1 16,-21 0-16,0 0 0,0 0 16,-21 21-16,0 0 15,0-21-15,0 21 0,-1 0 0,1 0 16,0 0-16,0 0 0,0 0 16,0 0-16,-1 0 0,1 0 0,21 21 15,-21-21-15,21 21 16,0 0-1,21 0 17,0-21-1,-21 21-31</inkml:trace>
  <inkml:trace contextRef="#ctx0" brushRef="#br0" timeOffset="9800.25">5038 4509 0,'-22'0'16,"1"0"15,21 21 32,21-21-48,1 0 1,-1 0-16,0 0 0,0 0 16,0 0-16,0 0 0,1 0 15,-1 0-15,0 0 0,0 0 0,0 0 16,0 0-16,1 0 0,-1-21 15,21 21-15,-21 0 0,0 0 0,22 0 16,-22 0-16,21 0 16,-21 0-16,22 0 0,-22 0 0,21 0 15,1-22-15,-1 22 0,0 0 0,1 0 16,-1 0-16,0 0 0,1 0 16,-1-21-16,0 21 0,1 0 0,-1 0 15,0 0-15,1 0 0,-1-21 16,0 21-16,1 0 0,-1 0 0,0 0 15,1 0-15,20 0 0,-21 0 16,1 0-16,-1-21 0,0 21 16,1 0-16,-1 0 0,0 0 15,1 0-15,-1 0 0,0 0 0,1 0 16,-1 0-16,-21 0 0,22 0 0,-1 0 16,-21 0-16,21 0 0,-20 0 15,20 0-15,0 0 0,-21 0 0,22 0 16,-1 0-16,0 0 0,1 0 15,-1 0-15,0-21 0,22 21 0,-22 0 16,1 0-16,20 0 0,-21 0 16,22-21-16,-22 21 0,1 0 0,20 0 15,-21-22-15,1 22 0,20 0 16,-20 0-16,-1-21 0,0 21 16,22-21-16,-22 21 0,22 0 15,-1 0-15,-21-21 0,22 21 0,-1 0 16,1 0-16,-1-21 0,-20 21 0,20 0 15,1 0-15,-1-21 0,1 21 16,-22 0-16,22 0 0,-22-22 0,21 22 16,1 0-16,-22 0 0,22 0 15,-1-21-15,1 21 0,20 0 0,-20-21 16,-1 21-16,22 0 0,-21 0 16,-1 0-16,22-21 0,-22 21 0,1 0 15,-1 0-15,1-21 0,-1 21 16,1 0-16,-1 0 0,1 0 15,-1-21-15,1 21 0,-1 0 0,1 0 16,-1-22-16,1 22 0,-1 0 16,1 0-16,-1-21 0,1 21 0,-22 0 15,22 0-15,-22-21 0,21 21 16,-20 0-16,20 0 0,1-21 0,-22 21 16,22-21-16,-1 21 0,1 0 15,-1 0-15,1-21 0,-1 21 0,1 0 16,20 0-16,-20-22 0,-1 22 15,1 0-15,-1-21 0,1 21 0,-1-21 16,22 21-16,-22 0 0,22-21 16,-21 21-16,20 0 0,1 0 15,0-21-15,-1 21 0,1 0 0,0 0 16,-22-21-16,22-1 0,-1 22 16,1 0-16,0 0 0,-1-21 0,1 21 15,0 0-15,-1-21 0,1 21 16,0 0-16,-1-21 0,-20 21 0,21-21 15,-22 21-15,22 0 0,-22-21 16,1 21-16,20 0 0,-20 0 0,-1-22 16,1 22-16,-1 0 0,-20 0 0,20-21 15,-20 21-15,-1 0 0,21 0 16,-41 0-16,20-21 0,0 21 0,-21 0 16,22 0-16,-22 0 15,0 0-15,0 0 0,0-21 0,1 21 16,-1 0-16,0 0 0,0 0 15,0 0-15,0 0 0,1 0 16,-1 0-16,0-21 0,0 21 16,0 0-16,0 0 0,1 0 15,-1 0-15,0 0 16,0 0-16,0-21 0,0 21 0,1 0 16,-1 0-16,-42 0 78,-1 0-63,1 0 17,21-22-32,-21 22 15</inkml:trace>
  <inkml:trace contextRef="#ctx0" brushRef="#br0" timeOffset="10503.85">15727 3281 0,'0'21'31,"0"0"-15,21 0-1,0-21-15,-21 22 0,21-22 16,0 21-16,1-21 0,-1 21 16,0 0-16,0-21 0,-21 21 0,21-21 15,0 21-15,1 1 0,-1-22 16,0 21-16,0-21 0,0 21 0,0-21 16,1 21-16,20-21 0,-21 0 15,0 21-15,0-21 0,1 0 16,-1 0-16,0 21 0,0-21 0,0 0 0,0 0 15,1 0-15,-1 0 16,-21 22-16,21-22 16,-21 21 31,-21-21-47,0 0 15,-1 21-15,1-21 0,21 21 16,-42-21-16,21 21 0,0 0 0,-22-21 15,1 22-15,21-1 0,-43 0 16,22 0-16,0 0 0,-1 0 0,1 22 16,0-22-16,-22 21 0,22-21 15,-1 22-15,1-1 0,21-21 16,-21 22-16,-1-22 0,22 0 0,-21 0 16,21 0-16,-1 0 0,1 1 15,21-1-15,-21-21 16,0 0 15,0-21-31,0 21 16,-1 0-16,-20-22 0,0 22 15,-22 0-15</inkml:trace>
  <inkml:trace contextRef="#ctx0" brushRef="#br0" timeOffset="15675.72">12467 2286 0,'0'0'0,"-21"0"31,21-21-31,-21 21 16,21-21-1,0 42 48,0 0-63,0 0 0,0 0 16,0 1-16,0-1 0,0 21 15,0 0-15,0-20 0,0 20 0,0 0 16,21-21-16,-21 1 0,0 20 15,21-21-15,-21 0 0,0 0 16,0 1-16,0-1 0,0 0 16,21-21-1,-21-21 17,0 0-32,0-1 0,0 1 0,0 0 15,0 0-15</inkml:trace>
  <inkml:trace contextRef="#ctx0" brushRef="#br0" timeOffset="16172.44">12382 2286 0,'-21'0'16,"42"0"15,1 0-31,-1-21 0,0 21 0,0-21 15,21 21-15,-20-21 0,-1 21 0,21-22 16,-21 22-16,22 0 0,-22-21 16,0 21-16,21 0 0,-21 0 15,1-21-15,-1 21 0,0 0 16,0 0-16,0 0 16,-21 21-16,0 0 0,21 1 15,-21-1-15,22 0 0,-22 0 16,0 0-16,21 0 15,-21 1-15,21-1 0,-21 0 0,0 0 16,0 21-16,21-20 0,-21-1 16,0 0-16,21 0 0,-21 0 15,0 0-15,0 1 0,0-1 0,0 0 16,0 0-16,-21 0 16,0 0-16,0 1 0,0-1 15,-1-21-15,1 21 0,-21-21 16,21 21-16,-22-21 0,22 0 0,-21 21 15,21-21-15,0 0 0,-1 0 16,-20 0-16,21 0 0,0 0 0,0 0 16,-1 0-16,22-21 15,0 0 1,0 0-16,0 0 16,0-1-16,22 1 0,-1 0 15</inkml:trace>
  <inkml:trace contextRef="#ctx0" brushRef="#br0" timeOffset="17044.07">12573 2371 0,'0'0'0,"-21"0"0,0 0 16,21-21 15,21 21-31,0-22 0,0 22 0,0-21 15,0 21-15,22-21 0,-22 21 16,0 0-16,21-21 0,-20 21 0,-1 0 16,0 0-16,0 0 0,-42 21 47,0-21-47,-22 21 0,22 0 15,-21 1-15,21-1 0,-22 0 0,22 21 16,-21-21-16,21 1 0,0-1 15,-1-21-15,1 21 0,42-21 32,1 0-32,-1 0 15,0 0-15,21-21 0,-21 21 16,22 0-16,-22-21 0,21 21 0,-21 0 16,22 0-16,-22 0 0,0-22 15,0 22-15,-42 22 31,0-22-31,0 21 16,0 0-16,-22-21 0,22 21 0,-21 0 16,21 0-16,-1-21 0,1 22 15,0-22-15,0 0 0,21 21 0,-21-21 16,42 0 15,0 0-31,21 0 0,-20 0 0,-1-21 16,21 21-16,-21 0 0,22-22 0,-22 22 15,0 0-15,0 0 0,0 0 16,0-21-16,-42 42 31,0-21-31,0 22 0,0-22 16,0 21-16,-22 0 0,22-21 0,0 21 16,0-21-16,0 21 0,-1-21 15,1 0-15,42 0 31,1 0-31,-1 0 0,0 0 16,0-21-16,0 21 0,0-21 16,22 21-16,-22 0 0,0-21 0,0 0 15,0 21-15,-42 0 32,0 0-17,0 0-15,0 21 0,-22-21 16,22 21-16,0-21 0,0 21 0,0-21 15,21 21-15,-21-21 16,21 21-16</inkml:trace>
  <inkml:trace contextRef="#ctx0" brushRef="#br0" timeOffset="18116.75">5778 6160 0,'0'21'31,"0"0"-31,0 0 16,0 0-16,0 22 0,0-1 0,0-21 16,0 43-16,0-22 0,0 0 15,0 22-15,0-22 0,0 0 0,0 22 16,-21-22-16,21 1 0,0-1 16,0 0-16,0-21 0,0 22 15,0-22-15,0 0 0,0 0 0,0 0 0,0 1 31,0-44-15,0 1-16,0 0 0,0-21 16,0 21-16</inkml:trace>
  <inkml:trace contextRef="#ctx0" brushRef="#br0" timeOffset="19343.56">5884 6244 0,'0'0'0,"21"0"47,1 0-47,-1-21 15,0 21-15,0 0 0,21 0 0,-20 0 16,20 0-16,0 0 0,1 0 16,-1-21-16,21 21 0,1 0 0,-1 0 15,1 0-15,21-21 0,-1 21 16,1-21-16,21 21 0,-22 0 0,1 0 15,21-22-15,0 22 0,0 0 0,21 0 16,21-21-16,-21 0 0,21 21 16,0-21-16,0 21 0,22-21 15,-1 21-15,0-21 0,1-1 16,20 1-16,1 0 0,20 21 0,1-21 16,0 0-16,-1 0 0,1-22 0,0 22 15,20 0-15,-20 0 0,0 0 16,21-1-16,-1-20 0,1 21 0,-21 0 15,21 0-15,0-1 0,-1 1 16,1-21-16,-21 21 0,21 0 0,-22 21 16,1-22-16,0 1 0,-22 21 15,1-21-15,-1 0 0,-20 21 0,-1 0 16,0-21-16,-42 21 0,21 0 16,-21 0-16,-21 0 0,0 0 15,-21 0-15,-1 0 0,-20 0 0,-1 0 16,1 0-16,-22 0 0,1 0 15,-22 0-15,0 0 0,0 0 0,-21 21 16,0 0 0,0 0-1,0 0 1,0 1-16,0-1 16,0 0-16,0 0 0,0 0 15,0 0-15,21 1 0,0-1 16,-21 0-16,22 0 0,-1 21 0,-21-20 15,21 20-15,-21-21 0,21 0 16,0 22-16,-21-22 0,0 21 16,0-21-16,0 22 0,0-22 0,0 21 15,0-21-15,0 0 0,0 22 16,-21-22-16,21 0 0,0 21 0,-21-20 16,0-1-16,0 21 0,21-21 15,-22 0-15,1 1 0,21-1 0,-21-21 16,0 21-16,0 0 0,0-21 15,-1 0-15,1 0 0,-21 0 16,21 0-16,0 0 0,-22 0 0,1 0 16,21 0-16,-22 0 0,1 0 15,0-21-15,-22 0 0,22 21 0,-22-21 16,1 21-16,-1-22 0,-20 22 16,20 0-16,-20-21 0,-1 21 15,-21 0-15,21 0 0,-20 0 0,-1 0 16,0 0-16,0 0 0,-21 0 0,0 0 15,0 0-15,-21 0 0,21 0 16,-21 21-16,21-21 0,-21 22 0,-1-22 16,1 21-16,0 0 0,0-21 15,0 21-15,0-21 0,-1 21 0,1-21 16,0 21-16,0-21 0,0 22 16,0-1-16,-22-21 0,22 21 15,0-21-15,-21 21 0,20 0 0,1-21 0,0 21 16,0 1-16,0-1 0,0-21 15,-1 21-15,1 0 0,0 0 16,0-21-16,21 21 0,-21 1 0,21-1 16,-21-21-16,21 21 0,-22 0 15,22 0-15,0-21 0,0 21 0,-21 1 16,21-22-16,0 21 0,0 0 0,0-21 16,0 21-16,21-21 0,1 21 15,-1 0-15,-21-21 0,21 22 0,0-22 16,0 21-16,22-21 0,-22 0 15,21 0-15,-21 21 0,22-21 16,20 0-16,-21 0 0,22 0 0,-1 0 16,1 21-16,-1-21 0,22 0 15,0 0-15,-1 0 0,22 0 0,-21 0 16,21 0-16,0 0 16,42 21 15,0-21-31,0 0 15,21 0-15,-20 0 0,20 0 0,21-21 16</inkml:trace>
  <inkml:trace contextRef="#ctx0" brushRef="#br0" timeOffset="19988.33">12636 5842 0,'0'0'0,"0"-21"16,0 42 15,0 0-31,0 0 16,0 1-16,22-1 0,-22 0 15,0 21-15,21-21 0,-21 1 16,0 20-16,0-21 0,0 0 0,0 0 16,0 22-16,0-22 0,0 0 0,0 0 15,21-21-15,-21 21 16,21-21-1,-21-21 1,0 0-16,0 0 16,21 0-16</inkml:trace>
  <inkml:trace contextRef="#ctx0" brushRef="#br0" timeOffset="20417.09">12721 5842 0,'0'0'0,"-21"0"0,0 0 15,42 0 17,0 0-32,0 0 15,22-21-15,-1 21 0,0 0 0,1-21 16,-1 0-16,0 21 0,1 0 0,20 0 16,-21 0-16,1 0 0,-22 0 15,21 0-15,-21 0 0,22 0 0,-22 21 16,-21 0-16,21 0 0,-21 21 15,0-20-15,0-1 16,0 0-16,0 21 0,0-21 0,0 1 16,0-1-16,0 21 0,0-21 15,0 0-15,0 1 0,0-1 0,0 0 16,0 0-16,0 0 16,0 0-16,0 1 0,0-1 15,-21-21 1,0 0-16,0 21 0,-1-21 15,-20 0-15,0 0 0,-1 0 0,1 0 16,0 0-16,-22 0 0,22 0 16,0 0-16,-1 0 0,1 0 0,0 0 15,-1 0-15,22 0 0,0 0 16,0 0-16,21-21 0,0 0 16,0-1-16,0 1 0</inkml:trace>
  <inkml:trace contextRef="#ctx0" brushRef="#br0" timeOffset="20939.79">12806 6054 0,'0'0'15,"-21"0"-15,-1 0 0,22-21 16,22-1-16,-1 22 16,0-21-16,21 21 0,1-21 15,-1 0-15,0 21 0,1-21 16,20 0-16,-21 21 0,1-22 0,-1 22 15,0 0-15,-20 0 0,-1 0 16,0 0-16,-42 22 16,-22-1-16,1 0 15,0 0-15,-22 0 0,22 0 0,-22 1 16,1-1-16,21 0 0,-22 0 16,22 0-16,21 0 0,-22-21 0,22 0 15,21 22-15,21-22 16,0 0-16,22-22 15,20 1-15,-20 21 0,20-21 0,1 0 16,-1 21-16,-21-21 16,22 21-16,-22 0 0,1-21 0,-1 21 15,-42 21 1,0 0-16,-42-21 0,20 21 16,-20 0-16,-21 0 0,20 1 0,-20-1 15,-1 0-15,22 0 0,0 0 16,-1 0-16,1-21 0,21 22 0,0-22 15,63 0 1,-21 0-16,21-22 16,1 22-16,20-21 0,1 0 15,-1 21-15,-20-21 0,20 21 0,1 0 16,-22-21-16,0 21 0,-21 0 16,1 0-16,-22 21 15,-22 0-15,1 0 16,0 0-16</inkml:trace>
  <inkml:trace contextRef="#ctx0" brushRef="#br0" timeOffset="24624.84">6054 7938 0,'0'0'0,"-22"0"16,1 0-1,21-22-15,0 44 47,0-1-47,0 0 0,0 0 0,0 0 16,0 22-16,0-1 0,0-21 15,21 21-15,-21 1 0,22-1 0,-22 0 16,0 1-16,0-22 0,0 21 16,21-21-16,-21 1 0,0 20 15,0-21-15,0 0 0,21-21 16,-21-21 15,0 0-15,0 0-16,0-22 0,0 22 15</inkml:trace>
  <inkml:trace contextRef="#ctx0" brushRef="#br0" timeOffset="26555.75">6096 7895 0,'-21'0'16,"21"-21"0,21 21 15,0 0-31,0 0 0,0 0 16,1 0-16,-1 0 15,0 0-15,0 0 0,21 0 0,-20 0 16,20-21-16,21 21 0,-20 0 15,20-21-15,1 21 0,-1-21 0,1 21 16,-1-22-16,1 22 0,20-21 16,-20 21-16,-1-21 0,1 21 0,-1 0 15,1-21-15,21 21 0,-22-21 16,1 21-16,20 0 0,-20-21 16,20 21-16,-20 0 0,21-22 0,-22 1 15,22 21-15,-1 0 0,-20 0 0,21-21 16,-22 21-16,22 0 0,-22 0 15,22-21-15,-22 21 0,22-21 0,-21 21 16,20 0-16,1 0 0,-22-21 16,1 21-16,21 0 0,-22 0 0,1-22 15,-1 22-15,1 0 0,-1-21 0,22 0 16,-22 21-16,1 0 0,20-21 16,-20 21-16,21 0 0,-22-21 0,22 21 15,-22-21-15,22 21 0,-22 0 16,1-22-16,-1 22 0,1 0 15,-1-21-15,22 21 0,-21 0 0,-1-21 16,22 21-16,-22 0 0,22-21 16,0 21-16,-22 0 0,22-21 0,-22 0 15,22 21-15,-22-22 0,1 22 0,-1 0 16,1-21-16,-1 21 0,-20 0 16,20-21-16,-20 21 0,20 0 0,-21 0 15,22-21-15,-22 21 0,1-21 16,-1 21-16,0 0 0,1 0 0,-1-21 15,-21 21-15,21 0 0,1 0 16,-1-22-16,-21 22 0,22-21 16,-1 21-16,-21 0 0,21 0 0,1-21 15,-22 21-15,21 0 0,-21 0 16,22 0-16,-22 0 0,0-21 0,21 21 16,-20 0-16,-1 0 0,21-21 0,-21 21 15,0 0-15,1 0 0,20-21 16,-21 21-16,21 0 0,-20 0 0,20-22 15,-21 22-15,21 0 0,1 0 0,-22 0 16,0-21-16,21 21 0,-20 0 16,-1 0-16,0 0 0,0 0 0,0 0 15,0 0 1,-21 21 46,0 1-46,0-1-16,0 0 0,0 0 16,0 0-16,0 0 0,0 1 15,0-1-15,0 0 0,0 0 16,0 0-16,0 0 0,0 1 0,0 20 16,0-21-16,0 0 0,0 0 15,0 1-15,0-1 0,0 21 16,-21-21-16,21 0 0,0 1 0,0-1 15,0 0-15,0 0 0,0 0 16,-21 0-16,21 1 0,0-1 16,0 0-16,0 0 0,0 0 15,0 0-15,0 1 16,0-1 15,-21-21-31,0 0 16,0 0-1,-1 0-15,1 0 0,0 21 16,0-21 0,0 0-16,-22 0 0,22 21 0,0-21 15,0 0-15,-21 21 0,-1-21 0,22 0 16,-21 21-16,21-21 0,-22 0 16,1 22-16,0-22 0,20 21 0,-20-21 15,0 0-15,-1 21 0,22-21 16,-21 0-16,0 0 0,-1 21 0,1-21 15,0 0-15,-22 0 0,22 21 0,-22-21 16,22 0-16,-22 0 0,22 21 16,-21-21-16,-1 0 0,22 22 0,-22-22 15,1 0-15,20 21 0,-20-21 16,-1 0-16,1 21 0,-1-21 16,22 0-16,-21 0 0,-1 21 0,1-21 15,-1 21-15,1-21 0,-1 0 0,1 0 16,-1 21-16,1-21 0,20 0 15,-20 0-15,-1 22 0,22-22 0,-22 0 16,22 0-16,-21 21 0,20-21 16,-20 0-16,20 0 0,1 0 0,0 0 15,-22 21-15,22-21 0,0 0 0,-22 0 16,22 0-16,-1 0 0,1 21 16,-21-21-16,20 0 0,1 0 0,0 0 15,-1 21-15,1-21 0,0 0 16,20 0-16,-20 0 0,0 0 15,-1 0-15,1 0 0,0 0 0,-1 21 16,1-21-16,0 0 0,-1 22 16,1-22-16,0 0 0,-1 0 0,1 21 15,0-21-15,-1 0 0,-20 0 0,21 21 16,-1-21-16,-20 0 0,20 0 16,1 21-16,0-21 0,-1 0 0,-20 0 15,21 21-15,-1-21 0,1 0 16,0 0-16,-1 21 0,1-21 15,0 0-15,-1 0 0,1 22 0,0-22 0,-1 0 16,1 0-16,0 21 16,-1-21-16,1 0 0,0 0 0,-1 21 15,1-21-15,0 0 0,20 0 16,-20 0-16,0 0 0,-1 21 0,1-21 16,21 0-16,-21 0 0,20 21 0,-20-21 15,21 0-15,0 0 0,-22 0 16,22 0-16,0 0 0,0 0 0,0 21 15,0-21-15,-1 0 0,1 0 16,0 0-16,0 0 0,0 0 16,0 0-16,-22 0 0,22 0 0,-21 0 0,21 22 15,-22-22-15,22 0 0,-21 0 16,-1 0-16,22 0 0,-21 0 16,21 0-16,0 0 0,-22 21 0,22-21 15,0 0-15,0 0 0,0 0 16,-1 0-16,1 0 0,0 0 15,0 0-15,0 0 16,0 21-16,-1-21 0,1 0 16,0 0-16,0 0 15,21 21-15,-21-21 0,63 0 32,-21-21-32,22 0 0,20 0 15,22-1-15,-22 1 0</inkml:trace>
  <inkml:trace contextRef="#ctx0" brushRef="#br0" timeOffset="42339.74">12742 5842 0,'0'0'0,"-21"0"0,21-21 16,0 0 0,0 42 15,0 0-31,0 0 15,0 0-15,0 1 0,0-1 16,21 21-16,-21-21 0,0 22 0,21-22 16,-21 0-16,0 21 0,0-21 0,0 1 15,0-1-15,0 0 0,0 0 16,0 0-16,-21-21 16,21-21 30,0 0-46,0 0 0</inkml:trace>
  <inkml:trace contextRef="#ctx0" brushRef="#br0" timeOffset="42713.53">12785 5884 0,'0'0'16,"-22"0"-16,65-21 31,-22 21-31,21-21 0,-21 21 0,43-21 16,-22 0-16,1 21 0,-1 0 15,21 0-15,-20 0 0,-1 0 0,0 0 16,1 0-16,-1 21 0,-21-21 16,0 21-16,1 0 0,-1 0 15,-21 22-15,0-22 0,0 0 0,0 0 16,0 22-16,0-22 0,-21 0 15,21 0-15,-22 0 0,22 0 0,0 1 16,0-1-16,0 0 0,-21 0 16,21 0-16,-21-21 47,0 0-32,0 0-15,0 0 16,-22 0-16,22 0 0,-21 0 15,-1 0-15,1 0 0,0 0 0</inkml:trace>
  <inkml:trace contextRef="#ctx0" brushRef="#br0" timeOffset="45472">12785 6816 0,'0'0'0,"-22"0"0,1 0 0,0 0 0,0 21 15,0-21-15,0 0 0,-1 21 16,1-21-16,0 0 0,0 0 16,0 0-16,0 0 0,-1 21 0,1-21 15,0 0-15,0 0 0,0 0 0,0 0 16,-1 0-16,1 21 0,-21-21 15,21 0-15,0 0 0,-22 0 16,22 0-16,-21 22 0,-1-22 0,22 0 16,-21 0-16,0 0 0,-1 0 0,22 21 15,-21-21-15,-1 0 0,1 0 16,-21 21-16,20-21 0,1 0 0,-22 0 16,22 21-16,-21-21 0,20 21 0,-20-21 15,-1 0-15,1 0 0,20 21 16,-20-21-16,-1 0 0,1 22 0,-1-22 15,1 0-15,-1 21 0,22-21 0,-21 0 16,-1 21-16,22-21 0,-1 21 16,-20-21-16,21 0 0,-1 21 15,-20-21-15,20 21 0,1-21 0,-21 0 16,20 22-16,1-22 0,0 0 16,-1 0-16,1 21 0,0-21 0,-1 0 15,1 0-15,0 21 0,-1-21 0,1 0 16,21 0-16,-22 21 0,1-21 15,0 0-15,21 0 0,-22 21 0,1-21 16,21 0-16,-22 0 0,22 21 0,-21-21 16,21 0-16,-22 0 0,22 0 15,-21 0-15,21 0 0,-22 0 0,22 0 16,-21 0-16,21 0 0,-22 0 16,22 0-16,-21 22 0,0-22 15,20 0-15,-20 0 0,0 0 0,-1 0 16,1 0-16,0 0 0,-1 0 15,1 0-15,21 0 0,-21 0 0,-1 0 16,1 0-16,0 0 0,-1 21 0,22-21 16,-21 0-16,-1 0 0,1 0 15,0 0-15,-1 0 0,1 0 0,0 21 16,-22-21-16,22 0 0,-22 0 0,22 21 16,-21-21-16,20 0 0,-20 21 15,20-21-15,-20 0 0,21 21 0,-22-21 16,22 0-16,-1 0 0,1 22 15,0-22-15,-22 21 0,22-21 16,0 0-16,-1 0 0,1 21 0,0-21 16,-1 0-16,-20 0 0,20 21 15,1-21-15,-21 0 0,20 0 0,1 21 16,0-21-16,-22 0 0,22 21 0,-1-21 16,1 0-16,0 0 0,21 22 15,-22-22-15,22 0 0,-21 0 0,21 0 16,-1 0-16,1 0 0,0 0 15,0 0-15,0 21 0,0-21 0,-1 0 16,1 0-16,0 0 16,0 0-1,0 0 17,21-21 30,21-1-46,0 1-16,0 0 15,0 21-15,-21-21 0,22 21 0,-1-21 16,0 21-16,0-21 0,-21-1 16,21 1-16,0 21 0,1-21 15,-1 21-15,-21-21 0,21 21 0,-21-21 16,21 21-16,-42 21 62,0 0-46,0 0-16,-1-21 0,22 21 16,-21-21-16,0 22 0,0-22 15,0 21-15,0-21 16,-1 21-16,1-21 15,0 0-15,21 21 0,-21-21 0,0 0 16,0 21 0,-1-21-16,22 21 15,-21-21 1,21 22-16,-21-1 0,21 0 16,0 0-1,0 0-15,0 0 16,21 1-16,0-22 0,1 21 15,-1-21-15,21 0 0,-21 21 16,0-21-16,1 0 0,20 0 0,-21 21 16,0-21-16,0 0 0,22 0 15,-22 0-15,0 0 0,0 0 16,0 0-16,1 0 16,-1 0-1,0 0 16,0 0-31,0-21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4T04:02:29.6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826 0,'0'-22'16,"0"1"-1,0 0 1,0 0-16,0 0 16,0 0-16,0-1 15,0 1-15,0 0 16,0 42 31,0 22-47,0-22 15,0 0-15,0 21 0,0 1 0,0-1 16,0 0-16,0 22 0,0-22 16,0 0-16,0 1 0,0-1 0,0 0 15,0 1-15,0-1 0,0 0 16,0 1-16,0-1 0,0-21 16,0 22-16,0-22 0,0 0 0,0 0 15,0 0-15,0 0 16,0 1-16,0-1 15,0-42 17,0-1-32,0 1 15</inkml:trace>
  <inkml:trace contextRef="#ctx0" brushRef="#br0" timeOffset="444.87">2117 1291 0,'0'21'16,"0"1"-16,0-1 31,21-21 16,0-21-31,-21-1-1,-21 22 1,0 0 0,21 22 31,21-22-16,0 0-31</inkml:trace>
  <inkml:trace contextRef="#ctx0" brushRef="#br0" timeOffset="1708.79">3979 868 0,'0'-21'16,"0"0"-16,0-1 16,0 1-1,21 0-15,-21 0 0,0 0 16,0 0-1,-21 21 1,0 0-16,0 0 16,0 0-16,0 0 0,-1 21 0,1 0 15,-21 0-15,21 0 0,-22 22 16,22-1-16,0 0 0,-21 1 16,21-1-16,-1 0 0,1 1 15,21 20-15,0-21 0,-21 1 16,21-1-16,0 0 0,0-20 0,0 20 15,0-21-15,21 21 0,0-20 16,1-1-16,-1-21 0,21 21 0,0-21 16,-20 0-16,20 0 0,0 0 15,1 0-15,-1 0 0,0-21 0,1 0 16,-1-1-16,0 1 0,1 0 16,-1-21-16,0 21 0,1-22 0,-22 1 15,0 0-15,0-22 0,-21 22 16,0-1-16,0-20 0,-21 21 15,0-1-15,0 1 0,-22 21 0,22-22 16,-21 43-16,-1-21 0,1 21 16,21 0-16,-21 0 0,-22 0 15,22 21-15,-1-21 0,1 22 0,0-1 16,21 0-16,-22 0 0,22 0 16,0 0-16,21 1 0,0-1 15,21 0-15,21-21 0,-20 0 16,20 0-16,0 21 0,1-21 15,-1 0-15</inkml:trace>
  <inkml:trace contextRef="#ctx0" brushRef="#br0" timeOffset="2039.6">4699 804 0,'-21'0'31,"21"22"-31,0 20 16,0-21-16,-21 21 0,21 1 0,0-1 16,-22 22-16,22-22 0,0 43 15,0-22-15,0 1 0,-21 20 0,21 22 16,-21-21-16,21 21 0,-21-1 16,21 1-16,-21 0 0,0-21 15,-1 21-15,1-1 0,21-20 0,-21 21 16,0-21-16,0-22 0,0 1 15,-1-1-15,22-21 0,0 1 0,0-22 16,-21 0-16,21 0 0,0-42 16,0-21-1,0 21-15,0-22 0,0 1 0,21-22 16,-21 1-16,0-1 0,22 1 16,-1-22-16,0 1 0</inkml:trace>
  <inkml:trace contextRef="#ctx0" brushRef="#br0" timeOffset="2324.4">4466 1122 0,'0'0'0,"-21"-42"0,21-1 0,0 22 15,0-21-15,0 21 0,21-1 16,0-20-16,0 21 0,22 0 0,-1 0 16,22-1-16,-22 1 0,21 21 15,1 0-15,-22 0 0,22 0 0,-22 21 16,0 1-16,-20-1 0,-1 21 15,0 0-15,-21 1 0,0-1 16,-21 0-16,0 1 0,-1-1 0,-20 0 16,21-20-16,-21 20 0,-1-21 15,1 0-15,0 0 0,20 1 16,-20-1-16,21-21 0,0 0 0,42-21 31,-21-1-15,42 1-16,-21 0 0</inkml:trace>
  <inkml:trace contextRef="#ctx0" brushRef="#br0" timeOffset="2675.84">5143 1164 0,'0'0'0,"22"21"0,-1-21 15,0 0-15,0 0 16,0 0-16,0-21 15,1 0-15,20 0 0,-21 21 0,0-42 16,0 20-16,22 1 0,-22 0 16,0-21-16,0 21 0,0-1 0,1 1 15,-22 0-15,0 0 0,0 0 16,-22 21 0,1 0-16,0 0 0,-21 21 0,21 0 15,-1 0-15,1 0 0,0 22 16,0-22-16,21 0 0,0 21 0,0-20 15,0-1-15,0 21 0,0-21 16,0 0-16,0 1 0,0-1 16,21 0-16,0-21 0,0 0 15,1 21-15,-1-21 0,0 0 0,21 0 16,1 0-16,-22-21 0,21 0 0,0 0 16,1-1-16,-1 1 0,-21 0 15,22-21-15</inkml:trace>
  <inkml:trace contextRef="#ctx0" brushRef="#br0" timeOffset="3071.64">5927 847 0,'0'0'0,"0"-21"0,0 42 31,0 0-15,0 0-16,0 0 0,-22 0 16,22 22-16,0-22 0,-21 0 0,21 21 15,0-20-15,-21-1 0,21 21 16,0-21-16,0 0 0,0 1 0,0-1 15,0 0-15,0 0 0,-21-21 32,21-21-17,0 0-15,0 0 0,0-1 16,0 1-16,0-21 0,21 0 16,0 20-16,-21-20 0,21 0 15,1-1-15,20 1 0,-21 21 0,0-21 0,0 20 16,22 1-16,-22 21 15,0 0-15,0 0 0,0 0 0,1 0 16,-1 21-16,-21 1 0,21 20 16,-21 0-16,0-21 0,0 22 0,0-1 15,0 0-15,0-20 0,0 20 16,-21-21-16,21 21 0,-21-20 0,21-1 16,0 0-16,0 0 0</inkml:trace>
  <inkml:trace contextRef="#ctx0" brushRef="#br0" timeOffset="3488.41">7281 593 0,'0'0'0,"0"-21"0,0 42 32,0 0-32,0 0 0,0 0 15,0 22-15,-21-1 0,21 21 16,-21-20-16,21 20 0,0-20 0,-21 20 16,21-21-16,-21 22 0,21-22 15,-22 1-15,22-1 0,0-21 16,0 21-16,0-20 0,0-1 0,0 0 15,22-21 1,-1 0-16,-21-21 16</inkml:trace>
  <inkml:trace contextRef="#ctx0" brushRef="#br0" timeOffset="4102.05">6837 1143 0,'0'0'16,"-21"0"-16,42 0 31,21 0-31,-21 0 16,22 0-16,-1-21 0,0 21 0,22-21 15,-22 0-15,22 21 0,-22-22 16,21 1-16,1 0 0,21-21 0,-22 21 16,1-22-16,-22 22 0,21-21 15,-41 21-15,20-22 0,-21 22 0,0-21 16,-21 21-16,0-1 0,0 1 15,0 0-15,0 0 0,0 0 0,-21 21 16,0 0-16,0 0 16,0 0-16,-1 0 0,1 0 15,0 21-15,21 0 0,-21 21 16,21-20-16,0 20 0,0 0 16,0 1-16,0-1 0,0 0 0,0 22 15,0-22-15,0 0 0,0 1 16,0-1-16,0 0 0,0 1 0,0-22 15,0 0-15,0 21 0,0-20 16,0-1-16,0-42 47,0-1-47,0 1 0,0 0 16,0-21-16,0 21 0,0-22 0,21 1 15,21 0-15,-20-1 0,20 22 16,0-21-16,-21 21 0,22-1 15,-1 1-15,0 0 0,-20 21 16,20 0-16,-21 0 0,0 21 0,0-21 16,-21 21-16,0 22 0,0-22 0,0 0 15,0 21-15,0-20 0,-21 20 16,0-21-16,0 21 0,0-20 0,0-1 16,-1 0-16,22 0 0,0 0 15,-21-21-15,21 21 0,21-21 31,-21-21-31,22 0 0,-1 0 0,0 0 16,0 0-16</inkml:trace>
  <inkml:trace contextRef="#ctx0" brushRef="#br0" timeOffset="4443.72">8297 1080 0,'0'0'0,"21"0"15,1 0-15,-1 0 16,0 0-16,0 0 16,0 0-16,0 0 0,1-22 0,-1 1 15,0 0-15,21 0 16,-21 0-16,1 0 0,-1-1 0,0 1 16,0 0-16,-21 0 0,0 0 15,0 0-15,-21 21 0,0 0 16,0 0-16,-22 0 0,22 21 15,-21 0-15,21 0 0,-22 0 0,22 22 16,-21-22-16,21 21 0,-1-21 16,22 22-16,0-22 0,0 21 0,0-21 15,0 0-15,0 22 0,22-22 16,-1 0-16,0 0 16,21-21-16,1 0 0,-1 0 0,0 0 15,1 0-15,-1-21 0,0 0 16,1 21-16,-1-21 0</inkml:trace>
  <inkml:trace contextRef="#ctx0" brushRef="#br0" timeOffset="5135.53">10287 423 0,'0'0'0,"0"-42"0,-21 0 16,21-1-16,0 22 0,-21 21 31,21 21-31,-22 22 0,22-1 16,0 0-16,0 1 0,0 20 16,0-20-16,0 41 0,-21-20 0,21-1 15,-21 1-15,21 20 0,-21-20 0,21-1 16,0 1-16,0-22 0,-21 22 15,21-22-15,-21-21 0,21 22 0,0-22 16,0 0-16,0-42 47,0 0-47,0-22 0,0 22 0,-22-21 16,22 21-16,0-22 15,0 1-15,0 0 0,22-1 0,-1 1 16,0 0-16,21-1 0,-21 22 15,22 0-15,-1 0 0,0 0 0,1 21 16,-1 0-16,-21 0 0,22 0 16,-1 21-16,-21 0 0,21 0 0,-20 21 15,-1 1-15,-21-22 0,0 21 16,0 1-16,0-1 0,-43-21 0,22 21 16,-21 1-16,21-22 0,-22 21 0,1-21 15,0 1-15,-1-1 0,1-21 16,21 21-16,-21-21 0,20 0 15,1 0-15,0 0 0,0 0 16,0 0-16,21-21 0,0 0 16,0-1-16,21 1 15,0 0-15,21 0 0,1-21 0</inkml:trace>
  <inkml:trace contextRef="#ctx0" brushRef="#br0" timeOffset="5479.33">10774 868 0,'0'-21'16,"21"21"-16,0-21 0,0 21 15,22 0-15,-22 0 16,21 0-16,0 0 0,-20 0 0,20 21 16,0 0-16,1 0 0,-22 0 15,0 22-15,0-22 0,-21 21 0,0-21 16,0 22-16,0-1 0,-21-21 15,0 21-15,0-20 0,-1-1 0,1 0 16,0 0-16,0-21 0,0 0 16,21-21-1,0 0-15,0 0 0,0-1 16,0-20-16,21 0 16,0-1-16,0 1 0,-21 0 0,21 21 15,1-22-15,-1 1 0,0 21 16,-21 0-16,21-1 0,0 1 0,0 0 15,1 21-15,-1 0 16,0 0-16,0 0 0</inkml:trace>
  <inkml:trace contextRef="#ctx0" brushRef="#br0" timeOffset="5886.08">11663 804 0,'0'0'0,"0"-21"0,-21 21 31,-1 0-31,1 0 16,0 0-16,0 0 0,0 21 15,0 1-15,-1-1 0,-20 21 0,21-21 16,0 22-16,-22-22 0,22 21 16,0-21-16,21 22 0,0-22 0,0 21 15,0-21-15,0 0 0,0 1 0,21-1 16,0 0-16,1 0 0,-1-21 15,21 0-15,-21 21 0,22-21 0,-1 0 16,-21 0-16,21 0 0,1-21 16,-1 0-16,-21 21 0,22-21 0,-22-22 15,0 22-15,0-21 0,-21 0 16,0-1-16,0 1 0,0 0 16,0-1-16,-21-20 0,0 42 0,0-22 15,-1 22-15,1 0 0,-21 0 16,21 21-16,0 0 0,-1 0 0,-20 0 15,21 0-15,0 21 0,0 0 16,-1 0-16,22 0 0,0 1 0,0 20 16,0-21-16,0 0 0,0 0 15,0 1-15,22-22 0</inkml:trace>
  <inkml:trace contextRef="#ctx0" brushRef="#br0" timeOffset="6419.35">12150 804 0,'0'-21'0,"-22"21"16,1 0-16,21 21 15,-21 1-15,21-1 16,-21 0-16,21 21 0,-21-21 0,21 22 16,-21-1-16,21-21 0,0 22 15,0-22-15,0 21 0,0-21 0,0 0 16,0 1-16,0-1 0,0 0 15,21-21 1,0 0-16,0-21 16,0 0-16,0-1 0,1 1 15,-1 0-15,0 0 0,-21-21 0,21 20 16,0-20-16,-21 21 0,0 0 16,0 0-16,21-1 0,-21 44 31,0-1-31,0 0 0,22 0 15,-22 0-15,0 22 0,0-22 0,0 0 16,21 0-16,0 0 0,0-21 16,0 21-16,0 1 0,1-22 15,-1 0-15,21 0 0,-21 0 16,22 0-16,-22 0 0,21-22 0,-21 22 16,0-21-16,1 0 0,-1 0 15,0-21-15,-21 20 0,0-20 0,0 0 16,0-1-16,0 1 0,0 0 0,-21 21 15,0-22-15,-1 22 0,1-21 16,0 42-16,21-21 0,-21 21 0,0 0 16,21 21-1,0 0-15,0 0 16,0 0-16,21 0 0,0 1 16,0-22-16,0 21 0,22-21 15</inkml:trace>
  <inkml:trace contextRef="#ctx0" brushRef="#br0" timeOffset="6772.14">13208 847 0,'0'0'0,"21"0"0,-21-21 16,0-1-16,0 1 15,-21 21 1,0 0-16,0 0 0,-1 0 16,-20 0-16,21 0 0,-21 0 0,20 0 15,1 21-15,0 1 0,21-1 16,0 0-16,0 0 0,0 0 15,0 0-15,21 1 16,0-1-16,1 0 0,-1 0 16,0 0-16,0 0 0,0 1 0,0-1 15,1 0-15,-22 0 0,0 0 16,0 0-16,0 1 0,0-1 0,0 0 16,0 0-16,-22 0 0,1 0 15,-21-21-15,0 22 0,20-22 0,-20 0 16,21 0-16,-21 0 0,-1 0 0,22 0 15,0 0-15,0 0 0,21-22 16,0 1-16,0 0 16,21 21-16,0-21 0,0 21 15,0-21-15,22 0 0,-22 21 16,21-22-16,1 1 0</inkml:trace>
  <inkml:trace contextRef="#ctx0" brushRef="#br0" timeOffset="7088.2">13525 1080 0,'0'0'0,"22"0"0,-1 0 15,0-22-15,-21 1 0,21 0 16,0 21-16,-21-21 0,0 0 16,21-22-16,-21 22 0,0 0 0,0-21 15,0 21-15,0-1 0,0 1 16,0 0-16,0 0 0,-21 21 15,0 0-15,0 0 0,0 0 16,21 21-16,-21 0 0,-1 22 16,1-22-16,21 21 0,-21-21 0,0 22 15,21-1-15,-21 0 0,21-21 16,0 22-16,0-22 0,0 21 0,0-21 16,0 1-16,0-1 0,21 0 0,0-21 15,0 0-15,0 21 0,22-21 16,-22 0-16,0 0 0,0 0 0,0-21 15,22 0-15,-22 21 0</inkml:trace>
  <inkml:trace contextRef="#ctx0" brushRef="#br0" timeOffset="7440.03">13906 826 0,'0'0'0,"0"-22"0,22 1 15,-1 21 1,0 0-1,0 0-15,0 0 0,-21 21 0,21-21 16,1 22-16,-1-1 0,0 0 16,-21 21-16,0-21 0,21 22 0,-21-22 15,21 21-15,-21 1 0,0-22 16,0 21-16,0-21 0,0 22 16,0-22-16,0 0 0,0 0 0,-21 0 15,0-21-15,0 0 16,21-21-1,0 0-15,0-21 16,0 20-16,21-20 0,-21 0 16,42-1-16,-21-20 0,1 21 0,20-22 15,-21 22-15,21-1 0,1 1 16,-22 0-16,21-1 0,-21 22 0,22 0 16,-22 21-16,0 0 0,0 0 15</inkml:trace>
  <inkml:trace contextRef="#ctx0" brushRef="#br0" timeOffset="8424.48">1270 4360 0,'0'0'0,"-21"0"0,0-21 0,21 0 16,-22 21-16,22-21 0,0 0 15,0 0-15,0-1 0,0 1 16,0 0-16,0 0 0,0 0 16,22 0-16,-1 21 0,0 0 0,0 0 15,0 0-15,22 0 0,-22 0 16,21 21-16,-21 21 0,0 0 0,1 1 16,-1-1-16,-21 0 0,0 22 15,-21-22-15,-1 22 0,1-22 16,-21 0-16,0 22 0,-1-22 0,1 1 15,0-1-15,20-21 0,-20 0 16,21 0-16,-21 1 0,20-22 16,1 0-16,0 0 0,0-22 15,0 1-15,21 0 0,-21 0 16,21-21-16,-22 20 0,22-20 0,-21 0 16,21 21-16,0-22 0,0 22 15,0 0-15,0 0 0,21 0 0,1 21 16,-1 0-16,21 0 0,-21 21 15,0 0-15,22 0 0,-1 0 16,-21 0-16,22 1 0,-22-1 0,0 0 16,0 0-16,21 21 0,-20-20 15,-1-1-15,0 0 0,0-21 0,0 21 16,0-21-16,1 0 0,-1 0 16,0 0-16,0 0 0,0-21 15</inkml:trace>
  <inkml:trace contextRef="#ctx0" brushRef="#br0" timeOffset="8568.41">1990 4593 0,'0'0'0,"21"0"0,-21-21 31,21 21-31,0 0 16,0-21-1,0 21-15,1 0 16,-1-21-16</inkml:trace>
  <inkml:trace contextRef="#ctx0" brushRef="#br0" timeOffset="9588.06">3683 4170 0,'0'0'16,"-21"0"-16,21-21 47,21 0-47,0-1 0,0 1 15,0 0-15,22-21 0,-22 21 16,0-1-16,21-20 0,-20 21 0,-1 0 15,0-22-15,-21 22 0,0 0 16,0 0-16,-21 0 0,0 21 16,-22 0-16,1 0 0,0 0 0,-22 0 15,22 21-15,-22 0 0,22 0 16,-22 22-16,22-22 0,0 21 16,21 0-16,-1 1 0,1-1 0,21 0 15,0 1-15,0-1 0,21 0 16,1-20-16,-1 20 0,21-21 15,0 0-15,1-21 0,-1 21 0,0-21 16,1 0-16,-1 0 0,22 0 16,-22 0-16,0 0 0,-21 0 0,22-21 15,-22 21-15,0-21 0,-42 21 32,-21 0-32,-1 0 0,1 0 15,0 0-15,-1 21 0,-20 0 0,20 1 16,-20-1-16,21 0 0,20 0 15,-20 0-15,21 22 0,0-22 16,0 0-16,21 0 0,0 21 0,0-20 16,21-1-16,-21 0 0,42 0 15,-21-21-15,22 0 0,-1 21 0,21-21 16,-20 0-16,20 0 0,-20-21 16,20 21-16,1-21 0,-22 0 0,21 0 15,-20-22-15,-1 22 0,22 0 16,-22-21-16,0 20 0,-21-20 0,22 21 15,-22-21-15,0-1 0,-21 22 16,0-21-16,0 21 0,0-1 0,0 1 16,0 0-16,0 42 31,0 0-31,-21 1 0,21-1 16,-21 0-16,21 0 0,0 21 0,0-20 15,0 20-15,-21-21 0,21 0 0,0 22 16,-22-22-16,22 0 0,0 0 15,0 0-15,0 0 0,0 1 0,0-44 47,0 1-47,0 0 16,0 0-16,0 0 0,0-22 0,0 1 16,22 0-16,-1-1 15,21 1-15,-21 0 0,0-1 0,22 22 16,-1-21-16,-21 21 0,22 21 15,-1 0-15,-21 0 0,21 0 0,-20 0 16,20 21-16,-21 0 0,-21 21 0,0-20 16,21 20-16,-21 0 0,0-21 15,0 22-15,0-1 0,-21-21 0,0 22 16,0-22-16,0 21 0,-1-21 16,22 0-16,-21 1 0,42-44 31,-21 1-31,22 0 15,-1-21-15,21 21 0</inkml:trace>
  <inkml:trace contextRef="#ctx0" brushRef="#br0" timeOffset="9836.93">5186 3683 0,'0'0'0,"0"21"31,0 0-31,0 1 15,0-1-15,-21 21 0,21 0 16,0 1-16,0 20 0,0-20 0,-22 20 16,22-21-16,0 22 0,-21-22 15,21 1-15,0 20 0,0-21 16,0-20-16,-21 20 0,21-21 0,0 21 16,0-20-16,0-1 15,0-42 1,0-1-16,0-20 15</inkml:trace>
  <inkml:trace contextRef="#ctx0" brushRef="#br0" timeOffset="10003.83">4889 4212 0,'0'0'0,"22"0"31,-1 0-15,0 0-16,0 0 0,21 0 15,-20 0-15,20 0 0,-21 0 0,0-21 16,22 21-16,-22-21 0,0 21 16,0-21-16,21 21 0,-20-21 0,-1 21 15</inkml:trace>
  <inkml:trace contextRef="#ctx0" brushRef="#br0" timeOffset="10336.21">5419 4339 0,'0'0'0,"0"21"16,42 1 0,-21-22-16,0 0 0,0 0 15,1 0-15,-1-22 0,21 22 0,-21-21 16,0 0-16,1 0 0,-1 0 16,-21 0-16,21-1 0,-21 1 15,0 0-15,0 0 0,-21 0 16,0 21-16,-1 0 15,1 0-15,0 0 0,0 21 0,0 0 16,0 0-16,-1 0 0,22 1 16,0-1-16,0 21 0,-21-21 15,21 0-15,0 22 0,0-22 0,0 0 16,0 0-16,0 22 0,21-22 16,1 0-16,-1 0 0,0-21 15,0 0-15,21 0 0,-20 0 0,20 0 16,-21 0-16,21-21 0,-20 21 15,20-21-15,-21 0 0</inkml:trace>
  <inkml:trace contextRef="#ctx0" brushRef="#br0" timeOffset="10648.66">5969 4212 0,'0'0'0,"0"-21"0,0 0 16,0 0-16,21 21 15,0 0 1,0 0-16,1 21 15,-1 0-15,0 0 0,-21 22 16,0-22-16,21 0 0,0 21 16,-21-21-16,0 1 0,0-1 0,21 21 15,-21-21-15,22 0 0,-22 1 0,0-1 16,0 0-16,0-42 47,0 0-32,0-1-15,0-20 0,0 21 0,21-21 16,-21-1-16,21 1 0,-21 0 0,21-1 16,0 1-16,-21 0 0,21-1 15,1 1-15,-22 0 0,21 20 0,0-20 16,-21 21-16,21 0 0</inkml:trace>
  <inkml:trace contextRef="#ctx0" brushRef="#br0" timeOffset="11107.39">8149 3662 0,'0'21'16,"0"0"-16,0 0 0,0 1 16,0-1-16,0 21 0,0 0 0,0 22 15,0-22-15,0 22 0,0-1 16,0-20-16,0 20 0,-21-21 0,0 22 16,0-22-16,21 1 0,0-22 15,-22 21-15,22-21 0,-21 22 0,21-22 16,0 0-16,0-42 31,0 0-15</inkml:trace>
  <inkml:trace contextRef="#ctx0" brushRef="#br0" timeOffset="11883.52">7747 4212 0,'0'0'0,"-21"0"16,42 0-1,21 0-15,-21-21 16,22 21-16,-1-21 0,0 21 16,1-21-16,20 0 0,1-1 0,-1 1 15,-20 0-15,20-21 16,1 21-16,-1-1 0,-21-20 0,1 21 16,-1 0-16,0-22 0,-20 22 15,-1 0-15,0 0 0,-21 0 0,0 0 16,0-1-16,-21 1 0,0 0 15,-1 21-15,1 0 0,0 0 16,0 0-16,0 0 0,21 21 16,-21 0-16,21 1 0,0 20 15,-22-21-15,1 21 0,21 22 0,-21-22 16,0 22-16,21-1 0,0-20 16,-21 20-16,21-21 0,-21 22 0,21-22 15,0 1-15,0-22 0,0 21 16,0-21-16,0 0 0,0 1 15,0-44 1,0 1 0,21 0-16,0 0 0,0 0 15,-21 0-15,21-22 0,0 22 0,1-21 16,-1-1-16,0 22 0,21 0 16,-21-21-16,1 21 0,-1-1 0,0 22 15,0 0-15,0 0 0,0 0 0,1 0 16,-22 22-16,0-1 15,0 0-15,0 0 0,0 21 16,0-20-16,0 20 0,0-21 16,-22 0-16,22 22 0,0-22 0,0 0 15,0 0-15,0 0 0,0 0 16,22-21-16,-1 0 16,0 0-16,21 0 0,-21 0 0,22 0 15,-22 0-15,21-21 0,1 0 0,-1 21 16,0-21-16,1-21 0,-1 20 15,-21 1-15,21 0 0,-20-21 0,-1 21 16,0-22-16,-21 22 0,0 0 16,0 0-16,0 0 0,0-1 15,0 1-15,-21 21 16,0 0-16,-1 21 0,22 1 16,-21-1-16,0 0 0,21 21 0,-21-21 15,21 1-15,0 20 0,0-21 0,0 21 16,0-20-16,0-1 0,0 0 15,21-21-15,0 21 0,0-21 0,1 0 16,-1 0-16,0 0 0,21 0 16,-21 0-16,22 0 0,-22 0 0,21-21 15,1 0-15,-1 0 0</inkml:trace>
  <inkml:trace contextRef="#ctx0" brushRef="#br0" timeOffset="12320.29">11134 3768 0,'0'0'0,"21"-43"16,0 1-1,0 21-15,-21 0 0,0 0 0,21-1 16,-21 1-16,21 21 0,-21 21 31,0 22-31,0-22 0,-21 21 16,21 1-16,-21-1 0,0 21 0,21-20 15,0 20-15,-21 1 0,21-1 0,-21-20 16,21 20-16,-22-21 0,22 22 16,0-22-16,0-21 0,0 22 0,0-22 15,0 0-15,22-21 16,-1 0 0,0-21-16,0 0 0,-21 0 15,21-1-15,0-20 0,1 0 16,-22-1-16,0 1 0</inkml:trace>
  <inkml:trace contextRef="#ctx0" brushRef="#br0" timeOffset="12501.19">11134 3725 0,'0'0'0,"0"-21"16,21 21 0,0-21-16,21 21 0,1 0 15,-22-21-15,21 21 0,0 0 0,1-21 16,-1 21-16,-21-21 0,22 21 15,-1 0-15,-21 0 0,21 0 0,-20 0 16,-22 21 0,0 0-16,0 0 0,-22-21 15</inkml:trace>
  <inkml:trace contextRef="#ctx0" brushRef="#br0" timeOffset="12668.1">11197 4043 0,'0'0'0,"0"21"0,0 0 15,0 0-15,21-21 16,0 22-16,1-22 0,20 0 16,-21 0-16,0 0 0,0 0 15,22 0-15,-22 0 0,21-22 0,-21 1 16,22 21-16,-1-21 0,-21 0 16,22 0-16,-22 0 0,21-1 0</inkml:trace>
  <inkml:trace contextRef="#ctx0" brushRef="#br0" timeOffset="13151.83">12213 3514 0,'0'0'0,"0"-21"0,-21 21 0,0 0 16,21 21-16,-21 0 15,21 0-15,0 0 0,0 0 0,0 22 16,-22-22-16,22 21 0,0 1 15,0-1-15,-21 0 0,21 1 0,0-1 16,0 0-16,-21 1 0,21 20 0,-21-21 16,0 1-16,21-1 0,0 0 15,0-20-15,-21 20 0,21-21 0,-22 0 16,22 0-16,0 1 0,-21-22 16,0 0-1,21-22 1,0 1-16,0 0 0,0 0 15,0-21-15,0 20 0,0-20 0,0 21 16,21-21-16,0-1 0,1 1 16,20 21-16,-21 0 0,21-22 0,1 22 15,20 21-15,-20-21 0,-1 21 0,21 0 16,-20 0-16,-1 0 0,0 21 16,-20 0-16,-1 0 0,0 1 0,-21-1 15,0 21-15,0-21 0,0 22 16,-21-22-16,-22 21 0,1-21 0,0 22 15,-1-22-15,-20 0 0,21 0 16,-22 0-16,22-21 0,-22 0 16,43 0-16,-21 0 0,-1 0 0,22 0 15,0 0-15,0 0 0,0-21 0,0 21 16</inkml:trace>
  <inkml:trace contextRef="#ctx0" brushRef="#br0" timeOffset="14920.06">974 7049 0,'-22'21'15,"22"-42"48,22 21-48,-1-22-15,0 22 16,0 0-16,0 0 0,0-21 0,1 21 16,-1 0-16,21 0 0,-21 0 15,0 0-15,-21 21 0,0 1 16,22-1-16,-22 0 0,0 0 0,0 21 15,-22-20-15,1 20 16,0 0-16,-21 1 0,21-22 0,-22 21 16,22-21-16,-21 0 0,21 1 15,-1-1-15,1 0 0,0-21 0,21-21 32,0 0-32,0-1 15,0 1-15,21 0 16,0 0-16,1 21 0,-1-21 15,21 0-15,0 21 0,-20 0 0,20 0 16,0 0-16,1 0 16,-1 0-16,0 21 0,-21 0 0,22 0 15,-22 0-15,-21 22 0,0-22 16,0 21-16,0 0 0,-21-20 16,0 20-16,-22 0 0,1 1 0,0-22 15,-1 21-15,1-21 0,0 0 16,20 1-16,-20-1 0,0-21 0,-1 0 15,22 0-15,0 0 0,-21 0 16,21 0-16,-1 0 0,1-21 16,0-1-16,21 1 0,-21 0 15,21 0-15,0 0 0,0 0 16,0-1-16,0 1 0,0 0 0,0 0 16,0 0-16,21 0 15</inkml:trace>
  <inkml:trace contextRef="#ctx0" brushRef="#br0" timeOffset="15123.94">1926 7345 0,'0'0'15,"0"-21"32,0 0-16</inkml:trace>
  <inkml:trace contextRef="#ctx0" brushRef="#br0" timeOffset="15924.71">3789 7091 0,'-21'0'16,"-1"0"0,22-21-16,0 0 0,0-1 15,0 1-15,0 0 0,22 0 16,-1 0-16,0 0 0,0-1 15,0 22-15,0-21 0,22 0 0,-22 21 16,0 0-16,21 0 0,-20 0 16,-1 21-16,21-21 0,-21 21 0,0 22 15,-21-22-15,22 21 0,-22-21 16,0 22-16,0-1 0,0 22 0,0-22 16,0 0-16,0 1 0,0-22 15,-22 21-15,22-21 0,0 22 0,0-22 16,-21-21-16,21 21 0,-21-21 15,21-21 1,0 0 0,0-22-16,0 22 0,0-21 15,0-1-15,0 1 0,0 0 0,21-1 16,0 1-16,1 0 0,-1-1 16,0 1-16,21 21 0,1-21 0,-1 42 15,0-22-15,1 22 0,-22 0 16,21 0-16,0 22 0,-20-1 0,-1 0 15,0 21-15,-21-21 0,21 22 16,-21-1-16,0 0 0,0 1 0,0-1 16,0 0-16,0-20 0,-21 20 0,21 0 15,0-21-15,-21 1 0,21-1 16,0 0-16,0-42 31</inkml:trace>
  <inkml:trace contextRef="#ctx0" brushRef="#br0" timeOffset="16272.1">4826 7197 0,'0'0'0,"21"0"0,0-21 16,0 21-16,1 0 0,-1-22 16,0 1-16,0 21 0,0-21 0,22 0 15,-22 21-15,0-21 0,21 0 16,-21-1-16,1 1 0,-1 0 15,0 0-15,0 0 0,0 0 16,-21-1-16,0 1 0,0 0 0,-21 0 16,0 21-16,0 0 0,0 0 15,-22 0-15,22 0 0,0 21 16,0 0-16,0 0 0,-1 1 0,1-1 16,0 21-16,21-21 0,0 22 15,0-1-15,0-21 0,0 21 0,0 1 16,0-22-16,0 21 0,0-21 15,21 1-15,0-1 0,1 0 0,-22 0 16,21-21-16,0 0 0,0 0 0,0 0 16,0 0-16,1 0 0,20 0 15,-21-21-15,0 0 0,22-22 16,-22 22-16,0 0 0</inkml:trace>
  <inkml:trace contextRef="#ctx0" brushRef="#br0" timeOffset="16791.8">5694 6879 0,'0'0'0,"0"21"32,0 1-17,0-1-15,-21 0 0,21 21 0,-22-21 16,22 1-16,0 20 0,0-21 16,0 21-16,0 1 0,0-22 15,0 0-15,0 21 0,0-20 0,0-1 16,0 0-16,22-21 15,-1 0-15,0-21 16,0 0-16,0-1 0,22 1 16,-22-21-16,0 21 0,0-22 0,0 22 15,0 0-15,-21-21 0,22 21 0,-1-1 16,-21 1-16,21 21 0,-21-21 16,0 42-1,0 0-15,0 1 16,0-1-1,0 0-15,21 21 0,-21-21 0,21 1 0,-21-1 16,21 0-16,1 0 16,-22 0-16,42-21 0,-21 0 0,0 0 15,22 0-15,-1 0 0,0 0 0,-21 0 16,22 0-16,-1-21 0,0 0 16,1 0-16,-1 0 0,-21-22 0,22 22 15,-22 0-15,-21-21 0,0 20 0,0-20 16,0 0-16,0-1 0,-21 22 15,-1-21-15,1 0 0,0 20 0,-21-20 16,21 21-16,-1 21 0,1-21 16,0 21-16,0-21 0,0 21 0,0 21 31,21 0-31,21 0 16,0-21-16</inkml:trace>
  <inkml:trace contextRef="#ctx0" brushRef="#br0" timeOffset="17155.59">8022 6392 0,'0'0'0,"21"0"0,0 0 0,1 0 15,20-21-15,-21 21 0,21 0 0,1 0 16,-1 0-16,0 0 0,1-21 15,20 21-15,-20 0 0,20 0 16,-21 0-16,1-21 0,20 21 0,-20 0 16,-1 0-16,0 0 0,1 0 15,-22 0-15,0 0 0,-42 0 16,0 0 0</inkml:trace>
  <inkml:trace contextRef="#ctx0" brushRef="#br0" timeOffset="17391.46">8467 6371 0,'0'0'0,"-22"0"0,22 21 15,0 1-15,0-1 16,0 0-16,0 0 0,0 21 0,0-20 16,0 20-16,0 0 0,0 1 0,0-22 15,0 21-15,0 0 0,0 1 16,0-1-16,0 0 0,0 1 0,0-1 15,0 0-15,0-20 0,0 20 16,0-21-16,0 21 0,0-20 0,0-1 16,0 0-16,22-21 15,-1 0-15,0 0 16,-21-21-16</inkml:trace>
  <inkml:trace contextRef="#ctx0" brushRef="#br0" timeOffset="17892.16">9271 6816 0,'0'0'0,"21"-43"15,-21 22 1,0 0-16,0 0 0,0 0 16,-21 0-16,0 21 15,0 0-15,-1 0 0,1 0 0,0 21 16,-21-21-16,21 21 0,-22 0 0,1 21 15,21-20-15,-22 20 16,1-21-16,0 21 0,-1 1 0,22-1 16,0 0-16,0 1 0,21-22 15,0 21-15,0-21 0,0 1 0,0-1 16,21 0-16,0 0 0,0-21 0,22 0 16,-22 0-16,21 0 0,1-21 15,-1 0-15,-21 0 0,21-1 0,-20-20 16,20 21-16,-21 0 0,0-22 0,0 22 15,1-21-15,-1 0 0,0 20 16,-21-20-16,0 0 0,0 21 0,0-22 16,0 22-16,0 0 0,0 0 15,0 42 1,0 0-16,0 0 16,0 22-16,0-22 0,0 0 15,0 21-15,0 1 0,0-22 0,0 0 16,0 21-16,0-21 0,0 1 0,0 20 15,21-21-15,0 0 0,0-21 16,1 21-16,-1 1 0,0-22 0,0 0 16,0 0-16,0 0 0,1 0 0,20-22 15,-21 1-15,21 0 0,-20 0 16</inkml:trace>
  <inkml:trace contextRef="#ctx0" brushRef="#br0" timeOffset="18359.89">9906 6287 0,'0'0'0,"0"-43"0,0 1 16,0 0-16,-21 20 0,21 1 0,-21 21 16,-1 0-1,22 21-15,-21 1 0,21-1 0,0 21 16,-21 0-16,21 1 0,0 20 0,0-20 16,0 20-16,0 1 0,0-22 15,0 21-15,0-20 0,0-1 0,0 22 16,0-22-16,0 0 0,0-21 15,0 22-15,0-22 0,0 21 0,0-21 16,0 1-16,0-1 0,0 0 16,0-42 15,0 0-31,0-1 0,0 1 0,0 0 16,21-21-16,-21 21 0,21-22 0,1 1 15,20 0-15,-21-1 0,21 22 16,1-21-16,-1 21 0,0-1 0,1 1 15,-1 0-15,0 21 0,1 0 16,-1 0-16,-21 21 0,22 0 0,-22 1 16,21 20-16,-42-21 0,21 0 0,-21 22 15,0-1-15,0-21 0,0 21 16,-21 1-16,0-1 0,-21-21 16,-1 22-16,-20-22 0,20 21 0,-20-21 15,-1 0-15,22 1 0,-21-1 16,20-21-16,1 0 0,21 0 0,-22 0 15,22 0-15,-21 0 0,21-21 0,0 21 16,-1-22-16,22 1 0</inkml:trace>
  <inkml:trace contextRef="#ctx0" brushRef="#br0" timeOffset="19485.06">1143 9948 0,'0'0'0,"0"-21"16,0 0-16,0 0 15,0 0-15,-21 42 32,21 0-32,0 0 0,0 22 15,-21-22-15,21 21 0,0 0 16,-22 1-16,22-1 0,-21 0 0,0 1 15,21-1-15,-21 0 0,21 1 16,-21-1-16,0-21 0,21 0 16,0 1-16,0-1 0,-22-21 15,22-21 1,0-1-16,0 1 0,0 0 16,0 0-16,0 0 0,22 0 15,-1 21-15,0-22 0,0 22 16,0 0-16,0-21 0,22 21 0,-1 0 15,-21-21-15,22 21 0,-1-21 16,0 21-16,-21 0 0,22-21 0,-22 21 16,0-21-16,0 21 15,0-22-15,1 1 0,-22 0 16,0 0-16,0 0 16,-22 0-16,1-1 0,0 22 15,21-21-15,-21 0 0,0 21 16,0 0-1,21 21-15,0 0 16,0 1-16,0 20 0,0-21 16,0 21-16,0 1 0,0-1 0,0 0 15,0 22-15,-22-22 0,22 1 16,-21-1-16,21 0 0,0 1 0,0-1 16,0 0-16,-21-21 0,21 1 15,0-1-15,0 0 0,21-42 47,-21 0-47,21-1 0,1 1 16</inkml:trace>
  <inkml:trace contextRef="#ctx0" brushRef="#br0" timeOffset="19668.95">2011 10266 0,'0'21'15,"0"0"17,21-21 15,0 0-47</inkml:trace>
  <inkml:trace contextRef="#ctx0" brushRef="#br0" timeOffset="24323.39">4551 9800 0,'21'0'16,"0"0"-1,0 0 1,0 0-16,1-21 0,-1 21 16,0-21-16,0 0 0,0 21 15,0-21-15,1-1 0,-22 1 16,21 0-16,-21 0 0,0 0 15,0 0-15,0-1 0,0 1 0,0 0 16,-21 21-16,-1 0 0,-20 0 16,0 0-16,-1 0 0,1 0 15,-21 21-15,-1 0 0,22 1 0,-22 20 16,22 0-16,0 1 0,-1-1 16,22 0-16,0 1 0,0-1 0,21 0 15,0-21-15,0 1 0,0-1 0,21 0 16,0 0-16,0-21 0,22 0 15,-22 0-15,21 0 0,-21 0 0,22 0 16,-1 0-16,0 0 0,1 0 16,-1 0-16,-21 0 0,21-21 15,-20 21-15,-1 0 0,-42 0 32,-1 0-32,-20 0 0,0 21 0,-1-21 15,1 21-15,-21 0 0,20 22 16,1-22-16,0 0 0,-1 21 0,22-20 15,0 20-15,0 0 0,21 1 16,0-22-16,0 21 0,0-21 0,21 22 16,0-22-16,0 0 0,22-21 0,-1 21 15,0-21-15,1 0 0,-1 0 16,21-21-16,1 0 0,-22 0 16,22-1-16,-1 1 0,1-21 0,-22 21 15,22-22-15,-22 1 0,0 21 16,1-21-16,-22-1 0,21 22 0,-42-21 15,21 21-15,-21-1 0,0 1 16,0 0-16,0 0 0,0 0 0,0 0 16,-21 42-1,21 0 1,0 0-16,0 0 0,-21 0 0,21 1 16,0-1-16,0 21 0,-21-21 15,21 0-15,0 22 0,0-22 0,0 0 16,0 21-16,0-20 0,-21-1 15,21 0-15,0 0 16,-22 0-16,22-42 16,0 0-1,0-21-15,0 20 0,0 1 16,0-21-16,22 0 0,-1-1 0,0 22 16,0-21-16,0-1 0,0 1 15,1 0-15,-1 21 0,0-1 0,21 1 16,-21 0-16,1 21 0,-1 0 0,0 21 15,0 0-15,-21 22 16,0-22-16,0 21 0,0-21 0,0 22 16,0-1-16,0-21 0,0 22 15,-21-1-15,21-21 0,0 21 16,0-20-16,-21-1 0,21 0 0,0 0 16,0-42-1,21 0 1,0 0-16,0-1 0,0-20 0</inkml:trace>
  <inkml:trace contextRef="#ctx0" brushRef="#br0" timeOffset="24560.26">5821 9525 0,'0'0'0,"0"-21"0,-21 21 16,-1 0-1,22 21-15,-21 21 0,21 1 16,0-22-16,0 42 0,0-20 15,0-1-15,0 22 0,0-22 0,0 21 16,-21-20-16,21-1 0,-21 0 0,21 1 16,0-1-16,0 0 0,0-20 15,-21-1-15,21 0 0,0 0 0,0 0 16,21-21 0,0 0-16,-21-21 0,21 0 15,0 0-15,1 0 0,-22-1 0</inkml:trace>
  <inkml:trace contextRef="#ctx0" brushRef="#br0" timeOffset="24875.36">5884 10075 0,'0'22'0,"0"-1"15,0 0 17,21-21-32,1 0 15,-1 0-15,0-21 0,0 0 16,0 21-16,22-22 0,-22 1 0,0 0 15,0 0-15,0 21 0,0-21 0,-21 0 16,0-1-16,0 1 0,-21 21 31,0 0-31,0 0 0,0 21 16,0 1-16,-1-1 0,1 0 16,21 21-16,-21-21 0,0 1 0,0 20 15,21-21-15,0 0 0,0 22 16,0-22-16,0 0 0,0 0 0,0 0 15,0 0-15,21-21 16,0 0-16,0 0 0,0 0 16,1-21-16,-1 0 0,21 0 0,-21 0 15</inkml:trace>
  <inkml:trace contextRef="#ctx0" brushRef="#br0" timeOffset="25180.18">6413 9991 0,'0'-21'15,"0"-1"-15,22 22 16,-1 0-16,0 0 16,0 0-16,0 22 0,0-1 0,1-21 15,-1 21-15,-21 0 0,21 21 16,0-20-16,-21-1 0,0 0 0,0 0 16,0 21-16,0-20 0,0-1 0,0 0 15,0 0-15,0 0 0,0 0 16,0 1-16,-21-22 0,21-22 31,0 1-31,0 0 16,0 0-16,0 0 0,21-22 0,-21 22 15,21-21-15,0 21 0,1-22 0,-22 1 16,21 21-16,0-21 0,-21 20 16,21 1-16,0-21 0,-21 21 0,0 0 15,0-1-15,21 1 0</inkml:trace>
  <inkml:trace contextRef="#ctx0" brushRef="#br0" timeOffset="25395.11">5715 9758 0,'0'0'0,"-42"0"15,63 0 1,0 0-16,21-21 0,1 21 0,-1-21 15,21-1-15,1 1 0,-1 0 16,1 0-16,-22 0 0,22 0 0,-22-1 16,0 22-16,1-21 0,-1 21 15,-21 0-15,0-21 0,-21 0 16,22 21-16</inkml:trace>
  <inkml:trace contextRef="#ctx0" brushRef="#br0" timeOffset="25849.85">9398 9504 0,'0'0'0,"0"-21"0,21-43 16,-21 85 0,0 22-16,0-22 15,0 21-15,0 22 0,0-22 0,0 22 16,0-1-16,0-21 16,-21 22-16,21-22 0,-21 22 0,21-22 15,0 0-15,-21-20 0,-1 20 0,22 0 16,0-21-16,0 1 0,-21-1 15,0-21-15,0 0 0,0 0 16,0 0-16</inkml:trace>
  <inkml:trace contextRef="#ctx0" brushRef="#br0" timeOffset="26587.91">8699 10097 0,'0'0'0,"0"-22"16,22 1-16,20 21 0,0 0 15,-21-21-15,22 21 0,20-21 16,-20 21-16,20-21 0,1 21 0,-1-21 16,1-1-16,-22 1 0,21 0 0,1 0 15,-1 0-15,1 0 0,-22-22 16,22 22-16,-22-21 0,0 21 0,-20-22 16,20 22-16,-21-21 0,-21 21 15,0-1-15,0 1 0,0 0 0,0 0 16,0 0-16,-21 0 0,0 21 15,0 0-15,-1 0 0,1 0 16,0 21-16,21 0 0,0 0 16,0 21-16,-21 1 0,21-1 0,0 0 15,-21 1-15,21 20 0,-21-20 16,21-1-16,0 0 0,-22 22 0,1-22 16,21 0-16,0-20 0,-21 20 15,21-21-15,-21 0 0,21 0 0,0 1 16,0-44 15,21 1-31,0 0 0,0 0 0,1 0 16,-1-22-16,0 22 0,0 0 15,0-21-15,0 21 0,1-1 16,-1 1-16,0 0 0,0 21 16,0 0-16,0 0 15,1 0-15,-22 21 0,0 0 16,0 1-16,0-1 0,0 0 0,0 0 15,0 0-15,0 0 0,21 1 0,-21-1 16,0 0-16,21 0 0,-21 0 16,21-21-16,0 21 0,0-21 15,1 0-15,20 0 0,-21 0 16,0 0-16,22-21 0,-22 0 0,21 0 16,-21 0-16,22 0 0,-22-1 15,0 1-15,21-21 0,-21 21 16,-21 0-16,22-22 0,-22 22 0,0 0 15,0 0-15,0 0 0,-22 21 16,1 21 0,0 0-16,0 0 0,0 0 15,21 0-15,0 1 0,-21-1 0,21 0 16,0 0-16,0 0 0,0 0 16,0 1-16,21-1 0,0 0 15,0-21-15,0 0 0,0 0 0,1 0 16,20 0-16,-21 0 15,21 0-15,1-21 0,-1 21 0</inkml:trace>
  <inkml:trace contextRef="#ctx0" brushRef="#br0" timeOffset="27383.85">12192 9800 0,'0'-21'0,"0"-21"16,0 21-16,0-1 0,0 1 0,0 0 16,0 0-16,-21-21 0,0 20 0,-1 22 15,1-21-15,-21 21 0,21 0 16,-22 0-16,1 0 0,0 21 0,21 1 15,-22-1-15,1 0 0,21 21 0,-22 1 16,22-1-16,0 0 16,0 1-16,0-1 0,0 0 0,-1 1 15,22-1-15,0-21 0,0 0 16,0 22-16,0-22 0,22 0 16,-1-21-16,0 0 0,0 0 0,21 0 15,-20 0-15,20-21 0,-21 0 16,21-1-16,1 1 0,-22 0 0,21 0 15,-21-21-15,1 20 0,20-20 0,-21 0 16,0-1-16,-21 22 0,0-21 16,0 0-16,0-1 0,0 22 0,0 0 15,0 0-15,0 42 16,0 21 0,0-21-16,0 1 0,0 20 15,0-21-15,0 21 0,21 1 16,1-22-16,-22 21 0,21-21 0,0 1 15,21-1-15,-21 0 0,1 0 0,20 0 16,0-21-16,-21 0 0,22 0 16,-1 0-16,0 0 0,1-21 0,-22 21 15,21-21-15,-21 0 0</inkml:trace>
  <inkml:trace contextRef="#ctx0" brushRef="#br0" timeOffset="27972.04">12742 9652 0,'0'0'0,"-21"-42"0,21-1 16,-21 22-16,21 0 15,-21 21-15,21 21 16,0 0-16,0 1 0,0 20 0,0-21 16,0 21-16,0 1 0,0-1 15,0 0-15,0-20 0,0 20 0,0 0 16,0-21-16,0 1 0,0-1 16,0 0-16,0 0 0,0 0 15,0-42 16,0 0-31,0 0 0,0 0 0,0-1 16,21-20-16,-21 0 0,21-1 0,-21 1 0,0 0 16,21-1-16,0 22 15,1-21-15,-22 21 0,21 0 0,0-1 16,0 22-16,0 0 0,-21 22 16,21-1-16,1 0 0,-1 0 15,0 0-15,-21 22 0,21-22 0,0 0 16,0 21-16,-21-21 0,22 1 15,-1-1-15,-21 0 0,21 0 0,0 0 16,0-21-16,0 21 0,1-21 16,-1 0-1,0 0-15,0-21 16,-21 0-16,21 0 0,0 0 0,1-22 16,-1 22-16,0-21 0,0 0 15,0-1-15,0 1 0,1 0 0,20 20 16,-21 1-16,0 0 0,0 0 0,1 21 15,-1 0 1,-21 21-16,0 0 0,21 0 0,-21 22 16,0-22-16,0 21 0,0-21 15,0 22-15,0-22 0,0 21 0,0-21 16,0 1-16,0-1 0,0 0 0,0 0 16,21 0-16,0 0 0,0-21 15,1 0-15,-1 0 16,0 0-16,0 0 0,21 0 0,-20 0 15,-1 0-15,21-21 0,0 0 16,-20 0-16</inkml:trace>
  <inkml:trace contextRef="#ctx0" brushRef="#br0" timeOffset="28359.82">14224 9567 0,'0'0'0,"0"-21"0,0-63 16,0 62-16,-21 1 0,0 21 15,-1 0-15,1 0 0,0 0 16,0 21-16,0 1 0,0-1 15,-1 0-15,1 21 0,0 1 0,0-1 16,21 0-16,0-21 0,0 22 16,0-1-16,0 0 0,0-20 0,0-1 15,0 0-15,0 0 0,0 0 0,21 0 16,0-21-16,0 0 0,1 0 16,-1 0-16,0 0 0,0 0 15,0-21-15,0 0 0,1 0 16,-1 0-16,0 0 0,-21-22 0,21 1 15,-21 0-15,21-1 0,-21 22 0,21-21 16,-21 21-16,0-1 16,0 44-1,0-1-15,0 0 0,0 0 16,0 21-16,0-20 0,0 20 16,0-21-16,0 0 0,0 22 0,0-22 15,0 0-15,0 0 0,0 0 16,0 0-16,22-21 0,-1 0 15,0 0-15,0 0 0,0 0 0,22 0 16,-22 0-16,0 0 0,21-21 16</inkml:trace>
  <inkml:trace contextRef="#ctx0" brushRef="#br0" timeOffset="28832.56">14732 9567 0,'0'0'0,"0"-21"0,21 21 31,0 0-31,0 0 0,1 0 16,-1 0-16,0 0 0,-21 21 16,21 1-16,0-1 15,-21 0-15,0 0 0,0 21 0,0-20 16,0-1-16,0 21 0,0-21 16,-21 0-16,0 22 0,0-22 0,-22 0 15,22 21-15,0-20 0,-21-1 0,21-21 16,-1 21-16,1 0 15,0-21-15,0 0 0,42 0 32,0-21-32,0 21 0,-21-21 15,43 21-15,-22 0 0,0 0 0,0 0 16,0 0-16,1 0 0,-1 0 0,0 0 16,0 0-16,0 0 0,0 0 15,1 21-15,-22 0 0,21 0 0,-21 0 16,21 1-16,-21-1 0,0 0 0,0 0 15,0 0-15,-21 22 0,0-1 16,-1-21-16,1 21 0,-21-20 0,21 20 16,-22-21-16,1 21 0,0-20 15,-1-1-15,22 0 0,-21 0 16,0-21-16,20 0 0,-20 0 0,21 0 16,0 0-16,21-21 15,0 0-15,0 0 16,21-22-16,0 22 0,21-21 0,1-1 15,-1 22-15</inkml:trace>
  <inkml:trace contextRef="#ctx0" brushRef="#br0" timeOffset="29465.2">15515 9779 0,'0'0'0,"0"-21"0,0-21 15,0 20-15,-21 22 0,0 0 16,0 0-16,-1 0 0,1 0 0,0 0 15,0 22-15,0-1 0,0 0 16,-1 0-16,1 21 0,0-20 0,21-1 16,-21 0-16,21 0 0,0 0 0,0 0 15,0 1-15,0-1 0,21-21 16,0 21-16,0-21 0,1 0 0,-1 0 16,0 0-16,0 0 0,-21-21 31,0 0-31,0-1 0,0-20 15,0 21-15,0 0 16,0-22-16,0 1 0,0 0 0,0-1 16,21 1-16,0 0 0,22 21 0,-22-22 15,21 22-15,-21 0 0,22 21 16,-1 0-16,-21 0 0,22 0 0,-22 0 16,0 21-16,21 21 0,-21-20 15,1-1-15,-22 21 0,0 0 0,21-20 16,-21 20-16,0 0 0,0-21 0,0 1 15,0 20-15,0-21 0,0 0 16,0 0-16,-21 1 0,21-1 16,-22-21-16,1 0 15,0 0-15,0-21 16,21-1-16,0 1 0,0 0 16,0 0-16,0-21 0,0 20 15,21-20-15,0 0 0,22-1 0,-22 1 16,21 0-16,0-1 0,1 22 0,-1-21 15,0 21-15,1 0 0,-1 21 16,0 0-16,-20 0 0,20 21 0,-21 0 16,0 21-16,0-21 0,-21 22 15,22-1-15,-22 0 0,0 1 0,0-22 16,0 21-16,-22 1 0,1-22 0,21 21 16,-21-21-16,0 0 0,0 1 15,0-1-15,21 0 0,-43-21 16,22 21-16,0 0 0,-21-21 0,20 0 15,-20 21-15,0-21 0,-1 0 0</inkml:trace>
  <inkml:trace contextRef="#ctx0" brushRef="#br0" timeOffset="30319.66">1016 12573 0,'0'0'15,"0"21"-15,21-21 16,0 0-16,22 0 0,-1 0 16,0 0-16,1-21 15,-1 21-15,0 0 0,1-21 0,-1 21 16,-21 0-16,21 0 0,-20-21 16,-1 21-16,-42 0 31,-1 0-31,1 0 0</inkml:trace>
  <inkml:trace contextRef="#ctx0" brushRef="#br0" timeOffset="30768.38">974 12658 0,'0'0'0,"0"42"15,-22-21-15,1 22 16,0-1-16,21-21 0,0 0 0,0 0 15,0 1-15,0-1 0,-21 0 16,21 0-16,0 0 16,0-42 31,21 0-47,0 0 15,0 21-15,1-21 0,20 21 0,0-22 16,-21 22-16,22-21 0,20 21 15,-20 0-15,-1 0 0,0 0 16,-21 0-16,22 0 0,-22 0 16,0 21-16,-21 1 0,0-1 15,0 0-15,0 0 0,-21 0 0,0 22 16,-22-22-16,22 0 0,-21 21 16,0-21-16,-1 1 0,1-1 0,0 0 15,-1-21-15,1 21 0,21-21 16,0 21-16,-1-21 0,1 0 15,0 0-15,0 0 0,21-21 47,21 0-47,0 21 16,22-21-16</inkml:trace>
  <inkml:trace contextRef="#ctx0" brushRef="#br0" timeOffset="30984.26">1820 13039 0,'0'0'0,"21"0"0,1 0 0,-22 21 31,0-42 31,0 0-46,21 21-16,-21-22 0,21 22 16</inkml:trace>
  <inkml:trace contextRef="#ctx0" brushRef="#br0" timeOffset="32087.45">4911 12806 0,'0'0'0,"21"-21"0,-21 0 0,0-43 15,0 43-15,0 0 16,0 0-16,0-1 0,0 1 0,-21 21 16,-1 0-16,-20 0 15,21 0-15,-21 21 0,-1 1 0,22-1 16,-21 21-16,-1-21 0,22 22 15,-21 20-15,21-21 0,21 22 16,0-22-16,-21 22 0,21-1 0,0-20 16,0-1-16,0 0 0,21 1 15,0-1-15,0-21 0,21 0 0,1 0 16,-22 1-16,21-22 0,22 0 16,-22 0-16,0 0 0,1 0 0,-1-22 15,22 1-15,-22 0 0,0-21 0,22 21 16,-22-22-16,0 1 0,22 0 15,-22-22-15,1 22 0,-22-22 0,21 1 16,-21-1-16,0 1 0,-21 20 16,0-20-16,0 21 0,0-1 15,0 1-15,0 21 0,-21 0 0,0-1 16,0 1-16,0 21 16,0 21-16,21 1 0,0-1 15,0 21-15,0 0 0,0 1 16,-22-1-16,22 22 0,0-1 0,0-21 15,0 22-15,0-1 0,0-20 16,0-1-16,0 0 0,0 1 0,0-1 16,22-21-16,-1 0 0,0 1 0,0-1 15,21 0-15,-20-21 0,-1 0 16,21 0-16,0 0 0,-20 0 0,20-21 16,-21 0-16,21-1 0,-20 1 15,20 0-15,-21 0 0,0 0 16,0 0-16,-21-1 0,0 1 0,22 0 15,-22 0-15,0 0 0,-22 42 32,22 0-32,0 0 15,-21-21-15,21 21 0,0 1 16,0-1-16,0 0 0,0 0 0,0 0 16,0 0-16,0 1 15,0-44 1,21 22-1,-21-21-15</inkml:trace>
  <inkml:trace contextRef="#ctx0" brushRef="#br0" timeOffset="32247.37">6032 12827 0,'0'0'16,"0"-21"-16,0 0 0,-21 0 0,0-1 0,0 22 15,0 0 1,21 22-1,21-1 1,0-21-16,0 21 0,0-21 16,1 21-16,-1-21 0,0 21 0</inkml:trace>
  <inkml:trace contextRef="#ctx0" brushRef="#br0" timeOffset="33027.96">6625 12827 0,'-42'0'16,"21"0"-16,-1 0 16,1 0-16,0 0 0,0 21 0,0 0 15,0 1-15,-1-1 0,1 0 16,21 0-16,0 0 0,0 22 0,0-22 16,0 21-16,0-21 0,0 0 15,0 22-15,0-22 0,0 0 16,0 0-16,21 0 0,1 1 0,-1-1 15,21-21-15,-21 0 0,22 0 0,-1 0 16,-21 0-16,21 0 0,22 0 16,-22 0-16,1-21 0,-1-1 0,0 1 15,1 0-15,-22 0 0,21 0 0,0-22 16,-20 1-16,-1 0 0,0-1 16,0-20-16,-21 21 0,0-22 0,21 1 15,-21-1-15,0 22 0,0-22 16,0 22-16,0-22 0,21 43 0,-21-21 15,0 21-15,0 0 0,0 42 32,0 0-32,0 0 0,-21 21 0,21 1 15,0-1-15,-21 22 0,0-22 16,21 0-16,-21 22 0,21-22 0,0 0 16,0 1-16,0-1 0,0 0 0,0-20 15,0 20-15,0-21 0,0 0 16,0 0-16,0-42 31,21 0-31,0 21 0,-21-42 16,21 21-16,0-1 0,1-20 0,-1 21 15,0 0-15,0-22 16,21 22-16,-20 0 0,-1 0 0,0 0 16,0 21-16,0 0 0,0 0 15,-21 21 1,0 0-16,-21 0 15,0 0-15,0 1 0,-21-22 16,20 21-16,-20 0 0,21 0 0,-21-21 16,20 21-16,-20-21 0,21 0 0,0 21 15,21 1 1,0-1 0,21-21-16,0 21 0,0 0 15,0-21-15,1 21 0,-1 0 16,0-21-16,0 22 0,0-1 0,0 0 15,1 0-15,20 0 0,-21 0 16,0-21-16,0 22 0,1-1 0,20-21 16,-21 0-16,0 0 0,22 0 0,-22 0 15,0 0-15,21 0 0,-21-21 16,22 21-16,-22-22 0,0 1 0</inkml:trace>
  <inkml:trace contextRef="#ctx0" brushRef="#br0" timeOffset="34363.98">1101 15663 0,'0'0'0,"21"0"0,0-21 0,0 21 0,21-21 16,-20 0-16,-1 21 0,0-21 16,0 0-16,-21-1 15,-21 22 1,0 0-16,-22 22 15,1-1-15,21 0 0,-21 0 16,-1 21-16,1 1 0,0-1 16,20 0-16,-20 22 0,21-22 15,0 22-15,21-1 0,0-20 0,0 20 16,0-21-16,21-20 0,0 20 16,0-21-16,22 0 0,-22 0 15,21-21-15,22 0 0,-22 0 0,0 0 16,22-21-16,-22 0 0,22 0 15,-22 0-15,0 0 0,1-22 0,-1 22 16,-21 0-16,0 0 0,-21 0 16,0-1-16,0 1 0,0 0 0,-21 0 15,0 21-15,-21-21 16,20 21-16,1 0 0,-21 0 16,0 0-16,20 21 0,-20-21 0,21 21 15,0 0-15,0 0 0,-1 1 16,1-1-16,21 0 0,-21 0 0,21 0 15,0 0-15,0 1 0,21-22 16,22 0 0,-22 0-16</inkml:trace>
  <inkml:trace contextRef="#ctx0" brushRef="#br0" timeOffset="34535.87">1968 15917 0,'0'0'0,"22"0"0,-22-21 0,21 21 15,0-21 32,0 0-31,21 0 0,-20 21-16</inkml:trace>
  <inkml:trace contextRef="#ctx0" brushRef="#br0" timeOffset="35608.33">5334 15409 0,'0'-21'0,"21"0"16,0 0-1,-21 0-15,21 21 0,1-21 16,-22-1-16,0 1 0,21 0 15,-21 0-15,0 0 0,0 0 16,0-1-16,-21 22 16,-1 0-16,1 0 0,-21 0 0,21 0 15,-22 22-15,1-1 0,21 21 16,-21-21-16,20 22 0,1-22 16,0 21-16,0 0 0,0 1 15,21-22-15,0 21 0,0-21 0,0 1 16,0-1-16,0 0 0,21-21 15,0 0-15,0 0 0,0 0 16,1-21-16,-1 21 0,21-21 0,-21-1 16,0-20-16,22 21 0,-22 0 15,21-22-15,-21 22 0,1 0 0,-22 0 16,0 0-16,0 0 0,0 63 31,0-21-31,0 0 16,0 22-16,0-1 0,0 0 15,0 1-15,21 20 0,0 1 0,0-22 16,0 21-16,0 22 16,1-21-16,-1-1 0,0 1 0,-21-1 15,21 1-15,-21-1 0,0 1 0,0-22 16,0 21-16,0-20 0,0-1 16,-21 0-16,21 1 0,-42-22 0,20 21 15,1-21-15,-21 1 0,0-22 16,-1 0-16,22 0 0,-21 0 0,-1 0 15,1-22-15,21-20 0,-21 21 0,20-21 16,-20-1-16,21-20 0,0-1 16,0 1-16,-1-22 0,22 22 0,0-22 15,0 0-15,0 1 0,22-1 16,20 21-16,-21 1 0,21-1 16,22 1-16,-22 21 0,22-22 0,-1 22 15,22-1-15,-22 1 0,1 0 16,-1 21-16,-20-1 0,-1 1 0,0 0 15,-20 21-15,-22 21 16,0 0 0,-22 22-16,1-22 0,0 21 0,21-21 15,-21 22-15,21-1 0,-21 0 16,21-20-16,0 20 0,0 0 0,0-21 16,0 1-16,21-1 0,0 0 15,0-21-15,22 0 0,-22 0 16,21 0-16,0 0 0,1 0 0,-1 0 15,0-21-15,1 0 0,-1-1 16,0-20-16,-20 21 0,20 0 0,-21-22 16,0 1-16,0 21 0,-21-21 15,0 20-15,0-20 0,-21 21 0,0-21 16,-21 20-16,21 22 0,-22 0 0,1 0 16,0 0-16,-1 0 0,1 0 15,0 22-15,-1-1 0,1 0 0,21 21 16,0-21-16,-1 1 0,22 20 15,0-21-15,0 0 0,0 0 16,22 1-16,-1-22 0,0 21 0,21-21 16</inkml:trace>
  <inkml:trace contextRef="#ctx0" brushRef="#br0" timeOffset="36300.47">8107 15071 0,'0'0'0,"0"-21"0,0-1 0,0 1 15,0 0-15,0-21 16,0 21-16,0-1 0,0 1 0,0-21 15,0 21-15,0 0 16,-21 21-16,-1 0 0,22 21 16,0 0-16,0 21 0,0 1 15,0-1-15,0 0 0,0 22 16,0-1-16,0 1 0,0-22 0,0 22 16,0-1-16,0-21 0,-21 22 15,21-22-15,-21 1 0,21-1 0,-21-21 16,21 0-16,0 0 0,0-42 31,21 0-15,0 0-16,0-21 0,1 20 15,-1-20-15,0 0 0,0-1 0,21 22 16,1-21-16,-22 21 0,21 0 0,1-1 16,20 1-16,-21 21 0,1 0 15,-1 0-15,0 0 0,-20 21 0,20 1 16,-42-1-16,0 0 0,0 21 15,0-21-15,-21 1 0,0 20 0,-1-21 16,-20 21-16,0-20 0,-1 20 0,-20-21 16,21 0-16,-1 0 0,1-21 15,21 0-15,0 0 0,-1 0 0,1 0 16,21-21 0,21 0-16,1-21 0,-1 21 15,21-1-15</inkml:trace>
  <inkml:trace contextRef="#ctx0" brushRef="#br0" timeOffset="36684.22">9059 15071 0,'0'0'0,"21"0"0,1-21 0,-22-1 15,-22 22 1,1 0-16,0 0 0,-21 0 16,21 0-16,-22 22 15,22-1-15,-21 0 0,-1 0 0,22 21 16,-21 1-16,21-22 0,0 21 0,-1 1 15,1-1-15,0 0 0,21-21 16,0 22-16,0-22 0,0 0 0,0 0 16,0 0-16,21-21 0,22 0 15,-22 0-15,21-21 0,0 0 0,1 0 16,-1 0-16,0 0 0,1-1 0,-1-20 16,0 21-16,-20-21 0,-1 20 15,0-20-15,0 21 0,-21 0 0,21 0 16,-21-1-16,0 1 0,0 42 31,21 1-31,-21 20 16,0-21-16,0 43 15,0-43-15,0 21 0,22-21 0,-22 0 16,21 1-16,-21 20 0,21-42 0,0 21 16,0 0-16,0-21 0,22 0 15,-22 0-15,21 0 0,-21-21 0</inkml:trace>
  <inkml:trace contextRef="#ctx0" brushRef="#br0" timeOffset="37375.83">9991 15113 0,'0'0'0,"0"-21"15,0 0-15,0-22 0,-22 22 16,1 21-16,21-21 0,-21 21 0,0 0 16,0 0-16,0 0 0,-1 21 0,1 0 15,0 1-15,0-1 0,21 0 16,0 21-16,-21-21 0,21 22 0,0-1 15,0 0-15,0-20 0,0 20 0,0 0 16,0-21-16,21 22 0,0-22 16,0 0-16,22-21 0,-1 21 0,-21-21 15,21 0-15,1 0 0,20 0 0,-20-21 16,-1 21-16,0-21 0,1 0 16,-1-22-16,0 22 0,-21 0 0,22-21 15,-22 21-15,0-22 0,-21 1 16,21 0-16,-21-1 0,0-20 15,0 20-15,0 1 0,0-21 0,0 20 16,0-20-16,0 20 0,0 22 16,0-21-16,0 21 0,0 42 15,0 0-15,0 0 16,0 22-16,0-22 0,0 21 16,0 0-16,0 1 0,0-1 0,0 22 15,-21-22-15,21 0 0,0 1 16,0-1-16,-21 0 0,21-21 0,-21 22 15,21-22-15,0 0 0,21-21 32,0-21-17,0 0-15,0 0 0,-21-22 0,22 22 16,-1-21-16,0 21 0,0-22 16,0 22-16,22-21 0,-22 21 0,0-1 15,0 1-15,0 21 0,0 0 0,-42 21 31,0-21-31,0 22 16,0-1-16,-22-21 0,22 21 0,-21 0 16,21 0-16,-22 0 0,22-21 15,0 22-15,0-1 0,21 0 16,0 0-16,0 0 16,21 0-16,0-21 0,0 22 15,1-1-15,20-21 0,-21 21 0,0-21 16,22 21-16,-22-21 0,21 21 0,-21 0 15,22-21-15,-22 22 0,21-22 16,-21 0-16,0 0 0,1 21 0,-1-21 16,0 0-16,0 0 0,-21-21 15</inkml:trace>
  <inkml:trace contextRef="#ctx0" brushRef="#br0" timeOffset="37791.74">13420 14605 0,'0'0'0,"0"-42"0,0 21 15,0-1-15,0 1 0,0 0 16,21 21-16,0 21 16,-21 0-16,0 22 0,0-22 0,21 21 15,-21 22-15,0-22 0,21 0 16,-21 22-16,0-22 0,0 22 0,0-22 15,0 0-15,0 22 0,-21-22 0,0 1 16,21-1-16,-21 0 16,21-21-16,0 1 0,0-1 0,0 0 15,0-42 1,21 0-16,0-1 16,-21 1-16,0-21 0,21 21 0</inkml:trace>
  <inkml:trace contextRef="#ctx0" brushRef="#br0" timeOffset="37967.64">13483 14753 0,'0'0'16,"0"-42"-16,0 21 0,0 0 0,0-1 16,0 1-16,0 0 0,21 21 0,0-21 15,1 0-15,-1 21 0,0 0 16,0-21-16,0-1 16,0 22-16,1 0 0,-1 0 0,0 0 15,0 0-15,0 0 16,-21 22-16,0-1 15,0 0-15,0 0 0,-21 0 0,0 0 16</inkml:trace>
  <inkml:trace contextRef="#ctx0" brushRef="#br0" timeOffset="38119.55">13420 14965 0,'21'21'16,"21"-21"-1,-21 0-15,0 0 0,22 0 0,-1 0 16,-21 0-16,22-21 0,-1 0 15,0 21-15,1-21 0,-1 21 16,0-22-16,1 1 0,-22 21 0,21-21 16,-21 0-16,22 0 0,-1 0 0</inkml:trace>
  <inkml:trace contextRef="#ctx0" brushRef="#br0" timeOffset="38604.18">14563 14372 0,'0'0'15,"0"-21"-15,0 42 16,-22 0 0,22 1-16,-21-1 0,21 21 15,0 0-15,-21 1 0,21-1 0,0 0 16,-21 1-16,21-1 0,0 0 16,0 1-16,0-1 0,0 0 0,0 1 15,0-1-15,0-21 0,0 22 0,0-22 16,0 21-16,21-21 0,-21 0 15,0 1-15,0-1 0,21-21 32,-21-21-32,0-1 15,0 1-15,0 0 0,0 0 0,0-21 16,21 20-16,-21 1 0,22-21 0,-1 21 16,-21 0-16,21-22 15,21 22-15,-21 0 0,1 0 0,20 21 16,-21-21-16,21 21 0,1 0 15,-1 0-15,-21 0 0,22 0 0,-1 0 16,-21 21-16,21 0 0,-20-21 0,-22 21 16,0 0-16,0 0 0,0 22 15,0-22-15,-22 0 0,1 21 0,-21-20 16,21-1-16,-22 21 0,1-21 0,0 22 16,-1-22-16,1 0 0,0 0 15,21 0-15,-22 0 0,22 1 0,0-22 16,0 0-16,0-22 15,21 1 1,0 0-16,0 0 0</inkml:trace>
  <inkml:trace contextRef="#ctx0" brushRef="#br1" timeOffset="44916.45">5546 1947 0,'0'0'16,"0"-21"-16,0 0 0,0 0 0,21 0 15,-21 0-15,0-1 0,0 1 16,0 0-16,0 42 15,0 0 1,0 1-16,0 20 0,-21-21 0,-1 21 16,22 22-16,-21-22 0,0 1 15,21 20-15,0 1 0,-21-22 0,0 21 16,21-20-16,-21 20 0,21-20 16,0-1-16,0 0 0,0-21 15,0 1-15,0-1 0,21-42 31,0-1-31,0 1 0,0 0 16,0-21-16,1-1 0,-1 22 0,0-21 16,0 0-16,0-1 0,22 1 15,-22 21-15,0-22 0,0 22 0,0 0 16,0 21-16,1 0 16,-22 21-16,0 0 0,21 1 15,-21-1-15,0 21 0,0 0 16,0-20-16,0 20 0,0 0 0,0-21 15,0 22-15,21-22 0,0 0 16,0 0-16,0-21 0,1 0 16,-1 0-16,21 0 15,-21-21-15,22 0 0,-22 0 0,0 0 16,21-22-16,-21 22 0,1-21 16,-1-1-16,0 1 0,-21 21 0,0-21 15,0-1-15,0 1 0,0 0 16,-21-1-16,0 1 0,-1 21 0,1-22 15,0 22-15,0 0 0,0 21 16,0 0-16,-1 0 0,22 21 16,0 0-16,0 1 15,0-1-15,0 0 0,22 0 0,-1 0 16,0 0-16,0 1 16,0-1-16,0-21 0</inkml:trace>
  <inkml:trace contextRef="#ctx0" brushRef="#br1" timeOffset="45184.08">6667 1863 0,'0'0'16,"-21"-21"-16,0 21 0,0 0 15,0 21 1,21 0-16,0 0 0,0 21 0,0-20 15,-21 20-15,21-21 16,0 21-16,-22 1 0,22-22 0,-21 21 16,21-21-16,0 22 0,0-22 15,-21 21-15,21-21 0,0 1 0,0-1 16,0 0-16,0 0 0,21-42 31,0 0-31</inkml:trace>
  <inkml:trace contextRef="#ctx0" brushRef="#br1" timeOffset="45475.91">6498 1863 0,'0'0'0,"-21"-21"16,21-43-16,0 43 16,0 0-16,21 0 0,21 21 15,1 0-15,-1 0 0,0 0 16,1 0-16,20 21 0,-20 0 0,-1 21 15,21-21-15,-20 22 0,-22-22 16,21 21-16,-21 1 0,1-1 0,-22-21 16,0 21-16,0 1 0,-22-1 15,1 0-15,-21-20 0,0 20 0,-1 0 16,1-21-16,-22 22 0,22-22 16,-21 21-16,20-21 0,1 1 0,0-1 15,-1-21-15,22 21 0,0-21 16,21-21-1,21 0-15,0-1 16,22-20-16,-1 21 0</inkml:trace>
  <inkml:trace contextRef="#ctx0" brushRef="#br1" timeOffset="46076.09">8657 2201 0,'0'-21'16,"0"0"-16,0 0 16,0 0-16,0 0 0,0-1 0,0 1 15,0-21-15,0 21 0,0 0 0,-21-1 16,0 1-16,0 0 0,-1 0 15,-20 21-15,21 0 0,-21 0 0,-1 0 16,1 21-16,0 0 16,-1 0-16,22 22 0,-21-22 0,-1 21 0,22-21 15,-21 22-15,21-1 16,0 0-16,-1 1 0,22-22 0,0 21 16,0-21-16,0 22 0,0-22 15,22 0-15,20 0 0,-21 0 0,21-21 16,-20 0-16,20 0 0,0 0 15,1-21-15,-1 0 0,0 0 0,22 0 16,-22 0-16,0-1 0,1-20 0,-1 0 16,0 21-16,-20-22 0,20 1 15,-21-22-15,-21 22 0,0-21 0,0-1 16,0 22-16,0-22 16,0 1-16,-21 20 0,21 1 0,-21 21 15,0 0-15,-1 0 0,1 21 16,0 21-16,21 0 0,0 21 15,0 1-15,-21-1 0,21 0 16,0 22-16,0-22 0,0 22 0,0-22 16,0 21-16,0-20 0,21-1 15,0 0-15,0 1 0,1-22 0,-1 21 16,0-21-16,0 1 0,0-1 0,0-21 16,22 0-16,-22 0 0,21 0 15,-21 0-15,22 0 0,-22-21 16,21-1-16,1 1 0,-1 0 0</inkml:trace>
  <inkml:trace contextRef="#ctx0" brushRef="#br1" timeOffset="46297.96">9715 1926 0,'0'21'15,"22"-21"16,-1 0-31,0 0 16,0 0-16,0 0 0,0 0 0,1 0 16,-1 0-16,0 0 0,0 0 15,0 0 1,-42 0 0,0 22-16,-21-22 15</inkml:trace>
  <inkml:trace contextRef="#ctx0" brushRef="#br1" timeOffset="46429.72">9694 2053 0,'0'0'0,"-21"21"15,21 1-15,0-1 0,0 0 16,21 0 0,0-21-16,1 0 15,-1 0-15,0 0 0,0 0 16,0 0-16,0 0 0,1-21 16,-1 21-16,0-21 0,21 21 0,-21-21 15,1-1-15</inkml:trace>
  <inkml:trace contextRef="#ctx0" brushRef="#br1" timeOffset="47784.04">11557 1905 0,'0'0'0,"0"-21"0,0-21 16,0 20-16,0 1 0,0 0 15,0 0-15,21 21 0,-21 21 16,0 0-16,0 0 0,0 22 16,0-22-16,0 21 0,0 1 0,-21-1 15,21 0-15,-21 1 0,0-1 16,-1 0-16,22-21 0,0 22 16,0-22-16,0 0 0,-21 0 0,21 0 15,0 1-15,0-44 31,21 1-31,1 0 0,-22 0 16,21 0-16,0-22 0,0 1 0,0 21 16,0-21-16,-21-1 0,22 1 0,-1 21 15,0-22-15,0 22 0,-21 0 16,21 21-16,0 21 16,-21 0-16,0 1 15,0 20-15,0-21 0,0 21 16,0-20-16,0 20 0,0-21 15,0 21-15,0-20 0,0-1 0,0 0 16,22 21-16,-1-21 0,0-21 0,0 22 16,0-1-16,22-21 0,-1 0 15,0 0-15,22 0 0,-22 0 0,22-21 16,-22-1-16,21 1 0,-20 0 16,20 0-16,-20 0 0,-1 0 0,-21-1 15,21-20-15,-20 21 0,-1-21 16,-21-1-16,0 22 0,0-21 0,0 21 15,0-1-15,0 1 0,0 0 16,-21 21-16,-1 0 0,1 0 16,0 0-16,0 21 0,0 0 15,21 1-15,-21 20 0,-1-21 16,22 21-16,-21-20 0,21 20 0,0 0 16,0-21-16,0 1 0,0 20 15,0-21-15,0 0 0,0 0 0,0 1 16,21-1-16,1 0 0,-1-21 0,21 0 15,-21 0-15,0 0 0,22 0 16,-22-21-16,21 0 0,-21 21 0,22-22 16,-22 1-16,0-21 0,21 21 15,-20 0-15,-1-22 0,0 22 16,0-21-16,0 21 0,-21-22 0,0 22 16,21 0-16,-21 0 0,22 0 15,-22 42 1,0 0-1,0 0-15,0 0 0,0 0 0,-22 1 16,22 20-16,-21-21 0,21 0 16,0 22-16,0-22 0,0 0 0,0 0 15,0 0-15,0 0 0,0 1 0,21-1 16,1-21 0,20 0-16,-21 0 0,21 0 0,-20-21 15,20-1-15,0 1 16,-21 0-16,22 21 0,-22-21 0,0 0 15,0 0-15,0-1 0,1 1 0,-22 0 16,21 21-16,-21-21 0,0 42 47,0 0-47,-21-21 0,21 21 0,0 1 16,0-1-16,0 0 0,0 0 15,0 0-15,21 0 16,0-21-16,0 0 0,0 0 0,0 0 15,22 0-15,-22 0 16,0 0-16,21 0 0,-20 0 0,-1-21 16,0 0-16,0 0 0,21 0 0,-42 0 15,22-1-15,-22 1 0,0-21 16,0 21-16,0 0 0,0-22 0,-22 1 16,1 21-16,0 0 0,0-1 15,0 1-15,0 21 0,-1 0 16,22 21-1,0 1 1,22-22-16,-1 0 0,0 21 0,0-21 16,0 0-16,0 0 15,1 0-15,-1 0 0,0 0 0,0 0 16,0 0-16,0 0 0,1 0 0,20 0 16</inkml:trace>
  <inkml:trace contextRef="#ctx0" brushRef="#br1" timeOffset="48180.47">15028 1969 0,'0'0'0,"43"-22"0,20 1 16,-42 0-16,22 0 0,-1 0 16,0 0-16,1-1 0,-22 1 0,21 0 15,-21 0-15,0 0 0,1 0 16,-44 21 0,-20 21-16,21 0 15,-21 0-15,-1 21 0,1-20 0,0 20 16,-1 0-16,22 1 15,-21 20-15,21-21 0,-1 1 0,22-1 16,0 0-16,0 1 0,0-1 0,0-21 16,22 22-16,-1-22 0,0 0 15,21 0-15,-21 0 0,22-21 0,-1 0 16,0 0-16,22 0 0,-22-21 16,22 21-16,-22-21 0,22 0 0,-22-22 15,21 22-15,-20-21 0</inkml:trace>
  <inkml:trace contextRef="#ctx0" brushRef="#br1" timeOffset="48387.35">15960 1905 0,'21'-42'0,"-42"84"0,42-127 0,-21 43 0,0 0 16,0 21-16,0-1 0,0 1 15,0 42 1,0 1-16,0-1 0,0 21 0,-21-21 16,21 22-16,0-1 0,0 0 15,0 1-15,-22-1 0,22 0 0,-21 1 16,21-1-16,0 0 0,0-21 15,0 1-15,0-1 0,0 0 0,0 0 16,0 0-16,21-42 31,-21 0-31,22 21 0,-1-21 0</inkml:trace>
  <inkml:trace contextRef="#ctx0" brushRef="#br1" timeOffset="48655.71">15981 1799 0,'0'0'0,"0"-84"15,0 62-15,0 1 16,21 21-16,0 0 0,0-21 16,22 21-16,-22 0 0,21 0 0,0 21 15,1 0-15,-1 1 0,22 20 0,-22-21 16,0 21-16,1 1 0,-1-1 16,-21 0-16,0 1 0,-21-1 0,0 0 15,0 1-15,-21-22 0,-21 21 16,-1 1-16,1-22 0,0 0 0,-22 21 15,22-21-15,-22 1 16,22-1-16,-21-21 0,20 21 0,22-21 0,0 0 16,0 0-16,21-21 15,21 0-15,0 21 16,0-22-16,22 1 0,-1 0 0,0 0 16</inkml:trace>
  <inkml:trace contextRef="#ctx0" brushRef="#br1" timeOffset="48907.56">17081 1757 0,'0'-21'0,"0"42"0,0-63 0,-21 42 16,0 0 0,0 21-16,0-21 0,0 21 0,21 21 15,-22-21-15,1 22 0,0-22 16,0 21-16,21 1 0,0-1 0,-21 0 15,21 1-15,0-22 0,0 21 0,0-21 16,0 22-16,0-22 0,0 0 16,21-21-16,-21 21 0,21 0 0,0-21 15,0 0-15,1 0 0,20 0 16,-21 0-16,0 0 0,22-21 0,-1 0 16</inkml:trace>
  <inkml:trace contextRef="#ctx0" brushRef="#br1" timeOffset="49147.43">17568 1715 0,'0'0'16,"21"-22"-16,1 22 0,-1 0 0,0 0 15,0 22-15,0-1 16,-21 0-16,21 21 0,-21-21 16,0 22-16,0-1 0,0-21 0,22 22 15,-22-1-15,0 0 0,0-21 16,0 22-16,0-22 0,0 21 0,0-21 15,0 1-15,0 20 16,0-21-16,-22 0 0,1-21 0,0 21 16,0 1-16,0-22 0,0 0 0,-1 0 15,1 0-15,21-22 16,0 1-16</inkml:trace>
  <inkml:trace contextRef="#ctx0" brushRef="#br1" timeOffset="49365.31">18478 1820 0,'0'0'0,"0"-21"15,0 42 17,0 1-32,22-1 15,-22 0-15,0 0 16,0 0-1,0 0-15,0 1 0,-22-1 16,1 0-16,21 0 16</inkml:trace>
  <inkml:trace contextRef="#ctx0" brushRef="#br1" timeOffset="49548.21">18584 2350 0,'0'0'0,"-21"21"15,-42 63 1,63-62-16,-22-1 0,22 0 0,0 0 16,0 0-16,0 0 0,0 1 0,0-1 15,0 0-15,-21 0 0,21 0 16,-21-21-16,0 21 0,0 1 0,-22-22 16,22 0-16,-21 21 0,0-21 0,-1 0 15</inkml:trace>
  <inkml:trace contextRef="#ctx0" brushRef="#br1" timeOffset="50508.17">7895 5249 0,'0'22'16,"21"-22"-16,0 0 15,1 0 1,-1 0-16,0 0 0,0-22 16,-21 1-16,0 0 15,0 0-15,0 0 0,0 0 16,0-1-16,-21 1 0,-21 21 0,20-21 16,-20 0-16,0 21 0,-1 0 15,1 0-15,0 0 0,-1 21 0,1 0 16,0 0-16,21 1 0,-22-1 15,22 21-15,-21-21 0,21 22 0,21-1 16,-22 0-16,22-21 0,0 22 0,0-1 16,0-21-16,0 22 0,0-22 15,22 0-15,-1 0 0,0 0 16,0-21-16,0 0 0,22 0 0,-22 0 16,0 0-16,21 0 0,-21-21 15,22 0-15,-22 0 0,21-22 0,-21 22 16,22-21-16,-22 21 0,0-22 15,21 1-15,-20 0 0,-1-1 0,-21-20 16,0 21-16,0-22 0,0 22 0,0-1 16,0 1-16,0 0 0,0-1 15,0 22-15,-21 21 16,21 21-16,-22 1 0,22-1 16,0 21-16,0 0 0,0 22 0,0-22 15,0 1-15,0 20 0,0-21 16,0 1-16,0-1 0,0-21 15,0 22-15,0-22 0,0 0 0,22 0 16,-1 0-16,0-21 0,0 21 16,0-21-16,0 0 0,1 0 15,-1 0-15,0-21 0</inkml:trace>
  <inkml:trace contextRef="#ctx0" brushRef="#br1" timeOffset="50676.08">8572 5355 0</inkml:trace>
  <inkml:trace contextRef="#ctx0" brushRef="#br1" timeOffset="51659.51">9588 5376 0,'0'0'0,"22"0"0,20 0 16,-21-21-16,43-21 15,-43 21-15,-21 0 0,0-1 16,0 1-16,0 0 0,0 0 0,-21 0 15,-1 0-15,1-1 0,0 1 0,-21 21 16,21 0-16,-1 0 0,-20 0 16,21 21-16,0 1 0,-22-1 0,22 0 15,0 0-15,0 0 0,21 22 0,0-22 16,-21 0-16,21 0 16,0 0-16,0 0 0,21-21 15,0 0-15,0 0 0,22 0 16,-22 0-16,21 0 0,-21-21 15,22 0-15,-22 0 0,21 21 0,-21-21 16,22 0-16,-22-1 0,0 1 16,0 0-16,0 21 0,-21-21 0,21 21 15,-21 21 1,0 0 0,0 0-16,0 22 0,0-22 0,0 21 15,0-21-15,0 22 0,0-1 0,0 0 16,0 1-16,0-1 0,0 22 15,0-22-15,0 0 0,0 22 0,0-22 16,0 0-16,0 1 0,0-22 16,0 21-16,-21-21 0,0 22 0,0-22 15,0 0-15,0-21 16,-1 0-16,1 0 0,0 0 0,0 0 16,0-21-16,0 0 0,-1 0 0,1-1 15,21-20-15,0 21 0,0-21 16,0-1-16,21 1 0,1 0 0,-1-1 15,21 1-15,0 0 0,1 20 0,20-20 16,-20 0-16,-1 21 16,21-22-16,1 22 0,-22-21 0,22 21 15,-1-1-15,-20-20 0,-1 21 0,0-21 0,1 20 16,-1-20-16,-21 0 16,0 21-16,0-22 0,-21 22 0,0-21 15,0 21-15,-21 21 0,0 0 16,0 0-16,-21 0 15,20 21-15,1 21 0,0-21 0,0 22 16,0-22-16,21 21 0,0 0 16,0 1-16,0-22 0,0 21 0,0-21 15,0 1-15,0 20 0,21-42 0,0 21 16,0 0-16,22-21 0,-22 0 16,0 0-16,21 0 0,-21 0 15,22-21-15,-1 0 0,-21 0 0,22 0 16,-1-1-16,-21-20 0,21 21 0,-20-21 15,20-1-15,-21 1 0,0 0 16,0-22-16,-21 22 0,0-22 0,0 1 16,0 20-16,0-20 0,0 21 15,0-1-15,0 22 0,0 0 0,0 0 16,0 42 0,0 21-16,0-21 0,0 22 15,0-1-15,-21 0 0,21 22 0,0-22 16,0 1-16,-21 20 0,21-21 15,0 1-15,0-1 0,0 0 16,0-20-16,0 20 0,0-21 0,0 0 16,0 0-16,0 1 0,21-22 15,0 0-15,1 0 0,-1 0 16,0-22-16,0 1 0,0 0 16,-21 0-16</inkml:trace>
  <inkml:trace contextRef="#ctx0" brushRef="#br1" timeOffset="51816.43">10774 5080 0,'-21'0'16,"42"0"-1,0 0 1,0 0-16,0 0 0,0 0 16,22 0-16,-22-21 0,21 21 0,-21-21 15,22 0-15,-1 21 0,-21-22 0,22 1 16,-22 21-16</inkml:trace>
  <inkml:trace contextRef="#ctx0" brushRef="#br1" timeOffset="52268.17">12509 4826 0,'0'0'0,"22"-21"0,-1-21 0,0-1 16,-21 1-16,0 0 0,0-1 0,0 22 16,0 0-16,0 0 0,-21 0 15,-22 21-15,22 0 0,-21 0 0,21 0 16,-22 21-16,1 0 0,21 0 16,-21 21-16,-1 1 0,22 20 0,0 1 15,0 20-15,-22-20 0,22 21 0,21-22 16,-21 1-16,21 20 0,0-41 15,0 20-15,0 1 0,0-22 0,21 0 16,22-21-16,-22 22 16,21-22-16,22-21 0,-22 0 0,21 0 0,-20 0 15,20 0-15,-20 0 0,20-21 16,-21 0-16</inkml:trace>
  <inkml:trace contextRef="#ctx0" brushRef="#br1" timeOffset="52524.03">13123 4763 0,'0'0'16,"-21"-22"-16,0 1 0,0 21 15,0 21-15,21 1 0,-22 20 16,1 0-16,21 1 0,0 20 0,-21-21 16,21 22-16,-21-22 0,21 22 15,-21-22-15,21 0 0,0 1 16,0-1-16,0-21 0,0 22 0,0-22 15,0 0-15,0 0 16,0-42 0,21 0-1,0 0-15,-21-1 0,0 1 16,0 0-16,21 0 0</inkml:trace>
  <inkml:trace contextRef="#ctx0" brushRef="#br1" timeOffset="52775.88">13060 4784 0,'0'0'0,"-21"0"0,21-21 0,0-1 15,0 1-15,0 0 16,21 21-16,0-21 0,21 21 15,-21 0-15,1-21 0,-1 21 16,21 0-16,-21 0 0,0 0 0,1 0 16,-1 0-16,0 0 0,-21 21 15,0 0-15,0 0 16,-21 0-16</inkml:trace>
  <inkml:trace contextRef="#ctx0" brushRef="#br1" timeOffset="52916.8">12954 5038 0,'0'21'0,"0"-42"0,0 63 16,0-21-16,21-21 16,21 0-16,-20 0 15,-1 0-15,21 0 0,0-21 16,1 21-16,-1-21 0,0 21 0,1-21 16,-1 0-16,0 21 0</inkml:trace>
  <inkml:trace contextRef="#ctx0" brushRef="#br1" timeOffset="53352.24">13864 4657 0,'-21'0'0,"21"21"16,-21-21-16,0 21 0,21 21 0,-22-20 15,22 20-15,0-21 0,-21 21 16,21 1-16,0 20 0,0-20 0,0-1 15,0 0-15,0 1 16,0-22-16,0 21 0,0 0 0,0-20 16,0-1-16,0 0 0,0 0 0,0 0 15,21 0-15,-21 1 0,0-44 47,0 1-47,0 0 0,0 0 16,0-21-16,0 20 0,22-20 0,-1 21 15,0-21-15,21 20 0,-21-20 16,22 21-16,-1 0 0,0 0 0,1 21 16,-1 0-16,-21 0 0,22 0 15,-22 21-15,0 0 0,0 0 16,0 0-16,-21 22 0,0-22 0,0 0 16,0 21-16,-21-21 0,0 1 15,-21-1-15,-1 21 0,1-21 0,0 0 16,-1 1-16,1-22 0,-22 21 0,22-21 15,0 0-15,-22 0 0,22 0 16,0 0-16,-22 0 0</inkml:trace>
  <inkml:trace contextRef="#ctx0" brushRef="#br1" timeOffset="53652.02">12488 4678 0,'0'-21'0,"21"21"31,1 0-31,-22 21 15,0 0-15,0 0 0,0 0 16,0 1-16,0-1 16,0 0-16,0 0 15,0 0-15,0 0 0</inkml:trace>
  <inkml:trace contextRef="#ctx0" brushRef="#br1" timeOffset="53796.47">12679 4720 0,'21'0'16,"-42"21"0,21 1-1,-21-22-15,21 21 0,0 0 0,0 0 16,0 0-16,21-21 16,0 0-16,21 21 0,1-21 15</inkml:trace>
  <inkml:trace contextRef="#ctx0" brushRef="#br1" timeOffset="54115.33">14711 4614 0,'0'22'47,"-21"-22"-47,-1 21 0,22 0 16,-21-21-16,0 21 0,21 0 0,0 0 15,-21 1 1</inkml:trace>
  <inkml:trace contextRef="#ctx0" brushRef="#br1" timeOffset="54279.71">14859 4636 0,'-21'0'31,"21"21"-31,0 0 16,-21-21-16,21 21 0,0 0 0,0 0 16,0 1-16,0-1 15,0 0 1,21-21 0</inkml:trace>
  <inkml:trace contextRef="#ctx0" brushRef="#br1" timeOffset="54620.03">15028 4360 0,'0'0'0,"-21"-21"16,0 21-16,21-21 0,-21 21 0,42 0 31,0 0-31,0 21 0,22 0 15,-22 1-15,21 20 0,-21-21 16,22 21-16,-22-20 0,0 20 0,0 0 16,0 1-16,0-1 0,-21 0 15,0 22-15,0-22 0,0 22 0,0-1 16,-21-21-16,0 22 0,0-22 0,-21 1 16,20-1-16,-20 0 0,0 1 15,-1-1-15,1-21 0,21 0 0,-21 0 16,20 1-16,-20-1 0,21-21 15,21-21 1,0-1 0,21 1-16,0 0 0,22-21 0</inkml:trace>
  <inkml:trace contextRef="#ctx0" brushRef="#br1" timeOffset="54819.91">15727 4868 0,'0'-42'16,"-21"42"15,21 21-15,-22 0-1,22 1 1</inkml:trace>
  <inkml:trace contextRef="#ctx0" brushRef="#br1" timeOffset="55003.47">15748 5271 0,'0'0'16,"0"21"-16,0 21 15,0-21-15,0 0 0,0 1 16,-21-1-16,21 0 15,-21-21-15,-1 21 0,1 0 0,0-21 16,0 21-16,0 1 0,-22-22 16,1 21-16,21-21 0,-21 0 0,-1 21 15,1 0-15</inkml:trace>
  <inkml:trace contextRef="#ctx0" brushRef="#br1" timeOffset="56031.83">6519 7705 0,'0'0'0,"0"-21"16,0-1-16,0 1 15,0 42 1,0 1 0,0-1-16,0 0 0,-21 21 0,21 1 15,-21-1-15,21 0 16,-21 1-16,0-1 0,21 21 0,-22-20 15,1-1-15,0 0 0,21 1 0,0-1 16,0-21-16,0 0 0,0 1 16,0-1-16,0 0 0,0-42 15,21 0 1,-21-1-16,0 1 0,21 0 16</inkml:trace>
  <inkml:trace contextRef="#ctx0" brushRef="#br1" timeOffset="56423.62">6435 7789 0,'-43'-84'16,"86"168"-16,-107-189 0,64 83 16,0 1-16,0 0 0,0 0 15,0 0-15,21 0 0,0 21 0,22-22 16,-1 22-16,0 0 0,1 0 16,-1 0-16,0 0 0,1 0 0,-1 0 15,-21 22-15,22 20 0,-22-21 0,-21 0 16,0 0-16,0 22 0,0-22 15,-21 21-15,-22-21 0,1 22 0,0-1 16,-22-21-16,22 22 0,-1-22 0,1 0 16,0 0-16,-1 0 15,22-21-15,0 0 0,0 0 0,0 0 16,21-21 0,0 0-16,21 21 15,0 0-15,0 0 0,0 0 0,1 0 16,-1 21-16,21-21 0,-21 21 15,0 0-15,1 22 0,-1-22 0,0 0 16,0 0-16,-21 0 0,0 22 0,21-22 16,0 0-16,-21 0 15,0 0-15,22-21 0,-1 0 0,0 0 16,0 0-16,0 0 0,0-21 16,1 0-16,-1 0 15,0 0-15</inkml:trace>
  <inkml:trace contextRef="#ctx0" brushRef="#br1" timeOffset="56764.43">7154 7853 0,'0'-21'16,"-21"42"15,0 0-31,0 0 0,0 0 0,-1 1 16,1 20-16,0 0 0,21-21 15,-21 22-15,21-22 0,0 0 0,0 21 16,0-20-16,0-1 0,21 0 15,0-21-15,0 21 16,1-21-16,-1 0 0,0 0 0,0-21 16,0 0-16,22 0 0,-22 21 0,0-43 15,0 22-15,21 0 0,-42-21 16,22 20-16,-22 1 0,0-21 0,0 21 16,0-22-16,0 22 0,-22 0 0,1 0 15,0 0-15,-21 21 0,21 0 16,-1 0-16,-20 0 0,21 0 0,0 0 15,0 0-15,-1 21 0,22 0 16,0 0-16,0 0 16,22-21-1,20 0-15,-21 0 16</inkml:trace>
  <inkml:trace contextRef="#ctx0" brushRef="#br1" timeOffset="57180.2">7599 7493 0,'0'0'16,"0"-21"-16,-21 21 0,-1 0 16,22 21-16,-21 0 0,0 0 15,21 1-15,0 20 0,0 0 0,-21-21 16,21 22-16,-21-1 0,0 0 0,21 1 16,0-1-16,-22 0 15,22 1-15,-21-1 0,0 0 0,21-20 16,0 20-16,0-21 0,-21 21 0,21-20 15,0-1-15,21-42 32,0-1-32,0 1 0,1 0 0,-1 0 15,21-21-15,-21 20 0,0-20 16,1 21-16,20 0 0,-21 0 0,0-1 16,22 22-16,-22 0 0,21 0 15,-21 0-15,0 0 0,1 0 0,-1 0 16,0 22-16,-21-1 0,21 0 0,-21 0 15,0 0-15,0 0 16,-21 1-16,0-1 0,-22 0 0,22 0 16,-21 0-16,0 0 0,-1 1 0,1-1 15,0 0-15,-1-21 0,22 0 16,-21 21-16,21-21 0,21-21 16,0 0-1,21 0-15,0-1 0</inkml:trace>
  <inkml:trace contextRef="#ctx0" brushRef="#br1" timeOffset="57512.01">8191 7747 0,'0'0'0,"-21"0"32,0 21-32,0-21 0,0 21 0,0 1 15,-1-1-15,1 0 0,0 21 16,0-21-16,0 1 0,0 20 0,21-21 15,0 0-15,0 0 0,0 1 0,0-1 16,0 0-16,21 0 0,0-21 16,0 0-16,0 0 0,22 0 0,-22 0 15,21-21-15,-21 21 0,22-21 0,-22 0 16,0-1-16,0 1 0,0 0 16,0 0-16,-21 0 0,22 0 0,-22-1 15,0 1-15,0 0 0,0 0 16,-22 0-16,-20 0 0,21-1 15,0 1-15,0 21 0,-1-21 0,1 21 16,0 0-16,0 0 0,21-21 16,21 0-1,0 21-15</inkml:trace>
  <inkml:trace contextRef="#ctx0" brushRef="#br1" timeOffset="57740.58">8657 7514 0,'0'21'16,"0"1"0,-21-1-16,21 0 0,-21 0 0,0 0 15,-1 22-15,22-22 0,0 21 0,-21 0 16,0-20-16,21 20 0,0 0 16,0 1-16,0-1 0,0-21 0,0 21 15,0-20-15,0-1 0,0 0 16,21-21-16,0 0 0,1 0 0,-1 0 15,0 0-15,0 0 0,0-21 0,22 21 16,-22-43-16,0 22 0,0 0 0,0 0 16</inkml:trace>
  <inkml:trace contextRef="#ctx0" brushRef="#br1" timeOffset="57880.02">8572 7768 0,'0'0'15,"-21"0"-15,0 0 0,0 0 0,42 0 31,0 0-31,0 0 16,1 0-16,20-21 0,-21 21 16,21-21-16,1 21 0,-22-21 0,21 21 15,1-21-15</inkml:trace>
  <inkml:trace contextRef="#ctx0" brushRef="#br1" timeOffset="58384.43">10075 7557 0,'0'0'0,"0"-22"0,21-41 16,-21 42-16,22 21 16,-1-21-16,0 21 0,21 0 0,-21 0 15,22 0-15,-22 21 0,21 0 16,-21 0-16,1 21 0,-1-20 0,0 20 15,0-21-15,0 21 0,-21-20 16,0 20-16,0-21 0,0 21 0,0-20 16,0-1-16,0 0 0,0 0 15,0 0-15,-21-21 0,21-21 32,0 0-32,0 0 0,0 0 15,0-22-15,0 22 0,21-21 16,0 21-16,-21-22 0,22 1 0,-1 21 15,-21-22-15,21 22 0,0-21 0,0 21 16,0 21-16,-21-21 0,22 21 16,-1 0-16,0 0 15,0 0-15</inkml:trace>
  <inkml:trace contextRef="#ctx0" brushRef="#br1" timeOffset="58575.41">11176 7430 0,'42'0'16,"-21"0"-16,1 0 0,-1 0 15,0-22-15,0 22 0,21-21 16,-20 21-16,20-21 0,-21 21 0,0 0 16,0 0-16,1 0 0,-1 0 15,-42 0 1,21 21-16</inkml:trace>
  <inkml:trace contextRef="#ctx0" brushRef="#br1" timeOffset="58711.89">11366 7620 0,'0'0'0,"0"42"16,22-42 0,-1 0-16,0 0 0,0 0 15,0 0-15,22 0 0,-22 0 0,21 0 16,-21-21-16,22 0 0,-1 21 0,0-21 15,22 0-15</inkml:trace>
  <inkml:trace contextRef="#ctx0" brushRef="#br1" timeOffset="59164.38">12658 7260 0,'-22'0'0,"1"0"16,0 0-16,21 21 0,0 1 16,0-1-16,-21 0 0,21 0 0,0 0 15,0 0-15,0 22 0,0-22 16,0 21-16,-21-21 0,21 1 16,0 20-16,0-21 0,0 0 0,0 0 0,0 1 15,0-1 1,0-42 15,0-1-15,0 1-16,0 0 0,0-21 0,0 21 15,0-22-15,21 1 0,0 0 0,0-1 16,0 1-16,1 0 0,-1 20 16,0 1-16,0 0 0,21 21 0,-20 0 15,-1 0-15,0 21 0,0 0 16,0 1-16,-21-1 0,0 0 0,21 21 15,-21-21-15,0 22 0,0-1 16,0-21-16,0 22 0,0-22 16,0 0-16,0 0 0,-21 0 0,21 0 15,0 1-15,0-1 0,21-21 16,1 0-16,-1 0 16,0-21-16</inkml:trace>
  <inkml:trace contextRef="#ctx0" brushRef="#br1" timeOffset="59495.85">13208 7493 0,'21'0'15,"0"0"1,0 0-16,1-21 16,-1 0-16,0 21 0,0-21 0,21 21 15,-20-22-15,-1 1 0,0 0 16,0 0-16,0 0 0,-21 0 0,0-1 15,0 1-15,0 0 0,-21 21 16,0 0 0,0 0-16,0 0 0,-1 21 0,-20 0 15,21 1-15,0-1 0,-22 21 0,22-21 16,21 22-16,-21-22 0,21 21 16,-21 0-16,21-20 0,0 20 15,0-21-15,0 0 0,0 22 0,0-22 16,42-21-16,-21 21 0,1-21 15,20 0-15,-21 0 0,21 0 0,1 0 16,-1 0-16,0-21 0,1 0 0,-1-1 16,0 1-16,1 0 0</inkml:trace>
  <inkml:trace contextRef="#ctx0" brushRef="#br1" timeOffset="59935.35">13885 7345 0,'0'0'0,"0"-21"15,0 42 1,-21 0-16,21 0 15,-21 0-15,21 1 0,-21-1 16,21 0-16,0 0 0,-21 21 0,21-20 16,0-1-16,-22 0 0,22 0 15,0 0-15,0 0 0,22-21 16,-1 0-16,0 0 16,0 0-16,0 0 0,0-21 15,1 0-15,-1 0 0,0 0 0,0 0 16,0-1-16,0 1 0,1 0 0,-22 0 15,0 42 17,0 0-17,0 0-15,0 1 0,0-1 0,0 0 16,0 0-16,0 0 16,0 0-16,21-21 0,0 22 0,0-22 15,0 0-15,22 0 0,-22 0 16,21 0-16,-21 0 0,22-22 0,-22 1 15,21 21-15,-21-21 0,22-21 0,-22 21 16,0-1-16,-21-20 0,0 21 16,0-21-16,0-1 0,0 1 0,0 0 15,0 20-15,0-20 0,0 21 16,0 0-16,-21 21 0,21-21 0,-21 21 16,-1 0-16,1 0 0,0 0 15,0 21-15,0 0 16</inkml:trace>
  <inkml:trace contextRef="#ctx0" brushRef="#br1" timeOffset="60346.73">16065 7006 0,'0'0'0,"22"-42"0,-1 21 0,-21 0 0,21-1 15,-21 44 1,0-1 0,-21 0-16,0 21 0,-1 1 0,1-1 15,21 0-15,-21 1 0,0 20 16,21-21-16,0 22 0,-21-22 0,0 1 16,21-1-16,0 0 0,-22 1 0,22-22 15,0 0-15,0 0 0,0 0 16,22-21-1,-1 0-15,0 0 0,-21-21 16</inkml:trace>
  <inkml:trace contextRef="#ctx0" brushRef="#br1" timeOffset="61067.34">16044 7303 0,'0'0'0,"-21"-43"0,21-20 0,0 20 16,0-20-16,0 21 0,0-22 0,21 22 15,0-1-15,22 1 0,-22 0 16,21 21-16,22-22 0,-22 43 0,22 0 15,-22 0-15,0 0 0,22 0 16,-22 21-16,-21 1 0,22 20 0,-22-21 16,-21 21-16,0-20 0,0 20 0,-21 0 15,-22 1-15,22-22 0,-42 21 16,20-21-16,-20 22 0,20-22 0,-20 0 16,21 0-16,-22 0 0,22 0 0,21-21 15,-22 0-15,22 0 0,0 0 16,0 0-16,21-21 0,0 0 15,0 0-15,0 0 16,0 0-16,21 21 16,0 0-16,0 0 0,0 21 15,1 0-15,-1 0 0,0 21 16,-21-20-16,21-1 0,-21 0 0,21 21 16,-21-21-16,0 1 0,21-1 15,1 21-15,-1-42 0,0 21 0,-21 0 16,42 1-16,-21-22 0,1 0 0,-1 0 15,21 0-15,0 0 0,-20 0 16,20-22-16,0 22 0,-21-21 0,22 0 16,-22 0-16,21 0 0,-21-22 15,1 22-15,-1 0 0,0-21 16,0 21-16,-21-22 0,0 1 0,0 21 16,0 0-16,0-1 0,0 44 31,-21-1-31,0 0 0,21 0 15,-21 21-15,-1 1 0,22-22 16,0 21-16,-21-21 0,21 22 0,0-22 16,0 0-16,0 21 0,0-20 0,0-1 15,21 0-15,1-21 16,-1 0-16,0 0 0,0 0 0,21 0 16,-20-21-16,20 0 15,-21-1-15,0 22 0,22-42 0,-22 21 16,0 0-16,0-22 0,0 1 0,0 0 15,-21-1-15,0 1 0,0 0 16,0-1-16,-21 22 0,0-21 0,21 21 16,-21 21-16,-21 0 0,20 0 0,1 0 15,0 0-15,-21 0 0,21 21 16,-1-21-16,-20 21 0,21 0 0,0 0 16,21 1-16,0-1 0,0 0 15,0 0-15,21-21 0,0 0 16,21 0-16</inkml:trace>
  <inkml:trace contextRef="#ctx0" brushRef="#br1" timeOffset="61520.04">17462 6795 0,'0'0'0,"-21"-22"0,0 22 0,0 0 15,0 0-15,0 0 16,21 22-16,0-1 0,0 21 0,-22-21 15,22 22-15,0-1 0,0 0 16,0 1-16,0-1 0,0 0 0,0 1 16,0-1-16,0 0 0,0 1 15,0-22-15,0 21 0,0-21 16,-21 0-16,21 1 0,0-1 0,0 0 16,-21-21-16,21-21 31,0 0-31,0-1 0,0 1 0,21 0 15,0-21-15,1 21 0,-1-22 16,21 22-16,-21 0 0,22-21 0,-22 42 16,0-22-16,21 1 0,-21 21 0,1 0 15,20 0-15,-21 0 0,0 21 16,-21 1-16,21-1 0,-21 0 0,0 0 16,0 0-16,0 22 0,0-22 15,-21 0-15,0 0 0,0 0 16,-21 0-16,20 1 0,-20-1 0,0-21 15,-1 21-15,22-21 0,-21 0 16,21 0-16,-22 0 0,22 0 0,42-21 31,1 21-31,20-21 0,0-1 16,-21 1-16</inkml:trace>
  <inkml:trace contextRef="#ctx0" brushRef="#br1" timeOffset="61867.84">17992 6985 0,'0'0'0,"0"21"32,-22 0-32,1 1 15,0 20-15,21-21 0,-21 21 0,0 1 16,0-1-16,21-21 0,0 22 16,0-1-16,0-21 0,0 0 0,0 0 15,0 1-15,0-1 0,21 0 16,0-21-16,0 0 0,0 0 0,0 0 15,1 0-15,20 0 0,-21 0 0,21-21 16,-20 0-16,-1-1 0,0 1 16,0 0-16,0 0 0,-21-21 15,0 20-15,0-20 0,0 21 0,-21-21 16,0-1-16,0 22 0,0 0 16,-1 0-16,-20 0 0,21 21 0,0 0 15,-22 0-15,22 0 0,0 0 16,0 0-16,0 21 0,0-21 0,21 21 15,0 0-15,0 0 0,0 0 16,21-21-16,0 0 0,0 0 16,0 0-16,22 0 0</inkml:trace>
  <inkml:trace contextRef="#ctx0" brushRef="#br1" timeOffset="62131.69">18584 6795 0,'0'0'0,"0"-22"0,0-20 15,0 21-15,0 0 0,-21 42 16,21 0 0,-21 0-16,0 22 0,21-1 15,0 0-15,-21 1 0,-1 20 0,1-21 16,0 22-16,21-22 0,-21 1 16,0 20-16,21-21 0,-21 1 0,21-1 15,0-21-15,0 0 0,0 22 0,0-22 16,21 0-1,0-21-15,0 0 0,0 0 0,0 0 16,22 0-16,-22-21 0,21 0 0,1 0 16,-1-1-16,-21 1 0,21-21 15,-20 21-15,20-22 0</inkml:trace>
  <inkml:trace contextRef="#ctx0" brushRef="#br1" timeOffset="62283.6">18457 6964 0,'0'0'0,"-21"0"0,0 0 15,0 0-15,42 0 16,0 0 0,0 0-16,22 0 0,-22 0 15,21 21-15,0-21 0,1 0 16,-1 0-16,0 0 0,22 0 0,-22 0 16,1-21-16</inkml:trace>
  <inkml:trace contextRef="#ctx0" brushRef="#br1" timeOffset="62535.46">19621 6816 0,'0'0'0,"-42"0"0,21 0 0,-21-21 0,20 21 16,1 0-16,0 0 0,0 0 16,0 0-16,0 0 0,21 21 15,-22 0-15,1 0 0,0 0 0,0 22 16,21-22-16,-21 21 0,0-21 15,21 22-15,0-1 0,-22 0 0,22 1 16,0-22-16,0 21 0,0 0 16,0-20-16,0-1 0,0 0 0,22 0 15,-1 0-15,0-21 0,0 0 0,21 0 16,-20 0-16,20 0 0,0 0 16,1-21-16</inkml:trace>
  <inkml:trace contextRef="#ctx0" brushRef="#br1" timeOffset="62777.83">19875 6858 0,'0'0'0,"0"-42"16,43-1-1,-22 22-15,0 21 0,0 0 0,0 0 16,1 0-16,-1 0 0,0 43 0,-21-22 16,0 0-16,0 21 0,0-21 15,0 22-15,0-1 0,0 0 0,0 1 16,0-1-16,-21 0 0,0 1 15,-1-1-15,1-21 0,0 22 0,0-22 16,21 0-16,-21 0 0,21 0 16,-21-21-16,21 21 0,0-42 31,21 0-31,0 0 0</inkml:trace>
  <inkml:trace contextRef="#ctx0" brushRef="#br1" timeOffset="62971.72">20637 6773 0,'0'0'0,"-21"0"0,0 0 15,21 22 48,0-1-63,0 0 15,0 0-15,0 0 16</inkml:trace>
  <inkml:trace contextRef="#ctx0" brushRef="#br1" timeOffset="63135.63">20743 7260 0,'0'0'0,"0"21"0,-21 22 0,21-22 0,0 0 16,0 0-16,0 22 15,0-22-15,-21 0 0,0 21 0,21-21 16,-43 1-16,22-1 0,-21 0 16,0 0-16,-22 0 0,1 0 0,-1-21 15,-21 22-15,22-22 0,-43 21 0</inkml:trace>
  <inkml:trace contextRef="#ctx0" brushRef="#br1" timeOffset="63887.43">9610 8340 0,'0'-21'0,"0"42"0,0-64 0,0 22 16,21 0 0,0 21-16,0 0 0,0 0 0,22 0 15,-22 21-15,21 0 0,-21 1 16,22 20-16,-22-21 0,21 21 0,-21 1 15,-21-22-15,0 21 0,0 1 0,0-22 16,0 21-16,-21-21 0,0 0 16,0 1-16,0-1 0,-1 0 15,1-21-15,0 0 0,0 0 0,0 0 16,21-21-16,0 0 16,0-1-16,0 1 0,0 0 0,0-21 15,21-1-15,0 22 0,0-21 0,0-22 16,1 22-16,-1 0 0,0-1 15,0 1-15,0 0 0,0 21 0,22-1 16,-22 1-16,0 0 0,0 21 16,0 0-16,1 0 0,-1 0 0,-21 21 15,21 0-15,0 1 0</inkml:trace>
  <inkml:trace contextRef="#ctx0" brushRef="#br1" timeOffset="64060.86">10456 8446 0,'0'0'0,"0"-22"78,0 1-78,21 21 0</inkml:trace>
  <inkml:trace contextRef="#ctx0" brushRef="#br1" timeOffset="64283.73">11345 8065 0,'-21'0'16,"0"21"-16,21 0 15,-21 0-15,21 0 0,0 0 16,0 22-16,0-22 0,-21 21 0,21-21 15,-22 22-15,1-1 0,0-21 16,21 22-16,-21-22 0,0 21 16,0-21-16,-1 0 0,1 1 0,21-1 15,43-21 1,-22-21 0,0 21-16</inkml:trace>
  <inkml:trace contextRef="#ctx0" brushRef="#br1" timeOffset="64532.59">11578 8170 0,'0'0'0,"0"-21"0,0 0 0,-21 21 16,0 0-1,0 21-15,-1 0 0,1 1 16,-21-22-16,21 21 0,-22 0 16,22 0-16,-21 0 0,21 0 0,-22 1 15,22-1-15,21 0 16,0 0-1,21 0-15,1-21 0,-1 21 0,0 1 16,0-22-16,-21 21 0,21 0 16,0 0-16,1-21 0,-1 21 0,-21 0 15,21-21-15,0 0 0,-21 22 0,21-22 16,0 0-16,1 0 0,-1 0 16</inkml:trace>
  <inkml:trace contextRef="#ctx0" brushRef="#br1" timeOffset="64796.13">12128 8128 0,'-42'-21'16,"21"21"-16,0 21 15,21 0-15,-21-21 0,21 21 16,-22 22-16,22-22 0,0 0 15,0 21-15,-21-20 0,21-1 0,-21 21 16,21-21-16,0 0 0,0 22 0,0-22 16,0 0-1,0 0-15,0 0 16,21-21-16,0 0 16,1-21-1</inkml:trace>
  <inkml:trace contextRef="#ctx0" brushRef="#br1" timeOffset="65012.01">12086 8149 0,'0'0'16,"0"-21"-16,0-21 0,0 21 0,0-1 15,0 1-15,21 0 0,-21 0 0,21 0 16,1 21-16,-1 0 0,0 0 0,0 0 16,0 0-16,0 0 0,1 21 15,-1 0-15,-21 0 0,0 0 16,0 1-16,0-1 0,0 0 0,0 0 15,-21 0-15,-22 0 0,22 1 16,-21-1-16,-1 0 0,1 0 0,0 0 16,-1 0-16,1-21 0,0 22 15,-1-1-15,1-21 0,0 21 0</inkml:trace>
  <inkml:trace contextRef="#ctx0" brushRef="#br1" timeOffset="65571.73">10096 8911 0,'0'21'15,"0"1"1,0-1-16,0 0 16,22 0-16,-22 0 0,0 22 15,21-22-15,0 0 0,0 0 0,-21 0 16,0 0-16,0 22 0,21-22 16,-21 0-16,0 0 15,0 0-15,0 1 0,-21-22 31,21-22-15,0 1-16,0 0 0,0 0 16,0 0-16,0 0 0,0-1 15,0-20-15,0 21 0,0 0 0,0 0 16,21-1-16,0-20 0,1 42 0,-1-21 16,-21 0-16,21 21 0,0 0 15,0-21-15,0 21 0,1 0 16</inkml:trace>
  <inkml:trace contextRef="#ctx0" brushRef="#br1" timeOffset="65740">10668 9059 0,'0'0'16,"-21"0"15,21-21 16,21 21-47</inkml:trace>
  <inkml:trace contextRef="#ctx0" brushRef="#br1" timeOffset="65944.09">11303 8848 0,'0'21'0,"0"0"16,-21 0-16,21 0 0,0 1 16,0-1-16,0 0 0,0 0 0,-21 21 15,21-20-15,0-1 0,-22 0 0,22 0 16,0 0-16,0 0 0,0 1 16,0-1-16,22-42 31,-1 21-31</inkml:trace>
  <inkml:trace contextRef="#ctx0" brushRef="#br1" timeOffset="66247.92">11642 8827 0,'0'0'0,"0"-22"16,-22 22-1,22 22 1,-21-1-16,0-21 0,0 21 0,0 0 15,0 0-15,-22-21 0,22 21 16,-21 1-16,-1-22 0,-41 21 16,63 0-16,-1-21 15,44 0 1,-1 0-16,0 0 16,0 0-16,21 0 0,-20 21 0,-1-21 15,0 21-15,0-21 0,0 21 0,0 1 16,1-22-16,-22 21 15,21-21-15,-21 21 0,21-21 16,0 0-16,0 0 16</inkml:trace>
  <inkml:trace contextRef="#ctx0" brushRef="#br1" timeOffset="66515.77">11980 8763 0,'0'-21'16,"0"42"-1,0 0-15,0 0 0,0 1 16,0 20-16,0-21 0,0 0 0,0 22 16,-21-22-16,0 21 0,21-21 15,-21 0-15,0 22 0,21-22 0,0 0 16,0 0-16,-22 0 0,22 1 15,0-44 17,0 1-32,22 21 15,-22-21-15,21 0 0,-21 0 0,0 0 16</inkml:trace>
  <inkml:trace contextRef="#ctx0" brushRef="#br1" timeOffset="66712.17">11959 8932 0,'0'-63'15,"0"42"-15,-21 169 0,42-317 0,-21 274 0,21-253 0,0 127 16,-21 0-16,22 21 0,-1-21 15,0 0-15,0 21 0,0 0 16,0 0-16,1 0 0,20 0 0,-21 0 16,0 21-16,-21 0 0,0 21 15,0-21-15,0 1 0,0-1 16,-21 0-16,-21 0 0,21 21 0,-22-20 16,1-1-16,0 0 0,20-21 15,-20 21-15,0-21 0,21 0 0,-1 0 16,1 0-16,0 0 0,21-21 15,0 0-15</inkml:trace>
  <inkml:trace contextRef="#ctx0" brushRef="#br1" timeOffset="68244">16214 7705 0,'0'0'0,"0"-21"15,-22 21 1,1 0-16,0 0 0,0 0 16,-21 0-16,20 0 0,-20 0 0,21 21 15,0 0-15,-22 0 0,22 0 16,0 0-16,0 22 0,0-1 0,21-21 16,0 43-16,0-22 0,0 0 15,0 1-15,0-22 0,0 21 0,0 1 16,0-22-16,21 0 0,0 0 0,0 0 15,22-21-15,-22 0 0,21 0 16,-21 0-16,22 0 0,-1 0 0,0-21 16,1 21-16,-1-21 0</inkml:trace>
  <inkml:trace contextRef="#ctx0" brushRef="#br1" timeOffset="68787.7">16616 7768 0,'0'-21'15,"0"0"-15,0 0 16,0 0 0,0 42 15,0 0-31,-21 0 0,21 21 0,-22-20 16,22 20-16,-21 0 0,0 1 0,21-1 15,0 0-15,-21 1 0,0-1 16,0 0-16,21 1 0,0-22 0,-22 21 15,22-21-15,-21 0 0,21 1 16,0-1-16,21-21 16,1 0-16,-1 0 15,0 0-15,21-21 0,-21 21 16,1-22-16,-1 22 0,21-21 0,-21 0 16,0 21-16,1-21 0</inkml:trace>
  <inkml:trace contextRef="#ctx0" brushRef="#br1" timeOffset="68977.59">16425 7980 0,'21'0'31,"1"0"-31,-1 0 0,0-21 0,21 21 16,-21 0-16,22 0 0,-1 0 0,0-21 15,1-1-15,-1 22 0,0-21 16,1 21-16,-1-21 0</inkml:trace>
  <inkml:trace contextRef="#ctx0" brushRef="#br1" timeOffset="69195.98">17208 7705 0,'-21'0'0,"0"0"16,0 0-16,21 21 15,-21-21-15,0 21 0,21 21 0,0-20 16,-22 20-16,1-21 0,21 21 16,-21 1-16,21-1 0,0 0 0,0 1 15,0-22-15,-21 21 0,21-21 16,0 1-16,0 20 0,0-21 16,0 0-16</inkml:trace>
  <inkml:trace contextRef="#ctx0" brushRef="#br1" timeOffset="69355.89">16870 8065 0,'0'-22'15,"21"22"1,0 0-16,0 0 0,0 0 0,1 0 15,-1-21-15,21 21 0,0-21 16,-20 21-16,20-21 0,21 0 0</inkml:trace>
  <inkml:trace contextRef="#ctx0" brushRef="#br1" timeOffset="69848.61">18034 7726 0,'0'0'0,"0"21"47,-21 0-47,21 0 0,0 1 16,0 20-16,0-21 0,-21 21 15,-1 1-15,22-1 0,-21 0 0,0 1 16,0-1-16,21 0 0,0-20 16,-21 20-16,21-21 0,0 0 0,-21 0 15,21 1-15,21-44 31,-21 1-15,21 0-16</inkml:trace>
  <inkml:trace contextRef="#ctx0" brushRef="#br1" timeOffset="70023.5">17695 8086 0,'0'0'0,"-21"0"15,21-21-15,42 21 31,-20 0-31,-1 0 16,0 0-16,21-22 0,-21 22 0,22 0 16,-1-21-16,0 21 0,1-21 15,-1 21-15,0-21 0,1 0 0,-1 21 16,0-21-16,22 21 0</inkml:trace>
  <inkml:trace contextRef="#ctx0" brushRef="#br1" timeOffset="70268.37">18627 7789 0,'-22'0'0,"44"-21"32,-1 21-32,0 0 15,0 0-15,21 0 0,-20 0 0,-1 0 16,21-21-16,-21 21 0,22 0 0,-22 0 15,0 0-15,0 0 0,0 0 16,-42 0 31</inkml:trace>
  <inkml:trace contextRef="#ctx0" brushRef="#br1" timeOffset="70544.22">18796 7789 0,'0'0'15,"0"22"1,-21-22-16,21 21 0,0 0 16,0 0-16,0 0 0,-21 0 15,21 1-15,-22 20 0,1-21 0,0 21 16,21-20-16,-21 20 0,0-21 15,21 21-15,-21-20 0,21-1 0,-22 21 16,22-21-16,0 0 0,-21 1 16,21-1-1,0-42 17,21 21-32</inkml:trace>
  <inkml:trace contextRef="#ctx0" brushRef="#br1" timeOffset="74461.1">22310 9377 0,'0'0'0,"0"-21"15,0 0 1,0-1-16,0 1 15,0 0-15,0 0 32,0 42-1,0 0-31,0 0 16,0 1-16,0-1 0,0 21 0,0-21 15,0 22-15,0-1 0,0 0 16,21 1-16,-21-1 0,0 0 0,0 1 15,0-1-15,0 0 0,0 1 0,0-22 16,0 21-16,0-21 0,0 0 16,0 1-16,0-1 0,0 0 0,0 0 15,0 0 1,0-42 0,0 0-1,0 0 1,0 0-16,0-1 0,0 1 15,0 0-15,0 0 0</inkml:trace>
  <inkml:trace contextRef="#ctx0" brushRef="#br1" timeOffset="75655.63">22394 9229 0,'21'0'31,"1"0"-15,-1 0-16,0 0 0,21 0 16,-21 0-16,22 0 0,-1 0 0,22 0 15,-22 0-15,21 0 0,1 0 0,-1 0 16,1 0-16,21 0 16,-22 0-16,22 0 0,-22 0 0,22 0 15,-22 0-15,22 0 0,0 0 0,-1 0 16,1 0-16,0 0 0,-1 0 15,-20 0-15,21 0 0,-22 0 0,-21 0 16,22 0-16,-22 0 0,1 0 16,-1 0-16,0 0 0,-21 0 0,1 0 15,-1 0-15,0 0 16,0 0 0,-21 21 30,0 0-46,0 0 16,0 0-16,0 1 16,0-1-16,0 0 15,0 0-15,0 0 0,0 22 0,0-22 16,0 0-16,0 0 0,0 21 16,0-20-16,0 20 0,0-21 0,0 0 15,0 22-15,0-22 0,0 0 16,0 0-16,0 0 0,0 0 0,0 1 15,0-1-15,0 0 0,0 0 0,0 0 16,0 0-16,0 1 16,0-1-1,0 0 1,-21-21-16,0 0 31,0 0-15,-1 0-16,1 0 15,0 0-15,0 0 16,0 0-16,0 0 16,-1 0-16,1 0 0,0 0 0,0 0 15,0 0-15,0 0 0,-22 0 16,22 0-16,0 0 0,-21 0 0,20 0 16,-20 0-16,0 0 0,-1 0 0,1 0 15,0 0-15,-1 0 0,1-21 16,0 21-16,-1 0 0,1 0 0,0 0 15,-1 0-15,1-21 0,0 21 16,-1 0-16,1 0 0,21 0 0,-21 0 16,-1 0-16,22-22 0,-21 22 0,-1 0 15,22 0-15,-21 0 0,21 0 16,-22 0-16,1 0 0,0 0 0,-1 0 16,1 0-16,0 0 0,-1 0 0,1 0 15,0 0-15,-1 0 16,1 0-16,21 0 0,-21 0 0,20 0 15,1 0-15,0 0 0,0 0 0,0 0 16,0 0-16,-1 0 16,1 0-16,0 0 0,0 0 15,0 0-15,0 0 16,-1 0-16,1 0 16,0 0-1,21-21-15,-21 21 16,42 0 31,0 0-32,0 0 1,1 0-16,-1 0 0,0 0 0,0-21 16</inkml:trace>
  <inkml:trace contextRef="#ctx0" brushRef="#br1" timeOffset="76519.83">24172 9038 0,'-21'0'0,"0"0"16,0 0 0,21-21-1,0 0 1,0 0-1,0 0-15,0-1 16,21 22-16,-21-21 0,21 0 0,0 0 16,0 0-16,1 0 15,-1-1-15,0 1 0,0 0 0,21 21 16,-20-21-16,20 0 0,-21 0 16,21-1-16,1 1 0,20 21 15,-20-21-15,-1 21 0,21 0 0,1-21 16,-22 21-16,22 0 0,-1 0 15,-20 0-15,-1 0 0,21 21 0,-20-21 16,-1 21-16,-21 22 0,22-22 0,-22 21 16,0-21-16,0 22 0,0-22 15,-21 21-15,0-21 0,0 22 0,0-22 16,0 0-16,0 0 0,0 0 16,0 0-16,0 1 0,0-1 15,-21-21 32,0 0-31,21-21-1,-21 21 1</inkml:trace>
  <inkml:trace contextRef="#ctx0" brushRef="#br1" timeOffset="76923.55">24998 9165 0,'0'21'31,"0"1"-15,0-1-16,0 0 0,0 0 16,0 21-16,0-20 0,0 20 0,0-21 15,0 21-15,0-20 0,0 20 16,0 0-16,0 1 0,0-22 16,0 0-16,0 21 0,0-21 0,0 1 15,-21-1-15,21 0 0,0 0 0,0 0 16,0 0-16,0-42 47,0 0-32,0 0-15,0 0 0,21 21 16,-21-21-16,0-22 0,0 22 16,21 0-16,-21-21 0,21 20 15,-21-20-15</inkml:trace>
  <inkml:trace contextRef="#ctx0" brushRef="#br1" timeOffset="77768.39">25082 9144 0,'22'0'15,"-1"0"1,0 0-16,0 0 0,0 0 15,0-21-15,1 21 0,20 0 16,-21 0-16,21 0 0,1 0 0,-1 0 16,0-21-16,22 21 0,-1 0 15,1 0-15,-1 0 0,1-21 0,-1 21 16,1 0-16,-1 0 0,22 0 16,-43 0-16,22 0 0,-1 0 0,-20 0 15,20 0-15,-20 0 0,-22 0 16,21 0-16,-21 0 0,22 0 0,-22 0 15,0 0-15,0 0 0,0 0 16,0 0-16,1 0 16,-22 21-16,21-21 15,-21 21 1,0 0 0,0 0-1,0 0-15,0 1 16,-21-1-16,21 0 0,0 0 15,-22 0-15,22 0 0,0 1 16,0 20-16,0-21 0,0 0 0,0 22 16,0-22-16,0 0 0,0 21 0,0-21 15,0 22-15,0-22 0,0 21 16,0-21-16,0 1 0,0 20 0,0-21 16,0 0-16,0 0 0,-21 1 15,21-1-15,-21 0 0,0 0 16,21 0-16,0 0 15,0 1 1,-21-22 0,0 0 15,-1 0-31,1 0 16,0 0-16,0 0 15,0 0-15,0 0 0,-1 0 16,1 0-16,0 0 0,-21 0 15,21 0-15,-22 0 0,1 0 0,0-22 16,-22 22-16,1 0 0,-1 0 16,1-21-16,-22 21 0,0 0 0,22-21 15,-22 21-15,0 0 0,22 0 0,-1 0 16,1 0-16,21 0 0,-1 0 16,1 0-16,0 0 0,20 0 0,-20 0 15,21 0-15,0 0 0,0 0 16,21-21 31,0 0-47,21 0 15,0 21-15,-21-22 0,0 1 0,21 0 16,0 0-16</inkml:trace>
  <inkml:trace contextRef="#ctx0" brushRef="#br1" timeOffset="78912.64">25019 8954 0,'0'-22'16,"21"22"15,0 0-16,0 0-15,1 0 16,-1 22-16,0-1 0,-21 0 16,21 0-16,0-21 0,-21 21 0,21 0 15,-21 1-15,22-1 0,-22 0 16,0 0-16,21 0 0,-21 0 16,21 1-16,-21-1 15,21-21 1,0 0-1,0 0 1,1-21 0,-1 21-16,-21-22 0,21 1 0,0 0 15,0 0-15,0 0 0,1 0 16,-1-22-16,0 22 0,0-21 0,21 21 16,-20-22-16,-1 22 0,0 0 15,0 0-15,0 21 0,-42 0 31,0 21-31,0 0 16,0 0-16,-1 0 0,-20 1 0,21 20 16,0-21-16,-22 0 0,22 22 15,0-22-15,-21 21 0,21-21 0,-1 0 16,1 1-16,0-1 0,21 0 0,-21-21 16,0 21-16,21 0 0,-21 0 15,-1-21-15,1 0 16,21 22-16,-21-22 62,21-22 16,-21 22-62,0 0 0,21-21-16,-21 21 15,21-21-15,-22 21 16,1-21-16,0 21 0,21-21 0,0 0 16,0-1-16,-21 22 0,21-21 15,-21 0-15,21 0 0,0 0 0,0 0 16,0-1-1,0 44 32,0-1-31,-21-21-16,-1 21 16</inkml:trace>
  <inkml:trace contextRef="#ctx0" brushRef="#br1" timeOffset="81420.17">5440 11155 0,'21'21'0,"0"-21"16,0 0-1,-21-21-15,0 0 16,21 21-16,-21-21 0,0-1 16,0 1-16,0 0 15,-21 0 1,0 0-16,0 21 0,0-21 15,0 21-15,-1-22 0,1 22 0,0 0 16,0-21-16,0 21 0,0 0 16,-1 0-16,1 0 0,0 0 0,0 0 15,0 21-15,0 1 0,-1-1 0,1 21 16,0 0-16,0 1 0,0-1 16,21 0-16,-21 1 0,21-1 0,0 0 15,0 1-15,0-22 0,0 21 16,21-21-16,0 1 0,-21-1 0,21 0 15,0 0-15,0-21 16,1 0-16,-1 0 16,0 0-16,0 0 0,0 0 0,0-21 15,1 0-15,-1 0 0,0-1 0,21 1 16,-21-21-16,1 0 0,20 20 16,-21-20-16,21-21 0,-20 20 0,-1 1 15,0 0-15,0-22 0,0 22 16,0-1-16,-21 1 0,22-21 0,-22 20 15,0 1-15,0 0 0,0 20 0,0-20 16,0 21-16,0 0 0,0 0 16,0 42-1,0 21 1,0-21-16,0 22 0,0-1 0,-22 0 16,22 1-16,-21 20 0,0-21 0,21 22 15,0-1-15,-21-20 0,0 20 16,21 1-16,0-22 0,0 0 0,0 1 15,0-1-15,0 0 0,21-20 16,0 20-16,0-21 0,22-21 0,-22 21 16,0-21-16,21 0 0,-21 0 0,1 0 15,20 0-15,-21-21 0,21 21 16,-20-21-16,20 0 0,-21-22 0,0 22 16,0 0-16,1-21 0,-1-1 0,0 1 15,0 21-15,-21-21 16,0-1-16,0 1 0,0 21 0,0 0 15,0-22-15,-21 43 0,0-21 0,0 21 16,-1 0-16,1 0 0,0 0 16,0 0-16,0 21 0,0 0 0,21 1 15,0-1-15,0 0 16,0 0-16,21-21 16,0 0-16,0 0 0,0 0 0,22 21 15,-22-21-15,0 0 0,0 0 16,0 0-16,0 21 0,1-21 0,-1 22 15,0-22-15,-21 21 16,0 0-16,0 0 0,0 0 16,0 0-16,0 1 0,0-1 15,0 0-15,0 0 16,0 0-16,0 0 0,0 1 16,0-1-1,21-21 1,0 0-16,0 0 0,1-21 15,-1-1-15,0 1 0,0 21 0,0-21 16,-21 0-16,21-21 0,1 20 16,-22 1-16,0-21 0,21 21 0,-21 0 15,21-22-15,-21 22 16,0 0-16,21 21 0,-21-21 0,0 42 16,0 0-1,0 0-15,0 0 16,0 1-16,0 20 0,0-21 0,0 0 15,0 22-15,0-22 0,0 0 0,0 0 16,0 0-16,0 0 0,0 1 16,0-1-16,0 0 15,0-42 17,0 0-32,0-1 0,0 1 0</inkml:trace>
  <inkml:trace contextRef="#ctx0" brushRef="#br1" timeOffset="81599.28">6435 10964 0,'0'0'16,"-22"0"0,1 0-16,0 0 0,42 0 46,0 22-46,1-22 0,-1 21 16,0-21-16</inkml:trace>
  <inkml:trace contextRef="#ctx0" brushRef="#br1" timeOffset="82479.97">6816 11218 0,'-22'0'15,"1"0"1,0 0-16,21-21 0,0 0 16,21 21 15,0 21-31,1 0 0,-22 1 16,21-1-16,0 0 0,-21 0 15,21 21-15,-21-20 0,0-1 0,0 0 16,0 0-16,0 0 0,0 0 0,0 1 15,0-1-15,0 0 0,21 0 16,0-21 0,1 0-16,-1 0 15,0-21-15,0 0 16,0 0-16,0-1 0,1-20 0,-1 21 16,0-21-16,0 20 0,-21-20 0,21 0 15,0-1-15,1 22 16,-22-21-16,21 21 0,-21 0 0,-21 21 31,-1 21-15,22 0-16,-21 21 0,21-21 0,0 1 15,0-1-15,0 21 0,0-21 16,0 0-16,0 1 0,0-1 0,0 21 16,0-21-16,21 0 0,1 1 15,-1-1-15,0-21 0,0 21 16,0-21-16,0 0 0,1 0 15,-1 0-15,21 0 0,-21 0 0,0 0 16,22 0-16,-22-21 0,0 21 16,21-21-16,-20-1 0,-1 1 0,0 0 15,0 0-15,0 0 0,-21 0 0,0-22 16,0 22-16,0 0 0,0-21 16,0 20-16,-21 1 0,0 0 0,21 0 15,-21 21-15,0 0 0,-1 0 16,1 0-16,21 21 0,-21 0 15,21 0-15,0 22 0,0-22 0,0 0 16,0 21-16,0-20 0,0 20 16,0-21-16,0 0 0,0 0 0,0 1 15,21-1-15,0 0 16,1-21-16,-1 0 0,0 0 16,21 0-16,-21 0 0,1 0 0,-1-21 15,21 21-15,-21-21 0,0-1 0,1 1 16,-1 0-16,0-21 0,0 21 15,0-22-15,0 22 0,-21-21 0,22 21 16,-22-1-16,21 1 0,-21 0 0,0 42 31,0 0-31,0 22 16,0-22-16,0 0 0,0 0 16,0 0-16,0 22 0,0-22 0,0 0 15,0 0-15,0 0 16,21-21-16,0 22 0,0-22 15,0 0 1,1-22-16,-1 22 0</inkml:trace>
  <inkml:trace contextRef="#ctx0" brushRef="#br1" timeOffset="82647.87">8509 11324 0</inkml:trace>
  <inkml:trace contextRef="#ctx0" brushRef="#br1" timeOffset="84091.57">9059 11494 0,'0'0'0,"-21"0"16,42 0 15,0 0-31,1-22 16,-1 1-16,0 0 0,0 0 15,0 0-15,22 0 0,-22-1 16,21-20-16,-21 21 0,0-21 0,22 20 15,-22-20-15,0 0 0,0-1 16,0 22-16,-21-21 0,0 21 0,0-22 16,0 22-16,-21 0 0,0 21 15,0 0-15,0 0 0,0 0 16,-22 0-16,22 21 0,0-21 0,-21 21 16,42 1-16,0-1 0,0 0 0,0 21 15,0-21-15,0 22 0,21-22 16,0 0-16,0 21 0,0-20 0,0 20 15,22-21-15,-22 0 0,0 22 16,0-22-16,0 0 0,1 0 16,-1 0-16,-21 0 0,0 1 15,-21-1-15,-1-21 16,1 0-16,0 0 0,0 0 16,0 0-16,0 0 0,-22-21 0,22 21 15,0-22-15,0 1 0,0 21 16,-1-21-16,1 0 0,0 21 0,21-21 15,0 42 1,21 0 0,0 0-16,1 0 0,-1-21 15,0 22-15,0-1 0,0 0 16,0-21-16,1 21 0,20-21 16,-21 0-16,0 0 0,0 0 0,22 0 15,-22 0-15,21 0 0,-21 0 0,22-21 16,-22 0-16,0 21 0,21-21 15,-20-1-15,-1 1 0,0 0 0,0-21 16,-21 21-16,0-22 0,21 22 0,-21 0 16,0-21-16,0 20 0,0 1 15,0 0-15,0 0 0,0 0 0,-21 21 16,21 21 0,-21 0-16,21 0 0,0 0 15,-21 1-15,21-1 0,0 0 16,0 21-16,0-21 0,0 1 0,0 20 15,0-21-15,0 0 0,0 0 16,0 1-16,0-1 0,21-21 16,0 0-16,0 0 15,0 0-15,1 0 0,-1 0 0,0-21 16,0-1-16,21 22 0,-20-21 0,-1 0 16,0-21-16,0 21 0,0-1 15,0 1-15,1-21 0,-22 21 0,0 0 16,0-22-16,0 22 0,0 0 15,0 0-15,0 42 16,0 0 0,0 0-16,0 0 0,0 1 0,0-1 15,-22 0-15,22 21 0,0-21 16,0 1-16,0-1 0,0 0 0,0 0 16,0 0-16,0 0 0,22 1 0,-22-1 15,21-21-15,0 0 0,0 0 16,0 0-16,0 0 0,1 0 0,-1 0 15,0 0-15,0-21 0,0-1 0,0 22 16,1-21-16,-1-21 16,0 21-16,0 0 0,-21-22 0,0 22 15,0 0-15,0-21 0,0 20 0,0 1 16,0 0-16,0 0 0,0 42 31,0 0-31,0 0 16,0 22-16,0-22 0,0 0 0,0 21 15,0-20-15,0-1 0,0 0 0,0 0 16,21 0-16,0-21 0,1 21 16,-22 1-16,21-22 0,0 0 0,0 0 15,0 0-15,0 0 0,1 0 0,20 0 16,-21-22-16,21 1 16,-20 0-16,20 0 0,-21 0 0,0 0 15,0-1-15,1-20 0,-1 21 0,-21-21 16,21 20-16,-21-20 0,0 21 15,0 0-15,-21 42 32,21 0-32,-21 21 0,21-20 15,-22-1-15,22 0 0,0 21 0,0-21 16,0 1-16,0-1 0,0 0 0,0 0 16,0 0-1,0-42 16,0 0-31,22 0 0</inkml:trace>
  <inkml:trace contextRef="#ctx0" brushRef="#br1" timeOffset="84228.49">10943 11091 0,'-21'212'0,"42"-424"16,-21 191-16,-21 0 0,0 0 0,21 0 16,-21 21-16,21-21 0,-22 21 15,22 21 16,22-21-15,-1 0-16,0 0 0</inkml:trace>
  <inkml:trace contextRef="#ctx0" brushRef="#br1" timeOffset="84475.35">11472 10859 0,'0'0'0,"0"-22"16,-21 44 15,0-1-31,0 0 0,21 21 0,-21-21 16,-1 22-16,1-1 0,0 0 15,21 1-15,-21-1 0,21 0 0,-21 22 16,21-43-16,0 21 0,0 1 0,-21-22 16,21 21-16,0-21 15,0 1-15,0-1 0,21-21 16,0 0-16,0 0 0,0-21 15,0 21-15,1-22 0,-22 1 16,0 0-16</inkml:trace>
  <inkml:trace contextRef="#ctx0" brushRef="#br1" timeOffset="84631.65">11197 11176 0,'0'0'16,"-21"0"-16,0 0 0,0 0 0,-1 0 0,44 0 31,-1 0-31,0 0 15,21 0-15,1 0 0,-22 0 16,21-21-16,0 21 0,1-21 0,-1 21 16,0 0-16,1-21 0,20 21 15,-20 0-15,-1-22 0</inkml:trace>
  <inkml:trace contextRef="#ctx0" brushRef="#br1" timeOffset="85228.28">11811 11028 0,'0'0'16,"-21"0"-16,0 0 0,-1 0 0,1 21 0,0-21 15,0 21-15,0 0 0,0 1 16,-1-1-16,22 0 0,-21 0 0,21 21 16,-21-20-16,21-1 0,0 0 0,0 0 15,0 0-15,0 0 16,0 1-16,21-1 0,0-21 0,1 21 16,-1-21-16,21 0 0,-21 0 0,22 0 15,-22 0-15,21 0 0,0 0 16,-20-21-16,20 0 0,-21 21 0,21-22 15,-20 1-15,-1 0 0,0 0 0,0-21 16,0 20-16,-21-20 0,0 0 16,21-1-16,-21 1 0,22 21 0,-22-21 15,0-1-15,0 1 0,0 21 0,0-22 16,0 22-16,-22 21 16,1 0-1,0 43-15,21-22 0,0 0 16,0 21-16,0 1 0,-21-1 15,21 0-15,0 1 0,-21-22 0,21 21 16,0 0-16,0-20 0,0 20 0,0-21 16,0 0-16,0 0 0,0 1 15,-21-1-15,21 0 0,-22-21 16,22-21 0,0 0-1,0-1-15,22-20 0,-1 21 16,0-21-16,21-1 0,1 1 0,-22 0 15,21 20-15,0-20 16,1 21-16,-22 21 0,0 0 0,21 0 16,-20 0-16,-1 0 0,-21 21 15,0 0-15,0 22 0,0-22 16,0 0-16,0 21 0,0-21 0,-21 22 16,21-22-16,-22 0 0,22 0 0,-21 0 15,21 1-15,0-1 0,0 0 16,21-21-1,1 0-15,-1-21 0,0 21 16,0-21-16,0-1 0</inkml:trace>
  <inkml:trace contextRef="#ctx0" brushRef="#br1" timeOffset="85444.08">12700 10732 0,'0'0'0,"-21"0"0,0 0 16,42 0 0,0 0-16,0 0 0,0 0 15,0 0-15,22 0 0,-22 0 0,21 0 16,-21-22-16,22 22 0,-1 0 16,-21-21-16,22 21 0,-22 0 0,0 0 15,0 0-15,0-21 0,0 21 16</inkml:trace>
  <inkml:trace contextRef="#ctx0" brushRef="#br1" timeOffset="85683.95">12890 10710 0,'0'0'16,"0"22"-16,0-1 0,-21 0 0,0 0 15,21 0-15,0 22 0,0-22 16,0 0-16,-21 21 0,21-21 0,-21 22 15,21-22-15,-21 21 0,21-21 0,-22 22 16,22-22-16,0 21 16,-21-21-16,21 1 0,0-1 0,0 0 15,0 0-15,0 0 0,21-42 47,1 0-47,-1 0 0,21 21 0</inkml:trace>
  <inkml:trace contextRef="#ctx0" brushRef="#br1" timeOffset="86011.76">13123 10986 0,'0'21'16,"0"0"-16,0 0 16,-21 0-16,0 0 0,21 1 0,-21-1 15,21 21-15,-21-21 0,21 0 16,0 1-16,0-1 0,0 0 0,0 0 15,0 0-15,21 0 0,0-21 0,0 22 16,0-22-16,0 0 0,22 0 16,-1 0-16,-21 0 0,22 0 0,-1-22 15,0 1-15,-21 21 0,22-21 0,-22 0 16,0 0-16,0 0 16,0-1-16,-21 1 0,0 0 0,0 0 15,0 0-15,0 0 0,0-1 0,-21 1 16,0 0-16,-21 0 0,21 21 15,-1 0-15,1 0 0,0 0 0,0 0 16,21 21 0,0 0-16,21 0 15</inkml:trace>
  <inkml:trace contextRef="#ctx0" brushRef="#br1" timeOffset="86179.67">13801 11197 0,'21'0'0,"-21"21"16,0-42 47,0 0-63,0 0 15</inkml:trace>
  <inkml:trace contextRef="#ctx0" brushRef="#br1" timeOffset="87177.14">14753 10859 0,'0'21'15,"0"0"-15,0 0 0,-21 0 0,0 0 16,0 22-16,21-22 0,-22 21 0,1 1 16,0-22-16,21 21 0,-21-21 15,21 0-15,-21 1 0,21-1 0,-21 0 16,21 0-16,21-42 31,0 0-15,0 0-16,-21-1 0,21 1 15,0-21-15,1 21 0,-1 0 0,0-1 16,0-20-16,0 21 0,-21 0 16,21 21-16,-21 21 31,0 0-31,0 0 0,0 0 0,0 1 15,0-1-15,0 0 0,22 21 16,-22-21-16,21 1 0,-21-1 0,21 0 16,0 0-16,0-21 0,0 0 15,1 0 1,-1 0-16,0 0 0,21 0 0,-21-21 16,1 21-16,-1-21 0,21 0 0,-21-1 15,0 1-15,1-21 0,-1 21 16,0 0-16,-21-22 0,0 1 0,0 21 15,0-22-15,0 22 0,0-21 16,0 0-16,0 20 0,0 1 0,0 0 16,-21 21-16,0 0 0,21 21 15,-22-21-15,22 21 16,0 1-16,0 20 0,0-21 0,0 21 16,0-20-16,0 20 0,0-21 15,0 21-15,0-20 0,0 20 16,0-21-16,0 0 0,0 0 0,22 1 15,-22-1-15,21-21 0,0 0 0,0 0 16,0 0-16,22 0 16,-22 0-16,0-21 0,21-1 0,-21 1 15,1 0-15,20 0 0,-21-21 0,0 20 16,0 1-16,1-21 0,-1 21 16,-21 0-16,0-1 0,21 1 0,-21 0 15,0 0-15,0 42 31,0 0-31,-21 0 16,21 1-16,0-1 0,0 0 16,-21 0-16,21 0 0,-22 0 0,22 1 15,0-1-15,0 0 0,0-42 47</inkml:trace>
  <inkml:trace contextRef="#ctx0" brushRef="#br1" timeOffset="87331.56">15684 10753 0,'0'0'15,"0"-21"-15,-21 21 0,0 0 16,0 0 0,0 0-1,21 21-15,0 0 0,21 0 16,0 0-1,0-21-15</inkml:trace>
  <inkml:trace contextRef="#ctx0" brushRef="#br1" timeOffset="88141.11">16087 10943 0,'0'0'0,"-43"43"15,22-22 1,0 21-16,21-21 0,-21 0 0,0 1 15,-1-1-15,1 0 0,0 21 16,21-21-16,-21 1 0,21-1 16,0 0-16,21-42 31,0 0-31,0-1 16,1 1-16,-1 0 0,-21 0 0,21 0 15,0 0-15,0-1 0,-21 1 16,21-21-16,-21 21 0,22 21 0,-1-21 15,-21-1-15,0 44 32,0-1-32,0 0 0,0 0 15,0 0-15,0 0 0,0 1 0,0-1 16,21 0-16,0 0 0,0-21 16,-21 21-16,43 0 0,-22-21 0,21 22 15,-21-22-15,22 0 0,-1 0 0,0 0 16,1 0-16,-1 0 0,0 0 15,1 0-15,-1-22 0,-21 22 0,21-21 16,-20 0-16,-1 21 0,-21-21 0,0 0 16,21-22-16,-21 22 0,0 0 15,0 0-15,0-21 0,0 20 16,-21 1-16,0 0 0,-1 0 0,1 21 16,0 0-16,0 0 0,-21 0 15,20 0-15,1 0 0,0 21 0,0 0 16,0 0-16,0 1 0,-1-1 0,1 21 15,21-21-15,0 22 0,0-22 16,0 0-16,0 0 0,0 0 0,0 0 16,21 1-16,1-1 0,-1-21 15,0 0-15,21 0 0,-21 0 0,1 0 16,20 0-16,-21 0 0,0 0 0,22-21 16,-22-1-16,0 1 0,0 0 15,0-21-15,0 21 0,1-22 16,-1 1-16,-21 0 0,0-1 0,0 1 15,0-22-15,21 1 0,-21 21 16,0-22-16,0 1 0,0 20 0,0-20 16,0 42-16,0-22 0,0 22 0,-21 21 15,0 21 1,21 22-16,0-22 0,-22 21 0,1 0 16,21 22-16,0-22 0,0 1 15,0 20-15,0-21 0,0 1 0,0-1 16,0 0-16,0 1 0,0-1 0,0 0 15,0-20-15,0 20 16,0-21-16,0 0 0,0 0 0,21 1 16,-21-1-16,22-21 0,-1 0 0,0 0 15,0 0-15,0 0 0,0-21 16</inkml:trace>
  <inkml:trace contextRef="#ctx0" brushRef="#br1" timeOffset="88525.76">17272 10901 0,'0'0'0,"0"-21"0,-21 21 16,0 0-16,-1 0 16,1 0-16,0 21 0,0 0 15,0 0-15,0 0 16,21 1-16,-22-1 0,22 0 0,0 0 16,0 0-16,0 0 0,0 1 15,0-1-15,0 0 0,0 0 0,0 0 16,22-21-16,-1 0 0,0 21 15,0-21-15,0 0 0,0 0 0,1 0 16,-1 0-16,0 0 0,21-21 0,-21 0 16,1 0-16,-1 0 0,0 0 15,-21-1-15,21 1 0,-21 0 0,0-21 16,0 21-16,0-1 0,0-20 0,0 21 16,0 0-16,-21 0 0,0-1 15,0 22-15,-1 0 0,1 0 16,0 0-16,0 0 0,-21 0 0,20 22 15,1-1-15,0-21 0,0 21 16,21 0-16,-21 0 0,21 0 0,0 1 16,0-1-16,0 0 0,0 0 0,21-21 15,0 21-15,21-21 0,-20 0 16,-1 0-16,21 0 0</inkml:trace>
  <inkml:trace contextRef="#ctx0" brushRef="#br1" timeOffset="89088.43">17759 10859 0,'0'0'0,"0"-22"16,-21 44 15,21-1-31,0 0 0,-22 0 0,1 0 16,0 22-16,21-22 0,0 0 15,0 0-15,-21 21 0,21-20 0,0-1 16,0 0-16,0 0 0,0 0 15,21-21 1,0 0-16,0 0 16,1-21-16,-1 21 15,0-21-15,0 0 0,0 0 0,0-22 16,1 22-16,-1 0 0,-21 0 0,21 0 16,0-1-16,-21 1 0,0 0 15,21 21-15,-21 21 16,0 0-1,0 1-15,0-1 0,0 0 16,-21 0-16,21 0 0,0 0 0,0 1 16,0-1-16,0 0 15,21 0-15,0-21 16,1 0-16,-1 0 0,0 0 0,0-21 16,0 0-16,0 0 15,1 21-15,-1-22 0,0 1 16,0 0-16,-21-21 0,0 21 0,0-1 15,0-20-15,0 21 0,0-21 16,0 20-16,0 1 0,0 0 0,0 0 16,0 42 15,0 0-15,21-21-1,0 0 1,1 0-16,-1 0 0,0 0 15,0-21-15</inkml:trace>
  <inkml:trace contextRef="#ctx0" brushRef="#br1" timeOffset="89768.08">19177 10329 0,'0'0'0,"21"-21"16,-21 0-16,-21 21 31,0 21-31,0 0 0,-22 1 0,22-1 16,-21 21-16,21 0 0,-22 1 16,22-1-16,0 0 0,-21 1 0,20-1 15,1 22-15,0-22 0,0 0 0,21 1 16,0-1-16,0 0 0,0 1 15,0-1-15,0 0 0,0-21 0,21 22 16,21-22-16,-20 0 0,20-21 0,0 0 16,1 0-16,20 0 0,-21 0 15,22 0-15,-22-21 0,22 0 16,-1 0-16</inkml:trace>
  <inkml:trace contextRef="#ctx0" brushRef="#br1" timeOffset="91552.01">19791 10605 0,'-21'0'31,"-1"0"-15</inkml:trace>
  <inkml:trace contextRef="#ctx0" brushRef="#br1" timeOffset="91900.81">19791 10329 0,'0'0'16,"0"-21"-16,0 0 0,0-21 0,0 21 15,0-1-15,0 1 0,0 0 0,0 0 16,21 42 0,0-21-16,-21 21 15,21 22-15,0-22 0,1 21 0,-1 0 16,0 1-16,0-1 16,0 0-16,0 1 0,1-1 0,-1 0 15,-21 1-15,0-22 0,21 21 0,-21-21 16,21 1-16,-21 20 0,0-21 15,0 0-15,0 0 0,-21 1 0,0-1 16,0-21-16,-1 21 0,1-21 16,0 0-16,-21 21 0,21-21 0,-1 0 15,-20 0-15,21 0 0,-21 0 0,20 0 16,1 0-16,-21 0 0</inkml:trace>
  <inkml:trace contextRef="#ctx0" brushRef="#br1" timeOffset="92531.71">20722 10393 0,'-21'0'31,"0"0"-15,0 0 0,21 21-16,0 0 15,0 0-15,0 1 16,0-1-16</inkml:trace>
  <inkml:trace contextRef="#ctx0" brushRef="#br1" timeOffset="92716.22">20786 10795 0,'0'42'16,"0"-20"-16,0-1 16,0 0-16,0 0 15,0 0-15,0 0 0,-22-21 16,1 0-16,0 22 0,0-22 15,0 0-15,0 0 0</inkml:trace>
  <inkml:trace contextRef="#ctx0" brushRef="#br1" timeOffset="99061.07">9779 13695 0,'0'0'0,"21"0"16,0 0-16,0 0 0,22 0 16,-1 0-16,-21 0 0,43 0 0,-22 0 15,22 0-15,-1-21 0,22 21 0,-22 0 16,43-21-16,-21 21 0,21-22 16,21 22-16,-22-21 0,44 21 0,-22-21 15,21 0-15,0 21 0,0-21 16</inkml:trace>
  <inkml:trace contextRef="#ctx0" brushRef="#br1" timeOffset="99272.95">13377 13462 0,'0'0'0,"148"0"0,-21 0 0,0 0 15,0-21-15,0 21 0,-21 0 0,-21 0 16,0 0-16,-1 0 0,-41 0 0,-1 0 16,0 0-16,-21 0 0,-21-21 15,-21 21 16,0 0-15,21-21 15,21 21-31,0 0 0,1-22 16</inkml:trace>
  <inkml:trace contextRef="#ctx0" brushRef="#br1" timeOffset="101483.77">8107 16447 0,'0'0'0,"-43"21"16,22 0-16,0 21 0,-21-21 15,21 22-15,-1-22 0,1 21 0,21 1 16,0-1-16,0 0 0,0 1 16,0-1-16,0 0 0,0-21 0,0 22 15,21-22-15,1 0 0,20 0 16,-21 0-16,0-21 0,22 0 0,-22 0 15,21 0-15,-21-21 0,22 0 16,-1 0-16,0-21 0,1 20 0,-22-20 16,21 0-16,0-1 0,1 1 15,-1-21-15,0 20 0,-20 1 16,-1 0-16,0-1 0,0 1 0,-21-22 16,0 22-16,0 0 0,0-1 15,0 1-15,-21 21 0,21-21 0,-21-1 16,0 22-16,-1-21 0,1 21 0,0-1 15,0 22 1,0 22-16,21-1 0,0 0 16,0 21-16,0-21 0,0 22 15,0-1-15,0 0 0,0 22 0,0-22 16,21 1-16,-21-1 0,0 0 16,21 1-16,0-1 0,0 0 15,1 1-15,-1-22 0,0 0 16,-21 0-16,21 0 0,0-21 0,0 0 15,22 0-15,-22 0 0,0 0 0,0 0 16,0-21-16,1 0 0,20 0 16,-21 0-16,0-1 0,0-20 0,1 21 15,-22 0-15,0 0 0,0-1 16,0 1-16,0 0 0,0 0 0,0 0 16,-22 0-16,1-1 0,0 22 0,0 0 15,0 0-15,0 0 0,-1 22 16,-20-1-16,21 0 0,0 0 0,0 0 15,21 0-15,0 1 16,-22-1-16,22 0 0,0 0 16,0 0-16,22-21 0,-1 0 15,0 0-15,21 0 16,-21 0-16,1-21 0,20 21 0,-21-21 16,0 21-16,0 0 0,1 0 15,-1 0-15,0 0 0,0 0 16,-21 21-1,0 0-15,0 0 0,0 1 16,0-1-16,0 0 0,0 0 16,0 0-1,0 0-15,21-21 32,0 0-32,1-21 15,-1 0-15,0 0 16,-21 0-16,21 0 0,-21-1 15,21 1-15,-21 0 0,0 0 0,0 0 16,21 0-16,-21-1 0,0 1 0,22 21 16,-22 21-1,0 1-15,0-1 0,0 0 16,0 0-16,0 0 16,0 0-16,0 1 0,0 20 0,0-21 0,0 0 15,0 0-15,0 1 0,0-44 47,0 1-47,0 0 0,0 0 16</inkml:trace>
  <inkml:trace contextRef="#ctx0" brushRef="#br1" timeOffset="101635.68">9229 16341 0,'0'21'15,"0"0"1,0 0 0,0 0-16,21-21 15,0 0-15</inkml:trace>
  <inkml:trace contextRef="#ctx0" brushRef="#br1" timeOffset="102408.28">9652 16510 0,'0'0'0,"0"21"0,0 0 15,0 1-15,-21-1 0,21 0 0,-21 0 16,21 21-16,0-20 0,0-1 0,0 21 16,0-21-16,0 0 0,0 1 15,0-1-15,0 0 0,0 0 0,0 0 16,21-21-1,0 0-15,0-21 16,0 0-16,0 0 16,1 0-16,-1-1 0,-21-20 0,21 21 15,0 0-15,-21 0 0,0-1 0,0 1 16,21 0-16,-21 0 0,0 42 47,0 0-47,0 0 0,-21 1 15,21-1-15,0 21 0,0-21 0,0 0 16,0 1-16,0 20 0,0-21 16,0 0-16,21 0 0,0-21 0,1 22 15,-1-22-15,0 0 0,0 0 0,0 0 16,22 0-16,-22 0 0,21 0 16,-21-22-16,22 1 0,-1 0 0,-21 0 15,21 0-15,-20 0 0,-1-1 16,0-20-16,0 21 0,0 0 0,-21-22 15,0 22-15,0 0 0,0 0 16,0 0-16,0 0 0,0-1 16,-21 22-16,0 0 0,0 0 15,0 0-15,-1 22 16,22-1-16,0 0 0,-21 0 0,21 0 16,0 0-16,0 22 0,0-22 0,0 0 15,0 0-15,0 0 0,0 1 16,21-22-16,1 0 0,-1 0 15,0 0-15,0 0 16,0 0-16,0-22 0,1 1 0,-1 0 16,0 0-16,0 0 0,0 0 0,0-1 15,1 1-15,-22 0 16,21 0-16,0 0 0,-21 0 0,21 21 16,0 0-1,-21 21 1,0 0-16,0 0 0,0 0 0,0 0 15,0 1-15,0-1 0,0 0 16,21 0-16,-21 0 0,0 0 0,22-21 16,-22 22-16,21-22 15,0 0 1,0-22-16,-21 1 0,21 0 16</inkml:trace>
  <inkml:trace contextRef="#ctx0" brushRef="#br1" timeOffset="102572.19">11028 16595 0,'0'21'15,"-21"-21"1,21 21-16</inkml:trace>
  <inkml:trace contextRef="#ctx0" brushRef="#br1" timeOffset="104064.66">11832 16722 0,'0'0'0,"-21"21"0,0-21 0,21 21 16,0-42 15,0 0-31,0 0 0,21 21 16,0-43-16,0 22 0,22 0 15,-22 0-15,0-22 0,21 1 0,-21 21 16,22-21-16,-22 20 0,0-20 16,-21 21-16,0 0 0,0 0 0,0-1 15,-21 22-15,-21 0 0,20 0 16,1 0-16,-21 22 0,21-1 16,0-21-16,-1 21 0,1 0 0,0 0 15,21 0-15,0 22 0,0-22 16,0 0-16,21 0 0,0 0 0,1 1 15,-1 20-15,21-21 16,-21 0-16,22 22 0,-22-22 0,21 0 16,-21 0-16,0 0 0,1 0 0,-1 1 15,-21-1-15,0 0 16,0 0-16,-21-21 16,-1 0-1,1 0-15,0-21 0,0 0 16,0 0-16,-22 21 0,22-22 15,0 1-15,0 0 0,0 0 0,0 21 16,21-21-16,0 42 16,0 0-1,42 0-15,-21 0 16,0 1-16,0-1 0,22 0 16,-22-21-16,21 21 0,-21-21 0,22 0 15,-22 0-15,21 0 0,-21 0 0,22 0 16,-22 0-16,21-21 0,-21 21 15,22-21-15,-22 0 0,0-1 0,21 1 16,-20 0-16,-1 0 0,-21 0 16,21-22-16,-21 22 0,0 0 0,0 0 15,0 0-15,0 0 16,-21 21 0,21 21-1,0 0 1,0 0-16,0 21 0,0-20 0,0-1 15,0 0-15,0 0 0,0 0 16,21 0-16,0 1 0,0-22 16,-21 21-16,21-21 0,1 0 0,-1 0 15,0-21-15,0 21 16,0-22-16,0 1 0,1 0 0,-1 0 16,0 0-16,0 0 0,0-1 15,0 1-15,-21 0 0,0 0 0,0 0 16,0 0-16,0 42 31,0 0-15,0 0-16,0 0 0,0 0 15,0 1-15,0 20 0,0-21 0,0 0 16,0 0-16,0 1 0,0-1 0,0 0 16,22-21-16,-1 0 15,0 0-15,0 0 0,0 0 0,0 0 16,1-21-16,-1 21 0,0-21 15,0-1-15,21-20 0,-20 21 0,-1 0 16,0 0-16,0-1 0,-21-20 0,0 21 16,21 0-16,-21 0 15,0-1-15,0 44 16,0-1 0,0 0-16,0 0 0,0 0 15,0 22-15,0-22 0,0 0 0,0 21 16,0-21-16,0 1 0,21-1 15,1 0-15,-1 0 0,-21 0 0,21-21 16,0 0-16,0 0 0,0 0 0,1 0 16,-1-21-16,0 0 0,0 0 15,0 21-15,0-43 0,1 22 0,-1 0 16,0 0-16,0 0 16,-21 0-16,0-1 0,21 1 0,-21 0 0,0 0 15,0 0-15,0 0 0,0 42 31,0 0-31,0 0 16,0 0-16,0 22 0,0-22 16,0 0-16,0 0 0,0 0 0,0 0 15,0 1-15,0-1 0,0 0 0,0-42 32,0 0-17,0-1-15,0 1 16</inkml:trace>
  <inkml:trace contextRef="#ctx0" brushRef="#br1" timeOffset="104256.01">13631 16362 0,'0'21'16,"-21"-21"-16,21 21 15,21-21 32,0 0-47,22-21 0,-22 21 16,0-21-16,21 0 0,-20 0 0,20-1 15</inkml:trace>
  <inkml:trace contextRef="#ctx0" brushRef="#br1" timeOffset="104459.9">14203 16066 0,'0'21'15,"-21"0"-15,-1 0 0,1 21 16,21-20-16,-21 20 0,21 0 16,-21 1-16,21-1 0,-21 0 0,21 1 15,0-1-15,0 0 0,0 1 16,0-1-16,0-21 0,0 21 0,0-20 16,0-1-16,0 0 0,0 0 0,21-21 15,0 0 1,0 0-16,-21-21 15,0 0-15</inkml:trace>
  <inkml:trace contextRef="#ctx0" brushRef="#br1" timeOffset="104639.79">13822 16637 0,'0'0'16,"-21"0"-16,21 21 0,0 0 15,21-21-15,0 0 16,21 0-16,-21 0 0,22 0 15,-1 0-15,0-21 0,22 0 16,-22 21-16,22-21 0,-22 0 0,22 0 16,-22-1-16,0 1 0,22 21 0,-43-21 15,21 0-15,-21 0 0,1 0 16</inkml:trace>
  <inkml:trace contextRef="#ctx0" brushRef="#br1" timeOffset="105208.84">14584 16383 0,'21'0'0,"-42"0"0,0 0 16,-1 0-16,1 0 0,0 21 15,0-21-15,21 21 0,-21 1 16,21-1-16,0 21 0,0-21 0,-21 0 16,21 22-16,0-22 0,0 21 15,0-21-15,0 1 0,0-1 0,21 0 16,0 0-16,-21 0 0,21-21 16,21 0-16,-20 0 0,-1 0 0,21 0 15,0-21-15,-20 0 0,20 0 16,0 0-16,-21-1 0,22-20 0,-22 21 15,21-21-15,-21 20 0,1-20 16,-1 0-16,0 21 0,0-22 0,-21 1 16,21 0-16,-21-1 0,0 1 0,0 0 15,0-1-15,0 1 0,0 21 16,0-22-16,-21 22 0,21 42 31,0 1-31,0 20 0,0-21 16,0 21-16,0 1 0,0-1 0,-21 0 15,21 1-15,0-22 0,0 21 0,0 1 16,-21-22-16,21 21 0,-21-21 16,21 0-16,0 1 0,0-1 0,0 0 15,0 0-15,-22-21 16,22-21 0,0 0-1,22-22-15,-1 22 0,-21 0 16,21-21-16,21 21 0,-21-1 15,1 1-15,20 0 0,-21 0 0,0 21 16,22 0-16,-22 0 0,0 0 16,0 0-16,0 21 0,-21 0 0,0 0 15,0 1-15,0-1 0,0 0 0,0 21 16,0-21-16,-21 22 0,0-22 16,0 0-16,0 21 0,21-20 0,-22-1 15,22 0-15,-21-21 0,21 21 0,0-42 31,0 0-31</inkml:trace>
  <inkml:trace contextRef="#ctx0" brushRef="#br1" timeOffset="105483.68">15600 15939 0,'0'0'0,"-21"0"0,-1 0 0,44-22 31,20 22-31,-21 0 16,21 0-16,1-21 0,-1 21 0,22-21 15,-1 21-15,-21 0 0,22-21 0,-1 21 16,-20 0-16,-1 0 0,0 0 15,1-21-15,-22 21 0,-42 0 32</inkml:trace>
  <inkml:trace contextRef="#ctx0" brushRef="#br1" timeOffset="105689.83">15896 15896 0,'0'0'0,"-21"21"0,21 1 0,0-1 16,0 0-16,0 0 0,0 0 15,0 22-15,0-22 0,0 21 16,0 0-16,0 1 0,0-1 0,0 0 16,-21-20-16,21 20 0,0 0 0,0-21 15,-21 22-15,21-22 0,0 0 16,0 0-16,0 0 0,0 1 0,21-22 31,0-22-31,0 22 0,0-21 16</inkml:trace>
  <inkml:trace contextRef="#ctx0" brushRef="#br1" timeOffset="105995.99">16298 16150 0,'0'21'16,"-21"1"-16,0-1 0,0 21 16,0-21-16,21 22 0,-22-22 15,1 21-15,0-21 0,21 22 0,-21-22 16,21 21-16,0-21 0,0 0 0,0 1 15,21-1 1,0-21-16,0 0 0,1 0 0,20-21 16,-21-1-16,0 1 0,22 0 0,-22 0 15,0 0-15,0-22 0,0 22 16,0-21-16,-21 21 0,0-22 0,0 22 16,0-21-16,0 21 0,-21 0 0,21-1 15,-21 1-15,0 21 16,0 0-16,-22 0 0,22 0 0,0 0 15,0 0-15,21 21 0,-21 1 0,21-1 16,0 0-16,0 0 16,0 0-16,21-21 0</inkml:trace>
  <inkml:trace contextRef="#ctx0" brushRef="#br1" timeOffset="106155.94">16827 16298 0,'0'22'16,"0"-1"0,-21-21-1,0 0 1</inkml:trace>
  <inkml:trace contextRef="#ctx0" brushRef="#br1" timeOffset="107092.1">17928 15960 0,'0'-21'16,"-21"21"-16,0 0 15,21 21 1,-21-21-16,21 21 0,-22 21 15,22-21-15,0 1 0,0 20 0,0 0 16,0 1-16,0-1 0,-21 0 0,21 1 16,-21-22-16,21 21 0,-21-21 15,21 22-15,0-22 0,0 0 0,0 0 16,-21-21-16,42-21 31,0 0-31,-21 0 0,21-1 0,0 1 16,-21-21-16,22 21 0,-1-22 15,-21 22-15,0-21 0,21 21 16,-21 0-16,21-1 0,-21 1 0,21 0 16,-21 42-1,21 0-15,-21 1 0,22-1 16,-22 21-16,0-21 0,0 0 0,0 22 16,21-22-16,-21 0 0,21 0 15,-21 22-15,21-43 0,0 21 0,-21 0 16,21-21-16,1 0 0,-1 0 15,0 0-15,0 0 0,0 0 0,0-21 16,1 21-16,20-21 0,-21-1 0,0 1 16,22 0-16,-22-21 0,0 21 15,0-1-15,-21-20 0,0 0 16,21 21-16,-21-22 0,0 1 0,0 21 16,0-22-16,0 22 0,0 0 15,0 0-15,0 42 16,-21 21-16,21-20 15,0-1-15,0 21 0,0 0 16,0-20-16,0 20 0,0 0 0,0-21 16,0 22-16,21-22 0,0 0 0,-21 0 15,22-21-15,-1 21 0,0-21 16,0 0-16,0 0 0,0 0 0,22 0 16,-22 0-16,0-21 0,0 0 15,22 21-15,-22-21 0,0 0 16,0 0-16,-21-1 0,0 1 0,21-21 15,-21 21-15,0 0 0,0-1 16,0 1-16,0 42 16,0 1-1,0-1-15,0 21 16,0-21-16,0 0 0,0 1 0,0-1 16,0 0-16,0 0 0,0 0 15,0-42 16,0 0-31</inkml:trace>
  <inkml:trace contextRef="#ctx0" brushRef="#br1" timeOffset="107268">18796 15917 0,'0'0'0,"-21"-21"0,21 0 0,-21 0 15,21 0-15,0 42 31,0 0-31,0 0 0,0 0 16,21 1-16,0-1 0,0 0 0,-21 0 16,21-21-16,0 21 15,1 0-15,-1-21 0,0 0 0,0 0 16,0 0-16</inkml:trace>
  <inkml:trace contextRef="#ctx0" brushRef="#br1" timeOffset="108072.54">19219 16044 0,'0'22'31,"-21"-1"-31,0 0 0,21 0 16,-21 0-16,0 22 0,21-22 0,0 0 15,-22 0-15,22 0 0,-21 22 16,21-22-16,0 0 0,0 0 16,0 0-16,21-21 31,1 0-31,-1-21 15,-21 0-15,21 0 0,0 21 0,0-21 16,0-1-16,-21 1 0,22 0 16,-1 0-16,0 21 15,0 0-15,0 0 0,0 0 16,1 21-16,-22 0 0,21-21 16,0 21-16,-21 1 0,21-1 0,0 0 15,0 0-15,1 0 0,-1-21 0,0 21 16,21 1-16,-21-22 0,22 21 15,-22-21-15,21 0 0,1 0 16,-1 0-16,0 0 0,-21 0 0,22 0 16,-1-21-16,-21 21 0,0-22 15,1 22-15,-1-21 0,0 0 0,0 0 16,-21 0-16,0 0 0,0-1 16,0-20-16,0 21 0,0 0 0,0-22 15,0 22-15,0 0 0,-21-21 0,0 21 16,0 21-1,-1 0-15,1 0 0,21 21 16,-21 0-16,21 0 0,-21 0 0,21 0 16,-21 1-16,21 20 15,0-21-15,0 0 0,0 0 0,0 1 16,0-1-16,0 0 0,21 0 16,0-21-16,0 0 15,0 0-15,1 0 0,-1 0 0,0-21 16,0 0-16,0 21 0,0-21 0,1-1 15,-1 1-15,0 0 0,-21-21 16,21 21-16,-21-22 0,0 1 0,21 0 16,-21-1-16,21 1 0,-21 0 15,0-22-15,0 22 0,0-1 0,0 1 16,0 21-16,0 0 0,0 0 16,0-1-16,-21 22 15,21 22-15,0-1 0,-21 21 16,21-21-16,0 22 0,-21-1 0,21 0 15,-21 22-15,21-22 0,0 0 16,0 1-16,0 20 0,0-20 0,0-22 16,0 21-16,0 0 0,0-20 0,0-1 15,0 0-15,0 0 0,21 0 16,0-21-16,0 0 0,22 0 16,-22 0-16,0-21 0,0 0 0,21 21 15,-20-21-15,20-22 0,-21 22 16,21 0-16,1-21 0</inkml:trace>
  <inkml:trace contextRef="#ctx0" brushRef="#br1" timeOffset="108983.4">20680 16087 0,'21'-43'16,"21"-20"0,-105 169-16,126-191 15,-84 106 1,0 0-16,0 1 0,21 20 16,-21-21-16,-1 0 0,22 0 0,0 22 15,0-22-15,-21 0 0,21 0 16,0 0-16,0 1 0,0-1 15,21-21-15,1 0 16,-1 0-16,21 0 0,-21 0 16,22-21-16,-22-1 0,21 1 15,-21 0-15,0 0 0,1 0 0,-1 0 16,0-22-16,0 22 0,-21-21 0,0 21 16,0-22-16,0 22 0,0 0 15,0 0-15,0 0 0,0-1 0,-21 22 16,0 0-16,0 0 0,-1 0 15,22 22-15,-21-1 0,0 0 0,21 0 16,0 0-16,-21 22 0,21-22 0,-21 0 16,21 21-16,0-21 0,0 1 15,0-1-15,0 0 0,0 0 0,21-21 16,-21 21-16,21-21 0,0 0 0,0 0 16,1 0-16,-1 0 15,0 0-15,0-21 0,21 21 0,-20-21 16,-1 0-16,0 0 0,0-1 0,0-20 15,22 21-15,-22-21 0,0 20 16,0-20-16,0 21 0,0-21 0,1 20 16,-1 1-16,-21 0 0,21 0 0,0 21 15,-21 21 1,0 0-16,0 0 16,0 1-16,0-1 0,-21 21 0,0-21 15,21 0-15,0 22 0,-21-22 16,-1 0-16,22 0 0,0 0 15,0 1-15,0-1 0,0 0 0,22-21 16,-1 0 0,0 0-16,0 0 0,21 0 0,-20-21 15,-1 21-15,0-21 0,21-1 0,-21 1 16,1 0-16,-1 0 0,21 0 16,-21 0-16,0-1 0,-21 1 0,22 21 15,-22 21 1,0 1-1,-22-1-15,22 0 0,-21 0 0,0 0 16,21 0-16,0 1 0,0 20 0,0-21 16,0 0-16,0 0 15,21 1-15,0-22 0,1 0 16,20 0-16,0 0 0,1 0 0,-1 0 16,0 0-16,1 0 0,-22 0 15,21-22-15,0 1 0,-20 0 0,20 0 16,-21 0-16,0 0 0,-21-22 0,0 22 15,21-21-15,-21 21 0,0-22 16,0 22-16,0 0 0,0-21 0,-21 42 16,21-22-16,21 22 47,1 0-32,-1 0-15,0 0 16,0 0-16,0 0 15,-21-21-15,21 21 16,-21-21-16,22 21 0</inkml:trace>
  <inkml:trace contextRef="#ctx0" brushRef="#br1" timeOffset="109489.1">23516 15261 0,'21'-42'0,"43"-64"15,-64 85-15,0-21 16,0 20-16,-21 1 0,-1 0 15,1 21-15,-21 0 0,21 0 0,-22 0 16,1 21-16,0 0 0,-1 22 16,1-22-16,0 42 0,21-20 0,-22 20 15,1 1-15,21 20 0,0-20 16,-1-1-16,1 1 0,0 21 0,0-22 16,21 1-16,0-1 0,0 1 15,0-22-15,0 0 0,21 1 16,0-1-16,0-21 0,22 0 0,-1 0 15,-21 1-15,22-22 0,20 0 16,-21 0-16,-20 0 0,20 0 0,0-22 16,1 1-16</inkml:trace>
  <inkml:trace contextRef="#ctx0" brushRef="#br1" timeOffset="109721.98">23707 15685 0,'0'0'0,"0"-22"0,-22 22 0,1-21 15,0 21-15,0 21 16,21 1-16,-21-1 16,21 0-16,0 21 0,0 1 15,0-1-15,0 0 0,0 22 0,0-22 16,0 22-16,0-22 0,-21 21 0,21-20 16,-22-1-16,1 22 0,21-22 15,0 0-15,-21 1 0,21-22 0,-21 21 16,21-21-16,0 0 0,0 1 0</inkml:trace>
  <inkml:trace contextRef="#ctx0" brushRef="#br1" timeOffset="110023.8">23558 15875 0,'0'0'0,"-21"-42"0,21 21 0,0-22 16,0 22-16,0 0 0,0 0 15,0 0-15,21 21 16,1-22-16,20 22 0,-21-21 16,0 21-16,0 0 0,22 0 15,-22 0-15,21 0 0,-21 0 0,1 21 16,-1 1-16,0-1 0,-21 0 0,0 0 16,0 0-16,0 0 0,-21 22 15,0-22-15,-1 0 0,1 0 16,-21 22-16,0-22 0,-1 0 0,1 0 15,21 0-15,-22-21 0,22 21 16,0-21-16,0 0 0,42-21 31,0 0-31,22 0 0,-22 0 16,21 0-16,-21-1 0</inkml:trace>
  <inkml:trace contextRef="#ctx0" brushRef="#br1" timeOffset="111544.22">24299 15727 0,'0'0'0,"0"-42"16,-21 42-1,0-22-15,0 1 16,0 21-16,-1 0 0,1 0 16,0 0-16,0 21 0,21 1 0,-21-22 15,0 21-15,-1 0 0,22 0 16,0 0-16,-21 0 0,0 1 0,21 20 15,-21-21-15,21 0 0,0 0 16,-21 1-16,21-1 0,0 0 0,0 0 16,0 0-1,21-21-15,0 0 0,0 0 16,0 0-16,22-21 0,-22 21 0,0-21 16,21 0-16,-20 0 0,-1-1 15,0 1-15,0 0 0,0 0 0,-21 0 16,0 0-16,21-1 0,-21 1 0,0 0 15,0 42 17,0 0-32,0 1 0,0-1 15,0 0-15,0 0 0,0 0 0,0 0 16,0 1-16,0-1 0,0 0 0,0 0 16,0 0-1,22-21-15,-1 21 0,0-21 16,0 0-16,0 0 0,0-21 0,1 0 15,-1 21-15,0-21 0,0 0 16,0 0-16,22-1 0,-43 1 0,21-21 16,0 21-16,-21 0 0,0-1 15,0-20-15,0 21 0,0 0 0,0 0 16,-21 21-16,0-22 0,-1 22 0,1 0 16,0 0-16,0 0 15,21 22-15,0-1 0,0 0 16,0 0-16,0 0 0,0 0 0,0 1 15,0-1-15,0 0 16,21 0-16,0 0 0,0 0 0,-21 1 16,22-1-16,-1 0 0,0-21 15,-21 21-15,21-21 0,0 0 0,-21 21 16,21-21-16,1 0 0,-1 0 0,0 0 16,0 0-16,21 0 15,-20 0-15,-1-21 0,21 0 0,-21 21 16,22-21-16,-22 0 0,0 21 15,0-22-15,0 1 0,0 0 0,1 21 16,-22-21-16,0 0 0,0 0 16,0-1-16,0 1 0,0 0 15,-22 21 17,1 21-32,21 0 15,-21 1-15,21-1 0,0 0 0,-21 0 16,21 0-16,0 22 0,0-22 15,0 0-15,0 0 0,21 0 16,0-21-16,0 0 0,1 0 16,20 0-16,-21 0 0,0 0 15,0 0-15,1 0 0,-1-21 0,0 0 16,0 0-16,0 0 0,0-1 0,1 1 16,-1 0-16,-21 0 15,21 0-15,-21 0 0,21-1 0,-21 1 0,0 0 16,0 42 15,0 0-31,-21 1 16,21 20-16,-21-21 0,21 0 15,-21 0-15,21 22 0,0-22 0,0 0 16,0 0-16,0 0 0,0 1 0,0-1 16,21-21-1,0 0-15,0 0 16,-21-21-16,21-1 0,0 22 15,1-21-15,-1 0 0,0 0 16,0 0-16,0 0 0,-21-1 0,21 1 16,1 0-16,-1 0 0,0 0 15,-21 0-15,21 21 0,-21 21 32,0 0-32,0 0 0,0 0 15,0 0-15,0 1 0,0-1 0,0 0 16,0 0-16,0 0 0,0 0 0,21-21 15,-21 22-15,21-22 0,1 0 16,-1 0-16,0 0 0,0 0 16,0 0-16,0 0 15,1-22-15,-1 1 0,0 0 0,0 0 16,0 0-16,0 0 0,1-22 0,-1 1 16,0 21-16,-21-22 0,21 1 15,0 0-15,-21-1 0,21 1 0,-21 0 16,0-1-16,0-20 0,0 42 15,0-22-15,0 1 0,0 21 16,0 42-16,-21 21 16,0-20-16,21 20 15,0 0-15,-21-21 0,0 22 0,21-1 16,-21 0-16,21 1 0,-22-1 16,22 0-16,0 1 0,0-1 15,0-21-15,0 22 0,0-22 0,0 0 0,0 0 16,0 0-16,0 0 15,22-21 1,-1 0-16,0-21 0,0 0 16,21 0-16,-20 0 0,-1 0 15,21-1-15,-21 1 0,0 0 0,1 0 16,-1 0-16,0 0 0,0-1 16,-21 1-16,0 0 0,0 0 0</inkml:trace>
  <inkml:trace contextRef="#ctx0" brushRef="#br1" timeOffset="111744.11">25929 15600 0,'0'21'16,"21"-21"0,0 0-16,1 0 0,-1 0 0,0 0 15,0 0-15,21 0 0,-20 0 16,20 0-16,-21 0 0,21-21 0,1 21 15,-22-21-15,0 21 0,21-21 0,-20-1 16,-1 1-16,0 21 0,0-21 16,0 0-16,-21 0 0</inkml:trace>
  <inkml:trace contextRef="#ctx0" brushRef="#br1" timeOffset="112223.8">26691 15007 0,'0'-21'0,"21"21"31,0 21-31,1 0 16,-1-21-16,0 22 0,0-1 0,21 21 15,-20-21-15,-1 0 0,0 22 16,0-22-16,0 21 0,0-21 0,1 22 16,-1-1-16,-21-21 0,0 22 15,0-1-15,0-21 0,0 21 0,-21 1 16,-1-22-16,1 21 0,0-21 0,-21 22 16,21-22-16,-22 21 0,1-21 15,21 1-15,-22 20 0,22-21 16,-21 0-16,21 0 0,0 1 0,-1-1 15,1 0-15,0 0 0,0-21 0,0 21 16,21 0-16,-21 1 16,42-22 31,0-22-32,0 1-15,-21 0 16,0 0-1,0 0 1</inkml:trace>
  <inkml:trace contextRef="#ctx0" brushRef="#br1" timeOffset="113004.77">27601 15579 0,'0'0'0,"-21"0"16,21 21-16,-21-21 16,0 0 15,21 21-31,0 0 15,-21-21 1,21 21-16,-22-21 16,22 22-16,0-1 15</inkml:trace>
  <inkml:trace contextRef="#ctx0" brushRef="#br1" timeOffset="113211.65">27453 16044 0,'0'0'0,"-21"0"0,0 22 0,0-22 0,21 21 16,-22-21-16,1 21 0,-21-21 16,21 21-16,0-21 0,-1 0 0,-20 21 15,21-21-15,-21 21 0,20-21 0,-20 22 16,21-22-16,-21 21 0,-1 0 15,1-21-15,0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4T04:21:03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2371 0,'21'0'63,"-21"-21"-1</inkml:trace>
  <inkml:trace contextRef="#ctx0" brushRef="#br0" timeOffset="17816.34">3111 593 0,'0'-21'15,"0"-1"1,22 1-16,-22 0 16,0 0-16,0 0 15,0 0 1,0-1-1,0 44 17,-22-1-32,22 0 15,0 0-15,0 0 0,0 22 16,0-22-16,0 21 0,0 0 16,0 1-16,0-1 0,0 22 15,0-22-15,0 0 0,0 22 0,22-22 16,-22 0-16,21 22 0,-21-22 15,21 1-15,-21-1 0,0-21 0,0 21 16,0 1-16,21-22 0,-21 0 16,0 0-16,0 0 0,0 1 15,0-1-15,0 0 16,0-42 0,0 0-1,0-1-15,0 1 16,-21 0-16,21-21 0</inkml:trace>
  <inkml:trace contextRef="#ctx0" brushRef="#br0" timeOffset="18356.5">2667 677 0,'0'-21'16,"0"0"-16,0 0 15,21 21-15,0-21 16,0 0-16,1 21 0,20-22 0,0 22 16,1-21-16,-1 0 0,0 21 15,22 0-15,-22-21 0,22 21 0,-1 0 16,1 0-16,-1 0 0,1 0 15,20 21-15,-20-21 0,-22 21 16,22 0-16,-22 1 0,21 20 0,-20-21 16,-22 0-16,21 22 15,-21-1-15,22 0 0,-43 1 0,21-1 16,-21 21-16,0-20 0,0-1 16,0 22-16,-21-22 0,0 0 0,-22 22 15,1-22-15,0 0 0,-1 1 16,-20-1-16,-1-21 0,1 22 0,-1-1 15,1 0-15,-1-21 0,1 22 16,-1-22-16,1 0 0,-1 0 0,22 0 16,-22 1-16,1-22 0,-1 0 15,1 0-15,21 0 0,-22 0 16,22 0-16,-1 0 0,1-22 0,21 22 16,-21-21-16,20 0 0,1 21 15,21-21-15,0 0 0,0 0 16,0-1-1,21 22-15,1 0 0,-1-21 0,0 0 16,0 21-16,21-21 0,-20 21 16</inkml:trace>
  <inkml:trace contextRef="#ctx0" brushRef="#br0" timeOffset="19024.13">4572 1122 0,'0'0'0,"0"-21"0,0 0 16,0-1-16,0 1 0,-21 0 15,0 0-15,-1 0 16,-20 21-16,21 0 0,0-21 16,-22 21-16,22 0 0,-21 0 15,0 0-15,20 21 0,-20 0 16,21 0-16,-21 0 0,20 0 0,1 22 16,0-22-16,0 21 0,0 1 15,0-1-15,21 0 0,-22-21 0,22 22 16,0-1-16,0-21 0,0 22 15,0-22-15,0 0 0,22 21 0,-1-42 16,0 21-16,0 1 0,0-22 16,0 0-16,1 0 0,-1 0 0,0 0 15,21 0-15,-21 0 0,22-22 16,-22 1-16,0 21 0,21-42 16,-20 21-16,20 0 0,-21-1 15,0-20-15,0 0 0,1-1 0,-1 1 16,-21 0-16,0-1 0,21 1 15,-21 0-15,0 21 0,0-22 0,0 22 16,0 0-16,0 0 0,0 0 16,0 42-1,0 0 1,0 0-16,0 21 0,0-20 16,0 20-16,0-21 0,0 21 0,0 1 15,0-22-15,0 21 0,0-21 16,0 22-16,0-22 0,0 0 15,21 0-15,-21 0 0,0 1 16,21-22-16,0 21 0,1-21 0,-1 0 16,0 0-16,0 0 15,0 0-15,0 0 0,1-21 0,-1-1 16,0 1-16,21 0 0,-21 0 0</inkml:trace>
  <inkml:trace contextRef="#ctx0" brushRef="#br0" timeOffset="19344.95">5122 466 0,'-21'21'15,"21"0"-15,0 0 0,0 22 16,0-22-16,0 21 0,0 22 0,0-22 15,0 0-15,0 22 0,0-1 16,0 1-16,0-22 0,0 22 16,0-22-16,-21 0 0,21 1 0,0-1 15,0 0-15,-21 1 0,21-22 16,0 21-16,0-21 0,0 0 0,0 1 16,0-1-16,0 0 15,21-21 16,0-21-15,0 0-16</inkml:trace>
  <inkml:trace contextRef="#ctx0" brushRef="#br0" timeOffset="19992.16">5715 1164 0,'0'0'0,"0"-42"15,0 21 1,0 0-16,0-1 16,0 1-16,0 0 0,0 0 0,0 0 15,-21 21-15,0 0 0,-1 0 16,1 0-16,0 0 0,0 0 0,0 0 15,0 0-15,-1 21 0,1 0 16,-21 0-16,21 0 0,0 22 0,21-22 16,-22 21-16,1-21 15,21 22-15,-21-1 0,21-21 0,0 22 16,0-22-16,0 0 0,0 21 16,0-21-16,0 1 0,0-1 0,0 0 15,0 0-15,21 0 16,0-21-16,1 0 0,-1 0 15,0 0-15,0 0 0,0 0 0,0-21 16,1 0-16,-1 21 0,0-21 16,21-22-16,-21 22 0,1 0 0,-1-21 15,0-1-15,0 1 0,-21 0 16,21-1-16,0 1 0,-21 0 0,0-1 16,0 1-16,22 21 0,-22 0 15,0 0-15,21 21 0,-21 21 31,0 0-31,0 0 16,0 0-16,0 22 0,0-1 16,0-21-16,0 21 0,0 1 0,0-22 15,0 21-15,0-21 0,0 1 16,0-1-16,21 21 0,0-21 16,0 0-16,-21 1 0,21-22 15,1 0-15,-1 21 0,0-21 0,21 0 16,-21 0-16,1 0 0,-1 0 15,0-21-15,0 21 0,0-22 0,0 1 16,1 0-16,-1 0 16,0 0-16,-21 0 0,0-22 0</inkml:trace>
  <inkml:trace contextRef="#ctx0" brushRef="#br0" timeOffset="20315.97">4847 804 0,'21'0'0,"0"0"0,22 0 16,-22 0-16,21 0 0,1-21 15,-1 21-15,0 0 0,1-21 0,-1 0 16,0 21-16,22 0 0,-22-21 16,0 21-16,1 0 0,-1-21 0,0 21 15,1 0-15,-22 0 0,0 0 16,0 0-16,0 0 0</inkml:trace>
  <inkml:trace contextRef="#ctx0" brushRef="#br0" timeOffset="20908.93">7091 529 0,'0'21'47,"0"1"-47,0 20 16,0-21-16,0 21 0,0 22 0,0-1 16,0 1-16,0-1 15,-21 1-15,21-1 0,0 22 0,0-21 16,0-1-16,0 1 0,0-22 15,-22 21-15,22-20 0,0-1 0,0-21 16,0 22-16,0-22 0,0 0 16,0 0-16,-21-42 31,21 0-31,-21 0 0,21-1 16,-21-20-16</inkml:trace>
  <inkml:trace contextRef="#ctx0" brushRef="#br0" timeOffset="21388">6181 593 0,'0'0'0,"0"-21"0,0-1 16,0 1-16,21 21 0,0-21 15,0 0-15,0 21 0,22-21 16,-1 0-16,21 21 0,1-22 0,-1 1 16,22 21-16,-21-21 15,20 21-15,1 0 0,0 0 0,-1 0 16,1 21-16,-22 0 0,22 1 16,-21-1-16,-1 21 0,1 0 0,-1-20 15,1 41-15,-22-21 0,0 22 16,1-22-16,-1 22 0,-21-1 0,0 1 15,-21-22-15,0 22 0,0-1 16,-21-21-16,0 22 0,0-22 0,-22 22 16,1-22-16,0 0 0,-22 1 15,22-22-15,-22 21 0,1 1 0,-1-1 16,1-21-16,-1 0 0,1 0 16,-1 1-16,1-1 0,-1-21 15,22 0-15,-21 0 0,20 0 16,1 0-16,21 0 0,-22 0 0,22-21 15,21-1-15,0 1 16,0 0-16,0 0 0,21 0 16,1 0-16,20-1 0,-21 1 15,21 21-15,1-21 0,-1 0 0,0 0 16</inkml:trace>
  <inkml:trace contextRef="#ctx0" brushRef="#br0" timeOffset="21868.87">7853 1228 0,'-21'-43'15,"21"22"1,0 0-16,0 0 0,21 0 15,0 0-15,0-1 16,0 22-16,0 0 0,1 0 0,-1 0 16,0 0-16,0 0 15,0 0-15,22 22 0,-22-1 0,0 0 16,0 21-16,0-21 0,0 1 16,1 20-16,-22 0 0,0-21 0,0 22 15,21-22-15,-21 21 0,0-21 16,0 1-16,0-1 0,0 21 0,0-21 15,0 0-15,0 1 16,-21-22 0,21-22-1,0 1-15,0 0 0,0 0 0,0 0 16,0-22-16,0 22 0,0-21 0,0 21 16,0-22-16,0 22 15,0 0-15,0-21 0,0 21 0,0-1 16,21 22-16,0-21 0,0 0 15,0 21-15,0 0 16,1 0 0,-1 0-16,0 0 0</inkml:trace>
  <inkml:trace contextRef="#ctx0" brushRef="#br0" timeOffset="22152.71">8721 1080 0,'-22'0'15,"1"0"1,21 21-16,0 0 0,0 0 16,0 21-16,0-20 0,0-1 15,0 21-15,0-21 0,0 0 0,0 1 16,0 20-16,0-21 0,0 0 15,0 0-15,0 1 0,0-1 16,0 0-16,21-42 47,1 0-47,-22-1 16</inkml:trace>
  <inkml:trace contextRef="#ctx0" brushRef="#br0" timeOffset="22505.51">8742 762 0,'0'0'0,"-21"-21"0,-1 21 15,1 0-15,0-21 0,0 21 16,0 0-16,0 21 16,21 0-16,-22-21 0,22 21 15,0 0-15,0 1 0,0-1 16,22 0-16,-1 0 15,0-21-15,0 0 0,0 0 0,0 0 16,1 0-16,-1 0 0,0 0 16,0 0-16,0 0 0,0-21 0,1 0 15,-22 0-15,21-1 0,-21 1 16,0 0-16,0 0 0,0 0 0,-21 0 16,-1-1-16,1 1 0,0 21 15,0 0-15,0 0 0,0 0 0,-1 0 16,1 0-16,21 21 15,-21 1-15,21-1 0,0 0 16,0 0-16,0 0 0,0 22 0,0-22 16,0 0-16,0 0 0,21 0 15,0 0-15,1 1 0</inkml:trace>
  <inkml:trace contextRef="#ctx0" brushRef="#br0" timeOffset="22936.98">9144 1037 0,'0'21'31,"0"1"-31,0-1 0,0 0 0,0 0 16,21 0-16,-21 0 0,0 1 0,21 20 15,0-21-15,-21 0 0,0 22 16,0-22-16,22 0 0,-22 0 0,0 0 16,0 22-16,21-43 0,-21 21 15,0 0-15,0 0 0,21-21 32,0 0-17,-21-21-15,0 0 0,0 0 0,21-1 16,-21 1-16,21-21 0,-21 21 15,22-22-15,-1 1 0,0 21 0,-21-21 16,21 20-16,0 1 0,-21 0 16,0 0-16,21 0 0,1 0 0,-22-1 15,21 1 1,0 21-16,0 0 16,-21-21-1,21 21-15</inkml:trace>
  <inkml:trace contextRef="#ctx0" brushRef="#br0" timeOffset="23324.81">9758 1291 0,'0'0'15,"63"-21"1,-20 21-16,-22-21 0,0 0 0,0 21 16,0-21-16,0-1 0,1 1 15,-1 0-15,0 0 0,-21 0 0,0 0 16,0-1-16,0 1 0,0 0 16,0 0-16,-21 21 15,0 0-15,-1 0 0,1 0 16,-21 0-16,21 21 0,0 0 0,-22 0 15,22 1-15,0 20 0,0 0 16,21-21-16,0 22 0,0-1 0,0-21 16,0 22-16,0-22 0,0 21 15,0-21-15,0 0 0,21 1 0,0-1 16,0 0-16,0-21 0,22 21 0,-22-21 16,21 0-16,-21 0 15,22 0-15,-1 0 0,-21 0 0,22-21 16,-1 21-16,-21-21 0,21 0 15</inkml:trace>
  <inkml:trace contextRef="#ctx0" brushRef="#br0" timeOffset="23872.02">10583 995 0,'0'0'16,"-21"0"-16,21-21 0,-21 21 15,21 21 1,-21 0-1,21 0-15,0 0 16,0 22-16,0-22 0,0 0 16,0 0-16,-21 22 0,21-22 0,0 0 15,-22 21-15,22-21 0,0 1 16,-21-1-16,21 0 0,0 0 0,0 0 16,0 0-16,0 1 0,0-1 15,0 0 1,0-42 15,0 0-31,0-1 16,0 1-16,0 0 15,0 0-15,0-21 0,0 20 16,0 1-16,0-21 0,0 21 0,21-22 16,-21 1-16,22 21 0,-1-21 15,0 20-15,0-20 0,21 21 0,-20 0 16,20 0-16,0-1 0,1 1 15,-1 0-15,0 21 0,1 0 0,-22 0 16,21 0-16,0 21 0,1 0 16,-22 1-16,0 20 0,0-21 0,0 21 15,-21 1-15,0-22 0,0 21 16,0 1-16,0-1 0,0 0 0,0-21 16,-21 22-16,21-1 15,-21-21-15,21 22 0,-21-22 0,21 0 16,-21 0-16,21 0 0,0 0 0,0 1 15,0-44 17</inkml:trace>
  <inkml:trace contextRef="#ctx0" brushRef="#br0" timeOffset="24955.44">2138 2138 0,'21'0'31,"0"0"-31,0 0 16,0 0-16,1 0 0,-1 0 0,21 0 15,-21 0-15,22 0 0,-1 0 16,0 0-16,1 0 0,-1 0 0,21 0 16,-20 0-16,20 0 0,1 0 15,-1 0-15,-20 0 0,20 0 0,1 0 16,20 0-16,-20 0 0,20 0 15,1 0-15,21 0 0,-21 0 0,20 0 16,1 0-16,0 0 0,0 0 16,0-21-16,0 21 0,21-21 15,0 21-15,0 0 0,0 0 16,21-22-16,-21 22 0,0 0 0,21 0 16,-21 0-16,21-21 0,-21 21 15,21 0-15,-21 0 0,21-21 0,-21 21 16,22 0-16,-1 0 0,0 0 0,0-21 15,-21 21-15,21 0 0,0 0 16,1 0-16,-22-21 0,21 21 0,0 0 16,0 0-16,0 0 0,-21 0 15,21 0-15,-21-21 0,22 21 0,-22 0 16,21 0-16,-21 0 0,0 0 16,0 0-16,0 0 0,0-22 15,0 22-15,0 0 0,-21 0 0,21 0 16,-22 0-16,-20-21 0,21 21 15,-21 0-15,-1 0 0,-20 0 0,20 0 16,-20-21-16,-1 21 0,1 0 16,-1-21-16,-20 21 0,-1 0 0,0 0 15,1 0-15,-22 0 0,0-21 16,0 21-16,0 0 0,-42-21 31,0 21-31,-21 0 16,21 0-16,-22 0 0,1 0 15,0 0-15</inkml:trace>
  <inkml:trace contextRef="#ctx0" brushRef="#br0" timeOffset="25986.31">2561 2244 0,'21'0'62,"0"0"-62,1 0 0,-1 0 16,21 0-16,0 0 0,1 0 16,-1 0-16,0 0 0,22 0 0,-22 0 15,22 0-15,-1 0 0,1 0 16,-1 0-16,22 0 0,0 0 0,-1 0 15,1 0-15,0 0 0,20 0 16,-20 0-16,21 0 0,-21-21 16,20 21-16,1 0 0,21 0 0,-21 0 15,21 0-15,0 0 0,0 0 16,0-22-16,0 22 0,0 0 16,0 0-16,0 0 0,21-21 0,-21 21 15,0 0-15,0 0 0,0-21 0,21 21 16,-21-21-16,0 21 0,22 0 15,-22 0-15,0-21 0,0 21 0,0 0 16,0 0-16,0-21 0,0 21 16,0 0-16,0 0 0,0-22 0,0 22 15,-22 0-15,22 0 0,0-21 16,-21 21-16,21 0 0,-21 0 0,0 0 16,21-21-16,-21 21 0,-22 0 15,22 0-15,0-21 0,-21 21 16,21 0-16,-22 0 0,22-21 0,0 21 15,-21 0-15,-1-21 0,22 21 16,-21 0-16,-22 0 0,22 0 0,-22 0 16,22-22-16,-21 22 0,-1 0 15,1 0-15,-1 0 0,1 0 0,-22 0 16,21-21-16,-20 21 0,-1 0 0,0 0 16,-20 0-16,-1 0 0,0 0 15,0 0-15,0 0 0,0 0 16,-21-21 15,-21 21-31,0 0 0,0 0 0,0 0 16</inkml:trace>
  <inkml:trace contextRef="#ctx0" brushRef="#br0" timeOffset="29408.56">3069 4064 0,'0'-21'16,"0"0"-16,0 0 15,0-1-15,0 1 16,0 42 31,0 1-47,0-1 15,0 0-15,-21 0 0,21 21 16,0 1-16,0-1 0,0 0 0,-21 22 16,21-22-16,0 22 15,0-22-15,0 22 0,0 20 0,0-20 16,0-1-16,0 22 0,0 0 16,0-22-16,0 22 0,0-22 0,0 22 15,0-22-15,0 1 0,0 21 16,21-22-16,-21 22 0,21-22 0,-21 22 15,0 0-15,0-22 0,0 22 16,0-1-16,0-20 0,0 21 0,0-1 16,0 1-16,0 0 0,0-1 15,0 1-15,0-22 0,0 22 0,0-21 16,0-1-16,0 22 0,-21-22 16,21 1-16,0-1 0,0 1 15,0 20-15,0-20 0,0-22 0,0 22 16,0-1-16,0 1 0,0-22 15,0 0-15,0 22 0,0-22 0,0 1 16,0-1-16,0-21 0,0 21 0,0-20 16,0-44-1,0 1 1,-21-21-16,21 0 0,-21-22 16,21 1-16</inkml:trace>
  <inkml:trace contextRef="#ctx0" brushRef="#br0" timeOffset="31356.62">3111 3979 0,'0'-21'16,"22"21"31,-1-21-32,0 21-15,0 0 0,0 0 16,22 0-16,-22 0 0,21 0 0,0 0 15,-20 0-15,20 0 16,21 0-16,-20 0 0,20 0 0,-20 0 16,20 0-16,1 0 0,-1 0 15,1 0-15,-1 0 0,1 0 0,-1 0 16,22 0-16,-1 0 0,22 0 16,0 0-16,0 0 0,21 0 0,-21-21 15,0 21-15,-1 0 0,1 0 16,0 0-16,0 0 0,-21 0 0,20 0 15,1 0-15,0 0 0,0 0 16,-21 0-16,-1 0 0,22 0 0,-21-21 16,21 21-16,-1 0 0,22 0 15,-21 0-15,0 0 0,21 0 16,-21 0-16,-21 0 0,20 0 16,-20-21-16,0 21 0,-1 0 0,1 0 15,-21 0-15,20 0 0,-20 0 16,-1 0-16,1 0 0,-1 0 0,-20 0 15,20 0-15,-21 0 0,1 0 0,-1 0 16,-21 0-16,22 0 0,-22 0 16,21 0-16,-21 0 0,0 0 0,1 0 15,-1 0 1,-21 21-16,0 0 16,0 0-16,0 0 15,0 0-15,0 1 16,0-1-16,0 0 0,0 0 15,0 0-15,0 22 0,0-22 0,0 21 16,0 0-16,-21-20 0,21 20 16,0 0-16,-22 1 0,22-22 0,0 21 15,0 0-15,0 1 0,0-1 0,-21 0 16,21 1-16,0-1 0,0 22 16,0-22-16,0 21 0,0-20 0,0 20 15,0-20-15,0 20 0,0-21 16,0 22-16,0-22 0,0 22 0,0-22 15,0 0-15,0 22 0,0-22 16,0 22-16,0-1 0,0-20 16,0 20-16,0-21 0,0 22 0,0-22 15,0 22-15,0-22 0,0 0 16,0 1-16,0 20 0,0-20 0,0-1 16,0 21-16,0-20 0,0 20 0,0-20 15,0 20-15,0-21 0,0 1 16,0 20-16,0-20 0,0-1 0,0 0 15,0 1-15,0-1 0,0 0 0,21 1 16,-21-1-16,0-21 0,0 21 16,0 1-16,0-22 0,0 21 0,0 1 15,0-22-15,0 21 0,0-21 16,0 22-16,0-22 0,0 21 16,0-21-16,0 0 0,0 1 0,0-1 15,0 0-15,0 0 0,0 0 16,0 0-16,0 1 0,0-1 15,0 0-15,0 0 16,0 0 0,0 0-1,-21-21 1,0 0 0,0 0-16,0 0 0,21 22 15,-21-22-15,-1 0 0,-20 0 0,21 0 16,0 0-16,-22 0 0,22 0 15,-21 0-15,0 0 0,-1 0 0,1 0 16,0 0-16,-1 0 0,1 0 0,0 0 16,-1 0-16,1 0 0,0 0 15,-1 0-15,1 0 0,0 0 0,-1 0 16,1 0-16,0 0 0,-1 0 0,1 0 16,-22 0-16,22 0 0,-21 0 15,20 0-15,-20 0 0,20 0 0,-20 0 16,-1 0-16,22 0 0,-21 0 15,-1 0-15,22 0 0,-22 0 16,22 0-16,0 0 0,-22 0 0,22 0 16,-1 0-16,1 0 0,0 0 0,-22 0 15,22 0-15,0 0 0,-22 0 16,22 0-16,-22 0 0,1 0 0,20 0 16,-20 0-16,21 0 0,-22 0 15,1 0-15,20 0 0,-20 0 0,20 0 16,-20 0-16,21 0 0,-22 0 0,22 0 15,-1 0-15,1 0 0,-21 0 16,20 0-16,-20 0 0,20 0 0,-20-22 16,21 22-16,-22 0 0,22 0 15,-22 0-15,22 0 0,0 0 16,-1 0-16,-20 0 0,20 0 0,1 0 16,0 0-16,-1 0 0,1 0 15,0 0-15,-1 0 0,1 0 0,0 0 16,-1 0-16,-20 22 0,21-22 0,-1 21 15,1-21-15,0 0 0,-1 0 16,1 0-16,21 0 0,-22 0 0,22 0 16,-21 0-16,21 21 0,0-21 15,-1 0-15,1 0 0,0 21 0,0-21 16,0 0 0,0 0-16,-1 0 0,1 0 15,21-21 16,21 0-15,-21 0-16,22-1 0,-1 1 16</inkml:trace>
  <inkml:trace contextRef="#ctx0" brushRef="#br0" timeOffset="33000.89">3916 4911 0,'0'-21'15,"0"-1"-15,-21 1 16,-1 21-16,1-21 16,0 21-16,0 0 0,0 0 15,-22 0-15,22 0 0,0 21 0,-21 0 16,21-21-16,-1 22 0,1-1 15,0 21-15,0-21 0,0 0 0,21 22 16,-21-22-16,21 21 0,0-21 16,0 1-16,0 20 0,0-21 0,0 0 15,0 0-15,21 1 0,0-1 16,0-21-16,0 21 0,-21 0 0,21-21 16,1 0-16,-1 0 15,21 0-15,-21 0 0,0 0 0,1 0 16,-1 0-16,0 0 0,0-21 15,0 0-15,0 0 0,1-1 0,-1 1 16,0 0-16,0-21 0,0 21 16,0-22-16,1-20 0,-1 20 0,0-20 15,0 21-15,-21-22 0,0 22 16,21-22-16,-21 22 0,0 0 0,0-1 16,0 22-16,0-21 0,0 21 15,0-1-15,-21 22 16,0 0-1,21 22-15,0-1 16,0 21-16,-21-21 0,21 22 0,0-22 16,0 21-16,0 0 0,0 1 15,0-1-15,0 0 0,0 1 0,0 20 16,0-20-16,0-22 0,0 21 16,0 0-16,0-20 0,0-1 0,21 0 15,-21 0-15,0 0 0,21 0 16,0-21-16,-21 22 0,21-22 0,1 0 15,-1 0-15,0 0 16,0 0-16,0 0 16,0 0-16,1-22 0,-1 1 15,0 0-15,0 0 16,0 0-16,-21 0 0,21-1 0,-21 1 16,22-21-16,-22 21 0,0 0 15,0-1-15,0 1 0,-22 42 47,1 1-47,21-1 0,0 0 16,0 0-16,0 0 0,0 0 0,0 1 15,0-1-15,0 0 16,0 0-16,21-21 0,1 0 16,-1 0-16,0 0 15,0 0-15,0 0 0,0 0 16,-21-21-16,22 0 0,-1 21 0,0-21 15,0-1-15,0 22 16,0-21-16,1 21 16,-1 0-1,-21 21-15,0 1 16,0-1-16,0 0 16,21 0-16,-21 0 15,0 0-15,0 1 0,21-22 16,0 21-1,0-21-15,1 0 32,-1 0-32,-21-21 0,21 21 15,0-22-15</inkml:trace>
  <inkml:trace contextRef="#ctx0" brushRef="#br0" timeOffset="33248.75">5228 5122 0,'21'0'0,"0"22"16,1-22-16,-1 0 15,0 0-15,0 0 0,0 0 0,22 0 16,-22 0-16,0 0 15,0 0-15,21 0 0,-20 0 0,-1 0 16,21 0-16,-21 0 0,22 0 16,-22 0-16,21 0 0,-21-22 0,22 22 15</inkml:trace>
  <inkml:trace contextRef="#ctx0" brushRef="#br0" timeOffset="33448.74">6435 5144 0,'0'0'0,"21"0"0,0 0 0,0 0 15,0 0-15,0 0 0,1 0 16,-1 0-16,0 0 0,0 0 16,0 0-16,0 0 0,1 0 0,-1 0 15,0 0-15,21 0 0,-21 0 0,1-22 16,20 22-16,-21 0 0</inkml:trace>
  <inkml:trace contextRef="#ctx0" brushRef="#br0" timeOffset="33632.64">7281 5101 0,'0'0'0,"64"0"16,-43 0-16,21 0 0,-21 0 0,1 0 15,-1 21-15,0-21 16,0 0-16,0 0 0,0 0 15,1 0-15,-1 0 16,0 0-16</inkml:trace>
  <inkml:trace contextRef="#ctx0" brushRef="#br0" timeOffset="34137.35">3238 6117 0,'0'0'0,"22"0"0,20 0 15,-21 0-15,21 0 0,22 0 0,-22 0 16,22 0-16,-1 0 0,1 0 15,20 0-15,-20 0 0,21 0 0,-22-21 16,22 21-16,-22 0 0,22 0 16,-22-21-16,1 21 0,21 0 15,-22 0-15,1 0 0,20-21 0,-20 21 16</inkml:trace>
  <inkml:trace contextRef="#ctx0" brushRef="#br0" timeOffset="34352.22">5440 6054 0,'0'0'16,"42"0"-16,-21 0 0,22 0 0,-22 0 16,0 0-16,0 0 0,0 0 0,22 0 15,-22 0-15,0 0 0,0 0 0,0 0 16,22 0-16,-22 0 16,0 0-16,0 0 0,21 0 0,-20 0 15,20 0-15,-21 0 0,21-21 0,-20 21 16,20 0-16,0 0 0,-21 0 15,22-22-15,-1 22 0,-21 0 0,22-21 16,-1 21-16,0 0 0</inkml:trace>
  <inkml:trace contextRef="#ctx0" brushRef="#br0" timeOffset="34509.12">6837 5990 0,'0'0'16,"21"0"-16,21 0 0,-21 0 0,1 0 0,-1 0 15,0 0-15,0 0 0,0 0 16,-21 21-16,21-21 15,1 0-15,-44 0 47,1 0-47,0 0 0</inkml:trace>
  <inkml:trace contextRef="#ctx0" brushRef="#br0" timeOffset="35008.85">5630 6646 0,'0'0'0,"43"0"0,-1 22 0,0-22 0,-21 0 15,1 0-15,-1 21 0,0-21 16,0 0-16,0 0 0,0 0 15,1 0-15,-1 0 16,0 0-16,0 0 0,0 0 16,22-21-16,-22 21 0,0-22 0,21 22 15,-21-21-15,22 21 0,-1-21 0</inkml:trace>
  <inkml:trace contextRef="#ctx0" brushRef="#br0" timeOffset="35856.53">8699 5144 0,'0'21'15,"22"-21"16,-1 0-15,-21-21 0,21 21-16,-21-22 0,-21 22 47,0 0-32,21 22 1,0-1 15,21-21-15</inkml:trace>
  <inkml:trace contextRef="#ctx0" brushRef="#br0" timeOffset="37540.08">9038 5271 0,'21'0'16,"0"0"-1,1-22-15,-1 1 0,0 21 16,0-21-16,0 0 0,0-21 0,1 20 16,20 1-16,-21-21 0,21 0 15,-20-1-15,20 1 0,-21 0 0,21-1 16,-20 1-16,-1 21 0,0-22 15,0 22-15,-21 0 0,0 0 0,-21 21 16,0 0 0,0 0-16,-1 0 0,-20 21 15,21 0-15,-21 0 0,20 22 0,-20-22 16,21 0-16,21 0 0,0 22 16,0-22-16,0 0 0,0 0 0,0 0 15,0 0-15,21 1 0,0-1 16,0 0-16,1 0 0,-1-21 0,0 21 15,0 0-15,0 1 0,0-22 0,-21 21 16,22 0-16,-22 0 16,-22-21-1,1 21-15,0-21 16,0 0-16,0 0 16,0 0-16,-1 0 0,1 0 0,0 0 15,0-21-15,0 21 16,21-21-16,-21 21 15,21 21 17,0 0-32,21 0 15,0-21-15,-21 22 0,21-22 16,-21 21-16,21-21 0,0 0 0,1 0 16,-1 21-16,0-21 0,0 0 15,21 0-15,-20 0 0,20 0 16,-21 0-16,21-21 0,1 0 15,20 21-15,-20-22 0,-1 1 0,0 21 16,1-21-16,-1 0 0,0 0 16,-21 0-16,1-1 0,-1-20 0,0 21 15,-21 0-15,0 0 0,0-1 16,0-20-16,0 21 0,0 0 0,-21 0 16,0 21-16,-1 0 15,1 0-15,0 0 0,0 0 16,0 21-16,0 0 0,21 0 0,-22 0 15,1 0-15,21 22 0,-21-22 16,21 0-16,0 21 0,0-20 0,0-1 16,0 0-16,0 0 0,21 0 15,0 0-15,1 1 0,-1-22 16,0 0-16,21 21 0,-21-21 0,22 0 16,-1 0-16,-21 0 0,22 0 0,-1-21 15,0-1-15,1 22 0,-1-21 16,-21 0-16,21 0 0,-20 0 0,-1 0 15,0-22-15,0 22 0,0 0 16,-21 0-16,0 0 0,0-1 0,0 1 16,0 42 15,0 1-31,0-1 0,-21 0 16,21 0-16,-21 0 15,21 0-15,0 1 0,0-1 0,-21 0 16,21 0-16,0 0 0,0 0 15,21-21 17,0 0-32,0-21 15,0 0-15,1 21 0,-1-21 16,0 0-16,-21 0 0,21-1 0,0 22 16,0-21-16,-21 0 0,22 21 15,-1 0-15,0 0 16,0 0-16,-21 21 15,0 0 1,0 1-16,0-1 0,21-21 16,0 21-16,-21 0 0,22-21 0,-1 21 15,0 0-15,0-21 16,0 0-16,0 0 0,22 0 0,-22 0 16,0 0-16,21 0 0,-20 0 15,20 0-15,0 0 0,-21 0 0,22-21 16,-22 0-16,21 21 0,-21-21 0,1 0 15,-1 0-15,0-1 0,-21-20 16,0 21-16,0 0 0,0 0 0,0-1 16,0 1-16,0 0 0,-21 0 15,0 21-15,-1 0 0,1-21 16,0 21-16,0 0 0,-21 0 0,20 0 16,-20 21-16,21 0 0,0 0 15,0 0-15,-1 1 0,1-1 0,21 0 16,0 0-16,0 0 0,0 22 0,0-22 15,0 0-15,0 0 0,0 0 16,0 0-16,0 1 0,21-22 16,1 0-16,-1 0 0,0 0 0,21 0 15,-21 0-15,1 0 0,-1 0 16,0 0-16,21-22 0,-21 1 0,1 21 16,-1-21-16,0-21 0,0 21 15,0-1-15,0-20 0,1 0 16,-22-1-16,21-20 0,-21 21 0,21-22 15,-21 22-15,21-22 0,-21 22 16,0 0-16,0-1 0,0 1 0,0 0 16,0 20-16,0 1 0,0 0 15,-21 21-15,0 0 0,0 21 16,21 0-16,0 22 0,-22-22 16,22 21-16,0 1 0,-21-1 15,21 0-15,0 22 0,0-22 0,0 22 16,0-22-16,0 0 0,0 1 15,21-1-15,-21 0 0,22-21 16,-1 22-16,-21-22 0,21 0 0,0 0 16,0 0-16,-21 1 0,21-22 15,1 0-15,-1 0 0,0 0 0,0 0 16,0 0-16,0-22 0,1 22 0,-1-21 16,0-21-16,0 21 0</inkml:trace>
  <inkml:trace contextRef="#ctx0" brushRef="#br0" timeOffset="39172.15">11938 4403 0,'0'0'0,"-21"-21"0,0-1 15,-1 22-15,1 0 16,21 22 0,0-1-16,-21 21 0,21-21 0,0 22 15,0-1-15,0-21 0,0 21 16,0 22-16,0-22 0,-21 1 0,21-1 15,0 21-15,0-20 0,-21-1 0,21 0 16,0 1-16,0-22 0,0 21 16,0-21-16,-21 1 0,21-1 0,0 0 15,0-42 17,0 0-32,0-22 15,0 22-15,21 0 0,0-21 16,0-1-16,0 1 0,0 21 0,1-22 15,-1 22-15,0-21 0,0 21 16,21 0-16,-20 21 0,-1-22 0,0 22 16,0 0-16,0 0 0,-21 22 31,0-1-31,-21 0 16,0-21-16,0 21 0,0-21 15,-1 0-15,1 21 0,0 0 0,0-21 16,0 0-16,0 0 0,21 22 15,-22-22 1,22 21-16,0 0 16,0 0-16,0 0 15,0 0-15,0 1 16,0-1-16,0 0 0,0 0 0,22-21 16,-22 21-16,21 0 0,0-21 15,0 22-15,0-22 0,0 21 0,1-21 16,-1 0-16,0 21 0,21-21 0,1 0 15,-22 0-15,21 0 0,0 0 16,-20 0-16,20 0 0,0 0 0,-21 0 16,22 0-16,-22-21 0,21 0 0,-21 21 15,1-22-15,-1 1 16,0-21-16,-21 21 0,0 0 0,0-22 16,21 22-16,-21 0 0,0-21 15,0 20-15,0 1 0,0 0 0,0 0 16,-21 21-1,0 0 1,21 21-16,-21 0 0,-1 0 0,22 1 16,0-1-16,-21 0 0,0 0 15,21 0-15,-21 22 0,21-22 0,0 0 16,0 0-16,0 0 0,0 0 0,0 1 16,0-1-16,0 0 0,21-21 15,0 21-15,0-21 0,1 21 16,-1-21-16,0 0 0,0 0 15,0 0-15,0 0 0,1 0 16,-1 0-16,0-21 0,0 21 0,0-21 16,0 0-16,1 0 0,-1-1 0,0-20 15,0 21-15,0 0 0,0-22 16,1 22-16,-22 0 0,0 0 0,0 0 16,21 21-16,-21 21 31,0 0-31,0 0 15,0 0 1,-21 1-16,21-1 0,0 0 0,0 0 16,0 0-16,0 0 0,0 1 15,21-22-15,0 0 16,0 0-16,0 0 0,0 0 0,1 0 16,-1 0-16,0 0 0,21 0 15,-21-22-15,1 1 0,-1 0 0,0 21 16,0-21-16,0 0 0,-21 0 0,21-1 15,-21 1-15,22 0 0,-22 0 16,0 0-16,0 0 16,21 21-16,-21 21 31,0 0-15,0 0-16,0 0 0,-21 0 15,21 22-15,-22-22 0,22 21 0,0 1 16,0-1-16,-21 0 0,21 1 0,0 20 15,-21-21-15,21 22 0,0-1 16,0 1-16,0-1 0,0 1 0,0-1 16,21 1-16,-21-1 0,21-20 0,-21 20 15,0-20-15,0-1 0,0 0 16,0 1-16,0-1 0,0-21 0,0 0 16,-21 0-16,0 1 0,0-22 15,0 0-15,0 0 0,-1 0 16,1 0-16,21-22 0,-21 1 15,21 0-15,-21 0 0,21 0 0,0 0 16,0-22-16,0 22 0,0-21 0,0-1 16,21 1-16,0 0 0,0-1 15,22 1-15,-22 0 0,0-22 0,21 22 16,-20-22-16,20 22 0,0-21 0,-21-1 16,22 1-16,-1-1 0,0 1 15,1-1-15,-22 1 0,21-1 0,1 1 16,-22-1-16,21 22 0,-21-1 15,0 1-15,1 21 0,-22 0 16,0 0-16,-22 21 16,1 0-1,0 21-15,0 0 0,0-21 0,0 21 16,-1 0-16,22 0 0,0 1 16,0-1-16,0 0 0,0 0 15,22 0-15,-1-21 0,0 21 16,0-21-16,21 22 0,-20-22 15,-1 21-15,0 0 0,-21 0 16,0 0-16,0 0 16,-21-21-16,0 0 15,-1 0-15,1 22 0,0-22 0,0 21 16,0-21-16,0 0 16,21-21-1,0-1-15</inkml:trace>
  <inkml:trace contextRef="#ctx0" brushRef="#br0" timeOffset="39750.62">15600 3810 0,'0'0'0,"-43"0"16,22 0-16,0 0 0,0 0 15,-21 0-15,20 0 0,-20 0 0,0 21 16,-1 0-16,1 1 0,0 20 15,-22 0-15,22 1 0,-22 20 16,22 1-16,0-1 0,-22 1 0,22-1 16,0 1-16,20 20 0,-20-20 0,21 20 15,0-20-15,0 21 0,21-1 16,0-20-16,0-1 0,0 1 16,0-22-16,21 22 0,0-22 0,0 0 15,0-21-15,22 22 0,-22-22 0,21 0 16,0-21-16,1 0 0,-1 0 15,0 0-15,1 0 0,-1 0 0,0 0 16,1-21-16,-1 0 0,0 0 16,-20-22-16,20 22 0,0-21 0,-21-1 15</inkml:trace>
  <inkml:trace contextRef="#ctx0" brushRef="#br0" timeOffset="39964.36">15536 4255 0,'0'0'0,"-21"0"16,0 0-16,0 0 15,0 21-15,21 0 16,0 0-16,0 0 0,-22 0 16,22 1-16,0-1 0,0 0 15,0 0-15,0 0 16,22-21-1</inkml:trace>
  <inkml:trace contextRef="#ctx0" brushRef="#br0" timeOffset="40128.26">15663 4255 0,'0'-22'15,"0"44"-15,0-1 16,0 0-16,0 0 15,0 0-15,0 0 0,0 1 16,0-1 0,-21 0-16,21 0 0,0 0 0,0 0 15,0 1-15</inkml:trace>
  <inkml:trace contextRef="#ctx0" brushRef="#br0" timeOffset="42328.36">16214 4868 0,'0'0'0,"21"0"0,-21-21 0,21 0 16,-21 0-16,0 0 0,0 0 15,0-1-15,0 1 0,0 0 0,0 0 16,0 0-16,-21 0 0,0-1 0,-1 1 15,1 0-15,0 21 0,0 0 16,0 0-16,0 0 0,-22 0 0,22 0 16,0 21-16,-21 0 0,20 1 15,1-1-15,0 21 0,0 0 0,0-20 16,0 20-16,21 0 0,0 1 0,0-22 16,0 21-16,0-21 0,0 0 15,0 1-15,21-1 0,-21 0 0,21-21 16,0 0-16,0 0 0,0 0 15,22 0-15,-22 0 0,0-21 16,0 0-16,22 21 0,-22-22 0,0-20 16,21 21-16,-21 0 0,1-22 15,-1 22-15,0-21 0,0 21 0,0 0 16,-21-1-16,0 1 0,0 0 0,21 0 16,-42 42 15,21 0-31,-21 0 15,21 1-15,0-1 0,0 0 0,0 0 16,0 21-16,0-20 0,0-1 0,0 0 16,21 0-16,22 0 15,-22 0-15,21 1 0,0-1 0,-20-21 16,20 0-16,0 21 0,1-21 16,-1 0-16,0 0 0,1 0 0,-1 0 15,-21-21-15,21 0 0,-20-1 0,20 1 16,-21 0-16,0 0 0,-21 0 15,0 0-15,21-22 0,-21 1 0,0 21 16,0-22-16,0 1 0,0 21 16,-21 0-16,21 0 0,-21-1 0,0 1 15,0 21-15,0 0 0,-1 0 0,1 0 16,-21 0-16,21 21 16,0 1-16,-1-1 0,-20 0 0,21 0 15,0 21-15,0-20 0,-1 20 16,22-21-16,0 21 0,0-20 0,0-1 15,0 0-15,0 21 0,22-42 0,-1 21 16,0 1-16,21-22 0,-21 0 16,22 0-16,-22 0 0,21 0 0,-21 0 15,22 0-15,-22 0 0,21-22 16,-21 1-16,22 0 0,-22 0 0,21 0 16,-21-22-16,1 1 0,20 0 0,-21-1 15,0 1-15,0-21 0,1 20 16,-1-20-16,0-1 0,-21 1 15,0-1-15,0 1 0,0-1 16,0 1-16,0 20 0,-21 1 0,0 0 16,-1 21-16,1-1 0,0 1 15,0 21-15,0 0 0,0 0 0,-1 21 16,1 1-16,0-1 0,21 21 0,0 0 16,-21 1-16,21-1 0,0 22 15,0-22-15,0 0 0,0 22 0,0-22 16,21 0-16,-21 22 0,0-22 15,21 1-15,0 20 0,-21-21 0,22 1 16,-22-1-16,21 0 0,0-20 0,0 20 16,0-21-16,0 0 15,1 0-15,-1 1 0,0-22 0,21 0 16,-21 0-16,1 0 0,20 0 16,-21 0-16,21 0 0,-20-22 0,-1 1 15,0 0-15,21 0 0,-21 0 0,1-22 16,-1 22-16,0-21 0,-21 21 15,21 0-15,-21-1 0,21 1 0,-21 0 16,0 42 0,0 0-1,0 1-15,-21-1 0,0 0 16,21 0-16,-21 0 0,21 0 16,0 1-16,0-1 0,0 0 15,0 0-15,0 0 16,21-21 15,0 0-31,0-21 0,0 0 16,1 0-16,-1 0 0,-21-1 15,21 1-15,0 0 0,-21 0 16,21 0-16,-21 0 0,21 21 16,-21-22-16,0 44 31,0-1-31,0 0 15,0 0-15,0 0 16,0 0-16,0 1 0,0-1 16,0 0-16,22-21 0,-22 21 0,21 0 15,0-21-15,0 21 16,0-21-16,0 0 0,1 0 0,-1 0 16,0 0-16,0 0 0,0 0 15,0-21-15,1 0 0,-1 0 0,0 0 16,0 0-16,0-1 0,0 1 15,-21 0-15,0 0 0,22 0 0,-22 0 16,21 21-16,-21-22 0,0 44 47,0-1-47,0 0 0,0 0 16,0 0-16,0 0 15,0 1-15,0-1 0,21 0 16,0-21-16,0 0 15,0 0-15,1 0 0,-1 0 0,0 0 16,0 0-16,21 0 0,-20 0 0,-1 0 16,0-21-16,0 0 0,0 21 15,0-22-15,-21 1 0,22 0 0,-1 0 16,-21 0-16,0 0 0,0-1 16,21 22-16,-21-21 0,21 21 15,-21 21 16,0 1-31,0-1 0,0 0 16,0 0-16,0 0 16,0 0-16,0 1 0,21-1 15,0-21-15,-21 21 0,22-21 0,-1 0 16,0 0-16,21 0 0,-21 0 16,1 0-16,-1 0 0,0 0 0,0 0 15,0 0-15,0-21 0,1 21 16,-1-21-16,-21-1 0,0 1 0,0 0 15,21 0-15,-21 0 0,0 0 16,0-1-16,0 1 16,0 42-1,0 1 1,0-1-16,-21 0 0,21 0 16,-21 0-16,21 0 0,-22 1 15,22-1-15,0 0 16,0 0-16,-21-21 0,21-21 47,0 0-47,0 0 15,0-1-15,21 22 0,1-21 16,-1-21-16,0 21 0,0 0 0,0-1 16,0 1-16,1 0 0,-1 21 15,0-21-15,0 21 0,0 0 0,0 0 16,1 0-16,-22 21 15,0 0-15,0 0 0,0 1 16,0-1-16,0 0 0,0 0 0,0 0 16,-22 0-16,22 1 0,0-1 15,-21 0-15,21 0 0,-21 0 0,0 0 16,21-42 31,-21 21-47,21-21 0,-21 0 0,21 0 15,0 0-15</inkml:trace>
  <inkml:trace contextRef="#ctx0" brushRef="#br0" timeOffset="42496.26">18732 4339 0,'0'0'0,"-21"0"0,0 0 16,0 0-1,0 0-15,21-21 16,0 0 0,42 0-1</inkml:trace>
  <inkml:trace contextRef="#ctx0" brushRef="#br0" timeOffset="42753.12">19558 4064 0,'0'21'32,"0"0"-17,0 1-15,0-1 0,0 0 16,0 0-16,0 0 0,0 0 15,-21-21 1,42 0 15</inkml:trace>
  <inkml:trace contextRef="#ctx0" brushRef="#br0" timeOffset="42908.03">19664 4128 0,'0'21'31,"0"0"-15,0 0-16,-21 0 15,21 0-15</inkml:trace>
  <inkml:trace contextRef="#ctx0" brushRef="#br0" timeOffset="43299.81">19875 3747 0,'0'0'0,"0"-22"0,22 22 15,-1 0 1,0 22-1,0-22-15,0 21 0,-21 0 0,21 0 16,1 21-16,-1-20 0,0 20 16,-21 0-16,21 22 0,0-22 15,0 22-15,-21-1 0,0 1 0,22-22 16,-22 21-16,0 1 0,0-1 16,0-20-16,0-1 0,0 22 0,-22-22 15,1 21-15,21-20 0,-21-1 16,0 0-16,0 1 0,0-1 0,-1 0 15,1-20-15,0 20 0,0-21 0,-21 0 16,20 0-16,1-21 0,-21 22 16,21-22-16,0 0 0,-1 0 0,22-22 31,22 1-15,-1 0-16,0 0 0,0 0 15,0 0-15,22-1 0</inkml:trace>
  <inkml:trace contextRef="#ctx0" brushRef="#br0" timeOffset="43533.68">20680 4487 0,'0'22'78,"0"-1"-62,0 0-16,0 0 16</inkml:trace>
  <inkml:trace contextRef="#ctx0" brushRef="#br0" timeOffset="43700.58">20680 4826 0,'0'0'0,"0"21"0,0 0 0,0 1 16,0-1-16,-21 0 0,21 0 16,-22-21-16,22 21 0,0 0 0,-21-21 15,0 22-15,0-22 0,0 0 16,21 21-16,-21-21 0,-1 0 0,1 0 15</inkml:trace>
  <inkml:trace contextRef="#ctx0" brushRef="#br0" timeOffset="44351.72">9461 6943 0</inkml:trace>
  <inkml:trace contextRef="#ctx0" brushRef="#br0" timeOffset="45900.78">9906 7027 0,'21'0'0,"-21"-21"16,21 0-16,0 21 15,1-21-15,-1 0 0,0-22 0,21 22 16,-21 0-16,22-21 0,-22 21 0,21-22 16,1 1-16,-1 0 0,-21-1 15,0 22-15,0-21 0,1 21 0,-22-1 16,0 1-16,-22 21 15,1 21-15,0-21 16,-21 22-16,-1-1 0,22 21 16,-21-21-16,21 0 0,0 1 0,-1-1 15,22 0-15,0 0 0,0 0 16,0 0-16,22 1 0,-1-1 16,0 0-16,21 0 0,-21-21 0,22 21 15,-22 0-15,21 1 0,-21-22 0,22 21 16,-22 0-16,0-21 0,0 21 15,0 0-15,-21 0 0,0 1 16,-21-22-16,0 21 16,-21-21-16,21 0 0,-1 0 15,-20 0-15,21 0 0,-21 0 0,20 0 16,1 0-16,-21-21 0,21 21 0,0 0 16,-1-22-16,1 22 0,0 0 15,21 22 16,21-1-15,0-21-16,1 21 0,-1 0 0,0-21 16,0 21-16,21-21 0,-20 0 15,-1 0-15,21 0 0,-21 0 0,22 0 16,-22 0-16,21 0 0,0-21 0,-20 21 16,20-21-16,0 0 0,1 0 15,-22-1-15,21 1 0,0 0 0,-20 0 16,-1 0-16,21 0 0,-42-22 0,21 22 15,-21 0-15,0-21 16,0 20-16,0 1 0,0 0 0,0 0 16,0 0-16,-21 21 0,0 0 15,0 0-15,0 21 0,-1-21 16,1 21-16,21 21 0,-21-20 0,0-1 16,0 21-16,21-21 0,0 22 15,0-22-15,0 0 0,0 0 0,0 21 16,0-20-16,0-1 0,21-21 15,0 0-15,0 0 0,0 0 16,1 0-16,-1 0 0,0 0 16,0 0-16,0-21 0,22 21 0,-22-22 15,0 1-15,21 0 0,-21 0 16,1 0-16,-1 0 0,21-1 0,-21 22 16,0-21-16,-21 0 0,22 21 0,-1 0 15,0 0-15,-21 21 31,0 0-31,0 1 16,21-1-16,-21 0 0,0 0 0,21 0 16,-21 0-1,21-21-15,1 0 0,-1 0 16,0 0-16,0 0 16,0 0-16,0-21 0,1 0 15,-1 21-15,-21-21 0,21 0 16,0 0-16,0-1 0,-21 1 15,21 21-15,1 0 0,-22-21 0,21 21 16,0 21 0,-21 0-1,21 1-15,0-1 0,0 0 16,1 0 0,-1-21-16,0 0 0,0 0 0,0 0 15,0 0-15,1 0 0,-1 0 16,0 0-16,0 0 0,21 0 15,-20 0-15,20 0 0,-21-21 0,21 21 16,-20-21-16,20 0 0,-21 21 0,0-22 16,-21 1-16,0 0 15,0 0-15,0 0 0,-21 21 16,-21 0-16,21 0 16,-1 0-16,1 0 0,-21 0 0,21 0 15,-22 21-15,22 0 0,0-21 0,0 21 16,0 0-16,21 1 0,-21-1 15,21 0-15,0 0 0,0 0 16,21 0-16,0-21 16,0 0-16,0 0 0,0 0 0,1 0 15,-1 0-15,0 0 0,21 0 16,-21-21-16,22 21 0,-22-21 0,21 0 16,1 0-16,-22 0 0,21-1 15,-21-20-15,22 21 0,-22-21 0,0-1 16,-21 1-16,0 0 0,0-22 0,0 22 15,0-22-15,0 22 0,0 0 16,0-1-16,0 1 0,0 21 0,-21 0 16,21-1-16,-21 22 0,-1 0 15,1 0-15,0 22 0,21-1 16,-21 21-16,21 0 0,-21 1 16,21-1-16,0 22 0,0-22 15,0 21-15,0 1 0,0-22 0,0 1 16,0 20-16,0-21 0,21-20 0,0 20 15,0-21-15,0 0 0,1 0 16,-1 1-16,21-1 0,-21-21 0,0 0 16,22 0-16,-22 0 0,21 0 0,-21-21 15,1 21-15,-1-22 0,21 1 16,-21-21-16,0 21 0,1-22 0</inkml:trace>
  <inkml:trace contextRef="#ctx0" brushRef="#br0" timeOffset="47232.88">12869 6160 0,'0'0'0,"0"-22"0,0 44 16,0-1-1,-21 0-15,21 0 0,0 21 0,0 1 16,-21 20-16,21-20 0,0 20 16,-21 1-16,21-22 0,-21 21 0,21-20 15,0-1-15,0 0 0,-22 1 16,22-22-16,0 21 0,-21-21 0,21 1 15,0-1-15,0-42 32,0-1-32,0 1 15,21 0-15,1-21 0,-22 21 0,21-1 16,0-20-16,0 21 0,0 0 16,0 0-16,22-1 0,-22 1 0,0 0 15,-21 0-15,21 21 0,0 0 0,-42 21 47,0 0-47,0-21 0,0 21 16,0 1-16,-22-1 0,22 0 0,0 21 15,0-21-15,0 1 0,21-1 16,0 0-16,0 0 0,0 0 0,0 0 16,0 1-16,0-1 0,0 0 0,21-21 15,0 21-15,0-21 0,21 0 16,-20 21-16,20-21 0,0 0 15,1 0-15,-1 0 0,0 0 0,1-21 16,-1 21-16,0-21 0,1 0 0,-1 0 16,0-1-16,1 1 0,-22 0 15,0 0-15,0 0 0,0 0 0,-21-1 16,0 1-16,0 0 0,0 0 0,0 0 16,-21 21-16,0 0 15,0 0-15,0 0 0,-1 21 16,22 0-16,0 0 15,0 0-15,0 1 0,0-1 16,0 0-16,0 0 0,0 0 0,0 0 16,0 1-16,0-1 0,0 0 15,22-21-15,-1 21 16,0-21-16,0 0 0,0 0 0,22 0 16,-22 0-16,0 0 0,0-21 15,0 21-15,0-21 0,1 0 0,-1-1 16,0 22-16,-21-21 0,0 0 0,21 0 15,-21 0-15,0 0 0,21 21 16,-21-22-16,0 44 31,0-1-15,0 0-16,0 0 0,0 0 16,21 0-16,1 1 15,-1-22-15,0 0 0,0 0 16,21 0-16,-20 0 0,20 0 0,-21 0 15,21 0-15,-20 0 0,20-22 16,-21 1-16,0 21 0,0-21 0,1 0 16,-1 0-16,-21 0 0,0-1 0,21 1 15,0 0-15,-21 0 16,21 21-16,-21 21 31,21-21-31,-21 21 0,0 0 16,0 22-16,0-22 0,0 0 0,0 21 15,0-20-15,0 20 0,0 0 0,0 1 16,0-1-16,0 0 0,-21 1 16,21-1-16,-21 21 0,21-20 0,0-1 15,-21 22-15,21-22 0,-21 0 0,21 1 16,-21-22-16,21 21 0,0-21 16,0 0-16,-22 22 0,1-22 15,21 0-15,-21-21 16,21-21-1,0 0-15,0 0 0,0-22 16,21 22-16,0-21 0,1-1 0,20-20 16,-21 21-16,21-22 0,1 1 0,-1-22 15,22 21-15,-22 1 0,0-22 16,1 22-16,-1-1 0,0 1 0,-21-1 16,22 22-16,-22 0 0,0 20 15,0-20-15,-21 21 0,-21 42 31,0 0-31,0 0 16,21 1-16,0-1 0,0 0 16,0 0-16,0 0 0,0 0 15,21 1-15,0-22 0,0 21 16,-21 0-16,21 0 0,1-21 0,-1 21 16,0-21-16,-21 21 0,0 1 0,0-1 15,0 0 1,-21-21-16,0 21 0,-22-21 15,22 0-15,0 21 0,0-21 0,-22 0 16,22 0-16</inkml:trace>
  <inkml:trace contextRef="#ctx0" brushRef="#br0" timeOffset="47711.95">16277 5736 0,'0'0'0,"-21"0"0,-64 0 15,43 21-15,0 1 0,-22-1 16,22 0-16,-1 21 0,22-21 15,-21 43-15,21-22 0,-22 1 0,22 20 16,0 1-16,21 20 0,0-20 16,-21 20-16,21 1 0,0-21 0,0 20 15,0-20-15,21-1 0,-21-20 16,42-1-16,-20 0 0,-1-21 16,21 22-16,-21-22 0,22-21 0,-1 21 15,0-21-15,1 0 0,-1 0 0,0 0 16,-21-21-16,22 0 0,-1 0 15,0-1-15,-20 1 0,20 0 0</inkml:trace>
  <inkml:trace contextRef="#ctx0" brushRef="#br0" timeOffset="47932.83">16510 6033 0,'0'0'0,"0"-22"0,-21 22 0,0 22 31,21-1-31,0 0 16,-22 0-16,22 0 0,0 0 16,0 1-16,0-1 0,0 0 0,0 0 15,0 0-15,22-42 47,-1 0-47,0 0 16</inkml:trace>
  <inkml:trace contextRef="#ctx0" brushRef="#br0" timeOffset="48085.73">16616 6075 0,'0'-21'0,"0"42"63,0 0-48,21 0-15,0 0 0,-21 1 16,21-22-16,-21 21 0,0 0 0,0 0 15,21 0-15</inkml:trace>
  <inkml:trace contextRef="#ctx0" brushRef="#br0" timeOffset="50250.24">17039 6604 0,'0'0'0,"0"-21"0,0 0 16,-21 0-16,21-1 0,0 1 16,0 0-16,0 0 0,0 0 15,0 42 17,-21 0-32,21 0 0,-21 0 15,21 1-15,-22-1 0,22 21 0,0-21 16,0 0-16,-21 22 0,21-22 15,0 0-15,-21 0 0,21 0 0,0 1 16,0-44 15,21 1-15,0 0-16,1 0 0,-22-21 16,21 20-16,0-20 0,0 21 0,-21-21 15,21 20-15,0 1 0,1 0 16,-1 0-16,0 21 0,0 0 15,0 0-15,-21 21 16,0 0-16,0 0 16,0 1-16,21-1 0,-21 0 0,0 21 15,22-21-15,-22 1 0,0-1 0,0 0 16,21 0-16,0 0 16,0-21-16,0 0 0,0 0 15,1 0-15,-1 0 16,0 0-16,0 0 0,0-21 0,0 0 15,22 21-15,-22-21 0,0 0 0,0-22 16,0 22-16,22 0 0,-22 0 16,0 0-16,0-22 0,0 43 0,1-21 15,-22 0-15,21 21 0,-21 21 32,0 0-32,0 0 0,0 1 15,0 20-15,0-21 0,0 0 16,0 0-16,0 1 0,0-1 0,0 0 15,0 0-15,21 0 0,0 0 0,0 1 16,0-22-16,1 0 0,-1 21 16,0-21-16,0 0 0,0 0 0,22 0 15,-22 0-15,21 0 0,-21-21 0,22 21 16,-22-22-16,0 1 0,21 0 16,-21 0-16,1 0 0,-22-22 0,0 22 15,21-21-15,-21 21 0,0-22 16,0 1-16,0 0 0,-21 21 15,21-1-15,-22-20 0,1 42 0,-21-21 16,21 21-16,0 0 0,-1 0 16,-20 0-16,21 21 0,0-21 0,0 21 15,-1 22-15,1-22 0,0 21 0,21-21 16,0 22-16,-21-1 0,21-21 16,0 21-16,0-20 0,0 20 0,0-21 15,0 0-15,21 0 0,0 1 16,0-1-16,1-21 0,-1 0 0,0 0 15,21 0-15,-21 0 0,22 0 0,-22 0 16,21 0-16,-21 0 16,1-21-16,-1-1 0,0 1 0,0 0 15,0 0-15,-21 0 0,21 0 0,-21-1 16,0 1-16,0-21 0,0 21 16,0 0-16,0-1 0,-21 44 31,0-1-31,21 0 15,0 0-15,0 0 0,0 0 0,0 1 16,0-1-16,0 0 0,0 0 16,21 0-16,0 0 0,1 1 15,-1-22-15,0 21 0,0-21 0,0 0 16,22 0-16,-1 0 0,-21 0 16,21 0-16,-20 0 0,20 0 0,-21 0 15,0-21-15,0-1 0,22 1 0,-43 0 16,21 0-16,0 0 0,-21 0 15,21-1-15,-21 1 0,0-21 0,0 21 16,0 0-16,0 42 31,0 0-31,0 0 16,0 0-16,-21 0 0,21 1 16,-21-1-16,21 0 0,0 0 0,0 0 15,21-21 32,0 0-47,-21-21 0,21 0 0,-21 0 16,22 21-16,-1-21 0,-21-1 15,21 1-15,-21 0 0,21 0 0,-21 0 16,21 0-16,-21-1 0,21 22 16,-21 22-1,0-1 1,0 0-16,0 0 15,0 0-15,0 0 0,0 1 0,22-1 16,-22 0-16,0 0 16,21-21-16,0 21 0,0-21 0,0 0 15,0 21-15,22-21 0,-1 0 0,-21 0 16,22 0-16,-1 0 0,21 0 16,-20 0-16,-1-21 0,0 21 0,1-21 15,-1 0-15,-21 0 0,0 0 0,22-1 16,-22-20-16,-21 21 0,0-21 15,0 20-15,0-20 0,0 21 0,0 0 16,0 0-16,0-1 0,-21 1 16,0 21-16,-1 0 0,-20 0 15,21 0-15,0 0 0,-22 21 0,22 1 16,0-1-16,0 0 0,0 21 16,0-21-16,-1 22 0,22-22 0,-21 0 15,21 0-15,0 0 0,0 1 0,0-1 16,0 0-16,0 0 0,21-21 15,1 0-15,-1 0 0,0 0 0,0 0 16,0 0-16,22 0 0,-22 0 16,0 0-16,0-21 0,0 0 0,22 0 15,-22 21-15,0-22 0,0 1 0,-21 0 16,21 21-16,-21-21 0,21 21 16,-21-21-16,0 42 31,0 0-31,0 0 0,-21 0 15,21 1-15,-21-22 0,21 21 0,0 0 16,0 0-16,0 0 0,0 0 16,21-21-16,0 22 0,1-22 0,20 0 15,-21 21-15,21-21 0,1 0 0,-1 0 16,0 0-16,1 0 0,-1 0 16,0 0-16,1-21 0,-1-1 0,0 22 15,1-21-15,-22 0 0,21-21 16,-21 21-16,1-22 0,-22 22 0,0-21 15,0-1-15,0 22 0,0-21 16,0 21-16,0 0 0,-22-1 0,1 1 16,0 21-16,0 0 0,-21 0 15,20 0-15,1 21 0,0 1 0,0-1 16,21 0-16,-21 21 0,0-21 16,-1 22-16,1-22 0,0 21 0,0-21 15,0 22-15,21-1 0,0-21 0,0 22 16,0-22-16,0 21 0,0-21 15,0 22-15,0-1 0,21-21 0,0 21 16,-21 1-16,0-1 0,0 0 16,0 1-16,21-1 0,-21 0 15,0 1-15,0-1 0,0-21 0,-21 22 16,0-1-16,0 0 0,-22 1 0,22-1 16,0-21-16,-21 21 0,21-20 15,-1-1-15,-20 0 0,21-21 0,0 0 16,21-21-1,21 0 1,0-1-16,0-20 0,0 21 0,22-21 16,-1-1-16,0 1 0,1-22 0,-1 22 15</inkml:trace>
  <inkml:trace contextRef="#ctx0" brushRef="#br0" timeOffset="50582.93">20743 6668 0,'0'0'15,"21"0"-15,1-22 0,-1 1 16,0 21-16,0-21 0,0 0 0,0 0 16,-21 0-16,0-1 0,22-20 0,-22 21 15,0 0-15,0 0 0,0-1 16,0 1-16,-22 21 15,1 0-15,0 0 0,0 0 16,0 0-16,0 21 0,-1 1 0,1-1 16,0 0-16,21 0 0,-21 21 0,21-20 15,0-1-15,0 21 0,0-21 16,0 0-16,0 1 0,0-1 0,0 0 16,0 0-16,21 0 0,0-21 15,0 0-15,1 0 0,-1 0 16,0 0-16,0 0 0,0-21 15,0 21-15</inkml:trace>
  <inkml:trace contextRef="#ctx0" brushRef="#br0" timeOffset="50940.73">21082 6435 0,'0'0'0,"0"-21"0,0-1 0,0 1 31,0 0-31,21 21 15,0 0-15,0 0 16,1 0-16,-1 21 16,-21 0-16,0 1 0,21 20 15,-21-21-15,0 0 0,0 0 16,0 1-16,0-1 0,0 0 0,0 0 16,0 0-16,0 0 0,0 1 15,0-44 32,0 1-47,0 0 16,0 0-16,0 0 0,0 0 0,21-1 15,-21-20-15,0 21 0,0 0 16,21 0-16,0-1 0,-21 1 16,22 0-16,-22 0 15,21 21 1,-21-21-16</inkml:trace>
  <inkml:trace contextRef="#ctx0" brushRef="#br0" timeOffset="51156.61">21675 6117 0,'-22'0'31,"22"21"-15,0 1 0,-21-1-16,21 0 15</inkml:trace>
  <inkml:trace contextRef="#ctx0" brushRef="#br0" timeOffset="51336.51">21823 6117 0,'-21'21'16,"-1"-21"0,22 22-16,0-1 15</inkml:trace>
  <inkml:trace contextRef="#ctx0" brushRef="#br0" timeOffset="51696.64">22013 5779 0,'0'0'0,"0"-22"0,21 22 32,1 0-32,-1 22 15,0-1-15,0 21 0,-21-21 16,21 22-16,0-22 0,1 21 16,-22 0-16,0 1 0,0-1 0,21 0 15,-21 22-15,0-22 0,0 1 0,0-1 16,-21 21-16,-1-20 0,1-1 15,0 22-15,0-22 0,0-21 0,0 21 16,-22 1-16,22-22 0,0 0 0,0 0 16,0 0-16,-1 1 15,1-22-15,21 21 0,-21-21 16,21-21 0,0-1-1,0 1-15,21 0 0,-21 0 16,21 0-16,1 0 0</inkml:trace>
  <inkml:trace contextRef="#ctx0" brushRef="#br0" timeOffset="51904.58">22542 6308 0,'0'-21'16,"0"42"31,0 0-32,0 0-15,0 0 16,0 0-16,0 1 0</inkml:trace>
  <inkml:trace contextRef="#ctx0" brushRef="#br0" timeOffset="52096.55">22564 6816 0,'0'0'0,"-22"0"0,1 42 16,0-21-16,0-21 16,21 21-16,-21-21 0,21 22 15,0-1-15,-21-21 16,-1 21-16,1-21 0,0 0 15,0 21-15,0-21 16,0 0-16</inkml:trace>
  <inkml:trace contextRef="#ctx0" brushRef="#br0" timeOffset="53084.09">9610 3006 0,'0'0'0,"0"-21"0,0 42 46,-22 21-30,22-21-16,-21 0 0,21 22 0,-21-1 16,21 0-16,0 1 0,0-1 15,0 0-15,-21 22 0,21-43 0,0 21 16,0 1-16,0-22 0,0 21 16,21-21-16,0 1 0,0-22 0,1 0 15,-1 21-15,0-21 0,21 0 16,-21 0-16,22-21 0,-1-1 15,0 1-15,-20 0 0,20 0 0,0 0 16,-21-22-16,22 1 0,-22 0 16,21-1-16,-21 1 0,-21 0 0,22-1 15,-22 1-15,0 0 0,0 21 16,0-22-16,0 22 0,0 0 16,-22 21-16,1 0 15,0 0 1</inkml:trace>
  <inkml:trace contextRef="#ctx0" brushRef="#br0" timeOffset="53365.93">10689 2985 0,'-21'0'16,"0"0"-16,21 21 0,-21 0 0,-1-21 16,1 21-16,0 21 0,21-20 15,-21-1-15,21 21 0,-21 0 0,21 1 16,-21-22-16,-1 21 0,22 1 16,-21-1-16,21-21 0,0 21 15,-21-20-15,0 20 0,21-21 0,0 0 16,-21-21-16,21 21 0,21-21 31,0-21-31,0 21 0,-21-21 16,21 0-16,1-21 0</inkml:trace>
  <inkml:trace contextRef="#ctx0" brushRef="#br0" timeOffset="53796.19">10583 2985 0,'43'-22'15,"-22"1"1,0 21-16,0 0 16,0 0-16,0 0 0,1 0 0,-1 21 15,-21 1-15,21-22 0,0 21 16,-21 0-16,21 21 0,-21-21 0,0 1 16,0 20-16,0-21 0,-21 0 15,0 22-15,-21-22 0,20 21 0,1-21 16,-21 0-16,21 1 0,-22-1 15,22 0-15,-21-21 0,21 0 0,-22 21 16,22-21-16,0 0 0,0 0 16,0 0-16,21-21 0,-21 0 15,21 0-15,21 21 32,0 21-17,0 0-15,0 0 0,0 0 16,1-21-16,-1 21 0,0 1 0,0-1 15,-21 0-15,21 0 0,0 0 16,1 0-16,-1-21 0,-21 22 0,21-22 16,0 0-16,-21 21 0,21-21 0,0 0 15,1 0-15,-1 0 16,0-21 0,-21-1-16,21 1 0,0 21 0,-21-21 15</inkml:trace>
  <inkml:trace contextRef="#ctx0" brushRef="#br0" timeOffset="54224.15">11345 2942 0,'0'21'15,"0"1"-15,0-1 0,-21 0 0,21 0 16,-21 21-16,21 1 15,-21-22-15,21 21 0,0 1 0,-21-1 16,-1 0-16,22 1 0,-21-1 16,0 0-16,0 1 0,21-22 0,-21 0 15,21 0-15,-21 0 0,21 0 0,0 1 16,0-44 15,0 1-31,0 0 0,0 0 16,0 0-16,0 0 0,0-1 0,21 1 15,0 0-15,-21 0 0,0 0 16,21 21-16,0 0 0,0 0 16,1 0-16,-1 21 15,-21 0-15,21 0 0,0 0 16,0 1-16,-21-1 0,21 0 16,1-21-16,-22 21 0,21-21 15,0 0-15,0 0 0,0 0 16,0 0-16,1 0 0,-1-21 15,-21 0-15,21 0 16,0 21-16,-21-22 0</inkml:trace>
  <inkml:trace contextRef="#ctx0" brushRef="#br0" timeOffset="59855.88">9504 3831 0,'-21'0'15,"-1"0"-15,1 21 0,0-21 16,0 0-16,0 0 16,0 0-16,-1 22 0,1-22 0,0 0 15,0 21 1,21 0 15,21-21-31,0 0 0,22 0 16,-22 0-16,21 0 0,22 0 15,-1 0-15,1 0 0,20 0 16,22 0-16,-21 0 0,42-21 0,-21 21 16,-1 0-16,22-21 0,-21 21 15,21 0-15,0-22 0,0 1 0,-21 21 16,21 0-16,-21 0 0,-21-21 15,-1 21-15,-20 0 0,-1 0 0,1 0 16,-22 0-16,0-21 0,-20 21 16,-1 0-16,0 0 0,-21-21 78</inkml:trace>
  <inkml:trace contextRef="#ctx0" brushRef="#br0" timeOffset="60711.9">16150 5355 0,'0'0'0,"0"21"16,-21-21-16,0 0 15,0 22-15,42-22 63,0 0-48,0 0-15,21 0 0,1 0 0,-1 0 16,22 0-16,20 0 0,-20 0 16,20-22-16,22 1 0,0 21 0,0 0 15,0-21-15,0 21 0,21 0 0,0 0 16,0-21-16,-22 21 0,22 0 16,-21 0-16,0 0 0,21-21 0,-21 21 15,-21 0-15,20 0 0,-20 0 16,0 0-16,-1 0 0,-20 0 0,-1 0 15,1 0-15,-1 0 0,-20 0 16,-22 0-16,21 0 0,-21 0 0,1 0 16,-1 0-16,0 0 15,-42 0 63,0 0-78,-1 0 0</inkml:trace>
  <inkml:trace contextRef="#ctx0" brushRef="#br0" timeOffset="61568.56">17568 7366 0,'0'0'0,"-21"0"0,0 21 0,0-21 16,0 0-16,-1 0 0,1 0 31,21-21-15,21 21-1,1 0-15,20 0 0,-21 0 16,21 0-16,22 0 0,-22 0 16,22 0-16,-1 0 0,22 0 0,0 0 15,-1 0-15,22 0 16,21 0-16,0 0 0,0 0 0,21-21 15,-21 21-15,0 0 0,21 0 0,-21-21 16,22 21-16,-22 0 0,-22-21 16,22 21-16,-21-22 0,-21 22 0,0 0 15,-1-21-15,-20 21 0,-1 0 16,1-21-16,-1 21 0,-20 0 0,-1 0 16,-21 0-16,21-21 0,-20 21 15,-1 0-15,-21-21 0,21 21 16,-42 0 93,0 0-109,-1-21 16,1 21-16</inkml:trace>
  <inkml:trace contextRef="#ctx0" brushRef="#br0" timeOffset="100913.41">12488 2625 0,'0'-21'16,"0"-1"0,21 22-16,1 0 46,-1 22-30,0-22-16,-21 21 0,21 0 16,0 0-16,0-21 0,1 21 0,-1 0 15,21 1-15,-21-1 16,0 0-16,22 0 0,-22 0 0,21-21 0,-21 21 16,22 1-16,-22-1 0,0 0 15,21-21-15,-20 21 0,-1 0 16,0-21-16,-21 21 0,21-21 0,0 22 15,-21-1 17,-21-21-1,0-21-31,0-1 0,0 1 16,-1 21-16</inkml:trace>
  <inkml:trace contextRef="#ctx0" brushRef="#br0" timeOffset="101312.65">12996 2477 0,'-21'0'16,"0"21"-16,0 0 15,0-21-15,-1 21 0,1 0 16,0 0-16,0 22 0,0-22 16,-22 21-16,22-21 0,0 22 0,-21-1 15,21-21-15,-1 22 0,-20-22 16,21 21-16,0-21 0,0 0 0,21 1 15,-22-1-15,22 0 0,-21 0 16,0 0-16</inkml:trace>
  <inkml:trace contextRef="#ctx0" brushRef="#br0" timeOffset="102945.41">21209 4085 0,'0'-21'16,"21"21"62,-21 21-78,21-21 0,0 21 16,1 1-16,-1-22 0,0 21 0,0 0 15,0 0-15,0-21 16,1 21-16,-1 0 0,21 1 0,-21-22 15,0 21-15,1 0 0,-1-21 0,0 21 16,0-21-16,0 0 0,0 0 16,1 21-16,-1-21 0,-42 0 47,-1 0-32,1 0-15,21-21 0,-21 0 16,0 0-16</inkml:trace>
  <inkml:trace contextRef="#ctx0" brushRef="#br0" timeOffset="103308.59">21484 4022 0,'0'0'0,"-21"42"0,0-21 0,0 22 0,-1-22 15,-20 21-15,21-21 0,0 22 0,0-22 16,-1 21-16,1-21 0,-21 0 15,42 22-15,-21-22 0,0 0 0,-1-21 16,1 21-16,21 0 0,-21-21 16,21 22-16,-21-22 0,0 0 31,21 21-31</inkml:trace>
  <inkml:trace contextRef="#ctx0" brushRef="#br0" timeOffset="104129.21">23177 6562 0,'0'-21'15,"22"21"16,-1 0-15,0 0 0,0 21-16,0-21 0,0 21 15,1-21-15,-1 21 0,0-21 0,-21 21 16,21 0-16,0-21 0,22 22 16,-43-1-16,21-21 0,0 21 0,0 0 15,0-21-15,0 21 0,-21 0 16,22-21-16,-22 22 15,0-44 32,0 1-47</inkml:trace>
  <inkml:trace contextRef="#ctx0" brushRef="#br0" timeOffset="104404.61">23537 6477 0,'0'21'0,"0"-42"0,-21 63 0,0-42 0,0 22 15,21-1-15,-21 21 0,-1-21 16,1 0-16,0 1 0,0-1 0,0 0 15,0 0-15,-22 0 0,22 0 16,0 1-16,0-1 0,21 0 0,-21-21 16,21 21-16,-22-21 0,65-21 31,-1 0-15</inkml:trace>
  <inkml:trace contextRef="#ctx0" brushRef="#br0" timeOffset="136884.38">2963 9250 0,'0'21'94,"0"0"-79,0 0 1,0 1-16,0-1 0,0 0 15,0 0-15,0 0 0,0 0 16,0 1-16,0 20 0,0-21 16,0 0-16,0 22 0,0-22 15,0 21-15,0-21 0,0 22 0,21-1 16,-21-21-16,0 21 0,0-20 0,0 20 16,0 0-16,22-21 0,-22 22 15,0-22-15,21 21 0,-21-21 0,0 22 16,0-22-16,0 21 0,0-21 15,21 22-15,-21-1 0,0 0 0,0-20 16,0 20-16,0 0 0,21 1 16,-21-22-16,0 21 0,0 0 0,0-20 15,0 20-15,0 0 0,0-21 16,0 22-16,0-22 0,0 21 16,0-21-16,0 22 0,0-22 0,0 0 15,0 0-15,0 0 0,0 1 16,0-1-16,0 0 0,0 0 15,0-42 32,0 0-47,0 0 0</inkml:trace>
  <inkml:trace contextRef="#ctx0" brushRef="#br0" timeOffset="138304.67">3027 9313 0,'21'0'32,"0"0"-32,0 0 15,0 0-15,1 0 16,-1 0-16,0 0 0,21 0 0,-21 0 16,1 0-16,20 0 15,0 0-15,1 0 0,-1 0 0,0 0 16,22 0-16,-1 0 0,1 0 15,-1 0-15,1 0 0,-1 0 0,1 0 16,20 0-16,-20 0 0,21 0 0,-1 0 16,22 0-16,-21 0 0,-1 0 15,22 0-15,-21 0 0,0 0 0,-1 0 16,1 0-16,0 0 0,-22 0 16,22 0-16,-1 0 0,1 0 0,-21 0 15,20 0-15,1 0 0,0 0 16,-1 0-16,1 0 0,-22 0 0,1 0 15,-1 0-15,1 0 0,-1 0 16,-20 0-16,20 0 0,-20 0 16,-1 0-16,0 0 0,1 0 0,-1 0 15,-21 0-15,21 0 0,-20 0 0,-1 0 16,0 0-16,0 0 0,0 0 16,0 0-16,1 0 0,-1 0 15,-21 22 1,0-1-1,0 0-15,0 0 16,0 0 0,0 0-16,0 1 0,0-1 0,0 0 15,0 0-15,0 0 0,0 0 16,0 22-16,0-22 0,0 21 16,0-21-16,-21 22 0,21-22 0,0 21 15,0 1-15,-22-22 0,22 21 0,0 0 16,0 1-16,0-1 0,0-21 15,0 22-15,0-1 0,0 0 0,0-21 16,0 22-16,0-1 0,0 0 0,0 1 16,0-22-16,0 21 0,0 1 15,0-1-15,0-21 0,0 21 0,0-20 16,0 20-16,0-21 0,0 21 0,0-20 16,0-1-16,0 0 15,0 0-15,0 0 0,0 0 0,0 1 16,0-1-16,0 0 15,0 0-15,0 0 16,-21 0 0,0-21-16,0 0 0,0 0 15,0 0-15,-1 0 0,1 22 16,0-22-16,-21 0 0,21 0 0,-1 0 16,-20 0-16,21 0 0,-21 0 0,-1 0 15,22 21-15,-21-21 0,-1 0 16,-20 0-16,21 0 0,-1 0 0,-20 0 15,-1 0-15,1 21 0,20-21 16,-20 0-16,-1 0 0,-20 21 0,20-21 16,1 0-16,-1 0 0,1 0 15,-1 21-15,1-21 0,-1 0 0,1 0 16,-1 0-16,1 0 0,-1 0 16,1 0-16,-1 0 0,-20 0 0,20 0 15,-21 0-15,22 0 0,-22 0 0,22 0 16,-1 0-16,1 0 0,-1 0 15,1 0-15,-1 0 0,22 0 0,-22 0 16,1 0-16,-1 0 0,1 0 16,21 0-16,-22 0 0,1 0 0,-1 0 15,22 0-15,-22 0 0,1 0 16,20 0-16,1 0 0,0 0 16,-1 0-16,1 0 0,0 0 0,-1 0 15,22 0-15,-21 0 0,21 0 16,-22 0-16,22 0 0,0 0 0,0 0 15,0 0-15,0 0 0,-1 0 16,1 0-16,21-21 47,21 0-31,1 0-16,-1 0 15,0 21-15,0-22 0</inkml:trace>
  <inkml:trace contextRef="#ctx0" brushRef="#br0" timeOffset="139856.88">14922 2434 0,'0'-21'47,"0"0"0,0 0-31,0 0-1,-21 21-15,21-22 16,-21 1-16,21 0 16,0 0-16,-21 21 15,0 0-15,0-21 0,-1 21 16,1 0-1,0 0-15,0 0 0,0 0 16,0 0-16,-1 21 0,1 0 16,0-21-16,0 42 0,0-20 15,0-1-15,-1 21 0,1-21 16,21 22-16,0-22 0,0 21 0,-21 0 16,21-20-16,0-1 0,0 21 15,0-21-15,0 0 0,0 1 0,0-1 16,21-21-16,0 0 15,1 0-15,-1 0 16,0 0-16,0 0 0,-21-21 16,21 21-1,0-22-15,1 22 0,-22-21 0,0 0 16,21 0-16,-21 0 16,21 21-16,-21-21 15,0-1 1,0 1-1,0 0 1</inkml:trace>
  <inkml:trace contextRef="#ctx0" brushRef="#br0" timeOffset="140484.57">14838 2223 0,'0'0'0,"-21"0"15,-1 0 1,22 21-16,-21 0 0,0 0 16,21 0-16,-21 22 0,0-22 15,0 21-15,21 0 0,-22 22 0,22-22 16,-21 1-16,21-1 0,0 0 0,-21 1 15,21-22-15,-21 21 0,21-21 16,0 0-16,0 1 0,0-1 0,0 0 16,21-21 15,0 0-31,0 0 0,1-21 16,-22 0-16,21 21 0,0-43 0,0 22 15,0 0-15,0-21 0,22 20 16,-22-20-16,0 21 0,0-21 0,0 20 15,-21 1-15,22 0 0,-1 0 0,0 21 16,-21 21 0,0 0-16,0 0 0,21 1 15,-21-1-15,0 21 0,0-21 16,0 22-16,0-22 0,0 0 0,21 0 16,-21 0-16,0 0 0,21 1 15,1-22-15,-1 0 0,0 21 16,0-21-16,0 0 0,22 0 15,-1 0-15,-21-21 0,21 21 0,-20-22 16,20 1-16,-21 0 0,0 0 0,0-21 16,1-1-16,-1 22 0,-21-21 15,0-1-15,0 1 0,0 0 0,0-1 16,0 22-16,-21-21 0,-1 21 16,1 0-16,0-1 0,0 22 15,0 0-15,0 0 16,21 22-1,21-22 1,-21 21-16,21-21 16,21 0-16</inkml:trace>
  <inkml:trace contextRef="#ctx0" brushRef="#br0" timeOffset="141039.32">15938 2265 0,'0'21'16,"-21"0"-16,0 0 0,0 1 0,0-1 16,21 21-16,-21-21 15,-1 22-15,22-1 0,-21 0 0,0-21 0,21 22 16,-21-22-16,21 21 16,-21-21-16,21 1 0,0-1 0,0 0 15,0 0 1,21-42-1,0 0 1,-21 0-16,21-1 0,0 1 0,-21 0 16,0 0-16,22 0 0,-1 0 15,-21-1-15,0 1 0,21 21 16,0 0 0,-21 21-16,0 1 0,0-1 15,0 0-15,0 21 0,0-21 0,21 1 16,-21-1-16,0 0 0,0 0 15,21 0-15,1 0 0,-1-21 0,0 22 16,0-22-16,0 0 0,22 0 16,-1 0-16,0 0 0,1 0 0,-1 0 15,0-22-15,1 1 0,-1 0 16,0 0-16,-21 0 0,1 0 0,-1-22 16,0 1-16,-21 21 0,0-22 15,0 1-15,0 0 0,-21-1 0,0 1 16,-1 0-16,1 21 0,0-1 15,0 1-15,0 21 0,0 0 16,-1-21-16,1 21 0,0 0 16,0 0-16,21 21 0,0 0 15,0 1-15,0-1 16,0 0-16,21-21 0,0 21 0,0-21 16,1 0-16,20 21 0</inkml:trace>
  <inkml:trace contextRef="#ctx0" brushRef="#br0" timeOffset="141572.53">16933 2328 0,'-21'0'0,"0"0"16,0 22-16,21-1 0,0 0 16,-21 0-16,21 21 0,-22-20 0,1 20 15,21 0-15,0-21 0,-21 22 16,21-1-16,-21-21 0,21 0 0,-21 22 15,21-22-15,0 0 0,0 0 16,0 0-16,0-42 31,0 0-31,21 0 0,0 0 16,-21 0-16,21-1 0,-21-20 16,0 21-16,21-21 0,-21 20 15,22 1-15,-22 0 0,21 21 16,0 0-1,-21 21-15,0 0 0,0 1 16,0-1-16,0 21 0,21-21 16,0 0-16,-21 1 0,21-1 0,1 0 15,-1 0-15,0-21 0,0 21 16,0-21-16,22 0 0,-1 0 0,-21 0 16,21 0-16,1 0 0,-22 0 15,21-21-15,-21 0 0,22 0 0,-22 0 16,0-1-16,-21-20 0,0 0 15,0-1-15,0 1 0,0-21 0,0 20 16,0 1-16,-21 0 0,0 20 16,0-20-16,-1 21 0,1 0 15,0 21-15,0 0 0,0 0 16,0 0-16,-1 0 0,22 21 16,0 0-16,0 0 0,-21 0 15,21 1-15,0-1 16,21 0-16,1-21 0,-1 0 0</inkml:trace>
  <inkml:trace contextRef="#ctx0" brushRef="#br0" timeOffset="141745.42">17716 2540 0,'0'0'0,"0"-21"78,22 21-78,-1-21 0</inkml:trace>
  <inkml:trace contextRef="#ctx0" brushRef="#br0" timeOffset="142309.14">18457 2498 0,'0'-21'16,"0"-1"0,0 1-16,21 21 0,-21-21 15,22 0-15,-1 0 0,0 0 0,0-1 16,-21 1-16,0 0 15,0 0-15,0 0 0,0 0 0,-21 21 16,0 0-16,-22 0 16,22 0-16,-21 0 0,21 0 0,-22 21 15,22 0-15,-21 0 0,21 21 16,-22 1-16,22-22 0,0 21 0,0 1 16,0-1-16,0 0 0,21-21 15,0 22-15,0-22 0,0 0 0,0 0 16,0 0-16,21 1 0,0-22 15,21 0-15,-21 0 0,22 0 0,-22 0 16,21-22-16,1 1 0,-22 0 16,21 0-16,-21-21 0,22 20 15,-22-20-15,0 0 0,0 21 0,0-22 16,-21 1-16,0 21 0,21-22 16,-21 22-16,0 0 0,0 42 31,0 0-31,0 1 0,0-1 15,0 0-15,0 21 0,0-21 16,0 22-16,0-22 0,0 0 0,0 21 16,0-20-16,22-1 0,-1 0 15,0 0-15,0-21 0,21 0 16,-20 0-16,-1 0 16,21 0-16,0 0 0,-20-21 0,-1 0 15,21 21-15,-21-43 0,0 22 16</inkml:trace>
  <inkml:trace contextRef="#ctx0" brushRef="#br0" timeOffset="142888.53">19071 2265 0,'-21'0'15,"0"0"1,21 21-16,-21 0 0,21 0 16,0 1-16,0-1 0,-22 21 0,22-21 15,0 0-15,0 22 0,0-22 16,0 0-16,0 0 0,0 0 15,0 1-15,0-1 0,0 0 0,0-42 47,0 0-47,0-1 0,0 1 16,0 0-16,0-21 0,0 21 0,22-22 16,-22 22-16,0-21 0,21 21 15,0-1-15,-21 1 0,21 0 0,0 0 16,0 21-16,1 0 15,-1 0-15,0 0 0,0 0 0,0 21 16,0 0-16,1 0 0,-22 1 16,21-1-16,-21 21 0,21-21 15,-21 22-15,0-22 0,0 0 16,0 0-16,0 21 0,0-20 0,0-1 16,0 0-16,-21-21 15,0 0-15,-1-21 16,22 0-1,0-1-15,0 1 0,0 0 0,0-21 16,22 21-16,-1-22 0,0 1 16,21 21-16,-21-22 0,22 22 0,-22 0 15,21 0-15,1 0 0,-22 0 0,21 21 16,-21 0-16,0 0 0,1 0 16,-1 21-16,0 0 0,-21 0 15,0 21-15,0-20 16,0-1-16,0 21 0,0-21 0,0 0 15,0 1-15,-21 20 0,21-21 16,0 0-16,0 0 0,0 1 16,21-22-1,0-22 1</inkml:trace>
  <inkml:trace contextRef="#ctx0" brushRef="#br0" timeOffset="143305.29">20129 2265 0,'0'0'0,"0"-21"16,0 0-16,-21-1 15,0 22-15,0 0 0,0 0 16,0 0-16,-1 0 0,1 0 16,0 0-16,0 22 0,0-1 0,0 0 15,-1 0-15,-20 21 0,21-20 16,0 20-16,0 0 0,-1-21 0,22 22 15,0-22-15,0 21 0,0-21 16,0 1-16,22-22 16,-1 0-16,0 0 0,0 0 15,0 0-15,0 0 0,22-22 0,-22 1 0,0-21 16,0 21-16,0 0 16,1-22-16,-1 22 0,-21 0 0,0-21 15,21 20-15,-21 1 0,0 0 16,0 42 15,0 0-31,-21 22 0,21-22 16,0 0-16,0 0 0,0 0 15,0 22-15,0-22 0,0 0 0,0 0 16,0 0-16,21 1 16,0-22-16,0 0 15,0 0-15,1 0 0,-1 0 0</inkml:trace>
  <inkml:trace contextRef="#ctx0" brushRef="#br0" timeOffset="143789.04">20426 2307 0,'0'0'16,"21"0"-16,0 0 16,0 0-16,0 0 15,1 0-15,-1 0 16,0 0-16,-21 21 0,21 1 15,-21-1-15,0 0 0,0 21 16,0-21-16,0 1 0,-21 20 0,0-21 16,0 0-16,-22 0 0,1 22 15,0-22-15,-1 0 0,1 0 0,0 0 16,-1-21-16,22 22 0,0-22 16,42 0 15,0 0-31,22-22 0,-22 22 0,21 0 15,0 0-15,-20 0 0,20 0 16,0 0-16,1 0 0,-1 22 0,0-22 16,-21 21-16,22 0 0,-22 0 15,0 0-15,0 0 0,0 1 16,1-1-16,-22 0 0,0 21 0,0-21 16,0 1-16,-22 20 0,1-21 15,0 0-15,-21 0 0,-1 22 0,1-22 16,0 0-16,-1 0 0,1 0 15,0-21-15,-1 22 0,1-22 0,0 0 16,-1 0-16,22 0 0,0 0 0,0 0 16,0 0-16,21-22 15,0 1-15,0 0 0,0 0 0,0 0 16,21 0-16,0-22 0,21 22 16,-20-21-16,20-1 0</inkml:trace>
  <inkml:trace contextRef="#ctx0" brushRef="#br0" timeOffset="144460.46">20955 2434 0,'0'-21'0,"0"42"0,0-63 0,-21 21 16,0 21 0,-1 0-16,22 21 0,0 0 15,0 0-15,0 0 16,0 1-16,0-1 0,0 21 15,0-21-15,0 0 0,0 1 16,0-1-16,0 0 0,0 0 16,0 0-16,0-42 31,0 0-31,0 0 16,0-22-16,0 22 15,0 0-15,0-21 0,0-1 0,0 22 16,0-21-16,22 21 0,-1-22 15,21 22-15,-21 0 0,22 0 0,-1 21 16,-21-21-16,21 21 0,1 0 16,-22 0-16,21 0 0,-21 0 15,1 21-15,-1 0 0,-21 0 16,0 0-16,0 1 0,0 20 0,0-21 16,0 21-16,0 1 0,0-22 15,0 0-15,-21 21 0,21-20 0,-22-1 16,1 0-16,21 0 0,-21 0 15,21-42 17,0 0-32,0 0 0,0 0 0,0-1 15,21-20-15,0 21 0,1-21 16,-1-1-16,0 1 0,21 21 0,-21-22 16,22 1-16,-22 21 0,21 0 15,-21 0-15,22-1 0,-22 22 16,0 0-16,0 0 0,0 0 0,-21 22 15,22-1-15,-22 0 0,0 0 16,0 0-16,0 0 0,0 22 0,0-1 16,0-21-16,0 22 0,0-22 15,0 21-15,-22-21 0,22 0 0,-21 1 16,21-1-16,0 0 0,-21-21 16,21 21-16,-21-21 0,0 0 15,21-21 1,0 0-1,0 0-15,21 21 0</inkml:trace>
  <inkml:trace contextRef="#ctx0" brushRef="#br0" timeOffset="144624.92">21886 2434 0,'0'0'15,"0"-21"1,21 21 46,1 0-62</inkml:trace>
  <inkml:trace contextRef="#ctx0" brushRef="#br0" timeOffset="145812.81">22606 2159 0,'0'0'0,"0"-21"0,0 0 15,-21 21-15,0 0 0,-1 0 16,1 0-16,0 0 16,21 21-16,-21-21 0,0 21 15,0 0-15,-1 22 0,1-22 0,0 0 16,0 21-16,0 1 0,0-22 15,21 21-15,0 0 0,0-20 0,0 20 16,0-21-16,0 21 0,0-20 16,0-1-16,21 0 0,0-21 0,0 21 15,0-21-15,0 0 0,1 0 16,20 0-16,0 0 0,-21 0 0,22-21 16,-1 21-16,-21-21 0,22 0 15,-1-22-15,0 22 0,1 0 0,-22-21 16,21 20-16,0-20 15,-20 21-15,-1 0 0,0 0 0,0 21 16,-21-22-16,0 44 31,-21-1-15,21 0-16,-21 21 0,21-21 0,0 1 16,0 20-16,0-21 0,0 0 15,0 0-15,0 1 0,0-1 0,21 0 16,0-21-16,0 21 15,0-21-15,1 0 0,-1 0 0,0 0 16,0 0-16,0-21 16,0 0-16,1 21 0,-22-21 0,0-22 15,21 22-15,-21 0 0,0-21 16,0 20-16,0-20 0,0 21 0,0 0 16,-21 0-16,-1-1 0,22 1 15,-21 21-15,0-21 0,42 21 47,0 0-47,1 0 0,-1-21 16,0 21-16,21 0 0,-21 0 0,1 0 15,20 0-15,-21 0 0,0 0 16,0 0-16,1 0 0,-1 0 16,0 21-16,0-21 0,-21 21 15,0 0-15,0 1 0,0-1 16,0 0-16,0 0 0,0 0 15,0 0-15,0 1 0,0-1 0,0 0 16,21-21-16,-21 21 0,0 0 16,0 0-16,0 1 15,0-44 17,0 1-32,0 0 15,0 0-15,0 0 0,0 0 0,0-1 16,0 1-16,21 0 0,-21-21 15,0 21-15,22-1 0,-1 1 16,0 0-16,0 0 0,0 21 0,-21-21 16,21 21-16,1 0 0,-1 0 15,0 0-15,0 0 0,0 0 16,0 21-16,1-21 0,-22 21 16,0 0-16,0 0 0,0 22 15,0-22-15,0 0 0,0 0 0,0 22 16,0-22-16,0 0 0,0 0 15,0 0-15,-22 0 0,1-21 0,21 22 16,-21-22-16,0 0 16,0 0-1,21-22-15,0 1 16,0 0-16,0 0 0,21 0 16,0 0-16,0-1 0,22-20 15,-22 21-15,21 0 0,0 0 0,-20-1 16,20 1-16,0 21 0,-21 0 15,1 0-15,-1 0 0,0 0 0,0 21 16,-21 1-16,0-1 0,0 0 16,0 0-16,0 0 0,0 22 0,0-22 15,0 0-15,-21 0 0,0 0 16,21 0-16,-21 1 0,-1-1 16,1 0-16,0-21 0,0 0 15,0 0-15,0 0 0,-1 0 0,1 0 16,0 0-16</inkml:trace>
  <inkml:trace contextRef="#ctx0" brushRef="#br0" timeOffset="147860.49">3725 8615 0,'0'0'0,"0"-21"15,0 42 17,0 0-32,0 0 15,0 0-15,0 1 0,0-1 0,0 21 16,-21-21-16,21 0 15,-21 22-15,21-22 0,0 0 0,0 0 16,0 0-16,-21-21 0,21 22 16,0-44 15,0 1-31,21 0 16,-21 0-16,0 0 0,0 0 15,21-1-15,-21 1 0,21 0 0,-21 0 16,21 0-16,-21 0 0,22 21 15,-1 0 1,-21 21-16,0 0 16,21 0-16,0 0 0,-21 0 15,21 1-15,-21 20 0,0-21 16,21 0-16,1 0 0,-22 1 0,21-1 16,0 0-16,0-21 0,0 21 15,0-21-15,1 0 16,-1 0-16,0-21 0,0 21 0,0-21 15,-21 0-15,21-1 0,1 1 16,-22-21-16,21 21 0,-21-22 0,0 22 16,0-21-16,0 21 0,0-22 15,0 22-15,0 0 0,0-21 0,-21 42 16,-1-21-16,1-1 0,0 22 16,0 0-1,0 0-15,21 22 16,-21-22-16,21 21 0,0 0 0,0 0 15,0 0-15,0 0 16,0 1 0</inkml:trace>
  <inkml:trace contextRef="#ctx0" brushRef="#br0" timeOffset="148424.42">4487 8530 0,'0'21'0,"-21"1"0,21-1 0,0 0 15,0 0-15,0 0 0,0 22 16,0-22-16,-21 0 0,21 21 0,0-21 16,0 1-16,0-1 0,0 0 15,0 0-15,0 0 0,21-42 47,-21 0-47,21 0 16,-21-22-16,0 22 0,0 0 15,0 0-15,21 0 0,-21 0 16,0-1-16,0 1 0,22 21 16,-22 21-1,0 1-15,0-1 16,21 0-16,-21 21 0,0-21 0,21 1 15,-21-1-15,0 0 0,21 0 16,0 0-16,0 0 0,1-21 16,-1 0-16,0 0 15,0 0-15,0 0 0,0-21 0,1 21 16,-1-21-16,0 0 16,0-21-16,0 20 0,0 1 0,-21-21 15,0 0-15,0 20 0,0-20 0,0 0 16,0 21-16,0-1 0,-21 1 15,21 0-15,-21 0 0,0 21 0,0 0 16,0 0-16,-1 0 0,1 0 16,0 21-16,21 0 0,0 0 0,-21-21 15,21 22-15,0-1 0,0 0 16,0 0-16,0 0 0,0 0 0,21-21 16,0 0-16,0 0 15,1 0-15</inkml:trace>
  <inkml:trace contextRef="#ctx0" brushRef="#br0" timeOffset="148940.85">5313 8530 0,'0'0'0,"0"21"16,0 1-16,0-1 0,-21 0 0,21 0 15,0 0-15,0 0 0,-22 22 16,22-22-16,-21 0 0,21 21 0,0-20 15,0-1-15,0 0 16,0-42 15,0 0-31,0-1 0,0 1 16,0 0-16,0 0 0,0-21 16,21 20-16,-21 1 0,0 0 0,22 0 15,-22 0-15,0 42 31,0 0-31,0 0 0,0 0 16,0 22-16,0-22 0,0 0 16,21 0-16,0 0 0,-21 1 0,21-1 15,-21 0-15,21 0 0,0-21 16,1 0-16,-1 0 0,0 0 0,0 0 16,0 0-16,0 0 0,1-21 15,20 0-15,-21 0 0,0-1 16,0 1-16,-21 0 0,0-21 0,0 21 15,0-1-15,0-20 0,0 21 16,0 0-16,-21 0 0,21-22 0,-21 22 16,0 21-16,0-21 0,0 21 15,-1 0-15,1 0 0,0 0 16,0 21 0,21 0-16,0 0 15,0 1-15,0-1 0,0 0 16</inkml:trace>
  <inkml:trace contextRef="#ctx0" brushRef="#br0" timeOffset="149104.76">5927 8700 0,'21'0'15</inkml:trace>
  <inkml:trace contextRef="#ctx0" brushRef="#br0" timeOffset="149589.41">6583 8700 0,'0'-22'0,"0"1"16,-21 0 0,-1 0-16,1 0 15,0 0-15,0-1 0,0 1 16,0 0-16,-1 21 0,1-21 0,0 21 16,0 0-16,0 0 0,0 0 15,-43 42 1,43-21-16,21 1 0,-21 20 0,0-21 15,-1 21-15,22 1 0,0-22 16,0 21-16,0-21 0,0 22 0,0-22 16,0 0-16,22 0 0,-1 0 0,0-21 15,0 0-15,0 0 0,0 0 16,22 0-16,-22 0 0,0 0 0,21-21 16,-20 0-16,-1 0 0,0 0 15,0 0-15,0-1 0,0 1 0,1 0 16,-22-21-16,0 21 0,0-1 15,0 1-15,0 0 0,0 0 16,-22 21 0,1 21-1,21 0-15,0 0 16,0 22-16,0-22 0,0 0 0,0 0 16,0 0-16,0 1 0,21-1 15,-21 0-15,22 0 0,-1 0 16,0-21-16,0 0 0,0 0 0,0 0 15,22 0-15,-22 0 0,0 0 0</inkml:trace>
  <inkml:trace contextRef="#ctx0" brushRef="#br0" timeOffset="150200.07">7048 8551 0,'0'0'0,"-21"0"15,0 0-15,0 0 16,21 22-16,0-1 15,0 0-15,0 0 0,-21 0 16,21 0-16,0 1 0,0-1 0,0 21 16,0-21-16,0 0 0,0 1 15,0-1-15,0 0 0,0 0 0,0 0 16,0-42 31,0 0-47,0 0 0,0 0 15,0-22-15,0 22 0,0 0 0,0-21 16,0 20-16,21 1 0,-21 0 0,0 0 16,21 0-16,0 0 0,-21-1 15,21 22-15,1 0 0,-1 0 16,0 0 0,0 22-16,-21-1 0,21 0 0,-21 0 15,0 0-15,0 0 0,0 1 0,0-1 16,0 0-16,21 0 15,-21 0-15,0 0 0,0 1 0,0-1 16,0 0-16,-21-21 31,21-21-31,0 0 16,0-1-16,0 1 0,0 0 16,0 0-16,21-21 0,1 20 0,-1-20 15,-21 21-15,21-21 0,0 20 16,0 1-16,0 0 0,1 21 0,-1 0 15,0 0-15,0 0 0,0 0 0,0 0 16,-21 21-16,22 0 16,-22 22-16,0-22 0,0 0 15,0 0-15,0 0 0,0 22 0,0-22 16,0 0-16,0 21 0,0-20 16,0-1-16,0 0 0,0 0 15,21-21 1,0 0-16,0 0 0,0 0 0,0-21 15</inkml:trace>
  <inkml:trace contextRef="#ctx0" brushRef="#br0" timeOffset="150620.82">8022 8573 0,'0'0'0,"-21"-22"0,-21-20 16,20 21-16,-20 21 15,21 0-15,0-21 0,0 21 16,-22 0-16,22 0 0,0 0 0,0 21 16,0 0-16,21 0 0,-22 0 0,22 1 15,-21-1-15,0 21 0,21-21 16,0 22-16,0-22 0,0 21 0,0-21 16,0 0-16,0 1 0,0-1 15,21 0-15,0-21 0,1 0 0,-1 0 16,0 0-16,0 0 0,0 0 15,0-21-15,1 0 16,-1-1-16,0 1 0,-21 0 0,21 0 16,-21 0-16,21 0 0,-21-1 15,21 1-15,-21 0 0,0 0 0,0 0 16,0 42 15,0 0-31,0 0 0,0 0 16,0 1-16,0-1 0,0 0 15,0 0-15,0 0 16,0 0-16,22-21 16,-1 0-16,0 0 0</inkml:trace>
  <inkml:trace contextRef="#ctx0" brushRef="#br0" timeOffset="151141.53">8276 8551 0,'0'0'0,"0"-21"16,21 21 0,0 0-16,1 0 15,-1 0-15,0 0 16,0 21-16,-21 1 16,0-1-16,21-21 0,-21 21 0,0 0 15,0 0-15,0 0 16,0 1-16,-21-1 0,0 21 0,0-21 15,0 0-15,-1 1 0,1-1 0,0 0 16,0 0-16,0 0 0,0 0 16,-1 1-16,22-44 31,22 1-15,-1 21-1,0 0-15,0 0 16,0 0-16,0 0 0,1 21 15,-1 1-15,-21-1 0,21 0 16,0 0-16,0 0 0,0 0 16,-21 22-16,0-22 0,22 21 0,-22-21 15,0 22-15,0-22 0,0 21 0,0-21 16,-22 1-16,1 20 0,0-21 16,0 0-16,-21 0 0,20 1 0,1-1 15,-21 0-15,21-21 0,-22 0 16,1 0-16,0 0 0,-1 0 0,1 0 15,0 0-15,21 0 0,-1-21 0,1 21 16,0-21-16,21-1 16,0 1-16,21 0 0,0 0 15,1 0-15,-1-22 0,21 22 16,0 0-16</inkml:trace>
  <inkml:trace contextRef="#ctx0" brushRef="#br0" timeOffset="151848.35">8784 8530 0,'0'0'0,"-21"0"16,0 0-16,0 0 0,-1 0 0,1 0 16,0 21-16,21 1 0,-21-22 0,21 21 15,-21 0-15,21 0 0,-21 0 16,21 0-16,0 1 0,0-1 0,0 0 15,0 0-15,0 0 0,0 0 16,0 1-16,0-1 0,21-21 0,0 0 16,0 0-16,0 0 0,0 0 0,1 0 15,-1 0-15,0 0 16,-21-21-16,21 21 0,-21-22 0,0 1 16,0 0-16,0 0 0,0 0 15,0 0-15,0-1 0,0-20 0,0 21 16,0 0-16,0 0 0,0-1 0,0 1 15,0 0-15,0 0 16,0 0-16,21 21 16,0 0-16,1 0 0,-1 0 15,21 0-15,-21 0 0,0 21 0,1-21 16,-1 21-16,-21 0 0,21-21 0,-21 21 16,21 1-16,-21-1 0,0 0 15,0 0-15,0 0 0,0 0 0,0 1 16,0-1-16,0 0 0,0 0 0,0 0 15,0 0-15,0-42 47,0 0-47,0 0 16,0 0-16,0 0 0,0-1 16,21 1-16,0-21 0,1 21 15,-22 0-15,21-22 0,0 22 0,0 0 16,0 0-16,0 0 0,1 21 15,-1 0-15,0 0 16,-21 21-16,0 0 0,21 0 16,-21 0-16,0 0 0,0 1 15,0 20-15,0-21 0,0 0 0,0 0 16,-21 22-16,21-22 0,-21 0 0,21 0 16,0 0-1,-21 1-15,21-1 16,0-42-1,21-1 1,0 1-16,0 0 0</inkml:trace>
  <inkml:trace contextRef="#ctx0" brushRef="#br0" timeOffset="152353.07">9525 8551 0,'0'0'0,"21"0"16,-21-21-16,0 0 15,0 0-15,21 0 0,-21 0 16,21-1-16,1 22 0,-22-21 16,0 0-16,0 0 0,0 0 0,0 0 15,0 42 17,0 0-32,0 0 15,0 0-15,0 22 16,0-22-16,0 0 0,0 0 15,0 0-15,0 22 0,0-22 0,0 0 16,0 0-16,0 21 0,0-20 0,0-1 16,0 0-16,-22 0 0,22 0 15,-21 0-15,21 1 0,0-1 16,0 0-16,-21-21 0,21 21 0,-21-21 16,0 0-16,0 0 15,-1 0-15,1 0 16,0 0-16,0 0 0,0 0 15,42 0 32,0 0-47,0 0 0,0-21 16,1 21-16,-1 0 0,0-21 16,0 21-16,0 0 15,0 0-15,1-21 0,-1 21 16,0-22-1,0 1 1,-21 0-16</inkml:trace>
  <inkml:trace contextRef="#ctx0" brushRef="#br0" timeOffset="152556.95">10033 8657 0,'0'-21'31,"-21"21"32,21-21-48</inkml:trace>
  <inkml:trace contextRef="#ctx0" brushRef="#br0" timeOffset="153413.45">10647 8382 0,'-43'0'16,"22"0"0,0 0-16,0 0 15,0 21-15,0 0 0,21 1 16,-22-22-16,22 42 0,-21-21 16,0 0-16,21 0 0,0 1 15,0-1-15,0 0 0,0 0 0,0 0 0,0 0 16,0 1-16,0-1 0,0 0 15,21-21-15,0 21 0,1-21 16,-1 0-16,0 0 0,21 0 0,-21 0 16,1 0-16,20 0 0,-21 0 15,21 0-15,-20-21 0,20 0 0,-21 21 16,0-21-16,22-1 0,-22 1 16,0 0-16,0 0 0,0 0 0,-21 0 15,0-1-15,0 1 0,0 0 16,0 0-1,-21 21 1,0 0-16,21 21 0,-21 0 16,0 0-1,21 1-15,-22-22 0,22 21 16,0 0-16,0 0 0,0 0 16,0 0-16,0 1 15,22-22-15,-1 0 0,0 0 0,0 21 16,0-21-16,0 0 0,1 0 15,-1 0-15,0 0 0,0 0 0,21-21 16,-20-1-16,-1 22 0,0-21 0,-21 0 16,21 21-16,-21-21 0,21 0 15,-21 0-15,0-1 0,0 1 0,0 0 16,-21 0-16,0-21 0,0 20 16,0 1-16,-1 0 0,-20 21 0,21-21 15,-21 21-15,20 0 0,1 0 16,-21 0-16,21 0 0,0 21 0,-1 0 15,22 0-15,-21 1 0,21-1 16,0 0-16,0 0 0,0 0 0,0 0 16,0 1-16,21-22 0,1 21 0,-1 0 15,0 0-15,21-21 0,-21 0 16,22 0-16,-1 0 0,0 0 0,22 0 16,-22 0-16,1 0 0</inkml:trace>
  <inkml:trace contextRef="#ctx0" brushRef="#br0" timeOffset="154072.63">11536 8467 0,'0'-21'16,"0"-1"-16,-21 1 15,-1 21 1,22 21 0,0 1-16,0-1 15,0 0-15,0 0 0,0 0 16,0 0-16,0 1 0,0-1 15,0 0-15,0 0 16,0 0-16,0 0 16,0-42 31,0 0-47,0 0 0,0 0 15,0 0-15,0-1 16,0-20-16,22 21 0,-1 0 0,0 21 15,-21-21-15,0-1 0,21 22 16,0 0-16,-21-21 0,21 21 16,1 0-16,-1 0 0,-21 21 15,21 1 1,-21-1-16,21-21 0,-21 21 16,0 0-16,0 0 0,0 0 0,0 1 15,0-1-15,0 0 0,0 0 16,0 0-16,0 0 15,0-42 32,0 0-47,0 0 0,0 0 16,0-22-16,0 22 16,21 0-16,0 0 0,-21 0 0,22 0 15,-1-1-15,21 1 16,-21 0-16,0 0 0,22 21 0,-22 0 15,0 0-15,21 0 0,-20 0 0,-1 21 0,0 0 16,-21 0-16,0 1 16,0-1-16,0 0 0,0 0 0,0 0 15,0 0-15,0 1 0,0-1 0,0 0 16,-21-21-16,21 21 0,0 0 16</inkml:trace>
  <inkml:trace contextRef="#ctx0" brushRef="#br0" timeOffset="161668.37">6689 9123 0,'-22'0'0,"1"0"16,21 21 15,21-21 0,22 0-31,-22 0 16,21 0-16,1 0 0,20 0 0,-21 0 15,22 0-15,-1 0 0,1 0 16,21 0-16,-1 0 0,1 0 16,21 0-16,0 0 0,-1 0 15,1 0-15,0 0 0,0 0 0,-21 0 16,20 0-16,-20 0 0,0 0 0,-22 0 16,22 0-16,0 0 0,-22 0 15,1 0-15,20 0 0,-41 0 0,20 0 16,1 0-16,-22 0 0,0 0 15,1 0-15,-22 0 0,0 0 0,0 0 16,0 0-16,-42 0 31,0 0-15,0 0-16,-22 0 0,22 0 16,-21 0-16,21 0 0,-22 0 0,1 0 15</inkml:trace>
  <inkml:trace contextRef="#ctx0" brushRef="#br0" timeOffset="162152.21">6604 9313 0,'21'0'15,"0"0"-15,0 0 0,22 0 16,-1 0-16,22 0 0,-1 0 15,1 0-15,20 0 0,-20-21 16,42 21-16,-22 0 0,43 0 0,-21 0 16,21-21-16,0 21 0,0 0 15,0 0-15,-21 0 0,0 0 0,0 0 16,-1 0-16,-20 0 0,0 0 16,-1 0-16,-20-21 0,-1 21 0,1 0 15,-22 0-15,1 0 0,-1 0 0,0 0 16,-21 0-16,1 0 0,-1 0 15,0 0-15,0 0 0,-21-21 79</inkml:trace>
  <inkml:trace contextRef="#ctx0" brushRef="#br0" timeOffset="162885.84">10287 9102 0,'21'0'31,"0"0"-31,22 0 15,-1 0-15,0 0 0,22 0 0,-1 0 16,22 0-16,0 0 0,20 0 16,1 0-16,0 0 0,0 0 0,-21 0 15,-1-21-15,1 21 0,0 0 16,-22 0-16,1 0 0,-22-22 0,0 22 16,1 0-16,-1 0 0,-21 0 15,0 0-15,0 0 0,1 0 16,-44 0 15,1 0-31,0 0 0,0 0 16,0 0-16,0 0 0,-1 0 15,1 0-15,-21 0 0,21 0 0</inkml:trace>
  <inkml:trace contextRef="#ctx0" brushRef="#br0" timeOffset="163240.54">10414 9208 0,'21'0'0,"0"0"16,22 0-16,-1 0 0,0 0 15,22 0-15,-1 0 0,22 0 0,-22-22 16,22 22-16,0 0 16,-1-21-16,1 21 0,0 0 0,-22 0 15,1-21-15,-1 21 0,1 0 16,-22 0-16,0 0 0,1-21 0,-1 21 16,-21 0-16,0 0 0,1 0 0,-1 0 31,0 0 0</inkml:trace>
  <inkml:trace contextRef="#ctx0" brushRef="#br0" timeOffset="178292.94">18436 5715 0,'0'-21'31,"-21"21"1,21-21-17,0 42 110,0 0-109,0 0-16,0 0 16,0 1-16,0-1 0,0 0 0,21 0 15,-21 0-15,21-21 16,-21 21-16,0 1 0,0-1 15,21 0-15,-21 0 0,22 0 16,-1-21 0,-21 21-16,21 1 15,0-22 1,0 0 0,0 0-16,1 0 0,-1 0 15,0-22-15,21 1 0,-21 21 16,1-21-16,20 0 0,-21 0 0,21 0 15,1-1-15,-1 1 0,0 0 16,22-21-16,-1 21 0,-20-1 0,20 1 16,1-21-16,-1 21 0,1 0 15,-1-1-15,1 1 0,-22 21 16,22-21-16,-22 0 0,0 21 0,1-21 16,-1 0-16,-21 21 0,21 0 15,-20-22-15,-1 22 0,0 0 16,-42 22 78,21-1-79</inkml:trace>
  <inkml:trace contextRef="#ctx0" brushRef="#br0" timeOffset="179168.78">18457 7832 0,'-21'0'0,"0"0"16,21-21-16,0 42 78,21 0-62,0 0-1,0-21-15,-21 21 0,0 0 16,22 1-16,-1-1 0,-21 0 15,21 0-15,-21 0 0,0 0 16,0 1-16,21-1 0,-21 0 16,0 0-16,21 0 0,0-21 15,-21 21-15,22-21 16,-22 22-16,21-22 0,0 0 16,0 0-16,0-22 0,22 1 15,-22 21-15,21-42 0,0 21 16,1 0-16,20-1 0,1-20 0,-1 21 0,1-21 15,-1 20-15,22-20 16,-22 21-16,1 0 0,21 0 0,-22-1 16,-21 1-16,22 0 0,-22 0 15,-21 21-15,22 0 0,-22-21 0,0 21 16,-21-21-16,21 21 78,-42 0-31,0 0-47,0 0 16,0 0-16,-1 0 15</inkml:trace>
  <inkml:trace contextRef="#ctx0" brushRef="#br0" timeOffset="191133.04">13547 9906 0,'-22'0'16,"1"0"-1,0 21 1,21 0 0,0 1-16,-21-1 0,21 0 0,-21 0 15,21 0-15,0 22 0,0-22 16,0 21-16,-21 0 0,21-20 0,0 20 15,0 0-15,0 1 0,0-22 0,21 21 16,-21 0-16,21-20 0,0 20 16,0-21-16,0 0 0,1 0 0,-1 1 15,0-22-15,0 21 0,0-21 0,0 0 16,1 0-16,-1 0 0,21 0 16,-21 0-16,22 0 0,-1 0 0,0-21 15,1-1-15,-1 1 0,0 0 16,1-21-16,-22 21 0,21-22 15,0 22-15,-20-21 0,20-1 0,-21 1 16,-21 21-16,0-21 0,0-1 16,0 1-16,0 21 0,-21-22 0,21 1 15,-42 21-15,20-21 0,1 20 0,-21-20 16,21 21-16,-22 0 0,1 0 16,21-1-16,-21 22 0,20 0 0,-20 0 15,21 0-15,-21 0 0,20 22 16,-20-22-16,21 21 0,-21 0 0,20 0 15,-20 0-15,21-21 0,0 21 0,-22 1 16,22-1-16,0 0 0,0 0 16,21 0-16,0 0 15,0 1-15,0-1 0</inkml:trace>
  <inkml:trace contextRef="#ctx0" brushRef="#br0" timeOffset="191336.93">13589 10160 0,'21'0'78,"0"0"-78</inkml:trace>
  <inkml:trace contextRef="#ctx0" brushRef="#br0" timeOffset="192060.31">13758 10372 0,'21'0'31,"1"-21"-15,-1 21-16,0 0 0,-21-22 15,21 22-15,0 0 0,0 0 16,1-21-16,-1 21 0,0-21 16,0 21-1,-21-21 1,-21 21 0,0 0-1,0 0-15,-1 21 16</inkml:trace>
  <inkml:trace contextRef="#ctx0" brushRef="#br0" timeOffset="192336.15">13822 10626 0,'21'21'0,"-42"-42"0,42 84 16,-21-42-16,0 1 0,0-1 15,0 0-15,0 0 0,0 21 0,0-20 16,0-1-16,0 21 0,0-21 16,-21 0-16,21 1 0,-21-1 0,21 21 15,0-21-15,0 0 0,0 1 16,0-1-16,0 0 16,-22-21-1,22-21 1,0 0-16,0-1 15,0 1-15,0 0 0,0 0 0</inkml:trace>
  <inkml:trace contextRef="#ctx0" brushRef="#br0" timeOffset="192656.34">13779 10837 0,'-42'0'16,"42"22"-16,-21-22 0,0 21 0,0 0 15,-1 0-15,1-21 16,21 21-16,-21 0 0,0-21 15,42-21 32,0 0-47,0 0 0,1 0 16,-1 0-16,-21-1 0,21 22 16,0-21-16,0 21 15,0 0-15,1 0 16,-1 21-16,0 1 15,-21-1-15,0 0 0,21-21 16,-21 21-16,0 0 0,21-21 16,-21 21-16,21-21 31,1-21-31,-22 0 16,0 0-16</inkml:trace>
  <inkml:trace contextRef="#ctx0" brushRef="#br0" timeOffset="193428.89">14880 9991 0,'-21'0'0,"0"0"16,0 0-16,-1 21 15,1 0-15,21 0 0,-21 0 16,21 1-16,0-1 0,0 0 0,0 21 16,0-21-16,0 22 15,0-22-15,0 21 0,0-21 0,0 22 16,0-22-16,21 0 0,0 0 16,1 22-16,20-22 0,-21-21 0,21 21 15,1 0-15,-1-21 0,22 0 0,-22 21 16,21-21-16,1 0 0,-22 0 15,22 0-15,-22-21 0,0 0 0,1 21 16,-1-21-16,0-22 0,1 22 0,-22-21 16,21 21-16,-21-22 0,1 1 15,-1 0-15,-21-1 0,0-20 0,0 21 16,0-1-16,0-20 0,0 20 16,-21-20-16,-22 21 0,22-1 15,-21 1-15,-1 21 0,1 0 0,-21-1 16,20 22-16,-20 0 0,20 0 15,-20 22-15,21-22 0,-1 21 0,1 21 16,0-21-16,20 22 0,-20-1 16,21-21-16,0 21 0,0 1 0,-1-1 15,22-21-15,0 0 0,-21 22 16,21-22-16,0 0 0,0 0 0,0 0 16,0 1-16,21-22 15</inkml:trace>
  <inkml:trace contextRef="#ctx0" brushRef="#br0" timeOffset="193624.78">15134 10075 0,'-21'0'0,"21"22"31,-21-22-31,42 0 62</inkml:trace>
  <inkml:trace contextRef="#ctx0" brushRef="#br0" timeOffset="193808.68">15367 10075 0,'-21'22'16,"0"-22"-16,42 0 94</inkml:trace>
  <inkml:trace contextRef="#ctx0" brushRef="#br0" timeOffset="194073.54">15219 10245 0,'0'21'32,"21"-21"-32,0 0 15,0 0-15,0 0 16,1 0-16,-1 0 0,0 0 16,0 0-16,0 0 0,-21-21 15,0 0-15</inkml:trace>
  <inkml:trace contextRef="#ctx0" brushRef="#br0" timeOffset="194376.42">15325 10393 0,'-22'42'0,"22"-21"15,0 1-15,0-1 16,0 0-16,0 0 0,0 0 0,0 0 16,0 1-16,0 20 0,0-21 15,0 21-15,0-20 0,0-1 0,0 21 16,0-21-16,0 22 0,0-22 0,0 0 16,0 0-16,-21 21 0,21-20 15,0-1-15,0 0 16,0 0-16,0 0 0,0 0 15,0-42 17,0 0-32,0 0 0,0 0 0,0 0 15,0-1-15</inkml:trace>
  <inkml:trace contextRef="#ctx0" brushRef="#br0" timeOffset="194740.22">15261 10710 0,'0'0'0,"-21"0"16,0 0-1,0 0-15,-1 0 0,22 22 16,-21-1-16,0-21 0,0 21 16,0 0-16,0-21 0,-1 21 0,22 0 15,-21-21-15,21 22 0,-21-22 0,21 21 16,21-42 15,0 21-15,1-22-16,-22 1 0,21 0 15,0 0-15,0 0 0,0 21 0,0-21 16,1-1-16,-1 22 0,0 0 16,0 0-1,0 0-15,0 22 16,-21-1-16,22 0 0,-1 0 0,-21 0 16,21 0-16,0 1 15,-21-1-15,21 0 0,0-21 16,1 21-16,-1-21 0,0 0 15,0 0 1,-21-21 0,0 0-16</inkml:trace>
  <inkml:trace contextRef="#ctx0" brushRef="#br0" timeOffset="195440.84">14097 10160 0,'-21'-21'31,"0"21"-31,-1 0 16,1 0 0,0 0-1,42 0 157,-21 21-172,21-21 0,1 0 16,-1 0-16</inkml:trace>
  <inkml:trace contextRef="#ctx0" brushRef="#br0" timeOffset="196174.52">16700 9991 0,'0'0'0,"-21"0"0,21-21 16,-21-1-16,21 1 16,-21 21-16,21-21 15,21 42 16,0 0-31,0-21 0,1 22 16,20-1-16,-21 21 0,21-21 16,1 0-16,-1 22 0,0-22 0,1 21 15,20-21-15,-20 22 0,-1-1 16,0 0-16,22-20 0,-22 20 0,0 0 16,1 1-16,-1-1 0,0-21 0,1 21 15,-1 1-15,0-22 0,-20 21 16,20-21-16,-21 1 0,21-1 0,-20 0 15,-1 0-15,0 0 0,0 0 0,0-21 16,0 22 0,-21-44-1,0 1 1,0 0-16,0 0 16,-21 0-16,0-22 0,21 22 0,-21-21 15,21 21-15</inkml:trace>
  <inkml:trace contextRef="#ctx0" brushRef="#br0" timeOffset="196504.71">17738 9885 0,'-22'0'15,"1"0"-15,0 0 0,0 0 16,0 21-16,0 0 0,-1 0 16,-20 22-16,21-22 0,-21 21 15,-1-21-15,-20 22 0,20-1 0,-20 0 16,-1 1-16,1 20 0,-1-20 16,1 20-16,-1-21 0,1 22 0,-1-22 15,1 1-15,21-1 0,-1-21 0,1 21 16,0-20-16,20-1 15,1 0-15,0-21 0,21 21 0,-21-21 16,0 0 0,0 0-16,-1 0 15,1 0-15</inkml:trace>
  <inkml:trace contextRef="#ctx0" brushRef="#br0" timeOffset="205241.42">14668 11578 0,'22'0'15,"-1"-21"1,-21 0-16,0 0 16,-21 21 31,-1 0-47,1 21 0,0 0 0,0 0 15,-21 0-15,-1 1 0,1-1 0,0 0 16,-1 21-16,-20-21 0,-1 22 15,1-1-15,-1-21 0,22 22 0,-22-1 16,1 0-16,-1 1 0,22-22 16,-21 21-16,20-21 0,1 22 15,21-22-15,-22 0 0,22 0 0,0 0 16,0 0-16,0 1 0,0-22 0,-1 21 16,22-42 30,0-1-46,0 1 16,22 21-16,-1-21 0,-21-21 0,21 21 16,0-1-16,-21 1 0</inkml:trace>
  <inkml:trace contextRef="#ctx0" brushRef="#br0" timeOffset="205617.28">13758 11832 0,'0'21'16,"0"1"-16,-21-1 16,0 0-16,0 0 0,21 0 0,-21 0 15,-1 1-15,1-1 0,21 0 16,0 0-16,-21 0 0,0 0 0,0 1 16,21-1-16,0 0 15,0 0-15,-21-21 16,21 21-1,21-21 1,0 0-16,0 0 16,0 0-16,0 21 0,1-21 15,-1 0-15,0 0 0,0 0 16,0 0-16,0 0 0,1 0 0,-1 0 16,0 0-16,0 0 0,0 0 15,0 22 1,-21-1-1,-21-21 1,0 0 0,0 0-16</inkml:trace>
  <inkml:trace contextRef="#ctx0" brushRef="#br0" timeOffset="206397.9">10096 12298 0,'0'0'0,"-21"-21"0,21 0 15,0 42 17,0 21-32,0-21 15,-21 0-15,21 22 0,0-22 16,-21 21-16,21 1 0,0-22 0,0 21 16,-21 0-16,21 1 15,-21-1-15,21-21 0,0 22 0,0-22 16,0 0-16,0 21 0,-22-21 0,22 1 15,0-1-15,-21 0 16,21-42 15,0 0-31,0-1 16,0 1-16,0-21 0</inkml:trace>
  <inkml:trace contextRef="#ctx0" brushRef="#br0" timeOffset="206916.71">9969 12256 0,'0'0'0,"-21"-43"15,42 43 1,1 0-16,-1 0 16,0 0-16,0 21 0,0 1 0,0-1 15,1 0-15,-1 0 0,21 0 0,-21 22 16,0-22-16,-21 21 0,22-21 15,-1 22-15,-21-22 0,21 0 0,-21 21 16,0-21-16,0 1 0,0 20 0,21-21 16,-21 0-16,0 0 0,0 1 15,21-22-15,-21 21 16,0-42 15,21-1-31,-21 1 0,0 0 16,22-21-16,-1 21 0,-21-1 15,21-20-15,0 0 0,-21 21 0,21-22 16,0 1-16,-21 0 0,22-1 0,-1 1 16,0 0-16,-21 20 0,21 1 15,0 0-15,0 0 0,1 21 16,-22 21-16,21 0 16,-21 0-16,0 1 0,0 20 15,0-21-15,0 21 0,0 1 0,0-1 16,0 0-16,0-20 0,0 20 15,0 0-15,0-21 0,-21 22 0,21-1 16,0-21-16,-22 22 0,22-22 0,0 0 16,0 0-16,0 0 0,0 0 15,0 1-15,-21-22 16,21-22 0</inkml:trace>
  <inkml:trace contextRef="#ctx0" brushRef="#br0" timeOffset="208980.48">11134 12615 0,'0'-21'15,"0"0"-15,-22 0 16,1 0-16,0 21 15,0-21-15,0 21 0,0-22 16,-1 22-16,1 0 16,0 0-16,0 0 0,0 22 15,0-22-15,-1 21 0,1 21 0,-21-21 16,21 0-16,0 22 0,-1-1 16,1 0-16,0-20 0,21 20 0,0 0 15,0-21-15,0 1 0,0 20 0,0-21 16,0 0-16,21 0 0,0-21 15,-21 22-15,43-22 0,-22 0 0,0 0 16,0 0-16,22 0 0,-22 0 16,21 0-16,-21-22 0,22 1 0,-22 0 15,0 0-15,21 0 0,-21-22 0,1 22 16,-1 0-16,0-21 0,0-1 16,-21 22-16,21 0 0,-21-21 15,0 21-15,0-1 0,0 1 0,0 0 16,-21 21-1,0 0 1,21 21-16,0 0 0,0 1 0,-21-1 16,21 0-16,0 21 0,0-21 15,0 1-15,0-1 0,0 21 0,0-21 16,0 0-16,0 1 0,21-22 0,-21 21 16,21 0-16,0-21 0,0 0 15,1 0-15,-1 0 0,0 0 0,21 0 16,-21 0-16,1 0 0,-1-21 0,21 0 15,-21 21-15,0-22 16,1 1-16,-1 0 0,0 0 0,-21-21 16,0 20-16,21 1 0,-21 0 0,0 0 15,0 0-15,0 0 0,0-1 16,-21 22-16,0 0 16,0 22-16,21-1 15,0 0-15,-22 0 16,22 0-16,-21 0 0,21 22 0,0-22 15,-21 0-15,21 0 0,0 0 16,0 1-16,0-1 0,0 0 16,0-42 31,21 0-32,-21-1-15,21 1 0,1 0 0,-22 0 16,0 0-16,0 0 0,21-1 15,-21 1-15,21 0 0,-21 0 16,21 21-16,0 0 16,-21 21-1,0 0-15,0 0 0,0 1 16,0-1-16,21-21 0,-21 21 16,0 0-16,22 0 0,-22 0 0,0 1 15,0-1-15,21-21 16,0 0-16,-21 21 0,21-21 15,0 0-15,0 0 0,1 0 16,-1 0-16,0 0 0,0 0 16,-21-21-16,21 0 0,0 21 0,1-22 15,-22 1-15,21 0 0,-21 0 16,21 0-16,-21 0 0,0-1 0,21 1 16,-21 0-16,21 21 0,-21 21 46,0 0-46,-21 1 0,21-1 16,0 0-16,0 0 0,0 0 16,0 0-16,0 1 0,0-1 15,0 0-15,0 0 0,0 0 16,21-21-16,0 0 16,1 0-16,-1 0 0,0 0 15,0 0-15,0 0 0,0 0 16,1-21-16,-1 0 0,0 21 15,0-21-15,0 0 0,0-1 0,-21 1 16,22 0-16,-1 0 0,0 0 16,-21 0-16,0-1 0,21 1 0,-21 0 15,0 42 17,0 0-17,0 1-15,-21-22 0,21 21 0,0 0 16,0 0-16,0 0 0,0 0 0,0 1 15,0-1-15,0 0 0,0 0 16,0 0-16,0 0 0,21 1 16,0-22-16,0 0 0,1 0 15,-1 0-15,0 0 0,0 0 16,0 0-16,0 0 16,1 0-16,-1 0 0,0-22 0,0 1 0,0 0 15,0 0-15,1 21 16,-22-42-16,21 20 0,-21 1 0,21 0 15,-21 0-15,0 0 0,0 0 0,0-1 16,0 1-16,0 0 0,0 0 16,-21 21-1,0 0-15,-1 0 0,1 21 16,0-21-16,21 21 0,0 0 16,-21 1-16,21-1 0,-21-21 0,21 21 15,-21 0-15,21 0 0,0 0 0,0 1 16,0-1-16,0 0 15,0 0-15,21-21 32,0 0-17,0-21 1,0 0-16,0 0 0,-21-1 16,0 1-16,22 0 0,-22 0 0,21 0 15,-21 0-15,0-1 16,0 1-16,21 21 0,-21 21 31,0 1-31,0-1 16,0 0-16,0 0 15,0 0-15,0 0 0,0 1 16,0-1-16,0 0 0,0 0 16,21 0-1,0-21-15,0 0 0,1 0 16,-1 0-16,0 0 0,0 0 15,0 0-15,0-21 0,1 21 0,-1-21 16,0 0-16,0 0 0,0 21 0,-21-22 16,21 1-16,1-21 0,-22 21 15,0 0-15,21-22 0,0 22 16,-21 0-16,21-21 0,-21 20 0,0-20 0,0 21 16,21 0-16,-21-22 0,0 22 15,0 0-15,21 21 0,-21-21 16,0 0-16,0 42 15,0 0 1,0 0-16,0 0 0,-21 1 0,21 20 16,0-21-16,0 21 0,-21-20 0,21 20 15,0-21-15,0 21 0,0 1 16,0-22-16,0 0 0,0 21 0,0-20 16,0-1-16,0 0 0,21 0 0,0 0 15,1 0-15,-1 1 16,0-22-16,0 0 0,0 0 15,0 0-15,1 0 0,-1 0 0,21 0 0,-21-22 16,0 1-16,22 0 0,-22 0 16</inkml:trace>
  <inkml:trace contextRef="#ctx0" brushRef="#br0" timeOffset="209576.01">10499 13335 0,'0'0'0,"-22"21"0,1-21 0,-21 0 16,21 0-16,0 0 0,-1 21 16,1-21-16,0 0 0,0 0 0,0 0 15,21 22 1,21-22-1,0 21-15,0-21 16,0 0-16,22 0 0,-1 0 16,22 0-16,-22 0 0,21 0 0,22 0 15,0 0-15,-1 0 0,22 0 0,0 0 16,0 0-16,0-21 0,0 21 16,-1 0-16,22 0 0,-21 0 0,21-22 15,0 22-15,-21 0 0,21 0 16,-21 0-16,-21-21 0,20 21 15,-20 0-15,-21 0 0,-1-21 0,1 21 16,-1 0-16,-21 0 0,-20 0 0,20 0 16,-21 0-16,-42 0 31,0 0-15,0 0-16,-1 0 15,1 0-15,-21 0 0,21 0 0,-22 0 16,22 0-16,-21 0 0,-22 0 0,22 0 15</inkml:trace>
  <inkml:trace contextRef="#ctx0" brushRef="#br0" timeOffset="209964.79">10477 13504 0,'0'0'15,"-42"0"-15,0 0 0,-1 0 0,22 0 0,0 0 16,0 0-16,42 0 16,0 0-16,22 0 15,-22 0-15,42 0 0,-20 0 0,20 0 16,22-21-16,-22 21 0,22-21 16,0 21-16,20 0 0,-20 0 15,21-21-15,0 21 0,-22 0 0,22 0 16,0 0-16,-21-21 0,21 21 15,-1 0-15,-20 0 0,21 0 0,-21 0 16,-1-21-16,1 21 0,-22 0 0,1 0 16,-1 0-16,-20 0 0,-22 0 15,21 0-15,-21 0 0,-21-22 16,-21 22 15,0 0-31,0 0 16,0 0-16,-22 0 0,22 0 0,0 0 15,-21 0-15,21 0 0,-22 0 16</inkml:trace>
  <inkml:trace contextRef="#ctx0" brushRef="#br0" timeOffset="-185783.92">3598 3471 0,'0'22'31,"21"-22"-31,1 21 16,-22 0-16,21-21 0,0 21 15,0 0-15,0 0 0,0 1 16,1-1-16,-1 0 0,21 0 16,-21 0-16,0 0 0,1 1 0,20-1 15,-21 21-15,21-21 0,-20 22 0,20-22 16,0 21-16,-21 0 0,22 1 16,-1 20-16,0-20 0,22-1 0,-22 21 15,22-20-15,-22 20 0,22 1 16,20-22-16,-20 22 0,-1-1 15,22 1-15,-22-1 0,22 1 0,-21 20 16,20-20-16,1 20 0,0-20 0,-1 21 16,1-1-16,21 1 0,-22 0 15,1-22-15,21 43 0,-21-21 0,-1-1 16,22 1-16,-21 0 0,21-1 0,-22 1 16,22 0-16,-21-1 0,21 22 0,-22-21 15,22-1-15,-21 1 0,-1-21 16,22 20-16,-21 1 0,0-22 0,-1 22 15,1 0-15,-22-22 0,22 22 0,-21-22 16,20 22-16,-20-21 16,-1-1-16,1 1 0,-22-1 0,22 1 15,-22-22-15,0 21 0,1-20 0,-1-1 16,-21 0-16,21 1 0,-20-1 0,-1 0 16,0-20-16,0-1 0,0 0 15,-21 0-15,0-42 31,-21 0-31,21 0 0,-21-1 0</inkml:trace>
  <inkml:trace contextRef="#ctx0" brushRef="#br0" timeOffset="-184960.5">7980 3239 0,'21'0'16,"-21"21"15,0 0-15,-21 0-16,21 0 0,-21 0 15,-1 1-15,1-1 0,0 0 16,0 0-16,0 21 0,-22-20 0,22 20 16,-21-21-16,0 21 0,-1 1 0,1-1 15,0 0-15,-22 1 0,1 20 16,-1 1-16,-21-1 0,22 1 0,-22-1 16,1 1-16,-1 20 0,-21-20 15,21-1-15,-20 22 0,20 0 0,-21-1 16,21 1-16,-20 0 0,-1-1 15,0 1-15,0 21 0,0-21 0,0 20 16,1-20-16,-1 21 0,0-21 0,0 20 16,-21 1-16,21-21 0,0 21 15,1 0-15,-22-22 0,21 22 0,0-21 16,0 21-16,0-22 0,22 1 0,-1 0 16,0-1-16,1 1 0,-1 0 15,0-22-15,1 22 0,20-22 0,-21 1 16,22 20-16,-1-41 0,1 20 15,21 1-15,-22-22 0,22 22 16,-1-22-16,1-21 0,0 21 0,21 1 16,-22-22-16,22 0 0,0 0 0,0 0 15,21 1-15,-21-22 16</inkml:trace>
  <inkml:trace contextRef="#ctx0" brushRef="#br0" timeOffset="-184111.67">3492 9102 0,'0'0'16,"-21"-21"-16,0 21 0,21-22 0,-21 22 16,21-21-16,21 21 31,0 0-31,0 0 15,1 21-15,-1 1 0,0-22 0,21 21 16,-21 0-16,22 0 0,-22 0 16,21 22-16,1-22 0,-1 0 15,0 21-15,22 1 0,-22-22 0,0 21 16,22 0-16,-22 1 0,22 20 16,-1-20-16,1 20 0,20-21 0,-20 22 15,21-1-15,-22 1 0,22-1 0,-1-20 16,1 20-16,0 1 0,-1-1 15,1 22-15,0-22 0,-1 1 0,22-1 16,0 22-16,-21-21 0,21-1 0,-1 1 16,1 20-16,-21-20 0,21-1 0,0 1 15,-22-1-15,22 22 0,-21-22 16,21 1-16,-22-1 0,1 1 16,0-1-16,-1-20 0,1 20 0,-22 1 15,1-22-15,-1 0 0,1 22 0,-22-22 16,22 1-16,-22-22 0,0 21 15,1 0-15,-22-20 0,0-1 0,0 0 16,0 0-16,1-21 0,-22-21 31,-22 21-31</inkml:trace>
  <inkml:trace contextRef="#ctx0" brushRef="#br0" timeOffset="-183452.38">6837 8848 0,'0'0'0,"0"-21"15,-21 21 17,-1 0-32,1 0 15,21 21-15,-21 0 0,0-21 16,0 21-16,0 0 0,-22 0 0,22 1 0,0-1 16,-21 21-16,20-21 0,-20 22 15,0-22-15,-1 21 0,-20 0 16,21 1-16,-43 20 0,21-20 0,-41 20 15,20 22-15,-21-22 0,-21 22 0,0 0 16,0-1-16,0 1 0,0 0 0,-21-1 16,0 22-16,21 0 0,-21 0 15,-1-22-15,1 22 0,0 0 0,0 0 16,0-21-16,0 20 0,21 1 0,-22-21 16,22 21-16,0-22 0,0 1 15,0 0-15,22-22 0,-22 1 0,21-1 16,21 1-16,-21-22 0,43 22 15,-22-43-15,22 21 0,20-21 0,1 22 16,0-43-16,-1 21 0,22 0 16,0-21-1,42 0 17,0 0-32,0 0 0,1 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4T04:25:14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720 0,'21'-21'32,"0"21"14,-21 21-14,0 0-32,21 0 15,0 0 1,-21 0-16,21 1 16,1-22-16,-1 0 0,0 0 15,0 0-15,0 0 16,0 0-16,1 0 0,-1 0 15,0 0-15,0-22 0,0 1 0,22 0 16,-22 21-16,0-21 0,0 0 16,0 0-16,0-1 0,-21 1 15,0 0-15,0 0 0,0 0 16,0 0 0,0-1-16,-21 22 0,0-21 0,0 21 15,0 0-15,0 0 0,-1 0 16,1 0-16,0 0 0,0 0 15,-21 0-15,20 21 0,1 1 0,0-1 16,0 0-16,0 0 0,0 0 16,-1 22-16,1-22 0,21 0 0,-21 21 15,21 1-15,0-22 0,0 21 16,0-21-16,0 22 0,0-22 16,0 0-16,0 0 0,21 0 0,0 0 15,1 1-15,-22-1 16,21 0-16,0-21 0,21 0 0,-21 21 15,1-21-15,-1 0 0,21 0 16,-21 0-16,22 0 0,-22 0 16,0 0-16,0 0 0,0 0 0,-21-21 15,0 0-15,0 0 16,-21 21 0,0 0-16,0 0 0,0 0 15,-22 0-15,22 0 0,-21 0 16,21 21-16,-22 0 0,22 0 0,-21 0 15,21 0-15,-1 1 0,-20-1 16,21 21-16,0-21 0,0 0 16,-1 22-16,1-22 0,21 0 0,0 21 15,0-20-15,0-1 16,0 0-16,0 21 0,0-21 0,21 1 16,1-1-16,-1 0 0,0 0 15,0-21-15,0 21 0,0 0 0,1-21 16,20 0-16,-21 0 0,21 0 15,-20 0-15,20 0 0,0 0 16,1 0-16,-22 0 0,21-21 0,0 0 16,1 0-16,-22 21 0,21-42 15,1 20-15,-22 1 0,21 0 16</inkml:trace>
  <inkml:trace contextRef="#ctx0" brushRef="#br0" timeOffset="287.32">2815 1016 0,'0'0'0,"0"21"31,21 0-15,0 1-16,1-1 0,-1 0 15,0 0-15,0 0 16,0 0-16,0 22 0,1-22 0,-1 0 0,-21 0 15,21 0-15,0 1 0,0-1 16,-21 0-16,21 0 0,-21 0 16,22 0-16,-22 1 0,0-1 15,0-42 17,0-1-17</inkml:trace>
  <inkml:trace contextRef="#ctx0" brushRef="#br0" timeOffset="567.2">3238 931 0,'0'0'0,"0"-21"16,-21 21 0,0 21-1,0 1-15,0-1 0,0 0 0,-1 21 16,1 1-16,-21-22 0,21 21 15,0 0-15,-22 1 0,22-1 0,-21 0 16,-1 1-16,22-22 0,-21 21 16,21 1-16,0-22 0,-1 21 15,1-21-15,0 0 0,21 1 0,-21-1 16,21 0-16,21-21 31,0-21-31,0 21 16,1-43-16,-1 22 0,21 0 0,-21-21 15,0 21-15</inkml:trace>
  <inkml:trace contextRef="#ctx0" brushRef="#br0" timeOffset="935.08">3577 402 0,'0'-21'16,"0"42"0,0 0-16,0 1 0,0-1 15,0 0-15,0 21 0,0 1 16,0-1-16,-21 0 0,21 1 0,0 20 16,0 1-16,-21-22 0,21 21 15,-21 1-15,21-1 0,0 1 16,0-22-16,0 22 0,0-22 0,0 0 15,0 1-15,0-1 0,0 0 16,0 1-16,0-1 0,0 0 0,0-20 16,0-1-16,0 0 0,0 0 15,0 0-15,21-21 0,0 0 16,0 0-16,0 0 0,0 0 16,1 0-16,-1-21 0,0 0 15,0 0-15,0 0 0,0-22 0,1 22 16,-1 0-16,0-21 0</inkml:trace>
  <inkml:trace contextRef="#ctx0" brushRef="#br0" timeOffset="1214.92">3429 1101 0,'21'0'0,"-42"0"0,0 21 16,42-21-1,0 0 1,21 0-16,-20 0 0,20-21 0,0 21 16,1-21-16,-1-1 0,0 22 15,1-21-15,-1 0 0,0 21 0,-21-21 16,22 0-16,-22 21 0,0 0 16,0-21-16,-42 42 62,0-21-62</inkml:trace>
  <inkml:trace contextRef="#ctx0" brushRef="#br0" timeOffset="1763.66">4233 1270 0,'0'21'31,"21"-21"0,1 0-31,-1-21 0,0 21 16,0-21-16,0 0 16,0 0-16,1-1 0,-22 1 15,0 0-15,0 0 16,-22 21-1,1 0 1,0 0-16,0 0 0,0 0 0,0 21 16,-1 0-16,1 0 0,0 1 15,0 20-15,0-21 0,21 0 0,0 22 16,0-22-16,0 0 0,0 21 16,0-21-16,0 1 0,0-1 0,0 0 15,0 0-15,0 0 0,21 0 16,0 1-16,0-22 0,0 0 15,1 21-15,-1-21 0,21 0 16,-21 0-16,0 0 0,22 0 0,-22 0 16,21-21-16,-21-1 0,1 22 15,20-21-15,-21 0 0,0 0 0,0 0 16,1 0-16,-1-1 0</inkml:trace>
  <inkml:trace contextRef="#ctx0" brushRef="#br0" timeOffset="2166.77">4762 1122 0,'0'-21'31,"22"21"-15,-1 0-16,0 0 16,0 0-16,0 0 0,0 0 15,22 21-15,-22-21 0,0 21 0,0-21 16,0 21-16,1 0 0,-1 1 15,0 20-15,0-21 0,0 0 0,-21 22 16,0-22-16,0 0 0,0 21 16,0-21-16,0 1 0,0-1 0,0 21 15,-21-21-15,21 0 16,-21-21-16,21-21 31,0 0-31,0 0 16,0 0-16,0 0 0,0-22 0,0 22 15,0-21-15,0-1 0,21 22 16,0-21-16,-21 21 0,21-22 0,-21 22 16,22 0-16,-1 0 0,-21 0 15,21 0-15,-21-1 0,21 1 0,0 0 16,0 21 0,1 0-1</inkml:trace>
  <inkml:trace contextRef="#ctx0" brushRef="#br0" timeOffset="2775.09">5524 1122 0,'0'0'0,"-21"-42"15,0 42-15,21-22 16,0 44 0,0-1-1,0 0-15,0 0 0,0 0 0,0 0 16,0 1-16,0 20 0,0-21 15,0 21-15,0-20 0,0-1 0,0 21 16,0-21-16,0 0 0,0 1 0,-21-1 16,21 21-16,-21-21 0,21 0 15,0 1-15,0-44 47,0 1-47,0 0 16,0-21-16,0 21 0,0-22 0,0 22 15,21-21-15,-21-1 0,21 22 16,0-21-16,0 0 0,1 20 0,-1-20 16,21 21-16,-21 0 0,22 0 15,-22-1-15,21 1 0,-21 21 0,22 0 16,-22 0-16,0 21 0,0 1 16,21-1-16,-20 0 0,-22 0 0,21 0 15,-21 22-15,21-22 0,-21 0 16,0 21-16,0-21 0,0 1 0,0 20 15,0-21-15,0 0 0,0 0 16,0 1-16,0-1 0,0 0 16,-21 0-16,21-42 47,21 0-47,0 21 0</inkml:trace>
  <inkml:trace contextRef="#ctx0" brushRef="#br0" timeOffset="3655.03">6477 1080 0,'0'0'0,"0"-22"0,0-20 16,-21 42-16,0-21 15,-1 0-15,1 21 0,0 0 16,0 0-16,0 0 0,21 21 16,-21 0-16,-1 0 0,1 0 0,0 22 15,21-22-15,-21 21 0,0 1 16,21-22-16,0 21 0,-21 0 16,21-20-16,0 20 0,-22-21 0,22 21 15,0-20-15,0-1 0,0 0 16,0 0-16,0 0 0,22 0 15,-1-21-15,0 0 0,0 0 16,0 0-16,0-21 16,1 21-16,-1-21 0,0 0 0,0 0 15,0 0-15,0-1 0,1-20 0,-1 21 16,-21-21-16,21 20 0,-21-20 16,21 21-16,-21-21 0,21 20 0,-21 1 15,0 0-15,0 0 0,0 0 16,0 0-16,0 42 31,0 0-31,0 0 16,0 0-16,0 22 0,0-22 15,0 0-15,0 21 0,0-21 0,0 1 16,0-1-16,0 21 0,0-21 16,0 0-16,0 1 0,0-1 0,0 0 15,21 0-15,1-21 0,-1 21 0,0-21 16,0 0-16,0 0 0,0 0 15,1 0-15,20 0 0,-21 0 0,21 0 16,1-21-16,-22 0 16,21 0-16,-21 0 0,22-1 0,-22-20 15,0 21-15,21-21 0,-20-1 16,-1-20-16,0-1 0,0 1 0,-21-1 16,0 1-16,21-1 0,-21 1 0,0-1 15,0 1-15,0-1 0,0 22 16,0 0-16,0 20 0,0-20 0,0 21 15,0 0-15,0 0 0,-21 21 16,0 0 0,21 21-16,-21 21 0,21-21 15,-21 0-15,21 22 0,0-1 16,0 0-16,0 22 0,0-22 0,0 22 16,-22-1-16,22 1 0,0-1 0,0-20 15,0 20-15,0 1 16,0-22-16,0 0 0,0 1 0,0-1 15,0 0-15,0-21 0,22 1 16,-22-1-16,21 0 0,0 0 0,0-21 16,21 0-16,-20 0 0,-1 0 0,21 0 15,-21 0-15,0 0 0,22-21 16,-22 0-16,21 0 0,-21-1 0,22-20 16,-22 21-16,21 0 0</inkml:trace>
  <inkml:trace contextRef="#ctx0" brushRef="#br0" timeOffset="4283.28">8742 275 0,'0'0'0,"0"21"0,0 1 0,0-1 16,0 21-16,0 0 0,0 1 16,0 20-16,0-20 0,-21 20 0,-1 1 15,22-1-15,-21 22 0,0-22 16,21 1-16,-21 20 0,0-41 0,0 20 15,21-20-15,0-1 16,0 0-16,0 1 0,-22-22 0,22 0 16,0 0-16,0 0 15,0-42 1,0 0 0,0 0-16,22-22 0,-22 22 0,0 0 15</inkml:trace>
  <inkml:trace contextRef="#ctx0" brushRef="#br0" timeOffset="4842.57">8297 614 0,'0'0'0,"-21"-21"0,0 21 0,0-21 16,0-1-16,-1 1 0,22 0 0,0 0 15,0 0-15,0 0 0,0-22 16,0 22-16,0-21 0,22 21 0,-1-22 15,21 22-15,-21 0 0,22-21 16,-1 20-16,21 1 0,1 21 0,-1 0 16,22 0-16,0 0 0,-1 21 15,-20 1-15,21-1 0,-22 21 0,-21 0 16,1 1-16,-1-1 0,-21 0 16,-21 22-16,0-22 0,-21 1 15,-21 20-15,-1-21 0,1 1 16,-21 20-16,20-20 0,-20-1 0,-1 0 15,1 1-15,20-1 0,1-21 16,0 0-16,-1 0 0,22 1 0,-21-22 16,21 0-16,0 0 0,-1 0 15,22-22-15,-21 1 0,21 0 16,0 0-16,0 0 16,21 21-16,1-21 0,-1 21 15,0 0-15,21 0 0,-21 21 16,22 0-16,-22 0 0,0 0 0,21 22 15,-20-22-15,-1 21 16,0-21-16,0 22 0,0-22 0,0 21 16,1-21-16,-1 22 0,0-22 15,-21 0-15,21 0 0,0 0 0,0 0 16,1 1-16,-1-22 0,0 0 16,0 21-16,0-21 0,0 0 0,1 0 15,-1 0-15,0 0 0,0-21 0,0-1 16,0 22-16,1-21 0,-1 0 15,0 0-15,-21-21 0,0 20 0,21 1 16,-21-21-16,21 21 0</inkml:trace>
  <inkml:trace contextRef="#ctx0" brushRef="#br0" timeOffset="5227.35">9313 1185 0,'0'0'0,"0"22"0,0-1 15,21-21 1,1 0 0,-1 0-16,0-21 15,0-1-15,0 1 0,0 0 0,1 0 16,-1 0-16,0-22 0,-21 22 16,0 0-16,0-21 0,0 21 15,0-22-15,0 22 0,0 0 16,0 0-16,0 0 0,-21 21 0,0 0 15,-1 0-15,1 21 0,0 0 16,0 0-16,0 0 0,0 22 0,-1-22 16,1 21-16,21 0 0,0 1 15,-21-1-15,21-21 0,0 22 0,0-1 16,0-21-16,0 0 0,0 0 16,0 1-16,21-1 0,-21 0 0,21 0 15,1-21-15,-1 0 0,0 0 16,0 0-16,0 0 0,22 0 0,-22 0 15,21 0-15,0-21 0,1 0 16,-1 21-16,0-21 0,1-1 16,-1 1-16,0 0 0</inkml:trace>
  <inkml:trace contextRef="#ctx0" brushRef="#br0" timeOffset="5629.19">10160 1037 0,'0'0'0,"0"-21"15,0 0-15,0 0 0,-21 21 16,0 0-1,-1 0-15,1 0 0,0 0 0,-21 21 16,21 0-16,-1 0 0,-20 0 16,21 1-16,0-1 0,0 0 0,21 0 15,0 0-15,0 0 0,0 1 16,0-1-16,0 0 16,21-21-16,0 21 15,21-21-15,-21 21 0,1-21 16,-1 21-16,0-21 0,0 0 0,0 22 15,0-22-15,1 21 0,-22 0 16,21-21-16,-21 21 0,0 0 16,-21 0-16,-1-21 0,1 22 15,0-22-15,-21 0 0,21 21 0,-22-21 16,1 0-16,21 0 0,-22 0 16,22 0-16,-21 0 0,21 0 0,0 0 15,-1-21-15,-20 21 0,21-22 16,0 22-16,21-21 15,0 0-15,21 0 32,0 21-32,0 0 0,22-21 0,-22 21 15,21 0-15,-21-21 0,22 21 0,-1 0 16</inkml:trace>
  <inkml:trace contextRef="#ctx0" brushRef="#br0" timeOffset="7858.58">10456 953 0,'0'0'0,"0"-22"15,-21 22-15,0 0 16,0 0-16,21 22 0,-21-1 0,-1 0 16,22 0-16,-21 0 0,0 22 15,21-22-15,0 0 0,-21 21 0,0-21 16,21 22-16,0-22 0,0 0 15,0 0-15,0 22 0,0-22 0,0 0 16,21 0-16,0 0 16,0-21-16,0 0 0,1 0 0,-1 0 15,21 0-15,-21 0 0,0 0 16,22 0-16,-22-21 0,0 21 16,0-21-16,0 0 0,22 0 0,-22-1 15,-21 1-15,21 0 0,-21-21 16,21 21-16,-21-22 0,0 22 0,0-21 15,0-1-15,-21 1 0,0 0 16,0 21-16,0-22 0,-1 22 0,1 0 16,0 21-16,0 0 0,0 0 15,0 0-15,-1 0 0,1 21 16,0 0-16,0 0 0,0 1 0,0-1 16,-1 21-16,1-21 0,0 22 15,21-1-15,0-21 0,0 21 16,0-20-16,0 20 0,0-21 0,0 21 15,0-20-15,0-1 0,21 0 0,0 0 16,1 0-16,-1-21 0,0 21 16,0-21-16,0 0 0,0 0 0,1 0 15,20 0-15,-21 0 0,21 0 16,-20 0-16,20-21 0,-21 0 0,21 21 16,-20-21-16,-1 0 0,21-22 15,-21 22-15,0 0 0,1-21 16,-1-1-16,-21 1 0,0 21 0,21-21 15,-21-1-15,21 22 0,-21-21 0,0 21 16,0-1-16,0 1 16,0 42-1,0 1 1,0-1-16,-21 0 0,21 0 16,-21 0-16,21 22 0,0-22 0,0 21 15,0-21-15,0 0 0,0 22 16,0-22-16,0 0 0,0 0 0,0 0 15,0 1-15,0-1 0,21 0 0,0-21 16,0 21-16,0-21 16,1 0-16,-1 0 0,21 0 15,-21 0-15,0 0 0,1-21 16,20 0-16,-21 0 0,0-1 0,0 1 16,1 0-16,-1-21 0,0 21 15,0-22-15,0 22 0,-21-21 0,0-1 16,21 22-16,-21-21 0,22 21 0,-22 0 15,0-1-15,0 1 16,0 42 15,0 1-31,0-1 0,0 0 0,0 0 16,0 0-16,-22 22 16,22-22-16,0 0 0,0 0 0,0 21 15,0-20-15,0-1 0,0 0 16,0 0-16,0 0 0,0 0 0,0 1 15,0-1-15,0 0 0,22-21 16,-1 0-16,0 0 16,0 0-16,0 0 0,0 0 0,1 0 15,-1-21-15,21 0 0,-21-1 16,0 1-16,1 0 0,20 0 0,-21 0 16,0-22-16,0 1 0,1 21 15,-22-21-15,0 20 0,21-20 0,-21 21 16,0 0-16,0 0 0,-21 21 31,21 21-31,0 0 16,0 0-16,0 0 0,0 0 15,0 1-15,0-1 0,0 0 16,0 0-16,0 0 0,0 0 16,0 1-16,21-22 0,0 21 0,-21 0 15,0 0-15,21-21 0,0 21 0,0-21 16,1 21-16,-1-21 15,0 0-15,0 0 0,0 0 16,0 0-16,1 0 0,-1 0 16,0-21-16,0 21 0,0-21 0,0 0 15,1 0-15,-1 0 0,0-22 16,-21 22-16,21-21 0,0-1 16,0 22-16,1-21 0,-1 0 0,0 20 15,-21 1-15,21 0 0,0 0 16,0 21-16,1 0 15,-22 21-15,21-21 16,-21 21-16,0 0 0,0 1 16,0-1-16,0 0 15,0 0 1,21-21-16,0 0 16,-21-21-1,0 0 1,0 0-16,0-1 15,0 1-15,0 0 16,-21 21 0,0 0-16,0 0 15,-1 0 1,1 0-16,21 21 0,-21 0 0,0 1 16,21-1-16,0 0 0,0 0 15,-21 0-15,21 0 0,-21 1 0,21 20 16,0-21-16,0 0 15,0 0-15,0 1 0,0 20 0,0-21 16,21 0-16,0 0 0,0 1 0,0-22 16,0 21-16,22 0 0,-22-21 15,21 0-15,-21 0 0,22 0 0,-22 0 16,21 0-16,1 0 0,-22 0 16,21-21-16,-21 21 0,22-21 0,-22-1 15,0 1-15,21 0 0,-21 0 16,1-21-16,-1 20 0,0-20 0,-21 21 15,0-21-15,21 20 0,-21-20 0,0 21 16,0 0-16,0 0 0,0-1 16,0 1-16,-21 21 15,0 0 1,0 0-16,21 21 0,-22 1 16,1-1-16,21 0 0,0 0 15,0 0-15,0 0 0,-21 22 0,21-22 16,0 0-16,0 0 0,0 0 0,0 1 15,0-1-15,0 0 0,0 0 16,0 0-16,0 0 0,21-21 0,0 22 16,1-22-16,-1 0 15,0 0-15,0 0 0,21 0 0,-20 0 16,-1 0-16,21 0 0,-21 0 16,22-22-16,-22 1 0,21 0 0,-21 0 15,22 0-15,-22 0 0,0-22 16,21 22-16,-21-21 0,22-1 15,-22 1-15,0 0 0,0-1 0,0 22 16,-21 0-16,0 0 0,22 0 16,-22 0-16,0-1 0,-22 22 15,1 22 1,0-1-16,21 0 0,-21 0 0,0 0 16,21 0-16,0 1 0,-21 20 15,21-21-15,-22 0 0,22 22 0,0-22 16,0 0-16,0 0 0,0 0 15,0 0-15,22 1 0,-1-1 16,0 0-16,0 0 0,0-21 16,0 21-16,1 0 0,-1-21 15,0 0-15,-21 22 0,0-1 16,0 0 0,-21-21-1,0 0-15,-1 0 16,1 0-16,0 0 0,0 0 15,0 0-15,0 0 0,-1 0 16,1 0-16,0 0 0,-21 0 0,21 0 16,-1 0-16,1 0 15</inkml:trace>
  <inkml:trace contextRef="#ctx0" brushRef="#br0" timeOffset="8830.49">1778 2307 0,'0'0'0,"-21"-21"16,0 21-16,21-21 16,-22 21-16,44 0 31,-1 0-16,0 0-15,21 0 0,-21 0 16,22 0-16,20 0 0,-20 0 0,20 0 16,1 0-16,20 0 0,1 0 15,21 0-15,0 0 0,-1 0 0,1 0 16,0 0-16,0 0 0,21 0 16,0 0-16,0 0 0,21 0 15,-21 0-15,21 0 0,0 0 0,1 0 16,20-21-16,0 21 0,22 0 15,-22 0-15,22-21 0,-1 21 0,1 0 16,-1-22-16,1 1 0,-1 21 16,1-21-16,20 21 0,-20 0 0,20-21 15,-20 21-15,-1 0 0,22-21 16,0 21-16,-22 0 0,1-21 0,20 21 16,-20 0-16,21-22 0,-22 1 0,1 21 15,-1 0-15,1-21 0,20 21 16,-20 0-16,-1-21 0,-20 21 15,20-21-15,-21 21 0,1-21 16,-22 21-16,21 0 0,-21-22 0,-21 22 16,0 0-16,0 0 0,-21-21 15,0 21-15,-21 0 0,-1 0 0,1-21 16,-21 21-16,-1 0 0,1 0 0,-22-21 16,-21 21-16,21 0 0,-42-21 15,-21 21 1,0-21-16,0 21 15,-21 0-15,-1 0 0,1-22 16</inkml:trace>
  <inkml:trace contextRef="#ctx0" brushRef="#br0" timeOffset="9839.02">2667 2307 0,'0'0'0,"-21"0"0,0 0 0,-1 0 15,1 0-15,0 0 0,0 0 16,0 0-16,0 0 16,-1 0-16,44 0 31,-1 0-15,0 0-16,0 0 0,0 0 15,22 21-15,-1-21 0,0 0 0,1 0 16,-1 0-16,21 0 0,1 0 15,-22 0-15,22 0 0,20 0 0,-20 0 16,21 0-16,-1 0 0,1 0 16,21 0-16,0 0 0,-1 0 0,1 0 15,21 0-15,0 0 16,21 0-16,-21 0 0,43 0 0,-22 0 16,21-21-16,-21 21 0,22 0 15,-1 0-15,0 0 0,1-21 0,-1 21 16,0 0-16,1 0 0,20-21 0,-20 21 15,20 0-15,-21 0 0,22 0 16,-1-21-16,1 21 0,-22 0 0,22 0 16,-1 0-16,1 0 0,-22 0 15,22 0-15,-22 0 0,21-21 0,-20 21 16,-1 0-16,-21 0 0,22 0 16,-1 0-16,-21 0 0,0-22 0,-21 22 15,21 0-15,-42 0 0,21 0 0,0-21 16,-21 21-16,0 0 0,-21 0 15,20 0-15,-41-21 0,21 21 0,-22 0 16,1 0-16,-22 0 16,0 0-16,1 0 0,-22 0 0,21-21 15,-21 21-15,0 0 16,-42 0 15,0 0-31,0 0 16,0 0-16,0 0 0,-1 0 0,1 0 15,0 0-15,0 0 0,0 0 0,0 0 16,-22 0-16</inkml:trace>
  <inkml:trace contextRef="#ctx0" brushRef="#br0" timeOffset="15107.21">2286 3514 0,'21'-21'0,"0"-1"16,-21 1-1,0 0-15,21 21 0,-21-21 16,0 0-16,22 21 0,-22-21 16,0-1-16,0 1 15,0 0-15,0 0 16,0 0-16,0 42 31,-22-21-15,22 21-16,0 21 0,0-20 0,0 20 15,0 0-15,0 1 0,0-1 16,0 21-16,-21-20 0,21-1 0,0 22 16,0-22-16,0 21 0,-21-20 15,21-1-15,0 0 0,0 1 0,0-1 16,0 0-16,0-20 0,0-1 16,0 0-16,0 0 0,0 0 15,0 0-15,0 1 16,0-44 15,0 1-31,0 0 16,0 0-16,0 0 0,0 0 0</inkml:trace>
  <inkml:trace contextRef="#ctx0" brushRef="#br0" timeOffset="15430.02">2709 3874 0,'0'42'0,"0"-21"15,0 0-15,21-21 16,1 0-16,-1 0 16,0 0-16,0 0 15,0-21-15,0 21 0,-21-21 16,0 0-16,22 21 0,-22-21 15,0-1-15,-22 22 32,1 0-32,0 0 0,0 0 31,0 22-31,21-1 16,21 0-1,0-21 1,0 0-16</inkml:trace>
  <inkml:trace contextRef="#ctx0" brushRef="#br0" timeOffset="15967.22">4403 3471 0,'0'0'0,"0"-21"16,0-21-16,0 21 0,0-22 0,-22 22 16,22-21-16,0 21 0,0 0 15,0-1-15,0 1 0,0 0 0,0 42 32,0 0-17,0 22-15,22-1 0,-22 0 16,21 22-16,-21-22 0,21 22 0,-21 20 15,21-20-15,-21 21 0,0-22 16,21 22-16,0-1 0,-21 1 0,22 0 16,-22-22-16,0 22 0,21-22 15,-21 1-15,0-1 0,0 1 16,0-22-16,0 22 0,0-22 0,0 0 16,0 1-16,-21-22 0,21 0 15,0 0-15,0 0 0,-22-42 16,22 0-1,0 0-15,-21-21 0,21 20 0,0-20 16,0-21-16,-21 20 0,21-20 0</inkml:trace>
  <inkml:trace contextRef="#ctx0" brushRef="#br0" timeOffset="16370.91">4022 3048 0,'0'0'0,"-22"-63"15,22 41-15,0 1 16,0 0-16,22 0 0,20 0 16,-21 0-16,0-1 0,22-20 0,-1 21 15,21 0-15,1 21 0,-1-21 16,1 21-16,21 0 0,-22 0 0,1 21 15,20 0-15,-20 0 16,-1 21-16,-20 1 0,-1-1 0,-21 0 16,0 1-16,-21-1 0,0 22 15,0-1-15,-21-21 0,-21 22 0,21-1 16,-22-20-16,1-1 0,0 0 16,-22 1-16,22-1 0,-1-21 0,22 0 15,-21 1-15,21-1 0,0 0 16,-1-21-16,1 21 0,42-21 31,1 0-15,-1-21-16,0 21 0,0-21 0,0 21 15,0 0-15</inkml:trace>
  <inkml:trace contextRef="#ctx0" brushRef="#br0" timeOffset="16799.2">5186 3535 0,'0'0'0,"21"-42"16,0 20-16,-21 1 15,21 21-15,0-21 0,1 21 16,-1 0-16,0 0 0,0 0 15,0 0-15,0 0 0,1 21 16,-1 0-16,-21 1 0,21 20 0,-21-21 16,0 21-16,0-20 0,0 20 15,0 0-15,0-21 0,0 22 0,0-1 16,-21-21-16,0 22 0,21-22 0,0 0 16,0 0-16,-22-21 0,1 0 15,21-21 1,0 0-1,0 0-15,0-22 16,0 22-16,0 0 0,0-21 16,0-1-16,0 22 0,0-21 0,21-1 15,1 22-15,-22-21 0,21 21 0,0 0 16,0-1-16,-21 1 0,21 21 16,0 0-16,1-21 0,-1 21 15,0 0-15,0 0 16</inkml:trace>
  <inkml:trace contextRef="#ctx0" brushRef="#br0" timeOffset="17260.91">6032 3344 0,'0'0'0,"-63"22"16,42-1-16,0 0 16,-1 21-16,1-21 0,0 1 0,0 20 15,0-21-15,0 21 0,-1-20 16,1 20-16,21-21 0,0 21 16,0-20-16,0-1 0,0 21 0,0-21 15,21 0-15,1-21 0,-1 22 16,0-1-16,0-21 0,0 0 0,22 0 15,-1 0-15,0 0 0,-21 0 0,22-21 16,-1-1-16,0 1 0,1 0 16,-1 0-16,-21 0 0,22-22 0,-22 22 15,0-21-15,0 0 0,-21 20 16,0-20-16,0 0 0,0 21 0,-21-22 16,0 22-16,-22 0 0,22 0 15,0 0-15,-21 21 0,21 0 0,-22 0 16,22 0-16,-21 0 0,21 0 15,-22 21-15,22 0 0,0 0 0,0 0 16,0 0-16,-1 22 0,22-22 16,0 0-16,0 0 0,0 0 15,0 1-15,22-1 0,-1 0 0,0 0 16,0-21-16,0 0 0</inkml:trace>
  <inkml:trace contextRef="#ctx0" brushRef="#br0" timeOffset="17618.7">6858 3323 0,'0'0'0,"-21"-21"0,0 21 16,-1 21 0,22 0-16,0 1 0,0 20 15,0-21-15,0 21 0,0 1 16,0-1-16,0 0 0,0 1 0,0 20 15,0-20-15,0 20 0,0 1 16,22-1-16,-22 22 0,0-22 0,0 22 16,0 0-16,0-22 0,-22 22 0,1-1 15,0 1-15,0 0 0,0-1 16,0 1-16,-1 0 0,1-1 16,0-20-16,0-1 0,0 1 0,0-22 15,21 1-15,0-1 0,0-21 0,0 0 16,0-42-1,0 0-15,0-21 16,21 20-16,0-20 0,0-21 0,0 20 16,-21-20-16,21-22 0,1 22 15,-1-22-15,0 0 0</inkml:trace>
  <inkml:trace contextRef="#ctx0" brushRef="#br0" timeOffset="17919.53">6731 3598 0,'0'0'0,"-21"-21"0,-22-42 16,43 20-16,0 22 0,0 0 0,0 0 16,0-21-16,0 20 0,0 1 0,22 0 15,20 21-15,0-21 0,-21 0 16,43 0-16,-22 21 0,1 0 0,-1 0 16,0 0-16,1 0 0,-1 21 15,-21 0-15,21 0 0,-20 21 0,-22-20 16,0-1-16,0 21 0,0-21 15,0 22-15,-22-22 0,1 21 0,-21-21 16,0 0-16,20 1 0,-20 20 0,0-21 16,-1-21-16,1 21 15,0 0-15,21-21 0,-22 0 0,43 22 16,-21-22-16,21-22 31,21 22-31,-21-21 0,21 0 0</inkml:trace>
  <inkml:trace contextRef="#ctx0" brushRef="#br0" timeOffset="18266.9">7345 3556 0,'0'0'15,"21"0"-15,0 0 0,-21-21 0,21 0 0,0 21 16,-21-21-16,22-1 0,-1 1 15,-21 0-15,21 0 0,0 0 0,-21-22 16,0 22-16,0 0 0,0 0 16,0 0-16,0 0 0,0-1 15,-21 22-15,0 0 16,0 0-16,-1 22 0,1-1 0,0 0 16,0 0-16,0 21 0,0-20 0,-1 20 15,22 0-15,0-21 0,0 22 16,0-1-16,0-21 0,0 22 15,0-22-15,0 0 0,22 0 0,-1 0 16,0 0-16,0-21 0,0 22 16,0-22-16,22 21 0,-22-21 0,0 0 15,0 0-15,22 0 0,-22 0 16,0-21-16,0-1 0,0 1 0,0 0 16</inkml:trace>
  <inkml:trace contextRef="#ctx0" brushRef="#br0" timeOffset="18582.72">7810 3239 0,'0'0'0,"0"-22"0,0 1 16,0 0-16,22 21 0,-1 0 15,0 0-15,0 0 16,0 0-16,-21 21 0,21 0 0,1 1 16,-1-1-16,0 21 0,-21-21 0,21 22 15,-21-1-15,21 0 0,-21-21 16,0 22-16,0-1 0,0 0 0,0-20 15,0 20-15,0-21 0,0 0 16,0 0-16,0 1 0,0-1 16,0-42-1,0-1 1,0 1-16,0 0 16,21-21-16,-21 21 0,22-22 0,-1 1 15,-21 0-15,21-22 0,-21 22 16,21-1-16,-21 1 0,0 21 0,21-21 15,-21 20-15,21 1 0,-21 0 16,22 21-16</inkml:trace>
  <inkml:trace contextRef="#ctx0" brushRef="#br0" timeOffset="19718.91">8424 2667 0,'0'21'16,"0"0"-16,0 1 0,0 20 0,0 0 15,0 1-15,21-1 0,-21 0 16,0 1-16,0 20 0,0 1 0,0-22 16,0 21-16,0 1 0,0-22 15,0 22-15,0-22 0,0 0 0,0 1 16,0-22-16,0 21 0,0-21 16,0 1-16,22-1 0,-1-21 15,-21 21-15,21-21 16,0 0-1,0-21 1,0 21 0,-21-21-16,0-1 15,22 22-15,-1-21 0,0 0 16,0 0-16,0 0 16,0 0-16,1-1 0,-22 1 0,21 0 15,0 0-15,-21 0 0,21 21 16,0-21-16,-21-1 0,0 1 0,21 0 15,1 0-15,-1 0 16,-21 0-16,0-1 0,0 1 16,0 0-16,21 0 0,-21 0 15,0 0-15,0-1 16,0 44 0,0 20-1,0-21-15,0 0 0,0 22 16,0-22-16,0 21 0,0-21 0,0 22 15,0-1-15,0-21 0,0 0 16,0 22-16,0-22 0,0 0 0,21 21 16,-21-21-16,21-21 0,0 22 0,1-1 15,-1-21-15,0 0 16,0 0-16,0 0 0,0 0 0,1 0 16,-1 0-16,0 0 0,21 0 0,-21-21 15,1-1-15,-1 1 0,0 0 16,0 0-16,0 0 0,-21-22 0,21 22 15,-21-21-15,22 21 0,-22-22 16,0 22-16,0-21 0,0 21 0,0 0 16,0-1-16,0 1 0,0 0 15,0 42 1,0 0 0,0 1-16,0 20 0,0-21 15,0 21-15,0 1 0,0-1 0,0 0 16,0 1-16,0-1 0,0 22 0,21-22 15,-21 21-15,21 1 0,-21-1 16,0 1-16,0 21 0,21-22 0,-21 1 16,21-1-16,-21 22 0,21-22 15,-21-20-15,0 20 0,0-21 0,22 22 16,-22-43-16,0 21 0,0 1 0,0-22 16,21 0-16,-21 0 0,0-42 46,-21 0-46,21 0 0,-22 0 0,1-22 16,0 22-16,21-21 0,-21-1 16</inkml:trace>
  <inkml:trace contextRef="#ctx0" brushRef="#br0" timeOffset="19975.04">8551 2985 0,'0'0'0,"21"0"16,1-22-16,-1 1 0,21 21 0,22-21 15,-22 21-15,21-21 0,22 0 16,-21 21-16,-1-21 0,1 21 16,-1-22-16,1 22 0,-22 0 0,0-21 15,1 21-15,-1-21 0,-21 21 16,0 0-16,0 0 15,-21 21-15,0 0 16,0 1 0</inkml:trace>
  <inkml:trace contextRef="#ctx0" brushRef="#br0" timeOffset="20863.78">10604 3429 0,'0'0'16,"0"21"-16,22-21 31,-1 0-15,0-21-16,0 0 0,0 0 15,0 0-15,22-1 0,-22 1 16,21-21-16,1 21 0,-22-22 0,21 1 16,-21 0-16,0-1 0,22 1 0,-22 0 15,-21-1-15,0 1 0,0 0 16,0-1-16,0 1 0,0 21 0,0 0 16,-21 0-16,0-1 0,-1 22 15,1 0-15,0 0 0,-21 0 0,21 22 16,-22-1-16,22 21 0,-21 0 0,21 1 15,-22-1-15,22 22 0,0-1 16,0 22-16,0-1 0,21 1 16,0 0-16,0-1 0,0 1 15,0 0-15,0-1 0,0 1 0,0 0 0,0-1 16,0 1-16,0 0 0,0-1 16,0-20-16,0 21 0,0-22 15,0 1-15,0-1 0,0-21 0,0 22 16,0-22-16,0-21 0,21 22 0,0-22 15,0 0-15,0-21 0,0 0 16,1 0-16,20-21 0,0 0 0,-21 0 16,22-1-16,-1-20 0,0 0 0,1 21 15,-22-22-15,21-20 0,1 20 0,-22 1 16,0-21-16,0 20 16,-21-20-16,0-1 0,0 1 0,0 20 15,-21-20-15,-21 21 0,-1-22 0,1 43 16,0-21-16,-22 20 0,22-20 15,-22 42-15,22-21 0,-22 21 0,22 0 16,21 0-16,-21 0 0,20 0 16,1 0-16,21-21 0,0 0 15,21-1-15,1 22 16,20-21-16,-21 0 0,21 0 16,-20 0-16,20 0 0,0-1 0,22 1 15,-22 0-15,0-21 0,1 21 0,20-1 16,-20 1-16,-1 0 15,0 0-15,1 0 0,-1 0 0,-21-1 16,0 1-16,0 0 0,1 0 16,-1 21-16,-21-21 0,-21 42 31,21 0-15,-22 0-16,22 22 0,-21-22 0,21 0 15,0 21-15,0-21 0,0 22 16,0-22-16,0 0 0,0 0 0,0 0 15,0-42 17,21 0-17,1 21-15</inkml:trace>
  <inkml:trace contextRef="#ctx0" brushRef="#br0" timeOffset="21183.6">11515 2985 0,'0'0'0,"-22"42"16,22-21-1,0 0 1,22-21 0,-1 0-16,0 0 0,-21-21 15,21 21-15,0-21 16,0 0-16,-21 0 0,0-1 15,0 1-15,0 0 16,0 0-16,-21 0 0,0 21 0,0-21 16,0-1-16,0 22 0,-1 0 0,1 0 15,0 0-15,0 0 16,21 22-16,0-1 0,0 0 16,0 0-16,0 0 0,0 0 15,21 1-15,0-22 0,0 0 16,1 0-16,-1 0 0</inkml:trace>
  <inkml:trace contextRef="#ctx0" brushRef="#br0" timeOffset="21455.44">12277 2498 0,'0'0'0,"-22"0"0,-20 21 16,21 0-1,0 21-15,0-20 0,-1-1 0,22 21 0,0 0 16,0 1-16,0-1 0,0 0 16,0 22-16,0-22 0,0 1 15,0 20-15,0-21 0,0 22 0,0-22 16,0 1-16,0 20 0,0-21 16,0 1-16,0-1 0,0-21 0,0 22 15,0-22-15,0 0 0,0 0 16,22-21-1,-1 0-15,0-21 16</inkml:trace>
  <inkml:trace contextRef="#ctx0" brushRef="#br0" timeOffset="21839.4">12298 3260 0,'0'0'15,"21"0"-15,0 0 0,0 0 0,0 21 16,1-21-16,-1 0 0,21 0 0,0-21 16,-20 0-16,20 21 0,0-22 15,-21 1-15,22 0 0,-22 0 0,21 0 16,-21 0-16,1-1 0,-1 1 16,-21 0-16,0 0 0,0 0 15,0 0-15,-21 21 0,-22 0 0,22 0 16,-21 0-16,21 0 15,-22 0-15,1 0 0,0 42 0,-1-21 16,1 0-16,21 22 0,-22-1 0,22 21 16,21-20-16,0-1 0,0 0 15,0 1-15,0-1 0,0 0 0,21 1 16,1-22-16,-1 0 0,0 0 16,0 0-16,21 1 0,-20-22 0,20 0 15,-21 0-15,21 0 0,1 0 0,-22 0 16,21 0-16,-21 0 0,1-22 15,-1 1-15,0 21 0,0-21 0,0 0 16,0 21-16,-21-21 0</inkml:trace>
  <inkml:trace contextRef="#ctx0" brushRef="#br0" timeOffset="22887.37">2222 5736 0,'0'0'0,"-21"0"0,0-21 15,0 21-15,0-21 0,0 21 0,21-21 16,0 0-16,-22 21 0,22-22 16,0 1-16,0 0 0,0 0 15,0 0-15,0 0 0,0-1 0,0 1 16,22 0-16,-1 21 0,0 0 16,0 0-16,0 0 0,0 0 15,22 21-15,-22 0 0,21 1 16,-21 20-16,22 0 0,-22 22 0,0-22 15,0 22-15,-21-1 0,0-21 16,0 22-16,0-1 0,-42 1 0,21-1 16,0-20-16,-22 20 0,22 1 15,-21-22-15,-1 0 0,1 1 0,0-1 16,-1-21-16,1 0 0,0 1 16,-1-1-16,22-21 0,-21 0 0,0 0 15,20 0-15,1-21 0,-21-1 16,21 1-16,0-21 0,-1 0 15,22-1-15,0 1 0,-21 0 16,21-1-16,0 1 0,0 0 16,0-1-16,21 1 0,1 21 0,20-22 15,-21 43-15,21-21 0,1 21 16,-1 0-16,-21 21 0,22-21 0,-22 22 16,21 20-16,-21-21 0,0 21 15,1-20-15,-1 20 0,-21 0 0,21 1 16,-21-22-16,0 21 0,0 0 15,0-20-15,21-1 0,-21 0 0,21 0 16,-21 0-16,21-21 16,1 0-16,-1 0 15,0 0-15,0-21 0,-21 0 16,21 0-16,0 0 0,1-1 0</inkml:trace>
  <inkml:trace contextRef="#ctx0" brushRef="#br0" timeOffset="23055.27">2921 6096 0,'0'0'0,"21"0"0,0 0 0,0 0 78,1-21-78</inkml:trace>
  <inkml:trace contextRef="#ctx0" brushRef="#br0" timeOffset="23799.72">4487 5398 0,'0'0'0,"0"21"0,0 0 0,0 0 15,0 0-15,0 0 32,21-21-17,22 0-15,-22-21 16,21 0-16,1 21 0,-1-21 0,0 0 16,1 0-16,-1-22 0,0 22 15,1 0-15,-1-21 0,-21 20 0,0 1 16,0 0-16,-21-21 0,0 21 15,0-1-15,-42 22 0,0 0 16,-1 0-16,1 0 0,-21 22 16,-1-1-16,1 0 0,-1 0 0,22 21 15,-22 1-15,22-1 0,0 0 16,20 22-16,1-22 0,21 1 16,0 20-16,0-21 0,0-20 15,21 20-15,1 0 0,-1-21 0,21 1 16,-21-1-16,22-21 0,-1 0 0,-21 21 15,21-21-15,1 0 0,-1 0 16,0 0-16,1-21 0,-1 21 0,-21-21 16,0-1-16,1 22 0,-22-21 15,-22 21 1,1 0-16,-42 0 0,20 0 16,-20 0-16,-1 0 0,1 21 0,-1 1 15,1 20-15,-1-21 0,1 0 16,21 22-16,-1-22 0,1 21 15,0 0-15,20 1 0,1-22 16,0 21-16,21-21 0,0 22 0,0-22 16,0 0-16,21 0 0,22 0 0,-22 1 15,21-22-15,0 0 0,1 0 16,-1 0-16,22 0 0,-22 0 0,21 0 16,1-22-16,-1 1 0,1 21 15,-22-21-15,22-21 0,-22 21 0,22-1 16</inkml:trace>
  <inkml:trace contextRef="#ctx0" brushRef="#br0" timeOffset="24035.01">5186 5673 0,'0'-21'0,"0"42"0,0-21 31,0 21-31,0 21 0,21-21 0,0 1 16,-21 20-16,21 0 0,0-21 15,-21 22-15,0-22 0,22 21 0,-1-21 16,-21 22-16,21-22 0,-21 0 16,0 0-16,21 0 0,-21 1 0,21-1 15,-21 0 1,21-21-16,1-21 16,-22 0-16,21-1 15,-21 1-15</inkml:trace>
  <inkml:trace contextRef="#ctx0" brushRef="#br0" timeOffset="24278.88">5630 5652 0,'0'0'0,"0"-22"0,0 1 0,0 0 15,-21 21 1,0 0-16,0 21 16,0 0-16,-22 1 0,22 20 15,-21-21-15,-1 21 0,1 1 0,0-1 16,-1 0-16,1 22 15,21-22-15,-21 1 0,20-22 0,-20 21 16,21 0-16,0-20 0,21-1 0,0 0 16,0 0-16,21-21 15,0 0-15,21-21 16,-20 21-16,20-21 0,-21 0 16,21-1-16,1 1 0,20 0 0</inkml:trace>
  <inkml:trace contextRef="#ctx0" brushRef="#br0" timeOffset="24566.71">6286 5630 0,'0'0'0,"-21"0"0,0 0 16,0 0-16,0 0 15,0 22-15,-1-1 0,-20 0 0,21 0 16,0 0-16,0 22 0,-22-22 15,22 21-15,0 0 0,0-20 0,21 20 16,-21 0-16,-1 1 0,22-22 16,-21 21-16,21-21 0,0 0 0,0 1 15,0-1-15,0 0 0,21 0 0,1 0 16,-1-21-16,0 0 16,0 0-16,21 0 0,-20 0 0,20 0 15,-21-21-15,21 0 0,1 21 0,-22-21 16,21 0-16,-21-1 0,22-20 15,-1 21-15</inkml:trace>
  <inkml:trace contextRef="#ctx0" brushRef="#br0" timeOffset="25210.89">6562 5863 0,'-22'21'0,"1"1"16,21-1-16,0 0 15,0 0-15,0 0 16,21-21-1,1 0 1,-1 0-16,0 0 0,0-21 16,0 0-16,0 21 0,1-21 0,-1 0 15,21-1-15,-21 1 0,0-21 0,-21 21 16,0 0-16,0-1 0,0 1 16,0-21-16,0 21 0,0 0 0,-21 21 15,0-22-15,0 22 0,0 0 16,0 0-16,-22 0 0,-20 43 15,42-22-15,-22 0 0,22 0 16,0 22-16,-21-1 0,20-21 0,1 21 16,21 1-16,0-1 15,0-21-15,0 22 0,0-1 0,0-21 16,0 21-16,0-20 0,21-1 0,1 0 16,-1 0-16,21 0 0,0 0 15,-20-21-15,20 0 0,21 0 0,-20 0 16,-1 0-16,0 0 0,1-21 15,20 0-15,-20 0 0,-1 0 0,0 0 16,1-1-16,-1-20 0,-21 21 0,21-21 16,1-1-16,-22-20 0,0 20 15,21-20-15,-20-1 0,-1 1 0,-21-1 16,21 1-16,-21-1 0,21 1 16,-21 21-16,0-22 0,0 22 15,0 21-15,0-22 0,0 22 0,0 42 31,-21 0-31,0 1 0,0 20 16,21-21-16,-22 43 0,22-22 16,-21 0-16,21 22 0,-21-1 0,21 1 15,0-22-15,0 22 0,0-1 0,0-21 16,21 1-16,0-1 0,1 0 16,-22 1-16,21-22 0,0 0 0,0 0 15,0 0-15,0 1 16,1-22-16,-1 0 0,0 0 0,21 0 0,-21 0 15,1 0-15,-1 0 0,-21-22 0,21 1 16,0 0-16</inkml:trace>
  <inkml:trace contextRef="#ctx0" brushRef="#br0" timeOffset="27154.98">8064 6075 0,'0'-21'31,"0"0"-15,22-1-16,-1 1 0,0 0 0,0 0 16,21-21-16,-20-1 0,-1 1 15,21 0-15,-21-22 0,22 22 0,-22-22 16,0 22-16,0-22 0,21 22 0,-20 0 16,-22-1-16,0 1 15,21 21-15,-42 21 16,-1 0-16,1 0 15,0 42-15,0-21 0,0 1 0,0 20 16,-1 0-16,1 1 0,21-22 16,-21 21-16,21-21 0,0 22 0,0-22 15,21 0-15,0 0 0,1 0 0,20 0 16,-21-21-16,21 22 0,-20-1 16,20 0-16,0 0 0,1-21 0,-22 21 15,21 0-15,-21 1 0,0-1 16,-21 0-16,0 0 0,0 0 15,0 0-15,-21 1 0,0-22 16,0 21-16,-21-21 0,-1 21 16,1-21-16,0 0 0,-1 0 0,1 0 15,0 0-15,-1 0 0,1 0 0,0-21 16,20 21-16,-20-21 0,21 21 16,0-22-16,0 22 0,21 22 31,21-22-31,0 21 15,0 0-15,0-21 0,0 21 0,1-21 16,20 21-16,-21-21 0,0 0 16,0 21-16,22-21 0,-22 0 0,0 0 15,21 0-15,-20 0 0,-1 0 16,21 0-16,-21 0 0,22 0 16,-22-21-16,21 21 0,0-21 0,-20 0 15,20 0-15,0 0 0,1-1 0,-1 1 16,0-21-16,-21 0 0,22-1 15,-1 1-15,-21 0 0,22-22 0,-22 22 16,0-22-16,-21 1 0,0 20 16,0-20-16,0-1 0,0 22 0,0-21 15,0 20-15,-21 1 0,0 0 16,21 20-16,-22 1 0,1 21 0,0 0 16,0 21-1,21 22-15,-21-22 0,21 21 16,0 1-16,0-1 0,0 0 0,0 22 15,0-22-15,0 22 0,0-22 16,0 21-16,0-20 0,0-1 0,0 22 16,0-22-16,21 0 0,-21 1 0,0-22 15,0 21-15,0-21 0,0 0 16,0 1-16,0-1 0,21-21 31,0-21-15,0-1-16,-21 1 0,22 0 0,-22 0 15,0 0-15,21-22 16,0 22-16,-21 0 0,21 0 0,-21 0 16,21 21-16,0 0 15,1 21 1,-22 0-16,0 0 0,0 0 16,0 1-16,0-1 0,21 0 15,-21 0-15,21-21 0,-21 21 0,21 0 16,0 1-16,0-22 0,1 21 0,20-21 15,-21 0-15,21 0 0,1 0 16,-1 0-16,0 0 0,1 0 0,-1 0 16,22 0-16,-22-21 0,21 21 0,-20-22 15,-1 1-15,0 21 16,1-21-16,-1 0 0,0-21 0,-20 20 16,20 1-16,-21 0 0,0-21 15,-21-1-15,0 22 0,0-21 0,0 21 16,0 0-16,0-22 0,0 22 15,-21 21-15,0 0 16,0 0-16,0 0 0,-1 21 0,1 0 16,0 1-16,0-1 0,0 0 15,0 0-15,21 0 0,0 22 0,-22-22 16,22 0-16,0 0 0,0 21 0,0-20 16,0-1-16,0 0 0,22 0 15,-1 0-15,0 0 0,0-21 16,0 22-16,22-22 0,-22 0 0,21 21 15,0-21-15,1 0 0,-22 0 16,21 0-16,1 0 0,-1 0 0,0-21 16,-21-1-16,22 1 0,-1 0 15,-21 0-15,22 0 0,-22-22 0,0 22 16,0-21-16,0 0 0,0-1 0,-21 22 16,0-21-16,22 21 0,-22-1 15,0 1-15,0 0 0,-22 21 31,1 0-31,0 21 0,21 0 16,-21 1-16,0-1 0,21 0 0,-21 0 16,21 21-16,0-20 0,0-1 15,0 21-15,0-21 0,0 0 0,0 22 16,0-22-16,0 0 0,21 0 0,-21 0 16,21 1-16,0-1 0,21-21 15,-20 21-15,20-21 0,-21 0 0,21 0 16,1 0-16,-1 0 0,0 0 15,22-21-15,-22 0 0,1-1 0,-1 1 16,0 0-16,1-21 0,-1 21 0,0-22 16,-21-20-16,22 20 0,-22-20 15,0 21-15,0-22 0,-21 1 16,0 20-16,21-20 0,-21 20 16,0-20-16,22 21 0,-22-1 0,0 1 15,0 21-15,0-22 0,0 22 0,-22 42 31,22 1-15,-21 20-16,21-21 0,-21 21 16,21 1-16,0-1 0,0 0 0,0 1 15,-21-1-15,21 0 0,0 22 0,0-22 16,0 1-16,0-1 0,0 0 16,0 1-16,0-1 0,0 0 15,21-21-15,-21 22 0,21-22 16,0 0-16,1 0 0,-1-21 0,0 21 15,21-21-15,-21 0 0,1 0 0,20 0 16,-21 0-16,0 0 0,0-21 16,22 0-16,-22 21 0,0-21 0,0 0 15,0 0-15,1-1 0,-22-20 0,21 21 16,0-21-16,-21 20 0,0-20 16,0 0-16,0 21 0,0-22 0</inkml:trace>
  <inkml:trace contextRef="#ctx0" brushRef="#br0" timeOffset="27414.83">11134 5398 0,'0'0'0,"0"21"0,21-21 16,0 0-1,0 0-15,21 0 0,1 0 0,-1 0 16,0 0-16,22 0 0,-22-21 0,1 21 15,-1-22-15,0 22 0,1 0 16,-22-21-16,21 0 0,-21 21 16,0 0-16,1 0 0,-1-21 0,0 21 15,-21-21 17</inkml:trace>
  <inkml:trace contextRef="#ctx0" brushRef="#br0" timeOffset="55115.79">1778 8551 0,'0'-21'16,"0"0"-16,0 0 16,0 0-1,0 0 1,0-1-1,0 1-15,-21 21 32,0 0-17,21 21 1,0 1 0,0-1-16,0 0 0,0 0 0,0 0 15,0 0-15,0 1 0,0-1 16,0 0-16,0 0 0,0 0 0,0 0 15,0 1-15,0-1 0,0 0 16,0 0-16,21-21 31</inkml:trace>
  <inkml:trace contextRef="#ctx0" brushRef="#br0" timeOffset="55456.62">2032 8446 0,'0'-22'15,"0"1"1,0 0-1,-21 21 17,21 21-17,0 0 1,0 1-16,0-1 16,0 0-16,0 0 0,0 0 15,0 0-15,0 1 16,0-1-16,21 0 15,0-21 1</inkml:trace>
  <inkml:trace contextRef="#ctx0" brushRef="#br0" timeOffset="57326.82">3895 8276 0,'0'-21'16,"0"42"15,0 0-31,0 1 16,0 20-16,0-21 0,0 21 0,0 1 15,0 20-15,0-20 16,0 20-16,-22 1 0,22-1 0,-21 22 15,21-22-15,0 1 0,-21-1 16,21 22-16,0-43 0,0 149 16,0-149-16,0 0 0,-21 1 15,21-1-15,-21 0 0,21 1 16,0-22-16,0 0 0,0 0 0,-21-42 31,21 0-15,0 0-16,-22-22 0,22 22 15,0-21-15,-21 0 0,0-1 0</inkml:trace>
  <inkml:trace contextRef="#ctx0" brushRef="#br0" timeOffset="58403.51">3471 8678 0,'0'0'0,"0"-21"0,0-42 15,0 42-15,0-1 16,21-20-16,1 21 0,-1-21 16,21 20-16,0-20 0,1 21 0,-1-21 15,0 20-15,22 1 0,-22 0 16,1 21-16,20 0 0,-21 0 16,1 0-16,20 0 0,-20 21 15,-1 22-15,0-22 0,-21 21 0,1-21 16,-1 22-16,-21-1 0,0 0 15,0 1-15,0-1 0,-21 21 0,-1-20 16,1-1-16,-21 22 0,0-22 16,20 0-16,-20 1 0,0-1 0,21 0 15,-22 1-15,1-22 0,21 0 0,0 0 16,-22 0-16,22-21 0,0 0 16,0 0-16,0 0 0,-1 0 15,22-21 1,0 0-16,0 0 15,22 21-15,-1 0 16,0 0-16,0 0 16,0 0-16,0 0 0,1 0 15,-1 21-15,0 0 0,0 0 0,0 0 16,-21 1-16,21-1 0,1 0 0,-22 0 16,21 0-16,0 0 0,-21 22 15,21-22-15,0 0 0,0 0 0,1 0 16,-1 1-16,0-1 0,0 0 15,0-21-15,22 21 0,-22-21 0,21 0 16,0 0-16,1 0 16,-1 0-16,0 0 0,1-21 0,-1 0 15,0 0-15,1-1 0,-1 1 0,0 0 16,-20-21-16,20 21 0,-21-22 16,0 22-16,0-21 0,-21-1 0,0 22 15,0-21-15,0 0 0,0 20 16,0-20-16,0 21 0,0 0 0,-21 0 15,0 21-15,0 0 16,0 0-16,0 21 0,-1-21 16,1 21-16,0 0 0,0 21 0,0-20 15,0 20-15,-1-21 0,22 21 16,0-20-16,0 20 0,0-21 16,0 21-16,0-20 0,0 20 15,0-21-15,22 0 0,-1 0 0,0 1 16,0-1-16,21 0 0,-20-21 15,20 0-15,-21 0 0,21 0 0,1 0 16,-22 0-16,21 0 0,1-21 0,-1 0 16,0-1-16,1 1 0,-22-21 15,21 21-15,0-22 0,1 1 0,-22 0 16,21-22-16,-21 22 0,22-22 16,-22 1-16,-21-1 0,21 1 0,-21-1 15,0 22-15,21-21 0,-21 20 0,0 1 16,0 0-16,0-1 15,0 22-15,0-21 0,0 21 0,0-1 16,0 1 0,0 42-16,-21 1 15,21-1-15,-21 0 0,21 21 0,0 1 16,-21-1-16,21 0 0,0 22 16,0-22-16,-21 22 0,21-1 0,0 1 15,0-1-15,0-21 0,0 1 16,0-1-16,0 0 0,21 1 0,-21-1 15,21-21-15,0 0 0,-21 22 0,21-43 16,0 21-16,1 0 0,-1-21 16,0 0-16,0 0 15,0 0-15,0 0 0,1 0 0,-22-21 16,21 0-16,0 0 0,-21-1 16,0-20-16,0 21 0,0-21 0</inkml:trace>
  <inkml:trace contextRef="#ctx0" brushRef="#br0" timeOffset="58631.38">5292 8848 0,'0'0'15,"21"0"1,0 0-16,21-21 16,1 21-16,-1 0 15,0-22-15,1 1 0,20 0 0,-21 21 16,22-21-16,-22 21 0,1-21 0,-1 21 15,0-21-15,-21 21 0,1 0 16,-1 0-16,0 0 0,-42 0 31,0 0-31,-1 21 16,22 0-16</inkml:trace>
  <inkml:trace contextRef="#ctx0" brushRef="#br0" timeOffset="59379.15">5905 9356 0,'0'0'16,"0"21"-16,0 21 0,22-42 16,-1 0-1,0 0-15,0 0 0,0-21 16,0 0-16,22 0 0,-22 0 0,0-1 15,0 1-15,22-21 0,-22 21 16,0-22-16,0 1 0,0 0 16,0-1-16,1 1 0,-22 21 15,0-21-15,0 20 0,0-20 0,0 21 16,-22 21-16,1 0 16,0 0-16,0 21 0,0-21 15,0 21-15,-1 22 0,1-22 0,0 0 16,21 0-16,0 0 0,0 0 15,0 1-15,0-1 0,21-21 16,0 21-16,1-21 0,-1 0 16,0 0-16,0 0 0,0 0 15,0 0-15,1 0 0,-1 21 16,0-21-16,-21 21 16,0 0-16,0 1 15,0-1-15,0 0 16,0 0-16,0 0 15,0 0-15,0 1 0,21-22 16,0 0-16,-21 21 0,21-21 16,1 0-16,-1 0 15,0 0-15,0 0 0,21 0 0,-20 0 16,-1 0-16,0-21 0,21-1 16,-21 1-16,1 21 0,20-21 0,-21-21 15,0 21-15,0-1 0,1-20 0,-1 21 16,-21-21-16,21 20 0,-21-20 15,0 21-15,0 0 0,0 0 0,0 42 47,-21 0-47,21 0 0,0 21 0,0-20 16,0-1-16,-21 21 0,21-21 0,0 22 16,0-22-16,0 0 0,0 0 15,0 0-15,0 0 0,0 1 0,0-1 16,21-21-16,0 21 15,0-21-15,0 0 0,0 0 16,22 0-16,-22-21 0,0 0 16,0-1-16,0 1 0,1 0 0,-1 0 15,-21-21-15,0-1 0,0 22 16,0-21-16</inkml:trace>
  <inkml:trace contextRef="#ctx0" brushRef="#br0" timeOffset="59547.57">6794 8636 0,'0'0'0,"-21"0"0,0 0 0,0 0 16,21 21 15,21-21-15,0 21-1,0-21 1</inkml:trace>
  <inkml:trace contextRef="#ctx0" brushRef="#br0" timeOffset="61211.79">7281 9017 0,'0'0'0,"0"-21"16,0 42 15,0 0-31,0 0 0,21 1 16,-21-1-16,0 0 0,0 0 0,0 21 16,22-20-16,-22-1 0,0 0 15,0 0-15,0 21 0,21-20 0,-21-1 16,0 0-16,21 0 15,0-21-15,0 21 0,0-21 16,1 0-16,-1 0 0,0-21 16,0 21-16,0-21 0,0 0 15,1 0-15,-1-1 0,0 1 0,0 0 16,0-21-16,0 21 0,-21-22 16,0 22-16,22-21 0,-22 21 15,21-22-15,-21 22 0,0 0 0,0 0 16,0 42 15,0 0-31,0 0 0,0 0 0,0 1 16,0-1-16,0 21 0,0-21 15,0 0-15,0 1 0,0 20 0,0-21 16,0 0-16,0 0 0,0 1 16,21-1-16,-21 0 0,21-21 0,0 21 15,0-21-15,1 0 0,20 0 0,-21 0 16,0 0-16,22 0 15,-1-21-15,-21 21 0,21-21 0,-20 0 16,20-1-16,-21 1 0,0 0 0,0 0 16,1-21-16,-1 20 0,0 1 15,-21 0-15,0-21 0,0 21 0,0-1 16,0 1-16,0 0 0,0 0 16,0 42-1,-21 0-15,21 0 16,-21 1-16,21-1 0,0 0 15,0 0-15,0 0 0,0 22 0,0-22 16,0 0-16,0 0 0,0 0 16,0 0-16,21 1 0,0-1 15,0-21-15,0 21 0,0-21 0,1 0 16,-1 0-16,21 0 0,-21 0 16,22 0-16,-1 0 0,-21-21 0,21 0 15,1-1-15,-1 1 0,-21 0 0,22 0 16,-22-21-16,0 20 0,0-20 15,0 21-15,-21-21 0,0 20 0,0 1 16,0 0-16,0 0 0,0 0 16,0 0-16,0 42 15,-21 0 1,21 0-16,-21 0 16,21 0-16,-21 1 0,21 20 0,-21-21 15,21 0-15,0 0 0,0 1 0,-22-1 16,22 0-16,0 0 0,0 0 15,0 0-15,22-21 32,-1-21-32,-21 0 15,21 21-15,0-21 0,0 0 0,-21-22 16,21 22-16,-21 0 0,22 0 16,-22 0-16,0 0 0,21-1 0,0 1 15,-21 0-15,21 21 0,0 0 31,0 21-31,-21 0 0,0 1 16,0-1-16,22 21 0,-22-21 16,21 0-16,-21 1 0,21-1 15,-21 0-15,21-21 0,21 21 0,-20 0 16,-1 0-16,21-21 0,-21 22 0,22-22 16,-1 0-16,0 0 0,1 0 15,-1 0-15,0 0 0,1 0 0,-1 0 16,0-22-16,1 1 0,-1 0 15,0 0-15,1 0 0,-22-22 0,21 22 16,-21-21-16,0 0 0,1-1 16,-22 1-16,0 0 0,0-1 15,0 1-15,0 21 0,-22-22 0,1 22 16,0 0-16,-21 21 0,21 0 0,-22 0 16,22 0-16,-21 0 0,21 21 15,-22 0-15,22 1 0,0 20 0,0-21 16,0 0-16,21 0 0,-22 22 15,22-22-15,0 0 0,0 0 0,0 0 16,22 1-16,-1-22 0,0 0 16,21 21-16,-21-21 0,1 0 15,20 21-15,-21 0 0,21-21 0,-20 21 16,-1 0-16,0 1 0,0 20 16,-21-21-16,0 21 0,0 1 0,0-1 15,0 22-15,0-1 0,0 1 16,-21-1-16,0 1 0,0 20 0,21-20 15,-22 20-15,1-20 0,21 21 16,-21-22-16,21 1 0,0 20 0,-21-20 16,21-1-16,-21-20 0,21 20 0,0-21 15,0 1-15,0-22 0,0 21 0,0-21 16,0 1-16,0-1 16,0-42-1,0-1 1,0 1-16,0 0 15,0-21-15,0-1 0,0 1 0,0 0 16,0-1-16,0-20 0</inkml:trace>
  <inkml:trace contextRef="#ctx0" brushRef="#br0" timeOffset="61431.39">8382 8615 0,'0'0'0,"-21"0"0,21-21 15,-21 21-15,42 0 63,0 0-63</inkml:trace>
  <inkml:trace contextRef="#ctx0" brushRef="#br0" timeOffset="61835.06">11197 8149 0,'0'0'0,"0"-21"15,0 0-15,0 0 0,0 42 31,0 21-31,0 1 0,0-1 16,0 21-16,0-20 0,0 20 16,0 1-16,0-1 0,0 22 0,0-22 15,-21 22-15,0-21 0,21 20 16,-21-20-16,-1-22 0,1 22 0,0-22 16,21 0-16,0 1 0,0-22 0,0 0 15,0 0-15,0 0 0,-21-42 31,21 0-31,-21 0 0,21 0 16,-21-22-16</inkml:trace>
  <inkml:trace contextRef="#ctx0" brushRef="#br0" timeOffset="62615.61">10499 8721 0,'0'0'0,"21"0"16,0 0-1,21 0-15,1 0 0,20 0 0,1 0 16,-1 0-16,22 0 0,-1 0 16,1-21-16,0-1 0,-1 1 0,1 0 15,0 0-15,-1 0 0,-20-22 16,-1 22-16,1-21 0,-1 0 0,1-1 16,-22 1-16,-21 0 0,22-1 15,-22 1-15,-21 0 0,0-1 16,0 1-16,0 21 0,0-22 0,-21 22 15,0 0-15,-1 21 0,1 0 16,0 0-16,0 21 0,0 22 0,0-22 16,-1 21-16,1 22 0,0-22 0,21 21 15,-21-20-15,21 20 0,-21 1 16,0-1-16,21-20 0,0 20 0,-22-21 16,1 22-16,21-22 0,0 22 0,0-22 15,0 0-15,0 1 16,-21-22-16,21 0 0,0 21 0,0-20 15,0-1-15,21-21 32,-21-21-32,21-1 0,1 1 0,-1-21 15,-21 21-15,21-22 0,0 1 16,0 21-16,0-21 0,1 20 0,-22-20 16,21 21-16,-21 0 0,21 21 0,0 0 15,-21 21 1,0 0-16,0 0 15,0 0-15,0 1 0,0 20 0,0-21 16,0 0-16,0 22 16,21-22-16,-21 0 0,21 0 0,-21 0 15,22 0-15,-1 1 0,0-1 0,0-21 16,0 0-16,22 0 0,-1 0 16,0 0-16,1 0 0,-1 0 0,0-21 15,1 21-15,-1-22 0,0-20 0,-21 21 16,22 0-16,-22-22 0,21 22 15,-21-21-15,1 0 0,-22-1 0,0 22 16,0 0-16,0-21 0,0 20 16,-22 22-16,1 0 15,0 0-15,0 22 0,0-1 16,0 21-16,-1-21 16,22 22-16,0-22 0,0 21 0,0-21 15,0 22-15,0-22 0,0 0 0,0 21 16,22-21-16,-1 1 0,0-22 15,0 21-15,0 0 0,0-21 0,22 0 16,-22 0-16,21 0 0,-21 0 0,22 0 16,-22 0-16,21 0 0,-21-21 15,22 0-15</inkml:trace>
  <inkml:trace contextRef="#ctx0" brushRef="#br0" timeOffset="64423.03">14732 8911 0,'0'0'0,"0"21"16,0-42 31,0 0-32,0 0-15,0 0 0,21 0 0,-21-22 16,21 22-16,-21 0 0,0-21 0,0 20 16,0-20-16,0 0 0,0 21 15,0-22-15,-21 1 0,0 21 0,-21-22 16,20 22-16,-20 0 0,0 21 15,-1 0-15,1 0 0,0 0 0,-22 0 16,22 21-16,-22 22 0,22-22 16,0 21-16,-1 0 0,1 22 0,21-22 15,0 22-15,21-22 0,0 22 0,0-22 16,0 0-16,21 1 16,0-22-16,0 21 0,0-21 0,22 0 15,-22-21-15,21 0 0,1 0 0,-1 0 16,0 0-16,1 0 0,-1 0 15,0-21-15,1-21 0,-1 21 0,21-22 16,-20 1-16,-1 0 0,0-1 16,1 1-16,-22-21 0,21 20 0,-21-20 15,1-1-15,-1 1 0,0-1 0,-21 1 16,0-22-16,0 22 0,0-22 16,0 21-16,0 22 0,0-21 0,-21 20 15,21 22-15,0 0 0,-21 0 16,-1 21-16,1 42 0,0-21 15,0 22-15,0 20 0,0 1 16,-1-1-16,1 1 0,21-1 16,-21 1-16,0-1 0,21 1 0,-21-1 15,21 1-15,0-22 0,0 21 16,0-20-16,21-1 0,0 22 0,0-43 16,0 21-16,22 0 0,-22-20 0,21-1 15,1 0-15,-1 0 0,0-21 16,22 0-16,-22 0 0,0 0 0,22-21 15,-22 0-15,22 0 0,-22-1 16,0 1-16,1-21 0,-22 21 16,21-22-16,-21 1 0,1 21 0,-22-21 0,0-1 15,0 1-15,0 0 16,0 20-16,0-20 0,-22 21 0,1 21 16,0 0-16,-21 0 0,21 0 15,-1 0-15,-20 0 0,21 21 0,-21 21 16,20-20-16,1-1 0,0 21 0,0-21 15,-21 22-15,42-1 0,-22 0 16,22-21-16,0 22 0,0-22 0,0 0 16,0 0-16,0 0 0,0 1 15,22-22-15,-1 0 0,0 0 0,21 0 16,-21 0-16,1-22 0,20 22 0,-21-21 16,21 0-16,-20-21 15,-1 21-15,21-22 0,-21 22 0,0-21 16,-21-1-16,0 22 0,22-21 15,-22 21-15,0-22 0,0 22 0,0 0 16,0 0-16,-22 21 16,1 0-16,21 21 15,-21 0-15,21 0 0,-21 1 0,21-1 16,-21 21-16,21-21 0,0 22 16,0-1-16,0-21 0,0 21 0,21-20 15,0 20-15,0-21 0,0 0 0,1 0 16,-1 1-16,0-22 0,21 0 15,-21 0-15,1 0 0,20 0 16,-21 0-16,21-22 0,1 22 0,-22-21 16,21-21-16,1 21 0,-22-22 15,21 22-15,-21-21 0,22 0 0,-22-1 16,0-20-16,0 20 0,0-20 16,-21-1-16,0 1 0,0-1 0,21 1 15,-21-1-15,22 1 0,-22-1 16,0 22-16,0 0 0,0 21 0,0-1 15,0 1-15,0 42 16,0 1-16,0-1 0,-22 21 16,1 0-16,0 22 0,21-22 15,-21 22-15,0-22 0,21 22 16,-21-22-16,21 21 0,0-20 0,0-1 16,0 0-16,0 1 0,0-1 0,21 0 15,0 1-15,-21-1 0,21-21 16,0 22-16,22-22 0,-22 21 0,21-21 15,0 0-15,1 1 0,-1-22 0,22 0 16,-22 0-16,21 0 0,-20 0 16,-1 0-16,22-22 0,-22 1 0,0 0 15,1-21-15,-1 21 0,-21-22 16,21 22-16,-20-21 0,-22-1 0,0 1 16,0 21-16,0-21 0,0-1 15,0 22-15,0-21 0,-22 21 16,1-1-16,0 1 0,0 21 0,0 0 15,-22 0-15,22 0 0,-21 21 16,21 1-16,-22-1 0,1 0 0,21 0 16,0 21-16,0-20 0,-1 20 0,22 0 15,-21-21-15,21 22 0,0-1 16,0-21-16,21 22 0,1-22 0,-1 0 16,0 0-16,21 0 0,-21 0 15,1-21-15,20 0 0,-21 0 0,21 0 16,-20 0-16,-1-21 0,21 0 0,-21 0 15,0 0-15,1-22 16,-1 22-16,0-21 0,-21 0 0,0-1 16,21 22-16,-21-21 0,0-1 0,0 1 15,0 21-15,0 0 0,0 0 16,0-1-16,0 44 16,0-1-16,0 0 15,-21 0-15,21 21 0,0-20 0,0-1 16,0 21-16,0-21 0,0 22 0,0-1 15,0-21-15,21 0 0,0 22 16,-21-22-16,21 0 0,22 0 0,-22 0 16,0-21-16,21 0 0,-20 21 15,20-21-15,0 0 0,-21 0 16,22-21-16,-1 0 0,0 0 0,-20 0 16,-1 0-16,21-22 0,-21 22 15,-21-21-15,0-1 0,0 1 0,0 0 16</inkml:trace>
  <inkml:trace contextRef="#ctx0" brushRef="#br0" timeOffset="64631.67">16235 8149 0,'0'0'0,"-43"0"0,1 21 0,21-21 0,0 22 15,42-22 1,21 0-16,-21 0 15,22 0-15,-1 0 0,22 0 0,-22 0 16,0-22-16,22 22 0,-22-21 16,22 21-16,-22 0 0,21-21 0,-20 21 15,-22 0-15,21-21 0,-21 21 16,1 0-16</inkml:trace>
  <inkml:trace contextRef="#ctx0" brushRef="#br0" timeOffset="66488.85">18775 8509 0,'0'0'15,"0"21"-15,21-21 16,21 0-16,-21 0 0,22-21 16,-22 0-16,21 0 15,1 0-15,-1-1 0,0-20 0,1 0 16,-1 21-16,-21-43 0,21 22 16,1-22-16,-1 22 0,0-22 0,-20 1 15,20-1-15,-21 1 0,0-1 0,0 22 16,-21-21-16,0 20 0,0 1 15,0 21-15,0 0 0,-21-1 0,0 22 16,0 0-16,0 22 0,0-1 16,-1 0-16,1 0 0,-21 21 0,21 1 15,0 20-15,-1 1 0,1-1 16,0 22-16,0-22 0,21 22 0,-21 0 16,0-1-16,-1 1 0,22 0 0,-21-1 15,0 22-15,21-21 16,-21 21-16,0 0 0,0-22 0,-1 22 15,1 0-15,0 0 0,0 0 0,0-1 16,0 1-16,-1-21 0,1 0 16,0-1-16,0 1 0,0-22 0,0 1 15,21-22-15,0 22 0,0-43 0,0 21 16,0-21-16,42-21 16,-21 0-16,0-21 0,22 0 15,-1-21-15,-21-1 0,21 22 0,22-42 16,-22 20-16,22-20 0,-22-1 0,22 1 15,-1-22-15,1 1 0,-22 20 16,0-21-16,1 1 0,-1-1 16,-21 22-16,0-22 0,-21 0 0,0 1 15,-21 20-15,-21 1 0,21-1 0,-43 1 16,22 20-16,-22 1 0,22 21 16,-22 0-16,1-1 0,21 22 0,-22 0 15,22 0-15,-1 0 0,22 0 16,-21 0-16,21 22 0,42-22 15,21 0 1,1 0-16,-1 0 16,0 0-16,22-22 0,-1 1 0,1 0 0,20 0 15,-20 0-15,21-22 0,-1 22 16,-20-21-16,-1 0 0,1-1 16,-22 1-16,0 0 0,1-1 0,-22 22 15,0-21-15,-21 21 0,0-1 16,-42 22-16,21 0 15,-1 0-15,1 0 0,-21 22 0,21-1 16,0 0-16,-1 0 0,1 0 16,0 22-16,21-22 0,0 0 0,0 0 15,0 21-15,0-20 0,0-1 16,0 0-16,21 0 0,0 0 0,1-21 16,-1 21-16,-21 1 0,42-22 15,-21 21-15,0-21 0,1 0 16,-1 0-16,0 0 0,21 0 0,-21 0 15,1 0-15,20 0 0,-21 0 0,0-21 16,22-1-16,-22 22 0,0-21 16,21 0-16,-21 0 0,1-21 0,-1 20 15,0-20-15,0 21 0,0 0 16,-21 0-16,0-1 0,0 1 0,0 42 31,-21 1-15,21-1-16,-21 0 0,21 0 0,-21 21 0,0-20 15,21-1-15,0 0 0,0 21 16,0-21-16,0 1 0,0-1 16,0 0-16,21 0 0,0 0 15,0-21-15,0 0 0,0 0 0,1 0 16,-1 0-16,0 0 0,0 0 16,0-21-16,0 0 0,1 0 0,-22 0 15,0-1-15,21 1 0,-21 0 0,0 0 16,0-21-16,0 20 0,-21-20 15,-1 21-15,1-21 0,0-1 0,-21 22 16,21 0-16,-22 0 16,22 21-16,-21 0 0,21 0 0,-1 0 0,1 0 15,42 0 17,22 21-32,-22-21 0,21 0 0,-21 0 15,22 0-15,-1 0 0,0 0 16,1 0-16,-1 0 0,0 0 0,22 0 15,-22 0-15,1 21 0,-1-21 0,-21 21 16,21-21-16,-20 21 0,-22 1 16,21-1-16,-21 0 0,0 0 15,0 0-15,0 0 0,0 1 0,0-1 16,-21 0-16,21 0 16,-22 0-16,1 0 0,21 1 0,-21-1 15,0 0 1,21-42 15,0 0-31,0-1 16,0 1-16,0 0 0,0 0 0,0-21 15,21 20-15,0-20 0,0 0 0,1 21 16,-1-22-16,0 22 0,0 0 16,21 0-16,-20 0 0,-1 21 0,0 0 15,0 0-15,21 0 0,-20 21 16,-1 0-16,-21 0 15,21 0-15,-21 0 0,0 22 0,0-22 16,0 0-16,0 0 0,0 22 16,0-22-16,0 0 0,0 0 0,0 0 15,-21 0-15,21 1 0,-21-22 0,21 21 16,-22-21 0,1 0-1,21-21-15,0-1 16,0 1-16,0 0 0,21 0 15,1-21-15,-1 20 0,0-20 0,0 0 16,21-1-16,-20 1 0,20 0 16,0-1-16,1 22 0,-22 0 15,21 0-15,0 21 0,-20 0 0,20 21 16,-21 0-16,-21 0 0,21 22 16,-21-1-16,0-21 0,0 22 0,0-1 15,0 0-15,0 1 0,0-1 0,0 0 16,-21-21-16,21 22 0,-21-22 15,0 0-15,21 21 0,-21-42 0,-1 22 16,1-1-16,21 0 0,-21-21 0,0 0 16,0 0-16,0 0 15</inkml:trace>
  <inkml:trace contextRef="#ctx0" brushRef="#br0" timeOffset="67238.74">4381 10478 0,'0'0'0,"0"-43"16,-21 43-1,0 21-15,21 1 0,0-1 16,-21 21-16,21 0 0,0 22 16,0-22-16,0 1 0,0 20 0,0 1 15,0-1-15,0-21 0,0 43 16,0-21-16,0-1 0,0 1 0,0-1 16,0 1-16,0-22 0,-21 0 15,21 1-15,0-1 0,0-21 0,0 0 16,0 0-16,-21-21 31,21-21-31,0 0 0,0 0 16,-22 0-16,1-22 0,0 22 15,0-21-15</inkml:trace>
  <inkml:trace contextRef="#ctx0" brushRef="#br0" timeOffset="68035.31">3535 11070 0,'0'0'0,"-21"0"0,-1 0 0,22 21 15,22 1-15,-1-22 0,21 21 16,0-21-16,1 21 0,20-21 0,1 0 16,-1 0-16,1 0 15,-1 0-15,1-21 0,20 0 0,-20-1 16,21 1-16,-22 0 0,22-21 16,-1 21-16,-20-22 0,-1 22 0,1-21 15,-1-1-15,-20 1 0,-1 0 0,-21 21 16,0-22-16,1-20 0,-22 20 15,0 1-15,0 0 0,0-1 0,-22 1 16,1 21-16,0-21 0,0 42 16,0-22-16,0 22 0,-1 0 0,1 22 15,-21 20-15,21-21 0,21 21 16,-21 22-16,21-22 0,0 22 16,-22-22-16,22 22 0,0-1 0,0 1 0,0-22 15,0 21-15,0 1 16,0-22-16,0 22 0,0-1 0,22-20 15,-22-1-15,21 21 0,-21-41 0,0 20 16,0 0-16,0-21 0,0 1 16,0-1-16,21-21 0,-21-21 31,21-1-31,-21 1 0,21 0 0,0-21 16,-21-1-16,0 1 0,22 0 0,-1-1 15,-21 22-15,21-21 0,0 21 16,0-22-16,-21 22 0,21 21 15,1 0-15,-1 0 0,0 0 16,0 0-16,-21 21 0,0 1 16,0-1-16,21 0 0,-21 0 0,21 0 15,-21 22-15,22-22 0,-22 0 16,21 0-16,0 21 0,-21-20 0,21-1 16,0 0-16,0-21 0,22 21 15,-22 0-15,0-21 0,21 0 0,1 0 16,-1 0-16,0 0 0,1-21 0,-1 0 15,0 0-15,1-22 0,-1 22 16,0 0-16,-20-21 0,20-1 16,-21 1-16,0 21 0,0-21 0,-21-1 15,0 1-15,0 21 0,0-22 16,0 22-16,-21-21 0,0 21 16,0 21-16,0 0 0,0 0 0,-1 21 15,1 0-15,0 0 0,0 0 16,21 22-16,-21-22 0,21 21 0,0-21 15,0 22-15,0-22 0,0 21 0,0-21 16,0 1-16,21 20 0,0-21 16,0 0-16,0 0 0,1-21 15,-1 0-15,0 0 0,21 0 16,-21 0-16,1-21 0,20 0 0,-21 0 16,21 0-16,-20 0 0,20-1 15,-21 1-15</inkml:trace>
  <inkml:trace contextRef="#ctx0" brushRef="#br0" timeOffset="70762.23">6985 11367 0,'21'0'31,"0"0"-31,0 0 16,1-22-16,-22 1 0,21 0 0,0-21 15,21 21-15,-21-22 0,1 1 16,-1 21-16,0-22 0,0 1 0,0 0 15,0-1-15,-21 1 0,0 0 16,0-1-16,0 1 0,0 21 0,0 0 16,0 0-16,-21-1 0,0 22 0,0 0 15,21 22-15,-21-1 16,0 0-16,-1 0 0,1 0 0,21 22 16,-21-1-16,21-21 0,-21 21 0,21 1 15,0-1-15,0 0 0,0-20 16,21 20-16,0-21 0,0 21 0,22-20 15,-22-1-15,0-21 0,21 21 16,-20-21-16,20 0 0,-21 0 0,21 0 16,-20-21-16,20 21 0,-21-21 0,0-1 15,22 1-15,-22 0 0,0 0 16,0-21-16,0 20 0,0 1 16,1-21-16,-1 21 0,-21-22 0,21 1 0,0 21 15,0 0-15,0 0 16,1-1-16,-1 1 0,0 21 0,0 0 15,21 0-15,-20 0 0,-22 21 0,21-21 16,0 22-16,-21-1 0,0 0 16,0 21-16,0-21 0,0 1 0,0 20 15,0-21-15,0 21 0,0-20 16,-21 20-16,21-21 0,-21 0 0,21 0 16,0 1-16,0-1 0,0-42 31,0-1-16,0 1-15,0 0 0,0 0 16,0-21-16,21-1 0,0 22 16,-21-21-16,21 21 0,-21-22 0,0 22 15,21-21-15,0 21 0,-21-1 0,0 44 32,0-1-17,-21 0-15,21 0 16,0 0-16,-21 0 0,21 22 0,-21-22 15,21 0-15,0 0 0,0 22 0,0-22 16,0 0-16,21 0 16,0 0-16,0 0 0,1 1 0,-1-22 15,0 21-15,0-21 0,21 0 0,1 0 16,-1 0-16,-21 0 0,22-21 16,-1-1-16,0 1 0,1 0 0,-1 0 15,0-21-15,1 20 0,-1-20 0,-21 0 16,21-1-16,-20 1 0,-1 0 15,0-1-15,0-20 0,-21-1 0,0 1 16,0-1-16,0 1 0,0-1 16,0 1-16,0 21 0,0-1 0,0 1 15,-21 0-15,21 20 0,-21 22 0,0 0 32,-1 22-32,22-1 0,-21 0 0,0 21 15,21 1-15,0-1 0,0 0 0,0 22 16,-21-22-16,21 22 0,0-22 15,0 21-15,0-20 0,0-1 0,0 22 16,0-22-16,0 0 0,0 1 0,0-22 16,21 21-16,0 0 0,0-20 15,-21 20-15,43-21 0,-22 0 0,0 0 16,21-21-16,-20 22 0,20-22 16,0 0-16,1 0 0,-22 0 0,21-22 15,0 22-15,-20-21 0,20 0 0,-21-21 16,21 21-16,-20-1 15,-1-20-15,0 21 0,0-21 0,-21 20 16,0-20-16,0 21 0,0-21 0,0 20 16,0-20-16,0 21 0,-21 0 15,0 21-15,0 0 16,-1 0-16,1 21 0,21 0 0,-21 0 16,0-21-16,21 43 0,0-22 15,-21 0-15,0 0 0,21 21 0,0-20 16,0-1-16,0 0 0,0 21 0,0-21 15,0 1-15,0-1 0,21 0 16,0 0-16,0-21 0,0 21 0,0-21 16,22 0-16,-22 0 0,21 0 15,-21 0-15,22-21 0,-1 0 16,0 0-16,-20 21 0,20-43 0,0 22 16,-21 0-16,22 0 0,-22-21 0,0 20 15,0-20-15,0 21 0,-21-21 16,0 20-16,0 1 0,0 0 0,0 0 15,0 0-15,-21 21 0,0 0 16,0 0-16,0 0 0,0 21 0,-22-21 16,22 21-16,0 0 0,0 0 0,0 1 15,-1-1-15,22 0 0,0 0 16,0 0-16,0 0 0,0 1 0,0-1 16,22 0-16,-1 0 0,0 0 15,0-21-15,0 21 0,0 1 16,1-1-16,-1-21 0,21 21 0,-21-21 15,0 0-15,1 21 0,-1-21 0,0 0 16,21 0-16,1 0 0,-22 0 16,21 0-16,0-21 0,1 0 0,-1 0 15,0-1-15,1 1 0,-1 0 0,0 0 16,1 0-16,-22 0 0,0-22 16,21 22-16,-42-21 0,22 21 0,-22-22 15,0 22-15,0 0 0,0 0 16,0 0-16,0-1 0,-22 22 15,1 0-15,0 0 0,0 22 16,0-1 0,0 0-16,21 0 0,0 0 0,0 0 15,-22 1-15,22-1 0,0 0 0,0 0 16,0 0-16,0 0 0,0 1 16,0-1-16,0 0 0,0 0 0,0 0 15,0 0-15,0 1 0,0-1 16,0-42 15,0-1-31,22 1 16,-1-21-16,0 21 15,0 0-15,-21-22 0,21 22 0,0 0 16,1 0-16,-1 0 0,-21-1 0,21 1 16,-21 0-16,21 21 0,0 0 15,-21 21 1,0 0-16,21-21 0,-21 22 15,0-1-15,0 0 0,22 0 16,-1-21-16,-21 21 0,21 0 0,0-21 16,0 22-16,22-1 0,-22-21 0,21 0 15,0 0-15,1 0 0,-1 0 16,0 0-16,1 0 0,-1 0 0,22 0 16,-22 0-16,0-21 0,1 21 0,-1-22 15,0 1-15,-21 0 16,22 0-16,-22 0 0,0 0 0,0-22 15,-21 22-15,0-21 0,0 21 0,0-22 16,0 22-16,0-21 0,-21 21 16,0-1-16,0 1 0,0 0 0,-1 21 15,1 0-15,0 0 0,0 0 0,0 21 16,0 0-16,-1 1 0,1-1 16,0 0-16,0 21 0,0-21 0,0 22 15,-1-22-15,1 21 0,0-21 16,21 1-16,0 20 0,-21-21 0,21 0 15,0 0-15,0 1 0,0-1 0,0 0 16,21-21-16,0 21 0,0-21 16,1 0-16,20 0 15,-21 0-15,0 0 0,0-21 0,1 21 16,20-21-16,-21 0 0,0-1 0,0 1 16,1 0-16,-1 0 0,-21 0 15,21 0-15,-21-1 0,21-20 0,-21 21 16,21 0-16,-21-22 0,0 22 0,0 0 15,0 42 17,0 0-32,0 1 15,-21-1-15,21 0 0,0 0 16,0 0-16,0 0 0,0 1 0,0 20 16,0-21-16,0 0 0,0 0 15,21 1-15,0-1 0,1-21 16,-1 21-16,21-21 0,-21 0 0,0 0 15,22 0-15,-1 0 0,-21 0 0,22 0 16,-22 0-16,21-21 0,-21 0 16,22-1-16,-22 1 0,21-21 0,-21 21 15,0-22-15,1 1 0,-1 0 16,0-1-16,0-20 0,-21-1 0,21 1 16,-21-1-16,0 22 0,0-21 15,0-1-15,0 22 0,0-1 0,0 1 16,-21 21-16,0 0 0,21 0 15,-21 21-15,0 0 0,-1 0 16,22 21-16,-21 0 0,21 0 16,0 21-16,0-20 0,0 20 0,0 0 15,0 22-15,0-22 0,0 0 0,0 1 16,0 20-16,0-20 0,21-1 16,-21 0-16,0 1 0,0-22 0,22 21 15,-22 0-15,0-20 0,0-1 0,21 21 16,0-21-16,0 0 0,0-21 15,-21 22-15,21-22 0,1 0 16,-1 0-16,21 0 0,-21 0 0,0 0 16,1 0-16,20-22 0,-21 1 0,0 0 15,22 0-15,-22 0 0,0 0 16,0-22-16,0 22 0</inkml:trace>
  <inkml:trace contextRef="#ctx0" brushRef="#br0" timeOffset="71075.05">8424 10393 0,'0'0'0,"21"0"16,22 0-16,-22 0 0,42 0 16,-20 0-16,20 0 0,1-21 0,-1 21 15,1-21-15,-1 21 0,22-22 16,-22 22-16,-20 0 0,20 0 0,-20-21 16,-1 21-16,-21 0 0,0 0 15,0 0-15,1 0 0</inkml:trace>
  <inkml:trace contextRef="#ctx0" brushRef="#br0" timeOffset="71598.75">13758 9906 0,'0'21'31,"0"0"-31,21 22 0,-21-1 16,22 0-16,-22 22 0,21-22 16,-21 22-16,0 20 0,0-20 0,0-1 15,0 1-15,0-1 0,-21 1 0,-1-1 16,1 1-16,0-22 16,0 22-16,0-22 0,0-21 0,-1 22 15,22-22-15,0 0 0,0 0 0,0 0 16,0-42-1,0 0 1,0 0-16,0 0 0,0-22 0,0 22 16,0-21-16</inkml:trace>
  <inkml:trace contextRef="#ctx0" brushRef="#br0" timeOffset="74283.6">13377 10266 0,'0'0'0,"0"-42"0,0-1 0,0 1 0,0 0 16,0 20-16,43-20 0,-22 0 15,0-1-15,21 22 0,-21-21 16,22 21-16,-1-22 0,0 22 0,-20 21 16,20 0-16,0 0 0,1 0 15,-1 0-15,0 21 0,-21 22 0,22-22 16,-22 21-16,0 1 0,0 20 0,-21-21 16,0 1-16,0-1 0,0 22 15,-21-22-15,0 0 0,-21 1 0,20-1 16,-20 0-16,21 1 0,-21-22 15,20 21-15,-20-21 0,21 0 0,0 1 16,0-22-16,-1 0 0,1 0 0,21-22 31,0 1-31,0 0 0,0 0 16,0 0-16,0 0 0,21 21 31,1 21-31,-22 0 0,21 0 0,-21 0 16,0 0-16,21 1 0,0 20 0,-21-21 15,21 21-15,0-20 0,-21-1 16,22 21-16,-1-21 0,0 0 0,0 1 16,0-1-16,0 0 0,1-21 0,20 21 15,-21-21-15,21 0 0,-20 0 16,20 0-16,0 0 0,1 0 0,-1 0 16,0-21-16,1 0 0,-1 0 15,0-1-15,-21 1 0,22 0 16,-22-21-16,21 21 0,-21-22 0,1 1 15,-22 0-15,0-1 0,0 1 16,0 0-16,0-1 0,0 1 0,0 21 16,0 0-16,-22 21 0,1 0 15,0 0-15,0 21 16,0 0-16,21 21 0,-21-21 0,-1 22 16,22-1-16,0 0 0,-21-20 15,21 20-15,0 0 0,0 1 0,0-22 16,0 21-16,0-21 0,21 0 15,-21 1-15,22-1 0,-1 0 16,0-21-16,21 0 0,-21 0 0,1 0 16,20 0-16,-21 0 0,21 0 0,1-21 15,-1 0-15,-21-1 0,22 1 16,-1 0-16,0-21 0,1 21 0,-22-22 16,21 1-16,-21 0 0,0-1 0,1 1 15,-22 0-15,21-1 0,-21 22 16,0 0-16,0 0 0,0 0 0,-21 21 15,-1 0-15,1 0 0,-21 21 16,21 0-16,0 0 0,-1 0 0,1 22 16,0-22-16,0 21 0,21-21 15,0 0-15,0 22 0,0-22 16,0 21-16,0-21 0,0 1 0,21-1 16,0 0-16,0 0 0,1-21 15,-22 21-15,21 0 0,0-21 0,-21 22 16,21-22-1,-21-22 1,0 1-16,-21 21 16,0-21-16,0 0 0,-1 21 15,1-21 1,21 42 0,0 0-1,0 0-15,21 0 16,1-21-16,20 22 0,-21-22 15,21 0-15,-20 21 0,20-21 16,0 0-16,22 0 0,-22 0 0,0 0 16,1 0-16,20 0 0,-20 0 0,-1-21 15,0-1-15,-21 22 0,22-21 16,-22 0-16,21 0 0,-21-21 0,1 20 16,-1-20-16,-21 21 0,0-21 0,21-1 15,-21 22-15,0-21 0,0-1 16,0 22-16,0 0 0,0 0 0,0 0 15,0 42 1,0 0 0,0 0-16,0 0 0,-21 22 0,0-22 15,21 21-15,-22-21 0,22 22 16,0-22-16,0 0 0,0 21 0,0-20 16,0-1-16,0 0 0,0 0 0,22 0 15,-1-21-15,0 0 16,0 0-16,0 0 0,22 0 0,-22 0 15,0 0-15,0 0 0,0 0 16,22-21-16,-22 0 0,0 0 16,0 0-16,21-1 0,-42 1 0,22-21 0,-22 21 15,21-22-15,-21 1 0,0 21 16,0-21-16,-21-1 0,-1 1 16,1 21-16,0-22 0,0 22 0,-21 0 15,20 21-15,-20 0 0,21 0 16,-21 0-16,-1 0 0,1 21 0,21 0 15,-22 1-15,1-1 0,21 21 16,0 0-16,0-20 0,21 20 0,0 0 16,0 1-16,0-22 0,21 21 0,0-21 15,0 22-15,21-22 0,-20 0 16,20 0-16,-21-21 0,21 21 16,1-21-16,-1 0 0,0 0 0,1 0 15,-1 0-15,0 0 0,1 0 16,-1-21-16,0 21 0,1-21 0,-1 0 15,-21 0-15,22-22 0,-22 22 0,0-21 16,0 21-16,-21-22 0,21 1 16,-21 0-16,21-1 0,-21 22 0,0-21 15,0 21-15,0-1 16,0 44 0,0-1-16,0 0 0,0 0 0,0 0 15,0 22-15,0-22 0,0 21 16,0-21-16,0 22 0,0-22 15,0 0-15,0 21 0,0-21 0,0 1 16,0-1-16,22-21 0,-1 21 16,0-21-16,0 0 0,0 0 15,0 0-15,1 0 0,-1 0 0,0 0 16,0 0-16,0-21 0,0 0 16,1-1-16,-1 1 0,0 0 0,0 0 15,0-21-15,-21 20 0,0-20 16,21 21-16,-21-21 0,0 20 0,22-20 15,-22 21-15,0 0 0,0 42 32,0 0-17,0 0-15,0 0 0,-22 1 16,22-1-16,0 0 0,0 0 0,0 0 16,0 22-16,0-22 0,0 0 0,0 0 15,0 0-15,0 0 0,22 1 16,-1-1-16,0-21 0,0 0 15,0 21-15,0-21 0,1 0 0,20 0 16,-21 0-16,0 0 0,22-21 16,-22 21-16,21-21 0,-21-1 0,0 1 15,22 0-15,-22 0 0,0-21 0,0 20 16,0-20-16,-21 21 0,0-21 16,0 20-16,0 1 0,0 0 15,0 0-15,0 0 0,0 42 31,0 0-31,0 0 16,0 0-16,0 22 0,0-22 16,0 0-16,0 0 0,0 0 0,0 1 15,0-1-15,22 0 0,-22 0 16,21 0-16,0 0 0,0 1 0,0-22 16,0 21-16,1-21 0,-1 0 0,21 0 15,-21 0-15,22 0 0,-22 0 16,21 0-16,0 0 0,-20 0 15,20-21-15,-21-1 0,21 1 0,-20 0 16,20 0-16,-21-21 0,0 20 16,0-20-16,1 21 0,-22-21 0,21-1 15,-21 1-15,21 21 0,-21 0 0,0-1 16,0 1-16,0 0 0,-21 21 16,21 21-1,-21 0-15,-1 1 0,22-1 16,0 0-16,0 21 0,0-21 0,0 1 15,0-1-15,0 21 0,0-21 0,0 0 16,0 1-16,0-1 0,0 0 16,0 0-16,0 0 0,22 0 15,-1 1 1,-42-22 15,-1-22-31,1 22 16,0 0-16,0-21 0,0 21 15,21 21 1,0 1 0,21-1-16,0-21 15,-21 21-15,21-21 0,0 0 0,1 21 16,20-21-16,-21 0 16,0 0-16,22 0 0,-1 0 0,-21 0 15,21 0-15,1 0 0,-1 0 0,0-21 16,1 0-16,-1 21 0,0-21 15,-20-1-15,20 1 0,0-21 0,-21 21 16,1-22-16,-1 22 0,0-21 0,0-106 31,-21 127-31,0-1 0,-21 1 0,0 0 16,0 21-16,-1 0 16,22 21-16,-21 0 0,0 1 0,21 20 15,-21-21-15,21 21 0,0 1 0,0-22 16,0 21-16,0 1 0,0-22 15,0 0-15,0 21 0,21-21 16,21 1-16,-20-1 0,-1-21 0,21 21 16,-21-21-16,22 0 0,-22 0 15,21 0-15,0 0 0,-20-21 0,-1 21 16,21-21-16,-21-1 0,0 1 0,1 0 16,-1-21-16,0-1 0,-21 22 15</inkml:trace>
  <inkml:trace contextRef="#ctx0" brushRef="#br0" timeOffset="74747.08">20045 9504 0,'0'0'0,"0"21"31,-21 0-31,21 0 16,0 1-16,0-1 0,-22 0 0,1 0 16,21 0-16,-21-21 0,21 21 15,0 1-15,-21-1 0,0 0 16,21 0-16,0 0 15,21-21 1,0 0 0,0 0-16,0-21 15,1 0-15,-1 0 0</inkml:trace>
  <inkml:trace contextRef="#ctx0" brushRef="#br0" timeOffset="74926.98">20193 9525 0,'21'0'0,"-42"0"0,42 21 31,-21 0-31,0 1 0,0-1 16,0 0-16,0 0 0,0 0 15,-21 0-15,21 1 0,0-1 16,0 0-16,0 0 0,0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4T04:26:50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656 0,'-21'0'31,"21"-21"16,21 21-16,0 0-15,1 0-16,-1 0 15,0-21-15</inkml:trace>
  <inkml:trace contextRef="#ctx0" brushRef="#br0" timeOffset="780.23">3831 466 0,'0'0'0,"0"-43"16,0 22-16,0 0 0,0 0 15,0 0-15,0 0 0,0-1 16,0 1-16,0 0 0,-21 21 0,21-21 16,-21 21-16,21 21 47,0 0-47,0 22 0,0-1 15,0 0-15,0 22 0,0-1 0,0 1 16,0-1-16,0 22 0,0 0 15,0-1-15,0 1 0,0 0 0,0-1 16,21 1-16,-21-22 0,0 22 16,0-21-16,0-1 0,0 22 0,0-22 15,0 1-15,0-22 0,0 22 16,-21-22-16,21 0 0,0 1 16,0-1-16,-21-21 0,21 21 15,0-20-15,0-1 0,-22-21 16,1 0-1,21-21-15,-21-1 0,21 1 0,-21 0 16,21-21-16,-21-1 0,0 1 16,21-21-16,0 20 0</inkml:trace>
  <inkml:trace contextRef="#ctx0" brushRef="#br0" timeOffset="1234.97">3260 593 0,'0'0'0,"0"-21"0,-22-1 0,1 1 0,21 0 16,0 0-16,0 0 0,0 0 16,0-1-16,0 1 0,0-21 15,21 21-15,1 0 0,20-22 0,0 1 16,1 21-16,20-22 0,-21 22 15,22-21-15,-1 21 0,1 0 16,-1-1-16,-20 22 0,20 0 0,1 0 16,-22 22-16,0 20 15,22-21-15,-22 21 0,1 22 0,-1-1 16,0-20-16,-21 20 0,1 1 16,-22-1-16,0 1 0,0 20 0,0-20 15,-22-1-15,1 22 0,-21-21 16,0-1-16,-1-21 0,1 22 15,0-22-15,20 1 0,-20-22 0,0 21 16,21-21-16,-1 0 0,1 1 16,0-1-16,0-21 0,0 0 0,0 21 15,-1-21 1,1 0-16,0 0 0,21-21 31,0 0-31,21 21 16</inkml:trace>
  <inkml:trace contextRef="#ctx0" brushRef="#br0" timeOffset="1707.7">4170 1461 0,'0'-22'31,"0"1"-31,0 0 0,21 21 0,0-21 16,0 0-16,-21 0 0,21 21 15,1-22-15,-1 1 0,0 21 0,0 0 16,0 0-16,0 0 0,22 0 16,-22 0-16,21 0 0,-21 0 0,22 21 15,-22 1-15,21-1 0,-21 0 16,1 0-16,-22 21 0,0-20 0,0 20 15,0 0-15,0 1 0,0-1 16,0 0-16,-22 1 0,1-1 0,21 0 16,-21 1-16,0-22 15,0 21-15,0-21 0,21 0 0,-22 1 16,1-22-16,0 0 16,0 0-16,21-22 15,0 1-15,0 0 0,-21-21 16,21-1-16,0 22 0,0-42 0,0 20 15,0 1-15,0 0 0,21-1 16,0 1-16,21 21 0,-20-21 0,-1 20 16,21-20-16,-21 21 0,22 0 15,-22 0-15,0 21 0,0-22 0,0 22 16,0-21-16,1 21 16</inkml:trace>
  <inkml:trace contextRef="#ctx0" brushRef="#br0" timeOffset="2187.92">5419 1228 0,'0'0'0,"-22"0"15,1 0-15,0 0 0,0 0 0,0 0 16,0 21-16,-1-21 0,-20 21 16,21 0-16,0 0 0,0 22 0,-1-22 15,22 0-15,-21 21 0,0 1 16,0-22-16,21 21 0,0 1 0,0-1 16,0-21-16,0 21 0,0-20 15,0 20-15,0-21 0,0 0 0,21 0 16,0 1-16,0-22 0,1 0 15,-1 0-15,0 0 0,21 0 0,-21 0 16,22 0-16,-1-22 0,0 1 16,-20 0-16,20-21 0,0 21 15,1-22-15,-22 1 0,0 0 16,0-1-16,-21-20 0,0 20 0,0 1 16,0 0-16,-21-1 0,-21 1 15,20 21-15,-20-21 0,21 20 0,-21 22 16,20-21-16,-20 21 0,21 0 15,0 0-15,-22 0 0,22 21 0,0-21 16,0 22-16,21-1 0,0 0 16,-21 0-16,21 0 0,0 22 0,0-22 15,0 0-15,0 0 16,21-21-16</inkml:trace>
  <inkml:trace contextRef="#ctx0" brushRef="#br0" timeOffset="2928.28">6138 1397 0,'0'-21'15,"0"0"-15,0 0 16,0-1 0,0 44 31,0-1-47,0 21 0,0 0 0,0 1 15,0-1-15,21 22 16,-21-1-16,22 22 0,-22-22 0,0 1 15,0 20-15,0-20 0,21-1 0,-21 22 16,0-21-16,0 20 0,0 1 16,0-22-16,0 22 0,0-21 0,0 20 15,0-20-15,0-1 0,-21 1 16,21-1-16,0-20 0,0 20 0,-22-21 16,22 1-16,0-22 0,0 21 15,0-21-15,0 1 0,0-1 16,-21-42-1,21-1 1,0 1-16,-21 0 0,21 0 0,0 0 16,0-22-16,0 1 0,-21 0 15,21-1-15,-21-20 0,21-1 0,0 1 16</inkml:trace>
  <inkml:trace contextRef="#ctx0" brushRef="#br0" timeOffset="3283.18">5884 1588 0,'-21'-43'0,"42"86"0,-42-107 0,0 43 16,21 0-16,0 0 0,0-1 15,0 1-15,0 0 0,0-21 0,21 21 16,0-1-16,0 1 0,22-21 16,-22 21-16,21 0 0,1-1 0,-22 22 15,21-21-15,0 21 0,1 0 16,-1 0-16,0 21 0,1 1 0,-1-1 15,0 21-15,-20 0 0,20 1 16,-21-1-16,-21 0 0,0 1 0,0-1 16,0 0-16,0 22 0,-21-22 15,0 1-15,-22-1 0,22-21 0,0 21 16,-21-20-16,21 20 16,-22-21-16,22-21 0,0 21 0,0 0 15,0-21-15,-1 0 0,1 0 0,0 0 16,21-21 15,0 0-31,21 21 0,0-21 16,1 0-16,-1 0 0,0-1 0</inkml:trace>
  <inkml:trace contextRef="#ctx0" brushRef="#br0" timeOffset="3663.44">6837 1693 0,'0'0'0,"21"0"0,0-21 16,0 0-16,-21 0 0,21 0 0,1 0 16,-1-1-16,-21 1 0,21-21 15,0 21-15,0 0 0,0-1 0,-21 1 16,0 0-16,22 0 0,-22 0 15,-22 21 1,1 0 0,0 21-16,-21 0 0,21 0 15,-1 0-15,1 22 0,0-22 0,0 21 16,21 1-16,0-1 0,0-21 16,0 21-16,0 1 0,0-22 0,0 21 15,0-21-15,21 1 0,-21-1 16,21-21-16,0 21 0,22-21 0,-22 0 15,0 0-15,21 0 0,-20 0 16,20-21-16,-21 21 0,21-21 0,-20-1 16,-1 1-16,0-21 0,21 21 15</inkml:trace>
  <inkml:trace contextRef="#ctx0" brushRef="#br0" timeOffset="4004.25">7366 1334 0,'0'0'0,"21"-22"16,0 22 0,0 0-16,1 0 0,-1 0 0,0 0 15,0 0-15,0 22 0,22-1 16,-22 0-16,0 0 0,0 0 0,0 22 16,0-22-16,1 21 0,-22 0 15,0 1-15,0-22 0,0 21 16,0 1-16,0-1 0,-22-21 15,1 21-15,0-20 0,21-1 0,0 0 16,-21-21-16,0 0 16,21-21-1,0 0-15,0-1 0,0-20 0,0 21 16,0-21-16,0-1 0,21-20 16,-21 20-16,21 1 0,-21 0 0,21-1 15,0 1-15,-21 0 0,22-1 16,-1 22-16,0-21 0,0 21 0,0 0 15,0-1-15,1 1 0</inkml:trace>
  <inkml:trace contextRef="#ctx0" brushRef="#br0" timeOffset="4877.03">8424 529 0,'0'0'0,"0"-21"0,-21 42 32,21 0-32,-21 1 15,0 20-15,21 0 0,-21 1 16,-1 20-16,1 1 0,0-1 0,0 1 15,0 20-15,0-20 0,-1-1 16,22 1-16,-21-1 0,21 1 0,0-1 16,0 1-16,0-22 0,0 22 15,0-22-15,0 0 0,21 1 0,1-22 16,-1 0-16,0 0 0,0 0 16,21-21-16,1 0 0,-1 0 0,0-21 15,1 0-15,-1 0 0,0 0 16,1-1-16,-1-20 0,0 21 15,-20-21-15,20 20 0,-21-20 0,0 21 16,-21 0-16,0 0 0,21-1 16,-21 1-16,0 0 0,0 0 0,-21 42 47,21 0-47,0 0 0,0 1 15,0 20-15,-21-21 0,21 0 16,0 22-16,0-22 0,0 0 0,0 0 15,0 0-15,21 0 0,0 1 16,1-1-16,20-21 0,0 0 16,-21 0-16,22 0 0,-1 0 15,0-21-15,1-1 0,-1 1 0,-21 0 16,22-21-16,-22 21 0,21-1 16,-21-20-16,-21 21 0,0-21 0,21 20 15,-21 1-15,0 0 0,0 0 0,0 0 16,0 42 15,0 0-31,0 21 16,0-20-16,0-1 0,-21 21 0,21 0 15,0 22-15,-21-22 0,0 22 16,0-1-16,21 1 0,0-1 16,-21 1-16,-1-1 0,22 1 0,0-1 15,-21 22-15,0-22 0,0 1 16,21 21-16,-21-22 0,21 22 0,0-22 15,-21 1-15,21-1 0,-22 1 0,22-22 16,0 22-16,0-22 0,-21 0 16,21 1-16,-21-22 0,0 21 0,21-21 15,0 0-15,-21-21 0,0 0 16,-1 0 0,1-21-16,21 0 0,0 0 15,0 0-15,0-22 0,0 22 0,0-21 16,0 0-16,0-1 15,0 1-15,0-22 0,-21 1 0</inkml:trace>
  <inkml:trace contextRef="#ctx0" brushRef="#br0" timeOffset="5142.93">7768 995 0,'0'0'0,"0"-21"16,42 0 0,-20-1-16,41 22 0,1-21 15,-1 21-15,1-21 0,-1 0 16,1 21-16,-1-21 0,1 21 0,-1-21 16,1 21-16,-22 0 0,21 0 15,-20 0-15,-1 0 0,-21 0 16,0 0-16,1 0 0,-1 0 0,-21 21 15,0 0 1</inkml:trace>
  <inkml:trace contextRef="#ctx0" brushRef="#br0" timeOffset="6755.57">10858 1439 0,'0'0'0,"-21"0"0,0 22 16,21-1 0,21-21-1,0 0-15,1 0 0,20 0 0,0-21 16,1-1-16,-1 22 0,0-21 16,1 0-16,20 0 0,-21-21 0,22 20 15,-22-20-15,1 0 0,-1-1 16,0 1-16,1 0 0,-22-22 0,0 22 15,0-22-15,-21 22 0,0-21 16,0-1-16,0 22 0,-21-1 0,0 1 16,0 0-16,-1 21 15,1-1-15,0 22 0,0 0 0,0 0 16,0 0-16,-1 22 0,1 20 16,0 0-16,-21 22 0,21-1 0,-1 22 15,1 0-15,0-1 0,0 22 16,0-21-16,0-1 0,-1 22 0,22 0 15,-21 0-15,21-21 0,0 20 0,-21 1 16,0-21-16,21 21 0,0 0 16,0-1-16,-21 1 0,0 0 0,21-21 15,-22 21-15,1-1 0,21-20 0,-21 0 16,21-1-16,-21-20 0,21-1 16,0 1-16,0-22 0,0 1 15,0-1-15,21-42 0,0 21 0,0-21 16,22 0-16,-22 0 0,21-21 15,1 0-15,-1-22 0,-21 1 0,21 21 16,1-43-16,-1 22 0,0 0 0,1-22 16,-1 22-16,0-22 0,1 1 15,-22-1-15,21 1 0,-21-1 0,-21-20 16,0 20-16,0 1 0,0-1 16,-42-20-16,21 20 0,-21 22 0,-1-22 15,-20 22-15,20 0 0,-20-1 0,-1 1 16,22 21-16,-21 0 0,20 21 15,1 0-15,0-22 0,-1 22 16,22 0-16,42 0 16,0-21-1,22 0-15,-1 21 0,0-21 0,22 21 16,-1-21-16,-20 0 0,20-1 16,1-20-16,-1 21 0,1-21 0,-1 20 15,-20-20-15,20 0 0,1-1 16,-22 22-16,0-21 0,-21 0 0,22 20 15,-22 1-15,-21 0 0,0 0 16,0 0-16,0 0 0,0-1 16,-21 22-1,21 22 1,-21-1-16,21 0 0,0 0 16,0 0-16,0 22 0,0-22 15,0 21-15,0 0 0,0 1 0,0-22 16,0 21-16,0 1 0,21-22 15,0 0-15,0 21 0,0-42 0,0 21 16,22 1-16,-22-22 0,21 0 16,-21 0-16,22 0 0,-22 0 0,21 0 15,1-22-15,-22 1 0,21 0 0,0-21 16,1 21-16,-22-22 0,21 1 16,1-22-16,-1 1 0,-21 21 15,21-22-15,-20 1 0,-1-22 16,0 21-16,0 1 0,0-1 0,0 1 15,1-1-15,-22 22 0,0 0 16,21-1-16,0 1 0,-21 0 0,0 21 16,0-1-16,0 1 0,0 0 15,0 0-15,-21 21 32,0 21-32,-1 0 0,22 22 0,-21-22 15,0 21-15,21 22 0,0-22 16,-21 21-16,21 1 0,-21-22 0,21 22 15,0-1-15,-21-20 0,21 20 16,0-21-16,0 22 0,0-22 16,0 1-16,0-1 0,0 0 0,21 1 15,0-1-15,0 0 0,0-21 16,22 22-16,-22-22 0,21-21 0,0 21 16,1 0-16,-1-21 0,0 0 15,1 0-15,-1 0 0,0 0 0,1-21 16,-1 0-16,0 0 0,1 0 0,-22-1 15,21 1-15,-21-21 0,22 21 16,-22-22-16,-21 22 0,21-21 0,-21 0 16,0 20-16,0-20 0,0 21 15,0-21-15,0 20 0,-21 22 16,0 0-16,0 0 0,-1 0 16,1 0-16,-21 0 0,21 22 0,0-1 15,-1 0-15,1 21 0,0-21 0,0 22 16,21-1-16,0-21 0,0 22 15,0-1-15,0 0 0,0-21 0,21 1 16,0 20-16,0-21 0,22-21 16,-22 21-16,21-21 0,1 0 0,-1 0 15,0 0-15,1 0 0,-1 0 16,0-21-16,-21 21 0,22-21 0,-1 0 16,-21 0-16,0-22 0,1 22 15,-1 0-15,0-21 0,0 20 16,-21 1-16,0-21 0,0 0 0,0 20 15,0-20-15,-21 0 0,0 21 16</inkml:trace>
  <inkml:trace contextRef="#ctx0" brushRef="#br0" timeOffset="6971.16">12340 910 0,'0'0'0,"-21"0"16,0 0-16,0 0 15,-1 0 17,1 0-32,0 0 15,0 0-15</inkml:trace>
  <inkml:trace contextRef="#ctx0" brushRef="#br0" timeOffset="7727.14">3281 2498 0,'-43'0'16,"86"0"-16,-64 0 31,63 0-31,-21 0 0,21 0 16,22 0-16,-22 0 0,43 0 16,-22 0-16,22 0 0,0 21 0,-1-21 15,22 0-15,0 0 0,21 0 16,0 0-16,42 0 0,-20 0 0,41 0 15,1 0-15,-1 0 0,43 0 16,-21-21-16,20 21 0,22-21 16,22 21-16,-22-22 0,21 22 15,21-21-15,-21 21 0,22 0 0,-1-21 16,0 0-16,1 21 0,-1 0 0,-21-21 16,21 21-16,-20 0 0,-1-21 15,21 21-15,-42 0 0,21 0 0,-21 0 16,21-22-16,-21 22 0,0 0 15,-21 0-15,21 0 0,-21 0 0,-21 0 16,-1 0-16,1 0 0,-21 0 16,-22 0-16,0 0 0,-42-21 0,0 21 15,0 0-15,-42 0 0,0 0 0,-43 0 16,21 0-16,-41 0 16,-1-21-16,-21 0 15,-21 0-15,-22 21 0,22 0 16</inkml:trace>
  <inkml:trace contextRef="#ctx0" brushRef="#br0" timeOffset="8507.23">1016 4720 0,'0'0'0,"0"-21"16,0 42 15,0 0-31,0 1 16,0 20-16,0 0 0,0 1 15,0-1-15,0 21 0,0 1 0,0-1 16,0 1-16,0-22 0,-21 22 16,21-1-16,0-20 0,-21-1 0,21 0 15,0 1-15,0-1 0,0-21 16,0 21-16,0-20 0,0-1 16,0 0-16,0-42 31,0 0-31,21-1 15,-21 1-15,21-21 0,0 21 16</inkml:trace>
  <inkml:trace contextRef="#ctx0" brushRef="#br0" timeOffset="8779.06">1418 5249 0,'0'0'0,"0"22"0,0-1 0,21 0 15,-21 0-15,21-21 0,1 21 16,-1-21-16,0 0 16,0 0-16,0 0 0,0-21 15,-21 0-15,22 0 16,-22 0-16,0-1 16,0 1-16,0 0 15,-22 21-15,1 0 0,0 0 16,0 0-16,0 0 15,0 21-15,-1-21 0,22 21 0,0 1 16,0-1 0</inkml:trace>
  <inkml:trace contextRef="#ctx0" brushRef="#br0" timeOffset="11102.36">2794 5186 0,'0'0'0,"0"42"15,0-21 1,0 1-16,0-1 0,21-42 63,-21-1-63,21 1 0,-21 0 0,21 0 15,1-21-15,-1 20 0,-21-20 16,21-21-16,0 20 0,-21-20 0,21-1 15,0 1-15,-21 20 0,22-20 16,-1 21-16,-21-1 0,21 1 0,0 21 16,0 0-16,0-1 0,1 22 15,-1 0-15,0 0 0,0 22 0,0-1 16,0 0-16,1 0 0,-1 0 16,-21 0-16,0 1 0,0-1 15,0 0-15,21 0 0,-21 0 16,0 0-16,0 1 0,0-44 31,0 1-15,0 0-16,0 0 15,0 0-15,0 0 0,-21-1 16,0 1-16,-1 0 0,1 0 16,0 21-16,21-21 0,-21 0 0,0 21 15,0 0-15,-1 0 16,22 21-1,0 0-15,0 0 0,-21 21 16,21-20-16,0 20 0,0 0 16,-21 1-16,21-1 0,0 0 0,0 1 15,0 20-15,0-21 0,0 1 16,0-1-16,0 0 0,0-20 0,0 20 16,0 0-16,0-21 0,21 1 15,0-1-15,1 0 0,-22 0 0,21 0 16,0-21-16,0 0 0,21 0 15,-20 0-15,20 0 0,-21 0 0,21-21 16,1 0-16,20 0 0,-20-22 16,-1 1-16,0 0 0,22-1 0,-22-20 15,0 21-15,-20-22 16,-1 1-16,0 20 0,0 1 0,-21 0 16,0 20-16,0-20 0,0 21 15,-21 21-15,0 0 16,0 0-16,-1 21 0,1 0 15,0-21-15,0 21 0,21 1 16,0-1-16,0 0 0,21 0 16,0-21-16,0 21 15,1-21-15,-1 0 0,21 21 0,-21 1 16,0-22-16,1 21 0,-1 0 16,0-21-16,0 21 0,-21 0 0,0 0 15,21 1-15,-21-1 16,0 0-16,0 0 0,0 0 0,0 0 15,0 1-15,0-1 0,0 0 16,0 0-16,21-21 0,-21 21 0,0 0 16,22-21-16,-1 0 0,0 22 0,0-22 15,0 0-15,22 0 0,-22 0 16,0 0-16,21 0 0,1-22 0,-1 1 16,0 21-16,1-21 0,-1 0 15,0 0-15,1-22 0,-1 22 16,0 0-16,1-21 0,-1-1 0,-21 1 15,0 0-15,0-1 0,1 1 16,-22 0-16,21 21 0,-21-22 0,0 22 16,0-21-16,-21 21 15,-1 21-15,1 0 0,0 0 0,0 0 16,0 0-16,0 0 0,-1 21 16,-20 0-16,21 0 0,0 0 0,0 22 15,-1-22-15,1 21 0,21-21 0,-21 22 16,21-1-16,0-21 0,0 21 15,0 1-15,0-22 0,21 21 0,0-21 16,1 1-16,20-1 0,-21 0 16,21 0-16,1 0 0,-1-21 0,0 21 15,1-21-15,20 0 0,-20 0 16,20 0-16,-21 0 0,22 0 16,-22 0-16,1 0 0,-1-21 0,21 0 15,-20 0-15,-1 0 0,0 0 16,-20-1-16,20-20 0,0 21 0,-21-21 15,1-1-15,-1 1 0,-21 0 16,0-1-16,0 1 0,0 0 0,0 20 16,0-20-16,0 21 0,0 0 0,-21 0 15,-1-1-15,1 22 0,0 0 16,0 0-16,0 0 0,-22 0 0,22 22 16,0-22-16,0 21 15,0 0-15,0 0 0,-1 21 0,1-20 16,0 20-16,0-21 0,0 21 0,21 1 15,0-1-15,0-21 0,0 22 16,0-22-16,0 21 0,0-21 0,0 0 16,21 1-16,0-1 0,0 0 15,0-21-15,1 0 0,-1 0 0,0 0 16,21 0-16,-21 0 0,1 0 16,-1 0-16,0-21 0,21 0 0,-21-1 15,1 1-15,-22-21 0,21 21 0,0-22 16,-21 1-16,21 0 0,-21-1 15,0 1-15,0 0 0,0 21 16,0-22-16,0 22 0,0 0 0,0 0 16,0 0-16,0 42 31,0 0-31,0 0 0,0 0 16,0 22-16,0-22 0,0 0 0,0 21 15,0-21-15,0 22 0,0-1 0,0-21 16,0 0-16,21 22 0,0-22 15,-21 0-15,22 0 0,20 0 0,-21-21 16,0 22-16,22-22 0,-22 0 16,21 0-16,0 0 0,1 0 0,-1 0 15,-21-22-15,22 1 0,-1 0 16,0 0-16,1-21 0,-22 20 16,21-20-16,-21 0 0,0-1 0,1-20 15,-1 21-15,0-22 0,0 22 0,-21-22 16,0 22-16,0-22 0,21 22 15,-21 0-15,0-22 0,0 43 0,0-21 16,0 21-16,0-1 0,0 1 16,0 42-1,0 1-15,-21-1 16,21 0-16,0 21 0,0-21 16,0 22-16,0-1 0,0 0 0,0-20 0,0 20 15,0 0-15,0 1 16,0-1-16,0 0 0,0 1 0,0-1 15,0-21-15,0 21 0,0 1 16,0-22-16,0 21 0,0-21 0,21 1 16,0-1-16,-21 0 0,22 0 0,-1 0 15,0-21-15,21 0 0,-21 0 16,1 0-16,20 0 0,0 0 0,1-21 16,-22 21-16,21-21 0,0-21 0,1 20 15,-1 1-15,-21-21 16,22 21-16,-22-22 0,21 1 0,-21 21 15,-21-21-15,21-1 0,-21 22 0,0 0 16,0 0-16,0 0 0,0-1 16,0 1-16,-21 21 0,0 0 15,-21 0-15,21 0 0,-1 21 16,1-21-16,0 22 0,0-1 0,21 0 16,0 21-16,-21-21 0,21 1 0,0 20 15,0-21-15,0 21 0,0-20 16,0 20-16,21-21 0,0 0 0,-21 0 15,21 1-15,0-1 0,22 0 16,-22-21-16,0 21 0,21-21 0,1 0 16,-22 0-16,21 0 0,-21 0 0,22 0 15,-1 0-15,-21-21 16,0 21-16,22-21 0,-22 0 0,0-1 16,0 1-16,0-21 0,1 21 0,-1-22 15,-21 22-15,0-21 0,0 0 16</inkml:trace>
  <inkml:trace contextRef="#ctx0" brushRef="#br0" timeOffset="11359.43">6159 4360 0,'-21'22'0,"42"-44"0,1 44 31,-1-22-31,0 0 0,21-22 16,1 22-16,-1-21 0,0 21 0,1-21 16,-1 0-16,0 21 0,1-21 15,-1 21-15,0 0 0,1-21 0,-1 21 16,0 0-16,-21 0 0,22-22 0,-22 22 16,0 0-16,0 0 15</inkml:trace>
  <inkml:trace contextRef="#ctx0" brushRef="#br0" timeOffset="11923.11">9186 4360 0,'21'22'0,"-42"-44"0,21 1 0,-21-21 0,21 21 0,0 0 16,0-1-16,0 44 31,0-1-15,0 21-16,0 0 0,0 1 0,0-1 15,0 0-15,0 22 0,0-1 0,0 1 16,-21-1-16,21 22 0,-21-21 16,21 20-16,-21 1 0,21 0 0,0-22 15,0 22-15,-22-22 0,22 22 16,-21 0-16,21-22 0,0 1 0,0 20 16,-21-20-16,0-1 0,0-20 0,21-1 15,0 0-15,-21 1 0,21-1 16,-22-21-16,22 0 0,0-42 31,0-21-31,0 21 16,0-22-16,0 1 0,0-22 15,0 1-15,0-1 0,0 1 0</inkml:trace>
  <inkml:trace contextRef="#ctx0" brushRef="#br0" timeOffset="12251.43">8805 4636 0,'0'0'0,"0"-22"0,-21 1 0,21 0 16,0 0-16,0 0 16,0 0-16,0-1 0,21 1 15,22 0-15,-22 0 0,21 0 16,0 0-16,22-1 0,-22 1 0,22 0 16,-22 21-16,22 0 0,-22 0 15,21 0-15,-20 0 0,-1 21 0,0 0 16,1 1-16,-22 20 0,0 0 0,-21 1 15,0-22-15,0 21 0,0 0 16,0 1-16,-21-22 0,-21 21 0,20 1 16,1-22-16,0 21 0,-21-21 15,21 0-15,-1 1 0,-20-1 16,21 0-16,0-21 0,0 0 0,-1 0 16,1 0-1,21-21 1,0 0-16,0-1 15,21 1-15,1 0 0,-1 0 0</inkml:trace>
  <inkml:trace contextRef="#ctx0" brushRef="#br0" timeOffset="12639.21">9610 4509 0,'0'0'0,"21"0"0,0-22 15,-21 1-15,21 21 0,0-21 0,0 21 16,1-21-16,-1 21 0,0 0 0,0 0 16,0-21-16,22 21 15,-22 0-15,0 0 0,0 21 0,0 0 16,0 0-16,-21 0 0,22 1 16,-22 20-16,0-21 0,0 0 0,0 22 15,0-22-15,0 21 0,0-21 0,-22 22 16,22-22-16,-21 0 0,21 0 15,0 0-15,-21-21 16,21-21 0,0 0-1,0 0-15,0 0 0,0-1 0,0 1 16,0-21-16,0 21 0,0-22 16,0 22-16,0-21 0,0 21 0,21-22 15,-21 22-15,21 0 0,1 0 16,-1 21-16,0-21 0,0 21 15,0 0-15,0 0 0,1 0 0,-1 0 16</inkml:trace>
  <inkml:trace contextRef="#ctx0" brushRef="#br0" timeOffset="13066.97">10710 4276 0,'0'0'0,"-21"0"16,0 0-16,21 21 0,-21-21 16,0 21-16,-1 0 0,1 0 15,0 22-15,0-22 0,0 0 0,0 21 16,-1 1-16,1-22 0,0 21 16,21-21-16,0 22 0,0-22 0,0 21 15,0-21-15,0 22 0,0-22 0,0 0 16,21 0-16,0 0 15,1-21-15,-1 0 0,21 0 0,0 0 16,1 0-16,-22 0 0,21 0 0,1-21 16,-1 0-16,0 0 0,1-21 15,-1 20-15,-21 1 0,21 0 0,-20-21 16,-1 21-16,-21-22 0,0 1 16,0 21-16,0-22 0,0 22 0,-21-21 15,-22 0-15,22 20 0,-21 1 0,21 0 16,-22 21-16,22 0 0,-21 0 15,21 0-15,-22 0 0,22 0 0,0 21 16,0 0-16,0 1 0,-1-1 16,22 0-16,0 0 0,0 0 15,0 0-15,0 1 0,22-1 16,-1 0-16,0-21 0,21 0 16</inkml:trace>
  <inkml:trace contextRef="#ctx0" brushRef="#br0" timeOffset="13419.69">11409 4297 0,'0'21'31,"0"0"-31,0 0 0,0 1 16,0-1-16,0 21 0,0-21 15,0 22-15,0-1 0,0 0 0,0 1 16,0-1-16,0 0 0,0 22 0,0-1 16,-21 1-16,21-1 0,-22 1 15,22-1-15,0-20 0,-21 20 0,21 1 16,0-1-16,-21 1 0,21-1 0,0 22 16,0-22-16,-21 1 0,21-1 15,0 1-15,0-22 0,0 22 0,0-22 16,-21 0-16,21 1 0,0-22 0,0 0 15,0 0-15,0 0 16,0-42 0,0 0-16,21 0 0,0-22 0,-21 1 15,21 0-15,0-22 0</inkml:trace>
  <inkml:trace contextRef="#ctx0" brushRef="#br0" timeOffset="13743.84">11451 4551 0,'0'0'0,"-42"-42"0,42-22 16,0 43-16,0 0 15,0-22-15,0 22 0,21 0 0,0 0 16,0-21-16,22 42 0,-1-22 16,0 1-16,1 21 0,-1 0 0,0 0 15,1 0-15,-1 21 0,0 1 0,1-1 16,-1 21-16,-21-21 0,0 22 15,-21-22-15,0 21 0,0-21 0,0 22 16,-21-22-16,0 21 0,-21-21 0,20 0 16,-20 1-16,0-1 0,-1 0 15,22 0-15,-21 0 0,0-21 0,-1 0 16,1 21-16,21-21 0,-22 0 16,43-21-1,0 0-15,43 0 16,-22 0-16,0 0 15,21-1-15</inkml:trace>
  <inkml:trace contextRef="#ctx0" brushRef="#br0" timeOffset="14099.69">12065 4530 0,'0'0'0,"21"0"0,0 0 15,0 0-15,1 0 0,-1 0 16,0 0-16,0 0 0,0 0 0,0 0 15,1-21-15,-1 21 16,0-22-16,0 1 0,0 0 0,0 0 16,1 0-16,-1 0 0,-21-1 0,0 1 15,0-21-15,0 21 0,0 0 16,-21-1-16,-1 22 0,-20 0 16,21 0-16,-21 0 0,20 0 15,-20 22-15,21-1 0,-21 0 0,20 0 16,1 21-16,21-20 0,0 20 15,0-21-15,0 21 0,0-20 0,0-1 16,0 21-16,0-21 0,21 0 0,-21 1 16,22-1-16,-1 0 0,0 0 15,21 0-15,-21-21 0,1 0 16,20 0-16,-21 0 0,0 0 0,22 0 16,-22 0-16,0-21 0,21 21 15,-21-21-15,1 0 0,-1 0 0,0-1 16</inkml:trace>
  <inkml:trace contextRef="#ctx0" brushRef="#br0" timeOffset="14443.49">12636 4191 0,'0'0'0,"0"-21"16,22 21-16,-1 0 0,0 0 16,0 0-1,0 0-15,-21 21 0,21-21 0,1 21 16,-1 0-16,-21 1 0,21 20 0,0-21 15,-21 21-15,0-20 0,21 20 16,-21-21-16,21 21 0,-21-20 0,0 20 16,0-21-16,0 21 0,0-20 0,0-1 15,0 0-15,0 0 0,0 0 16,0 0-16,-21-21 16,0 0-1,21-21-15,0 0 16,0 0-16,0 0 0,0-22 0,0 22 15,21-21-15,22 0 16,-22-1-16,0 1 0,0 0 0,0-1 16,0 1-16,1 21 0,-1-22 0,0 22 15,-21 0-15,0 0 16,21 21-16,-21-21 0</inkml:trace>
  <inkml:trace contextRef="#ctx0" brushRef="#br0" timeOffset="15411.94">13504 3556 0,'0'0'0,"0"21"31,0 22-15,-21-22-16,21 21 0,0 0 16,-21 1-16,0 20 0,21 1 0,-21-1 15,21 1-15,0-1 0,-22 1 0,22 20 16,-21-20-16,21-1 0,0-20 16,0 20-16,0-20 0,0 20 0,0-21 15,0 1-15,0-22 0,21 21 16,1-21-16,-1 1 0,0-1 15,0-21-15,0 0 0,0 0 0,22 0 16,-22 0-16,0 0 0,21-21 16,-20-1-16,20 1 0,-21-21 0,0 21 15,0-22-15,22 22 0,-22-21 0,0 0 16,-21 20-16,21-20 0,-21 0 16,21 21-16,-21-1 0,0 1 0,0 0 15,0 42 16,-21 0-31,21 1 0,-21-1 0,21 0 16,0 0-16,0 21 16,0-20-16,0-1 0,0 0 0,0 0 15,0 0-15,0 0 0,21-21 0,0 22 16,1-22-16,-1 0 0,21 0 16,0 0-16,-20 0 0,20 0 0,0 0 15,1-22-15,20 1 0,-21 0 16,-20 21-16,20-21 0,0-21 0,-21 20 15,1 1-15,-1 0 0,0-21 0,0 21 16,-21-1-16,0 1 0,0 0 16,0 0-16,0 0 0,0 42 47,0 0-47,0 0 0,0 0 0,0 22 15,0-1-15,0-21 0,0 22 16,0-1-16,0 0 0,0 22 0,0-22 15,-21 22-15,0-22 0,0 21 0,21 1 16,-22-1-16,1 1 0,0-1 16,0 1-16,0-1 0,-22 1 0,22-1 15,0 1-15,0-1 0,0-20 0,0 20 16,21-20-16,-22-1 0,22 0 16,-21 1-16,21-22 0,0 0 0,0 0 15,0 0-15,0-42 31,0 0-31,0 0 16,0 0-16,0-1 0,21-20 0,-21 0 16,22-1-16,-1 1 0,-21 0 0,0-22 15</inkml:trace>
  <inkml:trace contextRef="#ctx0" brushRef="#br0" timeOffset="15686.78">13250 3958 0,'0'0'0,"0"-21"0,21 21 16,1 0-16,20 0 16,0-21-16,22 21 0,-22 0 0,22 0 15,-22 0-15,21 0 0,-20 0 16,20 0-16,-20-21 0,-1 21 0,0 0 15,-21 0-15,22 0 0,-22 0 0,21 0 16,-21 0-16,1 0 16,-1 0-16</inkml:trace>
  <inkml:trace contextRef="#ctx0" brushRef="#br0" timeOffset="17215.45">15134 4382 0,'0'0'0,"21"21"15,0 0-15,1-21 16,-1 0-16,21 21 0,-21-21 0,22 0 16,-22 0-16,21 0 0,0 0 0,1 0 15,-1-21-15,0 0 0,1 0 16,20-1-16,-20 1 0,-1 0 0,-21-21 16,21 21-16,1-22 0,-22 1 15,0 0-15,0-1 0,0 1 0,-21 0 16,0 20-16,0-20 0,0 0 0,0-1 15,0 1-15,-21 21 0,0-21 16,0 20-16,21 1 0,-21 0 0,0 0 16,-1 21-16,1 0 15,0 0-15,0 0 0,0 21 0,21 0 16,0 22-16,-21-1 0,-1 0 0,22 1 16,0 20-16,-21 1 0,21 20 15,-21 1-15,0-22 0,0 22 0,0 0 16,-1-22-16,1 22 0,0 0 15,0-1-15,0 1 0,0 0 0,-1-1 16,22-20-16,0 20 0,-21 1 0,21-21 16,-21-1-16,21 1 0,0-1 15,-21 1-15,21-1 0,0-21 0,0 22 16,0-22-16,0 1 0,21-22 0,0 0 16,-21 21-16,21-42 15,1 21-15,-1-21 0,0 0 0,0 0 16,0 0-16,0 0 0,1-21 0,-1 0 15,0 0-15,0-21 0,21-1 0,-20 1 16,-1 0-16,21-1 0,-21 1 16,0-22-16,22 1 0,-43 21 0,21-22 15,-21 1-15,21-1 0,-21 1 16,0-1-16,-21 22 0,0-22 0,0 22 16,-22 0-16,1-1 0,0 22 0,-1-21 15,1 21-15,-22-1 0,22 22 16,0-21-16,-1 21 0,1 0 15,21 0-15,0 0 0,21-21 16,21 21 0,0 0-16,21 0 0,1-21 0,-1 21 15,22-21-15,-22 21 0,21-21 16,-20-1-16,20 1 0,-20 0 0,20 0 16,1 0-16,-1-22 0,1 22 0,-22-21 15,21 0-15,1 20 0,-22-20 16,1 0-16,-1 21 0,-21-1 0,21 1 15,-42 0-15,0 0 0,22 0 0,-44 21 32,1 0-32,0 0 15,0 0-15,0 0 0,21 21 16,-21 0-16,-1 0 0,22 22 0,0-22 16,0 0-16,0 21 0,0-21 0,0 1 15,0 20-15,0-21 0,22 21 16,-1-20-16,0-1 0,0 0 0,0 0 15,0 0-15,1-21 0,20 21 16,-21-21-16,0 0 0,0 0 0,22 0 16,-22 0-16,21 0 0,-21-21 0,22 21 15,-22-21-15,21 0 0,-21-21 16,22 20-16,-22-20 0,21 21 0,-21-21 16,1-22-16,-1 22 0,0-22 15,0 1-15,0 20 0,0-20 16,1-1-16,-1 1 0,0 21 0,-21-22 15,0 22-15,0-1 0,21 1 16,-21 0-16,0-1 0,0 22 0,0 0 16,0 0-16,-21 21 0,0 0 15,0 0-15,21 21 16,-22 0-16,22 0 0,-21 22 0,21-1 16,-21-21-16,21 22 0,-21-1 15,21 21-15,0-20 0,0-1 0,0 22 16,0-22-16,0 21 0,-21-20 0,21-1 15,0 0-15,0 22 16,0-22-16,0 1 0,0-22 0,0 21 16,0-21-16,21 22 0,-21-22 15,21 0-15,0 0 0,0 0 0,22-21 16,-22 21-16,21-21 0,-21 0 0,22 0 16,-22 0-16,21 0 0,1 0 15,-22 0-15,21-21 0,-21 21 0,22-21 16,-22 0-16,21 0 0,-21 0 0,0-1 15,22 1-15,-22 0 0,0-21 16,0 21-16,0-22 0,1 1 16,-22 0-16,21 20 0,-21-20 0,0 21 15,0 0-15,0 0 0,0-1 16,-21 22-16,-1 0 16,1 22-16,0-22 0,0 21 15,0 21-15,0-21 0,-1 22 0,22-22 16,0 21-16,0 0 0,0-20 15,0 20-15,0-21 0,0 21 0,0-20 16,0-1-16,22 0 0,-1 0 0,0 0 16,0 0-16,0-21 0,22 0 15,-22 0-15,0 0 0,21 0 0,-21 0 16,1 0-16,20-21 0,-21 21 0,0-21 16,22 0-16,-22 0 0,21-22 15,-21 22-15</inkml:trace>
  <inkml:trace contextRef="#ctx0" brushRef="#br0" timeOffset="17647.06">16425 3535 0,'0'0'0,"-21"21"0,21 0 16,-21 0-16,21 1 15,21-22 1,0 0 0,0 0-1,1-22-15,-22 1 16,0 42 46,0 1-46,-22-22 0</inkml:trace>
  <inkml:trace contextRef="#ctx0" brushRef="#br0" timeOffset="18887.22">1079 7070 0,'0'-21'47,"-21"21"-47,21-22 0,0 1 16,0 0 0,0 0-16,0 0 15,0 0-15,0-1 0,21 1 16,1 0-16,-1 21 15,0 0-15,0 0 0,0 0 0,0 0 16,22 0-16,-22 0 16,21 21-16,1 0 0,-1 1 0,0-1 15,1 0-15,-22 21 0,21 1 16,-21-1-16,0 0 0,1 1 16,-22 20-16,0-21 0,0 22 0,-22-22 15,-20 22-15,21-22 0,-21 0 16,-1 22-16,-20-22 0,20 1 0,-20-1 15,-1-21-15,22 21 0,-21-20 16,20-1-16,-20 0 0,20-21 16,1 0-16,21 0 0,-21 0 0,20 0 15,1 0-15,21-21 0,0 0 16,0-1-16,0-20 0,0 21 0,0-21 16,0 20-16,0-20 15,21 0-15,22 21 0,-22-22 0,0 22 16,21 0-16,-20 0 0,20 0 15,0 21-15,-21 0 0,22 21 0,-1 0 16,0 0-16,-20 0 0,20 0 16,-21 22-16,0-22 0,0 21 15,1-21-15,-22 22 0,21-22 0,-21 0 16,0 21-16,21-20 0,-21-1 16,0 0-16,0 0 0,21-21 15,0 0-15,0 0 16,1 0-1,-1-21-15,-21 0 0,21 0 16,0-1-16</inkml:trace>
  <inkml:trace contextRef="#ctx0" brushRef="#br0" timeOffset="19072.12">1926 7535 0,'21'0'78,"-21"-21"-46</inkml:trace>
  <inkml:trace contextRef="#ctx0" brushRef="#br0" timeOffset="20483.48">3895 7472 0,'0'0'16,"-22"21"-16,22 0 16,-21-21-16,0 0 0,21-21 31,0 0-31,0 0 15,21 0-15,0-22 0,1 1 0,20 0 16,-21-1-16,21 1 0,1 0 16,-22-22-16,21 22 0,1-1 0,-22 1 15,21 0-15,-21-1 0,0 1 16,1 21-16,-22 0 0,0 0 0,0-1 16,-22 22-1,1 0-15,-21 22 0,21-22 16,0 21-16,-22 0 0,22 0 15,0 0-15,0 0 0,0 22 0,21-22 16,0 0-16,0 21 0,0-20 0,21 20 16,0 0-16,0-21 15,0 22-15,22-1 0,-22 0 0,21 1 16,-21-22-16,22 21 0,-22 1 16,0-22-16,0 0 0,0 21 0,-21-21 15,0 1-15,0-1 0,0 0 0,0 0 16,-21-21-16,0 0 15,0 0-15,0 0 0,-22 0 0,22 0 16,-21 0-16,21 0 0,-1-21 16,-20 0-16,21 0 0,-21-1 0,20 1 15,-20 0-15,21 0 0,0-21 16,0 20-16,-1 1 0,1 21 16,21-21-16,0 42 31,21-21-31,1 21 0,-1 1 15,0-1-15,21 0 0,-21 0 16,1 0-16,20 0 0,-21 1 0,21-1 16,1-21-16,-1 21 0,-21-21 0,22 0 15,-1 0-15,0 0 0,1 0 16,-1 0-16,0-21 0,22 0 0,-22-1 16,0 1-16,1 0 0,-1-21 15,0 21-15,-20-22 0,20 1 16,-21 0-16,21-1 0,-20 1 0,-1-22 0,-21 22 15,21 0-15,-21-1 16,21-20-16,-21 21 0,0-1 0,0 1 16,0 0-16,0-1 0,0 1 15,0 21-15,0 0 0,0-1 0,0 44 32,0-1-32,0 0 0,0 0 15,0 21-15,0-20 0,0 20 0,0 0 16,0 1-16,0-1 0,0 0 15,0 1-15,0 20 0,0-21 0,0 22 16,0-22-16,0 1 0,0-1 16,0 0-16,0 1 0,0-1 15,21-21-15,0 0 0,-21 0 0,22 1 16,-1-22-16,0 0 0,0 0 16,0 0-16,0 0 0,1 0 0,20-22 15,-21 1-15,0 0 0,22 0 0,-22 0 16,0 0-16,0-22 0,21 22 15,-20-21-15,-1 21 0,0-22 0,-21 1 16,21 21-16,-21-22 0,0 22 16,21 0-16,-21 0 0,0 0 15,0 42 1,-21 0 0,21 0-16,-21 0 0,21 22 0,-21-22 0,21 21 15,0 1-15,0-22 0,0 21 16,0-21-16,0 22 0,0-22 15,0 21-15,21-21 0,0 0 0,-21 1 16,21-22-16,0 0 0,1 21 0,20-21 16,-21 0-16,21 0 0,-20-21 15,20 21-15,-21-22 0,21 1 0,1 0 16,-22-21-16,0 21 0,21-22 16,-42 1-16,22 0 0,-22-1 0,0 1 15,0 0-15,0-1 0,0 1 0,-22 0 16,1 20-16,-21-20 0,21 21 15,-22 0-15,22 0 0,-21 21 16,0 0-16,20 0 0,-20 0 0,0 0 16,-1 0-16,22 21 0,-21-21 15,21 21-15,-22 0 0,22 0 0,0-21 16,21 21-16,-21 1 16,0-22-16,0 0 31</inkml:trace>
  <inkml:trace contextRef="#ctx0" brushRef="#br0" timeOffset="20728.33">4741 6943 0,'0'0'0,"21"0"16,22 0-16,-22 0 15,21 0-15,1-21 0,-1 21 0,21-22 16,-20 22-16,-1-21 0,0 21 0,1-21 16,-1 21-16,22 0 0,-43 0 15,21-21-15,0 21 0,1 0 0,-22 0 16,0 0-16,0 0 16,0 0-16,1 0 15,-1 0-15,0 0 0,0 21 16</inkml:trace>
  <inkml:trace contextRef="#ctx0" brushRef="#br0" timeOffset="21203.83">6202 7091 0,'0'0'16,"-21"21"-16,-1-21 0,1 0 0,21-21 31,0 0-31,0 0 16,0-1-16,21 1 0,1 0 15,-1 0-15,0 21 0,0-21 16,0 21-16,0 0 0,22 0 16,-22 0-16,0 0 0,0 0 15,0 21-15,1 0 0,-1 0 0,0 0 16,0 1-16,0 20 0,0-21 0,-21 21 15,0 1-15,0-1 0,0 0 16,0-20-16,0 20 0,0 0 16,0-21-16,0 1 0,0-1 0,-21 0 15,21 0-15,0 0 0,0-42 32,0 0-32,0 0 0,0 0 15,0-1-15,0-20 0,0 21 16,21-21-16,-21-22 0,0 22 0,22-1 15,-1 1-15,-21 0 0,21-1 0,-21 22 16,21-21-16,0 21 0,-21-22 16,21 22-16,1 0 0,-22 0 0,21 21 15,0 0-15,0 0 16,0 0-16,0 21 16,-21 0-16</inkml:trace>
  <inkml:trace contextRef="#ctx0" brushRef="#br0" timeOffset="21547.63">7048 7218 0,'0'0'0,"22"21"0,-1 0 15,0-21-15,0 0 16,0 0-16,0-21 16,-21 0-16,22 21 0,-1-21 0,0 0 15,0-1-15,-21-20 0,21 21 0,-21 0 16,21 0-16,-21-1 0,0 1 15,0 0-15,0 0 0,0 0 16,0 0-16,-21 21 0,0 0 16,0 0-16,0 0 0,0 0 0,-1 0 15,1 21-15,0 0 0,0 0 0,21 0 16,-21 0-16,21 22 0,-21-22 16,21 21-16,0 1 0,0-1 0,0-21 15,0 21-15,0-20 0,0 20 0,0-21 16,21 0-16,0 0 0,0 1 15,0-22-15,-21 21 0,21-21 0,1 0 16,20 0-16,-21 0 0,0 0 0,0 0 16,22-21-16,-22-1 0,21 1 15,-21 0-15,22 0 0</inkml:trace>
  <inkml:trace contextRef="#ctx0" brushRef="#br0" timeOffset="22003.49">9059 6287 0,'0'21'15,"0"0"-15,0 0 0,0 21 16,0 1-16,0-1 0,0 0 15,0 22-15,0-1 0,0-20 16,0 20-16,0 1 0,0-22 0,0 0 16,0 22-16,0-22 0,-21 1 15,21 20-15,-21-42 0,0 22 0,21-1 16,0-21-16,-21 21 0,21-20 0,0-1 16,0-42-1,21 21-15,0-22 16,0-20-16,0 21 0,0-21 0,1-1 15,20 1-15,-21 0 0</inkml:trace>
  <inkml:trace contextRef="#ctx0" brushRef="#br0" timeOffset="22683.84">9419 6435 0,'0'42'0,"0"-84"0,0-1 0,0 22 0,0 0 16,0 63-1,0-20-15,0-1 0,-21 21 16,21 22-16,0-22 0,0 0 0,0 22 15,0-22-15,0 22 0,0-22 16,0 0-16,0 22 0,0-22 0,-21 0 16,21 1-16,0-1 0,0 0 0,0-20 15,-21 20-15,21-21 0,0 21 16,0-20-16,0-1 0,0-42 47,0-1-47,21 1 0,-21-21 0,21 21 15,0-22-15,-21 22 0,21-21 0,0 21 16,-21-22-16,22 22 0,-1 0 16,-21 0-16,0 0 0,21 21 0,0 0 15,0 0-15,0 21 16,-21 0 0,22 0-16,-22 0 0,0 1 0,0-1 15,0 0-15,0 0 0,21 0 0,-21 22 16,21-22-16,-21 0 0,21 0 15,0 0-15,0-21 0,1 21 16,-1 1-16,0-22 0,0 0 0,21 0 16,-20 0-16,20 0 0,0 0 15,1 0-15,-22 0 0,21-22 0,0 22 16,-20-21-16,20 0 0,-21 0 0,21-21 16,-20 20-16,-1-20 0,0 21 15,0-21-15,0 20 0,-21-20 0,0 21 16,0 0-16,0 0 0,0-1 0,0 1 15,-21 21-15,0 0 16,0 21-16,0 1 0,-22-1 16,22 0-16,21 0 0,-21 0 15,21 0-15,0 22 0,0-22 16,0 0-16,0 21 0,0-20 0,21-1 16,-21 0-16,21 0 0,0 0 0,1 0 15,20 1-15,-21-22 0,0 21 16,22-21-16,-22 0 0,0 0 0,21 0 15,-21 0-15,1 0 0,-1-21 0,21-1 16,-21 1-16,0 0 0,1 0 16,-1 0-16,0 0 0,0-1 0,0 1 15,-21-21-15,0 21 0,0-22 16,0 22-16,0 0 0</inkml:trace>
  <inkml:trace contextRef="#ctx0" brushRef="#br0" timeOffset="22959.69">8975 6710 0,'0'21'16,"21"-21"-16,0 0 0,21 0 15,1-21-15,20 0 0,-21 21 16,22-21-16,-1-1 0,1 1 0,-1 21 15,1-21-15,-22 0 0,22 21 16,-22-21-16,22 21 0,-22 0 16,0-21-16,-21 21 0,1-22 0,20 22 15,-42 22 17</inkml:trace>
  <inkml:trace contextRef="#ctx0" brushRef="#br0" timeOffset="25015.33">12594 6795 0,'21'0'47,"0"-22"-31,-21 1-16,22 21 0,-1-21 0,-21 0 15,21 0-15,-21 0 0,0-1 0,0 1 16,0 0-16,0 0 16,0 0-16,0 0 0,0-1 0,-21 1 15,-22 0-15,22 21 0,0 0 16,0 0-16,-21 0 0,20 0 15,-20 0-15,21 21 0,-21 0 0,-1 1 16,22 20-16,-21-21 0,21 21 16,-1 1-16,1-1 0,0 0 0,21 1 15,-21-1-15,21 0 0,0-20 0,0 20 16,0-21-16,21 0 0,0 0 16,-21 1-16,21-1 0,1 0 0,-1-21 15,21 0-15,-21 0 0,0 0 0,1 0 16,20-21-16,-21 21 0,21-21 15,-20-1-15,-1 1 0,21-21 0,-21 21 16,22-22-16,-22 22 0,21-21 16,-21 0-16,0-1 0,1-20 0,-1 20 15,0-20-15,0-1 0,0 22 16,-21-21-16,0 20 0,0-20 0,0 20 16,0 1-16,0 0 0,0-1 15,0 1-15,-21 21 0,0 0 0,21 0 16,-21-1-16,0 22 0,-1 0 15,1 22-15,21-1 16,0 21-16,0 0 0,-21 1 16,21-1-16,0 22 0,0-1 0,0 1 15,0-22-15,0 21 0,0 1 0,0-1 16,0-20-16,0-1 16,0 0-16,0 1 0,21-1 0,0 0 15,1-20-15,-1-1 0,0 0 0,21 0 16,1 0-16,-22-21 0,21 0 15,0 0-15,22 0 0,-22 0 0,1 0 16,20-21-16,-21 21 0,22-21 0,-22 0 16,1 0-16,-1-22 0,0 22 15,1 0-15,-22-21 0,0 20 0,0-20 16,-21 21-16,0-21 0,0-1 16,0 1-16,0 21 0,0-22 0,-21 1 15,0 21-15,0 0 0,-1 0 0,1 21 16,0 0-16,0 0 0,-21 0 15,20 21-15,1 0 0,0 21 16,0-21-16,0 22 0,21-1 16,-21-21-16,-1 22 0,1-1 0,21 0 15,-21-21-15,21 22 0,0-22 0,0 0 16,0 0-16,0 0 0,0 1 16,0-1-16,21 0 0,0-21 0,1 0 15,-1 0-15,0 0 0,0 0 0,0 0 16,0 0-16,22 0 0,-22-21 15,0 0-15,0-1 0,0 1 0,1 0 16,-1-21-16,-21 21 0,21-22 0,-21 1 16,21 0-16,-21-1 15,0 1-15,0 0 0,0-1 0,0 22 16,0 0-16,0 0 0,0 0 16,0 42-1,0 21 1,0-21-16,-21 22 0,21-22 15,0 21-15,-21-21 0,21 22 0,0-1 16,0-21-16,0 21 0,0 1 16,21-22-16,0 0 0,-21 21 0,21-20 15,0-1-15,1 0 0,-1-21 0,21 21 16,-21-21-16,22 0 0,-1 0 16,-21 0-16,21 0 0,1 0 15,-1 0-15,0-21 0,1 0 0,-1 0 16,0-1-16,1 1 0,-22-21 15,21 0-15,-21-1 0,22 1 0,-22-22 16,0 1-16,0 21 0,-21-22 16,21 1-16,-21-1 0,22 22 0,-22-22 15,0 22-15,0 0 0,0-1 0,0 22 16,0-21-16,0 21 0,0-1 16,0 44-1,-22-1 1,1 0-16,0 0 0,21 0 15,0 22-15,-21-1 0,21 0 0,-21 1 16,21 20-16,0-21 0,0 1 16,0 20-16,0-20 0,0-1 0,0 0 15,0 1-15,0-1 0,0 0 0,0-21 16,21 22-16,0-22 0,0 0 16,0 0-16,1 0 0,-1 1 0,21-1 15,-21-21-15,22 0 0,-22 0 16,21 0-16,0 0 0,1 0 0,-22 0 15,21-21-15,1 21 0,-1-22 0,0 1 16,-21 0-16,22 0 0,-1 0 16,-21-22-16,0 22 0,1-21 15,-1 21-15,0-22 0,-21 1 0,0 0 16,0-1-16,0 1 0,0 21 16,0-21-16,-21 20 0,0 1 0,-1 0 15,1 0-15,0 21 0,-21 0 0,21 0 16,-22 0-16,22 21 0,-21 0 15,21 0-15,-22 22 0,22-22 0,0 21 16,0 1-16,21-1 0,0 0 16,-21-21-16,21 22 0,0-1 0,0-21 15,0 22-15,0-22 0,0 0 0,21 21 16,-21-21-16,21-21 0,0 22 16,0-1-16,0-21 0,1 0 15,20 0-15,-21 0 0,0 0 0,0 0 16,1-21-16,-1 21 0,0-22 15,21-20-15,-21 21 0,1 0 0,-22-22 16,21 1-16,-21 0 0,21-1 0,-21 1 16,0 0-16,0-1 0,0 1 15,0 0-15,0 21 0,0-1 0,0 1 16,0 0-16,0 0 0,-21 21 31,21 21-31,0 0 0,0 0 0,0 22 16,0-22-16,0 21 15,0 1-15,0-22 0,0 21 0,0 0 0,0-20 16,0 20-16,0 0 0,21-21 16,-21 1-16,21 20 0,0-21 15,0 0-15,1 0 0,-1 1 0,0-22 16,0 21-16,0-21 0,22 0 0,-1 0 16,-21 0-16,21 0 0,1 0 15,-1 0-15,-21-21 0,22-1 0,-1 1 16,-21 0-16,21 0 0,-20 0 15,20-22-15,-21 22 0,0-21 0,0 0 16,1-1-16,-1 1 0</inkml:trace>
  <inkml:trace contextRef="#ctx0" brushRef="#br0" timeOffset="25342.21">14055 6160 0,'0'0'16,"-22"21"-16,65-21 15,-1 0-15,0 0 0,22 0 0,-1 0 16,1-21-16,21 21 0,-1-22 15,-20 22-15,20-21 0,-20 21 0,-1 0 16,1-21-16,-1 21 0,-20 0 16,-1 0-16,0 0 0,-20 0 0,-1 0 15,0 0-15,-42 0 47,0 0-47</inkml:trace>
  <inkml:trace contextRef="#ctx0" brushRef="#br0" timeOffset="29840.34">3746 8700 0,'0'0'0,"0"-22"0,22 22 15,-22-21-15,0 0 0,0 0 16,0 0-1,0 0 1,0 42 15,0 0-15,0 0-16,0 21 0,21-20 0,-21-1 16,0 21-16,0-21 0,0 22 15,0-22-15,0 21 0,0-21 16,0 22-16,0-22 0,0 0 0,21 0 15,-21 0-15,0 0 0,0 1 16,0-44 31,0 1-47,0 0 16,0 0-16,0 0 0,0 0 15,0-1-15</inkml:trace>
  <inkml:trace contextRef="#ctx0" brushRef="#br0" timeOffset="30224.12">3704 8255 0,'-21'42'15,"21"-20"-15,0-1 0,0 0 16,0 0-16,0 0 16,0 0-16,0 1 0,21-22 15,0 0 1,0 0-16,1 0 0,-1 0 0,0-22 16,0 22-16,-21-21 0,21 0 15,0 0-15,-21 0 0,22 0 0,-22-1 16,0 1-16,0 0 15,0 0-15,-22 21 0,1-21 0,0 21 16,0 0-16,0 0 0,0 0 0,-1 0 16,1 21-16,0 0 0,0 0 15,21 0-15,-21 1 0,21-1 16,0 0-16,0 0 16,0 0-16,0 0 0,21 1 15,0-22-15,0 0 0,0 21 16</inkml:trace>
  <inkml:trace contextRef="#ctx0" brushRef="#br0" timeOffset="30662.87">4191 8573 0,'0'0'0,"0"21"0,0 42 16,21-42-16,-21 22 15,0-22-15,0 0 0,0 21 16,0-20-16,0-1 0,0 21 15,0-21-15,0 0 0,0 1 16,0 20-16,0-21 0,0 0 16,0 0-16,0 1 0,0-1 15,-21-21 1,21-21 0,0-1-16,0 1 0,0 0 15,0-21-15,0-1 0,0 1 0,0 0 16,0-1-16,21-20 0,0 21 15,0-1-15,1 1 0,20 21 0,0-22 16,-21 22-16,22 0 0,-1 21 16,0 0-16,1 0 0,-1 0 15,0 21-15,1-21 0,-22 21 0,21 1 16,-21 20-16,1-21 0,-1 21 16,0 1-16,-21-22 0,0 21 0,0 1 15,0-1-15,0-21 0,0 21 0,0 1 16,0-22-16,-21 0 0,21 0 15,-21 0-15,21 1 0,0-1 0,21-21 32,0 0-32,0 0 0,21 0 0,1-21 15</inkml:trace>
  <inkml:trace contextRef="#ctx0" brushRef="#br0" timeOffset="31051.67">6308 8149 0,'0'0'0,"0"-21"16,-22 42 0,22 0-16,0 1 15,0 20-15,-21 0 0,21 1 16,0-1-16,-21 0 0,21 1 0,0-1 16,0 0-16,0 1 0,0 20 15,0-21-15,0 1 0,0-1 0,0 0 16,0-20-16,0 20 0,0-21 0,0 0 15,0 0-15,0 1 0,0-1 16,0 0-16,0-42 31,-21 0-31,0-1 16</inkml:trace>
  <inkml:trace contextRef="#ctx0" brushRef="#br0" timeOffset="31835.5">5821 8763 0,'0'0'0,"-21"0"0,42 0 31,0-21-31,21 21 0,1 0 16,-1-21-16,0 21 0,1-21 0,-1-1 15,21 1-15,-20 21 0,20-21 16,1 0-16,-1-21 0,1 20 0,-1 1 16,-20 0-16,20-21 0,-21 21 15,1-22-15,-1 1 0,-21 21 16,0-22-16,1 22 0,-22-21 0,0 0 15,0 20-15,0 1 0,0-21 0,-22 42 16,22-21-16,-21 21 0,0 0 16,0 0-16,0 21 0,0 0 0,21 0 15,-22 0-15,22 22 0,-21-22 16,21 21-16,-21 1 0,21-1 0,0 21 16,0-20-16,0-1 0,0 0 0,0 1 15,0 20-15,0-20 16,-21-1-16,21 0 0,0 1 0,0-1 15,-21 0-15,21-21 0,0 22 0,0-22 16,0 0-16,0 0 0,21-42 31,0 0-15,0-21-16,0 20 0,1-20 16,-1 0-16,0-1 0,0 1 0,0 0 15,0 21-15,1-22 0,-1 22 16,0 0-16,0 21 0,0 0 0,0 0 15,1 21 1,-22 0-16,0 0 16,0 1-16,0-1 0,0 0 15,0 0-15,0 21 0,21-20 0,-21-1 16,21 0-16,-21 0 0,21 0 16,0 0-16,22-21 0,-22 22 0,0-22 15,21 0-15,-21 0 0,22 0 0,-1 0 16,0 0-16,-20-22 0,20 22 15,0-21-15,1 0 0,-22 0 0,21 0 16,-21-22-16,22 22 0,-22-21 0,0 21 16,0-22-16,0 22 0,-21 0 15,0-21-15,0 21 0,0-1 0,0 1 16,0 0-16,-21 21 0,0 0 16,0 0-16,0 21 15,-1 0-15,1 1 0,0-1 0,21 0 16,0 0-16,0 21 0,0-20 0,0-1 15,0 21-15,0-21 0,0 0 16,0 1-16,21-1 0,0 0 0,1 0 16,20-21-16,-21 0 0,21 21 0,-20-21 15,20 0-15,0 0 0,1 0 16,-1-21-16,-21 0 0,21 21 0,-20-21 16,-1 0-16,21-1 0,-42 1 0,21 0 15</inkml:trace>
  <inkml:trace contextRef="#ctx0" brushRef="#br0" timeOffset="34035.19">9038 8784 0,'0'0'0,"0"21"15,21-21-15,22 0 16,-22 0-16,0-21 0,21 0 0,1 0 16,-1 0-16,0 0 0,1-1 0,-1-20 15,0 21-15,22-21 0,-22 20 16,0-20-16,1 0 0,-22-1 16,21 1-16,-21 0 0,1-1 0,-22 1 15,0-21-15,0 20 0,0 1 16,0 0-16,-22-1 0,1 1 0,0 21 15,0 0-15,0-1 0,0 1 16,-1 21-16,1 0 0,0 0 0,0 0 16,21 21-16,-21 1 0,21-1 15,-21 21-15,21 22 0,0-22 0,0 21 16,0 1-16,0 21 0,0-22 0,0 22 16,-22-1-16,22 1 0,0 0 15,0-1-15,-21 1 0,21 0 0,0-1 16,0 22-16,-21-21 0,21 0 0,0-1 15,0 22-15,0-21 16,0-1-16,0 1 0,0 21 0,-21-43 16,21 22-16,-21 0 0,21-22 0,0 1 15,0-1-15,0-20 0,0-1 0,0 0 16,0-21-16,0 1 0,21-1 16,0-21-16,0 0 0,0-21 0,22-1 15,-22-20-15,0 0 0,0 21 0,22-43 16,-22 22-16,0-22 0,21 1 0,1-1 15,-22 1-15,0-22 0,21 0 16,-21 1-16,1 20 0,-22-20 0,0-1 16,0 21-16,-22-20 0,1 20 0,-21 1 15,0-1-15,-1 22 16,-20 0-16,20-1 0,-20 1 0,-1 21 16,22 0-16,-21-1 0,20 1 0,1 21 15,21 0-15,-22 0 0,22 0 16,0 0-16,63 0 15,-20 0 1,-1-21-16,0 21 0,21-21 0,1 0 16,-22 0-16,21-1 0,0 1 0,22 0 15,-22 0-15,1-21 16,20 20-16,-21 1 0,1-21 0,-1 21 16,0 0-16,-20-22 0,20 22 0,-21-21 15,0 21-15,0-1 0,1 1 16,-22 0-16,0 0 0,0 0 0,0 0 15,0 42 17,0 0-32,0 0 15,0 0-15,0 22 16,0-22-16,0 0 0,0 0 0,0 0 16,0 22-16,0-22 0,21 0 0,0 0 15,0 21-15,-21-20 16,21-1-16,0 0 0,1-21 0,-1 21 15,-21 0-15,21-21 0,0 0 0,0 0 16,0 0-16,1 0 0,-1 0 16,0-21-16,0 0 0,0 0 0,0 0 15,1-1-15,-1 1 0,-21 0 16,21 0-16,-21-21 0,21 20 0,-21-20 16,0 0-16,0-1 0,0 1 0,0 0 15,0-1-15,-21 1 0,0 0 16,0-1-16,-1 22 0,1-21 0,-21 21 15,21 21-15,0 0 0,-22 0 16,1 0-16,21 0 0,-22 21 16,22 0-16,-21 0 0,21 22 0,0-22 15,-1 21-15,1-21 0,21 22 16,0-1-16,0-21 0,0 0 0,21 22 16,1-22-16,-1 0 0,0 0 0,0 0 15,21-21-15,1 21 0,-1 1 16,0-22-16,1 0 0,-1 0 0,0 0 15,1 0-15,20 0 0,-20-22 0,20 1 16,-21 21-16,22-21 0,-1 0 16,-20 0-16,20 0 0,-20-1 0,-1 1 15,-21 0-15,0 0 0,-21 0 16,0-22-16,0 22 0,-21 0 16,0 0-16,0 21 0,0 0 15,-22 0-15,22 0 0,0 0 0,0 21 16,-22-21-16,22 21 0,21 0 15,0 1-15,0-1 0,0 0 0,0 0 16,0 0-16,0 0 0,21 1 16,1-1-16,-1-21 0,0 21 0,0 0 15,0 0-15,0 0 0,1 1 0,20-1 16,-21 0-16,0-21 0,-21 21 16,21 0-16,1 0 0,20-21 0,-21 0 15,0 22-15,22-22 0,-22 0 0,21 0 16,0 0-16,1 0 15,-1 0-15,-21-22 0,22 1 0,-22 0 16,21 21-16,-21-21 0,0 0 0,22 0 16,-22-22-16,-21 22 0,21 0 15,-21-21-15,21-1 0,-21 22 0,0-21 16,0-1-16,0 1 0,0 21 0,0 0 16,0 0-16,0-1 0,0 1 15,-21 21-15,21 21 16,-21 1-16,0-1 0,21 0 0,-21 21 15,21-21-15,0 22 0,-22-22 16,22 21-16,-21-21 0,21 22 0,-21-22 16,21 0-16,0 0 0,0 0 15,0 1-15,0-1 0,0 0 16,0 0-16,0 0 16,21-21-1,0 0-15,-21-21 16,0 0-16,0 0 0,22 21 0,-1-21 15,-21-22-15,21 22 0,0-21 0,-21 21 16,21-22-16,0 1 0,1 0 16,-1 20-16,0-20 0,-21 21 0,21 0 15,0 21-15,0 0 0,1 0 16,-1 0-16,-21 21 16,21-21-16,-21 21 0,0 0 0,0 22 0,0-22 15,0 0-15,0 0 16,0 0-16,21 22 0,-21-22 0,0 0 15,0 0-15,0 0 0,0 22 0,0-22 16,0 0-16,21 0 0,-21 0 16,21-21 15,-21-21-15,0 0-16,22 0 0,-1 0 15,0-1-15,0-20 0,0 21 16,0-21-16,1-1 0,-1 1 0,21 0 15,0-1-15,-20 1 0,20 0 16,0 20-16,-21 1 0,22 0 0,-22 21 16,0 0-16,21 0 0,-42 21 15,22 0-15,-1 1 0,-21-1 0,21 21 16,-21-21-16,0 22 0,0-22 0,0 21 16,0-21-16,0 22 0,0-22 15,0 0-15,0 0 0,0 0 0,0 0 16,0 1-16,0-1 0,0 0 15,0-42 17</inkml:trace>
  <inkml:trace contextRef="#ctx0" brushRef="#br0" timeOffset="35199.54">13695 8530 0,'0'-21'16,"0"0"-16,0 0 16,0 0-16,0-1 0,21 1 0,0-21 15,0 21-15,0-22 0,1 1 16,-1 0-16,0-1 0,0 1 15,0 0-15,0-1 0,1 1 0,-22 0 16,0 21-16,21-1 0,-21 1 16,0 0-16,-21 42 15,-1 0-15,1 1 16,0 20-16,21 0 0,-21 1 16,0-1-16,21 21 0,-21-20 0,21 20 15,0-20-15,0-1 0,0 0 16,0 1-16,0-1 0,21-21 0,21 21 15,-21-20-15,22-1 0,-22-21 0,21 0 16,0 0-16,1 0 0,-1 0 16,0 0-16,1 0 0,-1-21 15,22-1-15,-22 1 0,0 0 0,-21 0 16,22-21-16,-1 20 0,-21-20 16,0 0-16,1-1 0,-22 1 0,0 0 15,0-1-15,0 1 0,-22 0 16,1-1-16,0 1 0,-21 0 0,-1 21 15,1-1-15,-21 1 0,20 0 0,-20 21 16,-1 0-16,22 0 0,0 0 16,-1 0-16,1 21 0,0 0 0,20 1 15,22-1-15,0 0 0,0 0 16,0 0-16,22 0 0,-1 1 0,0-1 16,21 0-16,1-21 0,-1 0 15,0 0-15,22 0 0,-1 0 16,1 0-16,-1 0 0,1 0 0,-1-21 15,1 0-15,-22-22 0,22 22 16,-22 0-16,0 0 0,1 0 0,-1-1 16,-21-20-16,0 42 0,0-21 0,-21 0 15,0 0-15,0-1 16,-21 22 0,0 0-16,0 22 0,21-1 15,-21 0-15,21 21 0,0 1 16,0-1-16,0 21 0,0 1 0,0-1 15,0 1-15,0-1 16,0 1-16,0-1 0,0 22 0,0-21 16,0 20-16,0-20 0,0 20 0,-21 1 15,21 0-15,0-1 0,0 1 16,0-21-16,0 20 0,0 1 0,0 0 16,0-22-16,0 22 0,0-1 0,0-20 15,0-1-15,0 1 0,0-1 0,0-20 16,0-1-16,0 0 0,0 1 15,0-1-15,0-21 0,0 0 0,0 1 16,0-1-16,-22-42 16,22-22-16,0 22 15,-21-21-15,0-1 16,0 1-16,0 0 0,0-22 0,-1-20 16,22 20-16,-21-21 0,0 1 0,21 20 15,0-20-15,0-1 0,0 21 0,0 1 16,0-22-16,21 22 0,0-1 15,1-20-15,-1 20 0,21 22 0,-21-22 16,22 1-16,-22 20 0,21-20 16,0 21-16,-20-1 0,20-20 0,0 20 15,-21 1-15,22 0 0,-1-1 16,-21 1-16,0 21 0,1-21 0,20 20 16</inkml:trace>
  <inkml:trace contextRef="#ctx0" brushRef="#br0" timeOffset="35618.92">16658 7218 0,'0'0'0,"0"21"31,0 0-31,0 22 0,0-1 0,0 0 15,0 1-15,0 20 0,0-21 0,0 22 16,0-1-16,0 1 0,0-1 16,0-20-16,0 20 0,-21 1 0,21-22 15,-21 0-15,21 1 0,-21-1 16,21 0-16,0-20 0,0-1 16,0 0-16,0 0 0,0-42 31,21 0-31,0 0 0,0-22 15,0 1-15</inkml:trace>
  <inkml:trace contextRef="#ctx0" brushRef="#br0" timeOffset="36840.54">17208 7408 0,'0'0'0,"-21"22"15,0-1 1,-21 0-16,21 0 0,-22 0 15,1 0-15,0 22 0,-1-22 0,1 0 16,0 0-16,-1 0 0,1-21 16,21 22-16,-22-1 0,1-21 0,21 0 15,0 0-15,0 21 0,42-21 32,-21 21-17,21 0-15,0-21 0,0 21 0,0 1 16,1-1-16,20 0 0,-21 0 15,0 0-15,0 0 0,-21 22 16,22-22-16,-1 0 0,0 0 16,-21 22-16,21-22 0,0 0 0,-21 0 15,21 0-15,1 0 0,-1-21 0,0 22 16,0-22-16,21 0 0,-20 0 16,20 0-16,0 0 0,1 0 0,-1 0 15,0 0-15,1-22 0,20 1 0,-21 0 16,1 0-16,20-21 0,-20 20 15,-22-20-15,21 21 0,-21-21 0,0-1 16,1 22-16,-22-21 0,0 21 16,0-22-16,0 22 0,0 0 0,0 0 15,-22 21-15,1 0 16,0 0-16,0 0 16,0 0-16,0 21 0,-1 0 0,1 0 15,0 0-15,0 1 0,0-1 0,0 21 16,21-21-16,-22 0 0,22 22 15,0-22-15,0 21 0,0-21 0,22 1 16,-1-1-16,0 0 0,0 0 16,21 0-16,-20-21 0,20 21 0,0-21 15,1 0-15,-22 0 0,21 0 0,0 0 16,1 0-16,-22-21 0,21 21 16,-21-21-16,22 0 0,-22 0 0,0 0 15,0-22-15,0 22 0,1 0 16,-1-21-16,-21 20 0,0-20 15,21 21-15,-21 0 0,0 0 0,0-1 16,21 1-16,-21 42 31,0 1-31,0-1 0,0 0 16,0 0-16,0 0 0,0 0 16,0 1-16,0-1 0,0 0 0,0 0 15,0 0-15,21 0 0,0 1 16,22-22-16,-22 0 0,0 0 15,21 0-15,-20 0 0,20 0 0,-21 0 16,21-22-16,1 1 0,-22 0 16,0 0-16,21 0 0,-20 0 15,-1-1-15,0-20 0,0 21 0,-21-21 16,0 20-16,21 1 0,-21 0 0,0 0 16,0 0-16,0 0 0,21 21 15,-21 21 16,0 21-31,0-21 0,0 0 16,0 22-16,0-1 0,0 0 0,0 22 16,-21-22-16,21 22 0,0-1 15,-21 1-15,21 20 0,0-20 16,0-1-16,0 22 0,0 0 0,0-1 16,0 1-16,21 0 0,-21 21 0,21-22 15,1 1-15,-1 0 0,0-1 16,0 1-16,0-22 0,-21 22 0,21 0 15,-21-22-15,22 22 0,-22-22 0,0 1 16,0-22-16,0 22 0,-22-22 0,1 0 16,0-20-16,0-1 0,21 0 15,-21 0-15,0-21 0,-1 0 0,1 0 16,21-21-16,0 0 0,-21 0 16,0-22-16,21 1 0,-21 0 15,0-22-15,21 1 0,-22-1 16,1 1-16,0-22 0,21 0 0,-21 1 15,0-1-15,21 0 0,-21 1 0,21-1 16,0 0-16,0 1 0,0 20 16,21-21-16,21 22 0,-21-1 0,0 1 15,22 21-15,-22-22 0,21 22 0,-21-22 16,22 22-16,-22-22 0,0 22 16,21 0-16,-20-22 0,-1 22 0,21-22 15,-21 22-15</inkml:trace>
  <inkml:trace contextRef="#ctx0" brushRef="#br0" timeOffset="38327.72">19748 7874 0,'0'0'16,"43"0"-16,41 21 15,-62-21-15,-1 0 0,21 0 16,0-21-16,-20 21 0,-1-21 0,21 0 16,-21 0-16,0 21 0,1-22 0,-1 1 15,-21 0-15,0-21 0,0 21 16,0-1-16,0-20 0,-21 21 0,-1 0 15,1-22-15,0 22 0,-21 21 0,21-21 16,-22 21-16,1 0 0,0 0 16,-1 21-16,1 0 0,-22 1 0,22-1 15,0 21-15,-1-21 0,22 22 16,0-1-16,0-21 0,0 21 0,21 1 16,0-22-16,0 21 0,0-21 15,21 1-15,0-1 0,0 0 16,0 0-16,1 0 0,-1-21 0,21 0 15,0 0-15,-20 0 0,20 0 0,0-21 16,-21 0-16,22 0 0,-22 0 16,0-1-16,21 1 0,-20 0 0,-1 0 15,0 0-15,-21-22 0,0 22 16,21-21-16,-21 21 0,0 0 0,0-22 16,0 22-16,0 0 0,0 0 15,-21 21-15,21 21 16,0 0-16,-21 0 15,21 0-15,0 22 0,0-22 16,0 0-16,0 21 0,0-20 16,21-1-16,-21 0 0,21 0 0,0 0 15,0 0-15,22-21 0,-22 0 16,0 0-16,21 0 0,-20 0 0,20 0 16,0 0-16,1 0 0,-22-21 0,21 0 15,0 21-15,-20-21 0,-1 0 16,0 0-16,0-1 0,0 1 0,-21 0 15,0 0-15,0-21 0,0 20 16,0 1-16,0 0 0,0 0 16,-21 21-16,0 0 15,21 21-15,0 0 16,-21 0-16,21 22 0,-21-22 0,21 0 16,0 21-16,0-20 0,0-1 0,-22 21 15,22-21-15,-21 0 0,21 22 16,0-22-16,0 0 0,0 0 0,0 0 15,0-42 17,21 0-32,1 0 15,-1 0-15,-21 0 0,21-22 16,0 22-16,0 0 0,0 0 16,1-22-16,-1 22 0,0 0 0,0 0 15,0 0-15,0 21 0,1 0 16,-22 21-1,0 0-15,0 0 16,0 0-16,0 1 0,0-1 16,0 0-16,21 0 0,-21 0 0,21 0 15,0 1-15,0-1 0,0 0 0,22 0 16,-22 0-16,21-21 0,1 0 16,-22 21-16,21-21 0,0 0 0,-20 0 15,20 0-15,0 0 0,1-21 16,-1 0-16,0 21 0,1-21 0,-22 0 15,21 0-15,0-22 0,-20 22 16,-1 0-16,0-21 0,0 20 16,-21-20-16,21 21 0,-21 0 0,0-22 15,0 22-15,0 0 0,-21 0 0,0 0 16,0 21-16,0 0 0,-1 0 16,-20 0-16,21 0 0,-21 21 0,20 0 15,-20 0-15,21 0 0,-21 1 16,20-1-16,1 0 0,0 21 0,0-21 15,0 1-15,21 20 0,0-21 0,0 0 16,0 0-16,0 1 0,0-1 16,0 0-16,21 0 0,0-21 0,0 0 15,0 21-15,1-21 0,20 0 16,-21 0-16,21-21 0,-20 0 16,-1 21-16,21-21 0,-21 0 0,22-22 15,-22 22-15,0-21 0,0 21 0,0-22 16,0-20-16,1 20 0,-1 1 15,-21-21-15,21-1 0,-21 1 0,0 20 16,0-20-16,0-1 0,0 22 16,0-22-16,0 22 0,0 21 0,0-21 15,0 20-15,0 1 0,-21 42 32,21 1-32,-21 20 0,21 0 0,-22 22 15,22-1-15,0 1 0,0-1 0,0 1 16,0-1-16,0-20 0,0 20 15,0 1-15,0-22 0,0 21 0,0-20 16,0-1-16,0 0 0,0 1 16,22-1-16,-1-21 0,-21 0 0,21 1 15,0-1-15,0 0 0,0-21 0,1 0 16,-1 0-16,0 0 16,0 0-16,21-21 0</inkml:trace>
  <inkml:trace contextRef="#ctx0" brushRef="#br0" timeOffset="38900.14">22246 7345 0,'0'0'0,"0"-21"15,21 0-15,0-1 0,1 1 16,-1 0-16,21 21 0,-21-21 0,0 21 16,1 0-16,20 0 0,-21 0 15,0 0-15,0 21 0,22 21 0,-22-20 16,0 20-16,0 0 0,0 1 0,-21-1 15,22 0-15,-22 1 0,21 20 16,-21-21-16,0 1 0,0-1 0,0 0 16,0 22-16,0-43 0,0 21 15,0 1-15,0-1 0,0-21 16,0 0-16,0 1 0,0-1 0,0 0 16,0-42 15,0 0-31,0-1 0,0 1 0,0-21 15,0 0-15,21-1 0,0 1 16,0-22-16,0 22 0,1-21 0,-1-1 16,21 1-16,-21-22 0,22 21 0,-22 1 15,21-1-15,-21 22 0,0 0 16,1-1-16,-1 22 0,0 0 0,0 0 16,-21 42-1,0 0 1,0 0-16,0 1 15,0-1-15,0 21 0,0-21 16,0 22-16,0-22 0,0 21 0,0 0 16,0-20-16</inkml:trace>
  <inkml:trace contextRef="#ctx0" brushRef="#br0" timeOffset="40403.62">23474 7980 0,'0'0'0,"21"0"0,0 0 16,-21-21-16,21 0 16,0-1-16,1 1 0,-22 0 0,0 0 15,21-21-15,-21-1 0,21 22 0,-21-21 16,0-1-16,0 1 0,0 21 16,0-21-16,-21 20 0,0 1 0,-22 0 15,22 21-15,0 0 0,0 0 16,-22 0-16,1 21 0,21 0 0,-21 22 15,-1-22-15,1 0 0,0 21 0,20 1 16,1-22-16,0 21 0,0 1 16,21-1-16,0-21 0,0 21 0,0 1 15,0-22-15,0 21 0,21-21 0,0 1 16,0-1-16,1 0 16,20 0-16,-21-21 0,0 0 0,22 0 15,-22 0-15,0 0 0,0 0 0,0 0 16,22-21-16,-22 0 0,0 0 15,21-1-15,-21 1 0,1-21 0,-1 21 16,0-22-16,0 1 0,0 21 16,-21-21-16,0-1 0,21 1 0,-21 0 15,0-1-15,0 22 0,0-21 0,0 21 16,0-1-16,-21 22 16,0 0-16,21 22 15,0 20-15,-21-21 0,21 0 16,-21 22-16,21-22 0,0 21 0,0 0 15,0-20-15,0 20 0,0-21 16,0 21-16,0-20 0,0-1 16,0 0-16,21 21 0,0-42 0,0 21 15,0 1-15,22-22 0,-22 0 0,0 0 16,21 0-16,1 0 0,-22-22 16,21 1-16,-21 0 0,22 0 0,-22 0 15,0-22-15,21 22 0,-20-21 0,-1 0 16,0-1-16,-21 1 0,21-22 15,-21 22-15,0-21 0,0-1 16,0-21-16,0 22 0,0-1 0,0 22 16,0-21-16,0 20 0,0 22 15,0-21-15,0 21 0,0-1 0,-21 22 16,0 22 0,21 20-16,-21-21 0,21 21 15,-22 1-15,22 20 0,-21-20 0,21-1 16,0 21-16,0-20 0,0 20 15,0-20-15,0-1 0,-21 0 0,21 22 16,0-22-16,0-21 0,0 22 16,0-1-16,0 0 0,0-21 0,21 1 15,-21 20-15,21-21 0,-21 0 16,22 0-16,-1-21 0,-21 22 16,21-22-16,0 0 15,0 0-15,-21-22 0,21 1 0,1 0 16,-1 0-16,0-21 0,0 20 15,0 1-15,0-21 0,-21 21 0,22-22 16,-1 22-16,0-21 0,-21 21 0,0 0 16,21-1-16,-21 44 31,0-1-15,0 0-16,0 0 0,0 0 0,0 0 15,0 1-15,0-1 0,0 0 16,0 0-16,0 0 0,0 0 0,0 1 15,0-1-15,0 0 0,0 0 16,21 0-16,0-21 16,1 21-16,-1-21 15,0 0-15,0 0 0,0 0 16,0-21-16,1 0 0,-1 0 16,0 0-16,0 0 0,0-22 15,0 22-15,-21 0 0,22-21 0,-1 20 16,0-20-16,0 21 0,-21-21 0,0 20 15,21 1-15,-21 0 16,21 21-16,-42 21 16,0 0-1,0 1-15,21-1 16,-21 0-16,21 0 0,-21 21 0,21-20 16,-22-1-16,22 0 0,0 0 0,0 0 15,0 0-15,0 1 0,0-1 16,0 0-16,0 0 0,0 0 0,22 0 15,-1-21 1,0 22-16,0-22 0,0 0 0,0 0 16,1 0-16,20 0 0,-21-22 0,0 1 15,22 21-15,-22-21 0,0 0 16,21 0-16,-21-22 0,1 22 0,20 0 16,-21-21-16,0 21 0,0-22 15,-21 22-15,0-21 0,22 21 16,-22-22-16,0 22 0,0 0 0,-22 21 15,1 0 1,0 0-16,0 21 0,0 0 0,-22 0 16,22 1-16,0 20 0,0-21 0,0 21 15,0 1-15,-1-22 0,22 21 16,0-21-16,0 22 0,0-22 0,0 0 16,0 0-16,0 0 0,0 1 0,22-1 15,-1-21-15,21 0 0,-21 0 16,0 0-16,1 0 0,20 0 0,-21 0 15,21-21-15,-20 21 0,-1-22 16,0 1-16,0 21 0,0-21 16,0 0-16,-21 0 0</inkml:trace>
  <inkml:trace contextRef="#ctx0" brushRef="#br0" timeOffset="40973.8">21653 8975 0,'0'-43'16,"0"65"0,0 20-16,0-21 15,0 21-15,0 1 0,0 20 0,0-20 16,0 20-16,-21 1 0,21-1 16,0 22-16,-21-22 0,21 1 0,0 20 15,0-20-15,-21-1 0,21 1 16,-21-1-16,0 1 0,21-22 0,0 22 15,-22-22-15,1 0 0,0 1 16,21-1-16,0 0 0,-21 1 0,21-22 16,-21 0-16,21 0 0,0-42 31,0 0-31,0-21 0,0 20 16,0-20-16,0 0 0,0-1 15,0-20-15,0-1 0,0 22 0</inkml:trace>
  <inkml:trace contextRef="#ctx0" brushRef="#br0" timeOffset="41300.18">21272 9313 0,'0'0'0,"0"-42"0,-21-64 15,21 64-15,0 21 16,0 0-16,0-22 0,43 22 16,-22 0-16,0 0 0,21 0 0,1-1 15,-1 1-15,21 21 0,-20-21 16,20 21-16,1 0 0,-1 0 0,1 0 15,-1 21-15,-20 22 0,20-22 16,-42 21-16,22 0 0,-22 1 0,-21-1 16,0-21-16,0 22 0,0-1 0,-21 0 15,-22-21-15,22 1 0,-21 20 16,-1-21-16,1 0 0,0 0 16,-1 1-16,1-22 0,0 21 0,21-21 15,-1 0-15,1 0 0,0 0 16,0 0-16,42 0 31,0 0-31,0-21 0,22 21 16,-22 0-16,21-22 0,1 1 0,20 21 15,-21 0-15,1-21 0,-1 21 0</inkml:trace>
  <inkml:trace contextRef="#ctx0" brushRef="#br0" timeOffset="42383.6">22542 9038 0,'0'0'0,"-42"0"15,21 0-15,0 0 0,0 0 0,-1 0 0,1 21 16,0 1-16,0-1 0,-21 0 16,20 0-16,1 0 0,0 22 0,0-22 15,0 21-15,0-21 0,-1 0 0,22 1 16,0-1-16,0 0 0,0 0 15,0 0-15,0 0 0,0 1 0,22-22 16,-1 0-16,0 0 16,0 0-16,0 0 15,0 0-15,1 0 0,20-22 0,-21 22 16,0-21-16,0 0 0,1 0 0,-1 0 16,0 0-16,0-22 0,0 22 15,-21 0-15,0-21 0,0 20 0,21 1 16,-21 0-16,0 0 0,0 0 0,0 42 31,-21 0-15,21 0-16,-21 0 0,21 1 0,0-1 15,-21 0-15,21 21 16,-21-21-16,21 1 0,0-1 0,0 0 0,0 0 16,0 0-16,0 0 0,0 1 15,21-1-15,0 0 0,0 0 16,0-21-16,1 0 0,20 21 0,-21-21 15,0 0-15,22 0 0,-1 0 16,-21 0-16,21-21 0,1 0 0,-1 0 16,-21 0-16,22-1 0,-22 1 0,21 0 15,-21 0-15,0-21 0,1 20 16,-1-20-16,0 21 0,-21-21 0,21 20 16,-21-20-16,21 21 0,-21 0 0,0 0 15,0-1-15,0 44 31,0-1-31,-21 0 0,0 0 16,21 21-16,0-20 0,-21-1 16,21 21-16,-21-21 0,21 22 0,0-22 15,0 0-15,0 0 0,0 0 0,0 0 16,0 1-16,21-1 0,0 0 16,0-21-16,0 0 0,0 0 0,1 0 15,20 0-15,-21 0 0,0 0 16,0 0-16,22-21 0,-22 21 0,0-21 15,0-1-15,22 1 0,-22 0 16,0-21-16,0 21 0,0-22 0,-21 22 16,0 0-16,21-21 0,-21 20 15,0-20-15,0 21 0,0 0 0,0 0 16,-21 21-16,0 0 16,0 0-16,0 0 0,0 0 15,42 0 16,0 0-31,0 0 16,0 0-16,0 0 0,1 0 0,-1 0 16,0 0-16,0 0 0,0 0 15,0 0-15,-21 21 16,0 0 0,0 0-16,0 0 0,0 0 15,-21 1-15,21-1 0,-21 0 0,21 0 16,0 0-16,0 0 0,0 1 15,0-1-15,0 0 0,0 0 16,0 0-16,0 0 0,21-21 0,0 22 16,1-22-16,-1 0 0,0 0 15,0 0-15,0 0 0,0 0 0,22 0 16,-22 0-16,0-22 0,0 22 0,22-21 16,-22 0-16,0 0 0,0 0 15,0 0-15,0-1 0,1 1 16,-22 0-16,0 0 0,0 0 0,0 0 0,0-22 15,0 22-15,0 0 0,-22 0 16</inkml:trace>
  <inkml:trace contextRef="#ctx0" brushRef="#br0" timeOffset="42727.48">23114 8721 0,'0'0'0,"0"21"0,0 21 16,0-21-16,21-21 0,0 0 15,0 0-15,1 0 0,-1 0 16,0-21-16,-21 0 15,0 0-15,21 0 0,-21 0 16,0-1-16,0 1 16,0 0-16,-21 21 15,0 21 1,0 0 0,21 1-16,-22-1 0,1 0 15,21 0-15,-21 0 0,0 0 0,0 1 16,0-1-16</inkml:trace>
  <inkml:trace contextRef="#ctx0" brushRef="#br0" timeOffset="54639.87">1206 11324 0,'0'0'0,"-21"0"15,0 0-15,0 0 16,0 0-16,0 0 16,-1 0-16,1-21 15,0 21-15,21-21 16,-21 21-16,21-21 16,0 0-16,0-1 0,0 1 15,0 0-15,0 0 16,21 0-16,0 21 0,0-21 0,1-1 15,-1 22-15,21-21 0,-21 21 16,0-21-16,22 21 0,-22 0 16,0 0-16,21 0 0,-20 0 0,-1 0 15,0 21-15,0 0 0,21 22 16,-42-22-16,22 21 0,-1 1 16,-21-1-16,21 0 0,-21 1 0,0-1 15,0 0-15,0 1 0,-21-1 16,0 0-16,-1 1 0,-20-22 15,21 21-15,0-21 0,0 0 0,-1 1 16,1-1-16,0-21 0,21 21 16,-21-21-16,21-21 31,0 0-31,0-1 16,0 1-16,21 0 0,0 0 15,-21 0-15,21 0 0,1 21 16,-1-22-16,0 1 0,21 21 15,-21 0-15,1 0 0,20 0 16,-21 0-16,21 0 0,-20 0 0,20 21 16,-21 1-16,0-1 0,22-21 15,-22 21-15,0 0 0,-21 0 0,21 0 16,-21 22-16,21-22 0,-21 0 16,0 0-16,0 0 0,0 22 0,0-22 15,-21 0-15,-21 21 0,21-20 16,-1-1-16,-20 0 0,0 0 0,-1 0 15,1 0-15,0 1 0,-1-1 16,1-21-16,0 0 0,-1 0 0,1 0 16,0 0-16,-1 0 15,1 0-15,21-21 0,-21-1 0,20 1 16,1 0-16,-21 0 0,21 0 16,21 0-16,-21-1 0,21 1 15,0 0-15,0 0 16,0 0-1,21 0-15,0-1 16,0 22-16,0-21 0</inkml:trace>
  <inkml:trace contextRef="#ctx0" brushRef="#br0" timeOffset="55224.06">2138 11515 0,'-21'0'32,"21"21"-17,-22 0-15,22 0 16,-21-21-16,21 21 15,21-21 17,1 0-32,-1 0 15,-21-21 1,21 0-16,-21 0 16,0 0-1,0 0-15,-21 21 31,21 21-15,-21 0-16,21 0 16,0 0-16,0 0 15,0 1-15,0-1 16,21-21 0,0 0-1</inkml:trace>
  <inkml:trace contextRef="#ctx0" brushRef="#br0" timeOffset="55999.81">3937 10689 0,'0'0'0,"0"-21"0,0-21 16,0 21-16,0-1 15,0 44 17,0-1-32,0 21 0,0-21 15,0 22-15,0-1 16,0 21-16,0-20 0,0 20 0,0-20 0,0 20 15,0 1-15,0-1 0,0 1 16,0-1-16,0 1 0,0-22 16,0 21-16,0-20 0,0-1 0,0 0 15,0-20-15,0 20 0,0-21 16,0 0-16,0 0 0,0 1 16,21-22 15,-21-22-31,0 1 0,0 0 0,0-21 15,21-1-15,-21 1 0</inkml:trace>
  <inkml:trace contextRef="#ctx0" brushRef="#br0" timeOffset="57751.04">4466 10710 0,'-21'0'16,"0"22"0,-22-1-16,22 0 0,0 0 15,-21 0-15,21 0 0,-22 22 16,1-22-16,0 21 0,-1 1 0,1-1 16,21 0-16,-22 1 0,1-22 15,21 21-15,-21 0 0,20-20 16,1-1-16,21 0 0,0-42 47,21 21-47,1-21 0,-1-1 15,0 22-15,0 0 0,0 0 16,0 0-16,1 0 0,-1 22 16,0-22-16,-21 21 0,21 0 0,0 0 15,0 0-15,-21 0 0,22 1 16,-1 20-16,0-21 0,0 0 0,0 0 15,0 22-15,1-22 16,-1 0-16,0 0 0,0 0 0,0 1 16,0-1-16,22 0 0,-22 0 0,0-21 15,21 21-15,-20-21 0,-1 0 16,21 0-16,-21 0 0,22 0 0,-1 0 16,-21 0-16,21 0 0,-20-21 0,20 21 15,-21-21-15,21 0 0,-20 0 16,-1-22-16,21 22 0,-21 0 0,0-21 15,1-1-15,-1 1 0,-21 21 0,0-22 16,21 1-16,-21 0 16,0 21-16,0-22 0,0 22 0,0 0 0,0 0 15,0 0-15,0-1 16,-21 22-16,0 0 16,-1 0-16,1 0 0,0 22 15,0-22-15,0 42 0,21-21 16,0 0-16,-21 22 0,-1-22 0,22 21 15,0-21-15,0 22 0,0-1 0,-21-21 16,21 21-16,0-20 0,0-1 16,0 0-16,0 21 0,0-21 0,21-21 15,1 22-15,-22-1 0,21 0 16,0-21-16,0 0 0,21 21 16,-20-21-16,-1 0 0,0 0 0,21 0 15,-21 0-15,1 0 0,20-21 16,-21 0-16,21 0 0,-20-1 0,20 1 15,-21 0-15,21 0 0,-20 0 0,-1 0 16,21-22-16,-42 22 0,21-21 16,0 21-16,1-1 0,-22 1 0,0 0 15,0 0-15,0 0 0,0 0 0,21 21 16,-21 21 15,0 0-31,0 0 0,-21 0 0,21 0 16,0 1-16,0-1 15,-22 21-15,22-21 0,0 0 0,0 1 16,0 20-16,0-21 0,0 0 0,0 0 16,0 1-16,22-1 15,-1 0-15,0-21 0,0 0 0,21 0 16,-20 0-16,20 0 0,0 0 0,-21-21 16,22 21-16,-1-21 0,-21-1 15,22 1-15,-22-21 0,0 21 0,21-22 16,-21 1-16,1 21 0,-22-21 0,21-1 15,0 22-15,0-21 0,-21 21 16,0-1-16,0-20 0,21 42 0,-21-21 16,0 0-16,0 0 15,0 42 17,21-21-32,-21 21 0,0 0 15,0 21-15,0-20 0,0 20 16,0-21-16,0 21 0,0 1 0,0-1 15,0 0-15,0 22 0,0-22 0,0 1 16,0 20-16,0-21 0,0 22 0,0-22 16,0 22-16,0-1 0,0 1 15,0-1-15,0 1 0,0-1 0,0 1 16,0-1-16,0 1 0,0-1 0,0 1 16,0-1-16,0 1 15,22-1-15,-22 1 0,21-1 0,-21-20 16,0 20-16,0 1 0,21-1 0,-21-21 15,0 22-15,21-22 0,-21 1 0,0-1 16,0 0-16,0-21 0,0 22 16,0-22-16,0 0 0,0 0 0,0 0 15,-21-21-15,0 0 16,0 0-16,21-21 16,-22 0-16,22 0 0,0 0 0,-21 0 15,0-1-15,0-20 0,21 21 0,-21-21 16,0-1-16,-22-20 0,22 20 15,0-20-15,-21-1 0,20 1 16,-20-1-16,21 1 0,0-22 0,0 22 16,21-1-16,0 1 0,0-1 0,0-20 15,0 20-15,21 1 0,0-1 16,21 1-16,-21-1 0,22 1 0,-22-1 16,21 1-16,1 20 0,-1 1 0,0 0 15,-21-1-15,22 1 0,-1 21 16,-21 0-16,0-1 0,1 22 0,-1 0 15,-21-21-15,21 21 16,0 21 0,-21 1 15,0-1-15,0 0 46,21-21-62,0 0 31,-21 21 47</inkml:trace>
  <inkml:trace contextRef="#ctx0" brushRef="#br0" timeOffset="64268.1">16806 5419 0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4T04:34:00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1270 0,'0'-21'16,"21"0"-1,-21 0 1,0 42 31,0 0-32,0 0-15</inkml:trace>
  <inkml:trace contextRef="#ctx0" brushRef="#br0" timeOffset="865.12">1736 1122 0,'0'0'0,"21"-21"16,-21 0-16,0-1 15,0 1 17,0 0-32,0 0 15,0 0-15,0 0 16,0-1-16,0 1 15,0 0-15,0 0 0,0 0 0,0 0 16,0 42 47,0 21-63,0-21 0,0 22 15,0-1-15,0 0 0,0 1 0,0 20 16,0-21-16,21 22 0,-21-1 15,0-20-15,0 20 0,0 1 16,21-1-16,-21 1 0,0-1 0,0 1 16,0-1-16,0 1 0,0-22 15,0 22-15,0-22 0,0 0 0,0 1 16,0-1-16,0-21 16,0 21-16,0-20 0,0-1 15,0 0-15,0 0 0,-21-21 31,21-21-31,-21 0 16,21 0-16,-21-1 0,21 1 16,0-21-16,0 0 0,-22-1 15,22 1-15</inkml:trace>
  <inkml:trace contextRef="#ctx0" brushRef="#br0" timeOffset="1324.85">1545 1037 0,'0'0'16,"-21"-21"-16,0 21 0,0-21 0,-1 0 16,1 0-16,0-1 0,0 1 15,21 0-15,0 0 0,0 0 0,0 0 16,0-1-16,21 1 0,0 0 15,22 0-15,-1 0 0,0 0 16,1-1-16,20 1 0,-21 0 0,1 21 16,20 0-16,-20 0 15,-1 0-15,0 0 0,1 0 16,-1 21-16,0 0 0,1 22 0,-22-1 16,0 0-16,0 22 0,-21-22 15,0 22-15,0-22 0,0 22 16,-21-1-16,0-21 0,-22 1 0,1 20 15,21-20-15,-21-1 0,-1 0 16,1 1-16,-22-1 0,22 0 16,0-21-16,21 1 0,-22 20 0,22-42 15,0 21-15,0 0 0,0-21 16,-1 0 0,44 0 15,-1 0-31,-21-21 0,21 0 15,0 21-15,-21-21 0</inkml:trace>
  <inkml:trace contextRef="#ctx0" brushRef="#br0" timeOffset="2008.54">2011 1778 0,'0'-21'16,"0"0"-1,0 0-15,0-1 16,0 1-16,0 0 15,0 0-15,0 0 0,21 21 16,0 0-16,0-21 0,0 21 16,1 0-16,-1 0 15,0 21-15,0 0 0,21 0 0,-20 21 0,-1-20 16,0 20-16,0 0 0,0 1 16,0-1-16,-21 0 0,0 1 15,0-1-15,0 0 0,0 1 16,0-22-16,0 21 0,-21-21 15,0 0-15,21 1 0,0-1 0,-21 0 16,0-21 0,21-21-16,0 0 15,0-1-15,0 1 0,0-21 16,0 0-16,0-1 0,0 1 16,0 0-16,0-1 0,0 1 0,21-22 15,0 22-15,0 0 0,0-1 16,1 22-16,-1-21 0,0 21 15,0 0-15,0 21 0,0-22 16,-21 1-16,22 21 16,-1 0-16,-21 21 15,0 1 1,0-1-16</inkml:trace>
  <inkml:trace contextRef="#ctx0" brushRef="#br0" timeOffset="2501.38">2921 1672 0,'0'0'0,"0"-21"15,-21 21 1,0 0-16,-1 21 15,1 0-15,0 1 0,0 20 0,0-21 16,21 21-16,-21 1 0,21-22 16,-22 21-16,22 1 0,-21-1 0,21 0 15,0-21-15,0 22 0,0-22 16,0 21-16,0-21 0,0 1 16,0-1-16,21 0 0,1-21 0,-1 0 15,0 0-15,0 0 0,0 0 16,22 0-16,-22 0 0,0 0 15,21-21-15,-21 0 0,1-1 16,20 1-16,-21 0 0,0-21 0,0 21 16,-21-22-16,0 1 0,22 0 15,-22-1-15,0 1 0,0-22 0,0 22 16,0 0-16,0 21 0,-22-22 16,1 22-16,21 0 0,-21 21 15,0-21-15,0 21 0,0 0 0,-1 0 16,1 0-16,0 0 15,0 21-15,0 0 0,21 0 16,0 0-16,0 1 16,0-1-16,0 0 0,0 0 15,21 0 1</inkml:trace>
  <inkml:trace contextRef="#ctx0" brushRef="#br0" timeOffset="2868.17">3408 1651 0,'0'0'0,"0"-21"16,21 21-1,-21 21 17,0 21-32,0-20 0,0 20 15,0-21-15,0 21 0,0 1 16,0 20-16,0-20 0,0-1 0,0 21 15,0 1-15,0-1 0,0 22 16,0 0-16,-21-1 0,21 1 0,0 0 16,-21-1-16,-1 1 0,1 21 15,0-21-15,21-1 0,-21 1 0,0 0 16,21-1-16,0-20 16,-21-1-16,21 1 0,-22-1 0,22-20 15,-21-22-15,21 21 0,0-21 16,0 0-16,-21-21 15,21-21 1,0 0-16,0 0 0,0 0 16,0-22-16,0 1 0,0-21 15,0-1-15,21 1 0</inkml:trace>
  <inkml:trace contextRef="#ctx0" brushRef="#br0" timeOffset="3272.27">3323 1715 0,'0'0'16,"0"-22"-16,0 1 0,0 0 0,21 0 16,0 0-16,1 21 0,-1-21 15,0 21-15,21 0 0,-21-22 16,22 22-16,-22 0 0,21 0 0,1 0 15,-22 22-15,21-1 0,0 0 16,-20 0-16,-1 21 0,0-20 0,0 20 16,-21-21-16,0 21 0,0-20 15,0 20-15,-21-21 0,0 21 16,-22-20-16,22 20 0,-21-21 16,0 0-16,20 0 0,-20 1 0,0-1 15,-1 0-15,1 0 0,21 0 16,0-21-16,-22 21 0,22-21 0,0 0 15,21 22 1,21-22 15,0 0-15,1 0-16,-1-22 0,0 22 16,0-21-16</inkml:trace>
  <inkml:trace contextRef="#ctx0" brushRef="#br0" timeOffset="3688.23">3979 2053 0,'21'0'0,"1"-21"16,-22 0-16,21 21 15,0-21-15,0 0 0,-21-1 0,21 1 16,-21 0-16,21 0 0,-21 0 16,22 0-16,-1-1 0,-21-20 15,0 21-15,0 0 0,0 0 0,0-1 16,-21 22 0,-1 0-16,1 0 0,0 0 15,0 22-15,0-1 0,0 0 16,-1 0-16,1 0 0,21 22 0,-21-1 15,21-21-15,-21 21 0,21 1 16,0-22-16,0 21 0,0-21 0,0 22 16,0-22-16,0 0 15,0 0-15,21-21 0,0 21 0,0 1 16,1-22-16,-1 0 16,0 0-16,0 0 0,0 0 15,0 0-15,1 0 16,-1-22-16,0 1 0,0 0 0,0 21 15</inkml:trace>
  <inkml:trace contextRef="#ctx0" brushRef="#br0" timeOffset="4108.97">4381 1757 0,'0'0'0,"22"-21"16,-1 0-1,0 21-15,0 0 16,0 0-16,0 0 16,1 0-16,-22 21 0,21-21 0,0 21 15,0 0-15,0 0 0,0 22 16,-21-22-16,22 21 0,-22-21 0,21 22 16,-21-22-16,0 21 0,0-21 15,0 22-15,0-1 0,-21-21 0,-1 0 16,22 0-16,-21 1 0,0-1 15,21 0-15,0 0 0,-21-21 16,0 0-16,21-21 31,0 0-31,0 0 0,0-1 16,0 1-16,0 0 0,0-21 16,21 21-16,0-22 0,0 22 0,-21 0 15,21-21-15,1 20 0,-1 1 16,0 0-16,-21 0 0,21 0 0,0 0 15,0-1-15,1 1 0,-1 0 16,0 0-16,-21 0 0,21 0 16,0-1-16,-21 1 15</inkml:trace>
  <inkml:trace contextRef="#ctx0" brushRef="#br0" timeOffset="4725.03">5249 931 0,'0'0'0,"-21"-21"0,0 0 16,0 0-16,0 21 0,21-21 0,-22 21 15,1 0 1,21 21-16,0 0 15,0 21-15,0 1 0,0-1 16,0 0-16,0 1 0,0 20 0,-21 1 16,21-1-16,0 1 0,-21-1 15,21 1-15,-21-1 0,0 22 0,21-22 16,0 1-16,-22-1 0,1 1 16,21-1-16,-21-20 0,21-1 0,0 0 15,0 1-15,0-1 16,0-21-16,21 0 0,0 1 0,1-1 15,-1 0-15,0-21 0,0 0 16,0 0-16,0 0 0,1 0 0,-1 0 16,0 0-16,21 0 0,-21-21 15,22 0-15,-22-1 0,21 1 0,-21 0 16,1-21-16,20 21 0,-21-22 16,0 22-16,0-21 0,1-1 0,-22 1 15,21 21-15,-21-21 0,21 20 16,-21 1-16,0 0 0,0 42 31,0 0-31,0 1 16,0-1-16,0 21 0,0-21 0,0 22 15,-21-22-15,21 0 0,0 21 16,0-21-16,0 1 0,0-1 0,0 0 16,0 0-16,21 0 15,0-21-15,0 0 16,0 0-16,1 0 15,-1 0-15,-21-21 0,21 0 0,0 21 16,-21-21-16,21 0 0,0-1 16,-21 1-16</inkml:trace>
  <inkml:trace contextRef="#ctx0" brushRef="#br0" timeOffset="4924.91">5757 1439 0,'-21'0'16,"0"-21"-16,21 42 47</inkml:trace>
  <inkml:trace contextRef="#ctx0" brushRef="#br0" timeOffset="5168.77">4847 1672 0,'21'0'16,"85"0"0,-64 0-16,-20-21 0,20 21 15,0-21-15,-21 0 0,22 21 0,-22-21 16,21 21-16,-21 0 0,1-22 16,-1 22-16,0 0 0,0 0 0,0-21 15,0 21-15</inkml:trace>
  <inkml:trace contextRef="#ctx0" brushRef="#br0" timeOffset="5676.5">5884 1990 0,'21'0'16,"1"0"-16,-1 0 0,0 0 15,0 0-15,0 0 0,0 0 16,1-21-16,-1 21 0,0-22 15,0 1-15,0 21 0,0-21 16,1 0-16,-22 0 0,0 0 16,21-1-16,-21 1 0,0 0 0,0 0 15,0 0-15,-21 21 16,-1 0 0,1 0-16,21 21 15,-21-21-15,0 21 0,0 0 0,21 0 16,-21 22-16,-1-22 0,1 0 15,21 21-15,0-20 0,0-1 0,-21 21 16,21-21-16,0 0 0,0 1 16,0-1-16,0 0 0,0 0 0,0 0 15,21-21 1,0 0-16,1 0 16,-1 0-16,0 0 0,0 0 15,0 0-15,0-21 0,1 0 16,-1 0-16</inkml:trace>
  <inkml:trace contextRef="#ctx0" brushRef="#br0" timeOffset="6156.23">6731 1715 0,'0'0'0,"0"-22"0,0 1 31,-21 21-15,0 0-16,-1 0 0,1 21 15,0-21-15,0 22 0,0-1 16,0 0-16,-1 0 0,1 0 16,21 0-16,0 1 0,0-1 15,-21 0-15,21 0 0,0 0 0,0 0 16,0 1 0,21-22-16,0 0 15,1 0-15,-1 0 0,21 0 16,-21 0-16,0 0 0,22 0 15,-22 0-15,21 0 0,-21 0 0,1 0 16,-1 21-16,0-21 0,0 0 16,-21 21-16,21-21 15,-21 21-15,0 0 16,-21-21-16,0 0 16,0 21-16,0 1 0,-1-22 15,-20 0-15,21 0 0,0 21 0,0-21 16,-22 0-16,22 0 0,0 0 15,0 21-15,0-21 0,-1 0 0,1 0 16,0 0-16,0 0 0,0 0 16,0 0-1</inkml:trace>
  <inkml:trace contextRef="#ctx0" brushRef="#br0" timeOffset="6820.37">8699 1503 0,'0'0'0,"0"-42"15,22 20-15,-22 1 16,0 0-1,21 21-15,-21 21 16,0 0 0,21 22-16,0-22 0,-21 21 15,21 1-15,0 20 0,-21 1 0,22-1 16,-22 1-16,21-1 0,-21 1 16,0 20-16,0 1 0,0 0 0,0 20 15,0 1-15,0-21 0,0 21 16,0 0-16,-21 21 0,-1-22 0,1 1 15,0 0-15,0 0 0,0-21 0,0-1 16,-1 1-16,22-22 0,-21 1 16,21-22-16,0 1 0,0-22 0,0 0 15,0 0-15,0 0 0,0-42 16,0 0 0,0 0-16,0 0 0,0-1 0,0-20 15,0 0-15,0-1 16,0-20-16,0-1 0,0-20 0,0 20 15,0-20-15,0-1 0</inkml:trace>
  <inkml:trace contextRef="#ctx0" brushRef="#br0" timeOffset="7189.16">8445 1693 0,'0'0'0,"0"-21"16,-21 0-16,21-21 0,0 21 0,0-1 15,0 1-15,0-21 0,21 21 16,1 0-16,20-1 0,0 1 16,22 0-16,-22 0 0,43 0 0,-22 21 15,1 0-15,-1 0 0,22 0 16,-22 0-16,-20 0 0,20 21 0,-20 0 16,-1 21-16,-21-20 0,0 20 15,-21 0-15,0 1 0,0-1 0,-21 0 16,0 22-16,0-22 0,-22-21 15,1 22-15,0-1 0,-22-21 0,22 21 16,0-20-16,-22-1 0,22-21 16,21 21-16,-22 0 0,22-21 0,0 0 15,0 0-15,0 0 0,42 0 47,0 0-47,0 0 16,0 0-16,22 0 0,-22-21 0,21 0 15</inkml:trace>
  <inkml:trace contextRef="#ctx0" brushRef="#br0" timeOffset="7489.11">10266 1757 0,'0'21'16,"21"-21"15,0 0-31,0 0 0,0 0 16,1-21-16,-1 21 15,0 0-15,0 0 0,0 0 16,0 0-16,1-21 15,-1 21-15,0 0 16,-21 21 15</inkml:trace>
  <inkml:trace contextRef="#ctx0" brushRef="#br0" timeOffset="7688">10308 2011 0,'0'0'0,"0"21"16,-21 0-16,42-21 47,0 0-47,0 0 0,1 0 16,-1 0-16,0 0 15,0 0-15,-21-21 0,21 21 16,0-21-1</inkml:trace>
  <inkml:trace contextRef="#ctx0" brushRef="#br0" timeOffset="8528.54">11663 1397 0,'0'0'16,"0"-21"-16,0 0 0,0 0 16,0 42 31,0 0-47,0 0 0,0 0 15,0 0-15,0 22 0,0-22 0,0 21 16,0 1-16,0-1 0,0 0 15,0 1-15,0-1 0,-21 0 0,21 1 16,-22-1-16,22-21 0,-21 21 16,21-20-16,0-1 0,0 0 0,0 0 15,0-42 17,0 0-32,0 0 15,0-1-15,0-20 0,0 21 0,0-21 16,0-1-16,0 1 0,0 0 15,21-1-15,1 1 0,-1 0 0,21-1 16,-21 1-16,0 21 0,22-22 16,-1 22-16,0 0 0,1 21 0,-1 0 15,0 0-15,1 0 0,-1 0 16,-21 21-16,22-21 0,-22 43 0,0-22 16,0 0-16,-21 21 0,0 1 0,0-22 15,0 21-15,0 0 0,0 1 16,0-1-16,0-21 0,0 22 0,0-1 15,0-21-15,0 0 16,0 0-16,-21 1 0,21-1 0,-21 0 16,21-42 31,0 0-47,0-1 0</inkml:trace>
  <inkml:trace contextRef="#ctx0" brushRef="#br0" timeOffset="8928.32">12488 1778 0,'0'0'0,"21"0"0,1 0 16,-1 0-16,0 0 0,0 0 15,0-21-15,0 0 0,1 21 16,-1-21-16,0-1 0,0 1 15,0 0-15,0 0 0,1 0 0,-22 0 16,0-1-16,0 1 0,0 0 16,0 0-16,0 0 0,0 0 0,0-1 15,-22 22 1,1 0-16,0 0 0,0 22 16,0-22-16,0 21 15,21 21-15,-22-21 0,1 22 0,21-22 16,-21 21-16,21 0 0,0 1 15,0-22-15,0 21 0,0 1 0,0-22 16,0 21-16,0-21 0,0 0 16,0 1-16,0-1 0,0 0 0,0 0 15,21-21-15,0 0 0,1 21 0,-1-21 16,0 0-16,0 0 16,0 0-16,0-21 0,22 0 15,-22 0-15,0 0 16,0-1-16,22 1 0</inkml:trace>
  <inkml:trace contextRef="#ctx0" brushRef="#br0" timeOffset="9628.92">13271 1461 0,'0'0'0,"22"-64"16,-1 64-16,-21-21 0,0 42 31,0 0-15,0 0-16,0 1 0,0 20 15,0 0-15,0 1 0,-21-1 0,21 0 16,0 1-16,-22-1 0,22-21 16,0 21-16,0 1 0,0-22 15,0 21-15,0-21 0,0 1 0,0-1 0,0 0 16,22-21 0,-1 0-1,0-21-15,0 0 16,0 21-16,-21-43 0,21 22 0,1 0 15,-1 0-15,-21-22 0,21 1 0,0 21 16,-21-21-16,0 20 0,21 1 16,0 0-16,-21 0 0,0 0 0,22 21 31,-22 21-15,0 0-16,0 21 15,0-20-15,0-1 0,0 0 0,0 0 16,0 21-16,0-20 0,0-1 15,0 0-15,0 0 0,21 0 0,0 0 16,0 1-16,0-1 0,0-21 16,1 0-16,-1 0 15,0 0-15,0 0 0,0 0 0,0 0 16,22 0-16,-22-21 0,0-1 16,0 22-16,0-21 0,1 0 0,-1-21 15,0 21-15,-21-1 0,0-20 16,0 21-16,0-21 0,0-1 15,0 1-15,-21 21 0,21-22 0,-21 22 16,-22 0-16,22 0 0,0 21 16,0-21-16,0 21 0,-1 0 0,1 0 15,0 0-15,0 0 0,21 21 32,21-21-17,0 0-15,0 0 0,1 0 0,-1 0 16,21 0-16,-21 0 0,22-21 15,-22 21-15,0-21 0,21 21 0,-21 0 16,1-22-16,-1 22 0,0 0 0,0-21 16,0 21-16,0 0 15,-21-21-15,22 21 0,-1-21 16</inkml:trace>
  <inkml:trace contextRef="#ctx0" brushRef="#br0" timeOffset="10252.59">16087 572 0,'0'0'0,"0"-22"0,0-20 15,0 21-15,0 0 0,0 0 16,0-1-16,-22 1 0,22 0 0,-21 21 16,0 0-1,0 0 1,21 21-16,0 0 0,-21 1 0,21 20 15,0 0-15,0 1 0,0 20 16,0 1-16,0-1 0,0 22 0,0-1 16,-21-20-16,21 21 0,0-1 15,-22 1-15,22-22 0,0 22 16,-21-21-16,21 20 0,-21-20 0,21-1 16,0 1-16,0-1 0,0-20 15,0-1-15,0 0 0,0 1 0,0-22 16,0 0-16,0 0 0,0-42 47,0 0-47,0-22 0,0 22 15,0-21-15,0 0 0,0-1 16</inkml:trace>
  <inkml:trace contextRef="#ctx0" brushRef="#br0" timeOffset="10639.85">15706 741 0,'0'0'15,"0"-21"-15,0-22 0,0 22 0,0-21 16,21 21-16,0-22 0,21 22 16,1-21-16,-1 21 0,0-22 0,22 22 15,-1 0-15,1-21 0,-1 21 16,1 21-16,-1-22 0,22 22 0,-22 0 15,-20 0-15,20 0 16,-20 22-16,-1-1 0,0 21 0,1 0 16,-22 1-16,0-1 0,-21 22 15,0-22-15,0 21 0,-21 1 0,-22-1 16,1 1-16,-21-1 0,20 1 16,-20-1-16,-1-20 0,1-1 0,-1 0 15,1 1-15,20-22 0,1 21 16,0-21-16,-1 1 0,22-22 0,-21 21 15,42 0-15,-21-21 0,21 21 16,21-21 15,0 0-31,0 0 16,0 0-16,1 0 0,-1 0 16</inkml:trace>
  <inkml:trace contextRef="#ctx0" brushRef="#br0" timeOffset="11108.16">16319 1524 0,'0'0'0,"0"-21"15,0 0-15,0 0 16,22-1-16,-1 22 0,0 0 15,0 0-15,0 0 0,0 0 16,1 0-16,-1 0 0,0 0 0,21 0 16,-21 0-16,1 22 0,-1-1 15,0 21-15,0-21 0,0 0 0,0 22 16,-21-1-16,22-21 0,-22 22 16,0-1-16,0-21 0,0 21 0,0-20 15,-22 20-15,1-21 0,0 0 0,21 0 16,0 1-1,-21-22-15,21-22 16,0 1 0,0 0-16,0-21 0,0 21 15,0-1-15,0-20 0,0 21 16,0-21-16,0-1 0,0 1 0,0 21 16,21-22-16,-21 22 0,21 0 15,-21 0-15,21 0 0,1 0 0,-1-1 16,0 22-16,0 0 15,0 0-15,0 0 0,1 0 16,-1 0-16,0 0 16,0 0-16,0 0 0,0 0 15</inkml:trace>
  <inkml:trace contextRef="#ctx0" brushRef="#br0" timeOffset="11507.93">17293 1439 0,'-21'0'0,"0"0"16,0 0-16,-1 0 0,1 0 0,0 22 15,0-22-15,21 21 0,-21 0 0,0 0 16,-1 0-16,1 0 16,0 22-16,0-1 0,21-21 0,0 22 15,-21-22-15,21 21 0,0-21 16,0 22-16,0-22 0,0 0 0,0 0 15,21-21-15,0 21 0,0-21 16,0 0-16,22 0 0,-1 0 0,0 0 16,-20 0-16,20 0 0,0-21 15,1 0-15,-1 0 0,0 0 0,-21-1 16,22 1-16,-22-21 0,0 0 16,0-1-16,0 1 0,-21 0 0,0-1 15,0 1-15,0 0 0,-21-1 16,0 22-16,0 0 0,0 0 15,-22 0-15,22 21 0,-21 0 0,0 0 16,-1 0-16,22 21 0,-21-21 16,-1 21-16,22 0 0,0 0 0,0 0 15,0 1-15,21-1 0,0 0 16</inkml:trace>
  <inkml:trace contextRef="#ctx0" brushRef="#br0" timeOffset="12156.31">18034 1355 0,'0'21'31,"0"0"-31,0 0 0,0 22 15,0-22-15,21 21 16,-21 22-16,21-22 0,-21 21 0,0 1 16,0-1-16,21 22 0,-21-21 0,0-1 15,0 22-15,0-1 0,0 1 16,0 21-16,-21-21 0,0 20 0,0 1 16,0 0-16,-22-21 0,22 21 15,-21-1-15,0-20 0,-1 0 0,1-1 16,21 1-16,-22-21 0,22-22 0,0 0 15,0 1-15,21-1 0,-21-21 16,42-42 15,0 0-31,-21 0 0,21-22 16,0 22-16,1-21 0,-1-1 0,-21 1 16,21-21-16,0 20 0,0-20 15</inkml:trace>
  <inkml:trace contextRef="#ctx0" brushRef="#br0" timeOffset="12517.11">17780 1693 0,'0'0'16,"-21"-21"-16,0-21 0,-1 21 16,22-22-16,0 22 0,0-21 0,0 21 15,0 0-15,0-1 0,22-20 16,-1 21-16,0 0 0,21 0 0,-21-1 15,22 22-15,-1-21 0,0 21 16,22 0-16,-22 0 0,1 0 0,20 0 16,-21 21-16,22 1 0,-22-1 15,-21 0-15,22 21 0,-22-21 0,0 22 16,-21-1-16,0 0 0,0 1 16,-21-1-16,0 0 0,-22 1 0,22-1 15,-21-21-15,0 0 16,-1 22-16,1-22 0,0-21 0,20 21 15,1 0-15,-21-21 0,21 0 16,0 0-16,21-21 31,0 0-31,21 21 16,0-21-16,0 21 0,0-21 16</inkml:trace>
  <inkml:trace contextRef="#ctx0" brushRef="#br0" timeOffset="12863.91">18584 1778 0,'0'0'0,"21"-21"0,1 21 0,-1-21 16,0 0-16,0-1 0,0 1 0,0 0 15,1 0-15,-1 0 0,0 0 16,0-1-16,-21 1 0,0-21 0,0 21 15,0 0-15,0-1 16,-21 22-16,0 0 0,0 0 16,-1 0-16,1 22 0,0-22 15,0 21-15,0 21 0,0-21 0,21 0 16,-22 22-16,22-1 0,0 0 16,0-20-16,0 20 0,22 0 15,-1-21-15,0 1 0,0-1 0,0 0 16,0 0-16,1 0 0,-1-21 15,0 0-15,21 0 0,-21 0 0,1 0 16,20 0-16,-21 0 0,0 0 16,0-21-16,22 21 0,-22-21 0,0 0 15,0-22-15</inkml:trace>
  <inkml:trace contextRef="#ctx0" brushRef="#br0" timeOffset="13244.81">19177 1482 0,'0'0'0,"-21"0"0,21-21 16,0-1 15,21 22-31,0 0 16,0 0-16,0 0 0,1 22 0,-1-1 16,0-21-16,0 21 0,-21 21 15,21-21-15,-21 22 0,0-22 0,0 21 16,0 1-16,0-1 0,0-21 15,0 21-15,0 1 0,0-22 0,-21 21 16,21-21-16,0 1 0,-21-1 16,21 0-16,-21-21 0,21-21 31,0 0-15,21 21-16,-21-43 0,21 22 0,0 0 15,-21-21-15,21-1 0,1-20 16,-1 20-16,0 1 0,-21-21 0,21 20 15,0-20-15,0 20 0,1 1 16,-22 0-16,21 21 0,0-22 0,-21 22 16,0 0-16,0 0 15,21 0-15,-21-1 0,0 1 0</inkml:trace>
  <inkml:trace contextRef="#ctx0" brushRef="#br0" timeOffset="14335.75">19939 656 0,'0'0'0,"-21"0"15,0 0 1,21 21 0,0 1-16,-22-1 0,22 21 0,0 0 15,0 1-15,0-1 0,0 22 16,0-1-16,-21-21 0,21 22 0,0-1 15,0 1-15,0-1 16,-21-20-16,21 20 0,-21 1 0,21-1 16,0 1-16,0-1 0,0-20 15,0-1-15,0 0 0,0 1 0,21-1 16,0-21-16,-21 21 0,21-42 16,1 22-16,-1-1 0,0-21 0,0 0 15,0 0-15,0 0 0,22 0 16,-22-21-16,21-1 0,-21 1 0,1 0 15,20 0-15,-21 0 0,0-22 0,0 1 16,1 0-16,-1-1 0,0 1 16,0 21-16,0-21 0,-21-1 0,0 22 15,0 0-15,0 0 16,0 0-16,0-1 0,-21 22 31,21 22-31,-21-1 16,0 0-16,21 21 0,-21-21 15,21 1-15,0 20 0,-22 0 0,22-21 16,-21 22-16,21-1 0,0-21 16,0 22-16,0-22 0,0 21 0,0-21 15,21 0-15,1 1 0,-1-1 16,0 0-16,21-21 0,-21 0 0,1 21 16,20-21-16,0 0 0,1 0 15,-22 0-15,21 0 0,0-21 16,1 0-16,-1 21 0,-21-21 0,22-1 15,-22-20-15,21 21 0,-21 0 16,0-22-16,1 22 0,-1-21 0,-21 0 16,0 20-16,0-20 0,0 21 15,0 0-15,0 0 0,0-1 0,0 1 16,-21 21 0,-1 21-16,1 1 0,0-22 15,21 21-15,-21 0 0,0 21 16,21-21-16,0 1 0,-21 20 15,21-21-15,-22 0 0,22 22 16,0-22-16,0 0 0,0 0 0,0 0 16,0 0-16,22 1 0,-1-22 15,0 21-15,0-21 0,0 0 0,0 0 16,22 0-16,-22 0 0,0 0 0,21 0 16,-20 0-16,20-21 0,-21-1 15,21 22-15,-20-21 0,20-21 0,-21 21 16,21-22-16,-20 22 0,20-21 15,-21 0-15,21-1 0,-20 1 0,-1 0 16,0-1-16,0 1 0,-21 21 16,0 0-16,-21 21 15,0 0 1,0 0-16,-22 21 0,43 0 0,-21 21 16,0-21-16,21 1 0,-21 20 15,21-21-15,0 21 0,0-20 0,0 20 16,0-21-16,0 0 0,21 0 15,0 1-15,0-1 0,0 0 0,-21 0 16,22 0-16,-1-21 0,-21 21 0,0 1 16,0-1-1,-21 0 1,-1-21 0,1 0-16,0 0 0,0 0 15,0 0-15,0 0 0,-1 0 16,1 0-16,21-21 15,0 0-15,0-1 0,0 1 16</inkml:trace>
  <inkml:trace contextRef="#ctx0" brushRef="#br0" timeOffset="14575.9">20976 1037 0,'0'0'0,"-21"0"0,0 0 0,0-21 0,-1 21 15,1 0 1,21 21 31,0 0-32,-21-21-15</inkml:trace>
  <inkml:trace contextRef="#ctx0" brushRef="#br0" timeOffset="14820.84">19494 1418 0,'0'0'0,"-21"0"0,42 0 16,1 0-16,-1 0 16,21 0-16,22 0 0,-22 0 15,21 0-15,-20 0 0,20 0 0,1 0 16,-22 0-16,22-21 0,-1 21 16,-21 0-16,22 0 0,-22 0 15,1 0-15,-22 0 0,21-21 16,-21 21-16,0 0 0,1 0 0,-1-21 15</inkml:trace>
  <inkml:trace contextRef="#ctx0" brushRef="#br0" timeOffset="15360.3">22225 1164 0,'0'0'15,"-21"0"-15,21-42 0,-21 42 16,-1 0-16,1 0 15,0 0-15,21 21 16,-21 0-16,0 0 0,21 22 0,-21-22 16,21 21-16,-22 1 0,1-22 15,21 21-15,0 22 0,0-22 16,-21 0-16,21 1 0,0-1 16,0 0-16,0 1 0,0-1 0,0 0 15,0 1-15,0-22 0,21 0 0,-21 0 16,21 0-16,1 0 0,-1-21 15,0 0-15,0 0 0,0 0 0,0 0 16,1 0-16,20 0 0,-21-21 16,0 21-16,0-21 0,1 0 0,20 0 15</inkml:trace>
  <inkml:trace contextRef="#ctx0" brushRef="#br0" timeOffset="15724.57">22733 1185 0,'0'0'0,"0"-21"16,0 0-1,21 21-15,0 0 16,0 0-16,1 0 0,-1 0 0,0 0 16,0 0-16,0 21 0,0 0 15,1 1-15,-1-1 0,0 21 0,0-21 16,-21 0-16,0 22 0,0-1 15,0-21-15,0 22 0,0-1 0,0 0 16,0-21-16,-21 22 0,21-1 16,-21 0-16,0-20 0,-1 20 15,1-21-15,-21 21 0,21-20 0,-22-1 16,22 0-16,-21 0 0,21-21 16,-22 21-16,22-21 0,0 0 0,0 21 15,0-21-15,0 0 0,-1 0 16,22-21 15,22 21-31,-22-21 16,21 0-16</inkml:trace>
  <inkml:trace contextRef="#ctx0" brushRef="#br0" timeOffset="16008.41">23601 1355 0,'0'0'0,"-21"0"0,-22-21 16,22 21-16,0-22 15,0 22 1,21 22 46,0-1-46,0 0-16</inkml:trace>
  <inkml:trace contextRef="#ctx0" brushRef="#br0" timeOffset="16325.11">23516 1863 0,'0'0'0,"21"0"15,-21 21 1,21-21-16,-21 21 0,22 0 15,-1 0-15,-21 1 16,0-1-16,0 0 16,0 0-16,0 0 0,0 0 15,0 1-15,0-1 16,0 0-16,-21 0 0,-1 0 0,1 0 16,0-21-16,0 22 15,-21-1-15,20-21 0,1 21 0,-21-21 16,0 21-16,-1-21 0,22 0 0,-21 21 15,-1 0-15,1-21 0</inkml:trace>
  <inkml:trace contextRef="#ctx0" brushRef="#br0" timeOffset="25040.51">1439 4233 0,'0'0'0,"0"-21"0,0 0 0,-21 0 16,21 0-16,0 0 0,0-1 0,0 1 15,0 0 1,0 0-16,-21 21 0,21-21 16,0 42-1,0 0 1,0 0-16,0 0 0,0 22 0,0-1 15,0 0-15,0 1 0,0 20 16,21 1-16,-21-1 0,21 1 0,-21 20 16,0 1-16,21 0 0,-21-1 15,22 1-15,-22 21 0,0-21 16,0-1-16,0 22 0,0-21 0,0 21 16,0-22-16,0 22 0,-22-21 15,1-1-15,0 1 0,0 0 0,0-1 16,0-20-16,21 21 0,-22-22 15,1 1-15,0-1 0,21-21 16,0 22-16,0-22 0,-21 1 16,21-22-16,-21 0 0,21 0 0,-21 0 15,21-42 1,-22 0-16,22-21 16,0 20-16,0-20 0,-21-21 15,21-1-15,0 22 0</inkml:trace>
  <inkml:trace contextRef="#ctx0" brushRef="#br0" timeOffset="25584.19">974 4424 0,'0'0'0,"0"-21"0,0 0 15,0-1-15,0 1 0,0 0 16,0 0-16,0 0 0,21-22 16,0 22-16,0 0 0,0 0 0,0-21 15,1 20-15,-1 1 0,21 0 16,-21-21-16,22 21 0,-1-1 15,0 22-15,1-21 0,20 0 0,-21 21 16,1 0-16,-1 0 0,0 0 16,1 0-16,-1 0 0,0 21 15,-20 0-15,20 22 0,-21-22 0,21 21 16,-20-21-16,-1 22 0,0-1 16,0 0-16,0 1 0,-21-1 0,0 0 15,0 1-15,0-1 16,0 0-16,0 1 0,-42-1 0,21-21 15,0 22-15,-22-1 0,1 0 0,21 1 16,-22-1-16,1-21 0,0 21 16,21-20-16,-22-1 0,22 0 15,-21-21-15,21 21 0,-1-21 16,1 0-16,0 0 16,21-21 30,21 21-46,0-21 16,1 21-16</inkml:trace>
  <inkml:trace contextRef="#ctx0" brushRef="#br0" timeOffset="26412.15">2413 4636 0,'-21'0'63,"21"21"-63,0 0 0,0 0 16,0 0-1,0 0-15,0 1 16,21-22-1,0 0-15,0 0 16,0 0-16,1-22 16,-22 1-1,0 0-15,0 0 16,0 0-16,0 0 16,0-1-1,-22 22-15,1 0 16,0 0-1,0 0-15,21 22 16,0-1-16,0 0 16,0 0-16,21-21 47,0 0-32,-21-21 1,0 0-16,21 21 0,-21-21 15,-21 21 48,21 21-47</inkml:trace>
  <inkml:trace contextRef="#ctx0" brushRef="#br0" timeOffset="29092.32">3450 4741 0,'0'22'16,"21"-22"-1,0 0 1,1 0-16,-1-22 16,0 1-16,0 0 15,0 0-15,0 0 0,1 0 0,20-1 16,-21 1-16,0-21 0,22 21 15,-22-22-15,21 1 0,-21 0 16,0-22-16,1 22 0,-1-22 16,0 1-16,0 21 0,0-22 0,-21 1 15,0 20-15,21 1 0,-21 0 0,22 20 16,-22-20-16,0 21 0,0 0 16,0 0-16,0-1 0,-22 22 15,1 0-15,0 0 16,0 0-16,0 22 15,0-22-15,-1 21 0,22 0 16,-21 0-16,0 0 0,21 22 0,-21-22 16,21 21-16,-21 0 0,0 1 15,21-1-15,0 0 0,0 1 16,0 20-16,0-20 0,0-1 16,0 0-16,0 1 0,0-1 0,0 0 15,0-21-15,0 22 0,0-1 16,0-21-16,0 22 0,0-22 0,21 0 15,0 0-15,-21 21 0,0-20 16,21-1-16,0 0 0,0-21 0,-21 21 16,22 0-16,-1-21 0,0 0 15,0 0-15,0 0 0,0 0 16,1 0-16,20 0 0,-21-21 16,0 0-16,0 0 0,1 21 15,-1-21-15,21-1 0,-21 1 0,22-21 16,-22 21-16,0 0 0,21-1 15,-21 1-15,1 0 0,20-21 0,-42 21 16,21-1-16,0 1 0,-21 0 16,0 0-16,0 0 0,0 0 0,0-1 15,0 44 17,0-1-17,-21 0-15,0 0 0,21 0 16,-21 0-16,21 1 0,0 20 0,0-21 15,-21 0-15,21 0 16,0 1-16,0 20 0,0-21 0,0 0 16,0 0-16,0 1 0,21-1 15,-21 0-15,21-21 0,0 21 0,0-21 16,0 0-16,1 0 0,-1 0 16,21 0-16,-21 0 0,22 0 0,-22 0 15,21-21-15,-21 21 0,22-21 0,-22 0 16,21-1-16,-21 1 0,0 0 15,1 0-15,-1 0 0,0 0 16,-21-1-16,0-20 0,0 21 0,0 0 16,0-22-16,0 1 0,0 21 15,0-21-15,0 20 0,0 1 0,-21-21 16,0 21-16,-1 0 0,22-1 16,-21 22-16,0-21 0,0 21 0,0 0 15,0 0-15,-1 0 0,1 0 16,0 0-16,0 0 0,0 0 0,0 0 15,-1 21-15,1 1 0,0-1 16,0 0-16,0 0 0,0 0 0,21 0 16,-22 1-16,22 20 0,-21-21 15,21 0-15,0 22 0,0-22 16,0 0-16,0 21 0,0-21 0,0 1 16,0-1-16,0 0 0,21 21 15,1-21-15,-1 1 0,0-1 0,0 0 16,0 0-16,0-21 0,22 21 15,-22 0-15,21-21 0,1 0 0,-1 22 16,0-22-16,22 0 0,-22 0 16,22 0-16,-22 0 0,21 0 0,-20-22 15,20 1-15,-20 21 0,20-21 16,-21 0-16,1 0 0,-1 0 0,0-1 16,1 1-16,-1 0 0,-21 0 15,0 0-15,1 0 0,-1-1 0,0 1 16,-21-21-16,0 21 0,0 0 0,0-22 15,0 22-15,0 0 0,0-21 16,-21 20-16,0 1 0,21 0 16,-22 21-16,1-21 0,0 21 0,0 0 15,0 0-15,0 0 16,-1 0-16,1 0 0,0 21 0,0 0 16,0 0-16,0 1 0,-1-1 15,1 0-15,0 21 0,0-21 0,0 1 16,0 20-16,-1-21 0,22 21 15,0-20-15,-21-1 0,21 21 0,0-21 16,0 0-16,0 1 0,0-1 0,0 0 16,0 0-1,21-21-15,1 0 0,-1 0 16,0 0-16,0-21 0,0 21 16,22-21-16,-22 0 0,0-1 0,21 1 15,-21 0-15,1 0 0,-1 0 16,0-22-16,0 22 0,0 0 0,0-21 15,1 21-15,-22-1 0,0 1 0,21 0 16,-21 0-16,0 0 16,0 42 15,0 0-31,0 0 16,0 0-16,0 1 0,0-1 0,0 0 15,0 0-15,0 0 0,0 0 16,0 1-16,0-1 0,0 0 0,0 0 15,21 0-15,0 0 0,0 1 0,0-1 16,1 0-16,-1-21 0,0 21 16,21-21-16,-21 0 0,22 0 0,-1 0 15,-21 0-15,22 0 0,-1 0 16,-21 0-16,21-21 0,-20 21 0,20-21 16,-21 0-16,21-1 0,-20 1 15,-1 0-15,0 0 0,0 0 0,0 0 16,0-1-16,1 1 0,-22 0 15,0-21-15,0 21 0,0-22 16,21 22-16,-21 0 0,0-21 0,0 20 16,0 1-16,0 0 0,-21 21 15,-1 0-15,1 0 16,0 0-16,0 0 0,0 21 0,0 0 16,-1 1-16,-20-1 0,21 0 15,0 0-15,0 0 0,-22 0 0,43 1 16,-21-1-16,0 0 0,21 0 15,0 0-15,-21 0 0,21 1 0,0-1 16,0 0-16,0 0 16,21 0-16,0-21 0,0 0 15,-21 21-15,21-21 0,1 0 16,-1 0-16,0 0 0,0 0 0,0 0 16,0 0-16,1 0 0,-1-21 15,0 21-15,0-21 0,0 0 0,0 21 16,1-21-16,-1 0 0,0-1 0,0 1 15,0-21-15,0 21 0,-21-22 16,22 1-16,-22 0 0,21-1 0,0 1 16,-21 0-16,0-22 0,0 22 15,21-22-15,-21 22 0,0-21 0,21 20 16,-21 1-16,0-22 0,0 22 0,0 0 16,0-1-16,0 22 15,0-21-15,0 21 0,0-22 0,0 22 16,0 0-16,-21 42 31,21 0-15,0 1-16,-21-1 0,21 21 15,0-21-15,0 0 0,0 22 0,0-22 16,0 21-16,-21 1 0,21-1 16,0 0-16,0 1 0,-21-1 0,21 0 15,0 1-15,0-1 0,0 0 16,0 1-16,0-1 0,0 0 15,0 1-15,0-1 0,0-21 0,0 21 16,0-20-16,21-1 0,0 0 16,0 0-16,0 0 0,43 22 15,-22-22-15,-21-21 0,22 0 16,-1 21-16,-21-21 0,21 0 0,-20 0 16,20 0-16,0 0 0,-21 0 0,1 0 15,20 0-15,-21 0 0,0-21 16,0 21-16,1-21 0,-22-1 15,21 1-15,0 0 0,-21 0 16,0 0 0</inkml:trace>
  <inkml:trace contextRef="#ctx0" brushRef="#br0" timeOffset="31644.43">1884 9567 0,'0'0'0,"0"-21"15,0 0-15,-21 21 0,-1 0 16,1 0-16,0 0 16,0 0-16,21 21 0,0 0 15,0 22-15,-21-1 0,21 0 16,-21 1-16,21 20 0,0 1 0,-22-1 16,22 1-16,0-1 0,0 22 15,0 0-15,-21 20 0,0-20 0,21 21 16,-21-21-16,0-1 0,21 1 15,0 0-15,0-1 0,-21-20 0,21-1 16,0-20-16,0-1 16,0 0-16,0-21 0,0 1 0,0-1 0,0-42 31,0-1-31,0-20 0,0 21 16,21-21-16</inkml:trace>
  <inkml:trace contextRef="#ctx0" brushRef="#br0" timeOffset="32204.61">1799 9716 0,'21'0'0,"0"-22"15,22 22-15,-22 0 0,21 0 16,1-21-16,-1 21 0,21-21 0,1 21 16,-1 0-16,1-21 0,-1 21 15,1 0-15,-1 0 0,22 0 0,-21 0 16,-1 0-16,1 0 0,-22 0 16,21 0-16,-20 21 0,-1 0 0,0 0 15,-20 1-15,-1-1 0,0 0 16,0 21-16,0-21 0,-21 22 0,21-1 15,-21 0-15,0 1 0,0-22 16,22 21-16,-22 1 0,21 20 16,-21-21-16,0 1 0,0 20 0,21-20 15,-21 20-15,21-21 0,-21 22 16,0-1-16,0-20 0,0 20 0,0-20 16,0 20-16,0-21 0,0 1 0,-21 20 15,0-20-15,0-1 0,-1-21 16,1 21-16,0-20 0,0-1 0,0 21 15,-22-21-15,22-21 0,-21 21 0,-22 1 16,1-22-16,-22 21 0,1-21 16,-1 0-16,-21 0 0,21 0 15,1 0-15,-1 0 0,0-21 16,22 21-16,-1-22 0,22 1 0,0 0 16,-1 0-16,1 0 0,21 21 15,0-21-15,0-1 0,-1 1 16,22 0-16,0 0 15,0 0-15,22 0 0,-1-1 0,0 1 16</inkml:trace>
  <inkml:trace contextRef="#ctx0" brushRef="#br0" timeOffset="32500.44">1968 10054 0,'-21'0'16,"42"0"-16,-42-21 0,21 0 0,21 21 15,1-21-15,-1 21 0,21-21 16,0-1-16,22 22 0,-22-21 0,22 21 16,-1 0-16,1 0 0,-1-21 15,-20 21-15,20 0 0,1 0 0,-22 0 16,0 0-16,1 0 0,-22 0 15,0 0-15,0 0 0,0 0 16,-21 21-16,-21 0 16,0-21-16,0 22 15,-22-22-15,1 21 0,0-21 0,-1 21 16</inkml:trace>
  <inkml:trace contextRef="#ctx0" brushRef="#br0" timeOffset="32721.32">1968 10287 0,'0'0'0,"22"0"0,-1 0 0,0 0 0,21 0 0,-21 0 15,22 0-15,20 0 16,-20 0-16,-1-21 0,21 21 0,-20-21 16,20 21-16,-20-21 0,20 21 15,-21-22-15,1 22 0,-1 0 0,0-21 16,-20 21-16,-1 0 0,0 0 0,-42 0 31,0 0-31,-1 21 16</inkml:trace>
  <inkml:trace contextRef="#ctx0" brushRef="#br0" timeOffset="32940.19">1884 10753 0,'0'0'0,"0"21"0,21-21 16,0 0 0,0 0-16,22 0 0,-22 0 0,21 0 15,0 0-15,22 0 0,-22-21 16,22 21-16,-1-21 0,-20-1 0,-1 22 16,21-21-16,-20 0 0,-1 21 0,0-21 15,-20 21-15,-1 0 16,0-21-16,0 21 0</inkml:trace>
  <inkml:trace contextRef="#ctx0" brushRef="#br0" timeOffset="37684.83">8742 2836 0,'21'-21'0,"0"21"16,-21-21 0,-21 21 15,0 0-31,0 21 0,-22 0 0,22 1 16,-21-1-16,21 0 0,-22 0 15,22 0-15,-21 22 0,-1-1 0,1 21 16,21-20-16,-21 20 15,-1 22-15,1-22 0,0 22 0,-22 0 16,22-1-16,-1-20 0,1 21 16,0 20-16,-1-20 0,1 0 0,0 21 15,-1-1-15,22-20 0,-21 0 0,21 21 16,0-1-16,-1-20 0,1 21 16,21 0-16,0-22 0,0 1 0,0 0 15,0-1-15,0-20 0,21-1 16,1 1-16,20-22 0,-21 22 0,21-22 15,1-21-15,20 22 0,-20-22 0,-1 0 16,0 0-16,22-21 0,-22 0 16,22 0-16,-22 0 0,0 0 15,1 0-15,-1-21 0,0 0 0,1 0 16,-22 21-16,21-22 0,-21 1 16,22 0-16,-22 0 0,0 21 0,-21-21 15,0 0-15,21-1 0,-21 1 0,0 0 16,0 0-16,21 0 0</inkml:trace>
  <inkml:trace contextRef="#ctx0" brushRef="#br0" timeOffset="38600.33">8615 4106 0,'0'0'0,"21"-21"0,0 0 15,-21 0 1,0 0-1,0 42 1,0 0 0,-21 21-16,21-20 0,0 20 15,-21-21-15,21 21 0,0 1 0,0 20 16,0-20-16,-21-1 0,21 0 16,-22-21-16,22 22 0,0-1 0,0-21 15,0 0-15,0 1 0,0-1 16,0 0-1,0-42 1,0 0 0,22-1-16,-22 1 0,0 0 0,21 0 15,-21-21-15,0 20 0,0-20 16,21 0-16,0-1 0,0 1 0,0 0 16,1-1-16,-1 1 0,0 0 0,0 21 15,21-22-15,1 22 0,-22 0 16,21 0-16,1 21 0,-22 0 0,21 0 15,-21 0-15,22 21 16,-22 0-16,0 0 0,0 0 0,0 22 16,0-22-16,-21 21 0,0 1 15,0-1-15,0 0 0,0-21 0,0 22 16,0-1-16,0-21 0,-21 22 16,0-22-16,21 0 0,-21 0 0,21 0 15,0 0-15,0 1 0,-21-22 16,21-22 15,0 1-15</inkml:trace>
  <inkml:trace contextRef="#ctx0" brushRef="#br0" timeOffset="39037.08">9356 4382 0,'21'21'15,"-21"0"-15,21-21 16,0 0-16,0 0 16,0 0-16,1-21 15,-1 21-15,21-21 0,-21-1 0,0 1 16,1 21-16,-1-21 0,0 0 15,0 0-15,0 0 0,0-22 0,-21 22 16,0 0-16,0 0 0,0 0 16,0-1-16,0 1 0,0 0 0,0 0 15,-21 21-15,0 0 0,0 0 16,0 0-16,0 0 0,-1 21 0,1 0 16,0 22-16,0-22 0,0 0 15,0 21-15,-1 1 0,22-1 0,-21-21 16,0 21-16,21 1 0,-21-22 15,21 21-15,0 1 0,0-22 16,0 0-16,0 0 0,0 0 0,0 0 16,0 1-16,0-1 0,21-21 15,0 21-15,0-21 0,1 0 16,-1 0-16,0 0 0,0 0 16,0 0-16,22 0 0,-22-21 0,0 21 15,21-21-15</inkml:trace>
  <inkml:trace contextRef="#ctx0" brushRef="#br0" timeOffset="39780.22">10245 4128 0,'0'0'0,"0"-22"0,0 44 31,-22-1-31,1 0 0,21 0 16,-21 0-16,21 0 0,0 22 15,-21-22-15,0 21 0,0-21 0,21 22 16,0-22-16,-22 21 0,22-21 0,-21 1 16,21-1-16,-21 0 0,21 0 15,0 0-15,0 0 0,0 1 0,21-22 32,0 0-32,1 0 0,-1 0 15,0 0-15,0-22 0,0 1 16,0 0-16,1 0 0,-1 0 15,0 0-15,0-1 0,0-20 0,0 21 16,-21 0-16,22 0 0,-1-1 16,0 1-16,0 21 0,-21-21 0,0 0 15,21 21-15,0 0 16,-21 21 0,0 0-16,0 0 0,0 1 15,0-1-15,0 0 0,0 0 16,0 0-16,0 0 0,0 1 0,0-1 15,0 0-15,22 0 16,-22 0-16,21 0 0,0-21 16,-21 22-16,21-22 0,0 0 0,0 0 15,1 0-15,-1 0 0,0 0 16,0 0-16,0 0 0,0 0 0,1 0 16,-1-22-16,0 1 0,21 21 0,-21-21 15,1 0-15,-22 0 0,21 0 16,-21-1-16,21-20 0,-21 21 0,0-21 15,0 20-15,0-20 0,0 0 16,-21-1-16,0 22 0,-1-21 0,1 21 16,0 0-16,0-1 0,21 1 15,-21 21-15,0 0 0,-1 0 16,1 0-16,21 21 0,-21-21 16,21 22-16,0-1 0,0 0 15,21-21 1,0 0-16,1 0 15,-1 0-15,0 0 0,0-21 16,0 0-16,0 21 0,1-22 0,-1 22 16,-21-21-16,21 21 15,-21-21-15</inkml:trace>
  <inkml:trace contextRef="#ctx0" brushRef="#br0" timeOffset="40456.93">12509 3281 0,'0'0'16,"0"-21"-16,22 0 0,-22-1 0,0 1 16,0 42-1,0 1 1,0-1-16,0 21 16,-22-21-16,22 43 0,0-22 0,-21 22 15,21-1-15,-21 1 0,21 20 16,0 1-16,0 0 0,-21-1 0,0 1 15,21 0-15,-21-22 0,21 22 16,-22-22-16,22 22 0,-21-43 0,0 22 16,21-22-16,0 0 0,0 1 0,-21-22 15,21 0-15,0 0 0,0 0 16,0-42 0,0 0-1,0 0-15,0 0 0,21-22 0,-21 22 16,21-21-16,0 0 0,-21-1 15,22 1-15,-1-22 0,-21 1 16,21-1-16</inkml:trace>
  <inkml:trace contextRef="#ctx0" brushRef="#br0" timeOffset="40735.76">12467 3344 0,'-21'-21'15,"21"0"1,21 21-16,0-21 0,22 21 0,-22-21 16,21 0-16,0-1 15,1 22-15,20-21 0,1 21 0,-22-21 16,22 21-16,-22-21 0,21 21 0,-20 0 16,-1 0-16,0 0 0,-20 0 15,-1 0-15,0 0 0,-21 21 0,0 0 16,0 0-16,-21 1 15,0-1-15,-22 0 0,22 0 16,0 0-16,-21-21 0,-1 21 16,1 1-16,21-1 0,-22 0 0,1 21 15</inkml:trace>
  <inkml:trace contextRef="#ctx0" brushRef="#br0" timeOffset="40947.94">12467 4085 0,'0'0'0,"0"21"16,21-21-1,0 0-15,1 0 0,-1 0 16,0 0-16,0-21 16,0 21-16,0-21 0,1 21 0,-1 0 15,0 0-15,0-21 0,0 21 16,0 0-1</inkml:trace>
  <inkml:trace contextRef="#ctx0" brushRef="#br0" timeOffset="41196.81">13081 4064 0,'0'0'16,"0"21"-16,0 0 0,0 1 0,0-1 15,-21 0-15,0 21 0,-1-21 0,22 22 16,-21-1-16,0-21 0,21 22 0,-21-1 16,0-21-16,21 0 15,0 22-15,-21-22 0,21 0 0,-22 0 16,22 0-16,0 0 0,0 1 16,0-44 15,22 1-31,-1 0 15,-21 0-15,21 0 0</inkml:trace>
  <inkml:trace contextRef="#ctx0" brushRef="#br0" timeOffset="41429.67">13102 3979 0,'-21'0'31,"0"0"-31,0 0 15,21-21 1,0 0 15,0 0 16,21 21-31</inkml:trace>
  <inkml:trace contextRef="#ctx0" brushRef="#br0" timeOffset="41764.17">13906 3133 0,'0'0'0,"-21"0"0,0 0 15,0 0-15,0 0 0,0 0 16,-1 21-16,1 21 0,0 1 16,21-1-16,-21 0 0,0 22 15,21-22-15,-21 43 0,-1-22 0,22 1 16,-21-1-16,0 22 0,0-22 0,0 22 16,0 0-16,-1-22 0,1 22 15,0-22-15,0 1 0,0-1 0,0 1 16,-1-22-16,1 22 0,0-22 15,21-21-15,-21 22 0,21-22 0,0 0 16,0 0-16,21-21 31,0-21-31,0 0 0,-21 0 16,22-1-16,-1 1 0,0-21 16</inkml:trace>
  <inkml:trace contextRef="#ctx0" brushRef="#br0" timeOffset="42123.96">13652 4360 0,'0'22'0,"22"-22"16,-1 0-16,0 0 16,0 0-16,0 0 0,0-22 15,1 1-15,-1 21 0,0-21 0,21 0 16,-21 0-16,1 0 0,-1-1 15,0 1-15,0-21 0,-21 21 16,21 0-16,-21-1 0,0 1 0,0 0 16,0 0-16,-42 21 0,21 0 15,0 0-15,-1 0 0,1 0 0,-21 21 16,21 0-16,0 0 0,-22 22 0,22-22 16,0 21-16,0 1 0,0-22 15,-1 21-15,22 0 0,0-20 0,0 20 16,0-21-16,0 0 0,0 0 15,22 1-15,-1-22 0,0 21 0,0-21 16,0 0-16,0 0 0,1 0 0,-1 0 16,0 0-16,21 0 15,-21 0-15,1 0 0,20-21 0,0-1 16</inkml:trace>
  <inkml:trace contextRef="#ctx0" brushRef="#br0" timeOffset="43711.68">14668 3598 0,'0'22'16,"0"-44"-16,0 65 0,22-43 15,-1 0 1,0 0-16,0 0 0,21 0 16,1-21-16,20 21 0,-20-22 0,20-20 15,1 21-15,-1 0 0,1-22 16,-1 22-16,1-21 0,-1 0 0,-21-1 15,1 1-15,-22 21 0,0-22 16,0 1-16,-21 0 0,0 21 0,0-22 16,0 22-16,0-21 15,-21 21-15,0-1 0,0 1 0,0 21 16,-1-21-16,1 21 0,0 0 16,0 0-16,-21 0 0,20 21 0,1 0 15,-21 22-15,21-1 0,0 22 0,-1-1 16,-20 22-16,21-1 0,0 1 15,0 0-15,21-1 0,-22 1 0,22 0 16,-21 21-16,21-22 0,-21 1 16,21 0-16,0-22 0,0 22 0,-21-22 15,0-20-15,21 20 0,-21-21 16,21 1-16,0-1 0,-22-21 0,1 0 16,21 1-16,-21-1 0,0 0 15,0-21-15,0 0 16,-1 0-16,1 0 0,0-21 15,-21 21-15,21-21 0,-1-22 16,1 22-16,0 0 0,-21-21 0,21 20 16,-1-20-16,1 21 0,0-21 0,-21 20 15,42 1-15,-21 0 0,-1 21 16,22 21 0,0 0-16,0 1 0,0-1 15,0 21-15,22-21 0,-1 0 0,-21 1 16,21 20-16,0-21 0,0 0 15,0 0-15,22 1 0,-22-22 16,0 21-16,21 0 0,1-21 0,-22 0 16,21 0-16,1 0 0,-1 0 15,0 0-15,1 0 0,-1 0 0,21-21 16,-20 0-16,-1-1 0,22 1 16,-22 0-16,-21 0 0,21 0 0,-20 0 15,-1-1-15,0-20 0,-21 21 0,21 0 16,-21 0-16,-21 21 31,21 21-31,-21 0 16,0 0-16,21 0 0,0 0 15,-22 1-15,1-1 0,21 0 0,0 0 16,-21-21-16,21 21 0,-21 0 16,21 1-16,21-44 31,0 1-16,-21 0-15,21 21 0,1-21 0,-22 0 16,21 0-16,0-1 0,-21 1 16,21 0-16,0 0 0,-21 0 0,21 21 15,-21-21-15,22 21 16,-1 0-16,-21 21 16,0 0-16,0 0 0,0 0 15,0 0-15,0 1 16,0-1-16,0 0 0,0 0 0,0 0 15,21 0-15,-21 1 16,21-22-16,-21 21 0,21 0 0,0-21 16,1 0-16,-1 0 0,0 0 0,21 0 15,-21 0-15,1 0 0,20 0 16,-21-21-16,0 21 0,22-21 0,-22-1 16,21 1-16,-21 0 0,0 0 15,1 0-15,-1 0 0,-21-1 0,0 1 16,21 0-16,-21 0 0,0 0 15,0 0-15,0-1 0,0 1 16,-21 21 0,0 0-16,21 21 0,-22-21 15,1 22-15,21 20 0,-21-21 0,0 21 16,0-20-16,21 41 0,-21-21 16,-1 22-16,1-22 0,0 43 0,21-22 15,-21 22-15,0 0 0,0-1 0,-1 1 16,1 0-16,21-1 0,-21 1 15,0 0-15,0-1 0,-22 1 0,22 0 16,0-1-16,0 1 0,0-21 0,0-1 16,-1 1-16,1-1 0,0 1 15,0-22-15,21 0 0,-21-21 16,21 22-16,0-22 0,0-42 31,0-22-31,0 22 16,21-21-16,0 0 0,0-1 0,-21-20 15,21 20-15,1-20 0,-1-22 0,0 22 16,0-22-16</inkml:trace>
  <inkml:trace contextRef="#ctx0" brushRef="#br0" timeOffset="44012.63">15663 4763 0,'0'0'0,"0"-43"0,0 1 15,0-64-15,0 85 16,21-21-16,1 20 0,-1 1 15,0 0-15,0 0 0,21 0 0,-20 0 16,20-1-16,0 22 0,1 0 16,-1 0-16,-21 0 0,21 0 0,1 22 15,-22-22-15,21 21 0,-42 0 0,21 21 16,-21-21-16,0 1 0,0-1 16,0 0-16,-21 21 0,0-21 0,0 1 15,0-1-15,0 0 0,-1 0 16,1-21-16,0 21 0,0 0 15,0-21-15,0 0 0,-1 22 0,44-44 47,-1 1-31,0 0-16,0 21 0,0-21 0</inkml:trace>
  <inkml:trace contextRef="#ctx0" brushRef="#br0" timeOffset="44720.9">16489 4360 0,'0'22'31,"0"-1"-31,-21 0 0,-1-21 16,22 21-16,-21 21 0,21-20 0,-21-1 16,21 0-16,0 0 0,-21 0 0,21 0 15,0 1-15,0-1 0,0 0 16,0 0-16,21-21 15,0 0-15,0 0 0,1 0 16,-1-21-16,0 0 0,0 0 16,0 21-16,0-22 0,1 1 0,-1 0 15,-21-21-15,0 21 0,21-1 16,-21 1-16,21-21 0,-21 21 16,0 0-16,0 42 31,0 0-31,0 0 0,0 0 15,0 0-15,0 1 0,0-1 16,-21 21-16,21-21 0,0 0 0,0 1 16,0-1-16,0 0 0,0 0 15,0 0-15,21 0 0,0 1 0,0-22 16,1 21-16,-1-21 0,21 0 16,-21 0-16,0 0 0,1-21 15,-1-1-15,21 22 0,-21-21 0,0 0 16,1 0-16,20-21 15,-21 20-15,0-20 0,0 0 0,1-1 16,-1-20-16,0 21 0,0-22 0,0 1 16,-21-22-16,21 21 0,1 1 15,-22-1-15,21 1 0,-21 21 0,21-1 16,0 1-16,-21 21 0,21 0 16,-21-1-16,0 1 0,0 42 31,0 1-31,0 20 0,0-21 0,-21 21 15,0 1-15,0 20 0,21-20 0,-21 20 16,-1-21-16,1 22 0,21-1 16,-21-20-16,0 20 0,21-20 15,0-1-15,0 21 0,-21-20 16,21-1-16,0-21 0,0 22 0,0-22 16,0 0-16,0 0 0,0 0 0,0 0 15,21-21 1,0 0-16,0 0 0,0 0 15,1-21-15,-22 0 0,21 21 16,0-42-16,-21 21 0,0-1 0,21-20 16</inkml:trace>
  <inkml:trace contextRef="#ctx0" brushRef="#br0" timeOffset="44913.79">16954 4106 0,'0'22'16,"22"-22"0,20 0-16,-21 0 0,0 0 0,22 0 15,-22 0-15,21 0 0,0 0 16,-20-22-16,20 22 0,0-21 0,-21 0 16,1 0-16,20 21 0,-21-21 15,0 0-15</inkml:trace>
  <inkml:trace contextRef="#ctx0" brushRef="#br0" timeOffset="45880.74">17992 3895 0,'0'0'0,"21"0"16,0-21-16,0 21 0,0-22 15,0 22-15,1-21 0,-1 0 16,0 0-16,21 0 0,-21 0 16,1-1-16,20 1 0,-21-21 0,0 21 15,0 0-15,-21-22 0,0 22 16,0 0-16,0 0 0,-21 21 16,-21 0-16,21 0 0,-22 0 15,-20 21-15,21 0 0,-1 0 0,-20 0 16,20 22-16,-20-22 0,21 21 15,-1 1-15,1-22 0,21 21 0,0-21 16,-1 22-16,22-22 0,0 21 16,0-21-16,0 22 0,22-22 0,-1 0 15,0 0-15,0 21 0,0-20 16,0-1-16,1 0 0,20 0 16,-21 0-16,0 22 0,0-22 0,1 0 15,-1 21-15,0-21 0,-21 1 16,0 20-16,0-21 0,0 0 0,0 22 15,0-22-15,0 0 0,0 0 16,-42 0-16,20 0 0,-20 1 0,21-1 16,-21 0-16,-1 0 0,22-21 0,-21 0 15,-1 0-15,1 0 0,0 0 16,-1 0-16,1 0 0,0 0 0,21-21 16,-1 0-16,1 21 0,0-21 15,21-1-15,-21-20 0,21 21 0,0 0 16,0 0-16,0-1 0,0 1 15,21 21-15,0-21 0,0 21 16,1 0-16,-1 0 0,0 21 16,0 0-16,0 1 15,0-22-15,-21 21 0,22 21 0,-1-21 16,0 0-16,-21 1 0,21-1 0,0 0 16,0-21-16,1 21 0,-1 0 15,0 0-15,0-21 0,0 0 0,0 0 16,1 0-16,-1 0 0,21 0 15,-21 0-15,0 0 0,22-21 0,-22 21 16,21-21-16,-21 0 0,22 0 16,-22-22-16,21 22 0,1-21 0,-22 0 15,21-1-15,-21-20 0,0 20 16,22-41-16,-22 20 0,0 1 16,-21-1-16,21 1 0,-21-1 0,21 1 15,-21-1-15,22 22 0,-22 0 16,0 20-16,0 1 0,0 0 0,0 0 15,-22 42 1,22 0-16,-21 0 16,0 22-16,0-22 0,21 21 0,0 22 15,-21-22-15,0 22 0,21-1 16,-22 1-16,22-1 0,0-21 0,-21 22 16,0-22-16,21 22 15,-21-22-15,21 0 0,0-20 0,-21 20 16,21 0-16,0-21 0,0 1 0,-21-1 15,21 0-15,0 0 0,0 0 16,21-21 0,0 0-16,0 0 15,0-21-15,0 0 0,1 0 0,-22 0 16,21-1-16</inkml:trace>
  <inkml:trace contextRef="#ctx0" brushRef="#br0" timeOffset="46096.62">18182 4297 0,'0'0'0,"0"21"0,0 0 0,21-21 32,22 0-32,-22 0 0,0 0 15,21 0-15,-21 0 0,22 0 16,-1-21-16,-21 21 0,22-21 0,-22 0 15,21 21-15,-21 0 0,-21-21 16,21 21-16,-21-22 0,0 1 16</inkml:trace>
  <inkml:trace contextRef="#ctx0" brushRef="#br0" timeOffset="46740.09">18648 4318 0,'0'0'0,"0"-21"0,0 0 15,21 0 1,0 21-16,0-22 16,0 22-16,1 0 0,-1 0 0,0 0 15,0 0-15,0 0 0,0 0 16,1 22-16,-1-1 0,0 21 0,0-21 16,0 0-16,-21 22 0,0-1 15,0-21-15,0 22 0,0-22 0,0 21 16,-21-21-16,0 0 0,0 1 15,0-1-15,21 0 0,-22-21 0,1 0 16,21 21-16,-21-21 0,21-21 31,0 0-31,0 0 0,0-1 16,0 1-16,21-21 0,0 21 16,1-22-16,-22 22 0,21-21 0,21 0 15,-21-1-15,0 1 0,1 0 16,-1-1-16,0 1 0,21 21 0,-21 0 15,1-1-15,-1 22 0,0 0 16,0 0-16,0 22 16,-21-1-16,0 0 0,0 0 15</inkml:trace>
  <inkml:trace contextRef="#ctx0" brushRef="#br0" timeOffset="47100.88">19346 4509 0,'0'0'0,"21"0"0,1 0 0,-1-22 0,0 22 15,0-21-15,0 0 0,0 21 16,1-21-16,-1 0 0,0 0 0,-21-1 16,0 1-16,0-21 0,0 21 15,0 0-15,0-1 0,0 1 0,0 0 16,-21 21-1,0 0-15,-1 0 0,1 0 16,0 21-16,0 0 0,-21 1 0,20-1 16,1 21-16,0-21 0,0 22 15,21-22-15,0 21 0,0-21 0,0 22 16,0-22-16,0 0 0,0 0 16,0 0-16,0 0 0,21 1 0,0-1 15,0 0-15,1-21 0,-1 0 0,0 21 16,0-21-16,0 0 0,22 0 15,-22 0-15,21 0 0,-21 0 0,22 0 16,-22-21-16,21 21 0,0-21 16,-20 0-16</inkml:trace>
  <inkml:trace contextRef="#ctx0" brushRef="#br0" timeOffset="48172.28">20193 4212 0,'0'0'15,"0"-21"-15,-21 21 16,0 0-16,-1 0 0,1 0 16,0 21-16,0 0 0,-21 1 0,20-1 15,1 0-15,-21 21 0,21-21 16,0 1-16,-1 20 0,1-21 0,0 0 16,0 0-16,21 1 0,-21-1 15,21 0-15,0 0 0,0 0 16,0 0-16,21-21 0,0 0 15,0 0-15,0 0 0,1 0 16,-1 0-16,0 0 0,0 0 0,21 0 16,-20-21-16,-1 0 0,0 0 0,0 0 15,0 0-15,0-1 0,1 1 16,-1 0-16,-21-21 0,0 21 0,0-1 16,0 1-16,21 0 0,-21 0 15,-21 21 1,21 21-16,-21 0 0,21 0 15,-22 1 1,22 20-16,-21-21 0,21 0 0,0 0 16,0 1-16,0-1 0,0 0 15,0 0-15,21 0 16,1-21-16,-1 0 0,21 0 16,-21 0-16,22 0 0,-1 0 15,0 0-15,1 0 0,-22-21 0,21 0 16,0 0-16,-20 0 0,-1-1 15,0 1-15,0 0 0,0-21 0,-21 21 16,21-1-16,-21 1 0,0 0 0,0 0 16,-21 21-1,0 0 1,0 21-16,21 0 0,-21 22 16,0-22-16,21 0 0,-22 0 15,22 0-15,0 0 0,0 1 0,0-1 16,-21 0-16,21 0 0,0 0 15,-21 0-15,21 1 0,0-1 32,0-42-17,0-1 1,0 1-16,21 21 0,0-21 16,-21 0-16,22-21 0,-1 20 15,0-20-15,0 21 0,0 0 0,0-22 16,22 22-16,-22 0 0,0 0 15,0 21-15,0 0 0,1 0 0,-1 0 16,0 21 0,-21 0-16,0 0 0,0 1 0,0-1 15,0 0-15,0 0 0,0 21 16,0-20-16,0-1 0,-21 0 0,21 0 16,0 0-16,0 0 0,0 1 15,-21-1 1,21-42 15,0-1-31,0 1 16,0 0-16,0 0 0,21 0 15,0 0-15,0-1 0,0-20 16,0 21-16,1-21 0,-1-1 0,21 1 16,-21 0-16,0 20 0,22 1 0,-22 0 15,0 21-15,0 0 0,22 0 16,-22 0-16,-21 42 0,21-20 15,-21-1-15,0 21 0,0-21 16,0 22-16,0-1 0,0-21 0,0 21 16,0-20-16,-21-1 0,21 21 15,0-21-15,0 0 0,-21-21 16,21 22-16,0-1 0,-22-21 0,22-21 47</inkml:trace>
  <inkml:trace contextRef="#ctx0" brushRef="#br0" timeOffset="48736.94">22394 2858 0,'0'0'0,"-21"0"31,0 0-31,0 21 0,-22 0 16,22 0-16,-21 0 0,0 22 15,-1-1-15,1 0 0,0 22 0,-22-1 16,22 1-16,-22 20 0,1 1 16,20 0-16,-20-1 0,21 1 15,-1 0-15,1-1 0,21 22 0,0-21 16,21-22-16,0 22 0,0-21 16,0-1-16,0 1 0,21-1 0,0-21 15,21 1-15,-21-1 0,22-21 0,-1 22 16,0-22-16,1 0 0,-1-21 15,0 21-15,1-21 0,-1 0 0,0 0 16,1 0-16,-1 0 0,0-21 16,1 0-16,-22 0 0,21-1 0,1-20 15</inkml:trace>
  <inkml:trace contextRef="#ctx0" brushRef="#br0" timeOffset="49020.78">22479 3260 0,'-21'42'15,"21"-21"-15,-21 0 0,21 1 0,0-1 0,0 21 16,-22-21-16,22 0 15,0 1-15,-21-1 0,21 0 0,0 0 16,0 0-16,0 0 0,0 1 16,21-22-1,1 0 1,-1 0-16,0-22 16,-21 1-16</inkml:trace>
  <inkml:trace contextRef="#ctx0" brushRef="#br0" timeOffset="49192.68">22669 3281 0,'0'0'0,"0"21"31,0 0-15,-21 0-16,21 1 16,0-1-16,-21-21 0,21 21 15,0 0-15,0 0 0,0 0 0,0 1 16,-21-1-16,21 21 0,0-21 15,-21 0-15</inkml:trace>
  <inkml:trace contextRef="#ctx0" brushRef="#br0" timeOffset="49564.47">22775 4022 0,'0'0'0,"-21"0"0,0 0 16,0 0-1,0 21-15,21 0 0,-22 0 16,22 0-16,-21 1 0,21-1 16,0 21-16,0 0 0,-21 1 0,21-1 15,-21 0-15,0 1 0,21 20 0,-21-20 16,-1 20-16,1 1 0,0-1 15,0 22-15,0-22 0,-22 22 16,1-22-16,21 22 0,-21-21 0,-1-1 16,22 1-16,-21-1 0,21-21 15,-1 22-15,-20-22 0,21 1 0,21-1 16,-21-21-16,21 0 0,-21 0 0,21 1 16,0-44-1,0 1 1,21-21-16,0 21 0,0-22 0,0 1 15</inkml:trace>
  <inkml:trace contextRef="#ctx0" brushRef="#br0" timeOffset="49887.29">22500 4297 0,'0'0'0,"-21"-85"15,21 64-15,0-21 16,0 21-16,0-1 0,0 1 0,21 0 15,0 0-15,0 0 0,1 0 16,20-1-16,-21 22 0,21 0 0,1 0 16,-1 0-16,0 0 0,1 0 15,-22 0-15,21 22 0,1-22 0,-22 21 16,0 0-16,0 0 0,-21 21 16,0-20-16,0-1 0,0 0 0,-21 0 15,0 0-15,0 0 0,-22 1 16,22-1-16,-21-21 0,-1 21 15,22 0-15,-21-21 0,0 21 0,20-21 16,1 0-16,0 21 0,0-21 16,42 0-1,0 0-15,0 0 0,1 0 16,-1 0-16</inkml:trace>
  <inkml:trace contextRef="#ctx0" brushRef="#br0" timeOffset="50320.67">23326 3958 0,'0'0'0,"0"-21"0,-22 21 16,1 0-16,0 0 0,0 0 16,0 0-16,0 21 0,-1 0 15,1 1-15,0-1 0,0 0 0,0 21 16,21-21-16,-21 22 0,21-22 15,-22 0-15,22 21 0,0-20 0,0-1 16,0 0-16,0 0 0,22-21 16,-1 0-1,0 0-15,0 0 0,0 0 16,0-21-16,1 0 0,-1 0 16,0-1-16,-21 1 0,21 0 0,0 0 15,0 0-15,-21-22 0,0 22 16,0-21-16,22 21 0,-22 0 0,0-1 15,0 44 1,0-1 0,0 21-16,0-21 0,0 0 0,-22 22 15,22-22-15,0 21 0,-21-21 16,21 1-16,0-1 0,0 0 0,0 0 16,0 0-16,0 0 0,0 1 15,21-22 1,1-22-1,-1 22-15,-21-21 0</inkml:trace>
  <inkml:trace contextRef="#ctx0" brushRef="#br0" timeOffset="50580.57">23664 3514 0,'0'0'0,"21"-21"16,-21 42-1,0 0-15,0 0 16,-21 0-16,21 22 0,-21-1 16,21-21-16,0 21 0,0 1 0,-21-1 15,21 0-15,-21-20 0,21 20 16,0 0-16,0 1 0,0-1 0,0-21 16,-21 21-16,21-20 0,0-1 0,0 0 15,-22 0-15,22 0 0,0-42 47</inkml:trace>
  <inkml:trace contextRef="#ctx0" brushRef="#br0" timeOffset="51213.31">23368 3916 0,'21'0'15,"0"0"-15,0 0 16,22 0-16,-22 0 0,21-21 16,-21 0-16,22 21 0,-1-22 0,0 22 15,1-21-15,-1 0 0,-21 0 0,22 0 16,-1 0-16,-21-1 16,0 1-16,0 0 0,1-21 0,-1 21 15,-21-1-15,0 1 0,0 0 16,0 0-16,0 0 15,-21 21-15,-1 0 0,22 21 16,-21 0-16,21 0 16,-21 0-16,21 1 0,-21-1 0,21 21 15,0-21-15,0 0 0,0 22 16,-21-22-16,21 21 0,0 1 0,0-22 16,-21 21-16,21 0 0,0-20 15,0 20-15,0 0 0,0-21 0,0 1 16,0 20-16,-22-21 0,22 0 0,0 0 15,-21 1 1,21-1-16,0-42 31,0-1-15,0 1-16,0 0 0,0 0 16,0-21-16,21 20 0,1 1 15,-1-21-15,0 21 0,0 0 0,0-1 16,0 1-16,1 0 0,-1 21 15,0 0-15,0 0 0,0 0 16,0 0-16,1 21 16,-22 0-16,0 1 0,0 20 15,0-21-15,0 0 0,0 0 16,0 1-16,0-1 0,-22 0 16,22 0-16,-21 0 0,21 0 0,-21 1 15,0-22-15,0 21 0,21-42 31,0-1-15,0 1-16,0 0 0</inkml:trace>
  <inkml:trace contextRef="#ctx0" brushRef="#br0" timeOffset="51493.15">24193 3196 0,'-21'0'16,"21"21"-16,0 1 16,0-1-16,0 0 0,0 0 0,0 0 15,0 0-15,0 1 16,-21-1-16,21 0 0,0 0 0,0 0 15,0 0-15,0 1 16,-21-22-16</inkml:trace>
  <inkml:trace contextRef="#ctx0" brushRef="#br0" timeOffset="51684.04">24299 3281 0,'-21'21'0,"21"0"16,0 0-16,-21 1 15,21-1-15,-21 0 0,21 0 0,0 0 16,0 0-16,0 1 16,0-1-16</inkml:trace>
  <inkml:trace contextRef="#ctx0" brushRef="#br0" timeOffset="52060.86">24257 2858 0,'21'0'16,"0"0"-16,-21 21 0,21 0 0,1-21 15,-1 42-15,0-21 0,0 1 16,0 20-16,0-21 0,-21 43 0,22-22 16,-1 0-16,-21 22 0,21-1 15,-21 1-15,0-1 0,0 1 0,0-1 16,0 1-16,-21-1 0,0 1 15,-1-1-15,1 1 0,21-22 16,-21 22-16,0-1 0,0-21 0,0 1 16,-1-1-16,1 0 0,0-20 0,0 20 15,0-21-15,0 0 0,-1 0 16,1-21-16,21 22 0,-21-22 16,21-22-1,0 1-15,0 0 16,0-21-16,0 21 0</inkml:trace>
  <inkml:trace contextRef="#ctx0" brushRef="#br0" timeOffset="52500.35">24299 2625 0,'21'0'16,"1"21"-16,-1 0 0,-21 0 16,21 0-16,21 1 0,-21 20 15,1-21-15,20 21 0,-21 1 16,21-1-16,-20 22 0,20-22 0,-21 21 15,21 1-15,-20-1 0,-1 1 16,0 21-16,-21-22 0,21 1 0,-21-1 16,0 1-16,0-1 0,-21 1 15,0-1-15,-22 1 0,22-1 0,0-21 16,-21 22-16,21-1 0,-22-20 0,1 20 16,21-20-16,-22-1 0,22 0 15,-21 1-15,21-22 0,-22 21 0,22-21 16,0 0-16,0 22 0,0-22 0,0-21 15,-1 21-15,1 0 16,0-21-16,21 21 0,-21-21 16,21-21-1</inkml:trace>
  <inkml:trace contextRef="#ctx0" brushRef="#br0" timeOffset="52980.13">24617 4382 0,'0'0'0,"-21"0"15,21 21 63,0 0-78,0 0 16,0 0 0,-22-21-16,22 21 0</inkml:trace>
  <inkml:trace contextRef="#ctx0" brushRef="#br0" timeOffset="53216">24596 4699 0,'21'21'16,"-21"0"-16,0 1 31,0-1-31,0 0 16,-21-21-16,-1 21 0,1 0 15,0 0-15,0-21 0,0 22 16,-22-1-16,22-21 0,-21 21 0,21 0 15,-22-21-15,22 21 0,-21 0 16,0-21-16,20 22 0,-20-22 0</inkml:trace>
  <inkml:trace contextRef="#ctx0" brushRef="#br0" timeOffset="71760.71">3852 6498 0,'0'0'0,"21"-21"0,1 0 16,-1 0-1,-21 0-15,0-1 0,0-20 0,21 21 16,0 0-16,-21 0 0,21-1 16,-21 1-16,0 0 0,0 0 15,0 0-15,0 0 16,0 42 15,0 0-31,0 0 16,0 21-16,-21-20 0,21 20 15,0 21-15,0-20 0,0 20 0,0 1 16,0-1-16,0 1 0,0 20 16,0-20-16,-21 21 0,0-22 15,21 43-15,-21-21 0,-1-1 16,22 1-16,-21 0 0,0-22 0,0 22 16,21-22-16,-21 22 0,0-22 0,21 1 15,0-1-15,-22 1 0,22-1 16,-21-20-16,21 20 0,-21-20 0,21-1 15,-21-21-15,21 21 0,0-20 16,0-1-16,0-42 16,0-1-1,0-20-15,0 21 0,0-21 16,0-1-16,0-20 0</inkml:trace>
  <inkml:trace contextRef="#ctx0" brushRef="#br0" timeOffset="72216.11">3429 6646 0,'0'0'0,"-21"-21"16,0 0-16,-1-21 0,22-22 15,0 22-15,0 21 16,0-22-16,43 22 0,-22-21 16,21 21-16,1 0 0,20-22 0,-21 22 15,22 0-15,-1 0 0,22 21 16,-21 0-16,-1 0 0,1 0 0,20 0 16,-20 0-16,-1 0 0,1 21 15,-1 0-15,-20 0 0,-1 22 0,0-1 16,-21 0-16,1 1 0,-22-1 15,0 0-15,-22 22 0,1-22 0,-21 0 16,0 1-16,-1-1 0,1 0 16,0 1-16,-1-1 0,1-21 15,0 0-15,-1 1 0,1-1 0,21 0 16,-22 0-16,22-21 0,0 0 16,0 21-16,0-21 0,0 0 0,-1 0 15,1 0-15,21-21 31,21 21-15,1-21-16,-1 21 0</inkml:trace>
  <inkml:trace contextRef="#ctx0" brushRef="#br0" timeOffset="72564.91">4593 7027 0,'0'0'0,"21"22"15,0-22-15,-21 21 0,22-21 16,-1 0-16,0 0 16,0-21-16,-21-1 0,21 22 15,-21-21-15,21 0 0,-21 0 16,0 0-1,-21 21 17,0 0-32,0 21 0,21 0 15,-21-21-15,21 21 0,-21-21 0,21 21 16,0 1 0,21-22 15,0 0-31,0 0 15</inkml:trace>
  <inkml:trace contextRef="#ctx0" brushRef="#br0" timeOffset="74035.82">6308 6795 0,'0'0'16,"21"0"-16,0 0 0,0 0 15,0 0-15,0 0 0,1-22 0,-1 1 16,0 0-16,-21 0 0,21 0 16,-21 0-16,21-1 0,-21 1 15,0 0-15,0-21 0,0 21 0,0-1 16,0-20-16,0 21 15,-21 0-15,0 0 0,-21-1 0,20 1 16,-20 0-16,21 21 0,-21 0 16,20 0-16,-20 0 0,0 21 0,21 0 15,-22 1-15,1-1 0,0 21 16,-1 0-16,22 1 0,-21-1 0,-1 0 16,22 1-16,0-1 0,0 0 0,21 1 15,0-1-15,0-21 0,0 22 16,0-22-16,21-21 0,0 21 0,0-21 15,22 0-15,-22 0 0,21 0 16,1 0-16,-22-21 0,21 21 0,0-21 16,1-1-16,-1 1 0,-21-21 15,22 21-15,-22 0 0,21-1 16,-21 1-16,0 0 0,-21 0 0,22-21 16,-22 20-16,21 22 0,-21-21 15,0 0-15,21 42 31,-21 0-31,0 1 0,0 20 16,21-21-16,-21 21 0,0 1 0,0-1 16,0 22-16,0-22 0,0 21 15,0 22-15,0-21 0,0 20 0,0 1 16,0 0-16,0-1 0,0 1 16,0 0-16,0 20 0,0-20 15,0 21-15,0 0 0,0-22 0,0 22 16,0-21-16,0 21 0,0-22 0,0 1 15,0 21-15,0-21 0,0-22 16,0 22-16,-21-22 0,21 22 0,0-22 16,0-20-16,-21 20 0,21-20 0,-21-1 15,21-21-15,-22 21 0,22-20 0,-21-22 16,0 0-16,0 0 16,0 0-16,0-22 0,-1 1 0,1 0 15,-21-21-15,21-1 0,-22 1 16,1 0-16,0-22 0,21 1 15,-22-22-15,22 22 0,0-22 0,0 0 16,21 1-16,0 20 0,0-21 0,21 22 16,0-22-16,0 1 0,0 20 15,1-21-15,20 1 0,0 20 0,-21-20 16,22-1-16,-1 0 0,22 1 0,-22-22 16,21 0-16,1 21 0,-1-21 15,-20 1-15,20 20 0,1 0 0,-22 22 16,0-1-16,1 1 0,-22 20 15,0 1-15,0 0 0,-21-1 0,0 22 16,0 0-16,0 0 0,0 0 16,-21 21-1,0 0-15,21 21 16,-21-21-16,21 21 0,0 0 16,0 22-16,0-22 0,0 21 0,0-21 15,0 22-15,0-1 0,0-21 0,21 21 16,0-20-16,-21 20 0,21-21 15,0 0-15,1-21 0,20 21 0,-21-21 16,0 0-16,22 0 0,-1 0 0,-21 0 16,21-21-16,-20 21 0,20-21 15,0-21-15,-21 21 0,1-1 0,20-20 16,-21 0-16,0-1 16,0 1-16,1-21 0,-22-1 0,0 1 15,0-1-15,0 1 0,0 20 16,21-20-16,-21 20 0,0 1 0,0 0 15,0 21-15,0-1 0,0 1 16,0 0-16,0 0 0,0 42 31,0 0-31,0 22 0,0-22 16,-21 21-16,-1 0 0,22 1 0,0 20 16,0-20-16,-21 20 0,21 1 15,-21-1-15,21-21 0,-21 22 0,21-22 16,0 1-16,0-1 15,0 0-15,0-21 0,0 1 0,0-1 16,21 0-16,0 0 0,0-21 0,1 0 16,-1 0-16,0 0 15,0 0-15,0 0 0,22-21 0,-22 0 16,0 0-16,0-1 0,21-20 16,-20 21-16,-1-21 0,-21 20 0,0-20 15,21 21-15</inkml:trace>
  <inkml:trace contextRef="#ctx0" brushRef="#br0" timeOffset="74248.22">7302 6541 0,'0'0'0,"0"21"15,22-21-15,-1 0 0,0 0 0,0 0 16,0 0-16,0 0 0,1 0 15,20-21-15,-21-1 0,0 22 0,22-21 16,-22 0-16,21 21 0,-21-21 16,0 21-16,1-21 0,-1 0 0,0 21 15,0-22-15,0 22 0,-21-21 0</inkml:trace>
  <inkml:trace contextRef="#ctx0" brushRef="#br0" timeOffset="74764.39">8403 6096 0,'0'0'15,"0"-21"-15,0 0 0,0 0 0,0-1 16,0 1-16,0 0 0,0 0 0,0 0 15,0 42 17,-21 0-32,21 21 15,-21-20-15,21 20 0,0 21 16,0-20-16,0 20 0,-21 22 0,21-22 16,0 22-16,-22-21 0,22-1 0,0 22 15,-21-43-15,21 22 0,0-1 16,0-21-16,0 1 0,0-1 0,0 0 15,0-20-15,0-1 0,0 21 0,0-21 16,0 0-16,0-42 31,0 0-15,0-21-16,0 21 0,0-22 16</inkml:trace>
  <inkml:trace contextRef="#ctx0" brushRef="#br0" timeOffset="75099.95">8149 6054 0,'0'0'0,"0"-21"0,-21-1 0,21 1 15,-21 0-15,21 0 0,0-21 16,0 20-16,0 1 0,21-21 0,21 21 16,-21-22-16,22 22 0,-1-21 15,0 21-15,22 0 0,-1-22 0,1 43 16,-1-21-16,1 21 15,21 0-15,-22 0 0,1 21 0,-1 0 16,1 1-16,-22 20 0,0 0 16,1 1-16,-22-1 0,-21 21 0,0-20 15,0 20-15,-43-20 0,22-1 0,-21 21 16,0-20-16,-22 20 0,1-20 16,20-1-16,-20 0 0,-1 1 0,1-1 15,20 0-15,1-21 0,0 22 16,-1-22-16,1 0 0,21 0 0,0-21 15,21 21-15,0-42 32,0 0-32</inkml:trace>
  <inkml:trace contextRef="#ctx0" brushRef="#br0" timeOffset="75728.37">8996 6668 0,'-43'0'15,"43"-22"-15,-21 1 0,21 0 0,0-21 16,0 21-16,0-1 0,0 1 15,21-21-15,22 21 16,-22 0-16,0-1 0,21 1 0,-20 21 16,20 0-16,-21 0 0,21 0 15,1 0-15,-22 21 0,21 22 0,-21-22 16,1 21-16,-1 1 0,0-1 0,-21 21 16,0-20-16,0-1 0,0 0 15,-21 22-15,0-43 0,-1 21 0,1 1 16,0-22-16,0 21 0,0-21 15,0 1-15,-1-22 0,1 21 0,0-21 16,0 0 0,21-21-16,0-1 15,0 1-15,0 0 0,0 0 0,0-21 16,0-1-16,21 1 0,-21 0 0,21-1 16,0-20-16,1 20 0,-1-20 15,21 21-15,-21-1 0,22 22 0,-22-21 16,21 21-16,-21-1 0,22 1 15,-22 0-15,0 21 0,0 0 0,0 0 16,0 21 0,-21 0-16</inkml:trace>
  <inkml:trace contextRef="#ctx0" brushRef="#br0" timeOffset="76172.21">9969 6414 0,'0'0'0,"0"-22"0,-21 44 31,0-22-31,0 42 16,0-21-16,0 0 0,-22 22 16,22-1-16,-21 0 0,21 1 0,-1-1 15,-20 0-15,21-21 0,0 22 16,0-1-16,21-21 0,0 22 15,0-22-15,0 0 0,0 0 0,21 0 16,0-21-16,0 0 0,0 21 0,22-21 16,-22 0-16,21 0 0,0 0 15,-20-21-15,20 0 0,0 0 0,1 0 16,-1 0-16,0-1 0,1-20 16,-22 21-16,21-21 0,-21-1 0,0 1 15,-21 0-15,0-1 0,0-20 0,0 20 16,0 1-16,-21 21 0,-21-21 15,21 42-15,-22-22 0,22 22 0,-21 0 16,0 0-16,-1 0 0,-20 22 16,20-1-16,1 0 0,21 0 15,-21 0-15,-1 22 0,22-22 0,0 0 16,0 21-16,21-21 0,0 1 16,0 20-16,0-21 0,0 0 0,21-21 15,0 21-15,0-21 0,22 22 0,-1-22 16</inkml:trace>
  <inkml:trace contextRef="#ctx0" brushRef="#br0" timeOffset="76525">10583 6414 0,'0'0'0,"-21"0"31,0 0-31,21 21 0,0 0 15,-21 21-15,21 1 0,0-1 16,0 0-16,-21 22 0,21-22 0,-22 22 16,22-1-16,0 1 0,0 20 15,-21 1-15,21-22 0,0 22 0,-21 0 16,21-1-16,0 1 0,0 0 0,0-1 16,-21 1-16,0 21 0,21-21 0,-21-1 15,-1 1-15,1 0 0,0-22 16,0 22-16,0-22 0,0 1 15,-1-1-15,1 1 0,21-22 0,-21 0 16,21 22-16,-21-43 0,21 0 0,-21 22 16,21-22-16,0-42 15,0-1 1,21-20-16,0 21 0,-21-21 0,0-1 16,21-20-16,-21 20 0</inkml:trace>
  <inkml:trace contextRef="#ctx0" brushRef="#br0" timeOffset="76881.17">10287 6858 0,'0'0'0,"-21"-85"16,0 64-16,21-21 0,-22 21 16,22 0-16,0-22 0,0 22 0,0 0 15,0 0-15,22 0 0,20-1 16,-21 1-16,0 0 0,22 0 0,-1 21 15,0-21-15,1 21 0,20 0 16,-21 0-16,22 0 0,-22 0 0,22 21 16,-22 0-16,0-21 0,1 42 0,-22-20 15,0-1-15,-21 0 0,0 21 16,0-21-16,0 1 0,-21-1 16,-21 21-16,-1-21 0,1 0 0,0 1 15,-1-1-15,1 0 0,-22 0 16,22-21-16,21 21 0,-21 0 0,20-21 15,1 0-15,0 22 0,21-44 32,21 1-32,0 0 15,1 21-15,-1-21 0,0 0 16,21 0-16</inkml:trace>
  <inkml:trace contextRef="#ctx0" brushRef="#br0" timeOffset="77232.22">11028 6710 0,'42'0'15,"-21"0"-15,0 0 16,1 0-16,-1 0 16,0 0-16,21-21 0,-21 0 0,22 21 15,-22-22-15,0 1 0,21-21 0,-20 21 16,-1 0-16,0-1 0,0 1 15,-21 0-15,0 0 0,0 0 0,-21 21 32,0 0-32,0 0 0,-22 21 15,22 0-15,0 0 0,-21 0 0,20 22 16,-20-22-16,21 21 0,0 1 16,0-22-16,-1 21 0,22-21 0,0 0 15,0 22-15,0-22 0,0 0 0,0 0 16,22 0-16,-1-21 15,0 0-15,0 0 0,0 0 0,22 0 16,-22 0-16,0 0 0,0 0 16,21-21-16,-20 0 0,-1 0 0</inkml:trace>
  <inkml:trace contextRef="#ctx0" brushRef="#br0" timeOffset="77584.02">11557 6498 0,'0'0'0,"0"-42"15,0 21 1,21 21-16,0 0 0,0-21 0,1 21 16,-1 0-16,0 0 0,0 0 15,0 0-15,0 21 0,22 0 0,-22 0 16,0 0-16,0 0 0,0 1 16,1-1-16,-22 21 0,0-21 0,0 22 15,0-22-15,0 0 0,0 21 0,0-21 16,-22 1-16,22-1 15,-21 0-15,0 0 0,0 0 0,0-21 16,0 21-16,-1-21 0,1 0 16,21-21-1,0 0-15,0 0 16,0 0-16,0 0 0,21-22 0,-21 1 16,22 0-16,-1-1 0,-21 1 15,21 0-15,0 20 0,0-20 0,0 21 16,1-21-16,20 20 0,-21 22 15,0-21-15,0 0 0,1 0 16,-1 21-16,0 0 0</inkml:trace>
  <inkml:trace contextRef="#ctx0" brushRef="#br0" timeOffset="78944.36">12044 6795 0,'0'0'0,"0"21"16,21-21 0,0 0-16,0 0 15,22-21-15,-22-1 0,0 1 16,21 0-16,1 0 0,-1 0 15,0-22-15,1 22 0,-1-42 0,0 20 16,22 1-16,-22-21 0,0-1 16,1 22-16,-1-22 0,0 1 0,-20-1 15,20 1-15,-21-1 0,0 1 16,-21-1-16,0 1 0,0-1 0,0 1 16,0 20-16,0 1 0,-21 21 15,0-21-15,0 20 0,0 1 0,-1 21 16,1 0-16,0 0 0,-21 0 0,21 21 15,-1 22-15,1-1 0,-21 0 16,21 22-16,0-1 0,-1 1 16,1-1-16,0 22 0,0-21 15,21-1-15,0 1 0,0 20 0,0-20 16,0-1-16,0 22 0,0-22 0,0-20 16,0 20-16,0 1 0,0-22 15,0 0-15,0 1 0,0-22 0,21 21 16,0-21-16,-21 1 0,21-1 0,1 0 15,-22 0-15,21-21 0,0 0 16,0 0-16,0 0 0,0 0 0,1 0 16,-1-21-16,0 0 0,21 21 15,-21-21-15,1-1 0,20-20 0,-21 21 16,0 0-16,0-22 0,1 1 16,20 21-16,-42-21 0,21 20 15,-21-20-15,21 21 0,-21 0 16,0 42-1,0 0 1,0 0-16,0 0 0,-21 1 0,0-1 16,21 21-16,0-21 0,0 0 0,-21 1 15,21-1-15,0 0 0,0 0 16,0 0-16,0 0 0,21-21 0,0 0 16,0 22-16,0-22 0,22 0 15,-22 0-15,21 0 0,1-22 0,-1 22 16,0-21-16,-21 0 0,22 0 15,-1-21-15,0 20 0,-20-20 16,-1 21-16,0-21 0,0 20 0,0 1 16,0-21-16,-21 21 0,22 0 0,-22-1 15,0 1-15,0 42 47,-22 1-47,22 20 0,0-21 16,-21 21-16,21 1 0,0-1 0,-21 0 15,21 1-15,0 20 0,0-20 16,0 20-16,0 1 0,0-1 16,0 22-16,0-22 0,0 22 0,0-22 15,0 22-15,0-21 0,0 20 16,0 1-16,0 0 0,0-1 0,0 1 16,0 0-16,0-1 0,0 1 0,0 0 15,0-22-15,-21 22 0,21-1 0,0 1 16,-21-21-16,21-1 0,0 1 15,0-1-15,0 1 0,0-22 0,0 21 16,0-41-16,0 20 0,-21-21 0,21 0 16,-22 0-16,22 1 0,-21-22 0,0 0 15,0 0 1,0-22-16,0 1 0,-1 0 0,1-21 16,0-1-16,0 1 0,0 0 0,-22-1 15,22-20-15,0-1 0,0 1 16,0-22-16,0 1 0,21-1 15,0 0-15,0 1 0,0-1 0,0 0 16,0-21-16,21 22 0,21-1 0,-21 0 16,0 22-16,22-22 0,-22 22 15,21-1-15,1 1 0,-1 20 0,0 1 16,1-21-16,-22 20 0,21 22 0,0-21 16,-20-1-16,-1 22 0,21-21 15,-21 21-15,-21 0 0,0-22 0,0 22 16,0-21-16,0 21 0,0-22 15,0 22-15</inkml:trace>
  <inkml:trace contextRef="#ctx0" brushRef="#br0" timeOffset="79321.16">12107 6096 0,'0'0'0,"-21"0"0,0 0 16,42 0 0,0 0-1,22 0-15,20-21 0,-21 21 16,22-21-16,-1 21 0,22 0 0,-21 0 15,-1 0-15,22 0 0,-1-21 16,1 21-16,-21-22 0,20 22 0,1 0 16,-22-21-16,22 21 0,-21 0 0,-22 0 15,21 0-15,-20-21 0,-22 21 16,21 0-16,-21 0 0,1 0 16,-44 0 15</inkml:trace>
  <inkml:trace contextRef="#ctx0" brushRef="#br0" timeOffset="79984.78">15007 5821 0,'0'0'0,"21"0"0,22-64 15,-22 43-15,21 0 0,-21 0 16,0 21-16,1-21 0,-22 0 16,0-1-16,0 1 15,-22 21-15,1 0 16,0 0-16,0 21 0,-21 1 15,20-1-15,-20 21 0,21 0 0,-21 1 16,-1 20-16,1 1 0,21-1 16,-22 22-16,1 0 0,21 20 0,-21 1 15,20 0-15,-20-21 0,21 21 16,0-1-16,-22-20 0,43 21 0,0-21 16,0-1-16,0-20 0,0 20 0,0-20 15,22-22-15,-1 22 0,0-22 16,21 0-16,-21-20 0,22 20 15,-22-21-15,21-21 0,-21 21 0,22-21 16,-1 0-16,0 0 0,1 0 16,-1-21-16,0 0 0,1 0 0,-1-22 15</inkml:trace>
  <inkml:trace contextRef="#ctx0" brushRef="#br0" timeOffset="80564.19">15917 6075 0,'-21'0'15,"0"0"1,0 21-16,21 0 16,0 0-16,-21-21 15,21 22-15,21-22 32,0 0-32,0 0 15,0-22-15,0 22 0,1-21 16,-22 0-16,21 0 15,-21 0-15,0 0 0,0-1 16,-21 22 0,-1 0-16,1 0 15,0 22-15,0-1 16,21 0-16,-21 0 0,0 0 0,21 0 16,0 1-16,-22 20 0,22-21 0,0 0 15,0 0-15,0 1 0,0-1 16,0 0-16,22 0 0,-1-21 15</inkml:trace>
  <inkml:trace contextRef="#ctx0" brushRef="#br0" timeOffset="80915.98">16298 6117 0,'21'0'0,"1"0"16,-1 0-1,0 0-15,-21-21 16,21 21 0,-21-21-16,0 0 15,-21 21 1,0-21-16,0 21 0,-1 0 15,1 0-15,0 0 0,0 21 16,0-21-16,21 21 0,0 0 16,-21 0-16,21 0 0,0 1 0,0-1 15,-22 0-15,22 0 0,0 0 16,0 0-16,0 1 0,22-1 0,-1-21 16,0 21-16,0-21 0,0 0 15,22 0-15</inkml:trace>
  <inkml:trace contextRef="#ctx0" brushRef="#br0" timeOffset="83038.09">16171 6054 0,'0'0'0,"21"-21"0,1-1 0,-1 22 0,0-21 16,0 0-16,0 0 0,-21 0 15,0 0-15,21 21 0,-21-22 0,0 1 16,0 42 15,0 1-31,-21-1 0,21 21 16,-21 0-16,0 1 0,0 41 0,0-20 16,-1 42-16,1-22 0,0 22 15,21-21-15,-21 0 0,0-1 16,21 1-16,-21-22 0,21 22 0,0-21 15,-22-22-15,22 21 0,0-20 16,-21-1-16,21-21 0,0 22 0,0-22 16,0 0-16,0 0 0,0-42 31,0 0-31,0-22 16,0 22-16,0-21 0,0 0 15,21-1-15</inkml:trace>
  <inkml:trace contextRef="#ctx0" brushRef="#br0" timeOffset="84275.89">16891 6033 0,'0'0'0,"21"0"0,-42 0 15,0 21 1,-22 0-16,1 0 0,0 0 15,-1 0-15,-20 22 0,21-22 0,-22 21 16,-21 1-16,22 20 0,-1-21 16,1 1-16,21-1 0,-22-21 0,22 22 15,21-22-15,-22 0 0,22 0 16,0-21-16,21-21 31,0 0-31,0 0 0,21-1 16,0 1-16,0 0 0,1 21 0,-1-21 15,0 21-15,0 0 16,0 0-16,-21 21 0,21 0 0,1 0 16,-1 22-16,0-1 0,0 0 15,0 1-15,-21-1 0,21 22 0,1-22 16,-1 0-16,-21 1 0,21-1 0,0-21 16,0 21-16,-21 1 0,21-1 15,1-21-15,20 22 0,-21-22 0,0 0 16,22 0-16,-22-21 0,21 21 15,-21-21-15,22 0 0,-1 0 16,-21 0-16,21-21 0,1 21 0,-1-21 16,0 0-16,1-22 0,-1 22 15,0 0-15,1-21 0,-22 21 0,21-22 16,-21 1-16,1 21 0,-1-22 16,-21 1-16,0 0 0,0-1 0,0 1 15,0 21-15,0 0 0,0 0 0,0-1 16,0 1-16,-21 21 0,-1 0 15,1 21-15,0 1 0,0-1 16,0 0-16,0 21 0,-1-21 16,22 22-16,-21-22 0,21 21 15,-21 1-15,21-22 0,-21 21 0,21 0 16,0-20-16,0-1 0,0 21 16,0-21-16,0 0 0,21 1 0,0-1 15,0 0-15,1 0 0,-1-21 0,0 0 16,21 0-16,-21 0 0,22 0 15,-1-21-15,0 21 0,-20-21 0,20 0 16,0-1-16,1-20 0,-1 21 16,-21 0-16,21-22 0,-20 22 0,-1-21 15,0 21-15,0-22 0,0 1 16,0 21-16,-21 0 0,0 0 0,0-1 16,0 44 15,0-1-31,0 0 0,0 0 0,0 0 15,0 0-15,-21 1 0,21 20 0,0-21 16,-21 0-16,21 0 0,0 1 16,0-1-16,0 0 0,21 0 0,0-21 15,1 21-15,-1-21 0,0 0 16,0 0-16,21 0 0,-20 0 0,-1 0 16,21 0-16,0 0 0,-20-21 0,20 0 15,-21 0-15,0 0 0,22-1 16,-22 1-16,0 0 0,-21 0 15,0 0-15,21 0 0,-21-1 0,0 1 16,0 0-16,0 0 16,-21 21-1,21 21 1,-21 0-16,0 0 0,21 1 0,-22 20 16,1 0-16,21 1 0,-21-1 0,0 0 15,21 22-15,-21-22 0,21 22 16,-21-1-16,21 1 0,0-1 0,-22 1 15,22-1-15,-21 1 0,21-1 0,-21 1 16,21 20-16,-21-20 0,21-1 16,0 22-16,-21-22 0,0 1 15,21-1-15,-22 1 0,1-1 0,0-20 16,0 20-16,0-20 0,0-1 0,-1 0 16,1 1-16,0-22 0,0 21 15,0-21-15,0 0 0,-1-21 16,1 0-16,0 0 0,0 0 0,0 0 15,-22 0-15,22-21 0,-21 0 16,0 21-16,20-21 0,-20-21 0,21 20 16,0 1-16,0 0 0,21-21 0,-22 21 15,22-22-15,0 1 0,0 0 16,0-1-16,0-20 0,22-1 0,-1 1 16,0-22-16,21 0 0</inkml:trace>
  <inkml:trace contextRef="#ctx0" brushRef="#br0" timeOffset="84616.53">18923 6160 0,'21'0'0,"-21"-22"16,0 44 15,0-1-15,0 0-16,0 0 0,0 0 0,-21 0 15,0 1-15,0-22 0,21 21 0,-22 0 16,1 0-16,0 0 0,0 0 15,0-21-15,21 22 0,21-44 47,0 1-47</inkml:trace>
  <inkml:trace contextRef="#ctx0" brushRef="#br0" timeOffset="84820.41">19050 6096 0,'0'0'0,"21"-21"0,0 21 31,-21 21-15,0 0-16,0 0 15,0 1-15,0-1 16,0 0-16,0 0 16,-21 0-16,0 0 0,21 1 15,0-1-15,-21-21 16</inkml:trace>
  <inkml:trace contextRef="#ctx0" brushRef="#br0" timeOffset="85232.4">19177 5652 0,'0'0'0,"0"-22"0,0 1 0,21 21 47,0 21-47,0 1 0,1-1 0,-1 21 16,21 0-16,-21 1 0,22-1 16,-1 0-16,0 22 0,-21-22 0,22 22 15,-1-22-15,-21 22 0,0-1 16,1 22-16,-22-22 0,0 1 0,0 20 15,0-20-15,0 21 0,-22-22 16,-20 1-16,21 20 0,-21-20 16,20-1-16,-20 1 0,0-22 0,-1 22 15,-20-1-15,21-21 0,-1 1 16,1-1-16,0 0 0,-1-20 0,22 20 16,-21-21-16,21 0 0,-1 0 0,1-21 15,0 0-15,0 0 0,0 0 16,21-21-1,0 0-15,0 0 0,0 0 16,21 0-16,0-22 0,0 22 16,0-21-16,1-1 0,-1 22 0</inkml:trace>
  <inkml:trace contextRef="#ctx0" brushRef="#br0" timeOffset="85538.22">20468 6498 0,'0'-21'0,"0"0"16,0 0-16,0 0 31,0 42 0,0 0-15,0 0-16,0 0 16,0 0-16,0 1 0,0-1 0,0 0 15,0 0-15</inkml:trace>
  <inkml:trace contextRef="#ctx0" brushRef="#br0" timeOffset="85809.07">20637 6985 0,'0'21'16,"0"-42"-16,-21 63 0,0-20 16,21-1-16,0 0 15,0 0-15,-21 0 0,21 0 0,0 1 16,-21-1-16,21 0 0,0 0 15,0 0-15,-21 0 0,21 1 0,-22 20 16,1-21-16,21 0 0,-21 22 16,0-22-16,0 0 0,0 21 0,-1-21 15,-20 22-15,21-22 0,-21 0 0,-1 21 16,1-20-16,0-1 0,-22 0 16,22 21-16,-1-42 0,1 21 15,0 1-15,-1-22 0,1 0 0,0 0 16,21 0-16,-22 0 0,22 0 0</inkml:trace>
  <inkml:trace contextRef="#ctx0" brushRef="#br0" timeOffset="86496.16">18923 6244 0,'0'0'0,"21"0"0,0 0 0,0 0 16,1 0-16,-1 0 0,0 0 0,0 0 15,0 0-15,-42 0 31,0 0-15,0 21-16,-22 1 0,22-22 0,0 0 16,0 0-16,0 21 0,42-21 31,0 0-15,0 0-16,0 0 0,1-21 15,-1 21-15,0 0 0,0-22 16,0 22-16,0-21 15,1 21-15,-44 0 32,1 0-32,0 21 15,0-21-15,0 22 0</inkml:trace>
  <inkml:trace contextRef="#ctx0" brushRef="#br0" timeOffset="91854.29">15621 6138 0,'21'0'15,"-21"-21"1,21 21-16,-21-21 31,21 0-15,-21 0-16,0 0 15,0 42 48,-21-21-63,0 21 0,0 0 15,0 0-15,21 0 0,0 1 16,0-1-16,0 0 16,0 0-16,21-21 0</inkml:trace>
  <inkml:trace contextRef="#ctx0" brushRef="#br0" timeOffset="92616.27">18817 6202 0,'0'0'0,"21"0"16,0-21-16,1 21 16,-1 0-16,0-21 15,0 21-15,0 0 16,-21 21 0,0 0-16,0 0 15,0 0-15,0 0 0,0 1 0,-21-22 16,0 21-16,0 0 0,0 0 15,-1 0-15,1-21 0,0 21 0,21 1 16,0-1 0,21-21-1</inkml:trace>
  <inkml:trace contextRef="#ctx0" brushRef="#br0" timeOffset="92816.67">19050 6202 0,'0'-21'15,"0"0"1,0 42 0,0 0-1,0 0 1,0 0-16,0 0 0,0 1 16,0-1-16,0 0 15,-21-21-15,0 21 16,-1 0-16,1-21 0,0 21 0,0 1 15,0-22-15</inkml:trace>
  <inkml:trace contextRef="#ctx0" brushRef="#br0" timeOffset="93641.2">5101 11515 0,'0'0'0,"0"-21"16,0-1-1,0 1-15,21 0 0,-21 0 16,0 0-16,0 0 0,0-22 0,0 22 16,0 0-16,0 0 0,0 0 15,0-1-15,0 1 0,0 42 47,0 22-47,0-22 0,0 21 0,0 22 16,-21-22-16,21 22 0,0-1 15,-21 22-15,21-1 0,-21 1 16,21 0-16,-21 21 0,21-1 0,-22 1 16,1 0-16,0 0 0,21 21 15,-21 0-15,0 0 0,0 0 0,-1 0 16,22 0-16,-21 0 0,0 21 0,0-21 16,0 0-16,0 0 0,-1 0 15,-20 0-15,21 0 0,-21 0 0,20-21 16,1 0-16,-21 0 0,21-22 0,0 1 15,-1 0-15,1-22 0,0 1 16,0-1-16,0-21 0,21 1 16,0-22-16,0 0 0,0-63 31,0 21-31,0-22 0,0-20 0,21-1 16</inkml:trace>
  <inkml:trace contextRef="#ctx0" brushRef="#br0" timeOffset="94692.59">5270 11578 0,'0'-21'0,"0"42"0,-21-63 0,21 21 16,0 0-16,0-1 0,-21 22 15,21-21-15,0 0 16,21 0 0,22 0-1,-22 21-15,21-21 0,0 21 16,22-22-16,-1 1 0,1 21 15,21-21-15,-22 0 0,22 0 16,-1 0-16,1 21 0,0-22 0,-1 1 16,22 0-16,-21 0 0,21 21 0,21-21 15,-21 0-15,-1-1 0,22 22 16,-21-21-16,0 21 0,0-21 0,0 21 16,0 0-16,-1 0 0,1-21 15,-21 21-15,21 0 0,-22 0 0,1 0 16,-21 0-16,-1 0 0,1 0 0,-22 0 15,21 0-15,-41 0 0,20 21 16,-21-21-16,0 21 0,0 0 0,1 1 16,-1-1-16,0 0 0,-21 21 15,0-21-15,0 22 0,21-1 16,-21 22-16,0-22 0,0 21 0,0-20 16,0 20-16,0 1 0,0-1 0,0 1 15,0-1-15,0 22 0,0-22 16,0 22-16,0-21 0,0 20 0,0-20 15,0 20-15,0-20 0,0 21 0,0-22 16,0 22-16,0-1 0,0-20 16,0 21-16,0-1 0,21-20 0,-21 20 15,0-20-15,0-1 0,0 22 0,0-21 16,0 20-16,0-20 0,0 20 16,0-20-16,0-1 0,0 22 15,0-21-15,0-1 0,0 22 0,0-22 16,0 1-16,0-1 0,0 1 15,0 20-15,0-20 0,-21-1 0,21 1 16,0-1-16,0-20 0,-21 20 0,21-20 16,0-1-16,0 21 0,0-20 15,-21-1-15,21 0 0,-21 1 0,21-1 16,0-21-16,-22 22 0,22-22 0,-21 0 16,0 0-16,21 0 0,-21 0 15,0-21-15,0 22 0,-1-22 0,1 0 16,0 21-16,0-21 0,0 0 0,-22 0 15,1 0-15,0 0 16,-1 0-16,1 0 0,-21 0 0,20 0 16,-20 0-16,-1 0 0,-20 0 0,20 0 15,1 0-15,-22 0 0,21 0 0,-20 0 16,-1 0-16,0 0 0,1-21 16,-1 21-16,-21 0 0,22 0 0,-22-22 15,21 22-15,-21 0 0,0 0 0,-21 0 16,0 0-16,0 0 0,0 0 15,0 0-15,22 0 0,-22 0 0,21 0 16,0 0-16,0 0 0,21 0 16,1 0-16,20 0 0,-20 0 0,20 22 15,22-22-15,-1 0 0,1 0 16,0 0-16,21 0 0,-1 0 16,1 0-16,0 0 0,21-22 15,0 1 1,21 0-16,0-21 15,22 21-15</inkml:trace>
  <inkml:trace contextRef="#ctx0" brushRef="#br0" timeOffset="95320.26">5757 12086 0,'-84'0'16,"62"0"-16,1 0 15,0 0-15,0-21 0,0 21 16,42 0 15,0 0-31,21 0 0,1 0 16,-1 0-16,22 0 0,20 0 0,-20 0 16,20 0-16,1 0 0,21 0 15,-21 0-15,20-21 0,1 21 0,0 0 16,0 0-16,-21-21 0,20 21 15,-20 0-15,0 0 0,-1 0 0,1 0 16,-21 0-16,20-21 0,-20 21 0,-1 0 16,1 0-16,-1 0 0,-20 0 15,-1 0-15,-21 0 0,21 0 16,-20 0-16,-44 0 31,1 21-31,0-21 0,0 0 0,-21 0 16,-1 21-16,22-21 0,-21 0 15,-1 0-15,1 21 0</inkml:trace>
  <inkml:trace contextRef="#ctx0" brushRef="#br0" timeOffset="95736.15">5567 12721 0,'0'0'0,"-21"0"0,-1 0 0,22 21 15,22-21 1,-1 0-16,0 0 0,21 0 16,1 0-16,20 0 0,1 0 0,-1 0 15,1-21-15,20 21 0,-20-21 0,20 21 16,1 0-16,0-21 0,-1 21 15,22-21-15,-21 21 0,21 0 0,-22 0 16,1 0-16,21-21 16,-21 21-16,-22 0 0,22 0 0,-22 0 15,1 0-15,-1 0 0,-20 0 0,-1 0 16,0 0-16,1 0 0,-1 0 16,-21 0-16,0 0 0,0 0 0,1 0 15,-44 0 16,1 0-31,0 21 16,-21-21-16,-1 0 0,1 0 0,0 21 16,-1-21-16,-20 21 0,21-21 15</inkml:trace>
  <inkml:trace contextRef="#ctx0" brushRef="#br0" timeOffset="96128.94">5546 13399 0,'0'0'16,"21"0"-1,21 0-15,-21 0 0,22 0 0,-1 0 16,0 0-16,22 0 15,-1 0-15,1-22 0,-1 22 0,1 0 16,-1-21-16,22 0 0,0 21 0,-1 0 16,1-21-16,21 21 0,-22 0 15,22 0-15,0-21 0,-21 21 0,-1 0 16,1 0-16,0 0 0,-22 0 0,1 0 16,-1 0-16,1 0 0,-22 0 15,0 0-15,-20 0 0,20 0 0,-21 0 16,0 0-16,0 21 15,-21 0 1,-21-21 0,0 0-16,-21 0 0,21 21 15,-22-21-15,1 0 0,0 21 16,-1-21-16</inkml:trace>
  <inkml:trace contextRef="#ctx0" brushRef="#br0" timeOffset="96443.78">5567 13970 0,'0'0'0,"-21"0"0,-22 21 16,22 0-16,0-21 0,21 22 16,21-22-1,0 0-15,22 0 16,-1 0-16,21 0 0,1 0 15,-1 0-15,22 0 0,0 0 0,-1 0 16,1-22-16,21 22 0,0 0 0,0-21 16,-1 0-16,1 21 0,0-21 15,0 21-15,0-21 0,-22 21 0,1 0 16,0-21-16,-22 21 0,1 0 0,-1 0 16,1-22-16,-22 22 0,0 0 15,-20 0-15,-1 0 0,0 0 0,0 0 16,-21-21-16</inkml:trace>
  <inkml:trace contextRef="#ctx0" brushRef="#br0" timeOffset="103648.92">4699 7938 0,'21'0'93,"0"-22"-93,0 22 16,1 0-16,20 0 0,-21-21 0,0 21 16,22 0-16,-22-21 0,0 21 15,21 0-15,-21 0 0,1 0 16,-1 0-16,0-21 0,0 21 0,21 0 15,-20 0-15,-1 0 0,21 0 0,-21 0 16,22 0-16,-1 0 16,21 0-16,-20-21 0,20 21 0,1 0 15,20 0-15,-20 0 0,21 0 16,-1 0-16,1 0 0,-22-21 0,22 21 16,-21 0-16,20 0 0,1 0 15,-22 0-15,22 0 0,0 0 0,-1 0 16,1 0-16,0 0 0,-1 0 0,1 0 15,0 0-15,-22 0 0,22 0 16,0 0-16,-1 0 0,1 0 16,0 0-16,20 0 0,-20 0 15,0 0-15,-1 0 0,1 0 0,0 0 16,-22 0-16,22 0 0,-22 0 16,22 0-16,0 0 0,-22 0 0,22 0 15,21 0-15,-22 0 0,1-22 0,21 22 16,-21 0-16,-1 0 0,1 0 15,0 0-15,-1 0 0,1-21 0,21 21 16,-22 0-16,1 0 0,0 0 16,-1-21-16,1 21 0,0 0 0,-1 0 15,1 0-15,0-21 0,-22 21 16,22 0-16,-22-21 0,1 21 16,21 0-16,-22 0 0,22 0 0,-22 0 15,22 0-15,0 0 0,-22 0 16,1 0-16,20 0 0,-20 0 0,-1 0 15,1 0-15,-22 0 0,22 0 16,-22 0-16,0 0 0,22 0 0,-22 0 16,0 0-16,1 0 0,-1 0 0,22 0 15,-22 0-15,0 0 0,1 0 16,-1 0-16,0-21 0,1 21 0,-1 0 16,-21 0-16,21 0 0,1 0 15,-22 0-15,0 0 0,0 0 0,0 0 16,1 0-16,-1 0 0,-21-22 15,21 22 1,-42 0 156,21-21-156,-21 21-16,21-21 0</inkml:trace>
  <inkml:trace contextRef="#ctx0" brushRef="#br0" timeOffset="105849.26">18436 6117 0,'0'0'0,"0"-21"31,21 21-31,0 0 16,1 21-16,-22 0 16,21 1-16,-21-1 15,0 0-15,0 0 0,0 0 0,0 0 16,0 1-16,-21-1 15,-1 0-15,1 0 0,0 0 0,-21-21 16,21 21-16,-1 1 0,-20-22 16,21 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4T04:52:00.4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2667 2307 0,'0'0'0,"21"-21"0,-21 0 15,21 21-15,-21-21 0,0 0 16,0-1-16,21 22 15,-21-21-15,22 0 0,-22 0 16,0 0 0,21 21-16,-21-21 0,0 42 62,0 0-46,0 0-16,-21-21 0,21 21 15,-22 0-15,22 1 0,0 20 0,0-21 16,-21 21-16,21 1 0,-21-1 16,21 0-16,-21 1 0,21-1 15,0 22-15,0-22 0,0 21 0,0-20 16,-21 20-16,21-20 0,0 20 16,-21-21-16,21 22 0,0-1 0,-22 22 15,1-21-15,0 20 0,0-20 16,0 20-16,0-20 0,21-1 15,-22 22-15,1-21 0,0 20 16,21-20-16,0 20 0,0 1 0,-21-21 16,21 20-16,0 1 0,-21-22 15,21 1-15,0 21 0,0-22 0,0 22 16,-21-1-16,21 1 0,-22 0 16,1-1-16,21-20 0,-21 21 0,0-1 15,21 1-15,-21 0 0,21-1 16,0 1-16,-21 0 0,21-22 0,-22 22 15,22-22-15,0 1 0,-21-1 16,21 1-16,0-22 0,0 22 0,0-22 16,0-21-16,0 21 0,0-20 15,0-1-15,0 0 0,21-42 16,1 0 0,-1-1-16,0-20 0,-21-21 15,21 20-15,21-20 0</inkml:trace>
  <inkml:trace contextRef="#ctx0" brushRef="#br0" timeOffset="1973.88">3111 2371 0,'0'0'0,"0"-21"0,-21-1 16,0 1-16,21 0 16,-21 21-16,21-21 15,-21 21-15,21-21 0,0 0 16,-21 21 0,42 0 62,0 0-78,0 0 15,0 0-15,0 0 16,1 0-16,20 0 0,-21 21 16,21-21-16,-20 0 0,20 0 15,21 0-15,-20 0 0,20 0 0,-20 0 16,41 0-16,-20 0 0,-1 0 15,22 0-15,0 0 0,-1 0 0,1 0 16,0 0-16,20 0 0,-20 0 16,21 0-16,0 0 0,0 0 0,-1 0 15,1-21-15,0 21 0,0 0 0,0 0 16,0 0-16,-1 0 0,1-22 16,0 22-16,0 0 0,21 0 0,-42-21 15,20 21-15,1 0 16,0 0-16,-21-21 0,21 21 0,-1 0 15,-20-21-15,0 21 0,21 0 16,-22 0-16,-20-21 0,20 21 0,-20-21 16,-1 21-16,1 0 0,-1 0 15,-20 0-15,-1-22 0,0 22 0,1 0 16,-22 0-16,0 0 0,0 0 16,0 0-16,1 0 0,-22 22 31,0-1-16,0 0-15,0 0 0,0 0 16,0 0-16,0 1 16,0-1-16,-22 0 0,22 21 15,0-21-15,0 1 16,0-1-16,0 21 0,-21-21 0,21 22 16,0-1-16,0 0 0,0 1 0,0-1 15,0 0-15,0 1 0,0-1 16,0 0-16,0 1 0,0-1 0,0 21 15,0-20-15,0 20 0,0-20 16,0 20-16,0 1 0,0-1 0,0 1 16,0-1-16,0 1 0,0-1 15,0 1-15,21 20 0,-21-20 0,0-1 16,22 1-16,-22-1 0,21 22 16,-21-22-16,21 1 0,-21 21 15,21-22-15,0 1 0,-21-1 0,0 1 16,0-22-16,21 21 0,-21 1 0,22-1 15,-22 1-15,0-1 0,0 1 16,0-22-16,0 22 0,21-22 0,-21 22 16,21-22-16,-21 0 0,0 1 0,0-1 15,0 0-15,0 1 0,0-1 16,0 0-16,0 1 0,0-1 0,0-21 16,0 21-16,0 1 0,0-1 15,0-21-15,0 22 0,0-22 0,0 21 16,0-21-16,0 22 0,0-22 15,0 0-15,0 21 0,0-21 16,0 1-16,0-1 0,0 0 0,0 0 16,0 0-16,0 0 0,0 1 0,0-1 15,0 0-15,0 0 0,0 0 16,-21 0-16,21 1 0,-21-22 0,21 21 16,0 0-16,-22-21 0,22 21 0,-21 0 15,0 0 1,0-21-1,0 0-15,0 22 0,-1-22 0,1 0 16,0 0-16,0 0 0,-21 0 16,20 21-16,-20-21 0,21 0 15,-21 0-15,-1 0 0,1 0 0,0 0 16,-1 0-16,1 0 0,0 0 16,-22 21-16,22-21 0,-22 0 0,22 0 15,-22 0-15,22 0 0,-21 0 0,20 0 16,-20 0-16,-1 0 0,1 0 15,-1 0-15,1 0 0,-1 0 0,1 0 16,-1 0-16,-20 0 0,20 0 0,1 0 16,-22 0-16,21 0 0,-20 0 15,20 0-15,1 0 0,-1-21 0,1 21 16,-1 0-16,1 0 0,-1-21 16,1 21-16,20 0 0,-20 0 15,-1-22-15,1 22 0,-1 0 0,1 0 16,-22-21-16,43 21 0,-22 0 15,1 0-15,-1-21 0,22 21 0,0 0 16,-1 0-16,-20 0 0,21-21 16,-1 21-16,1 0 0,0 0 0,-1 0 15,1 0-15,0 0 0,-1 0 0,1 0 16,-22 0-16,22 0 0,0 0 16,-22 0-16,22 0 0,0 0 0,-1 0 15,1 0-15,0 0 0,-1 0 16,1 0-16,0 0 0,20 0 15,-20 0-15,0 0 0,-1 0 0,1 0 16,0 0-16,-1 0 0,1 0 16,0 0-16,21 0 0,-22 0 0,1 0 15,21 0-15,-22 0 0,22 0 16,0 0-16,-21-21 0,21 21 0,-1 0 16,1 0-16,0 0 0,0 0 15,0 0-15,0 0 0,-1 0 0,1 0 16,0 0-1,0 0-15,21-21 63,21 21-47</inkml:trace>
  <inkml:trace contextRef="#ctx0" brushRef="#br0" timeOffset="2362.42">3937 3196 0,'0'0'0,"21"-21"0,-21-42 16,0 41-1,0-20-15,0 21 0,0 0 0,0-22 16,0 1-16,0 0 0,-21-1 0,21 1 16,-21 0-16,21-1 0</inkml:trace>
  <inkml:trace contextRef="#ctx0" brushRef="#br0" timeOffset="2834.21">2963 2244 0,'0'0'0,"0"-21"31,21 21 0,1 0-31,-1 0 16</inkml:trace>
  <inkml:trace contextRef="#ctx0" brushRef="#br0" timeOffset="3609.61">3450 2900 0,'0'0'0,"-21"0"0,0-21 15,0 21 1,21-21 0,-22 21-16,1 0 15,0 0-15,21 21 47,21-21-31,22 21-16,-1-21 0,0 0 15,22 0-15,20 0 0,1 0 16,21 0-16,0 0 0,0 0 16,21 0-16,21 0 0,0 0 15,0 0-15,21 0 0,1 0 0,-1-21 16,0 21-16,1-21 0,-22 21 16,21-22-16,-42 22 0,21-21 0,-21 21 15,0 0-15,-21-21 0,0 21 0,0 0 16,-21 0-16,-1-21 0,-20 21 15,-1 0-15,-20 0 0,-1 0 0,0 0 16,-21-21-16,1 21 0,-1 0 16,0 0-16,-42 0 31,0 0-31,-1 0 16,1 0-16,0 21 0,-21-21 0</inkml:trace>
  <inkml:trace contextRef="#ctx0" brushRef="#br0" timeOffset="4142.1">3154 4043 0,'0'0'0,"-21"0"0,-1 0 0,1 0 0,0 0 16,0 0-16,0 0 0,42 0 47,0 0-32,0 0-15,0 0 16,22 0-16,-1 0 0,0 0 0,22 0 16,-1 0-16,22 0 15,21-21-15,0 0 0,0 21 0,-1-22 16,22 22-16,0-21 0,22 0 16,-1 21-16,21-21 0,0 21 0,-20 0 15,20 0-15,-21 0 0,21-21 0,-20 21 16,-1 0-16,0 0 0,-21 0 15,0 0-15,-21 0 0,0 0 0,-22 0 16,1 0-16,0 0 0,-22-21 16,1 21-16,-22 0 0,0 0 0,1 0 15,-1 0-15,-21 0 0,-21-22 16,21 22-16,-42 0 31,0 0-31,0 0 0,0 0 0,-1 0 16,1 0-16,-21 0 0</inkml:trace>
  <inkml:trace contextRef="#ctx0" brushRef="#br0" timeOffset="4617.57">3514 4890 0,'0'0'0,"-22"21"0,1-21 0,21 21 0,0 0 16,0 0-1,21-21-15,1 0 16,20 0-16,0 0 0,1 0 15,41 0-15,-20 0 0,20 0 0,1 0 16,0 0-16,21 0 16,-1 0-16,22-21 0,0 21 0,0 0 15,0-21-15,0 21 0,22-21 0,-22 21 16,0 0-16,21 0 0,-21-21 16,0 21-16,0 0 0,-21 0 0,-1 0 15,-20 0-15,0 0 0,-1 0 0,-20 0 16,-1-22-16,1 22 0,-22 0 15,1 0-15,-22 0 0,0 0 0,0 0 16,0 0-16,-42 0 31,0 0-15,0 0-16,0 0 16,-1 0-16,-20 0 0,21 0 15,-21 22-15</inkml:trace>
  <inkml:trace contextRef="#ctx0" brushRef="#br0" timeOffset="5134.31">3387 5842 0,'0'0'0,"-22"0"0,22 21 32,22-21-17,-1 0-15,21 0 16,-21 0-16,0 0 0,22 0 15,-1 0-15,22 0 0,-22 0 0,21 0 16,1 0-16,21 0 0,-1 0 0,-20 0 16,42 0-16,-22 0 15,22 0-15,0-21 0,21 21 0,-21 0 16,21-21-16,-21 0 0,-1 21 0,22 0 16,-21-21-16,0 21 0,-21 0 15,21-22-15,-22 22 0,-20 0 0,20-21 16,-20 21-16,-22 0 0,22 0 0,-22 0 15,0 0-15,-20-21 0,20 21 16,-21 0-16,0 0 0,0 0 0,1 0 16,-44 0 31,1 0-47,0 0 15,0 0-15,-21 0 0,-1 0 16,1 0-16</inkml:trace>
  <inkml:trace contextRef="#ctx0" brushRef="#br0" timeOffset="5366.17">4762 6075 0,'0'21'0,"0"0"16,22-21 0,-1 0-16,0 0 15,0 0-15,0 0 0,0 0 16,-21-21 0,0 0-1</inkml:trace>
  <inkml:trace contextRef="#ctx0" brushRef="#br0" timeOffset="7315.84">3873 1185 0,'-21'0'78</inkml:trace>
  <inkml:trace contextRef="#ctx0" brushRef="#br0" timeOffset="10510.64">3916 1312 0,'0'22'31,"0"-1"-15,-21-21-16,42-21 47,0-1-47,0 22 0,-21-21 15,21 0-15,0 21 0,1-21 16,-1 0-16,0 0 0,0-1 0,-21 1 15,21 0-15,-21 0 0,21 0 16,-21 0-16,0-1 0,0 1 0,0 0 16,0 0-16,0 0 15,-21 21-15,0 0 0,0 0 16,0 0-16,0 0 0,-22 21 16,22 0-16,-21 0 0,-1 22 15,22-22-15,-21 21 0,21-21 0,0 22 16,-1-22-16,1 21 0,21-21 15,-21 0-15,21 22 0,0-22 0,0 0 16,0 0-16,21 0 16,0 1-16,1-1 0,-1-21 15,0 21-15,0 0 0,21-21 16,-20 21-16,-1-21 0,0 21 0,21 1 16,-21-22-16,1 21 15,-1 0-15,0-21 0,0 21 0,0 0 16,-21 0-16,0 1 0,0-1 15,0 0-15,0 0 0,0 0 0,0 0 16,-21 1-16,0-1 0,0 0 16,0 0-16,-22 0 0,22 0 0,-21-21 15,-1 22-15,22-22 0,-21 0 16,21 0-16,-22 0 0,22 0 0,-21 0 16,21 0-16,-22 0 0,22-22 15,0 1-15,0 0 0,0-21 16,0 21-16,-1-22 0,1 1 15,0 21-15,21-22 0,0 22 0,0 0 16,0 0-16,0 0 0,0 0 16,21 21-16,0 0 0,1 0 15,-1 0-15,0 0 0,0 21 16,0 0-16,0 0 0,1 0 16,-1 0-16,0 1 0,0 20 0,0-21 15,0 0-15,1 0 0,-1 1 16,0-1-16,0 0 0,0 0 0,0 0 15,1 0-15,-1-21 0,0 22 16,0-22-16,21 0 16,-20 0-16,-1 0 0,0 0 15,0 0-15,0-22 0,22 1 0,-22 0 16,0 0-16,21 0 0,-21 0 16,22-1-16,-22-20 0,0 21 0,21-21 15,-20-1-15,-1 1 0,0 21 16,-21-22-16,0 22 0,0-21 0,0 21 15,0 0-15,0-1 0,0 1 16,-21 21 0,0 0-1,-1 0-15,22 21 0,-21 1 0,21-1 16,-21 0-16,21 0 16,-21 0-16,21 0 0,0 22 0,0-22 15,0 21-15,0-21 0,0 22 16,0-22-16,0 0 0,0 21 0,0-20 15,0-1-15,0 0 16,21 0-16,0-21 0,0 0 0,22 0 16,-22 0-16,0 0 15,0-21-15,22 0 0,-1 0 0,-21-1 16,21 1-16,1-21 0,-1 21 16,0-22-16,-20 1 0,20 0 0,0-1 15,-21 1-15,22-21 0,-22 20 16,0 1-16,-21-22 0,21 22 15,-21-21-15,21 20 0,-21 1 16,0 0-16,0-1 0,0 1 0,0 21 16,0 0-16,0-1 0,-21 1 15,21 0-15,-21 21 0,0 0 16,0 0-16,0 0 16,-1 21-16,22 0 0,-21 22 15,21-22-15,0 21 0,-21 1 0,0-1 16,21 0-16,-21 1 0,21-1 15,0 0-15,0 1 0,-21-1 0,21 0 16,0 1-16,-22 20 0,22-21 16,0 1-16,0-1 0,0 0 15,0-20-15,0 20 0,0-21 16,22 0-16,-1 0 0,0 1 0,0-1 16,0 0-16,0-21 0,1 0 15,-1 0-15,0 0 0,0 0 0,0 0 16,0 0-16,1 0 0,20 0 15,-21-21-15,0 0 0,0-1 0,1 1 16,-1 0-16,0 0 0,0 0 16,0-22-16,0 22 0,1 0 0,-22 0 15,0-21-15,0 20 0,0 1 16,0 0-16,0 0 0,0 0 16,-22 21 15,22 21-31,-21 0 0,0 0 15,21 0-15,0 1 16,0-1-16,0 21 0,0-21 0,0 0 16,0 1-16,0-1 0,0 0 15,0 0-15,0 0 0,0 0 0,0 1 16,21-22-16,0 0 16,1 0-16,-1 0 0,0 0 15,0 0-15,0 0 0,0-22 16,1 1-16,-1 21 0,0-21 0,0 0 15,0 0-15,0 0 16,1-22-16,-22 22 0,21 0 0,-21 0 16,21 0-16,-21-22 0,0 22 15,0 0-15,0 0 0,0 0 16,0 42 31,0 0-47,0 0 0,0 0 15,0 0-15,0 1 0,0 20 16,0-21-16,0 0 0,0 0 0,0 1 16,0-1-16,0 0 0,0 0 15,0 0-15,0 0 16,0-42 15,0 0-15,0 0-16,0 0 0,0 0 15,0-1-15,0 1 0,0 0 0,21-21 16,0 21-16,0-1 0,-21 1 16,22-21-16,-1 21 0,0 0 0,0 21 15,0-22-15,0 1 16,1 21-16,-1 0 0,0 0 0,0 0 16,0 0-16,0 0 0,1 0 15,-1 21-15,-21 1 16,0-1-16,0 0 0,0 0 15,0 0-15,0 0 0,0 1 16,0-1-16,0 0 0,0 0 0,0 0 16,0 0-16,0 1 0,0-1 15,21 0-15,0-21 16,0 21-16,0-21 16,1 0-16,-1 0 0,0 0 15,0-21 1,0 0-16,0 0 0,1-1 0,-1 1 15,0-21-15,-21 21 0,0 0 16,21-1-16,-21-20 0,21 21 16,-21 0-16,0 0 0,0-1 0,0 1 15,21 0-15,-21 0 16,0 42 15,0 0-31,0 0 0,0 1 0,0-1 16,0 0-16,0 0 0,0 0 15,0 0-15,0 1 0,0 20 0,-21-21 16,21 0-16,0 0 16,0 1-16,0-1 0,0 0 15,0 0 1,0-42 15,0 0-31,0 0 16,21-1-16</inkml:trace>
  <inkml:trace contextRef="#ctx0" brushRef="#br0" timeOffset="10869.44">6329 1101 0,'0'0'0,"-21"0"15,-1 0-15,1 21 16,21 0-16,-21-21 0,21 21 15,0 0-15,0 1 0,0-1 16,21-21 0,0 0-16,1 0 15,-1 0-15,-21-21 16,21 21-16,-21-22 0,0 1 16,0 0-16,0 0 15,0 0-15,-21 21 31,0 0-15,21 21 0,-22-21-16,22 21 0,-21 0 0,0 0 15,21 1-15,-21-22 16,21 21-16,0 0 0,-21-21 16</inkml:trace>
  <inkml:trace contextRef="#ctx0" brushRef="#br0" timeOffset="12350.43">6625 1418 0,'0'0'0,"0"-21"0,0 0 15,0 42 48,0 0-48,0 0-15,0 1 0,0-1 16,0 0-16,0 0 16,0 21-16,0-20 0,0-1 0,0 0 15,0 0-15,0 0 16,0 0-16,0 1 0,21-22 15,-21 21-15,21-21 16,1 0-16,-1 0 0,0 0 0,21 0 16,-42-21-16,43 21 15,-22-22-15,0 1 0,0 0 0,0 21 16,0-21-16,1 0 0,-1 0 0,0-1 16,0 1-16,0-21 0,0 21 15,-21 0-15,0-1 0,22 1 0,-22 0 16,0 0-16,0 0 15,0 0-15,-22 42 47,1 0-31,21 0-16,0 0 0,-21 0 16,21 1-16,0-1 0,0 0 0,0 0 15,0 0-15,0 0 0,0 1 16,0-1-16,0 0 0,0 0 15,21-21 1,0 0-16,1 0 0,-1 0 16,0 0-16,0 0 0,-21-21 15,21 0-15,0 21 0,1-21 0,-1-1 16,0 1-16,-21 0 16,21 0-16,-21 0 0,21 0 0,0-1 15,-21 1-15,0 0 0,0 0 16,0 0-16,22 0 0,-22-1 0,0 44 47,0-1-47,0 0 15,0 0-15,0 0 0,0 0 16,-22 1-16,22-1 0,0 0 0,0 0 16,0 0-16,0 0 15,0 1-15,0-1 0,0 0 16,-21-21-16,21 21 0,0 0 15,0-42 32,0 0-31,0 0-16,0 0 0,21-1 0,-21 1 16,0 0-16,22 0 0,-1 0 15,-21 0-15,21-1 0,0 1 0,0 0 16,0 0-16,1 21 15,-1-21-15,0 21 16,0 0 0,-21 21-16,21-21 15,-21 21-15,0 0 0,0 0 16,0 1-16,21-1 0,-21 0 16,0 0-16,0 0 0,0 0 15,0 1-15,0-1 16,0 0-16,0 0 15,-21-21-15,21-21 47,0 0-31,0 0-16,0-1 0,0 1 16,0 0-16,0-21 0,0 21 15,21-1-15,1 1 0,-22-21 0,21 21 16,0 0-16,0-1 0,0 1 15,0 0-15,22 0 0,-22 0 0,21 0 16,-21 21-16,22 0 0,-22 0 16,21 0-16,-21 0 0,22 0 0,-22 0 15,0 21-15,0 0 0,0 0 0,1 0 16,-22 0-16,0 1 0,21-1 16,-21 0-16,0 0 0,0 0 0,0 0 15,0 1-15,0-1 0,0 0 16,0 0-16,0 0 0,-21 0 15,21 1-15,0-1 16,-22 0-16,1 0 0,21 0 16,-21-21-16,21 21 0</inkml:trace>
  <inkml:trace contextRef="#ctx0" brushRef="#br0" timeOffset="25606.6">2857 7662 0,'0'0'0,"0"-21"32,0 0 14,0 0-30,0 0 0,0 0-1,0-1-15,0 1 16,0 0 0,0 0-16,0 0 0,0 0 15,0-1-15,0 1 0,0 0 16,0 0-16,0 0 15,0 0-15,0-1 0,0 1 16,0 0-16,0 0 0,0 0 16,0 0-16,0-1 0,-21 1 15,0 21-15,21-21 16,-21 21-16,0 0 16,0 0-16,-1 0 0,1 0 15,0 0-15,21 21 16,-21 0-16,0 1 0,0-1 0,-22 21 15,22-21-15,0 22 0,0-1 16,21 0-16,-21 1 0,-1-1 0,22 0 16,-21 1-16,21-1 0,0 0 15,0 1-15,0-1 0,0 0 0,0 1 16,0-1-16,21 21 0,1-41 16,-1 20-16,0 0 0,0 1 0,-21-22 15,21 21-15,0-21 0,1 0 16,-1 1-16,-21-1 0,21-21 0,-21 21 15,21-21-15,0 21 16,0-21 0,-21-21 31,0 0-32,22 21 110,-1 0-125,0 0 31,-21-21-31,0-1 0,21 22 16,0-21-16,0 0 0,1 0 16,-1-21-16,-21 20 0,21 1 15,0 0-15,0-21 0,-21 21 16,21-1-16,1 1 0,-1 0 0,-21-21 16,21 21-16,-21-1 0,21 22 15,-21-21-15,21 0 0,-21 0 0,0 0 16,0 0 15,21 21-15,-21 21-1,0 0-15,0 0 0,0 0 16,0 0-16,0 1 0,0-1 16,0 21-16,0 0 0,0-20 0,0 20 15,0 0-15,0-21 0,0 22 16,0-1-16,0-21 0,0 0 0,0 22 15,22-22-15,-22 0 0,0 0 16,21 0-16,0-21 16,0 0-1,0 0-15,0 0 16,1 0-16,-1-21 0,-21 0 16,21 0-16,0-21 0,0 20 0,0-20 15,1 0-15,-1-1 0,21 1 16,-21 0-16,0-1 0,1-20 0,-22 21 15,21-1-15,0 1 0,0 0 16,-21-1-16,0 22 0,0-21 0,0 21 16,21-1-16,-21 1 0,0 0 15,0 0-15,0 0 0,0 42 47,0 0-47,-21 0 16,21 22-16,0-22 0,0 21 15,-21-21-15,0 22 0,21-1 0,-21-21 16,21 21-16,0 1 0,0-1 16,0 0-16,0 1 0,0-22 0,0 21 15,0 1-15,0-22 0,0 21 16,21-21-16,-21 0 0,21 1 0,0-1 16,0 0-16,-21 0 0,43-21 15,-22 0-15,0 0 0,0 0 0,0 0 16,0 0-16,22 0 0,-22-21 0,0 0 15,21 21-15,-20-21 16,-1-22-16,21 22 0,-21 0 0,0-21 16,1 20-16,-22-20 0,21 21 15,-21-21-15,21 20 0,-21 1 0,0-21 16,0 21-16,0 0 0,0-1 0,0 1 16,0 0-16,-21 21 15,21-21-15,-21 21 0,-1 0 16,22 21-16,-21 0 15,21 0-15,-21 1 0,21-1 16,-21 0-16,21 0 0,0 21 16,0-20-16,-21 20 0,21-21 0,0 21 15,0-20-15,0 20 0,0-21 16,0 0-16,0 0 0,0 1 16,0-1-16,21-21 0,0 0 0,0 21 15,0-21-15,1 0 0,-1 0 16,0 0-16,21-21 0,-21 21 0,22-21 15,-1-1-15,-21 1 0,22 0 0,-1 0 16,-21-21-16,21-1 0,1 22 16,-22-21-16,21-1 0,-21 1 0,1 0 15,-1-1-15,0-20 0,0 21 16,-21-1-16,0-20 0,0 20 0,0 1 16,0 0-16,0 21 0,0-22 0,0 22 15,0 0-15,-21 21 16,0 0-1,21 21-15,-21 0 16,21 0-16,0 1 0,0 20 0,0-21 16,0 21-16,0 1 0,0-1 15,0 0-15,0 1 0,0-1 0,0 0 16,0 1-16,0-1 0,0 0 0,0 1 16,0-1-16,0-21 0,0 22 15,0-22-15,0 0 0,0 0 16,0 0-16,0 0 0,-22 1 15,22-44 17,0 1-17,0 0-15,0 0 0,0 0 0,0-22 16,0 22-16,0 0 0,0-21 16,22 21-16,-1-1 0,0 1 0,0-21 15,0 42-15,22-21 0,-22 0 0,21-1 16,-21 22-16,22 0 0,-22-21 15,0 21-15,21 0 0,-21 0 0,1 0 16,-1 0-16,0 0 0,0 21 16,0 1-16,0-1 15,-21 0-15,0 0 0,0 0 0,0 0 16,0 22-16,-21-22 0,-21 0 16,21 0-16,0 22 0,-22-22 0,22 0 15,-21 0-15,-1 0 0,1 0 0,21 1 16,-21-1-16,20-21 0,-20 21 15,21-21-15,0 0 0,0 0 0,-1 0 16,1 0 0,21-21-1,0 0-15,0-1 0,21 22 16,1-21-16,-1 0 16,0 0-16,0 0 0</inkml:trace>
  <inkml:trace contextRef="#ctx0" brushRef="#br0" timeOffset="28259.72">5376 8001 0,'0'0'0,"21"0"16,1-21-1,-1 0-15,-21 0 0,0-1 0,21 1 16,0 0-16,-21 0 0,0 0 16,21 0-16,0-22 0,-21 1 0,0 21 15,0-22-15,0 1 0,0-21 16,0 20-16,0 1 0,0 0 0,0-1 16,0 1-16,0 21 0,0-22 0,0 22 15,-21 0-15,0 21 16,0 21-1,21 0-15,-21 1 16,21 20-16,0 0 0,0-21 0,0 22 16,0-1-16,0 0 0,0 1 15,0-1-15,0 0 0,0 1 16,0-22-16,0 21 0,0 1 0,0-1 16,0 0-16,0-21 0,0 22 15,0-22-15,0 21 0,0-21 0,0 1 16,0-1-16,0 0 0,0-42 47,0 0-47,0-1 0,0 1 15,0 0-15,0-21 0,0 21 16,21-1-16,0-20 0,0 21 0,0 0 16,1 0-16,20-22 0,-21 22 15,21 0-15,-20 21 0,-1-21 0,21 0 16,-21 21-16,22 0 0,-22 0 0,0 0 15,0 0-15,0 0 0,-21 21 16,21 0-16,-21 0 0,22-21 0,-22 21 16,0 0-16,0 1 0,0-1 0,0 0 15,0 0-15,-22 21 0,1-20 16,0-1-16,0 0 0,21 0 0,-21 0 16,0 0-16,-1 1 0,1-22 0,0 21 15,0-21-15,0 0 16,0 0-16,-1 0 0,1 0 15,0 0-15,0 0 0,0-21 0,21-1 16,-21 22-16,21-21 0,-22 0 16,22 0-16,0 0 15,-21 21 1,21 21 0,0 0-16,0 0 15,21 0-15,1 1 16,-1-1-16,0-21 0,21 21 15,-21-21-15,22 0 0,-22 21 16,21-21-16,1 0 0,20 0 16,-21 0-16,1 0 0,-1 0 0,0 0 15,1 0-15,20-21 0,-20 0 16,-1 21-16,0-21 0,-21-1 0,22 1 16,-1 0-16,-21 0 0,22 0 0,-22 0 15,0-1-15,0 1 0,-21-21 16,0 21-16,0 0 0,0-22 0,0 22 15,0-21-15,0 21 0,0-1 0,-21-20 16,21 21-16,-21 21 0,0-21 16,-1 0-16,1 21 0,0 0 0,0 0 15,0 0-15,0 21 16,-1 0-16,1 0 0,21 0 16,-21 0-16,0 1 0,0-1 0,21 21 15,-21-21-15,21 22 0,0-22 0,0 0 16,0 21-16,0-21 0,0 1 15,0-1-15,0 21 0,0-21 0,0 0 16,0 1-16,0-1 16,21-21-16,0 0 0,0 0 0,0 0 15,0 0-15,1 0 16,-1-21-16,0-1 16,0 1-16,0 0 0,-21-21 0,21 21 15,1-1-15,-22-20 0,0 21 0,0-21 16,21 20-16,-21 1 15,0 0-15,21 0 0,-21 0 0,0 0 16,0-1-16,0 44 31,0-1-15,0 0-16,0 0 0,0 0 0,0 0 16,21-21-16,-21 22 0,0-1 15,0 0-15,21 0 0,-21 0 0,0 0 16,21 1-16,1-1 0,-22 0 15,21-21-15,0 21 0,0-21 0,0 0 16,0 0-16,1 0 0,-1 0 0,0 0 16,0 0-16,21 0 0,-20 0 15,20-21-15,-21 0 0,21 0 16,-20 21-16,-1-22 0,21 1 0,-21-21 16,0 21-16,1 0 0,-1-22 0,-21 22 15,0 0-15,0-21 0,21 20 16,-21 1-16,0 0 0,0 0 15,-21 21 1,0 0-16,21 21 0,0 0 16,0 0-16,0 1 0,0-1 15,0 0 1,0 0-16,0 0 0,0 0 0,0 1 16,0-1-16,21 0 0,0-21 0,-21 21 15,21 0-15,-21 0 16,21 1-16,0-1 0,-21 0 31,-21-21 0,0 0-31,0 0 0,0-21 16,0 21-16,-1 0 16,22 21 30,0 0-30,22-21-16,-1 0 0,0 0 0,0 0 16,0 0-16,22 0 15,-22 0-15,0 0 0,21 0 0,-21-21 16,1 0-16,20 21 0,-21-21 16,21-1-16,-20 1 0,20 0 0,-21 21 15,21-21-15,-20 0 0,-1 0 0,0-1 16,0 1-16,0-21 0,-21 21 15,0 0-15,0-22 0,0 22 0,0-21 16,0 21-16,0-1 0,0 1 0,0 0 16,0 0-16,-21 21 15,0 0 1,0 21-16,0-21 0,21 21 0,-22 0 16,1 1-16,0-1 0,21 21 15,0-21-15,0 0 0,0 1 0,0 20 16,0-21-16,0 0 0,0 0 0,0 1 15,0-1-15,0 0 0,21 0 16,0 0-16,1-21 0,-1 21 16,0-21-16,0 22 0,0-22 0,0 21 15,22-21-15,-22 0 0,21 0 16,1 0-16,-22 0 0,21 0 16,0 0-16,1 0 0,-1 0 0,0 0 15,1 0-15,-22-21 0,21 21 16,1-22-16,-22 22 0,21-21 0,-21 0 15,22 0-15,-22 0 0,0 0 0,0-1 16,0 1-16,0 0 0,-21-21 16,22 21-16,-22-1 0,21-20 0,-21 21 15,0 0-15,0 0 0,0-1 0,0 1 16,0 0-16,-21 21 16,-1 0-16,1 0 0,0 0 0,0 0 15,0 0-15,0 0 0,-1 21 16,1-21-16,0 21 0,0 1 15,0-1-15,0 0 0,-1 0 0,1 0 16,0 0-16,21 1 0,0-1 16,0 0-16,0 0 0,0 0 0,0 0 15,0 1-15,0-1 0,0 0 16,21 0-16,0-21 16,1 0-16,-1 0 0,0 0 15,0 0-15,0 0 0,0 0 16,1 0-16,-1 0 0,0-21 15,0 0-15,0 21 0,-21-21 16,0-1-16,21 1 0,1-21 16,-22 21-16,21-22 0,-21 1 15,0 0-15,0-1 0,21 1 0,-21-21 16,21 20-16,-21 1 0,0-22 0,0 22 16,21 21-16,-21-21 0,0 20 15,21 1-15,-21 0 0,0 0 0,0 0 16,0 42 15,-21 0-31,21 0 16,0 0-16,-21 22 15,21-22-15,0 21 0,0-21 0,0 22 16,0-1-16,0 0 0,0 1 0,0-1 16,0 22-16,0-22 0,0-21 15,0 21-15,0 1 0,0-1 0,0-21 16,0 22-16,0-22 0,0 21 0,0-21 15,0 0-15,21-21 0,0 22 16,1-1-16,-1-21 0,0 0 0,21 0 16,-21 0-16,22 0 0,-1 0 0,0-21 15,-20-1-15,20 22 0,0-21 16,-21 21-16,22-21 0,-22 21 0,0-21 16,0 0-16,22 0 0,-22-1 15,0 1-15,-21 0 16,21 0-16</inkml:trace>
  <inkml:trace contextRef="#ctx0" brushRef="#br0" timeOffset="29418.74">17272 1566 0,'0'22'0,"0"-44"0,0 1 15,0 0-15,0 0 0,0 0 0,0 0 16,0-1 0,-21 22-1,21-21-15,-21 21 16,21 21-1,-22 1 1,22-1-16,0 21 0,0-21 0,-21 22 16,21-1-16,-21 0 15,21 22-15,-21-22 0,21 22 0,0-1 0,-21-21 16,21 22-16,-21-1 0,21 1 16,0-1-16,0 1 0,0-1 15,0 22-15,0-21 0,0 20 0,0 1 16,0-22-16,0 22 0,0 0 15,21-1-15,-21 1 0,0 0 0,21-1 16,-21 1-16,0 0 0,0-1 16,0-20-16,0 21 0,0-1 0,0 1 15,0 0-15,0 20 0,0-20 0,-21 0 16,0-1-16,21 1 0,-22 0 16,1-22-16,-21 22 0,21 0 0,0-1 15,-1 1-15,22-22 0,-21 22 16,0 0-16,21-1 0,-21-20 15,21 21-15,0-1 0,0-20 0,0 20 16,0 1-16,0 0 0,-21-1 16,21 1-16,0-21 0,0 20 0,0-20 15,0 20-15,0-20 0,0-1 0,0 1 16,0-1-16,0-20 0,0-1 16,0 0-16,0 1 0,0-22 0,0 0 15,21-21 1,-21-21-16,0 0 15,21-22-15,-21 1 0,21 0 0,0-1 16,-21-20-16</inkml:trace>
  <inkml:trace contextRef="#ctx0" brushRef="#br0" timeOffset="31381.88">17674 1355 0,'-21'0'0,"0"0"15,0 0-15,-1 0 16,1 0-16,0 21 0,0-21 16,0 21-16,0 0 0,21 0 15,-22-21 1,1 0-16,21 22 0,0-1 31,21-21-15,1 0-16,-1 0 0,21 0 15,0 21-15,-20-21 0,20 0 0,0 0 16,1 0-16,-1 0 0,21 0 16,-20 0-16,41 0 0,-20 0 15,21 0-15,-1-21 0,22 21 16,0 0-16,0 0 0,0 0 0,-1 0 15,1 0-15,0 0 0,0-21 16,0 21-16,21 0 0,0 0 0,-21 0 16,21 0-16,-22 0 0,22-22 15,-21 22-15,21 0 0,0 0 0,0 0 16,0 0-16,0-21 0,0 21 16,0 0-16,-21 0 0,21 0 0,0 0 15,-21 0-15,21 0 16,-21 0-16,0 0 0,-1 0 0,-20 0 0,21 0 15,-21 0-15,-1 0 16,1 0-16,0 0 0,-1 0 0,1 0 16,0 0-16,-1 0 0,1 0 15,0 0-15,-1 0 0,-20 0 0,20 0 16,-20 0-16,-1 0 0,1 0 0,-1 0 16,-20 0-16,20 0 0,-20 0 15,20 0-15,-21 0 0,1 0 0,-1 0 16,0 0-16,1 0 0,-1 0 15,0 0-15,1 0 0,-22 0 0,21 0 16,-21 0-16,1 0 0,-1 0 16,0 0-16,0 0 0,0 0 15,-21 21 1,0 1 0,0-1-16,0 0 15,-21 0-15,0 0 0,0 0 0,21 1 16,-21 20-16,-1 0 0,1-21 15,21 22-15,-21-1 0,0 22 0,0-22 16,21 0-16,-21 1 0,21 20 16,-22-21-16,22 1 0,0 20 0,-21-20 15,0 20-15,21-21 0,-21 22 16,0-1-16,21 1 0,-21-1 16,-1 1-16,22-1 0,-21-20 0,21 20 15,-21 1-15,21-1 0,0 1 16,-21-1-16,21 1 0,-21 20 0,21-20 15,-21-1-15,21 22 0,0-21 0,0-1 16,-22 1-16,22 20 0,-21-20 16,21 20-16,-21-20 0,21 21 0,0-22 15,0 22-15,0-1 0,-21-20 16,21-1-16,0 22 0,-21-21 0,21-1 16,0 22-16,0-22 0,0 1 0,-21 20 15,21-20-15,-22-1 0,22 1 16,0-1-16,0-20 0,-21 20 0,21 1 15,-21-22-15,21 22 0,0-22 16,0 0-16,0 1 0,-21 20 16,21-21-16,0 1 0,0-1 0,0 0 15,-21 1-15,21-22 0,0 21 0,0 1 16,0-22-16,0 21 0,0-21 16,0 0-16,0 22 0,0-22 0,0 0 15,0 0-15,-21 0 0,21 1 0,0-1 16,-22 0-16,22 0 15,-21 0-15,21 0 0,0 1 16,-21-1-16,0 0 16,21 0-16,-21-21 15,0 21-15,-1-21 16,1 21-16,0-21 0,0 0 0,0 22 16,-22-22-16,1 0 0,0 0 15,-22 21-15,22-21 0,-22 0 0,1 21 16,-22-21-16,22 0 0,-1 21 0,-20-21 15,20 0-15,1 0 0,-1 21 16,1-21-16,-1 0 0,1 21 0,-1-21 16,-21 22-16,22-22 0,-22 0 0,22 0 15,-22 0-15,0 0 16,-20 0-16,20 0 0,0 0 0,-21 0 16,1 0-16,-1 0 0,0 21 0,0-21 15,21 0-15,-20 0 0,20 0 16,0 0-16,22 0 0,-22 0 0,22 0 15,-1 0-15,-21 0 0,22 0 0,-22 0 16,22 0-16,-22 0 0,-21 0 16,22 0-16,-22 0 0,0 0 0,21 0 15,-21 0-15,1 0 0,20 0 0,-21 0 16,21 0-16,1 0 0,20 0 16,-20-21-16,20 21 0,1 0 0,-1 0 15,22 0-15,-22 0 0,1 0 0,-1 0 16,1 0-16,20 0 15,-20 0-15,-1 0 0,-20 0 0,20 0 16,1 0-16,-1 0 0,1 0 0,-1 0 16,22 0-16,-22 21 0,22-21 15,21 0-15,-21 0 0,20 0 0,1 0 16,0 0-16,0 0 0,21-21 31,0-1-15</inkml:trace>
  <inkml:trace contextRef="#ctx0" brushRef="#br0" timeOffset="32398.96">18754 1503 0,'21'-21'16,"-21"42"15,0 0-15,0 0-16,0 22 0,0-22 15,-21 21-15,21 0 0,0 1 16,0-1-16,0 22 0,0-1 0,0 1 16,21-1-16,-21-21 0,0 43 15,21-21-15,-21-1 0,21 22 0,-21-1 16,0 1-16,0 0 0,21-1 16,0 22-16,1-21 0,-22 0 15,21 20-15,-21-20 0,21 0 0,-21 21 16,0-22-16,21 1 0,0 0 15,-21-1-15,0 1 0,0 0 0,0 20 16,21-20-16,-21 21 0,0-21 0,0-1 16,0 1-16,0 0 0,0-1 15,0 22-15,0-42 0,0 20 0,0 1 16,0 0-16,0-22 0,0 1 16,0 20-16,0-20 0,0-22 15,-21 22-15,21-1 0,0-21 0,0 22 16,0-22-16,0 1 0,0 20 0,0-21 0,0 1 15,0-22-15,0 21 16,0 1-16,0-22 0,0 21 0,0-21 16,0 22-16,0-22 0,0 0 0,-21 0 15,21 0-15,0 0 0,-21 1 16,21-1-16,0-42 31,0-1-31,0 1 0,21-21 0,0 0 16,22-22-16,-22 1 0,21-22 15</inkml:trace>
  <inkml:trace contextRef="#ctx0" brushRef="#br0" timeOffset="33186.47">20172 1439 0,'0'22'16,"0"-1"0,21 0-16,-21 0 0,21 0 15,-21 0-15,0 1 0,21 20 16,-21 0-16,21 1 0,1-1 0,-22 21 16,21-20-16,0 20 0,-21 1 15,21-1-15,-21 1 0,21 20 0,-21 1 16,0 21-16,21-21 0,-21 20 15,0 1-15,0 0 0,0-21 0,0 21 16,0-1-16,0-20 0,0 21 16,0-21-16,0 20 0,0-20 15,0 0-15,0-1 0,0 22 0,0-21 16,0 21-16,0 0 0,0-22 0,0 1 16,22 0-16,-1-1 0,-21 1 15,0 0-15,0-22 0,21 22 0,-21-1 16,21-20-16,-21 21 0,21-22 0,-21 22 15,0-22-15,21 1 0,1 20 16,-22-20-16,0-1 0,0 22 0,21-21 16,-21-1-16,21 22 0,-21-22 0,21 1 15,-21-1-15,0-20 0,0 20 0,0-21 16,0 22-16,0-22 16,0 1-16,21-1 0,-21 0 0,0-21 15,21 1-15,-21-1 0,0 0 0,0 0 16,22-21-16,-1 0 15,0-21-15,0 0 16,0-22-16,0 1 0,22 0 0,-22-22 16,21 22-16,1-43 0</inkml:trace>
  <inkml:trace contextRef="#ctx0" brushRef="#br0" timeOffset="33902.06">21971 1757 0,'0'-21'15,"0"0"1,0-1-1,0 44 17,0-1-32,-21 0 15,21 21-15,-21 1 0,21-1 0,0 0 16,0 22-16,0-1 0,0 1 16,0 20-16,0 1 0,0 0 15,0 21-15,0-22 0,0 22 16,0-21-16,0 21 0,21-1 0,0 22 15,0-21-15,0 21 0,0-21 0,22 21 16,-22 0-16,0 0 0,21 0 16,-20 0-16,-1-21 0,0 21 0,0-21 15,0 0-15,-21-1 0,0 1 16,0-21-16,0 21 0,0-22 0,0-20 16,0 21-16,0-22 0,0 1 0,-21-1 15,21 1-15,-21-1 0,21 1 16,0-22-16,0 21 0,0-20 0,0 20 15,-21 1-15,21-22 0,0 22 16,0-22-16,0 0 0,0 22 0,0-22 16,0 0-16,0 1 0,0-1 15,0 0-15,0 1 0,0-1 0,0 0 16,0-20-16,0 20 0,0-21 0,0 0 16,0 0-16,0-42 31,0 0-31,0-21 0,0-1 15,0 1-15</inkml:trace>
  <inkml:trace contextRef="#ctx0" brushRef="#br0" timeOffset="34738.44">17547 2731 0,'-21'0'16,"0"0"-16,0-22 15,-1 22-15,1 0 0,0 0 16,0 0-1,0 0 1,42 22 31,0-22-47,0 0 0,22 0 16,-1 0-16,0 0 0,22 0 0,-1 0 15,1 0-15,20 0 0,22 0 16,0 0-16,0 0 0,21 0 0,0 0 15,21 0-15,-21-22 0,42 22 16,1 0-16,-1-21 0,22 0 0,-1 21 16,1 0-16,20 0 0,-20 0 15,20 0-15,-20 0 0,21 0 0,-22 0 16,1 0-16,20 0 16,-41 0-16,-1 21 0,0-21 0,-21 0 15,1 0-15,-22 21 0,0-21 16,-22 22-16,1-22 0,0 0 0,-42 0 15,20 0-15,-20 21 0,-22-21 16,0 0-16,1 0 0,-22 0 0,0 0 16,0 0-16,-42 0 31,0 0-31,0 0 16,-22 0-16,22-21 0,-21 21 0</inkml:trace>
  <inkml:trace contextRef="#ctx0" brushRef="#br0" timeOffset="35406.46">17695 3810 0,'0'21'31,"0"0"1,21-21-17,1 0-15,20 0 0,-21 0 16,21 0-16,1 0 0,20 0 15,22 0-15,0 0 0,-1 0 0,22 0 16,0 0-16,21 0 0,0 0 16,0 0-16,0 0 0,21 0 0,0 0 15,22 22-15,-22-22 0,21 0 16,0 0-16,1 21 0,-1-21 0,22 0 16,-22 0-16,0 0 0,1 0 15,-1 0-15,-21 0 0,21 0 0,-20 0 16,-22 0-16,0 0 0,-22 0 15,1 0-15,0 0 0,-21 0 16,-1-21-16,1 21 0,-21 0 0,-1 0 16,1 0-16,-22 0 0,21 0 15,-41 0-15,20 0 0,-21 0 0,0 0 16,0 0-16,-42 0 31,0 0-31,0 0 0,-21 0 16,-1 0-16,1 0 0,-22 0 15,1 0-15,-22 0 0</inkml:trace>
  <inkml:trace contextRef="#ctx0" brushRef="#br0" timeOffset="36026.11">17187 4911 0,'0'0'0,"-21"0"0,0 21 0,0-21 16,0 0-16,21 21 0,-22-21 16,22 21-16,22-21 31,-1 0-31,0 0 0,21 0 0,1 0 16,20 0-16,1 0 0,20 0 15,-20 0-15,20 0 0,1 0 0,21 0 16,-21 0-16,42 0 0,-22 0 15,44 0-15,-22 0 0,21 0 16,0 0-16,21 0 0,1 0 0,-1 0 16,21 0-16,-20 0 0,-1 0 15,0 0-15,22 0 0,-22 0 0,1 0 16,-1 0-16,-21 0 0,21 0 16,-42 0-16,22 0 0,-22 0 0,0 0 15,0 0-15,0-21 0,-22 21 16,-20-21-16,0 21 0,-1 0 0,1 0 15,-21 0-15,-1-21 0,1 21 0,-1 0 16,-21 0-16,1 0 0,-1 0 16,-21 0-16,22 0 0,-22 0 15,0 0-15,0 0 16,-21-21 0,0-1-1,-21 22-15,0 0 0,0-21 16,-22 0-16,22 21 0,0-21 0,-21 0 15,-1 0-15</inkml:trace>
  <inkml:trace contextRef="#ctx0" brushRef="#br0" timeOffset="37129.19">19008 593 0,'0'0'0,"-22"21"15,1 0-15,0 0 16,21 0-16,0 1 15,21-22 1,22 0-16,-22 0 16,0 0-16,21 0 0,1-22 15,-1 22-15,0-21 0,22 0 0,-22 0 16,0 21-16,1-21 0,-1 0 16,0-1-16,-20 1 0,-1 21 0,0-21 15,-21 0-15,0 0 0,0 0 16,0-1-16,-42 22 0,20-21 15,1 0-15,-21 21 0,0 0 16,-1 0-16,1 0 0,0 0 0,-1 0 16,1 21-16,0 0 0,-1 1 15,22-1-15,-21 0 0,21 0 0,-22 21 16,22-20-16,21 20 0,-21-21 16,21 0-16,0 22 0,0-22 0,0 0 15,0 0-15,21 0 16,0-21-16,0 0 0,1 0 0,-1 0 15,21 0-15,-21 0 0,22 0 16,-1 0-16,-21-21 0,21 21 0,-20 0 16,-1 0-16,0 0 15,-63 0 1,20 0-16,1 0 0,-21 0 16,-22 21-16,22 0 0,0 1 0,-22-1 15,22 21-15,-22-21 0,22 0 16,0 22-16,-1-22 0,22 21 0,-21 1 15,21-22-15,21 21 0,0-21 16,0 0-16,0 1 0,0-1 0,42 0 16,-21-21-16,0 0 0,22 21 15,-1-21-15,0 0 0,1 0 16,-1 0-16,0-21 0,1 0 0,-1 21 16,22-21-16,-22-1 0,0 1 15,1 0-15,-1 0 0,0 0 16</inkml:trace>
  <inkml:trace contextRef="#ctx0" brushRef="#br0" timeOffset="37393.55">19770 677 0,'21'0'31,"0"22"-16,-21-1-15,21 0 0,-21 0 16,0 0-16,21 0 0,0 1 0,-21-1 16,0 0-16,22 0 0,-1 21 15,-21-20-15,21-1 0,-21 0 0,21 0 16,-21 0-16,21-21 16,-21 21-16</inkml:trace>
  <inkml:trace contextRef="#ctx0" brushRef="#br0" timeOffset="37642.25">20066 635 0,'0'-21'15,"-21"21"1,0 0-16,-1 21 0,1 0 15,0-21-15,0 21 0,0 22 0,-22-22 16,22 0-16,0 21 0,-21-20 16,21 20-16,-1 0 0,-20-21 0,21 22 15,0-22-15,0 0 0,21 0 16,0 0-16,0 1 0,0-1 16,0 0-16,21-21 15,0 0-15,0 0 16,0-21-16,22 0 0</inkml:trace>
  <inkml:trace contextRef="#ctx0" brushRef="#br0" timeOffset="37966.58">20616 614 0,'0'0'0,"0"-21"16,0 0-16,-21 21 15,0 0-15,0 0 16,0 0-16,-1 0 0,1 0 0,-21 21 16,21-21-16,0 21 0,-1 0 15,1 0-15,0 0 0,0 22 0,0-22 16,21 21-16,0 1 0,-21-22 16,21 21-16,0-21 0,0 22 15,0-22-15,0 0 0,0 0 0,21 0 16,0 0-16,0 1 0,0-22 15,0 0-15,1 21 0,20-21 0,-21 0 16,0 0-16,0 0 0,1 0 16,-1 0-16,0-21 0,21 21 15,-21-22-15,1 1 0,-1 0 0,0 0 16,0 0-16</inkml:trace>
  <inkml:trace contextRef="#ctx0" brushRef="#br0" timeOffset="38718.12">20913 656 0,'0'0'0,"0"21"0,0 1 15,0-1 1,0 0 0,21-21-1,0 0-15,0 0 16,21-21-16,-20 21 0,-1-21 15,0 21-15,0-22 0,0 22 16,0-21-16,1 21 0,-1-21 0,0 0 16,-21 0-16,0 0 15,-21-1-15,0 22 16,-1 0-16,1 0 0,0 0 16,0 0-16,0 0 0,0 22 0,-1-1 15,1-21-15,0 21 0,0 0 16,0 0-16,0 0 0,21 22 15,-22-22-15,22 0 0,-21 21 16,21-20-16,0 20 0,0-21 0,0 21 16,0-20-16,0-1 0,0 0 15,21-21-15,1 21 0,-1-21 0,0 0 16,0 0-16,0 21 0,0-21 16,22 0-16,-22 0 0,21 0 0,1-21 15,-22 21-15,21-21 0,0 0 16,1 0-16,-1-1 0,0 1 0,-20-21 15,20 21-15,-21-22 0,21 1 16,-20 0-16,-1-1 0,0 1 0,0 0 16,0-1-16,0-20 0,-21 21 15,0-1-15,22-20 0,-22 20 16,21 22-16,-21-21 0,0 21 0,0 0 16,0-1-16,0 44 31,-21-1-31,-1 0 15,22 21-15,-21 1 0,0-22 0,21 21 16,0 0-16,0 1 0,-21 20 16,21-20-16,0-1 0,0 0 0,0 22 15,0-22-15,0 0 0,0 1 16,0-1-16,21-21 0,0 22 16,0-22-16,1 0 0,20 0 15,-21 0-15,21 0 0,-20-21 0,20 0 16,0 0-16,-21 0 0,22 0 15,-22 0-15,0 0 0,21-21 0,-20 0 16,-1 21-16,-21-21 0,0 0 16,21 21-16,-21-21 0,0-1 0,0 1 15,0 0-15</inkml:trace>
  <inkml:trace contextRef="#ctx0" brushRef="#br0" timeOffset="41874.33">22437 4932 0,'0'0'0,"-43"0"16,22 0-1,0 0-15,0 0 16,21 21 0,21-21 15,0 0-31,0 0 0,0 0 16,22 0-16,-1 0 0,22 0 0,-1 0 15,-21 0-15,22-21 0,-1 21 16,1 0-16,-1 0 0,1-21 15,-22 21-15,22 0 0,-22 0 16,0 0-16,1-21 0,-1 21 0,0 0 16,-20 0-16,-1 0 0,0 0 0,0 0 15,0 0-15,-42 0 47,0 0-47,0-22 0</inkml:trace>
  <inkml:trace contextRef="#ctx0" brushRef="#br0" timeOffset="43233.98">17801 3916 0,'0'0'0,"-21"0"63,0 0-48,0 0 1,-1 0-16,1 0 0,0 0 0,0 0 16,0 0-16,0 0 0,-1 0 15,1 0-15,0 0 0,0 0 0,0 0 16,0 0-16,-1 0 15,1 0-15,0 0 16,0 0 0,0 0-1,42 0 48,0 0-63,0 0 0,22 0 15,-22 0-15,21 0 0,-21-21 16,22 21-16,-1 0 0,0 0 0,1 0 16,20 0-16,-21 0 0,1 0 15,20 0-15,-20 0 0,20 0 0,1 0 16,-1 0-16,1 0 0,20 0 0,-20 0 16,20 0-16,1 0 0,0 0 15,-22-21-15,22 21 0,21 0 0,-22 0 16,22 0-16,-21 0 0,21 0 15,0 0-15,-1 0 0,-20 0 0,0 0 16,21 0-16,-22 0 16,-20 0-16,20 0 0,1 0 0,0 0 15,-1 0-15,-20 0 0,21 0 0,-1 0 16,1 0-16,-22 0 0,22 0 16,-21 0-16,-1 0 0,1 0 0,-1 0 15,1 0-15,-1 0 0,1 0 16,-22 0-16,21 0 0,1 0 0,-1 0 15,-20 0-15,20 0 0,1 0 16,-1 0-16,-20 0 0,20 0 0,1 0 16,-22 0-16,21 0 0,-20 0 15,20-22-15,-20 22 0,-1 0 0,21 0 16,-20 0-16,20 0 0,-20 0 16,-1 0-16,21 0 0,-20 0 15,-1-21-15,0 21 0,22 0 0,-22 0 16,1 0-16,-1 0 0,-21 0 15,21-21-15,1 21 0,-22 0 0,0 0 16,0 0-16,0 0 0,1 0 16,-22-21-1,-22 21 1,22-21-16,-21 21 16,0 0-16</inkml:trace>
  <inkml:trace contextRef="#ctx0" brushRef="#br0" timeOffset="44610.81">17378 2879 0,'21'0'16,"0"0"0,0-21-16,0 21 0,1 0 0,-1 0 15,0-22-15,21 22 0,-21-21 16,22 21-16,-1 0 0,-21 0 0,22-21 15,-1 21-15,-21 0 0,21 0 16,1 0-16,-1 0 0,0 0 0,1 0 16,-1 0-16,0 0 0,22 0 15,-22 0-15,22 0 0,-1 0 16,1 0-16,-1 0 0,1 0 16,-1 0-16,1 0 0,-1 0 0,1 0 15,-1 21-15,1-21 0,20 0 16,-20 0-16,-1 0 0,22 0 15,0 0-15,-1 0 0,1 0 0,0 0 16,-1 0-16,-20 0 0,21 0 16,-1 0-16,1 0 0,0 0 0,-1 0 15,1 0-15,0 0 0,-1 0 16,22 0-16,-21 0 0,-22 0 0,22 0 16,-22 0-16,22 0 0,-21 0 15,-1 0-15,1 0 0,-1 0 0,1 0 16,-1 0-16,1 0 15,20 0-15,-20-21 0,-1 21 0,22 0 16,-22 0-16,1 0 0,-1 0 16,1 0-16,-1 0 0,-20 0 0,20 0 15,-20 0-15,20 0 0,-21 0 16,22 0-16,-22 0 0,22 0 0,-1 0 16,-20 0-16,20 0 0,1 0 15,-1-21-15,1 21 0,-1 0 0,1 0 16,-1 0-16,1 0 0,-22-21 15,21 21-15,-20 0 0,20 0 0,-20 0 16,20 0-16,-21-21 0,22 21 16,-22 0-16,1 0 0,-1 0 0,0 0 15,1-22-15,-22 22 0,21 0 16,-21 0-16,22 0 0,-22 0 16,0-21-16,0 21 0,0 0 0,0 0 15,1 0 1,-1 0-16,0 0 15,0 0 1,-42 0 47,0 0-63</inkml:trace>
  <inkml:trace contextRef="#ctx0" brushRef="#br0" timeOffset="50905.84">17780 7620 0,'0'21'16,"0"0"-16,0 1 16,21-1-1,0-21 1,0 0-1,1 0-15,-1 0 16,0 0-16,0-21 0,0-1 0,0 1 16,1 0-16,-1 21 0,21-21 15,-21 0-15,0 0 0,1-1 0,-1 1 16,-21 0-16,0 0 0,0 0 16,0 0-16,0-1 0,-21 1 15,-1 21-15,-20 0 0,0 0 16,-1 0-16,1 0 0,0 0 15,-1 0-15,1 0 0,-21 21 0,20 1 16,1-1-16,0 0 0,-1 0 16,1 0-16,21 0 0,-22 1 0,22-1 15,0 0-15,0 0 0,21 0 16,0 22-16,0-22 0,21 0 16,0 0-16,0 0 0,22 0 15,-22 1-15,0-1 0,21 21 0,1-21 16,-22 0-16,21 1 0,-21 20 0,22-21 15,-22 21-15,0-20 0,0 20 16,-21 0-16,0 1 0,0-1 16,0 0-16,0 1 0,0-22 0,-42 21 15,21-21-15,0 22 0,-22-22 16,22 0-16,-21-21 0,-1 21 0,1-21 16,-21 21-16,20-21 0,1 0 0,0 0 15,-1 0-15,1-21 0,0 0 16,-1 21-16,1-21 0,21-22 0,-22 22 15,22 0-15,-21-21 0,21-1 16,-22 1-16,22 0 0,0-1 16,0 1-16,0 0 0,0-1 0,21 1 0,-22 0 15,22-1-15,0 22 16,0 0-16,0 0 0,0 0 0,22 21 16,-1 0-16,0 0 0,0 21 15,0 0-15,0 0 0,22 22 0,-22-22 16,0 21-16,21 0 0,-20 1 0,-1-1 15,0 0-15,0 1 0,0-1 16,0 0-16,22 1 0,-22-22 0,0 21 16,0-21-16,0 1 0,22-1 15,-22 0-15,21 0 0,-21-21 16,22 0-16,-1 0 0,-21 0 0,22 0 0,-1 0 16,0 0-16,-21 0 0,22-21 15,-1 0-15,-21 0 0,22-1 16,-1 1-16,0-21 0,-21 21 0,22-22 15,-1 1-15,0 0 0,-20-1 16,20 1-16,-21-21 0,0 20 0,0 1 16,1-22-16,-22 22 0,21 0 15,-21-1-15,0 1 0,0 21 0,0-21 16,0 20-16,0 1 0,0 42 31,0 1-31,-21-1 0,21 0 0,-22 21 16,1 1-16,21-1 0,-21 0 15,0 1-15,0 20 0,21-21 16,-21 22-16,-1-22 0,1 1 0,0 20 16,21-21-16,0-20 0,0 20 15,0-21-15,0 0 0,0 0 0,0 1 16,21-22-16,0 0 16,1 0-16,-1 0 0,0 0 15,0-22-15,0 22 0,0-21 0,1 0 16,-1 0-16,-21 0 0,0 0 0,21-22 15,-21 22-15</inkml:trace>
  <inkml:trace contextRef="#ctx0" brushRef="#br0" timeOffset="51093.73">17992 8086 0,'21'0'31,"0"0"-15,0 0-16,0 0 0,22-21 0,-22 21 16,0-22-16,21 22 0,-21-21 0,22 21 15,-22 0-15,0-21 16,0 0-16,0 21 0,1 0 0</inkml:trace>
  <inkml:trace contextRef="#ctx0" brushRef="#br0" timeOffset="52618.18">18669 8382 0,'0'0'0,"21"21"16,0-21 0,0 0-16,1 0 15,-22-21-15,21 0 0,0 21 16,0-21-16,-21 0 0,21-1 15,-21-20-15,21 21 0,-21 0 0,0-22 16,0 22-16,0 0 0,0-21 16,0 21-16,0-1 0,-21 1 0,0 0 15,0 21-15,0 0 0,-22 0 0,22 0 16,0 0-16,-21 21 0,21-21 16,-22 43-16,1-22 0,21 0 0,-22 21 15,22 1-15,-21-1 0,21-21 0,0 21 16,-1 1-16,1-1 0,21 0 15,0-20-15,0-1 0,0 21 0,0-21 16,0 0-16,0 1 16,21-22-16,22 0 0,-22 0 15,0 0-15,21 0 0,1-22 0,-1 1 16,-21 0-16,22 0 0,-1 0 16,0 0-16,1-1 0,-22 1 0,21-21 15,-21 21-15,0 0 0,1-22 0,-1 22 16,-21-21-16,0 21 0,0-1 15,0 1-15,0 0 0,0 0 0,-21 21 32,-1 0-32,22 21 15,0 0-15,0 0 0,-21 22 0,21-22 16,0 0-16,-21 21 0,21-20 16,0 20-16,0-21 0,0 0 15,0 0-15,0 1 0,0-1 0,0 0 16,21-21-16,0 0 15,1 0-15,-1 0 16,0 0-16,0-21 0,0 21 0,0-21 16,1-1-16,20 1 0,-21 0 15,0 0-15,22-21 0,-22 20 0,0 1 16,0 0-16,0-21 0,-21 21 0,21-1 16,-21 1-16,22 21 15,-22 21 1,0 1-16,0-1 15,0 0-15,-22 21 16,1-21-16,21 1 0,-21-1 0,21 0 16,0 0-16,-21 21 0,21-20 0,-21-22 15,21 21-15,0 0 0,0 0 16,0-42 15,0 0-31,0 0 16,0-1-16,0 1 0,21 0 0,0 0 15,-21-21-15,21 20 0,-21 1 16,21 0-16,1 0 0,-1 0 16,0 21-16,0 0 15,0 0 1,0 0-16,-21 21 0,0 0 16,22 0-16,-22 0 0,21-21 15,-21 22-15,21-1 0,-21 0 16,21-21-16,-21 21 0,21-21 0,0 21 15,1 0-15,-1-21 0,0 0 16,0 0-16,0 22 0,0-22 16,22 0-16,-22 0 0,21 0 0,-21 0 15,22-22-15,-22 22 0,21-21 0,1 0 16,-22 21-16,21-21 16,-21 21-16,0-21 0,22 0 0,-22 21 15,-21-22-15,21 1 0,-21 0 0,0 0 16,0 0-16,0 0 15,0-1-15,-21 22 0,21-21 16,-21 21-16,0-21 0,-1 21 0,1 0 16,0 0-16,-21 0 0,21 0 15,-1 0-15,1 0 0,0 0 0,0 0 16,0 21-16,0 0 0,21 1 0,-22-22 16,22 21-16,-21 0 0,0 0 15,21 0-15,0 0 0,0 1 0,0-1 16,0 0-16,0 0 0,0 0 15,0 0-15,21 1 16,0-22-16,1 0 16,-1 0-16,0 0 0,0 0 15,21 0-15,-20-22 0,-1 1 16,0 21-16,0-21 0,0 0 0,0 0 16,22-22-16,-22 22 0,0-21 15,0 21-15,0-22 0,1-20 0,-1 21 16,0-1-16,0 1 0,0-22 0,-21 22 15,0 0-15,0-1 0,0 1 16,0 0-16,0 21 0,0-22 0,0 22 16,0 0-16,-21 21 15,0 0 1,0 21-16,0 0 0,-1 0 0,1 1 16,0 20-16,21 0 0,-21 1 15,0-1-15,0 0 0,21 1 0,0-1 16,0 0-16,-22 1 0,22-1 0,0 0 15,0-21-15,0 22 0,0-22 16,0 21-16,22-21 0,-22 1 0,21-1 16,0 0-16,0 0 0,0-21 0,0 21 15,1-21-15,-1 0 0,0 0 16,21 21-16,-21-21 0,22 0 0,-1 0 16,-21 0-16,22-21 0,-22 21 15,21-21-15</inkml:trace>
  <inkml:trace contextRef="#ctx0" brushRef="#br0" timeOffset="53145.4">20997 8001 0,'0'0'0,"0"-21"0,-42-21 16,21 42-16,0-22 0,-22 22 15,22 0-15,0 0 0,-21 0 16,20 0-16,1 0 0,0 0 15,0 0-15,0 22 0,0-1 0,-1 0 16,1 21-16,0-21 0,0 1 0,21 20 16,0 0-16,-21-21 0,21 22 15,0-22-15,0 21 0,0-21 0,0 22 16,0-22-16,0 0 0,21 0 0,-21 0 16,21-21-16,0 22 0,0-22 15,1 0-15,-1 0 0,21 0 0,-21 0 16,0 0-16,1 0 0,-1-22 0,0 1 15,0 0-15,21 0 0,-20 0 16,-1 0-16,-21-22 0,21 22 16,-21-21-16,21 21 0,-21-22 0,21 1 15,-21 21-15,0-22 0,0 22 16,0 0-16,0-21 0,0 21 16,-21 21 15,0 21-31,21 0 0,-21 0 0,21 0 15,0 22-15,0-22 0,0 0 0,0 0 16,0 21-16,0-20 0,0-1 16,0 0-16,0 0 0,0 0 0,21-21 15,0 21-15,0 1 0,0-22 0,1 21 16,-1-21-16,0 0 16,0 0-16,0 0 0,0 0 0,1 0 15,-1 0-15,0 0 0,0 0 0,0-21 16,0-1-16,1 1 0</inkml:trace>
  <inkml:trace contextRef="#ctx0" brushRef="#br0" timeOffset="53462.21">21590 7557 0,'0'0'0,"0"-43"16,0-63-16,0 64 0,0 21 15,0 0-15,0 0 0,0-1 16,0 44 15,-21-1-31,21 21 0,0-21 16,0 22-16,0-1 0,-21 21 0,21-20 15,0-1-15,0 22 0,0-22 16,-22 21-16,1-20 0,21 20 0,-21-20 16,21 20-16,0-21 0,-21 1 0,21-1 15,-21 0-15,21-20 0,-21 20 16,21-21-16,0 0 0,0 0 0,0 1 15,0-1-15,21-21 32,0-21-32,0-1 15,-21 1-15,21 0 0,0-21 0,1 21 16,-1-1-16</inkml:trace>
  <inkml:trace contextRef="#ctx0" brushRef="#br0" timeOffset="54642.76">21823 7938 0,'0'0'0,"0"21"16,0 0-16,0 0 0,0 0 16,-21 0-16,21 1 0,0-1 15,-22 21-15,22-21 0,-21 0 0,21 1 16,-21 20-16,21-21 0,0 0 0,0 0 16,0 1-16,0-1 15,0 0-15,21-21 0,0 0 16,1 0-16,-1 0 0,0 0 0,0 0 15,0 0-15,0 0 0,1 0 16,-1-21-16,21 21 0,-21-21 0,0-1 16,1 1-16,-1 21 0,-21-42 0,21 21 15,-21 0-15,21-1 0,-21-20 16,0 0-16,0 21 0,0-22 0,0 1 16,0 21-16,0-22 0,-21 22 0,0 0 15,0 0-15,-1 21 16,1 0-16,0 0 0,0 0 0,0 21 15,0-21-15,-1 42 0,1-20 16,0-1-16,21 0 0,-21 21 16,21-21-16,-21 22 0,21-22 0,0 21 15,0-21-15,0 1 0,0-1 0,0 0 16,0 0-16,21 0 16,0-21-16,21 0 0,-20 0 15,-1 0-15,0 0 0,21 0 0,-21 0 16,22-21-16,-22 0 0,21 0 15,1 0-15,-22 21 0,21-43 0,-21 22 16,0 0-16,22 0 0,-22 0 0,0-1 16,0 1-16,-21 0 0,21 0 15,1 0-15,-22 0 0,21 21 16,-21 21 0,0 0-1,0 0-15,0 0 0,0 0 16,0 1-16,-21-1 0,21 0 0,0 0 15,0 0-15,-22 0 0,22 22 16,0-22-16,-21 0 0,21 0 16,0 0-16,0 1 0,0-1 15,21-21 17,1-21-32,-1-1 15,0 1-15,-21 0 16,21 0-16,0 0 0,0 0 0,1-1 15,-1-20-15,-21 21 0,21 0 0,0 0 16,0-1-16,0 1 0,1 0 16,-1 21-16,0 0 15,-21 21 1,0 0-16,0 1 16,0-1-16,0 0 0,0 0 0,0 0 15,0 0-15,0 1 0,0-1 16,0 0-16,0 0 0,0 0 15,21 0-15,0-21 0,0 22 0,1-1 16,-1-21-16,21 21 0,-21-21 16,0 0-16,1 0 0,-1 0 15,21 0-15,-21 0 0,22 0 0,-1 0 16,-21-21-16,21 0 0,-20 21 0,20-22 16,-21 1-16,0 0 0,22-21 15,-22 21-15,0-1 0,0-20 0,-21 0 16,21 21-16,-21-22 0,21 1 0,-21 21 15,0-22-15,0 22 0,0 0 16,0 0-16,-21 21 16,0-21-16,0 21 0,0 0 0,0 0 0,-1 21 15,1 0-15,0 0 16,21 0-16,-21 1 0,0-1 0,0 21 16,21-21-16,-22 22 0,22-22 0,0 0 15,0 21-15,0-21 0,0 1 16,0 20-16,0-21 0,22 0 0,-1 0 15,0-21-15,0 22 0,0-1 0,0-21 16,1 0-16,20 21 0,-21-21 16,0 0-16,0 0 0,22 0 0,-22 0 15,0 0-15,0 0 0,0 0 16,1-21-16,-1 21 0,0-21 16,0 21-16,0-22 0,0 22 0,1-21 15,-1 0-15,-21 0 0,21 0 16,-21 0-16</inkml:trace>
  <inkml:trace contextRef="#ctx0" brushRef="#br0" timeOffset="54834.22">23876 8234 0,'0'21'15,"0"0"1,0 0 31,-21-21-32,21 22 1</inkml:trace>
  <inkml:trace contextRef="#ctx0" brushRef="#br1" timeOffset="95009.8">8043 3979 0,'-21'22'0,"0"-22"16,0 0-16,42-22 78,0 22-63,21-21-15,-20 0 0,-1 21 0,21-21 16,0 0-16,1-22 0,-1 22 16,22 0-16,-1-21 0,22-1 0,-1 1 15,1 0-15,21-1 0,-21 1 16,20-21-16,-20 20 0,21-20 0,-21 20 16,-1 1-16,22-21 0,-21 20 15,-1 1-15,22 21 0,-21-22 0,0 1 16,-22 21-16,22 0 0,-22-22 15,1 22-15,-22 0 0,0-21 0,22 21 16,-43-1-16,21 22 0,-20-21 0,-1 0 16,0 21-16,0-21 15,0 21-15,-21-21 0,21 21 0,-21-21 47,-21 21-31</inkml:trace>
  <inkml:trace contextRef="#ctx0" brushRef="#br1" timeOffset="95526.5">10223 2477 0,'-21'0'0,"0"0"15,21 21-15,-21-21 16,21 21-16,0 0 16,21-21-16,0 21 15,0-21-15,1 0 16,-1 0-16,0 0 0,0 0 0,0 0 15,0 0-15,22 0 0,-22 0 16,0 0-16,0 0 0,22 0 0,-22 0 16,0 0-16,0 0 0,0 0 15,0 0-15,1 0 0,-1 0 0,0 0 16,0 21 0,-21 1-16,0-1 15,0 0-15,-21 0 16,0 0-16,0 0 0,-1 1 0,-20 20 15,21-21-15,0 21 0,-22-20 16,22 20-16,-21 0 0,21-21 16,-22 22-16,1-1 0,21-21 0,0 22 15,-22-22-15,22 21 0,0-21 16,0 0-16,0 1 0,0-1 0,21 0 16,0 0-16,-22 0 0,1-21 15,21 21-15</inkml:trace>
  <inkml:trace contextRef="#ctx0" brushRef="#br1" timeOffset="96545.63">14986 2244 0,'0'0'16,"0"-21"-1,-21 21-15,0 0 0,21-22 32,0 44 14,21-1-46,0-21 0,0 21 16,0 0-16,0 0 0,22 22 16,-1-22-16,-21 0 0,22 21 0,-1 1 15,0-1-15,1 0 0,-1 1 16,0-1-16,1 0 0,-1 1 0,21-1 16,-20 21-16,-1-20 0,22-1 15,-22 0-15,21 22 0,1-22 0,-1 22 16,-20-22-16,20 22 15,1-22-15,-1 21 0,1-20 0,-1-1 16,1 22-16,-22-22 0,22 0 0,-22 1 16,0-1-16,1-21 0,-1 21 15,-21 1-15,21-22 0,1 21 0,-22-21 16,0 22-16,21-1 0,-20-21 16,-1 22-16,-21-22 0,21 21 0,0-21 15,0 22-15,0-22 0,1 21 0,-22-21 16,21 0-16,0 1 0,0-1 15,-21 0-15,21 0 0,0 0 0,1-21 16,-22 21-16,21-21 0,0 22 16,-21-1-16,21-21 15,0 0-15,0 21 0,1-21 32,-22 21-32,0-42 46,0 0-46,-22 0 0,1-22 16,0 22-16,0-21 0</inkml:trace>
  <inkml:trace contextRef="#ctx0" brushRef="#br1" timeOffset="97775.07">14774 2223 0,'0'-22'16,"0"1"-1,0 42 63,0 1-78,0-1 0,0 0 0,0 0 16,0 0-16,21 0 0,-21 22 0,0-22 16,22 21-16,-22 1 0,21-1 15,-21 0-15,0-21 0,0 22 0,0-1 16,0-21-16,0 22 0,21-22 16,-21 0-16,0 0 0,0 0 0,0 0 15,0-42 48,0 0-63,0 0 15,0 0-15,0 0 0,0-1 0,0 1 16,0 0-16,-21 0 0,21 0 16,0-22-16,0 22 0,0 0 0,0-21 15,0-1-15,0 22 0,0-21 0,0 21 16,0-22-16,0 22 0,0 0 15,0 0-15,0 0 0,0 0 0,0-1 16,0 1-16,0 0 0,0 0 16,0 0-16,0 0 31,21 21 16,0 0-47,0 0 15,0 0-15,1 0 16,-1 21-16,0-21 16,0 0-16,0 0 0,22 0 0,-1 0 15,-21 0-15,21 21 0,1-21 16,-1 0-16,0 0 0,1 0 0,-1 0 16,0 0-16,1 0 0,-22 21 15,21-21-15,-21 0 0,22 0 16,-22 0-16,0 0 0,0 0 0,0 0 15,1 0-15,-1 0 0,-21 21 16,21-21-16,-42 0 94,0 0-94,-1 21 0,1-21 15</inkml:trace>
  <inkml:trace contextRef="#ctx0" brushRef="#br1" timeOffset="103718.38">11112 1270 0,'0'0'0,"0"-42"16,-21 21 0,21-1-16,-21 1 0,21 0 15,-21 0-15,0 0 0,0 0 16,-1-1-16,1 1 15,0 0-15,0 0 0,0 21 16,21-21 0,-21 21-16,-1 0 15,22 21 1,0 0-16,0 21 16,0-20-16,0 20 0,0 0 15,22 1-15,-1 20 0,0-21 0,0 22 16,0-1-16,-21 22 0,21-21 15,1 20-15,-22 1 0,0 0 0,0-22 16,0 22-16,0-1 0,0 1 0,0 0 16,0-1-16,0 22 0,0-21 15,-22 21-15,1 0 0,0-22 0,0 22 16,-21-21-16,20 21 0,1-22 16,0 22-16,0-21 0,0-1 15,0-20-15,-1 21 0,1-22 0,21 1 16,0-1-16,-21-21 0,0 1 15,21-1-15,0 0 0,0-20 0,0-1 16,0 0-16,0-42 16,0 0-1,0-1-15,21-20 0,0 0 0,0-22 16,-21 22-16,22-22 0</inkml:trace>
  <inkml:trace contextRef="#ctx0" brushRef="#br1" timeOffset="105322.39">11028 1185 0,'0'0'0,"0"-21"0,0 0 15,0 0 1,0 0-16,0 0 16,0-1-1,0 1-15,-21 21 32,21-21-17,21 21 16,0 0-15,21 0-16,-21 0 0,1 21 0,20-21 16,0 0-16,1 0 0,-1 0 15,0 0-15,22 0 0,-1 0 0,1 0 16,20 0-16,1 0 0,0 0 16,21 0-16,-22 0 0,22 0 0,-21 0 15,21 0-15,-22 0 0,1 0 16,21 0-16,-22 0 0,22 0 0,0-21 15,0 21-15,-21 0 16,20 0-16,1 0 0,-21 0 0,21 0 16,-22 0-16,1 0 0,0 0 15,-22 0-15,22 0 0,-22 0 0,1 0 16,-1 0-16,-20 0 0,-1 0 16,0 0-16,1 0 0,-1 0 0,-21 0 15,0 0-15,1 0 0,-1 0 0,0 0 16,0 0-16,0 0 0,0 0 15,1 21 1,-22 0 0,0 1-16,0-1 0,0 0 15,0 0 1,0 0-16,0 0 0,0 1 16,0-1-16,0 0 0,0 0 15,0 0-15,0 22 0,0-22 0,0 21 16,0 0-16,-22 1 0,22-1 0,-21 22 15,21-22-15,0 21 0,0-20 16,-21 20-16,0 1 0,21-22 0,0 22 16,0-22-16,-21 0 0,21 22 15,0-22-15,-21 22 0,21-22 16,0 21-16,0-20 0,0 20 0,0 1 0,0-22 16,0 22-16,0-22 15,0 21-15,21-20 0,-21 20 0,21-20 16,-21-1-16,0 0 0,0 1 0,0-1 15,21 0-15,-21 1 0,0-1 16,0 0-16,0 1 0,0-1 0,0 0 16,0 1-16,0-1 0,0-21 0,0 21 15,0 1-15,0-22 0,0 21 16,0-21-16,0 1 0,0 20 0,0-21 16,0 0-16,0 0 0,0 1 0,0-1 15,0 0-15,0 0 0,0 0 16,0 0-16,0 1 0,0-1 15,0 0-15,0 0 0,0 0 16,0 0-16,0 1 0,0-1 16,0 0-16,0 0 15,0 0-15,0 0 32,-21-21-17,0 22-15,0-22 16,-1 0-16,1 0 0,0 0 15,0 0-15,0 0 0,0 0 0,-1 0 16,1 0-16,-21 0 16,21 0-16,-22 0 0,22 0 0,-21 0 15,21 0-15,-22 0 0,22 0 0,-21 0 16,0 0-16,-1 0 0,1 0 16,0 0-16,-1 0 0,1 0 0,0 0 15,-1 0-15,-20 0 0,20 0 0,-20 0 16,-1 0-16,1 0 0,-1 0 15,1 0-15,-1 0 0,1 0 0,-1 0 16,1 0-16,-1 0 0,1 0 0,-1 0 16,1 0-16,-1 0 0,22 0 15,-21 0-15,-1 0 0,1 0 0,-1 0 16,-21 0-16,22 21 0,-1-21 0,1 21 16,-1-21-16,1 0 0,-1 0 15,1 0-15,21 0 0,-22 0 16,1 0-16,20 0 0,1 0 0,-22 0 15,22 0-15,0 0 0,-1 0 0,1 0 16,0 0-16,-1 0 0,1 0 16,21 0-16,-21 0 0,-1 0 0,1 0 15,21-21-15,-22 21 0,22 0 0,-21 0 16,21 0-16,-22 0 0,22 0 16,0 0-16,-21 0 0,21 0 0,-1 0 15,1 0-15,0 0 47,21-21-31,0-1-1</inkml:trace>
  <inkml:trace contextRef="#ctx0" brushRef="#br1" timeOffset="106350.42">11705 1715 0,'0'-22'16,"0"1"0,0 0-16,0 0 15,0 0-15,0 0 16,-21 21-16,0-22 0,0 22 0,-1 0 16,1 0-16,0 0 15,0 0-15,0 0 0,0 0 0,-1 0 16,1 0-16,0 22 0,0-1 0,0 21 15,21-21-15,-21 0 0,-1 22 16,22-1-16,0-21 0,-21 22 0,21-1 16,-21-21-16,21 21 0,0-20 15,0-1-15,0 0 0,0 0 0,0 0 16,0 0-16,21-21 16,0 0-16,1 0 15,-1 0-15,0-21 0,0 21 16,0-21-16,0 0 0,1 0 0,20 0 15,-21-1-15,0-20 0,0 21 16,1-21-16,20 20 0,-42-20 0,21 21 16,0-21-16,-21 20 0,0 1 15,0 0-15,0 0 0,0 0 0,21 21 16,-21 21 0,0 0-16,0 21 15,0-20-15,0-1 0,0 21 16,0-21-16,0 0 0,0 22 15,0-22-15,0 0 0,0 0 0,22 0 16,-22 1-16,21-1 0,-21 0 16,21 0-16,0-21 15,0 0-15,0 0 0,1-21 16,-1 0-16,0 0 16</inkml:trace>
  <inkml:trace contextRef="#ctx0" brushRef="#br1" timeOffset="106678.32">12234 1524 0,'-21'0'16,"0"0"-16,0 0 16,21 21-1,0 0-15,0 1 0,0-1 0,0 21 16,0 0-16,0 1 0,0-1 15,0 0-15,0 22 0,0-22 0,-21 22 16,21-22-16,-22 22 0,22-1 0,0-21 16,0 22-16,-21-1 0,21-20 15,-21-1-15,21 22 0,-21-22 0,21 0 16,0 1-16,0-1 0,0-21 16,0 21-16,-21-20 0,21-1 15,0 0-15,0 0 0,0 0 16,0-42-1,21 0 1,-21 0-16,0 0 0,0-22 0,21 22 16</inkml:trace>
  <inkml:trace contextRef="#ctx0" brushRef="#br1" timeOffset="107037.92">12086 1693 0,'0'0'0,"0"-21"16,0 0-16,0 0 0,0 0 15,0 0-15,21 21 16,0-22-16,1 22 0,-1 0 0,0 0 16,21-21-16,-21 21 0,22 0 0,-22 0 15,21 0-15,-21 21 0,22-21 16,-22 22-16,0-1 0,0 0 0,0 0 15,-21 0-15,0 0 0,0 1 16,0-1-16,0 21 0,-21-21 0,0 0 16,0 1-16,0-1 0,0 0 15,-22 21-15,22-21 0,-21-21 16,21 22-16,-1-1 0,-20-21 0,21 21 16,0-21-16,0 0 0,-1 0 15,1 0-15,42-21 31,1 21-15</inkml:trace>
  <inkml:trace contextRef="#ctx0" brushRef="#br1" timeOffset="107585.61">12806 1609 0,'0'0'0,"0"-21"16,-21 21-1,-1 0-15,1 0 16,0 0-16,0 21 0,0 0 16,0 0-16,-1 0 0,1 0 0,0 1 15,0-1-15,0 21 16,21-21-16,-21 22 0,21-22 0,-22 21 15,22-21-15,0 0 0,0 1 0,0-1 16,0 0-16,0 0 0,0 0 16,22 0-16,-1-21 15,0 0-15,0 0 0,0 0 16,0-21-16,1 21 0,-1-21 16,0 0-16,0 0 0,0 0 0,0-1 15,22 1-15,-22-21 0,-21 21 16,21 0-16,-21-22 0,21 22 0,-21 0 15,21-21-15,-21 20 0,0 1 16,-21 42 15,0 1-15,0-1-16,21 0 0,-21 0 0,21 0 16,0 22-16,0-22 0,0 0 0,0 0 15,0 21-15,0-20 0,0-1 16,0 0-16,0 0 0,0 0 15,0 0-15,21-21 0,0 0 16,0 0-16,0 0 16,1 0-16,-1 0 0,0-21 15,0 0-15,0 21 16</inkml:trace>
  <inkml:trace contextRef="#ctx0" brushRef="#br1" timeOffset="107874.7">13314 1630 0,'0'-21'15,"-21"21"17,-1 21-32,1 0 0,0 0 15,21 0-15,-21 1 0,0-1 16,0 0-16,21 21 0,0-21 15,0 1-15,-22-1 0,22 21 0,0-21 16,0 0-16,0 1 0,0-1 16,0 0-16,22-21 15,-22 21-15,21-21 0,0 0 0,0 0 16,0 0-16,0 0 0,1 0 16,-1 0-16,0-21 0,0 21 0,0-21 15,0 0-15,1-1 0</inkml:trace>
  <inkml:trace contextRef="#ctx0" brushRef="#br1" timeOffset="108389.41">13568 1355 0,'0'21'31,"0"0"-15,0 0-16,0 0 0,0 1 0,0-1 15,0 0-15,0 0 0,0 0 16,0 22-16,0-22 0,0 21 0,0-21 16,0 22-16,0-22 0,0 0 15,0 21-15,0-21 0,-21 1 0,21-1 16,0 0-16,0 0 0,0 0 16,0 0-16,0 1 15,0-44 32,0 1-47,0 0 0,0 0 16,0 0-16,0 0 0,0-1 0,0 1 15,0 0-15,21 21 0,0-21 16,0 0-16,-21 0 0,21 21 0,0-22 16,1 22-16,-1-21 15,0 21-15,0 0 0,0 0 16,0 0-16,-21 21 15,22 1-15,-22-1 16,0 0-16,0 0 0,0 0 16,0 0-16,0 1 0,0-1 0,-22 0 15,22 0-15,-21-21 16,21 21-16,-21-21 0,21-21 47</inkml:trace>
  <inkml:trace contextRef="#ctx0" brushRef="#br1" timeOffset="108794.17">13949 1757 0,'0'0'0,"21"0"15,0 0-15,0 0 16,-21-21-16,21 21 0,1-21 16,-1-1-16,0 22 0,-21-21 15,21 0-15,-21 0 0,21 21 16,-21-21-16,0 0 0,0-1 16,-21 22-1,0 0 1,0 0-16,0 0 15,-1 22-15,22-1 0,-21 0 0,0 0 16,0 0-16,0 0 0,21 1 0,-21-1 16,21 21-16,-22-21 0,22 0 15,-21 1-15,21-1 0,0 0 0,0 0 16,0 0-16,0 0 0,21 1 16,1-22-16,-1 0 0,0 0 15,0 0-15,0 0 0,0 0 0,1 0 16,-1 0-16,0-22 0,21 22 15,-21-21-15,1 21 0,-22-21 16,21 0-16,0 21 0</inkml:trace>
  <inkml:trace contextRef="#ctx0" brushRef="#br1" timeOffset="109454.8">12234 2963 0,'0'22'16,"0"-1"-1,0 0-15,0 0 0,0 0 0,0 22 16,0-22-16,0 21 0,0 0 16,0 1-16,0-1 0,0-21 0,0 22 15,0-1-15,0-21 0,0 0 0,0 22 16,0-22-16,0 0 0,0 0 15,0 0-15,0 0 0,0-42 47,0 0-47</inkml:trace>
  <inkml:trace contextRef="#ctx0" brushRef="#br1" timeOffset="109826.13">12086 2985 0,'0'0'0,"-21"0"0,21-22 16,0 1-16,0 0 16,21 0-16,0 21 15,0-21-15,1 21 0,-1-21 0,0 21 16,21 0-16,-21 0 0,22 0 15,-22 0-15,0 0 0,21 0 0,-20 0 16,20 21-16,-21 0 0,0-21 0,0 42 16,-21-21-16,0 1 0,0-1 15,0 0-15,0 21 0,0-21 0,0 1 16,-42 20-16,21-21 0,0 21 0,0-20 16,-22-1-16,22 0 0,-21 0 15,21 0-15,-1 0 0,1 1 0,0-22 16,21 21-16,-21-21 15,21-21 17,0-1-32,21 22 15,0-21-15</inkml:trace>
  <inkml:trace contextRef="#ctx0" brushRef="#br1" timeOffset="110349.72">12890 2985 0,'0'0'16,"-21"0"0,0 0-1,0 21-15,0 0 16,0 0-16,21 0 0,-22 0 0,1 1 15,21 20-15,0-21 0,-21 21 16,0-20-16,21 20 0,-21-21 0,21 21 16,0 1-16,0-22 0,0 21 0,0-21 15,0 1-15,0-1 0,0 0 16,0 0-16,0 0 0,21-21 0,-21 21 16,21-21-16,0 0 0,0 0 15,1 0-15,-1 0 0,21 0 16,-21 0-16,0-21 0,1 21 0,20-21 15,-21 0-15,0 0 0,22 0 0,-22-22 16,0 22-16,0-21 0,0 21 16,-21-22-16,0 1 0,0 0 0,0-1 15,0 1-15,0 0 0,0-1 16,0 1-16,-21 21 0,0 0 0,0-1 16,0 1-16,-1 21 0,1 0 0,0 0 15,0 0-15,-21 0 0,20 0 16,1 21-16,0-21 0,0 22 15,21-1-15,-21 0 0,0 0 0,-1 0 16,22 0-16,0 1 16,0-1-16,0 0 0,0 0 15,0 0-15,22-21 0,-1 21 16,0-21-16,0 0 0,0 0 16</inkml:trace>
  <inkml:trace contextRef="#ctx0" brushRef="#br1" timeOffset="110685.6">13610 2963 0,'0'0'15,"-21"0"1,0 0-1,0 0-15,21 22 0,0-1 16,0 0-16,0 0 16,-22 0-16,22 0 0,0 1 0,0 20 15,-21-21-15,21 0 0,0 0 0,0 22 16,0-22-16,0 0 16,-21 0-16,21 22 0,0-22 0,0 0 15,0 0-15,0 0 0,0 0 0,0 1 16,0-1-16,0 0 15</inkml:trace>
  <inkml:trace contextRef="#ctx0" brushRef="#br1" timeOffset="111006.52">13377 3620 0,'-21'21'0,"0"0"16,21 0-16,-21-21 16,21 21-16,0 0 0,21-21 15,0 0 1,0 0-16,0 0 0,1 0 15,-1 0-15,0 0 0,0 0 0,0 0 16,0 0-16,1 0 0,-1 0 16,0 0-16,0 0 0,0 0 15,0-21-15,1 21 0,-1 0 0,0-21 16,-21 0-16,21 21 0,-21-21 16,21 21-16,-21-21 0,0-1 15,0 1-15,0 0 16</inkml:trace>
  <inkml:trace contextRef="#ctx0" brushRef="#br1" timeOffset="111294.35">13314 2963 0,'-21'-21'0,"21"0"16,21 21 0,0-21-16,0 21 15,21-21-15,-20 21 0,-1 0 0,0-21 16,21 21-16,-21 0 0,22-22 0,-22 22 16,0 0-16,0-21 0,0 21 15,22 0-15,-22 0 0,0 0 0,0-21 16,0 21-16,1 0 15</inkml:trace>
  <inkml:trace contextRef="#ctx0" brushRef="#br1" timeOffset="112910.44">10562 4847 0,'-42'-21'16,"42"0"-1,0 0-15,0 0 16,0-1-16,0 1 16,0 0-1,21 21-15,0 0 0,0-21 16,0 21-16,1 0 0,-1 0 0,0 0 16,0 21-16,0-21 15,-21 21-15,0 0 0,21 1 0,-21-1 16,0 21-16,0-21 0,0 0 0,-21 22 15,0-1-15,0-21 0,-21 22 16,20-1-16,-20-21 0,21 0 0,-21 22 16,20-22-16,-20 0 0,21 0 0,0-21 15,0 21-15,-1-21 0,1 0 16,21-21 15,21 0-15,1 0-16,-1 0 0,0 21 15,21-22-15,-21 22 0,1 0 0,20 0 16,-21 0-16,0 0 0,22 0 16,-22 0-16,21 0 0,-21 0 0,0 0 15,1 0-15,-1 22 0,0-1 16,0 0-16,-21 0 0,21 0 0,-21 0 16,0 1-16,0-1 0,-21 21 0,0-21 15,0 0-15,-22 22 0,1-22 16,21 0-16,-21 0 0,-1 22 15,22-22-15,-21 0 0,-1-21 0,1 21 16,21-21-16,-21 0 0,20 0 0,1 0 16,-21 0-16,21-21 0,0 21 15,-1-21-15,1 0 0,0 21 0,0-22 16,21 1-16,0 0 0,-21 21 0,21-21 16,-21 0-16,21 0 15,0-1-15,0 1 0,21 0 16,-21 0-16,21 21 0,0-21 15,-21 0-15,21 21 0</inkml:trace>
  <inkml:trace contextRef="#ctx0" brushRef="#br1" timeOffset="113322.21">10901 4699 0,'42'0'15,"-42"-21"-15,21 21 0,0 0 16,1 0-16,-1 21 16,0-21-16,0 21 0,-21 0 0,21 1 15,-21-1-15,21 0 0,-21 0 16,0 0-16,0 22 0,0-22 0,0 0 15,0 0-15,0 0 0,0 0 0,0 1 16,-21-1-16,0 0 16,21-42 15,0 0-31,0-1 16,0-20-16,0 21 0,0 0 15,0 0-15,0-22 0,0 22 0,21 0 0,0 0 16,-21 0-16,22-1 15,-22 1-15,21 0 0,0 21 16,0-21-16,0 21 0,0 0 16,1 0-1,-1 0-15</inkml:trace>
  <inkml:trace contextRef="#ctx0" brushRef="#br1" timeOffset="113877.94">11747 4678 0,'0'0'0,"-21"-21"16,0 21-16,0 0 15,0 0-15,0 0 0,-1 0 0,1 21 16,0-21-16,0 21 0,0 0 16,0 0-16,-1 1 0,1-1 15,0 0-15,0 21 0,21-21 0,0 1 0,-21-1 16,21 21-16,0-21 0,0 0 16,0 1-16,0-1 15,21-21-15,0 0 16,0 0-16,0 0 15,1-21-15,-1-1 0,0 22 0,0-21 16,0-21-16,0 21 0,1 0 16,-1-22-16,0 22 0,21-21 0,-21-1 15,1 1-15,-1 0 0,0-1 0,0 1 16,0 0-16,-21-1 0,0 1 16,0 0-16,0 21 0,0-22 0,0 22 15,0 0-15,-21 21 16,21 21-1,-21 21-15,21-20 16,0-1-16,0 21 0,0 0 0,0 1 16,0-22-16,0 21 0,0 1 15,0-1-15,0-21 0,0 21 0,0-20 16,0 20-16,0-21 0,0 0 0,0 0 16,21 1-16,-21-1 0,21-21 15,0 0-15,1 0 0</inkml:trace>
  <inkml:trace contextRef="#ctx0" brushRef="#br1" timeOffset="114426.74">12488 4699 0,'0'0'0,"21"0"15,-21 21 16,0 0-31,0 1 0,0 20 0,0 0 16,0 1-16,0-1 0,0 21 0,0-20 16,0 20-16,0 1 0,0-1 15,0-20-15,0 20 0,-21-21 0,21 1 16,0 20-16,-21-20 0,21-22 16,0 21-16,0-21 0,0 22 0,0-22 15,0 0-15,0 0 16,0-42-1,0 0-15,0 0 16,0-1-16,0 1 0,0-21 16</inkml:trace>
  <inkml:trace contextRef="#ctx0" brushRef="#br1" timeOffset="114749.8">12382 4847 0,'0'0'15,"0"-21"-15,0 0 0,0 0 0,0 0 16,0-1-16,22 1 16,-1 0-16,0 0 0,0 21 0,0-21 15,0 21-15,22 0 0,-22-21 0,0 21 16,21 0-16,-20 0 16,-1 21-16,21-21 0,-21 21 0,0 0 15,1 0-15,-1 22 0,0-22 0,-21 21 16,0-21-16,0 22 0,0-22 15,0 21-15,-21 0 0,-22-20 0,22-1 16,0 21-16,0-21 0,0 0 16,-22 1-16,22-1 0,0 0 0,0-21 15,0 21-15,0-21 0,-1 0 0,22 21 16,0 0-16,0 1 31,22-22-31</inkml:trace>
  <inkml:trace contextRef="#ctx0" brushRef="#br1" timeOffset="115294.36">13187 5313 0,'0'0'0,"0"-21"0,21 0 16,-21-1-16,0 1 0,0 0 15,0 0-15,0 0 0,0 0 0,0-1 16,-21 1-16,0 0 0,-1 21 16,1 0-16,0 0 15,0 0-15,0 0 0,0 0 0,-1 21 16,1 0-16,0 1 0,0-1 16,-21 0-16,20 21 0,1-21 0,0 22 15,0-22-15,0 21 0,0-21 0,21 22 16,0-22-16,0 21 0,0-21 15,0 1-15,0-1 0,0 0 0,0 0 16,21-21-16,0 0 0,0 0 0,0 0 16,0 0-16,22 0 0,-22-21 15,0 21-15,21-21 0,-20 0 0,-1-1 16,21 1-16,-21-21 0,0 21 16,1 0-16,-1-22 0,0 22 15,-21-21-15,0-1 0,21 22 0,-21-21 16,0 21-16,0 0 0,0-1 0,0 44 31,0-1-15,0 0-16,0 0 0,0 21 15,0-20-15,0-1 0,0 21 0,0-21 16,0 0-16,0 22 0,0-22 0,0 0 16,0 0-16,0 0 0,0 1 15,21-1-15,-21 0 0,21-21 31,1 0-31,-1-21 16,0 0-16</inkml:trace>
  <inkml:trace contextRef="#ctx0" brushRef="#br1" timeOffset="115701.5">13504 5186 0,'0'0'0,"0"-21"15,0 0 1,0-1-16,21 22 16,1 0-1,-1 0-15,0 0 16,0 0-16,0 0 0,0 22 0,-21-1 16,22 0-16,-1 0 0,-21 0 0,21 0 15,-21 1-15,0 20 0,0-21 16,0 0-16,0 0 0,0 1 0,0-1 15,0 0-15,0 0 0,-21 0 0,21 0 16,0 1-16,-21-1 16,-1-21-16,22-21 31,0-1-31,0 1 0,0 0 16,0 0-16,0 0 0,0-22 15,22 22-15,-22-21 0,21 21 0,-21-22 16,0 22-16,21 0 0,-21 0 15,21 0-15,-21 0 0,21-1 16,0 1-16,1 21 16,-22-21-1,21 21-15</inkml:trace>
  <inkml:trace contextRef="#ctx0" brushRef="#br1" timeOffset="116769.91">14203 4720 0,'-21'0'15,"21"21"1,0 1-16,-22-1 0,22 0 15,0 0-15,-21 0 0,21 22 0,0-22 16,0 21-16,0 0 0,-21-20 16,21 20-16,-21 0 0,21 1 15,-21-1-15,21-21 0,0 21 0,-21 1 16,21-22-16,-22 21 0,22-21 16,0 1-16,0-1 0,0 0 0,0 0 15,0 0-15,22 0 16,-1-21-16,0 0 0,0 0 15,0-21-15,0 21 0,1-21 16,-1 21-16,0-21 0,0 0 0,0 0 16,0-1-16,-21 1 0,22 0 15,-1 0-15,-21 0 0,0 0 0,0-1 16,21 1-16,-21 0 0,21 21 16,-21 21 15,0 0-16,0 1-15,0-1 16,-21 0-16,21 0 0,0 0 0,0 0 16,0 1-16,0-1 0,0 0 15,21-21-15,0 0 16,0 21-16,1-21 0,-1 0 0,0 0 16,0 0-16,21 0 0,-20 0 15,-1 0-15,0 0 0,0-21 0,0 0 16,0 0-16,1 21 0,-1-22 15,0 1-15,-21 0 0,0 0 0,21 0 16,0 0-16,-21-1 16,0 1-16,0 0 0,0 0 15,0 42 17,0 0-32,0 0 15,0 1-15,0-1 0,0 0 16,0 0-16,0 0 0,0 22 15,0-22-15,0 0 0,0 21 16,0 1-16,0-22 0,0 21 0,0 0 0,0 1 16,0-1-16,0 0 15,0 1-15,0-1 0,0 0 0,-21-20 16,21 20-16,-21 0 0,21 1 0,0-1 16,0 0-16,-21 1 0,21-1 15,-21 0-15,21 1 0,-22-1 0,22 0 16,0 1-16,0-1 0,0 0 0,0-21 15,0 22-15,0-1 0,0-21 0,0 0 16,0 22-16,0-22 0,0 0 16,0 0-16,0 0 0,0 1 15,0-44 1,0 1-16,0 0 16,0-21-1,0 21-15,0-1 0,0-20 0,0 0 16,0-1-16,0 1 0,0 0 0,0-1 15,0 1-15,0 0 0,0-1 0,0 1 16,0 0-16,0 21 0,0-22 16,22 1-16,-22 0 0,21 20 0,-21-20 15,21 21-15,0-21 0,0 20 0,-21-20 16,21 0-16,1 21 0,-1-22 16,0 22-16,0-21 0,0 21 0,-21-22 15,21 22-15,1 0 0,-1-21 16,0 20-16,0 1 0,0 0 15</inkml:trace>
  <inkml:trace contextRef="#ctx0" brushRef="#br1" timeOffset="117161.71">14224 4805 0,'0'0'0,"-21"0"0,0 0 15,-1 0-15,22-21 16,22 21-16,-1 0 15,0 0-15,21-21 0,22 21 0,-22-22 16,22 22-16,-22-21 0,21 0 16,1 21-16,-1-21 0,-20 21 0,20 0 15,-20-21-15,-1 21 0,0 0 16,1 0-16,-22 0 0,21-21 16,-21 21-16,0 0 0,1 0 0</inkml:trace>
  <inkml:trace contextRef="#ctx0" brushRef="#br1" timeOffset="160722.57">2794 10245 0,'0'0'0,"0"-21"15,0-1-15,0 1 16,0 0-16,0 0 0,0 0 16,0 0-1,-21 21-15,0 21 31,21 0-15,0 0-16,0 21 0,0-20 16,0 20-16,0 0 0,0 22 0,0-22 15,0 22-15,0-1 0,0-21 16,0 22-16,21-22 0,-21 1 16,0-1-16,0 0 0,0 1 15,0-1-15,0-21 0,21 0 0,-21 0 16,0 1-16,0-1 0,0 0 0,0 0 15,0-42 32,0 0-47,0 0 16,0-1-16</inkml:trace>
  <inkml:trace contextRef="#ctx0" brushRef="#br1" timeOffset="161558.1">3175 10732 0,'0'21'47,"21"-21"-16,-21-21 0,0-1-15,0 1 15,-21 21 0,21 21-31,-21 1 16,21-1-16,0 0 0,0 0 16,0 0-16,0 0 0,0 1 15,21-22 1,0 0 0,0 0-1,0 0-15,1-22 0,-1 1 31,-21 0-31,0 0 0,0 0 16,0 0-16,-21 21 31,-1 0-31,22 21 16,-21 0-16,21 0 16,-21 0-16,21 0 15,0 1 1,0-1-16,21-21 31,-21-21-15,0-1-1,0 1-15,0 0 16,0 0 0,0 42 30,0 0-30,-21-21-16</inkml:trace>
  <inkml:trace contextRef="#ctx0" brushRef="#br1" timeOffset="164147.87">6011 10562 0,'0'21'47,"21"-21"-16,1 0-31,-22-21 0,21 21 16,-21-21-16,0 0 0,21 21 0,-21-21 15,21 0-15,-21-1 0,0 1 16,0 0-16,0-21 0,0 21 0,0-1 15,0 1-15,-42 0 0,21 0 16,-1 0-16,1 21 0,0-21 0,0 21 16,0 0-16,-22 0 0,22 0 0,-21 0 15,21 0-15,-22 0 0,1 0 16,21 21-16,-21 0 0,20 0 16,-20 0-16,21 22 0,0-1 15,-22-21-15,22 43 0,21-22 0,-21 0 16,0 1-16,21-1 0,0 0 15,0 1-15,0-1 0,0 0 0,0 1 16,0-22-16,0 21 0,0-21 0,21 0 16,0 1-16,0-1 0,1-21 15,-1 21-15,0-21 0,0 0 0,21 0 16,-20 0-16,20 0 0,-21 0 16,21 0-16,-20 0 0,20-21 0,-21 0 15,21-1-15,1 1 0,-1 0 0,-21 0 16,22-21-16,-22 20 15,21-20-15,-21 0 0,0-22 0,1 22 16,-1-22-16,0 22 0,-21-21 0,21-1 16,-21 1-16,21 20 0,-21-20 15,0 20-15,0 1 0,0 0 0,0 21 16,21-22-16,-21 22 0,0 0 16,0 0-16,0 0 0,0-1 0,0 1 15,0 42 16,0 1-31,0-1 0,-21 21 16,0 0-16,21 1 16,0-1-16,0 0 0,-21 22 0,21-1 15,0 1-15,-21-1 0,21-20 16,0 20-16,0 1 0,0-22 0,0 22 16,0-22-16,0 0 0,0 1 0,21-22 15,-21 21-15,21-21 0,0 0 16,-21 1-16,21-1 0,1-21 0,-1 0 15,0 0-15,0 0 0,0 0 0,22 0 16,-22 0-16,0-21 16,0-1-16,0 1 0,22 0 0,-22-21 15,21 21-15,-21-22 16,0 1-16,22 21 0,-22-22 0,21 1 16,-21 0-16,1 21 0,-1-22 0,0 22 15,-21 0-15,0 0 0,0 0 16,21-1-16,-21 1 0,-21 42 31,21 1-31,-21-1 0,0 0 16,21 0-16,-22 21 0,1-20 0,0 20 15,21 0-15,0-21 0,-21 22 16,21-22-16,0 21 0,0-21 0,0 1 16,0 20-16,0-21 0,0 0 15,0 0-15,21 1 16,0-22-16,0 0 0,1 0 0,20 0 15,0 0-15,-21 0 0,22 0 16,-1 0-16,0-22 0,-20 1 0,20 0 16,-21 21-16,21-21 0,-20 0 0,-1 0 15,0-22-15,0 22 0,0 0 16,-21-21-16,0-1 0,0 1 0,0 21 16,0-22-16,0 1 0,0 0 0,-21-1 15,0 1-15,0 21 0,0 0 16,-1 0-16,1-1 0,0 1 0,0 21 15,-21 0-15,20 0 0,1 0 16,-21 0-16,21 21 0,-22 1 0,22-1 16,0 0-16,0 21 0,0-21 15,0 22-15,-1-1 0,1 0 16,21 1-16,0-1 0,0-21 0,0 22 16,0-1-16,0-21 0,0 21 0,0-20 15,43-1-15,-22 0 0,0 0 16,0 0-16,21 0 0,-20-21 0,20 0 15,-21 0-15,21 0 0,1 0 16,-22 0-16,21 0 0,1 0 0,-1-21 16,0 0-16,-21 0 0,22 0 0,-1-22 15,-21 22-15,22-21 0,-22 21 16,0-22-16,0 22 0,0-21 16,0 21-16,1-22 0,-1 22 0,-21 0 15,21 0-15,-21 0 0,0 0 16,0-1-16,0 44 31,0-1-31,-21 0 16,21 0-16,0 21 0,-21-20 0,-1 20 15,22-21-15,0 0 0,0 22 16,0-22-16,0 0 0,0 21 0,0-21 16,0 1-16,0-1 0,0 0 0,0 0 15,22 0-15,-1-21 16,0 0-16,0 0 0,0 0 15,0 0-15,1 0 0,-1 0 0,0 0 16,0 0-16,0 0 0,0-21 16,1 0-16,-1 0 0,0 0 0,-21-1 15,21 1-15,0-21 0,0 21 16,-21 0-16,22-1 0,-22 1 0,21 0 16,-21 0-16,0 0 0,21 0 0,-21-1 15,0 44 16,0-1-31,0 0 16,0 0-16,0 0 0,0 0 16,0 1-16,0-1 0,0 0 15,0 0-15,0 0 0,0 0 16,0 1-16,21-22 0,-21 21 16,21-21-16,0 0 0,1 0 15,-1 0-15,0 0 0,0 0 16,0 0-16,0 0 0,1-21 0,-1-1 15,0 1-15,0 0 0,0 0 16,-21 0-16,0-22 0,0 22 0,0-21 16,0 21-16,0-22 0,0 1 0,0 21 15,0 0-15,0 0 0,-21-1 16,0 22-16,0 0 0,0 0 0,-1 0 16,1 0-16,0 0 15,21 22-15,0-1 16,21-21-1,0 0 1,1 0-16,-1 0 0,21 0 16,-21 0-16,0-21 0,22-1 0,-1 22 15,-21-21-15,22 21 0,-1-21 0,0 0 16,-21 21-16,22 0 0,-22-21 16,21 21-16,-21 0 0,1 0 0,-1 0 15,0 0-15,-21 21 16,0 0-16,0 0 0,0 0 15,0 1-15,0-1 0,0 0 16,0 21-16,0-21 0,0 1 16,0 20-16,-21-21 0,21 21 0,-21-20 15,21-1-15,0 21 0,0-21 0,0 0 16,0 1-16,-22-1 0,22 0 16,0 0-16,0 0 0,-21-21 15,21-21 16,0 0-31,0-21 16,0 20-16,21 1 0,1-21 16,-1 0-16,-21-1 0,21 1 0,0 0 15,0-1-15,22 1 0,-22 21 16,0-22-16,21 22 0,-21 0 16,1 0-16,20 0 0,-21 0 0,0 21 15,0 0-15,1 0 0,-1 0 0,0 21 16,0 0-16,-21 0 0,21 0 15,-21 0-15,0 22 0,0-22 0,0 21 16,0-21-16,0 22 0,0-22 0,0 21 16,0-21-16,0 22 0,0-22 15,0 0-15,0 0 0,-21 0 0,21 1 16,0-1-16,0 0 0,0 0 0,0-42 47,0 0-47,21 0 15</inkml:trace>
  <inkml:trace contextRef="#ctx0" brushRef="#br1" timeOffset="166186.54">9292 10880 0,'0'0'0,"0"21"0,-21-21 16,21 21-16,21-21 31,0-21-31,0 21 16,1-21-16,-1 0 0,0-1 16,0-20-16,21 21 0,-20-21 0,20-1 15,-21 1-15,21-22 0,-20 1 16,-1-1-16,21 1 0,-21-1 0,0 22 15,-21-21-15,0 20 0,22 1 0,-22 0 16,0-1-16,0 22 0,0 0 16,0 0-16,0 0 0,-22 21 15,1 0-15,0 0 0,0 21 16,0 0-16,0 0 0,-1 0 0,22 0 16,-21 22-16,0-1 0,21 0 15,-21 1-15,21 20 0,0 1 16,0-22-16,-21 22 0,21-1 0,0-21 15,-21 1-15,21 20 0,0-20 0,0-1 16,0 0-16,0-21 0,0 22 16,0-22-16,21 0 0,0 0 0,0 0 15,0 1-15,0-22 0,1 0 16,-1 0-16,0 0 0,0 0 0,21 0 16,-20 0-16,20-22 0,0 1 0,-21 21 15,22-21-15,-1-21 0,0 21 16,-20-1-16,20 1 0,0-21 15,-21 21-15,1 0 0,-1-1 0,0 1 16,0-21-16,-21 21 16,0 0-16,-21 21 31,0 21-15,21 0-16,0 0 0,0 0 0,0 0 15,-21 1-15,21-1 0,0 0 0,0 0 16,0 0-16,0 0 0,0 1 15,21-1-15,0 0 0,0-21 16,0 0-16,0 21 0,1-21 0,-1 0 16,21 0-16,-21 0 15,22 0-15,-22-21 0,21 21 0,-21-21 16,0 0-16,22-1 0,-22 1 0,0 0 16,0 0-16,0 0 0,1 0 15,-22-22-15,0 22 0,0-21 0,0-1 16,0 22-16,0-21 0,0 0 15,-22 20-15,1-20 0,0 21 0,0 0 16,0 0-16,-22-1 0,22 22 0,0 0 16,0 0-16,0 0 0,-22 22 15,22-22-15,0 21 0,0 0 16,0 21-16,-22-21 0,22 22 0,0-22 16,0 21-16,0 1 0,0-22 15,21 21-15,0 0 0,0-20 0,0 20 16,0-21-16,21 0 0,0 22 0,0-22 15,21 0-15,-20 0 0,20 0 16,-21-21-16,21 21 0,1 1 0,-1-22 16,0 0-16,1 0 0,20 0 15,-20 0-15,20 0 0,-21 0 0,22 0 16,-22 0-16,22-22 0,-22 22 0,22-21 16,-22 0-16,0 0 0,1 0 15,-1 0-15,-21-1 0,21-20 0,-20 21 16,-1 0-16,0-22 0,-21 22 15,0 0-15,0 0 0,0-21 0,0 20 16,0 1-16,0 0 0,-21 0 16,-22 21-16,22 0 0,0-21 0,-21 21 15,21 0-15,-22 0 0,22 0 16,0 21-16,-21 0 0,20 0 0,1 0 16,0 1-16,0-1 0,0 0 0,21 0 15,0 21-15,-21-20 0,21-1 16,0 0-16,0 0 0,0 0 0,0 0 15,0 1-15,0-1 0,0 0 0,21-21 16,0 0-16,-21 21 0,21-21 16,0 0-16,22 0 0,-22 0 0,0 0 15,21-21-15,-21 0 0,1 0 16,20 21-16,-21-22 0,0-20 16,22 21-16,-22 0 0,0 0 0,0-22 15,-21 22-15,21 0 0,0 0 0,-21 0 16,0-1-16,0 1 15,0 42 1,0 1 0,0-1-16,-21 0 15,21 0-15,0 0 16,0 0-16,0 1 0,0-1 0,0 0 0,0 0 16,0 0-16,21 0 0,1 1 15,-1-22-15,0 21 0,0-21 16,0 0-16,22 21 0,-22-21 0,21 0 15,0 0-15,1 0 0,-1 0 16,0 0-16,1-21 0,-1 21 0,0-21 16,1-1-16,-1 1 0,0 21 0,-20-42 15,20 21-15,-21 0 0,21-1 16,-20-20-16,-1 21 0,-21-21 0,0 20 16,0-20-16,0 21 0,0 0 0,0-22 15,0 22-15,0 0 16,-21 0-16,-1 21 0,1-21 0,0 21 15,0 0-15,0 0 0,0 0 0,-1 0 16,1 21-16,-21-21 0,21 21 16,0 0-16,-1 0 0,1 1 0,0-1 15,0 0-15,21 21 0,-21-21 16,21 1-16,-21 20 0,21-21 0,0 0 16,0 0-16,0 1 0,0-1 0,0 0 15,0 0-15,21-21 0,0 21 16,0-21-16,0 0 0,0 0 0,1 0 15,-1 0-15,21 0 0,-21 0 0,0-21 16,22 0-16,-22 0 0,0 0 16,21-1-16,-20 1 0,-1-21 15,0 21-15,0-22 0,0-20 0,0 21 16,1-22-16,-22 22 0,21-22 16,-21 1-16,21-1 0,-21 1 0,0-1 15,0 22-15,0 0 0,0-1 0,0 22 16,0-21-16,0 21 0,0 42 31,-21 0-31,21 21 0,-21-21 16,-1 22-16,22-1 0,-21 0 15,0 22-15,21-22 0,-21 22 0,21-22 16,0 22-16,0-1 0,0 1 16,0-22-16,0 21 0,0-20 15,0-1-15,0-21 0,21 22 0,0-22 16,0 0-16,1 0 0,-1 0 0,0-21 15,0 0-15,21 0 0,-20 0 16,-1 0-16,21 0 0,-21-21 0,0 0 16,22 0-16,-22 0 0</inkml:trace>
  <inkml:trace contextRef="#ctx0" brushRef="#br1" timeOffset="166942.12">14457 10541 0,'0'0'0,"21"0"0,0-21 0,0 0 0,0 0 16,1 21-16,-1-22 0,0 1 15,0 0-15,0 0 0,0 0 0,-21 0 16,0-1-16,0 1 0,0 0 16,0 0-16,0 0 0,0 0 0,-42-1 15,21 1-15,0 0 0,0 0 16,-22 21-16,22 0 0,-21 0 0,-1 0 16,22 0-16,-21 21 0,0 0 15,20 0-15,-20 1 0,0-1 0,-1 21 16,1 0-16,21 22 0,-21-22 15,20 1-15,1 20 0,0-21 0,21 1 16,0-1-16,0 0 0,0-20 16,0 20-16,0-21 0,21 0 0,0-21 15,1 21-15,-1-21 0,0 0 0,21 0 16,-21 0-16,22 0 0,-22-21 16,21 0-16,-21 0 0,1 0 0,20 0 15,-21-1-15,0-20 0,22 21 0,-22-21 16,-21-1-16,21 1 15,-21 0-15,21-1 0,-21 22 0,0-21 16,0 21-16,0-1 0,0 44 31,0-1-31,0 0 0,0 0 0,0 21 16,0-20-16,0 20 0,0 0 16,0 1-16,0-22 0,0 21 0,0-21 15,0 0-15,21 1 0,-21-1 0,21 0 16,1 0-16,-1-21 15,0 21-15,0-21 0,0 0 16,0 0-16,1-21 0,-1 0 16,0 0-16,0 0 0,0-1 15</inkml:trace>
  <inkml:trace contextRef="#ctx0" brushRef="#br1" timeOffset="167238.95">15134 10181 0,'-42'0'16,"42"21"-16,-21 1 0,21-1 16,-22 0-16,22 0 0,0 0 0,0 22 15,0-1-15,0 0 0,0 1 16,0 20-16,0 1 0,0-22 0,0 21 16,22 1-16,-22-1 0,0 1 15,0-1-15,0 22 0,0-21 0,0 20 16,0 1-16,0 0 0,0-1 15,-22 1-15,1-22 0,0 22 0,21-21 16,-21-1-16,0 1 0,21-1 0,0-21 16,0 1-16,0-22 0,-21 0 15,21 0-15,0-42 16,21 0-16,0-21 16,-21-1-16,21 22 0,0-21 0</inkml:trace>
  <inkml:trace contextRef="#ctx0" brushRef="#br1" timeOffset="167580.39">15092 10478 0,'0'0'0,"0"-43"0,0 22 0,0-21 15,0-1-15,0 22 0,0-21 16,0 21-16,0 0 0,21-1 0,21 1 15,-21 21-15,1-21 16,20 21-16,0 0 0,1 0 0,-1 0 16,-21 0-16,21 21 0,1 0 0,-22-21 15,21 22-15,-21 20 0,1-21 16,-22 0-16,0 22 0,0-22 0,0 21 16,0-21-16,-43 0 0,22 22 15,0-22-15,-21 0 0,20 0 0,-20 0 16,0 1-16,21-1 0,-22 0 0,1 0 15,21-21-15,-22 21 0,22-21 16,0 0-16,21-21 31,21 0-31</inkml:trace>
  <inkml:trace contextRef="#ctx0" brushRef="#br1" timeOffset="168106.01">16108 10351 0,'0'0'15,"0"-22"-15,0-41 16,0 42-16,0 0 0,-21 21 0,-1-22 0,1 1 16,0 0-16,0 21 0,0 0 15,0 0-15,-1 0 0,1 0 0,0 0 16,0 21-16,0-21 15,-22 21-15,22 1 0,0 20 0,0-21 16,-21 21-16,20 1 0,1-1 0,0-21 16,21 22-16,0-1 0,0 0 15,0-21-15,0 22 0,0-22 0,0 0 16,0 0-16,21 0 0,0-21 0,1 22 16,-1-22-16,0 0 0,0 0 15,0 0-15,0 0 0,1-22 0,-1 22 16,0-21-16,21 0 0,-21 0 15,1 0-15,-1-22 0,0 22 0,0-21 16,0 0-16,0-1 0,-21 1 0,0 0 16,22 20-16,-22-20 15,0 21-15,0 0 0,0 0 0,0 42 32,0 0-32,0 0 0,0 0 15,0 0-15,0 22 0,-22-22 0,22 21 16,0 1-16,0-22 0,0 21 0,0-21 15,0 0-15,0 22 0,22-22 16,-1 0-16,-21 0 0,21-21 0,-21 21 16,21 1-16,0-22 0,0 0 0,1 0 15,20 0 1,-21 0-16,0-22 0,22 1 0,-22 21 16,21-21-16,-21 0 0</inkml:trace>
  <inkml:trace contextRef="#ctx0" brushRef="#br1" timeOffset="168385.85">16722 10181 0,'0'-63'15,"-22"63"-15,1 0 16,0 0-16,0 0 0,0 21 16,21 0-16,-21 0 0,-1 0 0,22 1 15,-21 20-15,21-21 16,-21 21-16,21-20 0,0 20 0,0-21 0,0 21 15,0-20-15,0 20 0,0-21 16,0 0-16,21 0 0,0 1 16,-21-1-16,22-21 0,-1 21 0,0-21 15,0 0-15,21 0 0,-20 0 16,-1 0-16,0 0 0,21-21 0,-21 0 16,1-1-16,-1 1 0,0-21 0,0 0 15,0 20-15,0-41 0,1 21 16,-22-22-16</inkml:trace>
  <inkml:trace contextRef="#ctx0" brushRef="#br1" timeOffset="168854.6">17060 9800 0,'0'0'0,"0"-21"0,0 0 0,0 0 0,0 0 15,0 42 1,0 0 0,0 21-16,0-21 0,0 1 0,0 20 15,-21 0-15,21 1 0,0-22 16,0 21-16,-21 0 0,21 1 0,0-1 15,0 0-15,0-20 0,0 20 16,0 0-16,0 1 0,0-22 0,0 21 16,0-21-16,0 22 0,0-22 0,0 0 15,0 0 1,0 0-16,0-42 31,0 0-31,0 0 16,0 0-16,0-1 0,0-20 0,0 21 15,0-21-15,21 20 0,0 1 0,0-21 16,1 21-16,-1 0 0,21 21 16,-21-22-16,0 1 0,22 21 0,-22 0 15,0 0-15,0 0 0,0 0 16,1 0-16,-1 21 0,0 1 0,0-22 16,-21 21-16,0 0 0,0 0 0,0 0 15,0 0-15,0 1 0,0 20 16,0-21-16,0 0 0,0 0 15,-21 1-15,21-1 0,0 0 16,-21 0-16,42-21 31,0-21-15,0 0-16,0 0 0,1-22 16,-1 22-16</inkml:trace>
  <inkml:trace contextRef="#ctx0" brushRef="#br1" timeOffset="169213.39">17695 10287 0,'0'21'0,"0"0"16,21-21-16,-21 22 15,22-22-15,-1 0 16,0 0-16,0 0 0,0 0 0,0 0 16,22 0-16,-22 0 0,0-22 15,21 22-15,1-21 0,-22 0 0,0 0 16,21 21-16,-20-42 0,-1 20 0,0 1 15,-21 0-15,0 0 0,0-21 16,0 20-16,0 1 0,0 0 16,-42 21-16,20 0 0,1 0 15,-21 0-15,21 21 0,-22-21 16,22 21-16,-21 1 0,21 20 16,-22-21-16,22 21 0,0 1 0,0-1 15,0-21-15,21 22 0,0-1 16,0 0-16,0 1 0,0-22 0,0 0 15,0 21-15,21-21 0,0 1 0,0-22 16,0 21-16,22-21 0,-22 0 16,21 0-16,-21 0 0,22 0 0,-1 0 15,-21-21-15,22-1 0,-22 22 0,21-21 16,-21 0-16</inkml:trace>
  <inkml:trace contextRef="#ctx0" brushRef="#br1" timeOffset="169702.11">19304 10033 0,'0'0'0,"0"-21"0,21 0 15,-21 0-15,0-1 0,21 22 16,-21 22 15,0-1-31,0 21 0,0-21 0,0 0 0,0 22 16,0-22-16,-21 21 0,21 1 16,-21-1-16,21 0 0,0 1 15,0-1-15,-21 0 0,21 1 0,0-22 16,-21 21-16,21-21 0,0 22 15,0-22-15,0 0 0,0 0 0,0 0 16,0 0-16,0-42 31,21 21-31</inkml:trace>
  <inkml:trace contextRef="#ctx0" brushRef="#br1" timeOffset="170034.47">19367 10033 0,'0'0'0,"0"-21"0,0-21 15,0 20-15,0 1 16,0 0-16,22 21 0,-1-21 0,0 0 16,21 21-16,-21 0 0,1 0 0,20 0 15,-21 0-15,21 0 0,-20 0 16,20 0-16,-21 21 0,0 0 0,0 0 15,-21 22-15,0-22 0,0 0 16,0 21-16,0-21 0,0 1 16,-42-1-16,21 21 0,-21-21 0,20 0 15,-20 1-15,0-1 0,-1 0 16,1 0-16,0 0 0,21-21 0,-1 21 16,-20 1-16,21-22 0,0 21 15,42-42 16,0-1-31,0 1 0,22 0 0</inkml:trace>
  <inkml:trace contextRef="#ctx0" brushRef="#br1" timeOffset="170549.69">20235 9948 0,'0'0'0,"-21"0"0,0 0 16,0 22-16,0-1 15,-1 0-15,1 0 0,0 0 0,0 0 16,0 22-16,0-22 0,21 0 0,-22 21 16,1-20-16,21 20 0,-21 0 15,21-21-15,0 22 0,0-22 0,0 0 16,0 21-16,0-20 15,0-1-15,0 0 0,21 0 0,-21 0 16,21 0-16,1-21 0,-1 0 0,0 0 16,0 0-16,0 0 0,22 0 15,-22 0-15,0-21 0,0 21 0,0-21 16,22 0-16,-22 0 0,0 0 0,0-1 16,0-20-16,0 21 0,-21-21 15,0-1-15,0 1 0,0 0 0,0-1 16,0 1-16,0 0 0,-21-1 0,0 22 15,0-21-15,21 21 0,-21-1 16,0 1-16,-1 0 0,1 21 0,0 0 16,0 0-16,0 0 0,0 0 15,-1 21-15,-20 0 0,21 1 16,0-1-16,0 0 0,21 0 0,-22 21 16,1-20-16,21-1 0,-21 0 15,21 0-15,0 0 0,0 0 16,0 1-16,21-22 0,0 21 0,1 0 15,-1-21-15,0 0 0,0 0 16,21 0-16,-20 0 0,20 0 0</inkml:trace>
  <inkml:trace contextRef="#ctx0" brushRef="#br1" timeOffset="170862.61">21103 9821 0,'0'0'16,"-21"0"-16,0 0 15,0 22-15,-1-1 16,22 0-16,0 0 0,0 0 16,-21 0-16,21 1 0,-21 20 0,0-21 15,21 21-15,-21-20 0,21 20 16,-21-21-16,21 21 0,-22-20 15,1 20-15,21-21 0,0 0 0,0 22 16,-21-22-16,21 21 0,0-21 0,-21 0 16,21 1-16,0-1 0,0 0 15,0 0-15,0 0 0,21-21 32</inkml:trace>
  <inkml:trace contextRef="#ctx0" brushRef="#br1" timeOffset="171190.3">20701 10456 0,'0'0'0,"-21"22"15,-22 20 1,43-21-16,0 0 15,0 0-15,0 1 0,22-22 16,-1 21-16,0-21 0,0 0 0,0 0 16,22 21-16,-22-21 0,21 0 15,0 0-15,1 0 0,-1 0 16,-21 0-16,22 0 0,-22-21 0,21 21 16,-21-21-16,22 21 0,-22-22 15,0 1-15,0 21 0,0-21 0,0 21 16,-21-21-16,0 0 15,22 0-15,-22-1 0,0 1 16,0 0-16,0 0 0,-22 0 16,22 0-16</inkml:trace>
  <inkml:trace contextRef="#ctx0" brushRef="#br1" timeOffset="171506.58">20595 9694 0,'0'0'0,"21"0"32,22 0-32,-22 0 15,21 0-15,0 0 0,1 0 0,-1 0 16,0 22-16,1-22 0,-1 0 0,0 0 15,-20 0-15,20 0 0,-21 0 16,0 0-16,0 0 0,1 0 16,-1 0-16,0 0 0,-21 21 47,-21 0-32,0-21-15,-1 21 16</inkml:trace>
  <inkml:trace contextRef="#ctx0" brushRef="#br1" timeOffset="173309.97">2709 12213 0,'-21'0'0,"0"0"15,0 0-15,0 0 16,-1 0-16,1 0 16,0 0-16,0 0 15,0 0-15,0 0 16,21-21 0,0 0-16,0 0 15,0 0-15,0-1 0,21 1 16,0 0-16,0 0 0,0 21 15,0-21-15,1 21 0,-1-21 0,0 21 16,0 0-16,0 0 0,0 0 16,-21 21-16,22 0 0,-1-21 15,0 21-15,-21 21 0,21-20 16,-21 20-16,21-21 0,-21 21 0,0 1 16,0-1-16,0 0 0,0 1 15,-21-1-15,0 0 0,0 1 0,-22-1 16,22 0-16,0 1 0,-21-1 15,-1 0-15,22 1 0,-21-22 0,21 21 16,0-21-16,-1-21 0,1 22 16,0-1-16,0-21 0,0 0 0,0 0 15,-1 0-15,1 0 16,0-21-16,21-1 0,-21 1 0,0 0 16,0 0-16,-1-21 0,22 20 15,-21-20-15,21 0 0,-21 21 0,21-22 16,0 22-16,0-21 0,0 21 15,0-1-15,21 22 0,0-21 0,1 21 16,-1 0-16,21 0 0,-21 0 16,0 21-16,1 1 0,20-1 0,-21 0 15,0 0-15,0 0 0,1 0 16,-1 22-16,0-22 0,0 0 16,-21 21-16,21-20 0,0-1 0,-21 0 15,22 0-15,-22 0 0,21 0 16,-21 1-16,21-22 0,-21 21 0,21-21 15,0 0-15,0 0 16,1 0-16,-1 0 16,0-21-16,0 21 0</inkml:trace>
  <inkml:trace contextRef="#ctx0" brushRef="#br1" timeOffset="173594.2">3344 12637 0,'21'0'16,"1"0"-16,-1 0 15,0-22 1,-21 1 0,0 0-1,-21 21 16,0 0-15,21 21-16,0 0 16</inkml:trace>
  <inkml:trace contextRef="#ctx0" brushRef="#br1" timeOffset="175913.06">5482 12277 0,'0'0'0,"21"0"0,-21-21 0,21-1 15,1 22-15,-22-21 0,21 0 0,-21 0 16,0 0-16,21 0 0,0-22 15,-21 22-15,0 0 0,0 0 0,0 0 16,0-22-16,0 22 0,-21 0 16,0 0-16,0 21 0,-1 0 15,1 0-15,0 0 0,0 0 16,-21 21-16,20 0 0,1 0 0,0 0 16,-21 22-16,21-1 0,-1 22 15,1-22-15,0 21 0,21-20 0,0 20 16,-21-20-16,21 20 0,0-21 15,0 1-15,0-1 0,0 0 16,0 1-16,0-1 0,21 0 0,0-20 16,0 20-16,1-21 0,-1 0 15,0-21-15,21 21 0,-21-21 0,22 0 16,-22 0-16,21 0 0,1-21 16,-1 21-16,-21-21 0,21 0 0,1 0 15,-1-22-15,0 22 0,-20 0 0,20 0 16,0-21-16,-21 20 0,1-20 15,-1 21-15,0 0 0,-21 0 16,0-1-16,0 1 0,0 0 16,0 0-16,-21 21 0,0 0 0,-1 0 15,1 0-15,0 0 0,0 0 0,0 0 16,0 21-16,21 0 0,-22-21 16,22 21-16,0 1 15,22-22 1,-1 0-16,0 21 0,0-21 0,0 0 15,0 0-15,1 0 0,-1 0 0,0 21 16,0-21-16,0 21 0,0-21 16,-21 21-16,0 0 0,22-21 0,-22 22 15,0-1-15,0 0 16,0 0-16,0 0 0,0 0 0,0 1 0,0-1 16,0 0-16,0 0 0,0 0 15,21-21 1,-21 21-16,21-21 0,0 0 15,0 0-15,0 0 0,1 0 16,-1-21-16,0 0 0,0 0 16,21 0-16,-20 0 0,20-1 0,-21 1 15,21 0-15,-20-21 0,20 21 16,0-1-16,-21-20 0,22 21 0,-22 0 16,0-22-16,0 22 0,-21 0 15,0 0-15,0 0 0,-21 21 31,0 0-31,0 0 16,0 21-16,-1-21 0,-20 21 0,21 0 16,0 0-16,0 1 0,-1-1 0,1 0 15,21 21-15,0-21 0,-21 1 16,21-1-16,0 21 0,0-21 0,0 0 16,0 1-16,21-1 0,-21 0 15,43 0-15,-22 0 0,0 0 0,21-21 16,1 0-16,-1 0 0,21 0 0,1 0 15,-22 0-15,22 0 0,-1 0 16,1 0-16,-22-21 0,22 0 0,-22 0 16,21 0-16,-20 21 0,-1-21 15,-21-22-15,22 22 0,-22 0 16,0 0-16,0 0 0,0-1 0,0 1 16,-21-21-16,0 21 0,0 0 15,0-1-15,0 1 0,0 0 16,-21 21-16,0 0 0,0 0 0,0 0 15,0 0-15,-1 0 0,1 0 16,0 21-16,0 0 0,0-21 0,0 22 16,-1-1-16,1 0 0,0 0 15,0 0-15,0 0 0,0 22 16,21-22-16,0 0 0,0 0 0,0 0 16,0 1-16,0-1 0,21 0 15,0-21-15,0 21 0,0-21 16,0 0-16,1 0 0,-1 0 0,0 0 15,0-21-15,0 0 0,0 0 16,1-1-16,-1 1 0,0 0 0,0 0 16,0 0-16,0 0 0,-21-1 15,0 1-15,22 0 0,-22-21 0,21 21 16,-21-1-16,0 1 0,0 0 16,0 42-1,0 0 1,0 1-16,0-1 0,0 0 15,0 0-15,-21 0 0,21 0 16,0 1-16,0-1 0,0 21 0,0-21 16,0 0-16,0 1 0,0-1 15,21-21-15,0 21 0,0 0 0,0-21 16,0 0-16,1 0 0,20 0 0,-21 0 16,21 0-16,-20-21 0,20 21 15,0-21-15,1 0 0,-22-1 0,21-20 16,0 21-16,-20 0 0,20-22 15,-21 1-15,0 0 0,0-1 16,1 1-16,-22-21 0,21 20 0,0-20 0,-21-1 16,0 22-16,0-22 15,21 22-15,-21 0 0,0-1 0,0 22 16,0 0-16,0 0 0,0 0 0,-21 21 31,21 21-31,-21 0 0,21 0 16,-21 0-16,-1 22 0,22-22 15,0 21-15,-21 1 0,21-1 0,-21 0 16,21 1-16,0-1 0,0 0 0,0-21 16,0 22-16,0-1 0,0-21 15,21 22-15,0-22 0,1 21 16,-22-21-16,21 0 0,0 1 0,0-1 0,0 0 16,0-21-16,1 21 15,20-21-15,-21 0 0,0 0 0,22 0 16,-22 0-16,21-21 0,0 21 0,-20-21 15,20 0-15,-21-1 0,0 1 16,22 21-16,-22-21 0,0 0 0,0 0 16,-21-22-16,0 22 0,0 0 15,0 0-15,0 0 0,0 0 0,0-1 16,-21 22 0,0 0-16,0 22 15,21-1-15,0 0 0,-22 0 0,22 0 16,-21 0-16,21 1 0,-21 20 0,21-21 15,0 0-15,0 0 16,0 22-16,0-22 0,0 0 0,0 0 16,0 0-16,21 1 0,0-22 0,1 21 15,-1-21-15,0 0 0,21 0 16,-21 0-16,22 0 0,-22-21 0,21 21 16,-21-22-16,22 1 0,-22 0 0,0 0 15,21 0-15,-20 0 0,-1-1 16,0 1-16,-21 0 0,0-21 0,0 21 15,0-22-15,0 22 0,0-21 0</inkml:trace>
  <inkml:trace contextRef="#ctx0" brushRef="#br1" timeOffset="176138.02">8022 12044 0,'0'0'0,"-42"21"0,-1 0 16,43 0-16,22-21 15,20 0 1,-21 0-16,21 0 0,1 0 16,-1 0-16,22 0 0,-22 0 0,0 0 15,1-21-15,-1 0 0,21 21 16,-20 0-16,-1-21 0,-21 21 16,22 0-16,-22 0 0,0 0 0,0 0 15,-21-21-15,21 21 16</inkml:trace>
  <inkml:trace contextRef="#ctx0" brushRef="#br1" timeOffset="176613.81">10181 12002 0,'0'0'0,"21"-43"16,-21 22-16,0 0 0,0 0 0,0 0 16,0-1-16,0 44 31,0 20-31,0-21 0,0 21 0,0 1 16,0 20-16,-21-20 0,21-1 15,-21 21-15,21-20 0,0 20 0,-21-20 16,0-1-16,-1 0 0,22 1 15,-21-1-15,21 0 0,0 1 0,-21-1 16,21-21-16,-21 21 0,21-20 0,0-1 16,0 0-16,0 0 15,0 0-15,0-42 32,0 0-32,0 0 0</inkml:trace>
  <inkml:trace contextRef="#ctx0" brushRef="#br1" timeOffset="177430.66">9694 12510 0,'0'0'0,"-21"0"0,42 0 32,0 21-32,1-21 0,20 0 15,0 0-15,1 0 0,-1 0 16,21 0-16,1-21 0,-1 21 0,1-22 15,21 1-15,-22 0 0,1 0 16,-1-21-16,1 20 0,-22 1 0,21-21 16,-20 0-16,-1 20 0,-21-20 0,0 0 15,1-1-15,-22 1 0,0 0 16,0 21-16,0-22 0,0 22 0,0 0 16,-22 0-16,1 21 0,0 0 15,0 0-15,0 0 0,0 21 0,-1-21 16,22 42-16,-21-21 0,21 22 0,-21-1 15,21 0-15,-21 1 0,21-1 16,-21 22-16,21-22 0,0 0 16,0 1-16,0-1 0,0 0 0,0 1 15,0-1-15,0 0 0,0 1 16,0-22-16,0 21 0,-21-21 0,21 0 16,0 1-16,0-1 0,0 0 0,21-42 31,0 0-16,0-1-15,0 1 0,0-21 16,1 21-16,-1-22 0,0 22 0,0 0 16,0-21-16,0 21 0,22-1 0,-22 1 15,0 21-15,0-21 16,0 21-16,-21 21 31,0 0-31,0 1 16,0-1-16,0 0 0,22 0 15,-22 0-15,21 0 0,-21 1 0,21-1 16,0 0-16,0-21 0,0 21 16,22 0-16,-22-21 0,21 0 0,-21 0 15,22 0-15,-1 0 0,-21 0 0,22 0 16,-22-21-16,21 0 0,-21 0 16,0 0-16,22-1 0,-22 1 0,0 0 15,-21 0-15,21 0 0,-21-22 0,0 22 16,21 0-16,-21-21 15,0 21-15,0-1 0,0 1 16,-21 21-16,0 0 0,0 0 0,0 0 16,0 21-16,-1 1 0,1-1 15,0 0-15,21 0 0,-21 21 0,21-20 16,-21-1-16,21 21 0,0-21 0,0 0 16,0 1-16,0 20 0,0-21 15,0 0-15,0 0 0,21-21 0,0 22 16,-21-1-16,21-21 0,0 0 0,1 0 15,-1 0-15,0 0 16,-21-21-16,21 21 0,0-22 16,0 1-16</inkml:trace>
  <inkml:trace contextRef="#ctx0" brushRef="#br1" timeOffset="179386.44">12785 12764 0,'0'-22'46,"21"1"-46,0 21 16,0-21-16,-21 0 0,21 21 16,22-21-16,-22 0 0,0-1 0,21 1 15,-21 0-15,1 0 0,20-21 0,-21 20 16,0 1-16,0-21 0,1 21 16,-22-22-16,0 22 0,0-21 0,0 21 15,0 0-15,0-1 0,0 1 16,-22 0-16,1 21 0,0 0 0,0 0 15,0 0-15,0 21 0,-22 0 0,22 1 16,0 20-16,21-21 16,-21 21-16,21-20 0,-21 20 0,21 0 15,0-21-15,0 22 0,0-1 0,0-21 16,0 22-16,0-22 0,0 21 16,0-21-16,21 0 0,0 1 0,-21-1 15,21-21-15,0 0 0,0 21 16,1-21-16,-1 0 0,0 0 15,0-21-15,0 0 0,0 21 16,1-22-16,-1 1 0,0 0 0,0 0 16,0 0-16,0 0 0,1-22 0,-1 22 15,21 0-15,-21 0 16,0-22-16,22 22 0,-22 0 0,21 21 16,-21-21-16,22 0 0,-22 21 0,0 0 15,0 0-15,0 0 0,-21 21 16,0 0-16,0 0 0,0 0 15,0 1-15,0 20 0,0-21 16,0 0-16,-21 0 0,0 22 0,0-22 16,21 0-16,-21 0 0,0 0 0,-1 1 15,22-1-15,0 0 0,-21-21 16,21-21 15,0 0-31,21-1 0,1 1 16,-1 0-16,-21 0 0,21-21 0,0 20 15,0 1-15,0-21 16,1 21-16,-1-22 0,0 22 0,0 0 16,0 0-16,0 0 0,-21 0 0,0-1 15,22 22-15,-22 22 32,-22-1-32,22 0 15,0 0-15,0 0 0,-21 0 0,21 1 16,0 20-16,0-21 0,0 0 0,0 0 15,0 22-15,0-22 0,0 0 16,0 0-16,0 0 0,21-21 16,-21 22-16,22-1 0,-1-21 0,0 0 15,0 0-15,0 0 0,0 0 16,1 0-16,-1-21 0,0 21 0,0-22 16,0 1-16,22 0 0,-22 0 15,0 0-15,0 0 0,0-1 0,0 1 16,1-21-16,-1 21 0,0 0 15,0-1-15,0-20 0,0 21 0,1 21 16,-1-21-16,0 21 0,0 0 0,0 0 16,0 0-16,-21 21 31,22-21-31,-22 21 0,0 0 16,0 0-1,0-42 32,0 0-31,0 0-16,0 0 15,0 0-15,-22-1 0,1 1 16,0 21-16,0 0 16,0 0-16,0 0 15,-1 21 1,1-21-16,21 22 0,-21-1 0,0 0 15,21 0-15,-21 0 0,0 0 16,21 1-16,0-1 0,0 0 0,-22 21 16,22-21-16,0 1 0,0-1 15,0 0-15,0 0 0,0 0 0,22 0 16,-1 1-16,0-1 0,0-21 16,0 0-16,22 0 0,-22 0 15,21 0-15,0 0 0,1 0 0,-1 0 16,0-21-16,22 21 0,-22-22 0,1 1 15,-1 0-15,0 0 0,-21 0 16,22 0-16,-22-22 0,0 22 16,0 0-16,-21-21 0,0 20 0,21-20 15,-21 21-15,0 0 0,0 0 16,0-1-16,-21 22 16,0 0-1,0 0-15,0 0 0,0 22 0,-1-1 16,22 0-16,-21 0 0,0 0 0,0 22 15,21-22-15,0 0 0,0 0 16,0 0-16,0 0 0,0 22 0,0-22 16,0 0-16,0 0 0,21-21 15,0 21-15,0 1 0,1-22 0,-1 0 16,21 21-16,-21-21 0,22 0 16,-1 0-16,-21 0 0,21-21 15,1 21-15,-1-22 0,0 1 0,-20 0 16,20 21-16,0-21 0,-21-21 0,1 20 15,20 1-15,-21-21 0,0 0 16,0 20-16,1-20 0,-1-21 0,0 20 16,-21 1-16,0-22 0,21 22 0,-21-21 15,21 20-15,-21 1 0,0 0 16,0 20-16,0 1 0,0 0 0,-21 42 31,0 0-31,0 22 0,0-1 0,-1 0 16,1 1-16,0-1 0,0 22 15,21-22-15,-21 21 0,0-20 16,21 20-16,-22-20 0,22-1 0,0 0 16,0 1-16,0-1 0,0 0 15,0-21-15,22 22 0,-1-22 0,0 0 16,0 0-16,0-21 0,0 0 0,22 0 16,-22 0-16,0 0 0,0 0 15,0 0-15,1-21 0,20 0 0,-21 0 16,0 0-16</inkml:trace>
  <inkml:trace contextRef="#ctx0" brushRef="#br1" timeOffset="181542.22">16171 12658 0,'0'0'16,"-21"21"-16,21 0 0,0 0 16,0-42 15,21 0-31,0 21 0,-21-21 16,22 0-16,-1-1 0,21 1 0,-21-21 15,22 21-15,-22-22 0,21 1 0,0 0 16,1-1-16,-1-20 15,0-1-15,1 1 0,-1 21 0,0-22 16,1 1-16,-22 20 0,0 22 0,0-21 16,-21 21-16,-21 21 15,-21 21-15,21 0 16,-22 21-16,1-21 0,0 22 16,-1 20-16,1-20 0,0-1 0,20 0 15,1 1-15,0-1 0,21-21 0,0 21 16,0-20-16,0-1 0,21 0 15,0 0-15,1 0 0,20 0 0,-21 1 16,21-22-16,-20 21 0,20-21 16,-21 21-16,0-21 0,0 0 15,1 21-15,-1-21 0,-21 21 16,-21-21 0,-1 0-16,1 0 0,0 0 15,-21 0-15,21 0 0,-22 0 0,22 0 16,-21 0-16,-1 0 0,22-21 15,-21 0-15,21 0 0,-22 21 0,22-21 16,0-1-16,0 1 0,0 0 0,21 0 16,-21 21-16,21-21 15,0 42 1,0 0 0,21 0-16,0 0 0,0 1 15,-21-1-15,21 0 0,0-21 0,1 21 16,20 0-16,-21-21 0,21 21 15,-20-21-15,20 22 0,0-22 0,1 0 16,-1 0-16,0 0 0,1 0 0,-1-22 16,0 1-16,22 21 0,-22-21 15,0 0-15,1 0 0,-1 0 0,0-1 16,1-20-16,-22 21 0,21-21 0,-21-1 16,1 1-16,-1-22 15,-21 22-15,0-21 0,0-1 0,0 1 0,0 20 16,0 1-16,0 0 0,0 20 15,0-20-15,0 21 0,-21 42 32,-1 0-32,1 0 0,21 1 15,-21 20-15,0 0 0,21 1 0,0-1 16,0 21-16,-21-20 0,21-1 0,-21 0 16,21 1-16,0-1 0,0 0 15,0 1-15,0-22 0,0 21 0,0-21 16,0 1-16,0-1 0,0 0 15,0 0-15,0 0 0,0 0 16,21-21 0,-21-21-1,21 0-15,0 0 0,0 0 16,0 0-16,1-1 0,-22 1 16,21 0-16,0 0 0,0 0 15,0 0-15,0 21 0,-21-22 16,22 22-16,-1 0 0,0 0 15,-21 22-15,0-1 16,0 0-16,0 0 16,21-21-16,-21 21 0,21 0 15,-21 1-15,21-1 16,1-21-16,-1 21 0,0-21 16,0 0-16,0 21 0,22-21 15,-22 0-15,21 0 0,-21 0 0,22 0 16,-22 0-16,21 0 0,0 0 0,-20 0 15,-1 0-15,21-21 0,-21 0 16,0 21-16,1-21 0,-1-1 0,0 1 16,0 0-16,-21 0 0,0-21 0,21 20 15,-21 1-15,0-21 0,0 21 16,0-22-16,0 22 0,0 0 0,0 0 16,-21 21 15,0 0-31,21 21 0,-21-21 0,0 21 15,-1 0-15,1 1 0,0-22 16,21 21-16,-21 0 0,21 0 0,-21 0 16,21 0-16,0 1 0,0-1 0,0 0 15,0 0-15,0 0 0,0 0 16,0 1-16,21-22 0,-21 21 0,21 0 16,0-21-16,0 21 0,1-21 0,-1 0 15,0 0-15,0 0 0,21 0 16,-20 0-16,20 0 0,-21 0 0,21 0 15,1 0-15,-1 0 0,-21-21 0,22 0 16,-1 21-16,0-21 16,-21-1-16,22 1 0,-22-21 0,0 21 15,0 0-15,0-22 0,-21 22 16,22 0-16,-22-21 0,0 20 0,0 1 16,0 0-16,-22 21 0,1 0 15,0 0-15,0 0 16,0 0-16,-22 0 0,22 21 0,0 0 15,0 1-15,0-1 0,0 0 16,21 0-16,-22 0 0,22 0 0,-21 1 16,21-1-16,0 0 0,0 0 0,0 0 15,0 0-15,0 1 0,0-1 16,21-21-16,1 21 0,-22 0 16,21-21-16,0 21 0,0-21 0,0 0 15,0 0-15,22 0 0,-22 0 16,0 0-16,0 0 0,22 0 0,-22 0 15,21 0-15,-21-21 0,22 21 0,-22-21 16,21 0-16,-21 0 0,22-1 16,-22 1-16,0-21 0,0 21 0,0-22 15,0 1-15,22 0 0,-22-22 0,-21 22 16,21-22-16,0 1 0,0-1 16,-21 1-16,0 21 0,22-22 0,-22 22 15,0-1-15,21 22 0,-21-21 16,0 21-16,0 0 0,-21 42 47,21 0-47,-22 0 0,1 21 0,21-20 15,0 20-15,0 0 0,-21 1 0,21-1 16,0 0-16,-21 1 0,21-1 16,0 0-16,0 1 0,-21-1 0,21 0 15,0 1-15,-21-1 0,21 0 16,0-21-16,0 22 0,0-22 0,0 0 15,0 0-15,0 0 0,0 1 0,21-1 16,0-21-16,0 0 16,0 0-16,0 0 0,1 0 15,-1 0-15,0 0 0,21 0 0,-21 0 16,22-21-16,-22 21 0,21-22 16,-21 1-16,1 21 0,20-21 0,-21 21 15,0-21-15,0 0 0,1 21 0,-1-21 16,-21-1-16,0 1 15,0 0-15,0 0 0,0 0 16,0 0-16</inkml:trace>
  <inkml:trace contextRef="#ctx0" brushRef="#br1" timeOffset="181858.25">18859 11875 0,'0'0'0,"0"-22"15,22 22-15,-1 0 16,21 0-16,-21 0 0,22 0 0,-22 0 16,21 0-16,0 0 0,-20 0 0,20 0 15,0 0-15,-21 0 0,22-21 16,-22 21-16,21 0 0,1 0 15,-22-21-15,21 21 0,0 0 0,-20 0 16,20-21-16,-21 21 0,0 0 16,0 0-16,1 0 0,-1 0 0,0 0 31,-21 21-15,0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4T05:22:57.2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2857 2371 0,'22'0'94,"-1"0"-16,0 0-63,-21-21-15,0-1 0</inkml:trace>
  <inkml:trace contextRef="#ctx0" brushRef="#br0" timeOffset="1068.77">2476 572 0,'0'0'0,"0"-22"16,0 1-1,0 0-15,0 0 16,0 0-16,0 0 16,0-1-16,0 1 15,0 42 16,0 1-15,0-1-16,0 0 0,0 0 16,0 21-16,0 1 0,0-1 15,0 22-15,0-22 0,0 21 0,0 1 16,0-1-16,-21 22 0,0-21 16,0-1-16,0-21 0,21 22 15,-21-1-15,21-20 0,-22-1 0,22 0 16,-21 1-16,21-22 15,0 21-15,0-21 0,0 1 0,0-1 16,-21-21-16,21 21 16,-21-21-16,21-21 15,-21 0-15,21-1 16,0 1-16,0 0 0,0 0 16,0-21-16,0 20 0</inkml:trace>
  <inkml:trace contextRef="#ctx0" brushRef="#br0" timeOffset="2861.06">2349 889 0,'0'0'16,"-21"-21"-16,0 21 0,0-21 0,0 0 15,0 21-15,-1-22 0,22 1 0,0 0 16,0 0-16,0 0 0,0 0 15,0-1-15,22 1 0,-1 0 16,21-21-16,0 21 0,1-1 0,20 1 16,1-21-16,-1 21 0,22 0 15,-22-1-15,22 22 0,-21 0 16,-1 0-16,1 0 0,-22 0 16,21 22-16,-20-1 0,-1 0 15,-21 21-15,0 1 0,1-1 0,-22 0 16,0 22-16,-22-1 0,-20 1 15,0 20-15,-1-20 0,-20-1 16,-1 1-16,1-1 0,-1-20 0,22-1 16,-21 0-16,-1 1 0,1-22 15,20 0-15,1 0 0,0-21 0,-1 0 16,22 0-16,0 0 0,-21 0 16,20 0-16,22-21 0,-21 0 15,21 0-15,0 0 0,0-1 16,0 1-1,21 21-15,1 0 16,-1 0 0,0 21-16,-21 1 15,21-1-15,-21 0 0,21 0 0,-21 0 16,21 0-16,-21 22 0,22-22 16,-1 21-16,-21-21 0,21 22 0,0-22 15,0 0-15,0 21 0,1-20 16,-1-1-16,21 0 0,-21-21 15,22 0-15,-1 0 0,-21 0 0,21 0 16,1 0-16,-1-21 0,0 0 16,1-1-16,20 1 0,-20-21 15,-1 21-15,0 0 0,1-22 16,-1 22-16,0-21 0,-21 21 0,1-22 16,-1 22-16,0 0 0,-21-21 15,21 20-15,-21 1 0,0 0 0,0 0 16,-21 0-16,0 21 15,0 0-15,-1 0 0,1 0 16,0 0-16,0 21 0,21 0 16,-21 0-16,0 0 0,-1 1 15,22-1-15,-21 0 0,21 21 0,-21-21 16,21 22-16,0-22 0,0 0 16,0 21-16,0-20 0,0 20 15,0-21-15,21 0 0,0 0 16,22-21-16,-22 22 0,21-1 0,1-21 15,-1 0-15,21 0 0,-20 0 16,20 0-16,1-21 0,-1-1 16,1 1-16,-1 0 0,1 0 0,-1 0 15,1 0-15,-22-22 0,0 22 16,1 0-16,-22-21 0,21 20 0,-21 1 16,-21-21-16,0 21 0,22 0 15,-22-1-15,0 1 0,0 0 0,-22 0 16,1 21-1,0 0-15,0 0 0,-21 0 0,20 0 16,-20 21-16,21 0 0,-21-21 16,-1 21-16,22 1 0,-21 20 0,21-21 15,-22 0-15,22 22 0,0-22 16,0 0-16,0 21 0,21-21 0,0 1 16,0-1-16,0 0 0,0 0 15,0 0-15,21-21 16,21 0-16,-21 0 0,22 0 15,-22-21-15,21 0 0,-21 0 16,0 0-16,22-1 0,-22 1 0,21 0 16,-21 0-16,1 0 15,-1 0-15,0-1 0,0 1 0,0 0 16,0 0-16,1 0 0,-22 0 16,0-1-16,0 44 31,0-1-31,0 0 15,0 0-15,-22 0 16,22 0-16,-21 22 0,21-22 16,0 0-16,0 0 0,0 0 0,0 1 15,0-1-15,21 0 0,1 0 16,-1 0-16,21 0 0,0-21 0,1 22 16,-1-22-16,22 0 15,-1 0-15,1 0 0,-1 0 0,1-22 16,-1 22-16,-21-21 0,22 0 15,-22 0-15,1 0 0,-1 0 0,0-22 16,-21 22-16,1 0 0,-1 0 16,-21-22-16,0 22 0,0 0 0,0 0 15,0 0-15,0 0 16,-21 21-16,-1 0 0,1 0 0,-21 0 16,21 0-16,-22 0 0,22 0 15,-21 0-15,0 0 0,20 21 0,-20 0 16,21 0-16,0 0 15,-22 0-15,22 1 0,21-1 0,-21 0 16,21 21-16,0-21 0,0 1 16,0-1-16,0 0 0,0 0 0,0 0 15,21 0-15,0-21 0,1 0 16,20 0-16,-21 0 0,21 0 0,-20 0 16,20 0-16,-21-21 0,21 0 15,1 0-15,-22 0 0,21 0 0,-21-22 16,1 1-16,20 21 0,-21-22 15,0-20-15,-21 21 0,21-22 16,1 1-16,-22-1 0,21 1 0,-21-1 16,0 1-16,21-1 0,-21 22 15,21-1-15,-21 1 0,0 21 16,0-21-16,0 20 0,0 44 31,0-1-31,-21 0 0,0 21 0,0 1 16,21-1-16,-22 21 0,1 1 15,0-1-15,21 1 0,0-1 0,-21 1 16,21-22-16,0 22 0,0-22 16,0 22-16,0-22 0,0 0 0,21-21 15,0 22-15,0-22 16,1 0-16,-1 0 0,0 0 0,21-21 16,1 0-16,-1 0 0,0 0 15,1 0-15,-1-21 0,0 0 0,1-21 16,-1 21-16,0-22 0,-21 22 15,22-21-15</inkml:trace>
  <inkml:trace contextRef="#ctx0" brushRef="#br0" timeOffset="3344.63">7387 783 0,'0'0'0,"0"-42"0,21 0 0,0-1 16,-21 1-16,22 21 0,-22-22 15,21 22-15,-21-21 0,0 21 16,0 0-16,0 42 16,0 0-16,0 21 15,0-21-15,0 22 0,0-1 16,-21 22-16,-1-1 0,22 1 15,-21-1-15,0 22 0,21-22 0,-21 1 16,0-1-16,21 1 0,-21-22 16,21 0-16,0 1 0,-22-1 0,22 0 15,0-20-15,0-1 0,0 0 16,0 0-16,0-42 31,22 0-31,-1 0 0,-21-22 16,21 1-16</inkml:trace>
  <inkml:trace contextRef="#ctx0" brushRef="#br0" timeOffset="4053.22">7853 487 0,'0'0'0,"0"-21"0,0 0 0,21-1 0,-21 44 31,0-1-31,0 0 16,0 0-16,0 21 0,0 1 15,0 20-15,-21 1 0,0-1 0,-1 1 16,1 20-16,0-20 0,0 21 16,0-22-16,-22 1 0,22-1 0,0-21 15,0 1-15,21-1 0,0 0 16,0-20-16,0-1 0,0 0 0,0-42 31,21 21-31,0-43 16,0 22-16,-21 0 0,22 0 15,-1-21-15,0 20 0,-21-20 16,21 21-16,0 0 0,0-22 0,1 22 16,-1 0-16,0 21 15,0 0 1,0 21 0,-21 0-16,0 1 0,0-1 0,0 0 15,0 0-15,0 0 0,21 0 16,-21 22-16,22-22 0,-1 0 0,-21 0 15,21-21-15,0 21 0,0 1 0,22-22 16,-22 0-16,21 21 0,-21-21 16,22 0-16,-22 0 0,21 0 0,0 0 15,1-21-15,-1 21 0,-21-22 16,22 1-16,-1 0 0,0-21 0,1 21 16,-22-1-16,21-20 15,-21 0-15,0 21 0,-21-22 0,0 1 16,0 21-16,0 0 0,0-1 15,0 1-15,-21 21 0,0 0 16,0 0-16,-21 21 0,20-21 16,1 22-16,0 20 0,21-21 0,-21 0 15,0 0-15,21 22 0,-21-22 16,21 21-16,0-21 0,0 1 0,0 20 16,0-21-16,0 0 0,21 0 15,0-21-15,21 22 0,-21-22 0,1 0 16,20 0-16,-21 0 15,21 0-15,1 0 0,-22 0 0,21 0 16,1-22-16,-1 1 0,0 0 16,-21 0-16,1-21 0,20 20 0,-21-20 15,0 21-15,-21-21 0,0-1 16,0 22-16,0-21 0</inkml:trace>
  <inkml:trace contextRef="#ctx0" brushRef="#br0" timeOffset="4312.07">7260 953 0,'21'0'15,"0"0"-15,1 0 16,20 0-16,0-22 0,1 22 15,20-21-15,-21 0 0,22 21 16,-1-21-16,1 0 0,21 21 0,-43-21 16,21 21-16,1 0 0,-22-22 15,1 22-15,-22 0 0,21 0 16,-21 0 0</inkml:trace>
  <inkml:trace contextRef="#ctx0" brushRef="#br0" timeOffset="6166.08">10647 1312 0,'0'0'0,"21"0"15,0 0-15,0 0 0,0 0 16,-21-21-16,22 21 0,-1-21 0,0 0 15,0 21-15,0-21 16,0 0-16,1-1 0,-1 1 0,-21 0 16,0 0-16,0 0 0,0 0 15,0-22-15,-21 22 0,-1 0 0,1 21 16,-21-21-16,0 21 0,20 0 16,-20 0-16,0 0 0,-1 21 0,1 0 15,0 0-15,21 0 0,-22 1 16,22 20-16,0-21 0,0 21 15,0 1-15,21-22 0,0 21 0,0 1 16,0-22-16,0 0 0,0 0 0,0 0 16,0 0-16,0 1 0,21-1 15,0-21-15,21 0 0,-21 0 16,1 0-16,20 0 0,-21 0 16,21-21-16,1-1 0,-1 1 0,0-21 15,1 21-15,-1-22 0,0 1 16,1 0-16,-1-22 0,0 1 0,1-1 15,-22-20-15,21 20 0,-21-21 16,1 22-16,-1-1 0,0 1 0,-21-1 16,0 22-16,0 0 0,0 21 15,0-1-15,0 1 0,-21 21 16,0 0-16,-1 0 0,1 21 0,0 22 16,0-22-16,0 21 0,0 1 15,-1 20-15,1 1 0,0-1 0,21 1 16,0-1-16,-21 1 15,21-1-15,0 1 0,0-1 0,0 1 16,0-22-16,21 0 0,0 1 16,0-1-16,22 0 0,-22-21 0,21 1 15,1-1-15,-1 0 0,21 0 0,-20-21 16,-1 0-16,0 0 0,22 0 16,-22 0-16,1-21 0,-1 0 0,0 21 15,1-21-15,-1-22 0,0 22 16,-21-21-16,22 21 0,-22-22 15,0 1-15,0 0 0,-21-1 0,0 1 16,0 0-16,0 20 0,0-20 0,-21 42 16,0-21-16,0 21 15,-22 0-15,22 0 0,-21 21 0,0 0 16,-1 0-16,1 1 0,21 20 16,-22-21-16,1 21 0,21 1 0,-21-22 15,20 21-15,1 1 0,0-22 16,21 0-16,0 21 0,0-21 0,0 1 15,0-1-15,21 0 16,0-21-16,22 0 0,-22 0 0,0 0 16,0 0-16,22-21 0,-22 0 15,21-1-15,0 1 0,-20 0 0,20 0 16,-21-21-16,0-1 16,22 1-16,-22 21 0,0-22 0,0 1 15,-21 21-15,0-21 0,21 42 16,-21-22-16,0 44 15,0-1 1,-21 0-16,0 0 0,21 21 0,-21-20 16,21 20-16,-21-21 0,21 0 15,0 22-15,0-22 0,0 0 0,0 0 16,0 0-16,0 0 0,21 1 16,0-22-16,0 0 0,21 0 15,-20 0-15,20 0 0,0 0 0,1-22 16,-1 1-16,21 0 15,-20 0-15,-1 0 0,22-22 0,-22 1 16,0 0-16,-21-22 0,22 1 16,-1-22-16,-21 22 0,0-22 0,1 21 15,-1 1-15,-21-1 0,0 22 16,0 0-16,0-1 0,0 1 0,0 21 16,0 0-16,-21 21 15,-1 0 1,1 21-16,0 21 0,21-21 0,-21 22 15,21-1-15,-21 22 0,21-1 16,0 1-16,0-1 0,-21 1 16,21-1-16,0 1 0,0-1 0,0-21 15,0 22-15,0-22 0,21 1 16,0-1-16,0-21 0,0 21 0,22-20 16,-22-22-16,21 21 0,0-21 15,1 0-15,-1 0 0,0 0 0,1 0 16,20-21-16,-20 21 0,-1-22 15,0 1-15,1-21 0,-1 21 0,0-22 16,-21 1-16,1 0 0,-1-1 16,0 1-16,-21 0 0,0 21 0,0-22 15,0 22-15,0 0 16,-21 0-16,0 21 0,-1 0 0,1 0 16,-21 0-16,21 21 0,0 0 15,-22 0-15,22 22 0,0-22 0,0 21 16,0-21-16,-1 22 0,1-22 15,21 21-15,0-21 0,0 0 0,0 1 16,0-1-16,0 0 0,0 0 16,21-21-16,1 21 0,20-21 15,-21 0-15,0 0 0,22 0 0,-22-21 16,21 0-16,0 21 0,-20-21 16,20-22-16,-21 22 0,0 0 0,22-21 15,-22 21-15,-21-22 0,21 22 16,-21-21-16,21 21 0,-21-1 15,0 44 1,0-1 0,-21 0-16,21 0 0,-21 0 15,21 22-15,0-22 0,0 0 0,0 21 16,0-21-16,0 1 0,0-1 16,0 0-16,21 0 0,0 0 15,0-21-15,0 0 0,22 0 16,-22 0-16,21 0 0,-21 0 0,22-21 15,-1 0-15,-21 0 0,22 0 16,-22-1-16,21-20 0,-21 0 16,0 21-16,1-43 0,-1 22 0,-21-1 15,0 22-15,0-21 0</inkml:trace>
  <inkml:trace contextRef="#ctx0" brushRef="#br0" timeOffset="6395.95">12467 699 0,'0'0'0,"-21"0"0,42 0 31,21 0-31,-20 0 0,20 0 16,-21 0-16,21 0 0,1 0 15,20-22-15,-20 22 0,-1 0 0,21 0 16,-20-21-16,-1 21 0,0 0 15,-20 0-15,20 0 0,-21 0 0</inkml:trace>
  <inkml:trace contextRef="#ctx0" brushRef="#br0" timeOffset="8336.87">14880 1249 0,'0'21'0,"0"-42"0,0 63 15,0-21-15,21-21 16,0 0-16,1 0 16,20 0-16,-21 0 0,21 0 15,22-21-15,-22 0 0,22 0 0,-22-21 16,22 20-16,-1-20 0,1 0 16,-22-1-16,21 1 0,-20-21 0,-1-1 15,0 1-15,1 20 0,-22-20 16,0-1-16,0 1 0,-21-1 0,0 1 15,0 20-15,0 1 0,0 0 16,0 21-16,0-1 0,-21 1 0,0 21 16,0 0-16,0 21 0,-1 1 15,1 20-15,0 0 0,0 1 0,0 20 16,0 1-16,-1 20 16,1 1-16,0 21 0,0 0 0,0-22 15,0 22-15,-1 0 0,1 0 16,0 21-16,0-21 0,0 21 0,0 0 15,-1-22-15,1 22 0,0 0 0,0 0 16,0-21-16,0 0 0,-1 0 16,1 0-16,0 0 0,21-22 0,0-20 15,-21 20-15,21-20 0,0-22 16,0 1-16,0-1 0,0-21 0,21 0 16,-21 0-16,21-21 0,22 0 0,-22-21 15,21 0-15,0-21 0,1-1 16,20 1-16,-20 0 0,20-22 15,1-20-15,-1 20 0,1-21 0,-1 1 16,1-22-16,-22 21 0,0-21 16,1 22-16,-22-1 0,0 0 0,-21-20 15,0 20-15,-21 21 0,-22-20 16,1 20-16,0 22 0,-1 0 0,-20-1 16,-1 22-16,-20 0 0,-1 21 15,0 0-15,1 0 0,20 0 0,-20 0 16,20 0-16,22 0 0,-1 21 15,22 0-15,0-21 0,42 0 16,22 0-16,-1 0 16,0-21-16,22 0 0,-1 0 15,22 0-15,-22-22 0,22 22 0,21-21 16,-21 21-16,-1-22 0,1 1 16,21-22-16,-22 22 0,-20-21 0,21 20 15,-22-20-15,-21 20 0,1 1 16,-22 0-16,0-1 0,-21 22 15,0 0-15,0 0 0,-21 21 0,0 0 16,0 0-16,-22 0 0,22 0 16,-21 21-16,21 0 0,-22 0 15,22 1-15,0-1 0,21 0 0,0 0 16,0 0-16,0 22 0,0-22 16,0 21-16,0-21 0,0 0 15,0 22-15,21-22 0,0 21 0,0-21 16,1 1-16,-22-1 0,21 0 15,0 0-15,0 0 0,0-21 0,0 21 16,1-21-16,20 0 0,-21 0 0,21 0 16,1 0-16,-22 0 0,21 0 15,1 0-15,-1-21 0,-21 0 0,21 0 16,1 0-16,-22 0 0,21-1 16,-21-20-16,1 0 0,-1 21 0,-21-22 15,21 22-15,-21 0 0,21 0 16,-21 0-16,0-1 0,-21 44 31,0-1-15,0 0-16,-1 21 0,1-21 0,0 22 15,0-22-15,0 21 0,21-21 16,-21 22-16,21-22 0,0 0 0,0 0 16,0 0-16,0 1 0,21-1 15,0 0-15,0-21 0,0 0 0,0 0 16,22 0-16,-1 0 0,-21 0 0,22-21 15,-1 21-15,0-21 16,-21-1-16,22 1 0,-1 0 0,-21 0 0,0-21 16,1 20-16,-22-20 15,0 0-15,0-1 0,0 1 0,-22 0 16,1 21-16,-21-22 0,21 22 16,0 21-16,-22 0 0,1 0 0,0 0 15,20 0-15,-20 21 0,21 0 16,-21 1-16,20-1 0,22 0 15,0 0-15,0 0 16,22-21-16,-1 0 0,21 0 16,-21 0-16,22 0 0,-1 0 15,0 0-15,1 0 0,20-21 16,-21 21-16,1-21 0,-1 0 0,22 21 0,-22 0 16,0 0-16,-21 0 15,22 0-15,-22 0 0,0 0 0,0 21 16,-21 0-16,0 0 0,0 0 15,0 1-15,0-1 0,0 0 0,0 0 16,0 21-16,-21-20 0,21-1 16,-21 0-16,0 0 0,21 0 0,0 0 15,-21-21-15,21 22 0,-22-22 16,22-22 15,0 1-31,0 0 0,0 0 16,22 0-16,-22 0 0,21-22 15,0 1-15,0 21 0,0-22 16,0 1-16,22 21 0,-22 0 0,0 0 16,21-1-16,-20 22 0,-1 0 15,21 0-15,-21 0 0,0 22 0,1-1 16,-1 0-16,0 21 0,-21-21 16,0 22-16,0-22 0,0 21 0,0-21 15,0 22-15,0-22 0,0 21 16,0-21-16,0 1 0,0-1 15,0 0-15,0-42 32,21 0-17,0-1-15,0 1 0,-21-21 16,22 21-16,-1-22 0,0 1 16,21-21-16,-21 20 0,22 1 0,-1 21 15,-21-22-15,22 22 0,-1 21 16,-21 0-16,0 0 0,0 21 0,1 1 15,-22 20-15,0-21 0,0 21 16,0 1-16,0-1 0,-22 0 0,1-20 16,0 20-16,0-21 0,0 0 15,0 0-15,-1 1 0,1-1 16,21 0-16,0-42 31,21 0-31,1-1 0</inkml:trace>
  <inkml:trace contextRef="#ctx0" brushRef="#br0" timeOffset="9484.73">19621 910 0,'0'0'16,"-21"21"-16,21 1 16,0-1-16,21-21 0,1 0 0,20 0 15,-21 0-15,21 0 0,22 0 0,-22 0 16,1 0-16,20-21 0,1-1 15,-22 1-15,21 0 0,1-21 0,-1 21 16,-20-1-16,20-20 16,-20 21-16,-1-21 0,-21-1 0,0 1 15,-21 21-15,0-22 0,0 22 16,-42-21-16,21 21 0,-22 21 0,1-21 16,-21 21-16,20 0 0,-20 0 15,-1 21-15,22 0 0,-22 0 16,1 21-16,-1-20 0,22 20 0,0 21 15,-1-20-15,1 20 0,42 1 16,0-1-16,0-20 0,0 20 0,21-21 16,22 22-16,-22-22 0,42-21 15,-20 22-15,-1-22 0,21 0 0,1 0 16,-22 0-16,22-21 16,-1 0-16,-20 0 0,20 0 0,-21 0 15,-20 0-15,20 0 0,-42-21 16,0 0-16,0 0 0,0 0 0,-21 0 15,0-1-15,-22 1 0,1 21 16,0-21-16,-1 21 0,1 0 0,-22 0 16,1 21-16,21 0 0,-22 1 15,1-1-15,20 0 0,1 21 0,0-21 16,-1 22-16,1-1 0,21-21 16,21 22-16,0-22 0,0 21 0,0-21 15,0 0-15,42 1 0,-21-1 16,22 0-16,-1 0 0,0 0 15,22-21-15,-22 0 0,22 0 16,-1 0-16,-21 0 0,22 0 0,-1-21 16,1 21-16,-1-21 0,1 0 15,-22 0-15,1-22 0,20 22 0,-21 0 16,-20-21-16,20-1 0,-21 1 16,0 21-16,0-22 0,-21 22 0,0-21 15,22 21-15,-22 42 31,0 0-31,0 21 0,0-20 16,21-1-16,-21 21 0,0-21 16,0 0-16,21 22 0,0-22 15,-21 21-15,21-21 0,0 1 0,-21-1 16,22 0-16,-1 0 0,0 0 16,0-21-16,0 21 0,0-21 15,1 0-15,-1 0 16,0-21-16,-21 0 0,21 0 15,-21 0-15,21 0 0,0-1 16,-21-20-16,0 21 0,22 0 0,-1-22 16,-21 22-16,21 0 0,-21 0 15,0 0-15,21 0 0,0-1 16,-21 1-16,0 0 0,0 0 16,-21 21 15,0 21-31,0 0 15,0 0-15,-1 1 0,-20-1 16,21 0-16,-21 0 0,-1 0 0,1 0 16,0 22-16,-22-22 0,22 21 15,-1-21-15,-20 1 0,21-1 0,-1 21 16,1-42-16,21 21 0,0 0 16,21 1-16,21-22 15,0 0 1,21 0-16,1-22 0,20 1 0,-21 0 15,22 0-15</inkml:trace>
  <inkml:trace contextRef="#ctx0" brushRef="#br0" timeOffset="10288.69">21780 1312 0,'0'0'0,"22"-21"0,-22 0 0,0 0 15,-22 21 1,1 0-1,-21 0-15,21 21 0,-22 0 16,1-21-16,21 21 0,-21 1 16,20-1-16,-20 21 0,21-21 15,0 0-15,0 22 0,21-22 0,0 0 16,0 21-16,0-20 0,0-1 16,0 0-16,0 0 0,21 0 0,0-21 15,0 21-15,21-21 0,-20 0 16,20 0-16,21 0 0,-20 0 0,-1 0 15,22 0-15,-1 0 0,-21-21 16,1 0-16,-1 0 0,0 21 0,1-42 16,-1 20-16,-21 1 0,0 0 15,1-21-15,-1-1 0,-21 22 0,0-21 16,0 21-16,0-22 16,0 22-16,0 0 0,0 0 0,-21 21 15,-1 0-15,1 0 0,0 0 16,0 0-16,0 21 0,0 0 0,-1 0 15,1 22-15,0-22 0,0 0 16,21 21-16,0-20 0,0 20 0,0-21 16,0 21-16,0-20 0,0-1 15,0 0-15,21 0 0,0 0 0,22 0 16,-22-21-16,21 0 0,0 0 16,1 0-16,-1 0 0,0 0 0,22 0 15,-1-21-15,1 0 16,-22 0-16,22-21 0,-1 20 0,1-20 15,-22-21-15,0 20 0,22-20 16,-22-1-16,22-20 0,-22-1 0,-21 0 16,22 1-16,-22-22 0,0 42 15,-21-20-15,0 20 0,0 1 0,0 20 16,0 1-16,0 21 0,0 0 16,-21 21-16,0 0 0,-1 0 15,1 21-15,0 0 0,-21 21 0,21 1 16,-1-1-16,1 21 0,21 22 15,-21 0-15,0-22 0,21 22 0,0 0 16,0-1-16,0-20 16,0 20-16,0-20 0,0-1 0,21-20 15,0-1-15,0 0 0,1 1 16,-1-1-16,21-21 0,0 0 0,-20 1 16,20-1-16,0-21 0,1 0 15,-1 0-15,21 0 0,-20-21 0,-1 21 16,22-22-16,-22-20 0,21 21 15,1-21-15,-1 20 0,1-20 0,-1 21 16,1 0-16,-1-22 0,1 22 16,-22 0-16,-21 0 0,1 0 0,-22 0 15,-22-1-15</inkml:trace>
  <inkml:trace contextRef="#ctx0" brushRef="#br0" timeOffset="11624.29">868 2011 0,'0'0'0,"0"21"15,21 0-15,0-21 0,0 0 0,0 21 16,1-21-16,-1 22 0,21-22 16,0 0-16,-20 21 0,41-21 0,-21 0 15,22 0-15,-1 21 0,1-21 16,-1 0-16,22 0 0,0 0 0,-22 0 16,22 21-16,21-21 0,-22 0 15,22 0-15,0 0 0,0 0 0,21 0 16,0 0-16,0 0 0,0 0 15,21 0-15,0 0 0,0 0 0,1 0 16,20 0-16,-21-21 16,43 21-16,-22-21 0,21 21 0,1 0 15,-1 0-15,1-21 0,-1 21 16,1 0-16,21 0 0,-22 0 0,22-22 16,-1 22-16,1 0 0,0 0 15,-1 0-15,22 0 0,0-21 0,0 21 16,0 0-16,0 0 0,-1 0 15,22 0-15,0 0 0,-21-21 0,21 21 16,0 0-16,0 0 0,0 0 16,0 0-16,21 0 0,-21 0 0,0 0 15,0 0-15,0 0 0,0 0 0,22 0 16,-22 0-16,0 0 16,21 0-16,-21 0 0,0 0 0,21 0 15,-21 0-15,0 0 0,21 0 16,-21 0-16,21 0 0,-21 0 0,0 0 15,0 0-15,21 0 0,-42 0 16,21 0-16,0 0 0,-21 0 0,21 0 16,-21 0-16,21 0 0,-21 0 15,21 0-15,-21 21 0,-1-21 0,1 0 16,0 0-16,-21 21 0,21-21 16,-22 0-16,1 0 0,21 22 0,-22-22 15,1 0-15,-21 21 16,20-21-16,-20 0 0,-1 21 0,1-21 15,-1 21-15,-20-21 0,-1 0 16,0 0-16,1 21 0,-1-21 0,-21 0 16,0 0-16,0 21 0,-21-21 15,0 0-15,-21 0 0,0 0 0,0 22 16,-21-22-16,20 0 0,-41 0 0,-1 0 16,1 0-16,-22 0 0,1 0 15,-22 0-15,0 0 0,-42 0 31,-22 0-31,1 0 0,-21 0 16,-1 21-16</inkml:trace>
  <inkml:trace contextRef="#ctx0" brushRef="#br0" timeOffset="12616.41">3831 3895 0,'0'0'0,"0"-21"0,0-1 16,0 1-1,0 42 48,0 1-63,0-1 16,0 0-16,0 21 0,0-21 15,0 22-15,0-1 0,0-21 0,0 22 16,0 20-16,0-21 0,0 1 15,0-1-15,0 22 0,0-22 0,0 21 16,0 1-16,0-22 0,0 43 16,0-22-16,0 22 0,0-21 0,0 20 15,0 1-15,0 0 0,0-1 16,0 1-16,0 0 0,0-1 0,0 22 16,0-21-16,-21 21 0,21-22 0,-21 1 15,21 0-15,0 20 0,-21-20 16,-1 21-16,1-21 0,21 20 15,0-20-15,-21 21 0,21-21 16,-21 20-16,21-20 0,-21 21 0,21 0 16,-21-22-16,21 22 0,0-21 0,0 0 15,0-1-15,0 1 0,0-22 16,0 1-16,0-22 0,0 1 0,0-1 16,0-21-16,0 0 0,0 0 15,0-42-15,0 0 16,0 0-16,0-21 0,0-1 0,0 1 15,0-22-15</inkml:trace>
  <inkml:trace contextRef="#ctx0" brushRef="#br0" timeOffset="14653.51">3873 4170 0,'0'-21'16,"0"0"-16,0-1 0,0 1 16,0 0-1,22 0 1,-1 21-1,0 0-15,0 0 0,0 0 16,0 0-16,1 0 16,-1 0-16,0 0 0,0 0 0,0 0 15,22 0-15,-22 0 0,21 0 16,0 0-16,1 21 0,-1-21 0,22 0 16,-1 0-16,1 0 0,20 0 15,1 0-15,0 0 0,-1 0 0,22 0 16,-21 0-16,21 0 0,21 0 15,0 0-15,0 0 0,0 0 0,21 0 16,-21 0-16,21 0 0,0 0 16,21 0-16,-20 0 0,20 0 0,-21 21 15,21-21-15,1 0 16,20 0-16,-20 0 0,-1 0 0,21 0 16,-20 21-16,20-21 0,1 0 15,-1 0-15,-20 0 0,20 0 0,1 22 16,-1-22-16,22 0 0,-22 0 15,1 0-15,-1 21 0,22-21 0,-22 0 16,1 0-16,-22 21 0,22-21 0,-22 0 16,22 0-16,-1 0 0,1 0 15,-22 21-15,21-21 0,-20 0 0,20 0 16,-20 0-16,20 0 0,-21 0 16,1 0-16,-22 0 0,21 0 0,1 0 15,-22 0-15,0 0 16,0 0-16,0 0 0,-21 0 0,0 0 15,21 0-15,-42 0 0,21 0 16,0 0-16,-21 0 0,0 0 0,0 0 16,-22 0-16,1 0 0,0 0 15,-22 0-15,22 0 0,-22 0 0,1 0 16,-1 0-16,1 0 0,-22 0 16,1 0-16,-1 0 0,0 0 0,-21 0 15,1 0-15,-1 0 0,0 0 16,-21 21 15,0 0-31,-21 1 16,21-1-16,-21 0 0,21 21 15,0-21-15,0 1 0,-22 20 16,22-21-16,-21 21 0,0 1 0,21-1 16,-21 0-16,21 22 0,0-22 15,0 22-15,-21-1 0,21 1 0,-21-1 16,21 22-16,0-22 0,0 1 15,0-1-15,0 22 0,-22-21 0,22-1 16,0 22-16,0-22 0,0 1 0,0 20 16,0-20-16,0-1 15,0 1-15,0 21 0,0-22 0,0 1 0,22-1 16,-22 22-16,0-1 0,0-20 16,21 21-16,-21-22 0,21 22 15,-21-22-15,21 1 0,-21-1 0,0-20 16,0 20-16,0 1 0,21-1 15,-21-21-15,0 22 0,0-1 0,0-20 16,0 20-16,0-20 0,0 20 16,0-21-16,0 1 0,0-1 0,0 0 15,0 1-15,0-1 0,0 0 0,0 1 16,0-1-16,0 0 0,0-20 16,0 20-16,0 0 0,0-21 0,-21 22 15,0-1-15,21-21 0,-21 0 16,0 22-16,21-22 0,-22 0 0,1 0 15,21 0-15,-21-21 0,0 22 16,0-1-16,0-21 16,-1 21-16,1-21 0,0 0 0,0 0 15,0 0-15,0 0 0,-1 0 0,1 0 16,0 0-16,0 0 0,-21 0 16,20 0-16,-20 0 0,0 0 0,-1 0 15,-20 0-15,21 0 0,-22 0 16,1 0-16,-1 0 0,-21-21 0,22 21 15,-22 0-15,1 0 0,-1-21 16,0 21-16,1 0 0,-22 0 16,21-22-16,-21 22 0,0-21 0,-21 21 15,22 0-15,-22 0 0,0 0 0,21 0 16,-21-21-16,-21 21 0,21 0 16,-22 0-16,1 0 0,21 0 0,-21 0 15,21-21-15,-21 21 0,0 0 0,0 0 16,-1 0-16,1 0 0,0 0 15,0-21-15,0 21 0,-22 0 0,22 0 16,-21 0-16,21 0 0,0 0 16,-1 0-16,-20-21 0,21 21 0,0 0 15,0 0-15,-1 0 0,1 0 0,0-22 16,0 22-16,0 0 0,0 0 16,-22-21-16,43 21 0,-21 0 15,0 0-15,0 0 0,0-21 0,21 21 16,-22 0-16,1 0 0,21-21 15,-21 21-15,21-21 0,0 21 0,0 0 16,-21 0-16,21-21 0,0 21 0,0 0 16,0 0-16,21-22 0,-21 22 15,0 0-15,21 0 0,-21 0 0,21-21 16,-21 21-16,22 0 0,-1 0 16,21 0-16,-21-21 0,22 21 0,-22 0 15,21 0-15,0 0 0,1 0 0,-1-21 16,22 21-16,-22 0 15,21 0-15,-20 0 0,20 0 0,1 0 16,20 0-16,-20 0 0,21 0 16,-1 0-16,1 0 0,0 0 0,-1 0 15,1 0-15,0 0 0,20 0 0,-20 0 16,21 0-16,0 0 0,0 0 16,-1-21-16,1 21 0,21-21 46,0-1-14,21 1-32,-21 0 0,22 0 0,-1 0 15</inkml:trace>
  <inkml:trace contextRef="#ctx0" brushRef="#br0" timeOffset="15412.08">7239 4106 0,'-21'0'47,"0"0"-31,-1 22-1,22-1 1,0 0-16,0 0 0,0 0 0,0 22 16,0-1-16,0 0 0,0 1 0,0-1 15,0 0-15,0 22 0,0-1 16,0 1-16,0-1 0,0 22 0,0 0 15,0-1-15,0 1 0,0 21 16,0-22-16,22 1 0,-22 21 0,0 0 16,0-22-16,0 22 0,21 0 15,-21-21-15,0 21 0,0-1 16,21 1-16,-21 0 0,0 0 0,0 0 16,0 0-16,0-1 0,0-20 15,0 0-15,0 21 0,0-22 0,0-20 16,0 20-16,0-20 0,0-22 0,0 22 15,0-22-15,0-21 0,0 22 16,0-22-16,0 0 0,0-42 31,0 0-31</inkml:trace>
  <inkml:trace contextRef="#ctx0" brushRef="#br0" timeOffset="16081.86">10710 4233 0,'0'0'15,"0"-21"-15,0 0 0,0 0 16,0 0-16,0 0 16,0-1-1,0 44 1,0-1-1,0 21-15,0-21 0,0 22 0,0 20 16,0-21-16,0 22 0,0-1 16,0 1-16,0-1 0,0 22 0,-21 21 15,21-21-15,-21 20 0,21 1 0,-21 0 16,21 0-16,-21 0 0,-1 0 16,22-1-16,-21 1 0,21 21 0,0-21 15,-21 21-15,0-21 16,21 21-16,-21 0 0,21-21 0,0 21 15,-21-21-15,21-1 0,-22 1 0,22 0 16,0 0-16,0-21 0,0-1 0,0 1 16,0-22-16,0 1 0,0-1 15,0-20-15,-21-1 0,21 0 0,0-20 16,0-1-16,0 0 0,-21-21 16,21-21-16,0-22 15,0 22-15</inkml:trace>
  <inkml:trace contextRef="#ctx0" brushRef="#br0" timeOffset="16732.84">13716 4276 0,'0'0'0,"21"-43"15,-21 22-15,0 0 16,0 42 15,0 0-15,0 1-16,0-1 0,21 21 0,-21-21 15,0 22-15,0-1 0,0 21 16,0 1-16,0-1 0,21 1 0,-21 42 16,22-22-16,-22 22 0,0 0 0,0 0 15,0 0-15,0 21 0,21-21 16,-21 21-16,0-22 0,0 22 0,0 0 15,0 0-15,0 0 0,0 22 16,0-22-16,0 0 0,0 0 16,0 0-16,0 0 0,0-22 0,-21 1 15,21 0-15,0-21 0,0-1 16,0 1-16,0-21 0,0-1 0,0-21 16,0 1-16,0-1 0,0-21 0,-22-42 31,1 0-31,21-21 0,-21-1 15</inkml:trace>
  <inkml:trace contextRef="#ctx0" brushRef="#br0" timeOffset="17836.75">4191 5440 0,'-21'0'16,"21"21"-1,21-21 17,0 0-17,0 0-15,0 0 0,1 0 16,20 0-16,-21 0 0,21 0 0,22 0 16,-22 0-16,22 0 0,-1 0 15,1 0-15,-1 0 0,22 0 0,-22 0 16,22 0-16,0 0 0,21 0 15,-1 21-15,22-21 0,0 0 16,22 0-16,-22 0 0,42 0 0,-21 0 16,43 0-16,-22 0 0,21 0 15,1 0-15,-1 0 0,22 0 0,0 0 16,21 0-16,-22 0 0,22 0 0,-21 0 16,21 0-16,-1 0 0,22 0 15,0 0-15,0 0 0,-21 0 0,21 0 16,0 0-16,0 0 0,0 0 15,-21 0-15,21 0 0,-21 0 16,0 0-16,0 0 0,-1 0 0,-20 0 16,21 0-16,-21 0 0,-22 0 15,1 0-15,-1 0 0,-21 0 0,1 0 16,-1 0-16,-21 0 0,0 0 16,-21 0-16,0 0 0,-21 0 0,0 0 15,-21 0-15,-1 0 0,-20 0 16,-1 0-16,1 0 0,-22 0 0,1 0 15,-22 0-15,0 0 0,0 0 0,-21-21 32,-21 21-1,0 0-31,0-21 0,-1 21 0,1 0 16,0 0-16,0 0 0,-21-21 0,20 21 15,-20 0-15,0 0 0</inkml:trace>
  <inkml:trace contextRef="#ctx0" brushRef="#br0" timeOffset="18872.3">3979 6837 0,'21'0'62,"1"0"-46,-1 0-16,0 0 16,21 0-16,-21 0 0,22 0 15,-22 0-15,42 0 0,-20 0 0,20 0 0,1 0 16,20 0-16,1 0 15,0 0-15,21 0 0,-1 0 0,22 0 16,0 0-16,0 0 0,22 0 16,-1 0-16,21 0 0,0-21 0,1 21 15,-1 0-15,22 0 0,20 0 0,-20 0 16,20 0-16,1 0 0,0 0 16,-1 0-16,22 0 0,0 0 0,0 0 15,0 0-15,0 0 0,21 0 16,0 0-16,0 0 0,21 0 0,0 0 15,0 0-15,0 0 0,0 0 0,22 0 16,-22 0-16,-21 0 0,21 0 16,0 0-16,-21 0 0,0 21 15,0-21-15,-21 0 0,0 0 16,0 0-16,-22 0 0,-20 21 0,-1-21 16,1 0-16,-22 0 0,-21 0 0,1 21 15,-1-21-15,-21 0 0,-21 0 16,-1 0-16,-20 0 0,0 0 0,-1 0 15,-41 0-15,20 0 0,-20 0 16,-22 0-16,0 0 0,0 0 0,0 0 16,-42 0 15,0 0-31,0 0 16,0 0-1,-1 0-15,1 0 0,0 0 0,0 0 16,21-21-16,-21 21 0,-22 0 0,22 0 15,-21 0-15,21 0 0,-43 0 16</inkml:trace>
  <inkml:trace contextRef="#ctx0" brushRef="#br0" timeOffset="19820.87">3683 7451 0,'0'0'0,"-21"0"0,0 0 15,-1 0-15,1 0 0,0 0 16,21 21 15,21-21-31,0 0 16,1 0-16,-1 21 0,21-21 16,0 21-16,1-21 0,20 21 15,-20-21-15,20 22 0,1-22 0,20 0 16,1 21-16,21-21 0,0 0 15,21 21-15,0-21 0,21 0 0,-21 0 16,42 0-16,0 21 0,1-21 0,20 0 16,1 0-16,20 0 0,1 0 15,21 0-15,0 0 0,0 0 0,21 0 16,0 0-16,0 0 0,21 0 16,-21 0-16,21 0 0,21 0 0,-21 21 15,22-21-15,-1 0 0,0 0 0,22 0 16,-22 0-16,22 0 0,-22 0 15,22 21-15,-22-21 0,0 0 16,1 0-16,-22 0 0,21 22 0,-21-22 16,0 0-16,-21 21 0,0-21 15,-21 0-15,21 0 0,-21 21 0,-21-21 16,-1 0-16,-20 21 0,-22 0 16,1-21-16,-1 0 0,-21 0 0,-21 21 15,0-21-15,-21 0 0,-21 0 16,-1 0-16,-20 22 0,-1-22 0,-20 0 15,-22 0-15,21 0 0,-21 0 16,-21 21 0,-21-21-1,0 0 1,0 0-16,0 0 0,-1 0 16,1 0-16,0 0 0,-21 0 0</inkml:trace>
  <inkml:trace contextRef="#ctx0" brushRef="#br0" timeOffset="19952.79">16573 7811 0,'0'0'0,"0"-22"0,22 22 16,-1 0-16,-42 0 31,-1 0-15,-20 0-16,21 0 0,0 22 15</inkml:trace>
  <inkml:trace contextRef="#ctx0" brushRef="#br1" timeOffset="26572.41">1312 4657 0,'0'0'0,"-42"0"0,0 0 15,-1 0-15,1 21 0,0-21 0,-1 0 16,1 21-16,0-21 0,20 0 15,1 21-15,0-21 0,0 0 16,21 21-16,21-21 16,21 22-16,1-22 15,20 0-15,22 0 0,21 0 16,0 0-16,-1 0 0,22 0 16,-21 0-16,0 0 0,21 0 0,-21 0 15,0 0-15,21 0 0,-43 0 0,22 0 16,-21 0-16,0 0 15,-22 0-15,1 0 0,-22 0 16,0 0-16,1 0 0,-22 0 0,-42 0 31,-1 0-31,1 0 16,-21 0-16,0-22 0,-22 22 16,22-21-16,-22 0 0,22 21 0</inkml:trace>
  <inkml:trace contextRef="#ctx0" brushRef="#br1" timeOffset="26804.28">2265 4636 0,'0'0'0,"21"0"16,0 0-1,0 0-15,22 0 0,-22 0 16,21 0-16,0 0 0,-20 0 0,20 0 16,0 21-16,1 0 0,-22-21 15,21 21-15,-42 0 0,0 0 0,0 1 16,0 20-16,-21-21 0,0 21 15,-22-20-15,1 20 0,-21 0 0,-1-21 16,1 22-16,20-1 0,-20-21 16,-1 0-16,22 22 0,0-22 15,-1 0-15,22 0 0,-21-21 0,21 21 16,-1 1-16,1-22 0</inkml:trace>
  <inkml:trace contextRef="#ctx0" brushRef="#br1" timeOffset="27449.12">995 6160 0,'0'0'0,"-43"0"0,22 0 0,-21 0 16,21 0-16,42 0 31,0 0-31,21 0 15,22 0-15,-1 0 0,22 21 16,0-21-16,-1 0 0,22 0 16,-21 0-16,21 0 0,0 0 15,-22 0-15,22 0 0,-21 0 16,21 0-16,-22 0 0,1 0 0,-22 0 16,1 0-16,-1 0 0,-20 0 15,-1 0-15,-21 0 0,0-21 0,-42-1 31,-21 22-31,21 0 0,-22 0 16,-20 0-16,21 0 0,-1 0 16,1 0-16,0 0 0,20 0 15,1 0-15,0 0 0,0 0 0,42 0 32,0 0-17,0 0-15,1 0 0,20 0 0,-21 0 16,0 0-16,22 0 0,-22 22 15,0-22-15,-21 21 0,0 0 16,0 0-16,0 0 16,-21 0-16,0-21 0,-1 22 15,1-1-15,-21 0 0,21 0 0,0-21 16,-22 21-16,22 0 0,0 1 16,0-22-16,-22 21 0,22 0 15</inkml:trace>
  <inkml:trace contextRef="#ctx0" brushRef="#br1" timeOffset="28088.22">783 7281 0,'0'0'0,"-42"0"15,63 0 17,0 0-32,0 22 0,43-22 15,-22 0-15,22 0 0,20 0 0,1 0 16,0 0-16,20 0 0,1 0 15,0 0-15,0 0 0,0 0 0,0 0 16,-1 0-16,1 0 0,-21 0 16,21 0-16,-22-22 0,1 22 0,0-21 15,-22 21-15,22 0 0,-43 0 16,1-21-16,-1 21 0,-21 0 16,21 0-16,-42-21 0,-21 0 15,0 21 1,0 0-16,-21 0 0,-1-21 15,1 21-15,0 0 0,-1 0 0,1 0 16,0 0-16,20-22 0,1 22 16,0 0-16,42 0 31,0 0-31,22 0 0,-22-21 16,21 21-16,1 0 0,-1 0 15,-21 0-15,21 0 0,-20 0 0,20 0 16,-21 21-16,0-21 15,0 22-15,-21-1 0,0 0 16,0 0-16,0 0 16,0 0-16,-21 1 0,0-1 0,-21 0 15,-1-21-15,1 21 0,0 0 16,-1 22-16,1-22 0,0 0 0,-1 0 16,1 0-16,21 0 0,-21 1 15,-1-1-15,22 0 0,-21 0 0</inkml:trace>
  <inkml:trace contextRef="#ctx0" brushRef="#br1" timeOffset="32620.72">635 8869 0,'0'-21'31,"0"0"-16,0-1 1,0 1 0,0 0-16,0 0 15,0 0-15,0 0 16,21-1-16,0 22 0,0 0 16,1-21-16,-1 21 0,0 0 15,0 0-15,0 21 0,0-21 16,22 43-16,-22-22 0,0 0 0,21 21 15,-20 1-15,-1-1 0,0 0 16,0 22-16,0-22 0,-21 1 16,0-1-16,0 21 0,0-20 0,-21-1 15,0-21-15,0 22 0,0-22 16,-1 0-16,22 0 0,-21 0 0,0 0 16,0-21-16,0 0 15,0-21 1,21 0-16,0 0 0,0 0 15,0 0-15,0-22 0,0 1 16,0 0-16,0-22 0,21 22 0,0-22 16,0 22-16,0 0 0,0-22 15,1 43-15,20-21 0,-21 20 16,0-20-16,0 42 0,1-21 0,-1 0 16,0 21-16,-21 21 31,0 0-16,0 0-15</inkml:trace>
  <inkml:trace contextRef="#ctx0" brushRef="#br1" timeOffset="33084.23">1587 8848 0,'0'0'0,"0"-21"0,0-1 16,-21 22 15,0 0-31,21 22 0,-21-1 16,0 21-16,0-21 0,-1 22 15,-20-1-15,21 0 0,0 1 0,0-1 16,-1 0-16,1-21 0,21 22 16,0-1-16,0-21 0,0 22 15,0-22-15,21 0 0,1-21 16,-1 21-16,0-21 0,0 0 0,21 0 15,-20 0-15,20 0 0,0 0 16,1 0-16,-22-21 0,21 0 0,0 0 16,1-1-16,-22-20 0,0 21 15,0-21-15,0-1 0,-21 1 16,0 0-16,0-22 0,0 22 0,-21-1 16,0 1-16,0 0 0,0-1 15,-22 22-15,22 0 0,-21 0 0,0 21 16,-1 0-16,1 0 15,21 21-15,-22 21 0,1-20 0,21 20 16,0-21-16,0 21 0,-1 1 16,22-1-16,0 0 0,0 1 15,0-1-15,0-21 0,0 0 0,22 1 16,-1-1-16,21 0 0,-21-21 16,22 0-16,-1 0 0,-21 0 0,21 0 15,1 0-15</inkml:trace>
  <inkml:trace contextRef="#ctx0" brushRef="#br1" timeOffset="34072.18">2074 8932 0,'21'-21'15,"-42"42"-15,42-63 0,-21 21 0,0 0 16,-21 42 15,21 0-31,-21 21 0,21-20 0,-21 20 16,21-21-16,-21 21 0,21 1 15,0-22-15,0 21 0,0 1 0,-21-22 16,21 0-16,0 21 0,0-21 16,0 1-16,0-1 0,0 0 15,21-21 1,0 0-16,0-21 16,0 0-16,-21-1 15,21 1-15,1 0 0,-1 0 0,0-21 16,0 20-16,-21-20 0,21 21 15,0 0-15,1-22 0,-1 22 0,0 0 16,-21 0-16,21 21 0,0 0 16,0 0-1,-21 21-15,0 0 16,0 0-16,0 1 0,0-1 16,0 0-16,0 21 0,0-21 15,0 1-15,0-1 0,0 0 16,0 0-16,0 0 0,0 0 0,0 1 15,22-22 1,-1 0-16,0 0 0,0 0 0,0 0 16,0 0-16,22-22 0,-22 1 15,0 0-15,21 0 0,-20 0 0,-1-22 16,0 22-16,0-21 0,0 21 16,0-22-16,-21 22 0,0-21 0,0 21 15,22 0-15,-22-1 0,0 1 16,0 0-16,-22 42 31,22 0-31,-21 1 0,21-1 16,0 0-16,-21 0 15,0 21-15,21-20 0,-21-1 0,21 21 16,0-21-16,0 0 0,0 1 16,0-1-16,0 0 0,0 0 0,0 0 15,21 0-15,0 1 0,0-22 0,0 0 16,1 21-16,-1-21 0,0 0 15,0 0-15,21 0 0,-20 0 0,20 0 16,0 0-16,-21-21 0,22-1 16,-22 1-16,21 21 0,-21-21 0,1 0 15,-1-21-15,21 20 0,-21-20 16,0 21-16,1-21 0,-22-1 0,0 1 16,21 21-16,-21 0 15,0-1-15,0 1 0,0 0 0,-21 21 16,-1 0-1,1 21-15,0 0 0,0 1 0,21-1 16,-21 0-16,21 0 0,0 0 16,0 0-16,0 1 0,0-1 0,0 0 15,21 0-15,0-21 0,0 21 16,0 0-16,1 1 0,20-22 0,-21 21 16,0-21-16,0 21 0,1 0 15,-1-21-15,-21 21 0,0 0 0,0 1 16,0-1-16,-21 0 0,-1 0 15,-20-21-15,21 21 16,-21 0-16,20-21 0,-20 22 0,21-22 16,0 0-16,0 0 0,-1 0 15,1 0-15,21-22 16,0 1-16,0 0 16,0 0-16,0-21 0,0 20 0</inkml:trace>
  <inkml:trace contextRef="#ctx0" brushRef="#br1" timeOffset="34896.8">8678 2561 0,'0'0'0,"21"-42"0,-21-43 16,0 64-16,0-21 0,22 21 15,-22-1-15,21 1 0,-21 0 0,0 0 16,0 42-1,0 21-15,0 1 16,0 20-16,-21 22 0,-1-22 16,1 22-16,0 0 0,0-1 0,0-20 15,0 21-15,-1-1 16,22-20-16,-21 20 0,21-20 0,-21-1 16,21-20-16,-21 20 0,21-20 15,0-1-15,0-21 0,-21 0 0,21 22 16,-21-22-16,21 0 15,0 0-15,-22-21 0,1 0 16,0 0-16,0-21 16,21 0-16</inkml:trace>
  <inkml:trace contextRef="#ctx0" brushRef="#br1" timeOffset="35132.66">8191 3239 0,'0'0'0,"0"-22"0,-21-41 16,21 84 15,0 0-31,21 22 0,1-22 16,-1 0-16,0 21 0,0 1 15,0-22-15,0 21 0,1-21 0,-1 22 16,0-22-16,-21 0 0,0 21 16,21-21-16,-21 1 0,21-22 0,-21 21 15,0 0-15,21-21 16,1 0-1,-1 0-15,-21-21 0,21 0 16,0-1-16,0-20 0</inkml:trace>
  <inkml:trace contextRef="#ctx0" brushRef="#br1" timeOffset="35323.55">8784 3217 0,'0'0'0,"42"-42"0,-20 21 16,-1 0-16,0 0 0,-21 42 31,-21 0-31,0 0 15,-1 21-15,-20-20 0,0 20 16,21 0-16,-22-21 0,1 22 0,21-1 16,-22-21-16,22 22 0,-21-22 15,21 0-15,0 0 0,21 0 0,0 0 16,0 1-16,-22-22 16</inkml:trace>
  <inkml:trace contextRef="#ctx0" brushRef="#br1" timeOffset="36632.6">11218 2477 0,'0'0'0,"0"-43"0,21 1 16,-21 21-16,0-22 0,22 22 0,-22 0 16,21 0-16,-21 0 0,0 0 15,0 42 1,0 21-16,0-21 15,0 43-15,0-1 0,0 1 0,0-1 16,-21 22-16,-1 0 0,1-1 16,0-20-16,0 20 0,0 1 0,0 0 15,-1-22-15,1 22 0,0-22 16,21-20-16,-21 20 0,21-20 0,-21-1 16,21-21-16,0 0 0,0 0 15,0 1-15,0-1 0,-21-21 31,-1-21-31,1-1 16,21 1-16,0 0 0</inkml:trace>
  <inkml:trace contextRef="#ctx0" brushRef="#br1" timeOffset="36868.47">10710 3112 0,'0'0'16,"-21"0"-1,21 21 1,21 21-16,0-21 0,1 22 0,-1-22 16,0 21-16,0 0 0,0-20 15,0 20-15,1-21 0,-1 21 0,0-20 16,0-1-16,0 0 0,0 0 16,1 0-16,-1-21 0,-21 21 15,21-21-15,0 0 0,0 0 16,0 0-16,1-21 15,-1 0-15,-21 0 0</inkml:trace>
  <inkml:trace contextRef="#ctx0" brushRef="#br1" timeOffset="37068.4">11409 3112 0,'42'-22'16,"-84"44"-16,105-65 0,-42 22 0,1 21 15,-1 0-15,0 0 0,-21 21 16,0 0-1,-21 22-15,0-22 0,-22 21 16,22-21-16,0 22 0,-21-1 0,-1-21 16,22 22-16,-21-1 0,21-21 15,-22 0-15,22 22 0,21-22 0,0 0 16,21-21 0</inkml:trace>
  <inkml:trace contextRef="#ctx0" brushRef="#br1" timeOffset="37655.75">12933 2942 0,'0'0'0,"-21"0"0,-22 0 15,22 0-15,0 0 0,0-21 16,0 21-16,-22 0 0,22 0 0,0 0 16,42 0-1,0 21 1,0-21-16,22 21 0,20-21 16,1 0-16,20 22 0,1-22 15,21 0-15,0 21 0,0-21 0,-1 0 16,-20 0-16,21 0 0,0 0 15,0 0-15,-22 0 0,22 0 0,-21 0 16,-22 0-16,22 0 0,-43 0 16,22 0-16,-22 0 0,-21-21 0,0 21 15,1 0-15,-22-22 16,-22 1-16,-20 21 0,21-21 16,-21 21-16,-1-21 15,1 21-15,-22-21 0,22 21 0,21 0 16,-21 0-16,20-21 0,1 21 0,0 0 15,42 0 1,0 0 0,22 0-16,-22 0 0,21 0 0,1 0 15,-1 0-15,0 0 0,22 21 16,-22-21-16,-21 21 0,0 0 16,-21 0-16,0 0 0,0 1 0,0-1 15,-42 0-15,21 0 0,-21 0 16,-1 0-16,1 1 0,0-1 0,-22 0 15,22 0-15,-22 0 16,22 0-16,0 1 0,20-1 0,-20-21 16,21 0-16,0 0 0</inkml:trace>
  <inkml:trace contextRef="#ctx0" brushRef="#br1" timeOffset="40479.29">16806 2942 0,'0'0'0,"21"-42"0,1-22 16,-1 43-16,-21 0 0,0 0 0,0 0 15,0 0-15,-21 21 16,-1 0-16,-20 0 15,0 0-15,-1 0 0,1 21 0,-21 0 16,20 21-16,1-21 0,-22 22 16,22-1-16,0 0 0,-1 1 0,1 20 15,0 1-15,-1-22 0,22 22 16,-21-1-16,21-21 0,21 22 0,0-22 16,0 1-16,0-22 0,42 21 15,-21-21-15,22 0 0,-1-21 0,0 22 16,22-22-16,-1 0 0,-20 0 15,20 0-15,1 0 0,-22-22 0,21 22 16,-20-21-16,20 0 0,-20 0 16,-1 0-16,0-22 0,1 22 15,-22-21-15,0 21 0,21-22 16,-21 22-16,-21 0 0,0 0 0,22 0 16,-22 0-16,-22 21 15,1 21-15,0 0 16,0 0-16,0 21 0,-22-20 15,22 20-15,0-21 0,0 21 0,0-20 16,0-1-16,21 21 0,-22-21 16,22 0-16,0 1 0,0-1 15,43 0-15,-22-21 0,0 0 16,21 0-16,-20 0 0,20 0 0,21 0 16,-20-21-16,-1 0 15,22-1-15,-22 22 0,0-21 0,1-21 16,20 21-16,-42 0 0,22-22 15,-22 1-15,0 0 0,0-1 0,-21 1 16,0 0-16,0 20 0,0-20 16,-21 0-16,0 21 0,-22-1 0,1 1 15,0 21-15,-1 0 0,1 0 16,-21 0-16,20 0 0,1 21 0,0 1 16,-1 20-16,1-21 0,21 21 15,0-20-15,-1 20 0,1-21 16,21 21-16,0-20 0,0-1 15,0 0-15,21 0 0,1 0 0,-1 0 16,0-21-16,21 0 0,1 0 16,-1 0-16,21 0 0,-20 0 0,20-21 15,1 0-15,-1 0 0,1 0 16,-1-22-16,1 22 0,-22-21 0,22 0 16,-22-1-16,0-20 0,1 20 15,-1-20-15,0-1 0,1 1 0,-22-1 16,21 1-16,-21-1 0,0 1 15,1-1-15,-22 22 0,0 0 0,0 21 16,0-1-16,0 1 16,0 42-16,-22 22 15,1-1-15,0 0 0,0 1 16,-21 20-16,20-20 0,1 20 16,0 1-16,0-22 0,0 21 0,-22 1 15,43-1-15,-21-20 0,0 20 16,21-20-16,0 20 0,0-21 0,0 1 15,0-22-15,0 21 0,0-21 16,21 22-16,0-43 0,22 21 0,-22 0 16,21-21-16,-21 0 0,22 0 15,-1 0-15,0 0 0,1-21 0,-1 0 16,-21 0-16,22-1 0,-22 1 16,21 0-16,-21-21 0,0 21 15,1-22-15,-22 1 0,0 21 16,0-22-16,0 22 0,0 0 0,0 0 15,0 42 1,-22 0 0,1 0-16,0 1 0,0-1 15,21 21-15,-21-21 0,21 0 0,-21 22 16,21-22-16,0 0 0,0 0 16,0 0-16,0 1 0,0-1 0,21-21 15,0 21-15,21-21 0,-21 0 16,22 0-16,-1 0 0,0 0 15,1 0-15,-1 0 0,0 0 0,1-21 16,-1 21-16,0-21 0,-20-1 16,20-20-16,0 21 0,-21 0 0,1-22 15,-1 1-15,0 21 0,0-21 16,-21 20-16,21 1 0,-21 0 16,0 0-16,-21 42 15,0 0 1,0 0-16,21 1 0,-21-1 0,-1 0 15,22 21-15,-21-21 0,21 1 16,0-1-16,0 0 0,0 0 0,0 0 16,0 0-16,0 1 0,21-22 15,1 21-15,-1-21 0,0 0 16,0 0-16,0 0 0,0 0 16,1 0-16,20 0 0,-21-21 0,0-1 15,22 22-15,-22-21 0,0-21 16,21 21-16,-21 0 0,22-22 0,-22 22 15,0-21-15,0 21 0,0-1 16,-21 1-16,0 0 0,-21 42 31,0 0-31,0 1 0,0-1 16,0 21-16,-1-21 0,1 0 16,0 1-16,21 20 0,0-21 15,-21 0-15,21 0 0,-21 1 16,21-1-16,0 0 15,21-42 17,0 21-32,-21-21 15,21-1-15,0 1 0,1 0 0,-1 0 16,0-21-16,0 20 0,0-20 16,0 0-16,1 21 0,-1-1 15,0 1-15,0 0 0,0 21 16,0 0-16,-21 21 15,0 0 1,0 1-16,22 20 0,-22-21 0,0 0 16,0 0-16,21 1 0,-21 20 15,0-21-15,0 0 0,21-21 0,-21 21 16,21 1-16,0-1 0,0-21 16,1 0-16,-1 0 0,0 0 15,0 0-15,0 0 16,0-21-16,1 21 0,-22-22 15,21 1-15,0 0 0,0 0 16,-21-21-16,21 20 0,0-20 16,1 21-16,-1-21 0,0 20 15,-21 1-15,21 0 0,0 21 16,-21 21 0,0 0-1,0 1-15,0 20 0,0-21 0,0 0 16,-21 0-16,21 1 0,0 20 15,0-21-15,0 0 0,0 0 16,0 1-16,21-1 0,0-21 16,1 21-16,-1-21 0,0 0 15,0 0-15,0 0 16,0 0-16,1-21 0,-1 21 0,-21-21 16,21-1-16,0 1 0,0 0 15,0-21-15,1 21 0,-1-22 16,0 1-16,-21 21 0,21 0 0,-21-22 15,21 43-15,-21-21 0,0 0 16,0 42 0,0 0-16,0 22 15,-21-22-15,0 0 0,0 0 16,0 0-16,21 0 16,0 1-16,-22-1 0,22 0 0,-21 0 15,21 0-15,0 0 0,-21-21 16,21 22-16,21-22 31,0 0-31,-21-22 0,22 1 16,-1 21-16,0-21 0,0-21 15,0 21-15,0-1 0,1-20 0,20 21 16,-21-21-16,0 20 0,22 1 16,-22 0-16,0 0 0,0 21 0,0 0 15,0 0-15,-21 21 16,0 0-16,0 0 0,0 1 0,0-1 15,0 0-15,-21 0 0,21 21 16,0-20-16,-21-1 0,21 0 0,-21 0 16,21 0-16,0 0 15,0 1-15,0-1 0,21 0 16,0 0-16,0-21 0,1 0 16,-1 0-16,0 0 0,21 0 0,1 0 15,-22 0-15,21 0 0,0-21 16,1 21-16,-22-21 0,21 0 0,1-1 15,-22-20-15,21 21 0,-21-21 16,22 20-16,-22-20 0,0 0 16,-21 21-16,0-1 0,21 1 0,-21 0 15,0 0-15,-21 21 16,-21 0-16,20 0 0,1 21 16,0 0-16,0 0 0,0 1 15,21 20-15,0-21 0,0 0 16,0 22-16,0-22 0,0 0 0,0 21 15,0-21-15,21 1 0,-21-1 16,21 0-16,-21 0 0,0 0 16,0 0-16,0 1 0,-21-1 15,0-21 1,0 21-16,-1-21 0,1 0 16,-21 0-16,21 0 0,0 0 15,-22 0-15,22 0 0,-21 0 0,-1 0 16,1-21-16,0 21 0</inkml:trace>
  <inkml:trace contextRef="#ctx0" brushRef="#br1" timeOffset="42361.89">4805 4001 0,'0'0'0,"21"0"0,0 0 15,0 0-15,0 0 0,1 0 16,-1-22-16,0 22 16,0 0-16,0 0 0,0 0 15,-21-21 1,-21 21 15,0 0-31,-21-21 0,21 21 0,-22 0 16,1 0-16,0 0 0,-22 0 15,22 0-15,-1 0 0,1 0 0,-21 0 16,20 0-16,1 0 0,0 0 16,-1 0-16,1 0 0,0 0 0,20 0 15,-20 0-15,21 0 0,0 0 16,-22 0-16,22 0 0,0 0 16,0 0-16,0 0 0,0 0 15,-1 0-15,1 0 0,0 21 0,0-21 16,21 21-16,-21 1 15,0-1-15,21 0 0,-22 0 0,22 0 16,0 0-16,0 1 0,0-1 16,-21 0-16,21 21 0,-21-21 0,21 22 15,-21-22-15,21 21 0,0-21 16,-21 22-16,21-1 0,-21-21 0,21 22 16,0-22-16,-22 21 15,22 0-15,-21 1 0,21-22 0,0 21 16,-21 1-16,21-1 0,0 0 15,0 1-15,0-1 0,0 0 0,-21 1 16,21-1-16,0-21 0,0 21 16,0 1-16,0-22 0,0 21 0,0-21 15,0 1-15,0 20 0,0-21 16,21 0-16,0 0 0,-21 1 0,21-1 16,-21 0-16,22 0 0,-1 0 0,0 0 15,0 1-15,0-1 16,-21 0-16,21-21 15,1 21-15,-22 0 0,21-21 0,0 0 16,0 21-16,0-21 16,22 0-16,-22 0 0,0 0 15,21 0-15,-21 0 0,22 0 0,20 0 16,-20 0-16,20 0 0,1 0 16,-1 0-16,1 0 0,-1-21 0,22 21 15,-1 0-15,-20 0 0,21-21 16,-22 21-16,1 0 0,-1 0 0,22 0 15,-22 0-15,1 0 0,-1 0 16,1 0-16,20 0 0,-20 0 0,-1 0 16,1 0-16,-1 0 0,1 0 15,-1 0-15,1-21 0,-1 21 0,-20 0 16,20 0-16,-20 0 0,20 0 16,-21 0-16,1 0 0,-1-21 15,0 21-15,1 0 0,-1 0 0,0-21 16,-20 21-16,20-22 0,-21 22 15,21-21-15,-20 21 0,-1-21 0,21 21 16,-21-21-16,0 0 0,1 0 16,-1-1-16,21 1 0,-21 0 0,0 0 15,1 0-15,-1 0 0,-21-22 0,21 22 16,-21-21-16,21 21 0,-21-1 16,0-20-16,0 21 0,0-21 0,0-1 15,0 22-15,0-21 16,0-1-16,0 1 0,0 0 0,0 21 15,-21-22-15,21 1 0,0 21 0,0-22 16,0 1-16,0 21 0,0-21 16,0 20-16,0-20 0,0 21 0,0 0 15,0 0-15,0-1 0,0 1 16,-21 0-16,21 0 0,0 0 0,-21 0 16,-1-1-16,1 1 0,-21 21 15,21-21-15,-22 0 0,22 0 0,-21 21 16,0-21-16,-22-1 0,22 1 15,-22 21-15,1-21 0,-1 0 0,1 0 16,-22 21-16,22-21 16,-22 21-16,0-22 0,1 22 0,-22-21 15,21 21-15,0 0 0,1 0 16,-1-21-16,0 21 0,1 0 0,-1 0 16,0 0-16,1-21 0,-1 21 15,0 0-15,1 0 0,-1-21 0,0 21 16,22 0-16,-22 0 0,22 0 15,20 0-15,-20 0 0,21 0 0,20 0 16,-20 0-16,21 0 0,0 0 16,0 21-16,-1-21 0,22 21 15,-21-21-15,21 21 16,-21 0-16,21 1 16,0-1-1,21 0-15,0-21 16,1 0-16,-1 21 15,21 0-15</inkml:trace>
  <inkml:trace contextRef="#ctx0" brushRef="#br1" timeOffset="43597.22">7705 4339 0,'21'0'15,"-21"-21"-15,0 0 16,-21 21-1,-1 0 1,1 0-16,0 0 0,0 0 16,0 0-16,0 0 0,-22 0 0,22 0 15,0 21-15,-21-21 0,20 21 0,1 0 16,0 1-16,0-1 16,0 21-16,0-21 0,-1 0 0,1 22 0,0-1 15,0 0-15,0 1 0,0-1 16,21 0-16,-22 22 0,1-22 15,21 22-15,-21-22 0,21 22 16,0-22-16,0 21 0,0-20 0,0-1 16,0 22-16,0-22 0,0-21 0,21 21 15,-21 1-15,21-22 0,1 21 16,-1-21-16,21 1 0,-21-1 0,22 0 16,-22 0-16,21 0 0,0 0 15,1-21-15,-1 22 0,0-22 0,22 0 16,-1 0-16,1 0 0,-1 0 15,1 0-15,-1 0 0,1 0 0,21 0 16,-22 0-16,1 0 0,-1 0 16,1 0-16,-1 0 0,22 0 15,-22 0-15,22 0 0,-22 0 0,22 0 16,0 0-16,-22 0 0,22 0 16,0 0-16,-22 0 0,22 0 0,-22 0 15,1 0-15,20 0 0,-20 0 16,-1 0-16,22 0 0,-21 0 0,-1 0 15,1 0-15,-1 0 0,1 0 0,-1-22 16,1 22-16,-1-21 0,-21 0 16,22 0-16,-22 0 0,1 0 0,-1-1 15,0 1-15,1 0 0,-1-21 16,-21 21-16,21-1 0,-20 1 16,-1-21-16,0 21 0,-21 0 0,0-22 15,21 1-15,-21 21 0,0-22 16,0 1-16,0 0 0,0-1 0,0 1 15,0 0-15,0-22 0,0 22 16,0 0-16,0 20 0,0-20 0,-21 0 16,21 21-16,0-22 0,-21 22 15,0 0-15,21 0 0,-22 0 0,1-1 16,0 1-16,-21 21 0,21-21 16,-22 0-16,1 21 0,-22-21 0,1 21 15,-1 0-15,1-21 0,-22 21 16,1 0-16,-1-22 0,0 22 15,-21 0-15,22 0 0,-1 0 0,-21 0 16,22 0-16,-22 0 0,0 0 16,21 0-16,-21 0 0,22 22 0,-1-22 15,22 21-15,-22-21 0,21 21 16,1-21-16,21 21 0,-22-21 0,22 21 16,-1-21-16,1 21 0,21-21 15,0 0-15,21 22 0</inkml:trace>
  <inkml:trace contextRef="#ctx0" brushRef="#br1" timeOffset="44388.33">11726 4445 0,'21'-21'0,"-42"42"0,64-42 0,-22 0 16,-21 0-16,0-1 16,0 1-16,-21 21 15,21-21-15,-22 21 16,-20 0-16,21 0 0,0 0 0,-22 0 15,1 0-15,0 21 0,-1 0 16,1 1-16,0-1 0,-1 21 0,-20-21 16,-1 22-16,1-1 0,-22 0 0,22 22 15,-22-22-15,22 22 0,-1-1 16,22 1-16,-22-1 0,22 1 0,21-22 16,0 21-16,21-20 0,0-1 15,0 0-15,21 1 0,0-1 0,21-21 16,22 22-16,-22-22 0,43 0 15,-22 21-15,22-21 0,21 1 16,-22-1-16,1-21 0,21 21 0,-21-21 16,20 0-16,-20 0 0,21 0 15,-21 0-15,-1 0 0,22 0 0,-21-21 16,-1 0-16,1-1 0,0 1 16,-22 0-16,22 0 0,-22-21 0,1 20 15,-1-20-15,22-21 0,-21 20 16,-1-41-16,-21 20 0,22-21 0,-22 1 15,1 20-15,-1-20 0,-21-1 16,0 0-16,-21 1 0,0 20 0,-21-21 16,0 22-16,-43-1 0,22 1 15,-43 21-15,22-1 0,-22 1 0,-21 21 16,1 0-16,-22-1 16,0 22-16,0 0 0,21 0 0,0 22 15,0-1-15,21 0 0,22 21 16,-22-21-16,22 22 0,20-1 0,-20-21 15,21 22-15,-1-1 0,1 0 0,0-21 16,-1 22-16,1-22 0,21 21 16</inkml:trace>
  <inkml:trace contextRef="#ctx0" brushRef="#br1" timeOffset="45268.53">5778 5588 0,'0'-21'0,"0"42"0,22-84 0,-1 41 0,-21 1 16,21 0-16,0 0 0,-21 0 16,21 21-16,0 0 0,1 0 15,-1 0-15,0 21 0,-21 0 16,21 0-16,0 22 0,0-1 0,-21 21 15,22 1-15,-1-1 0,0 1 16,0 21-16,0-22 0,0 22 0,1 21 16,-1-1-16,0 1 0,0 0 0,21 21 15,-20-21-15,-1 21 16,21 0-16,-21 21 0,0-21 0,1 21 16,-1 0-16,0 1 0,0-22 15,0 21-15,0 0 0,1 0 0,-1-21 16,0 0-16,0 21 0,0-21 0,0 0 15,1-21-15,20 0 0,-21 0 16,0 0-16,0-1 0,1 1 0,-1-21 16,-21 0-16,21-1 0,0-20 0,-21-1 15,21 1-15,-21-1 0,0-20 16,21 20-16,-21-42 0,22 22 0,-22-1 16,0-21-16,0 0 0,21 0 15,-21-42 1,0 0-1,0 0-15,0 0 0,-21 21 0,-1-21 16,1-1-16,21 1 0,-21 0 16,0 0-16,0 0 0,0 21 0,21-21 15,0-1-15,-22 22 0,22-21 16,-21 21-16,21 21 31,0 1-31,0-1 16,0 0-16,0 21 0,0-21 0,0 22 15,0-22-15,0 0 0,0 21 0,0-20 16,21-1-16,-21 0 16,0 0-16,22 0 0,-1-21 15,0 0-15,0 0 0,0-21 16,22 0-16,-22 0 0,0 0 16,21-1-16,-21-20 0,1 21 0,20-21 15,-21-1-15,21 22 0,-20-21 16,-1-1-16,0 22 0,21 0 0,-21-21 15,1 42-15,-1-21 0,0-1 0,0 22 16,0 0-16,22 0 0,-22 0 16,0 0-16</inkml:trace>
  <inkml:trace contextRef="#ctx0" brushRef="#br1" timeOffset="46356.82">8826 10351 0,'0'0'0,"0"-22"0,0 1 0,0 0 15,0 0-15,0 0 16,-21 21-16,0-21 0,0 21 16,0 0-16,0 0 0,-1 0 0,-20 21 15,21 0-15,-21 0 0,20 21 16,-20 1-16,21-1 0,0 22 0,-22-22 16,22 21-16,0 1 0,-21-1 15,21 1-15,21-22 0,-22 22 0,22-22 16,0 22-16,0-22 0,0 0 0,22 1 15,-1-1-15,21 0 16,-21-21-16,43 1 0,-22-1 0,0 0 0,22-21 16,-1 0-16,1 0 0,21 0 15,-22 0-15,1-21 0,20 0 16,-20-1-16,-1-20 0,1 21 0,-22 0 16,22-22-16,-22 1 0,0 21 15,1-21-15,-22 20 0,0-20 0,0 21 16,-21-21-16,0 20 0,0-20 0,0 21 15,0 0-15,-21 21 0,21-21 16,-21 21-16,-22 0 0,22 0 0,0 0 16,-21 0-16,21 21 0,-22 0 0,22 0 15,-21 0-15,21 22 16,-22-22-16,22 21 0,0 0 0,0-20 16,0 20-16,21 0 0,0 1 15,0-1-15,0 0 0,0-21 0,21 22 16,21-22-16,-21 0 0,22 0 0,-22-21 15,21 0-15,22 0 0,-22 0 16,0 0-16,22-21 0,-1 0 0,-20 0 16,20 0-16,1-22 0,-22 22 0,21-21 15,-20-1-15,-1 22 0,0-21 16,1 0-16,-1-22 0,0 22 0,-20-22 16,-1 1-16,0-1 0,0 1 15,0-1-15,-21-20 0,21 41 16,-21-20-16,0 20 0,0 1 0,0 21 15,0 0-15,0 0 0,0-1 16,-21 44 0,0-1-16,0 21 0,21-21 0,-21 43 15,0-22-15,-1 22 0,1-1 16,0-21-16,0 22 0,0-1 0,21-20 16,-21 20-16,21-20 0,0-1 15,0 0-15,0 1 0,21-22 0,0 0 16,0 21-16,0-21 0,0 1 0,22-22 15,-22 0-15,21 0 16,1 0-16,-22 0 0,21 0 0,0-22 16,1 1-16,-1 0 0,0 0 0,-20 0 15,20-22-15,0 22 0,1-21 16,-1 0-16,0-22 0,1 1 0,-1-1 16,-21 1-16,21-1 0,-20 1 15,-1 20-15,0-20 0,-21 20 0,0 22 16,0 0-16,0 0 0,0 42 15,0 21-15,0-20 16,0 41-16,-21-21 0,21 22 0,-21-22 16,21 22-16,0-1 0,0-20 0,0-1 15,0 0-15,21 1 16,0-22-16,0 21 0,0-21 0,22 0 16,-22 1-16,21-1 0,0 0 0,1-21 15,-1 0-15,0 0 0,1 0 16,-22 0-16,21 0 0,-21-21 0,-21 0 15</inkml:trace>
  <inkml:trace contextRef="#ctx0" brushRef="#br1" timeOffset="50200.2">2159 3620 0,'21'-22'16,"-21"1"-16,21 0 0,-21 0 16,0 0-16,0 0 15,0-1-15,0 1 0,0 0 16,-21 21 15,0 0-31,0 0 16,0 21-16,21 0 0,-22 1 15,1 20-15,21-21 0,-21 0 0,21 22 16,-21-1-16,21-21 0,0 21 16,0 1-16,0-22 0,0 21 0,0-21 15,0 22-15,0-22 0,0 21 16,21-21-16,0 1 0,0-1 16,1 0-16,-1 0 0,0-21 15,0 0-15,21 0 0,-20 0 0,20 0 16,-21 0-16,21 0 0,1-21 15,-1 0-15,-21 0 0,22-1 16,-22 1-16,21 0 0,-21 0 0,0-21 16,1 20-16,-1 1 0,0-21 15,-21 0-15,0 20 0,0-20 0,0 0 16,0-1-16,0 22 0,-21-21 16,0 0-16,-1 20 0,1 1 0,0 0 15,0 0-15,0 0 0,0 21 16,-22 0-16,1 0 0,0 0 15,-1 0-15,1 0 0,0 0 16,-1 21-16,1 0 0,0 0 16,20 0-16,-20 1 0,21 20 0,0-21 15,0 0-15,21 22 0,0-22 16,0 0-16,0 21 0,0-21 0,0 22 16,0-22-16,0 0 0,21 0 15,0 0-15,0 22 0,0-22 0,0 0 16,1-21-16,-1 21 0,21 0 15,0-21-15,-20 0 0,20 0 16,0 0-16,1 0 0,-22 0 16,21-21-16,0 0 0,1 21 15,-22-21-15,21 0 0,-21 0 0,1-1 16,-1 1-16,0 0 0,0-21 16,0 21-16,-21-22 0,0 1 0,0 0 15,0 20-15,0-20 0,0 0 16,-21-1-16,0 1 0,0 21 0,0-21 15,-1 20-15,-20 22 0,0-21 16,21 21-16,-22 0 0,1 0 0,0 0 16,-1 0-16,1 21 0,0-21 15,20 22-15,-20 20 0,21-21 16,0 21-16,0-20 0,-1 20 16,1 0-16,21 1 0,0-1 15,0 0-15,0 1 0,0-22 0,0 21 16,0 0-16,0-20 0,21 20 15,1-21-15,-1 21 0,0-20 0,21-1 16,-21 0-16,22 0 0,-1 0 16,0-21-16,-20 0 0,20 0 15,0 0-15,1 0 0,-1-21 0,0 0 16,1 0-16,-1 0 0,-21-1 16,21 1-16,-20 0 0,-1-21 0,0 21 15,0-22-15,-21 1 0,0 0 16,0-1-16,0 1 0,0 0 15,0-1-15,-21-20 0,0 20 16,-22 1-16,22 0 0,-21-1 0,21 1 16,-22 21-16,1 21 0,0 0 15,-1 0-15,1 0 0,0 0 0,-1 21 16,22 0-16,-21 22 0,21-22 16,-22 21-16,43 0 0,-21 1 15,0-1-15,21 0 0,0 1 0,0-1 16,0 0-16,0 1 0,0-22 15,0 21-15,0-21 0,21 22 16,0-22-16,1 0 0,-22 0 16,21 0-16,21-21 0,-21 22 0,0-22 15,1 0-15,-1 0 0,21 0 16,-21 0-16,0 0 0,1 0 0,-1 0 16,0 0-16,0 0 0,0-22 15</inkml:trace>
  <inkml:trace contextRef="#ctx0" brushRef="#br1" timeOffset="52344.87">5863 2858 0,'0'0'0,"0"-22"16,-21 22-16,21-21 0,-21 21 16,0 0-1,-1 0-15,1 0 16,0 21-16,0-21 15,0 22-15,21-1 0,-21 0 0,21 21 16,-22-21-16,1 22 0,21-22 16,0 21-16,0 1 0,0-1 0,0 0 15,0 1-15,0-1 0,0 0 16,0-21-16,21 22 0,1-22 0,-22 0 16,42 0-16,-21-21 0,0 21 15,22-21-15,-1 0 0,-21 0 0,21 0 16,1 0-16,-1-21 0,-21 21 15,22-21-15,-1 0 0,-21 0 0,21 0 16,-20-1-16,20-20 0,-21 21 16,0-21-16,0-1 0,1 22 15,-1-21-15,-21-1 0,0 1 16,0 21-16,0-21 0,0-1 0,0 22 16,0-21-16,-21-1 0,21 22 15,-22 0-15,1 0 0,-21 0 0,21 0 16,0 21-16,-22 0 0,1 0 15,21 0-15,-22 0 0,1 0 0,0 21 16,-1 0-16,1 0 0,0 0 16,21 0-16,-22 22 0,22-1 0,-21-21 15,21 22-15,21-1 0,0 0 16,0 1-16,0-1 0,0 0 0,0 1 16,0-22-16,0 21 15,21-21-15,0 22 0,0-22 0,0 0 16,22 0-16,-1-21 0,-21 21 15,21-21-15,1 0 0,-1 0 0,0 0 16,1 0-16,-1 0 0,-21-21 16,22 0-16,-1 0 0,-21 0 0,21-1 15,-20-20-15,-1 21 0,0-21 16,0 20-16,0-20 0,0 21 0,-21-21 16,0-1-16,0 1 0,0 21 15,0-22-15,0 1 0,-21 21 16,0-21-16,0 20 0,0-20 15,-22 21-15,22 0 0,0 0 0,-21 21 16,21 0-16,-22 0 0,22 0 16,-21 0-16,-1 0 0,1 21 0,0 0 15,21 21-15,-22-21 0,1 22 16,21-22-16,-22 21 0,22 1 0,21-1 16,-21 0-16,21 1 0,0-1 15,0 0-15,0 1 0,0-1 0,0-21 16,21 21-16,-21-20 0,43-1 15,-22 0-15,0 0 0,21-21 16,1 0-16,-22 0 0,21 0 0,0 0 16,1 0-16,-1 0 0,0-21 15,-20 0-15,20-22 0,-21 22 0,21-21 16,-20 21-16,-1-22 0,0 1 16,-21 0-16,0-1 0,0 1 0,0 0 15,0-1-15,0 1 0,-21 0 16,-22 21-16,22-22 0,-21 22 0,21-21 15,-22 42-15,1-21 0,0 21 16,-1 0-16,1 0 0,0 21 0,-1 0 16,22 0-16,-21 21 0,21-20 15,0-1-15,-1 21 0,1 0 16,0-20-16,21 20 0,0-21 16,0 0-16,0 22 0,0-22 0,0 21 15,0-21-15,0 0 0,0 1 16,0-1-16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4T05:23:59.1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3577 1439 0,'0'0'0,"0"-21"0,0 0 16,0 0-16,0 0 16,0 0-16,-21 21 0,21-22 15,0 1 1,-21 21 15,0 21-31,21 1 0,0-1 16,-22 0-16,1 0 15,21 0-15,-21 0 0,0 22 0,21-22 16,0 21-16,0 1 0,-21-1 16,21 0-16,-21 1 0,21 20 0,-22-21 15,22 22-15,0-1 0,-21 1 16,0-1-16,0 1 0,21-1 15,0 1-15,-21 21 0,0-22 0,21 22 16,-22-1-16,22 1 0,0-21 16,-21 20-16,21 1 0,-21 0 15,21-1-15,0 1 0,-21 21 0,21-22 16,-21 22-16,0-21 0,21 0 16,-22 20-16,22-20 0,0 21 0,0 0 15,-21-22-15,21 22 0,-21-21 16,21 21-16,-21-22 0,21 1 0,0 0 15,0-1-15,0 1 0,0-21 16,0-1-16,-21 1 0,21-1 0,0-21 16,0 1-16,0-1 0,0-21 15,0 0-15,0-42 32,0-21-32,0 21 15,0-22-15,0 1 0,0 0 0,21-22 16,-21 1-16</inkml:trace>
  <inkml:trace contextRef="#ctx0" brushRef="#br0" timeOffset="1700.09">3704 1397 0,'0'0'0,"-21"0"0,21 21 62,21-21-62,0 0 0,0 0 0,1 0 16,20 21-16,-21-21 15,0 0-15,22 0 0,-22 0 16,21 22-16,0-22 0,1 0 0,-1 0 16,22 21-16,-22-21 0,21 0 15,1 0-15,21 21 0,-1-21 16,1 0-16,21 0 0,-22 0 0,43 0 15,-21 0-15,21 0 0,21 0 16,-21 0-16,22 0 0,20 0 0,-21 0 16,21 0-16,1 21 0,-1-21 15,0 0-15,22 0 0,-22 0 0,1 21 16,20-21-16,-21 0 0,22 0 16,-1 21-16,-20-21 0,20 0 0,1 22 15,-1-22-15,1 0 0,-1 21 16,1 0-16,20-21 0,-20 21 0,21-21 15,-22 0-15,1 21 0,-1-21 16,1 21-16,-1-21 0,-21 0 16,1 22-16,20-22 0,-20 0 15,-1 21-15,0-21 0,-21 21 0,22-21 16,-22 0-16,0 0 0,0 0 16,0 0-16,-21 0 0,22 0 0,-22 0 15,0 0-15,0 0 0,-22 0 16,1 0-16,0 0 0,-21 0 0,21 0 15,-22 0-15,1 0 0,-22 0 16,22 0-16,-21-21 0,-1 21 0,-21 0 16,1 0-16,-1 0 0,-21 0 0,0 0 15,1-21-15,-1 21 0,-21 21 47,0 0-47,0 0 16,-21 0-16,-1 0 0,22 1 15,0-1-15,-21 0 0,21 0 0,-21 21 16,0-20-16,21 20 0,-21 0 0,21 1 16,-21-1-16,-1 0 0,22 22 15,0-22-15,-21 22 0,0-1 0,0 1 16,21-1-16,0 1 0,-21-1 16,21 22-16,-21-22 0,21 1 15,0 20-15,0-20 0,-22 21 0,22-1 16,-21 1-16,21 0 0,-21-1 15,21 1-15,-21-22 0,21 22 0,0 0 16,0-1-16,-21 1 0,21 0 16,-21-1-16,21-20 0,0 21 0,0-22 15,-22 22-15,22-22 0,-21 1 0,21-22 16,-21 22-16,21-1 0,0-21 16,-21 22-16,0-22 0,21 1 0,0-1 15,-21 0-15,-1-21 0,1 22 0,21-22 16,-21 0-16,0 0 0,0 0 15,0-21-15,-1 0 16,1 0-16,0 0 16,0 0-16,0 0 0,-22 0 0,22 0 15,-21 0-15,0 0 0,-22-21 0,1 21 16,-1 0-16,-21 0 0,22-21 16,-43 21-16,21 0 0,1-21 0,-22 21 15,0 0-15,0-21 0,-21 21 0,0-21 16,0 21-16,0 0 0,-21 0 15,0-22-15,0 22 0,-22 0 0,1 0 16,0 0-16,-22 0 0,1 0 0,-22 0 16,0 0-16,1 0 0,-1 0 15,0 0-15,-20 0 0,20 0 16,-21 0-16,21 0 0,-20 22 0,-1-22 16,0 21-16,0-21 0,0 0 15,0 21-15,1-21 0,20 0 0,-21 21 16,0-21-16,0 21 0,22-21 15,-22 0-15,21 21 0,1-21 0,-22 0 16,21 22-16,22-22 0,-1 0 0,1 21 16,-1-21-16,1 0 0,20 0 15,1 0-15,21 21 0,-22-21 0,22 0 16,21 0-16,-21 0 0,21 0 16,-21 0-16,42 21 0,-21-21 0,21 0 15,0 0-15,22 0 16,-1 0-16,22 0 0,-1 21 0,1-21 15,20 0-15,1 0 0,21 0 16,0 0-16,42-21 31,0 0-31,21 21 0,-21-21 16,22-22-16</inkml:trace>
  <inkml:trace contextRef="#ctx0" brushRef="#br0" timeOffset="2399.21">6562 1482 0,'0'0'0,"0"-21"15,0 42 17,0 0-32,-22 21 15,22-21-15,0 22 0,0-1 0,0 22 16,0-1-16,0 1 0,0 20 16,0-20-16,0 20 0,0 1 0,0 21 15,0 0-15,0 0 0,-21-1 16,21 1-16,-21 0 0,21 21 0,-21-21 15,0 21-15,21 0 16,-21-21-16,-1 21 0,1 0 0,0-21 16,21 21-16,-21-22 0,0 22 0,21-21 15,0 0-15,-21 0 0,21-21 16,-22-1-16,1 1 0,21 0 0,0-22 16,0 22-16,-21-43 0,21 22 0,0-22 15,0-21-15,0 0 0,0 0 16,0-42-1,21 0-15,0-42 0,1 20 16</inkml:trace>
  <inkml:trace contextRef="#ctx0" brushRef="#br0" timeOffset="3059.79">10266 1799 0,'0'-21'15,"0"0"-15,0 0 16,0 0 0,0-1-1,0 44 17,0 20-32,0-21 0,0 21 15,0 1-15,0 20 0,0-20 16,0 41-16,0-20 0,0 20 0,0 1 15,0 0-15,0 21 0,0-1 0,0 1 16,0 0-16,0 0 0,0 21 16,0-21-16,-21 0 0,21 21 0,0-22 15,-22 1-15,1 0 0,21 0 16,-21 0-16,21-22 0,-21 1 16,0 0-16,21-1 0,-21 1 0,-1-21 15,1-1-15,-21 1 0,21-22 16,0 0-16,-1 1 0,-20-1 0,21-21 15,0 0-15,0 0 0,-1-21 16,22-21-16,-21 0 16,21 0-16,0 0 0,0-22 0,-21 1 15,0 0-15</inkml:trace>
  <inkml:trace contextRef="#ctx0" brushRef="#br0" timeOffset="3876.93">3154 2900 0,'0'0'0,"-21"0"0,-1 0 15,44 0 32,20 0-47,-21 0 16,21 0-16,1 0 0,20 0 16,1 0-16,-1 0 0,22 0 0,0 0 15,20 0-15,1 21 0,0-21 16,42 0-16,-21 0 0,43 0 15,-1 0-15,21 0 0,1 0 0,21 0 16,20 0-16,-20 21 0,21-21 16,21 0-16,0 0 0,0 0 0,0 0 15,21 0-15,0 0 0,-21 21 16,21-21-16,1 0 0,-1 0 0,0 0 16,0 0-16,0 0 0,22 0 0,-22 0 15,0 0-15,0 0 0,-21 0 16,0 0-16,0 0 0,0 0 0,-21 0 15,-21 0-15,-1 0 0,-20 0 16,-22 0-16,0 0 0,1-21 16,-43 21-16,0 0 0,-21 0 0,-1 0 15,-20 0-15,-21-21 0,-22 21 16,0 0-16,-21 0 0,1 0 0,-22-21 16,-22 21-1,-20 0-15,0-21 0,-1 21 16,-20 0-16,-1 0 0</inkml:trace>
  <inkml:trace contextRef="#ctx0" brushRef="#br0" timeOffset="4639.16">3725 2032 0,'0'-21'15,"-21"21"16,21 21-31,-21 21 0,21-20 16,0-1-16,0 21 0,0 0 16,0 1-16,0-1 0,0 0 0,0 1 15,0-1-15,0 0 0,21 1 16,0-22-16,0 0 0,1 0 16,-1 0-16,0 1 0,0-22 0,21 0 15,-20 0-15,20 0 0,-21 0 16,0-22-16,22 1 0,-22 0 0,0 0 15,0 0-15,0-22 0,0 22 16,1-21-16,-1 21 0,-21-22 0,21 22 16,-21-21-16,0 21 0,0-22 15,0 22-15,0 0 0,0 0 0,0 0 16,-21 0-16,0 21 16,-1 0-16,22 21 15,0 0 1,0 0-16,0 0 15</inkml:trace>
  <inkml:trace contextRef="#ctx0" brushRef="#br0" timeOffset="4900.53">4551 1990 0,'0'0'0,"-21"0"15,-1 0-15,1 0 16,21 21-1,-21 0-15,21 0 0,-21 0 0,21 1 16,0 20-16,0 0 0,-21-21 16,21 22-16,-21-1 0,-1 0 15,22 1-15,0-1 0,0 0 16,-21 1-16,21-22 0,-21 0 0,21 0 16,0 0-16,0 1 0,21-44 31,0 1-16,-21 0-15,0-21 0,22 21 0,-1-22 16</inkml:trace>
  <inkml:trace contextRef="#ctx0" brushRef="#br0" timeOffset="5263.32">4508 2053 0,'0'0'0,"22"-42"0,20 42 0,-21-21 16,0 0-16,0 21 15,22 0-15,-22 0 0,0 0 0,0 0 16,0 0-16,1 21 0,-1-21 15,-21 21-15,0 0 0,0 0 16,0 0-16,0 1 0,-21-1 16,-1-21-16,-20 21 0,0 0 0,21 0 15,-22 0-15,1-21 0,0 22 0,-1-22 16,1 0-16,21 21 0,0-21 16,-1 0-16,1 0 0,0 0 15,21 21 1,0 0-16,21 0 0,0-21 15,-21 21-15,22 1 0,20-1 16,-21 0-16,0 0 0,0 0 0,1 0 16,-1 22-16,0-22 0,0 0 15,0 0-15,-21 0 0,21 1 16,1-1-16,-22 0 16,21-21-16,0 0 15,-21-21 1,21 0-16,0 21 0,0-43 0,1 22 15,-22 0-15</inkml:trace>
  <inkml:trace contextRef="#ctx0" brushRef="#br0" timeOffset="5564.31">5143 2053 0,'0'-21'0,"0"42"0,22-42 16,-22 42 15,-22 0-31,1-21 0,0 43 15,0-22-15,21 0 0,-21 21 0,0-20 16,-1 20-16,1 0 0,0 22 16,0-22-16,21 0 0,0 1 0,0-22 15,0 21-15,0-21 0,0 22 16,21-22-16,0-21 0,0 21 16,22-21-16,-1 0 0,0 0 0,1 0 15,-1 0-15,0-21 0,22 0 16,-22 0-16,1-1 0,-1 22 0,0-21 15,-21 0-15,22 0 0,-22 21 16,0 0-16,-21-21 0,-21 21 31</inkml:trace>
  <inkml:trace contextRef="#ctx0" brushRef="#br0" timeOffset="8160.28">7429 1969 0,'0'0'0,"-21"0"0,21-22 16,0 44 15,0-1-31,0 0 0,0 0 16,0 21-16,0-20 0,0 20 0,0 0 15,0 1-15,0-1 0,0 0 16,0 1-16,0-1 0,0 0 0,0 1 16,0-1-16,0-21 0,0 0 15,21 0-15,-21 1 0,22-1 0,-1-21 16,0 0-16,0 0 16,0 0-16,22-21 0,-22-1 0,0-20 15,21 21-15,1-21 16,-22 20-16,21-20 0,-21-21 0,22 20 15,-22 1-15,0 0 0,0-22 16,0 22-16,0-1 0,1 1 0,-22 0 16,21 21-16,-21-1 0,0 1 15,0 42 1,-21 1-16,-1-1 0,22 21 16,-21 0-16,0 1 0,0-1 0,21 0 15,-21 1-15,0-1 0,-1 22 0,1-22 16,21 0-16,0 1 0,0-1 15,0 0-15,0-21 0,0 22 16,21-22-16,1 0 0,-1 0 0,0-21 16,21 0-16,-21 0 0,22 0 15,-1 0-15,-21-21 0,22 0 16,-1 0-16,0-22 0,1 1 0,-22 21 16,21-21-16,-21-1 0,22 1 0,-22 0 15,21-1-15,-21 1 0,-21 0 16,21 20-16,-21 1 0,0 0 0,-21 21 31,0 0-31,0 21 0,0 0 0,0 1 16,-22-1-16,22 0 0,0 0 15,0 0-15,0 0 0,21 1 16,0-1-16,0 0 16,0 0-16,21 0 0,21 0 0,-21-21 15,0 22-15,1-1 0,20-21 0,-21 21 16,0-21-16,0 0 0,1 21 15,-44-21 17,1-21-17,0 21-15,0-21 0,0 21 16,0-21-16,-1 21 0,1 0 0,0 0 16,0 0-16,0 0 15,0 0-15,21 21 16,0 0-16,0 0 15,0 0-15,21 0 16,-21 1-16,21-22 0,0 21 0,0-21 16,0 0-16,22 0 0,-22 0 15,0 0-15,0 0 0,22 0 0,-22 0 16,21-21-16,0 21 0,-20-22 16,20 1-16,0 0 0,-21 0 0,22 0 15,-22 0-15,0-22 0,0 22 0,0-21 16,-21 21-16,22-1 0,-22-20 15,0 21-15,0 0 0,0 0 0,0-1 16,-22 22-16,1 0 0,0 0 16,0 0-16,0 0 15,0 22-15,-1-22 0,1 21 16,0 0-16,0 21 0,21-21 0,0 1 16,-21 20-16,21-21 0,0 0 0,0 22 15,0-22-15,0 0 0,0 0 16,21 0-16,0 0 0,0-21 0,0 22 15,1-22-15,20 0 0,-21 0 16,0 0-16,22 0 0,-22 0 0,0-22 16,21 1-16,-21 21 0,1-21 15,20 0-15,-21 0 0,-21 0 16,21-1-16,-21 1 0,21 0 0,-21 0 16,0 0-16,0 0 0,0-1 15,0 1-15,-21 21 16,0 0-16,0 0 0,0 0 15,0 21-15,21 1 0,-22-1 16,22 0-16,0 0 0,0 0 16,0 0-16,0 1 0,0-1 0,0 0 15,22-21-15,-1 21 0,0-21 0,0 0 16,0 0-16,0 0 0,1 0 16,20 0-16,-21 0 0,0 0 15,22 0-15,-22-21 0,0 21 16,0-21-16,0 0 0,0-1 0,1 1 15,-22 0-15,0 0 0,21 0 0,-21 0 16,0-1-16,0 1 0,0 0 16,-21 21-1,-1 0 1,22 21-16,0 0 0,-21 1 0,0-1 16,21 0-16,-21 0 15,21 0-15,-21 0 0,21 1 0,0-1 16,0 0-16,0 0 15,21-42 17,-21 0-32,21 21 15,-21-21-15,0-1 0,21 1 0,0 0 16,-21 0-16,22 21 0,-22-21 16,0 0-16,0 42 46,0 0-46,0 0 0,0 0 16,0 0-16,21 1 16,-21-1-16,21-21 0,0 0 15,0 21 1,0-21-16,1 0 0,-1 0 0,0 0 16,0 0-16,0-21 0,0 0 15,1 21-15,-1-22 0,0 1 16,0 21-16,-21-21 0,0 0 0,0 0 15,21 0-15,-21-1 16,0 1-16,0 0 0,-21 21 16,0 0-16,0 0 15,0 0-15,-1 0 0,1 0 16,21 21-16,-21 0 0,0 1 0,21-1 16,-21-21-16,21 42 0,0-21 15,0 0-15,0 1 16,0-1-16,0 0 0,21 0 15,0-21 1,0 0-16,0-21 16,1 0-16,-1 0 15,0-1-15,-21 1 0,21 0 0,0 21 16,-21-21-16,21 0 0,-21 0 16,0-1-16,0 44 31,0-1-31,0 0 15,0 0-15,0 0 16,0 0 0,0 1-16,22-22 31,-1 0-31,0-22 16,0 1-1,0 21-15,-21-21 0,0 0 0,21 21 16,-21-21-16,22 21 0,-22 21 47,0 0-32,0 0-15,0 0 0,0 1 16,0-1-16,0 0 16,21-21-1,0 0-15,0 0 16,0-21-16,0 0 15,-21-1-15,22 1 0,-1 21 0,-21-21 16,21 0-16,0 0 0,-21 0 16,0-1-16,21 22 0,-21-21 15,21 21-15,-21 21 16,0 1-16,0-1 16,0 0-16,0 0 0,0 0 15,0 0-15,0 1 16,0-1-16,0 0 15</inkml:trace>
  <inkml:trace contextRef="#ctx0" brushRef="#br0" timeOffset="8640.03">11218 2053 0,'0'0'0,"0"-21"16,21 0-16,-21 0 0,22 0 0,-22-1 16,0 44 15,-22 20-31,1 0 0,0-21 15,0 22-15,0 20 0,21-20 0,-21 20 16,-1 1-16,1-22 0,21 21 0,0 1 16,-21-22-16,0 1 0,21-1 15,0 0-15,-21 1 0,21-22 0,0 0 16,0 0-16,0 0 0,0 0 16,0-42-1,0 0 1,0 0-16,0 0 0,0 0 15,21-22-15,-21 1 0</inkml:trace>
  <inkml:trace contextRef="#ctx0" brushRef="#br0" timeOffset="8919.87">10964 2244 0,'0'0'0,"-21"-21"0,0-22 16,21 22-16,0-21 16,0 21-16,0-1 0,0 1 0,0 0 15,42 0-15,-21 0 0,22 0 16,-1-1-16,22 1 0,-1 0 0,-21 21 15,22 0-15,-1 0 0,-20 0 16,20 21-16,-20 0 0,-22 1 16,0 20-16,0-21 0,-21 0 15,0 22-15,0-22 0,-21 21 0,-21-21 16,-1 22-16,1-22 0,-22 21 0,22 0 16,-21-20-16,20-1 0,-20 21 15,20-21-15,1 0 0,0 1 0,21-1 16,-1-21-16,22 21 0,0 0 15,22-21 1,-1 0-16,21 0 0,-21 0 16,22 0-16</inkml:trace>
  <inkml:trace contextRef="#ctx0" brushRef="#br0" timeOffset="10012.15">11747 2540 0,'0'0'0,"64"-21"16,-43 0-1,0 0-15,-21-1 0,0 1 16,0 0-16,-21 0 16,0 0-16,0 21 0,0 0 0,-1-21 15,1 21-15,0 0 0,0 0 16,0 0-16,0 21 0,-1-21 0,1 21 16,0 0-16,0 0 0,0 22 15,0-22-15,-1 0 0,1 21 16,0-21-16,21 22 0,0-22 0,0 0 15,0 0-15,0 0 0,0 1 16,21-22-16,0 21 0,1-21 16,-1 0-16,0 0 0,0-21 15,21-1-15,-20 22 0,-1-21 0,21 0 16,-21 0-16,0 0 0,1-22 16,-1 22-16,0 0 0,-21-21 0,0 21 15,0-22-15,0 22 0,0 0 0,0 0 16,0 42 15,0 0-31,0 21 0,0-20 16,0-1-16,0 21 0,0-21 15,0 22-15,0-22 0,0 21 0,0-21 16,0 0-16,0 1 0,0-1 16,21-21-16,0 0 15,0 0-15,1 0 0,20 0 16,0-21-16,1 21 0,-22-22 0,21 1 15,0 0-15,1-21 0,-1 21 16,0-22-16,1 22 0,-22-21 0,0-1 16,21 22-16,-20-21 0,-22 0 15,0 20-15,0 1 0,0 0 16,-22 21 0,1 0-16,0 0 15,-21 21-15,21-21 0,-1 21 0,1 1 16,21-1-16,0 0 0,0 0 15,0 0-15,0 0 0,0 1 0,21-1 16,1-21-16,20 21 0,-21 0 16,0-21-16,0 21 0,1-21 0,-1 21 15,0-21-15,0 0 0,0 22 0,-42-22 47,0 0-47,0 0 16,0 0-16,-1 0 0,1 0 0,0 0 15,0 21-15,0-21 16,0 0-16,21 21 0,0 0 16,0 0-1,21-21-15,0 0 16,0 0-16,0 0 0,0 0 0,1 0 16,20 0-16,-21-21 0,0 21 15,22-21-15,-22 0 0,21 21 0,-21-21 16,22-1-16,-22 1 0,0 0 15,0 0-15,0 0 0,0-22 16,1 22-16,-22 0 0,0 0 0,0 0 16,0 0-16,0-1 0,-22 22 15,1 0-15,0 0 16,0 22-16,0-22 16,0 21-16,21 0 0,0 0 0,0 0 15,0 0-15,0 1 0,0-1 16,0 0-16,0 0 0,0 0 0,21 0 15,0 1-15,-21-1 0,21 0 16,-21 0-16,0 0 0,0 0 16,-21-21-1,0 0-15,21 22 16,-21-22-16,-1 0 0,1 0 0,0 0 16,0-22-16,0 1 15,21 0-15,0 0 16,0 0-16,21 0 15</inkml:trace>
  <inkml:trace contextRef="#ctx0" brushRef="#br0" timeOffset="10515.9">13039 2392 0,'0'0'0,"0"21"15,-22-21 1,1 21-16,21 0 0,-21 1 0,0-1 15,0 0-15,0 0 0,21 0 16,-22-21-16,22 21 0,-21 1 0,21-1 16,-21-21-16,21 21 15,21-21 1,0 0 0,1-21-16,-1 0 0,0-1 0,-21 1 15,21 21-15,0-21 0,0 0 0,1 0 16,-1 21-1,-21 21 17,0 0-32,0 0 15,0 0-15,0 1 16,21-22-16,-21 21 0,21-21 16,0 0-16,0 0 0,1 0 15,-1 0-15,0 0 0,0-21 16,0-1-16,0 22 0,1-21 15,-22 0-15,0 0 0,21 0 16,-21 0-16,0-1 0,0 1 0,0 0 16,0 0-16,0 0 15,-21 0-15,-1 21 16,1 0 0,0 0-16,21 21 15,0 0-15,0 0 16,21-21-1,0 0-15,1 0 0</inkml:trace>
  <inkml:trace contextRef="#ctx0" brushRef="#br0" timeOffset="10871.69">13547 2371 0,'0'-21'16,"0"-1"-16,-22 22 15,1 0-15,0 0 16,0 0-16,0 22 15,21-1-15,-21 0 0,21 0 16,-22 0-16,22 0 0,0 1 16,0-1-16,0 0 0,0 0 0,0 0 15,0 0-15,0 1 16,22-22-16,-1 0 0,0 0 0,0 0 16,0 0-16,0 0 15,1 0-15,-1-22 0,-21 1 0,21 0 16,0 0-16,-21 0 0,0 0 15,0-1-15,0 1 0,0 0 16,0 0-16,0 0 0,-21 21 16,0 0-16,0 0 15,-1 0-15,1 0 0,0 0 16,0 0-16,21 21 16,21-21 15,0 0-31</inkml:trace>
  <inkml:trace contextRef="#ctx0" brushRef="#br0" timeOffset="11228.08">13695 2371 0,'21'21'63,"-21"0"-63,0 0 15,0 0-15,21 1 16,-21-1-16,0 0 0,0 0 16,0 0-16,0 0 0,0 1 15,0-44 32,0 1-47,21 0 0,-21 0 16,0 0-16,21 0 15,-21-22-15,22 22 0,-1 0 16,-21 0-16,21 0 16,-21 42 15,0 0-15,21-21-16,0 21 15</inkml:trace>
  <inkml:trace contextRef="#ctx0" brushRef="#br0" timeOffset="11755.77">14118 2434 0,'0'-21'15,"0"0"1,0 0-16,-21 21 16,0-21-16,0 21 15,-1 0-15,1 0 16,0 0-16,0 0 0,0 21 15,21 0-15,-21-21 0,21 21 16,0 0-16,-22 0 0,22 1 0,0-1 16,-21 0-16,21 0 0,0 0 15,0 0-15,0 1 0,0-1 16,21-21-16,1 0 0,-1 0 16,0 0-16,0 0 15,0 0-15,0 0 0,1-21 16,-1 21-16,0-22 0,-21 1 15,21 0-15,0 0 0,0-21 0,1 20 16,-22-20-16,21 21 0,0-21 0,-21-1 16,0 1-16,0 0 0,21-1 15,-21 1-15,21 21 0,-21-22 0,0 22 16,0 0-16,0 0 0,0 42 31,0 0-31,-21 0 0,21 1 16,-21 20-16,21-21 0,-21 21 15,21 1-15,0-1 0,0-21 16,0 22-16,0-1 0,0-21 0,0 21 16,0-20-16,0 20 0,21-21 0,0-21 15,0 21-15,0 0 0,22-21 16,-22 0-16,21 0 0,-21 0 0,22 0 16,-1-21-16,22 0 0,-22 0 15,0 0-15,1 0 0,20-22 0,-21 22 16,1-21-16,-1 21 0,-21-22 15</inkml:trace>
  <inkml:trace contextRef="#ctx0" brushRef="#br0" timeOffset="13625.37">2180 1820 0,'0'0'0,"0"-21"0,0 0 16,21 0-16,-21 0 16,0 0-16,0-1 0,0 1 15,0 0-15,0 0 0,-21 21 32,0 0-32,0 0 0,0 0 15,-1 21-15,1 0 0,0 0 16,0 1-16,0 20 0,0-21 15,21 21-15,-22 1 0,1-22 0,21 21 16,-21 1-16,21-1 0,0-21 16,0 21-16,0 1 0,0-22 0,0 21 15,0-21-15,0 22 0,21-22 16,0 0-16,1 0 0,-22 0 16,21 1-16,0-1 0,0 0 0,0-21 15,22 0-15,-22 0 0,0 0 16,21 0-16,-21 0 0,22-21 15,-1 0-15,-21 21 0,0-43 16,22 22-16,-22 0 0,0 0 0,0-22 16,0 1-16,-21 0 0,0-1 15,0 1-15,0 0 0,0-22 16,-21 22-16,0-22 0,-21 22 0,21 0 16,-22-1-16,22 1 0,-21 21 15,-1 0-15,22 0 0,-21 21 16,0 0-16,20 0 0,-20 0 0,21 21 15,-21 0-15,20 0 0,1 21 16,0 1-16,-21-1 0,42 22 0,-21-22 16,21 21-16,-22-20 15,22-1-15,0 0 0,0 22 0,0-22 16,22-21-16,-1 22 0,0-1 16,0-21-16,0 0 0,0 22 15,22-43-15,-22 21 0,21 0 0,1-21 16,-22 0-16,21 0 0,0 0 15,1 0-15,-1-21 0,0 0 0,1 21 16,-1-43-16,-21 22 0,22 0 16,-22-21-16,0-1 0,0 22 15,-21-42-15,0 20 0,0 1 0,0-21 16,-21 20-16,0-20 16,0-1-16,-22 22 0,1 0 0,0-1 15,20 22-15,-20 0 0,0 0 16,-1 21-16,1 0 0,21 0 0,-21 0 15,-1 21-15,22 0 0,-21 0 16,21 22-16,-1-1 0,-20-21 16,21 21-16,0 1 0,0-1 0,21 0 15,0-20-15,0 20 0,0-21 16,0 0-16,0 0 0,0 1 0,0-1 16,21 0-16,-21 0 0,21 0 15,0 0-15,0-21 0,0 22 16,1-1-16</inkml:trace>
  <inkml:trace contextRef="#ctx0" brushRef="#br0" timeOffset="15004.09">3895 4043 0,'0'0'0,"0"-21"16,0 0-16,0-1 15,0 1-15,0 0 0,0 0 16,0 0-16,0 0 16,0-1-16,0 1 15,0 42 1,0 1-16,0-1 16,-22 21-16,22-21 15,-21 22-15,21-1 0,-21 0 0,21 1 16,0-1-16,-21 0 0,21-21 15,0 22-15,0-22 0,0 0 0,0 0 16,21-21 15,0-21-31,-21 0 0,21 0 16,-21 0-16,22-1 0,-22-20 0,21 21 16,0-21-16,-21 20 0,0 1 15,21-21-15,-21 21 0,0 0 0,21 21 16,0 0-1,-21 21-15,0 0 0,0 0 16,0 0-16,0 22 0,0-22 0,0 0 16,22 21-16,-22-21 0,21 1 15,0-1-15,-21 0 0,21 0 0,0 0 16,0-21-16,1 0 0,-1 0 16,21 0-16,-21 0 0,0-21 0,1 0 15,-1 0-15,0 0 0,0-1 16,0-20-16,-21 21 0,0 0 0,0-22 15,0 22-15,0-21 0,-21 0 16,0 20-16,0 1 0,-22 0 0,22 0 16,0 21-16,0 0 0,0 0 15,0 0-15,-1 0 0,22 21 16,0 0 0,0 0-16,0 1 0,0-1 15,0 0-15,22-21 16,20 0-16,-21 0 0</inkml:trace>
  <inkml:trace contextRef="#ctx0" brushRef="#br0" timeOffset="15520.07">4593 3916 0,'0'21'16,"0"0"-16,0 0 0,-21 1 15,21-1-15,0 21 0,-21-21 16,0 0-16,21 22 0,0-22 15,0 0-15,-22 0 0,22 0 0,0 1 16,0-1-16,0-42 31,0-1-15,22 1-16,-22 0 0,0-21 16,0 21-16,21-1 0,-21-20 15,0 21-15,21 0 0,-21 0 0,0-1 16,21 22-1,0 22 1,-21-1-16,0 0 0,0 21 16,0-21-16,0 22 0,0-22 15,21 0-15,1 21 0,-22-20 0,21-1 16,0 0-16,0 0 16,0-21-16,0 0 0,22 0 0,-22 0 15,0-21-15,0 0 0,0 21 16,1-21-16,-1-22 0,-21 22 0,0 0 15,0-21-15,0 20 0,0-20 16,0 0-16,0 21 0,-21-22 0,-1 22 16,-20-21-16,21 21 0,0 21 15,0-22-15,-1 22 0,1 0 0,0 0 16,0 22 0,21-1-16,0 0 15,0 0-15,0 0 0,0 0 0,0 1 16,21-22-16,0 21 0,0-21 15,22 0-15,-1 0 0,-21 0 0</inkml:trace>
  <inkml:trace contextRef="#ctx0" brushRef="#br0" timeOffset="15999.79">5228 3916 0,'0'-21'16,"-21"42"15,21 0-31,-21 0 0,21 0 0,-21 22 15,-1-22-15,22 0 0,0 21 16,-21-20-16,21-1 0,-21 0 0,21 0 16,0 0-16,0 0 0,0-42 47,0 0-47,21 0 0,0 0 0,-21 0 15,22-1-15,-22 1 0,0-21 16,21 21-16,-21 0 0,21 21 0,-21-22 15,21 22-15,0 22 16,0-22 0,-21 21-16,0 0 0,22 0 0,-22 0 15,21 22-15,0-22 16,0 0-16,0 0 0,0-21 0,1 0 16,-1 0-16,0 0 0,0 0 15,0 0-15,0-21 0,1 0 0,-22 0 16,21-1-16,-21 1 0,0 0 15,0 0-15,0-21 0,0 20 0,0 1 16,0-21-16,-21 21 0,-1-22 0,1 22 16,0 0-16,21 0 0,-21 21 15,21-21-15,-21 21 0,0 0 16,21 21 0,0 0-16,-22 0 0,1 0 15,21 1-15,-21-1 0,0 0 16,0 21-16,-22-21 0</inkml:trace>
  <inkml:trace contextRef="#ctx0" brushRef="#br0" timeOffset="16447.55">4043 4741 0,'-21'0'0,"42"0"0,-85 0 15,43 0-15,0 0 16,0 0-16,21-21 16,0 0-1,0 0-15,21 21 63,0 0-63,0 0 0,0 21 0,22-21 15,-1 0-15,0 0 0,1 0 16,20 0-16,1 0 0,20 0 0,-20 0 16,21 0-16,-1 0 0,1 0 15,0-21-15,-1 21 0,1 0 16,-22 0-16,1-21 0,-1 21 0,-20 0 16,-22 0-16,0 0 0,0 0 15,0 0-15,1-21 78,-1-1-62</inkml:trace>
  <inkml:trace contextRef="#ctx0" brushRef="#br0" timeOffset="18239.54">7747 4170 0,'0'0'0,"-21"0"0,21-21 16,0 0 0,0-1-16,0 1 15,0 0-15,0 0 16,0 0-16,0 0 0,0-1 15,0 1-15,-21 0 0,-1 0 16,1 21-16,0 0 16,0 0-16,0 0 0,0 0 0,-1 0 15,1 0-15,0 0 0,0 0 16,0 0-16,0 0 0,-1 21 16,1 0-16,21 0 0,-21 1 15,0 20-15,21-21 0,-21 21 0,21-20 16,0 20-16,-21-21 0,21 21 0,-22-20 15,22-1-15,0 0 0,0 0 16,0 0-16,22 0 16,-1-21-16,0 0 0,0 0 15,0 0-15,0 0 0,1-21 0,20 0 16,-21 0-16,21 0 0,-20 0 16,20-1-16,-21 1 0,21 0 0,-20-21 15,-1 21-15,0-1 0,0-20 16,0 21-16,-21 0 0,0 0 15,-21 21 17,21 21-32,-21 0 0,21 21 0,0-21 15,0 1-15,0 20 0,0-21 16,0 0-16,0 22 0,0-22 0,21 0 16,0 0-16,0-21 0,22 21 15,-22-21-15,21 0 0,-21 0 0,22 0 16,-1 0-16,0 0 0,-20 0 15,20-21-15,0 0 0,-21 0 0,22 21 16,-22-43-16,0 22 0,0 0 16,0 0-16,1 0 0,-22-22 15,0 22-15,0 0 0,0-21 0,0 21 16,-22-1-16,1 1 0,0 0 16,0 0-16,0 21 0,-22 0 0,22 0 15,0 0-15,-21 0 0,21 21 16,-1 0-16,1 0 0,-21 1 0,21 20 15,0-21-15,21 21 0,0-20 16,0 20-16,0-21 0,0 21 0,0-20 16,0-1-16,21 0 0,0 0 15,0-21-15,0 0 0,0 0 16,22 0-16,-22 0 0,21 0 0,-21 0 0,22-21 16,-22 0-16,21 0 15,-21-1-15,22 1 0,-22 0 0,0-21 16,21-1-16,-20 22 0,-1-21 15,-21 0-15,0-1 0,0 1 0,0-22 16,0 22-16,0 0 0,0-1 16,0 1-16,0 21 0,0 0 0,0 0 15,-21-1-15,-1 22 16,22 22-16,-21-1 0,21 0 0,0 0 16,-21 21-16,0 1 0,21-1 15,-21 0-15,21 1 0,0 20 0,0-20 16,0 20-16,0-21 0,0 22 15,0-22-15,0 1 0,0-22 16,0 21-16,0-21 0,0 0 0,21 1 16,0-1-16,0-21 15,0 0-15,1 0 0,-1-21 0,0-1 16,0 1-16,21 0 0,-20 0 16,-1 0-16,0-22 0,-21 1 0,21 21 15,0-21-15,0 20 0,1 1 0,-22 0 16,0 0-16,0 0 0,21 21 15,0 0 1,-21 21-16,0 0 0,0 0 16,0 0-16,0 1 0,0-1 15,21 0-15,-21 0 0,0 0 16,21 0-16,-21 1 0,21-1 16,1-21-16,-1 0 0,0 0 15,0 0-15,0-21 16,0 21-16,-21-22 0,22 1 15,-1 0-15,-21 0 0,0 0 16,21 0-16,0-1 0,-21 1 0,21 0 16,-21 0-16,0 42 31,0 0-15,0 0-16,0 1 15,21-22-15,-21 21 0,0 0 16,22-21-16,-22 21 0,21-21 15,0 0-15,0 0 16,0 0-16,0 0 16,1-21-16,-1 0 0,0 21 15,0-21-15,0-1 16,0 22 0,1 22 15,-22-1-31,0 0 0,21-21 15,-21 21-15,0 0 0,21 0 16,0-21-16,0 0 16,0 0-1,1 0-15,-22-21 16,0 0-16,0 0 16,0 0-16,0 0 15,0-1-15,-22 1 0,1 0 0</inkml:trace>
  <inkml:trace contextRef="#ctx0" brushRef="#br0" timeOffset="18403.45">9102 3810 0,'0'0'0,"-22"0"0,1 0 15,0 0 1,0 0 15,21 21-15,0 0-1</inkml:trace>
  <inkml:trace contextRef="#ctx0" brushRef="#br0" timeOffset="21299.69">11155 4001 0,'21'0'31,"-21"-22"-15,21 22 0,-21-21-16,0 0 0,21 21 0,-21-21 15,0 0 79,0 0-63,0 42 1,0 0-32,0 0 0,0 0 15,0 0-15,-21 1 0,21 20 0,-21 0 16,0-21-16,21 22 0,-21-22 15,21 0-15,0 21 0,-22-20 0,1-1 16,21 0-16,0-42 47,21 0-47,-21-1 16,22 1-16,-1 0 0,-21 0 0,21-21 15,0 20-15,-21 1 0,21 0 16,0-21-16,1 21 0,-1-1 15,0 22-15,0 0 16,-21 22-16,21-1 0,0 0 16,-21 0-16,22 0 0,-22 0 15,0 22-15,0-22 0,0 21 0,0-21 16,0 1-16,0-1 0,0 0 0,21 0 16,-21 0-16,21-21 15,-21 21-15,21-21 16,0 0-16,-21-21 15,21 0-15,1 0 0,-22 0 16,21 0-16,-21-1 0,21-20 16,-21 21-16,21-21 0,-21 20 0,0-20 15,21 21-15,0 0 0,-21 0 0,22-1 16,-1 22 0,-21 22-16,21-22 15,-21 21-15,0 21 0,0-21 16,0 0-16,21 1 0,-21-1 0,21 21 15,-21-21-15,0 0 0,0 1 16,21-1-16,1 0 0,-22 0 0,21-21 16,0 21-16,0-21 0,0 0 15,0 0-15,1 0 0,20 0 16,-21 0-16,0 0 0,22 0 0,-22 0 16,21-21-16,-21 0 0,22 0 15,-22 0-15,0-1 0,0 1 0,0 0 16,-21-21-16,0 21 0,0-22 15,0 22-15,0-21 0,0 21 0,0-1 16,-21 1-16,0 0 0,0 21 16,0 0-16,-1 0 0,1 0 0,-21 0 15,21 0-15,0 21 0,-1 0 16,1 1-16,0 20 0,0-21 16,0 21-16,0 1 0,21-22 0,-22 21 15,22-21-15,0 22 0,0-22 16,0 0-16,0 0 0,22 0 0,-1 1 15,0-22-15,0 21 0,0-21 16,0 0-16,22 0 0,-22 0 16,0-21-16,0 21 0,0-22 0,1 1 15,-1 0-15,0 0 0,0 0 16,0 0-16,-21-1 0,21-20 0,1 21 16,-22-21-16,21 20 0,-21 1 15,0 0-15,0 0 0,0 0 16,0 42-1,0 0-15,0 0 16,0 0-16,0 1 0,0 20 0,0-21 16,0 0-16,0 0 0,0 1 15,0-1-15,0 0 0,21 0 0,0-21 16,0 21-16,0-21 0,1 0 16,-1 0-16,0 0 0,0 0 0,21 0 15,-20 0-15,-1 0 0,0 0 16,0-21-16,0 0 0,0 0 0,1 0 15,-22-1-15,0 1 0,21 0 16,-21 0-16,0 0 0,0 0 16,0 42 15,0 0-31,0 0 0,-21 0 16,21 0-16,0 1 15,0-1-15,-22 0 0,22 0 16,22-21 15,-22-21-31,21 0 16,0 0-16,-21-1 15,21 22-15,-21-21 0,0 0 16,21 21-16,-21-21 0,21 21 16,-21-21-16,22 21 31,-22 21-31,0 0 0,0 0 15,21-21-15,-21 21 0,0 1 0,0-1 16,0 0-16,21 0 16,0 0-16,0-21 0,0 0 15,1 0-15,-1 0 16,0 0-16,0 0 0,21 0 0,-20 0 16,-1 0-16,21 0 0,-21 0 15,0-21-15,22 0 0,-22 21 16,0-21-16,0 21 0,0-21 0,1 21 15,-1-22-15,-21 1 16,21 21-16,-21-21 0,0 0 16,0 0-16,0 0 15,-21-1-15,21 1 16,-21 21-16,21-21 0,-22 21 16,1 0-16,0 0 0,0 0 15,0 0-15,0 0 0,-1 0 16,1 21-16,0-21 0,0 21 0,-21 1 15,20-22-15,1 21 0,0 0 0,0 0 16,21 0-16,-21-21 16,21 21-16,0 1 0,0-1 15,21-21-15,0 0 0,0 0 16,0 0-16,1 0 0,-1 0 0,0 0 16,0 0-16,0 0 0,0 0 0,1 0 15,-1 0-15,0 0 16,-21 21 46,21 0-62,0 0 16,0-21 0,1 21-16,-1-21 15,0 22-15,0-22 0,0 0 0,0 0 16,1 0-16,-1 0 0,0 0 15,0 0-15,0-22 0,0 1 0,1 21 16,-1-21-16,0 0 16,-21 0-16,21 0 0,-21-1 0,0 1 15,0 0-15,0 0 0,0 0 16,-21 21 0,0 0-16,0 21 15,-1 0-15,22 0 0,0 0 16,-21 1-16,21-1 0,-21 21 15,0-21-15,21 0 0,0 22 16,0-22-16,-21 21 0,21-21 0,-21 22 16,-1-22-16,22 21 0,-21 1 0,0-1 15,0 0-15,21 1 0,-21-1 16,0 0-16,-1-21 0,1 22 0,0-22 16,0 21-16,21-21 0,0 1 15,-21-1-15,0-21 16,21-21-1,0-1-15,-22 1 16,1 0-16,0 0 0,0-21 0,21 20 16,-42 1-16,20-21 0</inkml:trace>
  <inkml:trace contextRef="#ctx0" brushRef="#br0" timeOffset="22319.96">1651 3683 0,'0'21'16,"0"-42"15,21 0-31,-21 0 0,0 0 16,0-1-16,0 1 15,21 0-15,-21 0 0,0 0 0,0 0 16,21-1-16,-21 1 0,0 42 31,0 22-15,0-22-16,22 0 0,-22 21 16,0 1-16,0-22 0,0 21 15,0 1-15,0-1 0,0 0 16,0 1-16,0-1 0,0 0 0,0 1 15,0-1-15,0 0 0,0-21 16,-22 22-16,22-22 0,0 0 0,0 0 16,-21 0-16,0 1 0,0-1 15,0-21-15,0 0 0,-1 0 16,-20 21-16,21-21 0,-21 0 16,-1 0-16,22 0 0,-21 0 15,21 0-15,-1 0 0,1 21 16,0-21-16,0 0 0,0 0 15,42 0 17,0 0-32,21 0 0,22 0 0,-22 0 15,22-21-15,-1 21 0,1-21 16,20 21-16,-20-21 0,-1 21 0,1 0 16,-1-22-16,1 1 0,-22 21 15,22 0-15,-22 0 0,0 0 0,-20-21 16,-1 21-16,0 0 0,0 0 15,0 0-15,-21-21 32,0 0-32,0 0 15,21-1-15,1 1 16</inkml:trace>
  <inkml:trace contextRef="#ctx0" brushRef="#br0" timeOffset="23251.43">5630 445 0,'0'0'0,"-21"0"0,0-22 15,0 22-15,0 0 16,-1 0-16,1 0 0,-21 0 0,21 0 16,0 22-16,-1-1 0,-20 0 15,21 21-15,0-21 0,21 22 16,-21-1-16,21 22 0,-22-22 16,22 21-16,0 1 0,0-1 0,0-20 15,0 20-15,0-20 0,0-1 16,22 0-16,-1 1 0,21-1 0,-21-21 15,22 0-15,-1 0 0,21 1 16,-20-22-16,-1 0 0,22 0 0,-22 0 16,21-22-16,-20 1 0,20 0 15,-20 0-15,-1 0 0,0-22 0,1 22 16,-22-21-16,0 0 0,0-22 16,-21 22-16,0-22 0,0 1 15,0-1-15,-21 1 0,0-1 16,0 1-16,-1 20 0,-20-20 0,0 21 15,-1 20-15,1-20 0,-21 21 16,20 21-16,1 0 0,0 0 16,-1 21-16,1 0 0,0 0 0,-1 22 15,1-1-15,21 0 0,0 1 16,-1-1-16,1 0 0,21 22 0,0-22 16,0 1-16,0-1 0,21 0 15,1 1-15,20-22 0,0 0 0,1 0 16,20 0-16</inkml:trace>
  <inkml:trace contextRef="#ctx0" brushRef="#br0" timeOffset="23941.51">8742 974 0,'0'-21'15,"0"-1"-15,0 1 16,0 0-16,0 0 0,0 0 0,-21-22 16,21 22-16,0-21 0,0 21 15,0-22-15,0 22 0,0-21 0,0 21 16,0 0-16,0-1 0,0 1 15,0 0-15,0 42 32,0 22-32,-22-22 0,22 0 15,0 21-15,0-21 0,-21 22 16,21-1-16,0 0 0,0-20 0,-21 20 16,21 0-16,0 1 15,0-1-15,0-21 0,0 21 0,0 1 16,0-22-16,0 0 0,0 21 15,0-20-15,-21-1 0,21 0 0,-21-21 16,21 21-16,-21 0 0,-1-21 16,1 0-1,0 0-15,0 0 16,0 0-16,0 0 0,-1-21 16,1 21-16,21-21 0,-21 21 15,0 0-15,21-21 0,-21 21 0,42 0 47,0-21-47,21 21 16,1 0-16,20 0 0,1 0 0,-1 0 15,1 0-15,-1 0 0,22-22 16,-22 22-16,1 0 0,-22 0 0,22 0 16,-22 0-16,0 0 0,1 0 15,-22 0-15,0 0 0,0 0 0,-42 0 47,21-21-31,0 0-1</inkml:trace>
  <inkml:trace contextRef="#ctx0" brushRef="#br0" timeOffset="24928.69">12467 847 0,'-21'0'16,"0"0"-16,0 21 0,-1-21 0,1 0 16,0 0-16,0 0 15,0 0-15,0 0 16,21-21-1,0 0-15,0-1 16,0 1-16,21 0 0,0 0 16,0 21-16,0-21 0,0 0 0,22-1 15,-22 1-15,0 0 16,21 0-16,1 0 0,-22 0 0,21-1 16,-21 22-16,22 0 0,-1 0 15,-21 0-15,0 0 0,1 0 0,-1 22 16,0-1-16,-21 0 0,21 0 15,-21 21-15,0-20 0,0 20 0,-21 21 16,0-20-16,0-1 0,-22 22 16,1-22-16,21 0 0,-22 22 0,1-22 15,0 0-15,-1 1 0,1-22 16,0 21-16,21-21 0,-22 1 0,22-1 16,0 0-16,0 0 0,21-42 46,0 0-46,21 0 16,-21-1-16,21 1 0,0 21 0,0-21 16,1 21-16,-1 0 15,0 0-15,0 0 0,0 0 16,0 21-16,1-21 16,-1 21-16,0 1 0,0-22 0,21 21 15,-20-21-15,-1 21 0,0 0 0,0-21 16,21 0-16,-20 0 0,-1 0 15,21 0-15,-21 0 0,22 0 0,-22 0 16,21 0-16,-21-21 0,0 21 16,22-21-16,-22 0 0,0 21 15,0-22-15,0 1 0,-21 0 16,22 0-16,-22 0 0,21 0 0,-21-1 16,0 1-16,0 0 15,0 0-15,-21 21 63,21 21-63,-22-21 15</inkml:trace>
  <inkml:trace contextRef="#ctx0" brushRef="#br0" timeOffset="27979.83">783 7747 0,'-21'0'16,"0"0"-16,0 0 0,-1-21 16,1 21-16,0 0 0,0 0 15,0 0-15,0 0 0,-22 0 16,22 0-16,0 0 0,-21-21 15,20 21-15,-20 0 0,0 0 0,21 0 16,-22 0-16,1-21 0,21 21 16,-22 0-16,1 0 0,21 0 15,-21 0-15,-1 0 0,22-22 0,0 22 16,42 0 31,43 0-32,-1 0-15,1 0 0,20 22 16,1-22-16,0 0 0,-1 21 16,22-21-16,-21 21 0,-1-21 15,1 0-15,21 21 0,-21-21 16,20 0-16,-20 21 0,21-21 0,-21 0 16,-1 0-16,1 0 0,-22 0 15,22 0-15,-21 0 0,-22 0 0,0 0 16,1 0-16,-1 0 0,0 0 15,-21 0-15,1 0 0,-1 0 0,0 0 16,0-21 0,-21 0-1,-21 21-15,0 0 0,0 0 16,-1-21-16,22 0 0,-21 21 16,0 0-16,0-22 0,0 22 15,0-21-15</inkml:trace>
  <inkml:trace contextRef="#ctx0" brushRef="#br0" timeOffset="28391.7">1757 7430 0,'0'0'0,"-21"0"0,-1 0 0,1-22 16,21 44 15,21-1-15,1-21-16,-1 21 15,0-21-15,21 21 0,-21-21 16,22 21-16,-1-21 0,-21 0 0,22 21 16,-1-21-16,0 0 0,-21 22 15,22-22-15,-22 0 0,21 21 0,-21-21 16,1 0-16,-1 21 0,0-21 16,0 21-16,-21 0 0,0 0 15,0 1-15,-21-1 16,0 0-16,-22 0 0,22 0 0,-21 0 15,0 22-15,-1-22 0,1 21 16,0 1-16,-1-22 0,1 21 16,0 0-16,-1-20 0,1 20 15,21-21-15,-22 21 0,22-20 0,0-1 16,0 0-16,0-21 0,21 21 16,-21 0-16,21-42 31,21 0-16,0 21-15,0-21 0</inkml:trace>
  <inkml:trace contextRef="#ctx0" brushRef="#br0" timeOffset="30572.01">4064 7705 0,'-21'0'16,"21"-21"15,21 21-15,0-22-16,0 1 0,0 21 15,1-21-15,-1 0 0,0 0 16,21 0-16,-21-1 0,1 1 0,-1-21 15,0 21-15,0 0 0,0-22 16,0 22-16,-21-21 0,0 21 0,0-1 16,0 1-16,0 0 0,-21 21 15,0 0-15,0 0 0,0 0 16,-22 0-16,22 21 0,-21 0 0,21 1 16,-22-1-16,1 21 0,21-21 15,-21 0-15,20 22 0,1-22 0,0 21 16,0-21-16,21 1 0,0-1 15,0 0-15,0 0 0,0 0 0,0 0 16,21 1-16,0-22 0,0 21 16,1 0-16,-1-21 0,21 21 15,-21 0-15,0-21 0,22 21 0,-22 1 16,0-1-16,21 0 0,-20 0 16,-1 0-16,0 0 0,-21 1 0,0-1 15,0 0-15,0 21 0,0-21 16,-21 1-16,0 20 0,-1-21 0,1 0 15,-21 0-15,21 1 0,-22-1 0,1 0 16,0 0-16,-1 0 0,1-21 16,0 0-16,-1 0 0,22 0 0,-21 0 15,21 0-15,0-21 0,-1 0 16,-20 0-16,21 0 0,21-22 0,-21 1 16,0 0-16,-1-1 0,22 1 0,0 0 15,0-1-15,0 22 16,0-21-16,0 21 0,0-1 0,0 1 0,0 0 15,22 21-15,-1 0 16,0 0-16,0 0 0,-21 21 16,21 0-16,0 1 0,1-1 15,-1 21-15,0-21 0,-21 22 0,21-22 16,0 21-16,0 0 0,1-20 0,-22 20 16,21 0-16,0-21 0,0 1 15,0 20-15,0-21 0,1 0 0,20-21 16,-21 21-16,0 1 0,0-22 15,22 0-15,-22 0 0,21 0 0,1 0 16,-22-22-16,21 1 0,0 0 16,1 0-16,-1 0 0,0-22 15,1 22-15,-1-21 0,0 0 0,1-22 16,-1 22-16,-21-1 0,22-20 16,-22 21-16,0-1 0,-21-20 0,0 20 15,0-20-15,0 21 0,0-1 0,0 1 16,0 21-16,0 0 0,0-1 15,-21 44 1,0 20 0,-1-21-16,1 21 0,21 1 15,-21-1-15,0 0 0,0 1 0,21-1 16,-21 0-16,-1 1 0,1-1 16,21 22-16,-21-22 0,0 0 0,21 1 15,0-1-15,-21 0 0,21 1 16,-21-22-16,21 0 0,0 0 0,0 0 15,0 0-15,21-42 32,0 0-32,0-21 0,0 21 15,0-1-15,1-20 0,-1 21 16,0-21-16,0 20 0,0 1 0,0-21 16,1 21-16,-1 0 0,0 21 0,0-22 15,0 1 1,0 21-16,1 0 0,-22 21 15,0 1-15,21-1 16,-21 0-16,0 0 0,21 0 16,-21 0-16,0 1 0,0-1 0,21 21 15,0-21-15,-21 0 0,21 1 16,1-1-16,-1 0 0,0-21 0,21 21 16,-21-21-16,1 0 0,20 0 0,-21 0 15,21 0-15,-20 0 0,20 0 16,0-21-16,1 0 0,-1 0 0,0-1 15,1 1-15,-1-21 0,-21 21 16,21-22-16,-20 1 0,-1 21 16,0-21-16,0 20 0,-21 1 0,0 0 15,0 0-15,0 0 0,0 0 16,0-1-16,-21 22 0,0 0 0,0-21 16,-1 21-16,1 0 0,0 0 0,0 0 15,0 0-15,0 21 0,-1-21 16,1 22-16,0-1 0,0 0 0,0 0 15,21 0-15,0 0 0,0 1 0,0 20 16,0-21-16,0 0 0,0 0 16,0 22-16,0-22 0,21 0 0,0 0 15,0-21-15,22 21 0,-22-21 16,21 0-16,0 0 0,1 0 16,-1 0-16,0 0 0,1 0 0,-1 0 15,0 0-15,1-21 0,-1 21 16,0-21-16,1 0 0,-1 0 0,0 0 15,-20-22-15,41-20 0,-63 42 16,21-22-16,-21 22 0,0-21 16,0 21-16,0-1 0,0 1 0,0 0 15,0 0-15,0 0 0,-21 21 16,0 0-16,0 0 0,0 0 16,-1 0-16,1 0 0,0 0 0,0 21 15,0 0-15,21 0 16,-21 0-16,21 1 0,-22-1 0,22 0 15,0 21-15,0-21 0,0 1 0,0 20 16,0-21-16,0 0 0,0 22 16,0-22-16,22 0 0,-1 0 0,0 0 15,0-21-15,0 21 0,22-21 0,-22 0 16,0 0-16,21 0 0,-21 0 16,22 0-16,-1 0 0,-21 0 0,22-21 15,-22 0-15,21 21 0,-21-21 16,22 0-16,-22-22 0,21 22 15,-21 0-15,0-21 0,1 21 0,-1-22 16,0 1-16,0 21 0,0-22 0,0 1 16,-21-21-16,0 20 0,0 1 15,0-22-15,0 22 0,0 0 0,0-22 16,0 43-16,0-21 0,0 21 16,0-22-16,0 22 0,0 42 31,-21 0-31,0 1 0,0-1 15,21 21-15,0 0 0,-21 1 16,21-1-16,-21 0 0,-1 1 0,22-1 16,0 0-16,0 1 0,-21-1 0,21 22 15,0-22-15,-21 0 0,21 1 16,0-1-16,0 0 0,0 1 16,0-22-16,0 21 0,0-21 0,0 0 15,21 1-15,0-1 0,1-21 16,-1 0-16,0 0 15,0 0-15,0-21 0,0-1 16,1 1-16,-1 21 0,0-42 0,-21 21 16,21 0-16,0-1 0,0-20 15,-21 21-15,22-21 0,-22 20 0</inkml:trace>
  <inkml:trace contextRef="#ctx0" brushRef="#br0" timeOffset="30804">6562 7557 0,'0'0'0,"0"21"0,-22-21 15,22 21-15,22-21 16,-1 0 0,0 0-16,0 0 0,0 0 0,0 0 15,22 0-15,-22 0 0,0 0 16,21-21-16,-20 0 0,-1 21 0,0 0 15,0 0-15,0-22 0,0 22 0,1 0 16,-1 0-16,-21-21 16,21 21-16,0 0 15</inkml:trace>
  <inkml:trace contextRef="#ctx0" brushRef="#br0" timeOffset="31463.9">7493 7747 0,'0'0'0,"21"0"15,0 0 1,-21-21-16,21 0 0,1 0 0,-1-1 16,-21 1-16,0 0 15,21-21-15,-21 21 0,0-1 16,21-20-16,-21 21 0,0 0 0,0-22 15,0 22-15,0 0 0,0 0 16,0 0-16,-21 42 16,0 0-1,21 0-15,0 0 16,0 1-16,0 20 0,0-21 0,0 0 16,-21 22-16,21-22 0,0 21 15,0-21-15,0 22 0,0-22 0,0 21 16,0 0-16,0-20 0,0 20 15,0-21-15,0 21 0,0-20 0,0-1 16,0 21-16,0-21 0,0 22 16,0-22-16,0 0 0,0 0 0,0 0 15,-22 0-15,1 1 16,0-22 0,0 0-16,0 0 0,0 0 0,-1 0 15,1 0-15,0 0 0,0 0 0,0 0 16,0 0-16,-1 0 0,1 0 15,42 0 32,1 0-47,-1 0 0,0-22 0,21 22 16,-21 0-16,22 0 0,-1-21 16,-21 21-16,22-21 0,-1 21 0,-21 0 15,21-21-15,-20 21 0,-1 0 0,0 0 16,0-21-16,0 21 0,0 0 15,1 0-15,-22-21 47,21-1-31,0 22 0</inkml:trace>
  <inkml:trace contextRef="#ctx0" brushRef="#br0" timeOffset="31839.69">8572 7853 0,'-21'0'31,"0"0"0,42 0 32</inkml:trace>
  <inkml:trace contextRef="#ctx0" brushRef="#br0" timeOffset="32143.44">9059 7980 0,'0'0'0,"-21"0"0,42-21 31,0 21-31,1 0 0,-1-21 0,0-1 16,21 22-16,-21-21 0,1 21 15,-1 0-15,0-21 0</inkml:trace>
  <inkml:trace contextRef="#ctx0" brushRef="#br0" timeOffset="35315.35">9461 7895 0,'0'43'15,"0"-22"-15,0 0 0,-21 0 16,21 0 15,0-42 1,0 0-32,21 0 15,1 0-15,-1-1 0,0 1 0,0 0 16,-21-21-16,21 21 0,0-22 15,1 1-15,-1 0 0,-21-1 0,21 22 16,-21-21-16,0-1 0,0 22 16,0-21-16,0 21 0,-21 21 0,0 0 15,-1 0-15,1 0 0,-21 0 16,21 0-16,0 0 0,-1 21 16,1 0-16,0-21 0,0 21 0,21 0 15,0 1-15,21-22 16,0 0-1,0 0-15,22 0 0,-22 0 0,0 0 16,0 0-16,22 0 0,-22 0 16,0 0-16,0 0 0,0 0 0,0 21 15,1 0-15,-22 0 0,21 0 16,-21 0-16,0 1 0,0-1 16,0 0-16,0 0 0,0 0 0,0 0 15,0 1-15,0 20 0,0-21 16,0 0-16,0 0 0,0 1 15,0-1-15,0 0 0,21 0 0,-21 0 16,21 0-16,0-21 0,0 22 16,1-22-16,-1 0 0,0 0 15,0 0-15,21 0 0,-20 0 0,-1 0 16,21-22-16,-21 1 0,22 0 0,-22 0 16,21 0-16,0-22 0,-20 22 15,20 0-15,-21-21 0,0 21 0,0-22 16,-21 22-16,0-21 0,22 21 0,-22-1 15,0 1-15,0 0 16,-22 21 0,22 21-16,-21 0 15,0 1-15,21-1 0,-21 0 16,0 0-16,0 0 0,21 22 0,0-22 16,0 0-16,-22 21 0,22-21 0,0 22 15,0-22-15,0 0 0,22 0 16,-22 0-16,21 1 0,0-1 0,0 0 15,0-21-15,0 0 0,1 21 0,-1-21 16,21 0-16,-21 0 0,0 0 16,22-21-16,-22 21 0,0-21 0,0 0 15,0-1-15,1 1 0,-1-21 16,0 21-16,0-22 0,-21 22 16,0-21-16,0 0 0,0-1 0,0 1 15,0 0-15,0-1 0,0 1 0,-21 0 16,0-1-16,0 1 0,-1 21 15,1 0-15,0-1 0,0 22 0,-21 0 16,20 0-16,1 0 0,-21 22 0,21-1 16,0 0-16,-22 0 0,22 21 15,0-20-15,0 20 0,21-21 0,0 21 16,-21-20-16,21 20 0,0-21 0,0 21 16,0-20-16,21-1 0,0 21 15,0-21-15,0 0 0,22 1 16,-22-1-16,21 0 0,-21 0 0,22-21 15,-22 0-15,21 0 0,-21 0 16,22 0-16,-22 0 0,21 0 0,0 0 16,-20-21-16,20 0 0,0 0 0,1-1 15,-22 1-15,21 0 0,-21-21 16,22 21-16,-22-22 0,0 22 0,-21-21 16,21 21-16,-21-1 0,21-20 0,-21 21 15,0 0-15,0 0 16,0 42 15,-21 0-31,0 0 0,21 0 16,-21 0-16,21 1 0,0 20 0,-21-21 15,21 0-15,0 22 0,0-22 0,0 0 16,0 21-16,0-21 0,0 1 16,0-1-16,21 0 0,0 0 0,0-21 15,0 21-15,0-21 0,1 0 0,-1 0 16,0 0-16,21 0 0,-21 0 15,1-21-15,20 21 0,-21-21 0,0 0 16,0 0-16,22-1 0,-22-20 16,0 21-16,0 0 0,-21 0 0,21-22 15,-21 22-15,22 0 0,-22 0 16,0 0-16,0-1 0,0 1 16,0 42-1,-22 1 1,22-1-16,0 0 15,0 0-15,-21 0 0,21 0 0,0 1 16,0-1-16,0 0 0,0 0 0,0 21 16,21-20-16,1-1 15,-1 0-15,0 0 0,0-21 16,0 0-16,0 0 0,1 0 0,-1 0 16,0 0-16,0 0 0,0-21 15,0 0-15,1 21 0,-1-21 16,0-1-16,-21 1 0,0-21 0,21 21 15,-21 0-15,0-22 0,0 22 16,0-21-16,0-1 0,0 22 0,0-21 16,-21 21-16,0 0 0,0-1 0,-1 1 15,1 0-15,0 21 0,0 0 16,21 21 0,0 0-16,0 1 0,21-1 15,0-21-15,0 21 16,1-21-16,-1 0 0,21 0 0,-21 0 15,22 0-15,-1 0 0,0 0 0,1 0 16,-1 0-16,0 0 16,-21 0-16,22 0 0,-22-21 0,0 21 15,0 0-15,0-21 0,1 21 16,-22-22-16,-22 22 31,1 0-31,0 22 16,21-1-16,0 0 0,-21 0 15,21 0-15,-21 0 0,21 1 16,0-1-16,0 0 0,0 0 16,0 0-16,-21 22 0,21-22 15,-22 0-15,22 0 0,0 0 0,0 0 16,0 1-16,0-1 16,0 0-1,0-42 16,0 0-31,0-1 0,0 1 16,0-21-16,22 21 0,-1 0 0,-21-22 16,21 22-16,-21-21 0,21 21 15,0-22-15,-21 22 0,21 0 0,1 0 16,-1 0-16,-21-1 0,21 22 0,0 0 16,0 0-16,0 22 15,-21-1 1,0 0-16,0 0 0,0 0 0,22 0 15,-22 1-15,21 20 0,-21-21 16,21 0-16,-21 0 0,21 22 0,0-22 16,0 0-16,1 0 0,-1 0 15,0 1-15,0-22 16,0 0-16,0 0 0,1 0 16,-1 0-16,-21-22 0,21 1 0,0 0 15,0 0-15,-21-21 16,0 20-16,21 1 0,-21-21 0,0 21 15,22-22-15,-22 1 0,0 21 16,0-21-16,21 20 0,-21-20 16,21 21-16,-21 0 0,0 42 31,0 0-31,-21 0 0,21 0 16,-21 1-16,21-1 0,0 21 0,0-21 15,0 0-15,0 22 0,0-22 16,0 0-16,0 21 0,0-20 0,0-1 15,0 0-15,21 0 0,-21 0 0,21 0 16,0 1-16,0-1 0,0-21 16,1 0-16,-1 21 0,0-21 0,0 0 15,21 0-15,-20 0 0,-1 0 16,0-21-16,21 21 0,-21-21 16,1-1-16,-1 1 0,0 0 0,0 0 15,0-21-15,0 20 0,-21 1 0,22-21 16,-22 21-16,0 0 0,0-1 15,0 1-15,0 0 0,-22 21 16,1 0 0,0 21-16,21 0 15,-21 1-15,21-1 0,0 0 0,0 0 16,0 0-16,0 22 0,0-22 16,0 0-16,21 0 0,0 0 0,0 0 15,1 1-15,-1-1 0,21 0 16,0 0-16,1-21 0,-22 0 15,21 0-15,1 0 0,-1 0 0,0 0 16,-21 0-16,1-21 0,20 0 0,-21 0 16,0-1-16,-21 1 0,0 0 15,21 0-15,-21-21 0,0 20 0,0-20 16,0 21-16,22-21 0,-22 20 0,0 1 16,0 0-16,0 0 15,0 42 1,0 0-1,0 0-15,0 1 0,0-1 0,0 21 16,0-21-16,0 0 0,0 1 16,0 20-16,0-21 0,0 0 15,0 22-15,0-22 0,0 0 0,0 0 16,0 0-16,0 0 0,0 1 0,0-1 16,0-42 15,0-1-31,0 1 15,0 0-15,0 0 0,0-21 16,0 20-16,0 1 0,21-21 0,0 0 16,-21 20-16,21-20 0,0 21 0,-21-21 15,21 20-15,1 1 16,-1 0-16,0 21 0,0 0 16,0 0-16,0 0 0,1 0 15,-22 21-15,0 0 0,0 22 16,0-22-16,21 0 0,-21 21 0,0-20 15,0-1-15,0 21 0,0-21 16,0 0-16,0 22 0,0-22 0,-21 0 16,21 0-16,0 0 0,0 1 15,-22-22-15,1 0 16,21-22 0,0 1-16,0 0 0,0-21 15,0 21-15,0-1 16,0-20-16,21 21 0,1-21 0,-1-1 15,0 1-15,21 0 0,1-1 0,-1 1 16,0 21-16,1-22 0,-1 22 16,0 21-16,-21-21 0,22 21 0,-22 0 15,21 21-15,-21-21 0,1 43 16,-22-22-16,0 0 0,0 21 0,0-21 16,0 22-16,0-1 0,0 0 0,-22-20 15,1 20-15,0 0 0,0 1 16,0-22-16,0 21 0,-22-21 15,22 22-15,0-22 0,21 0 0,-21-21 16,21 21-16,0 0 0,21-21 31,-21-21-31,21 21 0,0-21 0</inkml:trace>
  <inkml:trace contextRef="#ctx0" brushRef="#br0" timeOffset="35531.76">14838 7895 0,'-21'0'93</inkml:trace>
  <inkml:trace contextRef="#ctx0" brushRef="#br0" timeOffset="36790.33">16129 7599 0,'0'0'0,"21"-42"15,0 42-15,-21-22 16,0 1-16,0 0 0,-21 0 0,0 0 16,0 21-16,0 0 0,-1-21 15,1 21-15,0 0 0,0 0 16,0 0-16,-22 0 0,22 21 0,0 0 16,-21 0-16,21 0 0,-1 22 15,-20-22-15,21 21 0,0-21 0,21 22 16,-21-1-16,21-21 0,0 21 0,0 1 15,0-22-15,0 21 0,0 1 16,0-22-16,21 0 0,0 0 0,21 0 16,-21 0-16,22 1 0,-1-22 15,-21 0-15,22 0 0,-1 0 0,0 0 16,1 0-16,-1-22 0,0 22 0,1-21 16,-1 0-16,0 0 0,1 0 15,-22-22-15,21 22 0,-21 0 16,0 0-16,-21-21 0,0 20 15,0 1-15,0-21 0,0 21 0,0 0 16,0-1-16,-21 1 0,0 0 0,0 0 16,0 21-16,0 0 0,-1 0 15,1 0-15,0 21 0,0 0 16,21 0-16,0 1 0,-21-1 16,21 0-16,-21 0 0,21 21 0,0-20 15,0-1-15,0 0 0,0 0 0,0 0 16,0 0-16,21 1 0,0-1 15,0 0-15,0-21 0,22 0 0,-22 21 16,21-21-16,0 0 0,-20 0 16,20 0-16,0-21 0,1 0 15,20 21-15,-21-21 0,1-1 0,-1 1 16,-21-21-16,22 21 0,-22 0 16,0-22-16,0 1 0,0 0 0,-21-1 15,0 1-15,0 0 0,0-1 0,0 1 16,0 0-16,0-1 0,0 1 15,0 21-15,0 0 0,0-1 0,-21 22 16,0 22 0,0-1-16,21 0 0,0 21 15,-21 1-15,-1-1 0,22-21 16,0 21-16,0 22 0,0-43 16,0 21-16,0 1 0,0-1 0,0 0 15,0 1-15,0-1 0,0-21 16,22 22-16,-1-22 0,0 21 0,0-21 15,0 0-15,0 1 0,22-22 0,-22 0 16,0 0-16,21 0 0,-20 0 16,20-22-16,-21 1 0,0 21 0,22-42 15,-22 21-15,21-22 0,-21 22 16,22-21-16,-22 0 0,0-1 0,0-20 16,0 20-16,0-20 0,1-1 15,-1 22-15,-21-21 0,0-1 16,0 22-16,0-22 0,0 43 0,0-21 0,0 21 15,-21 42 1,-1 0-16,22 0 16,-21 21-16,0 1 0,0 20 0,0-20 15,21 20-15,-21-21 0,21 22 16,0-22-16,0 22 0,0-22 0,0 22 16,0-22-16,0 0 0,21 1 0,0-1 15,0-21-15,0 21 0,22-20 16,-22-1-16,0 0 0,0-21 0,0 0 15,22 0-15,-22 0 0,0-21 16,0 0-16,21-1 0,-20 1 16</inkml:trace>
  <inkml:trace contextRef="#ctx0" brushRef="#br0" timeOffset="38611.22">18351 7705 0,'0'0'0,"0"-21"0,0-1 0,0 1 0,0 0 15,-21 21 16,21 21-31,-21 0 16,0 1-16,21-1 0,-21 0 16,21 0-16,-21 21 0,-1-20 0,1-1 15,21 0-15,0 21 0,-21-21 16,0 1-16,21-1 0,0 0 16,0 0-16,0-42 31,0 0-16,0 0-15,0-1 0,0 1 0,0 0 16,0-21-16,0 21 0,0-22 16,21 22-16,0-21 0,-21 21 15,21-22-15,1 22 0,-1 0 16,0 21-16,0-21 0,0 21 16,0 0-16,1 21 0,-22 0 0,21 21 15,-21-20-15,21-1 16,-21 0-16,0 21 0,0-21 0,0 1 15,0 20-15,0-21 0,0 0 0,0 0 16,0 1-16,21-1 0,-21 0 16,21 0-16,0-21 15,1 0-15,-1 0 0,21 0 16,-21 0-16,0 0 0,1-21 0,20 0 16,-21 0-16,21-1 0,-20 1 15,20 0-15,-21 0 0,0-21 16,0 20-16,1-20 0,-1 0 0,0 21 15,0-22-15,-21 22 0,0 0 16,0 0-16,0 0 0,0-1 0,0 44 31,0-1-31,0 0 0,-21-21 16,0 42-16,21-21 0,-21 1 0,21-1 16,0 0-16,-22 0 0,22 21 15,0-20-15,0-1 0,0 0 0,0 0 16,0 0-16,0 0 0,0 1 0,0-1 15,22 0-15,-1 0 16,0-21-16,0 0 0,0 0 0,0 0 16,1 0-16,-1 0 0,0 0 15,21-21-15,-21 0 0,1 21 0,-1-21 16,0-1-16,21 1 0,-21-21 0,1 21 16,-22 0-16,21-1 0,0-20 15,-21 21-15,0 0 0,0-22 0,0 22 16,0 0-16,0 0 0,0 0 0,0 42 47,0 0-47,0 0 0,-21 0 15,21 1-15,-21 20 0,21-21 16,0 0-16,0 0 0,0 1 0,0-1 16,0 0-16,0 0 0,21 0 15,0 0-15,0 1 0,0-22 0,0 0 16,1 21-16,20-21 0,-21 0 0,0 0 15,22 0-15,-22 0 0,0-21 16,21-1-16,-21 22 0,22-21 0,-22 0 16,0 0-16,0 0 0,0-22 0,1 22 15,-1 0-15,0-21 16,-21 21-16,0-22 0,0 22 0,0 0 16,0 0-16,0 0 0,0 42 31,0 0-31,0 0 0,-21 0 15,21 0-15,-21 1 0,21-1 16,0 0-16,0 0 0,0 21 0,0-20 16,0-1-16,0 0 0,0 0 15,0 0-15,0 0 0,0 1 16,-22-22-16,22 21 0,0-42 47,0-1-47,0 1 0,0 0 15,22 0-15,-22 0 0,21 0 16,-21-1-16,21-20 0,0 21 0,-21-21 16,21 20-16,0-20 0,-21 21 15,22 0-15,-1 21 0,0-21 0,0 21 16,0 0-16,-21 21 16,0 0-16,0 0 15,21 21-15,-21-20 0,0-1 16,0 0-16,0 0 0,0 0 15,0 0-15,0 22 0,0-22 16,0 0-16,22 0 0,-22 0 0,0 1 16,0-1-16,0 0 15,0-42 17,0 0-17,0-1-15,21 22 0,0-42 0,-21 21 16,21 0-16,0 0 0,0-22 15,1 22-15,-1-21 0,0-1 0,0 1 16,21 21-16,-20-21 0,-1 20 16,21-20-16,-21 42 0,0-21 0,22 21 15,-22 0-15,0 21 16,-21 0-16,0 0 0,0 1 16,0-1-16,0 21 0,0-21 0,0 22 15,0-22-15,0 21 0,0-21 16,0 0-16,0 22 0,-21-22 0,21 0 15,0 0-15,0 0 0,0 1 0,0-1 16,0 0-16,0 0 16,21-21-16,0 0 0,0 0 15,1 0-15,-1 0 0,0-21 16,0 0-16,0 0 16,0-1-16,1 1 0,-1 0 15,0 0-15,0 0 0</inkml:trace>
  <inkml:trace contextRef="#ctx0" brushRef="#br0" timeOffset="38883.12">21103 7895 0,'-21'0'16,"0"0"0,21-21-16,-21 21 15,21-21 17,0 0-1</inkml:trace>
  <inkml:trace contextRef="#ctx0" brushRef="#br0" timeOffset="40871.15">22267 7641 0,'21'0'0,"1"0"15,-1 0-15,0 0 16,-21-21-16,21 21 0,-21-21 15,21 21-15,-21-21 0,21 0 0,-21-1 16,0 1-16,-21 0 16,0 21-16,0-21 0,0 21 15,0 0-15,-1 0 0,-20 0 16,21 0-16,-21 0 0,20 21 16,-20 0-16,21 0 0,0 1 0,0-1 15,-1 21-15,1-21 0,0 22 16,21-22-16,-21 0 0,21 21 0,0-21 15,0 1-15,0-1 0,0 0 0,0 0 16,21-21-16,0 0 0,0 0 16,1 0-16,-1 0 0,0 0 0,21 0 15,-21 0-15,22-21 0,-1 0 16,-21 0-16,22 21 0,-22-22 0,0 1 16,0 0-16,-21 0 0,0 0 0,21 0 15,-21-1-15,21 1 16,-21 42 15,0 1-31,0-1 16,0 21-16,0-21 0,0 22 0,0 20 15,0 1-15,0-22 0,0 43 16,0-22-16,0 1 0,0 20 0,0-20 16,0 20-16,0-20 0,0-1 0,-21 22 15,0-21-15,0 20 0,21-20 16,-21 20-16,0-20 0,-1-1 0,1-20 15,21 20-15,-42-20 0,21 20 0,0-21 16,-1 1-16,-20-22 0,21 21 16,-21-21-16,20 1 0,-20-1 15,21 0-15,-21-21 0,20 0 0,-20-21 16,21 0-16,0-1 0,-22-20 0,22 0 16,0-1-16,0 1 0,0-21 15,0-1-15,21-21 0,0 22 0,0-22 16,0 22-16,21-22 0,0 22 0,0-1 15,21 1-15,1-1 0,-1 1 16,22-1-16,-1 1 0,1-1 0,20 1 16,1-22-16,0 21 15,-1 1-15,22-1 0,0 1 0,-21-1 0,-22 1 16,22 21-16,-43-1 0,0 1 16,1 21-16,-22 0 0,0-1 15,-21 1-15,21 21 0,-42 0 31,0 0-31,0 21 0,0-21 0,-1 22 16,1 20-16,21-21 0,-21 0 16,21 0-16,-21 22 0,21-22 0,0 0 15,0 0-15,0 0 0,0 1 0,21-1 16,-21 0-16,21 0 0,0-21 16,1 0-16,-1 0 0,0 0 0,0 0 15,0 0-15,0-21 0,1 0 16,-1 0-16,21 21 0,-21-22 15,0-20-15,1 21 0,-1 0 0,0-22 16,0 1-16,-21 21 0,21-21 16,0-1-16,1-20 0,-22 20 0,21 1 15,0 0-15,-21-1 0,0 1 16,0 0-16,21-1 0,-21 22 0,0 0 16,21 0-16,-21 42 15,0 0 1,0 0-16,0 22 0,-21-22 0,21 21 15,-21 1-15,21-1 16,0 0-16,-21 1 0,21-1 0,-21 0 16,21-21-16,0 22 0,0-22 0,0 0 15,0 21-15,0-20 0,0-1 16,21-21 15,-21-21-15,0-1-16</inkml:trace>
  <inkml:trace contextRef="#ctx0" brushRef="#br0" timeOffset="41048.05">23177 7430 0,'22'0'31,"-1"0"-15,0 0-16,0-22 0,0 22 15,0 0-15,1 0 0,20 0 16,-21 0-16,0 0 0,0-21 0,22 21 16,-22 0-16,21 0 0</inkml:trace>
  <inkml:trace contextRef="#ctx0" brushRef="#br0" timeOffset="42627.53">23876 7430 0,'0'0'0,"0"-22"0,21 22 0,0-21 16,-21 0-16,21 0 0,1 21 16,-1-21-16,0 0 0,0-22 0,0 22 15,0 0-15,1 0 0,-22 0 16,21-1-16,-21 1 0,0 0 0,0 0 16,-21 21-1,-22 0-15,22 0 0,-21 0 16,21 0-16,-22 21 0,1 21 0,21-20 15,-22-1-15,22 21 16,0 0-16,0-20 0,21 20 0,0-21 16,0 21-16,0 1 0,0-22 15,0 0-15,21 21 0,0-20 0,0-1 16,1 21-16,-1-21 0,21 0 0,-21 1 16,0-1-16,-21 0 0,22 0 15,-1 0-15,-21 0 0,0 1 16,-21-22-1,-1 0-15,1 0 0,0 0 16,0 0-16,-21 0 0,20 0 16,-20-22-16,21 22 0,-21-21 0,20 0 15,1 0-15,-21 21 0,21-21 16,0 0-16,-1-1 16,22 44 15,0-1-31,22-21 0,-1 21 15,0-21-15,0 21 0,0-21 0,0 21 16,22-21-16,-1 0 0,-21 21 16,22-21-16,-1 0 0,0 0 0,1 0 15,-1 0-15,0 0 0,1 0 0,20 0 16,-21 0-16,-20-21 0,20 0 16,0 0-16,-21 0 0,1-22 0,20 1 15,-21 0-15,-21-1 16,21 1-16,0-21 0,1-1 0,-22 22 15,0-22-15,0 22 0,21-22 0,-21 22 16,0 0-16,0 21 0,0-22 16,0 22-16,0 0 0,0 0 15,0 42 1,0 0 0,-21 0-16,21 22 0,-22-1 15,1 0-15,21 1 0,-21-1 0,0 21 16,21-20-16,-21-1 0,0 22 15,21-22-15,-22 0 0,22 1 0,-21-1 16,21 0-16,-21 1 0,21-1 16,0-21-16,0 21 0,0-20 15,0-1-15,0 0 0,21 0 0,0 0 16,-21 0-16,22-21 0,-1 0 16,0 22-16,0-22 0,0 0 0,0 0 15,1 0-15,-1-22 0,0 1 0,21 21 16,-21-21-16,1 0 0,-1-21 15,0 20-15,0 1 0,0 0 0,0-21 16,-21 21-16,22-1 0,-22 1 16,21 0-16,-21 0 0,0 42 31,0 0-15,0 0-16,0 1 0,-21-1 15,21 0-15,0 0 0,0 0 16,0 0-16,0 1 0,0-1 0,0 0 15,0 0-15,21-21 0,0 0 16,0 0-16,0 21 0,22-21 16,-22 0-16,21 0 0,-21 0 0,22-21 15,-22 21-15,21-21 0,-21 0 16,22 0-16,-22-1 0,21 1 0,-21 0 16,0 0-16,1 21 0,-22-21 15,0 0-15,21 21 0,-21-22 16,-21 22 15,21 22-15,0-1-16,0 0 15,0 0-15,0 0 0,0 0 16,0 1-16,0-1 16,0 0-16,21-21 0,0 21 15,0-21-15,0 0 0,0 0 0,1 21 16,20-21-16,-21 0 0,0 0 15,22 0-15,-22 0 0,21 0 0,-21-21 16,22 21-16,-22-21 0,21 0 16,-21 0-16,0-1 0,1 1 15,-1-21-15,0 21 0,0 0 0,-21-22 16,0 22-16,0-21 0,0 21 16,0-1-16,0 1 0,-21 21 15,0 0-15,0 0 0,-22 0 16,22 0-16,-21 0 0,21 0 0,-1 21 15,1-21-15,0 22 0,0-1 16,0 0-16,21 0 0,0 0 0,0 0 16,0 22-16,0-22 0,0 0 0,0 21 15,0-20-15,0 20 16,0-21-16,0 21 0,0 1 0,0-1 16,0 0-16,0 22 0,0-22 0,0 1 15,0-1-15,-21 21 0,-1-20 16,1-1-16,21 0 0,-21 1 0,21-1 15,-21 0-15,21-20 0,0 20 16,-21-21-16,21 0 0,-21 0 0,21 1 16,0-1-16,0 0 0,0-42 47,0 0-47,0-1 15,0 1-15,21 0 0,0 0 0,-21 0 16,21-22-16,0 22 0</inkml:trace>
  <inkml:trace contextRef="#ctx0" brushRef="#br0" timeOffset="42855.94">25442 7176 0,'0'0'0,"-21"0"0,21 21 47,0 0-47,0 0 16,0 0-16,0 0 16,-21 1-16,0-1 15</inkml:trace>
  <inkml:trace contextRef="#ctx0" brushRef="#br0" timeOffset="43055.81">24490 7430 0,'0'0'0,"-21"0"0,-1 0 0,1 0 16,0 0-1,21-22 1,21 22-1,0 0-15,1 0 0,-1-21 16,21 21-16,0 0 0,1 0 0,20 0 16,1 0-16,-1 0 0,1 0 15</inkml:trace>
  <inkml:trace contextRef="#ctx0" brushRef="#br0" timeOffset="43516.2">25802 7345 0,'0'-21'16,"0"42"15,0 0-31,0 0 0,0 22 0,0-22 15,0 21-15,0-21 0,0 22 16,0-22-16,21 21 0,-21-21 16,0 22-16,0-22 0,0 21 0,0-21 15,0 0-15,0 22 0,0-22 16,0 0-16,21 0 0,-21 0 16,22-21-16,-1 0 31,-21-21-31,21 0 0,0 0 15,0 0-15,0-22 16,1 22-16,-1 0 0,0-21 0,0 21 16,0-1-16,0-20 0,1 21 15,-1-21-15,0 20 0,0 1 16,0 0-16,-21 0 0,0 0 0,21 21 16,-21 21 15,0 0-31,0 0 0,0 0 15,0 1-15,0-1 0</inkml:trace>
  <inkml:trace contextRef="#ctx0" brushRef="#br0" timeOffset="44439.19">26310 7789 0,'0'0'0,"0"-21"15,0 0-15,0 0 16,-21 21-16,0 0 16,0 0-16,-1 21 15,1-21-15,21 21 0,-21-21 0,21 21 16,-21 1-16,21-1 0,-21 0 16,21 0-16,0 0 0,0 0 15,0 1-15,21-22 16,0 0-1,0 0-15,0 0 0,1 0 16,-1-22 0,0 22-16,-21-21 0,21 0 0,-21 0 15,21 21-15,-21-21 0,0 0 16,21-1-16,-21 1 0,22 0 16,-22 42 15,0 0-31,0 1 15,0-1-15,0 0 16,0 0-16,0 0 16,0 0-1,21-21-15,0 0 16,0 0-16,-21-21 16,21 0-16,0 0 15,-21 0-15,0 0 0,0-1 16,22-20-16,-22 0 0,21 21 15,-21-22-15,0 1 0,0 0 0,0-22 16,21 22-16,-21-1 0,0 22 16,21-21-16,-21 21 0,0 0 0,0-1 15,0 44 1,0-1-16,0 0 0,-21 0 16,21 21-16,-21-20 0,21 20 15,0 0-15,-21 1 0,21-22 16,0 21-16,0 0 0,0-20 0,0-1 15,0 21-15,0-21 0,0 0 0,0 1 16,0-1-16,0 0 0,0 0 16,21-21-1,0 0 1,0 0-16,-21-21 16,21 0-16,-21 0 0,21-1 15,-21 1-15,22 0 16,-22 0-16,0 42 31,0 0-15,0 0-16,0 1 15,0-1 1,0 0 0,21-21-1,0 0-15,0 0 16,0 0-1</inkml:trace>
  <inkml:trace contextRef="#ctx0" brushRef="#br0" timeOffset="47884.59">2709 5355 0,'0'0'0,"0"-21"15,0 0 1,0 0-16,-21 21 16,0 0-16,-21 0 15,20 0-15,1 0 0,-21 0 0,21 21 16,-22 0-16,1-21 0,0 42 16,-1-20-16,1-1 0,0 21 0,21-21 15,-22 22-15,22-1 0,0 0 16,0 1-16,0 20 0,-1-21 15,22 1-15,0-1 0,-21 0 0,21 1 16,0-1-16,0 0 0,0-20 16,0 20-16,21-21 0,1 0 0,-1 22 15,0-22-15,0 0 16,21 0-16,-20-21 0,-1 21 0,21 0 16,-21-21-16,22 22 0,-22-22 15,0 0-15,21 0 0,-21 21 0,1-21 16,20 0-16,-21 0 0,0 0 15,0 21-15,-21 0 32,-21-21-32,0 0 15,-21 0-15,21 0 0,-1 0 16,-20 0-16,21 0 0,-21 0 0,-1-21 16,22 0-16,-21 21 0,-1-21 15,22-1-15,-21-20 0,21 21 16,-22 0-16,22-22 0,0 1 15,0 21-15,0-21 0,21-22 16,-21 22-16,21-1 0,0-20 0,0 21 16,0-22-16,21 22 0,0-1 15,0-20-15,21 21 0,1-1 0,-1 22 16,0-21-16,22 21 0,-22-1 16,22 1-16,-22 0 0,0 0 0,22 0 15,-22 21-15,-21 0 0,22 0 16,-22 0-16,0 0 0,-21 21 31,0 0-15,-21-21-16,21 21 0,-21-21 15,0 0-15,-1 21 16,1-21 0,0 0-16,0 0 15,0 0-15,0 0 16,21 22-1</inkml:trace>
  <inkml:trace contextRef="#ctx0" brushRef="#br0" timeOffset="55707.78">3154 5948 0,'0'-21'47,"0"0"-16,0-1 0</inkml:trace>
  <inkml:trace contextRef="#ctx0" brushRef="#br0" timeOffset="56640.71">3175 5842 0,'0'-21'16,"0"0"0,0 0-16,0-1 0,21 22 15,-21-21-15,0 0 16,0 0-16,0 0 0,0 0 15,0-1-15,0 1 16,0 0-16,0 42 63,0 0-63,0 1 15,0 20-15,0 0 0,0-21 0,-21 22 16,21-1-16,-21 22 0,21-22 15,0 0-15,0 1 0,-21-1 0,21 0 16,0-21-16,0 22 16,-22-22-16,22 21 0,0-21 0,0 1 15,0-1-15,0 0 0,0 0 16,0-42 15,0 0-15,0 0-16,0-1 0,22 1 15,-22 0-15,21-21 0,-21 21 0,0-22 16,0 1-16,21 0 0,-21-1 16,21 1-16,-21 0 0,0-1 0,0-20 15,0 20-15,0 1 0,21 21 16,-21-21-16,0 20 0,0 1 16,21 0-16,-21 0 0,0 42 31,0 0-31,0 0 0,0 22 0,0-22 15,0 21-15,0 22 0,0-22 16,-21 0-16,21 1 0,-21-1 0,0 0 16,21 1-16,0-1 0,0-21 15,-21 22-15,21-22 0,-21 0 0,21 0 16,0 0-16,-22 0 16,22 1-16,0-44 31,0 1-31,0 0 15,0 0-15,0-21 0</inkml:trace>
  <inkml:trace contextRef="#ctx0" brushRef="#br0" timeOffset="57347.35">402 4890 0,'0'0'0,"-21"21"0,0-21 0,0 0 16,-1 0-16,1 0 0,0 0 15,-21 21-15,21-21 0,-1 0 16,1 0-16,64 0 31,-1 21-31,21-21 16,1 0-16,-1 0 0,22 21 15,0-21-15,-1 0 0,22 0 16,-21 21-16,21-21 0,0 0 0,-1 0 16,1 0-16,-21 0 0,21 0 15,-22 0-15,1 0 0,-21 0 0,-1 0 16,1 0-16,-22 0 0,0 0 15,1 0-15,-22 0 0,0 0 16,0 0-16,-21-21 31,-21 0-31,0 21 16,0-21-16,-1 0 0,-20 21 0,21-21 16,0-1-16,0 22 0</inkml:trace>
  <inkml:trace contextRef="#ctx0" brushRef="#br0" timeOffset="57656.47">1630 4678 0,'0'0'0,"-21"0"0,42 0 31,0 21-15,21 0-16,-21-21 0,1 21 15,20-21-15,-21 22 0,21-1 16,1-21-16,-22 21 0,0 0 0,21 0 15,-20-21-15,-1 21 0,-21 1 16,0-1-16,0 0 0,0 21 16,-21-21-16,-22 1 0,22 20 0,-42-21 15,20 0-15,-41 22 0,20-22 16,-21 21-16,22-21 0,-22 22 0,22-22 16,-1 0-16,1 0 0,20 0 15,1 0-15,0-21 0,21 0 16,-1 22-16,22-44 15,22 1 1,20 21-16,0-21 0</inkml:trace>
  <inkml:trace contextRef="#ctx0" brushRef="#br0" timeOffset="58447.23">3789 6244 0,'0'0'0,"21"-21"0,0 21 0,0-21 16,0 21-1,-21-21-15,22 21 0,-22 21 32,-22-21-17,1 21-15,0 0 0,0-21 16,0 21-16,0-21 15,-1 22-15,1-22 32,21-22-17,0 1-15,21 0 16,-21 0-16,22 21 0,-1 0 16,-21-21-16,21 21 0,0 0 0,0 0 15,0 21 1,-21 0-16,0 0 0,0 0 0,0 1 15,0 20-15,-21-21 0,0 21 16,-21 1-16,-1-22 0,1 21 0,0-21 16,-1 22-16,1-22 0,21 0 15,-21-21-15,20 0 0</inkml:trace>
  <inkml:trace contextRef="#ctx0" brushRef="#br0" timeOffset="58971.93">4762 5779 0,'0'0'0,"-21"-22"16,0 22-16,0 0 0,0 0 15,0 0-15,-1 0 16,1 22-16,0-22 0,21 21 16,0 0-16,-21 21 0,21-21 15,-21 22-15,21-22 0,0 21 0,0-21 16,0 22-16,0-22 0,0 0 16,0 0-16,0 0 0,0 1 0,21-1 15,21 0-15,-21-21 0,1 0 0,20 0 16,-21 0-16,21 0 0,-20 0 15,20 0-15,-21 0 0,0-21 16,22 21-16,-22-21 0,0-1 16,0 1-16,0 0 0,0 0 0,1 0 15,-22-22-15,0 22 0,0-21 0,0 21 16,0-22-16,0 1 0,-43 0 16,22-1-16,0 22 0,-21-21 0,20 42 15,-20-21-15,0 21 0,21 0 16,-22 0-16,1 21 0,21-21 0,-22 42 15,22-21-15,-21 22 0,21-22 16,0 21-16,-1 1 0,1-22 0,21 21 16,0-21-16,0 0 0,0 1 15,21-1-15,1-21 0,20 0 16,-21 0-16,21 0 0,1 0 16,-22 0-16,21-21 0</inkml:trace>
  <inkml:trace contextRef="#ctx0" brushRef="#br0" timeOffset="59287.75">5588 5376 0,'21'22'31,"0"-1"-31,0 0 15,1 0-15,20 21 0,-21-20 16,0 20-16,0 0 0,22 1 0,-22-1 16,-21 0-16,21 1 0,-21 20 15,0-21-15,0 22 0,0-22 0,-21 1 16,0-1-16,0 21 0,-22-20 0,1-1 16,-22 0-16,22 1 0,-21-1 15,20 0-15,-20-20 0,20 20 0,1-21 16,21 0-16,-21 0 0,20-21 15,22-21 1,0 0-16,22 0 0</inkml:trace>
  <inkml:trace contextRef="#ctx0" brushRef="#br0" timeOffset="59859.33">8128 5398 0,'0'0'0,"0"-22"0,21 22 16,-21-21-16,0 0 0,-21 21 15,0 0-15,0 0 0,-22 0 16,22 0-16,-21 21 0,-22 22 0,22-22 16,-22 21-16,22 0 0,-21 22 15,20-1-15,1 1 0,0-1 0,-1 1 16,22 21-16,0-22 0,0 1 15,0-1-15,-1 1 0,22-1 16,0 1-16,0-22 0,0 0 0,22 1 16,20-1-16,-21 0 0,21-21 15,22 1-15,-22-1 0,22-21 0,-1 0 16,1 0-16,-1 0 0,1 0 16,-1-21-16,1-1 0,-1 1 0,-20 0 15,-1 0-15,0-21 0</inkml:trace>
  <inkml:trace contextRef="#ctx0" brushRef="#br0" timeOffset="62044.8">8467 5821 0,'-22'0'16,"22"-21"47,0 0-48,22-1-15,-1 22 16,-21-21-16,0 0 0,21 0 0,0 0 15,0 0-15,-21-1 0,0 1 16,21 0-16,1 0 0,-22 0 16,0 0-1,0 42 17,0 0-32,0 21 0,0-21 0,0 22 15,0-22-15,0 21 0,0 1 16,0-22-16,0 21 0,0 0 0,0-20 15,-22-1-15,22 0 0,0 21 0,0-21 16,0 1 0,0-1-16,0 0 0,0 0 15,-21-21-15,21 21 16,-21-21-16,0 21 16,0-21-16,0 0 0,-1 0 15,1 0-15,0 0 0,0 0 16,0 0-16,0 0 15,-1 0 1,22-21-16,22 21 31,-1 0-15,0 21-16,0-21 0,0 0 16,22 0-16,-22 0 0,0 0 15,0 0-15,21 0 0,-20 0 0,-1 0 16,0 0-16,0 0 0,0 0 0,0 0 15,1 0-15,-22-21 16,0 0 0</inkml:trace>
  <inkml:trace contextRef="#ctx0" brushRef="#br0" timeOffset="62359.71">9038 6096 0,'0'0'0,"0"21"16,0 0-16,0 1 15,0-1 95,0 0-95,-21 0-15,0 0 16,0 0-16,-1 1 0,1-1 0,-21-21 16,21 21-16,0-21 0</inkml:trace>
  <inkml:trace contextRef="#ctx0" brushRef="#br0" timeOffset="62952.68">9525 5863 0,'0'-21'31,"0"0"-15,0 0-16,21 0 15,0-1-15,0 1 0,-21 0 16,22 0-16,-1 0 0,0 0 16,-21-1-16,21 1 0,0 21 15,-21 21 16,-21 1-31,21-1 16,-21 21-16,0-21 0,21 22 16,-21-22-16,21 21 0,-22-21 0,22 22 15,-21-22-15,0 0 0,0 21 16,21-21-16,-21 1 0,0-1 0,21 0 16,0 0-16,-22 0 0,22 0 0,-21 1 15,0-1-15,21 0 16,-21-21-16,0 0 15,0 0-15,-1 0 16,1 0 0,42 0 31,1 0-32,-1 0-15,0 0 0,0 0 16,0 0-16,0 0 0,1 0 0,-1 0 15,21 0-15,-21 0 0,0 0 0,22 0 16,-22-21-16,0 21 0,0 0 16,0 0-16,-21-21 0,22-1 15,-22 1-15,0 0 0,0 0 16</inkml:trace>
  <inkml:trace contextRef="#ctx0" brushRef="#br0" timeOffset="63269.5">10012 5419 0,'0'0'0,"21"0"0,0-21 16,0 21-16,0 0 0,1 0 16,-1 0-16,0 0 0,0 0 0,21 21 15,-20-21-15,-1 21 16,21 21-16,-21-21 0,0 22 0,1-22 15,-1 21-15,0 1 0,-21-1 16,21 21-16,-21-20 0,21-1 0,-21 0 16,0 22-16,0-22 0,0 1 0,-21-1 15,0 0-15,-21 1 0,20-1 16,-20 0-16,0 1 0,-1-22 0,-20 21 16,21-21-16,-1 22 0,1-22 0,21 0 15,-22-21-15,22 21 0,0-21 16,21-21-1,0 0-15</inkml:trace>
  <inkml:trace contextRef="#ctx0" brushRef="#br0" timeOffset="63784.26">12298 5482 0,'0'0'0,"21"-21"0,21-42 16,-42 41-16,0 1 16,-21 21-1,0 0-15,0 0 0,-22 0 0,22 21 16,-21 1-16,0-1 0,-1 0 15,1 21-15,0 1 0,-1 20 0,1 1 16,0-1-16,20 1 0,-20-1 0,21 1 16,0-1-16,0 1 0,21-1 15,0-21-15,0 22 0,0-22 0,0 1 16,21-1-16,0 0 0,0 1 16,21-22-16,-20 0 0,20 0 0,0 0 15,22 0-15,-22-21 0,0 0 0,1 0 16,-1 0-16,0 0 0,1-21 15,-1 0-15,-21 0 0,22 0 16,-22 0-16,0-22 0,0 22 0</inkml:trace>
  <inkml:trace contextRef="#ctx0" brushRef="#br0" timeOffset="64383">12933 5906 0,'0'-22'47,"0"1"-47,21 0 16,0 0-16,0 0 0,0 0 0,1-22 16,-22 22-16,21-21 0,0 21 15,0-22-15,0 22 0,-21 0 0,21 0 16,-21 0-1,0 42-15,0 0 16,0 0-16,0 0 0,-21 22 16,21-1-16,0-21 0,-21 21 0,0 1 15,21-1-15,-21 0 0,0 1 0,21-1 16,0-21-16,0 22 0,-22-1 16,22-21-16,0 0 0,0 22 0,-21-22 15,21 0-15,0 0 0,0 0 16,0 0-16,-21-21 15,0 0-15,0 0 16,0 0-16,-1 0 16,1 0-16,0 0 0,0 0 0,-21 0 15,20 0-15,1-21 0,0 21 0,-21 0 16,21-21-16,-1 21 0,1 0 16,0 0-16,0 0 0,0 0 0,21-21 15,-21 21-15,42 0 31,21 0-31,-21 0 0,0 0 16,22 0-16,-1 0 0,0 0 16,1 0-16,-1 0 0,0 0 15,1 0-15,-1 0 0,0 0 0,-20 0 16,20 0-16,-21 0 16</inkml:trace>
  <inkml:trace contextRef="#ctx0" brushRef="#br0" timeOffset="64631.86">13589 6096 0,'0'21'31,"0"0"-15,0 1-16,-21-22 0,21 21 0,-21 0 16,21 0-16,-22 0 15,1 0-15,21 1 0,-21-22 0,0 21 16,21 0-16,-21-21 0,21 21 16,-21-21-16,42-21 31,-21 0-16</inkml:trace>
  <inkml:trace contextRef="#ctx0" brushRef="#br0" timeOffset="65144.01">14118 5884 0,'0'0'0,"-42"-42"15,21 42-15,21-21 0,0 0 16,0 0-16,21-1 16,0 22-1,0 0-15,0-21 0,22 21 0,-22 0 16,21 0-16,-21 0 0,0 0 16,22 0-16,-22 21 0,-21 1 0,21-22 15,-21 42-15,0-21 0,0 0 16,0 0-16,0 1 0,-21 20 0,0-21 15,0 0-15,-22 22 0,1-22 0,0 0 16,-1 0-16,1 0 0,0 0 16,-22 1-16,22-1 0,-1 0 0,1-21 15,0 21-15,21-21 0,-1 0 16,1 0-16,0 0 0,21 21 16,21-21 15,0 0-31,1 0 0,20 0 0,-21 0 15,21-21-15,1 21 0,-1 0 0,-21 0 16,22 0-16,-1 0 0,0 0 16,1 0-16,-1 0 0,0 0 0,-21 0 15,1 0-15,20 0 0,-21 0 0,0 0 16,0 0-16,1 0 0,-22-21 16,21 21-16,0 0 15,-21-21-15,0 0 16,21 21-16,-21-22 0,21 22 0,-21-21 15,0 0-15,0 0 0</inkml:trace>
  <inkml:trace contextRef="#ctx0" brushRef="#br0" timeOffset="65510.85">14753 5334 0,'0'0'16,"-21"-21"-16,42 21 31,0 0-31,0 0 0,1 0 16,-1 21-16,21 0 0,-21 0 0,22 1 16,-1 20-16,0-21 0,22 21 0,-22 1 15,0-1-15,1 0 0,-1 1 16,0-1-16,-20 0 0,-1 1 0,-21-1 15,0 0-15,0 1 0,0-1 16,-21-21-16,-22 22 0,22-1 0,-21-21 16,-1 21-16,1-20 0,0-1 0,-1 0 15,1 0-15,0 0 0,-1 0 16,1 1-16,0-1 0,21 0 16,-1-21-16,1 21 0,0-21 15,0 0 1</inkml:trace>
  <inkml:trace contextRef="#ctx0" brushRef="#br0" timeOffset="65660.21">15028 6350 0,'-21'-21'46,"21"0"-30,-21 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6522-2422-4651-A7B6-38453CF9B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80B74-2A20-4BE3-838A-2C5887A8F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51FA-1B46-47BD-AC15-321642B2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08-B6C6-4ACA-8E41-92E695F93640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91F4C-7097-42C0-824E-721916B0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9823-735E-441D-BA6C-CC195C5E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C3E-7F05-4C39-8E1C-B6D7D9A9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54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615D-A3C6-4DC9-9F93-F68E76E3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75FEE-C27F-49BE-AF67-FC206F490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52A3-8DF4-4B04-A7E6-3588578F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08-B6C6-4ACA-8E41-92E695F93640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DE6A-2949-49EC-B6EA-032A9142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1D5A-D0CC-4C23-8883-31B73059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C3E-7F05-4C39-8E1C-B6D7D9A9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A7BBA-8001-4028-91CD-36D22680A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D81C5-6480-4BE6-861B-2ABD297C9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BD5B-F088-4CBC-A9A1-2BE00C56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08-B6C6-4ACA-8E41-92E695F93640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E284-49F8-49D3-9D18-3B7132BB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15851-264C-47D3-91B4-BE6AD533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C3E-7F05-4C39-8E1C-B6D7D9A9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2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56CF-77F3-429C-8407-08C94DAE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AD7E-B557-41BE-8D16-A86F204FA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7DC0-312F-4631-996B-A86767D6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08-B6C6-4ACA-8E41-92E695F93640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B5FF7-9C1D-44F9-9D80-E022058E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A1A2-67AE-49C4-AFC6-845E2BB3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C3E-7F05-4C39-8E1C-B6D7D9A9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08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EFD9-C843-46FC-A0C6-A36D2F7E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8A2D6-63B6-4699-B5B5-580489633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0671-DADF-4F7B-9E95-90EED697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08-B6C6-4ACA-8E41-92E695F93640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C5321-94FD-40E3-AB82-C884174A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D7CB-447A-4559-8FE1-9D18EA4D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C3E-7F05-4C39-8E1C-B6D7D9A9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63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0D53-5771-47D5-BD6A-99636663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9F45-96D5-4B19-9CDD-C8B8E20A4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7A30A-1BD9-4ABC-85B1-8EB26AB4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EA5B1-5789-4941-8CC2-4BEB84F3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08-B6C6-4ACA-8E41-92E695F93640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37EAF-0B78-4F3C-AEEF-B3DB1836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644F0-9F1A-46CF-A88D-44B6DA6A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C3E-7F05-4C39-8E1C-B6D7D9A9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1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A7F4-3C31-4E66-A78B-45A71023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C568A-B1F4-4A23-924A-618C0378D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61E12-A0CC-457D-8ACE-A8B703AB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389ED-13CF-499B-AB77-4196A6A73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0A64F-150D-422E-B466-2D652256E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7297C-500C-4586-A763-D24859A7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08-B6C6-4ACA-8E41-92E695F93640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5AF07-97C3-4FC1-B59B-9B43F68B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84022-E7A5-4891-BDE6-7755DEAC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C3E-7F05-4C39-8E1C-B6D7D9A9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7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FE5E-D9AA-4B74-8248-639EE711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9674F-31A8-4BC1-BA75-936993F6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08-B6C6-4ACA-8E41-92E695F93640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2DF5A-5478-4A3D-AB00-30EBE27C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82C79-4F38-4C56-8D02-2574928D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C3E-7F05-4C39-8E1C-B6D7D9A9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55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E2B7D-02B2-40A3-B055-A9A80C03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08-B6C6-4ACA-8E41-92E695F93640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8A649-AC4A-4F1E-B60E-EF4FF4D1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FDF89-3D39-41CF-9B5B-F50E7414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C3E-7F05-4C39-8E1C-B6D7D9A9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2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AA65-4D54-40D0-B5FF-3DEF1365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F2ED-53AB-4532-B7F8-BDD0AEC07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C0F7B-1A44-41F9-A4A1-1FC895E1E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E818C-2FB4-4E92-9B85-435F43AF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08-B6C6-4ACA-8E41-92E695F93640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73799-DF0F-4F13-829B-9D2D1752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58C71-003B-4A90-A085-7F7D8B2E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C3E-7F05-4C39-8E1C-B6D7D9A9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27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33AF-6B0D-42FB-84DD-02E79DDA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8C5F2-E831-41BA-B83A-199476711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C459C-3457-4347-A249-067AE4829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EF88D-B4D7-4074-88E3-5BBC2E9A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08-B6C6-4ACA-8E41-92E695F93640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4A1AB-C12A-4123-98C9-7DFFC205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279B9-912C-466C-A825-8E97B5B4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C3E-7F05-4C39-8E1C-B6D7D9A9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13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1DF68-D6E8-4327-8399-E4FD4D0B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48E8E-EC4C-47D1-9FEE-6FCB9EDC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27238-842B-47AD-94BC-F83925F04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49508-B6C6-4ACA-8E41-92E695F93640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D5FC-6300-40AE-BEC2-F2360A3FB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8A15B-27C9-4D26-B6F7-741A407F7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2C3E-7F05-4C39-8E1C-B6D7D9A9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F5C4-CB56-415A-96AD-D96ABBAA3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BBE10-C448-4EFE-8BEE-D36F5C00D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69FF9A-F9B2-4C28-BF02-9589433277E6}"/>
                  </a:ext>
                </a:extLst>
              </p14:cNvPr>
              <p14:cNvContentPartPr/>
              <p14:nvPr/>
            </p14:nvContentPartPr>
            <p14:xfrm>
              <a:off x="1653480" y="640080"/>
              <a:ext cx="4259880" cy="246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69FF9A-F9B2-4C28-BF02-9589433277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4120" y="630720"/>
                <a:ext cx="4278600" cy="24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715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F5C4-CB56-415A-96AD-D96ABBAA3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BBE10-C448-4EFE-8BEE-D36F5C00D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DFAA9A-3FA5-4FD9-9EA9-30A940946194}"/>
                  </a:ext>
                </a:extLst>
              </p14:cNvPr>
              <p14:cNvContentPartPr/>
              <p14:nvPr/>
            </p14:nvContentPartPr>
            <p14:xfrm>
              <a:off x="274320" y="99000"/>
              <a:ext cx="9662400" cy="604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DFAA9A-3FA5-4FD9-9EA9-30A9409461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89640"/>
                <a:ext cx="9681120" cy="60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33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F5C4-CB56-415A-96AD-D96ABBAA3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BBE10-C448-4EFE-8BEE-D36F5C00D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7A61F6-0099-41ED-B42F-FE6949344C1D}"/>
                  </a:ext>
                </a:extLst>
              </p14:cNvPr>
              <p14:cNvContentPartPr/>
              <p14:nvPr/>
            </p14:nvContentPartPr>
            <p14:xfrm>
              <a:off x="594360" y="137160"/>
              <a:ext cx="8100360" cy="472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7A61F6-0099-41ED-B42F-FE6949344C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127800"/>
                <a:ext cx="8119080" cy="47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24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F5C4-CB56-415A-96AD-D96ABBAA3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BBE10-C448-4EFE-8BEE-D36F5C00D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ACE9A6-EDFF-4AFA-88FE-944E323F9535}"/>
                  </a:ext>
                </a:extLst>
              </p14:cNvPr>
              <p14:cNvContentPartPr/>
              <p14:nvPr/>
            </p14:nvContentPartPr>
            <p14:xfrm>
              <a:off x="609480" y="53280"/>
              <a:ext cx="7178400" cy="412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ACE9A6-EDFF-4AFA-88FE-944E323F95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43920"/>
                <a:ext cx="7197120" cy="41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27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F5C4-CB56-415A-96AD-D96ABBAA3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BBE10-C448-4EFE-8BEE-D36F5C00D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547C44-A7CA-4C3A-B4C8-F62A9540964A}"/>
                  </a:ext>
                </a:extLst>
              </p14:cNvPr>
              <p14:cNvContentPartPr/>
              <p14:nvPr/>
            </p14:nvContentPartPr>
            <p14:xfrm>
              <a:off x="289440" y="15120"/>
              <a:ext cx="8831880" cy="484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547C44-A7CA-4C3A-B4C8-F62A954096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5760"/>
                <a:ext cx="8850600" cy="48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03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F5C4-CB56-415A-96AD-D96ABBAA3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BBE10-C448-4EFE-8BEE-D36F5C00D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02E907-1DED-4F48-880B-8221F7AE5DA4}"/>
                  </a:ext>
                </a:extLst>
              </p14:cNvPr>
              <p14:cNvContentPartPr/>
              <p14:nvPr/>
            </p14:nvContentPartPr>
            <p14:xfrm>
              <a:off x="350640" y="106560"/>
              <a:ext cx="8572680" cy="541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02E907-1DED-4F48-880B-8221F7AE5D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97200"/>
                <a:ext cx="8591400" cy="54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13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F5C4-CB56-415A-96AD-D96ABBAA3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BBE10-C448-4EFE-8BEE-D36F5C00D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F81AED-14C5-4D96-8C91-DC3710611F56}"/>
                  </a:ext>
                </a:extLst>
              </p14:cNvPr>
              <p14:cNvContentPartPr/>
              <p14:nvPr/>
            </p14:nvContentPartPr>
            <p14:xfrm>
              <a:off x="784800" y="60840"/>
              <a:ext cx="7871760" cy="458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F81AED-14C5-4D96-8C91-DC3710611F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51480"/>
                <a:ext cx="7890480" cy="46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103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F5C4-CB56-415A-96AD-D96ABBAA3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BBE10-C448-4EFE-8BEE-D36F5C00D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0F009F-312F-46CA-A18A-BF387F47EFD8}"/>
                  </a:ext>
                </a:extLst>
              </p14:cNvPr>
              <p14:cNvContentPartPr/>
              <p14:nvPr/>
            </p14:nvContentPartPr>
            <p14:xfrm>
              <a:off x="228600" y="99000"/>
              <a:ext cx="8443440" cy="39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0F009F-312F-46CA-A18A-BF387F47EF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89640"/>
                <a:ext cx="846216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672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F5C4-CB56-415A-96AD-D96ABBAA3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BBE10-C448-4EFE-8BEE-D36F5C00D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849F77-8FD6-4702-A7F9-25409FF7A5A0}"/>
                  </a:ext>
                </a:extLst>
              </p14:cNvPr>
              <p14:cNvContentPartPr/>
              <p14:nvPr/>
            </p14:nvContentPartPr>
            <p14:xfrm>
              <a:off x="0" y="129600"/>
              <a:ext cx="9616680" cy="329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849F77-8FD6-4702-A7F9-25409FF7A5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9635400" cy="33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44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2021-03-14T04:00:52Z</dcterms:created>
  <dcterms:modified xsi:type="dcterms:W3CDTF">2021-03-14T05:53:32Z</dcterms:modified>
</cp:coreProperties>
</file>