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3:59:14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868 572 0,'0'-22'0,"-21"22"15,-1-21 1,1 21-1,21 21 32,0 1-31,0-1-16,0 0 0,0 0 16,0 0-16,0 0 0,0 1 15,21-1-15,1 0 0,-22 0 16,21 0-16,0 0 0,0 1 15,0-1-15,0-21 0,1 21 0,-1-21 16,0 0-16,0 0 0,21 0 16,-20 0-16,-1 0 0,21-21 15,-21 0-15,0-1 0,22 22 0,-22-42 16,0 21-16,0 0 0,-21 0 16,21-1-16,-21 1 0,22 0 15,-22 0-15,0 0 0,0 0 0,0-1 16,0 1-16,0 0 15,0 42 17,0 0-17,0 1-15,0-1 0,0 21 16,0-21-16,-22 22 0,22-1 16,0 0-16,0 1 0,0-1 15,0 21-15,-21-20 0,21-1 0,0 22 16,0-22-16,0 0 0,0 22 15,0-22-15,0 0 0,0 1 0,0-1 16,0 0-16,0 1 0,0-1 16,0-21-16,0 22 15,0-1-15,0-21 0,0 21 0,0-20 16,-21-1-16,0 0 0,0 0 16,0-21-16,-1 0 15,1 0-15,0 0 0,-21-21 16,21 0-16,-1 0 0,1-1 15,0 1-15,0-21 0,0 21 16,0 0-16,-1-1 0,1 1 0,21 0 16,0 0-16,-21 21 0,21-21 15,-21 21-15,21-21 0,0 42 47,21 0-31,0 0-16,-21 0 15,21-21-15,1 21 0,-22 1 0,21-1 16,0 0-16,0 0 0,0 0 16,22-21-16,-22 21 0,0-21 15,21 0-15,-21 0 0,22 0 0,-1 0 16,0 0-16,-20 0 0,20 0 16,0-21-16,1 0 0,-1 21 15,0-21-15,-21 0 0,22 0 0,-22-1 16,21 1-16,-21 0 15,1-21-15,-22 21 0,21-1 0,-21 1 16,21-21-16,-21 21 0,0 0 16,0-22-16,0 22 0,0 0 0,0 0 15,-21 0-15,0 21 0,21-22 16,-22 22-16,1 0 0,0 0 16,0 0-16,0 22 0,0-22 15,21 21-15,-22 0 0,1 0 16,0 21-16,0-20 0,21-1 15,0 21-15,0-21 0,0 22 0,0-22 16,0 0-16,0 21 0,0-21 16,0 1-16,21-1 0,0 0 15,0 0-15,1 0 0,-1 0 16,0-21-16,0 0 0,0 22 0,22-22 16,-22 0-16,0 0 0,0 0 15,21 0-15,-20 0 0,-1-22 16,21 1-16,-21 0 0,22 0 0,-22 0 15,21 0-15,-21-1 0,22-20 16,-22 21-16,21-21 0,0 20 0,-20-20 16,20 0-16,-21 21 0,0-22 15,0 22-15,1 0 0,-22 0 0,21 0 16,-21-1-16,-21 22 16,-1 0-1,1 0-15,0 22 0,0-1 16,0 0-16,0 0 0,-1 0 15,1 0-15,21 1 0,0-1 0,0 0 16,0 0-16,0 0 0,0 0 16,0 1-16,0-1 0,0 0 15,21-21-15,1 21 0,-1-21 16,0 21-16,0 0 0,0-21 16,0 22-16,1-22 0,-1 21 0,0-21 15,0 21-15,0-21 16,-21 21-16,-21-21 31,0 0-31,0 0 16,0 0-16,-1 0 0,1-21 15,0 0-15,0 21 0,0-21 0,0 21 16,21-22-16,-22 22 0,1 0 16,0 0-16,21 22 46,0-1-46,0 0 0,0 0 16,0 0-16,21 0 0,0-21 16,-21 22-16,22-22 0,-1 21 15,0-21-15,21 0 0,-21 0 16,1 0-16,20 0 0,-21 0 0,21 0 16,-20 0-16,20 0 0,-21-21 15,21-1-15,1 1 0,-22 0 16,21 0-16,-21 0 0,22-22 0,-22 22 15,0-21-15,0 21 0,0-22 16,1 1-16,-1 0 0,0-22 0,-21 22 16,0 0-16,0-1 0,21 1 15,-21 0-15,0-1 0,0 1 0,0 0 16,0 20-16,0 1 0,0-21 16,0 21-16,0 0 15,-21 21 1,21 21-16,0 0 15,-21 0-15,21 21 0,-21-20 0,21 20 16,0 0-16,0 1 0,-22-1 16,1 0-16,21 1 0,-21-1 0,21 0 15,0 1-15,-21-1 0,21 0 16,0-21-16,0 22 0,0-22 0,0 0 16,0 21-16,0-20 0,21-1 15,-21 0-15,21-21 0,0 21 16,1-21-16,-1 0 0,0 0 15,0 0-15,0 0 0,0 0 16,1 0-16,-1-21 16,0 0-16,0 21 0,0-21 15,-21-1-15,21 1 0,-21-21 0</inkml:trace>
  <inkml:trace contextRef="#ctx0" brushRef="#br0" timeOffset="231.94">2836 1249 0,'0'21'0,"21"-21"32,1 0-32,-1 0 0,0 0 15,0 0-15,0 0 0,0-21 0,1 21 16,-1 0-16,0 0 0,0-21 15,0 21-15,0-21 0,1 21 0,-1 0 16,0-22-16,0 22 16,0-21-16</inkml:trace>
  <inkml:trace contextRef="#ctx0" brushRef="#br0" timeOffset="815.48">3895 910 0,'0'0'0,"-22"0"0,22-21 15,-21 21-15,0 21 32,0 0-32,21 1 0,-21-1 0,21 21 15,-21 0-15,-1 1 0,22-1 16,-21 0-16,0 1 0,0-1 0,0 22 15,21-22-15,-21 0 0,-1 1 16,1-1-16,0 0 0,0 1 0,0-1 16,0-21-16,-1 0 0,1 22 15,21-22-15,0 0 0,-21-21 16,21-21 0,0 0-1,0-1-15,0 1 0,0 0 16,21-21-16,0 21 0,-21-22 0,22 1 15</inkml:trace>
  <inkml:trace contextRef="#ctx0" brushRef="#br0" timeOffset="1103.67">3704 974 0,'0'0'0,"21"-21"0,0-1 16,1 22-1,-1 22 1,0-1-16,-21 0 15,21 21-15,0 1 0,0-22 0,-21 21 16,22 0-16,-1 1 0,-21-1 16,21 0-16,0-20 0,-21 20 0,0 0 15,0-21-15,21 22 0,-21-22 16,21 21-16,-21-21 0,0 1 0,0-1 16,0 0-16,22 0 0,-22 0 15,21-21-15,-21-21 31,21 21-31,-21-21 16,21-21-16,-21 20 16,0 1-16,0-21 0</inkml:trace>
  <inkml:trace contextRef="#ctx0" brushRef="#br0" timeOffset="1396.26">4254 783 0,'0'0'0,"0"-21"0,0-21 16,0 63 0,0 0-1,-21 21-15,21-20 0,0 20 16,0 0-16,-21 22 0,21-22 16,-21 22-16,0-22 0,21 21 15,0-20-15,-21 20 0,-1-20 0,1-1 16,21 0-16,0 1 0,-21-22 15,0 21-15,21-21 0,0 22 16,0-22-16,0 0 0,0 0 16,21-42 15,0 0-15</inkml:trace>
  <inkml:trace contextRef="#ctx0" brushRef="#br0" timeOffset="2195.48">5207 889 0,'0'0'0,"0"-21"0,0-21 15,0 20-15,0 1 0,0 0 0,0 0 16,-21 21-16,0-21 0,-1 21 15,1 0-15,0 0 16,0 0-16,0 0 0,-22 21 0,22-21 16,0 21-16,0 0 0,0 22 15,-22-1-15,22-21 0,0 21 16,0 22-16,0-22 0,0 1 0,-1-1 16,1 21-16,21-20 0,0-1 15,-21 0-15,21 1 0,0-1 0,0-21 16,0 22-16,0-22 0,0 21 15,0-21-15,0 0 0,21 1 0,0-1 16,1 0-16,-1 0 0,21-21 16,-21 0-16,22 0 0,-22 0 0,21 0 15,-21 0-15,22 0 0,-22 0 16,21-21-16,-21 0 0,0 0 0,22 21 16,-43-22-16,21 1 15,-21 0-15,0 0 0,0 0 0,0 0 16,0-1-16,0 1 0,0 0 15,-21 0-15,21 0 0,-21 0 0,-1 21 16,1 0-16,0-22 0,0 22 16,0 0-16,0 0 0,-1 0 15,1 0-15,0 0 16,0 0-16,42 0 31,0 0-15,-21-21-16,21 21 0,1 0 15,-1 0-15,0-21 0,0 21 16,0 0-16,0 0 0,1 0 16,-1 0-16,0 0 15,-21 21-15,0 0 16,0 1-16,0-1 16,0 0-16,0 0 0,0 0 0,0 22 15,0-22-15,0 21 0,0 0 16,0 1-16,-21-1 0,21 22 0,0-22 15,-21 21-15,-1-20 0,1-1 16,0 22-16,21-22 0,-21 0 0,0 1 16,21-22-16,-21 21 15,21 0-15,-22-20 0,22-1 0,-21 0 16,21 0-16,0 0 0,0 0 0,0-42 47,0 0-47,0 0 15</inkml:trace>
  <inkml:trace contextRef="#ctx0" brushRef="#br0" timeOffset="2939.29">868 2223 0,'-21'0'16,"-1"0"-1,44 0 32,-1 0-31,0 0-16,0 0 0,21 0 16,-20 0-16,20 0 0,21 0 0,-20 0 15,41 0-15,-20 0 0,21 0 16,20 0-16,-20 0 0,21 0 15,0 0-15,0 0 0,21 0 0,0 0 16,0 0-16,0 0 0,0 0 16,0 0-16,0 0 0,0 0 0,0-22 15,0 22-15,0 0 0,0 0 16,21 0-16,-21 0 0,0-21 16,0 21-16,0 0 0,0 0 0,0 0 15,-21 0-15,21 0 0,0-21 16,-22 21-16,1 0 0,-21 0 0,0 0 15,-1 0-15,1 0 0,-22-21 16,1 21-16,-22 0 0,1 0 0,-22 0 16,21 0-16,-21 0 15,0 0-15,-21-21 16,-21 21 15,21-21-31,-21-1 0,21 1 16,0 0-1</inkml:trace>
  <inkml:trace contextRef="#ctx0" brushRef="#br0" timeOffset="3663.94">6540 1207 0,'-21'0'16,"0"0"-16,0 0 0,0 0 16,0 0-1,-1 0-15,1 0 0,0 0 16,0 0-16,0 0 16,0 21-16,-1-21 15,44 0 16,-1 0-31,21 0 16,-21 0-16,22 0 0,20 0 0,1 0 16,-1 0-16,1 0 0,20 0 15,1 0-15,0 0 0,-1 0 0,-20 0 16,20 0-16,1 0 0,0 0 16,21 0-16,-43 0 0,22 0 0,-1 0 15,-20 0-15,-1 0 0,1 0 16,-1 0-16,-20 0 0,-1 0 0,0 0 15,-20 0-15,-1 0 0,0 0 0,0 0 16,0 0-16,-42 0 63,0 0-63,0 0 15</inkml:trace>
  <inkml:trace contextRef="#ctx0" brushRef="#br0" timeOffset="4227.14">7535 804 0,'0'0'0,"-21"0"0,0 0 16,21 22 15,0-1-15,21-21-16,0 21 0,0 0 16,1 0-16,-1 0 0,0 1 0,21-1 15,1 0-15,-1 0 0,-21 0 16,21 0-16,22 1 0,-22-1 0,1 0 15,-1-21-15,0 21 0,1 0 16,-22-21-16,21 21 0,0-21 16,-20 0-16,20 22 0,-21-22 0,0 0 15,0 0-15,-21 21 16,22-21-16,-22 21 16,-22-21-1,1 21-15,0 0 0,0-21 16,-21 21-16,20-21 0,-20 22 15,21-1-15,-21 0 0,-1 0 0,1 0 16,0 0-16,-1 1 0,1-1 16,0 21-16,-1-21 0,22-21 15,0 21-15,0 1 0,0-22 0,-1 21 16,1-21 31,21 21-32,-21-21-15,0 0 32</inkml:trace>
  <inkml:trace contextRef="#ctx0" brushRef="#br0" timeOffset="8087.31">9504 741 0,'0'-21'0,"-21"21"16,21-21-16,0-1 31,-22 22-15,22-21 15</inkml:trace>
  <inkml:trace contextRef="#ctx0" brushRef="#br0" timeOffset="8881.18">9504 720 0,'0'-21'0,"-21"21"31,21-22-31,0 44 63,0-1-63,0 0 0,0 0 16,0 0-16,0 0 0,0 1 15,0-1-15,0 0 0,21 0 16,0 0-16,0-21 15,0 0-15,0 21 0,1-21 16,-1 0-16,21 0 0,-21 0 0,0 0 16,1-21-16,20 0 0,-21 21 15,0-21-15,0 0 0,22 0 0,-22-1 16,0 1-16,0 0 0,-21 0 16,0 0-16,0 0 0,0-1 0,0 1 15,0 0-15,0 0 0,0 0 16,0 0-16,-21 21 15,0 21 1,21 0-16,-21 0 16,21 0-16,0 22 0,0-1 15,0 0-15,0 1 0,0 20 0,0-21 16,0 22-16,0-1 0,-21 1 16,21-22-16,-22 22 0,22-22 0,0 22 15,0-22-15,-21 0 0,21 22 16,-21-22-16,21 0 0,-21 1 0,21-1 15,0 0-15,-21-20 0,0 20 16,21-21-16,-22 0 0,22 0 16,-21-21-16,0 0 0,0 0 0,0-21 15,0 0-15,-1 0 16,1 0-16,0 0 0,0-1 16,0-20-16,0 21 0,-1 0 15,1 0-15,0-1 0,0 1 0,0 0 16,21 0-16,-21 0 0,21 0 15,-22 21-15,22-22 0,0 1 16,22 21 15,-1 0-31,0 0 0,0 0 16</inkml:trace>
  <inkml:trace contextRef="#ctx0" brushRef="#br0" timeOffset="9259.23">10118 1397 0,'21'-21'16,"0"0"-16,-21 0 16,21-1-16,0 22 15,0-21-15,-21 0 0,22 0 16,-22 0-16,21 0 0,-21-1 15,0 1-15,0 0 0,0 0 16,-21 21 15,-1 21-31,1-21 0,0 21 0,0 0 16,0 22-16,21-22 0,-21 0 16,-1 21-16,1-20 0,21 20 0,0-21 15,0 21-15,0-20 0,-21-1 16,21 21-16,0-21 0,0 0 0,0 1 15,0-1-15,21 0 16,0-21-16,1 0 0,-1 0 16,0 0-16,0 0 0,0 0 15,0 0-15,1-21 0,20 0 16,-21-1-16</inkml:trace>
  <inkml:trace contextRef="#ctx0" brushRef="#br0" timeOffset="9652.07">10774 1185 0,'0'0'0,"0"-21"16,0 0-16,-21 21 31,-1 0-31,1 0 0,0 21 0,0 0 16,0 1-16,0-1 0,-1 0 16,1 21-16,0-21 0,0 1 0,21-1 15,-21 0-15,21 0 0,0 0 16,21 0-1,0-21-15,0 0 0,0 0 16,1 0-16,20 0 0,-21 0 16,0 0-16,22 0 0,-22 0 0,0 0 15,0 0-15,0 22 0,-21-1 16,0 0 0,0 0-16,-21 0 0,0-21 15,-21 21-15,20 1 0,1-22 16,-21 21-16,21-21 0,0 0 0,-1 0 15,1 21-15,0-21 0,0 0 16,0 0-16,0 0 0,21-21 31,0 0-31,0-1 16,21 1-16,0 0 0,0 0 0,0 0 16,0 0-16</inkml:trace>
  <inkml:trace contextRef="#ctx0" brushRef="#br0" timeOffset="9959.89">11239 720 0,'0'0'0,"0"-43"16,0 22-16,-21 21 31,21 21-31,0 1 0,-21-1 0,21 0 16,0 21-16,0 1 0,0-1 15,0 0-15,0 1 0,0 20 0,-21-21 16,21 22-16,-21-22 0,21 1 0,0-1 16,0 0-16,0 1 0,0-1 15,0 0-15,-21-21 0,21 1 0,0-1 16,0 0-16,0 0 0,0 0 16,21-21-16,0 0 15,0 0-15,0 0 0,0 0 16,1-21-16,-1 0 0,0 0 15,-21 0-15,21-22 0,-21 22 16,21 0-16</inkml:trace>
  <inkml:trace contextRef="#ctx0" brushRef="#br0" timeOffset="10152.14">11049 1185 0,'0'0'16,"21"0"-1,0 0 1,0 0-16,1 0 0,20 0 0,-21-21 16,21 21-16,-20 0 0,-1-21 15,0 21-15,0 0 0,0-21 16,0 21-16,1 0 0,-22-21 0,0 0 16,21 21-16</inkml:trace>
  <inkml:trace contextRef="#ctx0" brushRef="#br0" timeOffset="10904">12996 1037 0,'-21'-21'15,"0"0"-15,21 0 16,0 0-16,0-1 16,-21 1-16,21 0 0,0 0 0,0 0 15,0 0-15,0-1 0,0 1 16,21 0-16,0 0 0,0 21 16,0 0-16,1 0 15,-1 0-15,0 21 0,0 0 0,0 0 16,0 1-16,1 20 0,-1 0 15,0-21-15,-21 22 0,0-1 0,0 0 16,0 1-16,0-1 0,0 0 16,0 1-16,0-22 0,0 21 15,0-21-15,0 1 0,0-1 0,0 0 16,0 0 0,0-42-1,0 0-15,0 0 16,0-1-16,0 1 0,0 0 0,21-21 15,0 21-15,0-22 0,1 1 16,-1 0-16,0-1 0,0 1 0,0 0 16,0 20-16,22-20 0,-22 21 15,0 0-15,0 0 0,0 21 0,1 0 16,-1 21-16,0 0 16,-21 0-16,0 0 0,0 22 15,0-1-15,0 0 0,0 1 0,0-1 16,0-21-16,0 21 0,0 1 15,0-1-15,0-21 0,0 0 0,0 22 16,0-22-16,0 0 16,0 0-16,0-42 31,21 0-31,-21 0 16,21 0-16,0-1 0</inkml:trace>
  <inkml:trace contextRef="#ctx0" brushRef="#br0" timeOffset="11283.85">13737 1185 0,'0'0'0,"21"0"32,0 0-17,1-21-15,-1 0 0,0 21 16,21-21-16,-21 0 0,1 0 15,-1-1-15,0 22 0,-21-21 16,21 0-16,-21 0 0,21 21 0,-21-21 16,0 0-16,-21-1 15,0 22-15,0 0 16,0 0-16,-22 0 0,22 22 0,0-1 16,-21 0-16,20 0 0,1 0 15,0 22-15,0-22 0,0 21 0,0-21 16,21 22-16,0-22 0,0 21 0,0-21 15,0 0-15,0 1 0,0-1 16,0 0-16,21-21 0,-21 21 0,21-21 16,0 0-16,21 0 0,-20 0 15,-1 0-15,21 0 0,-21 0 0,22 0 16,-22 0-16,21 0 0,-21-21 16,22 0-16,-22 0 0,0-1 15</inkml:trace>
  <inkml:trace contextRef="#ctx0" brushRef="#br0" timeOffset="11515.79">14287 910 0,'0'0'0,"0"-21"15,0 42 1,22 0 0,-1 1-16,-21-1 15,21 21-15,0-21 0,0 0 0,-21 1 16,21-1-16,1 21 0,-1-21 15,-21 0-15,21-21 0,0 22 16,-21-1-16,0 0 0,21-21 16,-21 21-16,21-21 0,1-21 31</inkml:trace>
  <inkml:trace contextRef="#ctx0" brushRef="#br0" timeOffset="11755.65">14626 868 0,'0'0'0,"0"-21"16,-21 42 15,0 0-31,0 0 0,-1 0 0,22 1 16,-21 20-16,0-21 0,0 21 0,0-20 15,0 20-15,21 0 0,-22-21 16,1 22-16,0-22 0,0 0 0,21 21 15,0-20-15,-21-1 0,21 0 16,-21-21-16,21 21 0,21-21 16,0-21-1,0 21-15,0-21 0,0 0 16</inkml:trace>
  <inkml:trace contextRef="#ctx0" brushRef="#br0" timeOffset="12071.3">14817 656 0,'0'0'16,"0"-21"-16,0-42 0,0 41 15,0 44 17,0-1-32,0 0 15,0 0-15,0 21 0,0 1 0,0-1 16,0 0-16,-22 22 0,22-22 15,-21 22-15,21-22 0,0 22 16,0-22-16,-21 0 0,21 1 0,-21-22 16,21 21-16,0-21 0,0 22 15,0-22-15,0 0 0,0 0 16,21-21 0,0 0-16,0 0 0,1 0 15,-1-21-15,21 0 0,-21 0 0,0-1 16,1 1-16,-1 0 0,0-21 15,0 21-15</inkml:trace>
  <inkml:trace contextRef="#ctx0" brushRef="#br0" timeOffset="12271.25">14753 953 0,'42'0'31,"-20"0"-31,-1 0 16,0 0-16,0 0 0,21 0 0,-20-22 16,-1 22-16,0 0 0,21-21 15,-21 21-15,1 0 0,-1-21 16</inkml:trace>
  <inkml:trace contextRef="#ctx0" brushRef="#br0" timeOffset="13136.09">16933 550 0,'0'0'0,"0"-21"0,0-42 16,0 42-1,0-1-15,0 1 0,0 0 0,-21 21 16,0 0-16,0 0 0,-22 0 16,22 0-16,0 0 0,-21 0 0,21 21 15,-22 0-15,1 22 0,0-22 16,20 21-16,-20 1 0,0-1 0,21 0 15,-22 22-15,22-1 0,0 1 0,0-1 16,0 1-16,21-1 0,-22-20 16,22 20-16,0-21 0,0 1 0,22-1 15,-1-21-15,0 0 0,21 1 16,1-1-16,-22-21 0,21 0 16,22 0-16,-22 0 0,0 0 15,1 0-15,-1-21 0,0-1 0,1 1 16,-1 0-16,0 0 0,-21 0 15,22 0-15,-43-1 0,0 1 0,0 0 16,0 0-16,0 0 0,0 0 0,-21-1 16,-22 22-16,22-21 0,-21 0 15,21 21-15,-1 0 0,-20-21 0,21 21 16,0-21-16,0 21 0,-1 0 16,22 21 15,22 0-31,-1 0 15,0 0-15,0 1 0,0 20 16,0-21-16,1 21 0,-1-20 0,0 20 16,-21-21-16,0 21 0,21-20 15,-21 20-15,0 0 0,0 1 0,0-1 16,0 21-16,0-20 0,0 20 16,-21 1-16,0-1 0,21 1 0,-21-22 15,-1 22-15,1-1 0,0-21 0,0 1 16,0-1-16,21 0 0,0-20 15,0-1-15,0 0 0,0-42 32,0 0-17,21-1-15,0-20 0,-21 21 0,21-21 16,0-22-16,1 22 0</inkml:trace>
  <inkml:trace contextRef="#ctx0" brushRef="#br0" timeOffset="16596.03">17081 1207 0,'0'0'0,"-21"0"15,42 0 32,1-22-47,-1 22 16,21-21-16,-21 0 0,0 0 0,1 0 15,-1 0-15,0-1 0,0 1 16,0 0-16,0 0 0,-21 0 16,-21 21-1,0 0-15,0 0 0,0 0 16,0 0-16,-22 21 0,22 0 16,0 0-16,0 0 0,0 22 0,21-22 15,0 21-15,0-21 0,0 22 16,0-22-16,0 0 0,0 0 0,0 0 15,0 1-15,21-1 16,0 0-16,21-21 0,-21 0 0,1 0 16,-1 0-16,21 0 0,-21 0 0,22 0 15,-22 0-15,21 0 0,-21-21 16,22 0-16,-22-1 0,21 1 0,-21 0 16,0 0-16,22 0 0,-22-22 15,0 22-15,-21 0 0,21-21 0,-21 21 16,0-1-16,21 1 0,-21 0 15,0 0-15,0 0 0,0 42 32,0 0-32,0 0 0,-21 0 15,21 1-15,0-1 0,-21 0 16,21 21-16,0-21 0,0 1 16,0-1-16,-21 0 0,21 0 0,0 0 15,-21 0-15,21 1 16,0-1-16,0-42 31,0-1-15,0 1-16,21 0 0,0 0 0,-21 0 15,21 0-15,0-1 0,-21-20 16,22 21-16,-1 0 0,-21-22 16,21 22-16,0 0 0,0 21 15,-21-21-15,21 21 0,1 0 16,-1 0-16,0 21 15,-21 0-15,0 0 0,0 1 16,0-1-16,0 0 0,0 0 16,0 0-16,0 0 0,0 1 0,21-1 15,-21 0-15,0 0 0,0 0 16,21 0-16,0-21 0,1 0 16,-1 0-16,0 0 0,0 0 15,0 0-15,22 0 16,-22-21-16,0 21 0,0-21 0,0 0 15,0 0-15,1 0 16,-1-1-16,-21 1 0,21 0 0,-21 0 16,21 0-16,-21-22 0,0 22 15,21 0-15,-21 0 0,0 0 0,0 0 16,-21 21 15,0 0-31,0 21 0,21 0 0,-21 0 16,21 0-16,0 0 0,0 1 15,-22 20-15,22-21 0,0 0 0,0 0 16,0 1-16,0-1 0,0 0 16,0 0-16,0 0 0,0 0 15,0 1-15,22-22 16,-1 0-16,0 0 16,0 0-16,0 0 0,0 0 0,1-22 15,-1 22-15,0-21 0,21 0 16,-21 0-16,1 0 0,-1 0 0,0-1 15,-21 1-15,21 0 0,-21 0 16,21 0-16,-21 0 0,0-22 0,0 22 16,0 0-16,0 0 15,0 42 17,0 0-32,0 0 15,0 0-15,21 1 0,-21-1 16,0 0-16,22 0 0,-1 0 15,-21 0-15,21-21 0,0 22 0,-21-1 16,21-21-16,0 21 0,1 0 16,-1-21-16,0 0 0,0 0 15,0 0-15,0 0 0,1 0 16,-1 0-16,0 0 0,0 0 16,0 0-16,-21-21 0,21 0 0,1 21 15,-1-21-15,0-1 0,-21-20 16,21 21-16,0 0 0,0-22 0,1 1 15,-1 21-15,0-21 16,0-1-16,0 22 0,22 0 0,-22 0 16,0 0-16,0-1 0,0 22 0,0 0 15,1 0 1,-22 22-16,0-1 0,0 0 16,21 21-16,-21-21 15,0 1-15,0-1 0,0 0 0,0 0 16,0 0-16,0 0 0,21 1 15,-21-1 1,21-21 0,0 0-1,-21-21-15,0-1 0,0 1 16,0 0-16,0 0 16,0 0-16,0 0 0,0-1 15,0 1-15,0 0 0,0 0 16,-21 0-16,21 0 0,-21-1 0,0 22 15,0 0-15,-1 0 0,1 0 16,0 0-16,0 22 0,0-1 16,0 0-16,-1 0 0,1 0 15,0 22-15,0-1 0,0-21 0,21 21 16,-21 1-16,21-22 0,-22 21 0,22-21 16,0 22-16,0-22 15,0 0-15,0 0 0,0 0 0,0 1 16,0-1-16,22-21 15,-1 0-15,0 0 0,0 0 16,0 0-16,0 0 0,1 0 0,-1 0 16,0-21-16,0-1 0,0 22 15,0-21-15,1 0 0,-22 0 0,21 0 16,0-22-16,0 22 0,0-21 16,-21 21-16,21-22 0,-21 1 0,22 21 15,-22 0-15,0-22 16,0 22-16,0 0 0,0 42 31,0 0-31,0 1 0,0-1 16,0 0-16,0 0 0,-22 21 0,22-20 15,0-1-15,-21 21 0,21-21 16,0 0-16,0 22 0,0-22 0,0 0 16,0 0-16,21 0 15,1 1-15,-1-22 0,0 0 0,0 0 16,21 0-16,-20 0 0,-1 0 0,21 0 15,-21 0-15,0 0 0,22-22 16,-22 1-16,0 0 0,0 0 16,0 0-16,1-22 0,-1 1 15,0 0-15,-21-1 0,21 1 0,0-21 16,-21 20-16,0-20 0,21 20 16,-21-20-16,22 21 0,-22-1 0,0 1 15,0 0-15,0 20 0,0-20 16,0 21-16,0 0 0,0 42 31,-22 0-31,1 0 16,21 0-16,0 22 0,0-1 15,0 0-15,0 22 0,-21-22 16,21 1-16,0 20 0,0-21 0,-21 1 16,21-1-16,0 0 0,0 1 15,0-1-15,0 0 0,0-20 0,0-1 16,0 0-16,0 0 0,21 0 15,-21 0-15,21-21 0,0 0 0,22 0 16,-22 0-16,0 0 0,0 0 16,22 0-16,-22 0 0,21 0 0,-21-21 15,22 0-15,-22 0 0,0 0 0,0 0 16,21-1-16,-20-20 0,-1 21 16,0-21-16,0 20 0,-21-20 0,21 21 15,-21-21-15,21 20 0,-21 1 16,0 0-16,0 0 0,0 42 31,-21 0-31,21 0 16,-21 1-16,21 20 0,-21-21 15,21 0-15,0 22 0,0-22 0,0 0 16,0 0-16,0 21 0,0-20 16,0-1-16,0 0 0,0 0 15,21-21-15,0 0 0,0 21 16,1-21-16,-1 0 0,21 0 15,-21 0-15,0 0 0,1-21 16,-1 0-16,21 0 0,-21 0 0,0-1 16,1 1-16,-1-21 0,0 21 0,0-22 15,-21 22-15,21-21 0,0 0 16,1 20-16,-22-20 0,0 21 16,0 0-16,0 0 0,21 21 0,-21-22 15,0 44 1,0-1-16,0 0 15,0 0-15,-21 0 0,21 0 16,-22 22-16,22-22 0,0 21 0,0-21 16,0 1-16,-21-1 0,21 21 15,0-21-15,0 0 0,0 1 0,21-1 16,-21 0-16,22-21 16,-1 0-16,0 0 0,0 0 15,0 0-15,0 0 0,1 0 0,-1 0 16,0 0-16,0 0 0,0-21 15,0 0-15,1-1 0,-22 1 16,21-21-16,-21 21 0,0 0 16,0-22-16,0 1 0,0 0 0,0-1 15,0 1-15,0 21 0,-21-22 16,-1 22-16,1-21 0,21 21 0,-21 21 16,0-21-16,0 21 0,0 0 15,-1 0-15,1 0 0,0 21 0,21 0 16,-21 0-16,0 0 0,0 0 15,-1 1-15,22 20 0,0-21 16,-21 21-16,21 1 0,0-22 0,0 21 16,0-21-16,0 22 0,0-22 15,21 0-15,-21 0 0,22 0 0,-1 1 16,0-22-16,0 21 0,0-21 16,0 0-16,22 0 0,-22 0 0,0 0 15,21 0-15,-20 0 0,20 0 0,0 0 16,1-21-16,-22 21 0,21-22 15,-21 1-15,22 0 0,-22 0 0,0 0 16,21 0-16,-42-22 16,21 22-16,1-21 0,-22 21 0,21-22 15,-21 22-15,0 0 0,0 0 16,0 0-16,0-1 0,-21 22 31,21 22-31,-22-1 16,22 0-16,-21 0 0,21 21 0,0-20 15,0-1-15,-21 21 0,21-21 16,-21 0-16,21 22 0,0-22 0,0 0 16,0 0-16,0 0 0,0 1 15,-21-1-15,21 0 16,0-42 31,0 0-47,0-1 15,0 1-15,0-21 0,21 21 16,-21-22-16,21 22 0,0-21 16,0 0-16,1-1 0,20 22 0,-21-21 15,21 21-15,-20-22 0,20 22 16,-21 0-16,21 0 0,-20 21 0,-1 0 16,0 0-16,0 0 0,0 0 0,0 0 15,-21 21-15,0 0 0,0 21 16,0-20-16,0 20 0,0 0 15,0-21-15,0 22 0,0-1 16,0-21-16,0 22 0,0-22 0,0 0 16,0 0-16,0 0 0,0 0 0,0 1 15,0-1-15,0 0 16,22-21 0,-1 0-1,0 0-15,-21-21 16,21 21-16,0-21 0,-21-1 15,0 1-15,21 0 0,1 0 16,-22 0-16,21-22 0,-21 22 16</inkml:trace>
  <inkml:trace contextRef="#ctx0" brushRef="#br0" timeOffset="16936.39">20849 402 0,'21'0'0,"-42"0"0,0 0 15,21-21 17,-21 21-32</inkml:trace>
  <inkml:trace contextRef="#ctx0" brushRef="#br0" timeOffset="17225.25">20045 826 0,'0'0'0,"-21"21"0,42-21 47,0 0-47,0 0 0,0-21 16,22 21-16,-22 0 0,0-22 0,21 22 15,-21 0-15,1-21 0,-1 21 16,0 0-16,0 0 0,0 0 0,-21-21 31</inkml:trace>
  <inkml:trace contextRef="#ctx0" brushRef="#br0" timeOffset="35519.87">1418 3344 0,'-21'0'0,"0"-21"63,21 0-63,0 0 15,0 0 1,0 0-16,0-1 0,-21 1 15,21 0-15,0 0 16,0 0-16,0 0 16,0-1-16,0 1 0,-22 21 0,22-21 15,-21 0 1,21 42 31,0 0-47,0 0 15,0 22-15,0-22 0,0 21 16,0-21-16,0 22 0,0-1 16,0 0-16,0 1 0,21-1 0,-21 0 15,22-20-15,-22 20 0,0 0 16,0 1-16,0-22 0,21 21 0,-21-21 16,0 0-16,0 22 0,21-22 15,-21 0-15,0 0 0,0 0 16,0 1-16,0-1 0,0 0 31,0-42 0,0 0-15,0-1-16,0 1 16</inkml:trace>
  <inkml:trace contextRef="#ctx0" brushRef="#br0" timeOffset="36072.79">1736 3620 0,'0'21'16,"-22"0"-16,22 0 15,0 0 1,22-21 31,-1-21-47,0 0 16,-21 0-16,0 0 15,0-1 1,0 1-16,-21 21 31,0 0-15,-1 0-1,22 21-15,0 1 16,0-1-16,-21-21 62</inkml:trace>
  <inkml:trace contextRef="#ctx0" brushRef="#br0" timeOffset="36599.17">1376 3154 0,'0'0'0,"0"-21"15,0 0-15,0-1 16,0 1-1,0 42 32,0 1-47,-21-22 0,21 42 16,0-21-16,0 0 0,0 22 16,0-1-16,0 0 0,0 1 15,0-1-15,0 0 0,0 1 0,0-1 16,0 0-16,0 1 15,0-1-15,0 0 0,0-21 0,0 22 16,0-22-16,0 0 0,0 21 16,0-20-16,0-1 0,0 0 15,0 0-15,0 0 0,0 0 16,0 1 0,0-44 30,0 1-46,0 0 0,0 0 16,0 0-16,0 0 16</inkml:trace>
  <inkml:trace contextRef="#ctx0" brushRef="#br0" timeOffset="37152.22">1736 3598 0,'0'22'0,"0"-1"16,0 0-1,0 0 1,21-21 15,0 0-15,-21-21-1,21 21-15,-21-21 16,0 0 0,-21 21 15,0 21-16,21 0 1,0 0 0,0 0-1,21-21 17,0 0-32</inkml:trace>
  <inkml:trace contextRef="#ctx0" brushRef="#br0" timeOffset="42876.22">3683 2963 0,'0'0'0,"0"-21"0,0 0 16,21 0-1,-21 0-15,0 0 0,0-1 16,0 1-16,0 0 16,0 0-16,0 0 15,0 42 16,0 0-15,0 21-16,0-20 0,0 20 0,0 0 16,0 1-16,0 20 0,-21-21 15,21 22-15,-21-1 0,21 1 0,-21 21 16,21-43-16,0 21 16,0 1-16,-22-22 0,22 22 0,-21-22 15,21 0-15,0-20 0,0 20 16,0-21-16,-21 21 0,21-20 0,0-1 15,-21-21 1,21-21 0,0-1-1,0 1-15,0 0 0,0 0 0</inkml:trace>
  <inkml:trace contextRef="#ctx0" brushRef="#br0" timeOffset="48911.07">3683 2985 0,'0'-22'0,"21"22"16,0 0-16,-21-21 16,21 21 31,-21 21-47,0 1 15,0-1-15,0 0 0,0 0 0,0 0 16,0 22-16,0-1 0,0 0 15,0 1-15,0-1 0,0 0 0,0 22 16,-21-22-16,21 22 0,-21-22 16,21 0-16,-21 1 0,21 20 0,-21-21 15,0 1-15,21-22 0,-22 21 16,1 1-16,21-22 0,-21 0 16,21 0-16,0 0 0,0 0 15,-21-21-15,21 22 0,-21-22 31,21-22-31,0 1 0,0 0 16,0 0-16,0 0 0,0-22 16,0 22-16,0 0 0,0 0 0,21 0 15,-21 0-15,21-1 0,-21 1 16,21 0-16,-21 0 0,0 0 0,21 21 16,1-21-16,-1 21 15,0 0 1,0 21-16,-21 0 15,21 0-15,0 0 0,1 0 16,-22 1-16,21-1 0,-21 0 0,21 0 16,0 0-16,-21 0 0,21 1 15,0-1-15,1-21 0,-22 21 0,21-21 16,0 0-16,0 0 16,0 0-16,0 0 0,1 0 0,-1 0 15,0 0-15,0 0 0,21-21 16,-20 0-16,-1-1 0,0 1 0,0 0 15,0 0-15,-21-21 0,21 20 16,-21-20-16,22 21 0,-22-21 0,0-1 16,0-20-16,0 20 0,0 1 15,0-21-15,0 20 0,0-20 16,-22 20-16,1 1 0,0 0 0,0-1 16,0 1-16,0 0 0,-22 21 15,22-1-15,0-20 0,-21 21 0,-1 0 16,1 21-16,0-21 0,-1-1 15,1 22-15,21 0 0,-22 0 0,1 0 16,0 0-16,-1 22 0,1-1 16,21 0-16,-21 21 0,20-21 15,1 22-15,0-1 0,21 0 0,0 1 16,0 20-16,0-20 0,0 20 16,21-21-16,0 22 0,1-22 15,20 1-15,0-1 0,1-21 0,-1 0 16,0 22-16,1-22 0,-1 0 15,0-21-15,1 21 0,-1-21 0,0 0 16,1 0-16,-22 0 0,21 0 16,-21 0-16,0 0 0,22 0 0,-22 0 15,0-21-15,0 0 16,0 0-16,-21-1 16,0 1-16</inkml:trace>
  <inkml:trace contextRef="#ctx0" brushRef="#br0" timeOffset="49443.84">4720 3450 0,'0'0'0,"0"-21"15,-21 21 1,0 0-16,0 0 15,-1 0-15,1 0 16,21 21-16,-21 0 0,0 1 0,0-1 16,0 21-16,-1-21 0,22 0 15,0 1-15,-21 20 0,21-21 16,0 0-16,0 22 0,0-22 16,0 0-16,0 0 0,0 0 0,21 0 15,1 1-15,-1-1 0,0 0 16,0 0-16,0-21 0,22 0 0,-22 0 15,21 0-15,-21 0 0,22 0 0,-22 0 16,21-21-16,-21 21 0,22-21 16,-22 0-16,21-1 0,-21 1 0,0 0 15,1 0-15,-22-21 0,0 20 16,0 1-16,0-21 0,0 21 0,0-22 16,0 1-16,0 21 15,-22-21-15,-20 20 0,21 1 0,0 0 16,-22 0-16,22 0 0,-21 21 0,0 0 15,20 0-15,-20 0 0,21 0 16,-21 21-16,20 0 0,1 0 0,0 0 16,0 1-16,0-1 0,21 0 15,0 0-15,0 0 0,0 22 0,0-22 16,0 0-16,0 0 0,0 0 16,0 0-16,0 1 0,21-22 0,0 21 15,-21 0-15,21-21 0,22 0 16,-22 0-16,0 0 0,0 0 0,0 0 15</inkml:trace>
  <inkml:trace contextRef="#ctx0" brushRef="#br0" timeOffset="50572.11">5334 3471 0,'0'-21'16,"0"0"-1,0 0-15,0 42 32,0 0-32,0 0 15,0 1 1,0 20-16,0-21 0,0 0 0,0 0 16,0 22-16,0-22 0,0 0 0,0 0 15,0 22-15,0-22 0,0 0 16,0 0-16,0 0 0,0 0 0,0 1 15,0-1-15,0 0 16,21-21 0,0 0-16,0 0 15,-21-21-15,22 0 0,-1-1 0,0 1 16,0-21-16,-21 21 0,21 0 16,0-1-16,1-20 0,-22 21 15,21 0-15,0 0 0,-21-1 16,0 1-16,21 0 0,0 0 15,0 21-15,-21 21 32,0 0-32,0 0 0,0 1 15,0-1-15,0 0 0,0 0 0,0 0 16,0 22-16,0-22 0,0 0 16,0 0-16,0 0 0,22 0 15,-1 1-15,0-1 16,0-21-16,0 0 0,0 0 15,1 0-15,-1 0 0,0 0 0,0 0 16,0-21-16,0 21 0,1-22 16,-1 1-16,0 0 0,0 0 0,0 0 15,0 0-15,-21-22 0,0 22 16,0 0-16,0-21 0,0 20 0,0-20 16,0 21-16,0 0 0,-21 0 15,0-1-15,0 22 0,0-21 16,0 21-16,21 21 31,21-21 0,0 0-31,0 0 0,0 0 16,0 0-16,1 0 0,-1 0 16,0 0-16,0 0 0,0 0 0,0 0 15,1 0-15,-1 0 0,0 0 16,0 22-16,0-22 0,-21 21 15,21-21-15,-21 21 0,0 0 0,22-21 16,-22 21-16,0 0 0,0 1 16,0-1-16,0 0 0,0 0 15,0 0-15,0 0 0,0 1 16,0-1-16,-22 0 0,22 0 0,0 0 16,0 0-16,0 1 15,0-1-15,0-42 47,0-1-31,0 1-16,0 0 0,22 0 15,-22 0-15,21 0 0,-21-22 0,21 22 16,0-21-16,0 21 0,0-22 16,22 22-16,-22-21 0,21 21 0,-21-1 15,22 1-15,-22 0 0,21 21 0,-21 0 16,1 0-16,20 0 0,-21 0 15,0 21-15,0 0 0,-21 1 16,0 20-16,0-21 0,0 21 16,0-20-16,0-1 0,0 21 0,0-21 15,0 22-15,0-22 0,0 0 0,0 0 16,0 0-16,0 0 0,0 1 16,0-44 15,0 1-16,22 0-15</inkml:trace>
  <inkml:trace contextRef="#ctx0" brushRef="#br0" timeOffset="52888.03">7091 3768 0,'0'21'0,"21"-21"63,0 0-63,0-21 0,0 0 16,22-1-16,-22 1 0,0 0 0,21 0 15,-20 0-15,-1-22 0,21 1 16,-21 0-16,22-1 0,-22 1 0,0 0 15,0-22-15,-21 22 0,0 0 16,0-1-16,0 1 0,0 0 0,0-1 16,0 1-16,0 21 0,-21 0 15,0-1-15,21 1 0,-21 21 16,-1 0-16,1 0 0,0 0 0,0 0 16,0 0-16,0 21 0,-1 1 15,1-1-15,0 0 0,21 21 0,-21 1 16,21-1-16,-21 21 0,21-20 15,-21 20-15,21 1 0,0-22 0,0 22 16,0-22-16,0 21 0,0-20 16,0-1-16,0 0 0,21-20 0,0 20 15,0-21-15,-21 0 0,21 0 16,0 1-16,1-1 0,-1 0 0,21-21 16,-21 0-16,0 0 0,22 0 15,-22 0-15,0 0 0,21 0 16,-20-21-16,20 0 0,0-1 0,-21 22 15,22-42-15,-22 21 0,21 0 0,-21 0 16,22-22-16,-22 22 0,0 0 16,0-21-16,0 20 0,-21-20 0,0 21 15,0 0-15,0 0 0,22-1 16,-22 1-16,0 0 0,0 42 47,0 0-47,0 1 0,0-1 0,-22 0 15,22 0-15,0 0 0,0 0 16,0 22-16,0-22 0,0 0 0,0 0 16,0 0-16,0 1 0,22-1 15,-22 0-15,21-21 0,0 21 0,0-21 16,-21 21-16,21-21 0,0 0 16,1 0-16,-1 0 0,0 0 0,21-21 15,-21 0-15,1 21 0,-1-21 0,0 0 16,21-1-16,-21 1 0,1 0 15,-1 0-15,0-21 0,0 20 0,-21-20 16,0 21-16,0-21 0,0 20 16,0-20-16,0 21 0,0-21 15,0 20-15,0-20 0,-21 21 16,0 21-16,0-21 0,-1 0 0,1 21 16,0 0-16,-21 0 0,21 0 0,-1 21 15,-20 0-15,21 0 0,0 0 16,-22 0-16,22 22 0,0-22 0,-21 21 15,21 1-15,21-1 0,0-21 16,-22 21-16,22 1 0,0-22 0,0 21 16,0-21-16,22 22 0,-22-22 15,21 0-15,21 0 0,-21 0 0,0-21 16,22 22-16,-1-22 0,0 21 0,-20-21 16,20 0-16,0 0 15,22 0-15,-22 0 0,0 0 0,22-21 16,-1-1-16,-20 22 0,20-21 15,1 0-15,-1 0 0,1 0 0,-22 0 16,22-1-16,-22 1 0,-21 0 0,21 0 16,-20 0-16,20-22 0,-42 22 15,21 0-15,-21-21 0,0 21 0,0-22 16,0 22-16,0 0 0,0 0 16,0 0-16,0-1 0,-21 1 0,21 0 15,-21 21-15,0 0 0,-1 0 16,1 0-16,0 21 0,0 0 15,-21 1-15,20-1 0,-20 0 0,21 21 16,-21-21-16,20 22 0,-20-1 16,21-21-16,0 22 0,0-22 0,-1 21 15,1-21-15,21 0 0,0 1 16,0-1-16,0 0 0,0 0 0,0 0 16,21 0-16,1-21 15,-1 0-15,0 0 0,0 0 16,21 0-16,-20 0 0,-1-21 0,0 0 15,21 21-15,-21-21 0,1 0 0,-1 0 16,21-1-16,-21 1 16,0-21-16,1 21 0,-22 0 0,21-22 15,0 22-15,-21 0 0,21 0 16,-21 0-16,0-1 0,0 1 16,0 42 15,0 1-31,0-1 0,0 0 15,0 0-15,0 0 0,0 0 16,21 1-16,-21 20 0,21-21 0,1 0 16,-1 0-16,0 1 15,0-1-15,0-21 0,0 21 0,22-21 16,-1 0-16,-21 0 0,22 0 0,-1 0 16,0 0-16,1 0 15,20 0-15,-21 0 0,1 0 0,-1 0 16,0-21-16,1 21 0,-1-21 0,0-1 15,-20 1-15,20 0 0,-21 0 16,21-21-16,-20 20 0,-1 1 0,0 0 16,-21-21-16,0 21 0,0-1 15,0 1-15,0 0 0,0 0 0,-21 0 16,0 21-16,-1 0 16,1 0-16,-21 0 0,0 0 0,-1 0 15,22 21-15,-21 0 0,21 0 0,-22 0 16,22 1-16,0-1 0,0 0 15,0 0-15,-1 21 0,1-20 16,21-1-16,-21 0 0,21 0 0,0 0 16,0 0-16,0 1 0,0-1 15,21 0-15,0-21 0,1 21 16,-1-21-16,0 0 16,0 0-16,0 0 0,0 0 0,1 0 15,-1 0-15,21-21 0,-21 21 0,0-21 16,22 0-16,-22-1 0,0 1 15,0 0-15,22 0 0,-22 0 0,0-22 16,0 1-16,0 0 0,0-1 16,1 1-16,-22-21 0,21 20 15,0-20-15,0 20 0,-21 1 0,0 0 16,21-1-16,-21 1 0,0 21 16,0 0-16,0 0 0,-21 42 31,0 21-31,21-21 15,-21 0-15,21 22 0,0-1 0,-21-21 16,-1 22-16,22-1 0,0 0 16,0 1-16,0-1 0,-21 0 0,21 1 15,0-1-15,0-21 0,0 21 16,0-20-16,0-1 0,0 21 0,21-21 16,1 0-16,-1 1 15,0-22-15,0 21 16,21-21-16,-20 0 0,-1 0 0,0 0 15,0 0-15,0 0 0,22-21 0,-22-1 16,0 22-16,21-21 0,-21 0 16,1 0-16,20 0 0,-21 0 0,0-22 15,22 22-15,-22 0 0,0 0 16,-21 0-16,0-1 0</inkml:trace>
  <inkml:trace contextRef="#ctx0" brushRef="#br0" timeOffset="54128.07">1460 5080 0,'-21'0'63,"0"0"-63,0 0 15,0 0-15,21-21 16,-21 0-16,21 0 16,-22-1-16,22 1 0,0 0 15,0 0-15,0 0 0,0 0 16,0-1-16,22 1 0,-1 0 15,0 21-15,0-21 0,21 0 0,-20 21 16,-1 0-16,0 0 0,21 0 16,-21 0-16,1 0 0,-1 21 0,0 0 15,0 21-15,0 1 0,0-22 16,-21 21-16,0 64 16,0-64-16,0 22 0,-21-22 15,-21 1-15,21 20 0,-22-21 16,1 1-16,0 20 0,-1-20 0,1-1 15,0 0-15,-1 1 0,1-1 16,21-21-16,-21 0 0,-1 0 16,22 1-16,0-1 0,0-21 0,0 0 15,-1 0-15,1 0 0,0 0 16,0 0-16,21-21 0,0-1 0,0 1 16,-21-21-16,21 21 0,0-22 15,0 1-15,0 0 0,0-1 16,0 22-16,0-21 0,21 21 0,0 0 15,0-1-15,0 1 16,1 0-16,-1 21 0,21 0 0,-21 0 16,22 0-16,-22 0 0,21 21 15,0 0-15,-20-21 0,-1 43 16,21-22-16,-21 0 0,0 0 0,-21 0 16,22 22-16,-1-22 0,-21 0 15,21 21-15,-21-20 0,0-1 16,21 0-16,0 0 0,-21 0 15,21-21-15,-21 21 16,22-21 0,-22-21-1,0 0 1</inkml:trace>
  <inkml:trace contextRef="#ctx0" brushRef="#br0" timeOffset="54448.13">2011 5440 0,'0'0'0,"0"21"16,0 0-16,21-21 31,0 0-31,-21-21 16,0 0-1,0 0 1,-21 21 15,0 0-15,21 21 0,0 0-1,0 0 1</inkml:trace>
  <inkml:trace contextRef="#ctx0" brushRef="#br0" timeOffset="56487.36">4022 4805 0,'-22'0'31,"22"-21"1</inkml:trace>
  <inkml:trace contextRef="#ctx0" brushRef="#br0" timeOffset="58731.84">3873 4572 0,'22'0'0,"-22"-21"15,0 0-15,0 0 16,0-1 0,0 1-16,0 0 15,0 0-15,0 0 16,0 42 15,0 0-31,0 0 16,0 22-16,-22-22 0,22 21 0,0 0 15,0 22-15,-21-22 0,21 22 16,-21-1-16,21 1 0,0-1 0,0 1 16,-21-1-16,21 1 0,-21-1 15,21-20-15,-21-1 0,21 0 16,0 1-16,0-1 0,0-21 16,0 0-16,0 22 0,0-22 15,0 0-15,0-42 31,0 0-15,0-1-16,0 1 0,0 0 0,0 0 16,0 0-16,0-22 0</inkml:trace>
  <inkml:trace contextRef="#ctx0" brushRef="#br0" timeOffset="59343.57">3789 4826 0,'0'0'0,"-64"-42"16,64 21-16,-21-1 15,21 1-15,-21 0 0,21 0 0,0 0 16,0 0-16,0-1 0,21 1 16,21 0-16,-20 0 0,20 0 0,-21 0 15,21-1-15,1 1 16,-1 21-16,0-21 0,1 21 0,20 0 15,-20 0-15,-1 0 0,0 21 0,22-21 16,-22 21-16,-21 22 0,22-22 16,-22 21-16,-21-21 0,0 22 15,0-1-15,-21 22 0,-22-22 0,22 0 16,-21 22-16,-1-22 0,1 22 16,0-22-16,-22 0 0,22 1 0,0-22 15,-1 0-15,1 21 0,21-21 16,-22-21-16,22 22 0,0-22 0,0 0 15,0 0-15,0 0 0,-1 0 16,22-22-16,0 1 16,0 0-16,0 0 15,0 0-15,0 0 0,22 21 16,-1-22-16,0 22 0,0 0 16,0 0-16,0 0 0,1 22 15,-1-1-15,0 0 0,0 0 0,0 0 16,0 0-16,1 1 0,-1 20 15,-21-21-15,21 21 0,-21-20 0,21-1 16,-21 21-16,21-21 0,0 0 16,1 1-16,-1-1 0,0-21 15,0 0-15,0 0 16,0 0-16,1 0 16,-1 0-16,0-21 0,-21-1 15,21 22-15,0-21 0,-21 0 16,21 21-16,1-21 0,-22 0 0,0 0 15,21 21-15,0-22 0,-21 1 16,0 0-16,21 0 0</inkml:trace>
  <inkml:trace contextRef="#ctx0" brushRef="#br0" timeOffset="59783.52">4466 5228 0,'0'0'0,"0"21"16,0 1-16,0-1 16,21-21-16,0 0 15,1 0-15,-1 0 0,0 0 16,21 0-16,-21 0 0,1 0 16,-1-21-16,21 21 0,-21-22 0,0 1 15,22 21-15,-22-21 0,0 0 16,0 0-16,0 0 0,1-1 0,-1 1 15,-21-21-15,0 21 0,0 0 16,0-1-16,0 1 0,0 0 16,-21 21-16,-1 0 0,1-21 0,-21 21 15,21 0-15,-22 0 0,1 21 16,0 0-16,-1 0 0,22 1 0,-21-1 16,21 21-16,-22-21 0,43 22 15,-21-1-15,21-21 0,0 21 0,0-20 16,0 20-16,0-21 0,0 21 15,0-20-15,0-1 0,21 0 0,1 0 16,-1-21-16,0 21 0,21-21 16,-21 0-16,22 21 0,-22-21 0,21 0 15,-21 0-15,22 0 0,-1 0 0,-21-21 16,0 21-16,22-21 16,-22 0-16,0 0 0,21 0 0,-20-1 15</inkml:trace>
  <inkml:trace contextRef="#ctx0" brushRef="#br0" timeOffset="60192.26">5397 4614 0,'-21'0'31,"21"22"-31,-21-1 15,21 0-15,-21 21 0,21-21 0,0 22 16,0 20-16,0-20 0,0-1 16,0 21-16,0 1 0,0-22 0,-21 22 15,21-1-15,0-20 0,-21 20 16,21 1-16,0-22 0,0 43 0,0-22 16,-22 1-16,22-1 0,-21 1 15,21-1-15,0 1 0,0-1 0,0 1 16,-21-1-16,21 1 0,-21-1 0,21-21 15,-21 22-15,21-22 0,0 1 16,0-1-16,0-21 0,0 0 0,0 0 16,0 1-16,0-1 0,0-42 31,0-1-15,0 1-16,21 0 0,-21-21 0,21 21 15,0-22-15,-21 1 0,0 0 16,21-1-16,-21 1 0,22 0 0,-22-1 15</inkml:trace>
  <inkml:trace contextRef="#ctx0" brushRef="#br0" timeOffset="60544.1">5313 5461 0,'0'0'0,"0"-42"0,0-1 0,-21-20 16,21 21-16,-22 20 0,22-20 0,0 0 16,0 21-16,0-1 0,0 1 15,0 0-15,0 0 0,0 0 16,22 0-16,-1-1 0,0 1 0,0 0 15,0 21-15,22-21 0,-22 21 16,0 0-16,21 0 0,-21 0 0,22 0 16,-22 0-16,0 0 0,0 21 15,0 0-15,1 0 0,-1 1 0,-21-1 16,0 0-16,0 0 0,0 21 16,0-20-16,-21-1 0,-1 21 0,1-21 15,0 0-15,0 1 0,-21-1 0,20 0 16,-20 0-16,21 0 15,0 0-15,-22-21 0,22 22 0,0-22 16,0 0 0,42 0 15,0-22-15,0 22-16,1-21 0,-1 21 0,0-21 15,0 0-15</inkml:trace>
  <inkml:trace contextRef="#ctx0" brushRef="#br0" timeOffset="61011.12">5842 5059 0,'0'0'0,"0"-21"0,21 0 16,-21-1-16,0 44 31,-21-1-15,0 0-16,21 0 0,-21 0 0,21 0 15,0 1-15,0 20 0,0-21 16,-22 0-16,22 22 0,0-22 0,0 0 16,0 0-16,0 0 0,0 0 15,22 1-15,-1-1 0,0-21 16,0 21-16,0-21 0,0 0 16,1 0-16,-1 0 0,0 0 15,0 0-15,-21-21 0,21 0 0,0 21 16,1-22-16,-1 1 0,-21 0 0,0 0 15,21 0-15,-21 0 0,21-1 16,-21-20-16,0 21 0,0-21 0,0-1 16,0 1-16,0 0 0,-21 20 15,0-20-15,0 21 0,21 0 0,-22 0 16,1 21-16,0 0 0,0 0 16,-21 0-16,20 0 0,1 21 0,0 0 15,0 0-15,0 0 0,0 0 16,21 1-16,0 20 0,0-21 15,0 0-15,0 0 0,0 1 0,0-1 16,0 0-16,0 0 0,0 0 16,21-21-16,0 0 15,0 0-15,0 0 0,0 0 16,1 0-16,-1 0 0</inkml:trace>
  <inkml:trace contextRef="#ctx0" brushRef="#br0" timeOffset="61484.16">6371 5080 0,'0'0'0,"-21"0"16,0 0-16,0 0 0,21-21 16,0 0-1,0 0 1,21 21-16,0 0 0,0-22 15,0 22-15,0 0 0,1 0 16,-1 0-16,0 0 0,0 22 16,0-22-16,-21 21 0,21 0 15,-21 0-15,22 0 0,-22 0 0,0 1 16,0 20-16,0-21 0,0 0 16,0 0-16,0 1 0,0 20 15,-22-21-15,22 0 0,-21 0 16,21 1-16,-21-1 0,0-21 15,21 21-15,0-42 32,0 0-17,21 21-15,-21-22 0,21 1 0,0 0 16,-21-21-16,22 21 0,-22-22 16,21 22-16,-21-21 0,21-1 0,-21 1 15,21 21-15,0-21 0,-21 20 0,0 1 16,0 0-16,21 0 15,-21 0-15,22 21 0,-22-21 16,21 21 0,0 0-16</inkml:trace>
  <inkml:trace contextRef="#ctx0" brushRef="#br0" timeOffset="61932.14">7260 4593 0,'0'-42'15,"0"21"-15,-21 0 16,21-1-16,0 1 16,-21 42 15,21 1-16,-21-1-15,21 0 0,0 0 0,0 21 16,0-20-16,-22 20 0,22 0 0,-21-21 16,21 22-16,-21-1 0,21 22 15,0-22-15,0 0 0,-21 1 0,21-1 16,-21-21-16,21 21 0,0 1 16,0-22-16,0 0 0,0 21 15,0-20-15,21-1 0,0 0 16,0 0-16,0-21 0,1 0 15,-22 21-15,21-21 0,21 0 0,-21 0 16,0 0-16,1 0 0,-1 0 0,0 0 16,0 0-16,0 0 0,0-21 15,1 21-15,-1-21 0,0 0 16,0 0-16,0 21 0,-21-22 0,21 22 16,-21-21-16,22 0 0,-22 0 15,0 0-15,0 0 0,0-1 16,0 1-16</inkml:trace>
  <inkml:trace contextRef="#ctx0" brushRef="#br0" timeOffset="62292.06">7048 4741 0,'0'0'16,"22"0"0,-1 0-1,21 0-15,-21 0 0,0 0 16,22 0-16,-22 0 0,21-21 0,1 21 16,-22-21-16,21 21 0,-21 0 15,22 0-15,-22-21 0,0 21 0,21 0 16,-21 0-16,1 0 0,-1-21 15,0 21-15,0 0 0,0 0 0,0 0 16,-42 0 31,0 0-47,0 21 16,0-21-1,0 21-15</inkml:trace>
  <inkml:trace contextRef="#ctx0" brushRef="#br0" timeOffset="63595.73">1206 6837 0,'0'-21'15,"0"0"1,22 21-16,-1-22 16,0 22-16,0-21 15,0 0-15,0 21 0,1 0 0,-1 0 16,0 0-16,0 0 0,0 0 15,0 0-15,1 0 0,-22 21 0,21-21 16,-21 21-16,0 1 0,0 20 16,0-21-16,0 0 0,0 22 15,-21-22-15,-1 21 0,1-21 16,0 22-16,0-22 0,-21 21 16,20-21-16,1 0 0,0 1 0,0-1 15,21 0-15,-21-21 0,21 21 16,-21-21-16,-1 0 0,22-21 31,0 0-15,0 0-16,0-1 0,22 22 15,-1-21-15,0 0 0,0 21 16,0-21-16,0 21 0,1-21 0,-1 21 16,0-21-16,0 21 15,21 0-15,-20 0 0,-1 0 0,0 0 16,0 0-16,0 0 15,0 21-15,1 0 0,-1-21 16,-21 21-16,21 0 0,-21 0 0,21 1 16,-21-1-16,0 0 0,0 0 15,0 0-15,0 0 0,0 22 0,0-22 16,-21 0-16,0 21 0,0-20 16,-1-1-16,1 21 0,0-21 0,-21 0 15,21 1-15,-22-1 16,22 0-16,-21-21 0,21 21 0,-22-21 15,22 0-15,0 0 0,-21 0 16,20 0-16,1 0 0,0 0 0,0 0 16,0 0-16,0-21 0,-1 0 15,1 0-15,0-1 0,0 1 16,21 0-16,0 0 0,-21 0 16,21 0-16,0-1 15,0 1 1,0 0-1,21 21-15,0 0 16,0 0-16,0-21 16</inkml:trace>
  <inkml:trace contextRef="#ctx0" brushRef="#br0" timeOffset="63880.71">2244 7112 0,'0'21'16,"-22"-21"0,22 21-1,-21-21-15,42 0 78,1 0-78,-1 0 0</inkml:trace>
  <inkml:trace contextRef="#ctx0" brushRef="#br0" timeOffset="64503.47">3683 6562 0,'0'0'0,"0"-64"15,0 22-15,-21 21 0,21 0 0,0-1 16,0 1-16,-21 0 0,21 0 0,0 0 16,0 0-16,0-1 15,0 44 16,0-1-31,0 0 0,0 0 16,0 21-16,0 1 0,0-1 16,0 22-16,0-1 0,0 1 0,0-1 15,0-21-15,0 22 0,0-1 0,0 1 16,0-1-16,0 1 0,0-1 16,0 1-16,0-1 0,21-20 0,-21-1 15,0 0-15,21 1 0,-21-1 16,0-21-16,0 0 0,0 1 15,0-1-15,21-21 0,-21 21 16,21-21-16,-21-21 16,0 0-16,0-1 15,0 1-15,0-21 0,0 21 16</inkml:trace>
  <inkml:trace contextRef="#ctx0" brushRef="#br0" timeOffset="64935.73">3429 6625 0,'0'0'0,"-21"-21"0,-43 0 16,43 0-16,21 0 16,0-1-16,0 1 15,0 0-15,0 0 0,0 0 0,21 0 16,0-1-16,1-20 0,-1 21 15,21 0-15,0 0 0,1-1 0,20 22 16,-20-21-16,20 0 0,-21 21 16,22 0-16,-1 0 0,-20 0 0,-1 21 15,0 0-15,1 1 0,-1 20 16,0 0-16,-20 1 0,-1 20 0,-21 1 16,0-22-16,0 21 15,0-20-15,0 20 0,-21-20 0,-22-1 16,22 0-16,-21 1 0,-1-22 15,22 21-15,-21-21 0,0 22 0,-1-22 16,1 0-16,21 0 0,-22 0 0,22-21 16,0 21-16,0-21 0,0 0 15,21-21 17,21 21-17,0-21 1,0 0-16,0 21 0</inkml:trace>
  <inkml:trace contextRef="#ctx0" brushRef="#br0" timeOffset="65844.25">4127 7493 0,'0'0'0,"0"21"16,22-21 0,-1-21-1,0 0-15,0 0 16,0 0-16,-21-1 0,21 1 0,1-21 16,-1 21-16,0-22 0,0 1 0,0 21 15,0-21-15,1-1 0,-1 22 16,-21 0-16,21-21 0,-21 20 0,0 1 15,0 0-15,0 0 0,-21 21 16,0 0 0,-1 0-16,1 0 15,0 21-15,0-21 0,21 21 0,-21 0 16,21 1-16,-21-1 0,21 21 16,0-21-16,0 0 0,0 1 15,-22 20-15,22-21 0,0 0 0,0 0 16,0 22-16,0-22 0,0 0 15,0 0-15,22 0 0,-22 1 0,21-1 16,0-21-16,0 21 0,0-21 0,0 0 16,1 0-16,-1 0 0,0 0 15,0 0-15,0 0 0,22 0 0,-22 0 16,0-21-16,21 0 0,-21 21 0,1-22 16,20 1-16,-21 0 0,0 0 15,0-21-15,22 20 0,-22 1 0,0-21 16,0 21-16,0-22 0,-21 22 15,22 0-15,-1 0 0,-21 0 16,21 0-16,-21-1 0,0 1 0,0 0 16,21 21-1,-21 21 1,0 0 0,0 1-16,-21-22 0,21 42 15,-21-21-15,21 0 0,0 0 0,0 22 16,-21-22-16,21 21 0,0-21 15,0 1-15,0-1 0,0 21 0,0-21 16,0 0-16,0 1 0,0-1 16,21 0-16,0-21 0,0 21 15,0-21-15,0 0 16,1 0-16,-1 0 0,0 0 0,0 0 16,0-21-16,22 21 0,-22-21 15,0 0-15,0-1 0,0 1 0,0 0 16,1 0-16,-22 0 0,0-22 0,21 22 15,-21-21-15,0 0 0,0 20 16,0-20-16,0 0 0,0 21 0,-21-22 16,-1 22-16,1 0 0,0 0 15,0 21-15,0-21 0,0 21 0,-1 0 16,1 0-16,0 0 0,0 0 16,0 0-16,0 21 0,-1-21 15,1 21-15,0 0 0,0 0 16,0-21-16,21 21 0,0 1 0,-21-22 15,21 21-15,0 0 16</inkml:trace>
  <inkml:trace contextRef="#ctx0" brushRef="#br0" timeOffset="66848.16">5482 7324 0,'0'21'235</inkml:trace>
  <inkml:trace contextRef="#ctx0" brushRef="#br0" timeOffset="67936.24">5524 7366 0,'0'21'94,"0"0"-78,0 1-1,0-1-15,0 0 0,0 0 16,0 0-16,0 0 16,22-21-16,-1 22 15,0-22 1,0 0-16,0 0 15,0 0-15,1 0 0,-1 0 16,0-22-16,0 1 0,0 21 0,0-21 16,1 0-16,-1 21 0,0-21 15,0 0-15,0-1 0,0-20 0,1 21 16,-1 0-16,-21-22 0,0 22 16,0-21-16,21 21 0,-21-22 15,0 22-15,0 0 0,0-21 0,0 21 16,-21-1-16,0 1 15,-1 21-15,1 0 16,0 0-16,21 21 0,-21 1 16,0-22-16,21 21 0,-21 0 15,21 0-15,0 0 0,0 0 0,0 1 16,0-1-16,0 0 16,0 0-16,21 0 15,0-21-15,0 0 0,0 0 16,0 0-16,1-21 0,-1 21 15,0-21-15,0 0 0,0 0 16,0 21-16,1-22 0,-1 1 0,0 0 16,0 0-16,0 0 0,-21 0 15,21-1-15,1 1 0,-1 21 16,-21-21-16,0 42 31,0 0-31,0 1 16,0 20-16,0-21 15,0 0-15,0 22 0,0-1 0,0-21 16,-21 21-16,21 1 0,0-22 0,0 21 16,0-21-16,0 1 0,0-1 15,0 0-15,21 0 0,-21 0 16,21 0-16,0-21 0,0 0 16,0 0-16,1 0 0,-1 0 15,0 0-15,0 0 0,0-21 0,0 0 16,1 21-16,-1-21 0,0 0 15,21-22-15,-21 22 0,1 0 0,-1-21 16,0 21-16,0-22 0,0 22 0,0-21 16,1 21-16,-22-1 0,0-20 15,0 21-15,21 0 0,-21 0 16,21 21-16,-21 21 31,0 0-31,0 0 0,0 0 16,0 0-16,0 1 0,0 20 0,0-21 15,-21 21-15,21-20 0,0-1 16,0 0-16,0 0 0,0 0 0,0 0 16,0 1-16,21-22 0,0 21 15,0-21-15,0 0 16,1 0-16,-1 0 0,-21-21 16,21-1-16,0 22 0,-21-21 0,21 0 15,-21 0-15,21 0 0,1 0 16,-22-1-16,0-20 0</inkml:trace>
  <inkml:trace contextRef="#ctx0" brushRef="#br0" timeOffset="68331.66">6943 6752 0,'0'0'0,"-22"0"0,-20 0 15,21 0-15,0 0 0,0 21 16,-1-21-16,1 22 0,21-1 0,0 0 15,0 0-15,0 0 16,0 0 0,21-21-16,1 0 0,-1 0 15,0 0-15,0 0 16,0 0-16,0 0 0,1 0 0,-1-21 16,0 0-16,0 0 15,-21 0-15,0 0 0,0-1 16,0 1-16,0 0 0,-21 0 0,0 21 15,0-21-15,-1 0 0,1-1 16,0 22-16,0 0 0,0 0 0,0 0 16,-1 0-16,1 0 0,21 22 15,-21-1-15,0 0 0,21 0 16,0 0-16,0 0 0,0 1 0,0-1 16,0 0-16,0 0 0,0 0 15,0 0-15,0 1 0,21-22 16,0 0-16,22 0 0,-22 0 15,0 0-15,0 0 0,0 0 16</inkml:trace>
  <inkml:trace contextRef="#ctx0" brushRef="#br0" timeOffset="69440.17">7472 6265 0,'0'0'0,"0"-21"0,0-42 15,0 42-15,-21 21 16,-1 0 0,22 21-16,0 0 15,0 0-15,0 0 0,-21 0 16,21 22-16,0-1 0,-21 0 0,21 1 16,0-1-16,0 22 0,0-22 0,-21 0 15,21 1-15,-21 20 0,21-21 16,-21 1-16,21-1 0,0 0 0,0 1 15,0-1-15,0 0 0,0 1 0,0-1 16,0 0-16,0-20 0,0 20 16,0-21-16,0 0 0,0 0 15,21 1-15,0-1 0,0 0 0,0-21 16,0 21-16,1-21 16,-1 0-16,0 0 0,0 0 0,0 0 15,0-21-15,1 21 0,20-21 0,-21 0 16,0-1-16,0 1 0,1-21 15,-1 21-15,0-22 0,0 22 0,0-21 16,0 21-16,1 0 0,-22-22 16,21 22-16,-21 0 0,21 0 0,-21 0 15,0-1-15,0 44 47,0-1-47,0 0 0,0 0 16,0 0-16,0 0 15,0 1-15,0-1 0,0 0 16,0 0-16,0 0 0,0 0 16,21-21-16,-21 22 15,21-22-15,0 0 0,22 0 0,-22 0 16,0 0-16,0 0 0,0 0 0,1-22 16,-1 1-16,0 21 0,21-21 15,-21 0-15,-21 0 0,22 0 0,-1 21 16,0-22-16,0 1 0,-21 0 15,0 0-15,21 0 0,0 0 16,-21-1-16,0 1 0,22 21 16,-22 21 31,0 1-47,0-1 0,0 0 0,0 21 15,-22-21-15,22 1 16,0-1-16,0 21 0,0 0 0,0 1 15,0-1-15,0 0 0,0 1 0,0-1 16,0 0-16,0 22 0,0-22 16,0 1-16,0 20 0,0-21 15,0 22-15,0-22 0,0 22 0,0-22 16,0 22-16,0-1 0,0-21 0,0 22 16,22-22-16,-22 22 0,0-22 15,0 22-15,0-22 0,0 0 0,0 1 16,0-1-16,0-21 0,21 21 0,-21-20 15,0 20-15,0-21 0,0 0 16,0 0-16,0 1 0,21-22 16,-21-22-1,0 1-15,0 0 16,0-21-16,0 21 16,0-1-16,0-20 0,0 0 15,0-1-15,0 1 0,-21-21 0,21-1 16,-21 1-16,-1-1 0,22 1 0,0 20 15,-21-20-15,21-1 0,0 22 16,0 0-16,0-1 0,0 1 0,21 21 16,-21-22-16,22 22 0,-1-21 0,0 21 15,0 0-15,21-22 0,-20 22 16,-1-21-16,0 21 0,0-22 0,0 22 16,22-21-16,-22 21 0,0-22 0,0 22 15,0 0-15,0 0 0,-21 0 16,0-1-16,0 1 15</inkml:trace>
  <inkml:trace contextRef="#ctx0" brushRef="#br0" timeOffset="69884.71">7218 6498 0,'21'0'16,"0"0"-16,0 0 15,0 0-15,22 0 0,-1 0 0,0 0 16,1-21-16,20 21 0,-20-21 16,20 21-16,-21 0 0,1-21 0,20 0 15,-20 21-15,-1 0 0,-21 0 16,21 0-16,-20-22 0,-1 22 0,0 0 16,0 0-16,0 0 15,-42 0 63,21 22-62,-21-22-16</inkml:trace>
  <inkml:trace contextRef="#ctx0" brushRef="#br0" timeOffset="96767.61">1270 8763 0,'0'-21'16,"-21"21"-1,21-21-15,0 0 16,0-1 0,0 1-16,0 0 15,0 0-15,0 0 16,0 0-16,-21-1 16,21 1-16,0 0 0,0 0 31,0 42-16,0 0-15,-22 0 16,22 22-16,0-22 0,-21 21 16,21 1-16,-21-1 0,21 0 0,0 1 15,0 20-15,-21-21 0,0 1 16,0 20-16,21-20 0,-22-1 16,1 0-16,21-21 0,0 22 15,-21-22-15,0 0 0,21 0 16,-21 0-16,21 1 0,0-44 31,0 1-31,0 0 16,0 0-16,0 0 15,0 0-15,0-1 0,0 1 0,21 21 16,0-21-16,0 0 16,0 21-16,22-21 0,-22 21 15,0 0-15,21 0 0,-20-21 0,20 21 16,-21 0-16,21 0 0,-20-22 15,20 22-15,-21 0 0,21 0 16,-20-21-16,-1 21 0,0 0 16,0-21-16,-21 0 0,21 0 15,-21 0-15,0-1 16,0 1-16,0 0 16,0 0-16,-21 0 0,21 0 0,-21 21 15,21-22-15,0 1 0,-21 21 16,0 0-1,21 21 1,0 1-16,-22-1 16,22 21-16,0-21 0,0 22 0,0-1 15,0 0-15,0-21 16,-21 22-16,21-1 0,0 0 0,0 1 16,0-1-16,-21 0 0,21-20 15,-21 20-15,21-21 0,0 0 16,0 0-16,0 1 0,-21-1 0,21 0 15,0-42 32,0 0-47,0-1 16,0 1-16,0 0 16</inkml:trace>
  <inkml:trace contextRef="#ctx0" brushRef="#br0" timeOffset="97149.05">2053 9123 0,'0'0'0,"0"21"16,21-21 15,-21-21-15,0 0 0,-21 21 15,0 0-31,21 21 47,0 0-32,21-21 17,0 0-32</inkml:trace>
  <inkml:trace contextRef="#ctx0" brushRef="#br0" timeOffset="100055.44">3789 8446 0,'0'0'0,"-21"-22"0,21 44 47,0-1-47,0 0 0,0 0 16,0 0-16,0 0 0,0 1 15,21-1-15,0-21 16,0 0-16,0 0 16,0 0-16,1 0 0,-1 0 15,0 0-15,0 0 0,0 0 0,22-21 16,-22-1-16,0 1 0,21 0 16,-21 0-16,1-21 0,20 20 0,-21 1 15,0-21-15,0 21 0,1-64 16,-22 64-16,0 0 15,0 0-15,0-1 0,0 1 16,0 0-16,-22 21 16,22 21-1,-21 0-15,21 1 0,-21-1 0,21 21 16,0 0-16,0 1 0,0-1 16,-21 0-16,21 22 0,0-22 15,0 1-15,-21 20 0,21-21 0,0 22 16,0-22-16,0 22 0,0-22 15,0 0-15,0 1 0,0-1 0,0 0 16,0 1-16,0-22 0,0 21 16,0-21-16,0 1 0,0-1 0,0 0 15,0 0-15,-21-21 16,-1 0 0,1 0-16,0-21 0,0 0 15,0 0-15,0-22 16,-1 22-16,1 0 0,0 0 15,-21-22-15,21 22 0,-1-21 16,1 21-16,0 0 0,0-1 0,0 1 16,0 21-16,21-21 0,0 42 31,0 0-31,21 1 0,0-1 0,0 0 16,0 21-16,0-21 0,1 22 15,-1-22-15,0 0 0,0 21 0,0-20 16,0-1-16,1 0 0,-1-21 15,21 21-15,-21-21 0,0 0 0,1 0 16,20 0-16,-21 0 0,21 0 16,-20 0-16,20 0 0,-21 0 0,21-21 15,1 0-15,-1 0 0,0-22 16,-20 22-16,20 0 0,-21-21 16,21 20-16,-20-20 0,-1 0 0,0 21 15,0-1-15,-21-20 0,0 21 16,21 0-16,-21 0 0,0-1 0,21 1 15,-21 0 1,-21 21 15,0 21-31,21 0 16,0 1-16,0-1 0,0 21 0,-21-21 16,21 22-16,0-22 15,-21 21-15,21-21 0,-21 22 0,21-22 16,0 21-16,-22-21 0,1 0 15,21 1-15,-21-1 0,21 0 0,0 0 16,0-42 15,0 0-15,0 0-16,21-1 0,-21 1 16,21-21-16,1 21 0,-22-22 0,21 1 15,0 0-15,0 21 0,0-22 16,0 1-16,1 21 0,20 0 15,-21-1-15,0 1 0,0 21 0,1 0 16,-1 0-16,0 0 16,-21 21-16,0 1 0,21-1 0,-21 0 15,21 0-15,-21 0 0,0 0 16,0 22-16,0-22 0,0 0 0,0 0 16,21 22-16,-21-22 0,22 0 0,-1 0 15,-21 0-15,21-21 16,0 21-16,0-21 15,0 0-15,1 0 0,-1 0 16,0-21-16,0 0 0,0 21 16,0-21-16,1 0 0,-1 0 15,-21-1-15,21 1 0,0-21 16,-21 21-16,21 0 0,-21-22 0,0 22 16,0-21-16,0 21 0,0-1 15,0 1-15,0 0 0,-21 42 31,21 0-31,0 1 16,0-1-16,-21 0 0,21 0 0,-21 21 16,21-20-16,-21 20 0,21-21 15,0 0-15,0 22 0,-22-22 0,22 0 16,0 0-16,-21 0 0,21 0 16,0 1-16,0-1 15,0-42 16,0-1-31,21 1 16,1 0-16,-22 0 0,21-21 0,0 20 16,-21-20-16,21 21 0,0-21 15,0 20-15,1-20 0,-22 21 0,21 0 16,0 21-16,0-21 0,0 21 16,0 0-16,1 0 0,-22 21 15,21-21-15,-21 21 0,0 0 16,0 0-16,0 0 0,0 1 15,0 20-15,0-21 0,0 0 0,0 0 16,0 1-16,0-1 0,0 0 16,0 0-16,21 0 0,0-21 0,0 21 15,0-21-15,-21 22 0,22-22 0,-1 0 16,0 0-16,0 0 0,21 0 16,-20 0-16,-1 0 0,0-22 0,0 1 15,21 0-15,-20 0 0,-1 0 0,0 0 16,0-1-16,0 1 0,0-21 15,-21 21-15,22-22 0,-22 22 0,21-21 16,-21 21-16,21 0 16,-21-1-16,0 1 0,0 0 0,0 0 15,0 42 17,0 0-32,0 0 0,0 1 0,0-1 15,-21 0-15,21 0 0,0 21 0,0-20 16,0-1-16,0 0 0,0 21 15,0-21-15,0 1 0,0-1 0,0 0 16,0 0-16,0 0 0,21-21 16,0 21-16,0-21 0,0 0 0,1 22 15,-1-22-15,0 0 0,0 0 0,0 0 16,22 0-16,-22 0 16,0-22-16,21 22 0,-21-21 0,1 0 15,20 0-15,-21 0 0,0 0 0,0-1 16,-21 1-16,0 0 0,22 0 15,-22 0-15,0-22 0,0 22 0,0-21 16,0 0-16,-22 20 0,1-20 0,0 21 16,0-21-16,-21 20 0,20 1 15,-20 0-15,21 0 0,-21 21 0,20 0 16,-20 0-16,0 0 0,21 0 16,-1 0-16,-20 21 0,21 0 0,0 0 15,0 1-15,-1 20 0,22-21 0,0 21 16,0 1-16,0-22 15,0 21-15,0 1 0,0-22 0,22 21 16,-1-21-16,0 0 0,0 1 0,0-1 16,0 0-16,1 0 0,20-21 15,-21 21-15,0-21 0,22 0 0,-1 0 16,-21 0-16,21 0 0,1 0 16,-1 0-16,0 0 0,1-21 0,-1 0 15,0 0-15,1 21 0,-22-21 0,21-1 16,-21-20-16,22 21 0,-22 0 15,0 0-15,0-1 0,0 1 0,1 0 16,-22 0-16,0 0 0,21 0 0,-21-1 16,21 22-16,-21-21 15,21 21-15,-42 0 63,0 0-1,0 0 220,-1 0-267</inkml:trace>
  <inkml:trace contextRef="#ctx0" brushRef="#br0" timeOffset="103600.23">6837 8721 0,'0'0'0,"0"-21"0,21-1 15,0 1-15,-21 0 16,21 21 0,-21-21-1,0 42 1,0 0-1,0 0-15,0 1 0,0 20 16,0-21-16,0 21 0,0-20 16,0 20-16,0 0 0,0-21 15,0 22-15,0-22 0,0 21 0,0-21 16,0 1-16,0-1 0,0 0 16,0 0-16,21 0 0,1-21 15,-1 0-15,0 0 16,0 0-16,0 0 15,0 0-15,1-21 0,-1 0 0,0 0 16,0 0-16,0-1 0,0-20 16,1 21-16,-1 0 0,0-22 0,0 22 15,-21-21-15,0 0 0,21 20 0,-21 1 16,21-21-16,-21 21 0,0 0 16,0-1-16,0 44 46,0-1-46,0 0 0,0 0 0,0 21 16,0-20-16,0-1 0,0 21 16,0-21-16,0 22 0,0-22 0,0 0 15,0 0-15,0 0 0,0 0 0,0 1 16,0-1-16,0 0 0,22-21 16,-1 0-1,0 0-15,0 0 0,0 0 0,0 0 16,1-21-16,-1 0 0,0 21 15,0-22-15,21 1 0,-20 0 16,-1-21-16,0 21 0,21-1 0,-21-20 16,1 21-16,-1 0 0,0 0 15,-21-1-15,21 1 0,-21 0 0,0 0 16,0 42 15,0 0-31,-21 0 16,0 1-16,21-1 0,-21 0 15,21 21-15,-22-21 0,22 1 0,0 20 16,0-21-16,0 0 0,0 0 16,0 1-16,22-1 0,-1 0 15,0-21-15,0 0 0,0 21 16,0-21-16,1 0 0,20 0 16,-21 0-16,21 0 0,-20-21 0,20 21 15,-21-21-15,0 0 0,22-1 0,-22 1 16,0 0-16,0-21 0,0 21 15,-21-22-15,0 22 0,0-21 0,0-1 16,0 22-16,0-21 0,0 0 0,-21 20 16,0 1-16,0 0 0,0 0 15,-1 21-15,-20 0 0,21 0 16,0 0-16,-22 0 0,22 0 0,-21 21 16,21 0-16,0 0 0,-1 1 0,1 20 15,0 0-15,21-21 0,-21 22 16,21-1-16,0-21 0,0 22 15,0-22-15,21 21 0,0-21 0,0 0 16,22 1-16,-22-1 0,21-21 0,-21 21 16,22-21-16,-1 21 0,0-21 15,1 0-15,-1 0 0,0 0 0,1 0 16,-1-21-16,-21 0 0,22 0 0,-1-1 16,-21 1-16,21 0 0,-20 0 15,20-21-15,-21 20 0,0-20 0,0 0 16,1 21-16,-1-22 0,0 22 15,0-21-15,0 21 0,0 21 16,1-22-16,-22 1 0,21 21 16,0 0-16,-21 21 15,0 1 1,0-1-16,0 0 16,0-42 30,0 0-30,0-1-16,0 1 0,0 0 16,0 0-16,-21 21 15,21-21-15,-21 21 16,-1 0-16,1 0 16,0 0-16,0 0 15,21 21-15,-21 0 0,21 0 16,0 0-16,-21 1 0,21-1 0,-22 21 15,22-21-15,0 22 0,0-22 16,0 21-16,0-21 0,0 22 0,0-22 16,22 0-16,-1 21 0,0-21 0,0 1 15,0-1-15,22-21 0,-1 21 16,-21 0-16,21-21 0,22 0 16,-22 0-16,1 0 0,-1 0 0,21 0 15,-20 0-15,-1 0 0,0-21 16,1 0-16,-1 0 0,0-1 0,-20 1 15,-1-21-15,21 21 0,-21-22 0,0 22 16,-21-21-16,0 0 0,22-1 16,-22 22-16,0-21 0,0 21 0,0-1 15,0 1-15,-22 0 0,1 0 0,0 0 16,0 21-16,0 0 0,0 0 16,-1 0-16,1 0 0,0 21 0,0 0 15,0 0-15,-22 0 0,22 1 16,0 20-16,0-21 0,0 21 15,0 1-15,21-22 0,0 21 0,-22-21 16,22 22-16,0-22 0,0 0 0,0 0 16,0 0-16,22 1 0,-1-1 15,0-21-15,0 0 0,0 0 16,0 0-16,1 0 0,-1 0 16,0 0-16,0-21 0,0-1 0,0 1 15,1 0-15,-1 0 0,-21 0 0,21-22 16,0 22-16,-21-21 0,0 0 15,0 20-15,21-20 0,-21 21 0,0 0 16,0 0-16,0-1 0,0 1 16,0 42 15,0 1-31,0-1 0,0 0 0,-21 21 16,21-21-16,0 1 0,0 20 15,0-21-15,0 0 0,0 0 0,0 22 16,0-22-16,0 0 0,0 0 15,21 0-15,0-21 0,1 0 16,-1 22-16,0-22 0,0 0 0,0 0 16,0 0-16,22 0 0,-22-22 0,0 22 15,0-21-15,0 0 0,22 0 16,-22-21-16,0 20 0,0-20 16,-21 0-16,21-1 0,1 1 0,-1 0 15,0-1-15,-21-20 0,0 21 16,21-22-16,-21 22 0,21-22 0,-21 1 15,0 20-15,0-20 0,0 21 16,0-1-16,0 1 0,0 21 0,0 0 16,-21 63-1,21-21 1,-21 21-16,21 1 0,0-1 0,0 22 16,0-22-16,0 21 0,0-20 15,0-1-15,0 22 0,-21-22 0,21 0 16,0 1-16,0-1 0,0 21 15,0-20-15,0-22 0,0 21 0,0 1 16,0-22-16,0 0 0,21 0 16,0 0-16,0 0 0,0-21 0,1 0 15,-1 0-15,0 0 0,21 0 16,-21 0-16,1-21 0,20 21 0,-21-21 16,21 0-16,-20 0 0,20-22 0,-21 22 15,21-21-15,-20 21 0,-1-22 16,0 1-16,0 21 0,0-21 0,0 20 15,-21-20-15,0 21 0,0 0 0,0 0 16,0 42 15,0 0-31,0 0 0,0 0 16,-21 0-16,21 22 0,-21-22 16,21 0-16,-21 21 0,21-20 0,0-1 15,0 21-15,0-21 0,0 0 0,0 1 16,0-1-16,0 0 0,0 0 15,21-21-15,0 0 0,0 0 16,22 0-16,-22 0 0,0 0 0,0 0 16,22-21-16,-22 0 0,0 0 15,0-1-15,21 1 0,-20 0 0,-1 0 16,0 0-16,0-22 0,0 22 0,-21-21 16,21 21-16,-21 0 15,22-22-15,-22 22 0,0 0 16,0 0-16,0 42 31,0 0-31,0 0 0,0 0 16,0 22-16,-22-22 0,22 0 0,-21 0 15,21 0-15,0 22 0,0-22 16,0 0-16,0 0 0,0 0 16,0 1-16,21-22 0,1 0 0,-1 0 15,0 0-15,0 0 16,0 0-16,22 0 0,-22 0 15,0-22-15,0 1 0,0 0 16,0 0-16,-21 0 0,22 0 16,-22-1-16,0 1 0,0-21 0,0 21 15,0 0-15,-22-1 0,1 1 0,0 0 16,0 0-16,-21 0 0,20 21 16,-20 0-16,21 0 0,0 0 0,0 0 15,-1 0-15,1 0 0,42 0 31,1 0-15,20 0-16,-21 0 0,21 0 16,1 0-16,-1 0 0,-21-21 15,22 21-15,-1 0 0,0-22 0,1 22 16,-22 0-16,21 0 0,0 0 0,-20 0 16,20 0-16,-21 0 0,0 0 15,0 0-15,22 0 0,-22 0 16,-21 22-16,21-1 15,-21 0-15,0 0 16,0 0-16,0 0 0,0 1 16,0-1-16,0 0 0,0 0 0,-21 0 15,0 0-15,0 1 0,21-1 16,-22-21-16,22 21 0,0 0 16,-21 0-16,21 0 0,0 1 0,0-1 15,0 0-15,0 0 16,0-42 15,0 0-31,0 0 16,21-1-16,1 1 0,-22 0 0,21-21 15,0-1-15,0 22 0,0-21 0,0 0 16,1-1-16,20 1 0,0 0 16,1 20-16,-1-20 0,0 0 0,1 21 15,-1-1-15,0 1 0,1 21 0,-1 0 16,-21 0-16,0 0 15,0 21-15,1 1 0,-22-1 0,0 0 16,0 0-16,0 21 0,0-20 0,0 20 16,0-21-16,-22 21 0,1 1 15,0-22-15,0 21 0,0-21 0,0 22 16,-1-22-16,1 0 0,0 0 0,0 0 16,0 1-16,0-1 15,21-42 16,0-1-31,0 1 16,21 0-16,0 0 0,-21 0 0,0-22 16</inkml:trace>
  <inkml:trace contextRef="#ctx0" brushRef="#br0" timeOffset="103828.1">11366 7959 0,'0'0'0,"-84"-21"15,63 21-15</inkml:trace>
  <inkml:trace contextRef="#ctx0" brushRef="#br0" timeOffset="104084.25">9800 8403 0,'0'0'0,"-63"21"0,41-21 16,44 0 0,20 0-16,-21 0 15,21 0-15,1-21 0,20 21 0,-20-21 16,20 21-16,-21 0 0,22-21 0,-22 21 16,1-21-16,-1 21 0,0 0 15,1 0-15,-22-21 0,21 21 0,-21 0 16,0-22-1,-21 1-15</inkml:trace>
  <inkml:trace contextRef="#ctx0" brushRef="#br0" timeOffset="106508.76">12954 8382 0,'21'-21'15,"0"21"-15,-21-21 0,21 0 16,1-1-16,-1 1 0,0 0 16,-21 0-16,21 0 0,-21 0 15,21-1-15,-21-20 0,0 21 0,0 0 16,0 0-16,0-1 0,-21 1 15,0 0-15,0 21 0,0 0 0,-1 0 16,1 0-16,-21 0 0,21 0 16,-22 21-16,1 0 0,0 1 15,-1 20-15,1-21 0,0 21 0,-1 1 16,1 20-16,0-20 0,-1 20 16,22-21-16,-21 22 0,21-22 0,0 22 15,-1-22-15,1 22 0,21-22 16,0 21-16,0-20 0,0-1 0,0-21 15,0 22-15,0-22 0,21 21 0,1-21 16,-1 0-16,0-21 0,0 22 16,21-22-16,-20 0 0,20 0 0,0 0 15,1 0-15,-1 0 0,0-22 16,1 1-16,-1 0 0,21 0 16,-20 0-16,-1 0 0,22-22 0,-22 22 15,0-21-15,-21 21 0,22-22 16,-22 1-16,0 21 0,-21 0 0,0-22 15,0 22-15,0 0 0,0 0 16,-21 21 0,0 0-16,0 21 0,-1 0 15,22 0-15,-21 0 0,0 22 16,0-22-16,0 21 0,21-21 0,0 22 16,-21-22-16,21 21 0,0-21 0,0 1 15,0 20-15,0-21 0,21 0 16,0-21-16,0 21 0,0 1 15,0-22-15,22 0 0,-22 0 0,21 0 16,-21 0-16,22 0 0,-22 0 16,0-22-16,21 1 0,1 21 0,-22-21 15,0 0-15,21 0 0,-20 0 0,-1-22 16,0 22-16,-21-21 0,0 21 16,0-22-16,0 22 0,0-21 0,0 21 15,0-22-15,-21 22 0,0-21 16,-1 21-16,1-1 0,0 1 0,-21 21 15,21-21-15,-22 21 0,1 0 0,21 0 16,-22 0-16,1 0 0,0 21 16,21-21-16,-22 21 0,22 1 15,0 20-15,0-21 0,0 0 0,-1 22 16,22-1-16,0-21 0,0 21 16,0 1-16,0-22 0,22 0 0,-1 21 15,0-20-15,21-1 0,1 0 0,-22 0 16,21-21-16,0 21 0,1-21 15,-1 0-15,0 0 0,1 0 0,-1 0 16,0 0-16,1 0 0,-1-21 16,0 21-16,-20-21 0,20 0 0,-21 0 15,0-1-15,22 1 0,-22 0 0,0 0 16,0-21-16,0 20 16,-21-20-16,21 21 0,-21 0 0,22-22 15,-22 22-15,0 0 0,0 0 16,0 0-16,0 42 31,0 0-31,0 0 0,0 0 16,0 1-16,0 20 0,0-21 15,-22 0-15,22 0 0,0 1 0,0-1 16,0 21-16,0-21 0,0 0 16,0 1-16,0-1 15,22-21-15,-1 0 16,0 0-16,0 0 0,0 0 15,0 0-15,1 0 0,20 0 16,-21-21-16,0-1 0,22 1 0,-22 0 16,0 0-16,0 0 0,0 0 15,0-1-15,1 1 0,-1-21 0,-21 21 16,21 0-16,-21-1 0,0 1 0,0 0 16,0 0-16,0 0 0,0 42 46,0 0-46,0 0 16,0 0-16,0 1 0,0 20 0,0-21 16,0 0-16,0 0 0,0 1 15,0-1-15,0 0 0,0 0 16,0 0-16,21 0 0,0 1 16,0-22-16,1 0 0,-1 0 0,0 0 15,0 0-15,21 0 0,-20 0 16,-1 0-16,0 0 0,0 0 0,0-22 15,0 1-15,1 0 0,-1 21 16,-21-42-16,21 21 0,-21-1 0,21 1 16,-21-21-16,0 21 0,0-22 0,0 22 15,0 0-15,0 0 0,0 0 16,0 0-16,0 42 47,0 0-47,0 0 0,0 0 0,0 0 15,-21 1-15,21 20 0,0-21 16,0 0-16,-21 0 0,21 1 0,0-1 16,0 0-16,0 0 0,0 0 15,0-42 32,0 0-31,0 0-16,0 0 0,0-1 15,21-20-15,0 21 0,-21 0 0,21-22 16,0 22-16,1-21 0,-1 21 16,0 0-16,0-1 0,0 1 0,0 0 15,1 21-15,-1 0 0,0 0 0,0 0 16,0 0-16,0 0 0,1 0 16,-22 21-16,0 0 0,0 1 0,0-1 15,21 0-15,-21 0 0,0 0 16,21 22-16,-21-22 0,0 0 0,0 0 15,0 0-15,21 0 0,-21 1 0,21-1 16,0 0-16,1 0 16,-1-21-16,0 0 15,0 0-15,0 0 0,0 0 16,1 0-16,-1 0 0,0-21 16,0 21-16,0-21 0,-21 0 0,21-22 15,1 22-15,-1 0 0,-21-21 0,21-1 16,0 1-16,-21 0 0,21-1 15,0 1-15,-21-22 0,22 22 0,-1-21 16,-21-1-16,21 22 0,0-22 16,0 22-16,-21 0 0,0-1 0,0 22 15,0 0-15,0 0 0,-21 42 32,21 0-32,-21 0 0,0 22 15,21-22-15,-21 21 0,-1 0 16,22 1-16,0 20 0,-21-20 0,0-1 15,0 0-15,0 1 0,21-1 0,-21 0 16,21 1-16,-22-1 0,22 0 16,-21 1-16,21-22 0,0 21 0,0 0 15,0-20-15,0-1 0,21 21 0,1-21 16,-1 0-16,0 1 0,0-22 16,0 21-16,0-21 0,22 0 0,-22 0 15,0 0-15,21 0 0,-20 0 16,20 0-16,-21 0 0,21-21 0,-20 21 15,-1-22-15,21 1 0,-21 0 16,0 0-16,22 0 0,-22 0 16,0-1-16,-21 1 0,21 0 0,-21 0 15,0 0-15,21 0 0,-21-1 0,0 1 16</inkml:trace>
  <inkml:trace contextRef="#ctx0" brushRef="#br0" timeOffset="106840.8">15325 8361 0,'0'0'0,"-43"0"16,1 0-16,42-21 15,21 21 1,21 0-16,-20 0 0,20 0 15,0 0-15,1-21 0,-1 21 0,0 0 16,1 0-16,-1 0 0,0 0 0,1 0 16,-22 0-16,21 0 0,-21 0 15,0 0-15,1 0 0,-1-22 16,0 22-16,-42 0 62,0 0-46,-1 0-16</inkml:trace>
  <inkml:trace contextRef="#ctx0" brushRef="#br0" timeOffset="107728.16">1206 10583 0,'0'0'0,"-21"0"16,21-21 15,21 21-31,1-21 16,-1 21-16,0 0 0,0-21 15,21 21-15,-20 0 0,20-21 0,0 21 16,-21-21-16,22 21 0,-22 0 16,0 0-16,0 0 0,0 0 15,1 0-15,-1 0 0,-42 0 47,-1 0-47,1 0 0,0 0 16,0 0-16</inkml:trace>
  <inkml:trace contextRef="#ctx0" brushRef="#br0" timeOffset="108323.16">1206 10520 0,'0'0'0,"-21"0"16,0 21-16,0-21 15,21 21-15,-21 0 16,0 1-16,-1-1 16,22 0-16,0 0 15,0 0-15,0 0 0,-21 1 16,21-1-16,0 0 0,0 0 16,0 0-16,0 0 0,0 1 15,0-1-15,0 0 16,0-42 46,21 0-62,1-1 16,-22 1-16,21 21 16,0-21-16,0 21 0,0-21 0,0 0 15,1 21-15,-1 0 0,0-21 16,21 21-16,-21 0 0,22 0 0,-22 0 15,0 0-15,21 0 0,-20 0 16,-1 21-16,0-21 0,0 21 0,0 0 16,0 0-16,-21 0 15,0 1-15,0-1 0,0 0 0,0 0 16,0 0-16,0 0 0,0 1 16,0-1-16,-21 0 0,0 0 0,0 0 15,0 0-15,-22 1 0,22-1 16,-21 0-16,21 0 0,-22-21 0,22 0 15,-21 21-15,0-21 0,20 0 16,-20 0-16,21 0 0,-21 0 0,20 0 16,1 0-16,0 0 0,0 0 15,0 0-15,21-21 0,-21 21 16,21-21-16,0 0 16,0 0 15,21-1-16,0 22-15,0 0 0</inkml:trace>
  <inkml:trace contextRef="#ctx0" brushRef="#br0" timeOffset="108704.02">2053 10901 0,'0'0'0,"0"-21"62,-21 21-15,21 21-31,-21-21-1,21 21-15,0-42 78</inkml:trace>
  <inkml:trace contextRef="#ctx0" brushRef="#br0" timeOffset="126052.22">4233 10266 0,'0'21'0,"21"-21"63,1 0-48,-22-21-15,21 0 0,0 21 16,-21-21-16,21 21 0,-21-22 16,21 1-16,-21 0 0,21 21 15,-21-21-15,0 0 0,0 0 0,0-1 16,0 1-16,0 0 15,0 0-15,-21 21 0,0 0 16,0 0-16,0-21 16,0 21-16,-1 0 0,1 0 0,0 0 15,-21 0-15,21 0 0,-1 21 0,1 0 16,-21-21-16,21 21 0,-22 0 16,22 1-16,0-1 0,0 0 0,0 0 15,0 0-15,-1 0 0,22 1 16,0-1-16,0 0 0,0 0 0,0 0 15,0 0-15,0 1 16,0-1-16,22-21 0,-1 21 0,0-21 16,0 21-16,0-21 0,22 0 0,-22 21 15,0-21-15,0 21 0,0-21 16,22 0-16,-22 22 0,0-22 0,0 0 16,0 21-16,0-21 0,22 21 15,-22-21-15,0 21 0,0 0 16,0 0-16,1 1 0,-22-1 15,0 0-15,0 0 0,0 0 16,0 0-16,0 1 0,-22-1 0,1 0 16,0 0-16,0 0 0,0 0 0,-22 1 15,22-22-15,-21 21 0,0 0 16,20 0-16,-20-21 0,0 21 0,-1-21 16,1 0-16,0 0 0,21 0 0,-22 0 15,1 0-15,21 0 0,0 0 16,-22-21-16,22 0 0,0 0 15,-21 0-15,20-1 0,1 1 16,0 0-16,0-21 0,21 21 0,-21-1 16,21 1-16,0 0 0,0 0 0,0 0 15,0 0-15,0-1 16,21 1-16,0 21 0,0 0 0,0 0 16,1-21-16,-1 21 0,21 0 15,-21 0-15,0 0 0,22 0 0,-22 0 16</inkml:trace>
  <inkml:trace contextRef="#ctx0" brushRef="#br0" timeOffset="127155.76">4805 10139 0,'0'0'16,"0"-21"-16,-21 21 47,21 21-47,0 0 16,0 0-16,-22 0 0,22 1 15,0-1-15,0 21 0,0 0 0,0 1 16,0-1-16,0 0 0,0 1 0,0-1 15,0 0-15,-21 1 0,21-1 16,-21 0-16,21 1 0,0-22 0,-21 21 16,21-21-16,0 1 0,0-1 0,0 0 15,-21 0-15,21 0 0,-21 0 16,21 1-16,0-44 47,0 1-47,0 0 15,0 0-15,0 0 0,0 0 0,0-1 16,21-20-16,0 21 0,-21 0 16,21 0-16,0-22 0,0 22 0,1 0 15,-1 0-15,0 0 0,0-1 16,0 1-16,0 0 0,1 0 16,-1 21-16,0 0 0,0 0 15,0 21 1,-21 0-16,0 0 15,0 1-15,0-1 0,-21 0 0,0 0 16,0 0-16,0-21 0,-1 21 16,1 1-16,0-22 0,0 21 15,0-21-15,0 0 0,-1 21 0,1-21 16,0 0-16,0 0 0,0 0 16,0 0-16,21-21 15,-22 21-15,1-21 16,42 21 31,-21 21-47,22-21 0,-1 21 0,-21 0 15,21-21-15,-21 21 0,0 0 0,21 1 16,0-22-16,0 21 0,-21 0 16,22-21-16,-1 21 0,-21 0 15,21-21-15,0 21 0,0-21 0,0 0 16,1 22-16,-1-22 15,0 0-15,0 0 0,0 0 0,0 0 16,1 0-16,-1-22 0,0 22 0,0-21 16,0 0-16,0 0 0,1 21 15,-1-21-15,0 0 0,0-1 0,0-20 16,0 21-16,1 0 0,-1-22 0,-21 22 16,21 0-16,0 0 0,-21-21 15,21 20-15,-21 1 0,21 0 16,-21 0-16,0 42 31,0 0-15,0 0-16,0 1 0,-21-1 15,0 0-15,21 0 0,0 21 0,0-20 16,0-1-16,-21 0 0,21 0 0,0 0 16,0 0-16,0 1 0,0-1 15,0 0-15,0 0 0,21-21 16,0 0-16,-21 21 0,21-21 0,1 0 15,-1 0-15,0 0 0,0 0 16,0 0-16,0 0 0,1 0 0,-1 0 16,0 0-16,0 0 0,0-21 0,0 0 15,1 21-15,-22-21 16,21 21-16,-21-21 0,0-1 16,21 1-16,0 0 0</inkml:trace>
  <inkml:trace contextRef="#ctx0" brushRef="#br0" timeOffset="127611.51">5524 10202 0,'0'0'0,"-21"0"0,-63 0 16,62 0-16,1 0 0,0 0 15,0 22 1,0-1-16,21 0 0,0 0 16,0 0-16,0 0 15,0 1-15,21-1 0,0-21 16,0 21-16,0-21 0,1 0 0,-1 0 16,0 0-16,0 0 0,21 0 15,-20 0-15,-1 0 0,0 0 16,0 0-16,0 0 0,0-21 0,1 0 15,-22-1-15,0 1 0,0 0 16,0 0-16,0 0 16,0 0-16,-22 21 0,22-22 0,-21 22 15,0-21-15,0 21 0,0 0 16,0 0-16,-1 0 0,1 0 0,0 0 16,0 0-16,0 0 0,0 0 15,-1 21-15,22 1 16,-21-22-16,21 21 0,0 0 15,0 0-15,0 0 0,0 0 16,0 1-16,0-1 16,21 0-16,1 0 0,-1-21 0,0 21 15</inkml:trace>
  <inkml:trace contextRef="#ctx0" brushRef="#br0" timeOffset="128088.28">6032 10499 0,'0'0'0,"-21"-21"16,21-1-1,-21 22 1,21 22-1,-21-22-15,21 21 16,0 0-16,0 0 0,0 0 16,0 22-16,0-22 0,0 21 0,0-21 15,0 22-15,0-1 0,0 0 16,0 1-16,-21-1 0,21 21 0,0-20 16,-21 20-16,21-20 0,0 20 0,-22 1 15,1-1-15,0 1 0,21-1 0,-21 1 16,0-1-16,0 1 15,-1-1-15,1 1 0,0-22 0,0 21 16,0 1-16,0-22 0,21 1 0,-22-1 16,22 0-16,-21 1 0,21-1 15,0 0-15,0-21 0,0 1 0,0-1 16,0 0-16,0 0 0,0 0 0,0 0 16,0-42 15,21 0-31,1 0 0,-22 0 15,21 0-15,0-22 0,0 22 0,-21-21 16,21-1-16</inkml:trace>
  <inkml:trace contextRef="#ctx0" brushRef="#br0" timeOffset="128643">5969 10710 0,'0'0'0,"0"-21"0,0 0 0,-21 0 15,21 0 1,0 0-16,0-1 16,0 1-16,0 0 15,21 21 1,0-21-16,0 0 0,0 21 15,1 0-15,-1-21 0,0 21 0,0 0 16,0-22-16,22 22 0,-22 0 16,0 0-16,21 0 0,-21 0 0,1 0 15,-1 0-15,21 0 0,-21 22 16,0-1-16,1-21 0,-22 21 0,21 0 16,0 0-16,-21 0 0,0 1 0,0 20 15,0-21-15,0 0 0,0 0 16,0 1-16,-21-1 0,21 0 15,-21 0-15,-1-21 0,-20 21 0,21 0 16,0 1-16,-22-22 0,22 21 16,0-21-16,-21 0 0,21 0 0,-1 21 15,1-21-15,0 0 0,0 0 0,0 0 16,0 0-16,-1 0 0,1 0 16,0 0-16,0 0 31</inkml:trace>
  <inkml:trace contextRef="#ctx0" brushRef="#br0" timeOffset="134316.01">1672 12425 0,'0'0'0,"0"-21"16,21 0-1,-21-1 17,-21 22-17,0 0-15,0 0 16,0 0-16,21 22 0,-22-1 0,1-21 16,0 21-16,0-21 0,-21 21 15,20 0-15,1 0 0,0 1 0,-21-1 16,21 0-16,-22 21 0,22-21 15,-21 22-15,21-22 16,-22 21-16,22 1 0,0-22 0,21 21 16,0 0-16,0 1 0,0-22 15,0 21-15,0-21 0,0 22 0,0-22 16,21 21-16,-21-21 0,21 1 16,0-1-16,1 0 0,-1 0 15,21 0-15,-21-21 0,0 21 0,22-21 16,-22 0-16,21 0 0,-21 0 15,1 0-15,20 0 0,-21 0 0,21 0 16,-20 0-16,-1-21 0,21 0 16,-21 21-16,0-21 0,1 0 15,-22 0-15,21-1 0,-21 1 16,0 0-16,0 0 0,0 0 0,0 0 16,0-1-16,-21 1 0,-1 0 15,1 21-15,0-21 0,-21 21 0,21 0 16,-1 0-16,-20 0 0,21 0 15,-21 21-15,20 0 0,1-21 0,0 21 16,0 1-16,0-1 0,0 0 16,21 0-16,0 21 0,0-20 15,0-1-15,0 0 0,0 0 0,0 0 16,0 0-16,0 1 0,21-1 16,0-21-16,-21 21 15,21-21-15,0 0 0,0 0 16,1 0-16,-1 0 0,0 0 15</inkml:trace>
  <inkml:trace contextRef="#ctx0" brushRef="#br0" timeOffset="134756.29">2201 12848 0,'-21'0'16,"0"21"-16,0-21 0,21 22 0,-21-22 16,21 21-16,21-21 46,0-21-30,-21-1-16,21 1 16,0 21-16,-21-21 15,0 0-15,0 0 16,0 0 0,-21 21-16,0 0 15,21 21 1,-21-21-16,21 21 0,-21 0 15,21 0-15,0 0 0,-22 1 16,22-1 0,22-21 15</inkml:trace>
  <inkml:trace contextRef="#ctx0" brushRef="#br0" timeOffset="137395.24">4064 12213 0,'21'0'31,"0"0"1,0 0-17,1-21-15,-1 21 0,0-21 16,0 0-16,0 0 16,0 21-16,-21-22 0,22 1 0,-1 21 15,-21-21-15,0 0 0,0 0 16,21 21-16,-21-21 0,0-1 15,-21 22 1,0 0-16,-1 0 0,1 0 0,-21 0 16,21 22-16,-22-22 15,1 21-15,21 0 0,-21 0 0,-1 0 16,1 22-16,21-22 0,-22 0 0,22 0 16,0 21-16,0-20 0,21-1 15,-21 0-15,21 0 0,0 0 0,0 0 16,21-21-16,0 22 15,21-22-15,-20 0 0,20 21 0,-21 0 16,21-21-16,1 0 0,-22 21 16,21-21-16,1 21 0,-1-21 0,0 21 15,1-21-15,-1 22 0,0-1 16,1 0-16,-22 0 0,0 0 0,0 0 16,0 1-16,-21 20 0,0-21 15,0 0-15,0 22 0,-21-22 16,0 21-16,0-21 0,-22 22 0,22-22 15,-21 0-15,0 0 0,20 0 16,-20 0-16,0 1 0,21-22 0,-22 0 16,22 0-16,-21 0 0,21 0 0,-1 0 15,-20 0-15,21-22 0,0 1 16,0 0-16,-1 0 0,1 0 0,0-22 16,0 22-16,0-21 0,0 0 15,21 20-15,0-20 0,0 21 0,0 0 16,0 0-16,0-1 15,0 1-15,21 21 16,0 0-16,0 0 0,0 0 16,0 21-16,1 1 0,-22-1 15,21 21-15,0-21 0,0 0 0,0 22 16,0-22-16,1 0 0,-1 21 16,0-20-16,-21-1 0,21 0 0,0 0 15,0 0-15,1 0 0,-1 1 16,0-22-16,0 21 0,0-21 0,0 0 15,1 0-15,-1 0 0,21 0 16,-21 0-16,0 0 0,22 0 16,-1 0-16,-21-21 0,22-1 0,-1 22 15,0-21-15,-21 0 0,22 0 16,-22 0-16,21-22 0,-21 22 0,22 0 16,-22-21-16,0 21 0,0-22 15,-21 22-15,0 0 0,21-21 0,-21 20 16,0 1-16,0 0 0,0 0 15,-21 21 1,0 0-16,0 0 0,0 0 16,0 21-16,-1 0 0,22 0 15,-21 1-15,21-1 0,-21 0 0,21 0 16,0 21-16,0-20 0,0-1 16,0 21-16,0-21 0,21 22 0,0-22 15,1 0-15,-1 0 0,0 0 16,0 0-16,0 1 0,22-1 15,-22-21-15,0 21 0,0-21 0,0 0 16,22 0-16,-22 0 0,0 0 0,0 0 16,0 0-16,22-21 0,-22 21 15,0-21-15,0-1 0,0 1 0,0 0 16,22 0-16,-22 0 0,0 0 16</inkml:trace>
  <inkml:trace contextRef="#ctx0" brushRef="#br0" timeOffset="139631.72">5630 12573 0,'0'0'0,"-21"0"16,21-21-16,-21 21 0,0 0 15,0 0-15,-1-21 0,1 21 0,0 0 16,-21 0-16,21 0 0,-1 0 0,1 0 16,0 21-16,0-21 0,0 21 15,0 0-15,-1 0 0,1 22 0,21-22 16,0 21-16,-21-21 0,21 1 15,0 20-15,0-21 0,0 0 0,0 0 16,0 1-16,0-1 0,0 0 16,0 0-16,21-21 0,0 0 15,1 0-15,-1 0 0,0 0 16,0 0-16,0 0 0,0 0 16,1-21-16,-1 0 0,0 0 0,0-1 15,0 1-15,-21 0 0,21 0 0,-21 0 16,22-22-16,-22 22 0,0 0 15,0 0-15,0 0 0,21 0 0,-21-1 16,0 1-16,0 0 16,0 0-16,0 42 47,0 0-32,0 0-15,0 22 0,0-22 16,0 21-16,0 1 0,0-1 15,0 0-15,0 22 0,21-22 0,-21 0 16,0 22-16,0-22 0,21 22 0,-21-22 16,21 22-16,-21-22 0,0 21 15,0-20-15,0 20 0,0 1 0,0-22 16,0 22-16,0-22 0,0 21 0,0-20 16,-21-1-16,0 0 0,21-20 15,0 20-15,0-21 0,-21 0 0,21 0 16,0 1-16,0-44 31,0 1-31,21 0 16,-21 0-16,21 0 0,0-22 0,0 1 15,1-21-15,-1 20 0,0-20 16,0-1-16,0 1 0,0-22 0,1 22 16,-1-22-16,0 21 0,21-20 0,-21-22 15,1 21-15,-22 1 0,21 20 16,0-21-16,-21 22 0,21-1 0,-21 22 15,0 0-15,0-1 0,0 22 16,0 0-16,0 0 0,0 0 0,0 42 31,0 0-15,0 0-16,0 0 0,0 1 0,-21-1 16,21 21-16,0-21 0,0 22 0,0-1 15,0-21-15,0 21 0,0-20 16,0-1-16,0 21 0,0-21 0,21 0 15,-21 1-15,21-22 0,0 21 16,-21 0-16,22-21 0,-1 0 0,0 0 16,0 0-16,0 0 0,0-21 15,1 0-15,-1-1 0,0 1 16,0 0-16,0 0 0,-21 0 0,21-22 16,1 22-16,-1-21 0,0 21 15,-21-22-15,21 22 0,0 0 16,-21-21-16,0 21 0,21 21 0,-21-22 15,22 1-15,-22 42 32,0 1-32,0-1 15,0 0-15,-22 0 0,22 0 16,-21 0-16,21 22 0,0-22 0,0 21 16,0-21-16,0 1 0,0 20 0,0-21 15,0 0-15,0 0 0,0 1 16,0-1-16,21-21 0,1 21 15,-1-21-15,0 0 0,0 0 0,0 0 16,0 0-16,1 0 0,20 0 16,0 0-16,1 0 0,-1-21 0,0 0 15,1-1-15,-22 1 0,21 0 16,0 0-16,-20 0 0,-1-22 0,0 22 16,0 0-16,-21-21 0,0 21 0,0-22 15,0 22-15,0 0 0,0 0 16,0 0-16,-21-1 0,0 22 0,0 0 15,-1 0-15,1 0 0,0 0 16,0 22-16,0-1 16,21 21-16,-21-21 15,21 0-15,0 1 0,0 20 0,0-21 16,0 21-16,0-20 0,0-1 16,0 0-16,0 0 0,21 0 0,0 0 15,0 1-15,0-22 0,0 0 0,1 21 16,20-21-16,-21 0 0,21 0 15,-20 0-15,20 0 0,-21-21 0,21-1 16,-20 1-16,20 21 0,-21-21 16,0-21-16,0 21 0,22-1 0,-43 1 15,21-21-15,-21 21 0,21 0 0,-21-22 16,0 22-16,0 0 0,0 0 16,0 0-16,0-1 0,-21 22 31,21 22-16,0-1-15,-21 0 0,21 0 0,0 21 16,0-20-16,0-1 0,0 21 0,0-21 16,-21 22-16,21-22 0,0 0 15,0 0-15,-22 0 0,22 0 0,0 1 16,0-1-16,0 0 16,0-42-1,22 0 1,-1 21-16,-21-22 0,21 1 15,0-21-15,-21 21 0,21 0 16,0-22-16,-21 22 0,22-21 0,-1 21 16,-21-1-16,0-20 0,21 21 15,0 0-15,0 21 0,0-21 0,1 21 16,-1 0-16,-21 21 16,21 0-16,-21 0 15,21 0-15,-21 0 0,0 1 0,0-1 16,0 21-16,21-21 0,-21 0 0,21 1 15,1-1-15,-22 0 0,21 0 16,0 0-16,0-21 0,-21 21 0,21-21 16,22 0-16,-22 0 0,0 0 15,0 0-15,21 0 0,-20 0 16,-1-21-16,0 0 0,21 21 0,-21-21 16,1-21-16,-1 20 0,0 1 0,0-21 15,0 0-15,0 20 0,-21-20 16,0 0-16,22-1 0,-22-20 0,0 21 15,0-1-15,0-20 0,0 20 0,21-20 16,-21 21-16,0-1 0,0 1 16,21 0-16,-21 20 0,0 1 0,0 0 15,0 42 1,0 0-16,0 1 16,0 20-16,0-21 0,-21 21 0,21 1 15,-21-1-15,21 22 0,0-22 16,0 0-16,0 1 0,-22-1 0,22 0 15,0 1-15,0-1 0,0-21 0,0 21 16,0 1-16,0-22 0,0 21 16,0-21-16,0 1 0,0-1 0,0 0 15,0 0-15,22-21 0,-1 0 0,0 21 16,0-21-16,0 0 0,0 0 16,1 0-16,-1-21 0,0 21 0,21-21 15,-21 0-15,1 0 0,-1-1 0,0 1 16,0 0-16,0 0 15,0-21-15,1 20 0,-1 1 0,-21 0 16,0-21-16,21 21 0,-21-1 16,0 1-16,0 42 15,-21 1 1,21-1-16,-21 0 0,21 0 16,0 0-16,0 22 0,0-22 15,0 0-15,0 0 0,0 0 0,0 0 16,0 1-16,21-1 0,0-21 15,0 0-15,0 21 0,0-21 16,1 0-16,-1 0 0,0 0 0,21 0 16,-21-21-16,1 21 0,-1-21 15,0-1-15,21 1 0,-21 0 16,1 0-16</inkml:trace>
  <inkml:trace contextRef="#ctx0" brushRef="#br0" timeOffset="139832.68">8996 12023 0,'0'0'0,"-21"0"0,-22 0 16,22 0-16,0 0 31</inkml:trace>
  <inkml:trace contextRef="#ctx0" brushRef="#br0" timeOffset="140071.54">7853 12319 0,'0'0'0,"-21"21"16,-1-21-16,44 0 16,20 0-16,-21 0 15,21 0-15,1-21 0,20 21 0,-20-21 16,-1 21-16,21 0 0,22-21 16,-43 21-16,1-21 0,-22 21 15,21 0-15,-21 0 0,1-22 0,-1 22 16,0-21-16,0 21 15</inkml:trace>
  <inkml:trace contextRef="#ctx0" brushRef="#br0" timeOffset="141168.1">9737 12573 0,'0'-21'0,"0"0"16,0 0-1,-22-1 1,1 1-16,0 0 16,0 0-16,0 0 15,0 0-15,-1 21 0,1 0 16,0 0-16,0 0 0,0 0 0,0 0 16,-1 0-16,-20 0 0,21 0 15,0 21-15,0 0 0,-1 0 0,1 0 16,0 22-16,0-22 0,0 0 15,21 21-15,-21-21 0,21 1 0,-22 20 16,22-21-16,-21 0 0,21 0 16,0 1-16,0-1 0,0 0 0,21 0 15,1-21 1,-1 0-16,0 0 0,0 0 0,0-21 16,0 0-16,1 21 0,-1-21 15,0-1-15,0 1 0,0 0 0,22 0 16,-22-21-16,0 20 0,0 1 0,0-21 15,0 21-15,1 0 0,-1-22 16,-21 22-16,0-21 0,21 21 0,-21-1 16,0 1-16,21 21 0,-21-21 15,0 42 1,0 0-16,-21 22 16,21-22-16,-21 0 15,21 0-15,-21 22 0,21-22 0,0 21 16,0-21-16,0 0 0,0 22 0,0-22 15,0 0-15,0 0 0,0 0 16,0 1-16,21-22 0,0 21 0,0-21 16,0 0-16,0 0 0,22 0 0,-22 0 15,21 0-15,-21-21 0,22-1 16,-1 22-16,0-21 0,1-21 0,-1 21 16,0 0-16,1-22 0,-22 22 15,21-21-15,1-1 0,-22 1 0,0 0 16,0-22-16,0 22 0,-21 0 15,0-22-15,0 1 0,0 20 16,0-20-16,0 20 0,0 1 0,0 21 16,0-21-16,0 20 0,0 1 0,-21 42 31,21 1-31,-21 20 0,0 0 16,21 1-16,-21 20 0,-1-21 0,1 22 15,0-1-15,0-20 0,21 20 16,-21-20-16,21 20 0,-21-21 0,21 1 15,0-1-15,0-21 0,0 22 0,0-22 16,0 21-16,0-21 0,21 0 16,0 1-16,0-22 0,0 21 15,0-21-15,22 0 0,-22 0 0,21 0 16,-21 0-16,1-21 0,20 21 16,-21-22-16,21 1 0,-20 0 0,-1-21 15,21 21-15,-21-1 0</inkml:trace>
  <inkml:trace contextRef="#ctx0" brushRef="#br0" timeOffset="145083.29">11726 12065 0,'-21'0'0,"0"0"15,0 0 1,0 0 0,21 21-1,0 0 1,21-21-1,0 0-15,0 0 0,0 0 16,0-21-16,22 0 0,-22 21 0,21-21 16,1 0-16,-1 0 0,0-1 15,22 1-15,-43 0 0,21 0 16,1 0-16,-22 0 0,0-1 0,-21 1 16,0 0-16,0 0 15,-21 0-15,-22 21 0,22-21 0,-21 21 16,0 0-16,-1 0 0,1 0 0,0 0 15,-1 0-15,1 0 0,-22 0 16,43 21-16,-21 0 0,0 21 0,-1-21 16,22 22-16,0-1 0,0 22 0,0-22 15,21 0-15,0 22 0,0-22 16,0 0-16,0 1 0,0-22 16,21 21-16,0-21 0,0 1 0,21-1 15,-20 0-15,20 0 0,-21 0 16,21-21-16,1 0 0,-1 0 0,-21 0 15,22 0-15,-22 0 0,21 0 0,-21 0 16,0 0-16,-21-21 0,0 0 16,-21 0-1,0 21-15,0 0 0,-21 0 16,20 0-16,1 0 0,-21 0 16,21 0-16,-22 0 0,22 21 0,0 0 15,0 0-15,0 0 0,0 1 16,-1-1-16,1 0 0,21 21 15,0-21-15,0 1 0,0 20 0,0-21 16,0 0-16,0 22 0,0-22 16,0 0-16,21 0 0,1-21 0,-1 21 15,0-21-15,0 21 0,0-21 0,0 0 16,22 0-16,-22 0 0,0-21 16,21 0-16,-20 21 0,20-21 0,-21 0 15,21 0-15,-20-1 0,20-20 0,-21 21 16,21 0-16,1-22 0,-22 22 15,21 0-15,-21-21 0,1 21 0,20-1 16,-21 1-16,21 0 0,-20 0 0,-1 21 16,0 0-16,0 0 15,0 0-15,-21 21 16,0 0-16,0 0 0,0 1 0,0-1 16,0 0-16,0 0 0,-21 0 15,0 0-15,0 1 0,0 20 0,-1-21 16,22 0-16,-21 0 0,0 1 0,21-1 15,-21 0-15,21 0 16,21-21 15,0 0-31,0-21 0,1 0 0,-1 0 16,0-1-16,0 1 0,21 0 16,-20-21-16,-1 21 0,21-22 15,-21 22-15,22-21 0,-22 21 0,0-22 16,21 22-16,-21-21 0,-21 21 0,22-1 15,-22 1-15,21 0 0,-21 42 32,-21 0-17,-1 1-15,1 20 0,0-21 16,21 0-16,-21 22 0,0-22 0,21 0 16,-21 21-16,21-21 0,0 1 0,0-1 15,0 0-15,0 0 0,0 0 16,0 0-16,0 1 0,21-1 15,0-21-15,0 0 0,0 21 0,0-21 16,22 0-16,-22 0 0,21 0 16,-21 0-16,22-21 0,-1 21 0,0-21 15,1-1-15,-1 1 0,0 0 0,-20 0 16,20 0-16,0 0 0,-21-1 16,1-20-16,-1 21 0,0 0 0,-21-22 15,0 22-15,0 0 0,0-21 16,0 21-16,0-1 0,-21 1 15,0 21-15,-1 0 0,1 0 0,0 0 16,0 21-16,0 1 0,0-1 16,-22 0-16,22 0 0,21 0 15,-21 22-15,21-22 0,0 0 0,0 21 16,0-21-16,0 1 0,0 20 16,0-21-16,21 0 0,0 0 0,-21 1 15,21-1-15,22-21 0,-22 21 0,0-21 16,21 0-16,1 0 0,-22 0 15,21 0-15,-21 0 0,22 0 0,-22 0 16,21 0-16,-21-21 0,22 0 16,-22-1-16,0 1 0,21 0 0,-20-21 15,-1 21-15,21-22 0,-21 1 0,0 21 16,1-22-16,-1 1 16,0 21-16,-21-21 0,21 20 0,0 1 15,0 0-15,1 21 16,-22 21-1,0 0-15,0 1 16,0-1-16,0 0 0,0 0 16,0 0-16,0 0 15,0 1-15,0-44 63,0 1-63,0 0 0,0 0 15,0 0-15,0 0 16,0-1-16,0 1 0,0 0 0,-22 0 16,1 21-1,0 0 1,0 0-16,21 21 0,0 0 0,-21 0 16,0 1-16,-1-1 0,22 0 15,0 0-15,-21 0 0,21 0 0,-21 22 16,21-22-16,0 0 0,0 0 0,0 0 15,0 1-15,0-1 0,0 0 16,0 0-16,0 0 0,21 0 16,0 1-16,1-1 0,-1-21 0,0 21 15,21-21-15,-21 0 0,22 0 16,-22 0-16,21 0 0,1 0 0,-22 0 16,21 0-16,0-21 0,-20 21 15,20-21-15,-21-1 0,21 1 0,-20 0 16,-1-21-16,0 21 0,0-1 0,0-20 15,-21 21-15,0-21 0,21 20 16,-21-20-16,0 21 0,0 0 0,0 0 16,0-1-16,0 44 31,-21-22-31,0 21 16,21 0-16,0 0 0,-21 21 0,21-20 15,-21-1-15,21 0 0,0 0 16,0 0-16,0 0 0,0 1 0,0-1 15,0 0-15,0 0 0,0 0 16,21-21-16,0 21 0,0-21 16,0 0-16,1 0 0,-1 0 0,0 0 15,21 0-15,-21 0 0,1 0 16,-1-21-16,0 0 0,0 0 0,0 0 16,0 0-16,1-1 0,-1 1 0,0-21 15,-21 21-15,0-22 0,21 22 16,-21-21-16,21 21 0,-21 0 15,21-22-15,-21 22 0,0 0 0,0 0 16,22 0-16,-22 42 31,0 0-15,0 0-16,0 0 0,0 0 0,0 22 16,-22-22-16,22 21 0,0-21 0,0 1 15,0 20-15,0-21 0,0 0 16,0 0-16,0 1 0,0-1 15,22 0-15,-1-21 0,0 0 0,-21 21 16,21-21-16,0 0 0,0 0 16,1 0-16,-1 0 0,0 0 15,21-21-15,-21 0 0,1 0 0,-1-1 16,0 1-16,0 0 0,0 0 16,0-21-16,1 20 0,-1-20 0,0 0 15,0-1-15,-21-20 0,0 21 0,21-22 16,-21 22-16,0-22 0,21 22 15,-21-22-15,0 22 0,0 0 0,0-1 16,0 22-16,0-21 0,0 21 16,0 0-16,-21 21 15,0 0-15,21 21 0,-21 0 16,21 0-16,-21 0 0,21 22 16,-21-1-16,21 0 0,0 1 15,0-1-15,0 0 0,-22 22 0,22-22 16,0 0-16,0 1 0,0-1 15,0 0-15,0 1 0,0-1 0,0-21 16,0 22-16,0-22 0,22 0 16,-22 21-16,21-21 0,0-21 0,0 22 15,-21-1-15,21-21 0,0 0 0,1 21 16,20-21-16,-21 0 0,0 0 16,0 0-16,22 0 0,-22 0 0,0-21 15,21 21-15,-20-21 0,-1-1 0,21 1 16,-21 0-16,0 0 0,1 0 15,-1-22-15,0 22 0,0-21 16,0 21-16,0-22 0,-21 22 16,0 0-16,22 0 0,-22 0 0,21 0 15,-21 42 17,0 0-32,0 0 0,0 21 0,0-20 15,-21-1-15,21 0 0,0 21 0,-22-21 16,22 1-16,0-1 15,0 0-15,0 0 0,0 0 0,0 0 16,0 1-16,22-1 16,-1-21-16,0 0 15,0 0-15,0 0 0,0 0 0,1 0 16,20 0-16,-42-21 16,42 21-16,-42-22 0,43 1 0,-22 0 15,0 0-15,-21 0 0,21 0 0,0-22 16,0 22-16,1 0 0,-22 0 15,0-22-15,21 43 0,-21-21 0,0 0 16,21 21-16,-21 21 16,0 0-1,-21 1-15,21-1 0,-21 0 16,21 0-16,0 0 0,0 0 16,0 1-16,-22-1 0,22 0 15,0 0-15,0 0 0,0 0 16,0 1-16,22-22 0,-1 0 15,0 0-15,0 21 0,0-21 16,0 0-16,1 0 0,-1 0 0,0 0 16,0 0-16,0-21 0,0-1 15,1 22-15,-22-21 0,21 0 0,0 0 16,0 0-16,-21 0 0,0-22 0,0 22 16,0-21-16,0 21 0,0-22 15,-21 22-15,0 0 0,0 0 16,-22 0-16,22-1 0,-21 22 0,21 0 15,-22 0-15,22 0 0,0 0 16,-21 0-16,20 22 0,1-1 16,21 0-16,0 0 15,0 0-15,21-21 16,1 0-16,-1 21 0,0-21 16,21 0-16,-21 0 0,22 0 15,-22 0-15,21 0 0,1-21 0,-22 0 16,21 21-16,-21 0 0,22-21 0,-1 21 15,0 0-15,1-21 0,-1 21 16,0 0-16,-21 0 0,1 0 16,-1 0-16,0 0 0,0 0 15,-21 21-15,0 0 16,0 0-16,0 0 0,0 1 16,-21-1-16,0 0 0,21 0 15,0 0-15,0 0 0,-21 1 0,21-1 16,-22 0-16,22 0 0,-21 0 0,21 0 15,0 1-15,0-1 16,-21-21-16,21 21 16,0-42 31,0 0-47,21 21 0,-21-22 15,21 1-15,1-21 0,-1 21 0,0 0 16,0-22-16,0 22 0,0-21 0,1 21 15,-1-22-15,0 22 0,0-21 16,21 21-16,-20-1 0,-1 1 0,21 0 16,-21 21-16,22 0 0,-22 0 15,0 0-15,0 0 0,0 0 0,0 21 16,1 0-16,-22 22 0,0-22 16,0 0-16,0 0 0,0 22 15,-22-22-15,1 0 0,0 21 0,0-21 16,21 1-16,0-1 0,-21 0 15,21 0-15,0 0 0,-21 0 16,21 1-16,0-1 0,0 0 16,21-21-16,0 0 15,0 0-15,0 0 16,0 0-16,1 0 0,-1-21 16,0 0-16,0 21 0,0-22 15,0 1-15,1 0 0,-1 0 0,0 0 16,0-22-16,0 22 0,0 0 0,1-21 15,-1 21-15,0-22 0,-21 22 16</inkml:trace>
  <inkml:trace contextRef="#ctx0" brushRef="#br0" timeOffset="145396.32">16849 11494 0,'0'0'0,"-22"0"16,22 21-1,0 0 17,0 0-1,-21-21-31,0 0 0</inkml:trace>
  <inkml:trace contextRef="#ctx0" brushRef="#br0" timeOffset="145696.15">15473 12023 0,'0'0'0,"-85"0"15,64 0-15,42 0 31,21 0-31,-20 0 16,20 0-16,-21 0 0,21 0 0,1 0 16,-1 0-16,-21 0 15,22 0-15,-1 0 0,-21 0 0,0 0 16,0 0-16,1-21 0,-1 21 0,0 0 16,-42 0 15,0 0-16,-1 0-15</inkml:trace>
  <inkml:trace contextRef="#ctx0" brushRef="#br0" timeOffset="146980.16">1016 14457 0,'0'-21'16,"0"0"-16,-21 21 46,21 21-30,0 0 0,0 0-1,21 0-15,21-21 0,-21 21 16,1-21-16,20 0 0,0 0 0,1 0 16,-1 0-16,0 0 0,22 0 15,-22-21-15,0 0 0,1 0 0,-1 0 16,0 21-16,-20-21 0,20-1 15,-21 1-15,0 0 0,0 0 16,-21 0-16,0 0 0,0-1 0,0 1 16,0 0-16,0 0 15,-21 21 1,0 0-16,0 0 16,0 21-16,21 0 0,0 0 15,-21 1-15,21-1 0,-22 21 16,22 0-16,-21 1 0,21 20 15,-21-20-15,21 20 0,-21 1 0,0-22 16,21 21-16,-21-20 0,21-1 16,0 22-16,-22-22 0,22 0 0,-21-21 15,21 22-15,-21-22 0,21 21 16,0-21-16,0 1 0,0-1 16,0 0-16,-21-21 31,21-21-31,0 0 15,0-1-15,-21 1 16,21 0-16,0 0 0,0 0 0,0 0 16,0-1-16</inkml:trace>
  <inkml:trace contextRef="#ctx0" brushRef="#br0" timeOffset="147279.99">910 14944 0,'0'0'0,"21"0"31,0 0-31,1 0 0,-1 0 16,21 0-16,0 0 0,-20-21 16,20 21-16,21-22 0,-20 22 0,-1 0 15,0-21-15,1 21 0,-1 0 16,-21 0-16,22 0 0,-22 0 15,0 0-15,0 0 0,0 0 16,0 0 31,1 0-31,-1 0-16</inkml:trace>
  <inkml:trace contextRef="#ctx0" brushRef="#br0" timeOffset="147544.19">2074 14753 0,'21'0'0,"1"0"15,-22-21 16,0 0-31,-22 21 47,1 21-31,21 0 0</inkml:trace>
  <inkml:trace contextRef="#ctx0" brushRef="#br0" timeOffset="148291.65">4149 14351 0,'0'0'0,"0"-63"16,0 41-16,0-20 0,0 21 0,0 0 0,0 0 15,0-1-15,0 1 16,-22 42 0,1 1-16,21 20 15,-21 0-15,0 1 16,21 20-16,-21 1 0,0-1 0,21 22 16,-22-22-16,1 1 0,0-1 15,0 22-15,0-22 0,0 1 0,-1-1 16,1 1-16,0-22 0,0 22 15,21-22-15,0-21 0,-21 22 0,21-22 16,0 0-16,-21 0 0,21-42 47,21 0-47,0 0 0,0-22 0,-21 1 16,21 0-16,0-1 0,1 1 0,-1-22 15,0 22-15</inkml:trace>
  <inkml:trace contextRef="#ctx0" brushRef="#br0" timeOffset="148560.17">4127 14182 0,'0'0'15,"0"-21"-15,0-22 16,0 64 0,0 1-16,0-1 0,0 21 15,0 0-15,0 22 0,22-1 16,-1 1-16,-21-1 0,0-20 0,0 20 15,21 1-15,-21-1 0,0-20 16,0 20-16,0-21 0,0 1 0,0-1 16,0 0-16,0-20 0,0 20 15,0-21-15,0 0 0,0 0 0,0 1 16,0-44 15,0 1-31,0 0 0,-21 0 16,21 0-16,-21 0 0</inkml:trace>
  <inkml:trace contextRef="#ctx0" brushRef="#br0" timeOffset="150351.56">3746 14838 0,'0'0'0,"-21"0"16,-21 63-16,42-41 16,0-1-16,0 0 0,21 0 15,0 0-15,0-21 0,1 21 0,20 1 16,0-22-16,1 0 0,-1 0 15,0 0-15,1 0 0,20 0 0,-21 0 16,1 0-16,20-22 0,1 1 16,-1 0-16,-20 0 0,20 0 0,-21 0 15,22-1-15,-22 1 16,1 0-16,-22 0 0,21 0 0,-21 0 16,0-22-16,1 22 0,-22 0 15,0 0-15,0 0 0,0-1 16,-22 44-1,22-1 1,0 0-16,-21 0 0,21 0 0,0 43 16,0-22-16,-21 0 15,0-20-15,21 20 0,-21-21 0,21 21 16,0 1-16,-21-22 0,21 0 16,0 0-16,0 0 0,0 1 0,21-44 46,-21 1-30,21-21-16,0 21 0,0 0 0,-21-22 16,21 22-16,1-21 0,-1 21 15,0-22-15,0 1 0,-21 21 0,21-22 16,0 22-16,1 0 0,-1 21 16,0 0-16,0 0 15,-21 21-15,21 0 0,0 1 16,1-1-16,-22 0 0,0 0 15,21 21-15,0-20 0,-21 20 0,21-21 16,0 0-16,-21 22 16,21-22-16,1 0 0,-22 0 0,21 0 15,0-21-15,0 21 0,0-21 16,0 0-16,1 0 0,-1 0 0,0 0 16,0 0-16,21 0 0,-20-21 0,20 0 15,-21 0-15,0 0 0,22 0 16,-22-1-16,0-20 0,0 21 0,0-21 15,0 20-15,1-20 0,-22 0 16,0 21-16,0-22 0,0 1 0,0 21 16,0 0-16,0-1 0,0 1 15,0 42 1,0 1-16,0-1 16,-22 0-16,22 21 0,0-21 15,-21 22-15,21-22 0,-21 21 0,21-21 16,0 1-16,0 20 0,-21-21 15,21 0-15,-21 0 0,21 1 0,0-1 16,0 0-16,21-21 31,0 0-31,-21-21 0,21 21 16,0-21-16,1-1 0,-22 1 16,21 0-16,0-21 0,0 21 0,-21-1 15,21 1-15,0-21 0,-21 21 16,22 0-16,-1-1 0,-21 1 15,21 21-15,-21-21 0,21 21 16,0 0-16,-21 21 16,0 0-16,0 1 15,21-1-15,-21 0 0,22 0 16,-22 0-16,0 0 0,0 1 0,21-1 16,-21 0-16,21 21 0,-21-21 0,0 1 15,21-1-15,0 0 0,0-21 16,1 21-16,-1-21 0,0 0 0,21 0 15,-21 0-15,1 0 0,20 0 16,-21 0-16,0-21 0,22 0 0,-22 0 16,0-1-16,21 1 15,-21 0-15,1 0 0,-1 0 0,0 0 16,-21-22-16,0 22 0,21 0 0,-21 0 16,0-22-16,0 22 0,0 0 15,0-21-15,0 21 0,0-1 16,0 44-1,0-1 1,0 21-16,0-21 0,0 0 0,0 22 16,0-22-16,0 21 0,0-21 15,0 1-15,0 20 0,0-21 0,21 0 16,0 0-16,1 1 16,-1-1-16,21-21 0,-21 21 0,22-21 15,-22 0-15,21 0 0,0 0 0,-20 0 16,20 0-16,0-21 0,-21 21 15,22-21-15,-22-1 0,0 1 0,0 0 16,0 0-16,-21 0 0,22 0 16,-22-22-16,0 22 0,0-21 0,-22-1 15,1 1-15,0 21 0,0-21 0,-21-1 16,20 1-16,-20 21 0,0-22 16,-1 22-16,22 21 0,-21-21 0,0 21 15,-1 0-15,1 0 0,0 0 16,20 21-16,1 0 0,-21 1 15,21 20-15,0 0 0,-1-21 0,22 22 16,0-1-16,0-21 0,0 22 16,0-1-16,0-21 0,0 21 0,22-20 15,-1-1-15,0 0 0,21 0 16,-21 0-16,22 0 0,-1 1 0,0-22 16,1 0-16,-1 0 0,0 0 15,1 0-15,20 0 0,-20 0 0,-1-22 16,0 22-16,1-21 0,-1 0 0,-21 0 15,21 0-15,1 0 0,-22-1 16,0-20-16,0 21 0,0-21 0,1 20 16,-22-20-16,0 0 15,21-1-15,-21 1 0,0 0 0,0-1 16,0 1-16,0 0 0,0-1 0,0 22 16,0 0-16,0 0 0,0 0 15,-21 42 1,21 0-16,0 0 15,0 22-15,-22-1 0,22 0 0,-21 1 16,21-1-16,0 0 0,0-21 16,0 22-16,0-1 0,0 0 0,0-20 15,0 20-15,0-21 0,0 0 16,0 22-16,0-22 0,0 0 16,0 0-16,21-21 0,1 21 0,-22 0 15,21-21-15,0 0 0,0 0 16,0 0-16,0 0 15,1 0-15,-22-21 0,21 0 0,-21 0 16,0 0-16,21 21 0,0-21 16,-21-22-16</inkml:trace>
  <inkml:trace contextRef="#ctx0" brushRef="#br0" timeOffset="150591.56">7175 14605 0,'0'0'0,"22"0"16,-1 0-16,0 0 15,0 0-15,21 0 0,-20 0 0,20 0 16,-21-21-16,21 21 0,-20 0 16,20 0-16,-21-21 0,0 21 0,0 0 15,1 0-15,-1 0 0,0 0 16</inkml:trace>
  <inkml:trace contextRef="#ctx0" brushRef="#br0" timeOffset="153140.06">8149 14880 0,'0'0'0,"21"0"0,-21-21 0,21 21 0,1 0 15,-1-21-15,-21 0 16,21 0-16,0 21 0,-21-22 16,0 1-16,21 21 15,-21-21-15,0 0 0,0 0 16,0 0-16,0-1 0,-21 1 15,0 0-15,0 0 0,0 0 16,-1 0-16,1-1 0,0 22 0,0 0 16,-21 0-16,20 0 0,1 0 15,-21 0-15,21 0 0,0 22 0,-22-1 16,22 0-16,-21 0 0,21 0 16,-1 22-16,1-1 0,0-21 0,0 21 15,21-20-15,0 20 0,0 0 0,0-21 16,0 1-16,0 20 0,0-21 15,0 0-15,0 0 0,21-21 16,0 0-16,0 0 16,1 0-16,-1 0 0,0 0 0,21 0 15,1-21-15,-22 21 0,21-21 0,-21 0 16,22 0-16,-1 0 0,-21-1 16,0 1-16,22 0 0,-22 0 0,-21-21 15,21 20-15,0-20 16,-21 21-16,0-21 0,0 20 0,0 1 15,0 0-15,0 0 0,-21 21 32,21 21-32,0 0 0,-21 0 15,21 1-15,0-1 0,0 21 16,0-21-16,0 22 0,0-22 16,0 0-16,0 21 0,0-21 15,0 1-15,21-1 0,0 0 0,0 0 16,0 0-16,22-21 15,-22 0-15,0 0 0,0 0 0,0 0 16,1 0-16,20 0 0,-21-21 0,0 0 16,22 21-16,-22-21 0,21 0 15,-21-1-15,22-20 0,-22 21 0,0-21 16,0 20-16,0-20 0,0 0 16,1-1-16,-1-20 0,-21 21 0,21-22 15,-21 22-15,0-1 0,0-20 16,0 21-16,0-1 0,0 22 0,0-21 15,0 21-15,0-1 0,0 44 32,0 20-32,0 0 15,-21 1-15,21-1 0,-21 21 16,21-20-16,-22 20 0,22-20 16,0 20-16,0-21 0,0 1 0,-21-1 0,21 0 15,0 1-15,0-1 0,0-21 16,0 0-16,0 1 0,0-1 0,0 0 15,21 0-15,1 0 0,20-21 16,-21 0-16,0 0 16,0 0-16,22 0 0,-1 0 0,-21-21 15,22 0-15,-1 21 0,-21-21 16,21 0-16,1-1 0,-22 1 0,21 0 16,-21 0-16,1 0 0,-1 0 0,0-22 15,0 22-15,-21 0 0,0 0 16,0 0-16,0-1 0,0 1 15,0 42 1,0 1 0,0-1-16,0 0 15,0 21-15,0-21 0,0 1 0,0-1 16,0 0-16,0 21 0,0-21 0,0 1 16,0-1-16,0 0 15,0 0-15,21-21 16,0 21-16,1-21 0,-1 0 0,0 0 15,0 0-15,0-21 16,22 21-16,-22-21 0,0 0 0,0 21 16,0-21-16,22-1 0,-22 1 15,0-21-15,0 21 0,0 0 0,0-1 16,1 1-16,-22-21 0,0 21 0,21 0 16,-21-1-16,21 1 15,-21 42 1,0 1-1,0-1-15,0 0 0,0 0 16,-21 0-16,21 22 0,-21-22 0,21 0 16,0 0-16,0 0 0,0 0 15,0 1-15,0-1 0,0 0 0,21 0 16,0-21-16,21 0 0,-21 0 16,1 0-16,-1 0 0,0 0 15,21 0-15,-21 0 0,1 0 0,20-21 16,-21 21-16,0-21 0,0 0 15,1-1-15,-1 1 0,0 0 16,0 0-16,-21 0 0,0-22 0,0 22 16,0-21-16,0 21 0,0-22 0,0 22 15,-21-21-15,0 21 0,0-22 16,-1 22-16,1 0 0,-21 21 0,21 0 16,-22 0-16,1 0 0,0 0 15,-22 21-15,22 0 0,21 1 16,0 20-16,-1-21 0,1 21 15,21-20-15,0 20 0,0-21 0,0 21 16,0-20-16,0-1 0,21 0 16,1 0-16,20 0 0,-21 0 0,21 1 15,1-22-15,20 0 0,-20 21 16,-1-21-16,21 0 0,-20 0 0,-1 0 16,0 0-16,1 0 0,-1-21 15,0 21-15,-20-22 0,20 1 0,-21 0 16,21 21-16,-20-21 0,-1 0 15,0 0-15,0-1 0,0-20 0,-21 21 16,21 0-16,-21-22 0,0 22 16,0-21-16,0 21 0,0 0 0,0-1 15,-21 22 1,0 0-16,21 22 16,0-1-16,-21 21 0,21-21 0,-21 0 15,21 22-15,0-22 0,0 21 16,0-21-16,-21 1 0,21 20 0,0-21 15,0 0-15,0 0 0,0 1 0,0-1 16,-22 0-16,22 0 16,0 0-16,0 0 15,0-42 17,0 0-32,22 0 15,-1 0-15,0-22 0,0 22 16,-21 0-16,21 0 0,0-21 15,1-1-15,-1 22 0,0-21 0,21-1 16,-21 22-16,1 0 0,20-21 16,-21 42-16,0-21 0,22 21 15,-22 0-15,0 0 0,0 0 0,0 0 16,-21 21-16,0 0 0,0 0 16,0 0-16,0 22 0,0-22 0,0 21 15,0-21-15,0 0 0,0 22 16,0-22-16,0 0 0,0 0 0,0 0 15,0 1-15,0-1 0,0 0 0,21 0 16,1-21-16,-1 0 16,0 0-16,0 0 0,0 0 0,0 0 15,1 0-15,-1 0 0,0 0 0,21-21 16,-21 21-16,1-21 16,-1 0-16,21-1 0,-21 1 0,0 0 15,1 0-15,-1-21 0,0 20 16,0-20-16,0 0 0,0 21 0,1-22 15,-22 1-15,0 0 0,21-1 0,-21 22 16,0 0-16,0-21 0,0 20 16,-21 22-16,-1 0 15,1 22-15,0-1 0,0 0 16,0 0-16,21 21 0,0 1 0,0-22 16,0 21-16,0-21 0,0 22 15,0-22-15,0 21 0,0-21 0,0 1 16,0-1-16,21 0 0,0-21 15,-21 21-15,21 0 0,0-21 16,1 21-16,-1-21 0,0 0 0,0 22 16,0-22-16,0 21 0,1-21 15,-22 21 1,-22-21 0,1 0-16,0 0 15,21 21-15,-21-21 0,0 0 16,0 0-1,-1 0-15,22 21 16,-21-21-16,0 0 16,0 0-1,0 0-15,0 0 0,-1 0 16,1-21-16,0 21 0,21-21 0</inkml:trace>
  <inkml:trace contextRef="#ctx0" brushRef="#br0" timeOffset="153472.17">10287 13928 0,'0'0'16,"-21"0"-16,0 0 15,-1 0-15,1 21 110</inkml:trace>
  <inkml:trace contextRef="#ctx0" brushRef="#br0" timeOffset="153803.98">8721 14520 0,'0'0'0,"-22"0"0,1 22 16,42-22 0,1-22-1,20 22-15,0-21 0,1 21 0,-22-21 16,21 21-16,0-21 0,1 21 15,-1-21-15,0 21 0,1-21 0,-22 21 16,0 0-16,0 0 0,0-22 16,1 22-16,-1 0 0</inkml:trace>
  <inkml:trace contextRef="#ctx0" brushRef="#br0" timeOffset="155420.28">23156 2519 0,'0'0'0,"-21"0"0,0 21 15,0-21-15,0 0 0,-1 21 16,1-21-16,0 0 15,0 0-15,0 0 0,0 0 16,-1 0-16,1 0 0,21-21 16,-21 0-16,21 0 0,0 0 15,0-1-15,0 1 0,0 0 16,0 0-16,0 0 0,21 0 0,0-1 16,1 1-16,-1-21 0,21 21 15,-21 0-15,22 21 0,-1-22 0,0 1 16,-21 21-16,22 0 0,-22 0 15,21 0-15,-21 0 0,1 0 0,-1 21 16,-21 1-16,0-1 0,0 0 16,0 21-16,0 1 0,-43-1 15,22 0-15,-21 22 0,0-22 16,-22 22-16,22-22 0,-22 0 0,22 1 16,0-1-16,-1 0 0,1-21 15,21 22-15,0-22 0,21 0 0,0 0 16,0 0-16,21 1 15,0-22-15,21 0 0,-21 0 0,43 0 16,-22 0-16,1 0 0,20-22 0,1 22 16,-22-21-16,21 0 0,-20 0 15,20 0-15,-20 21 0,-22-21 0,21-1 16,-21 1-16,-21 0 0,0 0 16,0 0-16,0 0 0,0-1 15,-21 1-15,0-21 0,-21 21 16,-1 0-16,22 21 0,-21-22 0,-1 22 15,22 0-15,-21 0 0,0 0 16,20 22-16,-20-22 0,21 21 0,0 0 16,-22 0-16,43 0 0,-21 22 15,21-22-15,-21 0 0,21 0 0,0 0 16,0 0-16,21-21 16,0 0-16,1 0 0,-1 0 15,21 0-15,-21 0 0</inkml:trace>
  <inkml:trace contextRef="#ctx0" brushRef="#br0" timeOffset="155647.87">23834 2561 0,'-22'0'93,"1"0"-93,0 0 0,0 0 16,0 0-16,0 0 0,-1 0 16</inkml:trace>
  <inkml:trace contextRef="#ctx0" brushRef="#br0" timeOffset="156267.91">24977 1969 0,'0'0'0,"0"-64"16,0 43-16,0 0 0,0 0 0,0-22 16,0 22-16,0 0 0,0-21 15,0 20-15,0 1 0,-22 0 0,22 0 16,0 0-1,0 42 1,0 0-16,0 21 0,0 1 0,0-1 16,0 22-16,0-1 0,0 1 15,-21-1-15,21 22 0,0-22 16,0 22-16,0-22 0,-21 22 0,21-21 16,0-1-16,0 1 0,0-1 15,0-21-15,0 1 0,0-1 0,0 0 16,0 1-16,0-22 0,0 0 15,0 0-15,0 0 0,0 1 16,0-44 15,0 1-31,0 0 0,0-21 16,0 21-16,21-22 0</inkml:trace>
  <inkml:trace contextRef="#ctx0" brushRef="#br0" timeOffset="156616.32">24659 2053 0,'0'0'0,"-42"-21"0,-64-85 15,85 85-15,0 0 0,21-21 16,0 20-16,0-20 0,0 21 16,0-21-16,21 20 0,21 1 15,0-21-15,1 21 0,20 21 0,1-21 16,-1 21-16,1 0 15,20 0-15,-20 0 0,-1 21 0,1 21 16,-1 0-16,-20 1 0,-1-1 16,-21 22-16,0-22 0,-21 21 0,0 1 15,0-22-15,-21 1 0,-21 20 16,0-21-16,-1 1 0,-20-1 0,-1-21 16,1 22-16,20-22 0,-20 21 15,-1-21-15,22 0 0,0 1 0,-1-1 16,1 0-16,21-21 0,0 0 15,21 21-15,21-21 16,0 0 0,0-21-16,22 21 0,-1-21 15,0 0-15</inkml:trace>
  <inkml:trace contextRef="#ctx0" brushRef="#br0" timeOffset="157276.14">25527 2879 0,'0'0'0,"0"-21"31,0-1-31,21 1 16,0 0-16,-21 0 0,0 0 16,21 0-16,-21-1 0,22 1 0,-22 0 15,0 0-15,0-21 0,0 20 16,0-20-16,-22 21 0,1 0 0,0-22 16,-21 22-16,21 0 0,-1 21 15,1 0-15,-21 0 0,21 0 0,0 0 16,-22 0-16,22 21 15,0 22-15,0-1 0,-22-21 0,22 21 16,0 1-16,0 20 0,0-20 16,21-1-16,0 0 0,0-21 0,0 22 15,0-1-15,0-21 0,0 0 0,0 22 16,21-43-16,0 21 16,0-21-16,22 0 0,-22 0 0,0 0 15,21 0-15,-21 0 0,1-21 16,20 21-16,-21-21 0,21-1 0,-20 1 15,-1 0-15,0 0 0,0 0 16,0 0-16,-21-1 0,0-20 0,21 21 16,-21 0-16,0-22 15,0 22-15,0 0 0,0 0 0,0 0 16,0 0-16,0 42 16,0 0-1,0 0-15,0 21 0,0-20 0,0-1 16,0 21-16,0-21 0,0 0 15,0 22-15,0-22 0,0 0 0,0 0 16,0 0-16,0 1 16,0-1-16,22-21 0,-1 0 15,0 0-15,0 0 0,0 0 16,0 0-16,1 0 0,-1-21 0,0-1 16,21 22-16</inkml:trace>
  <inkml:trace contextRef="#ctx0" brushRef="#br0" timeOffset="157728.59">25929 2646 0,'0'0'0,"-21"0"0,0 0 16,21-21-16,0 0 16,0-1-1,21 22-15,0 0 0,0 0 16,0 0-16,1 0 0,-1 0 15,21 0-15,-21 22 0,0-1 16,22 0-16,-22 21 0,0-21 0,0 1 16,0 20-16,1-21 0,-22 0 15,0 22-15,0-22 0,0 0 0,0 0 16,0 0-16,0 0 0,-22 1 16,22-1-16,-21 0 0,0-21 0,21 21 15,-21-21-15,21-21 31,0 0-31,0 0 16,21 21-16,0-22 16,0-20-16,-21 21 0,22 0 0,-1 0 15,0-22-15,0 22 0,-21-21 16,21 21-16,0-1 0,1-20 0,-1 21 16,0 0-16,-21 0 0,21-1 15,0 1-15,0 21 0,1 0 0,-22-21 16,21 21-16,0 0 15,-21 21 1,0 0-16,0 1 16</inkml:trace>
  <inkml:trace contextRef="#ctx0" brushRef="#br0" timeOffset="159347.15">27030 2921 0,'0'0'0,"42"0"16,-21 0-16,0 0 0,1-21 0,-22 0 15,21 21-15,-21-21 0,0-1 16,0 1-16,0 0 0,0 0 16,0 0-16,0 0 0,-21-1 0,-1 1 15,1 0-15,0 0 0,0 0 16,0 21-16,-22 0 0,22 0 15,0 0-15,-21 0 0,21 0 0,-22 21 16,22 0-16,-21 0 0,21 0 16,-22 1-16,22-1 0,0 21 0,-21-21 15,20 0-15,1 22 0,21-22 16,0 0-16,-21 21 0,21-20 0,0-1 16,0 0-16,0 0 0,0 0 15,21 0-15,0-21 0,1 0 16,20 0-16,-21 0 0,0 0 15,22 0-15,-22 0 0,21-21 16,-21 0-16,22 0 0,-1 0 0,0 0 16,-21-1-16,22 1 15,-22 0-15,0 0 0,21 0 0,-42-22 16,22 22-16,-22-21 0,21 21 16,-21-22-16,0 22 0,0 0 0,0 0 15,0 0-15,0 42 16,-21 0-1,21 0-15,0 0 0,-22 1 16,22-1-16,-21 21 0,21-21 0,0 22 16,0-22-16,0 0 0,0 21 0,0-21 15,0 1-15,21-1 0,-21 0 16,22-21-16,-1 21 0,0 0 0,21-21 16,-21 0-16,1 0 15,20 0-15,-21 0 0,21 0 0,-20 0 16,20 0-16,-21-21 0,0 0 15,22 0-15,-22 0 0,0-1 0,21 1 16,-21 0-16,1-21 0,-1-1 16,0 1-16,-21-21 0,21 20 0,0-20 15,0-1-15,-21 1 0,0 20 16,0-20-16,22-1 0,-22 22 0,0 21 16,0-21-16,0 20 0,-22 22 15,1 0 1,0 22-16,0 20 15,21-21-15,-21 21 0,0 1 16,21-1-16,0 22 0,-22-22 0,22 0 16,-21 22-16,21-22 0,0 0 15,0 1-15,0-1 0,0 0 0,21-20 16,-21 20-16,22-21 0,-1 0 16,0 0-16,0 1 0,0-1 0,0 0 15,1-21-15,-1 0 0,0 0 16,0 0-16,21 0 0,-20 0 0,-1 0 15,21-21-15,-21 21 0,22-21 16,-22-1-16,0 1 0,0 0 0,21-21 16,-20-1-16,-1 1 0,0 0 15,0-1-15,0-20 0,-21-1 16,21 1-16,1 21 0,-22-22 0,0 1 16,21 20-16,-21 1 0,0 0 15,0-1-15,0 22 0,0 0 16,0 42-1,-21 21-15,-1-20 0,1 20 16,0 0-16,21 1 0,-21 20 16,0-21-16,0 22 0,21-22 0,0 22 15,0-22-15,0 0 0,0 1 16,0-1-16,0 0 0,0 1 16,0-22-16,0 21 0,0-21 15,0 1-15,21-1 0,0 0 0,0 0 16,0 0-16,0-21 0,22 0 15,-22 21-15,21-21 0,-21 0 0,22 0 16,-22 0-16,21 0 0,-21-21 16,22 0-16,-22 0 0,0 21 0,0-21 15,0 0-15,1-22 0,-1 22 0,0 0 16,-21 0-16,21-22 0,-21 22 16,0 0-16,0 0 0,0 0 0,0 0 15,-21 21 1,0 0-16,0 0 15,21 21-15,-22 0 0,1 0 16,21 0-16,0 0 0,-21 1 0,21-1 16,-21 0-16,21 0 0,0 0 15,0 0-15,0 1 0,0-1 0,0 0 16,0 0-16,21 0 16,0-21-16,0 0 0,1 21 0,20-21 15,-21 0-15,0 0 0,0 0 16,1 0-16,-1 0 0,21 0 15,-21-21-15,0 0 0,1 0 0,-1 0 16,21 0-16,-21-1 0,0-20 16,1 21-16,-1-21 0,0-22 15,-21 22-15,21-22 0,0 22 16,-21-22-16,0 1 0,0 21 0,21-1 16,-21 1-16,0 0 0,0-1 15,0 22-15,0 0 0,-21 21 31,0 21-31,21 21 0,0-20 16,-21 20-16,21 0 0,-21 1 16,21 20-16,0-21 0,0 1 0,-21 20 15,21-20-15,0-1 0,-22 0 16,22 1-16,0-22 0,0 21 16,0-21-16,0 0 0,0 1 0,22-1 15,-1 0-15,0 0 0,0-21 16,0 21-16,0-21 0,1 0 15,-1 0-15,0 0 0,0 0 16,0-21-16,22 0 0,-22 21 0,0-21 16</inkml:trace>
  <inkml:trace contextRef="#ctx0" brushRef="#br0" timeOffset="162931.74">29887 2498 0,'21'0'31,"1"-21"-16,-1 21-15,0-22 16,0 22-16,0-21 0,0 0 0,1 21 16,-1-21-16,21 0 0,-21 21 15,0-21-15,1 21 0,-1-22 0,0 1 16,-21 0 0,0 0-16,0 0 0,-21 21 15,-22 0-15,22 0 16,-21 0-16,21 0 0,-22 0 0,1 0 15,21 21-15,-21 0 0,20 21 16,1-20-16,-21 20 0,21-21 0,21 21 16,-21 1-16,21-1 0,0-21 15,0 0-15,0 22 0,0-22 0,0 0 16,21 0-16,-21 0 0,21-21 16,21 22-16,-21-22 0,1 21 0,20-21 15,-21 0-15,21 0 0,-20 0 16,-1 0-16,0 0 0,0 0 15,0 0-15,-21-21 0,-21 21 16,0 0 0,0 0-16,0 0 0,-22 0 0,22 0 15,0 21-15,-21 0 0,20 0 16,1 0-16,-21 0 0,21 1 0,0-1 16,21 0-16,-22 0 0,22 0 15,-21 0-15,21 1 0,0-1 0,0 0 16,0 0-16,0 0 15,21-21-15,1 0 0,-1 0 16,0 0-16,0 0 16,0 0-16,0 0 0,1 0 15,-1 0-15,0-21 0,0 21 16,21-21-16,-20 0 0,-1 0 0,21-1 16,-21 1-16,22-21 0,-1 21 15,-21 0-15,21-22 0,-20 22 0,20 0 16,-21 0-16,0 21 0,0-21 15,1 21-15,-1 0 0,0 0 0,-21 21 16,0 0 0,0 0-16,0 0 0,0 0 0,0 1 15,0-1-15,0 21 0,-21-21 16,21 0-16,-21 1 0,-1-1 0,22 0 16,-21 0-16,21 0 15,-21-21-15,21 21 0,-21 1 0,21-1 16,21-21 15,0-21-15,0-1-16,1 22 0,-1-21 0,0 0 15,0 0-15,0 0 0,0-22 16,1 22-16,-1-21 0,0 21 0,-21-22 16,21 1-16,0 21 0,0-21 15,1 20-15,-22 1 0,0-21 0,21 42 16,-21-21-16,0 42 31,0 0-15,0 0-16,-21 22 0,-1-22 0,1 0 15,21 21-15,-21 1 0,0-22 16,21 0-16,-21 21 0,21-21 0,0 1 16,0 20-16,0-21 0,0 0 15,0 0-15,21 1 0,0-22 16,0 0-16,0 21 0,1-21 15,-1 0-15,21 0 0,-21 0 0,22 0 16,-1 0-16,-21-21 16,21 21-16,1-22 0,-1 1 0,0 0 0,-20 0 15,20 0-15,-21 0 16,0-1-16,0-20 0,1 21 0,-22-21 16,0 20-16,0 1 0,0 0 15,0 0-15,0 0 0,-22 21 0,1 0 16,0 0-16,0 0 0,0 0 15,0 0-15,-1 21 0,1 0 0,0 0 16,0 0-16,21 1 0,0 20 16,-21-21-16,21 0 0,0 0 0,0 22 15,0-22-15,0 0 0,21 0 16,0 0-16,0 1 16,22-1-16,-22-21 0,0 0 15,21 21-15,-21-21 0,22 0 0,-22 0 16,0 0-16,21 0 0,-20 0 15,-1 0-15,21-21 0,-21 0 0,0-1 16,1 1-16,-1 0 0,0 0 16,21 0-16,-21 0 0,1-1 0,-22-20 15,21 21-15,0 0 0,0 0 16,-21-1-16,21 22 16,0 0-16,-21 22 31,0-1-31,0 0 15,22-21 48,-22-21-47,0 0-1,0-1-15,0 1 16,-22 21-1,1 0 1,0 21 0,0 1-16,0-1 0,0 0 15,21 0-15,-22 0 0,1 0 16,21 1-16,-21-1 0,21 0 0,0 0 16,0 0-16,0 0 0,0 1 15,0-1-15,0 0 0,21-21 0,0 21 16,1 0-16,-1-21 0,0 0 15,0 0-15,21 0 0,-20 0 16,-1 0-16,0 0 0,21 0 0,-21-21 16,1 0-16,-1 0 0,0 0 15,0-1-15,0 1 0,0 0 0,1 0 16,-1-21-16,0 20 0,0 1 16,-21 0-16,0 0 0,0 0 15,21 0-15,-21-1 0,0 44 31,0-1-15,-21 0-16,21 0 0,0 0 0,-21 0 16,21 1-16,-21-1 0,21 0 15,0 0-15,0 0 0,0 0 16,0 1-16,0-1 16,21-21-1,0 0-15,0 0 0,0 0 16,1 0-16,-1 0 0,0-21 15,0-1-15,0 1 16,0 0-16,1 0 0,-22 0 16,21 0-16,0-1 0,-21 1 0,21 0 15,-21-21-15,0 21 0,21 21 16,-21-22-16,0 44 31,0-1-31,-21 0 16,0 0-16,21 0 0,0 0 0,-21 1 15,21-1-15,-21 0 0,21 0 16,0 0-16,0 0 0,0 1 16,21-1-1,0-21-15,0 0 0,0 21 16,0-21-16,1 0 0,-1 0 16,0 0-16,0 0 0,0-21 15,0 0-15,1 21 0,-1-22 0,-21 1 16,21 0-16,0-21 0,0 21 15,-21-22-15,21 1 0,-21-22 0,22 22 16,-1-21-16,-21-1 0,0 1 16,0-1-16,21 1 0,-21 20 15,0 1-15,21 0 0,-21-1 0,0 22 16,0 0-16,0 0 16,0 0-16,-21 42 15,21 0-15,-21 21 16,21 1-16,0-1 0,-21 0 15,21 22-15,-22-22 0,22 22 0,0-22 16,-21 21-16,21-20 0,0-1 16,0 0-16,0 1 0,-21-1 15,21 0-15,0-20 0,0 20 0,0-21 16,0 0-16,0 0 0,0 1 16,21-1-16,-21 0 0,21-21 15,1 21-15,-1-21 0,0 0 16,0 0-1,0 0-15,0-21 0,1 21 0,-1-21 16,-21 0-16,21 21 0,0-22 16,0 1-16,0 0 0,-21 0 15,22 0-15,-1 0 0,-21-1 0,0 1 16,21 0-16,0 21 16,-21 21 15,-21-21-31,0 21 0,21 1 0,-21-1 15,21 0-15,0 0 0,0 0 16,0 0-16,0 1 16,0-1-16,0 0 31,21-21-31,0 0 0,0 0 16,0 0-16,0 0 15,1-21-15,-22 0 0,21 21 0,0-22 16,0 1-16,0 0 0,0 0 15,1 21-15,-1-21 0,0 0 16,-21-1-16,21 1 0,0 21 16,-21-21-16,0 42 31,-21-21-31,0 21 0,0 1 16,21-1-1,-21 0-15,-1 0 0,22 0 16,0 0-16,0 1 15,0-1-15,22-21 16,-1 0 15,0 0-31,-21-21 16,0-1 0,0 1-16,0 0 15,0 0-15,0 0 0,-21 0 16,21-1-16,0 1 15,0 0-15,0 0 16,0 0 0,21 21-16,0 0 0,0 0 15,0 0-15,1 0 0,-1 0 16,0 0-16,0 0 16,0 21-1,-21 0-15,0 0 16,0 0-16,0 1 0,0-1 15,0 0-15,0 0 16,0 0-16,0 0 16,0 1-1,-21-22 1,0 0 0,21-22 15,0 1-31,0 0 15,21 0-15,0 0 16,0 0-16,1-1 0,-1 1 16,0 0-16,0 0 0,0-21 0,0 20 15,22 22-15,-22-21 0,0 0 16,21 21-16,-20 0 0,-1 0 0,0 0 16,-21 21-16,0 0 15,0 1-15,0-1 0,0 0 16,0 0-16,0 0 0,0 0 0,-21 1 15,21-1-15,-21 0 0,-1 0 16,1 0-16,21 0 0,-21 1 0,0-1 16,0-21-1,21 21-15,0-42 47,21 0-47,-21-1 16</inkml:trace>
  <inkml:trace contextRef="#ctx0" brushRef="#br0" timeOffset="163159.15">33380 2392 0,'0'0'0,"-21"0"0,-1 0 0,1 0 15,0 0-15,21 21 63,21-21-47</inkml:trace>
  <inkml:trace contextRef="#ctx0" brushRef="#br0" timeOffset="163428.19">32300 2625 0,'0'0'0,"21"0"16,1 0-1,-1 0-15,0 0 0,0 0 0,21 0 16,-20 0-16,20 0 0,-21 0 16,21 0-16,-20 0 0,20 0 15,-21 0-15,0 0 0,0 0 16,-42 0 15,0 0-15</inkml:trace>
  <inkml:trace contextRef="#ctx0" brushRef="#br0" timeOffset="164828.1">23050 4339 0,'0'-21'63,"0"0"-48,22 21-15,-22-21 0,0 0 16,21 21-16,-21-22 0,0 1 0,0 0 16,0 0-16,0 0 15,-21 0-15,-1-1 0,1 1 16,0 21-16,0-21 0,0 0 16,0 21-16,-22 0 0,22 0 0,-21 0 15,-1 0-15,1 0 0,21 21 16,-21-21-16,-1 21 0,22 0 15,-21 1-15,21 20 0,-22-21 0,22 0 16,0 22-16,0-22 0,21 0 16,0 0-16,0 0 0,0 0 0,0 1 15,0-1-15,0 0 16,21-21-16,0 0 0,0 0 0,22 0 16,-22 0-16,21 0 0,0 0 15,1 0-15,-1-21 0,0 0 0,1 21 16,-1-22-16,-21 1 0,22 0 15,-1 0-15,-21 0 0,0 0 16,0-1-16,1 22 0,-1-21 0,-21 0 16,21 0-16,-21 0 0,0 0 15,0-1-15,0 44 32,0-1-17,0 21-15,0-21 0,0 22 16,0-22-16,-21 21 0,21 0 0,0 1 15,-21-1-15,21 0 0,0 1 16,0-22-16,0 21 0,0 1 0,0-1 16,0 0-16,0-21 0,0 22 15,0-1-15,0-21 0,0 0 16,0 22-16,-22-22 0,22 0 0,-21 0 16,0 0-16,0 1 15,0-22-15,0 0 0,-1 0 0,1 21 16,-21-21-16,21 0 0,-22 0 15,22 0-15,-21-21 0,21-1 0,-22 1 16,22 0-16,-21 0 0,21 0 0,0 0 16,-1-1-16,1 1 0,0 0 15,0 0-15,21 0 0,0 0 0,0-1 16,0 1-16,0 0 31,21 21-31,0 0 0,0 0 16,1 0-16,-1 0 15,0 0-15,0-21 0,21 21 0</inkml:trace>
  <inkml:trace contextRef="#ctx0" brushRef="#br0" timeOffset="165192.5">23558 4657 0,'0'0'0,"0"21"15,22-21 32,-1-21-31,-21 0-1,-21 21 1,-1 0-16,1 0 16,0 0-1,0 0-15,42 0 78</inkml:trace>
  <inkml:trace contextRef="#ctx0" brushRef="#br0" timeOffset="170723.32">24807 4149 0,'0'-21'15,"21"-1"1,1 22-16,-22-21 16,21 0-1,0 21 1,-21-21-16</inkml:trace>
  <inkml:trace contextRef="#ctx0" brushRef="#br0" timeOffset="171112.16">24913 4149 0,'-21'0'94</inkml:trace>
  <inkml:trace contextRef="#ctx0" brushRef="#br0" timeOffset="171779.22">24913 4149 0,'0'0'0,"0"-21"0,21-1 16,-21 1-16,0 0 0,21 0 15,-21 0-15,0 0 16,0-1-16,0 1 16,0 0-16,0 0 0,0 0 15,0 0-15,0-1 16,-21 22-1,21 22-15,0-1 16,-21 0-16,0 21 0,21 1 16,-21-1-16,0 21 0,21 1 0,-22-1 15,1-20-15,0 20 0,0 1 16,0-1-16,0-20 0,-1 20 0,1-21 16,0 22-16,0-22 0,0 1 0,21-1 15,-21-21-15,21 21 0,-22-20 16,22-1-16,0 0 0,0 0 15,22-21 1,-1-21 0,0 0-16,-21 0 0,21-1 15,0-20-15,0 21 0,1-21 0,-1-1 16,0 1-16,21 0 0,-21-1 0,1-20 16,-1 20-16,0-20 0,0-1 15,-21 1-15,21-1 0,0 1 0,1-1 16,-22 1-16,21 21 0,-21-22 15,21 22-15,-21-1 0,0 22 0,21 0 16,-21 0-16,0 0 0,0 42 31,0 0-31,0 21 0,0 1 16,0-1-16,0 43 0,0-22 0,0 1 16,0 20-16,0-20 0,0-1 15,0 1-15,0-1 0,-21 1 0,21-1 16,0-20-16,-21-1 0,21 0 0,0 1 15,0-22-15,0 21 0,0-21 16,0 1-16,0-1 0,21-21 31,-21-21-15,0-1-16,0-20 16,0 21-16,0 0 0</inkml:trace>
  <inkml:trace contextRef="#ctx0" brushRef="#br0" timeOffset="171980.79">24723 4572 0,'-22'0'15,"44"0"17,-1 0-32,0 0 0,0-21 15,0 21-15,0 0 0,22 0 0,-22 0 16,0 0-16,0-21 0,22 21 15,-22 0-15,0 0 0,0 0 16,0 0-16,0 0 0,1 0 16</inkml:trace>
  <inkml:trace contextRef="#ctx0" brushRef="#br0" timeOffset="175283.16">25146 4784 0,'0'0'0,"0"21"0,-21 0 16,21 0-16,0 0 0,21-21 31,0-21-15,0 0-16,22 0 0,-22 21 0,21-21 16,-21-22-16,22 22 0,-1 0 15,0 0-15,-21 0 0,22-22 0,-1 22 16,-21-21-16,0 21 0,1-22 15,-1 22-15,0 0 0,-21 0 0,0 0 16,0 0-16,-21 21 16,0 0-16,-1 0 0,1 21 15,0 0-15,0 0 0,0 0 0,0 0 16,-1 1-16,1-1 16,21 0-16,0 21 0,0-21 0,0 1 15,0-1-15,0 0 0,0 0 16,21 21-16,-21-20 0,22-1 0,-1 0 15,0 0-15,0 0 0,0 0 16,-21 1-16,21-1 0,-21 0 16,0 0-1,-21-21 1,0 0-16,0 0 0,0 0 16,0 0-16,-1-21 0,1 0 15,0 21-15,0-21 0,21-1 16,-21 22-1,21 22 1,0-1 0,0 0-1,0 0-15,21-21 0,0 0 16,0 0-16,0 0 16,1 0-16,-1 0 0,0 0 0,21 0 15,-21 0-15,22 0 0,-22-21 0,21 21 16,1-21-16,-1 0 0,0-1 15,1 1-15,-1 0 0,0-21 0,1 21 16,-22-22-16,21 22 0,-21-21 16,0 21-16,1-1 0,-1-20 15,-21 21-15,0 0 0,0 0 0,0-1 16,-21 22 0,-1 0-16,1 0 0,0 0 0,0 0 15,21 22-15,-21-22 0,21 21 16,-21 0-16,21 0 0,0 0 0,0 22 15,0-22-15,0 0 0,21 0 16,-21 0-16,21 0 0,-21 1 0,0-1 16,21 0-16,0 0 0,-21 0 15,21 0-15,-21 1 0,0-1 0,0 0 16,-21-21 15,0 0-31,0 0 0,0 0 16,0 0-16,21-21 15,-22 21-15,1 0 0,21-21 0,0-1 16,-21 22 0,42 22 15,0-1-15,1-21-16,-1 0 0,0 21 0,0-21 15,0 0-15,0 0 0,22 0 16,-22 0-16,21 0 0,-21 0 15,22 0-15,-22 0 0,21 0 0,-21 0 16,1 0-16,-1-21 0,21 21 16,-21-21-16,0-1 0,1 1 0,-1 0 15,0 0-15,-21 0 0,21-22 16,0 22-16,-21 0 0,21 0 0,-21-21 16,0 20-16,0 1 0,0 0 15,0 0-15,0 0 0,-21 21 31,0 21-15,0 0-16,0 0 0,0 0 16,21 22-16,0-22 15,0 0-15,-22 21 0,22-20 0,0-1 16,0 21-16,0-21 0,0 0 16,0 1-16,0-1 0,0 0 0,22 0 15,-1 0-15,0-21 0,0 0 16,0 0-16,0 0 0,1 0 15,20 0-15,-21 0 0,0 0 0,22 0 16,-22-21-16,0 0 0,0 0 16,0 0-16,0-1 0,1 1 0,-1-21 15,-21 21-15,21-22 0,0 22 16,-21-21-16,0 21 0,21 0 0,-21-1 16,21 1-16,-21 0 0,22 21 31,-1 0-31,-21 21 0,0 0 15,0 1-15,0-1 16,0 0-16,0 0 0,0 0 0,0 0 16,0 1-16,0-1 0,0 21 15,21-21-15,-21 0 0,21 1 16,0-1-16,0 0 0,1-21 16,-1 0-16,0 0 0,0 0 15,0 0-15,0 0 0,1 0 16,-22-21-16,21 21 0,0-21 0,0-1 15,0 1-15,0 0 0,1 0 0,-22-21 16,21 20-16,0-20 16,0 0-16,0-1 0,0 1 0,1 0 15,-1-1-15,0 1 0,-21-21 16,21 20-16,-21-20 0,21 20 0,-21 1 16,0-21-16,0 20 0,0 22 15,0-21-15,0 21 0,0-1 16,0 44-1,-21-1-15,0 21 0,21-21 16,-21 22-16,0-1 0,21 0 0,0 1 16,-22 20-16,22-21 15,-21 1-15,21-1 0,-21 0 0,21 1 16,0-1-16,0 0 0,0 1 16,0-22-16,0 21 0,0-21 0,0 22 15,21-22-15,0 0 0,1 0 16,-22 0-16,21 1 0,0-22 0,0 21 15,0-21-15,0 0 0,1 0 0,-1 0 16,21 0-16,-21 0 0,22-21 16,-22 21-16,21-22 0,-21 1 0,22 0 15,-22 0-15,21 0 0,-21-22 16,0 22-16,22 0 0,-22-21 0,0 21 16,-21-22-16,21 22 15,-21 0-15,21 21 0,-21-21 0,0 42 47,0 0-47,-21 0 0,21 0 0,-21 1 16,0-1-16,21 0 0,0 0 15,0 0-15,0 0 0,0 1 0,0-1 16,0 0-16,0 0 16,0 0-16,21-21 0,0 0 15,0 0-15,1 0 0,20 0 16,-21 0-16,0 0 0,22 0 15,-22 0-15,0-21 0,0 0 16,21 21-16,-20-21 0,-1 0 0,0-1 16,0-20-16,0 21 0,0 0 15,1 0-15,-1-1 0,0 1 0,-21 0 16,0 0-16,21 21 16,-21 21-1,0 0 1,-21 0-16,21 1 0,0-1 15,-21 0-15,0 0 0,21 0 0,-22 0 16,22 1-16,0-1 0,0 0 16,0 0-16,0 0 15,0 0-15,22-21 16,-1 22-16,0-22 0,0 0 0,0 0 16,0 0-16,1 0 0,-1 0 15,0 0-15,0-22 0,0 1 0,0 21 16,1-21-16,-1 0 0,0 0 0,0 0 15,-21-1-15,0-20 0,21 21 16,-21-21-16,0 20 0,0-20 0,0 21 16,0-21-16,0 20 0,-21-20 15,0 21-15,0 0 0,0 21 0,-1-21 16,1 21-16,0 0 0,0 0 16,0 0-16,0 21 0,-22 0 15,43 0-15,-21 0 0,0 0 16,0 1-16,0-1 0,21 21 0,-22-21 15,22 0-15,0 22 0,0-22 16,0 0-16,22 21 0,-1-20 0,0-1 16,0 0-16,0 0 0,22-21 0,-22 21 15,21-21-15,0 0 0,1 21 16,-1-21-16,0 0 0,1 0 0,20 0 16,-20 0-16,-1-21 0,-21 21 15,21-21-15,1 0 0,-22 0 0,21 0 16,-21-1-16,1 1 15,-1 0-15,0 0 0,0-21 0,0 20 16,0 1-16,1-21 0,-1 21 16,-21 0-16,21-1 0,-21 44 31,0-1-31,0 0 16,0 0-16,-21 0 0,21 0 15,-21 22-15,-1-22 0,22 0 0,-21 0 16,0 22-16,21-22 0,0 0 15,-21 0-15,0 0 0,21 0 0,0 1 16,0-1-16,0 0 0,0 0 16,21-42 31,-21 0-47,21 0 0,0-1 15,0 1-15,1 0 0,-1-21 16,0 21-16,0-22 0,21 22 0,-20-21 15,-1 21-15,0-22 0,21 22 16,-21 0-16,1 0 0,-1 0 0,21-1 16,-21 22-16,0 0 0,1 0 15,-1 0-15,-21 22 0,21-22 16,-21 21-16,0 0 0,0 0 16,0 0-16,0 22 0,0-22 15,0 0-15,0 0 0,0 21 0,-21-20 16,21-1-16,0 0 0,0 0 15,0 0-15,0 0 0,0 1 0,0-1 16,0 0-16,0 0 16,21-21-16,0 0 0,0 0 0,0 0 15,1 0-15,20 0 16,-21 0-16,0 0 0,0 0 0,22-21 16,-22 0-16,21 0 0,1-1 15,-1-20-15,0 21 0,1-21 0,-1 20 16,0-20-16,1 21 0,-1-21 15,-21-1-15,0 22 0,22-21 16,-43 21-16,21-22 0,-21 22 16,0 0-16,0 0 0,-21 21 15,-1 0 1,1 0-16,0 0 0,0 21 0,-21 0 16,20 0-16,1 0 0,0 1 15,0-1-15,21 21 0,0-21 16,0 0-16,0 1 0,0-1 0,0 0 15,0 0-15,0 0 0,21-21 16,0 21-16,0 1 0,1-1 0,-1-21 16,0 21-16,0-21 0,0 0 15,0 21-15,1-21 0,-1 0 16,0 21-16,-21 0 16,21-21-16,-21 22 0,0-1 15,0 0 1,-21-21-16,0 0 0,0 0 15,-1 0-15,1 0 0,0 21 16,0-21-16,0 0 0,0 0 16,-1 0-16,1 0 15,0 0 1,0 0-16,0-21 16,21 0-16</inkml:trace>
  <inkml:trace contextRef="#ctx0" brushRef="#br0" timeOffset="175727.74">28829 4022 0,'-21'0'0,"21"21"16,0 0 15,21-42 16,-21 42 47,-21 0-47</inkml:trace>
  <inkml:trace contextRef="#ctx0" brushRef="#br0" timeOffset="176047.96">27538 4360 0,'0'0'0,"21"0"31,0 0-31,0 0 0,0 0 16,1 0-16,-1 0 0,0 0 0,0 0 15,0 0-15,0 0 0,1 0 16,20 0-16,-21 0 0,0 0 16,0 0-16,1 0 0,-1 0 0,0 0 15,0 0 1,-42 0 15</inkml:trace>
  <inkml:trace contextRef="#ctx0" brushRef="#br0" timeOffset="176860.25">22246 6625 0,'0'0'0,"0"-21"0,0 0 16,0 0-16,0-22 0,0 22 0,0 0 16,0 0-16,0 0 0,0 0 15,0-1-15,0 1 0,0 42 31,0 1-15,0-1-16,0 21 0,-21 0 0,21 1 16,-21-1-16,21 0 0,0 22 15,0-22-15,0 1 0,-21-1 0,21 0 16,0 1-16,0-22 16,0 21-16,0-21 0,-22 0 0,22 22 15,0-22-15,0 0 0,0 0 16,0 0-16,0-42 47,0 0-47,0 0 0</inkml:trace>
  <inkml:trace contextRef="#ctx0" brushRef="#br0" timeOffset="177323.34">22712 6583 0,'0'0'0,"-21"0"16,21 21-1,-22 0-15,1 0 0,0 1 16,0-1-16,21 0 0,-21 0 16,0 21-16,21-20 0,0-1 0,-22 21 15,22-21-15,-21 0 0,21 22 16,-21-22-16,21 0 0,0 0 0,0 0 15,0 1-15,0-1 0,21 0 0,0 0 16,1 0-16,-1-21 16,21 0-16,-21 21 0,0-21 0,22 0 15,-22 0-15,21 0 0,-21-21 16,1 0-16,20 21 0,-21-21 0,0 0 16,0 0-16,1 21 0,-1-22 0,-21-20 15,0 21-15,0 0 0,0 0 16,0-22-16,0 22 0,0-21 0,-43-1 15,22 22-15,0-21 0,0 21 16,0 0-16,-22-1 0,22 22 0,0 0 16,0 0-16,0 0 0,0 0 15,-1 22-15,1-1 0,0-21 16,0 21-16,21 0 0,0 21 16,-21-20-16,21-1 0,-21 0 15,21 0-15,0 0 0,0 0 16,0 1-16,21-22 0,0 0 15,0 0-15</inkml:trace>
  <inkml:trace contextRef="#ctx0" brushRef="#br0" timeOffset="177508.23">23347 6858 0,'0'0'0,"21"0"16,0 0 46,0 0-62,0 0 16</inkml:trace>
  <inkml:trace contextRef="#ctx0" brushRef="#br0" timeOffset="178063.39">24617 6223 0,'0'0'0,"0"-21"0,0-21 16,0 20-16,0 1 0,0 0 16,0 42 15,0 0-31,0 1 0,0 20 15,0 0-15,0 1 0,0 20 16,0 1-16,0-1 0,0 1 0,-21-1 16,-1 1-16,1-1 0,21 1 15,-21-1-15,0-21 0,0 1 0,0-1 16,-1 0-16,1 1 0,21-22 0,0 0 16,0 0-16,0 0 0,0-42 31,21 0-31</inkml:trace>
  <inkml:trace contextRef="#ctx0" brushRef="#br0" timeOffset="178820.29">24405 6414 0,'0'0'0,"-21"-22"15,0 1-15,0 0 0,-22 0 0,22 0 16,0 0-16,0-1 0,21 1 15,0 0-15,0 0 0,0 0 0,0 0 16,0-1-16,21 1 0,0 0 16,0 0-16,0 0 0,22 0 0,-1-1 15,22 1-15,-22 0 0,21 21 16,1 0-16,-1 0 0,1 0 16,-1 21-16,1 0 0,-22 22 15,1-22-15,-1 21 0,-21 1 0,-21-1 16,0 0-16,-21 1 0,0-1 15,-22 0-15,-20 22 0,-1-22 0,1 0 16,-1-20-16,1 20 0,-1 0 0,1-21 16,21 1-16,-22-1 0,43 0 15,-21 0-15,20-21 0,1 0 0,21-21 32,0 0-17,21 21-15,1-21 16,-1 21-16,0 0 0,0 0 15,0 21-15,0 0 0,1 0 16,-1 0-16,0 0 0,0 1 16,-21-1-16,21 21 0,0-21 0,-21 0 15,22 22-15,-22-22 0,0 0 16,21 0-16,-21 22 0,21-22 0,-21 0 16,21 0-16,0-21 0,0 21 15,-21 0-15,22-21 0,-1 0 0,0 0 16,0 0-16,21 0 0,-20 0 0,20-21 15,-21 0-15,21 21 0,-20-21 16,20 0-16,0 0 0,1-1 0,-22-20 16,21 21-16,-21-21 15,22 20-15,-22-20 0,-21 21 0,0-21 16,0 20-16,0-20 0,0 21 0,0 0 16,0 0-16,-21 21 15,-1 0-15,1 0 0,0 0 16,0 21-16,0 0 0,0 0 15,-1 0-15,1 22 0,21-22 0,0 0 16,0 0-16,0 21 0,0-20 16,0-1-16,0 0 0,0 0 0,21 0 15,1 0-15,-1-21 0,0 0 16,0 22-16,0-22 0,0 0 16,1 0-16,-1 0 0,0 0 15,0 0-15,0 0 16,0-22-16,1 22 0,-22-21 0,21 0 15,0 0-15</inkml:trace>
  <inkml:trace contextRef="#ctx0" brushRef="#br0" timeOffset="179052.16">25654 6795 0,'0'0'0,"21"0"15,-21 21-15,21-21 0,0 0 16,1 0-16,-1 0 16,0 0-16,0 0 0,0 0 15,0 0 1,1 0-16,-1 0 16</inkml:trace>
  <inkml:trace contextRef="#ctx0" brushRef="#br0" timeOffset="180523.28">26014 7091 0,'0'21'15,"21"-42"16,0 0-15,0 0-16,0-1 16,1 1-16,-1 0 0,0 0 0,-21-21 15,21 20-15,0 1 0,-21-21 16,21 0-16,-21 20 0,0 1 0,0-21 16,0 21-16,0 0 0,-21 21 31,0 0-31,0 21 15,0 0-15,21 0 16,0 0-16,0 0 0,0 1 31,21-22-31,0 0 16,0 0-16,0-22 0,1 22 16,-1-21-16,0 21 0,-21-21 15,21 21-15,-21-21 0,21 21 0,-21-21 16,0 42 15,0 0-15,0 0-16,0 0 0,0 1 15,0-1-15,0 21 0,0-21 0,-21 0 16,21 1-16,0 20 0,0-21 16,0 0-16,0 0 0,0 1 0,0-1 15,0 0-15,0 0 0,0 0 16,21 0-16,0 1 0,1-22 15,-1 0-15,0 0 16,21 0-16,-21 0 0,1-22 16,20 22-16,-21-21 0,0 0 0,22 0 15,-22 0-15,0 0 0,0-1 16,0 1-16,0 0 0,1 0 0,-1-21 16,-21 20-16,0-20 0,21 21 15,-21-21-15,0 20 0,0 1 0,0 0 16,0 0-16,0 0 0,-21 42 31,21 0-31,0 0 16,-21 0-16,-1 1 0,22-1 15,-21 21-15,21-21 0,0 22 0,0-22 16,0 0-16,0 0 0,0 21 16,0-20-16,0-1 0,0 0 15,0 0-15,0 0 0,21 0 16,1-21-16,-1 0 15,21 0-15,-21 0 0,0 0 0,22 0 16,-1 0-16,-21-21 0,22 0 16,-1 21-16,-21-21 0,21 0 0,-20 0 15,-1-1-15,21-20 0,-21 21 0,-21 0 16,21 0-16,-21-22 0,22 22 16,-22-21-16,0 21 0,0-1 0,0 1 15,0 0-15,0 0 16,-22 21 15,22 21-31,0 0 0,-21 0 0,21 1 16,0-1-16,0 0 0,0 21 0,0-21 15,0 1-15,0-1 0,0 21 16,0-21-16,0 0 0,0 1 0,21-22 16,1 21-16,-22 0 0,21 0 15,0-21-15,0 21 0,0-21 0,22 0 16,-22 0-16,0 0 0,21 0 15,-21 0-15,1 0 0,-1 0 0,0-21 16,0 0-16,0 21 0,0-21 16,1 0-16,-1-1 0,-21 1 15,0 0-15,0 0 0,0-21 0,0 20 16,0 1-16,0 0 0,0 0 16,0 0-16,0 42 31,0 0-16,0 0-15,0 0 0,0 1 0,0-1 16,0 0-16,-21 0 0,21 21 16,-22-42-16,22 22 0,0-1 0,-21 0 15,21 0-15,0 0 0,0 0 0,0 1 16,-21-22-16,21 21 16,0-42 15,0-1-16,0 1-15,0 0 0,0 0 0,21 0 16,0 0-16,1-22 0,-22 22 16,21-21-16,0 21 0,21-22 0,-21 1 15,22 21-15,-22 0 0,21-1 16,22 1-16,-22 21 0,0 0 0,1 0 16,-22 21-16,0-21 0,21 22 15,-42-1-15,22 0 0,-22 21 0,21-21 16,-21 1-16,0-1 0,0 0 15,0 21-15,0-21 0,0 1 16,0-1-16,0 0 0,0 0 16,0 0-16,0 0 0,0 1 15,0-1-15,21-21 32,0-21-32</inkml:trace>
  <inkml:trace contextRef="#ctx0" brushRef="#br0" timeOffset="183000.25">28511 6816 0,'0'0'0,"-21"21"0,21 0 16,0 0-16,21 0 31,1-21-31,20 0 0,-21 0 16,21 0-16,1 0 0,-1 0 0,0 0 15,1 0-15,20-21 0,-20 0 16,20 21-16,1-21 0,-22 0 0,21 0 15,1-1-15,-22 1 0,1 0 16,-1-21-16,0 21 0,1-22 0,-22 1 16,0 0-16,0-1 0,0 1 15,-21-22-15,21 22 0,-21 0 0,0-1 16,0 1-16,0 0 0,0 21 16,-21-1-16,21 1 0,-21 0 0,0 21 15,0 0-15,0 0 0,-1 21 16,1 0-16,0 1 0,0 20 15,0 21-15,0 1 0,-1-1 0,1 1 16,0 21-16,21-22 0,-21 22 16,0-1-16,0-20 0,-1 21 0,22-1 15,-21 1-15,0 0 0,21-1 16,-21 1-16,21 0 0,-21 20 0,0-20 16,-1 0-16,1 21 0,0-22 0,0 1 15,0-22-15,0 22 0,-1-21 16,22-1-16,0 1 0,-21-22 0,21 21 15,0-41-15,0 20 0,0-21 0,21 0 16,1-21-16,-1 0 0,0 0 0,21 0 16,1-21-16,-1 0 0,0-21 15,22 20-15,-22-20 0,0 0 16,1-22-16,-1 22 0,0-22 0,-20 22 16,20-21-16,-21-1 0,-21 1 15,0-1-15,0 1 0,0-1 0,0 22 16,0-22-16,-21 1 0,0 20 15,-22 1-15,22 0 0,-21-1 0,0 1 16,-1 21-16,1-21 0,21 20 16,-22 22-16,22-21 0,-21 0 0,21 21 15,21-21-15,0 0 16,0 0-16,21-1 16,0 1-16,21 21 0,1-21 0,-22 0 15,42 0-15,-20 0 16,-1-1-16,22-20 0,-22 21 0,21 0 15,-20 0-15,20-22 0,-20 22 0,-1 0 16,0 0-16,1 0 0,-22 21 16,21-22-16,-21 22 0,0 0 15,-21-21 1,-21 21 15,0 21-15,0 1-16,0-1 15,-22-21-15,22 21 0,0 0 16,0 0-16,-21 0 0,20 22 0,-20-22 16,21 0-16,0 0 0,0 0 15,-1 1-15,1-1 0,21 0 0,0 0 16,0 0-16,0 0 16,21-21-16,1 0 0,-1 0 15,0 0-15,0 0 0,0 0 16,0 0-16,22 0 0,-22-21 0,21 21 15,-21-21-15,1 0 0,-1 0 0,0 21 16,0-21-16,0-1 0,0 1 16,1-21-16,-22 21 0,0 0 0,21-1 15,-21-20-15,0 21 16,0 0-16,0 0 0,0 42 31,-21 0-31,21 0 16,-22 0-16,1 22 0,21-22 0,-21 0 15,21 0-15,0 0 0,0 0 16,0 1-16,21-1 0,0 0 16,1-21-16,-1 21 0,0-21 15,0 0-15,0 0 0,0 0 0,1 0 16,20 0-16,-21 0 0,0 0 0,0 0 16,1-21-16,-1 0 15,0 21-15,0-21 0,0-1 0,-21 1 16,0 0-16,21 0 0,-21 0 15,22 0-15,-22-1 0,0 1 0,0 0 16,0 0-16,0 42 31,0 0-31,0 0 16,0 1-16,0-1 0,-22 0 16,22 0-16,0 0 0,0 0 0,0 1 15,0-1-15,0 0 0,0 0 16,22-21-16,-1 21 15,0-21-15,0 0 16,0 0-16,0 0 0,1 0 16,-1-21-16,0 21 0,0-21 0,0 0 15,0 0-15,1-1 0,-1 1 16,0-21-16,0 21 0,0-22 0,-21 1 16,21 0-16,1-22 0,-1 1 15,-21 20-15,21-20 0,0-1 0,0 1 16,0 21-16,-21-1 0,0 22 15,0-21-15,0 21 0,0 42 32,-21 21-32,0-21 0,0 22 15,0 20-15,21-21 16,0 1-16,-21 20 0,21-20 0,-22-1 16,22 21-16,0-20 0,0-22 15,0 21-15,0 1 0,0-22 0,0 21 16,0-21-16,22 0 0,-1 1 0,0-1 15,0 0-15,0-21 16,0 0-16,1 0 0,-1 0 0,0 0 16,0 0-16,0 0 0,0-21 15,1 0-15,-1 21 0,21-22 16,-21 1-16,0 0 0,1 0 16,-22 0-16,21-22 0,0 22 0,-21 0 15,0 0-15,0 0 0,0 0 16,0-1-16,-21 22 15,0 0 1,-1 0-16,-20 22 0,21-1 0,0 0 16,0 0-16,21 0 0,0 0 15,0 1-15,0-1 0,0 0 16,0 0-16,0 0 0,21-21 0,0 21 16,-21 1-16,21-22 0,0 0 15,22 21-15,-22-21 0,0 0 0,21 0 16,1 0-16,-1 0 15,0 0-15,1 0 0,-1 0 0,0 0 16,1-21-16,-22 21 0,21-22 16,0 1-16,1 21 0,-22-21 0,21 0 15,-21-21-15,22 20 0,-22 1 16,21-21-16,-21 21 0,1-22 0,-1 1 16,0 21-16,0 0 0,-21 0 15,0-1-15,0 1 0,0 0 0,-21 21 16,-21 0-16,20 0 15,1 21-15,-21 0 0,21 1 0,0-1 16,-22 0-16,22 0 0,-21 21 16,21-20-16,-1-1 0,1 0 15,0 0-15,21 0 0,0 0 0,0 1 16,0-1-16,0 0 0,0 0 16,0 0-16,21 0 15,0-21-15,22 0 16,-22 0-16,0 0 0,0 0 0,0 0 15,1-21-15,-1 0 0,0 0 16,0 0-16,0 0 0,0-1 0,1-20 16,-1 0-16,0-1 0,-21 1 15,21 0-15,-21-22 0,21 1 0,-21-1 16,21 1-16,-21 20 0,0-20 16,22-1-16,-1 22 0,-21 0 0,21-1 15,-21 1-15,0 21 16,0 0-16,0 42 15,0 0-15,-21 0 16,0 22-16,-1 20 0,1-21 0,0 22 16,21-1-16,-21 1 0,0-1 15,0 1-15,-1-1 0,22-20 0,0-1 16,0 22-16,0-43 0,0 21 16,0 0-16,0-20 0,22-1 0,-1 0 15,0 0-15,0 0 0,0-21 16,0 0-16,1 0 0,-1 0 15,21 0-15,-21 0 0,22 0 16,-22 0-16,21-21 0,0 21 0,1-21 16,-22 0-16,21 0 0,1-1 15,-22 1-15,21 0 0,-21 0 0</inkml:trace>
  <inkml:trace contextRef="#ctx0" brushRef="#br0" timeOffset="183276.1">30162 6244 0,'-21'0'16,"21"-21"-1,21 21 1,1 0 0,-1 0-1,0 0 1,-21 21 0</inkml:trace>
  <inkml:trace contextRef="#ctx0" brushRef="#br0" timeOffset="185100.17">25527 8340 0,'0'0'0,"-21"0"16,0 0-16,-1 0 0,22 21 0,-21-21 15,21 21-15,0 0 16,0 0-16,0 1 15,21-22 1,1 0-16,-1 0 0,0 0 0,21 0 16,-21 0-16,22 0 0,-22-22 0,21 1 15,1 21-15,-22-21 0,21 0 16,-21 0-16,0 0 0,1-1 16,-1 1-16,0 0 0,0 21 15,-21-21-15,0 0 0,0 0 0,0-1 16,0 1-16,-21 21 15,21 21 1,-21 1-16,0-1 0,21 21 0,0 0 16,0 1-16,-22-1 0,22 0 15,0 1-15,-21 20 0,21-20 0,0 20 16,0-21-16,-21 22 0,0-22 0,0 22 16,21-22-16,-21 0 0,21 1 15,-22-1-15,1 0 0,21-20 0,0 20 16,-21-21-16,0 0 0,0 0 15,21 1-15,-21-22 16,-1 0-16,1 0 0,0 0 16,0-22-16,0 1 0,0 0 15,-1-21-15,22 21 0,-21-22 16,0 1-16,0 21 0,21-22 0,-21 1 16,0 0-16,-1 21 0,1-22 15,21 22-15,-21 21 0,0 0 16,21 21-16,0 0 15,0 1-15,0 20 0,0-21 16,0 21-16,0-20 0,0 20 16,21-21-16,0 21 0,0-20 0,1-1 15,-1 0-15,0 0 0,21 0 16,-21-21-16,1 21 0,20-21 0,0 0 16,1 0-16,-1 0 0,0 0 15,22-21-15,-22 21 0,22-21 0,-22 0 16,0 0-16,22 0 0,-43-1 0,21-20 15,-21 21-15,22 0 0,-43-22 16,21 1-16,-21 21 0,0-21 0,0-1 16,0 22-16,0 0 0,0 0 0,0 0 15,-21-1-15,0 22 0,-1 0 16,1 0-16,0 0 0,0 0 16,21 22-16,-21-1 0,0 0 15,-1 0-15,1 21 0,21-20 16,-21 20-16,0-21 0,21 21 0,-21-20 15,21 20-15,0-21 0,0 0 16,0 0-16,21 1 0,21-1 0,-21-21 16,1 21-16,20-21 0,0 0 0,-21 0 15,22 0-15,-1 0 0,0 0 16,22-21-16,-22 21 0,1-21 0,-1-1 16,0 1-16,1 0 0,-22 0 15,21-21-15,-21 20 0,22 1 0,-22-21 16,0 0-16,0 20 0,0-20 0,0 21 15,-21 0-15,0 0 16,0-1-16,-21 22 16,0 22-1,21-1-15,-21 0 0,0 0 16,0 0-16,21 0 0,0 1 0,-22 20 16,22-21-16,0 0 0,0 0 15,0 1-15,0-1 0,0 0 0,0 0 16,22-21-16,-22 21 0,21-21 0,0 21 15,0-21-15,0 0 16,0 0-16,-21-21 31,0 0-15,0 0-16,0 0 16,-21 21-16,0 0 0,21-21 0,-21 21 15,0 0 1,0 0-16,21 21 15,0 0-15,0 0 16,0 0-16,0 0 0,21-21 16,0 22-16,0-22 0,0 0 0,0 21 15,1-21-15,-1 0 0,0 0 16,0 0-16,0 0 0,22 0 16,-22 0-16,21 0 0,-21-21 0,22 21 15,-22-22-15,21 1 0,-21 0 16,0 0-16,22 0 0,-22-22 0,0 1 15,0 0-15,0-1 0,1 1 0,-1-21 16,0 20-16,0-20 0,0 20 16,0-20-16,1 21 0,-22-22 0,21 22 15,-21-1-15,21 1 0,-21 0 16,0 21-16,0-1 0,0 44 16,-21-1-1,0 0-15,-1 21 0,1-21 0,0 22 16,0-1-16,-21 0 0,20 1 15,1-1-15,21 0 0,-21 1 16,21-1-16,-21 0 0,21 22 0,0-22 16,0 1-16,0-1 0,0-21 0,0 21 15,0-20-15,0 20 0,0-21 16,0 0-16,0 0 0,21 1 16,0-22-16,0 0 15,1 0-15,-1 0 0,0 0 0,0-22 16,0 22-16,0-21 0,1 0 0,-1 0 15,21 0-15,-21-22 0,0 22 16,1 0-16,-1-21 0,0 21 16,-21-1-16</inkml:trace>
  <inkml:trace contextRef="#ctx0" brushRef="#br0" timeOffset="185323.04">27157 8551 0,'-21'22'16,"42"-22"0,0 0-1,0 0-15,0 0 0,22 0 0,-22 0 16,21 0-16,-21 0 0,0 0 0,1 0 16,-1 0-16,0 0 15,0 0-15,0 0 16,0 0-16</inkml:trace>
  <inkml:trace contextRef="#ctx0" brushRef="#br0" timeOffset="187623.48">27876 9017 0,'0'0'0,"-21"0"16,21 21-16,0-42 31,0 0-15,0 0-16,0 0 0,0-1 16,21 1-16,-21 0 0,22-21 0,-1 21 15,-21-22-15,21 1 0,0 0 16,0-1-16,0 22 0,1-21 0,-1-1 15,0 1-15,0 21 0,21 0 0,-20 0 16,-1-1-16,0 22 0,0 0 16,0 22-1,-21-1-15,0 0 16,0 0-16,0 0 0,0 0 16,0 1-16,0-1 0,-21-21 0,21 21 15,0 0 1,0-42 15,0 0-15,0 0-16,0-1 0,0 1 15,0 0-15,0 0 0,0 0 16,0 0-16,0-1 16,0 1-16,-21 21 0,0 0 15,0 0-15,-1 0 16,1 21-16,0 1 0,0-1 0,0 0 15,0 0-15,-1 0 0,1 22 16,0-22-16,0 21 0,0 0 0,0 1 16,21-1-16,0 0 0,0-20 0,0 20 15,0 0-15,0-21 0,0 22 16,0-22-16,0 0 0,21 0 0,0 0 16,0 1-16,0-1 0,22-21 0,-22 0 15,21 21-15,0-21 0,-20 0 16,20 0-16,0 0 0,22 0 15,-22 0-15,0 0 0,1-21 16,-1 0-16,0 21 0,1-22 0,-22 1 16,21 0-16,-21 0 0,22-21 0,-22 20 15,0-20-15,0 21 0,0-21 16,-21-1-16,0 22 0,0-21 0,0 21 16,0-1-16,0 1 0,0 0 0,-21 0 15,0 21-15,-21 0 16,21 0-16,-1 0 0,1 0 0,0 21 15,-21 0-15,21 0 0,-1 22 16,1-22-16,0 21 0,0-21 0,0 22 16,21-1-16,-21-21 0,21 0 15,0 22-15,0-22 0,0 0 16,0 0-16,0 0 0,21 1 16,0-22-16,0 0 0,0 0 15,0 0-15,1 0 0,-1 0 16,0 0-16,21 0 0,-21-22 0,1 1 15,-1 0-15,0 0 0,0 0 0,0 0 16,0-1-16,1-20 0,-1 21 16,0-21-16,0 20 0,-21-20 0,0 0 15,21 21-15,-21-1 0,0 1 16,0 0-16,0 0 0,0 42 31,-21 0-31,0 0 16,21 1-16,-21 20 0,21-21 0,-21 21 15,-1-20-15,22-1 0,0 21 0,0-21 16,0 0-16,0 1 0,0-1 16,0 0-16,0 0 0,0 0 0,22 0 15,-1-21 1,0 0-16,0 0 0,0 0 16,22 0-16,-22 0 0,0 0 0,0-21 15,21 0-15,-20 21 0,20-21 16,0 0-16,-21-22 0,22 22 15,-1 0-15,-21-21 0,22 21 0,-22-22 16,0 1-16,0 21 0,0 0 16,-21-22-16,21 22 0,-21 0 15,-21 21 1,0 0-16,21 21 0,0 0 16,-21 0-16,21 1 0,0-1 15,0 0-15,0 0 0,0 0 0,0 0 16,0 1-16,0-1 0,0 0 0,0 0 15,0 0-15,0 0 0,0 1 16,0-1-16,0 0 16,0 0-16,0 0 15,-21-21 17,0-21-17,-1 0-15,22 0 31,-21 21 1,21 21-17,0 0-15,0 0 16,21-21 0,1 0-16,-1 0 0,0 0 0,0 0 15,0 0-15,22 0 0,-22 0 0,0 0 16,21 0-16,-21 0 0,22 0 15,-1 0-15,-21 0 0,22 0 0,-22 0 16,0-21-16,21 0 0,-21 0 16,1 21-16,-1-43 0,0 22 0,0 0 15,-21 0-15,21-21 0,-21 20 16,21-20-16,-21 21 0,0 0 0,0 0 16,0-1-16,-21 22 31,0 0-31,0 22 15,21-1-15,-21 0 0,0 0 16,-1 0-16,1 0 0,21 1 0,0-1 16,-21 0-16,0 0 0,21 21 0,0-20 15,0-1-15,0 0 0,0 0 16,0 0-16,0 0 0,0 1 16,0-1-16,21-21 15,0 0-15,0 0 16,1 0-16,-1 0 0,0 0 0,0 0 15,0 0-15,0 0 0,1-21 16,-1-1-16,0 22 0,0-21 16,21 0-16,-20 21 0,-1-21 0,21 0 15,-21 0-15,22-1 0,-22-20 16,21 21-16,-21 0 0,0-22 0,1 22 16,-1 0-16,0-21 0,0 21 15,-21-1-15,-21 22 31,0 0-31,0 0 0,21 22 16,-22-1-16,1 0 0,21 0 16,-21-21-16,21 21 0,0 0 0,0 1 15,0-1-15,0 0 16,0 0-16,0 0 0,21 0 16,0-21-16,1 0 15,-22 22-15,21-1 0,-21 0 16,-21-21 31,-1 0-32,1 0-15,0 0 16,0 0 0,0 0-16,0 21 15,-1-21 1,22 21-1,0 0 1,0 1 0,0-1 15,0-42 78</inkml:trace>
  <inkml:trace contextRef="#ctx0" brushRef="#br0" timeOffset="-178096.23">20235 12954 0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4:13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445 0,'21'0'15,"0"0"1,1 0 0,-44 0 62,22-22-78</inkml:trace>
  <inkml:trace contextRef="#ctx0" brushRef="#br0" timeOffset="499.01">1376 466 0,'21'-21'78,"0"21"-62,-21-22-16,21 22 15,-21-21 1,0 0 0,-21 21-1,0 0-15,0 0 16,0 0-16,-1 0 0,1 21 0,0 0 16,0 1-16,0-1 0,-22 0 15,22 0-15,0 21 16,0-20-16,0 20 0,0 0 0,-1-21 15,22 22-15,0-1 0,-21 0 16,21 1-16,0-1 0,0 0 16,0-20-16,0 20 0,0-21 0,21 0 15,-21 0-15,22-21 0,-1 22 16,0-22-16,0 0 16,0 0-16,0 0 15,-21-22 1,0 1-16,0 0 15,0 0-15,0 0 0,0 0 0,0-1 16,0 1-16,-21 0 16,21-21-16,0 21 0,0-1 0</inkml:trace>
  <inkml:trace contextRef="#ctx0" brushRef="#br0" timeOffset="1788.62">1333 466 0,'0'-21'15,"22"21"16,-1 0-31,0 0 16,21 0-16,-21 0 0,22 0 16,-1 0-16,0 0 0,1 0 15,-1 0-15,0 0 0,-20 0 0,20 0 16,-21 0-16,0 0 0,0 0 16,-21 21-1,-21-21 1,0 0-1,0 0-15,0 0 0,0 0 16,-1 0-16,1 0 16,0 0-16,0-21 15,0 21-15,0 0 0,-1 0 0,1-22 16,0 22-16,0 0 0,0 0 16,0 0-16,-1 0 0,1 0 15,0 0-15,0 0 0,0 22 16,0-22-1,21 21 1,-22-21 172,22-21-173,-21 21-15,0 0 31,0 0-31,0 0 16,21 21-16,-21 0 0,-1 0 0,22 0 16,-21 0-16,0 1 0,0 20 15,21 0-15,-21 1 0,0 20 16,21-21-16,-22 1 0,22 20 16,-21-20-16,21-1 0,-21-21 0,21 21 15,0-20-15,0-1 0,0 0 16,0 0-16,0-42 47,0 0-47,21 0 15,0 21-15,-21-22 0,22 1 16,20 0-16,-21 0 0,21 0 16,-20 0-16,20 21 0,21-22 0,-20 1 15,-1 21-15,22 0 0,-22 0 16,0 0-16,1 21 0,-1 1 0,-21-1 15,21 0-15,-20 21 0,-22 1 16,0-22-16,0 21 0,0 22 16,0-22-16,-43 0 0,1 1 15,0-1-15,-1 0 0,1 1 0,-22-22 16,22 21-16,0-21 0,-1 22 16,1-43-16,0 21 0,-1-21 15,22 0-15,0 0 0,0 0 16,-21 0-16,20 0 0,1-21 15,0-1-15,0 1 16,21 0-16,0 0 16,0 0-16,0 0 15,21 21-15,0-22 16,0 22-16,22-21 0,-22 21 16</inkml:trace>
  <inkml:trace contextRef="#ctx0" brushRef="#br0" timeOffset="2018.55">2095 1376 0,'0'0'0,"43"0"15,-22 0-15,0 21 0,0-21 0,-21 21 16,21-21-16,-42 0 94,0 0-79,21-21-15</inkml:trace>
  <inkml:trace contextRef="#ctx0" brushRef="#br0" timeOffset="2530.69">4149 699 0,'0'0'0,"42"-106"16,-21 63-16,0 22 15,0-21-15,1 21 0,-22-22 16,21 22-16,-21 0 0,21 0 0,-21 42 31,0 0-15,-21 22-16,0 20 0,-1-21 0,1 43 15,0-21-15,-21 20 0,-1 22 16,22-21-16,-21-1 0,0 1 0,-1 0 16,1-1-16,0 1 0,-1 0 15,1-1-15,0-20 0,-1-1 0,1 1 16,21-22-16,0 22 15,-1-43-15,22 21 0,0-21 0,0 1 16,0-44 0,0 1-16,22-21 15,-1 21-15,0-22 0,0-20 16,0-1-16,22 22 0,-22-21 0</inkml:trace>
  <inkml:trace contextRef="#ctx0" brushRef="#br0" timeOffset="2811.37">4339 466 0,'0'0'0,"0"-21"0,21-1 16,-63 86-1,42-22-15,0 1 0,0-1 16,0 21-16,0 1 0,0-1 0,0 22 16,0 0-16,0-1 0,0 1 15,0 0-15,0-22 0,-21 22 0,0-22 16,21 1-16,-22 21 0,22-22 15,0-21-15,0 22 0,-21-22 0,21 22 16,0-22-16,-21-21 0,21 22 16,0-22-16,0 0 0,0 0 0,0 0 15,0-42 17,-21 0-32,21-21 15,-21 20-15,0-20 0,-1 0 0</inkml:trace>
  <inkml:trace contextRef="#ctx0" brushRef="#br0" timeOffset="6531.18">3641 1524 0,'0'0'0,"-127"64"15,105-64 1,1 21-16,21 0 0,0 0 0,0 21 16,0-20-16,21-1 0,22 0 15,-22-21-15,21 21 0,1 0 0,-1-21 16,21 0-16,-20 0 0,20 0 15,-20 0-15,20 0 0,1 0 16,-1-21-16,22 0 0,-22-21 16,22 20-16,-22 1 0,22-21 0,-21 21 15,20-22-15,-20 22 0,-1-21 16,-20 21-16,-1 0 0,0-22 0,-21 22 16,22 21-16,-43-21 0,0 42 31,-21 0-16,-1 22-15,1-22 0,21 0 16,0 21-16,-21 1 0,21-22 0,-21 21 16,0 0-16,21 1 15,-21-1-15,-1-21 0,22 22 0,-21-22 16,0 0-16,21 0 0,-21 0 16,21 0-16,0 1 15,0-44 1,0 1-16,0 0 15,0 0-15,0 0 0,21-22 16,0 22-16,0-21 0,1 0 0,-1 20 16,0-20-16,21 0 0,-21 21 15,1-1-15,20 1 0,-21 0 0,0 21 16,0 0-16,1 0 0,-1 0 16,0 21-16,0 0 0,-21 1 15,0-1-15,0 0 0,21 0 0,-21 21 16,0-20-16,0 20 0,21-21 15,-21 0-15,0 22 0,0-22 0,22 0 16,-22 0-16,21 0 0,0-21 16,0 21-16,21-21 0,-20 0 15,-1 0-15,0 0 0,21 0 16,-21-21-16,22 0 0,-22 0 0,21 0 16,-21 0-16,1-1 0,20 1 15,-21-21-15,0 0 0,0 20 0,-21-20 16,0 21-16,22-21 0,-22 20 15,0 1-15,0 0 0,0 0 16,0 42 15,0 0-31,0 22 0,0-22 0,0 0 16,-22 21-16,22-21 0,-21 22 16,21-22-16,0 0 0,-21 21 0,0-20 15,21-1-15,0 0 0,0 0 16,-21 0-16,21 0 0,0 1 15,0-44 17,0 1-32,0 0 0,21 0 15,-21 0-15,21 0 0,0-22 0,0 22 16,1-21-16,-1 21 0,0-1 16,0 1-16,0 0 0,0 0 15,1 0-15,-1 21 0,0 0 0,21 0 16,-42 21-1,0 0-15,21 0 0,-21 0 0,0 1 16,0-1-16,0 0 0,22 0 16,-22 0-16,0 0 0,0 1 0,0-1 15,21-21-15,-21 21 0,21 0 16,0 0 0,0-21-16,0 0 0,1 0 15,-1 0-15,0 0 0,0-21 16,0 0-16,0 21 0,1-21 0,-1 0 15,0-1-15,0 1 0,0 0 16,-21 0-16,21 0 0,1 0 0,-1-1 16,-21 1-16,21 21 15,0 0-15,-21 21 16,0 1 0,0 20-16,0-21 0,0 0 0,-21 0 15,21 1-15,-21-1 0,21 21 16,0-21-16,-21 0 0,21 1 0,0-1 15,0 0-15,0 0 0,0 0 16,21-21 0,0 0-16,0 0 0,0 0 0,0 0 15,1 0-15,-1 0 0,0-21 16,21 0-16,-21 0 0,1 0 0,-1-1 16,0 1-16,0-21 0,0 21 0,0-22 15,-21 1-15,0 0 0,0-1 16,0 1-16,0 0 0,0 21 0,0-22 15,-21 1-15,0 21 0,0 0 16,0-1-16,0 22 0,-1 0 0,1 0 16,-21 0-16,21 0 15,0 22-15,-1-1 0,1 0 0,0 0 16,0 21-16,0-20 0,21 20 16,0 0-16,-21 1 0,21-22 0,0 21 15,0-21-15,0 22 0,0-22 0,0 0 16,21 0-16,0 0 0,0-21 15,0 21-15,0-21 0,1 0 0,20 0 16,0 0-16,1 0 0,-1 0 16,0-21-16,1 0 0,-1 0 0,21 0 15,-20 0-15,-1-1 0,0 1 16,1-21-16,-22 0 0,21-1 0,-21 1 16,1 0-16,20-1 0,-21-20 15,-21 20-15,21 1 0,0-21 16,-21 20-16,22-20 0,-22 20 0,0 1 15,21 21-15,-21 0 0,0 0 16,0-1-16,0 44 16,0 20-16,0-21 0,0 21 15,0 1-15,0-1 0,0 0 0,-21 1 16,-1-1-16,22 0 0,-21 22 16,21-22-16,-21 1 0,21-1 0,-21 0 15,21 1-15,0-1 0,0 0 16,0-21-16,0 22 0,0-22 0,0 0 15,0 0-15,21 0 0,0 1 16,-21-1-16,21-21 0,1 0 16,20 0-16,-21 0 0,0 0 0,22 0 15,-22 0-15,21 0 0,0-21 16,1-1-16,-1 1 0,0 0 0,1 0 16,-22-21-16,21 20 0,-21-20 0,1 21 15,-1-21-15,0 20 0,-21-20 16,21 21-16,-21 0 0,0 0 0,0-1 15,-21 22 1,0 0-16,0 0 0,-1 0 0,1 0 16,-21 22-16,21-1 0,0 21 15,-1-21-15,1 0 0,0 1 16,0 20-16,0-21 0,0 0 0,21 0 16,0 1-16,0-1 0,0 0 15,0 0-15,0 0 0,0 0 16,21-21-1,0 0-15,0 0 0,0 0 16,0 0-16,1-21 0,-1 0 0,0 21 16,0-21-16,0 0 0,0 0 15,1-22-15,-1 22 0,0 0 0,0 0 16,0 0-16,0-1 0,-21 1 16,0 0-16,22 21 0,-1 0 15,-21 21 1,0 0-1,0 1-15,0-1 0,0 0 0,0 0 16,-21 0-16,21 0 0,0 1 16,0-1-16,0 0 0,0 0 0,0 0 15,21 0-15,0-21 0,0 0 16,0 0-16,0 0 0,22 0 16,-22 0-16,0 0 0,21 0 0,-20 0 15,-1-21-15,0 0 0,21 0 16,-21 0-16,1 0 0,-1-22 0,0 22 15,0-21-15,0-1 0,-21 1 0,21-21 16,1 20-16,-22-20 16,0-1-16,21 1 0,-21-1 0,21 1 15,0-1-15,-21 1 0,21-1 16,-21 22-16,0 0 0,0-1 0,21 22 16,-21 0-16,0 42 15,-21 0-15,0 22 0,0-1 16,0 0-16,0 1 0,-1 20 15,1 1-15,0-22 0,0 21 0,0 1 16,0-22-16,-1 22 0,1-1 16,21-20-16,0 20 0,0-21 0,-21 1 15,21-1-15,0 0 0,0 1 16,0-22-16,0 0 0,0 21 16,0-20-16,21-1 0,0 0 0,1-21 15,-1 21-15,0-21 0,0 0 16,21 0-16,-20 0 0,20 0 0,-21 0 15,21-21-15,-20 21 0,20-21 0,-21 0 16,21-1-16,-20 1 0,20 0 16,-21-21-16,0 21 0,0-1 0,1-20 15,-1 21-15,0-21 0,-21 20 16,0 1-16,21 0 0,-21 0 0,21 21 16,-21 21-1,0 0 1,0 0-16,-21 1 0,0-1 0,21 0 15,-21 0-15,21 21 0,0-20 16,0-1-16,0 0 0,0 0 0,0 0 16,0 0-16,0 1 15,21-22-15,0 0 0,0 0 16,0 0-16,1 0 0,-1 0 0,0 0 16,0 0-16,0 0 0,0-22 15,1 1-15,20 21 0,-21-21 0,0 0 16,0-21-16,1 20 0,-1 1 0,0-21 15,0 21-15,0-22 16,0 22-16,-21 0 0,22 21 0,-22-21 16,21 21-16,-21 21 15,0 0-15,0 0 16,0 1-16,0-1 0,0 0 0,0 0 16,-21 0-16,21 0 0,0 1 15,0-1-15,0 0 0,0 0 16,21 0-1,0-21-15,0 0 0,0 0 16,0 0-16,1 0 0,-1 0 0,0-21 16,0 21-16,0-21 0,0 0 15,-21 0-15,0-1 0,0 1 16,0 0-16,0 0 0,0-21 0,0 20 16,0-20-16,-21 21 0,21-21 15,-21 20-15,0 22 0,0-21 0,-22 21 16,22 0-16,0 0 0,0 0 15,0 0-15,0 0 0,-1 0 0,1 21 16,21 1 0,21-22-1,1 0-15,-1 0 16,21 0-16,-21-22 0,22 1 16,-1 21-16,-21-21 0,21 21 15,1 0-15,-22-21 0,21 21 16,-21 0-16,22 0 0,-1 0 0,-21 0 15,22 0-15,-22 21 0,0 0 0,0-21 16,-21 21-16,0 1 0,0-1 16,0 0-16,0 0 0,0 0 0,0 22 15,0-22-15,-21 0 0,0-21 16,0 21-16,21 0 0,0 0 0,-22 1 16,1-22-16,21 21 0,-21-21 0,21 21 15,-21-21 1,21-21 15,0 0-15,21-1-16,0 1 0,0-21 0,1 21 15,-1-22-15,0 22 0,21-21 16,-21 0-16,22 20 0,-22-20 0,21 21 16,-21 0-16,22 21 0,-1 0 0,-21 0 15,0 0-15,1 0 0,-1 0 16,0 0-16,-21 21 0,0 0 0,0 0 15,0 22-15,0-22 0,0 21 16,0-21-16,-21 0 0,0 22 0,21-22 16,0 0-16,-22 0 0,22 0 0,0 1 15,0-1-15,0 0 16,0 0-16,0 0 0,22-21 16,-1 0-16,0 0 0,0 0 15,21 0-15,-20 0 0,-1 0 16,21 0-16,-21 0 0,22-21 0,-22 0 15,21 0-15,-21 0 0,22-1 16,-22 1-16,0-21 0,0 0 0,0 20 16,0-20-16,1 0 0,-22 21 0,0-22 15,0 22-15,0 0 0,0 0 16,-22 21 0,1 0-16,0 0 0,0 21 15,0-21-15,21 21 0,-21 21 16,-1-20-16,22-1 0,-21 0 15,21 0-15,0 0 0,0 0 0,0 1 16,0-1-16,0 0 0,21 0 0,1-21 16,-1 21-16,0-21 0,0 21 15,-21 1-15,21-22 0,0 21 0,1-21 16,-22 21-16,0 0 16,0 0-1,0 0-15,-22 1 16,1-22-16,0 0 15,0 0-15,0 0 16,0 0 0,21-22-1,0 1-15,-22 0 0,22 0 16,0 0-16,-21-22 0</inkml:trace>
  <inkml:trace contextRef="#ctx0" brushRef="#br0" timeOffset="6759.12">9948 953 0,'0'0'0,"-21"0"15,0 0-15,0 0 16</inkml:trace>
  <inkml:trace contextRef="#ctx0" brushRef="#br0" timeOffset="7075.44">8149 1249 0,'0'0'0,"-21"0"15,42 0 1,0 0-16,0 0 15,1 0-15,-1-21 0,21 21 0,0-21 16,1 21-16,-1 0 0,0-22 16,1 22-16,20 0 0,-20 0 15,20-21-15,-21 21 0,1 0 0,-1-21 16,0 21-16,1-21 0,-22 21 16,21 0-16,-42-21 15,-21 21 1,0 0-16</inkml:trace>
  <inkml:trace contextRef="#ctx0" brushRef="#br0" timeOffset="7387.33">7027 1207 0,'0'0'0,"-42"0"0,21 0 16,42 0-1,0 0 1,0 0-16,22 0 0,-1 0 0,-21 0 16,21 0-16,1-22 0,-1 22 15,0 0-15,-20 0 0,20 0 16,0 0-16,1-21 0,-22 21 0,0 0 15,0 0-15,0 0 0,0 0 16</inkml:trace>
  <inkml:trace contextRef="#ctx0" brushRef="#br0" timeOffset="8135.23">3577 2371 0,'0'0'0,"-21"0"0,-43 0 15,43 0 1,0 0-16,0-21 0,0 21 0,0 0 16,-1 0-1,44 0 17,-1 0-32,21 0 0,0 0 15,1 21-15,20-21 0,1 0 16,-1 0-16,22 21 0,-22-21 15,22 0-15,21 0 0,0 21 0,0-21 16,21 21-16,0-21 0,21 0 16,0 21-16,0-21 0,0 0 0,22 0 15,-1 22-15,0-22 0,1 0 16,-1 21-16,21-21 0,1 0 0,-1 0 16,1 21-16,-1-21 0,1 0 15,-1 0-15,1 0 0,21 0 0,-43 0 16,21 0-16,-20 0 0,20 0 15,-20 0-15,-1 0 0,0 0 16,-21 0-16,1 0 0,-22 0 0,0 0 16,0 0-16,-22 0 0,1 0 15,-21 0-15,0 0 0,-22 0 0,1 0 16,-1 0-16,-21 0 0,1 0 16,-22-21-16,0 21 0,0 0 0,0 0 15,1 0 1,-44 0 46</inkml:trace>
  <inkml:trace contextRef="#ctx0" brushRef="#br0" timeOffset="14402.52">7324 3810 0,'0'0'0,"21"0"31</inkml:trace>
  <inkml:trace contextRef="#ctx0" brushRef="#br0" timeOffset="17110.5">7853 3598 0,'0'0'0,"0"-21"93,0 0-77,0 0-16,0 0 16,0 0-1,0-1-15,0 1 16,0 0-16,0 0 16,0 0-1,-21 21-15,21-21 0,0-1 16,-22 1-1,1 21-15,21-21 16,0 0-16,-21 21 16,0 0-16,0 0 15,0 0-15,-1 0 0,22 21 16,-21 0-16,0 0 0,0 1 16,0 20-16,0-21 0,-1 21 0,1 1 15,-21-1-15,21 0 0,21 1 16,-21-1-16,21 0 0,-22-20 0,22 20 15,0 0-15,0-21 0,0 1 16,0-1-16,22 0 0,-22 0 16,21 0-16,0-21 0,0 0 15,0 0-15,0 0 0,1 0 16,-1 0-16,0-21 0,0 21 0,-21-21 16,21 0-16,0 0 0,1-1 15,-1 1-15,0-21 0,-21 21 0,21 0 16,-21-22-16,21 22 0,-21-21 15,0 21-15,21-1 0,-21-20 0,22 21 16,-22-21-16</inkml:trace>
  <inkml:trace contextRef="#ctx0" brushRef="#br0" timeOffset="17507.65">7853 3556 0,'0'64'16,"0"-43"-16,0 21 0,0-21 16,-21 22-16,21-22 0,0 21 0,0 0 15,0-20-15,0 20 0,0-21 0,0 21 16,0-20-16,21-1 0,0-21 15,0 21-15,0-21 0,0 0 0,1 0 16,20 0-16,-21-21 0,21 0 16,-20-1-16,20 1 0,0 0 0,-21-21 15,22 21-15,-1-22 0,-21 1 0,22 0 16,-22-1-16,0 1 0,-21-22 16,0 22-16,0-21 0,0-1 15,0 22-15,-21-22 0,0 1 16,-1 20-16,1 1 0,-21 0 0,0-1 15,-1 1-15,-20 21 0,-1 0 16,-20 21-16,-1 0 0,0 0 0,1 21 16,-1 21-16,-21 1 0,21-1 15,1 43-15,20-1 0,1 1 0,-1 0 16,22-1-16,0 22 0,20-21 0,1-1 16,21 1-16,0-21 0,21 20 15,1-41-15,20 20 0,0-21 0,1 1 16,20-22-16,1 0 15,-1 0-15,1 0 0,20-21 0,1 0 16,0 0-16,-1 0 0,-20-21 0,20 0 16,1 0-16,-21 0 0,-1-22 15,1 22-15</inkml:trace>
  <inkml:trace contextRef="#ctx0" brushRef="#br0" timeOffset="17603.15">9144 3154 0,'0'0'16,"0"-21"-16</inkml:trace>
  <inkml:trace contextRef="#ctx0" brushRef="#br0" timeOffset="17779.05">9038 3556 0,'0'42'16,"-21"1"-16,21-22 0,-21 21 16,21 1-16,-21-1 0,21 0 0,0 1 15,-22-22-15,1 21 0,21 0 16,-21-20-16,21-1 0,0 0 0,0 0 15,0 0-15,21-21 16,0 0 0,1-21-16,-1 0 0,-21-21 0,21 20 15,0-20-15,0 0 0,-21-1 16,0 1-16,0 0 0</inkml:trace>
  <inkml:trace contextRef="#ctx0" brushRef="#br0" timeOffset="18219.38">9102 3556 0,'0'0'0,"0"-106"15,0 64-15,21-22 16,0 22-16,-21 0 0,21-1 0,0 1 15,0 0-15,1 21 0,-1-1 16,21 1-16,-21 0 0,0 21 0,22 0 16,-22 0-16,0 21 0,0 0 0,0 22 15,1-22-15,-22 21 0,0 1 16,0-1-16,0 0 0,-22 1 0,1-1 16,-21 0-16,0 1 0,-1-1 15,1 0-15,0-21 0,-1 22 0,1-22 16,0 0-16,-1-21 0,22 21 15,0-21-15,21-21 16,42 0 0,-21 21-16,22-21 0,-22 0 15,21-1-15,1 22 0,20-21 0,-21 21 16,1 0-16,41 0 16,-41 0-16,-1 21 0,0 1 0,1-1 15,-22 0-15,0 0 0,0 0 0,0 0 16,-21 1-16,0-1 0,0 0 15,-21 0-15,0 0 0,0 0 0,0 1 16,-22-1-16,1 0 0,0 0 16,-1 0-16,-20 0 0,21-21 0,-22 22 15,1-22-15,20 0 0,-20 21 16,20-21-16,1 0 0,21 0 16,-21 0-16,20 0 0,22-21 15,0-1-15,0 1 16,22 0-16,-1 21 0,21-21 0,-21 0 15,22 0-15,-1-1 0,0 1 0</inkml:trace>
  <inkml:trace contextRef="#ctx0" brushRef="#br0" timeOffset="18695.3">10583 3429 0,'0'0'0,"64"-42"15,-43 21-15,0-1 0,0 1 16,0 0-16,-21 0 0,0 0 16,0 0-16,0-1 0,-21 22 15,0 0-15,0 0 0,-21 0 0,20 0 16,-20 22-16,21-1 0,-21 0 16,20 0-16,-20 0 0,21 22 0,-21-22 15,20 21-15,1-21 0,0 22 16,0-22-16,21 0 0,-21 0 0,21 0 15,0 0-15,0 1 0,0-1 16,21-21-16,0 21 0,0-21 16,22 0-16,-22 21 0,21-21 0,0 0 15,1 0-15,-1 21 0,22-21 16,-22 0-16,0 21 0,-21-21 0,22 22 16,-22-22-16,0 21 0,-21 0 0,0 0 15,-21 0 1,-21 0-16,-1-21 0,1 22 0,0-1 15,-1-21-15,-20 21 0,20 0 0,1-21 16,-21 0-16,20 21 0,1-21 16,0 0-16,-1 0 0,22 0 15,0 0-15,-21 0 0,20 0 16,1 0-16,0 0 0,0 0 16,21-21-16,-21 21 0,0-21 15,-1 21 1</inkml:trace>
  <inkml:trace contextRef="#ctx0" brushRef="#br0" timeOffset="21422.61">9292 5249 0,'0'0'0,"21"0"16,0 0-1,1 0-15,-1 0 16,0-21-16,0 0 0,-21 0 0,21 0 16,0 0-16,-21-1 0,0 1 15,0-21-15,0 21 0,0-22 16,0 22-16,-21 0 0,0-21 0,0 21 15,0-1-15,-22 22 0,1 0 16,0 0-16,-1 0 0,1 0 0,0 22 16,-1-1-16,1 0 0,0 21 15,21 1-15,-22-22 0,22 21 0,0 0 16,0 1-16,21-22 0,0 21 0,0-21 16,0 22-16,0-22 0,0 0 15,21 0-15,0-21 0,0 0 16,22 0-16,-22 0 0,0 0 15,21-21-15,1 21 0,-22-21 16,21 0-16,-21 0 0,22-1 0,-22 1 16,21 0-16,-21-21 0,0 21 15,1-1-15,-22 1 0,0 0 0,0-21 16,0 21-16,0-1 16,0 44-1,0-1-15,0 0 0,0 21 0,-22-21 16,22 22-16,-21-1 0,21 0 15,0-20-15,0 20 0,0-21 0,0 21 16,0-20-16,0-1 0,0 0 0,21 0 16,1-21-16,-1 0 15,0 0-15,21 0 0,-21 0 0,22 0 16,-22-21-16,21 0 0,1 0 16,-1-1-16,0 1 0,1-21 0,-1 0 15,0 20-15,1-41 0,-22 21 0,0-1 16,0 1-16,-21-22 0,0 1 15,0 21-15,0-22 0,-21 22 0,0-22 16,-22 22-16,1-22 0,0 22 16,-22 0-16,1 21 0,-1-1 0,1 1 15,-22 0-15,0 21 0,1 0 16,-1 21-16,-21 22 0,22-1 0,-1 0 16,0 22-16,1 20 0,20 1 15,1 21-15,41-21 0,-20-1 16,42 1-16,0 21 0,0-43 0,0 22 15,21 0-15,0-22 0,22 1 16,-1-1-16,0-21 0,1 1 0,20-1 16,-20-21-16,20 0 0,1 1 0,-1-1 15,1-21-15,-1 0 0,1 0 16,-1-21-16,22-1 0,-22 1 0,22-21 16,0 0-16,-22-1 0,22 1 0</inkml:trace>
  <inkml:trace contextRef="#ctx0" brushRef="#br0" timeOffset="22091.33">10753 4720 0,'0'0'0,"0"-42"15,0 21-15,0 42 16,-22 0 0,1 21-16,21 1 0,0-1 0,-21 0 15,0 22-15,0-1 0,21-20 0,-21 20 16,21-20-16,-22 20 0,22-21 15,-21 1-15,0-1 0,21 0 0,0-20 16,0-1-16,0 0 0,0 0 16,0 0-16,0-42 31,0 0-31,0 0 0,0 0 16,0-1-16,0-20 0,21 0 0,0-1 15,-21-20-15,22 21 0,-22-22 16,21 1-16,0-1 0,-21 1 0,21 20 15,0-20-15,0 20 0,1 22 0,-1-21 16,21 21-16,-21 0 0,22 21 16,-22 0-16,0 0 0,21 21 0,-21 0 15,-21 0-15,0 21 0,0-20 16,0 20-16,0 0 0,-21 22 0,0-22 16,-21 0-16,-1-20 0,22 20 15,-21 0-15,0-21 0,-1 1 16,22-1-16,0 0 0,0 0 0,0-21 15,42 0 1,0-21 0,21 21-16,-21-21 0,22 0 0,-1 21 15,22 0-15,-22 0 0,0 0 16,1 0-16,-1 21 0,0 0 0,1 0 16,-22 0-16,21 0 0,0 1 15,-20 20-15,-1-21 0,0 21 0,0-20 16,-21-1-16,0 21 0,-21-21 0,0 22 15,-22-22-15,22 0 16,-42 0-16,20 0 0,-20 0 0,-1 1 16,-20-1-16,20-21 0,1 0 0,-1 0 15,1 0-15,-1 0 0,1 0 16,20 0-16,22 0 0,0-21 0,0-1 16,21 1-16,0 0 15,21 0-15,0 21 0,22-21 0,-22 0 16,21-1-16,0 1 0,1 21 0,20-21 15,-20 0-15</inkml:trace>
  <inkml:trace contextRef="#ctx0" brushRef="#br0" timeOffset="22355.17">12213 4847 0,'0'0'0,"42"-21"0,1-64 16,-64 85-16,-1 0 15,-20 0-15,21 0 0,-43 22 0,22-1 16,-21 0-16,20 21 0,-20 1 0,20 20 16,-20-21-16,21 22 0,-1-1 15,1-20-15,21 20 0,0-20 0,-1-1 16,22 0-16,0 1 0,0-22 16,0 0-16,22 21 0,20-42 0,0 21 15,1 1-15,20-22 0,1 0 16,-1 0-16,1 0 0,-1 0 15,1 0-15,-1-22 0,1 22 0,-22-21 16,0 21-16,-21 0 0</inkml:trace>
  <inkml:trace contextRef="#ctx0" brushRef="#br0" timeOffset="23174.7">10223 7408 0,'0'0'0,"22"-21"16,-22 0-16,21 0 0,-21 0 15,0 0-15,0-22 0,0 22 0,0-21 16,0 21-16,0-1 0,-21-20 0,-1 21 16,22 0-16,-21 0 15,0-1-15,-21 1 0,21 21 0,-1 0 0,-20 0 16,21 0-16,-21 21 0,20 1 16,-20-1-16,21 21 0,0-21 15,0 22-15,-1-1 0,1 0 0,0 1 16,21-22-16,0 21 0,0-21 15,0 0-15,0 1 0,21-22 16,0 0-16,1 0 0,-1 0 0,21 0 16,-21 0-16,22-22 0,-1 1 15,0 0-15,-21 0 0,22-21 0,-1 20 16,0-20-16,-20 21 0,20-21 16,-21 20-16,0-20 0,0 21 15,-21 0-15,0 0 0,0-1 0,-21 22 16,0 0-1,0 22-15,0 20 0,21-21 16,-21 21-16,-1 1 0,22-1 0,0 0 16,0 1-16,0-1 0,0-21 0,0 22 15,0-22-15,0 0 0,22 0 16,-1 0-16,0-21 0,21 0 0,-21 0 16,22 0-16,-1 0 0,-21-21 0,22 0 15,-1 0-15,0 0 0,22-22 16,-22 22-16,0-21 0,1-1 15,-1-20-15,0 21 0,-20-1 0,-1-20 16,-21 20-16,0-20 0,0-1 16,-43 1-16,22-1 0,-21 1 0,0-1 15,-22 22-15,1-21 0,-1 20 16,-21 1-16,1 21 0,-22 21 0,21 0 16,-21 21-16,1 0 0,-1 21 0,21 22 15,0-1-15,22 22 0,-1 0 16,1-1-16,21 22 0,20 0 0,-20-21 15,42 21-15,0-22 0,0-20 0,0 20 16,42-20-16,-20-22 0,20 1 16,0-1-16,1 0 0,20-21 15,1 1-15,20-1 0,-20-21 0,20 0 16,1 0-16,-21 0 0,20-21 16,-20-1-16,20 1 0,-20 0 0,21-21 15</inkml:trace>
  <inkml:trace contextRef="#ctx0" brushRef="#br0" timeOffset="23771.37">11451 6731 0,'0'0'0,"0"21"16,-21 0-16,0 1 16,21 20-16,-21 0 0,-1 1 15,22 20-15,-21-21 0,0 1 0,0 20 16,0-20-16,21-1 0,-21 0 15,-1 1-15,1-22 0,0 21 0,0-21 16,0 0-16,21-42 31,0 0-31,0-21 0,21 21 16,-21-22-16,42 1 0,-21-22 0,1 22 16,-1-21-16,0 20 0,21-20 15,-21 20-15,1-20 0,-1 21 0,0-1 16,0 22-16,0-21 0,0 21 15,1 21-15,-1 0 0,0 0 16,0 21-16,-21 21 0,21-21 16,-21 0-16,0 22 0,0-1 15,0-21-15,-21 22 0,-21-22 0,21 0 16,-22 21-16,22-21 0,-21 1 0,-1-1 16,22 0-16,0-21 0,0 21 15,42-21 1,21 0-1,-20-21-15,20 0 0,0 21 0,1-21 16,-1 21-16,0 0 0,1 0 0,-1 0 16,-21 0-16,21 21 0,1 0 15,-22 0-15,21 0 0,-21 0 16,1 1-16,-1 20 0,-21-21 0,0 0 16,0 0-16,-21 22 0,-1-22 15,1 0-15,-21 0 0,0 0 0,-1 1 16,1-1-16,-22 0 0,22 0 0,-21-21 15,20 21-15,-20-21 0,42 0 16,-22 0-16,22 0 0,0 0 0,21-21 16,0 0-16,21 21 0,21-42 15,-20 20-15,20 1 0,0-21 16</inkml:trace>
  <inkml:trace contextRef="#ctx0" brushRef="#br0" timeOffset="23974.95">12404 6795 0,'21'0'0,"0"-22"15,0 22-15,0 0 16,0 0-16,22-21 0,-22 0 0,21 21 16,-21 0-16,22 0 0,-1 0 0,0-21 15,-20 21-15,20 0 0,0 0 16,-21 0-16,1 0 0,-1 0 0,-42 0 31</inkml:trace>
  <inkml:trace contextRef="#ctx0" brushRef="#br0" timeOffset="24183.06">12700 6731 0,'-21'21'0,"0"0"16,21 1-16,-22 20 15,1-21-15,21 0 0,-21 22 0,21-1 16,0 0-16,-21 1 0,0-1 16,0 0-16,21 1 0,-22-1 15,22 0-15,-21 1 0,0-22 0,21 21 16,0-21-16,-21 22 0,0-22 16,21 0-16,-21 0 0,21 0 0,-22 0 15,1-21-15,0 22 0</inkml:trace>
  <inkml:trace contextRef="#ctx0" brushRef="#br0" timeOffset="24999.46">10393 9102 0,'0'-21'31,"0"-1"-31,21 22 0,0-21 16,0 0-16,-21-21 0,21 21 0,1-1 15,-1-20-15,-21 21 0,0-21 0,0-1 16,0 22-16,0 0 0,0-21 15,-21 20-15,-1 22 0,1-21 16,0 21-16,-21 0 0,-1 0 0,1 0 16,0 21-16,-1 1 0,1-1 15,0 21-15,21 0 0,-22 1 0,22-1 16,0 0-16,0 1 0,21-1 16,0-21-16,0 0 0,0 22 0,0-22 15,21-21-15,21 21 0,-21-21 0,22 0 16,-1 0-16,0 0 0,-20 0 15,20-21-15,0 0 0,1 0 0,-1-1 16,-21 1-16,21 0 0,-20 0 0,-1-21 16,0 20-16,0 1 0,-21 0 15,0-21-15,0 21 0,0-1 16,-21 22 0,21 22-16,0-1 15,-21 21-15,21-21 0,-21 22 0,21-1 16,0-21-16,0 21 0,0 1 15,0-22-15,0 21 0,0-21 0,0 1 16,21-1-16,0 0 0,0-21 0,0 0 16,22 0-16,-22 0 0,21 0 15,0 0-15,1-21 0,-1 0 0,0-1 16,1 1-16,-1-21 0,0 0 0,1-1 16,-22 1-16,21 0 15,-21-1-15,1-20 0,-22 20 0,0-20 16,0 21-16,-22-22 0,-20 1 0,0 20 15,-1-20-15,-20 20 0,-1 1 16,1 0-16,-1 21 0,1-1 0,-22 22 16,22 0-16,-22 22 0,0-1 15,22 0-15,-22 42 0,1 1 0,20-1 16,22 22-16,-22 0 0,22-1 0,21 1 16,0 0-16,21-1 0,0 1 15,0-21-15,42-1 0,-21-21 0,21 22 16,1-22-16,-1-21 0,0 22 0,22-22 15,-1-21-15,-20 0 16,20 0-16,1 0 0,-1 0 0,1-21 16,20 0-16,-20-1 0,-1-20 0</inkml:trace>
  <inkml:trace contextRef="#ctx0" brushRef="#br0" timeOffset="25610.29">11832 8424 0,'0'-21'15,"0"42"1,0 1-16,0-1 0,-21 21 0,0 0 16,0 22-16,-1-22 0,1 22 0,0-1 15,0 1-15,0-22 16,0 22-16,21-22 0,-22 0 0,1 1 16,21-1-16,-21-21 0,21 21 0,0-20 15,0-1-15,0-42 31,0-1-31,0 1 0,0 0 16,0 0-16,21-21 0,-21-1 16,21 1-16,1-22 0,-22 22 0,21-21 15,0-1-15,0 22 0,0-22 0,0 1 16,1 20-16,-1-20 0,21 21 16,-21 20-16,0-20 0,22 21 0,-22 21 15,0 0-15,0 0 16,-21 21-16,0 0 0,0 0 0,0 22 15,-21-1-15,0-21 0,-21 22 0,-1-1 16,1 0-16,21 1 0,-22-1 16,1-21-16,21 21 0,0-20 0,0-1 15,-1 0-15,22 0 0,0 0 0,22-21 32,-1 0-32,0 0 0,21-21 0,-21 0 15,22 21-15,-1-21 0,0 21 0,1 0 16,-1 0-16,0 0 0,1 0 15,-1 0-15,0 21 0,-20 0 16,20 0-16,-21 0 0,0 1 16,-21 20-16,0-21 0,0 0 0,0 0 15,-21 22-15,0-22 0,0 0 0,-22 0 16,1 0-16,0 1 0,-1-1 16,-20-21-16,21 21 0,-22 0 0,22-21 15,-1 0-15,1 21 0,21-21 0,0 0 16,0 0-16,21-21 0,21 0 15,0 0-15,21-22 16,1 22-16,-1-21 0,0 0 0</inkml:trace>
  <inkml:trace contextRef="#ctx0" brushRef="#br0" timeOffset="26194.41">12785 8340 0,'0'0'0,"21"0"0,0 0 16,-21 21-16,0 0 15,-21 21-15,0 1 0,-1-1 0,1 0 16,0 1-16,0-1 0,0 22 16,0-22-16,-1 21 0,1-20 0,0-1 15,0 0-15,21 1 0,0-22 0,0 0 16,0 21-16,-21-42 0,21 22 16,0-1-16,0-42 31,0-1-31,0 1 0,0 0 15,21-21-15,0 21 0,-21-22 0,21 1 16,0-22-16,1 22 0,20-21 16,-21 20-16,0-20 0,22-1 0,-22 22 15,21-22-15,-21 22 0,0 21 0,1 0 16,-1 0-16,0 21 0,0 21 16,-21 21-16,0-21 0,0 22 15,0-1-15,0 0 0,0 1 16,0 20-16,0-21 0,0 1 0,-21-1 15,21 0-15,0 1 0,-21-22 16,21 21-16,0-21 0,0 1 16,21-22-1,0 0-15,0 0 0,-21-22 0,21 1 16,1 0-16,-1 0 0,0-21 16,0-1-16,0 22 0,22-42 0,-1 20 15,-21 1-15,21 0 0,22-22 16,-22 22-16,1-22 0,-1 22 0,0 21 15,1 0-15,-1 21 0,-21 0 0,0 0 16,-21 21-16,0 21 0,0 0 16,0 1-16,0-1 0,0 22 0,0-22 15,-21 21-15,0 1 0,0-22 16,0 22-16,-1-22 0,1 22 16,21-22-16,-21-21 0,0 21 0,0-20 15,0 20-15,-1-21 0,22 0 0,-21-21 16,0 21-16</inkml:trace>
  <inkml:trace contextRef="#ctx0" brushRef="#br0" timeOffset="27066.75">11388 10562 0,'42'-42'15,"-84"84"-15,105-105 0,-21 42 16,-20-1-16,-1 1 0,0-21 0,0 21 15,0-22-15,-21 22 0,0-21 16,0 21-16,0-22 0,0 22 16,0 0-16,-21 0 0,0 0 0,0 21 15,-22 0-15,22 0 0,-21 0 16,21 21-16,-22 0 0,22 21 0,0 1 16,-21-1-16,21 0 0,-1 22 0,22-22 15,-21 1-15,0 20 0,21-21 16,0 1-16,0-22 0,0 21 0,0-21 15,0 1-15,0-1 0,0 0 0,21-21 16,0 0-16,1 0 0,-1 0 16,0 0-16,21-21 0,-21 0 0,1 21 15,-1-22-15,21-20 0,-21 21 16,0 0-16,1-22 0,-1 1 16,0 21-16,0-21 0,0 20 0,0-20 15,-21 21-15,0 0 0,0 0 16,0 42-1,0 0-15,0 0 0,0 21 16,-21-20-16,21 20 0,0 0 16,0 1-16,0-22 0,0 21 0,0 0 15,0-20-15,0-1 0,21 0 16,1 0-16,-1 0 0,0 0 0,0-21 16,21 0-16,-20 0 0,20 0 15,0 0-15,1 0 0,-1 0 0,0-21 16,1 0-16,-1 0 0,0-21 15,1 20-15,-22-20 0,21 0 0,-21-1 16,-21 1-16,0 0 0,0-22 16,-21 22-16,-21-22 0,-1 1 0,1 21 15,-21-22-15,20 1 0,-20 20 0,-1-20 16,-20 20-16,20 1 0,-21 21 16,1 0-16,-1 21 0,0 21 0,-20 0 15,-1 21-15,21 1 0,-21 41 16,22-20-16,-1 42 0,0 0 0,22-1 15,20-20-15,-20 21 0,42 0 16,0-22-16,21 1 0,0 0 16,0-22-16,21 1 0,0-1 0,21-20 15,1-1-15,20 0 0,1-21 0,20 1 16,-20-22-16,42 0 0,-22 0 16,1 0-16,0 0 0,20-22 0,-20-20 15,0 21-15,21-21 0,-22-1 0,1 22 16</inkml:trace>
  <inkml:trace contextRef="#ctx0" brushRef="#br0" timeOffset="27310.65">12446 10139 0,'-21'0'15,"42"21"1,0-21-16,0 21 0,0-21 15,22 21-15,-1-21 0,0 0 0,1 22 16,20-22-16,1 0 0,-22 0 0,22 0 16,-1 0-16,1 21 0,-1-21 15,-21 0-15,1 0 0,-1 0 0,-21 0 16,0 0-16,-42 0 31,0 0-31,0 21 0,-21-21 0</inkml:trace>
  <inkml:trace contextRef="#ctx0" brushRef="#br0" timeOffset="27539.03">12721 10287 0,'0'0'0,"-21"0"15,0 21-15,21 0 16,0 1-16,-21-1 0,21 21 0,0-21 16,-22 22-16,22-1 0,0 0 15,0 1-15,-21-1 0,21 0 0,-21 1 16,21-1-16,-21 0 0,21 1 0,0-1 15,0-21-15,0 21 0,0-20 0,0-1 16,0 0-16,0 0 16,0 0-16,0 0 0,21-21 15,0 0-15,0 0 16,22 0-16,-22-21 0,0 0 16,0 21-16</inkml:trace>
  <inkml:trace contextRef="#ctx0" brushRef="#br0" timeOffset="28039.53">13060 10901 0,'0'0'0,"21"0"0,0-21 0,0 21 16,0 0-16,1-21 0,-1 21 15,0-22-15,0 22 0,21-21 0,-20 0 16,-1 0-16,21 0 0,-21 0 16,0-1-16,-21 1 0,0 0 0,22-21 15,-22 21-15,0-1 0,0 1 16,-22 21-16,1 0 0,0 0 15,0 0-15,-21 21 0,20 1 16,-20-1-16,21 21 0,-21-21 0,20 22 16,-20-22-16,21 21 0,0 0 0,0-20 15,-1 20-15,22-21 0,0 21 16,0-20-16,0-1 0,0 0 16,22 0-16,-1-21 0,0 0 15,0 0-15,21 0 0,-20 0 0,20 0 16,0-21-16,-21 0 0,22 21 15,-1-21-15,0-1 0,-20 1 0,20 0 16,0 0-16,-21-21 0,22 20 0,-22 1 16,21 0-16,-21 0 0,1 0 15,-1 21-15,0 0 0,0 0 16,-21 21-16,0 0 0,0 0 16,0 22-16,0-22 0,0 0 15,0 21-15,0-21 0,-21 1 0,0 20 16,21-21-16,-21 0 0,21 0 15,0 1-15,-22-1 0,1 0 16,0 0-16,21 0 0,0-42 31,0 0-15,21 0-16,22 0 0,-22-1 0,0 1 16,21 0-16</inkml:trace>
  <inkml:trace contextRef="#ctx0" brushRef="#br0" timeOffset="28282.41">14309 10266 0,'0'0'0,"21"-42"0,0-22 16,-21 85-1,0 0-15,-21 1 0,0 20 16,-22 0-16,22 22 0,0-22 0,0 22 16,-22-1-16,22 1 0,0-1 15,0-21-15,-21 22 0,20-22 0,22 1 16,-21-22-16,21 21 0,0-21 0,0 0 15,0 1-15,0-1 0,0 0 16,21-21-16,1 0 16,-1 0-16,0 0 0,0 0 15,0-21-15,0 0 0,1-1 16,-1 1-16,0 0 0</inkml:trace>
  <inkml:trace contextRef="#ctx0" brushRef="#br0" timeOffset="28495.27">13885 10562 0,'0'0'0,"-21"21"0,-21 1 16,21-1-16,21 0 0,21 0 15,0-21-15,21 21 16,1-21-16,-1 0 0,0 0 0,22 0 16,-1 0-16,22 0 0,-22 0 15,22 0-15,-21 0 0,20 0 0,-20-21 16,-1 21-16,1 0 0,-22-21 15,0 0-15,1 21 0,-22 0 16,0 0-16,-21-21 0,-21 21 16,0 0-16</inkml:trace>
  <inkml:trace contextRef="#ctx0" brushRef="#br0" timeOffset="29443.35">9758 12615 0,'0'0'0,"21"-21"0,0-21 15,0 21-15,-21 0 0,0-22 16,0 22-16,21 0 0,-21 0 0,0 0 15,0-22-15,0 22 0,0 0 16,0 0-16,0 0 0,-21 21 0,0 0 16,0 0-16,0 0 0,0 0 0,-1 21 15,1 0-15,0 0 0,-21 21 16,21 1-16,-1-22 0,1 21 0,0 1 16,21-22-16,-21 21 0,0 0 15,21-20-15,-21 20 0,21-21 0,0 0 16,0 0-16,0 1 0,21-22 15,0 0 1,0 0-16,0-22 0,0 1 0,1 0 0,-1 0 16,0 0-16,0 0 15,0-1-15,0-20 0,1 21 0,-1 0 16,0 0-16,-21-22 0,0 22 0,21 0 16,-21 0-16,21 0 0,-21-1 15,0 44 16,0-1-31,0 21 0,0-21 16,0 0-16,0 22 0,0-22 0,21 0 16,-21 21-16,22-20 0,-1 20 15,-21-21-15,21 0 0,0 0 16,0-21-16,0 22 0,1-22 0,20 0 16,-21 0-16,0 0 0,22 0 15,-22-22-15,21 1 0,-21 0 0,22 0 16,-22 0-16,21 0 0,-21-1 0,0-20 15,-21 21-15,0-21 0,0 20 16,0-20-16,0 0 0,0-1 0,0-20 16,-21 21-16,0-22 0,0 1 15,0 20-15,0-20 0,-22 20 0,22-20 16,-21 21-16,-1-1 0,1 1 0,0 21 16,-22 0-16,22-1 15,0 22-15,-22 0 0,22 0 0,-1 22 16,1 20-16,0 0 0,-1 1 0,1 41 15,21-20-15,0 20 0,0 1 16,21 0-16,0 21 0,0-22 0,0 1 16,0 0-16,0-1 0,21 1 15,0-22-15,21 1 0,-21-1 0,1-20 16,20-1-16,0-21 0,1 0 0,-1 1 16,0-22-16,22 0 0,-22 0 15,0-22-15,22 1 0,-22 0 0,22-21 16</inkml:trace>
  <inkml:trace contextRef="#ctx0" brushRef="#br0" timeOffset="29895.29">11239 12107 0,'0'0'0,"85"-127"16,-85 106-16,0 0 0,0 42 15,0 0-15,0 22 0,-21-22 16,0 42-16,0-20 0,-1 20 0,1 1 15,0-22-15,0 22 0,21-22 0,-21 21 16,0-20-16,-1 20 0,22-20 16,-21-1-16,0 0 0,0 1 0,21-22 15,0 21-15,-21-21 0,21 0 16,-21 1-16,21-44 31,0 1-31,0-21 0,21 0 16,0 20-16,0-20 0,0-21 15,22 20-15,-22 1 0,0-22 0,21 1 16,-21-1-16,1 1 0,20-1 16,-21 1-16,0-1 0,0 22 0,1 21 15,-1 0-15,0 0 0,0 42 16,-21 0-16,0 21 0,0 1 16,0-1-16,0 21 0,0-20 15,0 20-15,0-20 0,0-1 0,0 0 16,0 1-16,0-1 0,0 0 15,0 1-15,0-22 0,0 0 0,0 0 16,0 0-16,0 0 0,0 1 16,-21-22-1,0 0-15,0 0 0,-1-22 16</inkml:trace>
  <inkml:trace contextRef="#ctx0" brushRef="#br0" timeOffset="30655.21">11070 12531 0,'0'0'15,"0"-21"1,21 21-16,0 0 0,1 0 16,20 0-16,-21 0 0,21 0 0,1 0 15,-1 0-15,0-22 0,22 22 16,-22 0-16,22-21 0,-22 0 0,22 21 16,-1-21-16,1 0 0,-22 0 0,21-1 15,-20 1-15,20 0 0,-20 0 16,-1 0-16,-21 0 0,21-1 0,-20 1 15,-1 0-15,0 0 0,-21 0 16,0 0-16,0 42 16,0 0-16,-21 0 0,0 0 15,-1 22-15,1-22 16,0 21-16,0 0 0,0-20 0,21 20 16,-21 0-16,21-21 0,-22 1 0,22 20 15,0-21-15,0 0 0,0 0 16,0 1-16,0-1 0,22-21 31,-1 0-31,-21-21 16,0-1-1,0 1-15,0 0 0,0-21 0,0 21 16,21-22-16,-21 22 0,21-21 16,-21-1-16,21 1 0,0 0 15,-21-1-15,22 22 0,-1-21 0,0 21 16,0 21-1,-21 21-15,21 0 16,-21 21-16,0-20 0,0 20 16,0-21-16,0 21 0,0-20 0,0 20 15,21-21-15,-21 0 0,22 22 0,-22-22 16,21 0-16,-21 0 16,21-21-16,0 0 15,0 0-15,0 0 0,1-21 16,-1 0-1,-21 0-15,21-1 16,0-20-16,-21 21 0,21-21 0,0-1 16,22 1-16,-22 0 0,21-22 15,1 1-15,-1 20 0,0-20 0,22 20 16,-22 1-16,22 21 0,-22 0 0,0 21 16,1 0-16,-1 0 0,-21 42 15,0 0-15,-21 1 0,0 20 0,0 1 16,0-1-16,-21 1 0,0-1 15,-21 1-15,20-1 0,-20 1 0,0-22 16,-1 0-16,22 1 0,-21-1 0,21 0 16,-22 1-16,22-22 0,0 0 15,0 0-15,0 0 0,0 1 16,-1-22-16,1 21 0</inkml:trace>
  <inkml:trace contextRef="#ctx0" brushRef="#br0" timeOffset="31570.47">8488 14034 0,'0'0'16,"21"-22"-16,21-41 15,-42 42-15,21 0 0,1-22 16,-22 22-16,0-21 0,0 21 0,21-22 16,-21 1-16,0 21 0,21-22 0,-21 1 15,0 21-15,0-21 0,0 20 16,0 1-16,-21 21 0,0 0 16,-1 0-16,1 21 0,0 1 15,0 20-15,0 0 0,0 1 0,-1 20 16,1-21-16,0 22 0,-21-1 0,21-20 15,-1 20-15,22-20 0,-21-1 16,21-21-16,0 21 0,0-20 0,0-1 16,0 0-16,21-21 15,1 0-15,-1 0 16,0 0-16,0-21 0,0 0 0,0-1 16,1 1-16,-1-21 0,0 21 15,-21 0-15,0-22 0,21 22 0,-21-21 16,0-1-16,0 1 0,0 0 15,0 21-15,0-22 0,0 22 0,-21 42 32,21 22-32,0-1 15,0-21-15,0 21 0,0 1 0,0-1 16,0 0-16,0-20 0,0 20 16,0-21-16,0 0 0,0 0 0,0 1 15,21-1-15,0-21 0,0 0 16,1 0-16,20 0 0,-21 0 15,0 0-15,22 0 0,-1 0 0,-21 0 16,21-21-16,1-1 0,-22 1 0,21 0 16,-21-21-16,22 21 0,-22-22 15,-21 1-15,0 0 0,0-22 0,0 1 16,0 20-16,-21-20 0,0-1 16,-1 1-16,-20-1 0,0 1 0,-22 20 15,22 1-15,-22 0 0,1-1 0,-1 22 16,-20 0-16,20 0 0,-20 21 15,20 0-15,-21 0 0,1 21 16,-22 21-16,21 1 0,1-1 0,-1 22 16,0-1-16,22 22 0,-1 21 15,22-22-15,21 1 0,0 21 0,21 0 16,0-22-16,0 22 0,21-21 16,21-1-16,0-20 0,1-1 0,20 1 15,-20-43-15</inkml:trace>
  <inkml:trace contextRef="#ctx0" brushRef="#br0" timeOffset="31618.44">8424 14711 0,'43'0'16,"-86"0"-16,128-21 0,-43 0 0,1-22 0,20 22 16,1-21-16,-22 21 0</inkml:trace>
  <inkml:trace contextRef="#ctx0" brushRef="#br0" timeOffset="32082.53">9864 13526 0,'0'0'16,"-22"21"-16,1 0 16,-21 0-16,21 21 0,0 1 0,-1-1 15,1 0-15,0 1 0,21-1 0,-21 22 16,21-22-16,-21 21 0,21-20 16,-21-1-16,21 22 0,0-22 0,-22 0 15,1 1-15,21-1 0,-21-21 16,21 21-16,-21-20 0,0-1 15,21 0-15,0-42 32,0 0-32,0-1 0,21-20 0,-21 0 15,21-1-15,0 1 0,0 0 0,1-22 16,-22 22-16,21-22 0,0 1 16,0-1-16,-21 1 0,21 21 0,0-22 15,1 22-15,-22 21 0,21-1 16,0 1-16,-21 42 0,21 1 15,0-1-15,-21 21 0,0 0 16,21 22-16,1-22 0,-22 1 16,0 20-16,0-21 0,21 1 0,-21-1 15,21 0-15,-21-20 0,21 20 0,-21-21 16,0 21-16,0-20 0,0-1 16,0 0-16,21-21 0,-21 21 0,-21-42 31,0 0-16</inkml:trace>
  <inkml:trace contextRef="#ctx0" brushRef="#br0" timeOffset="32279">9504 14118 0,'-21'0'16,"42"0"-1,0 0 1,21 0-16,-21 0 0,1 0 0,20 0 15,0 0-15,1 0 0,-22 0 16,21 0-16,0 0 0,1 0 0,-1 0 16,0 0-16,1-21 0,-1 0 0,0 21 15,1-21-15,-1 21 0,0-21 16,1-1-16,-22 1 0</inkml:trace>
  <inkml:trace contextRef="#ctx0" brushRef="#br0" timeOffset="32531">10435 13758 0,'0'0'0,"21"0"32,0 0-32,1 0 0,-1 0 15,21 0-15,-21 0 0,22 0 16,-22 0-16,21 0 0,0 0 15,22 0-15,-22 0 0,1 0 0,20 0 0,-21 0 16,1 0-16,-1 0 16,-21 0-16,0 0 0,1 0 0,-44 0 31,1 0-31,0 0 0</inkml:trace>
  <inkml:trace contextRef="#ctx0" brushRef="#br0" timeOffset="32750.43">10689 13801 0,'0'0'0,"0"21"0,-21-21 16,0 21-16,21 0 0,-21 0 15,21 1-15,-22 20 0,1-21 16,21 0-16,0 22 0,-21-1 16,0 0-16,0 1 0,21-22 0,-21 21 15,-1 0-15,22 1 0,-21-22 0,21 21 16,0-21-16,-21 1 0,21-1 15,-21 0-15,21 0 0,0 0 0,0 0 16,-21-21-16,0 0 16,-1 22-16,1-22 0</inkml:trace>
  <inkml:trace contextRef="#ctx0" brushRef="#br0" timeOffset="33763.69">6477 15240 0,'0'-21'0,"0"0"15,0 0-15,0-1 16,-21 1-16,21 0 15,0 0-15,0 0 0,-21 0 16,21-1-16,-22 1 0,22 0 16,0 0-16,-21 0 0,0 21 15,0-21-15,0-1 0,0 22 0,-1 0 16,1 0-16,-21 0 0,0 0 16,20 0-16,-20 0 0,0 22 0,-1-1 15,1 21-15,0-21 0,-1 22 16,1-1-16,21 0 0,-21 22 0,20-22 15,1 22-15,21-22 0,0 0 16,0-21-16,0 22 0,0-22 0,0 0 16,21 0-16,1 0 0,-1-21 0,0 0 15,21 0-15,-21 0 0,22 0 16,-22-21-16,21 0 0,-21 0 0,22 0 16,-1 0-16,-21-22 15,22 22-15,-1-21 0,-21-1 0,0 22 16,0-21-16,22 0 0,-43 20 0,21-20 15,-21 21-15,0-21 0,0 20 16,0 1-16,0 42 31,0 1-31,0 20 0,0 0 16,21-21-16,-21 22 0,0-1 0,0 0 16,21 1-16,0-22 15,-21 21-15,22-21 0,-1 1 0,0-1 0,-21 0 16,21-21-16,0 21 0,0-21 15,1 0-15,-1 0 0,21 0 16,-21 0-16,0-21 0,1 0 0,20 0 16,-21-1-16,0 1 0,0-21 15,1 21-15,-1-22 0,-21 1 0,0 0 16,0-1-16,0 1 0,-21-21 16,-1 20-16,-20 1 0,21-22 0,-43 22 15,22-21-15,0-1 0,-22 22 0,1-22 16,-1 22-16,1 0 0,-1-1 15,1 22-15,-22 21 0,0 0 0,22 0 16,-22 0-16,-21 42 0,22 1 16,-1-1-16,22 0 0,-22 22 15,21 21-15,1-22 0,21 22 16,-1 21-16,1-22 0,21 1 0,0 21 16,-1-22-16,22 1 0,0-21 0,0-1 15,0 1-15,22-1 0,20 1 16,0-22-16,22 0 0,-22-21 0,43 1 15,-1-1-15,-20 0 0,42-21 16,-22 0-16,1 0 0,0 0 0,-1-21 16,1 0-16,0-1 0,-22 1 15,22 0-15,-22-21 0</inkml:trace>
  <inkml:trace contextRef="#ctx0" brushRef="#br0" timeOffset="34234.47">7514 15155 0,'0'0'0,"0"-21"0,0 42 16,-21 1-1,0 20-15,0-21 0,-1 21 16,-20 1-16,21-1 0,0 0 0,0 1 16,-1 20-16,1-20 0,0-22 15,0 21-15,0 0 0,21 1 16,0-22-16,-21 21 0,21-21 0,-22 1 15,22-1-15,0 0 0,0 0 16,0-42 0,0 0-16,22 0 15,-1-1-15,-21 1 0,21-21 16,0 0-16,0-1 0,0 1 0,1 0 16,-1-22-16,21 1 0,-21-1 15,0 22-15,1-1 0,-1 1 0,0 0 16,0 21-16,-21-1 0,21 22 15,-21 22-15,21-1 0,-21 21 16,0-21-16,0 22 0,0-1 0,0 0 16,0 1-16,0-1 15,0 0-15,0 1 0,0-22 0,22 21 16,-22-21-16,0 22 0,0-22 0,0 0 16,21 0-16,-21 0 0,0 0 15,0 1 1,-21-22-1,-1 0 1,1-22-16,0 1 0,0 21 0</inkml:trace>
  <inkml:trace contextRef="#ctx0" brushRef="#br0" timeOffset="34427.37">7133 15621 0,'21'21'31,"0"-21"-31,1 0 16,-1 0-16,0 0 0,0 0 0,21 0 16,-20 0-16,20 0 0,-21 0 0,21 0 15,1-21-15,-1 21 0,0-21 16,1 21-16,-1-21 0,0 21 0,1-21 16,-1-1-16,0 22 0,1-21 15</inkml:trace>
  <inkml:trace contextRef="#ctx0" brushRef="#br0" timeOffset="34614.87">8594 15219 0,'0'0'0,"0"-21"16,0 0-16,0-1 0,-22 1 16,1 21-16,0 0 0,0 0 0,-21 0 15,20 21-15,-20 1 0,0 20 16,21-21-16,-22 21 0,22 1 0,-21 20 15,21-20-15,-1-1 0,-20 0 16,42 1-16,0-1 0,0-21 16,-21 0-16</inkml:trace>
  <inkml:trace contextRef="#ctx0" brushRef="#br0" timeOffset="34723.81">8615 15727 0,'-64'0'16</inkml:trace>
  <inkml:trace contextRef="#ctx0" brushRef="#br0" timeOffset="35584">2984 16574 0,'0'0'0,"64"-43"15,-64 22-15,21 21 16,0-21-16,0 21 0,1-21 16,-1 0-16,0 21 0,0-22 0,0 1 15,0 21-15,1-21 0,-22 0 16,21 0-16,-21 0 0,21-1 0,-21 1 16,0 0-16,0 0 15,0 0-15,-21 21 16,0 0-16,-22 0 0,22 0 0,0 0 15,0 21-15,0 0 0,-22 21 16,22-20-16,0 20 0,0 0 0,0 1 16,-1-1-16,1 0 0,21 1 15,0-1-15,0 0 0,0 1 0,0-1 16,0-21-16,0 0 16,0 0-16,21-21 0,1 0 0,-1 0 15,0 0-15,0 0 0,0 0 16,22-21-16,-22-21 0,0 21 0,0 0 15,0-22-15,0 22 0,-21 0 16,0-21-16,0 20 0,0-20 0,0 21 16,0-21-16,0 20 0,0 1 15,0 0-15,0 0 0,0 0 0,0 42 32,-21 0-32,21 0 0,-21 0 0,21 22 15,0-1-15,0-21 16,0 22-16,0-1 0,0 0 0,0 1 15,0-22-15,0 0 0,0 21 16,0-21-16,21-21 0,0 22 0,1-1 16,-1-21-16,0 0 0,0 0 15,21 0-15,-20 0 0,-1-21 0,21-1 16,-21 1-16,22 0 0,-22 0 16,0-21-16,21 20 0,-21-20 0,-21 21 15,0-21-15,0-1 0,0 1 16,0 0-16,0-1 0,-21-20 15,0 20-15,-21-20 0,21 21 0,-22-22 16,1 22-16,0-22 0,-22 22 16,22 21-16,-22 0 0,22-1 15,-22 22-15,1 0 0,-1 22 0,1-1 16,-1 21-16,1 22 0,-1-1 16,22 1-16,-21 20 0,20 1 0,1 0 15,21 20-15,0-20 0,-1 21 16,22-21-16,0-1 0,-21-20 0</inkml:trace>
  <inkml:trace contextRef="#ctx0" brushRef="#br0" timeOffset="35678.76">3048 17378 0,'106'0'15,"-43"0"-15,-20-21 16,20 0-16,1-1 0,-1 1 0,1 0 16,-1 0-16,1-21 0,20 20 15,-20-20-15</inkml:trace>
  <inkml:trace contextRef="#ctx0" brushRef="#br0" timeOffset="36115.19">4403 16552 0,'0'0'16,"21"-21"-16,0 0 15,-21 42-15,0 0 0,0 1 16,-21 20-16,0 0 0,-1 1 16,1-1-16,0 0 0,-21 1 0,21-1 15,-1 0-15,22 1 16,-21-1-16,0 0 0,0-21 0,21 22 15,0-22-15,0 0 0,-21 0 16,21 0-16,0-42 31,0 0-31,0 0 0,21-21 16,-21-1-16,21 1 0,0 0 16,-21-22-16,21 1 0,1-1 0,-1 1 15,-21 20-15,21-20 0,0 20 0,0 1 16,0 0-16,-21 21 0,22-1 15,-1 22-15,0 0 0,-21 22 16,0-1-16,21 21 0,-21-21 16,21 22-16,-21-1 0,21 21 0,-21-20 15,0-1-15,0 22 0,0-22 16,0 0-16,0 1 0,0-22 0,0 21 16,0-21-16,22 22 0,-22-22 0,0 0 15,0 0-15,-22-42 47,1 21-47,0-21 0,0 0 0,-21-1 16</inkml:trace>
  <inkml:trace contextRef="#ctx0" brushRef="#br0" timeOffset="36287.08">4085 16955 0,'0'0'0,"21"0"31,0 0-15,1-22-16,20 22 0,-21-21 16,21 0-16,1 0 0,-1 0 0,22 21 15,-22-21-15,21-1 0,-20 1 16,-1 0-16,22 0 0,-22 0 0,0 21 16</inkml:trace>
  <inkml:trace contextRef="#ctx0" brushRef="#br0" timeOffset="36707.26">5313 16574 0,'0'0'0,"21"0"0,-21-22 15,0 1-15,-21 21 16,0 0-16,-1 0 16,1 21-16,-21-21 0,21 22 15,-22-1-15,22 0 0,-21-21 0,21 21 16,0 0-16,-22 0 0,22 1 15,0-1-15,0 0 0,21 0 16,0 0-16,0 0 0,21-21 16,0 22-1,0-22-15,0 0 0,22 0 0,-1 0 16,-21 21-16,22-21 0,-1 21 16,0 0-16,1-21 0,-22 21 0,21 0 15,-21-21-15,22 22 0,-43-1 16,21 0-16,-21 0 0,0 0 0,0 0 15,0 1-15,-21-1 0,-1 0 16,1-21-16,0 21 0,0-21 16,-21 21-16,20-21 0,1 0 0,-21 0 15,21 0-15,-22 0 16,22 0-16,0 0 0,0 0 0,0 0 16,0-21-16,-1 0 15,22 0-15,0 0 16,22 21-1</inkml:trace>
  <inkml:trace contextRef="#ctx0" brushRef="#br0" timeOffset="36923.15">6138 17314 0,'0'0'0,"0"22"15,-21-22 17,-21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4:53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1842 0,'0'0'0,"21"0"16,1-22-16,-1 1 16,-21 0-16,21 21 0,0-21 15,-21 0-15,21 21 0,-21-21 16,0-1-16,0 1 0,0 0 15,0 0-15,0 0 16,-21 21-16,0-21 16,0 21-16,0 0 0,-1 0 0,-20 0 15,21 21-15,-21 0 0,-1 0 16,1 0-16,0 0 0,-1 22 16,-20-1-16,20 0 0,1 1 15,21-1-15,-21 0 0,-1 1 0,22 20 16,0-20-16,0-1 0,0 21 15,21-20-15,0 20 0,0-20 0,0-1 16,0 0-16,0 1 0,0-1 16,21-21-16,0 21 0,0-20 0,0-1 15,0 0-15,22-21 0,-22 21 16,21-21-16,-21 0 0,22 0 0,-1 0 16,-21 0-16,22-21 15,-1 0-15,0 0 0,-21-1 0,22 1 16,-1 0-16,-21-21 0,0 21 15,1-1-15,-22-20 0,0 21 0,0 0 16,0-22-16,0 22 0,-22 0 16,1 0-16,0 21 0,-21 0 0,21 0 15,-22 0-15,1 0 0,0 0 16,-1 0-16,1 21 0,21 21 0,-22-20 16,1-1-16,21 21 0,0 0 15,0 1-15,-1-22 0,22 21 16,-21-21-16,21 22 0,0-22 0,0 0 15,0 0-15,0 0 16,21-21-16,1 0 0,20 0 16,-21 0-16,0 0 0,22-21 0,-1 21 15,-21-21-15</inkml:trace>
  <inkml:trace contextRef="#ctx0" brushRef="#br0" timeOffset="340.67">3323 2413 0,'0'0'0,"0"21"0,0 0 16,21-21 15,0 0-31,-21-21 0,22 21 16,-22-21-16,21 21 0,-21-21 15,0 0-15,0 0 0,0-1 16,-21 22 0,-1-21-16,1 21 0,0 0 0,0 0 15,0 0-15,21 21 16,-21-21-16,21 22 0,0-1 0,-22 0 16,1 0-1,21 0-15,0 0 0,21-21 31,1 0-31</inkml:trace>
  <inkml:trace contextRef="#ctx0" brushRef="#br0" timeOffset="5120">5990 1122 0,'0'-21'0,"0"0"16,-21 21-16,21-22 0,-21 1 15,21 0-15,0 0 16,0 42 15,0 21-31,21 1 16,0-1-16,21 0 0,-20 22 0,-1-1 15,0 1-15,0 21 0,21-22 16,-20 22-16,-1-1 0,0-20 16,-21-1-16,21 1 0,0-1 0,0-20 15,-21 20-15,0-20 0,22-1 16,-22-21-16,21 21 0,-21-20 0,0 20 16,0-21-16,0 0 0,0-42 46,0 0-46,0 0 16,0 0-16,0-22 0,0 1 0,0 0 16,0-1-16,0 1 0</inkml:trace>
  <inkml:trace contextRef="#ctx0" brushRef="#br0" timeOffset="5387.92">6519 1101 0,'0'0'0,"0"-21"0,0-1 16,-21 22-16,0 22 16,0-22-16,0 42 0,-22-21 0,1 21 15,21 1-15,-22-1 0,1 22 16,0-1-16,-22 1 0,22 20 0,0-20 16,-1 20-16,1-20 0,0 21 15,-1-22-15,1 1 0,21-22 16,-22 21-16,22-20 0,21-22 15,0 21-15,0-21 0,0 1 0,0-1 16,0 0-16,21-21 31,1 0-31,-1-21 0,0 0 0,0-1 16</inkml:trace>
  <inkml:trace contextRef="#ctx0" brushRef="#br0" timeOffset="6439.73">6731 2117 0,'0'0'0,"0"21"0,0 21 16,21-42 15,0 0-31,0 0 0,1-21 16,-1 0-16,0 0 0,21 0 15,-21-22-15,22 1 0,-22 0 0,21-1 16,-21-20-16,22-1 0,-22 1 16,0-1-16,0 1 0,0-1 15,1 1-15,-1-1 0,-21 1 16,0-1-16,21 1 0,-21 20 0,21 22 16,-21-21-16,0 21 0,0 42 15,0 21 1,0-21-16,0 22 0,-21 20 15,0-20-15,0 20 0,21 1 0,-22-1 16,22 1-16,-21-1 0,21 22 16,-21-22-16,21-20 0,-21 20 0,21-21 15,0 1-15,0-1 0,0 0 16,0 1-16,0-22 0,21 0 0,0 0 16,0 0-16,1-21 0,-1 0 0,0 0 15,21 0-15,-21 0 16,1 0-16,20-21 0,-21 21 0,21-21 15,1-21-15,-22 21 0,21-1 16,-21-20-16,1 21 0,-1-21 0,0 20 16,0-20-16,-21 21 0,0-21 15,0 20-15,21 1 0,-21 42 32,0 1-32,0-1 15,-21 21-15,21-21 0,0 0 0,0 22 16,0-22-16,0 0 15,0 0-15,0 0 0,0 1 0,0-1 16,0 0-16,21-21 0,0 21 16,1-21-16,-1 0 0,21 0 0,-21 0 15,22 0-15,-1 0 0,0-21 16,1 0-16,-1 21 0,0-21 0,1-22 16,-22 22-16,21 0 0,-21 0 0,0-22 15,1 22-15,-1-21 0,0 21 16,-21-22-16,21 22 0,-21 0 0,0 0 15,0 0-15,0 0 0,0 42 32,0 0-17,0 0-15,0 0 0,0 22 0,0-1 16,-21 0-16,0 1 0,21-1 16,0 21-16,-21-20 0,-1 20 0,22-20 15,-21 20-15,21 1 0,0-1 0,0 22 16,0-22-16,-21 22 0,21-22 15,-21 22-15,0-21 0,21 20 0,-21 1 16,-1 0-16,22-1 0,-21 1 0,0-22 16,0 22-16,0 0 0,0-22 15,-1 1-15,1-1 0,-21 1 0,21-22 16,0 22-16,21-43 0,-22 21 0,1-21 16,21 0-16,-21-21 15,21-21-15,-21 0 16,0-21-16,0-1 0,21 1 0,0 0 15,-22-22-15,22 1 0,0-1 16,0-20-16,0-22 0,0 21 0,0-21 16,22 0-16,-1 22 0,21-22 15,-21 0-15,22 0 0,-1 22 0,0-1 16,1 0-16,20 1 0,-21 20 0,1 1 16,20-1-16,-20 22 0,-1-1 15,-21 1-15,21 0 0,-20 21 0,20-22 16,-21 22-16</inkml:trace>
  <inkml:trace contextRef="#ctx0" brushRef="#br0" timeOffset="8256.06">9969 1334 0,'0'0'0,"0"-22"0,-21 1 16,0 21 0,21 21-16,0 1 15,0-1-15,0 0 0,0 21 16,0-21-16,0 22 0,0-22 0,21 0 15,0 21-15,1-20 0,-1-1 16,0 0-16,21-21 0,-21 0 0,22 21 16,-22-21-16,21 0 0,1 0 15,-22-21-15,21 0 0,0 0 0,1-1 16,20 1-16,-20 0 0,-1 0 16,0 0-16,1-22 0,-1 22 0,0-21 15,1 21-15,-22-22 0,0 1 16,-21 0-16,0 21 0,0-22 0,0 22 15,0 0-15,0 0 16,0 0-16,0 42 16,-21 0-16,0 0 0,-1 21 15,1 1-15,21-1 0,0 0 0,-21 22 16,0-1-16,21 1 0,-21-1 0,0 22 16,21-21-16,0 20 0,-22-20 15,1-22-15,21 22 0,-21-1 0,21-21 16,0 1-16,0-1 0,0-21 15,0 22-15,0-22 0,0 0 0,0 0 16,0 0-16,-21-42 31,21 0-15,-21 0-16,0 0 0,21-1 16,-22 1-16,22-21 0,-21 21 0,0-22 15,0 22-15,21-21 0,-21 0 16,0-1-16,21 22 0,0 0 0,0 0 15,-22 0-15,22 42 16,0 0-16,0 21 16,0-21-16,0 22 0,0-1 0,22 0 15,-1 1-15,-21-22 0,21 21 16,0-21-16,21 22 0,-20-22 0,-1 0 16,21 0-16,-21 0 0,22 1 15,-1-22-15,0 0 0,1 0 16,-1 0-16,0 0 0,22 0 0,-22 0 15,22 0-15,-1-22 0,-21 1 16,22 0-16,-22 0 0,1 0 0,20 0 16,-42-22-16,22 1 0,-1 21 0,-21-22 15,0 1-15,-21-21 0,0 20 16,0 1-16,0 0 0,0-1 0,0 1 16,0 0-16,0 20 0,0 1 15,0 0-15,-21 21 0,0 0 16,0 42-16,0-20 15,21 20-15,-22-21 0,1 21 0,0 1 16,21 20-16,0-20 0,-21-1 0,21 0 16,0 1-16,0-22 0,0 21 15,0-21-15,0 0 0,21 1 0,0-1 16,0 0-16,1-21 0,20 0 16,-21 0-16,21 0 0,-20 0 0,20 0 15,0 0-15,1 0 0,-1-21 0,0 0 16,1 21-16,-1-43 0,0 22 15,1 0-15,-1-21 0,-21 20 0,21-20 16,-20 0-16,20-1 0,-21 1 16,-21 0-16,0-1 0,0 22 15,0-21-15,0 21 0,0 0 0,0-1 16,-21 44 0,0-1-16,0 0 0,-1 21 0,1-21 15,0 22-15,0-1 0,21 0 16,0-20-16,-21 20 0,21-21 0,0 21 15,0-20-15,0-1 0,0 0 16,0 0-16,0 0 0,0 0 0,0 1 16,21-1-16,0-21 15,0 0 1,-21-21 0,0-1-1,0 1-15,0 0 16,0 0-16,0-21 0,0 20 0,-21 1 15,21 0-15,-21 21 0,21-21 0,-21 42 32,21 0-32,0 0 0,0 1 15,0-1-15,0 0 0,0 0 16,0 0-16,21 0 0,-21 1 0,21-1 16,0-21-16,0 21 0,1-21 0,-1 0 15,21 0-15,-21 0 0,22 0 16,-1 0-16,0 0 0,1 0 0,-1 0 15,-21-21-15,21 0 0,1 21 16,-22-22-16,21 1 0,-21-21 16,1 21-16,-1-22 0,0 1 0,0 0 15,0-1-15,-21-20 0,0 21 16,21-22-16,-21 1 0,0-1 0,0 1 16,0-1-16,22 22 0,-22-22 15,0 22-15,0 21 0,0-22 0,0 22 16,0 42-1,0 1-15,0-1 0,0 21 16,-22 0-16,1 1 0,21 20 16,-21 1-16,21-1 0,0 1 15,-21-1-15,21 1 0,-21-22 0,21 22 16,0-22-16,0 0 0,0 1 16,0-1-16,0 0 0,0-21 0,0 1 15,21-1-15,0 0 0,-21 0 0,21-21 16,0 0-16,1 0 0,-1 0 15,0 0-15,0 0 0,0 0 0,0-21 16,22 0-16,-22 0 0,0-1 16,0 1-16,0 0 0,1-21 0,-1 21 15,-21-22-15,0 22 0</inkml:trace>
  <inkml:trace contextRef="#ctx0" brushRef="#br0" timeOffset="8479.99">12404 1799 0,'0'21'16,"21"1"-16,0-22 15,0 0-15,0 0 0,22 0 0,-22 0 16,0 0-16,21 0 0,-21 0 16,22 0-16,-1-22 0,-21 1 0,22 21 15,-1 0-15,-21-21 0,21 21 16,-20 0-16,20-21 0,-21 0 0,0 0 15,0-1 1,1 1-16,-22 0 0,21 0 16</inkml:trace>
  <inkml:trace contextRef="#ctx0" brushRef="#br0" timeOffset="9916.04">14647 1609 0,'0'0'0,"0"-21"0,0-1 0,21 1 15,-21 0-15,22 0 16,-22 0-16,21 0 0,-21-1 0,0 1 15,0 0-15,0 0 0,21-21 16,-21 20-16,0 1 0,0 0 0,0 0 16,-21 21-16,0 0 15,-1 0-15,1 0 0,-21 0 0,0 21 16,-1 0-16,1 22 0,0-1 0,-1 0 16,1 1-16,0 20 15,-1 1-15,22-1 0,-21 1 0,21-1 16,-1 1-16,1-1 0,0 1 15,21-22-15,0 0 0,0 1 0,0-1 16,0 0-16,21-21 0,0 22 0,1-22 16,20 0-16,0 0 0,1-21 15,-1 21-15,21-21 0,-20 0 0,-1 0 16,0 0-16,22 0 0,-22-21 0,22 0 16,-22 21-16,0-21 0,22 0 15,-22-22-15,1 22 0,20 0 0,-21-21 16,1-1-16,-1 22 15,-21-21-15,22 0 0,-22-1 0,0 22 16,-21-21-16,0 21 0,0-1 0,-21 22 16,0 0-16,-22 0 0,22 0 15,-21 0-15,-1 22 0,1-1 0,0 0 16,-1 21-16,1-21 0,0 22 16,21-22-16,-22 21 0,22 1 0,-21-22 15,42 21-15,-21-21 0,21 0 0,0 1 16,0-1-16,0 0 0,0 0 15,0 0-15,21-21 0,0 0 16,0 0-16,0 0 0,0 0 16,1 0-16,20 0 0,-21-21 15,0 0-15,22 21 0,-22-21 0,21 0 16,-21-1-16,0 1 0,22-21 16,-22 21-16,0-22 0,0 22 0,0-21 15,-21 0-15,0-1 0,22 1 0,-22 21 16,0 0-16,21-1 0,-21 1 15,0 42 1,0 1-16,-21 20 0,-1-21 16,22 0-16,-21 22 0,21-22 0,0 21 15,0-21-15,0 0 0,0 1 0,0-1 16,0 0-16,0 0 0,21 0 16,1 0-16,-1-21 0,0 22 15,0-22-15,21 0 0,-20 0 0,20 0 16,0 0-16,1 0 0,-22 0 15,21 0-15,0 0 0,1-22 0,-22 1 16,21 0-16,1 0 0,-22 0 16,21 0-16,0-22 0,-20 22 0,-1-21 15,0 21-15,0-22 0,0 22 16,-21-21-16,0 21 0,0-1 0,-21 22 31,21 22-31,-21-1 0,0 0 16,21 0-16,0 21 0,0-20 0,0-1 15,0 21-15,0-21 16,0 0-16,0 1 0,0 20 0,0-21 16,0 0-16,0 0 0,0 1 15,0-1 1,0-42 15,0-1-15,0 1-16,0 0 15,-21 21-15,-1-21 16,1 21 0,21 21-1,-21-21-15,21 21 0,0 0 16,0 1-16,0-1 16,21-21-16,0 0 0,1 21 15,-1-21-15,0 0 0,0 0 0,0 0 16,22 0-16,-22 0 0,21 0 15,-21 0-15,22 0 0,-1-21 0,0 21 16,1-21-16,-1-1 0,-21 1 0,21 0 16,1 0-16,-1 0 0,0-22 15,1 22-15,-22-21 0,21 0 0,-21-1 16,1 22-16,-1-21 0,-21-1 16,0 22-16,0 0 0,0 0 15,-21 21-15,-1 0 16,1 21-16,0 0 0,0 22 0,0-22 15,0 21-15,21-21 0,0 22 0,-22-22 16,22 0-16,0 21 0,0-21 16,0 1-16,0-1 0,0 0 15,22-21-15,-1 0 16,0 0-16,0 0 0,0 0 16,0 0-16,22-21 0,-22 21 0</inkml:trace>
  <inkml:trace contextRef="#ctx0" brushRef="#br0" timeOffset="11966.97">17928 2201 0,'0'0'0,"0"22"0,0-1 15,0 0 1,0 0-16,0 0 16,21-42 15,0 0-31,1 21 15,-1-21-15,21 0 0,0-22 16,-20 22-16,41 0 0,-21-21 0,1-1 16,20 1-16,-20-22 0,20 1 15,-21-1-15,22 1 0,-1-1 0,-20 1 16,20-1-16,-42 1 0,22-1 16,-22 1-16,0-1 0,-21 22 0,0 0 15,-21-1-15,0 1 0,0 21 16,-22 21-16,-20 0 0,20 0 0,-20 0 15,-1 0-15,1 42 16,21-21-16,-22 22 0,22-1 0,-1 0 16,1 22-16,21-1 0,21 1 15,0-1-15,0 1 0,42-1 0,-21 1 16,22-1-16,-22-20 0,21 20 16,1-20-16,-1-1 0,0-21 0,-21 21 15,1-20-15,20-1 0,-21 0 0,-21 0 16,0 0-1,-21-21-15,0 0 0,0 0 16,-22-21-16,22 21 0,-21-21 16,-1 0-16,22 0 0,-21-22 0,21 22 15,-22 0-15,22-21 0,0 20 16,0-20-16,0 21 0,0 21 16,21 21-1,0 21-15,0-20 0,21 20 16,0 0-16,0-21 0,0 22 0,22-1 15,-1-21-15,-21 22 0,43-22 16,-22 0-16,0 0 0,22 0 0,-1-21 16,1 21-16,-1-21 0,1 0 15,20 0-15,-20 0 0,-1 0 0,1-21 16,21 21-16,-22-21 0,1 0 0,-22 0 16,0 0-16,1-1 15,-1-20-15,-21 21 0,0-21 0,-21-1 16,0 1-16,0 0 0,0-1 15,-21-20-15,0 20 0,-21 1 0,20 21 16,1 0-16,0 0 0,-21 21 16,21 0-16,-22 21 0,22 0 0,-21 21 15,21 1-15,-1-1 0,-20 0 0,21 1 16,0-1-16,0 0 0,-1 1 16,1-1-16,21 0 0,0-21 0,0 22 15,0-22-15,0 0 0,21 0 16,1 0-16,-1-21 0,0 0 0,21 0 15,-21 0-15,22 0 0,-1 0 16,0-21-16,1 21 0,-22-21 16,21 0-16,1 0 0,-22 0 0,0-1 15,21-20-15,-21 21 0,-21-21 16,0 20-16,0-20 0,0 0 0,0 21 16,0-1-16,0 1 0,0 0 0,0 42 15,0 0 1,0 1-16,-21-1 0,21 21 0,0-21 15,0 0-15,0 22 0,0-22 16,0 0-16,0 0 0,21 0 0,1 1 16,-1-1-16,21 0 0,-21-21 15,22 0-15,-1 0 0,0 0 16,1 0-16,20 0 0,-21 0 0,1 0 16,-1-21-16,0 21 0,-20-21 15,20-1-15,-21 1 0,0 0 0,0 0 16,1-21-16,-1 20 0,-21-20 15,0 0-15,0 21 0,0-22 0,0 22 16,0-21-16,0 21 16,0 42-16,-21 0 15,21 0-15,-22 0 0,22 22 0,0-22 16,0 21-16,0-21 0,-21 22 16,21-22-16,0 21 0,0-21 15,0 0-15,0 1 0,0-1 16,0 0-16,0 0 15,0-42 17,21 21-32,-21-21 0,22 0 0,-22-1 15,21 1-15,0 0 0,-21-21 16,21 21-16,0-22 0,0 1 0,1 21 16,-1-22-16,0 22 0,-21 0 15,21 0-15,0 0 0,0 21 0,-21 21 16,22 0-16,-22 0 15,21 0-15,-21 1 0,0 20 16,0-21-16,0 0 0,0 22 0,0-22 16,0 0-16,21 0 0,-21 0 15,21 0-15,0 1 0,-21-1 0,21-21 16,1 0-16,-22 21 0,21-21 0,0 0 16,0 0-16,0 0 0,0 0 15,1-21-15,-1 21 0,0-21 0,0-1 16,0 1-16,0 0 0,22 0 15,-43 0-15,42 0 0,-42-1 0,21-20 16,0 21-16,1-21 0,-1 20 16,0 1-16,0 0 0,0 21 0,0 0 15,-21 21 1,0 0-16,0 1 0,0-1 16,0 0-16,0 21 0,0-21 0,0 1 15,0-1-15,0 0 0,0 0 16,0 0-16,0 0 0,0 1 0,22-1 15,-1 0-15,0-21 0,21 0 16,-21 21-16,22-21 0,-22 0 0,21 0 16,1 0-16,-22 0 0,21 0 15,0-21-15,1 0 0,-22 0 0,21-1 16,-21 1-16,22 0 0,-22-21 0,0 21 16,-21-22-16,0 1 15,0 0-15,0-1 0,0 22 0,0-21 16,0 21-16,-21 21 15,0 21-15,0 0 0,-1 0 16,1 0-16,0 22 0,21-22 0,0 21 16,-21-21-16,21 0 0,0 22 15,0-22-15,0 0 0,0 0 0,0 0 16,0 1-16,21-1 16,0-21-16,0 0 0,1 0 15,-1 0-15,0 0 0,0 0 16,0 0-16,0 0 0,22 0 0,-22-21 15,21-1-15,1 1 0,-1 0 16,0 21-16</inkml:trace>
  <inkml:trace contextRef="#ctx0" brushRef="#br0" timeOffset="13436.08">22373 2201 0,'0'0'0,"0"22"15,0-1-15,21-21 16,0 0 0,1 0-16,-1-21 0,0 21 0,0-22 15,0 1-15,22 0 0,-22 0 0,0-21 16,0-1-16,21 1 16,-20 0-16,-1-22 0,0 22 0,0-43 15,0 22-15,0-1 0,1-21 16,-1 1-16,0-1 0,0 22 0,0-22 15,0 21-15,1 1 0,-1-1 16,-21 43-16,0-21 0,0 63 16,0 21-16,-21 1 15,-22-1-15,22 22 0,0-1 0,-21 1 16,20-1-16,-20 22 0,0-22 16,21 22-16,-22-22 0,22 1 15,21-1-15,0 1 0,0-1 16,0-20-16,0 20 0,0-20 0,21-22 15,0 21-15,1-21 0,20 0 0,-21 1 16,0-1-16,22-21 0,-1 0 16,-21 0-16,21 0 0,1 0 0,-1 0 15,-21 0-15,22 0 0,-1-21 16,-21-1-16,21 1 0,-20 0 0,-1-21 16,0 21-16,0-22 0,0 1 15,0 21-15,-21-22 0,0 22 0,0 0 16,0 0-16,0 42 15,-21 0 1,0 0-16,0 1 0,21-1 0,-21 0 16,0 21-16,21-21 0,-22 1 15,22-1-15,0 0 0,0 0 0,0 0 16,0 0-16,22-21 0,-1 22 16,0-22-16,21 0 0,-21 0 0,22 0 15,-22 0-15,21 0 0,1 0 16,-1 0-16,0 0 0,1 0 0,-1-22 15,0 1-15,-21 0 0,22 0 0,-1 0 16,-21 0-16,0-22 0,22 22 16,-22-21-16,0 21 0,0-22 0,-21 22 15,0 42 17,-21 0-32,0 1 0,0 20 15,0-21-15,-1 0 0,1 22 0,0-22 16,21 21-16,-21-21 0,0 0 0,21 1 15,0-1-15,0 0 16,0 0-16,0-42 47,0 0-47,21 21 0,0-21 0,0-1 16,0 1-16,1 0 0,-1-21 15,0 21-15,0-22 0,0 22 16,22-21-16,-22 21 0,0-1 15,-21 1-15,21 21 0,-21 21 16,0 1 0,0-1-16,0 0 0,0 0 0,0 0 15,0 22-15,0-22 0,0 0 16,0 0-16,0 0 0,0 0 0,0 1 16,0-1-16,0 0 0,0 0 0,21-21 15,-21 21-15,21-21 16,1 0-16,-1 0 15,0 0-15,-21-21 16,21 0-16,0 0 0,0 21 0,1-21 16,-1-22-16,0 22 0,0 0 0,21-21 15,-20-1-15,20 1 0,-21 0 16,21 20-16,-20-20 0,20 0 0,-21 21 16,21-1-16,-20 1 0,-1 21 15,-21 21-15,0 1 0,0-1 16,0 0-16,0 21 0,0-21 15,-21 22-15,21-22 0,0 21 0,-22-21 16,22 1-16,0 20 0,0-21 16,0 0-16,0 0 0,0 1 0,0-1 15,22 0-15,-1-21 16,0 0-16,0 0 0,0 0 16,0 0-16,22 0 0,-22 0 0,0 0 15,21 0-15,1-21 0,-22 0 16,21-1-16,-21 1 0,22 0 0,-1-21 15,-21 21-15,22-22 0,-22-20 16,0 20-16,0 1 0,0 0 0,0-1 16,-21 1-16,0 21 0,0 0 15,-21 21-15,0 0 0,-21 21 16,21 21-16,-22-21 0,22 22 16,-21-1-16,21 0 0,-1 1 15,1-1-15,0 0 0,21 1 0,0-22 16,0 21-16,0-21 0,0 22 15,21-22-15,0 0 0,1-21 0,-1 21 16,0 0-16,21-21 0,-21 0 16,22 0-16,-22 0 0,21 0 0,-21 0 15,1 0-15,20-21 0,-21 0 16,0 21-16,22-21 0,-22 0 0,0 0 16,0-22-16,0 22 0,0-21 0,1-1 15,-22 1-15,21 0 0,-21-1 16</inkml:trace>
  <inkml:trace contextRef="#ctx0" brushRef="#br0" timeOffset="13646.96">24977 1312 0,'0'0'0,"-22"0"0,-41 0 16,42 0-1,21 22 17</inkml:trace>
  <inkml:trace contextRef="#ctx0" brushRef="#br0" timeOffset="13891.87">23093 1524 0,'0'0'0,"-43"21"16,1-21-16,21 0 0,0 21 0,42-21 16,0 0-1,0 0-15,22 0 0,-22 0 16,21 0-16,-21 0 0,22 0 15,-1 0-15,0-21 0,-21 21 0,22 0 16,-22 0-16,21-21 0,-21 21 16,1 0-16,-1 0 0,-42 0 31,-1 0-31</inkml:trace>
  <inkml:trace contextRef="#ctx0" brushRef="#br0" timeOffset="15112.09">6435 2519 0,'0'0'0,"-85"0"15,43 0-15,-1 0 0,1 0 16,21 21-16,-22-21 0,22 0 0,-21 21 16,21-21-16,0 0 0,21 21 15,0 1 1,21-22 0,0 21-16,0-21 0,21 0 0,-20 0 15,20 0-15,21 0 0,-20 0 16,20 0-16,1 0 0,20 0 0,-20 21 15,21-21-15,-1 0 0,1 0 0,21 0 16,-22 0-16,22 0 0,0 0 16,21 0-16,0 0 0,0 0 0,0 0 15,0 0-15,21 0 0,0 0 16,1 0-16,20 0 0,-21 0 16,21 0-16,1 0 0,-1 0 0,0 0 15,22 0-15,-1 0 0,1 0 16,-22 0-16,22 0 0,-1 0 0,1 0 15,-1 0-15,1 0 0,-1 0 16,1 0-16,-1 0 0,1 21 0,-1-21 16,1 0-16,-1 0 0,-20 0 0,20 0 15,1 21-15,-1-21 0,-21 0 16,22 0-16,-22 21 0,22-21 0,-22 0 16,0 22-16,22-1 0,-22-21 15,1 0-15,20 21 0,-21-21 16,22 0-16,-22 21 0,1-21 0,20 0 15,-21 21-15,22-21 0,-22 0 16,1 21-16,-1-21 0,0 22 0,22-22 16,-22 0-16,0 21 0,22-21 15,-22 0-15,22 21 0,-1-21 0,-20 0 16,20 21-16,1-21 0,-22 0 0,21 21 16,1-21-16,-22 21 0,22-21 15,-22 22-15,22-22 0,-1 21 0,1-21 16,-22 0-16,21 21 0,1-21 15,-1 0-15,1 21 0,-1-21 16,1 0-16,-1 0 0,1 0 0,-1 0 16,22 0-16,-21 0 0,-1 0 15,-21 0-15,22 0 0,-22 0 0,1 0 16,-1 0-16,-21 0 0,0 0 16,0 0-16,-21 0 0,-21 0 0,21 0 15,-42 0-15,21 0 0,-43 0 16,22 0-16,-43 0 0,1 0 0,-1 0 15,-21 0-15,-42 0 16,-21 0-16,-1 0 16,1 0-16</inkml:trace>
  <inkml:trace contextRef="#ctx0" brushRef="#br0" timeOffset="17531.09">6477 4276 0,'0'0'0,"21"-21"16,0-1-1,0 22-15,22-42 0,-22 21 16,0 0-16,21 0 0,-20-1 0,20-20 16,-21 21-16,0 0 0,-21 0 15,0-1-15,0 1 0,-21 0 0,0 21 16,-21-21-16,-1 21 0,1 0 0,0 0 16,-22 0-16,1 21 0,20 0 15,-20 0-15,20 1 0,1 20 16,0 0-16,-1-21 0,22 22 15,0-1-15,0 0 0,21-20 0,0 20 16,0-21-16,21 21 0,0-20 16,0-1-16,22 0 0,-22 21 0,21-21 15,-21 1-15,22 20 0,-1-21 0,0 21 16,1-20-16,-22 20 0,0 0 16,21 1-16,-42-1 0,0 0 0,0 1 15,0-1-15,0-21 0,0 21 16,-42-20-16,21 20 0,-21-21 0,20 0 15,-20-21-15,0 0 0,21 0 16,-22 0-16,22 0 0,-21 0 16,21-21-16,-22 0 0,22 0 0,0-22 15,0 1-15,0 21 0,-1-21 16,1-1-16,0-20 0,0 20 0,0 1 16,0 0-16,21-1 0,0 22 15,-22-21-15,22 21 0,0 0 0,0 42 31,0 0-31,22 0 0,-1 21 16,-21 1-16,21-22 0,0 42 0,0-20 16,0-1-16,1 0 0,20 1 15,-21-1-15,21-21 0,-20 22 16,20-22-16,0 0 0,-21 0 16,22 0-16,-1 0 0,0-21 0,1 0 15,-1 0-15,0 0 0,1 0 0,-1 0 16,0-21-16,1 0 0,20 0 15,-20 0-15,-1 0 0,0-22 0,1 22 16,-22-21-16,0-1 0,0 22 16,0-21-16,-21 0 0,0-1 0,0 22 15,0-21-15,0 21 0,0-1 0,-21 1 16,21 0-16,-21 21 0,0 0 16,0 0-16,-1 21 0,1 0 15,0 1-15,21 20 16,-21 0-16,0 1 0,0-1 0,21 0 15,0 1-15,0-1 0,0 0 0,0 1 16,0-1-16,0-21 0,0 21 16,21-20-16,0-22 0,21 21 0,-21 0 15,22-21-15,-22 0 0,21 0 16,1 0-16,-22-21 0,21 0 0,0-1 16,1 1-16,-22 0 0,21-21 0,1 21 15,-1-22-15,0-20 0,-21 20 16,22-20-16,-22 21 0,0-22 0,0 1 15,0-1-15,1 1 16,-22-1-16,0-21 0,0 22 0,0-22 16,21 22-16,-21-1 0,0 22 0,0 0 15,0 20-15,0 1 0,0 42 16,0 1-16,0 20 16,0 0-16,-21 22 0,21-1 15,0 1-15,-22-1 0,22 1 0,0-1 16,0 1-16,0-1 0,0-20 15,0 20-15,0-21 0,0 22 0,0-22 16,0 1-16,0-1 0,0-21 0,0 21 16,22-20-16,-22-1 0,21-21 15,0 21-15,21-21 0,-21 0 0,1 0 16,20 0-16,-21 0 0,0-21 16,22 0-16,-22 21 0,21-43 15,-21 22-15,0 0 0,1 0 0,-1-22 16,0 1-16,-21 21 0,0-21 15,0-1-15,0 22 0,0-21 0,0 21 16,0-1-16,0 1 0,0 0 16,-21 21-16,0 0 0,-1 0 15,1 21-15,0 0 0,0 1 0,0 20 16,0-21-16,-1 21 0,1 1 16,21-1-16,0 0 0,-21-20 15,21 20-15,0-21 0,0 21 0,0-20 16,0-1-16,21 0 0,0 0 15,1-21-15,-1 0 0,0 21 0,21-21 16,-21 0-16,22 0 0,-1-21 16,0 21-16,1-21 0,-22 0 0,21 0 15,1-1-15,-1-20 0,-21 0 0,21 21 16,1-22-16,-22 1 0,21 0 16,-21-1-16,22 1 0,-22 21 0,0 0 15,0-1-15,0 1 0,1 21 16,-1 0-16,0 0 0,-21 21 31,0 1-31,0-1 16,0 0-16,0 0 15,0-42 32,0 0-47,0 0 16,0-1-16,0 1 15,0 0-15,0 0 0,0 0 16,-21 0-16,0 21 0,-1 0 16,1 0-16,0 21 15,0 0 1,21 0-16,-21 0 0,21 0 0,-21 22 16,-1-1-16,22 0 0,-21-20 0,21 20 15,-21 0-15,21 1 0,0-1 16,0 0-16,0-21 0,0 22 0,21-22 15,0 0-15,1 0 0,20 0 0,-21-21 16,0 0-16,22 22 0,-1-22 16,0 0-16,-21 0 0,22-22 0,-1 22 15,0-21-15,1 0 0,-1 0 16,-21-21-16,22-1 0,-1 1 0,-21 0 16,21-22-16,-20 22 0,-1-22 0,0 1 15,0-1-15,0 1 16,0-1-16,1 1 0,-1-22 0,0 43 15,0-22-15,-21 22 0,0 0 16,0 20-16,0 1 0,0 42 16,0 1-16,0-1 0,-21 21 15,0 0-15,0 1 0,21 20 16,-22-20-16,1 20 0,0-21 0,21 1 16,0 20-16,-21-20 0,21 20 15,0-21-15,0 1 0,0 20 0,0-20 16,0-22-16,0 21 0,0 0 0,0-20 15,21-1-15,0 0 16,-21 0-16,21-21 0,1 0 0,-1 0 16,0 0-16,0 0 0,0 0 0,0-21 15,1 0-15,-1 0 0,0-1 16,0-20-16,0 21 0,-21-21 0,0-1 16,0 1-16</inkml:trace>
  <inkml:trace contextRef="#ctx0" brushRef="#br0" timeOffset="17715.63">9038 4593 0,'0'0'0,"-42"0"16,42 21-16,21-21 31,21 0-31,-21 0 0,22 0 16,-22 0-16,21 0 0,1-21 0,-22 21 15,21-21-15,0 21 0,-20 0 0,-1-21 16,0 21-16,0 0 0,0-21 15,0 0-15,-21-1 16</inkml:trace>
  <inkml:trace contextRef="#ctx0" brushRef="#br0" timeOffset="20907.57">10689 4784 0,'21'0'16,"-21"-21"0,21-1-16,-21 1 15,22 0-15,-22 0 16,21 0-16,-21 0 0,0-1 16,0 1-16,0 0 0,0-21 15,0 21-15,0-1 0,-21 1 0,-1 0 16,1 0-16,0 0 0,0 0 0,-21 21 15,20 0-15,1 0 0,-21 0 16,21 21-16,-22 0 0,1 0 0,21 21 16,-21-20-16,20 20 0,1-21 15,0 21-15,0 1 0,0-1 16,0 0-16,21 1 0,-22-1 0,22 0 16,0 1-16,0-1 0,0-21 15,0 0-15,0 1 0,0-1 0,22 0 16,-1-21-16,0 0 0,0 0 0,21 0 15,-20 0-15,-1-21 16,0 0-16,0-1 0,0 1 0,0 0 16,1 0-16,-1 0 0,21-22 15,-21 1-15,0 21 0,1-21 0,20-1 16,-21 1-16,0 0 0,0 20 0,-21-20 16,0 0-16,22 21 15,-22-1-15,21 1 0,-21 42 16,0 1-1,0-1-15,0 21 0,0 0 16,0 1-16,-21-1 0,21 0 0,-22 1 16,22-1-16,0 22 0,0-22 0,0 0 15,0 1-15,0-22 0,0 21 16,0 0-16,22-20 0,-1-1 0,0-21 16,0 21-16,0-21 0,22 0 15,-22 0-15,21 0 0,0-21 0,1 0 16,-1-1-16,0-20 0,1 21 0,-1-21 15,0-1-15,1 1 16,-22 0-16,21-1 0,-21-20 0,1 20 16,20 1-16,-21-21 0,-21-1 0,21 22 15,-21-22-15,21 22 0,-21-22 16,0 22-16,0 0 0,0-1 0,0 1 16,0 21-16,0 42 15,0 0-15,0 22 16,0-22-16,0 42 0,-21-20 0,0 20 15,21-21-15,-21 22 0,0-1 16,21 1-16,0-1 0,-21-20 0,21 20 16,-22-20-16,22-1 0,0 0 0,0 1 15,0-1-15,0-21 16,22 0-16,-1 0 0,0 1 0,0-22 16,0 0-16,0 0 0,22 0 0,-22-22 15,21 1-15,-21 0 0,22 0 16,-1-21-16,0-1 0,1 1 0,-1 0 15,-21-1-15,22-20 0,-1 20 0,-21 1 16,0-21-16,0-1 0,1 22 16,-22-22-16,21 22 0,-21-22 0,0 22 15,0 0-15,0 21 0,0-22 16,-21 43-16,-1 0 0,1 21 16,21 1-16,-21-1 0,0 21 0,0 22 15,21-22-15,0 0 16,-21 22-16,21-22 0,-22 22 0,22-22 15,0 0-15,0 22 0,0-22 0,0 0 16,0-20-16,0 20 0,0-21 16,22 0-16,-22 0 0,21 1 0,0-1 15,0-21-15,0 0 0,0 0 0,1 0 16,20 0-16,0 0 0,1 0 16,-1-21-16</inkml:trace>
  <inkml:trace contextRef="#ctx0" brushRef="#br0" timeOffset="21187.49">13462 3979 0,'0'22'15,"0"-1"-15,-21 0 0,0 0 0,-1 21 0,1 22 16,0-22-16,0 22 0,0-1 15,0-20-15,-1 41 0,1-20 0,21-1 16,-21 1-16,0-1 0,0 1 0,0-1 16,21 1-16,0-22 15,-22 0-15,22 1 0,0-1 0,0-21 16,0 0-16,0 1 0,0-1 0,22-21 31,-22-21-31,0-1 0,0 1 16,0 0-16</inkml:trace>
  <inkml:trace contextRef="#ctx0" brushRef="#br0" timeOffset="21976">12806 4699 0,'0'0'0,"-21"0"16,21 21 0,21-21-16,0 0 15,0 0-15,0 0 0,22 0 0,-1 0 16,0 0-16,1 0 0,-1 0 15,21 0-15,-20-21 0,20 0 0,1 0 16,-1 0-16,-20-1 0,20 1 0,1 0 16,-22-21-16,0 21 0,1-1 15,-1-20-15,-21 0 0,0-1 0,0 1 16,1 0-16,-22 21 0,0-22 16,0 22-16,0 0 0,0 0 0,0 42 15,-22 21 1,1-21-16,21 22 15,-21-1-15,0 0 0,21 22 0,-21-22 16,0 1-16,-1-1 0,22 0 0,-21 22 16,0-22-16,21 0 0,0-20 15,-21 20-15,0 0 0,21 1 0,-21-22 16,21 21-16,-22-21 0,1 0 0,21 1 16,0-1-16,0 0 15,0-42 1,0 0-16,0-1 15,21 1-15,1-21 0,-1 21 16,21-22-16,-21 1 0,0 21 0,1 0 16,-1 0-16,0-1 0,0 1 15,0 0-15,0 21 0,1 0 16,-22 21-16,0 0 16,0 1-16,0-1 0,0 0 15,0 0-15,0 0 0,0 0 0,0 1 16,0-1-16,0 0 0,0 0 0,0 0 15,0 0-15,21 1 0,0-1 16,0-21-16,0 0 16,0 0-16,1 0 0,20 0 0,-21 0 15,21 0-15,1-21 0,-1-1 16,0 1-16,1 0 0,-1-21 0,0 21 16,1-22-16,-1 22 0,-21-21 15,22-1-15,-22 1 0,0 21 16,0-21-16,-21 20 0,21 1 0,-21 0 15,0 0-15,-21 21 16,-21 0-16,21 0 0,-1 21 16,1 0-16,0 0 0,0 1 0,0-1 15,0 21-15,21-21 0,-22 22 0,22-22 16,0 21-16,0-21 0,0 0 16,0 1-16,0-1 0,22 0 0,-1 0 15,0 0-15,0-21 0,21 0 16,-20 0-16,-1 0 0,0 0 15,21 0-15,-21-21 0,22 0 16,-22 0-16,21 0 0,1-1 0</inkml:trace>
  <inkml:trace contextRef="#ctx0" brushRef="#br0" timeOffset="23395.13">15600 4191 0,'0'0'16,"-21"21"-16,-22 22 0,22-22 16,21 0-16,0 0 15,0 0-15,21 0 0,0-21 16,1 0-16,-1 0 16,21 0-16,0 0 0,-20-21 0,20 21 15,0-21-15,1 0 0,-1 0 0,0 0 16,1-22-16,-22 22 0,21-21 15,-21 21-15,0-22 0,1 1 0,-1 21 16,-21-22-16,0 22 0,0 0 16,0 0-16,0 0 0,0 0 0,-21 42 15,21 0 1,-22 0-16,1 0 0,21 22 16,0-1-16,-21 0 0,0 1 15,21-1-15,-21 21 0,21-20 0,0-1 16,-21 0-16,21 22 0,-22-22 15,1 1-15,21-1 0,0 0 0,-21-21 16,21 22-16,-21-1 0,21 0 16,0-20-16,-21-1 0,21 21 0,-21-21 15,21 0-15,-22-21 0,22 22 0,-21-22 16,0 0 0,0 0-16,0 0 0,21-22 15,0 1-15,-21 0 0,21 0 16,-22 21-16,22-21 0,0 0 15,0-1 1,-21 22-16,0 0 16,21 22-1,0-1-15,0 0 0,0 0 16,0 0-16,0 0 0,0 1 0,0-1 16,21 0-16,0 0 15,1 0-15,-1-21 0,21 0 16,-21 0-16,22 0 0,-22 0 15,21 0-15,0 0 0,1 0 0,20-21 16,-20 0-16,-1 21 0,21-21 0,-20-22 16,-1 22-16,0 0 0,1-21 15,-1 21-15,0-22 0,-20 1 16,-1 21-16,0-22 0,0 1 0,-21 21 16,0-21-16,0 20 0,0 1 15,0 0-15,-21 21 16,0 21-16,0 0 15,-1 1-15,1 20 0,0-21 16,0 21-16,0-20 0,0 20 0,21-21 16,-22 0-16,22 22 0,-21-22 15,21 0-15,0 21 0,0-21 0,0 1 16,21-1-16,1-21 0,-1 0 16,0 0-1,21 0-15,-21 0 0,1 0 0,20 0 16,-21-21-16,21-1 0,1 22 0,-1-42 15,0 21-15,-20 0 0,20 0 16,-21-22-16,21 22 0,-20-21 0,-1 21 16,0-22-16,0 22 0,-21 0 0,21 0 15,-21 0-15,-21 21 32,0 21-32,21 0 0,0 0 15,0 21-15,0-20 0,0-1 16,0 0-16,0 0 0,0 0 0,0 0 15,0 1-15,0-1 16,0 0-16,0 0 0,0 0 16,21 0-16,0-21 0,-21 22 0,21-22 15,1 0 1,-22-22 0,0 1-1,0 0-15,-22 0 0,1 0 16,0 0-16,0 21 15,0 0 1,21 21-16,0 0 0,0 0 16,0 0-16,0 0 15,21 1 1,0-22-16,0 0 0,0 0 16,1 0-16,-1 0 0,0 0 15,21-22-15,-21 22 0,1-21 0,20 0 16,-21 0-16,21 0 0,-20 0 0,-1-1 15,21 1-15,-21-21 0,0 21 16,1-22-16,-1 1 0,0 0 0,0-1 16,0-20-16,0 21 0,1-22 15,-1 1-15,0-1 0,0 1 0,0 20 16,-21-20-16,21 20 0,-21 22 0,22 0 16,-22 0-16,0 0 15,0 42 1,-22 0-16,1 21 0,0-20 15,0 41-15,-21-21 0,20 22 0,1-22 16,-21 22-16,21-1 0,0 1 0,-1-1 16,1-20-16,0 20 0,21-21 15,0 1-15,0-1 0,0 0 0,0 1 16,-21-22-16</inkml:trace>
  <inkml:trace contextRef="#ctx0" brushRef="#br0" timeOffset="23480.08">17357 4953 0,'0'0'15,"21"0"-15,0-21 16,0 21-16,0-21 0,0 0 0,1 21 15,-1-43-15,0 22 0,0 0 16,21-21-16,-20 20 0,-22-20 16</inkml:trace>
  <inkml:trace contextRef="#ctx0" brushRef="#br0" timeOffset="23679.97">17187 4466 0,'0'0'15,"-21"0"-15,0 21 16,21 1-16,21-22 16,0 0-16,22 0 0,-22 0 15,0 0-15,21 0 0,-21-22 16,22 22-16,-22 0 0,0 0 0,21-21 16,-20 21-16,-1 0 0,0-21 15,-21 0-15,21 0 0</inkml:trace>
  <inkml:trace contextRef="#ctx0" brushRef="#br0" timeOffset="25323.12">18436 4339 0,'0'0'0,"21"0"0,22-21 16,-43 0-16,21 21 0,-21-21 15,21 0-15,0-1 0,-21 1 16,21-21-16,-21 21 0,21 0 15,-21-1-15,0 1 0,0-21 0,0 21 16,0 0-16,-21-1 0,0 22 16,0-21-16,0 21 0,0 0 0,-22 0 15,22 0-15,-21 21 0,21 1 16,-22 20-16,22 0 0,-21 1 16,21-1-16,-1 21 0,-20-20 0,21 20 15,0 1-15,-22-22 0,22 22 16,0-22-16,0 0 0,0 1 0,21-1 15,0 0-15,0 1 0,0-1 0,0-21 16,0 21-16,0-20 0,21-1 16,21 0-16,-21 0 0,22-21 0,-1 0 15,0 21-15,1-21 0,20 0 16,-20 0-16,20 0 0,1-21 0,-22 0 16,21 0-16,-20 21 0,-1-43 0,0 22 15,1 0-15,-1 0 16,-21-21-16,0 20 0,1-20 0,-1 0 15,-21 21-15,21-22 0,-21 1 16,0 21-16,0 0 0,0-1 0,0 1 16,-21 21-16,0 0 0,-1 0 0,1 0 15,0 0-15,0 21 0,0 1 16,0-1-16,-1 21 0,1-21 0,0 22 16,0-22-16,0 21 0,0-21 15,-1 22-15,1-22 0,0 21 0,21-21 16,0 0-16,0 1 0,0-1 0,0 0 15,21-21 1,0 0-16,1 0 16,-1 0-16,21-21 0,-21 21 0,0-21 15,22-1-15,-22 1 0,0 0 16,21 0-16,-20 0 0,-1-22 0,0 22 16,-21-21-16,21 21 0,-21 0 15,21-1-15,-21 1 0,0 42 31,0 1-15,0-1-16,0 0 0,0 0 0,0 0 16,0 0-16,0 1 0,0-1 15,0 0-15,0 0 16,0 0-16,21-21 16,1 0-16,-1 0 0,0 0 15,0 0-15,0 0 0,0 0 0,22 0 16,-22-21-16,21 0 0,-21 0 0,1 0 15,20-1-15,-21 1 0,0 0 16,22 0-16,-22 0 0,0-22 0,0 22 16,0 0-16,0 0 15,1 21-15,-22 21 16,0 0-16,21 0 0,-21 1 16,0-1-16,0 0 0,21 0 15,-21 21-15,0-20 0,0-1 16,0 0-16,0 0 0,0 0 0,0 0 15,0 1-15,0-1 16,-21-21 0,0 0-16,-1-21 31,22-1-31,-21 1 0,21 0 16,0 0-16,-21 0 0,21 0 15,0-1-15,0 1 0,-21 21 16,21 21-1,0 1 1,0-1-16,0 0 0,0 0 16,0 0-16,0 0 0,21 1 0,0-22 15,-21 21-15,21 0 0,1-21 16,-1 0-16,21 21 0,-21-21 0,22 0 16,-22 0-16,21 0 0,22 0 15,-22 0-15,0 0 0,1-21 0,-1 0 16,0 21-16,1-21 0,-22-1 0,21 1 15,-21 0-15,22 0 0,-22-21 16,0 20-16,0-20 0,0 21 0,-21-21 16,0 20-16,0-20 0,0 0 0,0 21 15,0-1-15,0 1 16,0 0-16,-21 21 16,0 21-16,0 0 0,0 1 0,21-1 15,0 21-15,-22-21 0,22 22 16,-21-1-16,21-21 0,0 21 0,0-20 15,0 20-15,0-21 0,0 21 16,0-20-16,21-1 0,1 0 0,-1 0 16,0-21-16,0 21 0,21-21 0,1 21 15,-1-21-15,0 0 0,1 0 16,20 0-16,-20 0 0,-1-21 0,0 0 16,1 21-16,-22-21 0,21 0 15,-21 0-15,0-1 0,-21 1 16,0-21-16,0 21 0,0 0 0,0-1 15</inkml:trace>
  <inkml:trace contextRef="#ctx0" brushRef="#br0" timeOffset="26015.54">13208 5440 0,'0'0'0,"0"-85"16,0 64-16,0-21 0,0 21 0,0-1 15,0 1-15,0 0 0,-21 21 16,21 21 0,-21 0-16,21 1 0,0-1 0,0 21 15,0 0-15,0 1 0,-22 20 16,22-20-16,-21 20 0,21 1 0,0-1 16,-21 1-16,21-1 0,-21-21 0,0 22 15,0-22-15,21 1 0,-22-1 16,22 0-16,-21 1 0,21-22 0,0 0 15,0 21-15,0-21 0,0 1 16,0-1 0,-21-21-1,0-21 1,0 21-16</inkml:trace>
  <inkml:trace contextRef="#ctx0" brushRef="#br0" timeOffset="26284.17">12636 5906 0,'0'0'0,"0"21"31,0 0-31,0 0 16,0 0-16,0 0 0,22 1 0,-1-1 15,0 0-15,-21 0 0,21 21 0,0-20 16,-21-1-16,21 0 0,1 0 15,-22 0-15,21 0 0,-21 1 0,0-1 16,21 0-16,0 0 0,0 0 16,0-21-16,1 0 15,-1 0-15,0 0 0,0 0 16,0-21-16,0 0 0,1 21 0,20-21 16,-21 0-16</inkml:trace>
  <inkml:trace contextRef="#ctx0" brushRef="#br0" timeOffset="26515.1">13652 5863 0,'0'0'0,"-21"21"31,0 1-31,0-1 0,0 0 0,-22 21 16,22-21-16,-21 22 0,0-22 15,-1 21-15,1-21 0,0 22 0,-1-22 16,1 0-16,0 21 0,-1-20 15,1-1-15,21 0 0,0 0 16,-22 0-16,22 0 0,21 1 0,-21-22 16,0 21-16,0-21 15</inkml:trace>
  <inkml:trace contextRef="#ctx0" brushRef="#br0" timeOffset="35507.51">10414 7070 0,'0'-21'15,"21"21"17,0 0 14,0 0-14,1-22-32,-22 1 0,0 0 31,21 21-31,-21-21 16,-21 21 15,21-21-16,-22 21 1,1-21-16,0 21 0,0 0 16,0 0-16,0 0 15,-1 0-15,1 0 0,0 0 16,0 0-16,0 0 0,0 0 0,-1 0 16,1 0-16,0 21 0,0-21 15,0 0-15,0 0 0,-1 0 0,1 21 16,0-21-16,0 0 15,0 21-15,21 0 0,-21 0 16,-1-21-16,22 22 0,0-1 0,0 0 16,0 0-16,-21 0 0,21 0 15,0 22-15,0-22 0,-21 0 0,21 21 16,0-20-16,-21-1 0,21 0 16,0 21-16,0-21 0,0 1 0,0-1 15,0 0-15,0 21 0,0-21 16,0 1-16,0-1 0,0 0 15,0 21-15,0-21 0,21 1 0,0-1 16,0 0-16,-21 0 0,22 0 16,-1 0-16,-21 1 0,21-1 0,0 0 15,0 0-15,0-21 0,1 21 16,-1-21-16,0 0 0,0 0 16,0 0-16,0 0 0,1 0 0,-1 0 15,0 0-15,0-21 0,0 21 0,0 0 16,-21-21-16,22 21 15,-1 0-15,-21-21 0,0 0 16,0-1 0,0 1-1,0 0-15</inkml:trace>
  <inkml:trace contextRef="#ctx0" brushRef="#br0" timeOffset="37588.91">10499 7112 0,'0'-21'16,"0"0"-1,0 0 1,0-1-16,0 1 16,0 0-16,0 0 15,-22 0-15,1 21 0,0-21 16,0 21 0,0 0-16,0 0 0,-1 0 0,1 0 15,0 0-15,0 0 0,-21 0 16,20 21-16,-20 0 0,0 0 0,21-21 15,-22 42-15,1-20 0,21-1 16,-22 21-16,1 0 0,21 1 16,0-1-16,0 0 0,-22 22 0,43-22 15,-21 1-15,21 20 0,0-21 16,0 1-16,0-1 0,0-21 0,0 22 16,0-1-16,0-21 0,21 0 0,-21 0 15,21 1-15,1-1 0,-1 0 16,0 0-16,0-21 0,0 21 0,0-21 15,1 0-15,20 0 0,-21 0 16,0 0-16,22 0 0,-1 0 0,-21 0 16,21 0-16,-20-21 0,20 21 0,-21-21 15,0 21-15,22-21 16,-22 21-16,0-21 0,0 21 0,0 0 16,-21-22-16,21 22 0,-21-21 31,22 21 297,-1 0-297,-21-21 204,0 0-220,21 21 63,0 0-46,0 0 233,0 0-249,-21 21 15,-21-21 297,0 0-328,0 0 16,0-21-16,0 21 15,-1 0-15,1 0 0,0-21 0</inkml:trace>
  <inkml:trace contextRef="#ctx0" brushRef="#br0" timeOffset="38039.85">10075 7049 0,'0'0'0,"-21"-64"16,0 43-16,21 0 15,-21 0-15,21-1 0,0 44 47,0-1-47,0 0 0,0 21 0,0 1 16,21 20-16,-21 1 0,21-1 15,-21 1-15,21 20 0,-21-20 0,0 20 16,0-20-16,0 21 0,0-22 0,0 22 16,-21-22-16,0 1 0,0-1 15,0 1-15,-1-22 0,1 22 0,0-22 16,0 0-16,21 1 0,-21-1 15,0 0-15,-1-21 0,22 1 16,-21-1-16,21-42 31,0-1-31,0 1 0,0-21 16,0 21-16,0-22 0,0 1 16,21-21-16,1 20 0,-22-20 0</inkml:trace>
  <inkml:trace contextRef="#ctx0" brushRef="#br0" timeOffset="38731.61">9991 7239 0,'0'0'0,"0"-21"16,0-43-16,0 43 16,0 0-16,0 0 0,0 0 0,0 0 15,0-1-15,21 1 0,0 0 0,21 0 16,-21 0-16,22 21 0,-1 0 15,0 0-15,1 0 0,-1 0 0,0 0 16,1 21-16,-1 21 0,0 1 16,1-1-16,-22 0 0,0 22 0,0-22 15,-21 22-15,0-22 0,0 21 16,-21 1-16,0-22 0,0 1 0,-22 20 16,1-42-16,21 22 0,-21-1 15,-1-21-15,22 21 0,-21-20 16,21-22-16,-1 21 0,1 0 0,0-21 15,0 0-15,0 0 0,0 0 0,-1 0 16,1 0-16,0-21 16,21 0-16,0-1 15,21 22 1,0 0 0,1 0-16,-1 0 0,0 22 0,21-1 15,-21 0-15,1 0 0,-1 0 16,0 0-16,0 22 0,0-22 0,0 0 15,-21 0-15,22 0 0,-1 1 16,-21-1-16,21 0 0,0-21 16,0 21-16,0-21 0,1 0 15,-1 0-15,0 0 0,0-21 0,0 0 16,22 0-16,-22-1 0,21 1 16,-21 0-16,22-21 0,-22 21 0,0-1 15,0-20-15,0 21 0,0 0 16,1 0-16,-22-1 0,0 1 0,0 0 15,0 42 1,0 0 0,0 1-16,0-1 0,-22 0 0,1 21 15,0-21-15,21 1 0,-21-1 0,0 21 16,21-21-16,-21 0 16,21 1-16,-22-1 0,1-21 0,21 21 15,0-42 16,0-22-15,21 22-16,-21 0 0,22-21 16</inkml:trace>
  <inkml:trace contextRef="#ctx0" brushRef="#br0" timeOffset="38892.51">10964 7472 0,'0'0'0,"0"-21"16,-21 21 15,21 21-31,-21 0 16,21 0-16,0 0 15,0 1 1,21-1-16</inkml:trace>
  <inkml:trace contextRef="#ctx0" brushRef="#br0" timeOffset="39560.12">11493 7916 0,'0'0'0,"22"22"0,20-22 16,-21 0-16,0 0 0,0 0 15,1 0-15,-1-22 0,0 22 16,-21-21-16,21 0 0,-21 0 16,21 0-16,-21 0 0,0-1 0,0 1 15,0 0-15,0 0 0,0 0 0,0 0 16,0-1-16,-21 22 0,0 0 15,0 0-15,-22 0 0,22 0 0,0 22 16,-21-1-16,-1 0 0,1 0 16,21 21-16,-21-20 0,-1 20 15,1 0-15,21-21 0,-22 22 0,22-1 16,0-21-16,21 0 0,0 22 16,0-22-16,0 0 0,21-21 15,0 0-15,22 0 0,-22 0 0,21 0 16,1-21-16,-1 0 0,0 0 15,22-1-15,-22 1 0,0 0 0,1 0 16,-1 0-16,0 0 0,-20-1 0,20 1 16,-21 0-16,-21 0 0,21 21 15,-21 21 17,-21 0-32,21 0 0,-21 1 15,0 20-15,0 0 0,-1 1 0,1-1 16,21 21-16,-21-20 0,21 20 15,-21 1-15,21-22 0,-21 22 0,21-1 16,0 1-16,0 20 0,0-20 0,-21-1 16,21 22-16,-22-22 0,1 22 15,21-21-15,-21 20 0,0-20 0,0-1 16,0 1-16,-1-1 0,-20-20 0,21 20 16,0-21-16,-22 1 0,22-22 0,-21 21 15,21-42-15,-22 21 0,22-21 16,-21 0-16,0 0 0,-1-21 0,-20 0 15,-1-21-15,1 21 0,-1-22 16,1 1-16,-1 0 0,22-22 16,0 22-16,-1-22 0,1 1 0,21-1 15,0 1-15,21-1 0,0 1 0,0-1 16,0 1-16,21-1 0,0 22 16,21-22-16,1 22 0,-1 0 0,21-22 15,1 22-15,-1 0 0,1-22 0,21 1 16</inkml:trace>
  <inkml:trace contextRef="#ctx0" brushRef="#br0" timeOffset="40268.06">12509 7154 0,'0'0'0,"-21"0"16,0 22-16,21-1 0,0 0 15,0 21-15,-21 1 0,0-1 0,0 0 16,21 22-16,-22-22 0,1 22 16,21-22-16,-21 21 0,0-20 0,0 20 15,0-20-15,21-1 0,0-21 0,-22 21 16,22-20-16,0-1 0,-21 0 16,21 0-16,0 0 0,21-42 31,1 0-31,-1 0 15,0 0-15,0-1 0,0-20 0,0 21 16,1-21-16,-1-1 0,-21 22 16,21-21-16,0 21 0,0-1 0,-21 1 15,0 0-15,21 21 0,1 0 16,-22 21-16,0 0 16,0 1-16,0-1 0,0 21 0,0-21 15,0 0-15,0 22 0,0-22 16,0 0-16,0 21 0,0-20 0,0-1 15,0 0-15,0 0 0,0 0 16,21-21-16,-21 21 0,21-21 16,0 0-16,0 0 0,0 0 0,22 0 15,-22 0-15,21-21 0,1 0 0,-1 0 16,0 0-16,1-22 0,-1 22 16,0-21-16,1 0 0,-22-1 0,21 1 15,-21 0-15,0-22 0,1 1 16,-1-1-16,0 1 0,-21-1 0,21 1 15,-21 20-15,0-20 0,0 42 0,0-22 16,0 22-16,0 42 16,-21 22-1,0-1-15,0 0 0,-1 22 16,1-1-16,21-20 0,0 20 0,-21 1 16,21-22-16,-21 21 0,21-20 0,0-1 15,0 0-15,0 1 0,0-1 16,0-21-16,0 22 0,0-22 0,0 0 15,0 0-15,0 0 0,0 0 0,21-21 16,0 0-16,0 0 0,1 0 16,-1 0-16,0 0 0,0-21 15,-21 0-15,0 0 0,21 0 16,-21-22-16</inkml:trace>
  <inkml:trace contextRef="#ctx0" brushRef="#br0" timeOffset="40447.94">12975 7599 0,'0'0'0,"-21"0"0,0 0 16,42 0 15,0 0-31,0 0 0,22 0 16,-22 0-16,21 0 0,0-21 0,1 21 15,-1 0-15,22-21 0,-22-1 16,21 22-16,-20-21 0,20 21 0</inkml:trace>
  <inkml:trace contextRef="#ctx0" brushRef="#br0" timeOffset="41199.42">14478 7345 0,'0'0'0,"0"-21"0,0-22 16,0 22-16,-21 21 15,0 0-15,21-21 0,-22 21 16,1 0-16,0 21 0,0 0 16,0 1-16,0 20 15,-1-21-15,1 21 0,0 1 0,0 20 16,-21-20-16,42-1 0,-22 0 0,1 1 16,0-1-16,21 0 0,0 1 15,0-22-15,0 21 0,0-21 0,0 22 16,21-22-16,0 0 0,22 0 0,-22 0 15,21-21-15,1 0 0,-1 0 16,0 0-16,1 0 0,-1 0 0,0-21 16,1 21-16,-1-21 0,0 0 15,1 0-15,-22-22 0,21 22 0,0-21 16,-20-1-16,20 1 0,-21-21 0,21 20 16,-20-20-16,-1-1 15,0-20-15,0-1 0,0 21 0,0-20 16,1 20-16,-1 1 0,-21-1 0,0 22 15,0 0-15,0-1 0,0 22 16,0 0-16,0 0 0,-21 42 16,-1 21-16,-20 1 15,21-1-15,0 0 0,0 22 0,-1-1 16,1 22-16,0-22 0,0 1 0,0-1 16,21 1-16,0-1 0,0-20 15,0-1-15,0 0 0,0 1 0,0-1 16,0-21-16,0 0 0,21 22 0,0-43 15,0 21-15,0 0 0,1-21 16,-1 0-16,21 0 0,-21 0 16,0 0-16,22 0 0,-22 0 0,21-21 15,-21 0-15,22 0 0,-22-1 16,21 1-16,1 0 0,-22-21 0,0 21 16,21-22-16,-21 22 0,1 0 0,-22 0 15,21 21-15,-21 21 16,0 0-16,0 0 15,0 0-15,-21 1 0,21-1 16,0 0-16,0 0 0,-22 0 0,22 0 16,0 1-16,0-1 0,0 0 15,0 0-15,0 0 16,22-21 0,-1 0-16,0 0 0,0-21 15,0 0 1,0 0-16,-21 0 0,0-1 0,22 1 15</inkml:trace>
  <inkml:trace contextRef="#ctx0" brushRef="#br0" timeOffset="41352.33">15727 7260 0,'-64'0'16,"43"0"-16,0 0 15,21 21-15,-21-21 0,0 22 16,21-1-16,0 0 15,21-21 1,0 0-16</inkml:trace>
  <inkml:trace contextRef="#ctx0" brushRef="#br0" timeOffset="42130.91">16319 7303 0,'0'-22'0,"-21"22"15,0 0-15,0 0 16,0 0-16,0 22 0,-1-22 0,-20 21 16,21 0-16,0 0 0,0 21 0,-22-20 15,22 20-15,0 0 0,0-21 16,21 22-16,-21-1 0,-1 0 0,22-20 16,-21 20-16,21-21 0,0 21 15,0-20-15,0-1 0,0 0 0,21 0 16,1-21-16,20 21 0,-21-21 0,21 0 15,-20 0-15,20 0 0,21 0 16,-20 0-16,20 0 0,-20 0 0,20-21 16,1 0-16,-22 0 0,21 0 0,-20-1 15,-1-20-15,0 0 16,1-1-16,-22 1 0,21-21 0,-21-1 16,22-21-16,-22 22 0,0-22 0,0 1 15,0 20-15,-21-21 0,0 22 16,0 21-16,0-22 0,0 43 0,0 0 15,0 0-15,-21 21 16,0 21-16,0 0 0,0 21 16,0 1-16,-1-1 0,1 21 0,0-20 15,0 20-15,0 1 0,0-1 16,21 1-16,0-1 0,-22-20 0,22 20 16,0-21-16,0 1 0,0-1 15,0-21-15,0 22 0,0-22 16,0 0-16,0 0 0,0 0 0,22-21 15,-1 0-15,0 0 16,0 0-16,0 0 0,0 0 16,1-21-16,20 0 0,-21 0 0,0 0 15,22-1-15,-22-20 0,0 21 16,21-21-16,-21 20 0,1 1 0,-1 0 16,0 0-16,0 0 0,-21 0 0,21 21 15,-42 0 1,0 0-16,0 0 15,0 0-15,-22 0 0,22 21 16,-21-21-16,-1 21 0,1 0 16,21 0-16,-21 0 0,20-21 0,-20 22 15,42-1-15,-21 0 0,21 0 0,0 0 16,0 0-16,0 1 0,0-1 16,21 0-16,-21 0 0,21 0 0,22 0 15,-22 1-15,0-22 0,0 21 16,21-21-16,-20 21 0,-1-21 0,21 0 15,-21 0-15,0 0 0,1 0 0,-22 21 16,21-21-16,-21 21 31,-21-21-31</inkml:trace>
  <inkml:trace contextRef="#ctx0" brushRef="#br0" timeOffset="42847.28">12933 8721 0,'0'0'0,"0"-21"0,21-64 16,-21 64-16,0 0 15,0 42 1,21 0-16,-21 21 16,21 1-16,-21 20 0,0 1 15,21-1-15,-21 1 0,0-1 0,0 1 16,0-1-16,0 22 0,0-22 0,0-20 16,0 20-16,-21 1 0,0-22 15,0 21-15,21-20 0,-21-1 0,0-21 16,21 22-16,0-22 0,0 0 0,-22 0 15,1-21-15,0 0 16,0 0-16,0 0 16,21-21-16,-21 0 0,-1 0 0,1-1 15,0-20-15,0 0 16,0 21-16,0-22 0,-1 1 0,1 0 16,21 20-16,-21-20 0,21 21 0,0 0 15,0 42 1,0 0-16,0 21 0,21-20 15,-21 20-15,21 0 0,-21 1 16,0-1-16,0-21 0,0 21 0,22-20 16,-22 20-16,21-21 0,0 0 0,0 0 15,0-21-15,0 0 16,1 0-16,20 0 0,0 0 0,-21-21 16,43 0-16,-22 0 0,1 0 15,20 0-15,-21-22 0,22 22 16,-22-21-16,1 21 0,-1-22 0,-21 22 15,0 0-15,0 0 0,1 0 0</inkml:trace>
  <inkml:trace contextRef="#ctx0" brushRef="#br0" timeOffset="43551.46">9610 11113 0,'63'-64'16,"-42"43"-16,0 0 0,1-43 16,-1 43-16,0 0 15,-21 0-15,21 0 0,-21-22 0,0 22 16,0 0-16,0 0 0,0-22 15,-21 22-15,-21 21 0,20-21 0,-20 21 16,0 0-16,-22 0 0,22 21 0,-22 0 16,22 1-16,-21-1 0,-1 21 15,22 0-15,-22 1 0,22-1 0,0 0 16,20 1-16,1-1 0,21 0 16,0 1-16,0-1 0,43 0 15,-22 1-15,21-1 0,-21-21 0,22 22 16,-1-22-16,0 0 0,1 21 15,-1-21-15,0 1 0,1-1 0,-22 0 16,21 0-16,-21 0 0,0 0 0,1 1 16,-22-1-16,0 0 0,-22 0 15,-20 0-15,21-21 0,-21 21 16,-1-21-16,1 0 0,0 0 0,-22 0 16,1 0-16,20 0 0,-20-21 15,20 21-15,-20-21 0,-1 0 0,22 0 16,0 0-16,-1-22 0,-20 1 15,42 21-15,-22-22 0,1 1 16,21 0-16,0 21 0,0-22 0,21 22 16,0 0-16,0 0 0,21 0 15,0-1-15,0 22 0,21 0 0,22-21 16,-22 21-16,1 0 0,20 0 16,-21 0-16,22 0 0,-22 21 0,1-21 15,-1 0-15,21 22 0</inkml:trace>
  <inkml:trace contextRef="#ctx0" brushRef="#br0" timeOffset="43922.02">9610 11536 0,'0'0'0,"63"42"16,-42-42-16,0 0 0,1 0 0,-1 0 16,0 0-16,0 0 0,0 0 0,0 0 15,1 0-15,20 0 0,-21-21 16,0 0-16,22 0 0,-1 0 0,-21-22 15,21 22-15,-20 0 0,-1-21 16,0 20-16,0 1 0,-21-21 0,0 21 16,0-22-16,0 22 0,-21 0 0,0 21 15,0 0-15,-1 0 0,-20 0 16,21 0-16,-21 21 0,20 0 0,-20 22 16,21-22-16,-21 21 15,20 1-15,1-1 0,0 21 0,21-20 16,0-1-16,0-21 0,0 22 0,0-22 15,0 21-15,0-21 0,21 0 16,0 1-16,1-22 0,-1 0 0,21 21 16,-21-21-16,0 0 0,1 0 0,20-21 15,-21-1-15,21 1 0,-20 0 16,20 0-16,0 0 0,1-22 0,-1 1 16,-21 0-16,21-22 0,1 22 0,-1-22 15</inkml:trace>
  <inkml:trace contextRef="#ctx0" brushRef="#br0" timeOffset="44143.42">10710 10583 0,'0'0'0,"0"-42"16,0 0-16,0 63 15,0 0-15,-21 0 16,0 43-16,0-22 0,21 22 0,-21-1 16,-1 1-16,1 20 0,0-20 15,0 20-15,-21 1 0,20-21 0,1 20 16,-21-20-16,21-1 0,0-20 0,-1 20 15,22-42-15,0 22 0,0-22 16,0 0-16,0 0 0,22-21 16,-1 0-16,0 0 15,0 0-15,0-21 0,0 0 16,1 0-16,-1-22 0</inkml:trace>
  <inkml:trace contextRef="#ctx0" brushRef="#br0" timeOffset="44508.16">10710 11303 0,'0'0'0,"0"21"0,0 0 0,-21 1 16,21-1-16,0 0 0,0 0 15,0 0-15,0 0 0,21-21 16,0 0-16,1 0 0,20 0 16,-21 0-16,0-21 15,22 0-15,-1 21 0,0-21 0,1 0 16,-1 0-16,0-22 0,-21 22 0,22 0 15,-22-21-15,0 20 0,0-20 16,-21 21-16,0 0 0,0 0 0,0-1 16,-21 1-16,0 21 0,0 0 15,0 0-15,-22 21 0,1 1 0,0-1 16,20 21-16,-20-21 0,0 22 0,21-1 16,-22 0-16,22 1 0,0-1 15,0 0-15,21 1 0,0-22 0,0 21 16,0-21-16,0 0 0,0 1 15,21-22-15,0 0 16,0 0-16,0 0 0,22 0 0,-1 0 16,0 0-16,1-22 0,-1 1 0,0 0 15,22-21-15,-22 21 0</inkml:trace>
  <inkml:trace contextRef="#ctx0" brushRef="#br0" timeOffset="44987.78">11726 10986 0,'0'0'0,"0"-22"0,0 1 15,-21 21 1,0 21-16,21 1 0,-21-1 16,0 0-16,21 21 0,0 1 0,-22-22 15,1 21-15,21 22 16,-21-22-16,21 0 0,0 1 0,0-22 16,0 21-16,0 0 0,0-20 0,0-1 15,21 0-15,0 0 0,1 0 16,20-21-16,0 0 0,1 0 0,-1 0 15,0 0-15,22 0 0,-1-21 0,1 0 16,-1 0-16,1-22 0,-1 22 16,-20-21-16,20 0 0,-21-22 0,22 22 15,-22-22-15,-21 1 0,22-1 0,-1 22 16,-21-22-16,0 1 0,1-22 16,-22 22-16,0-1 0,0 1 15,0 20-15,0 1 0,0 0 0,0 21 16,0-1-16,-22 44 15,1-1-15,0 21 0,0 0 0,0 1 16,0 20-16,-1 1 0,22-1 0,-21 1 16,0-1-16,21 1 0,0-1 15,0 1-15,0-1 0,0 1 0,0-22 16,0 0-16,0 1 0,0-1 0,21 0 16,0-20-16,-21-1 0,22 0 15,-1 0-15,0-21 0,0 0 0,21 0 16,-20 0-16,-1 0 0,0 0 0,21 0 15,-21-21-15,22 0 0,-22 0 16,0-1-16,0-20 0,0 21 16,-21-21-16,0-1 0</inkml:trace>
  <inkml:trace contextRef="#ctx0" brushRef="#br0" timeOffset="45167.68">12277 10986 0,'0'21'15,"21"-21"-15,0 21 0,0-21 0,0 0 16,0 0-16,22 0 0,-1 0 16,0 0-16,1 0 0,-1 0 0,22 0 15,-22 0-15,21 0 0,-20-21 0,20 21 16,-20-21-16,20-1 16,-21 22-16,1-21 0,-22 0 0,21 21 15</inkml:trace>
  <inkml:trace contextRef="#ctx0" brushRef="#br0" timeOffset="46724.06">14203 10583 0,'0'0'15,"0"-21"-15,-21 21 0,-1 0 16,22 21-16,0 1 16,0-1-16,0 0 0,0 0 15,0 0-15,0 0 0,22 1 16,-1-22-16,0 21 15,21-21-15,-21 0 0,22 0 0,-1-21 16,0-1-16,1 1 0,20 0 16,-20 0-16,-1-21 0,0-1 0,1 22 15,-1-21-15,0-1 0,-21 1 0,22 0 16,-22-1-16,-21 22 0,0-21 16,0 0-16,0 20 0,0 1 0,0 0 15,-21 21 1,0 21-16,21 0 0,-22 22 15,1-1-15,21 22 0,-21-1 0,21 22 16,0-22-16,-21 1 16,21-1-16,-21 1 0,21-1 0,0 1 15,0-22-15,0 22 0,0-22 0,0 0 16,0 1-16,0-1 0,0-21 16,0 21-16,0-20 0,0-1 0,0 0 15,0 0-15,0 0 0,-21-21 16,-1 0-16,1 0 0,0 0 15,0 0-15,0-21 0,0 0 0,-1 0 16,1 0-16,0-1 0,0-20 16,0 21-16,0 0 0,-1-22 0,22 22 15,-21 0-15,21 0 16,0 42 0,0 0-16,0 0 0,0 1 15,0-1-15,0 21 0,0-21 0,21 0 16,-21 22-16,22-22 0,-1 0 15,21 0-15,-21 0 0,22 1 0,-22-1 16,21-21-16,0 0 0,1 0 16,-1 0-16,22 0 0,-22 0 0,0 0 15,22 0-15,-1-21 0,-20-1 0,20 1 16,1 0-16,-22 0 0,0 0 16,1-22-16,-22 1 0,21 21 0,-21-21 15,0-1-15,-21 1 0,0 0 0,0-1 16,0 22-16,0-21 15,0 21-15,0-1 0,-21 22 16,0 0-16,0 0 16,21 22-16,-21 20 0,0-21 15,-1 0-15,1 22 0,0-22 0,21 21 16,0 0-16,0-20 0,0 20 16,0 0-16,0-21 0,0 1 0,0-1 15,21 0-15,-21 0 0,43-21 0,-22 0 16,0 0-16,0 0 0,21 0 15,-20 0-15,20 0 0,0 0 0,1-21 16,-1 0-16,0 0 0,1-1 0,-1-20 16,0 21-16,1-21 15,-1 20-15,0-20 0,-21 0 0,1 21 16,-1-22-16,-21 1 0,0 21 0,0 0 16,0-1-16,-21 1 0,-1 21 15,1 0-15,0 21 0,0 1 16,21-1-16,-21 0 0,21 0 0,0 21 15,0-20-15,0 20 0,0-21 16,0 21-16,21-20 0,-21 20 0,21-21 16,-21 21-16,21-20 0,0-1 15,-21 0-15,22 0 0,-22 0 0,21-21 16,-21 21-16,0-42 31,0 0-15,0 0-16,-21 0 0,21 0 0,-22-1 15,1 22-15,21-21 0,-21 0 16,0 21 0,21 21-1,0 0-15,0 1 16,0-1-16,21-21 0,0 21 0,0-21 16,1 0-16,-1 0 0,0 0 0,21 0 15,-21 0-15,1 0 0,20 0 16,-21 0-16,21-21 0,1 0 0,-1-1 15,-21 1-15,22 0 0,-1-21 16,0 21-16,-21-22 0,22 1 16,-1 0-16,-21-1 0,22-20 0,-22-1 15,0 1-15,0-1 0,0-20 16,0 20-16,-21-21 0,22 22 0,-22-1 16,0 1-16,0-1 0,0 22 0,0 21 15,0 0-15,-22 42 16,1 0-16,0 21 15,0 1-15,21 20 0,-21-20 0,0 20 16,-1 1-16,1-1 0,0 1 16,21-1-16,0 1 0,0-1 0,0-21 15,0 1-15,0-1 0,0 0 16,0 1-16,21-1 0,0-21 16,1 22-16,-1-22 0,0 0 0,0-21 15,0 21-15,0-21 0,1 0 16,-1 0-16,21 0 0,0 0 15,-42-21-15,22 0 0,-1 0 0,-21-1 16,0-20-16,0 21 0</inkml:trace>
  <inkml:trace contextRef="#ctx0" brushRef="#br0" timeOffset="46880.14">16489 10732 0,'0'0'0,"-21"0"15,-22 0-15,64 21 31,1-21-31,20 0 0,-21 0 16,0 0-16,22 0 0,-22 0 0,21 0 16,0 0-16,1 0 0,20 0 15,-20-21-15,20-1 0</inkml:trace>
  <inkml:trace contextRef="#ctx0" brushRef="#br0" timeOffset="47123.99">17843 10287 0,'0'0'0,"0"-21"0,-21 0 16,0 21-16,0 0 16,0 0-16,-22 0 0,22 21 0,0 21 15,0-21-15,0 43 0,0-22 0,-1 1 16,1 20-16,0-21 0,21 22 16,0-22-16,-21 1 0,0-1 0,21 0 15,-21 1-15,21-1 0,0 0 0,0-21 16,0 1-16,0-1 0,0 0 15,0 0-15,0 0 0,21-21 16,0-21 0,0 0-16,-21 0 0,21 0 15</inkml:trace>
  <inkml:trace contextRef="#ctx0" brushRef="#br0" timeOffset="47367.43">17632 10435 0,'0'0'0,"0"-42"0,0-64 16,21 106-16,-21-21 15,21 21-15,-21 21 16,21 0-16,-21 0 0,21 22 0,1-1 16,-1 0-16,0 1 0,0-1 15,0 0-15,0 1 0,22-1 0,-22 0 16,0 1-16,21-22 0,-20 21 0,-1-21 16,0 1-16,0-1 15,0 0-15,-21 0 0,21-21 0,1 21 16,-1-21-16,0 0 15,0 0-15,0 0 16,-21-21-16,0 0 0,21 0 16,-21 0-16,22-22 0,-22 22 0</inkml:trace>
  <inkml:trace contextRef="#ctx0" brushRef="#br0" timeOffset="47603.26">18373 10181 0,'0'0'0,"21"-42"0,-21 0 16,0 20-16,0 1 15,-21 42 1,-1 1-16,1-1 16,0 0-16,0 21 0,0 1 0,0-1 15,-1 21-15,1-20 0,0 20 0,0 1 16,0-1-16,0-20 0,21-1 16,-22 21-16,22-41 0,-21 20 0,21 0 15,0-21-15,0 1 0,0-1 0,0 0 16,0 0-16,0 0 0,21-21 15,1 0-15,-1 0 0,0 0 16,0 0-16,21-21 0,1 0 0</inkml:trace>
  <inkml:trace contextRef="#ctx0" brushRef="#br0" timeOffset="48204.11">19389 9991 0,'0'0'0,"0"-43"16,-22 43-16,1 0 0,0 0 16,0 0-16,0 22 0,-22-1 15,22 0-15,-21 0 0,0 21 0,-1 22 16,1-22-16,0 22 0,-1 20 0,1-20 16,0-1-16,-1 1 15,22-1-15,0 1 0,0-1 0,21-20 16,0-1-16,0 0 0,0-20 0,0 20 15,21-21-15,0 0 0,0 0 16,22 1-16,-22-22 0,21 0 0,0 21 16,1-21-16,-22 0 0,21 0 0,1 0 15,-1 0-15,-21-21 0,21 21 16,-20-22-16,-1 1 0,0 0 0,-21 0 16,0 0-16,0 0 0,0-22 0,0 22 15,-21 0-15,0 0 0,-22 0 16,22-1-16,0 1 0,-21 21 0,20 0 15,1 0-15,0 0 0,0 0 16,21-21 0,21 21-1,0-21-15,0 21 16,1 0-16,20-21 0,-21 21 16,0-21-16,0 21 0,1 0 0,-22 21 15,0 0 1,0 0-16,0 0 0,0 22 0,0-22 15,0 21-15,-22-21 0,1 22 0,0-1 16,-21 0-16,21 1 0,-1-1 16,1 0-16,-21 1 0,21-1 15,0 0-15,-22 1 0,22-1 0,0-21 16,0 21-16,0 1 0,-1-1 0,1-21 16,0 22-16,0-22 0,0 0 15,0 0-15,-1 0 0,1 0 0,0 1 16,0-1-16,0-21 0,0 21 0,-22-21 15,22 0-15</inkml:trace>
  <inkml:trace contextRef="#ctx0" brushRef="#br0" timeOffset="48780.04">13271 12171 0,'0'0'0,"0"-42"15,0 20-15,0 1 0,0 0 0,0 0 16,0 0-16,0 0 0,0-1 16,-21 22-16,0 22 15,21-1 1,0 21-16,0 0 0,-21 1 16,21 20-16,0 1 0,-21-1 0,21 1 15,0 20-15,-21-20 0,-1 21 16,22-22-16,-21 22 0,0-22 0,0 1 15,0-1-15,0-20 0,-1-1 0,1 0 16,21 1-16,0-22 0,-21 0 16,21 0-16,-21 0 0,0-21 15,0 0 1,-1 0-16,22-21 0,-21 0 16</inkml:trace>
  <inkml:trace contextRef="#ctx0" brushRef="#br0" timeOffset="48983.65">12700 12742 0,'0'0'0,"0"-21"0,0 0 16,0 0-16,0 0 0,0 42 16,0 0-1,21 0-15,0 0 0,0 22 0,1-22 16,-1 21-16,0-21 0,-21 22 16,21-22-16,0 21 0,-21-21 0,21 22 15,1-22-15,-22 0 0,21 0 16,0 22-16,0-22 0,-21 0 15,21 0-15,0-21 0,1 0 16,-1 0-16,0 0 16,0 0-16</inkml:trace>
  <inkml:trace contextRef="#ctx0" brushRef="#br0" timeOffset="49164.11">13610 12848 0,'0'0'0,"21"-21"0,-21 42 31,-21 0-31,0 1 0,0 20 16,0-21-16,-22 0 0,22 22 0,-21-22 16,-1 0-16,1 0 15,0 21-15,-1-20 0,1-1 0,0 0 16,-1 0-16,-20 0 0,21 0 0,-22 1 16,-21-1-16,22 0 0</inkml:trace>
  <inkml:trace contextRef="#ctx0" brushRef="#br0" timeOffset="49992.35">9165 14034 0,'0'0'0,"21"-43"0,0 22 0,-21-21 15,0 21-15,0-22 0,0 1 16,0 0-16,0-1 0,0 22 15,0-21-15,-21 21 0,0-1 0,0 1 16,-21 21-16,20 0 0,-20 0 16,21 21-16,-21 1 0,-1 20 0,1 0 15,0 1-15,20 20 0,-20 1 16,0-1-16,21 1 0,-1 20 0,1 1 16,0-22-16,21 22 0,0 0 0,0-22 15,0 1-15,21-1 0,0-20 16,1-1-16,20-21 0,0 21 0,1-20 15,-1-22-15,21 0 0,1 0 16,-1 0-16,-20 0 0,20 0 0,1-22 16,-22 1-16,22-21 0,-1 21 15,-21-22-15,22 1 0,-22-21 16,22 20-16,-22-20 0,0 20 0,1-20 16,-22 21-16,0-22 0,21 1 0,-20 20 15,-22-20-15,21-1 0,-21 22 16,21 0-16,-21 20 0,0 1 0,0 0 15,0 42 1,0 0-16,0 1 0,-21 20 0,21 0 16,0 1-16,-21 20 0,-1-21 0,22 22 15,-21-1-15,21 1 0,0-22 16,0 22-16,0-22 0,0 0 0,0 1 16,0-22-16,0 21 0,21-21 15,1 1-15,-1-22 0,0 0 16,0 0-16,0 0 0,22 0 0,-22 0 15,0 0-15,0-22 0,21 1 16,-20 0-16,-1 0 0,0 0 0,0-22 16,0 22-16,0-21 0,1 0 0,-22-1 15,0 22-15,21 0 0,-21 0 16,21 0-16,-21 42 16,0 0-1,0 0-15,0 21 0,0-20 16,0-1-16,-21 21 0,21-21 15,-21 0-15,21 1 0,-22-1 0,22 0 16,0-42 0</inkml:trace>
  <inkml:trace contextRef="#ctx0" brushRef="#br0" timeOffset="50139.21">10266 14055 0,'0'0'15,"0"-21"-15,0-22 16,0 64 31,0 1-47</inkml:trace>
  <inkml:trace contextRef="#ctx0" brushRef="#br0" timeOffset="50864.12">10837 14034 0,'0'0'15,"-21"0"1,0 0 0,0 21-16,0 0 0,-1 0 0,1 0 15,0 0-15,21 22 0,-21-1 16,21-21-16,-21 22 0,21-1 0,0 0 15,0 1-15,0-1 0,0 0 16,0 1-16,0-22 0,0 0 0,21 0 16,-21 0-16,21 0 0,21 1 0,-20-22 15,20 0-15,-21 0 0,21 0 16,22-22-16,-22 1 0,1 0 0,-1 0 16,21 0-16,-20-22 0,-1 1 0,0 0 15,1-1-15,-22 1 0,0 0 16,21-1-16,-42 1 0,22-21 0,-22 20 15,0-20-15,0 20 0,0-20 16,0 21-16,0-22 0,0 22 16,0 21-16,0-1 0,0 1 0,21 21 15,-21 21-15,0 1 16,0 20-16,0-21 0,0 21 0,0 1 16,0-1-16,0 0 0,0 1 0,0-22 15,0 21-15,0 1 0,-21-1 16,21 0-16,0-21 0,-22 22 0,22-22 15,-21 0-15,21 0 0,0 0 16,0 1-16,21-44 47,-21 1-47,43 0 0,-22 0 0,0 0 16,0 0-16,22-1 0,-22 1 0,0 0 15,0 0-15,0 0 0,0 0 16,-21-1-16,0 1 0,0 0 15,-21 21-15,0 0 0,0 0 16,0 0-16,0 0 0,-1 0 16,1 21-16,0 0 0,0 1 0,0-1 15,21 0-15,0 0 0,0 0 16,0 0-16,0 1 0,0-1 0,0 0 16,21 0-16,0 0 0,0-21 0,-21 21 15,21 1-15,1-22 16,-1 21-16,0-21 0,0 0 0,0 0 15,0 0-15,1 21 0,-1-21 0,0 0 16,0 0-16,0 0 0,0 0 16,1-21-16,20 0 0</inkml:trace>
  <inkml:trace contextRef="#ctx0" brushRef="#br0" timeOffset="51787.96">13483 13970 0,'0'0'0,"0"-21"16,-42-106-16,21 106 15,21-22-15,-22 1 0,1 21 16,0 0-16,0 0 0,-21 21 0,20 0 15,1 0-15,-21 21 0,0 0 0,-1 21 16,1 1-16,0 20 0,-1-21 16,22 22-16,-21-1 0,21 1 0,-22-1 15,22 1-15,0-1 16,0 1-16,21-1 0,0-20 0,0 20 16,0-20-16,21-1 0,21 0 0,1-21 15,-1 1-15,0-1 0,22 0 16,-1-21-16,22 0 0,-22 0 0,1 0 15,21 0-15,-22 0 0,1-21 0,-1-22 16,1 22-16,-1 0 0,1-21 16,-1-1-16,-21 1 0,1 0 0,-22-22 15,0 22-15,-21-22 0,0 22 16,0-21-16,0-1 0,-21 1 0,-21-1 16,20 1-16,-20-1 0,0 22 15,-1-1-15,1 22 0,-21 0 16,20 21-16,-20 0 0,-1 21 0,1 22 15,20-22-15,1 42 0,0-20 16,-1 20-16,1 1 0,21-22 0,0 21 16,21 1-16,0-1 0,0-20 0,21 20 15,0-20-15,0-1 0,22-21 16,-1 21-16,0-20 0,22-1 0,-1-21 16,1 0-16,-22 0 0,43 0 0,-22 0 15,1 0-15,-1-21 0,1-1 16,-1-20-16,22 21 0,-43-21 0,22 20 15,-22-20-15,0 0 16,1-1-16,-1 22 0,-21-21 0,-21 0 16,0 20-16,0 1 0,0 0 0,0 0 15,0 42 1,-21 0-16,21 0 0,-21 1 0,0 20 16,0-21-16,21 21 0,-22 1 0,1-1 15,21 0-15,-21-20 0,21 20 16,0-21-16,-21 21 0,0-20 0,21-1 15,-21 0-15,21 0 16,-22-21 0,22-21-16,0 0 0,0 0 15,0-1-15,22 1 16,-1-21-16,0 21 0,0-22 0,21 1 16,-20 0-16,20-1 0,0 1 0,1 0 15,-1 21-15,0-1 0,-21 1 16,22 21-16,-22 0 0,21 21 0,-21 1 15,1-1-15,-22 0 0,0 21 0,0 1 16,0-22-16,0 21 0,0 0 16,0 1-16,0-1 0,0-21 0,-22 22 15,1-22-15,21 0 0,0 0 16,0 0-16,21-21 16,1 0-16</inkml:trace>
  <inkml:trace contextRef="#ctx0" brushRef="#br0" timeOffset="53901.05">16912 13377 0,'0'0'0,"0"-42"0,0-43 16,0 64-16,0-21 15,-21 21-15,0 0 0,0 21 0,-1 0 16,-20 0-16,21 0 0,-21 21 16,-1 21-16,1-21 0,0 22 15,-1 20-15,1 1 0,0-1 0,-1 22 16,22-22-16,0 22 0,0 0 16,0-1-16,21-20 0,0 20 0,0-20 15,0-1-15,21 1 0,0-1 16,0-20-16,0-1 0,0 0 0,1 1 15,20-22-15,-21 0 0,21 0 0,1 0 16,-1-21-16,0 0 0,1 0 16,-1-21-16,0 0 0,1 0 0,-1 0 15,0 0-15,1-22 0,-1 22 16,0-21-16,1-1 0,-22 22 16,21-21-16,-21 0 0,1-1 0,-22 1 15,0 21-15,0-22 0,0 22 16,0 0-16,0 42 15,0 0-15,0 1 16,0 20-16,-22 0 0,22-21 16,-21 22-16,21-1 0,-21 0 0,21 1 15,0-22-15,0 21 0,0 1 16,0-22-16,21 0 0,0 0 0,1 0 16,-1-21-16,0 0 0,21 0 0,-21 0 15,1 0-15,20 0 0,0 0 16,-21-21-16,22 21 0,-22-42 0,21 21 15,-21-1-15,1 1 0,-1-21 0,0 0 16,-21 20-16,0-20 16,0 0-16,0-1 0,0 1 0,0-21 15,-21 20-15,0 1 0,-1-22 0,-20 22 16,21 21-16,-21 0 0,20 0 16,-20 21-16,21 0 0,-21 21 0,-1 0 15,22 0-15,0 21 0,-21 1 16,20-1-16,22 0 0,0 1 0,0-1 15,0 0-15,0-20 0,0 20 0,0-21 16,22 21-16,-1-20 0,21-1 16,-21 0-16,22-21 0,-1 0 15,0 0-15,1 0 0,-1 0 0,-21 0 16,21-21-16,1 0 0,-22-1 16,21 1-16,-21 0 0,22 0 0,-22 0 15,0 0-15,0-1 0,0-20 16,1 21-16,-1-21 0,0 20 0,0 1 15,-21 0-15,21 0 0,0 21 16,-21 21 0,0 0-16,22 0 0,-22 1 0,0 20 15,0-21-15,0 21 0,0-20 16,0-1-16,0 21 0,0-21 16,0 0-16,0 1 0,0-1 0,0 0 15,0 0-15,0 0 16,21-21-1,-21-21 1,21 0-16,0 0 0,0 0 16,-21-1-16,21 1 0,1-21 0,-22 21 15,21-22-15,0 22 0,0-21 16,0 21-16,0-22 0,1 22 0,-1 21 16,0 0-16,-21 21 15,0 1 1,0 20-16,0-21 0,0 0 0,0 22 15,0-22-15,0 21 0,0-21 16,21 0-16,-21 1 0,21 20 16,-21-21-16,21 0 0,-21 0 15,22-21-15,-1 0 0,0 0 16,0 0-16,0 0 0,0 0 16,1-21-16,-1 0 0,21 0 0,-21 0 15,0 0-15,22-1 0,-22-20 16,0 0-16,0 21 0,0-22 0,1 1 15,-1 21-15,0-22 0,-21 22 0,0 0 16,0 42 15,0 0-31,0 1 0,0-1 16,0 21-16,-21-21 0,21 0 16,0 1-16,0 20 0,0-21 0,0 0 15,0 0-15,0 1 0,0-1 16,0 0-16,21 0 0,0 0 0,21 0 15,-20-21-15,-1 0 0,0 0 16,0 0-16,21 0 16,-20 0-16,-1 0 0,0-21 0,0 21 0,0-21 15,0 0-15,1 0 0,-1 0 16,0-1-16,-21-20 0,0 21 16,0-21-16,21 20 0,-21 1 0,0 0 15,0 0-15,0 42 31,0 0-31,0 0 0,-21 1 16,21-1-16,0 21 0,-21-21 16,21 0-16,0 1 0,-21-1 0,21 0 15,0 0-15,0 0 0,0 0 16,21-21-16,0 0 16,0 0-16,0 0 0,0 0 15,1-21-15,-1 0 0,0 21 0,0-21 16,0 0-16,0 0 0,1-1 15,-1-20-15,0 21 0,0-21 16,43-64-16,-43 63 16,0 1-16,0-21 0,21 20 15,-20 1-15,20-22 0,-21 43 0,21-21 16,-20 21-16,-1 21 0,0 0 16,-21 21-16,0 21 0,0 1 0,0-1 15,0 0-15,-21 1 0,21-1 0,-21 0 16,-1 43-16,22-43 15,0-21-15,0 22 0,0-22 0,0 0 16,0 0-16,22-21 16,-1 0-16,0 0 15,0 0-15,0-21 0,22 0 0,-22 0 16,0 0-16,0-1 0,0 1 16,0-21-16,1 0 0,-1-1 15,0-20-15,0 20 0,0-41 0,-21 20 16,0 1-16,21-22 0,1 0 15,-22 22-15,21-22 0,-21 22 0,0-1 16,21 1-16,-21 42 0,0-22 0,0 22 16,0 42-1,0 22-15,0-22 0,0 42 0,-21-20 16,0 20-16,-1 1 16,1 20-16,0-20 0,0 20 0,0-20 15,21-1-15,-21 22 0,21-43 0,0 22 16,0-1-16,0-20 0,0-1 15,0 0-15,0-20 0,0 20 0,21-21 16,0 0-16,-21 0 0,21 1 0,0-22 16,0 0-16,1 0 0,-1 0 15,0 0-15,0-22 0,0 1 0,0 0 16,1 0-16,-1 0 0,0 0 0</inkml:trace>
  <inkml:trace contextRef="#ctx0" brushRef="#br0" timeOffset="54060.99">20108 13631 0,'0'0'0,"-21"0"0,0 0 16,0 22-16,21-1 15,0 0-15,0 0 16,21-21-16,21 0 16,-21 0-16,1 0 0,20 0 0,0 0 15,1 0-15,-1 0 0,0-21 0,22 0 16</inkml:trace>
  <inkml:trace contextRef="#ctx0" brushRef="#br0" timeOffset="55083.06">21590 13399 0,'0'0'0,"-42"0"0,20 0 0,-20 0 15,21 0-15,0 0 0,0 0 16,21 21 0,21-21-16,0 0 0,0 21 15,0-21-15,22 0 0,-1 0 0,0 0 16,1 0-16,-1 0 0,21-21 15,-20 21-15,-1-21 0,0-1 0,1 1 16,-1 0-16,0 0 0,-20-21 16,-1 20-16,0 1 0,0-21 0,-21 0 15,0-1-15,0 22 0,0-21 0,0-1 16,0 22-16,0 0 0,0 0 16,-21 21-16,0 42 15,0-21-15,-1 22 0,22-1 16,-42 22-16,21-22 0,0 21 15,0 1-15,-1-1 0,-20 1 0,21-1 16,0 1-16,0-1 0,21 1 16,0-1-16,-22-20 0,22-1 15,0 0-15,0 1 0,0-1 0,-21-21 16,21 0-16,0 1 0,-21-1 0,21 0 16,-21-21-16,0 21 0,0-21 15,-1 0-15,1 0 16,0-21-16,0 0 0,0 0 0,0-1 15,-1 1-15,1 0 0,0-21 16,0 21-16,21-22 0,-21 1 0,21 21 16,-21 0-16,21-1 0,0 44 31,0-1-31,0 0 0,0 21 16,0-21-16,0 1 0,21-1 0,0 21 15,-21-21-15,21 0 0,0 1 16,0-1-16,22-21 0,-22 21 0,21-21 15,-21 0-15,22 0 0,-1 0 16,0 0-16,1 0 0,-1 0 0,0 0 16,1 0-16,-1-21 0,0 0 15,1-1-15,-22 1 0,21 0 0,-21-21 16,1 21-16,-1-22 0,0 1 0,-21 21 16,21-22-16,-21 1 0,0 21 15,0 0-15,0 0 0,0 42 16,0 0-1,0 0-15,-21 21 0,0-20 16,0 20-16,21 0 0,0-21 0,0 22 16,0-22-16,0 21 0,0-21 15,0 1-15,0-1 0,0 0 0,21 0 16,0-21-16,0 0 0,0 0 16,0 0-16,22 0 0,-22 0 15,0-21-15,21 0 0,-20 0 0,-1-1 16,21 1-16,-21 0 0,0-21 0,1 21 15,-22-22-15,0 1 16,0 0-16,0-1 0,0-20 0,0 20 16,-43 1-16,22 21 0,0-21 15,0 20-15,0 1 0,-1 21 0,1 0 16,-21 0-16,21 0 0,0 21 0,-1 1 16,22 20-16,-21-21 0,0 0 15,21 22-15,-21-22 0,21 0 0,0 0 16,0 0-16,0 0 0,21-21 15</inkml:trace>
  <inkml:trace contextRef="#ctx0" brushRef="#br0" timeOffset="56079.53">23304 13293 0,'0'0'0,"22"-21"0,-1 21 15,0 0-15,0-22 0,0 22 16,22 0-16,-1-21 0,-21 21 16,21-21-16,1 0 0,-1 0 0,0 21 15,1-21-15,-1-22 0,-21 22 16,0 0-16,22-21 0,-43 20 0,0-20 16,0 21-16,0 0 0,0 0 15,-21-1-15,-1 22 0,-20 0 16,0 0-16,21 22 0,-22-1 0,1 21 15,0-21-15,-1 43 0,22-22 16,0 0-16,0 22 0,0-22 0,21 22 16,-22-1-16,22-20 0,0 20 15,0 1-15,0-1 0,0-21 0,22 1 16,-1 20-16,-21-20 0,0-1 0,21 0 16,-21-21-16,0 22 0,0-22 15,0 0-15,0 0 0,0 0 0,-21 1 16,0-1-16,-1-21 0,1 0 15,-21 0-15,21 0 16,0 0-16,-1 0 0,-20-21 0,21-1 16,0 1-16,-22 0 0,22 0 15,0 0-15,0-22 0,0 22 0,21-21 16,-21 21-16,21 0 0,0-1 0,0 44 31,0-1-31,0 0 0,0 21 16,0-21-16,0 1 0,0-1 15,21 21-15,0-21 0,-21 0 0,21 1 16,0-1-16,0 0 0,1-21 0,20 21 16,-21-21-16,21 0 0,-20 0 15,20 0-15,21 0 0,-20 0 16,-1 0-16,0 0 0,22-21 0,-22 0 16,1 0-16,-1-1 0,0 1 15,1 0-15,-22 0 0,0 0 0,0-22 16,-21 1-16,0 21 0,0-21 15,0-1-15,0 22 0,0 0 0,0 0 16,0 0-16,-21 21 0,0 0 16,21 21-16,-21 0 0,-1 0 15,1 21-15,0-20 0,21 20 0,0-21 16,-21 21-16,21-20 0,0-1 16,0 21-16,0-21 0,0 0 0,0 1 15,21-22-15,0 21 0,0 0 16,22-21-16,-22 0 0,21 0 15,-21 0-15,22 0 0,-1 0 0,0-21 16,1 0-16,-1 21 0,-21-22 16,22 1-16,-1 0 0,-21 0 0,21-21 15,-20 20-15,-1-20 0,0 0 0,-21 21 16,0-22-16,21 22 0,-21 0 16,0 0-16,-21 21 15,21 21-15,-21 0 16,0 21-16,21-20 0,0-1 0,0 21 15,0-21-15,0 22 0,0-22 0,0 21 16,0-21-16,0 0 16,0 1-16,0-1 0,0 0 0,0 0 15,0 0-15,0 0 0,-22 1 16,1-22 0,21-22-1,0 1-15,0 0 16,0 0-16,0 0 0,21-22 0,1 22 15,20-21-15</inkml:trace>
  <inkml:trace contextRef="#ctx0" brushRef="#br0" timeOffset="56339.61">25040 13081 0,'0'0'0,"0"-42"16,-21 63-1,0 0-15,0 0 16,-1 22-16,1-1 0,0 0 15,0 1-15,0 20 0,0 1 0,-22-1 16,22 1-16,0-1 0,-21-21 16,20 22-16,1-1 0,0-20 0,0-1 15,0 0-15,0 1 0,21-22 0,0 0 16,0 0-16,0 0 0,0 1 16,21-22-16,0 0 0,0 0 15,21 0-15,-20 0 0,-1 0 16,0-22-16,21 1 0,-21 0 15,1 0-15,-1 0 0,0-22 0,-21 22 16</inkml:trace>
  <inkml:trace contextRef="#ctx0" brushRef="#br0" timeOffset="56463.63">24596 13589 0,'0'0'0,"-22"0"0,22 21 15,0 0 1,43-21-16,-22 0 0,21 0 0,1 0 15,-1 0-15,0 0 0,22 0 16</inkml:trace>
  <inkml:trace contextRef="#ctx0" brushRef="#br0" timeOffset="57075.4">25675 13335 0,'0'0'0,"21"0"0,-21-42 16,0 63-1,0 0-15,-21 0 16,0 22-16,21-22 0,-21 21 0,0 0 16,21 1-16,0 20 0,-22-20 15,1-1-15,21 0 0,-21 1 0,0-1 16,21-21-16,0 21 16,-21-20-16,0 20 0,21-21 0,-22 0 15,22 0-15,-21 1 0,0-22 0,21 21 16,0 0-16,-21-21 15,21-21 1,0 0-16,0-1 0,0 1 0,0 0 16,0 0-16,0-21 0,21-1 15,0 1-15,0-22 0,1 22 0,20-21 16,-21 20-16,0-20 16,22 20-16,-22 22 0,21-21 0,-21 21 15,0 21-15,1 0 0,-1 0 0,-21 21 16,21 21-16,-21-21 15,0 22-15,0-1 0,0-21 0,0 22 16,0-1-16,0 0 0,0 1 16,0-22-16,21 21 0,-21-21 0,0 0 15,21 22-15,0-22 0,-21 0 0,22 0 16,-1-21-16,-21 21 0,21-21 16,0 0-16,0 0 15,0-21-15,-21 0 16,22 0-16,-22 0 15,0-22-15,21 1 0,0 0 0,0-1 16,0-20-16,0-1 0,22 1 16,-1-1-16,-21 1 0,22 21 0,-22-22 15,21 22-15,-21-1 0,0 1 0,1 21 16,-1 0-16,-21 0 0,21-1 16,-21 44-1,0-1-15,-21 0 16,21 0-16,0 0 0,0 0 15</inkml:trace>
  <inkml:trace contextRef="#ctx0" brushRef="#br0" timeOffset="57624.21">27220 13250 0,'0'0'0,"0"-21"0,0-42 16,21 42-16,-21-1 15,0 1-15,-21 21 16,0 0-16,-21 21 0,21 22 16,-22-22-16,1 21 0,-22 1 0,22-1 15,-21 0-15,20 22 0,1-1 0,0 1 16,-1-22-16,1 22 0,21-1 16,21-21-16,0 22 0,0-22 15,0 1-15,0-1 0,0-21 0,0 21 16,0-20-16,21-1 0,0 0 15,0 0-15,0 0 0,1-21 0,-1 0 16,0 0-16,0 0 0,0 0 16,0 0-16,1 0 0,-1-21 0,-21 0 15,0 0-15,21 0 0,-21-1 0,0-20 16,0 21-16,0-21 0,0 20 16,0-20-16,-21 0 0,21 21 0,-21-1 15,-1 1-15,22 0 0,-21 0 16,21 0-1,21 21 1,22 0 0,-22 0-16,0 0 0,21 21 0,-20 0 15,-1 0-15,0 0 0,0 22 0,-21-1 16,0-21-16,0 22 0,0-1 16,0-21-16,-21 21 0,0 1 0,-22-22 15,22 21-15,-21 1 0,21-22 16,-22 21-16,1-21 0,0 0 0,21 22 15,-22-22-15,1 0 0,21 0 0,-22 0 16,22 1-16,-21-1 0,21-21 16,-22 21-16,22-21 0,-21 0 15,0 0-15</inkml:trace>
  <inkml:trace contextRef="#ctx0" brushRef="#br0" timeOffset="58427.54">14160 14986 0,'0'0'0,"-42"-63"16,21 20-16,0 22 0,0 0 0,21 0 15,-22 0-15,1 21 0,0 0 16,0 0-16,0 21 0,0 0 0,21 21 16,-22 1-16,22 20 0,-21 22 15,21-1-15,-21-20 0,21 21 16,0-1-16,-21 1 0,0-22 0,21 1 16,-21-1-16,-1 1 0,22-1 15,0 1-15,-21-22 0,21-21 0,-21 22 16,21-22-16,0 0 0,-21-21 0,0-21 31,0 0-31,-1 0 0,22-1 16,-21-20-16,0 21 0,21-21 15,-21-1-15,0 1 0,0 21 0,21-22 16,0 1-16,-22 0 0,1 21 16,21-1-16,0 1 0,0 0 15,0 42-15,0 0 16,0 22-16,0-1 0,0-21 15,0 22-15,21-1 0,-21 0 0,22 1 16,-22-1-16,21-21 0,0 21 16,0-20-16,0-1 0,0 0 0,22-21 15,-1 0-15,0 0 0,1 0 0,20-21 16,-20 0-16,20-22 0,-21 22 16,22 0-16,-22 0 0,-21-22 0,22 22 15,-43-21-15,0 21 0</inkml:trace>
  <inkml:trace contextRef="#ctx0" brushRef="#br0" timeOffset="59532.26">10287 16595 0,'0'0'0,"21"0"0,0-21 0,0-1 15,1 22-15,-1-21 16,0 21-16,0-21 0,0 21 0,22-21 15,-22 0-15,21 21 0,0-21 16,1-1-16,-1 1 0,0 0 0,1 0 16,-1 0-16,0-22 0,1 22 0,-1 0 15,-21 0-15,22 0 0,-22 0 16,-21-1-16,0 1 0,-21 42 31,21 1-31,-43-1 0,22 21 16,0 0-16,0 1 0,0 20 15,-1-20-15,1 20 0,0 1 0,0-1 16,0 1-16,0-1 0,-1 1 16,22-1-16,-21-21 0,21 22 0,-21-22 15,21 22-15,0-22 0,0 0 16,0-20-16,-21 20 0,21-21 0,-21 21 16,21-20-16,-21-1 0,21 0 15,-22-21-15,1 0 16,0 0-16,0 0 0,0-21 15,0 0-15,-1-1 0,1 1 16,0 0-16,0-21 0,-21-1 0,20 1 16,1 0-16,0-1 0,-21 22 15,42-21-15,-21 21 0,-1 0 0,1 21 16,21 21 0,0 21-16,0-21 0,0 22 15,0-1-15,0-21 0,0 21 16,0 1-16,0-22 0,0 21 0,21-21 15,1 1-15,-1 20 0,0-21 16,0 0-16,21-21 0,1 21 0,-1 1 16,0-22-16,1 0 0,-1 0 15,0 0-15,22-22 0,-22 1 16,22 0-16,-22 0 0,22 0 16,-22 0-16,0-1 0,1-20 0,-22 21 15,21-21-15,-21-1 0,0 1 16,-21 0-16,0 20 0,0-20 0,0 21 15,0 0-15,0 42 16,-21 0-16,0 21 16,0-20-16,21 20 0,-21 0 0,0-21 15,-1 22-15,22-1 0,0-21 16,0 22-16,-21-22 0,21 0 0,0 0 16,0 0-16,0 0 15,21-21-15,1 0 0,-1 0 16,0 0-16,0 0 0,0-21 15,0 21-15,22-21 0,-22 0 0,0 0 16,21 0-16,-20-1 0,-1-20 16,21 21-16,-21 0 0,0 0 0,1-1 15,-1 1-15,0 0 0,0 21 16,0 0-16,0 0 0,1 21 0,-1 0 16,-21 22-16,21-22 15,-21 0-15,21 21 0,-21 1 0,21-22 16,-21 21-16,0-21 0,0 1 15,0 20-15,0-21 0,0 0 16,-21 22-16,0-22 0,0 0 0,0-21 16,-1 21-16,1 0 0,0-21 15,0 0-15,0 0 0,21-21 16,0-21-16,0 21 0,0-1 16,0-20-16</inkml:trace>
  <inkml:trace contextRef="#ctx0" brushRef="#br0" timeOffset="59755.17">11938 16552 0,'0'0'16,"42"0"-1,-42 22-15,0-1 0,0 21 0,0 0 16,0 1-16,0 20 0,0-20 16,0 20-16,0 1 0,0-22 0,-21 21 15,0-20-15,0-1 0,0 0 16,21 1-16,-22-1 0,1 0 0,21 1 15,0-22-15,0 0 0,-21 21 16,21-20-16,0-1 0,0 0 0,-21-21 16</inkml:trace>
  <inkml:trace contextRef="#ctx0" brushRef="#br0" timeOffset="59931.2">11663 17251 0,'0'0'0,"-21"0"0,42 0 31,0 0-15,0 0-16,0 0 0,0 0 15,22 0-15,-22 0 0,21 0 0,1 0 16,20 0-16,-21 0 0,22-21 0,-22 21 16,22-21-16,-1 21 0,1-22 15,-22 1-15,22 0 0,-1-21 0</inkml:trace>
  <inkml:trace contextRef="#ctx0" brushRef="#br0" timeOffset="60464.24">12933 16764 0,'21'-21'0,"-21"42"16,0 0-16,0 0 0,0 22 16,-21-1-16,0 0 0,21 22 15,-22-22-15,1 22 0,0-22 0,0 22 16,0-22-16,0 21 0,-1-20 15,1-1-15,0 0 0,0 1 0,21-22 16,0 21-16,0-21 0,-21 1 16,21-1-16,0-42 31,0-1-31,0 1 0,0-21 16,0 21-16,21-22 0,-21 1 15,0 0-15,21-1 0,0-20 0,0 21 16,-21-22-16,22 22 0,-1-1 15,0 22-15,0 0 0,0 0 0,0 21 16,1 21-16,-1 0 0,0 22 16,-21-1-16,0-21 0,21 21 15,0 1-15,-21-1 0,21-21 0,-21 22 16,22-1-16,-1-21 0,-21 0 16,21 0-16,0 1 0,0-1 15,22 0-15,-22-21 0,0 0 16,21 0-16,-21 0 0,1 0 0,-1-21 15,21 21-15,-21-21 0,0-1 16,1 1-16,-1-21 0,0 21 0,0-22 16,0 1-16,-21 0 0,21-1 0,1-20 15,-22 21-15,21-22 0,-21 1 16,0 20-16,21-20 0,-21 20 0,21 1 16,-21 0-16,0 21 0,0-22 15,21 43 1,0 0-1,-21 21-15,22-21 0,-22 22 16</inkml:trace>
  <inkml:trace contextRef="#ctx0" brushRef="#br0" timeOffset="61043.14">14351 16679 0,'0'0'0,"21"0"0,0-42 16,-21 21-16,0 0 15,0 0-15,-21 21 16,0 0-16,0 0 0,0 21 16,-1 0-16,-20 21 0,21 1 0,-21-1 15,-1 21-15,1-20 0,-22 20 16,22 1-16,0-1 0,-22 1 16,22-1-16,0 1 0,-1-22 0,1 22 15,21-22-15,0 0 0,21-21 16,0 22-16,0-22 0,0 0 0,21-21 15,21 0-15,-21 0 0,22 0 16,-1-21-16,21 0 0,-20 0 0,-1-1 16,0 1-16,1 0 0,-1-21 15,-21 21-15,22-1 0,-43-20 0,0 21 16,0 0-16,0 0 0,0-1 16,0 1-16,-22 21 0,-20 0 15,21 0-15,0 0 0,0 0 0,-22 0 16,22 21-16,0-21 0,21 22 15,0-1 1,21-21-16,0 0 16,0 0-16,22 0 0,-22 0 0,21 0 15,1 0-15,-22 0 0,21 0 0,-21 21 16,22-21-16,-43 21 0,21 0 16,-21 22-16,0-22 0,0 21 0,0 0 15,0 1-15,-21-1 0,-1 22 16,1-22-16,0 21 0,-21-20 0,21-1 15,-1 22-15,1-22 0,0 0 16,0 1-16,21-22 0,0 21 16,-21-21-16,21 0 0,0 1 0,0-1 15,0 0-15,21-42 16,0 0 0,0-1-16,0-20 0,1 21 15</inkml:trace>
  <inkml:trace contextRef="#ctx0" brushRef="#br0" timeOffset="61131.18">14711 17314 0,'0'0'0</inkml:trace>
  <inkml:trace contextRef="#ctx0" brushRef="#br0" timeOffset="61227.13">14753 17209 0,'0'0'31</inkml:trace>
  <inkml:trace contextRef="#ctx0" brushRef="#br0" timeOffset="61612.09">15854 16595 0,'0'0'0,"0"-21"0,-43-1 16,22 22-1,21 22 1,0-1-16,0 0 0,0 21 16,0 22-16,0-22 0,0 22 15,0-22-15,0 21 0,21 1 0,-21-22 16,22 22-16,-22-22 0,21 0 0,-21 1 16,0-1-16,21-21 0,-21 0 15,0 1-15,0-1 0,0 0 0,0 0 16,0-42 15,0 0-31,0 0 0,21-1 16,0-20-16</inkml:trace>
  <inkml:trace contextRef="#ctx0" brushRef="#br0" timeOffset="61831.12">16298 16658 0,'0'0'0,"0"-21"0,-21 21 31,0 0-31,-21 21 0,20 0 0,-20 1 16,0 20-16,-22-21 0,22 21 0,0 1 16,-1-1-16,-20 22 0,20-22 15,1 0-15,21 22 0,-21-22 0,20 0 16,-20 1-16,21-1 0,21-21 16,0 0-16,0 1 0,0-1 15,0 0-15,21-21 0,21 0 16,-20 0-16,-1-21 0,21 0 15,0-1-15,1 1 0</inkml:trace>
  <inkml:trace contextRef="#ctx0" brushRef="#br0" timeOffset="62455.82">16510 16828 0,'0'0'0,"21"-22"0,43-20 16,-43 42-1,-21 21-15,0 0 16,0 22-16,0-22 0,0 21 0,0 1 15,0-1-15,0 0 0,0 1 16,0-1-16,0-21 0,-21 21 16,21 1-16,-22-22 0,22 0 0,0 0 15,0 0-15,-21 1 0,21-1 16,-21-21-16,0 0 31,21-21-31,0-1 0,0-20 16,0 21-16,0-21 0,21-1 0,0 1 15,0 0-15,1-1 0,20-20 16,-21 20-16,0-20 0,0 21 0,1 20 16,-1 1-16,0 0 0,0 21 15,0 0-15,-21 21 16,0 22-16,0-22 0,0 21 0,0 0 16,0 1-16,0-1 0,0 0 15,0-20-15,0 20 0,0-21 0,21 21 16,-21-20-16,0-1 0,22 0 15,-22 0-15,0 0 0,21-21 16,0 0-16,0 0 16,0-21-16,-21 0 15,21 0-15,1 0 0,-1-22 0,0 1 16,0 0-16,0-1 0,22 1 16,-22-22-16,21 22 0,0-21 0,1 20 15,-1 22-15,0 0 16,1 0-16,-1 21 0,-21 0 0,0 21 15,1 0-15,-22 21 0,0-20 0,0 20 16,0 0-16,0 22 0,-22-22 16,1 0-16,0 1 0,0-22 0,0 21 15,0 1-15,21-22 0,-22 0 16,1 0-16,21 0 0,-21 0 0,21 1 16,21-22 15,0 0-31,22-22 0,-22 1 0,21 0 15,1-21-15</inkml:trace>
  <inkml:trace contextRef="#ctx0" brushRef="#br0" timeOffset="62720.3">17928 16743 0,'0'0'0,"64"-64"16,-22 22-16,-21 21 0,0 21 0,-21 42 31,0-21-31,0 22 0,0-1 16,-21 0-16,21 1 0,-21 20 0,0-20 15,0 20-15,-1-21 0,1 22 16,21-22-16,-21 1 0,21-1 0,-21-21 16,21 21-16,0 1 0,0-22 15,0 0-15,0 0 0,0 0 0,21 1 16,0-22-16,0 0 16,1 0-16,20 0 0,-21 0 15,21 0-15,1-22 0,-22 22 0,21-21 16,1 0-16,-1 21 0,0-21 0,-21 0 15,1 0-15,-1-1 0,0 1 16,-21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5:57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1715 0,'0'0'0,"0"-22"0,0 1 0,-22 0 0,22 0 16,0 0-16,0 0 15,-21 63-15,21-21 32,0 21-32,0 1 15,0-1-15,-21-21 0,21 43 0,21-22 16,22 0-16,-1 1 0,0-22 15,-21 21-15,1-21 0,20 22 0,0-22 16,1 0-16,20-21 0,-21 21 0,1-21 16,-1 0-16,0 0 0,1 0 15,-1 0-15,0-21 0,-20 0 0,20 0 16,-21 0-16,0-1 0,0 1 16,1 0-16,-22-21 0,0 21 15,-22-1-15,22 1 0,0-21 16,0 0-16,-21-1 0</inkml:trace>
  <inkml:trace contextRef="#ctx0" brushRef="#br0" timeOffset="183.89">3873 1969 0,'0'0'0,"0"21"0,0 0 15,0 21-15,-42-21 0,42 22 0,0-1 16,0 22-16,0-1 0,-21 1 16,21-1-16,-21 1 0,0-1 0,21-21 15,0 22-15,0-22 0,-22 22 16,22-22-16,-21 0 0,21-20 0,0 20 15,0-21-15,-21 0 16,21 0-16,0 1 16,-21-22-1,21-22-15,0 1 16,-21 0-16</inkml:trace>
  <inkml:trace contextRef="#ctx0" brushRef="#br0" timeOffset="408.13">3302 2604 0,'63'0'0,"-20"0"16,-1 0-16,22 0 0,-22 0 0,21-22 15,1 22-15,-22 0 0,22-21 16,-1 21-16,-20 0 0,-1 0 0,0-21 15,-21 21-15,22 0 0,-22 0 16,0 0-16,0 0 0,0 0 16</inkml:trace>
  <inkml:trace contextRef="#ctx0" brushRef="#br0" timeOffset="668.06">4762 2413 0,'22'0'15,"-1"0"-15,63 0 0</inkml:trace>
  <inkml:trace contextRef="#ctx0" brushRef="#br0" timeOffset="1556.08">7281 1397 0,'0'0'0,"0"-21"16,0 0-16,21 0 0,-21-1 15,0 1-15,0 0 0,0 0 16,0 0-16,0 42 31,0 0-31,0 0 0,0 22 16,0 20-16,0 1 0,0 20 0,0 1 15,-21 0-15,0-1 0,21 22 16,0-21-16,-21-1 0,0 1 0,0 0 16,-1-22-16,22 22 0,-21-22 15,0 1-15,0-1 0,0 1 16,21-22-16,0 1 0,0-1 0,-21-21 15,21 0-15,0 0 0,-22 1 16,22-44 15,0 1-31,0-21 0,0 21 0,22-22 16,-22 1-16</inkml:trace>
  <inkml:trace contextRef="#ctx0" brushRef="#br0" timeOffset="2654.29">6964 1778 0,'0'0'0,"-21"-42"16,-85-64-16,106 64 15,0 20-15,0-20 0,0 21 16,0-21-16,0-1 0,21 1 0,0 21 16,21-22-16,1 1 0,-1 0 15,0 21-15,22-22 0,-1 22 0,1 0 16,-1 0-16,22 21 0,-21 21 15,20 0-15,1 0 0,-22 22 0,1 20 16,-1 1-16,-20-1 0,-1 22 16,-21-1-16,-21 1 0,0 0 15,-42-1-15,0 1 0,-1-21 16,1 20-16,0-20 0,-22-22 0,22 22 16,-22-22-16,22 0 0,0-21 15,20 22-15,-20-22 0,21-21 0,0 21 16,-22-21-16,22 0 0,0 0 15,0-21-15,21 0 0,-21 0 16,21-1-16,0 1 0,0-21 0,0 21 16,0 0-16,0-1 0,0 1 15,0 0-15,0 0 0,0 42 16,0 0-16,0 0 16,21 1-16,-21 20 0,21 0 15,-21-21-15,21 22 0,-21-1 16,0 0-16,21 1 0,1-1 0,-22 0 15,21 1-15,0-1 0,0-21 16,0 22-16,0-22 0,1 21 0,-1-21 16,21 0-16,-21 1 0,22-1 0,-22-21 15,21 0-15,0 21 0,22-21 16,-22 0-16,1 0 0,-1 0 0,21-21 16,-20 0-16,20-1 0,-20 1 15,-1 0-15,0-21 0,1 21 0,-22-22 16,21 22-16,-21-21 0,0-1 15,-21 1-15,0 0 0,0-1 16,0 1-16,0 0 0,0 21 0,0-1 16,0 1-16,0 0 0,-21 21 15,0 21-15,0 0 16,21 1-16,-21-1 0,0 21 16,-1 0-16,22 1 0,-21-1 0,0 0 15,21-20-15,-21 20 0,21 0 0,0 1 16,0-22-16,0 21 0,0-21 15,0 22-15,0-22 0,0 0 0,0 0 16,21 0-16,0 0 16,0-21-16,1 0 0,-1 0 15,21 0-15,-21 0 0,0-21 16,22 0-16,-1 0 0,0 0 16,1 0-16,-1-22 0,0 22 0,1-21 15,20-1-15,-20 1 0,-1-21 16,21 20-16,-20-20 0,-1 20 0,43 1 15,-43 0-15,-21 21 0,-21-22 0,0 22 16,-21 21-16,-21 0 16,21 0-16,-1 0 0,-20 21 0,21 0 15,-21 22-15,20-22 0,-20 21 16,21-21-16,21 22 0,0-22 0,0 0 16,0 0-16,0 0 0,0 22 15,21-43-15,0 21 0,0 0 16,1 0-16,-1 0 0,0 1 0,0-22 15,0 21-15,22 0 0,-43 0 16,21-21-16,0 21 0,0 0 0,0-21 16,-21 22-16,21-22 0,-21 21 15,22-21-15,-1 0 0,0 0 16,0 0-16,0 0 16,0-21-16,1 21 0,-1-22 15,0 1-15,21 0 0,-21 0 0,1 0 16,-1-22-16,0 1 0,0 0 15,-21-1-15,21 1 0,0 21 0,-21-21 16,0 20-16,0-20 0,0 21 16,0 0-16</inkml:trace>
  <inkml:trace contextRef="#ctx0" brushRef="#br0" timeOffset="2863.73">9356 2646 0,'0'21'15,"0"0"-15,0 0 0,-22 1 0,22-1 0,0 21 16,0-21-16,0 0 0,0 1 15,0-1-15,0 0 0,22-21 0,-1 21 16,0 0-16,0-21 16,21 0-16,-20 0 0,-1 0 0,21 0 15,0 0-15,1-21 0,-1 0 16,0 21-16,1-21 0,-1 0 16,0-22-16,1 22 0,-22 0 0,21-21 15,-21-1-15,22 22 0,-1-21 0,-42-1 16,21 1-16,-21 0 0,0-1 0</inkml:trace>
  <inkml:trace contextRef="#ctx0" brushRef="#br0" timeOffset="3305.03">9969 2667 0,'0'21'0,"0"0"0,0 1 0,0-1 16,0 0-16,0 0 0,0 0 15,0 0-15,22 1 0,-1-1 16,0 0-16,0 0 0,0-21 0,0 0 15,22 21-15,-22-21 0,21 0 16,1 0-16,-22 0 0,21-21 0,0 21 16,1-21-16,-1 0 0,0 0 0,-20-1 15,20-20-15,-21 21 0,0-21 16,22-1-16,-22 22 0,-21-21 0,21-1 16,-21-20-16,21 21 0,-21 20 15,0-20-15,0 21 0,0 0 0,0 0 16,0 42-1,0 0-15,-21 0 16,21 0-16,-21 22 0,0-1 0,21 0 16,0 1-16,-22-22 0,22 21 0,-21 0 15,21 1-15,0-22 0,0 21 16,-21-21-16,21 22 0,-21-22 0,21 0 16,0 0-16,-21 0 0,21 1 15,0-44 16,0 1-31,21 0 16,0 0-16,0-21 0,0-1 16,22 22-16,-22-42 0,21 20 15,-21-20-15,1 20 0,-1 1 0</inkml:trace>
  <inkml:trace contextRef="#ctx0" brushRef="#br0" timeOffset="3500.01">11112 2731 0,'0'21'0,"0"0"0,0 0 16,0 0-16,0 0 0,0 1 0,0-1 16,0 0-16,22 0 15,-1 0-15,0-21 0,0 0 0,0 0 16,22 0-16,-22 0 0,0 0 0,21 0 16,-21 0-16,22-21 0,-22 0 15,21 0-15,-21 0 0,1-1 16,-1 1-16,-21 0 0,0 0 0,0-21 15,-21 20-15,21-20 0,-22 0 0</inkml:trace>
  <inkml:trace contextRef="#ctx0" brushRef="#br0" timeOffset="3872.86">12700 2392 0,'0'0'15,"21"0"-15,0-21 0,0 21 16,1 0-16,-22-21 15</inkml:trace>
  <inkml:trace contextRef="#ctx0" brushRef="#br0" timeOffset="4137.99">12912 2540 0,'21'0'0,"0"0"16,0 0-16,21-21 0,1 21 0,-22-21 15,42 0-15,-20-22 0,20 22 0,-20 0 16,20-21-16,-21 20 15,1-20-15,20 0 0,-20-1 0,-1 1 16,-21 0-16,21-22 0,-20 1 16,-1 20-16,0-20 0,-21-1 0,21 1 15,-21-1-15,0 1 0,0-1 16,0 22-16,-21 0 0,0-1 0,21 1 16,-21 21-16,-1 21 0,1 0 15,0 0-15,0 21 0,-21 0 0,20 22 16,-20 20-16,21 1 0,-21 20 0,20 22 15,-20 0-15,0 21 16,21-21-16</inkml:trace>
  <inkml:trace contextRef="#ctx0" brushRef="#br0" timeOffset="4472.38">13060 18606 0,'0'-22'16,"21"22"-1,0 0 1,0 0-16,0 0 0,1 0 15,-1 0-15,0 0 0,0 0 0,0 0 16,22 0-16,-1 0 0,-21 0 0,21 0 16,1 0-16,-1 0 0,0 0 15,1 0-15,-1 0 0,0 0 16,22 0-16,-22 0 0,-21 0 0,1 22 16,-22-1-16,0 0 0,0 0 0,-22 0 15,1 22-15,-21 41 0,0 86 0,63-128 16,-64-42-16,1 0 0,-21 0 0,-1 0 15,-21 0-15,22 0 0,-1 0 0,-63 0 16,85 0-16,-21 0 0,20 0 0,1 0 16,21 0-16,0 0 0,-1 0 0,1 0 15,42 0 1,22 0 0,-22 0-16,0 0 0,21 0 0,1 0 15,-22 0-15,42 0 0,-41 0 0</inkml:trace>
  <inkml:trace contextRef="#ctx0" brushRef="#br0" timeOffset="4505.35">13589 2985 0,'0'-22'0</inkml:trace>
  <inkml:trace contextRef="#ctx0" brushRef="#br0" timeOffset="10416.83">13039 2223 0,'0'-22'0,"0"1"31,0 42 32,0 1-63,0-1 0,0 21 0,0 0 15,0 1-15,-22 20 0,22 1 0,-21 20 16,0-20-16,0 21 0,21-22 16,-21 22-16,0-1 0,-1 1 0,22 0 15,-21-1-15,0 1 0,21 0 16,0-22-16,0 22 0,-21 0 0,21-22 16,0 1-16,0-1 0,0 1 15,0-22-15,0 21 0,-21-20 16,21 20-16,0-42 0,0 22 0,0-22 15,0 0-15,0 0 0,0 0 16,21-21-16,0 0 0,0-21 16,0 0-16,1-21 0,20 21 0,-21-22 15,21 1-15,1 0 0,-22-1 16,21-20-16,1 20 0,-1-20 0,-21-1 16,21 1-16,-20-22 0,-1 22 15,-21-22-15,0 22 0,0-22 0,0 21 16,0 1-16,-21-1 0,-1 22 15,-20-21-15,21 41 0,-21-20 0,-1 21 16,1 0-16,21 0 0,-22-1 16,1 22-16,21 0 0,0 0 15,0-21-15,21 0 0,0 0 16,42 0 0,-21 0-16,21 21 0,1-22 0,-1 1 15,22 0-15,-22 0 0,21 0 16,1 0-16,-1-22 0,1 22 0,21-21 15,-22 21-15,1-22 0,20 22 0,-20 0 16,-1 0-16,1 0 16,-22-1-16,0 1 0,-20 0 0,-1 21 15,-42 0 1,-22 0-16,22 0 16,-21 0-16,21 21 0,-22 22 15,1-22-15,21 21 0,-22 0 0,1 1 16,21 20-16,-21-20 0,20 20 0,-20-21 15,21 1-15,0-1 0,0 0 16,-1-20-16,22 20 0,0-21 0,0 0 16,0 0-16,0 1 15,22-22-15,-1 0 0,0 0 0,21 0 16,-21 0-16,1-22 0,20 1 16,-21 21-16,21-21 0,-20 0 15,20-21-15,0 20 0,-21-20 0,22 21 16,-22-21-16,0-1 0,0 1 15,0 0-15,1-1 0,-22 1 0,0 21 16,0-22-16,0 22 0,0 0 16,0 0-16,0 42 15,0 0 1,0 0-16,0 22 0,0-1 0,0-21 16,-22 22-16,22-1 0,0 0 0,0 1 15,0-1-15,0-21 0,0 0 16,0 22-16,0-22 0,0 0 15,22 0-15,-1-21 0,0 21 16,0-21-16,0 0 0,22 0 0,-22 0 16,21 0-16,-21 0 0,22-21 0,-1 0 15,-21 21-15,21-21 0,1 0 16,-22-1-16,21-20 0,-21 21 0,22 0 16,-22-22-16,0 1 0,0 21 15,0-21-15,1-1 0,-22 1 0,0 21 16,21-22-16,-21 22 0,0 0 15,0 42 1,0 0-16,0 1 0,0 20 16,0-21-16,-21 21 0,21 1 15,0-22-15,0 21 0,-22 1 0,22-1 16,0-21-16,-21 0 0,21 22 16,0-22-16,0 0 0,0 0 0,21 0 15,1-21-15,-1 0 16,0 0-16,0 0 0,0 0 0,22 0 15,-22-21-15,21 21 0,0-21 0,-20 0 16,20 0-16,0-22 0,1 22 16,-1-21-16,0-1 0,1 1 0,-1-21 15,0 20-15,1-20 0,-22-1 16,21 1-16,-21 20 0,22-20 0,-22-1 16,0 22-16,-21-21 15,0 20-15,0 1 0,21 21 0,-21 0 16,0-1-16,0 1 0,-21 42 15,0 1-15,0-1 16,-22 21-16,22 0 0,0 1 0,-21-1 16,20 22-16,1-1 0,0 1 15,0-1-15,0 1 0,21-1 0,0-21 16,0 1-16,0 20 0,0-20 16,0-1-16,0-21 0,21 21 0,0-20 15,0-1-15,0 0 0,22 0 0,-22 0 16,21-21-16,-21 0 0,22 0 15,-1 0-15,0 0 0,1 0 16,-1 0-16,0 0 0,1-21 16,-1 21-16,0-21 0,1 0 0,-1 0 15,0-22-15,-20 22 0,20 0 16,0-21-16,-21-1 0,1 22 0,-1-21 16,-21-1-16,0 22 0,21 0 0,-21 0 15,0 0-15,-21 21 16,0 0-16,-1 21 15,1 0-15,0 21 0,0-20 0,0 20 16,0-21-16,-1 21 0,1 1 0,21-22 16,0 21-16,0-21 0,0 1 15,0 20-15,0-21 0,0 0 16,21 0-16,1-21 0,-1 22 16,0-22-16,21 0 0,1 21 0,-1-21 15,0 0-15,22 0 0,-22 0 0,22 0 16,-1 0-16,1 0 0,-22 0 15,21-21-15,1-1 0,-22 22 0,1-21 16,-1 0-16,0 0 0,1 0 16,-22-22-16,21 22 0,-21-21 0,0 21 15,-21-22-15,0 1 0,0 0 0,0-1 16,0 22-16,0-21 0,0 21 16,-21 0-16,0 21 0,-21 0 0,21 0 15,-1 0-15,-20 0 16,21 21-16,0 0 0,-22 0 0,22 21 15,-21-20-15,21 20 0,0 0 16,-22-21-16,22 22 0,21-22 0,-21 0 16,21 21-16,0-20 0,0-1 0,0 0 15,0 0-15,21-21 16,0 0-16,0 0 0,1 0 16,20 0-16,-21 0 0,21 0 15,-20-21-15,20 0 0,-21 21 0,21-21 16,-20-22-16,20 22 0,-21-21 0,0-1 15,22 1-15,-22 0 16,0-22-16,0 1 0,0-1 0,22 1 16,-22-1-16,0 1 0,0-1 15,-21 1-15,21-1 0,-21-20 0,21 20 16,1-21-16,-22 22 0,0 21 16,0-22-16,0 22 0,0 21 0,0-1 15,0 1-15,-22 42 16,-41 22-16,42-1 0,0 22 15,-1-1-15,1 1 0,21-1 16,-21 22-16,21-22 0,-21 22 0,21 0 16,-21-1-16,21-20 0,0 20 0,0-20 15,0-1-15,0 1 16,0-1-16,0-20 0,21-1 0,0 0 16,0-20-16,0 20 0,22-21 15,-22 0-15,21-21 0,1 21 0,-22-21 16,21 0-16,0 0 0,1 0 0,-1 0 15,22-21-15,-22 0 0,0 21 16,-21-21-16,22 0 0,-1-22 0,-21 22 16,0-21-16,1 21 0,-22-22 15,21 1-15</inkml:trace>
  <inkml:trace contextRef="#ctx0" brushRef="#br0" timeOffset="10624.71">14753 2053 0,'0'0'0,"64"0"15,-43 0-15,21 0 0,-21 0 16,0 0-16,-21-21 0,64 21 0,-43 0 15,0-21-15</inkml:trace>
  <inkml:trace contextRef="#ctx0" brushRef="#br0" timeOffset="10965.2">19304 2074 0,'0'0'0,"21"-21"0</inkml:trace>
  <inkml:trace contextRef="#ctx0" brushRef="#br0" timeOffset="11053.15">19727 1842 0,'0'-22'15,"0"1"-15,0 0 0,21 0 16,-21-21-16,0-1 0,0 22 0,-21-21 16,0-1-16,21 22 0,-21 0 15,0 0-15,-22 0 0</inkml:trace>
  <inkml:trace contextRef="#ctx0" brushRef="#br0" timeOffset="11149.17">19367 2032 0,'0'106'0,"-21"-43"16,21 1-16,-21 21 0,21-22 15,0 22-15,0-1 0,0-20 0,0-1 16,0 1-16,0-22 0,-21 1 16</inkml:trace>
  <inkml:trace contextRef="#ctx0" brushRef="#br0" timeOffset="11289.09">19325 3090 0,'-21'-21'0,"21"0"15,-21-21-15,0 21 0,-1-1 16,22-20-16,-21 0 0,0-1 0,0 1 15,21-21-15,0 20 0,-21 1 16,21 0-16,-21 20 0,21 1 0,-22 0 16,1 0-1</inkml:trace>
  <inkml:trace contextRef="#ctx0" brushRef="#br0" timeOffset="11509.48">19071 2794 0,'0'21'16,"0"0"-16,0 22 0,21-22 15,0 0-15,1 0 0,-1 0 0,0 1 16,21-1-16,-21 0 0,22 0 0,-1-21 15,0 0-15,1 0 0,-1 0 16,0 0-16,22 0 0,-22 0 0,22 0 16,-22-21-16,22 0 0,-22 0 15,0-1-15,1 1 0,-1-21 0,0 21 16,-21-22-16,22 1 0,-22 0 16,0-1-16,-21 1 0,0 0 0,21-22 15,-21 22-15,0 0 16,0 20-16,0-20 0,0 21 0,-21 21 15,21-21-15</inkml:trace>
  <inkml:trace contextRef="#ctx0" brushRef="#br0" timeOffset="12065.37">19875 2731 0,'0'21'0,"0"0"15,0 0-15,0 21 0,0-20 0,-21-1 16,21 21-16,0-21 0,0 0 16,0 1-16,21-1 0,1-21 0,-1 21 15,0-21-15,0 0 0,0 0 16,22 0-16,-22 0 0,21 0 15,0-21-15,1 0 0,-1 21 0,0-22 0,1 1 16,-1-21-16,0 21 16,1-22-16,-22 1 0,21 0 0,1-1 15,-22-20-15,0 21 0,0-1 16,0 1-16,-21 0 0,0 20 0,0 1 16,0 85-1,0-43-15,0 21 16,0 1-16,0-22 0,0 21 0,0 0 15,0 1-15,21-1 0,-21-21 16,22 22-16,-1-22 0,0 0 0,-21 0 16,21 0-16,-21 0 0,21 1 15,0-22-15,-21 21 16,-21-21 0,0-21-16,0 21 15,0-22-15,0 1 0,-1 21 0,1-21 16,0 0-16,0 0 0,0 0 0,0-1 15,21 1-15,0 0 0,-22 21 16,22 21 0,0 0-16,0 1 15,0-1-15,0 0 0,0 0 0,22-21 16,-22 21-16,21 0 0,0-21 16,0 22-16,0-22 0,22 0 15,-22 0-15,21 0 0,0 0 0,-20 0 16,20 0-16,0-22 0,1 22 15,-1-21-15,0 0 0,1 0 0,-1 0 16,-21-22-16,21 22 0,-20-21 16,20-22-16,-21 22 0,21-21 0,-20-1 15,-1 1-15,-21-1 0,21 1 16,0-1-16,-21 1 0</inkml:trace>
  <inkml:trace contextRef="#ctx0" brushRef="#br0" timeOffset="12182.3">21167 2667 0,'0'21'0,"0"0"0</inkml:trace>
  <inkml:trace contextRef="#ctx0" brushRef="#br0" timeOffset="12300.57">21484 2963 0,'42'-21'15,"-20"21"-15,-1-21 16,0 21-16,0-21 0,0 0 0,-21 0 16,0-1-16,0 1 0,0-21 0,0 21 15,0-22-15,0 22 16</inkml:trace>
  <inkml:trace contextRef="#ctx0" brushRef="#br0" timeOffset="12383.53">21145 2434 0,'0'0'0,"-21"0"0,0 0 16</inkml:trace>
  <inkml:trace contextRef="#ctx0" brushRef="#br0" timeOffset="12484.97">21590 2498 0,'42'-21'16,"-21"21"-16,43-43 0</inkml:trace>
  <inkml:trace contextRef="#ctx0" brushRef="#br0" timeOffset="12644.89">23156 2138 0,'0'0'0</inkml:trace>
  <inkml:trace contextRef="#ctx0" brushRef="#br0" timeOffset="12739.94">23114 1969 0,'0'-22'16,"-21"22"-16,0 0 15,-1-21-15,1 21 0,0 0 16,-21 0-16,21 21 0,-22-21 0</inkml:trace>
  <inkml:trace contextRef="#ctx0" brushRef="#br0" timeOffset="12971.91">22521 2307 0,'0'0'0,"0"21"0,0 1 16,-21 20-16,0 0 0,0 1 0,0-1 15,21 0-15,-22 22 0,22-1 16,0-42-16,0 1 0,22 20 16,-1-21-16,21 0 0,-21 0 0,22 1 15,20-1-15,-21 0 0,22-21 16,-22 0-16,22 0 0,-1 21 0,1-21 15,20 0-15,-41 0 0,20 0 0,1 0 16,-1-21-16,-20 0 0,20 21 16,-21-21-16,1-1 0,-1 1 0,-21 0 15,0-21-15,1 21 0,-1-22 16,-21 22-16,0-21 0,0-1 0,0 1 16,0 21-16,0-21 0,-21 20 15,-1 1-15,-41 0 0</inkml:trace>
  <inkml:trace contextRef="#ctx0" brushRef="#br0" timeOffset="13036.86">23199 2625 0,'-43'42'16,"22"-21"-16,0 22 0,0-22 16,0 0-16,-22 0 0,22 0 0</inkml:trace>
  <inkml:trace contextRef="#ctx0" brushRef="#br0" timeOffset="13423.74">23410 2582 0,'21'0'0,"1"0"16,-1 0-16,0-21 0,-21 0 15,21 21-15,614 64 219,-635-43-203,0 0-16,0 0 15,0 0-15</inkml:trace>
  <inkml:trace contextRef="#ctx0" brushRef="#br0" timeOffset="13476.7">24088 2879 0</inkml:trace>
  <inkml:trace contextRef="#ctx0" brushRef="#br0" timeOffset="13524.75">24045 2858 0,'0'-22'16</inkml:trace>
  <inkml:trace contextRef="#ctx0" brushRef="#br0" timeOffset="13571.73">24003 2752 0,'0'0'0</inkml:trace>
  <inkml:trace contextRef="#ctx0" brushRef="#br0" timeOffset="13976.72">23982 5207 0,'0'0'0,"0"-381"16,0-21-16,0 84 0,21 43 0,-21 64 15,21 41-15,0 43 0,0 21 16,1 43-16,-1-1 0,0 22 16,21 21-16,-21 0 0,22 0 0,-1-1 15,0 1-15,1 0 0,-1 0 16,0 0-16,1 21 0,41-21 0,-41-1 16,20-20-16,-42 21 0,22 0 15,-1 0-15,0-22 0,-20 1 0,-1 21 16,0-22-16,-21 1 0,0 0 0,0 21 15,0-22-15,0 22 0,-21 0 16,0 21-16,-1 0 0,1-21 16,-21 21-16,21 0 0,-22 21 0,22 0 15,-21 0-15,0 22 0,20-22 16,1 21-16,0 0 0,0-20 16,0 20-16,21 0 0,0-21 0,0 22 15,0-22-15,0 0 0,21 0 0,0 0 16,0 1-16,22-22 0,-22 21 15,0-21-15,21 0 0,-21 0 0,22 0 16,-1 0-16,-21 0 0,22 0 16,-22 0-16,21 0 0,-21 0 0,0 0 15,1-21-15,-1 21 0,0-22 16,0 22-16,0-21 0,-21 0 16,0 0-16,-21 0 31,0 21-31</inkml:trace>
  <inkml:trace contextRef="#ctx0" brushRef="#br0" timeOffset="14824.97">15875 3810 0,'0'0'0,"0"-21"0,21-21 16,-21 20-16,21 1 16,-21 0-16,0 0 15,0 0-15,0 0 16,0-1-16,0 1 16,-21 21 15,0 21-31,0 1 0,21 20 15,-21 0-15,-1 1 16,1 20-16,0 22 0,0-22 0,0 43 16,0-21-16,-1-1 0,1 1 0,0 0 15,0-1-15,0 1 0,0 21 16,-1-21-16,1-22 0,21 22 0,0-22 16,-21 1-16,21-1 0,-21 1 15,21-22-15,0 0 0,0 1 0,0-22 16,-21 0-16,21 21 0,0-20 0,0-1 15,0 0 1,0-42 15,0 0-31,0-1 16,-21 1-16,21 0 0,-22 21 16,22-21-16,-21 0 0</inkml:trace>
  <inkml:trace contextRef="#ctx0" brushRef="#br0" timeOffset="14945.91">15028 4678 0,'0'0'0,"0"-21"0,-21 0 16</inkml:trace>
  <inkml:trace contextRef="#ctx0" brushRef="#br0" timeOffset="15140.84">15007 4593 0,'0'0'0,"0"21"16,21 1-16,-21-1 0,21 0 0,1 21 15,-1 1-15,0 20 0,0-21 0,0 22 16,0-22-16,1 22 0,-22-22 16,21 22-16,0-22 0,-21 0 0,0 1 15,0-22-15,21 21 0,-21-21 16,21 0-16,-21 1 0,21-1 0,-21 0 16,0 0-16,22-21 15,-1 0-15,0 0 16,0 0-16,-21-21 15,21 21-15,0-21 0,1 0 16,-1-1-16,0 1 0</inkml:trace>
  <inkml:trace contextRef="#ctx0" brushRef="#br0" timeOffset="15392.54">16214 4720 0,'0'0'0,"21"-21"0,21 0 15,-63 42 1,0 0-16,0 0 0,-1 1 16,-20 20-16,0 0 0,-22 1 0,22-1 15,0 0-15,-22 1 16,1-1-16,20 0 0,-20 1 0,20-1 16,1 0-16,0-21 0,21 22 0,-22-22 15,22 0-15,0 0 0,0 0 16,0 1-16,21-1 15,-22-21-15,1 0 16</inkml:trace>
  <inkml:trace contextRef="#ctx0" brushRef="#br0" timeOffset="21891.93">12001 6943 0,'22'-21'31,"-1"21"-15,0 0-16,0 0 0</inkml:trace>
  <inkml:trace contextRef="#ctx0" brushRef="#br0" timeOffset="23488.52">12171 6350 0,'0'0'0,"-21"0"0,-1 0 16,1 0-16,0 0 0,0 0 16,0 0-1,21-21 16</inkml:trace>
  <inkml:trace contextRef="#ctx0" brushRef="#br0" timeOffset="25684.77">11874 6287 0,'0'0'0,"-21"0"0,0 0 15,0 0-15,0 0 16,0 0-1,-1 0 17,44-22 77,-1 22-93,0-21-16,0 0 0,0 21 0,22-21 15,-22 0-15,0-22 0,21 22 16,-21 0-16,1 0 0,-1 0 0,0-22 16,-21 22-16,0 0 0,0 0 15,0 0-15,0 0 0,0 42 31,0 0-31,0 0 16,0 0-16,0 22 0,0-1 0,0 0 16,0 22-16,0-1 0,0 1 0,0 20 15,0 1-15,0-21 0,0 20 16,0 1-16,0-22 0,-21 1 0,21-1 16,-21 1-16,-1-1 0,22-20 0,0 20 15,0-20-15,0-22 0,0 21 16,0 0-16,0-20 0,0-1 0,22-21 15,-1 0 1,0 0-16,0 0 0,21-21 16,-20-1-16,-1-20 0,0 21 15,0-21-15,21 20 0,-42-20 0,22 0 16,-1-1-16,-21 22 0</inkml:trace>
  <inkml:trace contextRef="#ctx0" brushRef="#br0" timeOffset="25884.18">11832 6731 0,'0'0'0,"-21"0"0,0 21 0,42-21 31,0 0-31,0 0 0,0 0 16,22 0-16,-22-21 0,21 0 0,1 21 15,-1-21-15,0 21 0,-21-21 16,22 21-16,-1-22 0,-21 1 0,22 21 15,-22-21-15,0 0 0,0 21 16,21-21-16</inkml:trace>
  <inkml:trace contextRef="#ctx0" brushRef="#br0" timeOffset="26880.14">12531 6795 0,'0'0'0,"0"21"16,0 0-16,21-21 15,0 0-15,0 0 0,0 0 16,0 0-16,1-21 16,-1 21-16,0-21 0,0-1 0,0 1 15,0 0-15,1 0 0,-1 0 0,0 0 16,0-1-16,-21 1 0,0 0 16,0 0-16,0 0 0,0 0 0,0-1 15,-21 1-15,-21 21 0,20 0 0,1 0 16,0 0-16,0 0 15,0 21-15,-22 1 0,22-1 0,0 0 16,21 21-16,-21-21 0,21 22 0,-21-1 16,21 0-16,-21-20 0,21 20 15,0 0-15,0-21 0,0 1 0,0 20 16,0-21-16,0 0 0,21 0 0,0-21 16,-21 22-16,21-22 0,0 0 0,0 0 15,1 0-15,-1 0 0,0 0 16,21 0-16,-21-22 0,22 1 0,-1 0 15,-21 0-15,22 0 0,-1 0 0,0-1 16,-21-20-16,22 21 0,-22-21 16,0 20-16,0 1 0,-21-21 15,21 21-15,-21 0 0,0-1 16,-21 22-16,0 0 16,0 22-16,0-1 0,0 0 15,21 0-15,0 0 0,0 0 0,0 22 16,0-22-16,0 21 0,0-21 15,0 1-15,0 20 0,0-21 0,0 0 16,0 0-16,21 1 0,-21-1 0,21 0 16,-21 0-16,-21-21 31,0 0-31,-22 0 16,22 0-16,-21 0 0,21-21 15,-22 0-15,22 21 0,-21-21 16,21 21-16,-1 0 0,1-22 0,0 22 15,21 22 1,21-1 0,0 0-16,1-21 0,20 21 15,-21-21-15,0 0 0,22 21 0,-1-21 16,-21 0-16,21 0 0,1 0 16,-1 0-16,0 0 0,1-21 0,-1 21 15,0-21-15,22 0 0,-22 0 0,1-1 16,-1 1-16,0 0 15,1 0-15,-1-21 0,-21 20 0,0-20 16,22 0-16,-43-1 0,21 1 0,-21 0 16,0-22-16,0 22 0,0 0 15,0-22-15,0 22 0,0-1 0,0 1 16,0 21-16,0-21 0,0 20 0,-21 22 16,21 22-1,0 20-15,0 0 16,0 1-16,-22-1 0,22 21 0,-21 1 15,21-22-15,-21 22 0,21-22 16,0 22-16,0-22 0,-21 0 0,21 1 16,0-1-16,0 0 0,0-21 15,0 22-15,0-22 0,0 0 16,0 0-16,0 0 0,0 1 0,0-1 16,21-21-16,0 0 0,-21 21 0,21-21 15,1 0-15,-1 0 0,0 0 16,0-21-16,0 0 0,-21-1 0,21 1 15,1-21-15,-22 21 0,21-22 0,-21 22 16</inkml:trace>
  <inkml:trace contextRef="#ctx0" brushRef="#br0" timeOffset="27069.04">13610 6752 0,'0'0'0,"-21"21"0,-21 1 15,42-1-15,0 0 16,0 0-16,21-21 15,0 0-15,0 0 16,0 0-16,22 0 0,-22 0 16,21 0-16,-21 0 0,22-21 0,-1 0 15,0 21-15,1-21 0,-1-1 0,0 1 16,1 0-16,20 0 0,-21 0 16</inkml:trace>
  <inkml:trace contextRef="#ctx0" brushRef="#br0" timeOffset="28548.21">14965 6562 0,'0'0'0,"0"-64"15,0 43-15,0 0 0,0 0 16,0 0-16,-21 21 15,-1 0-15,1 0 16,0 0-16,0 21 0,21 0 16,-21 0-16,0 0 15,21 22-15,0-1 0,-22 0 0,22 1 16,-21-1-16,21 0 0,-21 1 0,21-1 16,0 0-16,0 1 0,-21-1 15,21 0-15,0-21 0,0 22 0,0-22 16,0 21-16,0-21 0,0 1 0,21-22 15,-21 21-15,21-21 0,0 0 0,1 0 16,20 0-16,-21 0 0,21-21 16,-20-1-16,20 22 0,0-21 0,-21 0 15,22-21-15,-1 21 0,-21-22 0,22 22 16,-22-21-16,0-1 0,0 1 16,0-21-16,0 20 0,-21-20 15,0 20-15,0-20 0,0-1 0,-21 22 16,0 0-16,0-1 0,0 22 15,-22-21-15,22 42 0,-21 0 0,0 0 16,-1 0-16,1 21 0,21 0 0,-22 0 16,22 22-16,0 20 0,0-20 15,0 20-15,0-21 0,21 22 0,0-1 16,0-20-16,0-1 0,0 0 0,0 1 16,0-1-16,0 0 0,21-20 15,0-1-15,0 0 0,21 0 0,1 0 16,-1-21-16,0 0 0,1 0 0,20 0 15,-20 0-15,-1 0 0,0-21 16,22 0-16,-22 21 0,0-21 16,1 0-16,-1-22 0,-21 22 0,22 0 15,-1-21-15,-21-1 0,21 1 0,-20 0 16,-1-1-16,0 1 0,0 21 16,0-22-16,-21 22 0,0 0 0,21 21 15,-21 21 1,0 0-16,0 22 0,0-22 15,-21 21-15,21-21 0,-21 22 0,21-1 16,0-21-16,0 22 0,0-22 0,0 0 16,0 0-16,0 0 0,0 0 15,0 1-15,0-1 0,21-21 16,0 0-16,1 0 16,-1 0-16,0 0 0,0 0 0,0 0 15,0-21-15,1-1 0,20 1 16,-21 0-16,0 0 0,22-21 0,-22 20 15,0-20-15,21 0 0,-21-1 0,1 22 16,20-21-16,-21 0 0,0-1 16,0 22-16,1 0 0,-1 0 0,0 21 15,0 0-15,-21 21 0,0 0 16,0 0-16,0 0 0,0 22 16,0-1-16,0-21 0,-21 22 0,21-1 15,-21-21-15,21 21 0,0-20 16,0-1-16,0 0 0,0 0 0,0 0 15,21 0-15,0 1 0,0-22 16,0 0-16,22 0 0,-22 0 0,21 0 16,-21 0-16,22 0 0,-22 0 0,21-22 15,1 1-15,-22 0 0,21 0 0,-21 0 16,22-22-16,-22 1 0,21 0 16,-21-1-16,0-20 0,22-1 0,-22 1 15,0-22-15,0 22 0,0-22 0,-21 22 16,0-1-16,0 1 0,0-1 15,0 1-15,0 20 0,0 1 0,0 21 16,0 0-16,0-1 0,-21 44 16,0-1-1,0 21-15,0-21 0,0 22 0,-1 20 16,22-21-16,-21 43 0,0-21 0,21-1 16,0 1-16,0 20 0,0-20 15,0-1-15,0-20 0,0 20 0,0-21 16,0-20-16,21 20 0,0 0 0,1-21 15,-1 1-15,-21-1 0,21 0 16,21-21-16,-21 0 0,1 21 16,-1-21-16,21 0 0,-21 0 0,0 0 15,22-21-15,-22 0 0,21 21 0,1-21 16,-22-1-16,21-20 0,-21 21 16,22-21-16,-1-1 0,0 1 0,1-22 15,-22 22-15,0 0 0,21-1 0,-21 1 16,-21 21-16,0 0 0,0 0 15,0 63-15,0-21 16,-21 0-16,0 22 0,0-1 0,0 21 16,0-20-16,-1-1 0,1 0 15,0 1-15,0 20 0,0-20 0,0-1 16,-1 0-16,1 1 0,0-1 16,0 21-16,21-20 0,-21 20 0,0-20 15,-1 20-15,1 1 0,0-1 16,21-21-16,-21 22 0,21-1 0,-21-20 15,21 20-15,0-20 0,0-1 0,0 0 16,0-21-16,21 22 0,0-22 0,0 0 16,0 0-16,22-21 0,-22 0 15,0 0-15,0 0 0,22 0 0</inkml:trace>
  <inkml:trace contextRef="#ctx0" brushRef="#br0" timeOffset="28880.78">17780 6541 0,'0'0'0,"0"-22"0,0 1 16,0 0-16,0 0 16,21 0-16,0 21 0,0-21 15,1 21-15,20 0 0,-21 0 16,21 0-16,1 0 0,-22 21 0,21 0 15,1 0-15,-22 0 0,21 0 0,-21 1 16,-21-1-16,0 21 0,0-21 16,0 0-16,-21 1 0,0 20 0,-21-21 15,-1 0-15,1 0 0,21 1 16,-22-1-16,1 0 0,0 0 16,-1 0-16,22-21 0,0 0 0,0 21 15,0-21-15,42 0 16,0 0-1,0 0-15,22-21 0,-1 0 16</inkml:trace>
  <inkml:trace contextRef="#ctx0" brushRef="#br0" timeOffset="29592.17">18500 6477 0,'0'0'0,"0"21"31,0 0-31,0 1 0,0-1 16,-22 0-16,22 0 0,-21 21 0,21-20 16,0-1-16,0 21 0,0-21 15,0 0-15,0 1 0,0-1 0,0 0 16,0 0-16,21-21 0,1 0 16,-1 0-16,21 0 15,-21 0-15,0-21 0,1 0 0,-1 0 16,0-1-16,0 1 0,0 0 0,22-21 15,-22 21-15,0-22 16,0 1-16,0 0 0,0-1 0,1 22 16,-1-21-16,-21 21 0,0-1 0,0 44 31,0 20-31,0-21 0,0 21 16,0 1-16,-21-22 0,21 21 0,0 1 15,0-1-15,0-21 0,0 21 16,0-20-16,0-1 0,0 0 0,21 0 15,0 0-15,0 0 0,0-21 0,22 0 16,-22 0-16,0 0 0,21 0 16,-21 0-16,1-21 0,20 0 0,-21 0 15,0 0-15,22 0 0,-22-22 16,0 22-16,0-21 0,21-22 0,-20 1 16,-1-1-16,0 1 0,0-1 15,0 1-15,0-22 0,1 22 0,-22-1 16,21 1-16,0-22 0,-21 21 15,21 22-15,-21-21 0,0 20 0,21 22 16,-21-21-16,0 21 0,0 42 16,0 0-1,0 21-15,-21 1 0,0-1 0,21 0 16,0 22-16,-21-22 0,0 22 16,21-1-16,-22-21 0,22 22 15,-21-1-15,21 1 0,0-22 0,0 22 16,0-22-16,0 0 0,0 1 0,0-1 15,0-21-15,0 22 0,0-22 16,0 0-16,0 0 0,21-21 0,1 21 16,-1-21-16,0 0 0,0 0 15,0 0-15,0-21 16,22 0-16,-22 0 0,0 0 0,0-1 16,0 1-16,22 0 0,-22-21 0,0 21 15,0-22-15</inkml:trace>
  <inkml:trace contextRef="#ctx0" brushRef="#br0" timeOffset="29852.84">19558 6096 0,'0'0'0,"-64"0"0,-41 0 16,62 0-16,22 0 16,0 0-16,0 0 0,42 0 15,0 0-15,21 0 16,1 0-16,-1-21 0,0 21 15,22 0-15,-22-21 0,22 21 0,-1 0 16,-20-21-16,-1-1 0,0 22 16,1 0-16,-1 0 0,-21-21 15,21 21-15,-20 0 0,-1-21 16,-21 0 0,-21 0-1,-1 21-15,1 0 0,0-21 0,0 21 16</inkml:trace>
  <inkml:trace contextRef="#ctx0" brushRef="#br0" timeOffset="30184.55">16806 6033 0,'0'0'0,"-21"0"0,63-22 31,-20 22-31,-1 0 16,21-21-16,0 21 0,1-21 0,-1 21 15,0-21-15,1 21 0,-1-21 0,22 21 16,-22-21-16,0 21 0,1 0 15,-1-22-15,0 22 0,1 0 16,-22-21-16,21 21 0,-21 0 0,0 0 16,1 0-16,-1 0 0,-21 21 31,-43-21-31</inkml:trace>
  <inkml:trace contextRef="#ctx0" brushRef="#br0" timeOffset="30732.99">14055 8488 0,'0'0'0,"21"-21"16,-21-43-16,0 43 16,0 0-16,0 0 0,0 0 15,-21 21-15,21-22 0,0 1 0,-22 21 16,1 0-16,0 0 16,21 21-16,0 1 15,0 20-15,0 0 0,0 22 0,0-1 16,0 1-16,0 20 0,0 1 0,0 0 15,0-1-15,0 1 16,0 0-16,0-1 0,-21-20 0,0 21 16,0-22-16,21 22 0,-22-22 0,1-20 15,21 20-15,0-21 0,-21 1 0,21-1 16,-21 0-16,0 1 0,21-22 16,0 0-16,-21 0 0,21 0 0,-22-21 15,1 22-15,0-22 0,0 0 0,0 0 16,0 0-16,-1 0 0</inkml:trace>
  <inkml:trace contextRef="#ctx0" brushRef="#br0" timeOffset="31019.88">13208 9292 0,'0'0'0,"-21"-42"0,-43-43 15,43 64-15,0 0 16,21 42-1,21 21-15,0-20 0,22 20 16,-22 0-16,21 1 0,-21-1 16,22 0-16,-1 1 0,-21-1 0,21 21 15,1-20-15,-22-1 0,0 0 0,21 1 16,-20-22-16,-1 21 0,-21-21 0,21 1 16,0 20-16,0-42 15,-21 21-15,0 0 0,21-21 0,-21 21 16,22-21-16,-1 0 0,0 0 15,0-21-15,0 0 16,0 0-16,1 0 0,-1-22 16</inkml:trace>
  <inkml:trace contextRef="#ctx0" brushRef="#br0" timeOffset="31220.47">14584 9144 0,'0'0'0,"-21"64"15,-1-22-15,1-21 0,0 21 16,-21-20-16,21 20 0,-1 0 0,-20 1 16,0-1-16,21 0 0,-22-21 15,1 22-15,21-1 0,-22-21 0,1 22 16,21-22-16,-21 21 0,20-21 0,-20 0 16,21 1-16,-21-1 0,20 0 0,-20 0 15,21 0-15,-21-21 0</inkml:trace>
  <inkml:trace contextRef="#ctx0" brushRef="#br0" timeOffset="33045.5">8657 11240 0,'0'0'0,"-106"-64"15,64 64-15,21-21 0,0 0 0,-1 0 16,1 21-16,0-22 15,0 22-15,0 0 0,21 22 16,0 20 0,0 0-16,0 1 0,0-1 15,0 21-15,21-20 0,0 20 0,0-20 16,0-1-16,1 0 0,20 1 0,-21-1 16,21-21-16,1 0 0,20 0 15,-20-21-15,20 0 0,-21 0 0,22 0 16,-1 0-16,-20-21 0,20 0 0,1-21 15,-22 21-15,0-22 0,1 22 16,-1-21-16,0-1 0,-20 1 0,-1 0 16,0-1-16,-21 1 0,0 0 15,0-1-15,0 1 0,-21 0 16,0-1-16,-1 22 0,22-21 0,-21 21 16,0 21-16,0 0 0,0 0 0,21 42 15,-21-21 1,21 43-16,0-1 0,0 1 0,0 20 15,0 1-15,0 0 0,0-1 0,-22 1 16,22 0-16,0-1 0,0 22 16,0-21-16,0-22 0,-21 22 0,21-21 15,-21-1-15,21 1 0,-21-22 0,21 0 16,0 1-16,0-1 0,-21-21 16,21 0-16,-21 0 0,-1-21 15,1 0-15,0 0 16,0 0-16,0 0 0,0-21 15,-22 0-15,22 0 0,-21-21 0,21 20 16,-22-20-16,1 0 0,21-1 0,-22-20 16,1 21-16,0-22 0,21 22 15,-22-1-15,22 1 0,0 0 0,0 21 16,21 42 0,0 21-16,21-21 0,0 22 15,0 20-15,22-21 0,-22 1 0,21 20 16,0-20-16,1 20 0,-1-21 15,0 1-15,1-1 0,-1 0 16,22 1-16,-22-1 0,0-21 0,1 0 16,20 1-16,-21-1 0,1-21 0,20 0 15,-20 0-15,-1 0 0,21 0 16,1-21-16,-22-22 0,22 22 0,-22 0 16,22-21-16,-22-1 0,21 22 0,-20-42 15,-1 20-15,-21 1 0,22 0 16,-22-22-16,0 1 0,-21 20 0,0-20 15,0 20-15,0-20 0,0 21 0,0 20 16,0 1-16,0 0 0,0 42 16,-21 22-1,0-22-15,-1 21 0,1 0 0,0 1 16,0 20-16,0-20 0,0-1 16,-1 21-16,1-20 0,21-1 0,0 0 15,0 1-15,0-22 0,0 0 0,21 0 16,1 0-16,-1-21 0,21 0 15,0 0-15,1 0 0,-1 0 0,0-21 16,1 0-16,20 0 0,-20 0 0,-1 0 16,0-22-16,1 1 0,20 0 15,-21-1-15,1 1 0,-1-22 0,0 22 16,-20-21-16,20 20 0,-21 1 0,-21 0 16,0-1-16,0 22 0,0 0 15,0 0-15,-21 42 16,21 0-16,-21 0 0,0 22 15,-1-1-15,22 21 0,0-20 0,0-1 16,0 0-16,0 1 0,0-1 16,0 0-16,0 1 0,22-22 0,-1 21 15,0-21-15,0 1 0,0-1 0,-21 0 16,21 0-16,1-21 0,-1 21 16,-21-42 15,0 0-31,-21 0 15,-1 0-15,1-1 0,0 1 16,0 0-16,-21-21 0,20 21 0,22-1 16,-21 1-16,21 0 0,-21 21 0,21 21 31,0 0-31,0 1 0,0-1 16,0 0-16,21 0 0,0 21 0,1-20 15,-22-1-15,21 0 0,0 0 16,0-21-16,21 21 0,-20 0 0,-1-21 15,21 0-15,0 0 0,1 0 0,-1 0 16,0 0-16,1-21 0,-1 0 16,22 0-16,-22 0 0,0-22 0,1 22 15,-1-21-15,0 0 0,1-1 16,-22 1-16,0 0 0,0-22 0,0 22 16,0-22-16,-21 1 0,0-22 15,0 22-15,22-1 0,-22 1 0,0-1 16,21 1-16,-21 20 0,0 1 0,0 0 15,21 20-15,0 44 16,-21-1-16,0 21 0,0 0 16,0 22-16,0-1 0,0 1 0,0-1 15,-21 1-15,0-1 0,21 22 16,0-21-16,-21-22 0,-1 21 0,22-20 16,0 20-16,0-20 0,0-22 0,0 21 15,0-21-15,0 0 0,0 1 16,22-1-16,-1-21 0,0 0 15,0 0-15,0 0 0,0 0 0,1 0 16,20-21-16,-21 21 0,0-22 0,0 1 16,1 0-16,-1 0 0,-21-21 15,21 20-15,-21-20 0</inkml:trace>
  <inkml:trace contextRef="#ctx0" brushRef="#br0" timeOffset="33233.64">11324 12086 0,'0'0'0,"-42"43"0,63-1 16,21-42 0,-21 0-16,22 0 15,-22 0-15,21-21 0,1 21 16,20-21-16,-21-1 0,1 1 0,-1 0 16,22 0-16,-22 21 0,0-21 0,1 0 15,-22-1-15,0 1 0,21 0 0,-21 0 16</inkml:trace>
  <inkml:trace contextRef="#ctx0" brushRef="#br0" timeOffset="33679.85">12742 11536 0,'0'0'0,"0"-21"0,0-22 16,0 65-1,0 20-15,-21-21 0,21 21 16,-21 22-16,21-1 0,0-20 16,-21 20-16,0 22 0,-1-22 0,1 1 15,0-1-15,0 1 0,0-22 0,-22 22 16,22-22-16,0 0 0,-21 1 15,21-1-15,21-21 0,-22 22 16,22-22-16,-21-21 0,21 21 0,0-42 31,21 0-31,1-1 0,-1-20 16,-21 21-16</inkml:trace>
  <inkml:trace contextRef="#ctx0" brushRef="#br0" timeOffset="33933">12509 11494 0,'0'0'0,"0"-43"0,0-41 16,22 105 0,-1 0-16,0 0 0,0 21 0,0 1 15,22 20-15,-1 1 16,-21-1-16,21 1 0,1 20 0,-1-20 16,-21 21-16,22-22 0,-22 1 0,21-1 15,-21 1-15,-21-1 0,21-21 16,-21 1-16,0-1 0,0-21 0,0 22 15,0-22-15,0 0 0,0 0 16,22-21-16,-1 0 16,-21-21-16,21 0 15,0 0-15,0-22 0,0 1 0,-21 0 16,22-1-16</inkml:trace>
  <inkml:trace contextRef="#ctx0" brushRef="#br0" timeOffset="34148.91">13335 11451 0,'0'0'0,"21"-63"16,-21 20-16,0 65 16,0 20-16,0 0 0,-21 1 0,0 20 15,0 1-15,-1-1 0,1 22 16,0-22-16,-21 22 0,21-22 0,-22 1 16,22 21-16,-21-43 0,21 21 0,-1-20 15,22-1-15,0 0 0,-21 1 16,21-22-16,0 0 0,0 0 0,0 0 15,21-21-15,1 0 16,-1 0-16,0-21 0,21 0 0,1 0 16</inkml:trace>
  <inkml:trace contextRef="#ctx0" brushRef="#br0" timeOffset="34704.8">14478 11218 0,'0'0'0,"-21"0"16,0 22-16,-22 20 16,22-21-16,-21 21 0,-22 22 15,22-22-15,0 22 0,-1-1 0,-20 1 16,20-1-16,22 1 0,-21-1 16,21 22-16,0-22 0,-1 1 0,22-1 15,0 1-15,0-22 0,0 1 0,22-1 16,-1 0-16,0 1 0,21-22 15,1 0-15,-1 0 0,21-21 0,1 0 16,-22 0-16,22 0 0,-1 0 0,-20 0 16,20-21-16,-21 0 0,1 0 15,-22-1-15,0-20 0,0 21 0,-21-21 16,0-64 0,-21 85-16,0-22 0,0 22 0,-22-21 15,1 21-15,0 21 0,-22 0 16,22 0-16,-22 0 0,22 0 0,0 21 15,-1 0-15,1 0 0,21-21 0,0 21 16,21 0 0,21-21-16,0 0 0,0 0 15,22 0-15,-1 0 0,0 0 0,1 0 16,-1 0-16,0 0 0,22 0 16,-22 22-16,0-1 0,1 0 0,-1 21 15,-21 1-15,0-1 0,1 21 0,-22-20 16,0 20-16,0 1 0,0-1 15,-22 22-15,1-22 0,0 1 16,-21 21-16,-1-22 0,1 1 0,0 20 16,-1-20-16,1-1 0,0 1 0,-1-1 15,1-20-15,21 20 0,-21-21 16,42-20-16,0 20 0,0-21 0,21-42 16</inkml:trace>
  <inkml:trace contextRef="#ctx0" brushRef="#br0" timeOffset="34964.07">15917 11917 0,'0'0'16,"-21"0"-16,0 0 0,-21 21 0,20-21 0,1 21 16,-21-21-16,21 0 0,0 21 0,-1-21 15,22 22-15,22-22 32,-1 0-17,0 0-15,0 0 0</inkml:trace>
  <inkml:trace contextRef="#ctx0" brushRef="#br0" timeOffset="35636.76">16616 11917 0,'42'0'16,"-21"0"-1,0 0-15,1 0 0,-1-21 16,21 0-16,-21-1 0,22 1 0,-1 0 16,0-21-16,22 21 0,-22-22 0,22 1 15,-1 0-15,-21-22 0,22 22 16,-22-22-16,1 1 0,-1-1 0,-21 1 16,0-22-16,0 22 0,-21-1 15,0 1-15,0-1 0,-21 1 0,0-1 16,0 22-16,0-1 0,-22 1 0,1 21 15,0 21-15,-1 0 0,1 0 16,-21 21-16,20 0 0,-20 43 0,20-1 16,1 22-16,0 0 0,-1 42 15,1-22-15,21 22 0,0 0 16,0 22-16,-1-22 0,1 21 0,21-21 16,-21 21-16,21-21 0,0 0 0,-21 21 15,0-21-15,21 0 0,-21-21 0,21 21 16,0-21-16,-22 0 0,22-1 15,0 1-15,0 0 0,0-21 0,0 21 16,0-43-16,0 22 0,0-22 0,0 1 16,22-22-16,-1 0 0,-21 1 0,21-22 15,0 0-15,0 0 0,0-21 16,22 0-16,-22-21 0,0 0 0,21-21 16,-20-1-16,20-20 0,0 20 15,1-41-15,-1 20 0,0-20 0,1-22 16,-22 21-16,21 0 0,-21-20 15,0-1-15,-21 21 0,0-21 0,-21 22 16,-21-22-16,0 21 0,-22 0 0,1 22 16,-22-1-16,0 22 0,1 0 15,-1-1-15,-21 22 0,21 0 0,1 21 16,20 0-16,1 0 0,20 0 0,22 0 16,42 0-1,1 0-15,20 0 0,0 0 16,1-21-16,20 21 0,1-21 0,-1 0 15,1-1-15,-1 1 16,22 0-16,-1-21 0</inkml:trace>
  <inkml:trace contextRef="#ctx0" brushRef="#br0" timeOffset="37216.92">17949 11621 0,'0'0'0,"-21"-22"0,-64 1 16,43 21-16,0 0 15,21 0-15,-22 21 0,1 1 0,0-1 16,-1 21-16,1-21 0,21 43 0,-22-22 16,22 0-16,0 22 0,0-1 15,21-20-15,0 20 0,0-20 16,0-1-16,0 0 0,21-21 0,0 1 16,0-1-16,1 0 0,20 0 0,-21-21 15,21 0-15,-20 0 0,20 0 16,0-21-16,-21 0 0,22 0 0,-1-1 15,-21 1-15,0 0 0,22-21 0,-22-1 16,0 1-16,-21 21 0,0-21 16,21-22-16,-21 22 0,0-1 0,0 22 15,0-21-15,0 21 0,0 0 0,0 42 32,0 0-32,0 21 0,0 1 15,0-1-15,0 0 0,0 1 0,0-1 16,21 0-16,-21 1 0,0-1 15,22 0-15,-1-21 0,0 22 0,0-22 16,0 0-16,0-21 0,1 21 0,-1-21 16,21 0-16,-21 0 0,0 0 0,22 0 15,-22-21-15,0 0 0,21 0 16,-20 0-16,-1-1 0,0-20 0,21 21 16,-21-21-16,-21-1 0,22 1 0,-1-22 15,0 22-15,-21 0 0,0-1 16,0 22-16,0 0 0,0 0 0,0 42 31,0 0-31,0 22 0,0-1 16,0 0-16,0 1 0,0-1 0,0 21 15,0-20-15,0-1 0,0 0 0,0-20 16,21 20-16,0-21 0,0 21 0,1-20 16,-1-1-16,0-21 0,0 21 15,21-21-15,-20 0 0,-1 0 0,21 0 16,0-21-16,-20 21 0,20-21 0,-21-1 15,21-20-15,-20 21 0,20-21 16,-21-1-16,0 1 0,22-22 0,-22 1 16,0-1-16,-21 1 0,21-1 0,-21-20 15,21-1-15,-21 22 16,0-43-16,0 21 0,0 0 0,0 1 16,0 20-16,21-20 0,-21 41 0,0 1 15,0 0-15,0 20 0,0 44 16,0 20-16,-21 0 15,21 22-15,-21-1 0,0 22 0,21-22 16,0 22-16,-21-21 0,21 20 0,-21 1 16,21-22-16,0 22 0,0-21 15,0-1-15,0 1 0,0-22 0,0 21 16,21-20-16,0-1 0,0 0 0,0-20 16,22-1-16,-22 0 15,21 0-15,-21-21 0,22 0 0,-1 0 16,0 0-16,1 0 0,20 0 0,-21 0 15,1-21-15,-1 0 0,22 0 0,-22-22 16,0 22-16,1-21 0,-1-1 16,0 1-16,-21 0 0,1-1 0,20-20 15,-42 42-15,21-22 0,-21 1 0,0 21 16,0 0-16,-21 21 16,0 0-16,0 21 0,-1 0 15,1 0-15,-21 22 0,21-22 0,0 21 16,-1 0-16,22 1 15,0-22-15,0 21 0,0-21 0,0 22 16,0-22-16,0 0 0,0 0 0,22 0 16,-1 1-16,21-22 0,-21 21 15,0-21-15,22 0 0,-1 0 16,0 0-16,22 0 0,-1-21 0,1-1 16,-1 1-16,1 0 0,-1 0 0,1 0 15,21 0-15,-22-22 0,1 1 16,-1 0-16,1-1 0,-1 1 0,-21 0 15,1-1-15,-1 1 0,0 0 0,-20-1 16,-1 22-16,-21-21 0,0 21 16,0-1-16,-21 22 0,-1 0 15,-20 0-15,0 0 0,-1 0 0,1 22 16,0-1-16,-1 21 0,-20-21 0,21 22 16,-1-1-16,1 0 0,21 1 15,-22-1-15,22 0 0,0 1 0,0-1 16,21 0-16,0-21 0,0 22 0,0-22 15,0 0-15,21 0 0,0 0 16,0-21-16,22 0 0,-22 0 0,0 0 16,21 0-16,1 0 0,-22-21 0,21 21 15,-21-21-15,22 0 0,-22-21 16,21 20-16,-21-20 0,1 0 0,20-22 16,-21 22-16,0-22 0,0 1 15,1-1-15,-1-20 0,0-1 0,0 0 16,0 1-16,-21-1 0,21-21 15,1 22-15,-1-1 0,0 0 0,-21 1 16,21-1-16,-21 21 0,21 1 0,-21 21 16,0 20-16,0 1 0,0 42 15,0 1-15,0 20 0,-21 0 16,0 1-16,21 20 0,-21 22 0,0-1 16,-1 1-16,1 0 0,0-1 15,21 22-15,-21-21 0,21 0 0,0-1 16,0-20-16,0 20 0,21-20 0,0-1 15,0-20-15,-21 20 16,22-20-16,-1-22 0,0 21 0,21-21 16,-21 0-16,22 1 0,-22-22 0,21 0 15,1 0-15,-1 0 0,0 0 0,1-22 16,20 22-16,-21-21 0,1 0 16,-1-21-16,0 21 0,1-22 0,-1 1 15,0 0-15,1-1 0</inkml:trace>
  <inkml:trace contextRef="#ctx0" brushRef="#br0" timeOffset="37468.78">18732 11113 0,'0'0'0,"-21"21"0,0-21 16,42 0 31,0 0-47,1 0 0,-1 0 15,21 0-15,-21 0 0,0 0 0</inkml:trace>
  <inkml:trace contextRef="#ctx0" brushRef="#br0" timeOffset="37900.87">23304 11197 0,'0'0'0,"0"-21"0,0 0 16,0 0-16,0 0 0,0-1 0,0 1 15,22 42 1,-22 1-16,21-1 0,0 21 16,0 0-16,0 1 0,0 20 0,1 1 15,-1-22-15,0 22 16,0-22-16,21 21 0,-20-20 0,-1-1 16,0 0-16,0-20 0,0 20 0,0-21 15,1 0-15,-22 0 0,0 1 16,0-1-16,0 0 15,21-21-15,-21-21 16,21 0-16,-21-1 16,21 1-16</inkml:trace>
  <inkml:trace contextRef="#ctx0" brushRef="#br0" timeOffset="38108.79">24024 11261 0,'0'0'0,"0"-43"0,0-20 16,-21 63-16,0 0 0,0 21 15,-22 0-15,1 22 0,0-1 16,-1 0-16,1 22 0,0-22 0,-1 22 16,-20-1-16,20-21 0,1 1 0,0 20 15,-1-20-15,22-1 0,-21 0 16,21 1-16,0-22 0,21 21 0,0-21 16,0 0-16,21-21 15,21 0-15,-21 0 0,22 0 16,-1-21-16,0 0 0</inkml:trace>
  <inkml:trace contextRef="#ctx0" brushRef="#br0" timeOffset="38755.79">24320 11218 0,'0'0'0,"22"0"16,-22 22-16,0-1 15,0 0-15,0 21 0,0 1 16,0-1-16,0 0 0,-22 1 0,22 20 15,0-21-15,0 1 0,-21-1 0,21-21 16,0 22-16,0-1 0,0-21 16,0 0-16,0 22 0,0-22 0,0 0 15,0 0-15,0-42 32,0 0-32,0 0 15,0-1-15,0 1 0,0-21 0,0 21 16,0-22-16,21 1 0,-21 0 15,22-22-15,-1 1 0,0 20 0,0-20 16,0-1-16,0 22 0,1-21 0,-1 41 16,0-20-16,0 42 0,0 0 15,0 0-15,-21 21 0,22 0 0,-22 22 16,0-1-16,0 0 0,0 22 0,0-22 16,0 22-16,0-22 15,0 0-15,0 1 0,0-1 0,0 0 16,0-20-16,0 20 0,0-21 0,0 0 15,21-21-15,-21 21 0,21-21 0,-21 22 16,21-22-16,0-22 16,0 1-16,1 0 15,-22 0-15,21 0 0,0 0 0,0-22 16,21 1-16,-20 0 0,20-22 16,0 22-16,-21-22 0,22 1 0,20-22 15,-20 22-15,-1 20 0,0-20 0,1 20 16,-1 1-16,-21 21 0,21 21 15,-20 0-15,-1 21 0,0 0 16,-21 22-16,0-1 0,0 21 0,0-20 16,0 20-16,-21 1 0,0-1 15,-1-20-15,1 20 0,21-21 0,0 1 16,-21-1-16,0 0 0,21 1 0,0-1 16,0-21-16,-21 0 0,21 22 15,0-22-15,-21-21 0,21 21 0,0 0 16,21-21-1,0 0-15,0 0 0,0-21 0,0 0 16</inkml:trace>
  <inkml:trace contextRef="#ctx0" brushRef="#br0" timeOffset="39012.82">26352 11113 0,'0'0'0,"22"-22"16,-22 44-16,0-1 0,-22 21 15,1 0-15,0 1 0,21 20 0,-21-20 16,-21 20-16,20 1 0,1-22 16,21 0-16,-21 22 0,21-22 0,-21 0 15,21-20-15,0 20 0,0 0 0,0-21 16,0 1-16,21-1 0,0 0 16,-21 0-16,21 0 0,22-21 0,-22 0 15,0 0-15,21 0 0,-20 0 16,20 0-16,0 0 0,1 0 15,-1-21-15,-21 0 0,21 0 0,-20 0 16,-1-1-16,21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6:41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1926 0,'0'0'0,"-21"-21"0,0 21 16,0 0-16,0 0 0,-1 0 0,1-21 15,0 21-15,0-21 16,-21 0-16,20-1 0,1 1 0,0 0 16,0 0-16,0-21 0,0 20 15,-1-20-15,22 21 0,0-21 16,0-1-16,0 1 0,22 0 15,20-1-15,0 1 0,1 21 0,-1-22 16,21 22-16,-20 0 0,20 21 16,-20 0-16,-1 0 0,0 0 15,1 0-15,-22 21 0,0 22 0,-21-22 16,0 21-16,0-21 0,0 43 16,-21-22-16,-22 22 0,1-1 0,-21 1 15,20 20-15,-20-20 0,-22 20 0,22-20 16,-1 21-16,1-22 0,-1 1 15,43-1-15,-21 1 0,20-1 16,1 1-16,21-22 0,0 0 16,21-21-16,22 22 0,-22-22 0,21 0 15,1-21-15,20 0 0,-21 0 0,22 0 16,-1 0-16,1-21 0,-1 0 16,1 0-16,-22-1 0,22 1 0,-22-21 15,0 21-15,-20-22 0,-1 1 16,-21 21-16,0-21 0,0 20 0,0-20 15,-43 21-15,1-21 0,0 20 16,-22-20-16,1 21 0,-1 0 0,1 0 16,-22-1-16,22 22 0,-1 0 15,22 0-15,-1 0 0,22 0 16,-21 0-16,21 0 0,0 0 0,-1 22 16,1-1-16,0-21 0,21 21 15,-21-21-15,21 21 0,0 0 31,-21-21 32,21-42 31,0 21-79</inkml:trace>
  <inkml:trace contextRef="#ctx0" brushRef="#br0" timeOffset="260.7">5990 2180 0</inkml:trace>
  <inkml:trace contextRef="#ctx0" brushRef="#br0" timeOffset="351.66">5990 2201 0,'21'-21'47,"-21"0"-47,21 21 16</inkml:trace>
  <inkml:trace contextRef="#ctx0" brushRef="#br0" timeOffset="1108.36">9059 1545 0,'0'0'16,"21"-21"-16,-21-85 0,0 85 15,0 0-15,-21 42 16,0 0-16,0 22 15,-21 20-15,-1 22 0,1-1 16,0 1-16,-1 21 0,1 0 0,-22 0 16,22-1-16,-21 1 0,20 0 15,-20-21-15,20 21 0,1-22 16,-21 1-16,-1-22 0,22 22 0,-1-21 16,-20-22-16,21 21 0,20-20 15,-20-22-15,21 21 0,21-21 0,0-42 31,21 0-31,0 0 0,0-21 0,22-1 16,-22 1-16,21-22 0,1 1 0,-1-1 16,0-20-16,22-1 0,-22 0 15,0-20-15,22 20 0,-1-21 0,-20 0 16,20 0-16,-20 1 0,20-1 16,-21 21-16,1 0 0,-1 1 15,0-1-15,1 22 0,-22 20 16,0 1-16,-21 21 0,0 0 0,0 42 15,0 21-15,0 0 16,0 43-16,-21 0 0,21 21 0,-21-1 16,0 1-16,-1 21 0,1-21 0,0 0 15,0 0-15,0 0 0,0-22 16,-22 1-16,22 0 0,21-22 0,-21 1 16,0-1-16,21-21 0,-21 1 15,21-1-15,0-21 0,0 0 0,0 1 16,0-1-16,0 0 0,-22-21 0,1-21 31,21 0-31,0-1 0,-21 1 16,0-21-16,0 21 0,0-22 0</inkml:trace>
  <inkml:trace contextRef="#ctx0" brushRef="#br0" timeOffset="4079.52">8043 2519 0,'0'0'0,"-42"0"0,-64 0 16,85 0-16,21 21 15,0 0-15,127 0 16,-85-21-16,1 0 16,20 0-16,1 0 0,-1 0 15,1 0-15,-1 0 0,22-21 16,-1 0-16,1 21 0,0-21 0,-1 0 16,1 0-16,0 21 0,-1-22 15,-20 1-15,21 0 0,-1 0 0,-20 0 16,20 0-16,-20-1 0,-1 1 15,22 0-15,-43-21 0,22 21 0,-22-1 16,1 1-16,-1 0 0,-21 0 0,0 0 16,-21 0-16,-21 21 15,-21 0-15,21 0 0,-22 21 0,-20 0 16,20 0-16,-20 0 0,-1 22 16,22-22-16,-21 21 0,20 0 0,1 1 15,21-1-15,-22-21 0,43 22 16,0-1-16,0-21 0,0 0 15,0 0-15,22 1 0,-1-1 0,0 0 16,0 0-16,21-21 0,1 21 16,-1-21-16,22 0 0,-22 21 0,21-21 15,-20 22-15,20-1 0,-20-21 0,20 21 16,-21-21-16,1 21 0,-22 0 16,0 0-16,0-21 0,-21 22 0,0-1 15,-21 0-15,0 0 0,-21-21 16,-1 21-16,1 0 0,-22-21 0,22 22 15,-21-22-15,-1 0 0,22 0 0,-22 0 16,22 0-16,0 0 16,-1 0-16,1 0 0,21 0 0,-22 0 15,22 0-15,21-22 0,0 1 16,0 0-16,21 0 16,1 0-16,-1 21 0,21-21 0,0-1 15,1 1-15,-1 21 0,22-21 16,-1 0-16,-21 0 0,22 21 0,-1-21 15,1-1-15,21 1 0,-22 0 0,1 0 16,20-21-16,-20 20 0,-1-20 16,1 21-16,20-21 0,-20-1 0,-1 1 15,1 21-15,-1-22 16,1 22-16,-22 0 0,1 0 0,-22 0 16,0 0-16,0 21 0,-21-22 15,-21 22-15,0 0 0,-22 0 16,1 0-16,0 22 0,-1-1 0,1-21 15,-21 21-15,20 21 0,1-21 16,0 1-16,20-1 0,-20 21 0,42-21 16,0 0-16,0 1 0,0-1 0,0 0 15,0 0-15,42 0 0,-20 0 16,-1 1-16,21-1 0,0 0 0,1 0 16,-1 0-16,22 0 0,-22-21 15,0 22-15,1-1 0,-1 0 16,0 0-16,-21-21 0,1 21 0,-1 0 15,-21 1-15,-21-22 16,-1 21-16,-20-21 16,21 0-16,-21 0 0,-1 0 0,1 0 15,0 0-15,-1 0 0,1 0 16,0 0-16,20 0 0,1 0 0,-21 0 16,21 0-16,21 21 31,0 0-31,21-21 0,0 0 15,0 0-15,0 0 16,1 0-16,-1 0 0,21 0 0,0 0 16,1 0-16,-1 0 0,0 0 0,22 0 15,-22-21-15,22 21 0,-1-21 16,-20 0-16,20 21 0,-21-22 0,22 1 16,-22 0-16,1 0 0,-22-21 0,21 20 15,-21-20-15,0 21 0,1-21 16,-22-1-16,0 1 0,0 21 0,0-22 15,0 22-15,0 0 0,0 0 16,-22 21-16,1 0 0,0 21 0,21 0 16,-21 0-16,0 22 0,0-22 15,-1 21-15,-20 22 0,21-22 16,0 0-16,21 1 0,-21-1 0,-1-21 16,22 22-16,0-22 0,0 21 0,0-21 15,0 0-15,22 1 16,-1-22-16,0 0 0,0 0 0,21 0 15,-20 0-15,20 0 0,-21 0 16,21-22-16,-20 1 0,20 0 0,0 0 16,1 0-16,-22 0 0,21-1 0,-21 1 15,22-21-15,-22 21 0,21-22 16,-21 22-16,0-21 0,1 21 0,-1 21 16,0-21-16,0 21 0,0 0 0,-21 21 15,0 0 1,0 0-16,0 0 0,0 22 0,0-22 15,0 21-15,0-21 0,0 0 0,0 22 16,0-22-16,0 21 0,0-21 16,0 1-16,21-1 0,1 0 0,-1-21 15,0 21-15,0-21 0,0 0 16,0 0-16,22 0 0,-1 0 0,-21 0 16,22 0-16,-1-21 0,0 0 0,1 0 15,-1-1-15,0 1 0,22-21 16,-22 0-16,0-1 0,1 1 0,-1-22 15,22 1-15,-22-1 0,0 1 16,1-22-16,-1 1 0,-21 20 16,0-21-16,22 1 0,-43 20 0,21-20 15,-21 20-15,0 1 0,0 20 16,0 1-16,0 21 0,-21 21 16,-1 21-16,1 0 0,0 21 15,0 1-15,0-1 0,0 22 0,-22-1 16,22 1-16,0-1 0,0 22 0,0-22 15,-1 22-15,22-22 0,-21 22 16,0-21-16,21-1 0,-21 1 0,21-1 16,0-21-16,0 1 0,0-1 0,0 0 15,0-20-15,0 20 0,0-21 16,0 0-16,21-21 0,0 21 16,0-21-16,1 0 0,-1 0 0,21 0 15,-21 0-15,22-21 0,-1 0 16,0 0-16,1 0 0,20 0 0,-21-22 15,1 1-15,-1 21 0,0-22 16,1 1-16,-1 0 0,0 21 0,-20-1 16,-1 1-16,0 21 0,0 0 0,-21 21 15,0 1 1,0 20-16,0-21 0,0 21 16,0-20-16,-21 20 0,21-21 0,-21 21 15,21-20-15,0-1 0,0 0 16,0 0-16,0 0 0,0 0 0,0 1 15,0-1-15,21-21 0,0 0 0,0 0 16,22 0-16,-22 0 0,0 0 16,21 0-16,-21 0 0,22-21 0,-22-1 15,21 22-15,-21-42 0,1 21 16,20 0-16,-21 0 0,0-22 0,0 1 16,1 21-16,-1-22 0,0 22 0,0 0 15,0 0-15,0 0 0,1 21 16,-22 21-1,0 0-15,0 0 16,0 22-16,0-22 16,0 0-16,0 0 0,0 0 0,0 0 15,0 22-15,0-22 0,0 0 0,21-21 16,0 21-16,-21 0 0,21 1 16,0-22-16,22 21 0,-22-21 0,21 0 15,-21 0-15,22 0 0,-1 0 0,-21 0 16,21 0-16,1 0 0,-1-21 15,-21-1-15,22 1 0,-22 0 0,0 0 16,0 0-16,0-22 0,-21 1 16,0 0-16,0-1 0,0 1 15,0 0-15,-21 21 0,0-22 0,-21 22 16,20 0-16,-20 0 0,-21 21 16,20 0-16,-20 0 0,20 21 0,1 0 15,0 0-15,-1 0 0,1 22 0,21-22 16,0 21-16,0-21 0,21 22 15,0-22-15,0 0 0,0 0 0,0 0 16,21 1-16,0-1 0,21 0 0,-21-21 16,22 21-16,-22-21 0,21 0 15,1 0-15,-1 0 0,-21 0 0,21 0 16,1 0-16,-1 0 0,-21-21 16,22 21-16,-1-21 0,0 0 15,-21-1-15,22 1 0,-1 0 0,-21-21 16,22 21-16,-22-1 0,0 1 15,0 0-15,0 21 0,0 0 0,1 0 16,-1 0-16,-21 21 16,0 0-16,0 1 0,0-1 15,0 0-15,0 0 0,-21 0 0,-1 0 16,22 22-16,-21-22 0,21 0 0,0 0 16,-21 0-16,21 1 15,0-1-15,0 0 0,21-21 47,0-21-47,1 0 16,-22-1-16,21 1 0,0 0 15,42-42-15,-20 20 0,-22 1 16,21 0-16,1-1 0,-1 1 0,0 0 16,1 20-16,20 1 0,-21 0 15,-20 21-15,20 0 0,-21 0 0,0 0 16,0 21-16,-21 0 0,0 22 15,0-22-15,0 21 0,0-21 0,0 22 16,-21-22-16,21 21 0,0-21 0,0 1 16,-21-1-16,21 0 0,0 0 15,-21 0-15,21 0 0,0 1 16,0-1-16,21-21 0,0 0 16,0 0-16,22 0 0,-22 0 15,21 0-15,1 0 0,-22 0 0,21 0 16,0-21-16,1-1 0,-1 1 15,0 0-15,1 0 0,-1 0 0,0-22 16,1 1-16,-1 0 0,0-1 0,1-20 16,-22 21-16,21-22 0,-21 22 15,-21-1-15,0 1 0,0 21 0,0 0 16,-21 0-16,0 21 0,-21 21 16,21 0-16,-1 0 0,-20 21 0,21 1 15,-21-1-15,20 0 16,1 1-16,21 41 0,0-41 15,0-22-15,0 21 0,0-21 0,0 1 16,0-1-16,0 21 0,21-42 16,-21 21-16,22 0 0,-22 1 0,0-1 15,0 0-15,-22 0 32,1-21-32,0 0 0,0 0 15,0 0-15,0 0 0,-1-21 16,1 0-16,0 0 15,0-1-15,21-20 0,0 21 16</inkml:trace>
  <inkml:trace contextRef="#ctx0" brushRef="#br0" timeOffset="4208.49">15261 2096 0,'0'0'16</inkml:trace>
  <inkml:trace contextRef="#ctx0" brushRef="#br0" timeOffset="4238.99">15007 4424 0,'0'0'0,"0"-381"0,-21-21 15</inkml:trace>
  <inkml:trace contextRef="#ctx0" brushRef="#br0" timeOffset="4299.99">15028 2096 0,'21'0'16,"-21"-22"-1</inkml:trace>
  <inkml:trace contextRef="#ctx0" brushRef="#br0" timeOffset="4546.96">13970 2180 0,'-21'0'16,"-22"0"-1,22 0-15,-21 21 0</inkml:trace>
  <inkml:trace contextRef="#ctx0" brushRef="#br0" timeOffset="5187.68">7535 3916 0,'0'0'16,"-42"-21"-16,21 21 0,-22-21 0,1-1 16,21 22-16,0-21 0,0 21 0,-1-21 15,22 0-15,22 21 47,20 0-47,0 0 0,22 21 0,-1-21 16,22 21-16,0-21 0,20 21 15,22 1-15,0-22 0,0 21 0,22 0 16,-1 0-16,21 0 0,0 0 0,22 1 16,21-1-16,-1 0 0,22 0 15,0 0-15,21 0 0,0 1 0,0-1 16,0 0-16,21 0 0,0-21 16,22 21-16,-1 0 0,0-21 0,1 22 15,20-22-15,1 21 0,-1-21 0,-21 21 16,22-21-16,21 0 15,-43 21-15,21-21 0,-20 0 0,-1 21 16,0-21-16,-42 0 0,0 0 16,-21 21-16,-21-21 0,-22 0 0,-41 0 15,-1 0-15,-21 0 0,-43 22 0,1-22 16,-43 0-16,1 0 0,-22 0 16,-21 21-16,-21-21 15,0 0-15,-1 0 16,-20 21-16,0-21 0,-1 0 0</inkml:trace>
  <inkml:trace contextRef="#ctx0" brushRef="#br0" timeOffset="6136.16">4593 5101 0,'0'0'0,"21"-21"0,-21-21 16,0 21-16,-21 42 31,0 0-31,0 0 0,0 21 16,-22 1-16,1 20 0,21 1 0,-22-1 16,1 1-16,0 20 0,-1-20 15,1 21-15,0-1 0,-1-20 0,1 20 16,0-20-16,-22-1 0,22 1 15,0-1-15,-1-20 0,22-1 0,-21 0 16,21-20-16,21-1 0,0 0 0,21-42 31,0-22-31,0 22 0,0-21 16,22 0-16,-22-22 0,21 22 16,0-22-16,1-20 0,-22 20 15,21-21-15,1 1 0,-1-1 0,0 0 16,-21 1-16,22-1 0,-1 0 15,-21 1-15,22-1 0,-22 43 0,0-22 16,21 43-16,-21 0 0,1 21 16,-1 0-16,0 42 0,0 1 0,0 20 15,-21 1-15,21-1 0,-21 22 16,22-1-16,-22 1 0,0 0 0,0-1 16,0 1-16,0 0 0,0-1 15,0-20-15,0-1 0,0 1 0,0-1 16,0-20-16,21 20 0,-21-42 0,0 22 15,21-22-15,-21 0 16,0 0-16,0 0 0,0-42 16,0 0-1,0 0-15,0 0 0,0 0 16,-21-22-16,0 22 0</inkml:trace>
  <inkml:trace contextRef="#ctx0" brushRef="#br0" timeOffset="6319.54">4106 5821 0,'0'0'16,"0"21"-16,21-21 31,1 0-31,-1 0 16,21 0-16,-21-21 0,22 21 16,-1-21-16,21 0 0,-20-1 0,20 1 15,1 0-15,-22 0 0,22 0 0,-22 0 16,21-1-16,-20 1 0,-1 0 15,0 0-15</inkml:trace>
  <inkml:trace contextRef="#ctx0" brushRef="#br0" timeOffset="6683.33">5122 5482 0,'0'0'0,"0"-21"16,-21 21 0,0 21-1,0 0-15,0 1 0,-22-1 16,22 0-16,-21 21 0,-1 1 0,22-22 15,-21 21-15,21 0 0,0 1 0,-1-22 16,22 21-16,0-21 0,0 1 16,0-1-16,0 0 0,22-21 0,-1 21 15,0-21-15,0 0 0,21 0 16,-20 0-16,20 0 0,0 0 0,1 21 16,-22-21-16,21 0 0,0 0 0,-20 21 15,-1 1-15,21-22 0,-42 21 16,0 0-16,0 0 15,0 0-15,-42-21 16,21 21-16,-22 1 0,1-22 0,0 21 16,-22 0-16,22-21 0,-22 0 0,22 21 15,-22-21-15,22 0 0,21 0 16,-21 0-16,20 0 0,1 0 0,21-21 16,0 0-16,0 0 15,21 21-15,1-22 0,-1 1 16,21 21-16,-21-21 0</inkml:trace>
  <inkml:trace contextRef="#ctx0" brushRef="#br0" timeOffset="7104.13">5651 5715 0,'0'0'0,"43"-42"0,41-22 15,-62 64-15,-22-21 0,0 0 0,0 0 16,-22 21-16,1-21 15,0 21-15,0 0 0,0 0 0,-22 0 16,22 21-16,-21 0 0,21-21 16,0 21-16,-1 21 0,-20-20 0,42-1 15,-21 0-15,21 21 0,0-21 0,0 22 16,0-22-16,0 0 0,21 0 16,0 22-16,0-22 0,22 0 15,-22-21-15,21 21 0,-21 0 16,22 0-16,-1-21 0,0 22 0,-20-1 15,20-21-15,-21 21 0,0-21 0,0 21 16,-21 0-16,-21 0 16,0-21-16,-21 0 15,-1 0-15,1 0 0,-21 0 0,20 0 16,-20 0-16,20 0 0,1 0 16,-21 0-16,20 0 0,22 0 0,-21 0 15,21 0-15,-1 0 0,22-21 16,22 0-1,-1 0 1,0 21-16,21-21 0,1 21 16,-1-21-16,0-1 0</inkml:trace>
  <inkml:trace contextRef="#ctx0" brushRef="#br0" timeOffset="7759.76">6265 5948 0,'0'0'15,"21"0"-15,1-21 16,-1 0 0,0-1-16,0 1 0,0 0 0,0 0 15,1-21-15,-1 20 0,0 1 16,0-21-16,0 21 0,-21-22 16,0 22-16,0 0 0,0 0 0,0 0 15,-21 21-15,0 0 0,0 0 16,-22 21-16,22 0 0,0 0 0,-21 0 15,21 22-15,-1-1 0,22 0 0,0 1 16,0-1-16,0 0 0,0 1 16,0-22-16,0 21 0,0 1 0,0-22 15,43 0-15,-22 0 0,0 0 16,0 0-16,22-21 0,-1 0 0,-21 0 16,21 0-16,1 0 0,-1 0 0,0 0 15,1-21-15,-1 21 0,-21-21 16,22 0-16,-22 0 0,21 0 15,-21-1-15,-21 1 0,0-21 0,21 21 16,-21 0-16,0-22 0,0 1 16,0 21-16,0-22 0,0 1 0,0 21 15,22-21-15,-1 20 0,0 1 0,0 0 16,21 0-16,-20 21 0,20 0 16,0 0-16,-21 0 0,22 0 0,-1 21 15,0 0-15,1 0 0,-1 22 0,-21-22 16,22 21-16,-22 1 0,0-22 15,0 21-15,0 0 0,-21 1 16,0-1-16,0-21 0,0 22 0,0-22 16,0 0-16,-21 0 0,0 0 15,0 0-15,0-21 0,-1 0 16,22-21 0,0 0-1,0 0-15,0-21 0,0 20 0,0-20 16,0 0-16,22-22 0,-1 22 15,-21-22-15,21 1 0,0 21 0,21-22 16,-20 22-16,20-1 0,0 1 0,1 0 16,-1-1-16,0 22 0,1-21 15,20 21-15,-21 21 0,-20-21 0,20-1 16,0 22-16</inkml:trace>
  <inkml:trace contextRef="#ctx0" brushRef="#br0" timeOffset="8067.34">8445 5144 0,'0'0'0,"0"-22"0,0 1 15,0 42 1,-21 1 0,0-1-16,0 0 0,21 21 15,-21-21-15,21 22 0,-21-1 0,-1 0 16,22 22-16,-21-22 0,0 22 15,0-22-15,21 22 0,0-22 0,-21 0 16,21 22-16,0-22 0,0 0 0,0-20 16,0 20-16,0-21 0,0 21 15,21 22-15,-21-43 16,21-21-16,0 21 0,0-21 0,1 0 16,-1 0-16,0 0 0,0 0 15,0 0-15,0 0 0,1-21 16,-1-21-16,21 21 0,-21-1 0,0-20 15</inkml:trace>
  <inkml:trace contextRef="#ctx0" brushRef="#br0" timeOffset="8247.78">8022 5588 0,'0'0'0,"-85"0"15,64 0-15,21 21 0,21-21 16,1 0-1,20 0-15,-21 0 0,21 0 0,1 0 16,20 0-16,-20 0 0,-1-21 0,21 21 16,-20-21-16,20 0 0,1 21 15,-22-21-15,22-1 0</inkml:trace>
  <inkml:trace contextRef="#ctx0" brushRef="#br0" timeOffset="9039.87">15917 4974 0,'0'0'0,"0"-148"15,0 106-15,0-1 0,0 22 0,0 0 16,0 0-16,0 42 31,0 21-31,0-20 0,0 41 16,0-21-16,0 43 0,0-21 15,0 20-15,0 1 0,-21 21 0,21 0 16,-21-1-16,0 22 0,21-21 16,-21 42-16,-1-21 0,-20 43 0,21-22 15,0 21-15,-22 1 0,1-1 0,0 0 16,-1 1-16,1-1 0,-21 21 15,20-20-15,-20 20 0,-1 1 0,22-1 16,-22 22-16,1-22 0,21 22 0,-22 0 16,1 21-16,20-22 0,-20 22 0,-1 0 15,1 0-15,-1 0 0,1 21 16,-22-22-16,22 22 0,-22 0 0,21 0 16,-20 0-16,20 0 0,-20 0 15,-1 0-15,21 0 0,1 0 16,-22 0-16,22 0 0,20-21 0,-20 21 15,21-21-15,-1 21 0,1-21 0,0-21 16,-1 20-16,22-20 0,-21 0 0,21-1 16,-1-20-16,1-22 0,0 1 15,0-1-15,0-21 0,21-21 0,-21 0 16,21 0-16,-22-42 0,22 21 0,0-43 16,-21 1-16,21-22 0,0-21 15,0 0-15</inkml:trace>
  <inkml:trace contextRef="#ctx0" brushRef="#br0" timeOffset="10003.34">18859 5059 0,'0'0'0,"22"-21"15,20 0-15,0-1 16,-21 1-16,22 0 0,-22 0 0,21 0 16,1 0-16,-22-1 0,0 1 15,0 0-15,0 0 0,-21 0 0,-21 0 16,0 21-16,0 0 15,-22 0-15,1 0 0,-21 0 0,20 0 16,-20 21-16,-1 0 0,1 0 0,-1 0 16,1 22-16,-1-22 0,22 21 15,-22 0-15,43-20 0,-21 20 16,42 0-16,0-21 0,0 22 16,0-22-16,42 0 0,-21 0 0,22 0 15,-1 1-15,22-1 0,-22 0 16,0 0-16,22 0 0,-22 0 0,0 22 15,1-22-15,-22 0 0,0 21 0,0 1 16,-21-1-16,0-21 0,0 22 16,-21-22-16,0 21 0,-21-21 0,-1 0 15,1 1-15,-22-1 0,1 0 16,21-21-16,-22 0 0,1 0 0,-1 0 16,22 0-16,-22-21 0,22 0 15,0-1-15,20 1 0,-20-21 16,21 21-16,21-22 0,0 1 0,0 21 15,0-21-15,0-1 0,0 1 16,21 0-16,21-1 0,-20 1 0,41 0 16,-21-1-16,22 22 0,-1-21 0,22 21 15,-21-1-15,20 1 0,1 0 16</inkml:trace>
  <inkml:trace contextRef="#ctx0" brushRef="#br0" timeOffset="11064.08">19664 5059 0,'0'0'0,"-21"21"0,-1 43 16,1-22-16,0 0 0,0 1 0,21-22 16,-21 21-16,0 0 0,-1 1 0,1-22 15,21 21-15,0-21 0,0 1 16,0-1-16,0 0 0,0 0 0,21-21 15,1 0-15,-1 0 0,21 0 16,0 0-16,1-21 0,-1 0 0,0 0 16,1-1-16,-1 1 0,0 0 15,1-21-15,-1 21 0,0-22 16,-20 1-16,-1 0 0,-21-1 0,0 1 16,0 0-16,0-1 0,0-20 15,-21 20-15,-1 1 0,-20 21 0,21-21 16,-21 20-16,-1 22 0,1 0 15,0 0-15,-1 0 0,1 0 0,21 0 16,0 0-16,21 22 16,21-22-16,21 0 15,0 0-15,1 0 0,-1 0 0,0 0 16,22-22-16,-22 1 0,22 21 16,-1-21-16,1 0 0,-1 0 0,1 0 15,-1-1-15,1-20 16,-1 21-16,-20 0 0,20 0 0,-21-22 15,-20 22-15,20 0 0,-21-21 0,0 20 16,-21 1-16,-21 21 16,0 0-16,-21 21 15,20 1-15,1 20 0,-21 0 16,21 22-16,-22-1 0,22 1 0,-21 20 16,21 1-16,-22 0 0,1 21 0,21-22 15,-21 1-15,20 21 16,1 0-16,-21-1 0,42 1 0,-21 0 0,21-21 15,-21 21-15,21-22 0,0 1 16,0 21-16,0-22 0,0 1 16,0-21-16,0 20 0,0-20 0,21-22 15,0 0-15,0 1 0,0-22 16,22 0-16,-22 0 0,0-21 0,21 0 16,-21 0-16,22-21 0,-22 0 0,21-21 15,-21 20-15,1-20 0,-1 0 16,0-1-16,-21-20 0,0 21 0,0-22 15,0 1-15,-21-22 0,0 21 0,-22 1 16,1-1-16,21-20 0,-22 20 16,-20-20-16,21 20 0,-1 1 0,1-1 15,0 22-15,-1-22 0,22 43 16,0-21-16,0 21 0,21-1 16,-21 22-16,21-21 0,0 0 0,21 0 15,0 21-15,21-21 16,-21 21-16,22-21 0,20-1 0,-20 1 15,20 0-15,1 0 0,-1 0 0,1 0 16,20-22-16,-20 1 0,-1 0 16,1-1-16,20-20 0,-41 20 0,20-20 15,-20-1-15,-1 22 0,0-21 16,-21 20-16,1 1 0,-1 0 0,-21 20 16,0 1-16,0 0 0,-21 21 15,-1 21 1,-20 0-16,21 1 0,-21 20 0,20 21 15,-20 1-15,21-1 0,0 1 16,0-1-16,21 22 0,0-21 0,0-1 16,0-21-16,0 22 0,0-22 0,0 22 15,0-22-15,0 0 0,21-20 16,-21 20-16,21-21 0,0 0 0,-21 0 16,21 1-16,0-22 0,1 0 15,-1 0-15,0 0 0,0 0 0,-21-22 16,0 1-16,21 0 0,-21 0 0</inkml:trace>
  <inkml:trace contextRef="#ctx0" brushRef="#br0" timeOffset="11228.03">20828 5122 0,'0'22'15,"21"-22"-15,21 21 0,-20-21 16,-1 0-16,21 0 0,0 21 15,1-21-15,-22 0 0,21 0 0,22 0 16,-22 0-16,22 0 0,-22 0 16,43 0-16</inkml:trace>
  <inkml:trace contextRef="#ctx0" brushRef="#br0" timeOffset="12855.85">22161 5059 0,'0'0'0,"-63"-21"16,42 0-16,0 21 0,-22 0 0,22 0 0,-21 0 15,21 21-15,-22 0 0,22 0 0,-21 21 16,-1 1-16,1-1 0,0 0 16,21 1-16,-22-1 0,22 22 15,0-22-15,0 0 0,21-21 0,0 22 16,0-22-16,0 21 0,0-21 15,21 1-15,0-22 0,0 0 0,0 0 16,22 0-16,-22 0 0,21 0 16,-21-22-16,22 22 0,-1-21 0,-21 0 15,22 0-15,-22 0 0,0-22 0,21 22 16,-21-21-16,1 21 0,-1-22 16,0 1-16,-21 0 0,21-1 0,-21 22 15,21-21-15,-21 21 0,21 0 16,-21 42-1,0 0-15,0 0 16,0 21-16,0-20 0,-21 20 16,0 0-16,0-21 0,21 22 0,0-1 15,0-21-15,0 22 0,0-22 16,0 0-16,0 0 0,0 0 0,0 0 16,21-21-16,0 0 0,0 0 0,22 0 15,-22 0-15,21 0 0,22 0 16,-1-21-16,-20 0 0,20 0 0,1-21 15,-1 20-15,1 1 0,-1-21 16,1 0-16,-1-1 0,-21 1 0,1-22 16,-22 22-16,0 0 0,0 21 0,-21-22 15,0 22-15,-21 21 16,0 21 0,0 0-16,21 22 0,-21-22 15,21 21-15,-22-21 0,22 22 0,0-1 16,0-21-16,0 22 0,0-1 0,0-21 15,0 21-15,0-20 0,0 20 16,0-21-16,22 0 0,-22 0 0,0 1 16,-22-22 15,22-22-31,-21 1 0,0 0 0,0 0 16,0 0-16,0 0 0,-1-1 15,22 1-15,-21 0 0,0 0 16,21 0-16,0 42 31,0 0-31,21-21 16,0 21-16,1-21 0,-1 21 0,21-21 15,-21 0-15,22 0 0,-22 0 16,21 0-16,0 0 0,1 0 0,-1 0 16,0 0-16,1 0 0,20-21 15,-20 0-15,-1 0 0,0 0 0,1 0 16,-1-1-16,-21 1 0,0-21 0,0 21 15,1-22-15,-1 1 0,0 0 16,-21 21-16,0-22 0,0 22 16,0 0-16,-21 42 15,0 0-15,-1 0 16,1 22-16,0-22 0,0 21 0,21 1 16,-21-1-16,21-21 0,-21 21 15,21 1-15,0-22 0,0 21 0,0-21 16,0 1-16,0-1 0,0 0 0,0 0 15,21-21 1,-21-21 0,21 0-16,-21 0 15,0-1-15,21 1 0,-21 0 0,21-21 16,-21 21-16,0-1 0,0 1 16,21 0-16,-21 0 0,0 42 31,0 0-31,0 0 0,0 1 0,0-1 15,0 0-15,0 0 0,0 0 16,0 0-16,0 1 0,22-1 0,-1 0 16,0 0-16,0-21 0,0 0 15,0 0-15,1 0 0,20 0 0,0 0 16,-21 0-16,22 0 0,-1-21 0,0 0 16,-20 0-16,20-1 15,-21 1-15,21 0 0,-20 0 0,20-21 16,-21 20-16,0-20 0,0 21 0,22 0 15,-43 0-15,21-1 0,0 22 16,-21 22-16,0-1 16,0 0-16,0 0 0,0 0 15,0 0-15,0 1 0,-21 20 0,21-21 16,0 0-16,0 0 0,0 1 0,0-1 16,0 0-16,21 0 0,0-21 15,22 0-15,-22 0 0,21 0 0,-21 0 16,22 0-16,-1 0 0,0 0 15,1-21-15,-1 0 0,0 0 16,-21-22-16,22 22 0,-1-21 0,0-1 16,-20 1-16,20-21 0,-21-1 15,21 1-15,-20-1 0,20-21 0,-21 22 16,21-22-16,-20 22 0,-1-1 16,0 1-16,0 20 0,0 1 0,-21 0 15,0 21-15,0-1 0,-21 44 16,0-1-16,0 0 15,0 21-15,-1 1 0,1 20 0,0 1 16,-21-1-16,21 1 0,-1-1 16,22 22-16,-21-22 0,0 1 0,21-1 15,-21 1-15,21-1 0,0-20 16,0-1-16,0 0 0,0 1 16,0-1-16,0 0 0,0-21 0,0 1 15,21-1-15,0-21 0,0 0 16,1 0-16,-1 0 0,0 0 15,0 0-15,0-21 0,0-1 0,22 1 16,-22-21-16,0 21 0,21-22 16,-20 1-16,-1 0 0</inkml:trace>
  <inkml:trace contextRef="#ctx0" brushRef="#br0" timeOffset="13088.11">24680 5017 0,'0'0'0,"-63"0"0,20 21 15,65-21 1,-1 0-16,21 0 16,0 21-16,22-21 0,-22 0 0,22 0 15,-1 0-15,1 0 0,-22 0 16,22 0-16,-1 0 0,-21 0 0,22 0 16,-22 0-16,22-21 0,-22 21 15,0 0-15,1-21 0,-1 21 0,0 0 16,-20 0-16,-1-22 0,0 22 15,0 0-15,-42 0 16</inkml:trace>
  <inkml:trace contextRef="#ctx0" brushRef="#br0" timeOffset="13964.3">3789 6668 0,'0'0'16,"-43"0"-16,-20 21 15,105-21 1,-21 0-16,22 0 16,20 0-16,1 0 0,20 0 0,1 0 15,21 21-15,0-21 0,21 0 16,21 0-16,0 0 0,0 0 0,22 0 15,-1 0-15,21 0 0,-20 0 0,20 0 16,1 0-16,-1-21 0,1 21 16,-1-21-16,1 21 0,-1-22 0,-20 22 15,-1-21-15,-21 0 0,21 21 0,-20-21 16,-22 21-16,0 0 0,-22-21 16,1 21-16,-21 0 0,-22 0 15,-20 0-15,-1-21 0,0 21 0,-20 0 16,-22-22-1,0 1 1</inkml:trace>
  <inkml:trace contextRef="#ctx0" brushRef="#br0" timeOffset="14736.29">17738 6287 0,'0'0'0,"-22"-22"0,22 1 16,22 21-1,-1 0-15,0 0 0,0 0 0,21 0 16,1 0-16,20 0 0,1 21 16,20-21-16,1 22 0,21-1 0,21 0 15,21 0-15,-21 0 0,42-21 16,1 21-16,20 1 0,1-1 15,20 0-15,1 0 0,21 0 0,0 0 16,0 1-16,-1-1 0,1 0 16,21-21-16,-21 21 0,21 0 0,0-21 15,-21 21-15,21-21 0,0 0 0,0 22 16,0-22-16,0 0 0,0 21 16,-21-21-16,0 0 0,21 0 0,-43 21 15,22-21-15,-42 21 0,20-21 16,-20 0-16,-1 0 0,-20 0 0,-22 0 15,0 0-15,-42 0 0,0 0 16,-22 0-16,-20 0 0,-22 0 0,0 0 16,-63 0-16</inkml:trace>
  <inkml:trace contextRef="#ctx0" brushRef="#br0" timeOffset="15664.11">2984 7430 0,'0'0'0,"-21"0"0,-42 21 15,42-21-15,-1 21 0,22 0 16,22-21 0,-1 0-16,0 0 0,21 0 15,22 0-15,-22 0 0,22 0 0,-1 0 16,22 0-16,-22 0 0,22 0 0,0 0 15,-22-21-15,22 21 16,-22 0-16,1 0 0,-1 0 0,1 0 16,-22 0-16,0 0 0,-20 0 0,-1 0 15,-42 0 1,-1 0-16,1 0 16,-21 0-16,0 0 0,-22 21 15,1-21-15</inkml:trace>
  <inkml:trace contextRef="#ctx0" brushRef="#br0" timeOffset="15884">2730 7726 0,'0'0'0,"-42"21"0,42 0 15,21-21-15,22 0 0,-1 0 16,0 0-16,1 0 0,20 0 16,1 0-16,-1 0 0,22 0 0,-1 0 15,1 0-15,0 0 0,21 0 0,-1 0 16,-20 0-16,21 0 0,-21 0 15,-22 0-15,1 0 0,-1 0 0,-21 0 16,1 0-16,-1 0 0,-84 0 31,21 21-31,-22 1 0,1-22 0,-22 21 16,-20-21-16</inkml:trace>
  <inkml:trace contextRef="#ctx0" brushRef="#br0" timeOffset="16079.89">3006 8001 0,'0'0'0,"-85"21"0,-21 0 15,64-21-15,21 0 0,-1 0 0,22 22 16,22-22-16,20 0 16,-21 0-16,21 0 0,22 0 15,-22 0-15,22 0 0,-1 0 0,1 0 16,20 0-16,1 0 0,0 0 16,21 0-16,-22 0 0,1-22 0,0 22 15,-1-21-15,-20 21 0,-1 0 0,-20 0 16,-22 0-16,21 0 0,-84 0 31</inkml:trace>
  <inkml:trace contextRef="#ctx0" brushRef="#br0" timeOffset="16152.85">2773 8361 0,'0'0'0,"-85"0"0</inkml:trace>
  <inkml:trace contextRef="#ctx0" brushRef="#br0" timeOffset="16271.8">2561 8467 0,'21'0'16,"0"0"-16,22 0 0,-1 0 0,0 0 15,1-21-15,20 21 0,1-22 0,-1 22 16,1-21-16,20 21 0,1-21 16,0 0-16,21 0 0,-1 0 0,-20-1 15,21 1-15,-21 0 0,-1 0 16,-20 0-16,20 0 0,-20-1 16,-22-20-16</inkml:trace>
  <inkml:trace contextRef="#ctx0" brushRef="#br0" timeOffset="16928.04">4360 7726 0,'-21'21'15,"0"0"-15,21 0 16,0 1 0,0-1-1,21-42 17,0 21-32,-21-22 0,0 1 15,21 21-15,-21-21 0,22 0 0,-22 0 16,0 0-1,-22 21-15,1 0 0,0 0 0,0 0 16,0 0-16,0 0 0,-1 0 0,-20 0 16,21 0-16,21 21 0,-21-21 15,21 21-15,0 0 16,0 0 0,21-21-1,0 0-15,0 0 0,0 0 16,1-21-16,-1 21 15,-21-21-15,0 0 16,-21 21 15,-1 0-15,22 21-16,0 0 0,0 0 16,0 0-16,0 1 0,0-1 15,-21 0-15,21 0 16,0 0-16</inkml:trace>
  <inkml:trace contextRef="#ctx0" brushRef="#br0" timeOffset="17336.3">4403 8192 0,'-22'0'0,"1"21"16,21 0-1,0 0-15,0 0 16,-21 0-16,21 1 0,0-1 0,-21 0 15,21 0-15,0 0 0,0 0 16,0 1-16,0-1 0,0 0 16,21-21-1,21 0-15,-20 0 16,20 0-16,21 0 0,1-21 0,-1 0 16,22-1-16,0-20 0,-1 21 0,22-21 15,0-1-15,0 1 0,0 0 16,21-1-16,-21-20 0,-22 20 0,22 22 15,-21-21-15,-1 21 0,-20 0 0,-22-1 16,1 1-16</inkml:trace>
  <inkml:trace contextRef="#ctx0" brushRef="#br0" timeOffset="19036.33">8594 8107 0,'0'0'0,"0"21"15,0 0-15,0 0 32,21-42-1,-21 0-31,21 21 0,0-21 0,-21 0 15,0 0-15,0-1 0,21 1 0,-21 0 16,0 0-16,0 0 0,0 0 16,0-1-16,0 1 0,-21 0 0,0 0 15,0 21-15,0 0 0,-1 0 16,1 0-16,0 0 0,0 21 16,0 21-16,0-20 0,21 20 0,-22-21 15,1 21-15,0 1 0,0-1 0,21 0 16,0-20-16,0 20 15,-21-21-15,21 0 0,0 0 0,0 1 16,21-22 0,0 0-16,0-22 15,0 1-15,1 21 0,-1-21 16,-21 0-16,21-21 0,0 20 0,-21 1 16,21-21-16,0 21 0,-21-22 15,0 22-15,0 0 0,22 0 0,-22 0 16,0 0-16,21 21 0,-21 21 15,0 0 1,0 0-16,0 0 0,0 22 0,0-22 16,0 0-16,0 21 0,0-21 15,0 22-15,0-22 0,0 0 16,21 0-16,-21 0 0,21 1 0,0-22 16,0 21-16,22-21 0,-22 0 0,21 0 15,1 0-15,-1 0 0,-21-21 16,21 21-16,1-22 0,-1 1 0,0 0 15,-20 0-15,-1-21 0,0-1 0,0 1 16,-21 0-16,21-1 0,-21 1 16,0 0-16,-21-22 0,0 22 0,0-22 15,-22 22-15,1 0 0,-21-1 0,-1 1 16,1 21-16,-1 0 0,1-1 16,-22 22-16,21 0 0,-20 22 15,-1-1-15,22 21 0,-22-21 0,21 43 16,22-22-16,-21 22 0,20-1 15,22 1-15,0-1 0,21 1 0,0-1 16,21 1-16,0-22 0,0 21 0,22-20 16,-1-1-16,0-21 0,22 22 15,-22-22-15,22 0 0,-1-21 0,1 21 16,-1-21-16,1 0 0,-1 0 0,1 0 16,-1 0-16,1 0 0,-1-21 0,1 0 15</inkml:trace>
  <inkml:trace contextRef="#ctx0" brushRef="#br0" timeOffset="19472.13">9885 7747 0,'0'21'0,"-21"0"16,-1 1-16,1-1 0,21 21 0,-42 0 15,21-20-15,0 20 0,-1 0 0,1 1 16,0-1-16,0-21 0,0 21 15,0-20-15,-1 20 0,22-21 0,0 0 16,-21 0-16,21 1 0,-21-22 0,21 21 16,0-42 15,0-1-31,0 1 16,0 0-16,0-21 0,0-1 15,21 1-15,0 0 0,1-1 0,-1-20 16,0 21-16,0-22 0,0 22 0,0-1 15,1 22-15,-1 0 0,-21 0 16,21 21-16,0 0 0,0 0 0,-21 21 16,0 0-16,0 0 0,21 22 0,-21-1 15,0 0-15,22 1 0,-22 20 16,0-20-16,0-1 0,0 0 0,0 1 16,0-1-16,0-21 0,0 21 0,0-20 15,0-1-15,21 0 0,-21 0 16,0 0-16,0 0 15,-21-42 1,21 0 0</inkml:trace>
  <inkml:trace contextRef="#ctx0" brushRef="#br0" timeOffset="19620.09">9504 8192 0,'21'0'15,"0"0"1,0 0-16,22 0 0,-22 0 0,21-22 16,0 22-16,1-21 0,20 21 0,-20-21 15,-1 21-15,21-21 0</inkml:trace>
  <inkml:trace contextRef="#ctx0" brushRef="#br0" timeOffset="20215.36">10456 7853 0,'0'21'16,"0"0"-16,-21 0 0,21 1 16,-21 20-16,21 0 0,-21-21 15,0 22-15,21-1 0,0-21 16,0 22-16,-22-22 0,22 21 0,0-21 16,0 0-16,0 1 0,-21-1 15,21 0-15,0 0 0,0 0 16,0-42-1,0 0 1,0 0-16,0 0 16,0-22-16,0 22 0,21-21 0,-21-1 15,22 1-15,-1 0 0,-21-1 0,21 1 16,0 0-16,0-1 0,-21 1 16,21 21-16,1 0 0,-22 0 0,21 21 15,0 0-15,0 21 16,-21 0-16,0 0 15,0 21-15,0-20 0,21 20 0,-21 0 16,0 1-16,0-22 0,0 21 0,0 0 16,0-20-16,0-1 0,0 0 0,0 0 15,0 0-15,0 0 0,21 1 16,1-22 0,-22-22-1,0 1-15,0 0 16,21 0-16,0 0 0,0 0 0,0-22 15,0 1-15,22 0 0,-22-22 0,21 22 16,1-1-16,-1 1 0,21 0 0,-20-1 16,-1 22-16,22 21 0,-22 0 15,0 0-15,-21 21 0,22 1 0,-22-1 16,-21 21-16,0 0 0,0 1 0,0-1 16,0 0-16,0 1 0,-21-1 15,21 0-15,-21-20 0,-1 20 0,1-21 16,21 21-16,0-20 0,0-1 0,-21-21 15,21 21-15,0 0 0</inkml:trace>
  <inkml:trace contextRef="#ctx0" brushRef="#br0" timeOffset="21935.34">18605 7197 0,'0'0'0,"-42"0"0,0 0 0,-1 0 0,1 0 0,-21 0 16,20 0-16,1 0 16,0 0-16,20 0 0,-20 0 0,21 21 15,21 0-15,42 0 16,1 0-16,-1 1 0,43-22 15,-1 21-15,22 0 0,0-21 16,21 21-16,0 0 0,0-21 0,0 21 16,0-21-16,0 22 0,0-22 0,-21 0 15,0 21-15,-22-21 0,1 0 16,-22 0-16,-20 0 0,-1 0 0,-21 21 16,-63-21-1,21 0 1,-22 0-16,1 0 0,0 0 0</inkml:trace>
  <inkml:trace contextRef="#ctx0" brushRef="#br0" timeOffset="22040.27">17970 7662 0</inkml:trace>
  <inkml:trace contextRef="#ctx0" brushRef="#br0" timeOffset="22256.14">18013 8107 0,'0'21'16</inkml:trace>
  <inkml:trace contextRef="#ctx0" brushRef="#br0" timeOffset="22408.07">18013 8149 0,'0'0'0,"21"0"0,42 43 15,1-43-15,-1 21 0,22-21 0,0 21 16,21 0-16,-1-21 0,1 21 15,21 0-15,0-21 0,0 22 0,0-1 16,0 0-16,0-21 0,-21 21 0,-21 0 16,-1-21-16,-20 21 0,-1-21 15,-20 0-15,-22 22 0,-21-1 16,-21-21-16,0 0 16,-22 0-16,1 0 0,-22 0 0</inkml:trace>
  <inkml:trace contextRef="#ctx0" brushRef="#br0" timeOffset="22660.81">18097 8424 0,'0'0'0,"0"-21"15,22 21-15,-1 0 16,21-21-16,22 21 0,-1 0 15,1 0-15,20 0 0,1 0 0,0 0 0,-1 0 16,22 0-16,-21 21 16,21-21-16,-1 21 0,1-21 0,0 22 15,-21-22-15,21 21 0,-22 0 0,-20-21 16,-1 21-16,1-21 0,-22 21 16,0-21-16,-20 0 0,-1 21 0</inkml:trace>
  <inkml:trace contextRef="#ctx0" brushRef="#br0" timeOffset="22788.74">17632 8869 0,'0'0'0</inkml:trace>
  <inkml:trace contextRef="#ctx0" brushRef="#br0" timeOffset="22919.67">17589 8932 0,'85'0'15,"-43"0"-15,22 0 0,-1 0 0,22 0 16,21 0-16,-21 0 0,42 0 0,-22 22 16,22-22-16,0 21 0,0-21 0,0 0 15,-21 0-15,0 0 0,0 0 16,0 0-16,-22-21 0,-20-1 16,21 1-16,-43 0 0,21 21 0,-20-42 15,-22 21-15,0-1 0</inkml:trace>
  <inkml:trace contextRef="#ctx0" brushRef="#br0" timeOffset="23231.59">18711 7768 0,'21'0'32,"22"0"-32,-1 0 15,0 0-15,1 0 0,20 0 0,-20 21 16,20-21-16,1 22 0,20-1 16,-20-21-16,-1 0 0,22 0 0,0 21 15,-22 0-15,1-21 0,20 0 16,-20 0-16,-22 0 0,22 0 0,-22 0 15,0 0-15,-21 0 0,1 0 0,-44 0 32,1 0-32</inkml:trace>
  <inkml:trace contextRef="#ctx0" brushRef="#br0" timeOffset="23443.47">18415 7916 0,'0'0'0,"-42"0"0,63 22 16,21-22-16,-21 0 0,43 21 16,-1-21-16,1 21 0,-1-21 15,22 21-15,-22 0 0,22-21 0,21 21 16,-21 1-16,20-22 0,1 21 0,0-21 16,0 0-16,-21 21 15,20-21-15,-20 0 0,-21 0 0,-1 0 16,-21 0-16,1 0 0,-1 0 0,-21 0 15</inkml:trace>
  <inkml:trace contextRef="#ctx0" brushRef="#br0" timeOffset="23908.29">20574 7811 0,'0'0'0,"-21"-22"16,-43 22-16,43 0 16,0 0-16,0 0 0,0 22 0,-1-1 15,22 0-15,0 0 16,0 0-16,0 0 16,22-21-16,-1 0 15,21 0-15,-21 0 16,0 0-16,1 0 0,20-21 0,-21 21 15,0-21-15,0 0 0,1 21 0,-22-21 16,0 0-16,0-1 16,-22 22-16,1 0 15,0 0-15,-21 0 0,21 0 0,-1 0 16,-20 0-16,21 0 0,0 22 16,0-22-16,-1 21 0,1-21 0,21 21 15,0 0-15,21-21 63,-21-21-63,22 21 0,-1 0 15,0 0 1,-21 21 0,0 0-1</inkml:trace>
  <inkml:trace contextRef="#ctx0" brushRef="#br0" timeOffset="24293.29">20299 8340 0,'0'0'16,"-21"-21"-16,-1 21 31,1 21-31,21 0 16,0 0-16,-21 0 0,21 0 15,-21-21-15,21 22 0,0-1 16,0 0-16,0 0 16,21-21-16,0 0 0,0 0 15,22 0-15,-1 0 0,0 0 16,22 0-16,-1-21 0,1 21 0,21-21 15,-22 0-15,22-1 0,-1 1 0,-20 0 16,21 21-16,-22-21 0,1 21 16,-1 0-16,1 0 0,-22 0 15,0 0-15,-21 0 0,1 0 0,-22 21 16,0 0 0,-22-21-16,1 21 0,0 1 0,-21-1 15,-1 0-15,1-21 0</inkml:trace>
  <inkml:trace contextRef="#ctx0" brushRef="#br0" timeOffset="24583.28">20087 8657 0,'0'0'0,"-21"0"0,0 0 16,21 21-1,-21-21-15,21 22 16,0-1-16,-22 0 0,22 0 16,0 0-16,0 22 0,0-22 0,0 0 15,0 0-15,0 0 0,0 0 0,0 1 16,0-1-16,0 0 0,22-21 16,-1 21-16,0-21 0,21 0 0,1 0 15,-1 0-15,21 0 0,1-21 0,-1 0 16,22 0-16,21-1 0,-21 1 15,20-21-15,-20 21 0,21-22 16,0 1-16</inkml:trace>
  <inkml:trace contextRef="#ctx0" brushRef="#br0" timeOffset="27688">3789 10837 0,'0'0'0,"-21"0"15,21-21 1,0 0 0,0 0-1,0 0 1,0 0 0,0-1-1,0 1 16,21 21-15,-21-21-16,21 21 0,-21-21 16,21 21-1,-21-21-15,0 0 32,0-1-17,-21 22 1,21-21-1,-21 0 1,21 0 0,0 0 15,0 0 47,-21 21-62,21-22-1,-22 22 1,22-21-16,-21 21 0,0 0 16,21-21-1,-21 21 1,42 0 62,-21-21-47,0 0 0,-21 21-15,0 0-16,0 0 0,-1-21 16,1 21-16,0 0 15,0 0-15,-21 0 0,20 0 0,-20 0 16,21 21-16,-21-21 0,-1 21 16,22 21-16,-21-21 0,21 22 15,-22-1-15,22 0 0,0 1 0,0-1 16,21 0-16,0 1 0,0-1 15,0 0-15,21 1 0,0-22 0,21 0 16,1 21-16,-1-42 0,22 22 16,-1-1-16,1 0 0,-1-21 0,1 21 15,20-21-15,-20 21 0,-22 0 0,22 1 16,-22-1-16,-21 21 0,0-21 16,-21 22-16,0-1 0,-21-21 0,-21 21 15,-22 1-15,1-1 0,-1 0 16,-20 1-16,-22-22 0,21 21 0,0-21 15,-20 1-15,20-1 0,0 0 16,22-21-16,-22 0 0,22 0 16,-1 0-16,1 0 0,-1-21 0,22 0 15,-1-1-15,1 1 0,21 0 16,-21-21-16,42-1 0,0 1 0,0-21 16,0 20-16,21-20 0,0-1 15,21 22-15,22-22 0,-1 22 0,22 0 16,-22-22-16,43 22 0,-21 0 0</inkml:trace>
  <inkml:trace contextRef="#ctx0" brushRef="#br0" timeOffset="27939.71">4508 10478 0,'0'0'0,"0"42"0,-21 64 16,0-43-16,21-20 0,-21-1 15,0 0-15,0 22 0,-1-22 16,1 22-16,0-1 0,0-21 0,0 22 16,0-1-16,-1-20 0,22-1 0,0 0 15,0 1-15,0-1 0,0-21 16,0 0-16,0 1 0,0-1 0,22-21 16,-1 0-16,0 0 0,21 0 15,-21 0-15,22 0 0,-22-21 0,0-1 16,0 1-16,0-21 0,-21 21 15</inkml:trace>
  <inkml:trace contextRef="#ctx0" brushRef="#br0" timeOffset="28111.62">4149 11134 0,'0'0'0,"-22"0"0,1 0 16,42 0-16,22-21 15,-22 21-15,21-22 16,1 1-16,-1 21 0,0-21 15,22 21-15,-1-21 0,1 21 0,20-21 16,-20 21-16,-1 0 0,1-21 16,-1 21-16,-20 0 0,20 0 0,-20 0 15</inkml:trace>
  <inkml:trace contextRef="#ctx0" brushRef="#br0" timeOffset="29387.87">5440 11176 0,'0'0'0,"0"21"0,0-42 31,0 0-15,0 0-16,0 0 15,0-1-15,-21 1 0,21-21 16,-22 21-16,1 0 0,0-1 0,-21 1 16,21 0-16,-22 0 0,1 21 0,0 0 15,-1 0-15,1 0 0,0 21 16,-64 64-16,85-43 15,-22 0-15,22 22 0,21-22 0,0 22 16,-21-22-16,21 22 0,0-22 16,0 0-16,0 1 0,21-22 0,0 0 15,0 0-15,1 0 0,-1-21 0,21 0 16,-21 0-16,22 0 0,-22-21 16,21 21-16,-21-21 0,22-21 15,-1 20-15,-21-20 0,21 0 0,-20 21 16,20-43-16,-21 22 0,0-1 15,0 1-15,1 0 0,-22-22 0,0 43 16,0-21-16,0-1 0,0 22 0,0 0 16,-22 21-1,22 21-15,-21 0 0,21 1 0,-21 20 16,21 0-16,0 1 0,0-1 0,0 0 16,0 1-16,0-1 0,0 0 15,0 1-15,0-1 0,0 0 0,21-21 16,0 22-16,1-22 0,-1 0 0,0-21 15,21 21-15,-21-21 16,22 0-16,-1 0 0,0 0 0,1 0 16,-1-21-16,22 0 0,-22 0 0,0-22 15,22 1-15,-22 0 0,0-1 16,1-20-16,-1-1 0,0 1 0,-20-1 16,-1 1-16,0-22 0,0 22 0,0-22 15,-21 22-15,0-22 0,0 43 16,0-1-16,0 1 0,0 21 0,0 0 15,0 42-15,-21 0 0,0 21 16,0 1-16,0-1 0,-1 21 16,1 1-16,0-1 0,-21 1 0,21-1 15,21 1-15,-22-1 0,22 1 16,0-1-16,0 1 0,0-22 16,0 1-16,0-1 0,22 0 0,-1-21 15,0 1-15,0-1 0,0 0 0,22-21 16,-22 0-16,21 0 0,0 0 15,1 0-15,-1-21 0,0 21 0,1-21 16,-1-22-16,0 22 0,1-21 0,-22 21 16,21-22-16,1 1 0,-22 0 15,0 20-15,0-20 0,0 21 0,-21 0 16,0 42 0,0 21-16,0-21 0,0 22 15,0-22-15,0 21 0,0 1 16,0-22-16,0 21 0,0-21 0,0 22 15,0-22-15,0 0 0,21 0 0,1 0 16,-1-21-16,0 0 0,21 21 16,-21-21-16,22 0 0,-22 0 0,21-21 15,1 21-15,-1-21 0,-21 0 0,21 0 16,1-22-16,-1 22 0,0-21 16,1 0-16,-1-1 0,0-20 0,1 20 15,-22 1-15,21 0 0,1-1 16,-22 22-16,21 0 0,-21 0 0,0 21 15,1 0-15,-22 21 16,0 0-16,0 0 16,0 1-16,0-1 0,0 0 0,0 0 15,0 0 1,0-42 0,0 0-1,0 0-15,0 0 16,0-1-16,0 1 0,0 0 15,0 0-15,0 0 0,-22 21 0,1 0 16,0 0-16,0 0 0,0 0 16,0 0-16,-1 21 0,1 0 15,0 0-15,0 22 0,0-1 16,0 0-16,-1 1 0,1-1 16,21 0-16,-21 1 0,21-22 0,0 21 15,0 0-15,0-20 0,0-1 0,21 0 16,0 0-16,1 0 0,-1-21 0,0 0 15,0 21-15,21-21 0,-20 0 16,20 0-16,-21 0 0,21-21 0,1 21 16,-1-21-16,0 0 0,1-21 0,-22 20 15,21-20-15,1 0 0,-22-1 16,0-20-16,21 21 0</inkml:trace>
  <inkml:trace contextRef="#ctx0" brushRef="#br0" timeOffset="29571.7">7705 10456 0,'0'0'15,"-106"0"-15,85-21 0,-1 21 16,22 21 15,0 1 0</inkml:trace>
  <inkml:trace contextRef="#ctx0" brushRef="#br0" timeOffset="29791.78">6202 10816 0,'0'0'0,"-85"21"0,22 1 16,20-1-16,22-21 0,0 0 0,42 0 15,21 0-15,22 0 16,-22-21-16,22-1 0,20 22 16,1 0-16,0-21 0,-1 21 15,1 0-15,21-21 0,-21 21 0,20 0 0,-20 0 16,0 0-16,-22 0 16,1-21-16,-1 21 0,-20 0 0,-1 0 15,-21 0-15,0 0 0</inkml:trace>
  <inkml:trace contextRef="#ctx0" brushRef="#br0" timeOffset="31227.84">15790 11705 0,'43'-63'0,"-22"42"16,0-22-16,21 22 0,-21 21 0,1-21 15,-1 21-15,-21 21 16,0 0-16,0 0 0,0 22 16,0-1-16,-21 0 0,21 22 15,-22-1-15,-20-20 0,21 20 0,0 1 16,0-22-16,-22 22 0,22-22 16,-21 0-16,21-21 0,-1 22 0,1-22 15,0 0-15,21 0 0,0-42 31,21 0-31,0 0 0,1 0 16,-1-22-16,0 22 0,21-21 16,-21-1-16,1-20 0,-1 21 0,21-22 15,-21 22-15,22-22 0,-22 22 0,21 0 16,-21-1-16,0 22 0,1 0 16,-1 21-16,0 0 0,0 0 15,0 21-15,-21 0 0,0 22 0,21-22 16,-21 21-16,0 0 0,22 1 15,-22-1-15,0 0 0,0 1 0,0-1 16,0 0-16,0 1 0,0-22 16,0 0-16,21 0 0,0 0 0,0 1 15,0-22-15,0 0 0,22 0 0,-22 0 16,21 0-16,-21 0 0,22 0 16,-1-22-16,0 1 0,1-21 0,-1 21 15,0-22-15,1 22 0,-22-21 0,21-22 16,1 22-16,-22 0 0,0-1 15,21 1-15,-21 0 0,1 21 16,-22-1-16,21 1 0,0 21 16,-21 21-16,0 22 15,0-22-15,0 21 0,0 22 0,0-22 16,-21 22-16,0-22 0,21 21 16,-22-20-16,22-1 0,0 0 0,0 1 15,0-1-15,0-21 0,0 0 0,0 1 16,22-1-16,-1 0 0,0-21 15,0 0-15,0 0 0,0 0 0,1 0 16,20-21-16,-21 0 0,0-1 0,22 1 16,-22 0-16,0-21 0,-21-1 15,0 1-15,0 0 0,0-1 16,0-20-16,0-1 0,-21 22 0,0 0 16,-1-22-16,-20 22 0,21 21 15,-21-22-15,-1 22 0,22 21 0,-21-21 16,21 21-16,-1 0 0,1 0 0,64 21 31,-22-21-31,42 0 16,-20 0-16,20 0 0,1 0 15,-1 0-15,22 0 0,-1 0 0,-20 0 16,21 0-16,-1 0 0,-20 21 0,-1-21 16,1 22-16,-22-22 0,0 21 15,-20 21-15,20-21 0,-42 22 16,0-1-16,0 0 0,0 1 0,0-1 15,-21 0-15,0 1 0,-1-1 16,1 0-16,0 1 0,21-22 0,-21 21 16,0-21-16,21 0 0,-21 1 0,21-1 15,-22-21 1,1 0-16,21-21 16,0-1-16,0 1 0,0-21 15,0 21-15,21-22 0,1-20 16,-1 21-16,0-22 0,21 1 15,-21 20-15,22-20 0,20 20 0,-20-20 16,20 21-16,1 20 0,-22 1 16,21 0-16,1 21 0,-22 0 0,22 21 15,-22 22-15,0-1 0,-20 0 16,-1 1-16,0 20 0,0-21 0,-21 22 16,0-1-16,0-20 0,0 20 0,0-20 15,0-1-15,0 0 0,-21 1 16,21-1-16,0-21 0,0 0 0,0 22 15,0-22-15,0 0 0,0 0 16,0 0-16</inkml:trace>
  <inkml:trace contextRef="#ctx0" brushRef="#br0" timeOffset="33427.39">19918 12488 0,'0'-21'0,"0"0"16,0 0-16,0 0 0,21-22 0,0 1 15,0 0-15,0-22 0,1 22 16,-1-22-16,21-20 0,0 20 0,-20 1 16,20-1-16,0 1 0,1-1 0,-1 22 15,0-22-15,-21 43 0,-21-21 16,0 21-16,0 0 0,-21-1 15,0 22-15,-21 0 0,-1 0 0,-20 22 16,-1-1-16,1 0 0,21 0 16,-22 21-16,1 1 0,20-22 0,1 21 15,21 1-15,0 20 0,21-21 16,0 1-16,21 20 0,0-20 0,21 20 16,-21-21-16,22 22 0,-1-22 0,0 1 15,-20-1-15,20 0 0,0 1 16,-21-1-16,1 0 0,-1-21 0,0 1 15,-21-1-15,0 0 0,0 0 0,0 0 16,-21-21-16,0 0 0,-1 0 16,1 0-16,-21 0 0,21-21 0,-22 0 15,1 0-15,21 0 0,-21-1 16,-1 1-16,22-21 0,-21 0 16,21-1-16,-22-20 0,22 20 0,0 1 15,0 0-15,21 21 0,0-22 0,0 64 31,0 1-31,21-1 0,0 21 0,0 0 16,0 1-16,22-1 0,-22-21 16,0 22-16,0-1 0,0 0 0,1-21 15,20 1-15,-21 20 0,0-21 0,22 0 16,-1 0-16,0-21 0,1 22 16,-1-22-16,0 0 0,1 0 15,20 0-15,-21 0 0,22-22 0,-22 22 16,22-21-16,-22 0 0,22-21 15,-1 21-15,-21-22 0,1-20 0,-1 20 16,22-20-16,-22-22 0,0 22 0,-21-22 16,22 0-16,-1 1 0,0 20 15,-20-20-15,-1-1 0,0 21 0,0 1 16,-21-1-16,0 22 0,0 0 16,0 21-16,-21 21 0,0 21 15,-22 0-15,22 21 0,-21 22 0,0-22 16,20 22-16,-20 20 0,21-20 15,-21-1-15,20 22 0,1-22 16,0 22-16,21-21 0,0-1 0,0 1 16,0-22-16,0 21 0,21-20 15,0-1-15,1-21 0,20 22 0,-21-22 16,21 21-16,1-21 0,-1 0 0,0-21 16,1 22-16,-1-22 0,22 0 15,-1 0-15,1 0 0,-1 0 0,1 0 16,-1-22-16,1 1 0,-1 0 0,1 0 15,-22-21-15,21 20 0,-41-20 16,20 0-16,-21 21 0,0-22 0,-21 1 16,0 0-16,0 20 0,0-20 15,-21 21-15,0 0 0,0 21 16,-22 0-16,1 0 0,0 0 0,-22 21 16,22-21-16,0 21 0,-22 0 15,22 22-15,-1-22 0,1 0 0,21 21 16,-21-21-16,20 1 0,1 20 0,21-21 15,0 0-15,0 0 0,0 1 16,0-1-16,21 0 0,1 0 16,-1-21-16,0 0 0,21 0 0,-21 0 15,22 0-15,-1 0 0,0 0 16,1-21-16,-1 21 0,0-21 0,1-22 16,-1 22-16,0-21 0,1 0 0,-22-1 15,0 1-15,21 0 16,-20 20-16,-1-20 0,-21 21 0,0 0 15,0 0-15,0 42 16,0 0-16,-21 21 0,-1-21 16,-20 22-16,21-1 0,0-21 0,0 22 15,-1-1-15,1-21 0,21 21 16,0-20-16,0-1 0,0 0 0,0 0 16,0 0-16,21-21 0,1 21 0,20-21 15,0 0 1,-21 0-16,22 0 0,-22 0 0,21 0 15,1-21-15,-1 0 0,0 0 0,1 0 0,-1 0 16,0-22-16,1 1 16,-1 0-16,0-22 0,1 1 0,-1-22 15,0 21-15,1-20 0,-1 20 0,0-20 16,1 20-16,-22 1 0,21-1 16,-21 22-16,0-1 0,-21 1 0,0 21 15,0 0-15,0 0 0,-21 42 16,0 0-16,-21 0 0,21 21 15,-22 1-15,1 20 0,0-20 0,-1 20 16,1 1-16,21-1 0,-22 1 16,22-1-16,-21 1 0,21-22 0,21 21 15,-21-20-15,21-1 0,0 0 16,0 1-16,0-22 0,0 0 16,21 21-16,0-20 0,0-22 0,0 21 15,0 0-15,22-21 0,-22 0 0,21 0 16,1 0-16,-22 0 0,21 0 15,0 0-15,1 0 0,-1-21 0,0 0 16,-20-1-16,20 1 0,-21 0 16,0 0-16,0 0 0,1 21 0,-22 21 31,0 0-15,-22 0-16,22 0 0,-21 1 0,0-1 15,0 0-15,0 0 0,21 0 0,0 0 16,-21 1-16,21-1 0,0 0 15,0 0-15,21-21 16,0 0-16,0 0 0,21 0 16,-20-21-16,20 21 0,-21-21 15,21 0-15,1-1 0,-22 1 0,21-21 16,1 21-16,-1-22 0,0 1 16,1 0-16,20-1 0,-21-20 15,22 21-15,-22-1 0,22 1 0,-22 0 0,0 20 16,22 1-16,-43 0 15,21 21-15,-20 0 0,-22 21 0,0 0 16,0 1-16,0-1 0,-22 0 16,1 0-16,21 0 0,0 0 15,-21 1-15,0-22 0,21 21 0,0-42 47,0-1-47,0 1 0,0 0 0,0 0 16,0 0-16,0-22 0,0 1 15,0 21-15,0-21 0,0-1 0,0 22 16,0-21-16,0 21 0,0-1 0,0 1 16,-21 21-1,0 0-15,-1 0 0,1 21 0,0 1 16,-21 20-16,21-21 0,-22 21 0,1 22 16,21-22-16,-22 1 0,1 20 15,21-21-15,0 22 0,0-22 0,-1 1 16,22-1-16,0 0 0,0 1 15,0-22-15,0 21 0,22-21 0,-1 22 16,0-22-16,21 0 0,-21 0 0,22-21 16,-1 0-16,0 0 0,1 0 15,-1 0-15,0 0 0,22-21 0,-22 0 16,22 0-16,-22-1 0,0-20 0,22 0 16,-22-1-16,22 1 15,-22-21-15,22-1 0,-22 1 0,0-1 16</inkml:trace>
  <inkml:trace contextRef="#ctx0" brushRef="#br0" timeOffset="33684.6">24257 11367 0,'0'0'0,"-21"0"16,-22 0-16,65 0 62,-1 0-62</inkml:trace>
  <inkml:trace contextRef="#ctx0" brushRef="#br0" timeOffset="33943.32">22542 11875 0,'0'0'0,"22"-22"16,20 22-16,0-21 16,1 0-16,-1 21 0,21-21 0,1 0 15,-1 21-15,1-21 0,-1-1 16,1 22-16,-1-21 0,-20 21 0,20-21 16,-20 0-16,20 21 15,-21-21-15,1 21 0,-22-21 0,0-1 16,-21 1-16,-21 0 15</inkml:trace>
  <inkml:trace contextRef="#ctx0" brushRef="#br0" timeOffset="34228.16">21018 11769 0,'0'0'0,"-42"0"0,0 0 15,42-21-15,0-1 0,21 22 16,21-21-16,1 0 0,-1 21 16,0-21-16,22 0 0,-1 0 0,22 21 15,-22-22-15,22 22 0,-21 0 16,20-21-16,-20 21 0,-22 0 0,22 0 15,-43 0-15,0 0 0,-63 0 32,20 0-32</inkml:trace>
  <inkml:trace contextRef="#ctx0" brushRef="#br0" timeOffset="37680.78">3344 14436 0,'0'0'16,"0"-21"-16,0-1 15,21 1-15,1 0 0,-1 0 16,0 0-16,0 0 0,0-1 15,0 1-15,1 0 0,-1 0 0,0-21 16,-21 20-16,0 1 0,0 0 0,0 0 16,0 0-16,0-22 0,0 22 15,-21 0-15,0 0 0,-1 0 0,1 21 16,0-21-16,-21 21 0,21 0 16,-22 0-16,1 0 0,0 21 0,-1 21 15,1-21-15,0 22 0,-1 20 16,-20-21-16,20 22 0,1-1 0,0 1 15,-1-1-15,22 1 16,0-22-16,0 1 0,21-1 0,0 0 16,0-21-16,0 1 0,21-22 15,0 0-15,0 0 0,1 0 0,-1-22 16,21-20-16,-21 21 0,22-21 16,-22-1-16,21 1 0,0 0 0,1-1 15,-1 1-15,0-22 0,1 22 16,-22 0-16,21-1 0,1 1 0,-22 0 15,0 21-15,0-22 0,0 43 16,0 0-16,1 0 16,-22 21-16,0 22 0,0-1 15,0 0-15,0 1 0,0 20 0,0-20 16,0 20-16,0 1 0,0-1 0,0-21 16,0 1-16,0-1 0,21 0 15,0-20-15,0-1 0,0 0 0,0 0 16,1-21-16,-1 0 0,0 0 15,21 0-15,-21-21 0,22 0 0,-1-22 16,-21 22-16,22-21 0,-1 0 16,0-1-16,1 1 0,-1-22 0,-21 1 15,21 21-15,1-22 0,-22 1 16,0 20-16,0-20 0,0 42 16,1-22-16,-22 22 0,0 0 0,0 42 15,0 21 1,0-20-16,-22 20 0,22 0 0,-21 1 15,21-1-15,0 21 0,0-20 16,0-1-16,0 0 0,0 1 0,0-1 16,0-21-16,21 0 0,1 1 15,-1-1-15,0 0 0,0-21 16,0 21-16,0-21 0,1 0 16,-44 0-1,1 0 1,0-21-16,0 0 0,0 0 15,0 21-15,-1-22 0,1 1 16,0 21-16,0 0 0,0 0 16,0 0-16,21 21 15,-22-21-15,22 22 0,0-1 16,0 21-16,0-21 0,0 0 0,0 1 16,0-1-16,0 0 0,22 0 15,-1-21-15,0 0 0,0 0 16,21 0-16,1 0 0,-1-21 0,0 0 15,22 0-15,-1-1 0,-20 1 16,20 0-16,1 0 0,-1-21 0,1-1 16,-1 22-16,1-21 0,-22-1 15,0 1-15,1 0 0,-22-1 16,0 1-16,0 21 0,-21-21 0,0 20 16,0 1-16,0 0 0,0 0 15,-21 42 1,0 0-16,0 0 0,0 22 15,-1-1-15,22 0 0,-21 22 0,0-22 16,21 1-16,0-1 0,0 0 0,0-21 16,0 22-16,0-22 0,0 0 15,0 0-15,0 0 0,-21-21 47,0 0-47,0 0 0,-1 0 16,1-21-16,0 21 0,-21-21 15,21 0-15,-1 21 0,-20-21 0,21 0 16,0-1-16,0 1 0,-1 21 16,44 21-1,-1 22-15,0-22 0,0 0 16,21 0-16,-20 22 0,20-22 16,0 0-16,-21 0 0,22 0 0,-22 0 15,21 1-15,-21-22 16,22 0-16,-22 0 0,21 0 0,-21 0 0,22 0 15,-22 0-15,21-22 0,43-20 16,-43 21-16,1 0 16,-1 0-16,-21-22 0,21 1 0,-20 21 15,-1-22-15,-21 1 0,0 0 16,0-1-16,0 1 0,0 0 0,0 21 16,0-1-16,-21 1 0,-1 21 15,22 21-15,-21 1 16,21-1-16,-21 0 0,21 21 0,0 1 15,0-1-15,0-21 0,0 21 16,0-20-16,0 20 0,0-21 0,21 43 16,0-64-1,-21 21-15,22-21 16,-1 0-16,0 0 0,0-21 16,0-1-16,0 22 0,1-21 0,-1 0 15,-21 0-15,21-21 0,0 20 16,0 1-16,0 0 0,1 0 0,-1 0 15,-21 0-15,21 21 0,0 0 16,-21 21-16,0 0 16,21 0-16,-21 21 0,21-20 0,1-1 15,-22 0-15,21 0 0,0 0 16,0 0-16,0 1 0,0-22 0,1 0 16,-1 21-16,0-21 0,21 0 15,-21 0-15,1 0 0,20-21 16,-21-1-16,21 22 0,-20-21 0,-1 0 15,21 0-15,-21-21 0,0-1 16,1 22-16,-1-42 0,-21 20 0,0 1 16,0-22-16,21 1 0,-21-1 0,0 1 15,0-1-15,0 1 0,0-1 16,0 22-16,0-21 0,0 41 0,0 1 16,0 0-16,0 42 15,0 0-15,0 1 0,-21 20 0,21 21 16,0-20-16,0-1 0,0 22 0,-21-1 15,21 1-15,0-22 0,0 21 16,0 1-16,0-22 0,0 22 16,0-22-16,0 0 0,0-20 0,0 20 15,0-21-15,21 0 0,-21 0 16,21-21-16,-21 22 0,21-22 16,0 0-16,-21-22 15,0 1-15,0 0 16,0 0-16</inkml:trace>
  <inkml:trace contextRef="#ctx0" brushRef="#br0" timeOffset="37851.37">6075 14245 0,'0'0'0,"550"-84"47,-529 84-32,22 0-15,20-22 16,1 1-16,-1 21 0,22-21 0,-22 0 16,22 0-16</inkml:trace>
  <inkml:trace contextRef="#ctx0" brushRef="#br0" timeOffset="38899.72">7726 13737 0,'0'0'0,"-21"0"0,-22 0 15,22 21-15,0 1 0,0 20 16,0 0-16,-1 1 0,1-1 0,0 0 16,0 22-16,0-1 0,0 1 15,-22-1-15,22 1 0,0-1 0,0 1 16,0-22-16,-1 22 0,1-22 0,0 0 16,21-21-16,0 22 0,0-22 15,0 0-15,0 0 0,0-42 31,0 0-15,0 0-16,0-22 0,0 22 0,21-21 16,-21-22-16,21 22 0,1-21 0,-1-1 15,0 1-15,0-1 0,0 1 16,0 20-16,1-20 0,-1 20 0,0 1 16,0 21-16,-21 0 0,21 21 15,0 0-15,-21 21 0,22 0 0,-22 21 16,0-20-16,0 20 0,0 21 0,0-20 15,0-1-15,0 22 0,0-22 16,0 21-16,0-20 0,0-1 0,0 0 16,0-20-16,0 20 0,0-21 0,21 0 15,-21 0-15,0 1 16,0-1-16,0 0 16,-21-21-16,-1 0 15,1 0-15,0-21 0,-21 0 16,21-1-16,-22 1 0,22 0 0,-21 0 15,-1 0-15,1-22 0,0 22 0,-1-21 16,22 21-16,-21 0 0,21-1 16,21 1-16,0 42 15,0 1-15,21-22 16,0 21-16,21 0 0,-20 0 16,-1 0-16,21 0 0,0-21 0,1 22 15,-1-22-15,0 0 0,22 0 16,-22 0-16,22 0 0,-1 0 15,1-22-15,-1 1 0,1 0 0,-1 0 16,-20 0-16,20-22 0,-21 22 16,22-21-16,-43 21 0,21-22 0,1 1 15,-22 0-15,0-1 0,0-20 0,-21 21 16,21-1-16,-21 1 0,22-22 16,-22 43-16,0-21 0,0 21 0,0 0 15,0 42-15,-22 21 16,1-21-16,0 22 0,0 20 15,0-21-15,-22 1 0,22 20 0,0 1 16,0-1-16,0 1 0,0-22 16,21 22-16,-22-22 0,22 21 15,0-20-15,0-22 0,0 21 0,0-21 16,0 22-16,22-22 0,-1-21 16,0 21-16,0-21 0,21 21 0,-20-21 15,-1 0-15,21 0 0,0-21 0,-20 0 16,20 0-16,-21 0 0,21-1 15,-20-20-15,20 0 0,-21-1 0,0 1 16,0-21-16,1-1 0,-1 1 0,-21-1 16,21 1-16,0-1 0,-21 22 15,21-22-15,0 22 0,-21 0 0,0 20 16,22 1-16,-22 42 16,0 1-1,0 20-15,-22 0 0,1 1 0,0 20 16,0-21-16,0 22 0,21-1 15,-21-20-15,-1 20 0,22-20 0,-21 20 16,21-21-16,0 1 0,0-22 0,0 21 16,0-21-16,21 1 0,1-1 15,-1 0-15,0 0 0,0-21 0,21 0 16,1 0-16,-22 0 0,21 0 16,1 0-16,-1-21 0</inkml:trace>
  <inkml:trace contextRef="#ctx0" brushRef="#br0" timeOffset="39212.46">9969 14012 0,'0'0'0,"22"0"31,-1 22-31,0-1 0,-21 0 15,21 21-15,-21-21 0,21 22 0,0-1 16,-21 0-16,22 1 0,-1-1 16,0 0-16,-21 1 0,21-1 0,0 0 15,0 1-15,-21-1 0,22-21 0,-1 0 16,-21 1-16,21 20 0,0-42 16,-21 21-16,0 0 0,21-21 0,0 0 15,-21 21-15,22-21 16,-1-21-1,-21 0-15,0 0 0,21 0 16,0-22-16</inkml:trace>
  <inkml:trace contextRef="#ctx0" brushRef="#br0" timeOffset="39480.94">10774 14055 0,'0'0'0,"-21"0"15,-1 0-15,1 0 0,0 0 0,0 0 0,0 0 16,-22 21-16,1 0 0,0 0 0,-1 22 16,1-1-16,-21 0 0,-1 1 15,1-1-15,-1 21 0,-21-20 0,22 20 16,-1-20-16,1-1 0,-1 21 0,1-20 16,21-1-16,-1 0 15,1-20-15,0 20 0,20-21 0,1 0 16,0 0-16,0 1 0,21-1 0,0 0 15,0-42 17</inkml:trace>
  <inkml:trace contextRef="#ctx0" brushRef="#br0" timeOffset="42012.24">16912 14796 0,'21'0'16,"0"0"-16,1-22 16,-1 1-16,0 0 15,0 0-15,-21 0 0,21 21 0,-21-21 16,21-1-16,-21 1 0,0 0 0,0 0 15,0 0-15,0-22 0,0 22 16,0-21-16,-21 21 0,0-22 16,0 1-16,0 21 0,-22 0 0,22-22 15,-21 22-15,0 21 0,-1 0 16,22 0-16,-21 0 0,-1 21 0,1 1 16,0 20-16,-1 0 0,1 22 15,0-22-15,21 22 0,-22-1 0,22 1 16,0-1-16,0 1 0,21-22 0,0 21 15,-21-20-15,21-1 0,0 0 16,0-20-16,0-1 0,21 0 0,-21 0 16,42 0-16,-21-21 0,0 0 15,22 0-15,-22 0 0,21 0 0,1-21 16,-22 0-16,21 0 0,0 0 16,-20-1-16,20 1 0,-21 0 15,21-21-15,-20 21 0,-1-22 0,21 1 16,-21 0-16,0-1 0,1 22 0,-1-21 15,0-1-15,0 22 0,-21 0 16,21 21-16,-21 21 16,0 0-16,0 1 0,-21 20 15,0-21-15,21 21 0,0 1 0,-21-22 16,0 21-16,21 1 0,0-22 0,0 0 16,0 21-16,0-21 0,0 1 15,0-1-15,21-21 0,0 21 0,0-21 16,0 0-16,22 0 0,-22 0 15,21 0-15,0 0 0,1-21 16,-1 0-16,0-1 0,22 1 0,-22 0 16,22 0-16,-22 0 0,22-22 15,-22 1-15,21 21 0,-20-21 0,-1-1 16,0 1-16,1 21 0,-1-22 0,-21 22 16,0 0-16,-21 42 31,-21 0-31,0 1 0,0 20 15,0-21-15,0 21 0,-1-20 0,1 20 16,0 0-16,0-21 0,21 22 0,0-22 16,-21 21-16,21-21 0,0 22 15,0-22-15,0 0 0,0 0 16,0 0-16,0 1 0,0-1 0,0-42 47,0-1-47,0 1 0,-21 0 15,-1 0-15,22-21 0,-21 20 0,0 1 16,21 0-16,-21 0 0,21 0 0,0 0 16,0 42 15,0 0-31,0 0 0,0 0 16,0 0-16,0 1 0,21 20 0,0-21 15,0 0-15,1 0 0,-1 1 0,0-1 16,0 0-16,0 0 15,22-21-15,-22 21 0,21-21 0,0 0 16,1 0-16,-1 0 0,22 0 0,-22 0 16,21-21-16,1 0 0,-22 0 15,22 0-15,-22-1 0,0-20 0,1 21 16,-22-21-16,21-1 0,-21 1 0,1 0 16,-1-1-16,-21 22 0,0-21 15,0 21-15,0-1 0,-21 22 31,-1 22-31,22-1 0,-21 0 0,21 0 16,-21 21-16,21-20 0,0-1 16,-21 21-16,21-21 0,0 22 15,0-22-15,0 21 0,0-21 0,0 0 16,0 22-16,21-22 0,0 0 16,0 0-16,-21 0 0,22 1 15,-44-44 16,1 1-31,0 0 16,-21 0-16,21 21 0,-22-21 16,22 0-16,-21-1 0,21 22 15,-1 0-15,1 0 0,0 0 0,0 0 16,21 22 0,0-1-16,0 0 0,21 0 15,0 0-15,0-21 0,1 21 16,20-21-16,0 0 0,1 22 15,-1-22-15,0 0 0,1 0 0,20 0 16,-21 0-16,22 0 0,-22 0 0,1 0 16,-1 0-16,0-22 0,1 1 15,-1 0-15,0 0 0,-21 0 0,1 0 16,20-22-16,-42 22 0,21 0 16,0-21-16,-21 20 0,0 1 15,0 0-15,-21 21 16,0 0-16,0 0 0,0 0 15,-1 21-15,1 0 0,0 1 0,0-1 16,0 0-16,0 21 0,21-21 0,-22 22 16,22-22-16,0 0 0,-21 0 15,21 0-15,0 1 0,21-22 16,1 0 0,-1 0-16,0 0 0,0 0 0,0 0 15,22 0-15,-22-22 0,0 1 0,21 21 16,-21-21-16,1 0 15,20 0-15,-21-22 0,21 22 0,-20 0 16,20 0-16,0-21 0,-21 20 0,1 22 16,20-21-16,-21 21 0,0 0 15,0 0-15,-21 21 0,0 1 16,0-1-16,0 0 0,0 21 16,-21-21-16,21 22 0,-21-22 0,21 0 15,0 0-15,0 22 0,0-22 16,0 0-16,0 0 0,21-21 15,0 0-15,1 0 16,-1 0-16,0 0 0,21-21 0,-21 21 16,1-21-16,20 0 15,-21-1-15,21-20 0,-20 21 0,-1-21 16,21-1-16,-21 1 0,0 0 16,22-22-16,-22 22 0,21-22 0,-21 22 15,1-22-15,-1 1 0,0-1 0,0 1 16,0 21-16,0-22 0,1 43 15,-22-21-15,0 20 0,-22 44 16,1-1 0,0 21-16,0 0 0,0 1 0,-22-1 15,22 0-15,0 22 0,-21-22 16,21 22-16,-1-1 0,1 1 0,0-22 16,21 22-16,0-22 0,0 21 15,0-20-15,0-22 0,0 21 16,0-21-16,21 22 0,0-22 0,1-21 15,-22 21-15,21-21 0,0 0 0,0 0 16,0 0-16,22 0 0,-22-21 16,0 21-16,0-21 0,0 0 0,22-1 15,-22 1-15,0-21 0,0 21 16,-21-22-16,0 22 0</inkml:trace>
  <inkml:trace contextRef="#ctx0" brushRef="#br0" timeOffset="42191.75">19960 14880 0,'21'0'15,"0"0"-15,1 0 0,-1 0 16,21 0-16,-21 0 0,22 0 0,-1 0 16,0 0-16,1 0 0,-1 0 0,0 0 15,22 0-15,-22 0 0,22-21 16,-1 0-16,22 21 0,-22-21 0,1 21 15</inkml:trace>
  <inkml:trace contextRef="#ctx0" brushRef="#br0" timeOffset="43328.14">21526 14499 0,'0'0'0,"0"-21"15,-21 42 1,0 0-16,21 1 0,-21-1 15,0 21-15,0-21 0,-1 22 0,1-1 16,0 0-16,0 1 0,0-1 0,0 0 16,-1-21-16,1 22 0,0-1 15,0-21-15,-21 22 0,42-22 0,-22 0 16,1 21-16,0-21 0,21 1 16,-21-1-16,21 0 0,0 0 15,21-42 16,0 0-31,0 0 16,1-1-16,20-20 0,-21 21 0,0-21 16,22-1-16,-22-20 0,21 20 15,-21-20-15,22 21 0,-22-22 0,21 22 16,-21-22-16,0 22 0,1 21 16,-1 0-16,-21-1 0,21 22 0,-21 22 15,-21-1-15,0 63 16,-22-41-1,43-1-15,-42 0 0,42 1 0,-21-1 16,0 0-16,-1 1 0,1-1 0,21-21 16,0 22-16,0-1 0,0-21 15,0 21-15,0-20 0,0-1 0,0 0 16,0 0-16,0 0 0,0 0 0,0 1 16,0-44 15,0 1-31,0-21 0,0 21 15,0-22-15,0 22 0,0-21 16,-21 0-16,21-1 0,-21 1 0,0 21 16,21-22-16,0 22 0,-21 0 15,21 0-15,-22 21 0,1 0 16,0 0-16,0 0 0,0 21 16,0 0-16,21 0 15,-22 22-15,22-22 0,0 0 0,0 0 16,0 0-16,0 1 0,22-1 0,-22 0 15,21 0-15,21 0 0,-21-21 16,0 21-16,22-21 0,-22 0 0,21 0 16,-21 0-16,22 0 0,-22 0 0,21-21 15,1 21-15,-22-21 0,21 0 16,0-21-16,1 20 0,-1-20 0,0 0 16,1-1-16,20 1 15,-20 0-15,-1-22 0,0 1 0,1 20 16,-22-20-16,21 21 0,-21 20 0,-21 1 15,0 0-15,0 0 0,-21 42 16,0 0-16,0 0 16,-22 1-16,22 20 0,-21 0 15,21 1-15,-22-1 0,22 0 0,0-21 16,0 22-16,0-1 0,0 0 16,21-20-16,0-1 0,0 21 0,0-21 15,0 0-15,0 22 0,0-22 0,21 0 16,0-21-16,0 21 0,0 0 15,0-21-15,1 0 0,-1 0 16,0 0-16,21 0 0,-21 0 0,1 0 16,-1-21-16,21 0 0,-21-21 15,0 21-15,1-22 0,20 1 0,-21 0 16,0-1-16,22-20 0,-1-1 16,-21 22-16,21-22 0,-20 1 0,20 21 15,-21-1-15,-21 22 0,0 0 16,0 0-16,0 42 15,-21 0-15,0 0 0,0 0 0,-22 22 16,22-1-16,0 0 0,0-20 16,0 41-16,-22-42 0,43 22 0,-21-1 15,0 0-15,21 1 0,-21-22 16,21 21-16,0-21 0,0 0 16,0 1-16,0-1 0,0 0 0,0 0 15,21 0-15,0-21 16,0 0-16,0 0 0,1 0 15,-1 0-15,0 0 0,0-21 0</inkml:trace>
  <inkml:trace contextRef="#ctx0" brushRef="#br0" timeOffset="43688.4">23220 14563 0,'0'0'0,"0"-21"15,-21 42 17,-1 21-32,1-21 0,0 22 15,0-22-15,0 21 0,-22 0 16,22 1-16,0-1 0,0-21 0,-21 22 16,20-22-16,1 21 0,0-21 0,0 0 15,0 1-15,21-1 0,-21 0 16,21 0-16,0 0 0,21 0 15,21-21-15,0 0 16,22 0-16,-1 0 0,1-21 16,21 0-16,-1 0 0,1 0 0,42 0 15,-21-1-15,21-20 0,-21 21 16,-1 0-16,1 0 0,-21-1 0,0 1 16,-22 21-16,-21-21 0,1 21 0,-22-21 15,0 21-15,-21-21 0,-21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7:29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1207 0,'0'0'0,"-21"-43"0,21 22 16,0-21-16,-21 21 0,0-22 0,0 22 15,21 0-15,-22 0 0,1 21 32,21 21-32,0 21 0,-21 1 15,21 20-15,0 22 0,0-22 16,0 22-16,-21 0 0,0 20 0,0 1 15,-22 0-15,22 0 0,-21 0 0,-1 0 16,1 21-16,0-22 0,-22 1 16,22 0-16,-22 0 0,22-21 0,0 20 15,-1-20-15,1-21 0,21 20 16,0-20-16,0-22 0,21 0 0,0 1 16,0-1-16,0-21 0,21-42 31,0-21-31,0 21 0,0-22 15,-21 1-15,21 0 0,1-22 0</inkml:trace>
  <inkml:trace contextRef="#ctx0" brushRef="#br0" timeOffset="384.27">6477 1503 0,'0'0'0,"-127"-106"15,106 64-15,-22 21 0,43-22 16,0 1-16,0 0 0,0 20 16,0-20-16,22 21 0,-1-21 15,21 20-15,0 1 0,1 0 16,20 0-16,22 21 0,0-21 16,-1 21-16,22 0 0,-21 0 0,21 0 15,-22 0-15,22 0 0,0 21 16,-21 21-16,20 1 0,-20 20 0,-21-21 15,-22 43-15,0-21 0,-42 20 16,0 1-16,-21 21 0,-21-22 0,-22 22 16,1-21-16,-22 0 0,22-22 15,-22 22-15,0-22 0,-21 1 0,22-22 16,20 22-16,-20-22 0,20 0 16,1-21-16,20 1 0,1-1 15,0 0-15,20 0 0,1-21 16,21-21 15,43 0-31,-22 21 0</inkml:trace>
  <inkml:trace contextRef="#ctx0" brushRef="#br0" timeOffset="2715.93">7578 3514 0,'0'0'0,"0"21"0,0 0 15,21-21 1,0-21-16,0 0 0,0 0 16,0-1-16,22 1 0,-22-21 15,0 21-15,0-22 0,0 1 0,1 0 16,-1-1-16,-21 1 0,0-21 0,0 20 15,0-20-15,0 20 0,-21-20 16,-22 21-16,22-22 0,-21 22 0,21-1 16,-22 22-16,1 0 0,0 21 15,-1 0-15,22 0 0,-21 21 16,-1 0-16,22 22 0,-21-1 16,21 22-16,-22-22 0,22 21 0,0 1 15,0 21-15,0-22 0,0 1 16,21-1-16,0 1 0,0-22 0,0 21 15,0-20-15,0-22 0,0 0 0,0 0 16,21 0-16,0 1 0,0-22 16,0 0-16,0 0 0,22 0 0,-22-22 15,21 1-15,-21 0 0,22-21 16,-1 21-16,0-22 0,1 1 0,-1 0 16,-21-1-16,22 1 0,-1-22 0,0 22 15,-21-21-15,22 20 16,-22 1-16,21-22 0,-21 22 0,1 0 15,-22-1-15,21 22 0,-21 0 16,21 0-16,-21 0 0,0 42 31,0 21-31,0-21 0,0 22 0,0-1 16,0 0-16,0 1 0,0-1 0,0 22 16,0-22-16,0 0 0,0 1 15,0-1-15,0 0 0,0 1 0,0-22 16,21 21-16,-21-21 0,21-21 15,0 21-15,22-21 0,-22 0 0,21 0 16,-21 0-16,22-21 0,-1 21 16,0-21-16,1 0 0,-1-21 15,0 20-15,1-20 0,-1 0 0,0-1 16,-20 1-16,20 0 0,0-1 16,-21 1-16,1 0 0,-22-1 0,0 1 15,0 0-15,0 21 0,0-1 0,-22 22 16,1 0-16,0 0 0,0 0 15,0 0-15,0 0 0,-1 22 16,22-1-16,0 21 0,0-21 16,22 0-16,-1 22 0,0-22 0,0 21 15,21-21-15,-20 22 0,-1-22 16,0 21-16,21-21 0,-21 22 16,1-22-16,-1 0 0,0 21 0,0-20 15,0-1-15,-21 0 0,21 0 16,22 0-16,-22 0 0,0-21 0,0 0 15,22 22-15,-22-22 0,21 0 0,0 0 16,1 0-16,-1-22 0,0 1 16,1 0-16,20 0 0,-20-21 0,20 20 15,-21-20-15,22 0 0,-22-1 16,22 1-16,-43 0 0,21-1 16,1 1-16,-22 0 0,0-1 0,-21 1 15,0 0-15,0-1 0,0 22 16,-21-21-16,0 21 0,-22 21 0,1 0 15,0 0-15,-1 0 0,1 0 16,0 21-16,-1 0 0,-20 21 0,20-20 16,1 20-16,0 0 0,-22 1 15,22-1-15,0 21 0,20-20 0,-20-1 16,21 0-16,0 1 0,21-1 0,0 0 16,0-20-16,0-1 0,0 0 15,21 0-15,21 0 0,-21-21 0,1 0 16,20 0-16,-21 0 0,21 0 15,1-21-15,-1 0 0,0 0 16,1 0-16,20-22 0,-20 22 0,-1-21 16,21-1-16,-20 1 0,-1 0 15,0-1-15,-20 1 0,20-21 0,-21 20 16,0 1-16,0 21 0,-21-22 0,22 22 16,-22 0-16,0 0 0,-22 21 15,1 21-15,0 0 16,0 22-16,0-22 0,-22 21 15,22 0-15,0 1 0,0 20 0,0-20 16,21-1-16,0 21 0,-21-20 0,21-1 16,0 0-16,0-20 15,21 20-15,0 0 0,0-21 0,0 1 16,22-1-16,-1 0 0,0-21 0,1 0 16,-1 0-16,0 0 0,22 0 15,-22 0-15,0-21 0,22 0 0,-22-1 16,22-20-16,-22 0 0,0 21 15,1-43-15,-1 22 0,0-22 0,1 22 16,-1-22-16,0 1 0,-20-22 0,20 22 16,0-22-16,-21 0 0,22 1 15,-22-1-15,0 0 0,0 1 0,22-43 16,-43 84 0,0 1-16,0 21 0,0 0 0,0 0 15,-22 21-15,1 21 16,0 0-16,0 21 0,-21 1 0,20-1 15,-20 21-15,21 22 0,0-21 0,-22 20 16,22 1-16,21-22 0,-21 22 16,21-21-16,-21 20 0,21-20 0,0-1 15,0-20-15,21 20 0,-21-21 16,21 1-16,22-1 0,-22 0 0,0-20 16,0-1-16,21 0 0,-20 0 0,20-21 15,-21 0-15,21 0 0,1 0 16,-22-21-16,21 0 0,1 0 0,-1-1 15,0-20-15,1 0 0,-1-1 16,0 1-16,1-21 0,-1-1 16,0 1-16,-21-1 0,22-21 0,-1 1 15,0-1-15,-20 0 0,20 1 16,0-1-16,-21 22 0,1-1 0,-1 1 16,0 20-16,-21 22 0,0 0 15,0 0-15,-21 21 0,0 0 0,-1 21 16,-20 0-16,0 21 0,21 1 0,-22 20 15,1 1-15,0-1 0,20 22 16,-20 0-16,21-22 0,-21 22 0,20-1 16,22-20-16,0-1 0,0 1 15,0-1-15,0 1 0,0-22 16,0 1-16,22-1 0,-1 0 0,0 1 16,0-22-16,0 0 0,0 0 15,22-21-15,-22 0 0,21 21 0,1-21 16,-1 0-16,0 0 0,1-21 0,-1 0 15,0 0-15,1 0 0,-1-1 16,0-20-16,1 21 0,-22-21 0,21-1 16,-21 1-16,0 0 0,1 20 15,-22-20-15,0 0 0,0 21 0,0-1 16,-22 1-16,1 21 0,0 0 0,0 0 16,-21 0-16,20 0 15,1 21-15,-21 1 0,21 20 0,0-21 16,-1 21-16,1 1 0,0-1 15,21 0-15,-21-20 0,21 20 0,0 0 16,0-21-16,0 22 0,0-22 0,21 0 16,0 21-16,0-20 0,1-22 15,20 21-15,-21 0 0,21-21 0,1 0 16,-1 0-16,22 0 0,-22 0 0,0-21 16,22 0-16,-22-1 0,22 1 15,-1 0-15,-21-21 0,1-1 0,20-20 16,-20-1-16,20 22 0,-21-21 15,1-22-15,-1 21 0,0-20 0,1-1 16,-1 0-16,0 1 0,-20-1 16,20 0-16,-42 22 0,21-1 15,-21 22-15,0-21 0,0 41 0,0-20 16,-21 42-16,0 0 16,-22 0-16,1 21 0,21 0 0,-21 22 15,-1-1-15,1 22 0,0-1 16,20 22-16,-20-1 0,21-20 0,0 21 15,0-22-15,-1 22 0,22-22 0,0 1 16,0-1-16,0 1 0,0-1 16,0-20-16,22-1 0,-1 0 0,0 1 15,21-22-15,-21 0 0,22 0 16,-22 0-16,21 0 0,1-21 16,-1 0-16,0 0 0,1 0 0,-1-21 15,-21 0-15,21 0 0,1 0 0</inkml:trace>
  <inkml:trace contextRef="#ctx0" brushRef="#br0" timeOffset="6100.14">13864 3450 0,'0'0'0,"-42"21"16,42 1-16,0-1 16,0 0-16,0 0 15,21-21-15,0 0 16,0 0-16,0 0 0,22 0 0,-22-21 16,21 0-16,-21 21 0,22-21 15,20-22-15,-20 22 0,-1 0 0,0-21 16,1-1-16,-1 1 0,-21 0 0,21-1 15,-20 1-15,-22 0 0,0-1 16,0 1-16,0 21 0,0-22 0,-22 22 16,1 0-16,-21 21 0,21 0 15,-22 0-15,1 0 0,0 0 0,-1 21 16,22 22-16,-21-1 0,21 0 16,0 22-16,21-22 0,-22 22 0,22-1 15,0 1-15,0-1 0,22-21 16,-1 1-16,0-1 0,0 0 0,21-20 15,-20 20-15,20-21 0,0-21 0,-21 21 16,22-21-16,-1 0 0,0 0 16,-20 0-16,20-21 0,-21 21 0,21-21 15,-20 0-15,20 0 0,-21-22 16,0 22-16,22-21 0,-22-1 0,21 1 16,-21 0-16,22-22 0,-1 22 15,21 0-15,-20-22 0,-1 43 16,0-21-16,22 20 0,-22 1 0,1 0 15,-22 21-15,21 0 0,-21 21 16,0 0-16,-21 1 0,0-1 0,0 21 16,0 0-16,0 1 0,0-22 0,0 21 15,-21 1-15,0-1 0,0 0 16,21 1-16,-42-1 0,20-21 0,1 0 16,21 0-16,-21 1 0,21-1 15,-21-21-15,42 0 31,0 0-31,0-21 0,1-1 16,20-20-16,-21 21 0,21-21 0,1 20 16,-1-41-16,0 21 0,1-1 15,-1-20-15,0 20 0,-20 1 0,-1 0 16,21-1-16,-42 1 0,0 21 16,0 0-16,0 0 0,0-1 0,-21 22 15,0 0-15,0 22 16,-1-1-16,-20 21 0,21-21 15,0 22-15,0-1 0,-1 0 0,-20 1 16,21-1-16,21 21 0,-21-20 0,21-1 16,0 0-16,0-20 0,0 20 15,0-21-15,21 0 0,0 0 16,0 1-16,0-1 0,22-21 16,-1 0-16,0 0 0,1 0 0,-1 0 15,22 0-15,-1 0 0,-21-21 0,22-1 16,-1 1-16,-20 0 0,20-21 15,-20-1-15,-1 22 0,0-21 0,-21-22 16,1 22-16,-1 0 0,0-1 0,-21 1 16,0 21-16,0 0 0,0 0 15,0-1-15,-21 22 0,0 0 0,-1 0 16,1 0-16,-21 22 0,21-1 16,0 0-16,-22 21 0,22 1 0,21-1 15,-21 0-15,21 1 0,0-1 16,0 0-16,0-21 0,0 22 15,0-22-15,21 0 0,0 21 0,0-42 16,22 22-16,-22-1 0,21-21 16,1 0-16,-1 0 0,0 0 0,1 0 15,-1 0-15,0 0 0,1-21 0,-1-1 16,-21 1-16,21-21 0,1 21 16,-22-22-16,21 1 0,-21 0 0,22-1 15,-22 1-15,0-21 0,0 20 16,22 1-16,-22 21 0,0-22 15,0 22-15,-21 0 0,21 21 0,0 0 16,-21 21 0,0 0-16,0 1 0,0-1 0,0 0 15,0 21-15,0-21 0,0 1 16,0-1-16,0 0 0,0 0 0,0 0 16,0 0-1,0-42 1,0 0-16,22 0 15,-22 0-15,0 0 16,0-22-16,0 22 0,0 0 16,0 0-16,0 0 0,0-1 15,0-20-15,0 21 0,-22 0 16,1 21-16,0 0 0,0 21 16,0-21-16,0 21 0,-1 21 15,1-20-15,0 20 0,0 0 0,0 1 16,21-1-16,0 0 0,-21 1 15,21-1-15,0-21 0,0 21 0,0-20 16,0-1-16,21 21 0,0-21 0,0-21 16,0 21-16,22 1 0,-22-22 15,21 0-15,0 0 0,1 0 0,-1 0 16,0 0-16,-20-22 0,20 1 16,0 0-16,1 0 0,-22-21 15,21-1-15,-21 22 0,0-21 0,22-1 16,-22-20-16,-21 21 0,21-1 15,-21 22-15,21-21 0,-21 21 0,-21 63 32,0-21-32,21 0 15,-21 22-15,0-1 0,21 0 16,0 1-16,-22-22 0,22 21 0,0 0 16,0-20-16,0-1 0,0 0 0,0 0 15,22 0-15,-1 0 0,0-21 16,0 0-16,0 0 0,22 0 0,-22 0 15,21 0-15,0 0 16,-20-21-16,20 0 0,-21 0 0,21 0 16,-20 0-16,-1-1 0,0-20 0,0 0 15,0-1-15,0 1 0,1-21 16,-22 20-16,21 1 0,0 0 0,-21-1 16,0 22-16,0 0 0,0 0 15,0 42-15,0 0 16,0 21-16,0 1 0,0-22 15,-21 21-15,0 1 0,21-1 0,-22 0 16,22 1-16,0-1 0,0-21 16,0 21-16,0-20 0,22-1 15,-1 0-15,0 0 0,0-21 0,21 0 16,-20 21-16,20-21 0,-21 0 16,21 0-16,1-21 0,-22 21 0,21-21 15,1-21-15,-22 20 0,21-20 0,-21 0 16,0-1-16,1-20 0,-1-1 15,0 1-15,0-22 0,0 1 0,0-1 16,1-21-16,-1 21 0,0-20 16,21 20-16,-21-21 0,22 21 0,-22 22 15,21-22-15,-21 22 0,1-1 16,-1 1-16,-21 20 0,0 22 16,0 0-16,0 42 15,-21 0-15,-22 43 0,1-1 16,0 1-16,-1 21 0,-20 20 15,-1 1-15,22 0 0,-22 21 0,22-21 16,0 0-16,21 0 0,-22-22 16,43 1-16,0 0 0,0-22 0,0 1 15,0-1-15,0-21 0,21 1 0,1-1 16,-1-21-16,0 0 0,0 1 16,21-1-16,-20-21 0,20 0 0,0 0 15,1 0-15,20-21 0,-21 21 16,1-22-16,20 1 0,-20-21 15,20 21-15,-21-22 0,1 1 0,20-21 16,-20 20-16,-1 1 0,-21 0 16,21 20-16,-20 1 0,-22 0 0,0 0 15,0 42 1,-22 0-16,1 0 0,0 1 0,0 20 16,0-21-16,0 21 0,21 1 15,-22-22-15,1 21 0,21-21 0,0 1 16,0-1-16,0 0 0,0 0 0,0 0 15,0 0-15,21-21 16,1 0-16,20 0 0,-21 0 0,43 0 16,-22 0-1,0-21-15,1 0 0,-1 0 0,0 0 16,1 0-16,-1-22 0,0 22 16,-21-21-16,22-1 0,-22 22 0,21-21 15,-21 21-15,-21 0 0,0 42 31,-21 21-31,21-21 0,-21 0 16,0 1-16,0 20 0,21-21 16,0 0-16,0 22 0,0-22 0,0 0 15,0 0-15,0 0 0,0 0 16,42 1-16,-21-1 0,0-21 16,1 0-16,-1 0 0,21 0 15,-21 0-15,0 0 0,1 0 16,-1-21-16,0 21 0,0-22 0,-21 1 15,21 0-15,-21-21 0,0 21 16,0-22-16,0 22 0,0-21 0,0-1 16,-21 22-16,0-21 0,0 21 15,-22 0-15,22-1 0,0 1 0,-21 21 16,21-21-16,-1 0 16,44 0-1,-1 21-15,21 0 16,0-21-16,-20 21 0,20-22 15,0 22-15,22 0 0,-22 0 0,0 0 16,1 0-16,-1 0 16,22 0-16,-22 0 0,-21 22 0,21-1 15,-20 0-15,-1 21 0,0-21 0,-21 22 16,0-1-16,0-21 0,0 22 16,0-22-16,0 21 0,0-21 0,-21 22 15,0-22-15,21 0 0,0 0 16,0 0-16,-22 0 0,1 1 15,21-44 17,0 1-17,0 0-15,0 0 0,21 0 16,1 0-16,-1-22 0,0 1 16,21 0-16,1-1 0,-1 1 0,0 0 15,1-1-15,-22 1 0,21 21 16,0 0-16,1-1 0,-22 1 0,0 21 15,-21 21-15,0 22 0,-21-22 16,0 21-16,0 1 0,-1-1 16,1 0-16,0 1 0,0-1 0,21-21 15,0 21-15,0 1 0,0-22 16,0 0-16,0 0 0,21 0 0,0 1 16,0-22-16,22 0 0,-22 0 15,21 0-15,-21 0 0,22 0 16,-1 0-16,0 0 0,1-22 0,-1 22 15,0-21-15,-20 0 0,20-21 16,0 21-16,-21-22 0,22 1 0,-22 0 16,21-1-16,-21-20 0,1 20 0,-1 1 15,0-21-15,-21 41 0,0-20 16,0 21-16,0 0 0,0 0 0,-21 21 16,0 21-1,21 0-15,-22 0 0,22 21 0,0 1 16,0-1-16,-21 0 0,21 1 15,-21-1-15,0 0 0,21 1 16,-21-1-16,0-21 0,21 22 0,-22-22 16,1 0-16,21 0 0,-21 0 15,0 0-15,0-21 0,21 22 0,-21-22 16,-1 0 0,22-22-1,0 1-15,0 0 0,0 0 0,0-21 16</inkml:trace>
  <inkml:trace contextRef="#ctx0" brushRef="#br0" timeOffset="6296.52">20383 2307 0,'0'0'0,"-148"-21"16,106 21-16,21 0 0,0 0 0,-1 0 15,44 0 17,-1 0-32,-21 21 15</inkml:trace>
  <inkml:trace contextRef="#ctx0" brushRef="#br0" timeOffset="6539.93">18373 2392 0,'0'0'0,"-64"0"0,-21 21 16,64-21-16,21 21 16,21-21-16,22 0 0,-1 21 0,0-21 15,22 22-15,-1-22 0,1 0 16,-1 21-16,1-21 0,-1 0 0,1 21 15,-1-21-15,1 0 0,-1 0 16,-20 0-16,-1 0 0,0 0 16,-20 0-16,-1 0 0,-42 0 15</inkml:trace>
  <inkml:trace contextRef="#ctx0" brushRef="#br0" timeOffset="7279.29">6540 3641 0,'0'0'0,"-42"-21"0,-43-22 16,64 43-16,-21 0 0,21-21 15,0 21-15,-1 0 0,1 0 0,0 0 16,0 0-16,0 0 16,21 21-16,0 0 0,21-21 15,0 22-15,0-22 0,22 21 16,-1 0-16,21-21 0,1 21 0,-1-21 15,22 21-15,21-21 0,0 0 0,0 21 16,21-21-16,21 0 0,0 0 16,21 22-16,22-22 0,-1 0 15,22 0-15,0 21 0,20-21 0,1 0 16,21 0-16,21 21 0,1-21 16,-1 21-16,21-21 0,0 0 0,1 0 15,20 21-15,-20-21 0,20 0 0,22 0 16,-1 21-16,1-21 0,0 0 15,21 0-15,-22 22 0,22-1 0,0-21 16,21 0-16,-21 0 0,0 21 16,21-21-16,-22 0 0,1 21 15,0-21-15,0 0 0,-21 21 0,-1 0 16,1-21-16,-22 22 0,1-1 16,-22 0-16,-21 0 0,-21 0 0,0 0 15,-21 1-15,-21 20 0,-43-42 16,-21 21-16,1 0 0,-44 0 0,-20-21 15,-21 0-15,-22 22 0,-21-22 16,-42 0-16,-21 0 0,-1 0 16,-20 0-16,-22-22 0,0 1 0</inkml:trace>
  <inkml:trace contextRef="#ctx0" brushRef="#br0" timeOffset="9567.29">6667 4932 0,'0'0'0,"-63"63"16,63-41-16,0-1 0,-21 0 0,42-21 31,0-21-31,0 21 16,22-21-16,-1-1 15,0-20-15,22 21 0,-22 0 0,0-22 16,22 22-16,-43-21 0,21 0 15,-20 20-15,-1-20 0,-21 21 0,0-21 16,-21 20-16,-1-20 0,-20 21 0,0 0 16,-22 0-16,1-1 0,-1 1 15,-20 21-15,-1 0 0,0 0 0,1 21 16,20 1-16,-21-1 0,1 0 16,20 21-16,1-21 0,20 22 0,1-1 15,0 0-15,21 1 0,21 20 16,0-20-16,0-1 0,42 21 0,-21-20 15,21-1-15,1 0 0,20 22 0,-20-22 16,20 1-16,-21-1 16,22 0-16,-22 1 0,1-1 0,-1 0 15,0 1-15,-21-1 0,1 21 16,-22-20-16,0 20 0,-22-20 0,1 20 16,0-21-16,-42 1 0,20-1 0,1-21 15,-22 22-15,1-22 0,-1 0 16,1 0-16,-1-21 0,1 0 0,-1 0 15,1 0-15,-1 0 0,1-21 0,21-21 16,-22 20-16,22-20 0,-1-21 16,1 20-16,0-20 0,21-22 0,-1 22 15,1-22-15,0 0 16,21 1-16,0-1 0,0 0 0,0 22 16,0-1-16,21 1 0,-21 20 15,21 1-15,1 21 0,-1 21 0,0 21 16,0 21-16,-21 1 15,21-1-15,-21 22 0,0-1 0,21-21 16,1 43-16,-1-21 0,-21-1 16,21 22-16,21-1 0,-21-20 0,22 21 15,-22-22-15,21 22 0,1-22 0,20-20 16,-21 20-16,1-21 0,-1 1 16,22-22-16,-22 21 0,0-21 0,22 1 15,-1-22-15,-20 0 0,20 0 16,1 0-16,-1 0 0,1-22 15,-1 1-15,22 0 0,-22-21 0,1-1 16,-1 22-16,1-21 0,-22 0 16,0-22-16,1 22 0,-1-22 0,-21 1 15,-21 20-15,0-20 0,0-1 0,0 22 16,0 0-16,0-1 0,-21 1 16,0 21-16,0 21 0,0 0 0,-1 0 15,-20 0-15,21 0 0,-21 21 0,20 0 16,1 22-16,-21-1 0,21 0 15,-22 22-15,22-22 0,0 22 0,21-22 16,0 21-16,0-20 16,0-1-16,0 0 0,0-20 0,0 20 15,21-21-15,0 0 0,1 0 0,-1-21 16,21 0-16,-21 0 0,22 0 16,-22 0-16,21-21 0,-21 21 0,0-21 15,22 0-15,-22 0 0,0 0 0,0-1 16,0-20-16,1 21 0,-1-21 15,-21-1-15,21 1 0,-21 0 0,0 20 16,0-20-16,0 0 0,0 21 16,0-1-16,0 1 0,0 0 0,-21 42 15,21 0 1,0 1-16,0 20 0,0-21 16,0 21-16,0 1 0,0-1 0,0 0 15,0 1-15,0-22 0,21 21 0,-21-21 16,21 22-16,0-22 0,0-21 15,1 21-15,-1 0 0,21-21 0,-21 0 16,22 0-16,-1 0 0,0 0 0,-21-21 16,22 21-16,-1-21 0,0 0 15,1 0-15,-1-22 0,-21 22 0,22-21 16,-22-1-16,0 1 0,0 0 16,0-1-16,-21 1 0,0 0 15,0 21-15,0-22 0,0 22 0,0 0 16,0 42-1,0 0-15,-21 0 0,21 1 16,-21 20-16,21 0 0,-21 1 0,21-22 16,-21 21-16,21 0 0,0-20 15,0 20-15,-22-21 0,22 21 0,-21-20 16,21-1-16,0 0 0,21-21 47,1-21-47,-1 0 0,0-1 0,0-20 15,0 21-15,0 0 16,1-22-16,-22 1 0,21 0 0,0-1 16,0 22-16,0-21 0,0 21 15,-21 0-15,0-1 0,22 22 0,-1 0 16,-21 22-16,0-1 0,0 0 16,0 0-16,0 0 0,21 22 15,-21-22-15,0 21 0,0-21 0,0 22 16,0-22-16,0 0 0,21 21 0,-21-21 15,0 1-15,0-1 16,21-21-16,0 0 0,1 0 16,-1 0-16,0 0 0,0 0 0,0 0 15,0-21-15,1 21 16,20-22-16,-21-20 0,0 21 0,22 0 16,-22-22-16,21 22 0,-21-21 0,0 0 15,1-1-15,20 22 0,-42-21 16,21 21-16,0-1 0,-21 1 0,21 21 15,-21 21-15,0 1 16,0-1-16,0 21 0,-21-21 16,21 22-16,-21-1 0,0-21 0,21 21 15,0 1-15,0-22 0,0 21 0,0-21 16,0 1-16,0-1 16,0 0-16,21 0 0,0-21 0,0 21 0,1-21 15,20 0-15,-21 0 0,21 0 16,1 0-16,-1 0 0,0-21 15,1 0-15,20 0 0,-20 0 0,-1-1 16,0 1-16,1 0 0,-1-21 0,-21-1 16,21 1-16,-20 0 0,-1-1 15,0 1-15,-21 0 0,0 21 0,0-22 16,0 22-16,-21 21 16,0 21-16,-1 22 0,-20-22 15,21 21-15,0 0 0,-22 22 16,22-22-16,0 1 0,0-1 0,0 0 15,0-21-15,-1 22 0,22-22 16,0 0-16,0 0 0,0 0 0,0 1 16,43-22-16,-22 0 15,0 0-15,0 0 0,22 0 16,-1 0-16,-21 0 0,21-22 0,1 1 16,-22 0-16</inkml:trace>
  <inkml:trace contextRef="#ctx0" brushRef="#br0" timeOffset="11455.8">12086 5313 0,'21'0'47,"0"0"-47,1-21 0,20 0 15,-21 21-15,21-22 0,1 1 16,20-21-16,-20 21 0,-1 0 15,0-22-15,1 1 0,-1 21 0,-21-22 16,0 1-16,-21 0 0,0-1 16,0 22-16,-21-21 0,0 21 0,0 0 15,-22-1-15,-20 1 0,21 21 16,-22 0-16,1 21 0,-1 1 0,-21-1 16,22 21-16,-1 0 0,1 22 0,-1-22 15,1 22-15,42-1 0,-22 1 16,22-1-16,21 1 0,0-22 0,21 22 15,22-22-15,-22 0 16,21 22-16,1-22 0,20 0 0,-21 1 16,22-1-16,-22 0 0,1-20 0,-1 20 15,-21 0-15,21 1 0,-20-22 16,-22 21-16,0 0 0,0-20 0,-22-1 16,1 21-16,-21-21 0,21 0 0,-43 1 15,22-1-15,0-21 0,-22 0 16,1 0-16,20 0 0,-20 0 0,20 0 15,-20-21-15,21-1 0,-1-20 16,1 21-16,0-21 0,-1-1 0,22 1 16,0-22-16,0 1 0,0-1 0,21 1 15,-22-1-15,22 1 16,0-1-16,0 1 0,0 21 0,0 20 16,22 1-16,-22 0 0,21 21 15,-21 21-15,0 0 0,21 1 0,0 20 16,0 0-16,0 22 0,-21-1 0,22 1 15,-1-1-15,0 1 0,0-22 16,0 22-16,0-1 0,22-21 0,-22 1 16,0-1-16,21 0 0,-20-20 15,20 20-15,-21-21 0,21 0 0,1-21 16,-1 0-16,0 0 0,1 0 0,-1 0 16,22 0-16,-22 0 15,0-21-15,1 0 0,-1 0 0,-21 0 16,21-22-16,1 1 0,-1 0 0,-21-1 15,22 1-15,-22-22 0,0 1 16,0 21-16,0-1 0,0 1 0,1 0 16,-1 20-16,-21 1 0,0 0 0,0 42 31,0 0-31,0 1 0,0-1 16,0 0-16,0 0 0,0 0 15,0 0-15,0 1 0,0-1 16,0 0-1,21-21 1,0 0-16,0-21 0,-21 0 16,21-1-16,-21 1 15,22 21-15,-22-21 0,0 0 0,0 0 16,0 0-16,0-22 0,0 22 0,-22 0 16,1 0-16,0 21 15,0 0-15,0 0 0,21 21 16,-21 0-16,-1 21 0,1-20 15,0 20-15,0 0 0,21-21 0,-21 22 16,0-1-16,-1 0 0,1 1 0,21-22 16,0 21-16,-21 1 0,21-22 15,0 0-15,0 0 0,0 0 16,0 0-16,0 1 0,21-22 0,0 0 16,1 0-16,-1 0 0,21 0 15,-21 0-15,22 0 0,-1 0 0,0-22 16,1 1-16,-1 0 0,21 0 0,-20 0 15,20 0-15,-20-1 0,20-20 16,-21 0-16,1 21 0,-22-22 0,21 1 16,-42 21-16,21 0 0,-21-22 15,0 22-15,-21 21 16,0 0-16,-21 21 0,21-21 16,-1 21-16,1 22 0,0-22 15,21 0-15,0 0 0,0 0 16,-21 1-16,21-1 0,0 0 0,0 0 15,0 0-15,0 0 0,0 1 16,21-22-16,-21 21 0,21 0 0,-21 0 16,21-21-16,1 21 0,-1-21 15,0 0-15,0 21 16,0-21-16,0 0 0,1 0 0,-1 0 16,0 0-16,0 0 0,21 0 0,-20-21 15,-1 21-15,21-21 0,-21 0 16,0 21-16,22-21 0,-22 0 0,0-1 15,0 1-15,0 0 0,-21 0 16,0 0-16,22 0 0,-22-1 16,0 1-16,0 0 0,0 0 15,-22 21 1,22 21 0,-21 0-16,21 0 0,0 1 0,-21-1 15,21 0-15,-21 0 0,21 21 16,-21-20-16,21-1 0,0 0 0,0 0 15,0 0-15,0 0 0,21-21 16,0 0-16,0 0 16,0 0-16,22 0 0,-22 0 0,21 0 15,1 0-15,-22-21 0,21 21 16,-21-21-16,22 0 0,-22 0 16,0 0-16,0-1 0,0 1 0,0 0 15,1-21-15,-1 21 0,0-22 0,-21 22 16,0 0-16,0 0 0,0 0 15,0 42 1,0 0-16,0 0 0,0 0 0,-21 22 16,21-22-16,-21 21 0,-1 0 15,1 1-15,21-1 0,-21 0 0,0 1 16,0-1-16,21 22 0,-21-22 16,-1 21-16,1 1 0,21-1 0,-21 1 15,21-22-15,-21 22 0,21-1 16,-21 1-16,0-22 0,-1 22 0,1-22 15,21 0-15,-21 1 0,0-1 16,0 0-16,21 1 0,0-22 0,-21 0 16,21 0-16,0-42 15,0 0 1,0 0-16,0-1 0,21-20 0,-21 0 16,21-1-16,0-20 0,0 21 0,0-22 15</inkml:trace>
  <inkml:trace contextRef="#ctx0" brushRef="#br0" timeOffset="11731.64">14203 5736 0,'0'0'0,"21"-42"15,0-43-15,-21 64 16,0 0-16,0 0 0,21 0 0,0 21 16,1 0-16,-1 21 15,-21 0-15,21 21 0,0-21 16,-21 22-16,21-1 0,-21-21 0,0 22 15,0-1-15,0 0 0,0 1 16,0-22-16,0 21 0,-21-21 0,0 0 16,0 22-16,0-22 0,-1 0 15,-20-21-15,21 21 0,0-21 16,0 0-16,-1 21 0,1-21 0,0 0 16,0 0-16,0 0 0,21-21 15,0 0 1,0 0-16,0 0 0,21 0 0</inkml:trace>
  <inkml:trace contextRef="#ctx0" brushRef="#br0" timeOffset="12367.9">14901 4995 0,'0'0'16,"64"-105"-16,-22 41 15,-42 43-15,0 0 0,0 42 16,0 0-16,0 0 0,0 22 15,0 20-15,-21 1 0,0-1 16,0 1-16,21-1 0,-22 1 0,1 20 16,0-20-16,0 20 0,0-20 15,21 21-15,-21-22 0,-1 1 0,1-1 16,21-21-16,0 1 0,-21-1 0,21 0 16,0 1-16,0-22 0,0 0 15,0 0-15,0 0 0,21-21 16,0 0-16,1 0 0,-1 0 15,0 0-15,21-21 16,-21 0-16,22 0 0,-1 0 0,0-22 16,1 22-16,-1-21 0,0 0 0,1-1 15,-1 1-15,22 0 0,-43 20 16,21-20-16,0 0 0,-20 21 0,-1-1 16,0 1-16,-21 0 0,-21 21 15,0 0 1,-22 0-16,1 21 0,0-21 0,-1 21 15,1 1-15,21-1 0,-22 0 16,22 0-16,0 0 0,0 0 0,21 1 16,0-1-16,21 0 15,0-21-15,22 0 16,-22 0-16,21 21 0,0-21 0,-20 0 16,20 0-16,0 21 0,1-21 15,-1 21-15,-21-21 0,21 22 0,-20-22 16,-1 21-16,-21 0 0,0 0 0,0 0 15,-21 0-15,-1 1 16,1-1-16,-21 0 0,0-21 0,-1 21 16,1 0-16,0-21 0,-1 0 0,1 21 15,0-21-15,-1 0 0,22 0 16,0 0-16,0 0 0,0 0 0,21-21 16,0 0-16,0 0 15,0 0 1,21 0-16,-21-1 0,21 1 0,-21 0 15,0 0-15,21-21 0</inkml:trace>
  <inkml:trace contextRef="#ctx0" brushRef="#br0" timeOffset="12600.44">15028 5376 0,'0'0'0,"0"-21"0,0 0 0,21 21 16,1-21-16,-1 21 15,21-21-15,0 0 0,22 21 0,-22-22 16,22 1-16,-1 0 0,22 0 16,-22 21-16,1-21 0,21 0 15,-22-1-15,1 22 0,-1-21 0,1 0 16,-22 21-16,0 0 0,-21 0 16,1 0-16,-44 0 15,1 0-15,-21 0 0,21 0 16,-43 0-16</inkml:trace>
  <inkml:trace contextRef="#ctx0" brushRef="#br0" timeOffset="12952.34">13864 4953 0,'0'0'0,"-21"21"0,-43 0 16,64 1-16,-21-22 0,0 21 15,0 0-15,42-21 32,0 0-32,0 0 15,22-21-15,-22 21 0,21-21 0,-21-1 16,1 1-16,-1 0 0,0 21 15,0-21-15,-21 0 0,0 0 0,-21 21 32,0 0-32,0 0 0,21 21 0,-22-21 15,1 21-15,0 0 0,0 0 0,0-21 16,21 21-16,-21 1 0,-1-1 16,1 0-16,0 0 0,21 0 0</inkml:trace>
  <inkml:trace contextRef="#ctx0" brushRef="#br0" timeOffset="14368.29">18605 6075 0,'0'0'0,"-21"0"0,0-21 16,0 21-16,0-21 0,0 21 0,-1-22 15,1 22-15,0-21 0,0 21 16,0 0-16,0-21 0,-1 21 0,1 0 15,0 0-15,0 0 0,0 0 16,0 0-16,-1 0 0,22 21 16,0 0-16,22 1 15,20-22-15,21 21 16,1-21-16,-1 0 0,22 21 16,0-21-16,21 0 0,-1 0 0,22 0 15,-21 0-15,21 0 0,0 0 16,-21 0-16,0 0 0,0 0 0,0 0 15,-22 0-15,-20 0 0,-1 0 0,-20 0 16,-22 0-16,0 0 0,-42 0 16,0-21-1,-1 21-15,-20 0 0,0 0 16,-1-21-16,1 21 0,-21-22 0,20 22 16,-20 0-16,-1 0 0,1 0 15,-1 0-15,1 0 0,-22 0 16,22 0-16,-22 0 0,0 22 0,1-22 15,-1 21-15,0-21 0</inkml:trace>
  <inkml:trace contextRef="#ctx0" brushRef="#br0" timeOffset="14568.19">18711 6181 0,'0'0'0,"43"0"0,126 0 16,-127 0-16,22 0 0,-1 0 15,-20 0-15,20 0 0,1 0 16,-1 0-16,1 0 0,-1 0 0,-21 0 15,22 0-15,-22-21 0,1 21 16,-1-22-16,0 22 0,1 0 16,-22 0-16,0-21 0,0 21 0,0 0 15,-21-21-15,0 0 16,0 0-16,-21 0 16,0-1-16</inkml:trace>
  <inkml:trace contextRef="#ctx0" brushRef="#br0" timeOffset="14868">19727 5757 0,'0'-21'0,"21"42"16,-21 1-1,0-1-15,22 0 16,-1 0-16,0 0 0,0 0 16,21-21-16,-20 22 0,20-22 15,-21 21-15,21-21 0,1 0 0,-1 0 16,0 0-16,1 0 0,-1 0 0,0 21 15,-20-21-15,20 0 0,-21 21 16,-21 0-16,0 0 0,0 1 16,-21 20-16,-21-21 0,-1 21 15,1-20-15,-22 20 0,1 0 16,-22 22-16,22-22 0,-22 0 0,0 1 16,1 20-16,20-20 0,1-1 0,-1 0 15,22-21-15,0 22 0,20-22 16,22 0-16,22-21 15,20 0-15,0 0 0</inkml:trace>
  <inkml:trace contextRef="#ctx0" brushRef="#br0" timeOffset="15712.11">22542 6117 0,'0'0'0,"22"0"16,-1 21-16,0-21 0,0 0 0,0 0 15,22 0-15,-1 0 0,0 0 16,1 0-16,-1 0 0,0-21 0,-21 0 16,22 21-16,-22-21 0,0 0 15,0 0-15,-21-1 0,0 1 0,0 0 16,0-21-16,-21 21 0,-21-22 0,21 22 15,-22 0-15,1-21 0,0 42 16,-22 0-16,22 0 0,-1 0 0,1 21 16,0 0-16,-1 0 15,1 21-15,0 1 0,21-22 0,-1 21 16,1 1-16,0-1 0,0-21 0,21 21 16,0-20-16,0-1 0,0 0 15,0 0-15,0 0 0,21-21 0,0 0 16,0 0-16,1 0 0,20 0 15,-21 0-15,0 0 0,22 0 16,-22 0-16,21-21 0,-21 0 0,22 0 16,-22 0-16,0-1 0,21 1 0,-21 0 15,1 0-15,-1-21 0,21 20 16,-21 1-16,-21 0 0,21 21 16,-21 21-1,-21 0 1,0 1-16,21-1 0,-21 0 0,0 0 15,0 0-15,21 0 0,-22 1 16,22-1-16,0 0 0,0 0 16,43-21-16,-22 0 0,21 21 0,1-21 15,-1 0-15,0 0 0,22 0 16,-22 0-16,22-21 0,-1 21 0,-21-21 16,22 0-16,-1 0 0,1-1 15,-1 1-15,1-21 0,-22 0 0,22-1 16,-1 1-16,-20-22 0,-1 1 0,0-1 15,1 1-15,-22-22 16,0 22-16,-21-22 0,0 22 0,0-22 16,-21 21-16,-22-20 0,1 20 15,0 1-15,-22-1 0,1 22 0,-22 0 16,-21 20-16,0 1 0,-21 21 16,-21 21-16,0 22 0,-21 20 0,21 1 15,-1 20-15,1 1 0,21 0 0,0 21 16,0-1-16,21 22 0,22-21 15,20-21-15,1 21 0,20-22 0,22 1 16,21-21-16,0 20 0,43-20 16,-1-22-16,0 22 0,22-22 0,-1 0 15,22-21-15,-22 1 0,22-22 16,0 0-16,-1 0 0,1 0 16,0 0-16,-1-22 0,1 1 0,0 0 15,-1-21-15,1 21 0</inkml:trace>
  <inkml:trace contextRef="#ctx0" brushRef="#br0" timeOffset="16139.57">26289 4657 0,'0'0'0,"0"-21"0,0 42 15,-42 21-15,20 22 0,-20-1 16,-21 43-16,20-21 16,-20 20-16,-1 1 0,22 21 0,-22 0 15,22-21-15,0 21 0,-1-21 16,1 0-16,0-22 0,-1 22 0,22-21 16,-21-22-16,21 22 0,0-21 0,-1-22 15,22 21-15,0-20 0,0-22 16,0 21-16,0-21 0,22-21 15,-1 0-15,0-21 16,0 0-16,-21 0 0</inkml:trace>
  <inkml:trace contextRef="#ctx0" brushRef="#br0" timeOffset="16475.5">25358 5271 0,'0'0'16,"-43"-85"-16,-41-190 15,62 190-15,1 22 0,21-1 0,0 1 16,21 20-16,1-20 0,20 20 0,0 1 16,22-21-16,-1 41 0,22-20 15,21 21-15,0 0 0,-1 21 16,1 0-16,0 21 0,0 21 0,0 1 16,-22 20-16,1 1 0,-21 20 15,-22 1-15,-21 275 16,-84-276-16,20 1 15,-41 0-15,20-22 0,-21 1 16,1-22-16,-1 22 0,0-22 0,1-21 16,20 21-16,1-20 0,-1-1 0,22 0 15,0-21-15,-1 21 0,1-21 16,21 0-16,0 0 0,-1 21 0,22 0 16,22 1-1,20-22-15,-21 21 0,21 0 16,1 0-16</inkml:trace>
  <inkml:trace contextRef="#ctx0" brushRef="#br0" timeOffset="19025.63">26247 6160 0,'0'0'0,"21"0"0,42 0 16,-42 0-16,22 0 0,-22 0 0,21-22 16,-21 1-16,22 0 0,-22 0 0,0 0 15,0-22-15,0 22 0,-21-21 16,0 0-16,0-1 0,0 1 0,0 0 15,-21 20-15,0 1 0,-21 0 16,21 21-16,-22 0 0,1 21 0,0 0 16,-1 1-16,1 20 0,0 0 15,-1 1-15,1-1 0,0 21 0,-1-20 16,22-1-16,-21 0 0,21 1 16,21-1-16,0-21 0,0 22 15,0-22-15,0 0 0,21 0 0,0-21 16,0 21-16,21-21 0,1 0 15,-22 0-15,21 0 0,1 0 0,-1-21 16,0 21-16,1-21 0,-1 0 0,0 0 16,1-22-16,-22 22 0,21 0 15,-21-21-15,0 20 0,1 1 0,-1 0 16,-21 0-16,0 42 31,0 0-31,-21 0 0,-1 22 16,22-22-16,-21 0 0,21 0 0,0 0 15,0 1-15,0-1 0,0 0 16,0 0-16,21-21 0,1 0 16,-1 0-16,0 0 0,0 0 15,21 0-15,1-21 0,-22 21 0,21-21 16,1 0-16,-1-1 0,0 1 0,1 0 16,-1 0-16,0-21 0,-21 20 15,22-20-15,-22 0 0,21 21 16,-21-1-16,1 1 0,-22 0 0,0 42 15,0 0 1,0 1-16,0-1 0,0 0 0,0 21 16,0-21-16,-22 22 0,22-1 15,0-21-15,0 0 0,0 22 0,0-22 16,0 0-16,0 0 0,0 0 0,0 1 16,22-22-16,-1 21 15,0-21-15,0 0 0,0 0 0,22 0 16,-22-21-16,21-1 0,0 1 15,1 21-15,-1-42 0,0 21 0,-20 0 16,20-22-16,0 22 0,-21-21 16,1-1-16,20 1 0,-42 0 15,21-1-15,-21 22 0,0-21 0,0 21 16,0 0-16,0-1 0,-21 22 16,0 0-16,0 0 0,-22 22 15,1-1-15,0 0 0,-1 21 0,1-21 16,0 22-16,-1-1 0,1 0 15,0-20-15,20 20 0,1-21 0,0 21 16,21-20-16,0-1 0,0 0 0,0 0 16,0 0-16,21-21 15,0 0-15,22 0 0,-22 0 16,0 0-16,0 0 0,22-21 16,-22 0-16,0 0 0,21 0 15,-21-22-15,1 22 0,-1-21 0,0 21 16,0-22-16,0 22 0,-21 0 15,21 21-15,-21 21 16,0 0-16,0 0 16,0 1-16,-21-1 0,21 0 15,-21 0-15,21 0 0,0 0 0,0 1 16,0-1-16,0 0 0,0 0 16,21-21-16,0 0 0,1 0 15,-1 0-15,0 0 0,0 0 0,0 0 16,22 0-16,-22-21 0,21 0 15,-21 21-15,0-21 0,1-1 16,-1 1-16,0-21 0,0 21 0,0-22 16,0 22-16,1 0 0,-1 0 15,-21 42 1,0 0 0,0 22-16,-21-22 0,-1 0 15,1 0-15,0 0 0,0 0 0,0 1 16,0-1-16,-1 0 15,1-21-15,21 21 0,21-42 32,1 21-17,-1-21-15,0 0 0,0-1 16,0 1-16,0 0 0,22-21 16,-22 21-16,0-1 0,21-20 0,-20 21 15,-1 0-15,0 21 0,0 0 16,-21 21-1,0 0-15,0 0 16,0 0-16,0 1 0,0 20 0,-21-21 16,21 0-16,0 0 0,0 1 15,0-1-15,0 0 16,21-21-16,0 0 16,0 0-16,1 0 0,-1 0 15,0-21-15,0 21 0,0-21 16,-21-1-16,21 1 0,1 0 0,-1 0 15,0-21-15,0 20 0,0 1 16,0-21-16,1 21 0,-1 0 0,0 21 16,-21 21-1,0 0-15,0 0 16,0 0-16,0 0 0,0 1 0,0-1 16,-21 21-16,21-21 0,0 0 15,0 1-15,0-1 0,0 0 16,21-21-16,0 0 15,0 0-15,22 0 0,-22 0 16,21 0-16,-21 0 0,22-21 16,-22 21-16,21-21 0,-21-1 0,0 1 15,22 0-15,-22-21 0,0 21 16,-21-22-16,0 1 0,0 21 0,0-22 16,0 22-16,0 0 0,-21 21 15,0 0-15,0 0 16,-1 0-16,-20 21 0,21 22 0,0-22 15,0 0-15,-1 0 0,1 21 16,21-20-16,0-1 0,0 21 0,0-21 16,0 0-16,0 1 0,21-1 15,1-21-15,-1 21 0,0-21 0,21 0 16,-21 0-16,22 0 0,-1 0 16,0 0-16,1 0 0,-1 0 15,0 0-15,1-21 0,-1 0 0,-21-1 16,22 1-16,-1-21 0,-21 0 15,21-1-15,1-20 0,-22-1 0,21 1 16,-21-22-16,1 0 0,20 1 16,0-22-16,-21 21 0,22 1 0,-22-1 15,0 0-15,0 1 0,0 20 16,-21 22-16,22 21 0,-22-1 16,-22 65-16,-20-1 15,21 0-15,-21 22 0,-1-1 16,22 1-16,-21 21 0,21-22 0,-1 22 15,1-22-15,21 22 0,0-22 16,-21 22-16,21-21 0,0-22 0,0 21 16,0-20-16,0-1 0,0 0 15,0-20-15,0 20 0,0-21 0,21 0 16,0-21-16,-21 21 0,22-21 16,-1 0-16,0 0 0,21 0 0,-21 0 15,1-21-15,-1 21 0,21-21 0,-21 0 16,0 0-16,22-22 0,-22 22 15,0 0-15,0 0 0,-21 0 16,21 21-16,-21 21 31,0 0-31,0 0 0,-21 0 0,0 1 16,21-1-16,-21 0 0,21 0 16,-21-21-16,21 21 0,0 0 0,-21-21 15,21 22-15,0-1 0,21-21 16,0 0-1,0 0-15,0 0 0,0 0 16,22 0-16,-22 0 0,21-21 0,-21-1 16,22 1-16,-22 0 0,21 0 0,1 0 15,-22 0-15,21-1 16,-21 1-16,0 0 0,1 0 0,-1 21 16,0 0-16,-21 21 15,0 0-15,-21 0 16,0 1-16,-1-1 0,-20 0 15,21 0-15,0 0 0,21 0 0,0 1 16,0-1-16,0 0 0,0 0 16,0 0-16,42-21 0,-21 0 15,0 0-15,22 0 0,-1 0 16,0 0-16,1 0 0,-22 0 16,21 0-16,1-21 0,-1 0 0,-21 0 0,21 0 15,-20-1-15,-1-20 16,21 21-16,-21-21 0,0-1 0,22 1 15,-22 0-15,0 20 0,0-20 16,0 42-16,-21 21 16,0 0-16,0 1 15,0 20-15,-21 0 0,21 1 0,-21-22 16,21 21-16,-21 0 0,0 1 16,0-22-16,21 21 0,-22-21 0,1 1 15,21-1-15,0 0 0,-21 0 16,21 0-16,-21-21 0,21 21 15,-21-21-15,0 0 16,21-21-16,0 0 16,-22 0-16,1 0 0</inkml:trace>
  <inkml:trace contextRef="#ctx0" brushRef="#br0" timeOffset="19272">29549 5376 0,'0'0'0,"-85"0"16,43 0-16,84 0 16,0 0-16,1 0 0,20 22 15,-21-22-15,22 21 16,21-21-16,-22 21 0,22-21 0,-1 21 16,1-21-16,0 21 0,-1-21 15,1 21-15,0-21 0,-1 0 0,-20 0 16,21 0-16,-22 0 0,-21 0 15,22 0-15,-22 0 0,1 0 0,-22 0 16,21 0-16,-21 0 0,0 0 16,1 0-16</inkml:trace>
  <inkml:trace contextRef="#ctx0" brushRef="#br0" timeOffset="19507.99">31729 6922 0,'0'0'0,"21"21"0,0 0 15,0-21 1,0 0-16,1 0 15,-1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03:29.0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360 0,'0'-21'16,"0"0"-1,0-1 1,0 1-16,0 0 15,22 0-15,-22 0 0,0 0 0,21 21 16,-21-22-16,0 1 0,0 0 16,0 0-16,0 0 15,0 0 1,0 42 15,0 0-15,0 0-16,0 21 15,-21-20-15,-1 20 0,22 0 0,-21 1 16,0-1-16,0 21 0,21-20 16,-21-1-16,0 22 0,21-22 0,-22 21 15,22-20-15,-21 20 0,0 1 16,21-22-16,-21 22 0,0-22 16,0 0-16,21 22 0,-22-22 0,1 0 15,21 1-15,0-22 0,-21 21 16,21-21-16,0 1 0,-21-1 0,21 0 15,0-42 32,0 0-47,0-1 0,0 1 0,0-21 16,21 0-16,-21-1 0,0 1 16,0 0-16,21-22 0,0 22 15</inkml:trace>
  <inkml:trace contextRef="#ctx0" brushRef="#br0" timeOffset="396.28">2180 85 0,'0'-21'16,"0"42"15,0 0-31,0 0 0,-21 0 0,21 0 16,0 22-16,0-1 0,0 0 15,-21 1-15,21-1 0,0 22 0,-21-22 16,21 21-16,0-20 0,0 20 16,0 1-16,-22-1 0,22-20 15,0 20-15,-21 1 0,21-22 0,0 21 16,-21-20-16,21-1 15,0 0-15,0 1 0,0-1 0,0-21 16,0 22-16,0-22 0,0 0 16,0 0-16,0 0 0,0 0 15,-21-42 32,21 0-47,0 0 0,0 0 16,-21 0-16</inkml:trace>
  <inkml:trace contextRef="#ctx0" brushRef="#br0" timeOffset="644.26">1778 1058 0,'21'0'47,"0"0"-47,0-21 16,1 21-16,-1 0 0,21-21 15,-21 21-15,22-21 0,-22 21 0,21 0 16,-21-21-16,22 21 0,-1 0 16,-21-21-16,21 21 0,-20 0 15,-1-22-15,21 22 0,-21 0 16,0-21-16</inkml:trace>
  <inkml:trace contextRef="#ctx0" brushRef="#br0" timeOffset="1196.08">2498 826 0,'0'21'16,"0"0"-1,0 0-15,0 0 0,0 0 16,0 1-16,0-1 0,0 21 16,0-21-16,0 0 0,0 1 15,0-1-15,0 0 0,0 0 0,-22 0 16,22 0-16,-21-21 0,21 22 16,0-1-16,0 0 0,-21-21 15,21 21 1,-21-21-16,0 0 15,21-21 1,-21 0-16,21 0 16,0-1-16,0 1 15,0 0-15,0 0 0,21-21 0,21-1 16,-21 1-16,0 21 16,22-22-16,-22 22 0,21 0 15,1-21-15,-22 21 0,21 21 0,0-22 16,-20 1-16,20 21 0,-21 0 15,21 0-15,-20 0 0,-1 21 0,0 1 16,0-1-16,0 0 0,0 0 16,-21 0-16,0 22 0,0-22 0,0 21 15,0-21-15,0 22 0,0-22 16,0 21-16,-21-21 0,0 0 16,21 1-16,-21-1 0,21 0 15,0 0-15,0 0 0,-21-21 16,21 21-16,0-42 47</inkml:trace>
  <inkml:trace contextRef="#ctx0" brushRef="#br0" timeOffset="1775.96">3387 847 0,'0'0'0,"-22"0"0,1 0 0,0 0 16,21 21 0,-21 0-16,21 0 15,-21 0-15,21 1 0,0-1 0,0 0 16,0 21-16,0-21 0,0 1 15,-21-1-15,21 21 0,0-21 0,0 0 16,0 1-16,-22-1 0,22 0 16,0 0-16,-21-21 0,21 21 0,0 0 15,0 1 1,-21-22-16,0 0 16,21-22 15,0 1-31,0 0 0,0 0 15,0 0-15,0-22 0,0 22 0,0 0 16,0 0-16,21-21 0,0 20 16,0-20-16,1 21 0,-1 0 15,21-22-15,-21 22 0,22 0 0,-1 0 16,0 0-16,-21 21 0,22 0 16,-1 0-16,-21 0 0,0 0 15,22 21-15,-22 0 0,0 0 16,-21 0-16,0 22 0,0-22 0,0 21 15,0-21-15,0 22 0,0-22 16,-21 0-16,21 21 0,-21-20 0,0-1 16,-1 0-16,22 0 0,0 0 15,0 0-15,-21 1 0,21-1 16,-21-21-16,21 21 16,0-42 15,21 21-31,0-21 0</inkml:trace>
  <inkml:trace contextRef="#ctx0" brushRef="#br0" timeOffset="2276.23">4149 868 0,'-22'0'31,"1"0"-31,21 21 0,-21 0 0,0 0 16,0 1-16,21-1 0,-21 0 15,-1 0-15,22 21 0,-21-20 16,0 20-16,21-21 0,-21 0 16,21 22-16,0-22 0,0 0 0,0 0 15,0 0-15,0 0 0,0 1 16,21-1-16,-21 0 0,21-21 15,22 0-15,-22 21 0,0-21 16,21 0-16,-21 0 0,22 0 0,-22 0 16,21 0-16,1 0 0,-22-21 15,21 0-15,-21 21 0,22-21 0,-22-1 16,0 1-16,0 0 0,0 0 16,-21-21-16,0 20 0,0-20 15,0 0-15,0 21 0,0-22 0,0 1 16,-21 0-16,0 20 0,0-20 15,-22 21-15,22 0 0,0 0 0,-21 21 16,21 0-16,-1-22 0,1 22 16,0 0-16,0 0 0,0 0 15,0 22-15,-1-22 0,1 21 0,21 0 16,0 0-16,-21 0 0,21 0 16,0 1-16,0-1 0,21-21 31,0 0-31,1 0 0</inkml:trace>
  <inkml:trace contextRef="#ctx0" brushRef="#br0" timeOffset="2656.24">5143 381 0,'0'0'0,"0"-21"0,0 0 15,-21 21-15,0 0 16,0 21 0,0 0-16,0 0 15,21 22-15,0-22 16,0 21-16,-22 0 0,22 1 0,-21-1 16,0 0-16,0 1 0,21-1 15,-21 22-15,21-22 0,-21 0 0,21 1 16,0-1-16,-22 0 0,1 1 15,21-1-15,-21 0 0,21-21 0,0 1 16,0 20-16,0-21 0,0 0 0,0 0 16,0 1-16,0-1 15,21-21-15,0 0 16,1 0-16,-1 0 16,0 0-16,0-21 0,0 21 15,0-22-15,1 1 0,-1 0 16,0 0-16,0 0 0,0 0 0,0-22 15</inkml:trace>
  <inkml:trace contextRef="#ctx0" brushRef="#br0" timeOffset="2931.1">4805 847 0,'-21'0'15,"42"0"17,0 0-32,0 0 0,0 0 15,0 0-15,22 0 0,-22-21 0,21 21 16,-21 0-16,22-22 0,-22 22 16,0 0-16,0-21 0,0 21 0,1 0 15,-1 0-15,0 0 0,-21-21 16,21 21 15</inkml:trace>
  <inkml:trace contextRef="#ctx0" brushRef="#br0" timeOffset="3851.66">5842 1101 0,'21'0'0,"-21"-21"16,21 21-16,-21-22 0,21 1 16,-21 0-16,22 0 0,-22 0 15,0 0-15,0-1 0,0 1 16,0-21-16,0 21 0,-22 0 0,1-1 15,0 1-15,0 0 0,0 0 16,0 0-16,-1 21 0,1 0 0,-21 0 16,21 0-16,-22 0 0,22 0 15,-21 0-15,21 21 0,-22 0 16,1 21-16,21-20 0,0 20 16,0 0-16,-1 1 0,1-1 0,0 0 15,21 1-15,0-1 0,-21-21 16,21 21-16,0 1 0,0-22 0,0 0 15,0 21-15,0-20 0,21-1 16,0 0-16,0-21 0,1 0 16,-1 0-16,0 0 15,21 0-15,-21 0 0,1 0 0,20-21 16,0 0-16,-21-1 0,22 1 16,-22 0-16,21-21 0,-21 21 15,1-22-15,-1 22 0,0-21 0,0-1 16,-21 22-16,0-21 0,0 0 15,0 20-15,0-20 0,0 21 16,0 0-16,0 0 0,0 42 31,0 0-31,0 0 0,0 0 16,0 0-16,0 22 0,0-22 16,0 21-16,0-21 0,0 22 0,0-22 15,0 21-15,0-21 16,21 1-16,-21 20 0,21-21 0,-21 0 15,0 0-15,22 1 0,-1-1 16,0-21-16,-21 21 16,21-21-16,0 0 0,0 0 0,1 0 15,-1-21-15,0 0 16,0-1-16,-21 1 0</inkml:trace>
  <inkml:trace contextRef="#ctx0" brushRef="#br0" timeOffset="4163.78">6477 360 0,'0'0'0,"0"-21"0,-21 0 16,0-1 0,-1 22-16,1 22 15,21-1-15,0 21 16,-21-21-16,21 22 0,-21-22 0,21 21 15,-21 0-15,21 1 0,0 20 16,0-20-16,0 20 0,-21-21 0,21 22 16,0-1-16,0-20 0,-22 20 15,22-20-15,0-1 0,0 0 0,0 1 16,0-22-16,0 21 0,0-21 16,0 0-16,0 1 0,0-1 0,0 0 15,22-21 1,-1 0-16,0 0 15,0-21-15,0 21 0</inkml:trace>
  <inkml:trace contextRef="#ctx0" brushRef="#br0" timeOffset="4443.34">6794 868 0,'0'21'16,"-21"0"0,21 0-16,0 1 0,0-1 0,-21 0 15,21 21-15,0-21 0,-21 1 0,21-1 16,-21 21-16,21-21 0,0 0 16,0 1-16,0-1 0,0 0 0,-21 0 15,21 0-15,0 0 0,0 1 16,0-1-16,0 0 15,21-21 1,0 0-16,0-21 16,0 21-16</inkml:trace>
  <inkml:trace contextRef="#ctx0" brushRef="#br0" timeOffset="5323.72">7260 931 0,'0'0'0,"-21"0"16,0 0-1,0 22-15,-1-1 0,22 0 16,-21 0-16,21 0 16,0 0-16,-21 1 0,21-1 0,-21 21 15,21-21-15,0 0 0,0 1 16,0-1-16,0 0 0,0 0 0,0 0 15,0 0-15,0 1 0,0-1 16,21 0 0,0-21-16,0 0 15,1 0-15,-1 0 0,-21-21 16,21 0-16,0 21 0,0-22 0,-21 1 16,21 0-16,-21 0 15,0 0-15,0-22 0,0 22 0,0 0 16,0 0-16,0 0 15,0 0-15,-21 21 0,0-22 0,21 1 16,-21 21-16,0-21 16,21 0-1,21 0 1,0 0-16,0-1 16,0 22-16,22-21 0,-22 21 15,0 0-15,21 0 0,-20 0 0,20 0 16,-21 0-16,21 0 0,-20 0 15,20 0-15,-21 0 0,0 21 16,0-21-16,1 22 0,-1-1 0,0 0 16,-21 0-16,21 0 0,-21 0 0,0 1 15,0-1-15,0 0 0,0 0 16,0 0-16,0 0 0,0 1 16,-21-1-16,0 0 0,21 0 0,-21 0 15,21 0-15,0 1 16,-22-22-16,22 21 0,-21-21 15,21 21-15,0-42 32,0 0-17,0-1-15,0 1 0,21 0 16,1-21-16,-22 21 0,21-22 0,0 22 16,0-21-16,0-1 15,0 1-15,1 21 0,20-21 0,-21 20 16,21 1-16,-20 0 0,20 0 15,0 0-15,-21 21 0,22 0 0,-22 0 16,0 0-16,0 0 0,0 21 16,1 0-16,-22 0 0,0 22 0,0-22 15,0 0-15,0 21 0,0 1 16,0-22-16,-22 21 0,1-21 0,0 0 16,0 22-16,0-22 0,21 0 15,-21 0-15,-1-21 0,1 21 0,21 1 16,0-1-1,-21-21-15,21-21 32,21-1-32</inkml:trace>
  <inkml:trace contextRef="#ctx0" brushRef="#br0" timeOffset="5867.6">8869 826 0,'0'-22'0,"0"1"16,-21 21-16,-1 0 0,1 0 15,0 0-15,0 0 0,-21 0 0,20 0 16,1 21-16,-21 1 0,0-22 15,20 42-15,-20-21 0,21 0 0,0 0 16,0 1-16,-1-1 0,22 0 16,0 0-16,0 0 0,0 0 15,0 1-15,22-22 16,-1 0-16,21 0 16,-21 0-16,0 0 0,22 0 15,-22 0-15,21 0 0,-21 0 0,22 0 16,-22 0-16,0 0 0,21 0 0,-20 0 15,-1 0-15,0 0 0,-21 21 16,21-21-16,0 21 0,-21 0 16,0 0-1,0 0-15,-21 1 16,0-1-16,0-21 0,0 21 16,-1 0-16,1-21 0,0 21 0,0 0 15,0-21-15,-22 22 0,22-22 16,-21 0-16,21 21 0,0-21 15,-22 0-15,22 0 0,0 0 0,0 0 16,0 0-16,-1 0 0,1 0 16,0 0-16,0 0 0,0 0 0,0 0 15,-1 0 1,22-21-16,0-1 16,0 1-16</inkml:trace>
  <inkml:trace contextRef="#ctx0" brushRef="#br0" timeOffset="6360.55">7218 275 0,'0'21'0,"0"1"15,0-1-15,0 0 0,0 0 16,0 0-16,0 0 16,0 1-16,21-22 15,0 0 1,0 0-16,-21-22 16,0 1-1,0 0-15,0 0 0,0 0 16,-21 21-1,21-21 1,-21 21-16,0 0 16,0 0-1,-1 0-15,22 21 16,-21-21-16,21 21 16</inkml:trace>
  <inkml:trace contextRef="#ctx0" brushRef="#br0" timeOffset="6695.4">6519 635 0,'21'0'16,"1"0"-16,-1 0 0,0 0 15,0 0-15,0 0 0,0 0 16,1 0-16,-1 0 31</inkml:trace>
  <inkml:trace contextRef="#ctx0" brushRef="#br0" timeOffset="7959.22">1884 1842 0,'0'0'0,"-21"0"15,-1 0-15,1 0 16,42 0 47,1 0-63,-1 0 0,0 0 15,0 0-15,0 0 0,0 0 16,1 0-16,-1 0 0,21 0 0,0 0 15,-20 0-15,20 0 0,0 0 16,1 0-16,20 0 0,-21 0 16,22 0-16,-1 0 0,1 0 15,-22 0-15,22 0 0,-1 0 0,1 0 16,-1 0-16,22 0 0,-22 0 16,1 0-16,-1 0 0,22 0 0,0 0 15,-1 0-15,1 0 0,0 0 16,-1 0-16,22 0 0,-21 0 0,0 0 15,20 0-15,-20-22 0,0 22 16,21 0-16,-1 0 0,-20 0 0,21 0 16,0 0-16,-22 0 0,22 0 15,-21 0-15,0 0 0,20 0 0,-20 0 16,0 0-16,-1 0 16,1 0-16,0 0 0,21 0 0,-43 0 15,22 0-15,-1 0 0,1 0 16,-21 0-16,20 0 0,-20 0 0,20 0 15,-20 0-15,21 0 0,-22 0 0,22 0 16,-22 0-16,22 0 0,0 0 16,-22 0-16,22 0 0,-22 0 0,1 0 15,20 0-15,-20 0 0,-1 0 16,1 0-16,21 0 0,-22 0 0,22 0 16,-22 0-16,22 0 0,0 0 15,-22 0-15,22 0 0,-22 0 0,22 0 16,-22 0-16,1 0 0,-1 0 15,1 0-15,-1 0 0,1 0 16,-1 0-16,1 0 0,-22 0 0,22 0 16,-22 0-16,0 0 0,1-21 15,-1 21-15,0 0 0,-20 0 0,-1 0 16,0 0-16,0 0 0,0 0 16</inkml:trace>
  <inkml:trace contextRef="#ctx0" brushRef="#br0" timeOffset="88640.34">2836 2985 0,'0'0'0,"0"-22"78,0 1-78,0 0 15,0 0-15,0 0 16,0 0-16,0-1 16,-21 1-16,21 0 15,-21 21-15,0-21 0,0 0 16,-1 21-16,22-21 0,-21 21 15,0 0-15,0 0 0,0 0 16,0 0-16,-1 0 0,1 0 16,0 0-16,0 0 0,0 21 0,0-21 15,-1 21-15,1-21 0,0 21 16,-42 43-16,41-43 16,1 0-1,21 0-15,-21 0 0,21 0 0,0 1 0,-21-1 16,21 0-16,0 0 0,0 0 15,0 0-15,0 1 0,0-1 16,0 0-16,21 0 16,0 0-16,0-21 0,-21 21 0,22 1 15,-1-22-15,0 0 0,0 0 16,0 0-16,0 0 0,1 0 0,-1 0 16,0 0-16,0 0 0,0-22 15,0 22-15,1-21 0,-1 21 16,0-21-16,0 0 0,0 0 0,0 0 15,1 21-15,-22-22 0,0 1 0,21 0 16,-21 0-16,21 0 0,-21 0 16,0-1-16,0 1 0,0 0 15,0 0-15,0 0 16,0 0-16,21 21 0,-21-22 16,0 44 30,-21-22-46,21 21 16,0 0-16,0 0 0,0 0 16,0 0-16,0 1 0,0-1 15,0 0-15,0 0 16,0 0-16,21 0 0,0 1 16,-21-1-16,21-21 15,-21 21-15,22-21 0,-1 0 0,-21 21 16,21-21-16,0 0 0,0 0 15,0 0-15,1 0 16,-1 0-16,0 0 0,0-21 16,0 0-16,0 0 0,1-1 15,-22 1-15,21 0 0,-21 0 16,0 0-16,0 0 0,0-1 16,0 1-16,0 0 0,0-21 15,0 21-15,0-22 0,0 22 16,0-21-16,0 21 0,-21-22 0,-1 1 15,1 21-15,0-22 0,0 1 16,0 21-16,0-21 0,-1 20 0,1 1 16,0 0-16,0 0 0,-21 0 15,20 0-15,1 21 0,-21 0 0,21 0 16,-22 0-16,1 0 0,0 0 16,-1 0-16,1 0 0,-21 0 15,-1 21-15,22 0 0,-22 0 0,1 0 16,-1 0-16,22 22 0,-22-22 15,22 21-15,0-21 0,-1 22 0,1-1 16,0 0-16,-1 1 16,1-22-16,21 21 0,0 1 0,0-1 15,-1 0-15,22 1 0,-21-1 16,21 0-16,0 1 0,0-1 0,0 0 16,0 1-16,0-1 0,21 0 15,1 1-15,-1-1 0,0-21 0,0 21 16,0 1-16,22-22 0,-22 0 15,21 21-15,-21-20 0,22-1 16,-22 0-16,21 0 0,0-21 0,1 21 16,-1-21-16,22 0 0,-22 0 15,0 0-15,22 0 0,-22 0 0,0 0 16,1 0-16,-1 0 0,-21 0 16,22-21-16,-1 0 0,-21 21 15,0-21-15,0 0 0,1-1 0,-1 1 16</inkml:trace>
  <inkml:trace contextRef="#ctx0" brushRef="#br0" timeOffset="89039.75">3641 2540 0,'0'0'0,"0"-21"0,-22 21 32,22 21-32,0 0 15,0 0-15,0 1 0,0 20 16,0-21-16,0 21 0,0-20 0,0 20 15,0-21-15,0 21 0,0 1 16,0-22-16,0 21 0,0-21 0,0 1 16,0-1-16,0 21 0,0-21 15,0 0-15,0 1 0,0-1 16,0 0-16,0 0 16,22-42 15,-22 0-16,0 0-15,0-1 0</inkml:trace>
  <inkml:trace contextRef="#ctx0" brushRef="#br0" timeOffset="89775.76">3662 2604 0,'-43'-22'15,"22"1"-15,21 0 16,0 0 0,21 0-16,1 21 15,-1-21-15,0 21 0,0-22 16,21 22-16,-20-21 0,20 21 0,-21 0 15,21 0-15,1-21 0,-22 21 16,21 0-16,-21 0 0,1 21 0,-1 0 16,0-21-16,0 22 0,-21-1 15,0 21-15,0-21 0,0 0 0,0 22 16,-21-22-16,0 21 0,0-21 16,-22 1-16,22 20 0,0-21 0,0 0 15,-22 0-15,22 1 0,0-22 16,0 21-16,0-21 0,21 21 15,-21-21-15,21-21 47,21 0-31,0 21-16,0-22 0,0 22 0,22 0 16,-22-21-16,21 21 0,-21 0 15,22 0-15,-22 0 0,0 0 0,21 0 16,-21 0-16,1 0 0,-1 0 15,0 0-15,0 0 0,0 0 0,0 21 16,1-21-16,-22 22 0,0-1 0,0 0 16,0 0-16,0 0 15,0 0-15,0 1 0,0-1 0,-22 0 16,1 0-16,0 21 16,0-20-16,0-1 0,0 0 0,-22 0 15,22 0-15,-21 0 0,21 1 0,-22-22 16,22 21-16,-21-21 0,21 0 15,-22 0-15,22 0 0,0 0 0,-21 0 16,20 0-16,1-21 0,0 21 16,0-22-16,0 22 0,0-21 0,-1 0 15,1 0 1,0 21-16,21-21 16,0 0-1,21 21 1,0-22-16,1 22 0</inkml:trace>
  <inkml:trace contextRef="#ctx0" brushRef="#br0" timeOffset="90199.64">4445 2985 0,'0'0'0,"21"0"0,0 0 15,0 0-15,1 0 16,-1 0-16,0 0 0,-21-22 16,21 22-16,0-21 0,0 21 0,1-21 15,-1 0-15,0 0 16,-21 0-1,0-1-15,-21 22 0,0 0 16,-1 0-16,1 0 0,0 0 16,0 0-16,-21 0 0,20 22 0,1-1 15,-21 0-15,21 0 0,0 0 16,21 0-16,-22 1 0,22-1 16,-21 0-16,21 0 0,0 0 0,0 0 15,0 1-15,0-1 0,0 0 16,21 0-16,1-21 0,-1 0 15,0 21-15,0-21 0,0 0 16,0 0-16,1 0 0,20 0 0,-21 0 16,0-21-16,22 0 0,-22 0 0</inkml:trace>
  <inkml:trace contextRef="#ctx0" brushRef="#br0" timeOffset="90612.38">5038 2477 0,'0'0'0,"-22"0"16,1 0 0,21 21-16,0 0 15,-21 0-15,21 0 0,-21 0 16,21 22-16,0-1 0,0 0 0,0 1 15,0-1-15,0 0 0,0 1 16,0 20-16,0-20 0,0 20 16,0-21-16,0 22 0,-21-1 0,21 1 15,0-1-15,0 1 0,0-1 16,-21 1-16,21-1 0,0 1 0,0-1 16,0 1-16,0-1 0,0 1 15,0-1-15,-22 1 0,22-1 0,-21 1 16,21-22-16,-21 1 0,21 20 0,0-21 15,0-20-15,0 20 0,0-21 16,0 0-16,0 0 0,0 1 0,0-1 16,21-21-1,0 0-15,1-21 0,-1-1 16,0 1-16,0 0 0,0-21 16,0 21-16</inkml:trace>
  <inkml:trace contextRef="#ctx0" brushRef="#br0" timeOffset="91251.36">5059 3387 0,'0'0'0,"-106"-85"15,85 64-15,-22 0 0,22 21 16,0 0-16,0 0 0,0-21 16,0 21-16,-1 0 0,22-22 31,22 1-16,-1 21-15,0 0 0,0-21 16,0 21-16,0-21 0,22 21 16,-22-21-16,0 0 0,21 21 0,-20-22 15,20 1-15,-21 0 0,21 0 16,-20 21-16,-1-21 0,21 0 0,-21-1 16,0 1-16,1 21 0,-22-21 0,21 21 15,-21-21-15,0 0 16,-21 21 15,21 21-15,-22-21-16,1 21 0,21 0 0,-21-21 15,21 21-15,0 1 0,0-1 16,-21 0-16,21 0 0,0 0 16,0 0-16,0 1 0,0 20 15,0-21-15,0 0 0,0 0 0,0 1 16,0-1-16,0 0 0,0 0 15,21 0-15,-21 0 0,21-21 16,0 0-16,1 0 16,-1 0-16,0 0 15,0-21-15,0 0 0,0 0 16,-21 0-16,22 0 0,-1-1 16,0 1-16,0 0 0,-21-21 15,0 21-15,21-1 0,-21 1 0,0 0 16,0 0-16,0 0 0,0 0 15,-21-1-15,0 1 0,0 21 0,0 0 16,-1 0-16,1 0 0,0 0 0,0 0 16,0 0-16,0 0 15,21 21-15,-22-21 0,22 22 0,0-1 16</inkml:trace>
  <inkml:trace contextRef="#ctx0" brushRef="#br0" timeOffset="91692.54">5694 2921 0,'-21'0'15,"21"-21"-15,0 0 31,21 21-15,0 0 0,0 21-16,0-21 15,-21 21-15,21 0 0,1-21 0,-1 21 16,-21 1-16,0-1 0,21-21 16,-21 21-16,0 0 0,0 0 0,0 0 15,0 1-15,0-1 16,0 0-16,0 0 0,-21-21 15,21-21 17,0 0-17,0 0-15,0-1 0,21 1 16,0 0-16,0 0 16,-21 0-16,21 0 0,1-1 0,-22 1 15,21 0-15,0 0 0,0 0 16,0 21-16,0 0 15,1 0-15,-1 0 16,0 0 0</inkml:trace>
  <inkml:trace contextRef="#ctx0" brushRef="#br0" timeOffset="92112.52">6223 2985 0,'0'21'16,"21"-21"15,0 0-15,0 0-16,1 0 0,-1 0 15,-21-21-15,21 21 0,0-22 0,0 1 16,0 21-16,1-21 0,-1 0 15,0 21-15,0-21 0,-21 0 0,0-1 16,0 1-16,0 0 16,0 0-1,-21 21-15,0 0 0,0 0 16,-1 0-16,1 0 0,0 21 16,0 0-16,0 0 0,21 1 0,-21-1 15,-1 21-15,22-21 0,-21 0 16,21 22-16,0-22 0,0 21 0,0-21 15,0 1-15,0-1 0,0 21 0,0-21 16,21 0-16,1 1 16,-1-22-16,0 0 0,0 0 0,0 0 15,22 0-15,-22 0 0,0 0 16,0 0-16,21-22 0,-20 22 16,-1-21-16</inkml:trace>
  <inkml:trace contextRef="#ctx0" brushRef="#br0" timeOffset="93012.22">5038 3450 0,'21'0'16,"0"0"-16,-21 21 16,21 1-16,0-1 0,-21 0 15,21 0-15,1 0 0,-1 0 16,-21 22-16,21-1 0,0-21 0,0 22 16,0-1-16,1 21 0,-22-20 15,0-1-15,0 0 0,0 22 0,0-22 16,0 22-16,-22-22 0,22 22 0,-21-22 15,-21 21-15,21-20 0,0-1 16,-22 0-16,22 22 0,-21-43 0,-1 21 16,22 1-16,-21-1 0,21-21 15,-22 0-15,22 1 0,0-1 16,0-21-16,0 0 0,0 0 0,-1 0 16,22-21-16,0-1 15,0 1-15,0-21 0</inkml:trace>
  <inkml:trace contextRef="#ctx0" brushRef="#br0" timeOffset="94712.29">8255 2667 0,'21'-21'32,"0"21"-32,0-21 15,1 0-15,-1-1 0,0 1 16,0 0-16,-21 0 0,21 0 0,0 0 16,1-1-16,-1 1 0,-21 0 0,0 0 15,0 0-15,0 0 0,0-1 16,-21 1-16,-1 21 0,-20 0 15,0 0-15,21 0 0,-22 0 16,1 0-16,-22 0 0,22 0 0,0 21 16,-1-21-16,1 22 0,0-1 0,-1 0 15,22 0-15,-21 0 0,21-21 16,21 21-16,0 1 0,0-1 16,0 0-16,0 0 0,0 0 15,21 0-15,21 1 0,-21-1 16,1-21-16,20 21 0,0 0 15,1 0-15,-1 0 0,-21 1 0,21-1 16,1 0-16,-1 0 0,0 0 0,1 0 16,-22 22-16,0-22 0,0 0 15,0 21-15,-21-20 0,0-1 0,0 21 16,0-21-16,0 22 0,-21-1 16,0-21-16,-21 21 0,-1-20 0,22-1 15,-21 0-15,0 21 0,-1-42 0,1 21 16,0 1-16,-22-22 15,22 0-15,21 0 0,-22 0 0,1 0 16,0-22-16,20 22 0,-20-21 0,21 0 16,0-21-16,0 21 0,21-22 15,-22 22-15,22-21 0,-21-1 0,21 1 16,-21 21-16,21-21 0,0-1 16,0 1-16,0 21 0,0-22 0,0 22 15,0 0-15,21 0 0,0 0 0,1 21 16,-1 0-1,0 21-15,-21 0 0,21 0 16,0 22-16,-21-22 0,21 21 16,1-21-16,-22 22 0,0-1 15,21 0-15,0-21 0,-21 22 0,21-1 16,0-21-16,-21 22 0,21-22 16,1 21-16,-1-21 0,0 0 0,0-21 15,0 22-15,0-22 0,22 0 0,-22 0 16,0 0-16,21 0 0,-20 0 15,20-22-15,0 22 0,-21-21 0,22 0 16,-1-21-16,-21 21 0,22-1 16,-1-20-16,-21 21 0,0 0 0,0 0 15,1-22-15,-1 22 0,-21 0 0,21 0 16,-21 0-16,0-1 16,-21 22-1,0 22 1,-1-22-1,22 21-15,-21 0 0,21 0 0,0 0 16,0 22-16,0-22 0,0 0 16,0 21-16,0-21 0,0 1 0,0-1 15,21 0-15,1 0 0,-1 0 0,0-21 16,0 21-16,0-21 16,0 0-16,22 0 0,-22 0 0,0 0 15,0 0-15,22-21 0,-22 0 16,0 0-16,0 21 0,0-21 15,0-22-15,1 22 0,-1 0 0,-21 0 16,21-21-16,-21 20 0,0 1 16,0 0-16,0-21 0,0 21 0,0-1 15,0 1-15,0 0 0,0 42 32,0 0-17,0 1-15,0 20 0,0-21 16,0 0-16,0 0 0,0 22 15,0-22-15,0 0 0,0 0 0,0 22 16,0-22-16,0 0 0,0 0 16,21-21-16,0 21 0,0 0 15,1-21-15,-1 0 0,0 0 16,0 0-16,0 0 0,0 0 16,1 0-16,-1-21 0,0 0 0,0 0 15,0-21-15,0 20 0,-21 1 0,22-21 16,-22 21-16,21-22 0,-21 22 15,21 0-15,-21-21 0,0 21 0,0-1 16,0 1-16,0 0 0,0 42 31,0 0-31,0 1 16,0-1-16,0 0 0,0 0 16,0 0-16,0 22 0,0-22 0,0 0 15,0 0-15,0 0 0,0 0 16,0 1-16,0-1 0,0 0 15,21-21-15,-21 21 0,21-21 0,0 0 16,1 0 0,-1 0-16,-21-21 0,21 0 15,0-22-15</inkml:trace>
  <inkml:trace contextRef="#ctx0" brushRef="#br0" timeOffset="95099.22">9483 2519 0,'0'0'0,"-22"0"0,1 0 0,0 21 15,21 0-15,-21 0 0,21 1 16,0-1-16,0 0 0,0 0 16,0 0-16,0 0 0,0 1 0,0-1 15,21 0-15,0-21 16,0 0-16,1 0 0,-1 0 0,0 0 15,0 0-15,0 0 0,0 0 0,1-21 16,-1 0-16,0 21 0,0-22 16,-21 1-16,0 0 0,0 0 15,0 0-15,0 0 0,0-1 0,0 1 16,-21 0-16,0 0 0,0 0 16,-1 0-16,1-1 0,0 22 0,0 0 15,-21 0-15,20 0 0,1 0 16,0 0-16,0 22 0,21-1 15,-21 0-15,21 0 0,0 0 16,0 0-16,0 1 0,0-1 0,0 0 16,0 0-16,21-21 0,0 21 0,0-21 15,0 0-15,1 0 16,-1 0-16</inkml:trace>
  <inkml:trace contextRef="#ctx0" brushRef="#br0" timeOffset="95432.23">10118 2138 0,'0'0'0,"0"21"16,0 0-1,0 0-15,0 1 0,0-1 0,0 21 16,0 0-16,0 1 15,-22-1-15,22 0 0,-21 22 0,21-22 16,-21 22-16,21-1 0,0-20 16,0 20-16,-21-21 0,21 1 0,-21 20 15,21-20-15,-21-1 0,21 0 0,0 1 16,0-22-16,0 21 0,0-21 16,0 22-16,0-22 0,0 0 0,0 0 15,0 0-15,21-21 31,0-21-31,0 0 0,-21 0 16,21 0-16,0-1 0</inkml:trace>
  <inkml:trace contextRef="#ctx0" brushRef="#br0" timeOffset="95848.3">10245 3027 0,'0'0'0,"0"21"0,21-21 16,0 0-16,0 0 16,0 0-16,0 0 0,1 0 15,-1 0-15,0 0 0,0 0 0,0 0 16,0-21-16,22 0 0,-22 21 16,0-21-16,0 21 0,0-22 0,-21 1 15,0 0-15,22 21 0,-22-21 16,0 0-16,0 0 0,0-1 15,-22 22-15,1 0 0,0 0 16,0 0-16,0 0 0,0 0 16,-22 0-16,22 0 0,0 0 0,0 22 15,0-1-15,-1 0 0,1 0 0,0 0 16,0 0-16,0 1 0,21 20 16,0-21-16,-21 21 0,21-20 0,0 20 15,0-21-15,0 21 0,0-20 0,0-1 16,21 0-16,0 0 15,0 0-15,0 0 0,22-21 0,-22 0 16,21 0-16,-21 0 0,22 0 0,-22 0 16,21 0-16,-21 0 0,22-21 15,-22 0-15,21 0 0,-21 0 0,22 0 16,-22-22-16</inkml:trace>
  <inkml:trace contextRef="#ctx0" brushRef="#br0" timeOffset="96168.35">10096 2392 0,'0'0'0,"-21"0"0,0 0 16,42 0-1,0 0-15,1 0 0,20-21 0,0 21 16,1 0-16,-1 0 0,0-21 0,1 21 16,-1-22-16,21 22 0,-20 0 15,-1 0-15,0-21 0,1 21 0,-22 0 16,21 0-16,-21 0 0,22 0 16,-22 0-16,0 0 0,0 0 0,-21-21 15,21 21-15,-42 0 31,0 21-31</inkml:trace>
  <inkml:trace contextRef="#ctx0" brushRef="#br0" timeOffset="97367.9">6921 4784 0,'0'0'0,"-21"-21"0,-42-43 16,42 43-16,-1 21 0,-20-21 15,21 21-15,0 0 0,-22 0 16,22 0-16,-21 0 0,21 0 0,0 21 16,-22 0-16,22 0 0,0 0 15,0 1-15,21 20 0,0-21 0,-21 21 16,21 1-16,0-22 0,0 21 15,0 1-15,0-22 0,0 21 16,0-21-16,0 0 0,0 1 0,0-1 16,21-21-16,0 21 0,0-21 15,0 0-15,0 0 0,1 0 16,-1 0-16,0-21 0,0 0 0,0-1 16,0 1-16,1 0 0,20 0 15,-21 0-15,0-22 0,0 22 0,1 0 16,-1-21-16,-21 21 0,0-22 0,21 22 15,-21-21-15,0 21 0,0-1 16,0 1-16,0 0 0,0 42 31,0 0-15,0 1-16,0-1 0,0 21 0,0-21 16,0 22-16,0-22 0,0 21 15,21-21-15,-21 0 0,21 22 0,0-22 16,-21 0-16,22 0 0,-1 0 0,0-21 15,0 0-15,21 22 0,-20-22 16,-1 0-16,21 0 0,-21 0 0,0-22 16,22 1-16,-22 0 0,0 0 0,0 0 15,0 0-15,1-1 0,-1-20 16,0 0-16,0 21 0,-21-22 0,21 1 16,-21 0-16,0-1 0,0 1 15,0 0-15,0-1 0,0 1 16,-21 21-16,0-22 0,0 1 0,-22 0 15,22 21-15,-21-22 0,0 22 16,-22 0-16,22 0 0,-22 0 0,-20 21 16,-1 0-16,0 0 0,1 0 0,-1 0 15,0 0-15,1 21 0,20 0 16,-21 21-16,22-21 0,-1 22 0,1-22 16,21 21-16,-1 22 0,-20-22 15,42 22-15,-22-22 0,22 43 0,0-22 16,21 1-16,0-1 0,0 1 0,0 20 15,21-41-15,0 20 16,0-21-16,22 1 0,-1-1 0,0 0 16,1-20-16,-1 20 0,0-21 0,22 0 15,-22-21-15,22 21 0,-1-21 16,-20 0-16,20 0 0,1 0 0,-22 0 16,0-21-16,1 0 0</inkml:trace>
  <inkml:trace contextRef="#ctx0" brushRef="#br0" timeOffset="97892.19">8213 4233 0,'0'0'0,"0"22"0,0-1 15,0 0-15,-22 21 0,22-21 16,0 22-16,0-1 0,-21 0 15,21 1-15,-21 20 0,21-20 16,0-1-16,-21 0 0,21 22 0,-21-22 16,21 0-16,-21 1 0,21-1 0,0-21 15,0 0-15,0 1 0,0-1 16,0 0-16,0-42 16,0 0-1,0-1-15,0-20 0,21 21 16</inkml:trace>
  <inkml:trace contextRef="#ctx0" brushRef="#br0" timeOffset="98483.78">8340 4593 0,'0'0'0,"-22"0"0,1 21 0,0-21 16,0 0-16,21-21 31,21 0-31,0 21 16,0 0-16,1 0 0,-1-21 0,0 21 16,21 0-16,1 0 0,-22 0 15,21 0-15,22 0 0,-22 0 0,0 21 16,1-21-16,-1 21 0,0 0 0,1 22 15,-22-22-15,0 0 16,-21 0-16,0 22 0,0-22 0,0 21 16,-42 0-16,20-20 0,-20 20 0,0-21 15,-1 0-15,-20 22 0,21-22 16,-22 0-16,22-21 0,-1 21 0,-20 0 16,21-21-16,-1 0 0,22 0 0,-21 0 15,21 0-15,-22-21 0,22 0 16,0 21-16,0-21 0,0 0 0,21-1 15,0 1-15,0 0 0,0 0 16,0 0-16,0 0 0,0-1 16,21 1-16,0 21 15,-21-21-15,21 21 0,0 0 16,0-21-16,1 21 0,-1 0 0,0-21 16</inkml:trace>
  <inkml:trace contextRef="#ctx0" brushRef="#br0" timeOffset="98876.57">8255 4149 0,'0'0'0,"85"-21"16,-43 21-16,-21 0 15,21 0-15,1 21 0,-1 0 16,-21 0-16,22 0 0,-22 0 0,-21 1 15,0 20-15,0-21 0,0 21 16,0-20-16,-43-1 0,22 21 0,-21-21 16,0 22-16,-1-22 0,1 0 0,-22 0 15,22 0-15,0 0 0,-22 1 16,22-22-16,0 21 0,20-21 0,-20 0 16</inkml:trace>
  <inkml:trace contextRef="#ctx0" brushRef="#br0" timeOffset="99336.06">9123 4636 0,'21'0'0,"0"0"16,0-22-16,0 22 0,-21-21 15,22 21-15,-1-21 0,-21 0 16,21 21-16,0-21 0,-21 0 0,0-1 15,0 1-15,0 0 16,-21 21-16,0 0 16,0 0-16,-1 0 0,1 0 0,0 21 15,-21 0-15,21 1 0,-1-1 0,1 0 16,0 0-16,0 0 0,21 22 16,-21-22-16,21 21 0,0-21 0,0 22 15,0-22-15,0 21 0,0-21 0,0 0 16,0 1-16,21-1 0,0-21 15,0 21-15,0-21 0,1 0 16,20 0-16,-21 0 0,0 0 0,22 0 16,-22-21-16,21 21 0,-21-21 15,22-1-15,-22 1 0</inkml:trace>
  <inkml:trace contextRef="#ctx0" brushRef="#br0" timeOffset="100267.82">9842 4001 0,'-21'0'0,"0"21"16,21 0-16,-21 0 0,21 21 0,0 1 16,-21-1-16,21 0 0,-21 1 0,21 20 15,-22-20-15,1 20 0,21 1 16,0-1-16,-21 1 0,21 20 0,-21-20 15,21 20-15,-21 1 0,21 0 0,0-22 16,0 22-16,0-22 0,-21 22 16,21 0-16,-22-22 0,22 22 0,0-22 15,-21 22-15,0-21 0,21-1 0,-21-21 16,21 22-16,0-22 0,0 1 16,0-1-16,0-21 0,0 0 15,0 0-15,0 1 0,21-22 0,0 0 16,0 0-16,1 0 0,20-22 0,0 1 15,-21 0-15,22-21 0,-1 21 16,22-22-16,-22 1 0,0-22 0,1 22 16,-1 0-16,0-22 0,1 22 0,-22-22 15,0 22-15,-21 0 0,0-22 16,0 22-16,-21 0 0,0-1 0,-1 1 16,-20 0-16,0-1 0,-22 22 0,22-21 15,-22-1-15,22 22 0,0 0 16,-1 0-16,1 0 0,0 0 15,-1 21-15,22 0 0,0-22 0,21 1 32,21 21-32,0 0 15,22-21-15,-22 0 0,21 21 0,-21-21 16,22 0-16,-1 21 0,0-22 16,22 1-16,-22 0 0,1 0 0,-1 0 15,21 0-15,-20-22 0,-1 22 0,0 0 16,-20 0-16,20 0 0,-21 21 15,0-22-15,0 1 0,1 21 16,-22-21-16,-22 21 31,22 21-31,-21-21 0,0 21 16,21 1-16,0-1 0,0 0 0,-21 0 16,21 21-16,0-20 0,0-1 15,0 0-15,0 0 0,0 21 0,0-20 16,21-22-16,-21 21 0,21 0 0,0-21 15,1 0-15,-1 0 16,0 0-16,0 0 0,0 0 16,0-21-16,1 21 0,-1-21 0,-21-1 15,21-20-15,-21 21 0,21 0 16,-21-22-16,0 22 0,0 0 0,0-21 16,0 21-16,0-22 0,-21 22 15,0 0-15,0 0 0,-1 0 16,1-1-16,0 22 0,0 0 0,0 0 15,-22 0-15,22 0 16,0 0-16,0 0 0,0 22 0,21-1 16,-21-21-16,21 21 0,0 0 0,0 0 15,0 0-15,0 1 0,0-1 16,21 0-16,0 0 0,0-21 16,0 0-16,22 21 0,-22-21 0,0 0 15,21 0-15,-21 0 0,1 0 16</inkml:trace>
  <inkml:trace contextRef="#ctx0" brushRef="#br0" timeOffset="100636.15">10816 4614 0,'0'0'0,"0"-21"0,0 0 16,-21 21 0,21-21-16,0 0 0,0 0 15,21 21 1,0 0-16,0 0 15,1 0-15,-22 21 16,21-21-16,0 21 0,0 0 0,0 0 16,0 0-16,1 1 0,-22 20 0,0-21 15,0 0-15,0 0 0,0 22 16,0-22-16,0 0 0,0 0 0,0 0 16,-22 1-16,1-22 31,21-22-16,0 1-15,0 0 0,0 0 0,0 0 16,0 0-16,0-1 0,0-20 16,0 21-16,0 0 0,21 0 0,-21-22 15,22 22-15,-1 0 0,-21 0 0,21 0 16,0-1-16,0 1 0,0 21 16,1-21-16,-1 21 0,0-21 15,0 21-15,0 0 0,0 0 0</inkml:trace>
  <inkml:trace contextRef="#ctx0" brushRef="#br0" timeOffset="101007.3">11366 4636 0,'0'0'0,"0"21"16,22-21-1,-1 0-15,0 0 0,0 0 16,0-21-16,0 21 0,1-22 15,-1 22-15,0-21 16,0 21-16,0-21 0,0 21 0,-21-21 16,0 0-16,0 0 0,0-1 15,0 1-15,0 0 16,-21 21-16,0 0 0,0 0 16,0 0-16,0 0 0,-1 0 0,-20 0 15,21 21-15,0 0 0,0 1 16,-1-1-16,22 0 0,0 21 0,-21-21 15,21 22-15,0-22 0,0 21 0,0-21 16,0 22-16,0-22 0,0 0 16,21 0-16,-21 0 0,22 1 15,-1-1-15,21-21 0,-21 0 0,0 0 16,1 0-16,-1 0 0,21 0 16,-21 0-16,0 0 0,1-21 0,-1-1 15,0 22-15,0-21 0</inkml:trace>
  <inkml:trace contextRef="#ctx0" brushRef="#br0" timeOffset="101988.08">12806 4233 0,'0'0'0,"0"-21"0,21 0 16,-21 0-16,0 0 15,0 0 1,-21 21-16,0 0 16,-22 0-16,22 0 0,0 0 15,-21 21-15,-1 0 0,22 0 0,-21 0 16,21 0-16,-22 1 0,22 20 0,0 0 16,0-21-16,0 22 0,21-1 15,0 0-15,0 1 0,0-1 0,0 0 16,0-20-16,0 20 0,21 0 0,0-21 15,0 22-15,0-22 0,0 0 16,22 0-16,-22 0 0,0-21 16,21 22-16,-20-22 0,20 0 0,-21 0 15,21 0-15,-20 0 0,20-22 16,0 1-16,-21 0 0,22 0 0,-1 0 16,0 0-16</inkml:trace>
  <inkml:trace contextRef="#ctx0" brushRef="#br0" timeOffset="102260.02">13441 3789 0,'0'21'0,"0"0"15,-21 22-15,21-1 0,-22 0 0,22 1 16,-21 20-16,0 1 0,21-1 15,-21 1-15,21-1 0,-21-21 0,21 22 16,-21-22-16,21 22 0,0-22 0,-22 0 16,22 1-16,0-22 0,-21 21 15,21-21-15,0 22 0,0-22 0,0 0 16,0 0-16,21-21 16,1 0-16,-1 0 0,0-21 15,0 21-15,0-21 0</inkml:trace>
  <inkml:trace contextRef="#ctx0" brushRef="#br0" timeOffset="102783.66">14182 4487 0,'0'0'15,"0"-42"-15,0 21 0,0 0 16,-22 0-16,1-1 15,0-20-15,0 21 0,0 0 0,0 0 16,-1-1-16,-20 1 0,21 21 0,0 0 16,0 0-16,-22 0 15,22 0-15,0 21 0,-21-21 0,20 43 16,1-22-16,0 21 0,0-21 0,0 22 16,21-1-16,0 0 0,0 1 15,0-1-15,0 0 0,0 1 0,0-1 16,0-21-16,0 0 0,21 22 15,0-22-15,0 0 0,0 0 0,1-21 16,-1 0-16,0 0 0,0 0 0,21 0 16,-20 0-16,-1 0 0,0-21 15,21 0-15,-21 0 0,1 0 0,20-1 16,-21 1-16,0-21 0,0 21 0,1-22 16,-22 1-16,21 21 15,0-21-15,-21-1 0,0 22 0,0-21 16,0 21-16,21-1 0,-21 1 0,-21 42 31,21 1-31,0 20 16,-21-21-16,21 0 0,0 22 0,-21-22 15,21 0-15,0 21 0,0-21 16,0 1-16,0 20 0,0-21 0,0 0 16,0 0-16,21 1 15,0-1-15,0-21 0,0 0 16,0 0-16,1 0 0,-1 0 15,21-21-15</inkml:trace>
  <inkml:trace contextRef="#ctx0" brushRef="#br0" timeOffset="103215.43">14880 4318 0,'0'0'0,"0"-21"0,0-43 15,0 43-15,-21 21 16,0 0-1,0 0-15,-1 21 0,-20-21 0,21 22 16,-21-1-16,20 0 0,-20 0 16,21 21-16,0-20 0,0-1 15,-1 0-15,22 0 0,0 0 0,0 0 16,0 1-16,0-1 16,22-21-16,-1 0 0,0 0 0,0 0 15,0 0-15,0 0 0,1 0 0,20 0 16,-21 0-16,0 0 0,0 0 15,1 0-15,20 0 0,-21 21 0,0-21 16,-21 21-16,21-21 0,1 21 0,-1 0 16,-21 1-16,0-1 15,0 0-15,0 0 0,0 0 16,-21 0-16,-1-21 16,1 22-16,0-22 0,0 0 15,0 21-15,0-21 0,-1 0 0,-20 0 16,21 0-16,0 0 0,0 0 0,-1 0 15,1 0-15,0 0 16,0-21-16,21-1 16,0 1-16,21 0 15,0 0-15</inkml:trace>
  <inkml:trace contextRef="#ctx0" brushRef="#br0" timeOffset="103673.43">15727 4318 0,'0'0'0,"0"-21"0,0 0 16,0 0 0,-21 21-16,-1 0 15,1 0-15,0 0 0,0 0 16,-21 0-16,20 0 0,-20 21 0,21 0 15,0 0-15,0 0 0,-1 0 0,1 1 16,21-1-16,0 0 16,0 0-16,0 0 0,21 0 15,1-21-15,-1 0 0,0 22 16,0-22-16,0 0 0,0 21 16,1-21-16,-1 0 0,21 0 0,-21 21 15,0 0-15,1-21 0,-1 21 16,-21 0-16,0 1 15,0-1-15,0 0 16,-21 0-16,-1-21 16,-20 0-16,21 21 0,0-21 15,0 0-15,-1 0 0,-20 21 0,21-21 16,0 0-16,0 0 16,-1 0-16,1 0 0,0 0 15,0 0-15,0 0 16,0 0-16,-1 0 15,1 0-15,0 0 16</inkml:trace>
  <inkml:trace contextRef="#ctx0" brushRef="#br0" timeOffset="104828.13">8551 6985 0,'0'-21'31,"21"21"-31,1-21 0,-22 0 16,21 21-16,-21-22 0,0 1 16,21 0-16,-21 0 0,0 0 15,0 0-15,0-1 16,-21 1-16,0 21 0,-1-21 16,-20 21-16,21 0 0,0 0 0,0 0 15,-1 21-15,1 0 16,0-21-16,0 22 0,0-1 0,21 21 15,0-21-15,-21 0 0,21 1 0,0-1 16,-22 0-16,22 21 0,0-21 16,0 1-16,0-1 0,22-21 15,-1 21-15,0-21 0,0 0 16,0 0-16,0 0 16,1-21-16,-1 21 0,0-21 0,0-1 15,0 22-15,-21-21 0,21 0 0,1 0 16,-1 0-16,-21 0 0,0-1 15,0 1-15,21 21 16,-21-21-16,0 42 31,0 0-31,0 1 16,0-1-16,0 0 0,0 0 16,21 0-16,-21 0 0,21-21 0,-21 22 15,21-1-15,1 0 0,-1-21 0,0 0 16,0 21-16,0-21 0,0 0 15,22 0-15,-22 0 0,21 0 0,-21 0 16,1-21-16,20 0 0,-21 21 0,21-21 16,-20-1-16,-1 1 0,0 0 15,0 0-15,0 0 0,-21 0 0,0-22 16,0 22-16,0 0 0,0-21 16,0-1-16,0 1 0,-21 21 15,0-22-15,-21 1 0,20 0 0,-20-1 16,0 22-16,-1-21 0,-20 21 0,-1-22 15,1 43-15,-1-21 0,1 21 16,-1 0-16,1 0 0,-22 21 0,22 1 16,-22-1-16,0 21 0,22 0 0,-22 1 15,22 20-15,-22 1 0,43-22 16,-22 22-16,22-1 0,21 1 0,0-1 16,21 22-16,0-22 0,0-20 15,21 20-15,0 1 0,21-22 0,-21 0 16,43 1-16,-22-1 0,1-21 15,20 0-15,1 0 0,-22 1 0,21-22 16,-20 0-16,20 0 0,1 0 16,-22 0-16,0 0 0,22-22 0,-22 1 15</inkml:trace>
  <inkml:trace contextRef="#ctx0" brushRef="#br0" timeOffset="105320.18">10160 6392 0,'0'0'0,"-21"64"16,21-22-1,0 1-15,0-1 0,0 0 0,0 1 16,0-1-16,0 21 0,0-20 0,0-1 16,0-21-16,0 22 0,0-1 15,0-21-15,0 21 0,0-20 0,0-1 16,0 0-16,0 0 0,0 0 0,21-21 31,-21-21-15,0 0-16,0 0 0</inkml:trace>
  <inkml:trace contextRef="#ctx0" brushRef="#br0" timeOffset="105908.54">10435 6202 0,'0'0'0,"106"42"16,-85 1-16,0-22 0,-21 21 0,0 0 15,0 1-15,0-1 0,-21 0 16,0 1-16,-21-1 0,20-21 0,-20 22 16,0-22-16,-1 0 0,22 0 0,-21 0 15,21-21-15,0 0 16,-1 0-16,22-21 16,0 0-1,22 0-15,-1 0 0,21 21 16,-21-22-16,0 1 0,22 0 0,-22 21 15,21-21-15,1 21 0,-1 0 0,0 0 16,1 0-16,-1 21 0,21-21 16,-20 21-16,-1 0 0,22 22 0,-22-22 15,-21 0-15,21 21 0,-20-20 0,-1 20 16,-21 0-16,0-21 0,-21 22 16,-1-22-16,-20 21 0,21-21 0,-21 1 15,-1 20-15,1-21 0,0 0 16,-22 0-16,22 1 0,-1-1 15,1-21-15,-21 0 0,20 21 0,1-21 16,0 0-16,-1 0 0,1 0 0,0-21 16,-1 0-16,22-1 0,-21 1 15,21 0-15,-1 0 0,1 0 0,0 0 16,0-1-16,21 1 0,0 0 0,0 0 16,0 0-16,0 0 0,21-1 15,0 22-15,0-21 0,1 0 0,20 21 16,0-21-16,1 0 0,-22 21 0,21-21 15</inkml:trace>
  <inkml:trace contextRef="#ctx0" brushRef="#br0" timeOffset="106296.72">11239 6900 0,'0'0'0,"22"0"0,-1 0 16,0 0-16,0-21 15,0 21-15,0-21 0,1 0 0,-1 21 16,0-21-16,0 0 0,0-1 0,0 1 16,1 0-16,-22 0 15,0 0-15,0 0 0,0-1 16,-22 1-16,1 21 0,0 0 15,0 0-15,0 0 0,-22 0 16,22 21-16,0 1 0,0-1 0,0 0 16,0 0-16,-1 0 0,1 22 0,21-22 15,0 21-15,0-21 0,0 22 16,0-22-16,0 0 0,0 0 0,0 0 16,21 0-16,1 1 0,-1-22 0,0 21 15,0-21-15,0 0 16,0 0-16,22 0 0,-22 0 0,0 0 15,21-21-15,1 21 0,-22-22 0,21 1 16</inkml:trace>
  <inkml:trace contextRef="#ctx0" brushRef="#br0" timeOffset="106652.36">12023 6181 0,'-22'0'16,"1"21"-16,21 21 16,-21-21-16,21 43 0,0-22 0,0 22 15,0-1-15,-21 1 0,21-1 16,0 22-16,-21-22 0,21 1 0,-21 21 16,21-22-16,0 22 0,-22-1 0,22-20 15,-21 21-15,0-1 0,21-20 0,-21 20 16,0-20-16,21-1 0,-21 22 15,-1-21-15,1 20 0,21-20 0,-21-1 16,21 1-16,-21-1 0,21 1 0,0-22 16,0 22-16,0-43 0,0 21 15,0-21-15,0 0 0,21-21 0,0 0 16,0 0-16,1 0 0,-1 0 0,0-21 16,21-21-16,-21 21 0,22-22 15,-22 1-15,21 0 0,1-1 0,20-62 16,-42 41-16</inkml:trace>
  <inkml:trace contextRef="#ctx0" brushRef="#br0" timeOffset="107208.35">12128 7430 0,'0'0'0,"-42"-64"0,0 22 0,-1-1 15,1 1-15,0 0 0,-1 21 0,1-1 16,0 1-16,-1 0 0,22 21 0,-21 0 16,21 0-16,21-21 31,21 21-31,0 0 15,0 0-15,22-21 16,-22 21-16,21-21 0,0-1 0,1 22 16,-1-21-16,0 0 0,1 0 0,20 0 15,-20 0-15,-1-1 0,0 1 16,1 0-16,-1 21 0,-21-21 0,0 0 16,0 0-16,1-1 0,-22 1 15,-22 21 16,1 21-31,21 1 0,-21-22 0,0 21 16,21 21-16,-21-21 0,21 0 16,-21 22-16,21-22 0,0 21 0,0-21 15,0 22-15,0-22 0,0 0 16,0 21-16,0-20 0,21-1 0,0-21 16,0 21-16,0-21 0,0 0 15,1 0-15,-1 0 0,0 0 0,0 0 16,21 0-16,-20-21 0,-1 0 0,0 21 15,0-22-15,0-20 0,0 21 16,1 0-16,-1 0 0,-21-22 0,0 22 16,0-21-16,0-1 0,0 22 0,0-21 15,0 21-15,-21-22 0,-1 22 16,-20 0-16,21 0 0,0 0 16,-22 21-16,22 0 0,0 0 0,0 0 15,0 0-15,0 21 0,-1 0 16,1 0-16,21 0 0,0 1 15,0-1-15,0 0 0,0 0 0,0 0 16,0 0-16,21-21 0,1 22 16,-22-1-16,21-21 0,0 0 0,0 0 15,0 0-15</inkml:trace>
  <inkml:trace contextRef="#ctx0" brushRef="#br0" timeOffset="107616.41">12869 6795 0,'0'0'0,"0"-22"16,0 1-16,0 0 15,21 21-15,-21-21 0,22 21 0,-1 0 16,0 0-16,0 0 16,0 0-16,0 0 0,1 21 0,-22 0 15,21 0-15,0 1 0,0-1 0,0 0 16,0 21-16,-21-21 0,0 1 15,22 20-15,-22-21 0,0 0 0,0 0 16,0 1-16,0-1 0,0 0 16,0 0-16,-22-21 15,22-21 17,0 0-32,0 0 0,0-1 15,0 1-15,0 0 0,0 0 0,0 0 16,22-22-16,-1 22 0,0-21 0,-21 21 15,21 0-15,0-22 0,-21 22 16,21 0-16,1 0 0,-1 0 0,0 21 16,0 0-16,0 0 0,0 0 15,1 0-15,-1 0 16,-21 21-16,0 0 16,21-21-16,-21 21 0</inkml:trace>
  <inkml:trace contextRef="#ctx0" brushRef="#br0" timeOffset="107990.04">13525 7006 0,'0'0'16,"0"21"-16,22 1 15,-1-22-15,0 0 0,0 0 16,0 0-16,0 0 0,-21-22 16,22 22-16,-1-21 0,0 0 15,0 21-15,0-21 0,0 0 0,-21 0 16,22-1-16,-1 1 0,-21 0 15,0 0-15,21-21 0,-21 20 16,0 1-16,0-21 0,0 21 0,0 0 16,0-1-16,-21 22 0,0 0 15,-1 0-15,1 0 0,-21 0 16,21 22-16,-22-1 0,22 0 0,0 21 16,0-21-16,0 22 0,0-22 0,21 21 15,-22 1-15,22-22 0,0 21 16,0-21-16,0 0 0,0 1 0,22-1 15,-1 0-15,-21 0 0,21-21 0,0 0 16,21 0-16,-20 0 0,-1 0 16,21 0-16,-21 0 0,22 0 15,-22-21-15,21 21 0,-21-21 0,0 0 16,22-1-16,-22 1 0,0-21 16,0 21-16</inkml:trace>
  <inkml:trace contextRef="#ctx0" brushRef="#br0" timeOffset="108564.33">10181 6138 0,'0'0'0,"127"0"16,-85 0-16,1 0 16,20 0-16,-20 0 0,-1 22 15,0 20-15,1-21 0,-1 21 0,-21-20 16,0 20-16,0 21 0,-21-20 15,0-1-15,0 0 0,-21 1 0,0-1 16,0 0-16,0 1 0,-22-1 0,22-21 16</inkml:trace>
  <inkml:trace contextRef="#ctx0" brushRef="#br0" timeOffset="109156.04">12255 7451 0,'0'0'16,"22"63"-16,-22-42 16,0 22-16,21-22 0,-21 0 0,0 21 15,0 1-15,0-22 0,0 21 16,0-21-16,0 22 0,-21-1 0,-1 0 16,1 1-16,-21-22 0,0 21 15,-22 1-15,22-1 0,-22 0 0,1 1 16,-1-22-16,1 21 0,-1-21 0,1 0 15</inkml:trace>
  <inkml:trace contextRef="#ctx0" brushRef="#br0" timeOffset="110128.19">14690 6689 0,'0'0'0,"0"21"0,0 42 16,0-41-1,0-1-15,0 0 0,0 0 16,-22 0-16,1 0 0,21 1 15,-21-1-15,21 0 16,0-42 31,0 0-47,0-1 16,0 1-16,0 0 0,0 0 0,0 0 15,21 0-15,-21-1 16,0 1-16,0 0 0,0 0 15,21 21-15,1 0 32,-22 21-17,0 0-15,0 0 32,21-21 46,-21-21-16,0 0 1,0 0-16,0 0-47,0 0 15</inkml:trace>
  <inkml:trace contextRef="#ctx0" brushRef="#br0" timeOffset="110404.27">14584 6223 0,'21'0'15,"0"0"-15,0 0 16,22 0-16,-22 0 0,21 0 0,0 0 16,1 0-16,-1 0 0,0 0 0,1 0 15,20 0-15,-20 0 0,-1 0 16,0 0-16,1 0 0,-22 0 0,0 0 16,0 0-16,-42 0 15,-21 0-15,20 0 16,-20 0-16,0 0 0,-1 0 0</inkml:trace>
  <inkml:trace contextRef="#ctx0" brushRef="#br0" timeOffset="110660.92">14753 6202 0,'0'21'0,"0"0"15,0 0-15,0 1 0,0-1 16,0 0-16,0 21 0,0-21 0,21 22 15,-21-1-15,0 0 0,0 22 16,21-22-16,-21 1 0,0-1 0,0 0 16,0 1-16,0-1 0,0 0 0,0-21 15,0 22-15,0-22 0,0 0 16,0 0-16,0 0 0,0 1 16,22-44 15,-1 1-31,0 21 0,-21-21 15,21 0-15</inkml:trace>
  <inkml:trace contextRef="#ctx0" brushRef="#br0" timeOffset="111047.83">15198 6710 0,'0'0'0,"0"21"16,21-21-16,0 0 0,0 0 16,0 0-16,0 0 15,1-21-15,-1 0 0,0 21 16,0-21-16,0-1 0,0 1 0,1 0 16,-22 0-16,21 0 0,-21 0 0,0-1 15,0 1-15,-21 0 16,-1 21-16,1 0 0,0 0 0,0 0 15,0 0-15,-22 0 0,22 21 16,0 0-16,0 1 0,0 20 0,0-21 16,-1 21-16,1 1 0,21-22 0,0 21 15,0 1-15,0-22 16,0 21-16,0-21 0,0 0 0,0 1 16,0-1-16,21-21 0,1 21 0,-1-21 15,0 0-15,21 0 0,-21 0 16,1 0-16,20 0 0,-21 0 0,21 0 15,-20-21-15,20 0 0,0-1 0,1 1 16</inkml:trace>
  <inkml:trace contextRef="#ctx0" brushRef="#br0" timeOffset="111407.62">15938 6498 0,'0'0'0,"0"-21"0,0 0 15,-21 21-15,0 0 16,0 0-16,0 21 15,0 0-15,-1 0 0,1 1 0,0-1 16,0 0-16,21 0 0,0 0 16,0 0-16,0 1 0,0-1 15,0 0-15,21-21 0,0 21 16,0-21-16,22 21 0,-22 0 16,0-21-16,0 22 0,22-1 0,-22-21 15,0 21-15,-21 0 0,21 0 16,-21 0-16,0 1 0,0-1 15,-21-21-15,0 0 16,0 21-16,-1-21 0,1 0 0,-21 0 16,21 0-16,-22 0 0,1 0 0,21 0 15,-21 0-15,20 0 0,-20 0 16,21-21-16,0 21 0,0-21 0,21-1 16,0 1-16,0 0 0,0 0 15,0-21-15,21 20 0,-21 1 16,21-21-16,21 21 0,-21-22 0,1 22 15</inkml:trace>
  <inkml:trace contextRef="#ctx0" brushRef="#br0" timeOffset="111679.74">16595 6096 0,'-22'0'16,"1"0"-16,0 21 0,0-21 15,21 21-15,-21 1 0,0 20 0,-1-21 16,22 21-16,-21 1 0,21-1 16,-21 0-16,0 22 0,21-22 0,0 22 15,0-22-15,-21 0 0,21 1 16,0-1-16,0 0 0,0-20 0,0 20 16,0-21-16,0 0 0,0 0 15,21-21-15,0 22 0,0-22 0,0 0 16,1 0-16,-1 0 15,0 0-15,0 0 0,-21-22 0,21 1 16,0 0-16,-21 0 0</inkml:trace>
  <inkml:trace contextRef="#ctx0" brushRef="#br0" timeOffset="111888.33">16319 6519 0,'0'-21'15,"22"21"1,20 0-16,-21-21 0,21 0 16,1 21-16,-1-21 0,0 21 0,1-21 15,-1 21-15,22-22 0,-22 1 16,0 21-16,1-21 0,-1 0 0,0 21 16,1 0-16,-22-21 0,0 21 15,0 0-15,0 0 0</inkml:trace>
  <inkml:trace contextRef="#ctx0" brushRef="#br0" timeOffset="112976.44">10033 9186 0,'0'22'0,"0"-44"47,0 1-32,21 0-15,-21 0 16,0 0-16,0 0 0,0-1 16,0 1-16,-21 0 0,21 0 15,-21 0-15,-22 0 0,22 21 0,0 0 16,-21 0-16,21 0 0,-22 0 0,22 0 15,0 21-15,0 0 0,0 0 16,-1 0-16,1 22 0,21-22 0,0 0 16,-21 21-16,21-21 0,0 1 15,0-1-15,0 0 0,0 0 16,0 0-16,21 0 0,0-21 16,1 0-16,-1 0 0,0 0 15,0 0-15,0 0 0,0-21 16,1 21-16,-1-21 0,0 0 0,21 0 15,-21 0-15,1 21 0,20-22 0,-21 1 16,0 0-16,0 0 0,-21 0 16,0 0-16,22 21 0,-22 21 31,0 0-31,0 0 0,0 0 16,0 0-16,0 1 0,0-1 15,0 0-15,0 0 0,0 0 0,21 0 16,-21 1-16,0-1 0,21-21 0,0 21 15,0-21-15,0 0 0,1 0 16,-1 0-16,0 0 0,0 0 16,0 0-16,0-21 0,22 0 0,-22 21 15,0-22-15,0 1 0,0-21 16,1 21-16,-1 0 0,-21-22 0,0 1 16,21 21-16,-21-22 0,0 1 0,0 0 15,0-1-15,-21 1 0,0 0 16,-1-1-16,1 1 0,-21 0 15,21-1-15,-43 22 0,22-21 0,-22 21 16,1 0-16,-1-1 0,1 22 16,-22 0-16,1 0 0,-1 0 0,21 0 15,-20 22-15,20-1 0,-20 21 16,20 0-16,-21 1 0,22 20 0,21 1 16,-22-1-16,43 1 0,-21 20 0,42-20 15,0 21-15,0-22 0,0 1 16,21 20-16,21-20 0,-21-1 0,22-20 15,-1 20-15,21-21 0,-20 1 0,-1-1 16,22-21-16,-22 0 16,21 1-16,1-22 0,-1 0 0,1 0 15,-1 0-15,22 0 0,-21 0 0,-1-22 16,1 1-16,-1 0 0</inkml:trace>
  <inkml:trace contextRef="#ctx0" brushRef="#br0" timeOffset="113416.08">11726 8763 0,'-21'-21'0,"42"42"0,-63-63 16,21 42-16,0 0 0,21 21 15,0 0 1,0 21-16,0 1 0,0-1 16,0 0-16,0 1 0,0 20 0,0-20 15,0-1-15,0 0 0,0 1 0,0-1 16,0 0-16,0-21 0,0 22 16,0-22-16,0 0 0,0 0 0,0 0 15,0-42 16,0 0-31</inkml:trace>
  <inkml:trace contextRef="#ctx0" brushRef="#br0" timeOffset="113935.37">11388 8742 0,'0'0'0,"0"-21"0,21-43 16,21 64-16,-21-21 15,0 21-15,22 0 0,-22 0 16,21 0-16,1 0 0,-1 21 0,0-21 16,1 21-16,-1 1 0,-21 20 0,0-21 15,0 21-15,1-20 0,-22 20 16,0-21-16,0 21 0,0-20 16,-22-1-16,-20 21 0,21-21 0,0 0 15,-22 1-15,22-22 0,-21 21 16,21-21-16,0 0 0,-1 0 0,1 0 15,21-21 1,0-1-16,21 1 16,1 21-16,-1-21 0,0 0 0,0 0 15,21 21-15,1 0 0,-1 0 0,0 0 16,22 0-16,-22 0 0,22 21 16,-1-21-16,-20 21 0,20 21 0,-21-20 15,1-1-15,-1 0 0,-21 21 16,0-21-16,-21 22 0,0-22 15,0 0-15,-21 21 0,-21-20 0,21-1 16,-22 0-16,1 0 0,0 0 0,-1 0 16,-20 1-16,21-22 0,-1 0 0,-20 21 15,20-21-15,1 0 0,21 0 16,-21 0-16,20-21 0,-20 21 0,21-22 16,0 1-16,0 0 0,21-21 15,0 21-15,0-1 0,0 1 16,0-21-16,0 21 0,21 0 0,0-22 15,0 22-15,0-21 0,22 21 0,-22-1 16,21-20-16,0 21 0</inkml:trace>
  <inkml:trace contextRef="#ctx0" brushRef="#br0" timeOffset="114283.61">12509 9165 0,'0'0'0,"22"0"16,-1 21-16,0-21 0,0 0 0,0 0 16,0 0-16,1-21 0,-1 0 15,0 21-15,0-21 0,0 0 16,0 0-16,1-1 0,-1 1 0,-21 0 16,0 0-16,0 0 0,0 0 15,0-1-15,-21 1 0,-1 0 16,1 0-16,0 21 0,-21 0 0,-1 0 15,22 0-15,-21 0 0,0 21 0,-1 0 16,22 0-16,-21 22 0,21-22 16,-1 21-16,22 1 0,0-22 0,-21 21 15,21 0-15,0-20 0,0 20 0,0-21 16,21 0-16,-21 0 0,22 1 16,-1-22-16,21 21 0,-21-21 0,0 0 15,22 0-15,-22 0 0,21 0 0,1-21 16,-22-1-16,21 1 15,22 0-15</inkml:trace>
  <inkml:trace contextRef="#ctx0" brushRef="#br0" timeOffset="115171.27">13229 8382 0,'-42'21'0,"42"0"15,0 1-15,0 20 0,0 0 16,0 1-16,0-1 0,0 21 16,-21 1-16,21-1 0,-22 1 0,22-1 15,-21 1-15,21-1 0,-21 22 16,0-21-16,21-1 0,-21 1 0,21 20 16,-21-20-16,21 20 0,-22-20 0,22 21 15,0-22-15,-21 22 0,21-22 16,-21 1-16,21 20 0,-21-20 0,21-1 15,0 1-15,0-1 0,0 1 0,-21-22 16,21 1-16,0-1 0,0 0 0,0-21 16,0 1-16,21-22 0,0 0 15,0 0-15,0 0 0,1-22 0,-1 1 16,0 0-16,21-21 0,-21-1 0,22 1 16,-22 0-16,21-1 0,-21-20 15,1 21-15,-1-22 0,0 1 16,-21-1-16,0 1 0,0-1 0,0 1 15,0-1-15,0 1 0,-21-1 0,0 1 16,-22 20-16,22 22 0,-21-21 16,21 21-16,-1-1 0,-20 22 0,-21-21 15,41 21 1,44 0 15,-1-21-31,0 21 0,21 0 0,-21-21 16,22 21-16,-1-21 0,0 0 0,1-1 15,-1 22-15,0-21 16,1-21-16,-1 21 0,0 0 0,1-1 16,-1-20-16,0 21 0,-20 0 0,-1-22 15,0 22-15,0 0 0,-21 0 16,0 0-16,0 0 0,-21 21 31,0 21-31,21 0 0,-21 0 16,21 0-16,0 22 0,0-22 0,0 21 15,0-21-15,0 0 0,0 22 0,0-22 16,0 0-16,0 0 0,21 0 16,0 1-16,0-22 0,0 21 15,0-21-15,1 0 0,-1 0 0,0 0 16,0 0-16,0 0 0,0 0 16,1-21-16,20-1 0,-21 1 0,0 0 15,22 0-15,-22 0 0,-21 0 0,21-22 16,-21 1-16,0 21 0,0-22 15,0 1-15,-21 0 0,0-1 0,-1 22 16,-20-21-16,21 21 0,-21 21 0,20-21 16,-20 21-16,21 0 0,-21 0 15,20 21-15,1 0 0,0 0 0,0 0 16,0 0-16,21 1 0,0-1 16,0 0-16,0 21 0,0-21 15,0 1-15,0-1 0,21-21 0,0 21 16,0 0-16,0-21 0,1 0 0,-1 21 15,21-21-15,-21 0 0,22 0 16</inkml:trace>
  <inkml:trace contextRef="#ctx0" brushRef="#br0" timeOffset="115535.79">14372 9017 0,'0'-63'15,"0"41"-15,0 1 16,0 0-16,0 0 15,21 21-15,-21-21 0,21 21 16,1 0-16,-1 0 0,0 0 16,0 0-16,0 21 15,0 0-15,1 0 0,-1 22 0,0-22 16,-21 21-16,0-21 0,21 22 0,-21-22 16,0 21-16,0-21 0,0 0 15,0 1-15,0-1 0,0 0 0,0 0 16,0 0-16,-21-21 0,21-21 47,0 0-47,21 0 0,0-22 15,-21 22-15,21 0 0,1-21 16,-22 21-16,21-22 0,0 1 16,0 21-16,0-22 0,0 1 0,1 21 15,-1 0-15,21 0 0,-21-1 0,0 1 16,1 21-16,-1 0 0,0 0 15</inkml:trace>
  <inkml:trace contextRef="#ctx0" brushRef="#br0" timeOffset="115876.23">14986 9144 0,'0'0'0,"0"21"0,0 0 15,21-21-15,0 0 16,0 0-16,1 0 0,20 0 15,-21 0-15,0 0 0,0-21 16,22 0-16,-22 0 0,0 21 0,21-21 16,-20 0-16,-1-22 0,0 22 0,0 0 15,-21 0-15,0 0 0,0-22 16,0 22-16,0 0 0,0 0 0,-21 21 16,0 0-16,0 0 0,-1 0 0,-20 0 15,21 21-15,-21 0 0,20 21 16,1-20-16,0 20 0,0-21 15,21 21-15,0-20 0,0 20 0,0-21 16,0 21-16,0-20 0,0-1 16,0 0-16,0 0 0,42 0 0,-21 0 15,1-21-15,-1 0 0,0 22 0,21-22 16,1 0-16,-22 0 0,21 0 16,-21 0-16,22-22 0,-22 22 0,21-21 15</inkml:trace>
  <inkml:trace contextRef="#ctx0" brushRef="#br0" timeOffset="116759.94">16129 8763 0,'0'0'0,"0"-21"0,0 42 31,0 0-31,0 0 0,0 1 16,0-1-16,0 21 0,0 0 16,0-20-16,0 20 0,0 0 0,0-21 15,0 22-15,0-22 0,0 21 16,0-21-16,0 1 0,-21-1 15,21 0-15,0 0 0,-21 0 16,21-42 15,0 0-31,0 0 0,0 0 16,0-22-16,0 22 0,0-21 0,0-1 16,0 1-16,0 0 0,21-1 15,0 1-15,0 0 0,0-1 0,0 1 16,22 21-16,-22 0 0,21 0 0,-21-1 15,22 22-15,-1 0 0,-21 0 16,22 0-16,-1 22 0,-21-1 0,0 0 16,0 21-16,1-21 0,-1 22 15,-21-1-15,0-21 0,0 22 16,0-1-16,0-21 0,0 21 0,0-20 16,0-1-16,-21 0 0,21 0 0,0 0 15,0 0-15,-22-21 0,1 0 16,21-21-1,0 0 1,0 0-16,0 0 16,0-22-16,21 22 0,1 0 0,-1-21 15,0-1-15,0 22 0,0-21 0,0 0 16,22 20-16,-22-20 0,21 21 0,-21 0 16,22 0-16,-1 21 0,0 0 15,1 0-15,-22 0 0,21 21 16,-21 0-16,22 0 0,-22 0 0,0 22 15,-21-22-15,0 21 0,21-21 0,-21 22 16,0-1-16,0-21 0,0 0 16,0 22-16,0-22 0,-21 0 0,0 0 15,21 0-15,-21 0 0,0 1 16</inkml:trace>
  <inkml:trace contextRef="#ctx0" brushRef="#br0" timeOffset="117131.72">17251 8954 0,'42'0'0,"-21"0"15,0 0-15,1 0 0,-1 0 0,21 0 16,-21 0-16,22 0 0,-1-22 15,0 1-15,1 21 0,-1-21 16,0 21-16,1-21 0,-22 0 0,21 0 16,-21 21-16,0-22 0,1 1 0,-22 0 15,0 0-15,-22 0 16,-20 21-16,21 0 0,-21 0 16,20 0-16,-20 0 0,0 21 15,21 0-15,-1 0 0,-20 0 0,21 22 16,0-22-16,21 21 0,0-21 0,0 22 15,0-1-15,0-21 0,0 22 16,0-22-16,0 0 0,0 0 0,21 0 16,0 0-16,0 1 0,0-1 0,1 0 15,-1-21-15,0 0 16,0 0-16,21 0 0,-20 0 0,20 0 16,-21 0-16,21-21 0,-20 21 0,-1-21 15,21-1-15,-21 1 0</inkml:trace>
  <inkml:trace contextRef="#ctx0" brushRef="#br0" timeOffset="117367.33">18203 8319 0,'0'0'0,"0"-22"0,-21 22 16,21 22-1,0 20-15,0-21 0,-21 21 16,21 1-16,0-1 0,-21 0 0,21 22 15,0-22-15,0 22 0,0-22 16,0 22-16,0-22 0,0 0 0,0 1 16,0-1-16,0 0 0,0-21 0,0 1 15,0-1-15,0 0 0,21 0 16,0-21-16,0 0 0,0 0 16,1 0-16</inkml:trace>
  <inkml:trace contextRef="#ctx0" brushRef="#br0" timeOffset="117867.86">18542 8340 0,'0'21'16,"0"0"-1,-21 21-15,21-20 0,0 20 0,0 0 16,0 1-16,0-1 0,0 0 0,0 22 15,0-22-15,0 0 0,0 22 16,0-22-16,0 1 0,0-1 0,0 0 16,0-21-16,0 22 0,0-22 15,0 0-15,0 0 0,0 0 16,-21-21-16,21-21 31,0 0-31,0 0 0,21 0 16,-21 0-16,0-22 0,21 22 15,0 0-15,-21-21 0,21 20 0,0 1 16,-21-21-16,22 21 0,-1 0 16,0-1-16,0 22 15,0 0-15,0 22 16,-21-1-16,0 0 0,0 0 16,22 0-16,-22 0 0,21 1 0,-21-1 15,21 21-15,-21-21 0,0 0 0,0 22 16,21-22-16,-21 0 0,21 0 15,-21 0-15,0 1 0,0-1 16,21-21-16,-21 21 16,22-21-1,-1 0 1,-21-21-16,0 0 0,21-1 16,0 1-16</inkml:trace>
  <inkml:trace contextRef="#ctx0" brushRef="#br0" timeOffset="118284.02">19262 8784 0,'0'0'0,"-22"0"16,1 0 0,0 21-16,0 1 15,0-1-15,0 0 0,21 21 0,-22-21 16,22 1-16,-21 20 0,21-21 0,0 21 15,0-20-15,-21-1 0,21 0 16,0 21-16,0-21 0,0 1 0,0-1 16,21 0-16,0-21 0,1 21 15,-1-21-15,0 0 16,0 0-16,0 0 0,22 0 0,-22 0 0,0 0 16,0 0-16,0-21 0,22 0 15,-22 21-15,0-43 0,0 22 16,-21 0-16,21-21 0,-21 21 0,21-22 15,-21 1-15,0 0 0,0-1 0,0 22 16,0-21-16,0-1 0,-21 22 16,0 0-16,0 21 0,0 0 0,0 0 15,-1 0-15,1 0 0,-21 0 0,21 0 16,0 0-16,-22 21 0,22 0 16,0 1-16,0-1 0,0 0 0,21 0 15,0 0-15,0 0 0,0 1 0,0-1 16,42 0-16,-21 0 15</inkml:trace>
  <inkml:trace contextRef="#ctx0" brushRef="#br0" timeOffset="118851.69">20066 8827 0,'0'0'0,"-21"0"0,-43 0 15,43 0-15,-21 21 16,-1 0-16,22 0 0,-21 0 16,0 0-16,20 22 0,-20-22 15,0 21-15,21-21 0,-1 22 0,1-22 16,0 21-16,0-21 0,21 1 16,0 20-16,0-21 0,0 0 0,0 0 15,21 1-15,0-22 0,0 0 16,22 0-16,-22 0 15,0 0-15,0 0 0,0 0 0,22 0 16,-22-22-16,0 1 0,21 0 0,-20 0 16,-1 0-16,0-22 0,0 22 15,21-21-15,-20 0 0,-1-22 0,-21 22 16,21-22-16,0 1 0,0 20 16,-21-20-16,0-1 0,0 1 15,21 21-15,-21-22 0,0 22 0,0-1 16,22 1-16,-22 21 0,0 0 0,0 0 15,0 42 1,-22 0-16,1 21 0,0 1 16,0-1-16,21 0 0,-21 1 0,0 20 15,-1 1-15,1-1 0,0 1 16,21-1-16,0-21 0,0 22 0,0-22 16,0 22-16,0-22 0,0-21 0,0 22 15,0-22-15,21 21 0,-21-21 16,21 0-16,1 1 0,-1-22 15,-21 21-15,21-21 0,0 0 0,0 0 16,0 0-16,1 0 0,-1 0 16,0 0-16,0 0 0,0-21 0,0-1 15,22 1-15,-22 0 0,0 0 0,0-21 16,0 20-16,1-20 0</inkml:trace>
  <inkml:trace contextRef="#ctx0" brushRef="#br0" timeOffset="119108.47">17801 8509 0,'0'0'0,"-85"0"0,22 21 15,21-21-15,-1 0 0,22 0 0,42 0 31,22 0-31,-1 0 0,0 0 0,22 0 16,-1-21-16,-20 21 0,20 0 16,1 0-16,-1-21 0,1 21 0,-1 0 15,1 0-15,-22 0 0,0 0 0,1 0 16,-22 0-16,0 0 0</inkml:trace>
  <inkml:trace contextRef="#ctx0" brushRef="#br0" timeOffset="120231.33">11091 10774 0,'21'0'31,"1"0"-31,-1 0 16,0 0-16,-21-21 0,21 0 0,0 21 15,0-22-15,-21 1 0,0 0 16,0 0-16,0 0 0,0 0 16,-21-1-16,0 22 0,-21-21 0,21 21 15,-22 0-15,1 0 0,21 0 16,-22 0-16,1 21 0,0 1 0,21-1 16,-22 0-16,22 21 0,-21 1 0,21-22 15,21 21-15,0 0 0,-22 1 16,22-22-16,0 21 0,0 1 15,0-22-15,0 21 0,0-21 0,22 0 16,-1 1-16,0-1 0,0 0 0,0-21 16,0 0-16,1 0 0,-1 0 15,0 0-15,0-21 0,0 0 0,22-1 16,-22 1-16,0 0 0,0 0 0,0 0 16,0 0-16,1-22 0,-1 22 15,0-21-15,0 21 0,0-22 16,-21 1-16,0 21 0,0-22 0,0 1 0,0 21 15,0 0-15,0 0 0,0-1 16,0 44 0,0 20-1,0-21-15,0 0 0,0 22 0,0-1 16,0 0-16,0-21 0,0 22 16,21-1-16,1 0 0,-22-20 0,21 20 15,0-21-15,0 21 0,0-20 0,0-1 16,1 0-16,-1 0 0,0-21 15,0 0-15,0 0 0,0 0 0,22 0 16,-22 0-16,0-21 0,21 0 16,-20 0-16,20-1 0,-21 1 0,21-21 15,-20 21-15,-1-22 0,0 1 16,0 0-16,0-1 0,-21 1 0,0 0 16,0-22-16,0 22 0,-21-22 0,-21 1 15,21-1-15,-22 22 0,1-21 16,0 20-16,-22 1 0,1 0 0,-1 20 15,1 1-15,-22 0 0,0 21 0,1 0 16,-1 0-16,0 21 0,-21 0 16,22 1-16,-1 20 0,0 0 0,1 22 15,20-1-15,1 22 0,20-22 0,1 22 16,21-21-16,0 20 16,21-20-16,0 20 0,0 1 0,0-21 15,21-1-15,0 1 0,0-1 0,22 1 16,-22-22-16,21 0 0,0 1 15,1-1-15,-1-21 0,0 0 0,22 0 16,-22 1-16,1-22 0,20 0 0,1 0 16,-22 0-16,21 0 0,1 0 0,-1-22 15,1 1-15,-22 0 0,22 0 16,-22-21-16,22 20 0,-22-20 0</inkml:trace>
  <inkml:trace contextRef="#ctx0" brushRef="#br0" timeOffset="120487.08">12234 10583 0,'0'0'16,"-21"0"-16,42 0 15,0 0 1,1 0-16,-1 0 0,21 0 0,-21 0 15,22 0-15,-22 0 0,21 0 0,0 0 16,-20 0-16,-1 0 0,21 0 0,-21 0 16,0 0-16,22 0 15,-22 0-15,-21 22 16,-21-22 0</inkml:trace>
  <inkml:trace contextRef="#ctx0" brushRef="#br0" timeOffset="120723.94">12488 10626 0,'-42'0'15,"21"21"-15,21 0 0,0 0 16,-21 0-16,21 1 0,0-1 0,0 0 0,0 0 16,0 21-16,0-20 0,0 20 15,0-21-15,0 21 0,0 1 16,0-1-16,0-21 0,0 22 0,0-1 15,0 0-15,0-21 0,0 22 0,0-1 16,0-21-16,0 0 0,0 1 16,0-1-16,-22 0 0,44-21 15,-1-21 1,0 0-16</inkml:trace>
  <inkml:trace contextRef="#ctx0" brushRef="#br0" timeOffset="121360.05">12763 11134 0,'22'21'16,"-1"-21"0,0 0-16,0 0 0,0-21 15,0 21-15,1-21 0,-1 21 0,0-22 16,0 22-16,0-21 0,0 0 0,1 21 15,-1-21-15,-21 0 16,0 0-16,0-1 0,-21 1 16,-1 21-16,1 0 0,0 0 15,0 0-15,0 0 16,0 21-16,-1 1 0,1-1 0,21 0 16,0 0-16,-21 0 0,21 0 0,-21 22 15,21-22-15,0 0 0,0 21 0,0-20 16,0-1-16,0 0 0,0 0 15,0 0-15,21-21 0,0 21 0,0-21 16,1 0-16,-1 0 0,0 0 0,21 0 16,-21 0-16,22-21 0,-22 21 15,21-21-15,1 0 0,-1 0 0,-21 0 16,21-1-16,1 1 0,-22-21 16,21 21-16,-21 0 0,1-1 0,-1-20 15,0 21-15,-21 0 0,0 0 16,0-1-16,-21 22 15,0 0-15,-1 22 16,22-1-16,-21 0 0,21 0 0,0 0 16,0 0-16,0 1 0,0-1 15,0 0-15,0 0 0,0 21 0,21-20 16,-21-1-16,22 0 0,-22 0 0,21 0 16,0 0-16,-21 1 15,21-1-15,-21 0 0,0 0 31,-21-21-31,0 0 0,0 0 16,-1 0-16,1 0 0,0 0 16,21-21-16,-21 21 0,0-21 0,0 0 15,21-1-15,0 1 0,0 0 0,0 0 16,0 0-16,0-22 0,0 22 16</inkml:trace>
  <inkml:trace contextRef="#ctx0" brushRef="#br0" timeOffset="121636.41">13949 10456 0,'0'-21'16,"-21"21"-16,21 21 16,-22 1-16,22-1 0,0 21 15,-21 0-15,0 1 0,21-1 0,-21 0 16,21 1-16,-21 20 0,21-20 0,0-1 15,0 0-15,0 1 0,-21-1 0,21 0 16,0 1-16,0-22 0,0 21 16,0-21-16,0 0 0,0 1 0,0-1 15,0 0-15,21-21 0,0 21 16,0-21-16,0 0 0,0-21 16,1 21-16,-1-21 15,0 0-15,0-1 0,0 1 0</inkml:trace>
  <inkml:trace contextRef="#ctx0" brushRef="#br0" timeOffset="121872.03">13652 10795 0,'-21'0'15,"42"0"-15,1 0 16,-1 0-16,21 0 0,-21 0 15,22 0-15,-22-21 0,21 21 0,0 0 16,1-21-16,-22 21 0,21 0 16,1-21-16,-1 21 0,0 0 0,1 0 15,-22 0-15,0 0 0,0 0 0,0 0 16,0 0-16,-42 0 16</inkml:trace>
  <inkml:trace contextRef="#ctx0" brushRef="#br0" timeOffset="123003.26">8848 12467 0,'0'0'0,"21"-21"0,-21 0 15,21 21-15,-21-21 0,21 0 0,-21-1 16,0 1-16,0 0 16,0 0-16,0 0 0,0 0 0,0-22 15,-21 22-15,0 0 0,0 0 16,-1 21-16,1 0 0,-21 0 15,21 0-15,0 0 0,-1 0 0,-20 21 16,21 0-16,0 0 0,0 0 16,-1 22-16,1-22 0,0 21 15,21-21-15,0 1 0,0-1 0,0 21 16,0-21-16,0 0 0,0 1 16,0-1-16,21-21 0,0 0 15,1 0-15,-1 0 0,0 0 16,0 0-16,0 0 0,0 0 15,1 0-15,-1-21 0,0-1 0,0 22 16,21-21-16,-20 0 0,-1 0 0,0 0 16,0 0-16,0-1 0,-21 1 15,0 0-15,0 0 0,0 0 16,0 0-16,0 42 31,0 0-31,0 0 0,0 0 16,0 0-16,0 1 0,0-1 0,0 0 15,0 21-15,0-21 0,0 1 16,0-1-16,21 21 0,1-21 0,-1 0 16,0 1-16,0-22 0,21 0 15,-20 0-15,-1 0 0,21 0 16,-21 0-16,22-22 0,-22 1 0,21 21 16,-21-21-16,22 0 0,-22-21 0,0 20 15,0-20-15,0 21 0,0-21 16,1-1-16,-22 1 0,0-22 15,0 22-15,0 0 0,0-22 0,0 22 16,0-22-16,-22 22 0,1 0 16,-21-1-16,0 1 0,-1 21 0,1-21 15,0 20-15,-22 22 0,-21-21 0,22 21 16,-22 0-16,22 0 0,-22 21 16,0 1-16,1 20 0,-1-21 0,22 43 15,-1-22-15,1 21 0,20 22 16,1-21-16,21-1 0,0 22 0,21-22 15,0 1-15,21-1 0,0 1 0,0-1 16,0 1-16,22-22 0,-1 0 16,-21 1-16,21-1 0,1-21 15,-1 22-15,0-22 0,22-21 0,-22 21 16,1-21-16,-1 0 0,0 0 0,1 0 16,-1 0-16,0-21 0,1 21 15,-1-21-15</inkml:trace>
  <inkml:trace contextRef="#ctx0" brushRef="#br0" timeOffset="123663.82">10880 12256 0,'0'0'0,"0"-22"0,0-41 16,0 42-16,0 0 0,-22-1 15,22 1-15,-21 21 0,0 0 16,0 0-16,21 21 16,0 1-16,0 20 0,-21 0 0,21 1 15,-21-1-15,21 0 0,0 22 0,-22-22 16,1 0-16,21 1 0,-21-1 16,0 0-16,0 1 0,21-1 0,-21 0 15,-1-20-15,22-1 0,-21 0 0,21 0 16,0 0-16,0-42 15,0 0 1,0 0-16,21 0 0,-21-1 0,22 1 16,-1-21-16,-21 21 0,21-22 15,0 1-15,-21 0 0,21-1 16,0 1-16,1 0 0,-22-22 0,21 22 16,0 0-16,-21-22 0,21 22 15,-21-1-15,0 1 0,21 21 0,-21 0 16,0 0-16,21 21 0,-21 21 15,0 0-15,0 0 0,22 21 16,-1 1-16,-21-1 0,21 22 0,-21-22 16,21 0-16,0 1 0,-21 20 15,21-21-15,1 1 0,-22-1 16,21-21-16,-21 22 0,0-1 0,0-21 0,0 0 16,0 0-16,0 1 15,0-1-15,-21-21 16,-1-21-1,1-1-15</inkml:trace>
  <inkml:trace contextRef="#ctx0" brushRef="#br0" timeOffset="124521.13">10541 12488 0,'21'0'31,"0"0"-31,22 0 0,-22 0 16,21-21-16,0 21 0,1 0 15,-1 0-15,0 0 0,22-21 0,-22 21 0,22-21 16,-22 0-16,22 21 0,-1-21 16,-21-1-16,1 1 0,20 0 15,-20 0-15,-1 0 0,0 0 0,1-1 16,-22 1-16,21-21 0,-21 21 0,22-22 16,-22 22-16,0-21 0,-21 0 15,0 20-15,21-20 0,-21 21 0,0 0 16,0 0-16,0-1 0,-21 22 31,0 0-31,21 22 0,0 20 0,-21-21 16,21 21-16,-22 22 0,22-22 0,-21 22 15,21-1-15,0 1 0,0-1 16,-21 1-16,0-1 0,21 1 0,-21-1 16,21 22-16,0-22 0,0 1 0,-21 21 15,-1-22-15,22 1 0,-21-1 16,0 1-16,21-1 0,-21 1 0,0-1 15,21 1-15,0-22 0,0 21 0,0-20 16,0-1-16,0 0 0,0-20 0,0-1 16,0 0-16,21-21 15,0 0-15,0-21 0,0 0 16,1-1-16,-1-20 0,0 21 16,21-21-16,-21-1 0,1-20 15,-1 20-15,0 1 0,0-21 0,0-1 16,-21 1-16,0 20 0,0-20 0,0-1 15,0 1-15,-21 20 0,-21-20 16,21 21-16,-22-1 0,22 1 0,-21 21 16,-1-22-16,22 22 0,-21 0 0,21 21 15,0 0-15,-1-21 0,1 21 0,42 0 32,1 0-17,-1 0-15,0 0 0,21 0 0,-21 0 16,22 0-16,-1 0 15,22 0-15,-22-21 0,21 21 0,1-21 16,-22-1-16,22 1 0,-1 0 0,1 0 16,-22-21-16,22 20 0,-22-20 15,0 21-15,-21-21 0,1-1 0,-1 22 16,-21-21-16,21-1 0,-21 22 0,0-21 16,0 21-16,0 0 0,0-1 15,-21 1-15,0 21 0,-1 0 16,1 0-16,0 21 0,21 1 15,0 20-15,-21 0 0,21 1 16,-21-1-16,21 0 0,0 1 0,-21 20 16,21-21-16,0 1 0,0-22 15,0 21-15,0 1 0,0-22 16,0 0-16,0 0 0,0 0 0,21 0 16,0-21-16,0 0 0,0 0 15,0 0-15,1 0 16,-1 0-16</inkml:trace>
  <inkml:trace contextRef="#ctx0" brushRef="#br0" timeOffset="124716.13">12065 12298 0,'0'21'31,"21"-21"-31,0 0 15,0 0-15,1 0 0,-1 0 16,0 0-16,0 0 0,21 0 0,-20 0 16,20 0-16,-21-21 0,21 21 0,-20 0 15,20-21-15,-21 21 0</inkml:trace>
  <inkml:trace contextRef="#ctx0" brushRef="#br0" timeOffset="125071.34">12658 12404 0,'0'0'0,"-22"21"0,1 0 16,21 0-1,21-21 1,1 0-16,-1 0 16,0 0-16,0-21 0,0 0 0,0 21 15,1-21-15,-1 0 0,0 21 0,0-22 16,0 1-16,-21 0 0,0 0 15,0 0-15,-21 0 16,0 21-16,0 0 16,0 0-16,-1 21 0,1-21 15,-21 21-15,21 0 0,0 21 0,-1-20 16,22-1-16,-21 21 0,21-21 0,0 22 16,0-22-16,0 0 0,0 21 15,0-21-15,0 1 0,0-1 0,21-21 16,1 21-16,-1 0 0,0-21 0,0 0 15,0 0-15,0 0 0,22 0 16,-1 0-16,-21-21 0,22 0 0,-1 21 16,0-21-16,-21-1 0</inkml:trace>
  <inkml:trace contextRef="#ctx0" brushRef="#br0" timeOffset="125383.39">13229 12340 0,'0'0'0,"0"-21"0,0 0 15,0 0-15,21 21 16,0 0 0,1 0-16,-1 21 15,0 0-15,0 0 0,-21 0 0,21 22 16,0-22-16,-21 0 0,0 0 0,0 22 16,0-22-16,0 0 0,0 21 15,0-21-15,0 1 0,0-1 0,0 0 16,0 0-16,-21-21 15,0 0 1,21-21 0,0 0-16,0 0 15,0-1-15,0 1 0,0 0 16,0-21-16,0 21 0,0-22 0,21 22 16,0-21-16,1-1 0,-1 1 0,-21 0 15,21 21-15,0-22 0</inkml:trace>
  <inkml:trace contextRef="#ctx0" brushRef="#br0" timeOffset="126291.94">14097 12361 0,'0'0'0,"0"-21"15,0 0-15,21 21 0,-21 21 16,0 0 0,0 1-16,0-1 0,0 0 0,0 0 15,0 21-15,0-20 0,0-1 0,0 21 16,0-21-16,0 0 15,0 1-15,0-1 0,0 0 0,-21-21 16,21 21-16,0-42 47,0 0-47,0 0 0,0-1 16,0 1-16,0-21 15,0 21-15,21 0 0,0-1 0,-21-20 16,21 21-16,1-21 0,-1 20 0,0 1 15,21 0-15,-21 0 0,1 0 16,20 21-16,-21 0 0,0 0 0,22 0 16,-22 21-16,0 0 0,0 0 15,21 0-15,-42 22 0,22-22 16,-1 0-16,-21 21 0,0-20 0,0-1 16,0 21-16,0-21 0,0 0 0,0 1 15,0-1-15,0 0 0,-21 0 16,-1-21-16,22 21 0,-21-21 15,0-21 1,21 0-16,0 0 16,0 0-16,0-1 0,0 1 15,21 0-15,0-21 0,1 21 0,-1-22 16,0 1-16,0 0 0,0-1 0,0 22 16,22-21-16,-22-1 0,21 22 15,-21 0-15,22 0 0,-1 21 0,-21 0 16,22 0-16,-22 0 0,21 21 15,-21 0-15,0 22 0,1-22 0,-1 0 16,-21 21-16,0-21 0,0 22 0,0-22 16,0 21-16,0-21 0,0 1 15,0 20-15,0-21 0,0 0 0,0 0 16,-21-21-16,21 22 0,0-1 16,-22-21-1,22-21 1,0-1-16,0 1 0,22 0 15</inkml:trace>
  <inkml:trace contextRef="#ctx0" brushRef="#br0" timeOffset="126664.26">15346 12425 0,'0'0'16,"42"21"-16,-21-21 15,0 0-15,1 0 0,-1 0 16,0 0-16,0 0 0,21-21 0,-20 21 16,-1-21-16,21 0 0,-21 21 15,22-22-15,-22 1 0,0 0 16,0 0-16,0 0 0,-21 0 0,0-1 16,0 1-16,0 0 0,0 0 15,-21 0-15,0 0 0,0 21 0,-22 0 16,22 0-16,0 0 0,0 0 0,-21 21 15,20 0-15,1 0 0,0 21 16,0-20-16,21 20 0,0-21 0,-21 21 16,21 1-16,0-22 0,0 21 0,0-21 15,0 1-15,0 20 0,21-21 16,0 0-16,0-21 0,0 21 16,1-21-16,-1 0 0,21 22 0,-21-22 15,22 0-15,-1 0 0,-21 0 0,21 0 16,1-22-16,-1 22 0,0-21 15,1 0-15,-1 0 0</inkml:trace>
  <inkml:trace contextRef="#ctx0" brushRef="#br0" timeOffset="126904.19">16531 11726 0,'0'0'0,"-21"0"16,0 0-16,0 22 15,-1-22-15,1 42 0,21-21 0,-21 21 16,0 1-16,21-1 0,0 22 0,0-22 16,-21 21-16,21-20 0,0-1 15,-21 22-15,21-22 0,0-21 0,0 21 16,0 1-16,0-22 0,0 0 0,0 0 16,0 0-16,0 1 0,0-1 15,21-21-15,0 0 16,-21-21-16,21-1 0</inkml:trace>
  <inkml:trace contextRef="#ctx0" brushRef="#br0" timeOffset="127364.33">16658 11748 0,'0'42'16,"0"-21"-16,0 21 15,0 1-15,0-1 0,0 22 0,0-22 16,0 0-16,0 22 0,-21-22 0,21 0 16,0 1-16,-21-1 0,21 0 15,0 1-15,0-22 0,0 0 0,0 0 16,-21 0-16,21 1 0,0-1 16,0-42 15,0-1-16,21 1-15,-21 0 0,21 0 0,0 0 16,0-22-16,-21 22 0,21 0 16,22-21-16,-22-1 0,0 22 0,0 0 15,0-21-15,1 21 0,-1 21 0,0 0 16,0 0-16,0 0 0,0 0 16,-21 21-16,22 0 0,-22 0 0,0 0 15,0 22-15,21-22 0,-21 21 16,0-21-16,0 0 0,0 1 15,0 20-15,0-21 0,0 0 16,0 0-16,0 1 0,0-1 16,21-21 15,0-21-31,0-1 16</inkml:trace>
  <inkml:trace contextRef="#ctx0" brushRef="#br0" timeOffset="127756.23">17378 12129 0,'0'21'16,"0"0"-16,0 0 0,0 0 16,-21 0-16,21 1 0,-22-1 0,22 21 15,0-21-15,0 0 0,0 1 0,0-1 16,0 0-16,0 0 0,0 0 15,0 0-15,0 1 0,22-22 16,-1 0-16,0 0 0,0 0 0,0 0 16,0 0-16,1 0 0,-1 0 15,0 0-15,0 0 0,0 0 0,0-22 16,1 1-16,-1 0 0,0 0 16,0 0-16,0-22 0,0 22 15,-21-21-15,0 21 0,22-22 0,-22 1 16,0 21-16,0-21 0,0 20 0,0 1 15,-22 0-15,1 21 0,0 0 16,0 0-16,-21-21 0,20 21 0,1 0 16,0 0-16,0 0 0,0 21 0,0-21 15,21 21-15,0 0 16,0 1-16,0-1 0,0 0 16,21 0-16,21 0 15</inkml:trace>
  <inkml:trace contextRef="#ctx0" brushRef="#br0" timeOffset="128340.03">18436 12023 0,'0'0'0,"-21"0"0,0 0 15,-22 0-15,22 0 0,0 0 0,0 0 16,0 21-16,0 0 0,-1 0 16,1 0-16,0 1 0,0 20 15,0-21-15,0 0 0,21 22 0,0-22 16,0 21-16,-22-21 0,22 0 16,0 1-16,0-1 0,0 0 0,0 0 15,0 0-15,22-21 0,-1 21 16,0-21-16,0 0 15,0 0-15,0 0 0,1 0 0,-1-21 16,0 21-16,0-21 0,-21 0 0,21 0 16,0 0-16,-21-1 0,0-20 15,0 0-15,22-1 0,-22 1 16,21 0-16,-21-22 0,0 1 0,0-1 16,21 1-16,0 20 0,0-20 15,0-1-15,-21 22 0,22 0 0,-1-1 16,-21 1-16,21 21 0,-21 0 0,21 0 15,-21 42 1,0 0-16,-21 0 16,0 21-16,0-20 0,21 20 0,-22 0 15,22 22-15,-21-22 0,0 22 16,21-22-16,0 21 0,0-20 0,0 20 16,0-20-16,0 20 0,0-21 15,0 1-15,0-22 0,0 21 0,0-21 16,21 1-16,0 20 0,1-21 0,-1-21 15,0 21-15,0-21 0,0 0 16,0 0-16,1 0 0,20 0 16,-21 0-16,0 0 0,0 0 0,22-21 15,-22 0-15,0 0 0,0 0 0</inkml:trace>
  <inkml:trace contextRef="#ctx0" brushRef="#br0" timeOffset="128636.28">16235 11832 0,'0'0'0,"-64"0"0,1 0 0,20 21 0,1-21 15,21 0-15,42 0 16,21 0-16,1 0 16,-1 0-16,0 0 0,22 0 0,-1 0 15,1 0-15,-1 0 0,1 0 0,-1 0 16,-20 0-16,20 0 16,-20 0-16,-1 0 0,0 0 0,1 0 15,-22 0-15,0 0 0</inkml:trace>
  <inkml:trace contextRef="#ctx0" brushRef="#br0" timeOffset="129799.18">7345 13885 0,'0'0'0,"21"-21"16,-21 0-16,21 21 0,-21-21 15,0 0-15,21 0 0,-21-1 16,0 1-16,0 0 0,0 0 16,-21 0-16,0 0 0,0-1 0,0 1 15,-1 21-15,1-21 0,0 21 0,0 0 16,0 0-16,-22 0 0,22 0 16,0 0-16,0 21 0,-21 0 0,20 1 15,22-1-15,-21 0 0,21 0 0,0 21 16,0-20-16,0-1 15,0 21-15,0-21 0,0 0 0,0 1 16,0 20-16,21-42 0,-21 21 0,22 0 16,-1 0-16,0-21 0,0 0 15,0 0-15,0 0 0,1 0 16,-1 0-16,0-21 0,0 21 0,0-21 16,0 0-16,1 0 0,-1 0 15,0-1-15,0 1 0,0 0 0,-21-21 16,21 21-16,-21-1 0,22 1 15,-22 0-15,0 0 0,0 42 32,21 0-17,-21 0-15,21 1 0,-21-1 0,0 0 16,21 0-16,0 0 0,-21 0 0,21 1 16,1-1-16,-1-21 0,-21 21 15,21-21-15,0 0 0,0 0 0,0 0 16,1 0-16,-1 0 0,0 0 0,0 0 15,0 0-15,0-21 0,1 0 16,-1-1-16,0 1 0,0 0 0,-21 0 16,0-21-16,21 20 0,-21-20 0,0 0 15,0-1-15,-21 1 0,0 0 16,0-1-16,0 22 0,-22-21 16,1 0-16,0 20 0,-22-20 0,22 21 15,-22 0-15,22 0 0,-22 21 16,1 0-16,-1 0 0,1 0 0,-1 0 15,1 0-15,-22 21 0,22 0 0,-22 21 16,22-21-16,-1 43 0,1-22 16,-1 22-16,1-1 0,20 1 0,22 20 15,0-20-15,21-1 0,0 1 16,0-1-16,42 1 0,-21-22 0,22 1 16,-1-1-16,0 0 0,22-21 0,-22 22 15,1-22-15,20 0 0,-21-21 16,1 21-16,-1-21 0,0 0 15,1 0-15,-1-21 0,0 21 0,1-21 16,-22 0-16</inkml:trace>
  <inkml:trace contextRef="#ctx0" brushRef="#br0" timeOffset="130367.89">8742 13526 0,'0'0'0,"0"-22"0,0-20 16,-21 42-1,-1 0-15,22 21 16,-21 0-16,21 22 0,-21-1 0,21 0 16,0 1-16,0-1 0,0 0 15,0 22-15,-21-22 0,0 1 0,21-1 16,-21 0-16,-1 1 0,22-22 16,-21 21-16,0-21 0,21 0 15,0 1-15,-21-1 0,0-21 16,21-21-1,0-1 1,0 1-16,0 0 0,0 0 0,21-21 16,0-1-16,-21 1 0,21 0 0,0-1 15,1-20-15,-1 20 0,0-20 16,0 21-16,0-22 0,22 22 0,-22-1 16,21 22-16,0 0 0,-20 21 0,20 0 15,-21 0-15,21 21 0,-20 0 16,-1 1-16,0 20 0,0 0 0,-21-21 15,21 22-15,-21-1 0,0 0 16,0 1-16,0-22 0,0 21 16,0-21-16,0 22 0,0-22 0,0 0 15,0 0-15,0 0 0,-21 1 16,0-22-16,0 0 16,0 0-16</inkml:trace>
  <inkml:trace contextRef="#ctx0" brushRef="#br0" timeOffset="130559.82">8467 13843 0,'0'0'0,"42"0"16,-21 0-16,0 0 0,22 0 16,-1 0-16,0 0 0,22 0 0,-1 0 15,-20 0-15,20-21 0,1 0 0,-1 21 16,1-21-16,-1 21 0,1-22 15,-22 1-15,21 0 0,-20 0 0,-1 0 16,0-22-16,1 22 0,-1 0 0</inkml:trace>
  <inkml:trace contextRef="#ctx0" brushRef="#br0" timeOffset="131229.04">9673 13335 0,'0'0'0,"-21"21"31,0 0-31,21 1 0,0 20 16,-21 0-16,-1 1 0,22-1 0,-21 21 15,21 1-15,0-22 0,0 22 16,0-1-16,0 1 0,-21-22 0,21 22 16,0-1-16,0 1 0,0-1 0,-21 1 15,21-1-15,0 1 0,0-1 16,0-21-16,0 22 0,-21-1 0,21-20 16,-21 20-16,21-20 0,0-1 0,0 0 15,0 1-15,0-22 0,0 0 16,0 0-16,0 0 0,21-21 15,0 0-15,0 0 0,0-21 16,0 21-16,1-21 0,-1 0 0,0-22 16,0 22-16,21-21 0,-20 0 15,-1-1-15,-21 1 0,0 0 0,0-22 16,0 22-16,0-22 0,0 22 0,-21-22 16,-1 22-16,1-21 0,-21 20 15,21 22-15,-22-21 0,22 21 0,-21-1 16,21 1-16,0 21 0,-1 0 0,1 0 15,21-21-15,21 21 32,1 0-32,-1 0 0,0-21 15,21 21-15,-21-21 0,22 21 16,-22-21-16,21-1 0,1 1 0,-1 0 16,0 0-16,-21 0 0,22 0 0,-1-22 15,0 1-15,1 0 0,-22-1 16,21 1-16,-21 0 0,1-1 0,-1 1 15,0 0-15,-21-1 0,21 1 0,-21 21 16,0 0-16,0-1 0,0 1 16,-21 21-16,0 0 15,21 21-15,0 1 0,-21 20 0,21 0 16,-22 1-16,22 20 16,0 1-16,0-22 0,0 21 0,0-20 15,0 20-15,0-20 0,0-1 0,0 0 16,0 1-16,0-22 0,22 21 15,-1-21-15,-21 0 0,21-21 0,0 22 16,0-22-16,0 0 0,1 0 16,-1 0-16,0 0 0,-21-22 0,21 1 15,0 0-15,-21 0 0,0 0 16,0 0-16,0-22 0</inkml:trace>
  <inkml:trace contextRef="#ctx0" brushRef="#br0" timeOffset="131403.68">9991 13568 0,'21'0'0,"-42"0"0,-1 21 0,22 0 16,0 0-16,0 1 15,0-1-15,22-21 0,-1 0 16,21 0-16,-21 0 0,22 0 0,-22 0 16,21 0-16,0 0 0,1 0 15,-1 0-15,0-21 0,1 21 0,-1-22 16,0 1-16,1 21 0,-22-21 0</inkml:trace>
  <inkml:trace contextRef="#ctx0" brushRef="#br0" timeOffset="131768.22">10604 13737 0,'0'0'0,"0"43"15,0-22-15,0 0 16,0 0-16,22-21 15,-1 0-15,0 0 0,42 0 16,-41-21-16,-1 21 16,0-21-16,0 0 0,0 21 0,0-22 15,1 1-15,-22 0 0,0 0 16,0 0-16,0 0 16,0-1-16,-22 1 0,1 21 0,0 0 15,0 0-15,-21 0 0,20 0 16,1 0-16,0 21 0,0-21 0,21 22 15,-21-1-15,21 21 0,0-21 0,0 22 16,0-22-16,0 0 0,0 21 16,0-21-16,21 1 0,0-1 0,-21 21 15,21-42-15,22 21 0,-22 0 0,0-21 16,0 22-16,0-22 0,22 0 16,-22 0-16,0 0 0,21 0 0,-21 0 15,1 0-15,-1-22 0,21 22 0,-21-21 16</inkml:trace>
  <inkml:trace contextRef="#ctx0" brushRef="#br0" timeOffset="132075.88">11303 13674 0,'0'0'0,"0"-21"16,21 21-16,0 0 16,-21 21-16,21 0 15,-21 0-15,0 0 0,22 0 0,-22 1 16,21-1-16,-21 0 0,0 0 0,0 21 15,0-20-15,21-1 0,-21 0 16,0 21-16,0-21 0,0 1 0,0-1 16,0 0-16,0 0 15,-21-21-15,0 0 16,21-21 0,0 0-1,0 0-15,21-1 0,0 1 16,-21-21-16,21 21 0,-21-22 15,21 22-15,0-21 0,-21 0 0,22-1 16,-1 22-16,0-21 0,-21-1 0,21 22 16,0-21-16,0 21 0</inkml:trace>
  <inkml:trace contextRef="#ctx0" brushRef="#br0" timeOffset="132539.6">12425 13293 0,'21'0'15,"0"0"-15,0 0 0,0 0 16,22 0-16,-22 0 0,21 0 0,-21 0 16,22 0-16,-1 0 0,0 0 15,1 0-15,-22 0 0,21 0 16,1 0-16,-1 0 0,-21 0 0,21 0 16,-20 0-16,-1 0 0,0 0 0,-42 0 31,0-21-16,-1 21-15,1 0 0</inkml:trace>
  <inkml:trace contextRef="#ctx0" brushRef="#br0" timeOffset="132808.56">12721 13293 0,'0'0'0,"0"21"0,0 0 15,0 0-15,0 0 16,0 22-16,0-22 0,0 21 0,0 1 16,0-1-16,0 0 0,0 1 15,0-22-15,-21 21 0,21 0 0,0-20 16,0 20-16,-21-21 0,21 0 0,0 22 16,-21-43-16,21 21 0,0 0 15,0 0 1,21-21-1,0-21 1,-21 0-16,21 21 0</inkml:trace>
  <inkml:trace contextRef="#ctx0" brushRef="#br0" timeOffset="133456.35">12954 13716 0,'21'0'15,"0"0"-15,0 0 0,1-21 16,-1 21-16,0-21 16,0 0-16,0 21 0,0-22 15,1 22-15,-1-21 0,-21 0 0,21 21 16,0-21-16,0 0 0,0 0 16,-21-1-16,0 1 15,0 0-15,-21 21 16,0 0-16,0 0 0,0 0 0,0 0 15,-1 0-15,1 0 0,0 21 0,0 0 16,21 1-16,-21-1 0,21 21 16,-21-21-16,21 22 0,-22-22 0,22 21 15,0-21-15,0 22 0,0-22 0,0 0 16,0 0-16,22 0 16,-1 0-16,0-21 0,0 22 0,0-22 15,22 0-15,-22 0 0,0 0 0,21 0 16,-21 0-16,22 0 0,-1-22 15,-21 22-15,22-21 0,-1 0 0,0 21 16,1-21-16,-22 0 0,21 0 0,-21-1 16,22 1-16,-22-21 0,-21 21 15,0 0-15,21-1 0,-21 1 0,0-21 16,0 21-16,0 0 0,-21 21 16,0 0-16,-1 0 15,1 0-15,0 0 0,21 21 16,-21 0-16,21 0 0,0 21 15,0-20-15,0-1 0,0 0 16,0 0-16,21 0 0,0 0 0,-21 1 16,21-1-16,1-21 0,-22 21 15,21 0-15,0-21 0,-21 21 0,0 0 16,0 1 0,-21-22-1,0 0-15,-1 0 0,1 0 16,0 0-16,0 0 0,0 0 0,0 0 15,21-22-15,-22 22 16,22-21-16,0 0 0,0 0 16,0 0-16,0 0 15,22-1-15</inkml:trace>
  <inkml:trace contextRef="#ctx0" brushRef="#br0" timeOffset="133736.38">14118 13187 0,'0'0'0,"0"-21"16,-21 42 15,21 0-31,-21 0 0,21 0 16,-21 22-16,21-1 0,-22 0 0,22 1 15,0-1-15,0 0 0,0 1 16,0-1-16,0 0 0,0 1 0,0-22 15,0 21-15,0-21 0,0 1 0,0-1 16,0 0-16,22 0 0,-1-21 16,0 21-16,0-21 15,0 0-15,-21-21 16,21 0-16,-21 0 16</inkml:trace>
  <inkml:trace contextRef="#ctx0" brushRef="#br0" timeOffset="133956">13949 13526 0,'0'0'0,"-21"0"15,42 0 1,0 0-16,0-22 0,21 22 16,-20 0-16,-1 0 0,21-21 0,-21 21 15,22 0-15,-1-21 0,-21 21 16,21-21-16,-20 21 0,20-21 0,-21 21 15,0 0-15,0-21 0,1-1 0,-22 1 32,-22 21-32,1 0 15,0-21-15</inkml:trace>
  <inkml:trace contextRef="#ctx0" brushRef="#br0" timeOffset="135388.19">5249 15431 0,'0'0'0,"0"-22"0,0 1 0,21 0 0,1 0 16,-22 0-16,0 0 16,0-1-16,0 1 0,0-21 0,0 21 15,0 0-15,-22-1 0,1 1 16,0 0-16,0 21 0,0-21 15,0 21-15,-1 0 0,1 0 0,0 0 16,0 0-16,0 0 0,0 21 16,-1 0-16,1 0 0,21 1 0,-21 20 15,0-21-15,0 21 0,21 1 16,-21-1-16,21-21 0,0 22 0,0-22 16,0 21-16,0-21 0,21 0 0,0 1 15,0-1-15,0-21 16,0 0-16,1 0 0,-1 0 0,0 0 15,0-21-15,0 21 16,0-22-16,-21 1 0,22 0 0,-1 0 16,-21 0-16,0 0 0,21-1 0,-21 1 15,21 0-15,-21-21 16,0 21-16,0-1 0,0 1 0,0 0 16,0 42 15,0 0-31,0 1 0,0-1 0,0 0 15,21 0-15,-21 21 0,21-20 16,1-1-16,-22 0 0,21 0 0,0 0 16,0 0-16,0 1 0,22-22 15,-22 21-15,0-21 0,0 0 16,0 0-16,22 0 0,-22 0 16,0-21-16,21 21 0,-21-22 0,22 1 15,-22 0-15,21 0 0,-21 0 16,1-22-16,-1 22 0,0-21 0,-21 0 15,0-1-15,0 1 0,0 0 16,-21-1-16,0 1 0,-1 0 0,1-1 16,-21 1-16,0 21 0,-22-22 0,22 1 15,-22 21-15,1 0 0,-1 0 16,22-1-16,-22 1 0,1 21 0,-1 0 16,-20 0-16,20 0 0,1 21 15,-1 1-15,-20 20 0,20-21 0,1 21 16,20 1-16,1 20 0,0-20 15,-1 20-15,43 22 0,0-22 16,0 1-16,0 20 0,21-20 0,1-22 16,20 22-16,-21-1 0,43-20 15,-22-1-15,0 0 0,1-21 0,20 1 16,-21 20-16,1-21 0,-1-21 0,22 0 16,-22 0-16,0 0 0,1 0 15,-1 0-15,21 0 0,-20-21 0</inkml:trace>
  <inkml:trace contextRef="#ctx0" brushRef="#br0" timeOffset="136003.76">7070 14880 0,'0'0'0,"0"21"16,0 1-16,0-1 0,0 21 16,0 0-16,0 1 0,0 20 0,-22-20 15,1-1-15,0 21 0,21-20 0,-21-1 16,0 22-16,0-22 0,-1-21 16,1 21-16,21-20 0,0 20 0,-21-21 15,21 0-15,0 0 0,0-42 31,21 0-31,0-21 16,1 21-16,-1-1 0,0-20 16,0 0-16,0-1 0,0-20 15,1-1-15,-1 22 0,0-21 0,0-1 16,0 22-16,0-1 0,1 1 16,-1 0-16,-21 21 0,21-1 0,0 22 15,0 0-15,-21 22 0,0 20 16,21-21-16,-21 21 0,0 1 15,22-1-15,-22 0 0,0 1 0,0-1 16,0 0-16,0 1 0,0-1 0,21 0 16,-21-20-16,0 20 0,21-21 15,-21 0-15,0 0 0,0 1 16,0-1-16,-21-21 16,0 0-16,-1 0 15</inkml:trace>
  <inkml:trace contextRef="#ctx0" brushRef="#br0" timeOffset="136861.1">6816 15388 0,'21'0'16,"21"0"-16,-21 0 16,0 0-16,22 0 0,-1 0 0,0-21 15,1 21-15,-1-21 0,0 21 0,1-21 16,20 21-16,-20-21 0,-1-1 15,21 1-15,-20 0 0,-1 0 0,22 0 16,-22 0-16,0-1 0,1 1 16,-22-21-16,21 21 0,-21 0 0,-21-1 15,0-20-15,0 21 0,0 0 0,0 0 16,0-1-16,0 1 16,-21 0-16,0 21 0,0 0 15,0 0-15,-1 0 0,22 21 16,-21 0-16,21 22 0,-21-1 15,21 0-15,0 1 0,0-1 0,0 22 16,0-1-16,0 1 0,0-1 16,-21 1-16,21-1 0,0 1 15,-21-1-15,21 1 0,0-1 0,0 22 16,-21-22-16,21 1 0,-22-1 0,22 22 16,0-22-16,0-20 0,0 20 15,0 1-15,0-22 0,0 0 0,0 1 16,0-22-16,0 0 0,0 0 0,0 0 15,22-21-15,-1 0 0,0 0 16,0 0-16,21-21 16,-20 0-16,-1-21 0,0-1 0,21 22 15,-21-21-15,1-22 0,-1 22 16,0-21-16,0 20 0,-21-20 0,0-1 16,0 1-16,0-1 0,-21 22 0,0-22 15,-22 22-15,22 0 0,-21-1 16,21 22-16,-22-21 0,22 21 0,0 21 15,0-21-15,0 21 0,0 0 16,42 0 0,-21-22-1,21 22-15,21 0 16,-21 0-16,1 0 0,20-21 0,0 0 16,-21 21-16,22-21 0,-1 0 0,0 21 15,22-21-15,-22-22 0,1 22 16,-1 0-16,0-21 0,1-1 0,-1 1 15,0 21-15,-21-22 0,22 1 0,-22 0 16,-21 21-16,21-22 0,-21 22 16,21 0-16,-21 0 0,0 0 0,0-1 15,-21 44 1,21-1 0,-21 21-16,21-21 0,-21 22 0,21-1 15,0 0-15,0 1 16,0-1-16,0 0 0,0 22 0,0-22 15,0 0-15,0 1 0,0-22 0,0 21 16,0 1-16,0-22 0,21 0 16,0 0-16,0 0 0,0-21 15,1 0-15,-1 0 0,0 0 16,0 0-16,0-21 0,0 21 16</inkml:trace>
  <inkml:trace contextRef="#ctx0" brushRef="#br0" timeOffset="137048.15">8318 15240 0,'22'0'32,"-1"0"-32,0 0 15,0 0-15,0 0 0,0 0 16,22 0-16,20 0 0,-42-21 15,1 21-15,-1-21 0,21 21 0</inkml:trace>
  <inkml:trace contextRef="#ctx0" brushRef="#br0" timeOffset="137431.99">8763 15473 0,'0'0'0,"21"21"16,0-21 0,0 0-16,1 0 0,-1 0 0,0 0 15,0-21-15,0 21 0,22-21 0,-22 0 16,0 21-16,0-22 0,0 1 16,0 0-16,1 0 0,-22 0 15,0 0-15,0-1 0,-22 1 16,1 0-16,0 21 15,0 0-15,0 0 0,0 0 0,-1 0 16,1 0-16,0 21 0,0 0 0,21 1 16,0-1-16,0 0 0,0 0 15,0 21-15,0-20 0,0 20 0,0-21 16,0 0-16,21 0 0,0 1 0,0-1 16,1 0-16,-1 0 0,0 0 15,0-21-15,0 21 0,0-21 0,22 0 16,-22 0-16,0 0 0,0 0 0,22 0 15,-22 0-15,0-21 0,21 21 16,-21-21-16,1 21 0</inkml:trace>
  <inkml:trace contextRef="#ctx0" brushRef="#br0" timeOffset="137748.01">9546 15304 0,'0'0'15,"21"-22"-15,22-20 16,-22 42-16,0 0 15,0 0-15,0 0 0,0 21 16,1 0-16,-22 1 0,21-1 16,0 0-16,-21 0 0,0 0 15,0 0-15,0 22 0,21-22 0,-21 0 16,0 0-16,0 0 0,0 1 16,0-1-16,-21 0 0,0 0 0,21 0 15,-21-21-15,21 21 0,-22-21 0,1 0 16,21-21 15,0 0-31,21 0 0,-21 0 0,22 0 16,-1-1-16,0 1 0,-21-21 15,21 0-15,0-1 0,0 22 0,1-21 16,-1-1-16,0 1 0,0 0 0,21-1 16,1 22-16,-22-21 0</inkml:trace>
  <inkml:trace contextRef="#ctx0" brushRef="#br0" timeOffset="138203.79">10816 15050 0,'0'-22'15,"0"44"-15,0-65 0,-21 43 0,0 0 16,0 0-16,-1 21 0,1 1 16,0-1-16,0 0 0,0 21 0,0-21 15,-1 22-15,1-1 0,21 0 16,0 1-16,0-1 0,0 0 0,0 1 16,0-1-16,0 0 0,0-20 0,0-1 15,21 21-15,1-21 0,-1-21 16,21 21-16,0 1 0,1-22 15,-1 0-15,0 0 0,1 0 0,-1 0 16,22 0-16,-22-22 0,21 1 0,-20 0 16,20 0-16,-20 0 0,-1-22 15</inkml:trace>
  <inkml:trace contextRef="#ctx0" brushRef="#br0" timeOffset="138448.41">11620 14711 0,'-21'21'16,"21"21"-16,-21-20 15,21 20-15,0 0 0,0 1 16,0-1-16,-21 21 0,21-20 0,-21 20 16,21-20-16,0-1 0,0 21 0,-21-20 15,21-1-15,-22 0 0,22-20 16,0 20-16,0-21 0,0 0 0,0 0 15,0 1-15,22-22 32,-1 0-32,0 0 0,0-22 0</inkml:trace>
  <inkml:trace contextRef="#ctx0" brushRef="#br0" timeOffset="138932.04">12340 15134 0,'0'0'0,"-42"-63"15,-1 42-15,22 21 0,0 0 16,0 0-16,0 0 0,-22 0 16,22 0-16,-21 21 0,21 0 0,0 0 15,-22 21-15,22-20 0,0 20 16,0 0-16,0-21 0,-1 22 0,22-1 15,0 0-15,0-20 0,0-1 0,0 21 16,0-21-16,0 0 0,22 1 16,-1-22-16,0 21 0,0-21 0,0 0 15,0 0-15,1 0 0,20 0 0,-21 0 16,0 0-16,0-21 0,1-1 16,20 22-16,-21-21 0,0 0 0,0-21 15,1 21-15,-1-22 0,0 22 0,0-21 16,0-1-16,-21 1 15,21 0-15,-21-1 0,22 22 0,-22 0 16,0 0-16,0 0 0,0 42 31,0 0-31,0 0 0,0 22 0,0-22 16,0 21-16,0-21 0,0 22 0,0-22 16,0 21-16,0-21 0,0 0 15,0 22-15,0-22 0,0 0 0,0 0 16,0 0-16,21 1 0,0-22 15,0 0-15,0 0 16,0 0-16,1 0 0</inkml:trace>
  <inkml:trace contextRef="#ctx0" brushRef="#br0" timeOffset="139387.78">13102 15240 0,'0'0'0,"0"-21"0,0-21 15,0 20-15,0 1 0,-21 21 0,0-21 16,0 21-16,-1 0 0,1 0 0,0 0 16,0 0-16,0 0 0,0 0 15,-22 0-15,22 21 0,0-21 0,0 21 16,0 1-16,-1-1 0,1 0 0,21 0 16,-21 0-16,21 0 15,0 1-15,0-1 0,0 0 16,0 0-16,21 0 0,0-21 15,1 0-15,-1 0 0,0 0 16,0 21-16,0-21 0,0 0 0,1 0 16,-1 0-16,0 0 0,0 22 15,0-22-15,0 0 0,1 21 16,-1 0-16,-21 0 16,0 0-16,-21 0 15,-1-21-15,1 0 0,0 22 16,0-22-16,0 0 0,0 21 0,-1-21 15,-20 0-15,21 0 0,0 0 16,0 0-16,-1 0 16,1 0-16,0 0 15,21-21 1,0-1-16,0 1 16,0 0-1,0 0-15,21 21 0,0 0 0</inkml:trace>
  <inkml:trace contextRef="#ctx0" brushRef="#br0" timeOffset="139871.5">13674 15177 0,'0'0'0,"21"-22"0,21 22 0,-21-21 15,0 0-15,1 21 0,-1-21 0,-21 0 16,-21 21 0,-1 0-16,1 0 15,0 0-15,-21 0 0,-1 0 16,1 0-16,21 21 0,-21 0 16,-1-21-16,22 21 0,0 0 0,0-21 15,0 22-15,21-1 0,-22-21 0,22 21 16,0 0-16,0 0 15,0 0-15,22-21 0,-1 0 16,0 22-16,0-22 0,0 21 0,0-21 16,1 0-16,-1 21 0,21-21 15,-21 0-15,0 21 0,1-21 0,-1 21 16,-21 0-16,21-21 16,-21 22-16,0-1 15,-21 0 1,0 0-16,-1-21 15,1 0-15,0 0 0,0 21 0,0-21 16,-22 0-16,22 0 0,0 21 0,0-21 16,0 0-16,0 0 0,-1 0 15,1 0-15,0 0 0,0 0 16,0 0-16,0 0 16,-1 0-16,1 0 0,0-21 0</inkml:trace>
  <inkml:trace contextRef="#ctx0" brushRef="#br0" timeOffset="141023.82">3238 17082 0,'22'-22'0,"-1"1"16,-21 0-16,0 0 15,0 0-15,0 0 0,0-1 16,0 1-16,-21 0 15,-1 21-15,1 0 0,-21-21 0,0 21 16,20 0-16,-20 0 0,0 0 16,-1 21-16,22 0 0,-21 0 15,0 1-15,20-1 0,1 21 16,-21-21-16,42 22 0,-21-22 0,21 21 16,0-21-16,0 22 0,0-22 15,0 21-15,0-21 0,21 0 0,-21 1 16,21-22-16,0 21 0,0-21 15,1 0-15,-1 0 0,0 0 0,0 0 16,0 0-16,22-21 0,-22-1 16,0 1-16,21 0 0,-21 0 0,22 0 15,-22-22-15,0 22 0,0 0 16,0 0-16,-21 0 0,0 0 0,0-1 16,0 1-16,0 42 46,0 1-46,0-1 0,0 0 0,0 0 16,0 21-16,0-20 0,0-1 16,0 0-16,0 0 0,0 0 0,22 0 15,-22 1-15,21-22 0,0 0 16,21 21-16,-21-21 0,1 0 0,-1 0 16,21 0-16,-21-21 0,22-1 15,-22 22-15,21-21 0,-21 0 0,0 0 16,22 0-16,-22-22 0,0 22 15,-21-21-15,0 21 0,0-22 16,0 1-16,0 0 0,0-1 0,0 1 16,-21 0-16,-21-1 0,20 1 15,-20 0-15,-21-1 0,20 22 0,-20-21 16,-1 21-16,1 0 0,-1-1 16,1 22-16,-1 0 0,1 0 0,-22 0 15,22 22-15,-22-1 0,0 21 16,1 0-16,20 1 0,-21-1 0,22 22 15,-1-1-15,1 1 0,21 20 16,20-20-16,-20 20 0,42 1 16,0-21-16,0 20 0,0-20 0,21-1 15,22 1-15,-1-1 16,0-20-16,1-1 0,20 0 0,1-21 16,-1 1-16,1-1 0,-1 0 15,1-21-15,-1 0 0,1 0 0,-1-21 16,1 21-16</inkml:trace>
  <inkml:trace contextRef="#ctx0" brushRef="#br0" timeOffset="141503.25">4551 16743 0,'0'0'0,"0"-21"16,-21 21-16,-1 0 15,1 42-15,0-21 16,21 22-16,0-1 0,-21 0 0,0 1 16,21-1-16,-21 0 0,-1 22 15,1-22-15,21 0 0,-21 1 0,0-1 16,21-21-16,-21 22 0,0-22 16,21 21-16,-22-21 0,22 0 15,0-42 1,0 0-1,0 0-15,22 0 0,-1 0 0,0-22 16,0 22-16,-21-21 0,21-22 16,0 22-16,1 0 0,-1-1 0,0-20 15,0 20-15,-21 1 0,21 0 16,0 21-16,1-1 0,-1 22 16,0 0-16,0 22 15,0 20-15,-21-21 0,21 21 0,-21-20 16,0 20-16,22 0 0,-1 1 15,-21-1-15,0 0 0,0-21 0,21 22 16,-21-1-16,0-21 0,21 22 0,-21-22 16,0 0-16,0 0 15,0 0-15,0 0 0,0 1 16,-21-22 0,0 0-16,0-22 0,-1 1 15,1 21-15</inkml:trace>
  <inkml:trace contextRef="#ctx0" brushRef="#br0" timeOffset="142364.24">4212 17230 0,'0'0'0,"-21"0"0,0 0 16,21-21-16,42-1 31,-21 22-31,0 0 0,22 0 0,-1-21 16,0 21-16,22-21 15,-1 0-15,1 21 0,-1-21 0,1 0 16,-1-1-16,1 1 0,-1 0 15,1 0-15,-22 0 0,22 0 0,-22-1 16,0-20-16,1 21 0,-1 0 16,0-22-16,-20 22 0,-22 0 0,0 0 15,0 0-15,0 0 0,-22 21 16,1 0 0,0 0-16,0 21 0,0 21 0,0-21 15,-1 22-15,22-1 0,0 0 16,-21 1-16,21 20 0,-21-21 0,21 22 15,-21-22-15,21 22 16,0-1-16,0 1 0,-21-1 0,21 1 16,-21 20-16,21-20 0,0-1 15,-22 22-15,22-21 0,-21-1 0,0 1 16,21-1-16,0 1 0,0-1 16,-21 1-16,21-1 0,0-21 0,0-20 15,0 20-15,0-21 0,21-21 16,0 0-16,0 0 0,1-21 15,-1 0-15,21-22 0,-21 22 16,22-21-16,-22-22 0,21 22 0,0 0 16,-20-1-16,-1-20 0,0 21 15,0-22-15,-21 22 0,0-22 16,0 22-16,-21-22 0,0 1 0,0 21 16,-22-1-16,22 1 0,-21 0 15,21-1-15,-22 22 0,1-21 0,21 21 16,-22 21-16,22-22 0,0 22 15,0 0-15,42 0 32,0 0-32,0 0 0,1-21 0,20 21 15,-21 0-15,21-21 0,1 21 16,-1-21-16,22 0 0,-22 0 16,21 21-16,1-22 0,-1 1 0,1-21 15,-1 21-15,1 0 0,-1-22 16,-20 22-16,-1-21 0,0 21 0,-20-1 15,20-20-15,-21 21 0,-21 0 0,0-22 16,0 22-16,0 0 0,0 0 16,-21 0-16,0 21 0,0 0 15,-1 0-15,22 21 16,-21 0-16,21 0 0,-21 0 0,21 22 16,0-1-16,0 0 0,0 1 15,0-1-15,0 0 0,0 1 16,0-1-16,21 0 0,-21 1 0,21-1 0,-21-21 15,22 22-15,-1-22 16,0 0-16,-21 0 0,21 0 0,0 0 16,0-21-16,1 0 0,-1 0 15,0 0-15,0 0 0,0-21 16,-21 0-16,21 0 0,-21 0 16,0 0-16</inkml:trace>
  <inkml:trace contextRef="#ctx0" brushRef="#br0" timeOffset="142556">5842 17060 0,'0'22'16,"0"-1"-16,0 0 16,21-21-16,0 0 0,0 21 15,1-21-15,20 0 0,-21 0 0,0 0 16,22 0-16,-22-21 0,21 0 15,-21 21-15,22-21 0,-22-1 0,0 22 16,0-21-16</inkml:trace>
  <inkml:trace contextRef="#ctx0" brushRef="#br0" timeOffset="142919.82">6392 17187 0,'0'0'0,"0"22"0,0-1 16,21-21-16,1 0 16,-1 0-16,0 0 15,0 0-15,0-21 0,0-1 16,1 1-16,-22 0 16,0 0-16,0 0 0,0 0 15,0-1-15,0 1 0,0 0 0,-22 0 16,1 0-16,0 21 0,0 0 15,0 0-15,0 0 16,-1 0-16,22 21 0,0 0 0,0 0 16,0 0-16,0 22 0,0-22 15,0 21-15,0-21 0,0 22 0,0-22 16,0 21-16,0-21 0,22 22 0,-1-22 16,-21 0-16,21 0 0,0 0 15,0 1-15,0-1 0,1 0 0,-1-21 16,0 0-16,0 0 0,0 0 15,0 0-15,1 0 0,20-21 16</inkml:trace>
  <inkml:trace contextRef="#ctx0" brushRef="#br0" timeOffset="143232.49">7070 17039 0,'0'0'0,"0"-21"16,21 21-16,-21 21 15,21-21-15,-21 21 0,0 1 0,0-1 16,21 0-16,-21 0 0,0 0 16,21 22-16,-21-22 0,0 0 0,0 21 15,0-21-15,0 1 0,0-1 0,0 0 16,0 21-16,0-21 16,0 1-16,0-1 0,0-42 46,0-1-46,0 1 0,0 0 16,0 0-16,0 0 0,0-22 16,21 22-16,-21-21 0,22 0 0,-1-1 15,-21 1-15,21 21 0,0-22 16,-21 1-16,21 0 0,0 21 0</inkml:trace>
  <inkml:trace contextRef="#ctx0" brushRef="#br0" timeOffset="144052.01">8445 16997 0,'0'-21'0,"0"0"0,22-1 15,-1 1-15,0 0 16,21 0-16,-21 0 0,1 0 0,-1-1 15,21 1-15,-21 0 0,-21 0 16,21 0-16,-21 0 0,0-1 0,0 1 16,-21 0-16,0 0 0,0 21 0,0-21 15,-22 21-15,1 0 0,0 0 16,-1 0-16,1 0 0,0 0 16,-1 0-16,22 21 0,-21-21 0,0 21 15,20 0-15,1-21 0,0 21 16,21 1-16,0-1 0,0 0 0,0 21 15,21-21-15,0 22 0,22-22 16,-1 21-16,-21-21 0,43 22 0,-22-22 16,0 21-16,1-21 0,-1 1 15,22 20-15,-22-21 0,-21 0 0,21 0 16,-20 1-16,-22-1 0,0 0 0,0 0 16,0 0-16,-43 0 0,22 1 15,-21-1-15,-1 0 0,1-21 0,0 21 16,-22-21-16,22 0 15,-22 0-15,1 0 0,-1 0 0,22 0 16,-21 0-16,-1 0 0,1-21 0,20 0 16,1 0-16,0-1 0,-1-20 15,1 21-15,21-21 0,0-1 0,-1 1 16,22 0-16,0-1 0,0 1 16,0 0-16,0-1 0,22 1 0,-1 21 15,21 21-15,0 0 0,1 0 16,-1 0-16,0 21 0,1 21 0,-1-21 15,0 22-15,1-1 0,-22-21 0,21 22 16,-21-1-16,1 0 0,-22-21 16,21 22-16,-21-22 0,21 21 15,-21-21-15,0 1 0,0-1 16,0 0-16,21 0 0,0-21 16,0 0-16,1 0 15,-1 0-15,0 0 0,0 0 16,0 0-16,22-21 0,-22 0 0,21 0 15,-21 21-15,22-22 0,-22 1 16,21 0-16</inkml:trace>
  <inkml:trace contextRef="#ctx0" brushRef="#br0" timeOffset="144656.1">8869 17039 0,'0'0'0,"0"21"31,-21-21-15,21 22-16,0-1 0,-22 0 15,22 0-15,0 21 0,0-20 0,0-1 16,0 0-16,0 0 0,0 0 0,0 0 16,0 1-16,0-1 0,22 0 15,-1-21-15,0 0 0,-21 21 0,21-21 16,0 0-16,0 0 16,1 0-16,-1-21 0,0 0 0,0 0 15,21 21-15,-20-22 0,-1 1 16,0 0-16,-21 0 0,21-21 15,-21 20-15,21 1 0,-21 0 0,0 0 16,0 0-16,0 0 0,0 42 31,0 0-15,0 0-16,0 0 0,0 0 16,0 22-16,0-22 15,0 0-15,0 0 0,21 0 16,-21 1-16,22-1 0,-22 0 15,21-21-15,0 0 0,0 0 16,0 0-16,0 0 16,1-21-16,-1 21 0,0-21 15,0-1-15,0 1 0,0 0 16,1 0-16,-1 0 0,0 0 0,-21-22 16,21 22-16,-21 0 0,21 0 0,-21 0 15,0-1-15,0 1 0,21 21 16,-21 21-1,0 1-15,0-1 16,0 0-16,0 0 0,0 0 0,0 22 16,0-22-16,22 0 0,-22 0 0,0 0 15,0 0-15,0 1 0,21-22 16,0 21-16,-21 0 0,21-21 0,0 0 16,0 0-16,1 0 15,-1 0-15,0 0 0,0-21 16,0 0-16,0 21 0,1-22 0,-22 1 15</inkml:trace>
  <inkml:trace contextRef="#ctx0" brushRef="#br0" timeOffset="145020.34">9779 16658 0,'0'0'16,"-21"-21"-16,0 0 0,-1 21 0,1 0 0,0 0 15,0 0-15,0 21 0,0 0 16,-1 0-16,22 22 0,0-22 0,0 21 15,0-21-15,0 22 16,0-22-16,0 21 0,22-21 0,-1 1 16,0-1-16,0-21 0,0 21 0,0-21 15,1 0-15,-1 0 0,0 0 16,0 0-16,0-21 0,0 21 16,1-21-16,-22-1 0,0 1 15,21-21-15,-21 21 0,0 0 0,0-22 16,0 22-16,0-21 0,-21 21 0,21-1 15,-22-20-15,1 21 0,0 0 16,0 21-16,0 0 0,0 0 0,-1 0 16,22 21-1,0 0-15,0 0 16,0 0-16,0 22 0,0-22 0,0 0 16,0 0-16,22 0 0,-1 22 15,0-22-15,0 0 0,0-21 16,22 0-16</inkml:trace>
  <inkml:trace contextRef="#ctx0" brushRef="#br0" timeOffset="145301.5">10562 16468 0,'0'0'0,"-21"-21"0,0 21 16,0 0-16,21 21 0,-22 0 15,22 0-15,0 21 0,0-20 16,-21 20-16,21 0 0,-21 1 0,21-1 16,0 21-16,-21-20 0,21-1 15,0 0-15,0 22 0,-21-22 0,21 1 16,0-22-16,-21 21 0,21 0 16,0-20-16,0-1 0,0 0 0,0 0 15,21-21 1,0 0-16,0 0 15,0-21-15,0 0 0,1 0 16</inkml:trace>
  <inkml:trace contextRef="#ctx0" brushRef="#br0" timeOffset="145685.46">10604 17103 0,'0'21'15,"22"-21"1,-1 21-16,0-21 15,0 0-15,0 0 16,0 0-16,1 0 16,-1-21-16,21 21 0,-21-21 0,0 21 15,1-21-15,-1-1 0,0 1 16,-21 0-16,0 0 0,0 0 0,0 0 16,0-1-16,0 1 0,0 0 0,-21 21 15,0-21-15,-1 0 0,1 21 16,0 0-16,0 0 0,0 0 0,0 21 15,-1 0-15,1 0 0,0 0 16,-21 22-16,42-22 0,-21 21 0,-1 1 16,22-22-16,-21 21 0,21 0 15,0-20-15,0-1 0,0 21 16,0-21-16,21-21 0,1 21 0,-1 1 16,0-1-16,0-21 0,21 0 15,-20 0-15,-1 0 0,21 0 0,0 0 16,-20 0-16,20-21 0,0 21 15,-21-22-15,22 1 0,-22 0 0,21 0 16,-21 0-16,1 0 0,-1-22 0</inkml:trace>
  <inkml:trace contextRef="#ctx0" brushRef="#br0" timeOffset="145973.04">10393 16531 0,'0'0'0,"-21"0"0,21 21 15,21-21 1,0 0-16,21 0 0,-21 0 16,43 0-16,-22 0 0,1-21 0,20 21 15,1 0-15,-1-21 0,1 21 16,-1 0-16,-21 0 0,22 0 0,-22 0 15,1-21-15,-1 21 0,0 0 16,-21 0-16,1 0 0,-1 0 16</inkml:trace>
  <inkml:trace contextRef="#ctx0" brushRef="#br1" timeOffset="184247.91">13314 2561 0,'-21'0'16,"-1"0"31,1 0-32,0 0 1,0 0-1,0 0 1,0 0-16,-1 0 0,1 0 31,0 0-31,0 0 16,0 0 0,0 0-1,-1 0 1,1 0-1,0-21 1,0 21-16,0 0 31,42 0 47,0 0-62,0 0-16,0 0 16,1 0-16,-1 0 15,0 0-15,0 0 0,0 0 16,0 0-16,1 0 16,-1 0-16,0 0 0,0 0 15,0 0-15,0 0 0,1 0 16,-1 0-16,0 0 15,0 0-15,0 0 0,0 0 16,1 0-16,-1 0 16,0 0-16,0 0 0,0 0 15,0 0-15,1 0 16,-1 0-16,0 0 0,0 0 0,0 0 16,0 0-16,22 0 15,-22 0-15,0-21 0,0 21 16,0 0-16,1 0 0,-1 0 0,0 0 15,0 0-15,0 0 0,0 0 16,1 0-16,20 0 0,-21 0 0,0-21 16,0 21-16,22 0 0,-22 0 15,0 0-15,21 0 0,-20 0 0,20 0 16,-21 0-16,21 0 0,-20 0 0,20 0 16,-21 0-16,0 0 0,22 0 15,-22 0-15,0 0 0,21 0 0,-21 0 16,1 0-16,-1 0 0,0 0 15,21 0-15,-21 0 0,1 0 0,-1 0 16,21 0-16,-21 0 16,0 0-16,1 0 0,20 0 0,-21 0 15,0-21-15,22 21 0,-22 0 0,0 0 16,21 0-16,-21 0 0,22 0 16,-22 0-16,0 0 0,21 0 0,-20 0 15,-1 0-15,0 0 0,0 0 16,0 0-16,22 0 0,-22-22 0,0 22 15,0 0-15,0 0 0,0 0 16,1 0-16,-1 0 0,21 0 0,-21 0 16,0 0-16,1 0 0,-1 0 15,0 0-15,0 0 0,0 0 16,0 0 0,1 0-1,-22-21 95,0 0-110</inkml:trace>
  <inkml:trace contextRef="#ctx0" brushRef="#br1" timeOffset="185455.42">15409 2096 0,'21'21'125,"1"-21"-125,-1 0 16,-21 21-16,21 0 16,0-21-16,-21 21 0,21-21 15,0 0-15,1 21 0,-1-21 16,0 22-16,0-22 15,0 0-15,0 21 0,1-21 16,-1 0-16,-21 21 16,21-21-16,0 0 0,0 0 15,0 21-15,1-21 0,-1 0 16,0 0-16,0 21 0,0-21 16,0 0-16,1 0 0,-1 21 0,0-21 15,0 0-15,0 0 16,0 0-16,1 0 0,-22 22 0,21-22 15,0 0-15,0 0 16,0 0 0,-42 21 62,0-21-78,21 21 15,-21-21-15,0 21 16,-1-21-16,1 0 16,21 21-16,-21-21 0,0 21 15,0-21-15,0 22 16,-1-1-16,1-21 16,21 21-16,-21-21 0,0 0 15,21 21-15,-21-21 0,0 21 16,-1-21-16,22 21 0,-21-21 0,0 0 15,21 22-15,0-1 0,-21-21 16,0 0-16,0 21 0,-1-21 16,22 21-16,-21-21 0,0 21 15,21 0 1,-21-21-16,0 22 0,0-22 16,21 21-16,-22-21 15,22 21-15,-21-21 16,21 21-1,-21-21-15,21 21 16</inkml:trace>
  <inkml:trace contextRef="#ctx0" brushRef="#br1" timeOffset="187655.16">12361 16785 0,'-21'0'0,"0"0"15,0 0 1,21-21 15,-21 21-31,21-21 16,0 0-1,0 0 17,21 21-17,0 0-15,0 0 16,0 0 0,0 0-16,1 0 0,-1-22 15,0 22-15,0 0 16,0 0-16,0 0 15,1 0-15,-1 0 0,0 0 0,0 0 16,21 0-16,-20 0 0,-1 0 16,21 0-16,-21 0 0,22 0 0,-22 0 15,21 0-15,-21 0 0,22 0 16,-22 0-16,0 0 0,21 0 0,-21 0 16,22 0-16,-22 0 0,21 0 0,1 0 15,-22 0-15,21 0 0,0 0 16,-20 0-16,20 0 0,0 0 15,1-21-15,-1 21 0,0 0 16,1 0-16,-22 0 0,21 0 0,0 0 16,1-21-16,-22 21 0,21 0 0,-21 0 15,22 0-15,-1 0 0,-21 0 16,22 0-16,-22 0 0,0 0 0,21 0 16,1 0-16,-22 0 0,21 0 15,-21 0-15,22 0 0,-1 0 0,-21-21 16,21 21-16,1 0 0,-22 0 0,21 0 15,-21 0-15,22 0 0,-1 0 16,-21 0-16,22 0 0,-22 0 16,21 0-16,-21 0 0,0 0 0,1 0 15,20 0-15,-21 0 0,0 0 16,0 0-16,1 0 0,-1 0 0,0 0 16,0 0-16,0 0 15,0 0-15,1 0 16,-1 0-16,0 0 15,0 0 1,0 0-16,-21-21 31,21 21-31,-21-21 47,0-1-31,-21 22-1</inkml:trace>
  <inkml:trace contextRef="#ctx0" brushRef="#br1" timeOffset="188567.08">14817 16129 0,'0'21'46,"21"-21"-30,-21 21 0,0 1-16,21-22 0,0 21 15,-21 0 1,21-21-16,0 21 0,1-21 16,-22 21-16,21-21 0,0 21 15,0-21-15,0 22 16,0-22-16,-21 21 0,22-21 0,-1 0 15,0 21-15,0-21 16,0 0-16,-21 21 0,21-21 0,1 0 16,-1 0-16,0 21 0,0-21 15,0 0 1,0 0-16,1 0 16,-1 0-1,-21 21 1,0 1 15,0-1-15,0 0-1,-21 0 1,-1-21-16,1 0 16,21 21-16,-21-21 0,0 21 15,0-21-15,0 22 0,-1-1 0,1-21 16,-21 21-16,21 0 15,0 0-15,-22-21 0,22 21 0,-21 1 16,21-1-16,-1 0 0,-20 0 0,21 0 16,0-21-16,0 21 0,-22 1 15,22-1-15,0 0 0,0-21 0,0 21 16,-1-21-16,1 21 0,0 0 16,0-21-16,0 0 0,0 22 0,-1-22 15,22 21-15,-21-21 0,0 0 16,0 21-16,21 0 31,-21-21-15,21 21 31,21-21-32,-21-21 16,0 0-15,0 0-16,0 0 16</inkml:trace>
  <inkml:trace contextRef="#ctx0" brushRef="#br1" timeOffset="191719.82">17992 1397 0,'0'-21'31,"0"0"-15,0 0-16,-22-1 15,1 1 1,0 21 0,21-21-16,0 0 0,-21 21 15,0 0-15,21-21 16,-21 21-1,-1 0 1,1 0 15,0 0-15,0 0 31,0 0-32,0 0 17,-1 0-17,22 21-15,-21-21 16,0 21-16,21 0 16,-21-21-1,0 21-15,0 1 0,-1-1 16,22 0-16,0 0 0,0 0 15,-21 0-15,21 1 0,-21-1 0,21 21 16,0-21-16,0 22 0,0-1 16,0-21-16,0 21 0,0 1 0,0-1 15,0 0-15,0 1 0,0-22 0,0 21 16,0 1-16,0-22 0,0 21 16,0-21-16,21 0 0,0 22 0,-21-22 15,22 0-15,-1 0 16,0 0-16,0 1 0,21-1 15,-20-21-15,-1 0 0,0 21 0,0-21 16,0 0-16,22 0 0,-22 0 16,21 0-16,-21 0 0,22-21 0,-1 21 15,-21-21-15,21-1 0,1 22 16,-22-21-16,21 0 0,-21 0 0,22 0 16,-22-22-16,0 22 0,0-21 0,0 21 15,1-22-15,-22 1 0,0 0 16,21-22-16,-21 22 0,0 0 0,0-22 15,0 22-15,0-1 0,0 1 16,-21 0-16,-1-1 0,1 1 0,0 21 16,0 0-16,-21 0 15,20-22-15,-20 43 0,0-21 0,-1 0 16,1 0-16,0 21 0,-1 0 16,1 0-16,0 0 0,-1 0 0,1 0 15,0 0-15,-1 21 0,22-21 16,-21 21-16,21 0 0,-22 0 0,22 1 15,0 20-15,0-21 0,0 0 16,21 22-16,0-22 0,0 21 0,0 0 16,0 1-16,0-1 0,0 0 0,0 1 15,21-1-15,0-21 0,0 22 16,0-1-16,1 0 0,-1-21 0,21 1 16,-21 20-16,0-21 15,22 0-15,-22 0 0,0 1 0,21-1 16,-20-21-16,20 21 0,0-21 0,1 0 15,-22 0-15,21 0 0,0 0 16,1 0-16,-1 0 0,-21 0 0,22-21 16,-1 0-16,0 21 0,1-22 15,-1 1-15,-21 0 0,21 0 0,-20 0 16,-1 21-16,0-21 0,0-1 16,0 1-16,-21 0 0,21 0 0,-21 0 15,22 21-15,-22-21 0,0-1 16,0 44 31,0-1-47,0 0 15,0 0-15,0 0 0,0 0 16,0 1-16,0-1 0,0 0 0,0 0 16,-22 0-16,22 0 0,0 1 15,-21-1-15,21 0 16,0 0-16,-21-21 47,21-21-47,0 0 15,0 0 1,0-1-16,0 1 0,0-21 0,0 21 16,21 0-16,0-1 0,1 1 15,-1 0-15,0-21 0,0 21 0,0-1 16,22 1-16,-22 21 0,0-21 0,0 21 15,21 0-15,-20 0 0,-1 0 16,0 0-16,0 0 0,0 21 16,0 0-16,-21 1 15,0-1-15,0 0 0,0 0 0,0 21 16,0-20-16,0-1 0,0 0 16,0 0-16,0 0 15,0 0-15,0 1 0,0-1 16,0 0-1,0-42 32,0 0-47,0-1 0,0 1 0,0 0 16</inkml:trace>
  <inkml:trace contextRef="#ctx0" brushRef="#br1" timeOffset="192832.22">19240 1291 0,'0'0'0,"-21"0"15,0 0-15,0 0 16,0 0-1,21 21-15,0 1 16,-21-22-16,21 42 0,0-21 0,0 0 16,0 0-16,0 22 0,0-1 0,0 0 15,0-20-15,0 20 0,0 0 16,0 1-16,0-1 0,0 0 0,-22 1 16,22-1-16,0-21 0,-21 21 15,21-20-15,0 20 0,0-21 0,0 0 16,0 0-16,0 1 0,0-1 15,0 0-15,21-21 0,1 21 16,-1-21-16,0 0 0,0 0 16,0 0-16,0 0 0,22-21 15,-22 0-15,0 21 0,0-21 0,0-1 16,1 1-16,-1 0 0,0 0 16,-21 0-16,21 0 0,0-1 15,-21 1-15,0 0 0,21 0 0,1 0 16,-22 42 31,0 0-47,0 0 15,0 0-15,-22 1 0,22-1 16,0 0-16,0 0 0,0 0 16,0 0-16,0 1 15,22-22-15,-22 21 16,21-21-16,0 0 0,0 0 15,0 0-15,0 0 0,1 0 0,-1 0 16,0 0-16,0 0 0,0-21 16,0-1-16,1 22 0,-1-21 0,0 0 15,0 0-15,-21 0 0,21 0 16,-21-1-16,21 1 0,-21 0 16,0 0-1,0 42 32,0 0-47,0 0 0,0 1 16,0-1-16,0 0 0,0 0 15,0 0-15,0 0 0,0 22 16,-21-22-16,21 21 0,0-21 0,0 22 16,0-1-16,0 22 0,-21-22 15,21 21-15,0-20 0,0 20 0,-21 1 16,0-22-16,21 22 0,-21-1 0,-1-21 15,1 22-15,21-22 0,-21 1 16,0 20-16,21-21 0,-21 1 0,0-1 16,21 0-16,-22 1 0,22-22 0,-21 21 15,0-21-15,21 1 0,0-1 16,-21 0-16,0 0 0,21 0 0,-21-21 16,21 21-16,-22-21 0,1 0 15,0 0 1,21-21-16,-21 0 15,21 0-15,-21 0 0,21 0 0,0-22 16,0 22-16,-21-21 0,21-22 16,0 22-16,0 0 0,0-22 0,0 1 15,0-1-15,0 1 0,0-1 0,21 1 16,-21-1-16,21 1 0,0 20 16,0-20-16,0 20 0,1 22 0,-1-21 15,0 21-15,0 0 0,21-1 16,-20 1-16,-1 0 0,21 0 15,-21 0-15,0 21 0,22-21 0,-22-1 16,0 22-16,0 0 0,0-21 16,1 21-16,-1 0 0,-21-21 0,21 21 15</inkml:trace>
  <inkml:trace contextRef="#ctx0" brushRef="#br1" timeOffset="194196.01">21569 1503 0,'0'0'0,"21"-21"0,-21 0 15,0-1-15,0 1 16,0 0-16,0 0 0,0 0 16,-21 21-1,0 0-15,-1 0 16,1 0-16,0 0 0,0 0 16,21 21-16,-42 0 0,20 0 0,1 0 15,0 22-15,0-22 0,0 21 16,0 1-16,21-1 0,-22 21 15,1-20-15,21-1 0,-21 0 0,21 22 16,0-22-16,0 1 0,0-1 16,0 0-16,0 1 0,0-22 0,21 0 15,0 21-15,22-21 0,-22 1 16,0-22-16,21 21 0,-20-21 0,20 0 16,0 0-16,1 0 0,-1 0 0,0 0 15,1-21-15,-1-1 0,0 1 16,1 0-16,-1 0 0,0 0 0,-21-22 15,22 1-15,-22 21 0,0-21 16,0-1-16,-21-20 0,21 20 0,-21 1 16,0-21-16,0 20 15,0 1-15,-21-22 0,0 22 0,-21 0 16,21-1-16,-1 1 0,-20 21 0,0-21 16,-1 20-16,1 1 0,0 0 15,-1 0-15,1 21 0,0 0 0,-1 0 16,1 0-16,21 21 0,-21 0 15,20 0-15,1 22 0,0-22 0,0 21 16,0 1-16,21-1 0,-21 0 16,21 1-16,0 20 0,0-21 0,0 1 15,0 20-15,0-20 0,0-1 16,21 0-16,0 1 0,0-22 0,0 21 16,0-21-16,1 0 0,20 1 15,-21-1-15,21 0 0,-20-21 16,20 0-16,0 0 0,1 0 0,-1 0 15,0 0-15,1 0 0,-1 0 16,0-21-16,1 21 0,-1-21 0,0-1 16,-21 1-16,22 0 0,-22-21 15,21 21-15,-21-1 0,1 1 0,-1 0 16,0 0-16,0 0 0,0 21 0,-21-21 16,21-1-16,-21 1 15,0 42 16,0 1-31,-21-22 16,21 21-16,-21 0 0,21 0 16,0 0-16,0 0 0,0 1 0,0 20 15,-21-21-15,21 0 0,0 0 0,-21 1 16,21-1-16,0 0 0,0 0 16,0 0-16,0 0 0,0 1 15,0-1 1,0-42 15,0-1-31,0 1 16,0 0-16,0 0 0,0 0 15,0-22-15,0 22 0,21 0 16,-21 0-16,21-21 0,0 20 0,0 1 16,1 0-16,-1 0 0,0 0 15,0 21-15,0-21 0,0 21 0,1 0 16,-1 0-16,0 0 0,0 0 0,0 21 15,0-21-15,-21 21 0,22 0 16,-1 0-16,-21 0 0,0 1 0,0 20 16,0-21-16,0 0 0,0 0 15,0 1-15,0-1 0,0 0 16,0 0-16,0 0 0,0 0 0,-21-21 16,21 22-16,-22-22 0,22 21 15,0 0-15,0-42 47,22 21-47,-22-21 16,21-1-16</inkml:trace>
  <inkml:trace contextRef="#ctx0" brushRef="#br1" timeOffset="194555.8">23177 1884 0,'0'0'0,"0"-21"15,-21 21 1,0-21-16,0 21 16,0 0-16,0 0 0,-1 0 15,1 0-15,0 0 0,0 0 16,0 0-16,0 21 0,-1 0 15,22 0-15,-21 0 0,0 0 0,0 1 16,21-1-16,0 21 0,0-21 16,-21 0-16,21 1 0,0-1 0,0 0 15,0 0-15,0 0 16,0 0-16,0 1 0,0-1 16,21 0-16,0-21 0,0 0 0,0 0 15,1 0-15,-1 0 0,0 0 16,21 0-16,-21 0 0,1 0 0,20 0 15,-21 0-15,0-21 0,22 0 16,-22 21-16,0-22 0</inkml:trace>
  <inkml:trace contextRef="#ctx0" brushRef="#br1" timeOffset="194979.36">23389 2096 0,'0'21'16,"21"-21"-1,0 0-15,1 0 16,-1 0-16,-21-21 0,21 21 16,0 0-16,0-22 0,0 1 0,1 21 15,-22-21-15,21 0 16,-21 0-16,0 0 15,0-1-15,0 1 0,0 0 16,-21 21-16,-1 0 0,1 0 16,0 0-16,0 0 0,0 0 0,0 0 15,-1 0-15,1 21 0,0 0 16,21 1-16,-21-1 0,0 0 0,0 0 16,21 0-16,0 0 0,0 22 15,0-22-15,0 0 0,0 0 0,0 0 16,0 1-16,0-1 0,0 0 15,21 0-15,0-21 0,0 0 16,0 0-16,0 0 0,1 0 0,-1 0 16,0 0-16,0 0 0,0 0 15,0 0-15,1 0 0,-1-21 16,0 21-16,0-21 0,0 0 0</inkml:trace>
  <inkml:trace contextRef="#ctx0" brushRef="#br1" timeOffset="195463.37">24765 2011 0,'0'0'0,"21"-21"16,-21 0-16,21 21 16,0 0-1,-21 21-15,0 0 0,0 0 16,0 0-16,0 22 16,0-22-16,0 0 0,0 0 0,-21 0 15,21 0-15,-21-21 0,21 22 16,0-1-16,0 0 0,0 0 15,0-42 17,0 0-17,0 0-15,0-1 0,0 1 0</inkml:trace>
  <inkml:trace contextRef="#ctx0" brushRef="#br1" timeOffset="195656.17">24828 1693 0,'0'-21'16,"-21"21"-1,21 21 32,0 1-31,21-1-1</inkml:trace>
  <inkml:trace contextRef="#ctx0" brushRef="#br1" timeOffset="196156.87">25146 1863 0,'0'21'0,"0"0"0,-21 0 15,21 0 1,0 1-16,0-1 0,0 0 16,0 0-16,0 0 0,0 0 0,0 1 15,0-1-15,0 0 0,0 0 16,0 0-16,0 0 0,0 1 16,-21-1-1,-1-21 1,1 0-1,21-21 1,0-1-16,0 1 16,0 0-16,0 0 0,0 0 0,0 0 15,0-22-15,21 22 0,1 0 16,-1-21-16,0 20 0,0 1 16,0 0-16,0 0 0,1 0 0,-1 0 15,21-1-15,-21 22 0,0 0 16,1 0-16,20 0 0,-21 0 0,0 22 15,0-1-15,1 0 0,-1 0 0,-21 21 16,21-20-16,-21 20 0,21-21 16,-21 21-16,0-20 0,0 20 0,0-21 15,0 21-15,0-20 0,0-1 16,0 0-16,0 0 0,0 0 0,-21 0 16,0 1-16</inkml:trace>
  <inkml:trace contextRef="#ctx0" brushRef="#br1" timeOffset="196647.27">26903 1397 0,'0'0'0,"0"-42"16,21 42-16,-21 21 31,0 0-31,0 0 0,0 22 0,0-1 15,0 0-15,0 1 0,0 20 16,0 1-16,-21-22 0,0 21 0,21-20 16,-22-1-16,22 22 0,0-43 15,-21 21-15,21 0 0,-21-20 0,21-1 16,0 0-16,-21 0 0,21 0 0,0 0 31,0-42-15,0 0-16</inkml:trace>
  <inkml:trace contextRef="#ctx0" brushRef="#br1" timeOffset="197352.74">26437 1884 0,'0'0'0,"21"0"46,0 0-46,1 0 0,20 0 16,-21 0-16,21-21 0,22 21 0,-22-21 16,22-1-16,-1 22 0,1-21 15,-1 0-15,1 21 0,-22-21 0,0 0 16,22 0-16,-43-1 0,21 1 16,-20 0-16,-1 0 0,0 0 0,-21 0 15,0-1-15,0 1 16,0 0-16,0 0 0,-21 21 15,0 0 1,-1 0 0,22 21-16,0 0 15,-21 0-15,21 22 0,0-22 16,0 21-16,0 1 0,0-1 0,-21 0 16,21 1-16,0-1 0,0 0 15,0-21-15,0 22 0,0-1 0,0-21 16,0 0-16,-21 22 0,21-22 15,0 0-15,0 0 0,0 0 0,-21-21 16,21 22-16,0-1 0,0-42 47,0-1-31,0 1-16,0 0 0,0 0 0,0 0 15,21 0-15,0-1 16,0-20-16,0 21 0,1-21 0,20 20 15,-21 1-15,0 0 0,22 0 16,-22 0-16,0 21 0,0 0 0,21 0 16,-20 0-16,-1 0 0,0 21 0,0-21 15,0 21-15,-21 0 0,0 22 16,21-22-16,-21 0 0,0 0 0,0 0 16,0 0-16,0 1 0,0-1 15,-21 0-15,0 0 0,21 0 16,-21 0-16,0 1 15,21-44 32,21 1-47,0 0 0,-21 0 16,21 0-16</inkml:trace>
  <inkml:trace contextRef="#ctx0" brushRef="#br1" timeOffset="197723.33">27813 2011 0,'21'0'0,"0"0"15,0 0-15,1 0 16,-1 0-16,0-21 16,0 21-16,21-21 0,-20-1 0,-1 22 15,21-21-15,-21 0 0,0 0 16,1 0-16,-1 0 0,-21-1 0,0 1 15,0 0-15,0 0 16,-21 21 0,-1 0-16,1 0 0,0 0 15,-21 21-15,21 0 0,-22 0 0,22 1 16,-21-1-16,21 0 16,-1 21-16,-20-21 0,42 1 0,-21 20 15,21-21-15,-21 0 0,21 0 0,0 1 16,0-1-16,0 0 0,21 0 15,0 0-15,21-21 0,-20 0 16,-1 0-16,21 0 0,-21 0 16,22 0-16,-1 0 0,-21 0 0,21 0 15,-20 0-15,-1 0 0,0-21 16,0 21-16</inkml:trace>
  <inkml:trace contextRef="#ctx0" brushRef="#br1" timeOffset="198219.31">29506 1693 0,'0'0'0,"0"22"47,0 20-47,0-21 0,0 21 0,0 1 16,0-1-16,0 0 0,0 1 15,0-1-15,0 0 0,0 22 0,0-22 16,0 1-16,0 20 16,0-21-16,0 1 0,0-1 0,0 22 15,-21-22-15,21-21 0,0 21 16,0 1-16,0-22 0,0 0 0,0 0 15,0 0-15,0 1 0,0-44 47,0-20-47,0 21 0,0 0 16</inkml:trace>
  <inkml:trace contextRef="#ctx0" brushRef="#br1" timeOffset="198560.38">29400 1884 0,'0'0'0,"-21"-21"16,21 0-16,0-1 15,0 1-15,0 0 16,0 0-16,21 0 0,22 0 0,-22 21 16,0-22-16,21 1 0,1 21 15,-1 0-15,22 0 0,-22 0 0,0 0 16,1 0-16,-1 21 0,0 1 15,1-1-15,-22 0 0,0 21 0,-21-21 16,0 22-16,0-22 16,0 0-16,-42 21 0,20-20 0,-20-1 15,21 21-15,-21-21 0,-1 0 0,1-21 16,0 22-16,20-1 0,-20-21 16,21 21-16,0-21 0,0 0 0,42 0 46,0-21-46,21 21 16,-21-21-16,1 21 0,20-22 0</inkml:trace>
  <inkml:trace contextRef="#ctx0" brushRef="#br1" timeOffset="198971.47">30078 1842 0,'0'-22'16,"0"1"-16,0 0 0,21 21 16,-21-21-16,21 21 15,0 0-15,0 0 0,1 0 0,-1 0 16,0 0-16,0 0 0,0 0 16,0 21-16,1 0 0,-1 0 0,0 1 15,-21 20-15,21-21 0,-21 21 0,21-20 16,-21-1-16,0 21 15,0-21-15,0 0 0,0 1 0,-21-1 16,0 0-16,0-21 0,21 21 16,-21-21-16,21 21 0,-22-21 0,22-21 31,0 0-31,0 0 16,0 0-16,0-22 15,0 22-15,0-21 0,22 21 0,-1-22 16,-21 1-16,21 21 0,0-22 15,0 22-15,0 0 0,1 0 0,-1 0 16,0 0-16,0 21 0,0 0 16,0 0-16,22 0 0,-22 0 15,0 0-15,0 0 0,0 0 16</inkml:trace>
  <inkml:trace contextRef="#ctx0" brushRef="#br1" timeOffset="199491.26">31136 1863 0,'0'0'0,"0"-43"15,0 22-15,0 0 16,-21 21-1,0-21-15,0 21 0,-1 0 16,1 0-16,-21 0 0,21 0 16,0 0-16,-22 21 0,22 0 0,-21 0 15,21 1-15,-1-1 0,1 0 16,-21 21-16,21-21 0,0 22 0,21-22 16,-22 0-16,22 0 0,0 22 15,0-22-15,0 0 0,0 0 16,0 0-16,22-21 0,-1 0 15,0 21-15,0-21 0,0 0 16,0 0-16,1 0 0,20 0 0,-21 0 16,0-21-16,22 0 0,-22 21 15,0-21-15,21 0 0,-21 0 0,-21-1 16,22 1-16,-22 0 0,21-21 16,-21 21-16,0-22 0,0 22 0,0 0 15,0 0-15,-21 0 0,21-1 16,-22 1-16,1 0 0,0 21 0,0 0 15,0 0-15,0 0 0,-1 0 16,1 0-16,0 0 0,0 0 16,0 21-16,0-21 15,21 21-15,-22-21 0,22 22 0,-21-1 16,21 0 0</inkml:trace>
  <inkml:trace contextRef="#ctx0" brushRef="#br1" timeOffset="200271.53">31686 1863 0,'0'0'0,"-21"-21"16,0 21-16,0 0 0,0 0 16,-22 0-16,22 0 0,0 0 15,0 0-15,-21 0 0,20 21 16,-20 0-16,0 0 0,21 0 0,-22 0 16,22 1-16,0-1 0,0 0 15,0 0-15,-1 0 0,22 0 0,0 1 16,0-1-16,0 0 15,0 0-15,22-21 0,-1 21 0,0-21 16,21 0-16,-21 0 0,22 0 16,-1 0-16,0 0 0,1 0 0,-22 0 15,21-21-15,1 21 0,-22-21 16,0 21-16,0-21 0,0 0 0,0-1 16,1 1-16,-22 0 0,0 0 15,0 0-15,0 0 0,0-1 0,0 1 16,0 0-16,0 42 47,0 0-47,0 22 0,0-22 0,0 21 15,0-21-15,0 22 0,0-1 16,-22 0-16,22 1 0,0-1 16,0 0-16,0 22 0,0-22 0,0 22 15,0-22-15,0 22 0,0-1 16,0-21-16,0 22 0,0-1 0,0 1 15,0-22-15,0 22 0,0-1 16,0-20-16,-21 20 0,0-21 0,0 22 16,0-22-16,21 1 0,-21-22 0,-1 21 15,1-21-15,0 0 0,0 1 16,21-1-16,-21-21 0,0 0 16,-1 0-16,22-21 15,-21-1-15,21 1 0,-21 0 16,21-21-16,0-1 0,0 1 15,0 0-15,0-1 0,0 1 0,21 0 16,0-22-16,1 22 0,-1 0 0,21-22 16,-21 22-16,0-1 0,1 1 15,-1 0-15,0 21 0,0-22 0,0 1 16,0 21-16,1-22 0,-1 22 16,0 0-16,-21 0 0,21-21 15,-21 20-15,21 1 0,-21 0 16,0 0-16,0 0 0</inkml:trace>
  <inkml:trace contextRef="#ctx0" brushRef="#br1" timeOffset="200727.33">31835 1926 0,'0'0'16,"-22"-21"-16,22 0 0,0 0 15,0 0 1,22 21 0,-1 0-16,0 0 15,0 0-15,0 0 16,-21 21-16,21-21 0,1 21 0,-22 0 16,21 0-16,0 0 0,-21 1 15,0 20-15,21-21 0,-21 0 0,0 0 16,0 1-16,0-1 0,0 0 15,0 0-15,0 0 16,-21-21 0,21-21-1,0 0 1,0 0 0,0 0-16,0-1 0,0 1 15,0 0-15,0 0 0,21 0 16,0 0-16,-21-1 0,21 1 0,-21 0 15,22 0-15,-1 0 16,0 21 0,0-21-16,0 21 15,0 0-15,1 0 16</inkml:trace>
  <inkml:trace contextRef="#ctx0" brushRef="#br1" timeOffset="201252.32">32597 1905 0,'0'-42'16,"0"21"-16,0-1 15,0 1-15,0 0 0,-22 21 16,1-21-16,0 21 0,0 0 0,0 0 15,0 0-15,-1 0 0,1 0 16,0 0-16,0 21 0,-21 0 16,20 0-16,-20 1 0,21 20 15,0-21-15,-22 21 0,22-20 16,21 20-16,-21-21 0,21 21 0,0-20 16,0-1-16,0 0 0,0 0 15,21 0-15,0 0 0,1-21 16,-1 0-16,0 0 0,21 0 15,-21 0-15,1 0 0,20 0 0,-21 0 16,0-21-16,22 0 0,-22 0 16,0 0-16,0 0 0,0-1 15,0 1-15,1 0 0,-22-21 0,0 21 16,0-1-16,0-20 16,0 21-16,0 0 0,0 0 15,0 42 1,0 0-1,0 0-15,0 0 0,0 0 16,-22 1-16,22-1 0,0 0 16,0 0-16,0 0 0,0 0 0,0 1 15,0-1-15,22-21 16,-1 0 0,0 0-16,0 0 0,0 0 15</inkml:trace>
  <inkml:trace contextRef="#ctx0" brushRef="#br1" timeOffset="201992.16">32787 1884 0,'0'0'0,"0"-21"15,0 0-15,0 42 47,0 0-47,0 0 0,0 0 16,0 0-16,0 1 0,0-1 15,0 0-15,0 0 0,0 0 0,0 0 16,0 1-16,0-1 0,0 0 16,0 0-1,-21-21 17,21-21-17,0 0 1,0 0-16,0-1 0,0 1 15,0 0-15,0-21 0,0 21 0,21-1 16,0 1-16,-21-21 0,0 21 16,21 0-16,1 21 0,-1-22 0,-21 1 15,21 21-15,0 0 0,0 0 16,0 0-16,1 0 16,-22 21-16,21 1 0,-21-1 15,21 0-15,-21 0 0,0 0 16,0 0-16,0 1 0,0-1 0,0 0 15,0 0-15,0 0 0,0 0 16,0 1-16,0-1 16,0-42 31,0-1-47,-21 1 15,21 0-15,0 0 0,0-21 16,0 20-16,0 1 0,0-21 15,21 21-15,0-22 0,0 22 16,22 0-16,-22 0 0,21 0 16,0 0-16,1-1 0,-1 22 15,0 0-15,-20 0 0,20 0 0,0 22 16,-21-22-16,1 21 0,-1 21 16,0-21-16,-21 0 0,0 22 15,0-22-15,0 0 0,0 21 0,-21-20 16,0-1-16,-1 0 0,1 21 15,21-21-15,-21 1 0,0-22 0,21 21 16,-21 0-16,21 0 16,-21-21-16,-1 0 15,1 0 1,0 0 0</inkml:trace>
  <inkml:trace contextRef="#ctx0" brushRef="#br1" timeOffset="-174912.71">17272 4255 0,'-21'21'0,"0"-21"0,-1 0 0,1 0 16,0 0-16,0 0 0,0 0 15,0 0-15,-1 0 0,1 0 16,0 0-16,0 0 0,0 0 15,0 0-15,-1 0 16,44 0 47,-1 0-63,21 0 0,-21 0 15,22 0-15,-1 0 0,0 0 16,1 0-16,20 0 0,1 0 0,-22 0 15,21 0-15,1 0 0,-22 0 16,22-21-16,-22 21 0,0 0 16,1 0-16,-1 0 0,0 0 0,1 0 15,-22 0-15,0 0 0,21 0 16,-20-22-16,-1 22 0,0 0 0,0 0 16,0 0-16,0 0 0,1-21 15,-1 21-15,0 0 0,0 0 16,0-21-1,-21 0 17,0 0-17</inkml:trace>
  <inkml:trace contextRef="#ctx0" brushRef="#br1" timeOffset="-174372.76">17970 3895 0,'-21'0'15,"42"21"32,1-21-47,-22 21 0,21 0 16,0-21-16,0 21 0,0 1 0,22-22 15,-22 21-15,0-21 0,21 21 16,-21-21-16,22 0 0,-22 0 0,0 21 16,21-21-16,-20 0 0,20 0 15,-21 0-15,0 0 0,22 0 0,-22 0 16,0 0-16,0 0 0,0 0 15,0 0 1,-21 21 0,-21-21-1,0 21-15,0-21 0,0 22 16,0-1-16,-1-21 0,-20 21 0,21 0 16,-21 0-16,-1 0 0,22 1 0,-21 20 15,21-21-15,-22 0 0,22 0 16,0 1-16,-21-1 0,20 0 0,1 21 15,0-21-15,0-21 0,0 22 16,0-1-16,21 0 0,-22 0 16,22 0-16,-21-21 0,21 21 15,21-42 32</inkml:trace>
  <inkml:trace contextRef="#ctx0" brushRef="#br1" timeOffset="-173645.01">20553 3577 0,'0'0'0,"-21"-21"16,21 0-16,0 0 0,-22 21 0,1-21 0,21-1 15,-21 22-15,21-21 16,-21 21-16,21-21 0,-21 0 16,21 42 30,0 0-46,0 0 0,0 22 16,0-22-16,0 21 0,0-21 16,21 22-16,0-1 0,-21 0 0,21 1 15,0 20-15,1-20 0,-1 20 16,0 1-16,0-1 0,0-21 0,-21 22 16,21-1-16,1-20 0,-1 20 15,-21-20-15,0-1 0,0 0 16,0 1-16,0-1 0,0 0 0,0-21 15,0 22-15,0-22 0,0 21 16,0-21-16,0 22 0,0-22 0,0 0 16,0 0-16,0 0 0,0-42 31</inkml:trace>
  <inkml:trace contextRef="#ctx0" brushRef="#br1" timeOffset="-172685.25">20426 3493 0,'21'0'47,"0"0"-31,0 0-16,22 0 0,-22 0 15,21 0-15,0 0 0,1 0 0,20 0 16,-20 0-16,20 0 0,-21 0 16,22 0-16,-1 0 0,-20 0 0,41 0 15,-20-22-15,21 22 0,-1 0 16,1 0-16,0 0 0,-1 0 0,22 0 16,-21 0-16,-1-21 0,-20 21 15,21 0-15,-22 0 0,1 0 0,-1 0 16,1 0-16,-22 0 15,0 0-15,1-21 0,-1 21 0,-21 0 16,0 0-16,22 0 0,-22 0 16,0 0-16,0 0 0,0 0 15,-21 21 17,0 0-32,0 1 15,0-1-15,0 0 0,0 0 16,0 0-16,0 22 0,0-22 0,0 0 15,0 21-15,0 1 0,0-22 16,0 21-16,0 0 0,0 22 16,0-22-16,-21 1 0,21-1 15,0 21-15,0-20 0,0-1 0,0 0 16,0 1-16,0-1 0,0 0 0,-21 1 16,21-1-16,0-21 0,0 0 15,0 22-15,-21-22 0,21 0 0,0 0 16,0 0-16,0 22 0,-21-22 15,21 0-15,0 0 0,0 0 16,-22 1-16,22-1 16,-21-21-16,21 21 0,-21-21 15,0 21-15,0-21 16,0 0 0,-1 0-16,1 0 0,0 0 0,-21 0 15,21 0-15,-22 0 0,22 0 0,-21 0 16,-22 21-16,22-21 0,-22 0 15,1 0-15,-22 0 0,1 21 0,-1-21 16,0 0-16,1 0 0,-22 22 16,21-22-16,0 0 0,1 0 0,20 0 15,1 0-15,-22 0 0,43 0 0,-22 0 16,1 0-16,20 0 0,1 0 16,-21 0-16,20 0 0,22 0 0,-21 0 15,21 0-15,-22 0 0,22 0 16,21-22-16,0 1 15,0 0 1,21 0-16,0 21 16</inkml:trace>
  <inkml:trace contextRef="#ctx0" brushRef="#br1" timeOffset="-172196.42">20849 3725 0,'21'0'47,"0"0"-47,1 0 0,20 0 0,-21 0 16,21 0-16,1 0 0,-1 0 15,22 0-15,-1 0 0,-21-21 0,22 21 16,-1 0-16,1 0 0,21 0 0,-22 0 16,1-21-16,-22 21 0,21 0 15,-20 0-15,20 0 0,-20 0 0,-22 0 16,21 0-16,-21 0 0,0 0 16,1 0-16,-44 0 46,1 0-46,0 0 16</inkml:trace>
  <inkml:trace contextRef="#ctx0" brushRef="#br1" timeOffset="-171816.62">20976 3979 0,'21'0'16,"0"0"-16,1 0 15,-1 0-15,0 0 0,21 0 0,1 0 16,-1-21-16,0 21 0,22-21 15,-22 21-15,22 0 0,-22 0 0,21-21 16,-20 21-16,20 0 0,-20 0 16,-1 0-16,0 0 0,1 0 0,-22 0 15,21 0-15,-21 0 0,0 0 16,1 0-16,-1 0 16,-42 0 15,-1 0-16,1 0-15,0 0 16,0 0-16,0 0 0</inkml:trace>
  <inkml:trace contextRef="#ctx0" brushRef="#br1" timeOffset="-171416.73">20955 4318 0,'21'0'15,"0"0"1,0 0-16,22 0 0,-22 0 0,21 0 15,1 0-15,-22 0 0,21 0 0,0-21 16,22 21-16,-22-21 0,1 21 16,-1 0-16,0 0 0,1-21 0,-1 21 15,-21 0-15,21 0 16,1 0-16,-22-22 0,0 22 0,0 0 16,0 0-16,1 0 0,-1 0 15,-42 0 32,-1 0-31,1 0-1</inkml:trace>
  <inkml:trace contextRef="#ctx0" brushRef="#br1" timeOffset="-170984.46">21103 4509 0,'21'0'15,"0"0"1,1 0-16,-1 0 0,0 0 0,21 0 16,-21-22-16,22 22 0,-1 0 15,-21-21-15,22 21 0,-1 0 0,0 0 16,1-21-16,-1 21 0,-21-21 15,21 21-15,1 0 0,-22 0 0,21-21 16,-21 21-16,1 0 0,-1 0 0,0 0 16,0 0-1,-42 0 32,0 0-47,0 0 0</inkml:trace>
  <inkml:trace contextRef="#ctx0" brushRef="#br1" timeOffset="-170620.99">21209 4657 0,'21'0'15,"0"0"-15,0 0 0,1 0 16,-1 0-16,21 0 0,-21 0 0,22 0 16,-1 0-16,0 0 0,-21-21 15,22 21-15,-1 0 0,0-22 0,1 22 16,-1-21-16,0 21 0,-20 0 15,-1 0-15,0-21 0,0 21 16,0 0-16,0 0 0,1 0 16,-22-21-16,0 0 47,-22 21-47,1 0 0,0 0 15</inkml:trace>
  <inkml:trace contextRef="#ctx0" brushRef="#br1" timeOffset="-165808.33">15409 15071 0,'-21'0'16,"0"0"-1,0 0-15,0 0 16,-1 0-16,1 0 16,0 0-1,0 0-15,0 0 0,0 0 16,-1 0-16,1 0 16,0 0-16,0 0 15,0 0 16,42 0 1,0 0-17,0 0-15,0 0 16,1 0-16,-1 0 0,0 0 0,21 0 16,-21 0-16,1 0 0,20 0 0,-21 0 15,0 0-15,22 0 0,-22 0 16,0-21-16,21 21 0,-21-22 0,22 22 15,-22 0-15,21-21 0,-21 21 0,22 0 16,-1-21-16,0 21 0,-20-21 16,20 21-16,0-21 0,1 21 15,-1-21-15,0 21 0,22 0 0,-22-22 16,0 22-16,1-21 0,-1 21 16,0-21-16,1 21 0,-1 0 0,0-21 15,1 21-15,-1 0 0,-21 0 0,22-21 16,-1 21-16,-21 0 0,21 0 15,-20 0-15,20-21 0,-21 21 0,0 0 16,0 0-16,1 0 0,-1 0 0,0 0 16,-21-22-16,21 22 0,0 0 15,0 0-15,1 0 16,-22-21 0,0 0 30</inkml:trace>
  <inkml:trace contextRef="#ctx0" brushRef="#br1" timeOffset="-165141.3">16658 14478 0,'-42'-21'15,"63"21"48,-21 21-48,21-21-15,0 21 0,0-21 0,-21 21 16,22-21-16,-1 22 0,0-22 0,0 21 16,0-21-16,0 21 0,22-21 15,-22 21-15,0-21 0,0 21 0,0-21 16,1 21-16,-1-21 0,0 0 0,0 22 15,0-22-15,0 0 0,-21 21 16,22-21-16,-1 21 0,0-21 16,-21 21-16,21-21 15,-21 21 1,0 0 0,0 1-1,-21-22-15,0 21 0,0-21 16,-22 21-16,22 0 0,0-21 15,0 21-15,-22 0 0,22 1 0,0-22 16,0 21-16,-21 0 0,20 0 0,1 0 16,-21-21-16,21 21 0,0 1 15,-22-1-15,22 0 0,0 0 0,-21 0 16,20 0-16,1 1 0,0-1 0,0-21 16,0 21-16,0-21 0,-1 0 15,22 21-15,0 0 0,-21-21 31,21-21 16,0 0-31,0 0-16</inkml:trace>
  <inkml:trace contextRef="#ctx0" brushRef="#br1" timeOffset="-151615.79">21230 8848 0,'-21'0'0,"0"0"31,0-21-15,-1 21 15</inkml:trace>
  <inkml:trace contextRef="#ctx0" brushRef="#br1" timeOffset="-151132.89">21061 8827 0,'0'0'0,"-21"0"16,-1 0-16,1 0 31,21 21 0,21-21 1,1 0-32,-1 0 0,0 0 0,21 0 15,1 0-15,-1 0 0,0 0 16,22 0-16,-1 0 0,-20 0 0,20 0 15,1 0-15,-1 0 0,-21 0 16,22 0-16,-1 0 0,1 0 0,-1 0 16,-20 0-16,20 0 0,1 0 0,-22 0 15,0 0-15,1 0 0,20-21 16,-20 21-16,-1 0 0,-21 0 0,21 0 16,1-22-16,-22 22 0,21 0 15,-21 0-15,1 0 0,-1 0 16,-21-21-16,21 21 15,-21-21 17,-21 0-1,21 0-15</inkml:trace>
  <inkml:trace contextRef="#ctx0" brushRef="#br1" timeOffset="-150645.09">22310 8488 0,'0'0'0,"-22"0"31,44 0 0,-1 0-31,0 21 16,0-21-16,0 21 0,22-21 0,-22 0 16,0 21-16,21-21 0,-21 0 15,22 0-15,-1 22 0,-21-22 16,22 0-16,-22 0 0,21 0 16,-21 21-16,0-21 0,1 0 0,20 0 15,-21 0-15,0 0 0,0 0 0,1 0 16,-1 0-1,-42 21 17,-22-21-32,22 21 0,-21 0 0,-1-21 15,1 21-15,0 1 0,-22-1 16,22 0-16,-22 0 0,22 21 0,-21-20 16,20 20-16,1-21 0,0 21 0,-1 1 15,22-22-15,-21 0 16,21 21-16,-22-20 0,22-1 0,0 0 15,0 0-15,-22 0 0,43 0 0,-21 1 16,0-22-16,21 21 0,-21-21 16,21-21 15,0-1-31,0 1 0</inkml:trace>
  <inkml:trace contextRef="#ctx0" brushRef="#br1" timeOffset="-149805.56">18605 6964 0,'-21'0'0,"42"0"0,-42-21 0,0 21 0,0 0 16,0 0-16,0 0 0,-1 0 16,1-21-16,0 21 0,0 0 15,0-22-15,0 22 0,-1 0 16,1 0-16,0-21 0,0 21 0,0 0 15,0 0-15,42 0 47,0 0-31,21 0-16,-21 0 0,22 0 0,-1 0 16,22 0-16,-1 0 0,1 0 15,-1 0-15,1 0 0,20 0 0,1 0 16,-22 0-16,43 0 0,-21-21 15,0 21-15,-1 0 0,1 0 0,0 0 16,-22 0-16,1-21 0,-1 21 0,1 0 16,-1 0-16,-21-21 0,1 21 15,-1 0-15,0 0 0,-20 0 0,-1 0 16,21 0-16,-21 0 0,0 0 16,1 0-1,-22-21-15,-22 21 31,1 0-15,0-22-16,0 22 0,0-21 0</inkml:trace>
  <inkml:trace contextRef="#ctx0" brushRef="#br1" timeOffset="-149244.79">19770 6435 0,'-22'0'0,"22"21"62,22 0-62,-1 0 16,0 0-16,0-21 0,0 22 15,0-1-15,1 0 0,-1-21 16,21 21-16,-21-21 0,0 21 0,22-21 16,-22 0-16,21 0 0,-21 21 15,22-21-15,-22 0 0,0 0 0,21 0 16,-20 0-16,-1 0 15,0 0-15,-21 22 0,21-22 0,-21 21 47,-21 0-47,0-21 16,0 21-16,-22 0 0,22-21 16,0 21-16,-21 1 0,20-1 15,1 0-15,-21 0 0,0 0 16,-1 0-16,22 1 0,-21-1 0,-1 0 15,1 0-15,0 0 0,-1 0 0,1 1 16,21-1-16,-21 0 0,20-21 16,1 21-16,0-21 0,21 21 15,-21-21-15</inkml:trace>
  <inkml:trace contextRef="#ctx0" brushRef="#br1" timeOffset="-145712.98">29104 4572 0,'0'0'0,"0"-21"0,-21 21 0,21-21 16,-21 0-16,0 21 0,21-22 15,-22 1-15,22 0 16,-21 0-16,0 21 0,21-21 16,-21 21-16,21-21 0,-21 21 31,21 21-16,0 0-15,0 0 16,0 21-16,21-20 0,0 20 0,-21 0 16,0 22-16,21-1 0,0 1 15,-21-1-15,0 1 0,0-1 16,0 22-16,0-22 0,0 22 0,0-21 16,0 20-16,0 1 0,0 0 0,0 20 15,0-20-15,0 0 0,0-1 16,-21 1-16,0 21 0,21-21 15,-21-1-15,0 1 0,0 0 0,-1-1 16,1 1-16,21 0 0,-21-22 0,0 1 16,0-1-16,0 1 0,21-1 15,0-21-15,0 22 0,0-22 0,0 1 16,0-1-16,0-21 0,0 0 16,0 0-16,0-42 15,0 0-15,21 0 16,-21-21-16,21 20 0,0-20 15,0-21-15</inkml:trace>
  <inkml:trace contextRef="#ctx0" brushRef="#br1" timeOffset="-144710.86">28829 4636 0,'0'0'0,"-21"0"0,21-22 15,21 22 16,0 0-31,21 0 0,-20-21 16,41 21-16,-21 0 0,22-21 0,-1 21 16,22 0-16,-21 0 0,20-21 15,22 21-15,-21 0 0,42-21 0,-21 21 16,21 0-16,0 0 16,-22-21-16,22 21 0,0 0 0,0 0 15,0 0-15,0 0 0,0 0 16,0 0-16,-21-22 0,0 22 0,0 0 15,0 0-15,-22 0 0,-20 0 16,21-21-16,-22 21 0,1 0 16,-22 0-16,0 0 0,1 0 0,-22 0 15,21 0-15,-21 0 0,0 0 16,1 0-16,-22 21 16,0 1-16,0-1 15,0 0-15,0 21 0,0-21 0,0 22 16,0 20-16,0-20 15,0 20-15,0 1 0,0-1 0,0 1 16,0-1-16,0 1 0,0-1 16,21 1-16,-21-22 0,21 21 15,0 1-15,0-1 0,0 1 0,1-1 16,-22 1-16,21-1 0,-21 1 16,21-1-16,-21 1 0,0-1 0,0 1 15,0-1-15,0 1 0,0-22 16,0 22-16,0-1 0,0 1 0,0-1 15,0 1-15,0-1 0,0-20 16,21-1-16,-21 21 0,0-20 0,0-1 16,21 0-16,-21 1 15,21-1-15,-21 0 0,22 1 0,-22-1 16,0-21-16,0 22 0,0-1 16,0-21-16,0 21 0,0-20 0,0-1 15,0 21-15,0-21 0,0 0 16,0 1-16,0-1 0,-22 0 0,1 0 15,0-21-15,21 21 0,-42 0 0,21-21 16,-1 22-16,1-22 0,0 0 16,-21 21-16,-1-21 0,22 0 0,-21 0 15,0 0-15,-1 21 0,-20-21 16,20 0-16,-20 0 0,-1 0 0,1 0 16,-1 0-16,-20 0 0,-1 0 15,0 0-15,1 0 0,-22 0 16,0 0-16,0 0 0,0 0 0,1 0 15,-22 0-15,21 0 0,0 0 16,-21 0-16,21 0 0,0 0 0,0 0 16,22 0-16,-22 0 0,21 0 0,-21 0 15,22 0-15,-1-21 0,0 21 16,22 0-16,-1 0 0,22 0 0,0-21 16,-1 21-16,22 0 0,0-22 0,0 1 15,21 0-15,0-21 16,0 21-16,0-22 0,0 1 0,21 0 15</inkml:trace>
  <inkml:trace contextRef="#ctx0" brushRef="#br1" timeOffset="-143701.52">29718 5419 0,'42'-21'15,"-21"21"-15,-21-22 16,22 22-16,-22-21 0,21 21 16,-21-21-16,0 0 0,0 0 15,0 0-15,0-1 16,0 1-16,-21 21 0,-1 0 15,1 0-15,-21 0 16,21 0-16,0 0 0,-1 0 0,1 0 16,0 21-16,0 1 0,0-1 15,0 0-15,21 21 0,-22-21 0,1 1 16,21-1-16,0 0 0,0 0 16,0 0-16,-21-21 0,21 21 0,21-21 46,0 0-46,1-21 0,-1 0 16,0 21-16,-21-21 0,21 0 16,0 0-16,0-1 0,1 1 0,-22 0 15,0 0-15,21 0 0,0 21 16,-21-21-16,0-1 0,21 22 31,-21 22-31,0-1 0,0 0 16,21-21-16,-21 21 0,0 0 0,0 0 15,0 1-15,0-1 0,0 0 16,21 0-16,-21 0 0,22 0 16,-22 1-16,21-22 15,0 0-15,0 0 16,0 0-16,0 0 0,1 0 16,-1 0-16,0-22 0,0 1 0,0 21 15,0-21-15,22 0 0,-43-21 16,21 20-16,0 1 0,-21-21 0,21 21 15,-21-22-15,0 1 0,0 21 16,0-21-16,-42-1 0,21 1 0,0 0 16,-1 20-16,-20-20 0,0 0 15,-1 21-15,1-1 0,0 1 0,-22 0 16,22 21-16,-22 0 0,22 0 16,-21 0-16,20 0 0,-20 21 15,20 0-15,-20 1 0,21 20 0,-22 0 16,22 1-16,21-1 0,-22 0 15,22 1-15,-21 20 0,21-21 0,21 1 16,0-1-16,0 0 0,0 1 16,0-1-16,0 0 0,0 1 0,21-22 15,0 21-15,21-21 0,-21 1 16,1-1-16,20 0 0,0 0 0,1-21 16,-22 0-16,21 21 0,0-21 15,1 0-15,-1 0 0,0 0 0,-20-21 16,20 21-16,0-21 0,1 0 15,-22 0-15,21-1 0,0-20 16</inkml:trace>
  <inkml:trace contextRef="#ctx0" brushRef="#br1" timeOffset="-143404.64">30289 4953 0,'0'0'0,"-21"0"0,0 0 16,42 0 31,0 0-47,1-21 0,20 21 15,-21 0-15,21 0 0,-20 0 16,20-21-16,0 21 0,-21 0 0,22-21 15,-22 21-15,0 0 0,0 0 16,0 0-16,1 0 0,-44 0 31,1 0-31,0 0 0</inkml:trace>
  <inkml:trace contextRef="#ctx0" brushRef="#br1" timeOffset="-143148.85">30438 4974 0,'0'0'0,"0"21"15,0 1-15,0-1 0,0 0 0,0 0 16,0 0-16,0 22 0,0-22 16,0 21-16,-22-21 0,22 22 0,0-22 15,0 21-15,-21-21 0,21 22 16,-21-22-16,21 0 0,0 21 15,0-21-15,0 1 0,0-1 16,0 0-16,0 0 16,21-42-1,0 21 1,-21-21-16</inkml:trace>
  <inkml:trace contextRef="#ctx0" brushRef="#br1" timeOffset="-142752.74">30713 5355 0,'-21'0'16,"21"21"-16,21-21 46,-21-21-46,21 21 0,0-21 0,0 21 16,-21-21-16,21 21 0,-21-21 16,22 0-16,-22-1 0,0 1 15,-22 21 1,1 0 0,0 0-16,0 0 15,0 21-15,0 1 0,-1-1 16,22 0-16,0 0 0,0 0 15,-21 0-15,21 1 0,0-1 16,0 0-16,0 0 16,21-21-1,1 0-15,-1 0 16,0 0-16,0 0 0,0 0 0,0-21 16,1 0-16,-1 21 0</inkml:trace>
  <inkml:trace contextRef="#ctx0" brushRef="#br1" timeOffset="-142384.92">31157 5207 0,'-21'0'15,"0"0"1,0 0-16,0 0 0,-1 0 16,1 21-16,0-21 0,21 21 0,-21-21 15,0 22-15,21-1 16,0 0-1,21-21-15,0 0 16,0 0-16,0 21 0,1-21 16,-1 0-16,0 0 0,0 21 15,0-21-15,-21 21 16,21-21-16,-21 22 0,0-1 16,0 0-16,0 0 15,-21-21-15,0 21 0,0-21 16,-21 21-16,20-21 0,1 0 0,0 22 15,0-22-15,0 0 0,0 0 16,-1 0-16,1 0 0,21-22 31,0 1-15,0 0-16,0 0 0</inkml:trace>
  <inkml:trace contextRef="#ctx0" brushRef="#br1" timeOffset="-142032.39">31559 4784 0,'0'0'0,"0"21"31,0 0-31,0 0 16,0 0-16,0 22 0,-21-1 16,0-21-16,21 22 0,0-1 0,-21 0 15,0 1-15,21-1 0,-21 0 16,-1-21-16,22 22 0,0-22 0,0 21 16,0-21-16,-21 1 0,21-1 15,0 0-15,0 0 0,0 0 16,21 0-1,1-21-15,-1 0 0,0 0 16,0 0-16,0 0 0,-21-21 16,21 0-16,1 21 0,-1-21 15,0 0-15,-21 0 0</inkml:trace>
  <inkml:trace contextRef="#ctx0" brushRef="#br1" timeOffset="-141761.65">31390 5165 0,'21'0'16,"0"-21"-16,1 21 16,-1 0-1,0 0-15,21-22 0,-21 22 0,1 0 16,-1 0-16,0 0 0,0-21 15,0 21-15,0 0 0,1 0 0,-1 0 16,0 0-16,0 0 16</inkml:trace>
  <inkml:trace contextRef="#ctx0" brushRef="#br1" timeOffset="-130873.17">29824 5969 0,'0'0'0,"-21"0"16,-1 0-16,1 0 16,0 0-1,42 0 48,0 0-48,1 0-15,20 0 0,0 0 0,1 0 16,20 0-16,1-21 0,-1 21 16,1 0-16,-1 0 0,22-21 0,-22 21 15,1 0-15,20 0 16,-20-21-16,-22 21 0,22 0 0,-1 0 16,-20 0-16,20 0 0,-21-22 15,1 22-15,-1 0 0,22 0 0,-22 0 16,-21 0-16,21 0 0,1 0 15,-22-21-15,0 21 0,21 0 0,-20 0 16,-1 0 0,-42-21 31,-1 21-47</inkml:trace>
  <inkml:trace contextRef="#ctx0" brushRef="#br1" timeOffset="-130265.48">29760 6096 0,'0'0'0,"21"0"47,1 0-47,20 0 16,-21 0-16,21 0 0,1 0 0,20 0 15,1 0-15,-22 0 0,43 0 16,-22 0-16,1-21 0,-1 21 0,1 0 16,-22 0-16,22-21 0,-1 21 15,-21 0-15,1 0 0,-1 0 0,0-21 16,1 21-16,-1 0 0,-21 0 15,22 0-15,-22 0 0,0-22 0,0 22 16,0 0-16,0 0 0,1 0 16,-22-21-16,21 21 15</inkml:trace>
  <inkml:trace contextRef="#ctx0" brushRef="#br1" timeOffset="-122113.47">23114 6054 0,'0'0'0,"0"-21"16,0-1-1,0 1-15,0 42 63,0 1-63,0-1 0,0 21 0,0-21 16,0 22-16,0-1 0,0 0 15,0 1-15,0-1 0,0 21 0,0-20 16,0 20-16,0-20 0,0 20 15,0-21-15,0 1 0,0-1 16,0 0-16,0-20 0,0 20 0,0-21 16,0 0-16,0 0 0,0 1 15,0-1-15,0 0 0,0-42 32,21 0-17,-21-1-15</inkml:trace>
  <inkml:trace contextRef="#ctx0" brushRef="#br1" timeOffset="-121440.89">23199 6011 0,'21'0'16,"21"0"-1,-21 0-15,22 0 0,-1-21 16,21 21-16,1-21 0,-1 21 16,22 0-16,0-21 0,-1 21 0,1 0 15,0 0-15,-1-21 0,1 21 16,0 0-16,-22 0 0,1 0 0,-1 0 15,1 0-15,-1 0 0,-20 0 16,-1 0-16,0 0 0,1 0 0,-22 21 16,0-21-16,-21 21 0,21 0 15,-21 0-15,0 1 16,0-1-16,0 0 0,0 0 16,0 0-16,0 0 0,0 1 0,0 20 15,0-21-15,-21 21 0,21 1 16,0-22-16,0 21 0,0 1 15,0-1-15,0 0 0,0-21 0,-21 22 16,21-1-16,0-21 0,-21 22 16,21-1-16,-22-21 0,22 0 0,0 22 15,-21-22-15,0 0 0,21 0 16,-21 0-16,21 0 0,-21 1 0,0-1 16,-1 0-16,1 0 0,0 0 0,-21-21 15,21 21-15,-22 1 0,1-1 16,0-21-16,-1 21 0,-20 0 0,-1-21 15,1 21-15,-22 0 16,22-21-16,-22 0 0,21 22 0,-20-22 16,20 0-16,1 0 0,-1 0 0,1 0 15,-1-22-15,1 22 0,20-21 16,1 21-16,0-21 0,21 21 0,-1 0 16,-20-21-16,21 21 15,21-21-15,0 0 16,0-1-16,21 1 15,-21 0-15,42 21 0,-20-21 0,-1 0 16,21 0-16,0-1 0</inkml:trace>
  <inkml:trace contextRef="#ctx0" brushRef="#br1" timeOffset="-121177.04">23791 6519 0,'21'-21'31,"1"21"-31,20 0 16,-21-21-16,0 21 0,22 0 0,-22 0 16,21-21-16,-21 21 0,0 0 15,22 0-15,-22 0 0,0 0 16,0 0-16,0 0 0,1 0 15,-22 21 1,-22-21-16,1 0 16,-21 21-16,0 0 0</inkml:trace>
  <inkml:trace contextRef="#ctx0" brushRef="#br1" timeOffset="-120988.06">23580 6773 0,'0'0'0,"42"0"31,-21 0-31,0 0 16,22 0-16,-1 0 0,-21 0 15,21 0-15,1-21 0,-1 21 0,0 0 16,-20 0-16,-1 0 0,0-21 16,0 21-16</inkml:trace>
  <inkml:trace contextRef="#ctx0" brushRef="#br1" timeOffset="-120849.08">23812 6858 0,'0'0'0,"0"21"0,0 0 31,43-21-15,-22 0-16,0 0 0,0 0 0,22 0 15,-1 0-15,-21 0 0,21 0 16,-20 0-16,20 0 0</inkml:trace>
  <inkml:trace contextRef="#ctx0" brushRef="#br1" timeOffset="-120312.52">24532 8234 0,'0'0'0,"21"-42"16,0 42-16,1 21 31,-22 0-16,0 0-15,21 21 0,-21-20 0,0 20 16,0 0-16,0 1 0,21-1 16,-21 0-16,0 1 0,0 20 0,0-21 15,0 1-15,0-1 0,0 0 16,0 1-16,-21-1 0,21-21 16,0 22-16,0-22 0,-21 21 0,21-21 15,-22 0-15,22 1 16,22-44-1,-22 1 1,21 0-16,0 0 0</inkml:trace>
  <inkml:trace contextRef="#ctx0" brushRef="#br1" timeOffset="-119649.4">24638 8065 0,'0'0'0,"0"-22"15,0 1-15,21 21 16,0-21-16,0 0 0,22 21 0,-1-21 16,0 21-16,22-21 0,-1-1 15,22 22-15,-21-21 0,-1 21 0,22-21 16,-22 21-16,22-21 0,0 21 15,-1 0-15,-20 0 0,20-21 0,-20 21 16,-1 0-16,22 0 0,-43 0 16,22 0-16,-22 0 0,1 0 15,-1 0-15,-21 0 0,0 0 0,0 0 16,-21 21 0,0 0-16,0 0 0,0 0 15,0 1-15,0-1 0,0 21 16,0-21-16,0 22 0,0-22 0,0 21 15,0 0-15,0 1 0,0-1 16,0 0-16,0 1 0,0-1 0,0 0 16,0 1-16,0-1 0,0-21 0,0 22 15,0-1-15,0 0 0,0 1 16,0-1-16,0 0 0,0-21 16,0 22-16,0-1 0,0-21 15,0 22-15,0-22 0,0 0 0,0 21 16,0-21-16,0 1 0,0-1 0,-21 0 15,0 0-15,-21 0 0,21-21 16,-22 21-16,1 1 0,0-22 0,-1 21 16,-20-21-16,20 0 0,-20 21 15,-1-21-15,1 0 0,-1 0 0,-20 0 16,20 0-16,-20 0 0,-1 0 0,0 0 16,22 0-16,-22 0 0,22 0 15,-1 0-15,22 0 0,-22 0 0,22 0 16,0-21-16,20 21 0,1 0 15,-21-21-15,21 21 0,21-22 16,-21 1-16,21 0 16,0 0-16,0 0 15,0 0-15,21 21 0,-21-22 16,21 1-16</inkml:trace>
  <inkml:trace contextRef="#ctx0" brushRef="#br1" timeOffset="-119221.42">25125 8446 0,'-21'0'15,"21"-22"-15,0 1 32,0 0-32,21 21 15,0-21 1,0 21-16,0 0 0,22 0 16,-22-21-16,0 21 0,21 0 0,-21 0 15,22 0-15,-22-21 0,21 21 16,-21 0-16,22 0 0,-22 0 0,0 0 15,0 0-15,0 0 0,1 0 16,-1 0-16,0 0 16,-21 21 46</inkml:trace>
  <inkml:trace contextRef="#ctx0" brushRef="#br1" timeOffset="-118908.65">25231 8657 0,'21'0'31,"0"0"-15,0 0-16,21 0 0,-20 0 0,-1 0 16,0 0-16,0 0 0,0 0 15,22 0-15,-22 0 0,0 0 16,0 0-16,0-21 0,0 21 15</inkml:trace>
  <inkml:trace contextRef="#ctx0" brushRef="#br1" timeOffset="-118564.06">25294 8954 0,'0'0'0,"21"0"0,43 0 15,-43-22-15,0 22 0,0 0 16,0 0-16,1 0 0,-1-21 0,0 21 16,0 0-1,0 0-15</inkml:trace>
  <inkml:trace contextRef="#ctx0" brushRef="#br1" timeOffset="-116932.02">9715 10075 0,'0'-21'15,"-42"0"1,42 0-16,-21 21 15,0 0-15,21-21 0,-21 21 0,-1 0 16,1 0 0,0 0-16,0 0 15,21 21-15,0 0 16,0 0-16,-21 0 0,21 1 0,0-1 16,0 0-16,0 21 0,0 1 0,0-1 15,0 0-15,0 22 0,0-1 16,0 1-16,0-1 0,0 22 0,0-22 15,0 1-15,0-1 0,0 1 16,0 21-16,0-22 0,0 1 16,21-1-16,-21 1 0,0-1 0,0 1 15,0-1-15,0-21 0,21 1 16,-21-1-16,0 0 0,21 1 0,-21-22 16,0 21-16,0-21 0,0 1 0,0-1 15,21-21 1,-21-21-1,0-1-15,0 1 16,0-21-16,0 21 0,0-22 16</inkml:trace>
  <inkml:trace contextRef="#ctx0" brushRef="#br1" timeOffset="-115489.21">9610 9991 0,'21'0'16,"0"0"-1,0 0 1,0 0-16,0 0 0,1-21 16,-1 21-16,0 0 0,0 0 15,0 0-15,22 0 0,-22 0 0,21 0 16,0 0-16,-20-22 0,20 22 0,0 0 15,22 0-15,-22 0 0,0 0 16,22 0-16,-22 0 0,22-21 16,20 21-16,1 0 0,0 0 15,21-21-15,-1 21 0,1 0 0,21-21 16,-21 21-16,0 0 0,0-21 16,0 21-16,-1 0 0,-20 0 0,21 0 15,0-21-15,-22 21 0,1 0 0,0 0 16,-1 0-16,1 0 0,0 0 15,-22 0-15,22 0 0,-22 0 0,22 0 16,-21 0-16,20 0 0,-20 0 16,20 0-16,-20 0 0,-1 0 0,1 0 15,-1 0-15,1-22 0,-1 22 0,1 0 16,-22 0-16,22 0 16,-22 0-16,0-21 0,1 21 0,-1 0 15,22 0-15,-22 0 0,0-21 16,1 21-16,-22 0 0,21 0 0,0 0 15,-20 0-15,20 0 0,-21 0 0,21 0 16,-20-21-16,-1 21 0,0 0 16,0 0-16,0 0 0,0 0 15,1 0-15,-1 0 32,0 21-17,-21 0 1,0 0-1,0 1-15,0-1 16,0 0-16,21 0 0,-21 0 16,21 0-16,-21 1 0,0-1 0,0 21 15,21-21-15,-21 22 0,0-22 16,0 21-16,0-21 0,0 22 0,0-1 16,0 0-16,0 1 0,0-1 0,0 0 15,0 1-15,0-1 0,0 0 16,0 1-16,0-1 0,0 0 0,0 1 15,0-1-15,0-21 0,0 21 16,0-20-16,0 20 0,0-21 0,0 0 16,0 22-16,0-22 0,0 0 15,0 0-15,-21 21 0,21-20 0,0-1 16,0 0-16,0 21 0,-21-21 16,0 1-16,21-1 0,-21 21 0,21-21 15,-21 0-15,21 1 0,-22-1 0,1 0 16,21 0-16,0 0 0,0 0 15,-21 1-15,21-1 0,0 0 16,0 0-16,0 0 16,-21-21-1,21 21-15,0 1 0,0-1 16,-21-21-16,0 0 16,21 21-16,-22-21 15,1 21-15,0-21 16,0 0-16,0 0 0,0 0 15,-1 0-15,1 21 0,0-21 0,-21 0 16,21 0-16,-22 0 0,1 0 16,0 21-16,-1-21 0,-20 0 0,-1 0 15,-20 22-15,-1-22 0,0 21 0,-21-21 16,22 21-16,-22-21 0,0 0 16,0 21-16,22-21 0,-22 0 0,0 0 15,0 21-15,0-21 0,0 0 0,1 0 16,-1 21-16,0-21 0,-21 22 15,21-22-15,-21 21 0,21 0 16,-21-21-16,0 21 0,21 0 0,1-21 16,-1 21-16,0-21 0,42 0 15,-20 0-15,20 0 0,1 0 0,-1 0 16,22 0-16,-22 0 0,22 0 0,0 0 16,21 0-16,-22 0 0,1 0 15,21 0-15,0-21 0,-1 21 0,-20 0 16,21 0-16,0 0 0,21-21 15,-21 21-15,21-21 63,21 0-32,0 21-31,0-21 0</inkml:trace>
  <inkml:trace contextRef="#ctx0" brushRef="#br1" timeOffset="-114649.49">14626 10753 0,'0'0'0,"21"0"63,0 0-63,1 0 15,-1 0-15,21 0 0,0 0 0,1 0 16,-1-21-16,22 21 0,-1 0 15,22 0-15,-22 0 0,43-22 0,-21 22 16,-1 0-16,22-21 0,-21 21 0,21-21 16,-22 21-16,22 0 0,0 0 15,0-21-15,-21 21 0,20 0 0,-20 0 16,0-21-16,-1 21 0,1 0 16,-21 0-16,20-21 0,-20 21 0,-1 0 15,-20 0-15,-1 0 0,21 0 0,-41-22 16,20 22-16,0 0 0,-21 0 15,1 0-15,-1 0 0,0 0 16,-21-21-16</inkml:trace>
  <inkml:trace contextRef="#ctx0" brushRef="#br1" timeOffset="-114080.68">16827 10266 0,'0'0'0,"-21"0"16,21-21-16,0 42 47,21-21-47,1 21 0,-1-21 15,0 0-15,21 21 0,-21-21 0,22 0 16,-1 21-16,-21-21 0,22 0 16,-1 0-16,0 0 0,1 22 15,-22-22-15,21 0 0,-21 0 0,22 0 16,-22 0-16,0 21 0,0-21 15,0 0-15,0 0 0,1 0 0,-22 21 16,0 0 0,-22 0-1,1-21-15,0 21 0,0-21 0,-21 22 16,20-1-16,-20 0 0,0-21 16,21 21-16,-22 0 0,1 0 0,21 1 15,-22-1-15,22 0 0,-21 0 16,21 21-16,0-20 0,-22-1 0,22 0 15,0 0-15,0 0 0,0 0 16,-1 1-16,1-1 0,21 0 16,-21 0-16,21 0 0,-21-21 15,21 21-15,-21-21 0,21 22 16,0-44 46</inkml:trace>
  <inkml:trace contextRef="#ctx0" brushRef="#br1" timeOffset="-108592.5">19092 10266 0,'0'0'0,"-21"0"0,21 21 31,21-21-15,0 0-1,1-21-15,20 21 0,-21-21 16,0 21-16,22-21 0,-1-1 0,-21 22 16,21-21-16,-20 21 0,20-21 15,-21 0-15,0 21 0,-21-21 16,0 0 0,-21 21-1,0 0-15,0 0 0,0 0 0,-1 0 16,1 0-16,-21 0 0,21 0 0,0 0 15,-1 0-15,1 0 0,0 21 16,0 0-16,0 0 0,0 0 0,-1 0 16,22 1-16,-21 20 0,21-21 15,0 21-15,0-20 0,0-1 0,0 21 16,0-21-16,0 0 0,21 1 16,1-22-16,-1 21 0,0 0 0,21-21 15,-21 0-15,1 0 0,-1 0 0,21 0 16,-21 0-16,0 0 15,1 0-15,20 0 0,-21 0 0,0 0 16,0 0 0,-42 0-1,0 0-15,0 0 0,0 21 16,0 0-16,-22-21 0,22 21 16,0 1-16,0-1 0,-22-21 0,22 21 15,21 0-15,-21 21 0,21-20 16,-21-1-16,21 0 0,0 0 0,0 0 15,0 0-15,0 1 0,0-1 0,21 0 16,0-21 0,0 0-16,1 0 0,-1 0 15,0 0-15,0 0 0,0 0 0,0 0 16,1-21-16,-1 21 0,0-21 16,0-1-16,0 1 0,0 0 0,1 0 15,-1 0-15,0 0 0,0-1 16,21 1-16,-20-21 0,-1 21 0,0 0 15,0-22-15,21 22 0,-20 0 0,-1 0 16,0 21-16,0 0 0,0-21 16,0 21-16,1 0 0,-1 0 0,-21 21 15,0 0-15,0 0 0,0 0 16,0 0-16,0 1 0,0-1 0,0 21 16,0-21-16,0 0 0,0 1 15,0 20-15,0-21 0,-21 0 16,21 0-16,-22 1 0,22-1 0,0 0 15,0-42 32,0 0-47,22-1 16,-1 1-16,0 0 0,0 0 0,-21 0 16,21-22-16,0 22 0,1-21 0,-1 21 15,0-22-15,-21 22 0,21-21 16,0 21-16,-21 0 0,0-1 15,0 1-15,0 0 0,0 42 47,-21 0-47,0 1 0,21-1 16,-21 21-16,21-21 0,0 22 0,-21-1 16,21-21-16,-22 21 0,22-20 15,0 20-15,0-21 0,0 0 0,0 0 16,0 1-16,0-1 0,22 0 0,-1 0 15,0-21-15,21 21 16,-21-21-16,1 0 0,-1 0 0,21 0 16,-21 0-16,22-21 0,-1 0 15,0 21-15,1-21 0,-1 0 16,0-1-16,1 1 0,-22 0 0,21-21 16,-21 21-16,0-1 0,1-20 0,-1 21 15,-21 0-15,0 0 0,0-22 16,0 22-16,0 0 0,0 0 15,-21 21-15,-1 0 0,1 0 16,0 0-16,0 0 0,21 21 16,0 0-16,-21 0 0,0 0 0,21 1 15,0 20-15,0-21 0,0 0 16,0 22-16,0-22 0,0 0 0,0 0 16,0 0-16,0 0 0,21 1 15,0-1-15,0 0 0,0-21 16,0 0-16,1 21 0,-1-21 15,21 0-15,-21 0 0,22 0 16,-22 0-16,21-21 0,-21 0 0,22 21 16,-22-21-16,0-1 0,21 1 0,-21 0 15,1 0-15,-1 0 0,0 0 16,0-1-16,0-20 0,0 21 0,-21 0 16,22 0-16,-1-1 0,-21 1 15,21 21-15,0 0 0,-21 21 47,0 1-47,0-1 0,0 0 16,0-42 31,0 0-32,0-1-15,0 1 16,0 0-16,0 0 15,0 0 1,-21 21-16,0 0 16,0 0-1,21 21-15,-22 0 16,1 0-16,21 0 0,0 1 0,0-1 16,-21 21-16,21-21 0,-21 0 15,21 22-15,0-22 0,0 0 0,0 21 16,0-20-16,0-1 0,0 0 0,0 0 15,0 0-15,0 0 0,21 1 16,0-22-16,0 0 0,1 0 16,-1 21-16,0-21 0,0 0 15,0 0-15,22 0 0,-22 0 0,21-21 16,-21-1-16,22 22 0,-22-21 16,21 0-16,-21 0 0,0 0 15,1 0-15,-1-22 0,0 22 0,0 0 16,0-21-16,-21 20 0,0-20 0,0 21 15,0 0-15,21 0 0,-21-1 16,0 1-16,-21 42 31,21 1-31,0-1 16,0 0-16,-21 21 0,21-21 0,-21 1 16,21 20-16,0-21 0,0 0 15,0 22-15,0-22 0,0 0 0,21 0 16,0 0-16,0-21 15,1 0-15,-1 0 0,0 0 16,0 0-16,21 0 0,-20 0 0,-1 0 16,0 0-16,0-21 0,21 0 0,-20 21 15,-1-21-15,0 0 0,0-22 16,0 22-16,0 0 0,-21-21 0,22 20 16,-1-20-16,-21 21 0,0-21 15,21 20-15,-21 1 0,21 0 0,-21 42 47,0 0-47,0 1 0,0-1 16,-21 0-16,21 0 0,0 21 15,-21-20-15,21-1 0,0 0 0,0 21 16,0-21-16,0 1 0,0-1 0,0 0 16,21-21-16,0 21 0,0 0 15,0-21-15,1 21 0,-1-21 16,21 0-16,-21 0 0,0 0 0,1 0 15,-1-21-15,0 0 0,21 21 16,-21-21-16,1 0 0,-1-22 0,0 22 16,0-21-16,0 0 0,0-1 15,1 1-15,-1 0 0,0-22 0,0 22 16,-21-22-16,0 22 0,0-22 0,21 22 16,-21 21-16,0-21 15,0 20-15,21 1 0,-21 0 0,0 0 16,0 0-16,0 42 15,-21 0 1,0 0-16,21 22 0,0-22 0,-21 21 16,0 0-16,21 1 0,-21-1 15,21 22-15,0-22 0,-22 0 0,22 1 16,0-1-16,0 0 0,0-21 0,0 22 16,0-22-16,0 21 0,0-21 15,22 1-15,-22-1 0,21-21 0,0 21 16,0 0-16,0-21 0,0 0 15,22 0-15,-22 0 0,21 0 16,-21 0-16,22 0 0,-22 0 0,0 0 16,21-21-16,-20 0 0,20 0 15,-21-1-15,0 1 0,22-21 0,-22 21 16,0-22-16,0 1 0,0 21 0,0 0 16,-21 0-16,0-1 0,22 1 15,-22 0-15,0 42 31,0 0-31,0 1 0,0-1 16,0 0-16,0 0 0,0 21 0,0-20 16,0-1-16,0 0 15,0 0-15,0 0 0,0 0 0,0 1 16,0-1-16,21 0 0,0 0 16,0-21-1,0 0-15,0 0 0,1 0 0,-1 0 16,0 0-16,21 0 15,-21 0-15,1-21 0,-1 0 0,0 0 16,0-1-16,21 1 0,-20 0 0,-1 0 16,0-21-16,0 20 0,0 1 15,0 0-15,1 0 0,-22 0 0,0 42 47,0 0-47,-22 0 0,1 0 16,21 1-16,-21-1 0,21 0 0,0 0 15,-21 0-15,21 0 0,0 1 16,0-1-16,0 0 0,0 0 16,21-21-16,0 0 15,0 0-15,1 0 16,-1 0-16,0 0 0,0 0 0,0 0 16,0-21-16,1 0 0,-1 0 15,-21-1-15,0 1 0,21 0 0,-21 0 16,0-21-16,0 20 0,0-20 15,0 21-15,-21-21 0,0 20 16,-1 1-16,1 0 0,0 0 0,0 21 16,0 0-16,0-21 0,-1 21 15,1 0-15,21 21 32,21-21-17,1 0-15,-1 0 0,0 0 16,0 0-16,0 0 0,22 0 0,-22 0 15,21 0-15,-21 0 0,0 0 16,22 0-16,-22 0 0,21 0 16,-21 0-16,22 0 0,-22 0 15,21 0-15,-21 0 0,1 0 0,-1 21 16,0-21-16,-21 21 0,0 0 0,21-21 16,-21 22-16,0-1 0,0 0 15,0 0-15,0 0 0,0 0 16,0 1-16,-21-1 15,21 0-15,-21-21 0,21 21 16,0 0-16,-21-21 0,21 21 16,-22-21-16,22 22 0,0-1 15,0-42 32,0-1-47,0 1 16,0 0-16,0 0 0,0 0 15,22-22-15,-1 22 0,-21-21 16,21 21-16,0-22 0,0 1 0,0 0 16,1 21-16,-1-22 0,21 22 0,0 0 15,1 0-15,20 21 0,-20 0 16,-1 0-16,0 0 0,1 0 0,-22 0 16,21 21-16,-21 0 0,-21 0 15,0 0-15,0 22 0,0-22 0,0 0 16,0 21-16,0-20 0,-21-1 0,0 21 15,21-21-15,-21 0 16,-22 1-16,22-1 0,0 0 0,0 0 16,21 0-16,-21 0 0,0-21 0,-1 22 15,22-1-15,-21-21 0,21 21 16,-21-21-16,21-21 31,0 0-31,0-1 16,0 1-16,0 0 0</inkml:trace>
  <inkml:trace contextRef="#ctx0" brushRef="#br1" timeOffset="-108344.62">23685 9991 0,'0'0'0,"-21"0"0,-42-21 16,42 21-16,-1 0 0</inkml:trace>
  <inkml:trace contextRef="#ctx0" brushRef="#br1" timeOffset="-108056.7">22225 10351 0,'0'0'0,"21"0"15,0-22-15,0 22 0,22 0 16,-22-21-16,21 0 0,1 21 0,-1 0 16,0 0-16,-21 0 0,22-21 0,-22 21 15,0 0-15,0 0 0,0 0 16,1 0-16</inkml:trace>
  <inkml:trace contextRef="#ctx0" brushRef="#br1" timeOffset="-96900.53">26374 10901 0,'0'0'0,"0"-21"78,21 0-78,-21-1 16,21 22-16,-21-21 0,0 0 16,0 0-16,21 0 0,-21 0 0,21-1 15,-21 1-15,0-21 0,0 21 16,0 0-16,0-1 0,0 1 0,0 0 16,0 0-16,0 0 0,0 0 15,0-1-15,0 1 16,0 42 15,0 1-15,0-1-16,0 0 15,0 0-15,0 0 0,0 0 0,0 1 16,0-1-16,0 0 0,0 21 16,0-21-16,0 1 0,0-1 0,0 0 15,0 0-15,0 0 0,0 0 16,0 1-16,21-22 15,1 0-15,-1 0 16,0 0-16,0 0 16,0 0-16,0 0 0,1-22 15,-1 22-15,0-21 0,0 0 16,0 0-16,0 0 0,1 0 16,-22-1-16,0 1 0,0 0 0,0-21 15,0 21-15,0-22 0,0 22 16,0-21-16,-22 21 0,1-1 0,0 1 15,0 0-15,0 21 0,0 0 0,-1 0 16,1 0-16,0 0 0,0 0 16,0 0-16,0 0 0,-1 21 0,1 0 15,21 1-15,0-1 0,0 0 16,0 0-16,0 0 16,43 0-16,-22-21 15,0 0-15,21 0 0,-21 0 16,22 0-16,-1 0 0,0 0 0,22-21 15,-22 0-15,1 0 0,20 21 16,-21-21-16,1 0 0,-1-1 0,-21 1 16,22 0-16,-22 21 0,0-21 15,-21 0-15,0 0 0,0-1 0,0 1 16,0 0-16,0 0 16,-21 21 15,0 0-31,-1 21 15,22 0-15,-21-21 0,21 43 0,-21-22 16,21 21-16,0-21 0,-21 22 16,21 20-16,0-21 0,0 1 0,0 20 15,0-20-15,0 20 0,0-21 0,0 22 16,0-1-16,0 1 0,21-22 16,-21 22-16,0-1 0,21 1 0,-21-22 15,0 22-15,0-22 0,0 21 0,0-20 16,0-1-16,0 0 0,0-20 15,0 20-15,-21-21 0,21 0 0,-21 0 16,21 1-16,-21-1 0,0-42 31,21-1-31,-22 1 0,22 0 16,0-21-16,0-1 0,-21 1 16,0 0-16,21-22 0,0 22 0,0-22 15,0 1-15,0-1 0,0 22 0,0 0 16,0-22-16,0 43 0,21-21 15,0-1-15,22 1 0,-22 21 0,0-21 16,21 20-16,-20-20 0,20 21 16,-21-21-16,21 20 0,1 1 0,-22 0 15,0 0-15,21 0 0,-20 0 0,20-1 16</inkml:trace>
  <inkml:trace contextRef="#ctx0" brushRef="#br1" timeOffset="-96588.68">28257 10118 0,'0'0'0,"0"-21"0,0-22 16,-21 43-1,21 21 1,0 1-1,0-1-15,0 21 0,0-21 16,0 43-16,0-22 0,0 0 0,0 22 16,-21-22-16,21 1 0,0 20 15,0-21-15,0 1 0,0-1 0,0-21 16,-21 22-16,21-22 0,0 0 16,0 0-16,0 0 0,-21 0 15,0-21 1,21-21-1</inkml:trace>
  <inkml:trace contextRef="#ctx0" brushRef="#br1" timeOffset="-95560.45">27940 10499 0,'21'0'15,"0"0"1,0 0-16,1 0 0,-1 0 0,0 0 15,21 0-15,-21-21 0,22 21 16,-1-22-16,-21 1 0,22 0 0,-1 0 16,0 0-16,1 0 0,-1-1 15,-21 1-15,21 0 0,-20 0 16,-1 0-16,0 0 0,0-1 0,-21 1 16,0 0-16,0 0 0,0 0 15,0 0-15,0-1 0,-21 22 16,0 0-16,21 22 31,0-1-31,0 0 16,0 0-16,0 21 0,0 1 0,0-1 15,0 0-15,0 1 0,0-1 16,0 0-16,0 1 0,0-1 0,0 0 16,0 1-16,0-22 0,0 21 0,-21-21 15,21 1-15,-22-1 0,22 0 16,0 0-16,0 0 0,-21-21 15,21 21-15,0-42 32,0 0-32,0-21 15,0 21-15,0-1 0,0-20 16,21 21-16,1-21 0,-1-1 0,0 22 16,21-21-16,-21 21 0,1-1 15,20 1-15,0 0 0,-21 0 0,22 21 16,-22 0-16,0 0 0,0 0 15,0 21-15,1 0 0,-22 0 0,21 1 16,-21-1-16,0 21 0,0-21 0,0 0 16,0 1-16,0 20 15,0-21-15,0 0 0,0 0 0,-21 1 16,21-1-16,0 0 0,0 0 16,21-21-1,0 0-15,0 0 0,0 0 0,0 0 16,1 0-16,-1 0 0,21-21 15,-21 0-15,0 21 0,22-21 0,-22-1 16,21 1-16,-21-21 0,1 21 16,-1 0-16,0-1 0,0 1 0,-21 0 15,0 0-15,0 0 0,0 0 0,0-1 16,-21 1 0,0 21-16,0 0 15,-1 0-15,1 0 0,21 21 16,0 1 15,21-22-15,1 0-16,-1 0 0,0 0 15,0 0-15,0 0 0,0 0 16,1-22-16,-1 1 0,0 21 0,0-21 16,0 21-16,-21-21 0,0 0 15,0 0-15,0-1 16,-21 22-1,0 0-15,0 0 0,0 0 16,-1 0-16,-20 22 0,21-1 16,0 0-16,0 0 0,-1 0 0,1 22 15,0-22-15,21 21 0,0-21 0,0 22 16,0-22-16,0 21 0,0-21 16,0 0-16,0 1 0,21-1 0,22 0 15,-22 0-15,0 0 0,0-21 16,21 21-16,-20-21 0,20 0 0,-21 0 15,21 0-15,1 0 0,-22 0 0,21 0 16,-21-21-16,22 0 0</inkml:trace>
  <inkml:trace contextRef="#ctx0" brushRef="#br1" timeOffset="-95164.68">30332 10308 0,'0'0'16,"-21"-42"-16,-1 21 15,22 0-15,-21 21 16,21 21-1,0 0-15,0 0 0,0 21 16,0 22-16,0-22 0,0 22 16,21-1-16,-21 1 0,0-1 0,0 1 15,0-1-15,0 1 0,0-1 0,0 1 16,0-1-16,-21 1 0,21-1 16,-21 1-16,0-22 0,21 22 0,0-22 15,-21 0-15,21-21 0,-21 22 16,21-22-16,0 0 0,0 0 0,21-21 31,0 0-31,0 0 0,-21-21 16,21 0-16,0-21 0,1 20 0,-22-20 15,21 0-15</inkml:trace>
  <inkml:trace contextRef="#ctx0" brushRef="#br1" timeOffset="-94868.77">30289 10647 0,'0'0'15,"-21"-21"-15,-21-43 16,42 43-16,0 0 0,0 0 16,0 0-16,0-1 0,21 22 15,0-21-15,22 21 0,-22 0 16,21 0-16,-21-21 0,22 21 0,-1 0 16,-21 0-16,21 0 0,-20 21 15,-1-21-15,0 21 0,-21 1 0,0-1 16,0 0-16,0 0 0,0 0 15,0 22-15,-21-22 0,-22 0 0,22-21 16,0 21-16,0 0 0,0-21 0,0 21 16,-1-21-16,1 22 0,0-22 15,42-22 17,0 22-32,1 0 15,-1-21-15</inkml:trace>
  <inkml:trace contextRef="#ctx0" brushRef="#br1" timeOffset="-94496.85">30692 10499 0,'0'0'0,"0"-64"16,0 43-16,0 0 0,0 0 16,0 0-16,0-1 0,21 22 15,0 0 1,0 0-16,0 0 0,0 0 0,1 22 15,-1-22-15,21 21 16,-21 21-16,0-21 0,1 22 0,-22-22 16,21 21-16,-21-21 0,0 22 0,0-22 15,0 0-15,0 0 0,0 0 16,-21 0-16,-1 1 0,1-1 16,0-21-16,0 0 15,21-21 1,0-1-1,0 1-15,0-21 0,0 21 0,0-22 16,0 22-16,21-21 0,0 0 16,0 20-16,1 1 0,-1-21 0,0 21 15,0 21-15,0-21 0,0-1 16,1 22-16,-1 0 0,0 0 16,0 0-16,0 0 0,0 0 0</inkml:trace>
  <inkml:trace contextRef="#ctx0" brushRef="#br1" timeOffset="-94072.84">31475 10329 0,'0'-21'16,"-21"21"0,-1 0-16,1 0 15,0 0-15,21 21 0,-21 1 0,0-22 16,0 21-16,-1 0 0,1 21 15,21-21-15,-21 22 0,0-22 0,21 0 16,0 21-16,-21-20 0,21 20 16,0-21-16,0 0 0,0 0 0,0 1 15,0-1-15,21 0 16,0-21-16,0 0 0,22 0 0,-22 0 16,0 0-16,21 0 0,-21 0 15,1-21-15,20 21 0,-21-21 0,0-1 16,0 1-16,1 0 0,-1-21 15,0 21-15,-21-22 0,21 1 16,-21 0-16,0-1 0,0 1 16,0 0-16,-21 20 0,0-20 0,0 21 15,-1 0-15,1 21 0,0 0 0,-21 0 16,21 0-16,-22 0 0,22 0 16,0 0-16,0 21 0,0 0 0,-1 0 15,1 0-15,21 22 0,0-22 16,0 0-16,0 0 0,0 0 0,0 1 15,0-1-15,21 0 0,1-21 16</inkml:trace>
  <inkml:trace contextRef="#ctx0" brushRef="#br1" timeOffset="-92073.29">32110 10372 0,'0'0'0,"0"-21"0,-64-43 15,43 64-15,0-21 0,0 21 16,0 0-16,-1 0 0,1 0 16,0 0-16,0 21 0,0 0 15,0 0-15,-1 1 0,1-1 16,0 0-16,0 21 0,21-21 16,0 1-16,-21 20 0,21-21 15,0 0-15,0 0 0,0 1 0,0-1 16,0 0-16,21 0 0,0-21 15,0 0-15,0 0 0,1 0 0,20 0 16,-21 0-16,0 0 0,0 0 16,1 0-16,-1-21 0,0 21 0,-21-21 15,0 0-15,21-1 0,0-20 16,-21 21-16,0 0 0,0 0 0,21-22 16,-21 22-16,0 0 0,22 21 15,-22-21-15,0 42 47,0 21-47,0-21 0,0 1 16,0 20-16,0 0 0,0-21 15,-22 22-15,22-1 0,-21 0 0,21 1 16,0-1-16,-21 0 0,21 1 16,-21-1-16,21 22 0,0-22 0,-21 21 15,21-20-15,0 20 0,0 1 0,0-22 16,0 22-16,0-22 0,-21 21 15,21-20-15,-22-1 0,1 0 0,21 1 16,-21-1-16,0-21 0,21 22 16,-21-22-16,0 0 0,-1 0 15,1 0-15,21 0 0,-21 1 16,0-1-16,0-21 0,21-21 31,0-1-31,0-20 16,0 21-16,21-21 0,0-1 15,0 1-15,0 0 0,1-22 0,-1 1 16,21-1-16,-21 1 0,22-1 16,-1 1-16,-21-1 0,21 1 0,1-1 15,-1 1-15,0-1 0,-20 1 16,20-1-16,-21 1 0,0 20 0,0 1 16,1-22-16,-1 43 15,-21-21-15,0 21 0,0-22 0,0 22 16,0 0-16,0 0 15,0 42 1,0 0 0,0 0-16,0 1 0,0-1 15,0 0-15,0 0 16,0 0-16,0 0 0,21 1 16,0-22-16,-21 21 15,21-21-15,0 21 0,1-21 0,-1 0 16,0 21-16,0-21 0,0 0 0,0 0 15,1 0-15,-1 0 16,0 0-16,0 0 0,0 0 16,0 0-16,-21-21 0,0 0 15,22 0-15,-1-1 0,-21 1 0,0 0 16,0-21-16,0 21 0,21-1 16,-21 1-16,0 0 0,0 0 15,0 0-15,0 0 0,-21 21 31,0 0-31,-1 0 0,1 21 16,0-21-16,0 21 0,0 0 16,0 0-16,21 0 0,-22 1 15,22-1-15,-21-21 0,21 21 0,0 0 16,0 0-16,0 0 0,0 1 16,0-1-16,21 0 15,1-21-15,-1 0 16,0 0-16,0 0 0,0 0 15,0 0-15,1-21 16,-22 0-16,21 21 0,0-22 16,-21 1-16,0 0 0,0 0 0,21 0 15,-21 0-15,0-1 0,0 1 16,0 42 31,0 1-47,-21-22 15,21 21-15,0 0 0,0 0 0,0 0 16,0 0-16,0 1 16,21-22-16,0 21 0,0-21 15,1 0-15,-1 0 0,0 0 16,0 0-16,0 0 0,0 0 16,1 0-16,-1 0 0,0 0 0,0-21 15,0-1-15,0 1 16,-21 0-16,0 0 0,22 0 15,-22 0-15,21-1 0,-21 1 16,0 0-16,0 0 16,0 42 15,0 0-31,-21 0 0,21 1 0,0-1 16,0 0-16,0 0 0,0 21 15,-22-20-15,22-1 0,0 0 0,0 0 16,0 0-16,0 0 15,0 1-15,-21-44 63,21 1-63,0 0 0,0 0 16,0-21-16,0 20 15,21 1-15,1 0 0,-22 0 0,21-21 16,0 20-16,0 1 0,0 0 15,0 0-15,1 21 16,-1 0-16,0 0 0,0 21 16,-21 0-16,0 0 15,0 1-15,0-1 0,0 21 0,0-21 16,0 0-16,0 1 16,0-1-16,0 0 0,0 0 0,-21 0 15,21 0-15,0 1 16,-21-22-1,0 0 1,21-22 0,0 1-16,0 0 15,0 0-15,0 0 0,0 0 16,21-1-16,0-20 0,0 21 0,0 0 16,0-22-16,1 22 0,-1 0 15,0 0-15,21 0 16,-21 0-16,22-1 0,-22 22 0,21 0 15,1 0-15,20 0 0,-21 0 16,1 0-16,-22 22 0,0 20 0,0-21 16,-21 21-16,0-20 0,0 20 15,0-21-15,-21 21 0,21-20 0,-21 20 16,0-21-16,0 0 0,-1 0 16,1 1-16,0-1 0,0 0 15,0 0-15,0-21 0,-1 0 0,1 21 16,0-21-16,0 0 15,0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29:49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2117 0,'22'0'31,"-1"0"16,0 0-47</inkml:trace>
  <inkml:trace contextRef="#ctx0" brushRef="#br0" timeOffset="695.62">1482 1757 0,'0'0'0,"0"-21"0,0-22 16,0 1-16,0 21 16,0 0-16,21 21 0,-21-21 0,0-1 15,0 1-15,0 0 16,0 0-16,0 42 47,0 0-47,0 0 0,0 22 0,0-1 15,0 0-15,0 22 0,0-22 16,0 22-16,0-1 0,0 1 0,0-1 16,0 1-16,0-1 0,0 1 15,0-1-15,-21 1 0,21-1 16,-22-20-16,22 20 0,0-21 0,-21 1 15,21-1-15,0 0 0,0 1 16,0-22-16,0 0 0,0 0 0,0 0 16,0-42 15,0 0-15,0 0-16,0-21 0,21 20 15,-21-20-15</inkml:trace>
  <inkml:trace contextRef="#ctx0" brushRef="#br0" timeOffset="1266.83">2095 1842 0,'0'0'0,"-21"0"32,0 0-32,21 21 0,-21-21 15,21 21-15,-21 21 0,21-21 16,0 22-16,0-22 0,-21 21 16,21 1-16,0-1 0,-22 0 0,22 1 15,0-1-15,0 0 0,0 1 16,-21-1-16,21 0 0,0 22 0,-21-43 15,21 21-15,0 1 0,0-1 16,0-21-16,0 0 0,0 0 16,0 1-16,0-1 0,0 0 15,21-21-15,0 0 0,1 0 0,-1 0 16,0 0-16,0 0 16,-21-21-16,21 0 0,0-1 0,1 1 15,-1-21-15,21 21 0,-21-22 16,0 1-16,1 0 0,-22-1 0,21 1 15,-21 0-15,0-1 0,0 1 16,0 0-16,0-1 0,0 1 16,-21 21-16,-1-21 0,-20 20 0,21 1 15,0 0-15,0 0 0,-1 0 16,1 21-16,0 0 0,0 0 16,0 0-16,0 0 0,-1 0 15,22 21 1,0 0-16,0 0 15,0 0-15,0 1 16,22-22-16,-1 0 16,0 0-16,0 0 0</inkml:trace>
  <inkml:trace contextRef="#ctx0" brushRef="#br0" timeOffset="1767.81">2921 1926 0,'-21'0'31,"0"0"-31,-1 21 16,22 1-16,-21-1 0,0 0 15,0 0-15,21 0 0,-21 0 0,0 22 16,-1-1-16,22-21 0,-21 22 15,21-1-15,-21-21 0,21 21 0,-21 1 16,21-1-16,0-21 16,0 22-16,0-22 0,0 0 0,0 21 15,0-21-15,0 1 0,0-1 16,0 0-16,21-21 0,0 21 0,0-21 16,1 0-16,-1 0 0,0 0 15,0 0-15,0 0 0,0-21 0,1 0 16,-1 0-16,0-1 0,21 1 15,-21-21-15,1 0 0,-1 20 0,0-20 16,-21 0-16,21-1 0,-21 1 16,21 0-16,-21-1 0,0 1 0,0 21 15,0-21-15,0 20 0,0 1 16,0 0-16,-21 0 0,0 21 0,0 0 16,0-21-16,-1 21 15,1 0-15,0 0 0,0 0 16,21 21-16,-21 0 15,0 0-15,21 0 16,0 1-16,0-1 16,0 0-16</inkml:trace>
  <inkml:trace contextRef="#ctx0" brushRef="#br0" timeOffset="2307.38">3916 1947 0,'0'0'0,"-21"0"16,-1 0-16,1 0 15,0 0-15,0 0 0,0 0 16,0 0-16,-1 0 15,1 22-15,0-1 0,21 0 0,-21 0 16,0 0-16,0 0 0,-1 1 16,22 20-16,-21-21 0,21 21 15,-21-20-15,21 20 0,0-21 0,0 21 16,0 1-16,0-22 0,0 21 16,0 1-16,0-22 0,0 0 0,0 21 15,0-21-15,21 1 0,0-1 16,1-21-16,-1 21 0,0-21 0,0 0 15,0 0-15,0 0 0,1 0 16,-1 0-16,21 0 0,-21-21 0,0 0 16,1-1-16,20 1 0,-21-21 0,0 21 15,0-22-15,22 1 0,-22 0 16,0-1-16,0 1 0,-21 21 16,0-21-16,0-1 0,0 22 15,0-21-15,0 21 0,0-1 0,-21 1 16,0 0-16,0 21 0,0 0 15,-22-21-15,22 21 0,0 0 0,0 0 16,0 0-16,-1 0 0,1 0 16,0 0-16,21 21 15,-21-21-15,21 21 16</inkml:trace>
  <inkml:trace contextRef="#ctx0" brushRef="#br0" timeOffset="2935.86">5080 1757 0,'0'0'0,"-21"-21"16,-22 21-16,22 0 15,0 0-15,0 0 16,63 0 15,-21 0-31,22 0 0,-1 0 16,0 0-16,1 0 0,20 21 0,1-21 15,-1 0-15,1 0 0,-1 0 16,1 0-16,-1 21 0,-20-21 0,20 0 16,-21 0-16,22 0 0,-22 0 15,-21 0-15,22 0 0,-22 0 0,0 21 16,0-21-16,0 0 15,-42 0 32,0 0-47,0 0 0,0 0 16,0 0-16,-1 21 0,1-21 16,-21 0-16,21 22 0</inkml:trace>
  <inkml:trace contextRef="#ctx0" brushRef="#br0" timeOffset="3295.82">5567 1926 0,'-21'0'0,"-1"0"16,22-21-16,-21 21 31,21 21-16,0 0 1,0 1-16,0-1 0,0 0 0,0 21 16,0-21-16,0 22 0,-21-1 15,21 0-15,-21 1 0,21-1 0,0 0 16,-21 1-16,21-1 16,-21 0-16,-1 1 0,22-1 0,0 0 15,0 1-15,-21-22 0,21 21 16,0-21-16,0 1 0,0-1 0,-21 0 15,21 0-15,0-42 47,0 0-47,0 0 0,21-1 16,0 1-16,22 0 0</inkml:trace>
  <inkml:trace contextRef="#ctx0" brushRef="#br0" timeOffset="3855.38">6689 2011 0,'0'0'0,"21"-42"15,-21 20-15,0 1 16,0 0-16,0 0 15,0 0-15,-21 0 16,-1 21-16,1 0 16,0-22-16,0 22 0,0 0 15,0 0-15,-1 0 0,1 0 16,0 0-16,0 22 0,0-1 0,0 0 16,-22 0-16,22 0 0,0 0 0,0 22 15,0-22-15,-1 21 0,1 1 16,0-22-16,0 21 0,0 0 0,21 1 15,0-1-15,-21 0 0,21 1 16,0-1-16,0 0 0,0 1 0,0-1 16,0 0-16,0-20 0,0-1 15,21 21-15,0-21 0,0 0 0,0-21 16,0 22-16,22-1 0,-1-21 16,-21 0-16,22 0 0,-1 0 15,0 0-15,1 0 0,-1 0 0,0-21 16,-21-1-16,22 22 0,-22-21 15,21 0-15,-21 0 0,22 0 0,-22 0 16,0-1-16,0 1 0,0 21 16,-21-21-16,0 0 0,22 21 0,-1-21 15,-42 42 48,-1-21-48,22 21-15</inkml:trace>
  <inkml:trace contextRef="#ctx0" brushRef="#br0" timeOffset="7243.76">9694 360 0,'0'-21'0,"0"0"16,0-1-16,0 1 16,0 0-16,21 0 0,-21 0 0,0 0 15,0-1-15,22 22 0,-22-21 16,0 0-16,0 0 0,0 0 0,21 0 15,-21-1-15,0 1 16,0 42 15,0 1-31,0-1 16,0 21-16,0 0 0,0 1 16,0-1-16,0 0 0,0 1 0,0 20 15,0-20-15,0 20 0,0 1 16,0-1-16,0 1 0,0-1 15,0 1-15,0-1 0,0 1 0,-21-22 16,21 21-16,0-20 0,0-1 0,0 0 16,0 1-16,0-22 0,0 0 15,0 0-15,0 0 0,0 1 16,0-44 15,0 1-31,21 0 16,-21 0-16,0 0 0,0 0 0,0-1 15,0 1-15,0-21 0,0 21 16,0-22-16</inkml:trace>
  <inkml:trace contextRef="#ctx0" brushRef="#br0" timeOffset="7849.14">9821 233 0,'-42'-42'0,"42"20"16,-21 22-1,21-21-15,-21 21 16,42 21 15,0 1-31,0-1 0,0 0 16,22 0-16,-22 0 0,21 0 0,0 1 15,22-1-15,-22 21 0,22-21 16,-22 0-16,22 1 0,-22 20 16,0-21-16,22 0 0,-22 0 15,0 1-15,1-1 0,-1 0 0,0 0 16,1 0-16,-22 0 0,21-21 16,1 22-16,-22-22 0,21 21 0,-21-21 15,0 0-15,22 0 0,-22 21 16,0-21-16,0 0 0,-21 21 31,-21 0-15,0-21-16,-21 21 15,20 1-15,-20-22 0,0 21 0,-1 0 0,1 21 16,0-21-16,-1 1 0,1 20 16,0-21-16,-22 21 0,22 1 15,-22-22-15,1 21 0,-1-21 16,1 22-16,21-1 0,-22-21 0,22 0 15,-1 1-15,1-1 0,0 0 16,21 0-16,-22 0 0,22-21 0,21 21 16,-21-21-16,21-21 47,0 0-47,21 0 15,-21 0-15,0 0 16,21-1-16,-21 1 0,21 0 15</inkml:trace>
  <inkml:trace contextRef="#ctx0" brushRef="#br0" timeOffset="9471.35">9927 381 0,'0'0'0,"0"-21"0,-42-21 15,42 20 1,0 1 0,-21 21-16,21 21 31,0 1-31,0-1 0,0 0 0,0 21 16,0 1-16,0-1 0,0 0 15,0 1-15,0 20 0,0-21 0,0 22 16,0-1-16,0 1 0,0-1 15,0-20-15,0-1 0,0 22 0,0-22 16,0-21-16,0 21 0,0 1 16,0-22-16,0 0 0,0 0 0,0 0 15,0-42 17,0 0-17,0 0-15,0 0 0,21-22 0,-21 1 16,0-21-16,21 20 0,-21-20 15,0-1-15,21 1 0,-21-1 0,0 1 16,0-1-16,0 1 0,0-1 16,0 22-16,0 0 0,0 20 0,0-20 15,0 21-15,0 0 0,0 0 16,0 42 0,0 0-1,0 0-15,0 21 0,0 1 0,0-1 0,0 0 16,0 22-16,0-1 15,0 1-15,0-1 0,0-20 0,0 20 16,0 1-16,0-22 0,0 0 16,0 1-16,0-1 0,0 0 0,0-20 15,0-1-15,0 0 0,0 0 16,0 0-16,21-21 16,0 0-16,-21-21 15,22 0-15,-1 0 0,0-22 16,-21 22-16,21-21 0,-21-22 0,0 22 15,21-21-15,-21-1 0,21 1 16,-21 20-16,0-20 0,0-1 16,0 22-16,0 0 0,22-1 15,-22 22-15,0 0 0,0 0 0,0 42 32,0 0-32,0 0 15,0 22-15,0-1 0,0 0 16,0 1-16,0 20 0,0-21 0,0 22 15,0-22-15,0 22 0,-22-22 16,22 0-16,0 1 0,0-22 0,-21 21 16,21-21-16,0 1 0,0-1 15,0 0-15,0-42 32,0 0-32,0-1 15,21-20-15,-21 21 0,22-21 16,-22-22-16,21 22 0,-21-22 0,0 22 15,0-22-15,21 22 0,-21 0 16,21-1-16,-21 22 0,0 0 0,0 0 16,0 0-16,21 0 0,0 42 31,-21 0-31,0 21 0,0-21 16,0 22-16,0-1 0,0 0 0,0 1 15,0 20-15,0-20 0,0-1 16,0 0-16,0-21 0,0 22 15,0-22-15,0 21 0,0-21 16,0 1-16,0-1 0,0-42 31,0-1-31,0 1 16,22 0-16,-1-21 0,-21 21 16,21-22-16,-21 1 0,0 0 0,21-22 15,-21 43-15,21-21 0,-21-1 16,0 22-16,0 0 0,0 0 0,21 0 15,1 21 17,-22 21-32,0 0 0,0 0 15,0 0-15,0 22 0,0-22 0,0 21 16,0-21-16,0 22 0,0-22 16,0 0-16,0 21 0,0-21 0,0 1 15,0-1-15,0 0 16,21-21-1,0 0-15,-21-21 16,0 0-16,21-1 0,0 1 16,-21-21-16,0 21 0,0-22 15,21 22-15,-21-21 0,22 21 0,-22 0 16,0-1-16,0 1 16,21 21-16,-21 21 31,0 1-31,0-1 0,0 0 0,0 0 15,0 0-15,0 0 0,0 1 16,21-22-16,-21 21 0,0 0 0,0 0 16,21-21-1,0 0 1,0 0 0,1-21-16,-22 0 0,0 0 0,21-1 15,-21 1-15,0 0 16,21 0-16,-21 0 0,0 0 15,0 42 17,0 0-32,0 0 15,0 0-15,0 0 0,0 1 16,0-1-16,0 0 0,0 0 16,0 0-1,21-21 1,0 0-16</inkml:trace>
  <inkml:trace contextRef="#ctx0" brushRef="#br0" timeOffset="36936.51">8509 7705 0,'42'-64'16,"-21"43"-16,22-42 0</inkml:trace>
  <inkml:trace contextRef="#ctx0" brushRef="#br0" timeOffset="41503.66">10562 1355 0,'21'21'156,"0"-21"-140</inkml:trace>
  <inkml:trace contextRef="#ctx0" brushRef="#br0" timeOffset="50267.69">9927 741 0,'0'-21'0,"0"0"0,-21 21 0,21-22 16,0 1-16,0 0 15,-21 0-15,0 0 16,21 0 0,-22 21-16,22-22 0,-21 22 15,21 22 1,0-1-16,0 0 16,0 0-16,0 21 0,0 22 15,0-22-15,0 22 0,0 20 16,0-20-16,0-1 0,21 1 0,-21-22 15,22 22-15,-22-22 0,0 0 16,21-20-16,0 20 0,-21-21 0,21 21 16,-21-20-16,0-1 0,21-21 15,-21 21-15,21-21 16,1-21 0,-22 0-16,0-1 15,0 1-15,0-21 0,0 0 0,0-1 16,0-20-16,0 20 0,0-20 15,0-22-15,0 22 0,0-1 16,-22 1-16,1-1 0,21 1 0,0 20 16,-21 1-16,21 0 0,-21 21 15,21-22-15,-21 22 0,21 0 16,0 42 0,0 0-16,0 22 15,0-1-15,0 0 16,0 1-16,21 20 0,-21 1 0,21-1 15,-21 1-15,21-1 0,-21-21 16,0 22-16,21-22 0,-21 1 0,22-1 16,-22-21-16,21 0 0,-21 0 15,0 1-15,0-44 32,0 1-32,0 0 0,0-21 15,0-1-15,0 1 0,0-21 16,0-1-16,-21 22 0,21-22 0,-22 1 15,22-1-15,-21 1 0,21 20 16,-21 1-16,21 0 0,0-1 16,0 22-16,0 0 0,0 0 15,0 42 1,0 21-16,21-20 16,0 20-16,1 0 0,-1 22 15,0-1-15,-21 1 0,21-22 0,-21 22 16,21-1-16,-21-21 0,21 1 15,-21-1-15,22 0 0,-1-20 0,-21-1 16,0 0-16,21-21 16,0 0-16,-21-21 15,0 0-15,0-1 16,0-20-16,0 0 0,0-22 16,0 22-16,0-22 0,0 1 15,0-1-15,-21 22 0,0-21 0,21-1 16,0 22-16,0-1 0,-21 22 15,21-21-15,0 21 0,0 42 32,0 0-32,0 0 0,0 22 0,0-1 15,0 0-15,0 22 0,0-22 16,21 22-16,-21-1 0,0-21 16,0 22-16,21-22 0,-21 1 0,21-1 15,-21 0-15,21-21 0,-21 1 16,0-1-16,21 0 15,-21-42 1,0 0-16,22-1 0,-22-20 16,0 0-16,0-1 0,0 1 15,0-21-15,-22 20 0,1-20 0,21-1 16,-21 22-16,21 0 0,0-1 16,0 1-16,-21 21 0,21 0 0,0-1 15,0 44 1,0-1-16,0 0 15,21 21-15,-21-21 0,21 22 16,-21-1-16,0 0 0,21 1 0,1-1 16,-22 0-16,0-20 15,21 20-15,-21-21 0,21 0 0,-21 0 16,0 1-16,21-22 16,0 0-16,-21-22 15,0 1-15,0-21 16,0 0-16,0-1 0,0 1 0,0-22 15,0 22-15,0 0 0,0-1 16,0 1-16,0 0 0,0-1 0,0 22 16,0 0-16,0 0 0,0 0 15,0 42 1,0 0 0,0 21-16,21-20 0,-21 20 15,22 0-15,-22 1 0,0-22 16,21 21-16,0 0 0,-21-20 15,21 20-15,-21-21 0,21 21 0,-21-20 16,21-22-16,-21 21 0,22-21 16,-1 0-16,-21-21 15,21 21-15,-21-43 0,0 22 16,0 0-16,0-21 0,0-1 0,0 22 16,0-21-16,0-1 0,0 1 15,0 21-15,0-21 0,0 20 0,0 1 16,0 0-16,0 42 31,0 0-31,0 1 16,0-1-16,0 0 0,0 0 0,0 21 15,0-20-15,21-1 0,-21 0 16,21 0-16,0 0 0,-21 0 16,0 1-16,22-22 0,-22 21 0,21-21 15,0 0 1,0-21-16,-21-1 0,0 1 15,0 0-15,0 0 16,0 0-16,0-22 0,0 22 0,0 0 16,0-21-16,0 21 0,0-1 15,-21 22-15,21-21 0,0 42 32,0 1-32,0-1 0,0 0 0,21 0 15,-21 0-15,21 22 0,-21-22 16,21 0-16,-21 0 0,22 0 0,-22 0 15,21 1-15,0-1 0,-21 0 16,21-21-16,0 0 16,0 0-16,-21-21 15,0 0 1,0-1-16,0-20 0,0 21 16,0 0-16,-21 0 0,21-1 15,-21 1-15,0 0 0,0 0 16,21 42 15,0 0-31,0 0 16,0 1-16,0-1 0,21-21 15,-21 21-15,0 0 16,0 0-16,0 0 16,-21-42 15,0 21-31,-1-21 15,-20 0-15,0 0 0,-1 0 0,1-1 16,0 1-16,-1 0 0,1 0 16,-21 0-16,20 0 0,1-1 0,-22-20 15,22 21-15,-21 0 0,20 0 16,1-1-16,0 22 0,20-21 16,1 0-16,-21 21 0,21 0 15,0 0 1,42 0-1,21 21 1,-21 0-16,0 1 0,22-1 0,-1 0 16,0 0-16,1 0 0,-1 0 0,0 1 15,1-1-15,-22 0 0,21-21 16,1 21-16,-1 0 0,-21-21 16,21 21-16,1-21 0,-22 0 0,0 22 15,0-22-15,0 21 0,1-21 16,-44 0 15,1-21-31,-21-1 0,0 22 0,-1-21 16,1 0-16,0 0 0,-22 0 15,22 0-15,-22-1 0,1 1 16,-1 0-16,22 0 0,-22 0 16,22 0-16,21-1 0,-21 22 0,20-21 15,1 21-15,0 0 0,21 21 31,21 1-31,0-1 0,1 0 0,20 0 16,0 0-16,1 0 0,-1 22 16,21-22-16,-20 0 0,-1 0 0,22 22 15,-22-22-15,0 0 0,1 21 16,-22-21-16,21 1 0,0-22 0,-20 21 16,-1 0-16,0-21 0,0 0 15,0 0-15,-42-21 31,-21 21-31,21-21 0,-22-1 16,22 1-16,-21 0 0,-1 0 16,-20 0-16,21 0 0,-22-1 15,22 1-15,-22 0 0,22 21 0,0-21 16,20 21-16,-20 0 0,21 0 16,0 0-16,21 21 15,21-21-15,0 21 16,21 0-16,-20-21 0,20 22 0,21-1 15,-20 0-15,-1 0 16,0-21-16,22 21 0,-22 0 0,1-21 16,-1 22-16,0-22 0,1 0 15,-1 0-15,-21 0 0,21 0 0,-20 0 16,-1 0-16,0 0 0,-42 0 31,0 0-31,-1 0 0,-20-22 0,0 1 16,-22 21-16,1-21 0,20 21 15,-20 0-15,-1-21 0,1 21 0,-1 0 16,1 0-16,21 0 0,-1-21 16,22 21-16,0 0 0,0 0 0,42 0 31,0 0-31,0 0 0,22 21 16,-1-21-16,21 0 0,-20 0 15,-1 0-15,22 21 0,-22-21 0,0 0 16,1 0-16,-1 0 0,0 0 15,-21 21-15,22-21 0,-22 0 0,21 0 16,-21 21-16,1-21 0,-22 22 16,0-1-16,0 0 15,-22 0-15,-20-21 0,21 21 16,-21 0-16,20 1 0,-20-1 16,-21 0-16,20-21 0,1 21 0,-22 0 15,1 0-15,21-21 0,-1 22 16,-20-1-16,20-21 0,1 21 0,21-21 15,0 0-15,0 0 16,-1 21-16,44-21 31,-1 0-31,21-21 16,-21 0-16,22 21 0,-1-21 16,21-1-16,-20 1 0,-1 0 0,22 0 15,-22-21-15,21 20 0,-20 1 16,-1 0-16,0 0 0,1 0 15,-1 0-15,0 21 0,1-22 0,-22 22 16,0 0-16,0-21 16,-21 42 15,-21-21-31,0 22 0,-21-1 0,-1 21 16,1-21-16,0 22 0,-22-22 15,22 21-15,-22 0 0,22 1 0,-22-22 16,22 0-16,0 21 0,-1-20 15,1-1-15,21 0 0,-21 0 0,20-21 16,22 21-16,22-21 31,-1 0-31,0-21 16,0 0-16,21 21 0,1-21 16,-1 0-16,0-1 0,1 1 15,-1 0-15,0 0 0,1 0 0,-1-22 16,0 22-16,22-21 0,-22 21 15,1 0-15,-1-1 0,-21 1 16,21 0-16,-20 0 0,-1 21 0,0 0 16,-21-21-16,-21 42 31,0 0-31,-1 0 16,-20 0-16,0 22 0,-1-22 15,1 21-15,-21 1 0,-1-1 0,22 0 16,-22 1-16,1-22 0,-1 21 15,1 0-15,20-20 0,-20-1 16,21 0-16,20 0 0,1 0 0,0-21 16,0 0-16,21 21 0,-21-21 15,42-21 1,21 0-16,1 0 16,-1 0-16,0 0 0,1-1 0,20-20 15,-21 21-15,22-21 0,-1 20 16,-20-20-16,20 21 0,1-21 0,-22-1 15,0 22-15,1-21 0,-1 21 16,0-1-16,-20 1 0,-1 21 16,0-21-16,0 21 0,-42 0 31,0 21-31,-22 0 16,22 22-16,-21-22 0,-22 0 15,22 21-15,0 1 0,-22-1 0,22-21 16,0 22-16,-1-22 0,1 0 15,21 21-15,-22-21 0,22-21 0,0 22 16,0-1-16,0-21 0,21 21 16,-21-21-16,21-21 47,21 21-32,0-21-15,0 21 0,-21-22 0,21 22 16,0-21-16,1 0 0,-1 21 15,0-21-15,0 0 0,0 0 16,0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39:2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4614 0,'0'0'0,"0"-21"0,-21 0 16,0 0-16,21 0 0,0 0 16,-22-1-16,22 1 0,-21 0 15,21 0-15,0 0 0,0 0 16,-21-1-16,21 1 0,0 0 16,0 0-16,-21 21 31,21 21-31,-21 0 15,21 0-15,0 1 0,0-1 16,0 21-16,0 0 0,0 1 16,0-1-16,0 22 0,0-1 15,0 1-15,0 20 0,0 1 0,0-22 16,0 22-16,0 0 0,0-22 16,0 22-16,0 0 0,0-1 0,0 22 15,0-21-15,0 21 0,0-22 16,0 22-16,0 0 0,0 0 15,-21 21-15,21-21 0,-22 21 0,1-22 16,21 1-16,-21 21 0,21-21 16,-21 21-16,21-21 0,-21 21 0,21-21 15,0 0-15,0 21 0,0-22 16,0 1-16,0 0 0,0 0 16,0-21-16,0 20 0,0-20 0,0 0 15,0-22-15,0 22 0,21-22 16,0-20-16,-21-1 0,21 0 0,-21-20 15,21-1-15,1-21 16,-22-21-16,0-22 0,0 1 0,0 0 16,21-22-16</inkml:trace>
  <inkml:trace contextRef="#ctx0" brushRef="#br0" timeOffset="1127.84">2498 4403 0,'-22'0'0,"1"0"47,0 0-47,21-21 15,0-1 17,21 22-1,22 0-31,-1-21 0,0 21 16,22 0-16,-1 0 0,22 0 0,0-21 15,-1 21-15,22 0 0,21 0 16,21 0-16,-21-21 0,21 21 0,22 0 15,-1 0-15,22 0 0,-1 0 16,22 0-16,-1 0 0,1 0 0,0 0 16,21 0-16,-22 0 0,1 0 15,0 0-15,-1 0 0,-20 0 0,-1-21 16,-20 21-16,-1 0 0,-42 0 16,21 0-16,-21 0 0,-21 0 0,-21 0 15,20 0-15,-41 0 0,21 21 16,-22-21-16,-21 0 0,1 21 15,-1-21-15,-21 21 0,22-21 0,-22 21 16,-21 1-16,21-1 16,-21 0-16,0 0 0,0 0 15,0 0-15,0 1 0,0 20 16,21-21-16,-21 21 0,0 1 0,0 20 16,21 1-16,-21-1 0,21 1 0,-21 20 15,22 1-15,-22 0 0,0-1 16,0 1-16,0 0 0,0 21 0,0-22 15,0 22-15,0-21 0,21 21 16,-21-1-16,0-20 0,0 21 16,0 0-16,21 0 0,-21-1 0,21 1 15,0-21-15,-21 21 0,21 0 0,1-22 16,-22 22-16,21 0 0,-21-21 16,21-1-16,-21 22 0,21-21 0,-21-1 15,0 1-15,21 0 0,-21-1 0,21 1 16,-21-21-16,0-1 0,0 1 15,0-1-15,0-21 0,0 22 0,0-22 16,0 1-16,0-22 0,0 21 0,0-21 16,0 0-16,-21 1 15,21-1-15,-21 0 0,0 0 0,0-21 16,0 21-16,-1-21 0,1 21 16,0-21-16,-21 22 0,-1-22 0,1 21 15,0-21-15,-22 21 0,1-21 16,-22 21-16,22-21 0,-22 21 0,0-21 15,1 0-15,-22 21 0,21-21 0,-21 0 16,0 0-16,-21 0 0,0 0 0,0 0 16,-21 0-16,0-21 0,-21 21 15,-1-21-15,1 21 0,-21 0 0,-1-21 16,-21 21-16,1 0 0,20 0 0,-20 0 16,-1 0-16,21 0 0,1 0 15,-1 0-15,22-21 0,21 0 0,-21 21 16,63 42-16,-21-42 0,21 0 15,21-21-15,-21 0 0,22-1 0,-22 22 16,21-21-16,1 21 0,-1 0 16,0-42-16</inkml:trace>
  <inkml:trace contextRef="#ctx0" brushRef="#br0" timeOffset="1204.82">2413 7874 0,'42'-127'16</inkml:trace>
  <inkml:trace contextRef="#ctx0" brushRef="#br0" timeOffset="3887.53">3133 4932 0,'0'21'47,"0"0"-32,21-21-15,0 21 16,0-21-1,0 0-15,0 0 16,1 0-16,-1 0 0,0-21 16,0 0-16,0 0 0,0 0 15,1 0-15,-22-1 16,0 1-16,0 0 16,-22 21-1,1 0-15,0 0 0,0 0 0,-21 0 16,20 21-16,1 0 0,0 1 15,-21-1-15,21 0 0,-1 0 16,1 0-16,0 22 0,0-22 16,0 0-16,0 21 0,21-21 0,-22 1 15,22-1-15,0 0 0,0 0 16,0 0-16,22-21 31,-1 0-31,0-21 0,0 21 0,0-21 16,0 0-16,-21 0 0,43-1 15,-22 1-15,0-21 0,0 21 0,0 0 16,1-22-16,-22 22 0,0 0 16,21 0-16,-21 0 0,0-22 0</inkml:trace>
  <inkml:trace contextRef="#ctx0" brushRef="#br0" timeOffset="4323.68">3302 5186 0,'0'21'16,"21"0"-1,-21 0-15,21-21 0,0 0 16,1 0-16,-1 0 16,0 0-16,0 0 0,0-21 15,0 0-15,22 0 0,-22 0 0,21-22 16,-21 22-16,22-21 0,-22 0 16,0-1-16,-21 1 0,0 0 0,0-22 15,0 22-15,0-1 16,0 1-16,-21 0 0,0-1 0,0 22 15,-22-21-15,1 21 0,0 0 16,-1-1-16,-20 1 0,20 0 0,-20 21 16,21 0-16,-1 0 0,-20 0 15,20 21-15,1 0 0,0 1 0,-1 20 16,1 0-16,0 1 0,-1 20 16,22-21-16,0 22 0,0 21 0,21-22 15,0 1-15,0-1 0,0 1 16,0-22-16,21 21 0,0-20 0,0-1 15,1 0-15,-1-20 0,21 20 16,-21-21-16,22 0 0,-1 0 0,-21-21 16,21 0-16,1 0 15,20 0-15,-20 0 0,-1 0 0,0-21 16,22 21-16,-22-21 0,0 0 16,22 0-16,-22-22 0,-21 22 0,22 0 15,-1 0-15,-21-21 0,22-1 16</inkml:trace>
  <inkml:trace contextRef="#ctx0" brushRef="#br0" timeOffset="4833.05">4212 4593 0,'-21'0'0,"0"0"16,0 0-16,-43 43 15,64-22-15,0 0 16,0 0-16,0 21 0,0-20 16,0-1-16,0 21 0,0-21 15,0 22-15,0-1 0,0-21 0,0 21 16,0-20-16,0-1 0,0 21 16,0-21-16,0 0 15,0 1-15,21-22 16,0 0-16,-21-22 15,0 1-15,0 0 16,22 0-16,-22 0 0,0-22 16,0 22-16,0-21 0,0 21 0,0-22 15,0 1-15,0 21 0,0-21 16,0 20-16,0-20 0,0 21 0,0 0 16,0 0-16,0-1 0,0 1 15,0 0-15,21 0 0,0 0 16,0 21-16,0 0 0,0 0 15,1 0-15,-1 0 0,0 0 16,0 0-16,0 0 0,0 0 16,1 21-16,-22 0 0,0 0 0,0 0 15,0 1-15,0-1 0,0 21 16,-22-21-16,1 22 0,0-22 0,0 0 16,-21 21-16,20-21 0,1 1 15,0-22-15,0 0 0</inkml:trace>
  <inkml:trace contextRef="#ctx0" brushRef="#br0" timeOffset="5095.21">4487 4847 0,'21'21'16,"-21"1"-16,22-22 15,-22 21-15,0 0 0,0 0 16,0 0-16,-22 0 0,1 1 0,0-1 15,0 0-15,-21 0 0,-1 0 16,22 0-16,-21 1 0,-1-1 0,22-21 16,0 0-16,-21 21 0,21-21 15,-1 0-15,1 0 0,0 0 0,0 0 16,0 0-16,21-21 47,0 0-47,0-1 15,21 22-15,0-21 0</inkml:trace>
  <inkml:trace contextRef="#ctx0" brushRef="#br0" timeOffset="5567.64">4762 4636 0,'0'0'0,"22"0"0,-22-22 16,0 44 15,0-1-31,0 0 16,0 21-16,0-21 15,0 1-15,0-1 0,0 21 0,0-21 16,-22 0-16,22 22 0,0-22 16,-21 21-16,21-21 0,0 1 0,0-1 15,0 0-15,0 0 0,0 0 0,-21-21 16,21 21-16,0-42 31,0 0-31,0 0 16,0 0-16,0-22 15,0 22-15,0-21 0,0 21 16,0-22-16,0 1 0,0 0 0,0 21 0,0-22 16,21 22-16,0 0 0,1 0 15,-1 0-15,-21-1 0,21 1 16,0 21-16,0 0 0,0 0 0,1 0 15,-1 0-15,0 0 16,-21 21-16,0 1 0,0-1 0,21 0 16,-21 21-16,0-21 0,0 1 15,0 20-15,0-21 0,0 21 0,0-20 16,0 20-16,0-21 0,0 0 16,0 0-16,0 1 0</inkml:trace>
  <inkml:trace contextRef="#ctx0" brushRef="#br0" timeOffset="5812.5">4953 5017 0,'0'-22'15,"0"1"1,0 0-16,21-21 0,-21 21 0,0-22 16,0 1-16,21 21 0,0-22 15,1 1-15,-22 0 0,21 21 0,0-22 16,0 22-16,0 0 0,0 0 16,1 21-16,-1 0 0,0 0 15,0 0-15,0 0 0,0 21 0,1 0 16,-1 0-16,-21 0 0,0 22 15,0-22-15,21 21 0,-21 1 16,0-1-16,0-21 0,0 21 16,0 1-16,0-22 0,-21 0 0,21 21 15,0-20-15,-21-1 0,-1 0 16,22 0-16,-21-21 0,0 0 16,0 0-1</inkml:trace>
  <inkml:trace contextRef="#ctx0" brushRef="#br0" timeOffset="8740.08">3577 5821 0,'-21'0'31,"0"0"-31,0 0 16,-1 0-16,1-21 0,0 21 16,0 0-16,0 0 0,0 0 15,-1 0-15,1-21 0,0 21 0,0 0 16,0 0-16,0 0 15,-1-22-15,1 22 32,42 0-1,1 0-15,-1 0-16,0 0 0,21 0 0,1 0 15,-1 0-15,0 0 0,22 0 16,-22 0-16,22 0 0,20-21 0,-20 21 15,20 0-15,-20 0 0,21-21 16,-1 21-16,22 0 0,-21-21 0,21 21 16,-1 0-16,1 0 0,-21-21 15,21 21-15,0 0 0,-22 0 0,22-21 16,-21 21-16,21 0 0,-1 0 0,-20 0 16,21 0-16,-21 0 0,-1 0 15,1 0-15,-22 0 0,1 0 16,-1 0-16,-20 0 0,20 0 0,-20 0 15,-22 0-15,21 0 0,-21 0 16,0 0-16,1 0 0,-1 0 0,0 0 16,0 0-1,-21-22 17,-21 22-17,0 0 1,0-21-16,-1 21 0,1 0 15,0 0-15,-21 0 0,-1 0 0,1 0 16,0 0-16,-22 21 0</inkml:trace>
  <inkml:trace contextRef="#ctx0" brushRef="#br0" timeOffset="9363.75">3492 6075 0,'0'0'0,"-21"0"0,0 0 16,0-21-16,0 21 0,0-21 15,-1 21 1,44 0 31,-1 0-47,0 0 15,0 0-15,0 21 0,22-21 0,-1 0 16,0 0-16,1 0 0,20 0 0,1 0 16,-1 0-16,1 0 0,-1 0 15,22 0-15,-22-21 0,22 21 0,0 0 16,-1-22-16,1 22 0,21 0 16,-22 0-16,1-21 0,0 21 0,-1-21 15,1 21-15,0 0 0,-1 0 0,1-21 16,-21 21-16,20 0 0,1 0 15,0 0-15,-22-21 0,1 21 0,-1 0 16,1 0-16,-1 0 0,-21 0 0,1 0 16,-1 0-16,0 0 15,1 0-15,-22 0 0,0 0 0,0 0 16,0 0-16,1 0 16,-44 0 15,1 21-16,0-21-15,0 0 16,-21 21-16,20-21 0</inkml:trace>
  <inkml:trace contextRef="#ctx0" brushRef="#br0" timeOffset="9963.71">3365 6329 0,'0'0'0,"-21"0"0,-42 21 16,42-21-16,-1 0 15,44 0 48,-1 0-63,0 0 0,0 0 0,21 0 16,-20 0-16,20 0 0,0 0 0,1 0 15,20 0-15,-21-21 0,22 21 16,-1 0-16,1-21 0,-1 21 0,22 0 15,0-21-15,-1 21 0,1 0 0,21-22 16,-21 1-16,20 21 0,1 0 16,0 0-16,-21-21 0,21 21 15,-22 0-15,1 0 0,0 0 0,-1-21 16,1 21-16,-22 0 0,22 0 16,0 0-16,-22 0 0,1 0 0,-1 0 15,1 0-15,-1 0 0,1 0 0,-22 0 16,0 0-16,1 0 0,-1 0 15,0 0-15,-20 0 0,-1 0 0,0 0 16,0 0-16,0 0 0,0 0 0,1 0 16,-22 21 31,-22-21-32,1 0-15,0 0 16,0 21-16,0-21 0,0 0 15</inkml:trace>
  <inkml:trace contextRef="#ctx0" brushRef="#br0" timeOffset="11320.11">3577 7599 0,'21'0'15,"0"-21"-15,-21 0 0,0-1 16,0 1-16,0 0 15,0 0-15,0 0 0,0 0 16,-21-1-16,21 1 0,-21 0 16,0 21-16,0 0 0,-22 0 15,22 0-15,0 0 0,0 0 0,0 21 16,-22 0-16,22-21 0,0 22 16,21 20-16,-21-21 0,21 0 0,-21 0 15,21 1-15,0-1 0,0 0 16,0 0-16,0 0 0,0 0 0,0 1 15,0-1 1,21-21-16,0 0 0,0 0 16,0 0-16,1 0 0,-1-21 15,0-1-15,0 1 0,0 0 16,0 0-16,22 0 0,-22 0 16,0-1-16,0 1 0,0 0 15,1 0-15,-1 0 0,0 0 0,0 42 31,-21 0-31,0 0 16,0 0-16,0 0 0,0 1 16,0-1-16,0 0 0,0 0 15,21-21 1,0 0-16,1 0 16,-1 0-16,0 0 15,0 0-15,21-21 0,-20 0 0,-1 0 16,0 21-16,0-43 15,0 22-15,0 0 0,1 0 0,-1-22 16,-21 22-16,0-21 0,0 21 0,0-22 16,0 1-16,0 21 0,-43 0 15,22-22-15,-21 22 0,21 0 0,-43 0 16,22 0-16,-22 21 0,22 0 16,-21 0-16,-1 0 0,1 21 0,-1 0 15,1 0-15,20 0 0,-20 22 16,20-1-16,-20 0 0,21 1 0,20 20 15,-20-20-15,21 20 0,0-21 16,21 1-16,0-1 0,0 0 16,0-20-16,21 20 0,0-21 0,0 21 15,22-20-15,-1-1 0,0-21 16,1 21-16,-1-21 0,21 0 0,-20 0 16,20 0-16,1 0 0,-1-21 15,1 21-15,-1-21 0,1-1 0</inkml:trace>
  <inkml:trace contextRef="#ctx0" brushRef="#br0" timeOffset="11763.79">4572 7091 0,'0'0'0,"-21"0"31,0 0-31,21 21 0,-22 0 16,22 0-16,-21 1 0,0 20 15,21-21-15,-21 21 0,0 1 0,0-1 16,21-21-16,-22 22 0,1-1 16,21-21-16,-21 0 0,21 0 0,0 1 15,0-1-15,0 0 0,0-42 32,0 0-17,21-1-15,0 1 0,-21-21 16,22 21-16,-1-22 0,-21 1 15,21 0-15,0-1 0,0 22 0,-21-21 16,21 0-16,1 20 0,-1 1 16,0 21-16,0-21 0,0 21 0,0 0 15,1 21-15,-22 0 16,21 22-16,-21-22 0,0 0 16,0 0-16,0 22 0,0-22 0,0 0 15,0 21-15,0-21 0,0 1 16,0-1-16,-21 0 0,21 0 0,0 0 15,0 0 1,-22-21-16,1 0 16,0 0-16,0 0 15,0 0-15</inkml:trace>
  <inkml:trace contextRef="#ctx0" brushRef="#br0" timeOffset="11907.71">4276 7493 0,'0'-21'31,"21"21"-31,0 0 16,0-21-16,0 21 0,0-21 0,1 21 16,-1-22-16,21 1 0,0 21 15,1-21-15,-22 0 0,21-21 0,1 20 16,-1 1-16</inkml:trace>
  <inkml:trace contextRef="#ctx0" brushRef="#br0" timeOffset="12448.04">5038 7133 0,'0'0'0,"0"43"15,0-1 1,0-21-16,0 0 0,0 22 0,0-22 16,0 0-16,0 0 0,0 0 15,0 0-15,0 1 0,0-1 0,0 0 16,-22-21-16,22 21 0,-21-21 16,21-21 15,0 0-31,0 0 0,0-1 0,0 1 15,0 0-15,0-21 16,0 21-16,0-1 0,0-20 0,0 21 16,21 0-16,-21 0 0,22 21 0,-1 0 15,0 21 1,-21 0 0,21 0-16,-21 0 15,0 22-15,0-22 0,0 0 0,0 0 16,0 0-16,0 0 0,0 1 0,0-1 15,21-42 32,-21-1-47,21 1 16,-21 0-16,0-21 0,22 21 0,-1-22 16,0 22-16,-21-21 0,21 21 15,0-1-15,0 1 0,1 21 16,-1 0-16,0 0 0,0 0 15,-21 21-15,0 1 0,21 20 16,0-21-16,-21 21 0,0-20 0,0 20 16,0-21-16,0 21 0,0-20 15,0-1-15,0 21 0,0-21 16,0 0-16,-21 1 0,21-1 16,-21-21-16,0 0 15,0 21-15,0-21 0,-1 0 0,1 0 16</inkml:trace>
  <inkml:trace contextRef="#ctx0" brushRef="#br0" timeOffset="12779.9">3768 8086 0,'0'0'0,"-22"21"15,-20 0-15,63-21 32,22 0-32,-22 0 0,21 0 15,0-21-15,22 21 0,-22-21 0,22 0 16,-1 21-16,22-22 0,0 22 16,-22-21-16,22 0 0,-1 21 0,1-21 15,-21 21-15,20-21 0,-20 21 16,-22 0-16,22 0 0,-22-21 0,0 21 15,1 0-15,-22 0 0,0 0 0,0 0 16,0 0-16,0 0 0,1 0 31</inkml:trace>
  <inkml:trace contextRef="#ctx0" brushRef="#br0" timeOffset="13736.62">10647 4593 0,'0'0'0,"-21"21"15,21 1-15,0-1 0,0 0 0,-22 0 0,1 43 16,21-22-16,-21 21 0,21 1 16,-21 21-16,0-1 0,0 1 0,21 0 15,-22 20-15,1 1 0,0 0 0,0 0 16,0 0-16,0 21 0,-1-21 15,1 21-15,0 0 0,21 0 16,-21-22-16,0 22 0,0 0 0,21 0 16,-22-21-16,1 21 0,0-21 15,0 21-15,21-21 0,-21 0 0,21-22 16,-21 22-16,21-21 0,0 0 0,-22-22 16,22 22-16,-21-22 0,21 1 15,0-22-15,0 0 0,0 1 0,-21-22 16,21 0-16,0 0 0,-21-21 0,0 0 15,21-21 1,0-21-16</inkml:trace>
  <inkml:trace contextRef="#ctx0" brushRef="#br0" timeOffset="14639.43">10393 4699 0,'0'0'0,"0"-21"0,21 0 16,0 21-16,21-21 15,1 21-15,-1-22 0,22 1 0,-1 0 16,1 21-16,20-21 0,22 0 16,-21 0-16,21-1 0,-22 1 0,22 0 15,0 0-15,0 0 0,21 0 16,0-1-16,0 1 0,21-21 0,0 21 15,-21 0-15,42-1 0,-20 1 16,20-21-16,0 21 0,-21 0 16,1-1-16,-1-20 0,0 21 0,0 0 15,-21 0-15,0 21 0,0-22 16,-21 22-16,0 0 0,-22 0 0,1 0 16,0 0-16,-22 0 0,1 0 15,-22 22-15,0-1 0,22 0 0,-22 0 16,1 0-16,-1 22 0,0-1 15,1 21-15,-22-20 0,21 20 16,0 1-16,-20-1 0,-1 1 0,0 20 16,0 1-16,-21 0 0,21 21 15,-21-22-15,0 22 0,0 0 0,0 0 16,0 0-16,0-1 0,0-20 16,0 21-16,0 0 0,21 0 0,1-1 15,-22 1-15,21 0 0,0 0 0,0 0 16,0 0-16,0-1 0,1 1 15,-1-21-15,-21 21 0,21-22 0,0 1 16,-21 21-16,0-43 0,0 22 0,0 0 16,0-22-16,0 22 0,0-22 15,0-20-15,-21 20 0,0 1 16,0-22-16,-1 22 0,1-22 0,0 0 16,-21 1-16,21-1 0,-22-21 0,1 21 15,0-20-15,-1-1 0,1 0 16,0 0-16,-22 0 0,1 0 0,-1 1 15,1-1-15,-22 0 0,0 0 0,1-21 16,-22 21-16,-21 0 0,0-21 0,-21 22 16,21-1-16,-43 0 0,1-21 15,-22 21-15,1-21 0,-1 21 0,1-21 16,-22 0-16,22 21 0,-22-21 0,-21 0 16,22 0-16,-1 0 0,0 0 0,1 0 15,20 0-15,22 0 0,-1 0 16,1 0-16,42 0 0,0-21 15,0 0-15,21 21 0,22-21 0,-1-21 16,43 20-16,-22 1 0,43-21 0,0 0 16,21-1-16,0-20 0,0-1 15,21 1-15</inkml:trace>
  <inkml:trace contextRef="#ctx0" brushRef="#br0" timeOffset="15203.91">11599 4847 0,'0'0'0,"21"0"16,22 0-16,20 0 0,22 0 0,0 0 16,-1 0-16,43 0 0,-21 0 15,21 0-15,0 0 0,0 0 0,21 0 16,0 0-16,1 0 15,-1 0-15,0 0 0,0 0 0,-21 0 16,0 0-16,0 0 0,-21 0 16,0 0-16,0 0 0,-22 0 0,-20 0 15,-1 0-15,1 0 0,-22 21 16,0-21-16,-20 0 0,20 0 0,-42 22 16,21-1-16,-21 0 15,-21 0-15,0-21 16,-22 21-16</inkml:trace>
  <inkml:trace contextRef="#ctx0" brushRef="#br0" timeOffset="15627.68">11261 6710 0,'0'0'16,"21"21"-16,63-21 0,-41 0 15,-1 0-15,22 0 0,-1 0 0,22 0 16,-1 0-16,22 0 0,0 0 0,0 0 16,21 0-16,0 0 0,0-21 15,21 21-15,0 0 0,0-21 0,1 21 16,-22 0-16,21 0 0,-21 0 0,0 0 16,0 0-16,-21 0 0,169 0 15,-212 0-15,1 0 16,-1 0-16,-20 21 0,-22-21 0,21 21 15,-21-21-15,0 0 16,-21 21-16,0 0 0,0 1 16,-21-22-16</inkml:trace>
  <inkml:trace contextRef="#ctx0" brushRef="#br0" timeOffset="16619.68">6117 4995 0,'21'0'16,"0"0"-16,1-21 15,-1 0-15,21 0 0,-21 0 0,22 0 16,-1-1-16,0 1 0,1 0 16,20 0-16,-21 0 0,1 0 0,-1-1 15,22 1-15,-22 0 0,0 0 0,1 21 16,-22 0-16,0 0 15,0 0-15,0 0 0,-21 21 16,0 0 0</inkml:trace>
  <inkml:trace contextRef="#ctx0" brushRef="#br0" timeOffset="16943.18">6456 5609 0,'0'0'0,"21"0"0,21-21 0,-21 0 0,22 21 15,-1-21-15,0 0 0,1-1 16,20 1-16,-20 0 0,-1 21 0,0-21 16,22 0-16,-22 0 0,0-1 15,-20 22-15,20-21 0,-21 21 0,0-21 16,0 21-16,1 0 0</inkml:trace>
  <inkml:trace contextRef="#ctx0" brushRef="#br0" timeOffset="17283.24">6498 5948 0,'0'0'0,"21"-21"0,22 21 0,-22-21 15,0 21-15,21-22 0,1 22 0,-22-21 16,21 21-16,0-21 0,-20 0 15,20 21-15,0-21 0,-21 0 16,1 21-16,20-22 0,-21 22 0,0 0 16,0-21-16,1 21 0,-1 0 15,0-21-15,0 21 0</inkml:trace>
  <inkml:trace contextRef="#ctx0" brushRef="#br0" timeOffset="17588.06">6689 6223 0,'0'0'0,"21"0"0,0-21 0,42 0 16,-20 21-16,-22-21 0,21-1 16,-21 22-16,1-21 0,20 21 0,-21 0 15,0 0-15</inkml:trace>
  <inkml:trace contextRef="#ctx0" brushRef="#br0" timeOffset="18171.97">5588 8001 0,'0'0'0,"-21"64"15,42-64 1,0 0-1,0-22-15,0 1 0,1 21 16,20-21-16,0 0 0,1 0 0,-1 0 16,-21-1-16,21 1 0,1 0 0,-1 0 15,0 21-15,1-21 0,-22 0 0,0 21 16,0-22-16,0 22 0,1-21 16</inkml:trace>
  <inkml:trace contextRef="#ctx0" brushRef="#br0" timeOffset="18979.78">7048 9843 0,'0'-43'16,"0"22"0,-21 21-1,0 0-15,-21 21 16,21 0-16,-22 1 0,22-1 0,-21 0 16,-1 21-16,1-21 0,0 22 0,-1-1 15,1 0-15,21 1 0,-21 20 16,20-20-16,1 20 0,0-21 0,21 22 15,0-1-15,0-20 0,0-1 0,0 22 16,0-22-16,0 0 16,21-21-16,0 22 0,1-22 0,-1 0 15,21 0-15,0 0 0,1-21 0,-1 0 16,0 0-16,1 0 0,-1 0 0,0 0 16,1 0-16,-1-21 0,0 0 15,1 0-15,-22-21 0,21 20 0,1 1 16,-22-21-16,0 21 0,0-22 0,-21 22 15,0 0-15,0 0 0,0 0 16,-21 0-16,0 21 0,-22 0 0,1 0 16,0 0-16,-1 21 0,1 0 0,-21 0 15,20 0-15,1 22 0,0-22 16,20 21-16,-20-21 0,21 22 16,0-22-16,21 21 0,0-21 0,-21 22 15,21-22-15,0 0 0,0 0 0,0 0 16,0 0-16,21-21 15,0 0-15,0 0 0,0 0 16</inkml:trace>
  <inkml:trace contextRef="#ctx0" brushRef="#br0" timeOffset="20924.25">16976 5736 0,'0'0'0,"0"21"15,0 1-15,0-1 0,0 0 16,0 0-1,21-21 1,0 0 0,0 0-1,0 0-15,0 0 16,1-21-16,-1 21 0,0 0 16,0 0-16,21-21 0</inkml:trace>
  <inkml:trace contextRef="#ctx0" brushRef="#br0" timeOffset="21124">17928 5821 0,'0'0'0,"42"21"0,1-21 16,-22 0 0,-21 21-16,21-21 0,0 0 15,0 0 16,1 0-31,-1 0 16,0 0-16,0 0 16,0 0-16</inkml:trace>
  <inkml:trace contextRef="#ctx0" brushRef="#br0" timeOffset="21327.67">18754 5842 0,'0'0'16,"0"21"-16,0 0 16,21-21-16,0 0 15,0 0 1,0 0 0,0 0-16,1 0 0,-1 0 15,0 0-15,0 0 0,0 0 0,0 0 16,22 0-16</inkml:trace>
  <inkml:trace contextRef="#ctx0" brushRef="#br0" timeOffset="21511.57">19685 5906 0,'0'0'0,"42"0"16,-21 0-1,1 0 16,-1 0-31,0 0 16,-21-22 0,21 22-1</inkml:trace>
  <inkml:trace contextRef="#ctx0" brushRef="#br0" timeOffset="22143.66">22627 5376 0,'0'0'0,"0"-21"16,0 0-16,0 0 0,0 0 15,0 0-15,0 42 47,0 0-47,0 0 16,0 0-16,0 0 0,21 22 0,-21-22 15,0 21-15,0 1 0,21-1 0,-21 0 16,0 1-16,0-1 0,0 0 16,0 1-16,0-22 0,0 21 0,0 0 15,0-20-15,0-1 0,0 0 16,0 0-16,-21 0 0,21 0 15,0 1-15,-21-22 0,21 21 16,0-42 0,0-1-1,0 1-15</inkml:trace>
  <inkml:trace contextRef="#ctx0" brushRef="#br0" timeOffset="22663.62">23241 5334 0,'0'21'15,"0"0"-15,-21-21 16,0 22-16,21-1 0,-22 0 15,22 0-15,-21 21 0,0-20 0,0 20 16,21 0-16,-21 1 0,21-22 0,-21 21 16,21 0-16,0-20 0,0 20 15,0-21-15,0 0 0,0 0 0,0 1 16,0-1-16,0 0 16,21 21-16,0-42 15,0 0-15,0 0 0,0 0 16,1 0-16,20 0 0,-21 0 15,0-21-15,0 21 0,1-21 0,20 0 16,-21 0-16,0-1 0,0 1 16,1 0-16,20-21 0,-21-1 0,0 22 15,-21-21-15,21 0 0,-21-1 0,0 1 16,0 0-16,0-1 0,0 22 16,0-21-16,-21 21 0,0-22 0,0 22 15,0 21-15,0-21 0,-1 21 16,1 0-16,0 0 15,0 0-15,0 0 0,0 0 0,-1 0 16,1 0-16,21 21 0,-21-21 16,21 21-16,-21 0 0,21 1 15,0-1-15,0 0 16,0 0-16</inkml:trace>
  <inkml:trace contextRef="#ctx0" brushRef="#br0" timeOffset="23188.32">24066 5313 0,'-21'0'0,"0"21"15,21 0-15,-21-21 0,0 21 0,0 1 16,-1-1-16,1 0 0,21 0 16,0 0-16,-21 0 0,21 1 15,0-1-15,-21 21 0,21-21 16,0 0-16,0 22 0,0-22 0,0 0 16,0 21-16,0-20 0,0-1 15,21 0-15,0-21 0,0 21 0,-21 0 16,22-21-16,-1 0 0,0 0 15,0 0-15,0 0 0,0 0 0,22 0 16,-22 0-16,0 0 0,0-21 0,22 0 16,-22 0-16,0 0 0,0-1 15,21-20-15,-20 21 0,-1-21 0,-21-1 16,0 1-16,21 21 0,-21-22 16,0 1-16,0 21 0,0-21 0,-21 20 15,0 1-15,-1 0 0,1 0 16,0 21-16,0 0 0,0 0 15,0 0-15,-1 0 0,1 0 16,0 0-16,0 0 16,21 21-1,0 0 1,21-21-16,0 0 0,0 0 16,1 0-16,-1 0 0,0 0 0,0 0 15,0 0-15</inkml:trace>
  <inkml:trace contextRef="#ctx0" brushRef="#br0" timeOffset="23443.22">24871 5249 0,'21'-21'15,"0"21"1,21 0-16,-20 0 0,-1 0 15,21 0-15,-21-21 0,22 21 0,-22 0 16,21 0-16,0 0 0,1-21 0,-22 21 16,21 0-16,-21 0 0,1 0 15,-1 0-15,0-21 0,0 21 16,-42 0 15,0 0-31</inkml:trace>
  <inkml:trace contextRef="#ctx0" brushRef="#br0" timeOffset="23683.27">25167 5207 0,'0'0'0,"-21"21"16,0 0 0,21 1-16,-21-1 0,21 0 15,0 0-15,0 0 0,0 0 16,-22 22-16,22-22 0,-21 21 15,21-21-15,0 22 0,0-1 0,0-21 16,0 22-16,0-22 0,-21 0 0,21 0 16,0 0-16,0 0 0,0 1 15,0-1-15,0 0 16,21-42 0</inkml:trace>
  <inkml:trace contextRef="#ctx0" brushRef="#br0" timeOffset="24051.53">26077 5228 0,'0'0'0,"0"-21"15,0 0-15,0 0 16,-21 21-16,0 0 15,-21 0-15,20 0 16,-20 21-16,0 0 0,-1 0 0,1 22 16,0-22-16,21 21 0,-22 0 0,1 1 15,0-1-15,20 0 0,-20 1 16,21 20-16,0-20 0,0-1 16,21-21-16,0 21 0,0-20 0,0 20 15,0-21-15,21 0 0,0 0 16,21 1-16,-21-22 0,22 0 0,-1 21 15,-21-21-15,22 0 0,-1 0 16,0 0-16,-21 0 0,22 0 0,-22-21 16,0 21-16,0-22 0,0 1 0,1 21 15,-1-21-15,0 21 0,-21-21 16,21 21-16,-21-21 0,0 0 16</inkml:trace>
  <inkml:trace contextRef="#ctx0" brushRef="#br0" timeOffset="25095.6">8403 10054 0,'0'0'0,"-21"0"15,-21-42-15,20 21 0,1 21 16,21-21-16,-21-1 16,21 1-16,21 21 15,0 0 1,1 0-16,-1 21 0,21 1 0,0-1 15,1 0-15,20 21 0,-20-21 16,-1 22-16,21-22 0,-20 21 0,-22 1 16,21-22-16,-21 21 0,22 0 15,-22 1-15,0-1 0,-21-21 0,0 22 16,21-1-16,-21-21 0,21 0 0,-21 0 16,0 1-16,0-1 15,0 0-15,0 0 0,0-42 31</inkml:trace>
  <inkml:trace contextRef="#ctx0" brushRef="#br0" timeOffset="25359.54">9059 9970 0,'0'0'16,"-21"0"-1,0 0-15,0 0 16,0 0-16,-22 21 0,22 0 0,-21 0 16,-1 21-16,1-20 0,0 20 15,-1-21-15,1 21 0,0 1 0,-1 20 16,1-20-16,21-1 0,0 0 0,-22 1 16,22-1-16,0-21 0,21 21 15,-21-20-15,21 20 0,-21-21 0,21 0 16,-21-21-16,21 21 0,21-42 31,0 21-31</inkml:trace>
  <inkml:trace contextRef="#ctx0" brushRef="#br0" timeOffset="25655.42">9800 9948 0,'0'0'0,"0"22"31,-21-1-31,21 0 0,-21 0 0,21 0 16,0 22-16,-21-1 0,21 0 0,-22 1 15,1-1-15,21 0 16,-21 1-16,0 20 0,21-21 0,-21 1 15,0-1-15,21 0 0,-22-20 16,22 20-16,0-21 0,0 21 0,0-20 16,0-1-16,22-21 15,-1 0-15,21-21 16,-21-1-16</inkml:trace>
  <inkml:trace contextRef="#ctx0" brushRef="#br0" timeOffset="26359.43">10541 10097 0,'0'0'0,"-21"0"16,0 0-16,-1 21 16,1 0-16,0 0 0,0 0 15,0 22-15,0-22 0,21 21 0,0-21 16,-22 22-16,22-1 0,0 0 15,0-21-15,0 22 0,0-22 0,0 21 16,22-21-16,-1 1 0,-21-1 0,21-21 16,0 21-16,0-21 0,0 0 15,1 0-15,-1 0 0,0 0 0,0 0 16,0 0-16,0 0 16,1-21-16,-22 0 0,21-1 15,-21 1-15,0 0 0,0 0 16,0 0-16,-21 0 0,-1-22 15,22 22-15,-21 0 0,21-21 0,0 20 16,0 1-16,0-21 0,0 21 0,0 0 16,21-1-16,22 1 0,-22 0 15,21 0-15,1 0 0,-1 0 0,21 21 16,-20-22-16,-1 22 0,0 0 16,1 0-16,-1 0 0,0 0 15,-20 22-15,-1-1 0,0 0 0,-21 0 16,0 0-16,0 22 0,0-22 15,-21 21-15,0-21 0,21 22 0,-22-22 16,1 21-16,21-21 0,0 0 0,0 22 16,0-22-16,0 0 15,21 0-15,1-21 0,-1 0 0,21 0 16,-21 0-16,0 0 0,22 0 0,-22 0 16,21 0-16,-21-21 0,1 21 15,-1-21-15,21 0 0,-21 0 0,0-1 16,-21 1-16,22-21 0,-22 21 0,0-22 15,0 22-15,0-21 16,0 0-16,0 20 0,-22-20 0,1 21 16,-21 0-16,21 0 0,-22-1 0,1 22 15,21 0-15,-21 0 0,-1 0 16,22 0-16,-21 0 0,21 0 0,-1 0 16,22 22-16,-21-22 0,21 21 15,0 0 1,21-21-1,1 0-15,-1 0 16,21 0-16</inkml:trace>
  <inkml:trace contextRef="#ctx0" brushRef="#br0" timeOffset="26727.22">13081 10118 0,'0'0'0,"-21"21"0,-43-21 15,43 0 1,63 0-1,-20 0-15,20 0 16,0 0-16,1 0 0,-1 0 0,21 0 16,1 0-16,-22-21 0,22 21 0,-1 0 15,-20 0-15,-1 0 0,21 0 16,-20-21-16,-22 21 0,21 0 0,-21 0 16,1 0-16,-44 0 31,1 0-16,0 0-15,0 0 0,-21 0 0</inkml:trace>
  <inkml:trace contextRef="#ctx0" brushRef="#br0" timeOffset="26939.82">12996 10266 0,'0'0'0,"-21"0"15,0 21-15,42-21 31,0 0-15,22 0-16,-22 0 0,21-21 0,0 21 16,22 0-16,-22-21 0,1 21 0,20-21 15,-21 21-15,1 0 0,-1-22 16,0 22-16,1 0 0,-1-21 0,0 21 16,-20-21-16,20 0 0,-21 21 15,0-21-15,22 21 0</inkml:trace>
  <inkml:trace contextRef="#ctx0" brushRef="#br0" timeOffset="27343.2">13801 9737 0,'0'0'16,"-22"0"-16,-20 0 15,21 21-15,21 0 0,0 0 16,0 0-1,0 1-15,21-1 0,0 0 16,0-21-16,22 0 16,-22 0-16,0 0 0,21 21 0,1-21 15,-22 0-15,21 0 0,-21 0 0,22 0 16,-22 0-16,21 0 0,-21 0 16,1 0-16,-1 0 0,-21 21 15,0 0-15,-21 1 16,-1-1-16,1 0 15,0 0-15,0 0 0,0 0 0,0 22 16,-22-22-16,22 21 0,0 1 16,-21-22-16,20 21 0,1 0 15,-21 1-15,21-1 0,0 0 0,-1-20 16,1 20-16,0-21 0,0 0 0,0 0 16,21 1-16,0-1 0,0 0 15,0-42 16,0 0-31</inkml:trace>
  <inkml:trace contextRef="#ctx0" brushRef="#br0" timeOffset="28023.74">15896 9843 0,'0'0'0,"0"-22"15,0 1-15,0 0 0,-21 21 32,0 0-32,0 21 0,-1 0 15,1 1-15,0-1 0,0 0 0,0 0 16,0 21-16,-22-20 0,22 20 15,0 0-15,0-21 0,0 22 0,-1-1 16,1 22-16,0-22 0,21 43 16,0-43-16,0 0 15,0 1-15,0-22 0,0 21 0,21-21 16,0 0-16,1 1 0,-1-1 16,0 0-16,0-21 0,21 0 0,-20 21 15,-1-21-15,0 0 0,0 0 0,0 0 16,0-21-16,1 0 0,-1 0 15,0-1-15,0 1 0,0 0 0,0-21 16,-21 21-16,22-1 0,-22-20 0,0 21 16,0 0-16,0 0 0,0-1 15,-22 1-15,1 21 0,0 0 0,0 0 16,0 0-16,0 0 0,-1 0 16,1 21-16,0 1 15,0-1-15,0 0 0,0-21 0,21 21 16,-22 0-16,22 0 0,-21 1 15,21-1-15,0 0 0,0 0 16,0 0-16,21-21 31,1 0-31,-1 0 0</inkml:trace>
  <inkml:trace contextRef="#ctx0" brushRef="#br0" timeOffset="29000.16">16722 10054 0,'0'0'0,"-22"0"0,1-21 0,0 21 15,0 0-15,0 0 16,0 0-1,-1 21-15,22 0 0,-21-21 16,21 22-16,-21-1 0,21 0 0,-21 21 16,0-21-16,21 1 0,0 20 15,0-21-15,0 0 0,0 22 0,0-22 16,0 0-16,0 21 0,0-21 0,0 1 16,0-1-16,0 0 0,21 0 15,0-21-15,-21 21 0,21-21 0,0 0 16,1 0-16,-1 0 0,21 0 15,-21 0-15,0 0 0,1 0 16,-1-21-16,0 0 0,0 21 0,0-21 16,-21 0-16,0-22 15,21 22-15,-21 0 0,0-21 0,0 20 16,0-20-16,0 0 0,-21 21 0,0-22 0,0 22 16,0-21-16,0 21 15,-22-1-15,22 1 0,0 21 0,0-21 16,0 21-16,-1 0 0,1 0 0,0 0 15,42 0 17,0 0-17,22 0-15,-22 0 0,21 0 16,-21 0-16,22 0 0,-1 0 0,0 0 16,22 0-16,-22 0 15,1 0-15,-1 0 0,21 0 0,-20 0 16,-1 0-16,22 0 0,-22 0 0,-21 0 15,21 0-15,-20 0 0,-1 0 16,0 21-16,-21 0 0,0 1 16,0-1-16,0 0 0,0 0 15,0 0-15,-21 0 0,0 1 16,21 20-16,-22-21 0,22 0 0,0 0 16,-21 22-16,21-22 0,0 0 0,0 0 15,0 22-15,0-22 0,0 0 16,0 0-16,0 0 0,0 0 15,0 1-15,21-22 0,1 21 0,-1-21 16,0 0-16,0 0 16,0 0-16,22 0 0,-22 0 0,21 0 15,-21 0-15,0-21 0,22-1 0,-22 1 16,21 0-16,-21 0 0,1-21 16,-1 20-16,0-20 0,0 0 0,-21-1 15,0 1-15,0 0 0,0-1 0,0 1 16,0 0-16,0-1 0,0 1 15,-21 0-15,0-1 0,-22 22 0,22 0 16,-21 0-16,0 21 0,20 0 16,-20 0-16,0 0 0,-1 21 0,1 0 15,0 0-15,-1 1 0,1 20 0,21-21 16,-21 21-16,20-20 16,1-1-16,0 21 0,0-21 0,21 0 15,0 22-15,0-22 0,0 0 0,0 0 16,0 0-16,0 1 15,0-1-15,21 0 0,0 0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46:58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1461 0,'0'-22'0,"0"1"15,0 0-15,0 0 16,0 0-16,22 21 16,-22-21-16,0-1 0,21 22 15,-21-21-15,0 0 0,0 42 47,0 22-31,0-22-16,0 21 0,0 0 15,0 1-15,0 20 0,0-20 16,0 20-16,0 1 0,0-1 0,0 1 16,0-1-16,-21 1 0,21-1 15,0-21-15,0 1 0,-22-1 0,22 0 16,0 1-16,-21-22 0,21 0 15,0 0-15,0 0 0,0 1 16,0-44 15,0 1-15,0 0-16,0 0 0,0 0 0</inkml:trace>
  <inkml:trace contextRef="#ctx0" brushRef="#br0" timeOffset="528.46">4508 1503 0,'0'-21'15,"0"0"-15,-21 21 31,0 0-31,0 0 16,21 21-16,0 0 0,-21 0 16,0 0-16,21 22 0,-22-1 0,1 0 15,21 1-15,-21-1 0,21 0 16,-21 1-16,0 20 0,21-21 0,0 1 16,0-1-16,0 0 0,0-20 15,0 20-15,0-21 0,0 0 0,0 0 16,21 1-16,0-1 0,0 0 15,0-21-15,1 0 0,-1 0 0,21 0 16,-21 0-16,22 0 16,-22-21-16,21 0 0,-21-1 0,22 1 15,-22 0-15,21-21 0,-21 21 16,0-22-16,1 1 0,-1-22 0,0 22 16,-21-21-16,0-1 0,0 22 15,0-1-15,0 1 0,-21 0 0,0-1 16,-22 22-16,22 0 0,-21 21 15,21 0-15,-22 0 0,1 0 0,21 0 16,-22 0-16,22 0 0,-21 21 16,21-21-16,0 21 0,21 1 0,0-1 15,-22 0-15,22 0 0,0 0 16,0 0-16,22 1 16,-1-22-16,0 0 0,21 0 15,-21 0-15,22 0 0</inkml:trace>
  <inkml:trace contextRef="#ctx0" brushRef="#br0" timeOffset="1027.95">5482 1503 0,'0'0'0,"-21"0"0,0 0 16,0 0-1,-1 0 1,22 21-16,-21 0 0,0 0 0,21 1 16,0-1-16,-21 21 0,0 0 15,0-20-15,21 20 0,-22 0 0,22 1 16,-21-1-16,21 0 0,0 1 16,0-1-16,0 0 0,0-21 0,0 22 15,0-22-15,0 0 0,0 0 16,21 0-16,1-21 0,-1 22 0,0-22 15,21 0-15,-21 0 0,1 0 16,20 0-16,-21 0 0,21-22 16,-20 1-16,20 0 0,0 0 15,-21 0-15,1-22 0,20 22 0,-21-21 16,0 0-16,0-1 0,-21-20 16,0 20-16,0 1 0,0-21 0,-21 20 15,0 1-15,0 0 0,0 20 16,0 1-16,-22 0 0,22 0 0,0 21 15,-21 0-15,20 0 0,-20 0 16,21 0-16,0 21 0,-22-21 0,22 21 16,0 0-16,0-21 0,0 22 15,21-1-15,-21-21 0,21 21 16,21-21 15,0 0-31,21 0 0</inkml:trace>
  <inkml:trace contextRef="#ctx0" brushRef="#br0" timeOffset="1514.19">6308 1397 0,'-22'0'16,"44"0"31,-1 0-47,0 0 0,0 0 0,21 0 16,-20 0-16,20 0 0,0 0 15,1 0-15,-1 0 0,-21 0 0,21 0 16,1 0-16,-1 0 0,-21 0 15,22 0-15,-22 0 0,21 0 0,-21 0 16,0 0-16,1 0 0,-1 0 16,-42 0 15,-1 0-31,-20 0 16,21 0-16,-21 21 0</inkml:trace>
  <inkml:trace contextRef="#ctx0" brushRef="#br0" timeOffset="1824.59">6625 1461 0,'-21'0'32,"21"21"-17,0 0 1,0 0-16,0 0 15,0 0-15,0 1 0,0 20 0,0-21 16,0 21-16,0 1 0,0-1 16,0-21-16,0 22 0,0-1 0,0-21 15,0 21-15,0-20 0,0 20 0,0-21 16,0 0-16,-21 0 0,21 1 16,0-1-16,0 0 15,0-42 16,0 0-15</inkml:trace>
  <inkml:trace contextRef="#ctx0" brushRef="#br0" timeOffset="2292.37">7641 1482 0,'0'0'0,"0"-21"0,0-1 16,0 1-16,-21 0 15,0 21-15,0 0 16,-1 0-16,1 0 0,0 0 0,0 0 15,0 0-15,-22 0 16,22 21-16,0 0 0,0 22 0,0-22 16,0 21-16,-1-21 0,1 22 15,0-1-15,0 0 0,0 1 0,21-1 16,0 0-16,0 1 0,0-22 16,0 21-16,0-21 0,21 1 0,0 20 15,0-21-15,22-21 0,-22 21 16,21 0-16,0-21 0,-20 0 15,20 22-15,0-22 0,-21 0 0,22 0 16,-22 0-16,0 0 0,0 0 16,0 0-16,1 0 0,-1 0 0,-21-22 15,21 22 1,0 0-16,-21-21 16,0 0-1,0 0-15,21 21 16</inkml:trace>
  <inkml:trace contextRef="#ctx0" brushRef="#br0" timeOffset="3161.07">9715 1651 0,'0'0'0,"-42"0"0,21 0 0,0 0 16,-22-21-16,22 21 0,0 0 0,0-21 16,0 21-16,0 0 0,-1 0 15,1 0-15,0-21 16,42 21-1,0 0 1,22 0-16,-1 0 0,22 0 16,-1 0-16,1 0 0,20 0 0,1 21 15,0-21-15,-1 0 16,1 0-16,0 0 0,20 0 0,-20 21 16,0-21-16,-1 0 0,1 0 15,-21 0-15,-1 0 0,1 0 0,-1 0 16,-21 0-16,1 0 0,-1 0 0,-21 0 15,0 0-15,1 0 0,-1 0 16,-21-21 15,-21 21-15,21-21 0,-22 21-16,1 0 0,0-22 15</inkml:trace>
  <inkml:trace contextRef="#ctx0" brushRef="#br0" timeOffset="3737.16">10816 1418 0,'0'0'15,"-42"-21"-15,21 21 16,-1 0-16,22-21 0,-21 21 0,42 21 63,1-21-63,-1 21 15,0-21-15,21 21 0,-21-21 16,22 22-16,-1-1 0,0-21 0,1 21 15,-1 0-15,0-21 0,-20 21 16,20 0-16,0-21 0,1 22 0,-22-1 16,21-21-16,-21 21 0,0-21 15,22 21-15,-22-21 0,0 0 16,-21 21-16,0 0 31,-21-21-31,0 0 0,0 22 16,-1-22-16,1 21 0,-21-21 15,21 21-15,-22 0 0,1-21 0,0 21 16,-1 0-16,1 1 0,-21-1 16,20 0-16,-20 0 0,20 0 0,1 0 15,0 1-15,-1-1 0,22 0 16,-21 0-16,21 0 0,0-21 0,-1 21 16,1-21-16,21 22 0,0-1 31,0 0-16,21-21 17,-21-21-17</inkml:trace>
  <inkml:trace contextRef="#ctx0" brushRef="#br0" timeOffset="5984.42">10477 2011 0,'0'0'0,"85"21"15,42 0-15,-42-21 0,-22 21 0,22-21 16,63 22-16,-84-22 0,20 0 0,86 0 16,-65 0-16,1 0 0,0-22 0,106-20 15,-106 21-15,21 0 0</inkml:trace>
  <inkml:trace contextRef="#ctx0" brushRef="#br0" timeOffset="7924.69">14457 1312 0,'0'-21'0,"0"0"16,0 0-16,0 0 16,0 0-1,-21 42 17,21 0-32,0 0 15,0 21-15,0-20 0,0 20 16,-22 0-16,22 1 0,0 20 15,0-21-15,-21 1 0,21 20 0,-21-20 16,0-1-16,21 0 0,0 1 16,0-1-16,-21 0 0,21-21 0,-21 1 15,21 20-15,0-21 0,-22-21 16,22 21-16,0-42 31,22 0-15,-1 0-16,0 0 0</inkml:trace>
  <inkml:trace contextRef="#ctx0" brushRef="#br0" timeOffset="8408.82">14774 1461 0,'0'0'0,"0"-22"0,-21 44 47,21-1-31,0 21-16,0-21 0,-21 22 0,21-22 15,-21 21-15,21 0 0,0 1 16,0-22-16,0 21 0,-21 1 0,21-22 16,0 0-16,0 21 0,0-21 15,0 1-15,21-1 0,-21 0 16,21-21-16,0 0 0,0 0 15,22 0-15,-22 0 0,21 0 16,-21-21-16,22 0 0,-1-1 0,0 1 16,1 0-16,-1-21 0,0 21 15,-21-22-15,22 1 0,-22 0 0,0-22 16,-21 22-16,0-1 0,0 1 16,0 0-16,0-1 0,-21 1 0,0 0 15,0 21-15,-22-1 0,1 1 16,21 0-16,-22 21 0,1 0 0,21 0 15,-21 0-15,-1 0 0,22 0 16,0 0-16,0 21 0,-22 0 16,22 1-16,21-1 0,-21 0 0,21 0 15,-21 21-15,21-20 0,0-1 16,0 0-16,0 0 0,0 21 0,0-20 16,0-1-16,0 0 0,0 0 15,21-21-15,0 21 0,0 0 0</inkml:trace>
  <inkml:trace contextRef="#ctx0" brushRef="#br0" timeOffset="9216.85">15579 1566 0,'0'0'0,"0"-21"16,-22 21 15,22 21-31,-21-21 0,21 22 16,0-1-16,0 0 0,0 0 0,-21 0 15,21 22-15,0-22 0,0 0 16,0 0-16,-21 0 0,21 22 0,0-22 16,0 0-16,0 0 0,0 0 15,0 0-15,0 1 16,0-1-16,0 0 15,-21-21 1,21-21 0,0 0-16,0-1 0,0 1 15,0 0-15,0 0 0,0-21 0,0 20 16,0-20-16,0 21 0,21-21 16,0 20-16,0-20 0,0 21 0,1-21 15,-1 20-15,0 22 0,0-21 16,0 0-16,0 21 0,22 0 0,-22 0 15,0 0-15,0 0 0,0 0 16,1 21-16,-1 0 16,0 1-16,-21-1 0,0 21 0,0-21 15,21 0-15,-21 1 0,0 20 16,0-21-16,0 0 0,0 0 0,0 1 16,0-1-16,0 0 0,0 0 15,0 0-15,0 0 16,-21-21-16,21-21 31,0 0-31,0 0 16,0 0-16,0-22 0,0 22 0,0 0 15,0-21-15,0-1 16,21 22-16,0-21 0,0 21 0,22-22 16,-22 22-16,21 0 0,-21 0 0,22 0 15,-22 21-15,21 0 0,-21 0 16,22 0-16,-22 0 0,21 0 0,-21 0 15,1 21-15,-1 0 0,-21 0 16,0 0-16,0 22 0,0-22 0,0 21 16,0-21-16,0 1 0,0 20 15,0-21-15,0 0 0,0 22 0,0-22 16,-21 0-16,21 0 0,-22-21 16,1 21-16,21 0 0,-21-21 0,21 22 15,-21-22-15,0 21 16,21-42 15,0-1-15,0 1-16</inkml:trace>
  <inkml:trace contextRef="#ctx0" brushRef="#br0" timeOffset="9511.95">16679 1524 0,'-21'21'31,"21"0"-31,-21 1 16,21-1-16,0 0 0,0 21 0,-21-21 15,21 1-15,-21-1 0,21 21 16,-22-21-16,22 0 0,0 1 0,0-1 15,-21 0-15,21 0 16,-21 0-16,21 0 16,21-42 15,0 0-31,-21 0 16</inkml:trace>
  <inkml:trace contextRef="#ctx0" brushRef="#br0" timeOffset="9929.26">16595 1228 0,'0'0'0,"-22"0"0,1 0 31,0 0-31,21 21 0,0 0 15,0 0-15,21 0 16,0-21 0,1 0-16,-1 0 0,0 0 15,0 0-15,0 0 16,0 0-16,1-21 0,-1 21 0,-21-21 16,0 0-16,0 0 0,0 0 15,0-1-15,0 1 0,-21 0 16,-1 0-16,1 21 0,0 0 15,21-21-15,-21 21 0,0 0 16,0 0-16,-1 0 0,1 21 16,0-21-16,0 21 0,0 0 0,0 0 15,21 1-15,0-1 0,-22 0 16,22 0-16,-21 0 0,21 0 0,0 1 16,0-1-16,0 0 0,0 0 15,0 0-15,0 0 16,21-21-16,1 22 0</inkml:trace>
  <inkml:trace contextRef="#ctx0" brushRef="#br0" timeOffset="10499.71">16933 1588 0,'0'0'0,"0"21"0,0 0 16,0 0-16,0 0 15,0 0-15,0 1 0,-21-22 0,21 21 16,0 0-16,0 0 0,-21 0 0,21 0 16,0 1-16,0-1 0,0 0 15,0 0-15,-21 0 16,21 0-16,0 1 15,-21-22-15,21 21 0,0 0 32,0-42-17,0 0 1,0-1-16,0 1 16,0 0-16,0 0 0,21 0 0,-21-22 15,21 22-15,-21-21 0,21 0 16,0-1-16,-21 22 0,21-21 15,1 21-15,-1-1 0,0-20 16,0 21-16,0 21 0,0-21 0,1 0 0,-1 21 16,0 0-16,0 0 15,0 0-15,0 0 0,-21 21 0,0 0 16,22 0-16,-22 0 0,0 0 16,0 1-16,0 20 0,0-21 0,0 0 15,0 22-15,0-22 0,0 21 0,-22-21 16,22 0-16,0 1 0,-21 20 15,21-21-15,-21 0 0,0 0 16,21 1-16,0-1 0,0 0 16,-21-21-16,0 0 31</inkml:trace>
  <inkml:trace contextRef="#ctx0" brushRef="#br0" timeOffset="13157.69">10647 1185 0,'-21'-21'0,"21"0"15,-22 21 1,44 0 31,-1 21-47,0 0 15,21 1-15,-21-1 0,22 0 16,-1 0-16,0-21 0,1 21 0,20 0 16,-20 1-16,-1-1 0,0 0 15,1 0-15,-22-21 0,21 21 16,0 0-16,-20 1 0,-1-1 15,0-21-15,0 21 0,0 0 0,0-21 16,1 21-16,-22 0 0,0 1 16,0-1-16,0 0 15,0 0-15,0 0 16,-22-21-16,1 21 0,0 1 0,0-1 16,0-21-16,0 21 0,-1 0 0,-20 0 15,21 0-15,-21 1 0,-1-1 16,1 0-16,0 0 0,-1 0 0,-20 0 15,20 1-15,-20-1 0,21 0 16,-1-21-16,1 21 0,0 0 16,-1 0-16,22-21 0,-21 22 15,21-22-15,-1 0 0,-20 21 0,21-21 16,0 0-16,21 21 0,-21-21 16,-1 0-16,44 0 46,-1 0-46,0-21 16,0 0-16,21 21 0,1-22 16,-1 1-16,0 0 0,1 0 0,20-21 15,1 20-15,-22 1 0,22-21 16,-1 21-16,-21-22 0,22 22 16,-1-21-16,-20 0 0,-1 20 15,0 1-15,1 0 0,-1 0 0,-21 0 16,0 0-16,1-1 0,-1 22 15,-21-21-15,-21 21 32,-1 21-17,1 1-15,-21-1 0,21 0 16,-22 0-16,1 0 0,0 0 0,-1 1 16,1 20-16,-21-21 0,20 21 15,1-20-15,-22-1 0,22 21 0,0-21 16,-1 0-16,22 1 0,-21-1 15,21 0-15,0-21 0,-1 21 16,1-21-16,21 21 0,-21-21 16,42-21 77,0 21-93,1-21 16,-1 0-16,0 0 16,0 21-16,0-22 0,22 1 0,-22 21 15,21-21-15,-21 0 0,22 0 16,-1-22-16,0 22 0,1 0 0,-1-21 16,0 21-16,1-22 0,-1 22 15,0 0-15,-21 0 0,22 0 0,-22-1 16,0 1-16,0 21 0,0-21 15,1 21-15,-22-21 16,0 0 0,0 0-1,-22 21 1,1 0-16,0 0 0,0-22 16,0 22-1,0 0-15,-1-21 0,1 21 0,0 0 16,0 0-16,0-21 0,0 21 15,-22 0-15,22 0 0,-21-21 0,21 21 16,-22 0-16,22-21 0,-21 21 16,21-21-16,-22 21 0,22 0 0,0 0 15,0-22-15,-22 22 0,22 0 16,0 0-16,0 0 0,0 0 0,0-21 16,-1 21-1,1 0 1,42 0 31,1 0-47,-1 0 0,0 0 0,0 21 15,0-21-15,0 22 16,22-22-16,-22 21 0,0-21 0,21 21 16,-20-21-16,20 21 0,0 0 15,-21-21-15,22 21 0,-1-21 0,-21 22 16,22-1-16,-22-21 0,21 0 15,-21 21-15,0-21 0,1 0 0,-1 21 16,0-21-16,-42 0 47,0 0-47,-1 0 0,-20 0 16,21 0-16,0-21 0,-22 21 0,1-21 15,21 21-15,-21-21 0,-1 21 16,1-22-16,21 1 0,-22 21 0,22-21 15,-21 21-15,21-21 0,-22 21 16,22 0-16,21-21 0,-21 21 0,21-21 16,21 42-1,0-21 1,1 21-16,-1 0 16,21-21-16,0 21 0,1 0 0,-1-21 15,0 22-15,1-22 0,-1 21 16,-21-21-16,22 21 0,-22-21 0,21 21 15,-21-21-15,0 0 0,-21 21 16,0 0 15,-21-21-31</inkml:trace>
  <inkml:trace contextRef="#ctx0" brushRef="#br0" timeOffset="21572.82">8615 3069 0,'0'21'78,"-21"-21"-78,-1 0 0,1 0 16,0 0-16,0-21 31,21 0-31,0 0 0,0 0 16,0 0-16,21-1 15,0 1-15,-21 0 0,21 0 16,22 0-16,-22 21 0,0-21 16,0-1-16,22 22 0,-22 0 0,0-21 15,21 21-15,-21 0 0,22 0 16,-22 0-16,21 21 0,-21 1 15,1-1-15,20 0 0,-21 0 16,0 0-16,-21 22 0,0-22 0,21 21 16,-21 0-16,0 1 0,0-1 0,0 0 15,-21 22-15,0-22 0,0 1 16,-21-1-16,20 0 0,-20 1 0,0-1 16,-1 0-16,22-21 0,-21 22 15,0-22-15,-1 0 0,1 0 0,0 0 16,20-21-16,-20 22 0,21-22 15,-21 0-15,20 0 0,1 0 0,0 0 16,0 0-16,21-22 0,0 1 16,-21 0-16,21 0 0,-21 0 15,21-22-15,0 22 0,0-21 0,0 21 16,0-22-16,0 1 0,0 21 16,0 0-16,0-22 0,21 22 0,0 0 15,-21 0-15,21 21 0,0-21 16,0 21-16,1 0 0,-1 0 0,0 0 15,21 0-15,-21 21 0,1 0 16,20 0-16,-21 0 0,0 1 0,0-1 16,1 0-16,-1 0 0,0 0 15,0 0-15,0 22 0,0-22 16,1 0-16,-1 0 0,-21 0 16,21 1-16,0-22 15,-21 21-15,21-21 16,0 0-16,1 0 15,-1-21 1,0 21-16</inkml:trace>
  <inkml:trace contextRef="#ctx0" brushRef="#br0" timeOffset="22099.77">9483 3048 0,'0'0'0,"0"-21"0,-22 21 47,1 0-47,0 21 0,21 0 16,-21 0-16,21 1 0,-21-1 15,21 21-15,-21 0 0,21-20 0,-22 20 16,22 0-16,-21 1 0,21-1 15,0 0-15,0-21 0,0 22 0,0-1 16,0-21-16,0 0 0,0 1 16,0-1-16,0 0 0,0 0 15,21 0-15,1-21 16,-1 0-16,0 0 16,0 0-16,0-21 0,0 21 0,22-21 15,-22 0-15,0 0 0,0-1 0,0 1 16,1 0-16,-1-21 0,0 21 15,-21-22-15,21 22 0,-21-21 0,0-1 16,0 1-16,-21 21 0,0-21 16,0-1-16,-1 22 0,1 0 0,0 0 15,0 0-15,0-1 0,0 22 16,-1 0-16,1 0 0,0 0 16,0 0-16,0 0 0,0 0 15,-1 0 1,22 22-16,0-1 15,0 0 1,22-21-16,-1 0 16,0 0-16,0 0 15</inkml:trace>
  <inkml:trace contextRef="#ctx0" brushRef="#br0" timeOffset="22465.38">9927 3133 0,'-42'0'15,"63"0"16,0 0-31,0 0 0,22 0 16,-22 0-16,21 0 0,-21 0 16,22 0-16,-1 0 0,-21 0 15,21 0-15,1 0 0,-22 0 0,0 0 16,21 0-16,-20 0 0,-1 0 16,0 0-16,0 0 0,0 0 0,0 0 15,-42 0 32,0 0-47,0 0 0,0 21 16</inkml:trace>
  <inkml:trace contextRef="#ctx0" brushRef="#br0" timeOffset="22792.52">10245 3175 0,'0'0'0,"-22"0"16,1 0 15,21 21-15,0 0-16,-21 1 0,21-1 15,0 0-15,-21 21 0,21-21 16,-21 22-16,21-22 0,0 21 15,-21 1-15,21-1 0,-22 0 0,1-21 16,21 22-16,0-22 0,-21 21 16,0-21-16,21 1 0,-21-1 0,21 0 15,0 0-15,0 0 16,21-42 31,0 0-47</inkml:trace>
  <inkml:trace contextRef="#ctx0" brushRef="#br0" timeOffset="23228.85">11028 3217 0,'0'0'16,"0"-21"-16,0 0 15,0 0-15,-21 0 0,-22 21 16,22 0 0,0 0-16,0 0 0,0 0 0,-22 0 15,22 0-15,0 21 0,0 0 16,0 0-16,-1 0 0,1 22 0,0-22 15,0 21-15,0 1 0,0-1 16,-1 0-16,22 1 0,0-1 0,0 0 16,-21 1-16,21-1 0,0-21 0,0 21 15,0-20-15,21-1 0,1 0 16,-1 0-16,21-21 0,0 21 0,1-21 16,-22 0-16,42 0 0,-20 0 15,-1 0-15,0 0 0,1-21 16,-22 21-16,21-21 0,-21 21 0,1-21 15,-1 21-15,-21-21 16,0-1 0,-21 22-16,-1 0 15</inkml:trace>
  <inkml:trace contextRef="#ctx0" brushRef="#br0" timeOffset="25512.76">6900 5482 0,'0'0'0,"-21"-21"0,21 0 16,0 0-16,0 0 0,0-43 0,0 22 15,21-1-15,0 1 0,1 0 0,-22-22 16,42-42-16,-21 43 0,-21 21 16,21-22-16,0 1 0</inkml:trace>
  <inkml:trace contextRef="#ctx0" brushRef="#br0" timeOffset="26408.6">6773 4995 0,'0'0'0,"0"22"16,0 20-16,0-21 15,0 21-15,0-20 0,-21-1 0,21 0 16,-21 0-16,21 0 0,0 0 0,-21 1 16,21-1-16,0 0 15,0-42 17,0 0-32,0-1 15,0 1-15,0 0 0,0 0 0,0-21 16,0 20-16,21 1 0,-21-21 15,21 0-15,0 20 0,0-20 0,1-21 16,20 20-16,0 1 0,1 0 16,-1-1-16,21 1 0,-20 0 0,20-1 15,1 22-15,-1-21 0,1 21 0,-1-1 16,1 1-16,-22 0 0,22 21 16,-22 0-16,21 0 0,-20-21 0,-1 21 15,0 0-15,-20 0 0,20 0 16,-21 0-16,0 0 0,0 0 0,1 0 15,-1 0 1,-42 0 31,-1 0-31,1 0-1,0-21-15</inkml:trace>
  <inkml:trace contextRef="#ctx0" brushRef="#br0" timeOffset="26793.78">7556 4212 0,'0'0'0,"-21"0"0,0 0 0,0 0 15,21 21 16,21 1-31,0-22 0,0 0 16,1 21-16,-1-21 0,21 0 0,-21 21 16,22-21-16,-22 0 0,21 0 0,-21 0 15,22 0-15,-22 0 0,21 0 16,-21 0-16,0 0 0,22 0 0,-22 0 16,0 0-16,0 21 0,-21 0 15,0 0 1,0 1-16,0-1 0,0 21 0,0-21 15,-21 22-15,-21-1 0,21-21 16,-22 21-16,22 1 0,-21-1 0,-1 0 16,1 1-16,21-22 0,-21 21 15,20-21-15,-20 22 0,21-22 0,0 0 16,0 0-16,-1-21 0,22 21 0,0-42 31,0 0-31,0-21 16,22 21-16</inkml:trace>
  <inkml:trace contextRef="#ctx0" brushRef="#br0" timeOffset="27536.42">9080 4064 0,'-21'0'0,"21"21"15,-21-21-15,42 0 47,0 0-47,1 0 16,-1 0-16,21 0 15,-21 0-15,22 0 0,-1 0 0,-21 0 16,21 0-16,1 0 0,-1-21 16,0 21-16,1 0 0,-22 0 0,21 0 15,1 0-15,-22 0 0,0 0 0,0-21 16,21 21-16,-20 0 0,-1 0 15,0 0-15,-42 0 79,0 0-79,21 21 0,-22-21 15,1 0-15,0 0 16</inkml:trace>
  <inkml:trace contextRef="#ctx0" brushRef="#br0" timeOffset="27899.91">9165 4212 0,'0'0'0,"0"21"0,-21-21 15,0 0-15,42 0 32,0 0-32,0 0 15,22 0-15,-22 0 0,21 0 0,-21 0 16,22 0-16,-22 0 0,21 0 16,0 0-16,1 0 0,-1 0 0,0-21 15,1 21-15,-22 0 0,21 0 0,-21 0 16,22 0-16,-22 0 0,0 0 15,0 0-15,0 0 0,1 0 16,-1 0-16,-42 0 47,-1 0-47,1 21 16,0-21-16,0 0 0,-21 0 15,20 0-15</inkml:trace>
  <inkml:trace contextRef="#ctx0" brushRef="#br0" timeOffset="28236.87">9229 4403 0,'21'0'31,"0"0"-31,0 0 0,0 0 16,0 0-16,1 0 0,-1 0 16,21 0-16,-21 0 0,0 0 0,1 0 15,20 0-15,-21 0 0,21 0 0,-20 0 16,-1 0-16,0-21 0,0 21 16,0 0-16,0 0 0,1 0 0,-1 0 15,0 0-15,-42 0 63,0 0-63,-1 0 0,1 0 15,0 0-15,0 0 0</inkml:trace>
  <inkml:trace contextRef="#ctx0" brushRef="#br0" timeOffset="28552.78">9207 4572 0,'22'0'16,"-1"0"-16,0 0 0,0 0 15,0 0-15,0 0 0,1 0 16,-1 0-16,21 0 0,-21 0 0,0 0 15,1 0-15,20 0 0,-21-21 16,0 21-16,0 0 0,1 0 0,-1 0 16,0 0-16,0 0 0,0 0 15,0 0-15,-42 0 63,0 0-63,0 0 15</inkml:trace>
  <inkml:trace contextRef="#ctx0" brushRef="#br0" timeOffset="28868.49">9229 4741 0,'21'0'16,"0"0"0,0 0-16,0 0 0,0 0 0,1 0 15,-1 0-15,0 0 0,0 0 0,0 0 16,0 0-16,1 0 0,-1 0 16,0 0-16,0 0 0,0 0 0,0 0 15,1 0-15,-1 0 0,0 0 0,0 0 16,0 0-16,0 0 15,1-21 17,-22 0-17,0 0-15,0 0 16</inkml:trace>
  <inkml:trace contextRef="#ctx0" brushRef="#br0" timeOffset="30336.47">10033 4233 0,'0'0'0,"0"-21"0,0 0 15,0 0 1,0 0-16,-21 21 16,21-21-16,-21 21 0,-1-22 0,1 1 15,0 21-15,0-21 0,0 0 16,0 21-16,-1-21 0,1 0 0,-21 21 16,21-22-16,0 22 0,-1-21 15,-20 21-15,21 0 0,-21 0 0,20-21 16,1 21-16,-21 0 0,21-21 15,0 21-15,-1 0 0,1 0 16,-21 0-16,21 0 0,0 0 0,-1 0 16,1 0-16,0 0 0,0 21 0,0 0 15,0-21-15,-1 21 0,1 1 16,0-22-16,0 21 0,0 0 0,0 0 16,-1 0-16,1 0 0,0 1 15,21-1-15,0 21 0,-21-21 0,21 0 16,-21 22-16,21-22 0,0 21 0,0-21 15,0 22-15,0-1 16,0-21-16,0 22 0,0-22 0,0 21 16,0-21-16,0 22 0,21-22 15,-21 21-15,21-21 0,-21 22 0,21-22 16,0 0-16,1 0 0,-22 0 0,21 0 16,21 1-16,-21-1 0,0 0 15,1-21-15,20 0 0,-21 21 0,21-21 16,1 0-16,-22 0 0,21 0 0,1 0 15,-22 0-15,21 0 0,0-21 16,1 21-16,-1-21 0,0 0 0,1 21 16,20-22-16,-42 1 0,22 0 15,-1 0-15,0 0 0,1 0 16,-22-22-16,21 22 0,-21 0 0,1 0 16,-1-22-16,0 22 0,-21-21 15,0 0-15,0 20 0,0-20 0,0 0 16,0-1-16,0 1 0,-21-21 0,0 41 15,-1-20-15,1 0 0,0-1 16,-21 22-16,21-21 0,-22 21 0,1 0 16,0-1-16,-1 1 0,1 21 15,0-21-15,-1 21 0,1 0 0,0 0 16,-1 0-16,1 0 0,0 0 0,-1 0 16,1 0-16,21 21 0,-22-21 15,1 21-15,0 1 0,21-22 16,-22 21-16,22 0 0,0 21 15,0-21-15,0 1 0,-1 20 0,1-21 16,0 21-16,21-20 0,0 20 0,-21 0 16,21 1-16,-21-1 0,21-21 15,0 21-15,0 1 0,0-1 0,0-21 16,0 22-16,21-22 0,-21 21 16,21-21-16,0 22 0,0-22 0,1 0 15,-1 0-15,0 0 0,0 0 0,0 1 16,0-1-16,1-21 0,20 21 15,-21-21-15,0 0 0,22 21 0,-22-21 16,21 0-16,-21 0 0,22 0 16,-1 0-16,-21 0 0,21-21 15,1 21-15,-1-21 0,0 0 0,1-1 16,-22 1-16,21 0 0,1 0 16,-1 0-16,-21-22 0,21 22 0,-20 0 15,20-21-15,-21 21 0,0-1 0,0-20 16,1 0-16,-1-1 0,-21 1 15,21 0-15,-21-1 0,0 1 0,0-21 16,0 20-16,0 1 0,-21-22 16,0 22-16,-22 0 0,22 21 0,0-22 15,-21 22-15,20 0 0,-20 0 0,0 0 16,-22 21-16,22 0 16,0 0-16,-22 0 0,22 0 0,-22 0 15,22 0-15,0 0 0,-22 0 0,22 21 16,-1 0-16,1-21 0,0 42 15,21-21-15,-22 1 0,22 20 0,0-21 16,0 21-16,0 1 0,21-1 16,-22 0-16,22 1 0,0-1 0,0 0 15,0 1-15,22-22 0,-1 21 16,-21 1-16,21-22 0,0 21 0,0-21 16,22 0-16,-22 1 0,0-1 0,0 0 15,21 0-15,-20-21 0,20 0 16,-21 0-16,21 0 0,1 0 15,-1 0-15,0 0 0,1 0 0,-1-21 16,0 21-16,1-21 0,-22 0 16,21-1-16,1 1 0,-22 0 0,0 0 15,0 0-15,0 0 0,0-1 0,1-20 16,-22 21-16,0 0 0,0-22 16,0 22-16,0 0 0,-22-21 0,1 21 15,-21-1-15,21-20 0,0 21 16,-22 21-16,1-21 0,21 21 0,-22 0 15,22 0-15,-21 0 0,21 0 0,-22 0 16,22 0-16,0 0 0,-21 21 16</inkml:trace>
  <inkml:trace contextRef="#ctx0" brushRef="#br0" timeOffset="38520.29">11832 3556 0,'0'0'0,"-21"0"15,0-21-15,0 21 16,-1 0-16,1 0 15,21-21-15,-21 21 16,0 0-16,0 0 31,42 0 32,0 0-63,21 0 15,-20 21-15,-1-21 16,21 0-16,0 0 0,1 0 0,20 0 16,-20 0-16,20 0 15,1 21-15,-1-21 0,-21 0 0,22 0 16,-22 0-16,22 0 0,-22 0 16,0 0-16,-20 0 0,20 0 0,0 0 15,-21 0-15,22 0 0,-22 0 16,0 0-16,21 0 0,-20 0 0,-1 0 15,0 0-15,0 0 0,0 0 16,0 0-16,1 0 0,-1 0 16,-42 0 31,-1 0-32</inkml:trace>
  <inkml:trace contextRef="#ctx0" brushRef="#br0" timeOffset="39103.62">12531 3175 0,'0'21'15,"0"0"-15,21 1 0,0-22 0,-21 21 16,21 0-16,0 0 0,0 0 0,1 0 16,-1 1-16,21-1 0,-21 0 15,0-21-15,22 21 0,-1 0 0,-21-21 16,22 21-16,-22-21 0,21 0 15,-21 22-15,22-22 0,-22 0 0,0 0 16,0 0-16,0 21 16,0-21-16,1 0 31,-22 21-15,-22-21-16,1 0 15,0 0-15,0 0 0,-21 21 0,-1 0 16,22-21-16,-21 21 0,-1-21 15,1 22-15,0-1 0,-22 0 0,22-21 16,0 21-16,-22 0 0,22 0 16,-1 22-16,1-43 0,0 21 15,21 0-15,-22 0 0,22 0 16,0 1-16,0-22 0,0 21 0,21 0 16,0 0-1,0 0 1,0 0-16,0 1 15,21-22 1,-21 21-16,0 0 16</inkml:trace>
  <inkml:trace contextRef="#ctx0" brushRef="#br0" timeOffset="40267.94">12827 5630 0,'0'0'0,"0"-21"0,0 0 16,0 0-16,0 0 16,0 0-16,-21-1 0,0 1 0,-1 21 15,22-21-15,-21 0 0,0 21 16,21-21-16,0 0 0,-21 21 16,0 0-1,21 21-15,0 0 0,0 0 16,0 0-16,0 0 0,0 1 15,0 20-15,0 0 0,0 1 16,0-1-16,0 0 0,0 22 0,21-22 16,-21 0-16,0 1 0,0-1 0,0 0 15,0 1-15,0-1 0,0-21 16,0 0-16,0 1 0,0-1 0,0 0 16,0 0-16</inkml:trace>
  <inkml:trace contextRef="#ctx0" brushRef="#br0" timeOffset="41141.83">13314 5715 0,'0'0'0,"-21"21"0,-43 43 16,43-43-16,0 0 15,0-21-15,-1 21 0,1 0 16,21 1-16,-21-22 0,21 21 0,-21 0 15,21 0-15,0 0 16,0 0 0,21-21-1,0 0-15,0 0 0,1 0 16,-1 0-16,21 0 0,-21 0 0,22 0 16,-22 0-16,0 0 0,21 0 0,-21 0 15,1-21-15,-1 21 16,0-21-16,0 21 0,-21-21 0,0 0 15,0 0-15,0-1 16,0 1-16,0 0 16,-21 21-16,0-21 0,0 0 0,-1 21 15,22-21-15,-21-1 0,0 22 16,21-21-16,0 0 0,0 0 0,0 0 16,0 0-16,0-1 0,0 1 0,21 0 15,0 0-15,1 0 0,-1 0 16,0-1-16,0 1 0,21 0 0,-20 21 15,-1 0-15,0-21 0,0 21 16,0 0-16,0 0 0,1 0 0,-1 21 16,0 0-16,0-21 0,0 21 15,-21 22-15,0-22 0,21 0 16,-21 21-16,0-20 0,0 20 0,0 0 16,0 1-16,0-22 0,0 21 0,-21-21 15,21 22-15,0-22 0,-21 0 16,21 0-16,0 0 0,0 0 0,0 1 15,21-22 17,0-22-32,-21 1 15,22 0-15,-1 0 0,-21 0 16,21-22-16,-21 22 0,0 0 0,0-21 16,0 21-16,0-22 0,0 22 15,0-21-15,0 21 0,0-22 16,-21 22-16,21 0 0,0 0 0,-21 0 15,-1 21-15,1 0 16,0 21 0,21 0-1,0 0 1,21-21 0</inkml:trace>
  <inkml:trace contextRef="#ctx0" brushRef="#br0" timeOffset="41452.26">13991 5398 0,'21'0'16,"0"0"-1,1 0-15,-1 0 16,0 0-16,0 0 0,0 0 15,0 21-15,1-21 0,-1 0 16,0 0-16,0 0 0,21 0 16,-20 0-16,20 0 0,-21 0 0,21 0 15,-20 0-15,-1 0 0,0 0 0,0 0 16,0 0-16,0 0 0,-42 0 47,0 0-32,0 0-15,0 0 0,0 0 16,-1 0-16</inkml:trace>
  <inkml:trace contextRef="#ctx0" brushRef="#br0" timeOffset="41688.12">14182 5630 0,'0'0'0,"-22"85"16,22-64-16,-21 0 15,21 22-15,0-22 0,0 0 0,0 0 16,0 0-16,-21 1 0,21-1 16,0 0-16,0 0 15,21-21 16</inkml:trace>
  <inkml:trace contextRef="#ctx0" brushRef="#br0" timeOffset="42080.55">14690 5440 0,'0'0'0,"0"-21"0,0 0 15,0-1 1,-22 22-16,1 0 16,0 0-16,0 0 0,0 22 0,0-22 15,-1 21-15,-20 0 0,21 0 16,0 0-16,0 22 0,-1-22 0,-20 21 15,21 0-15,0-20 0,21 20 16,-21 0-16,21 1 0,-22-22 0,22 21 16,0-21-16,0 0 0,0 22 0,0-22 15,22 0-15,-1 0 16,0-21-16,0 0 0,0 0 16,0 0-16,1 0 0,-1 0 0,0 0 15,0 0-15,0 0 16,0-21-16,1 21 0,-22-21 0,21 0 15,0 0-15,-21-1 0,0 1 16,0 0-16,0 0 0</inkml:trace>
  <inkml:trace contextRef="#ctx0" brushRef="#br0" timeOffset="53974.52">15515 3302 0,'0'-21'15,"0"0"17,0 0-32,0-1 15,0 1 1,0 0-16,21 21 0,0-21 15,1 21-15,-1 0 0,-21-21 16,21 21-16,0 0 0,0 0 0,0 0 16,1 0-16,-1 0 0,0 0 15,0 21-15,0-21 0,-21 21 16,0 0-16,0 0 0,21 22 16,-21-22-16,0 21 0,0-21 0,0 22 15,0-1-15,-21 0 0,0-20 16,0 20-16,0 0 0,0 1 15,-22-22-15,22 21 0,-21-21 16,-1 0-16,1 1 0,0-1 0,-1 0 16,22-21-16,-21 21 0,0-21 0,20 0 15,1 0-15,-21 0 0,21 0 16,0 0-16,-1 0 0,22-21 16,0 0-16,0 0 15,0-1-15,0 1 0,0 0 0,0 0 16,0 0-16,22 21 0,-1-21 15,0-1-15,0 22 0,0 0 16,0 0-16,1 0 16,-1 0-16,0 0 0,21 22 15,-21-1-15,1-21 0,-1 21 16,0 0-16,0 0 0,0-21 0,0 21 16,1 1-16,-1-22 0,0 21 15,0-21-15,0 0 0,-21 21 0,21-21 16,1 0-16,-1 21 15,0-21-15,0 0 16,0 0 0,0 0-16,1-21 0,-1 21 0</inkml:trace>
  <inkml:trace contextRef="#ctx0" brushRef="#br0" timeOffset="55411.82">16319 3450 0,'0'0'0,"0"21"0,0 1 16,0-1-16,0 0 15,0 0-15,-21-21 0,21 21 0,0 0 16,-21 1-16,21-1 0,-21 0 15,21 0-15,-21 0 0,0-21 16,21 21-16,0 1 0,-22-22 16,22 21-16,-21-21 15,21-21 17,0-1-32,21 1 15,1 21-15,-22-21 0,21 0 16,0 0-16,0 0 0,-21-1 0,21 1 15,0 0-15,1 0 0,-1 21 16,0-21-16,0 0 0,0 21 16,0 0-16,1 0 15,-1 0-15,-21 21 0,0 0 16,0 0-16,21 0 16,-21 0-16,0 1 0,0-1 15,0 0-15,0 0 16,0 0-16,0 0 0,21-21 15,0 0 1,0 0 0,1 0-16,-1 0 15,0 0-15,-21-21 0,21 21 16,-21-21-16,0 0 0,21 21 16,0-21-16,-21 0 0,22-1 15,-1 1-15,-21 0 0,0 0 16,21 21-16,0 0 15,-21 21 17,0 0-32,0 0 15,0 1-15,0-1 0,0 0 0,0 0 16,21-21-16,-21 21 0,0 0 16,21-21-16,1 22 15,-1-22-15,0 0 16,0 0-16,0 0 15,0 0-15,1 0 0,-1-22 16,0 22-16,-21-21 0,21 21 16,0-21-16,-21 0 0,21 0 15,1 0-15,-22-1 16,0 44 31,0-1-47,0 0 15,0 0-15,0 0 32,0 0-32,21-21 15,0 0-15,0 0 0,0 0 16,0 0-16,1 0 0,-1 0 16,0 0-16,0 0 0,0-21 0,0 21 15,1 0-15,-1-21 0,-21 0 16,21 21-16,0-21 0,-21 0 0,21 21 15,0-22-15,-21 1 0,22 0 16,-1 21 0,-21 21 15,0 0-15,0 1-16,0-1 15,0 0-15,-21-21 0,21 21 16,-22-21-16,22 21 0,0 0 15,-21-21 32,21-21-15,0 0-17,0 0-15,0 0 16,0 0-16,21-1 0,1 1 15,-1 0-15,-21 0 0,21 0 16,0 21-16,-21-21 0,21 21 0,0 0 16,1-22-16,-1 22 0,0 0 15,0 0-15,0 0 0,0 0 0,1 0 16,-1 0-16,-21 22 16,21-1-16,-21 0 0,0 0 15,0 0-15,0 0 16,0 1-16,0-1 0,0 0 15,0 0-15,0 0 16,0 0-16,0 1 16,-21-22-16,0 21 15,-1-21 17,22-21-17</inkml:trace>
  <inkml:trace contextRef="#ctx0" brushRef="#br0" timeOffset="55708.76">16976 3196 0,'0'0'0,"0"-21"0,-22 21 31,22 21 31,0 0-46,0 1 0</inkml:trace>
  <inkml:trace contextRef="#ctx0" brushRef="#br0" timeOffset="56312.4">15303 4339 0,'22'0'32,"-1"0"-32,21 0 0,-21 0 0,43 0 15,-22 0-15,22 0 0,-1 0 16,1 0-16,20 0 0,22 0 0,-21-21 16,21 21-16,-1 0 0,1 0 15,-21 0-15,21 0 0,-22 0 16,-20 0-16,-1 0 0,1 0 15,-1 0-15,-20 0 0,-22 0 0,21 0 16,-21 0-16,1 0 0,-1 0 16,0 0-16,-42 0 62,0 0-62,-1 0 0,1 0 16,0 0-16,-21 0 15,21 0-15,-1 0 0</inkml:trace>
  <inkml:trace contextRef="#ctx0" brushRef="#br0" timeOffset="56612.6">15388 4572 0,'0'0'16,"21"0"-16,22 0 0,-1 0 0,21 0 0,1 0 15,-1 0-15,22 0 16,-21 0-16,20 0 0,1 0 0,0 0 16,-1 0-16,1 0 0,0 0 15,-22 0-15,22 0 0,-43 0 0,22-21 16,-22 21-16,0 0 0,-21 0 0,1 0 15,-1 0-15,0 0 0,0 0 16,-42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52:44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699 0,'21'-22'0,"-42"22"63,-1 22-48,1-1-15,0 0 16,0 0-16,21 21 0,-21 1 0,0-1 16,-22 0-16,22 22 0,0-1 15,0 1-15,0-22 0,-22 22 16,22-1-16,-21 1 0,21 20 0,-22-20 15,22-1-15,-21 1 0,21-1 16,-1 1-16,1-1 0,0 1 0,0-22 16,0 1-16,0-1 0,-1 0 15,1 1-15,0-22 0,21 0 0,-21 21 16,21-21-16,0 1 16,0-1-16,-21-21 0,21-21 31,0-1-16,0-20-15,0 21 16,0-21-16,0-1 0,0 1 0,21 0 16</inkml:trace>
  <inkml:trace contextRef="#ctx0" brushRef="#br0" timeOffset="483.72">3873 677 0,'0'-21'0,"0"42"62,0 1-62,0-1 0,0 0 16,0 0-16,0 21 0,0 1 0,0 20 15,0-20-15,-21 20 0,21 1 16,0-22-16,-21 21 0,21 1 16,0-22-16,0 22 0,-21-1 15,21-20-15,-21 20 0,21-21 0,-21 22 16,21-22-16,0 22 0,0-22 15,-22 0-15,22 1 0,-21-1 0,21 0 16,0-20-16,0 20 0,0-21 16,0 0-16,0 0 0,0 1 0,0-1 15,0 0-15,0 0 0,0 0 16,0-42 31,0 0-32,0 0-15,0-22 0,0 22 0,0 0 16</inkml:trace>
  <inkml:trace contextRef="#ctx0" brushRef="#br0" timeOffset="807.57">3387 1672 0,'0'0'0,"-22"0"16,44-21 31,-1 21-47,21 0 0,-21-21 16,0 21-16,22 0 0,-22 0 15,21 0-15,1-21 0,-22 21 0,21 0 16,-21 0-16,0 0 0,1 0 15,-1 0-15,0 0 0,0 0 16,-42 0 31,0 0-31,21 21-16,-21-21 0</inkml:trace>
  <inkml:trace contextRef="#ctx0" brushRef="#br0" timeOffset="4883.43">4064 2180 0,'0'0'0,"0"21"0,-21-21 15,21 22-15,0-44 78,21 1-62,0 0-16,0-21 0,0 21 0,22-22 16,-22 1-16,21 0 0,1-1 15,-1 1-15,0 0 0,1-22 0,-1 22 16,0-1-16,-21 22 0,22-21 16,-22 21-16,21 0 0,-42-1 0,21 22 15,-21-21-15,22 21 0,-44 0 16,1 0-1,0 0-15,0 21 0,0 1 16,0-1-16,-22 0 0,22 0 16,0-21-16,0 21 0,0 0 0,21 1 15,0-1-15,0 0 16,0 0-16,0 0 16,0 0-1,21-21-15,0 0 0,0 0 16,0 22-16,0-22 15,1 0-15,-1 0 0,0 0 0,0 21 16,0 0-16,0 0 16,1 0-16,-22 0 15,0 1-15,0-1 0,0 0 16,-22 0-16,1 0 16,0 0-16,0-21 15,0 22-15,0-22 16,-1 21-16,1-21 0,0 0 15,0 0-15,0 0 16,0 0-16,-1-21 0,1 21 16,0-22-16,21 1 15,-21 21-15,21-21 0,-21 0 16,21 42 31,0 0-32,21 0 1,-21 1-16,21-22 0,-21 21 16,21-21-16,0 21 15,1-21-15,-1 0 0,0 0 16,0 0-16,0 0 16,0 0-16,1 0 0,-1 0 0,21 0 15,-21 0-15,22 0 0,-1-21 16,0 21-16,1-21 0,20-1 0,-21 1 15,1 0-15,-1 0 0,0-21 16,1 20-16,-1 1 0,-21-21 0,22 0 16,-22 20-16,0-20 0,0 0 15,-21 21-15,0-1 0,21 1 0,-21 0 16,0 0-16,0 0 16,-21 21-1,0 0-15,0 21 16,0 0-16,-1 0 0,22 0 0,-21 1 15,0-1-15,21 0 0,0 0 16,0 0-16,0 0 0,0 1 0,0-1 16,0 0-16,0 0 15,0 0-15,21-21 0,0 21 0,-21 1 16,22-22-16,-1 21 0,0 0 16,0-21-16,-21 21 15,0 0-15,21-21 0,-21 21 16,0 1-1,-21-22-15,0 21 16,0-21-16,0 0 16,-1 0-16,1 0 0,0 0 15,0 0-15,0 0 0,0 0 16,-1 0-16,1 0 31,21 21 0,0 0-15,0 0-16,21-21 0,-21 21 16,22-21-16,-1 22 15,0-22-15,0 21 16,0-21-16,0 0 0,1 0 16,-1 0-16,0 0 0,21 0 0,-21 0 15,22 0-15,-22 0 0,21 0 16,-21 0-16,22 0 0,-1-21 0,0-1 15,-20 1-15,20 0 0,0 0 0,-21 0 16,1 0-16,20-1 0,-21 1 16,0-21-16,-21 21 0,21-22 0,-21 22 15,22 0-15,-22 0 0,0 0 16,0 0-16,0-1 0,0 1 16,0 0-16,0 0 0,0 0 15,-22 21 1,1 0-16,0 0 15,0 21-15,21 0 0,-21 0 16,0 0-16,21 1 0,-22-1 16,22 21-16,0-21 0,-21 0 15,21 1-15,-21 20 0,21-21 0,-21 0 16,21 0-16,0 1 0,0-1 16,0 0-16,0 0 0,0 0 0,0 0 15,0 1 1,21-22-16,0 0 0,0 0 0,1 21 15,-1-21-15,0 0 16,0 0-16,21 0 0,-20 0 0,-1-21 16,21-1-16,-21 22 0,0-21 15,22 0-15,-22 0 0,21 0 0,-21-22 16,22 22-16,-22 0 0,0-21 0,0 21 16,0-1-16,1 1 0,-1 0 15,-21 0-15,0 0 0,0 0 0,-21 21 31,-1 0-31,1 0 16,0 0-16,0 0 0,0 0 16,21 21-16,-21-21 0,21 21 15,0 0-15,0 0 16,0 0 0,21-21-16,0 22 15,0-22-15,0 21 16,0 0-1,1 0-15,-22 0 16,0 0-16,0 1 16,0-1-1,0 0-15,0 0 16,0 0-16,0 0 16,21-21-16,0 22 15,0-22-15,0 0 16,0 21-16,1-21 15,-1 0-15,0 0 0,0 0 0,0-21 16,22-1-16,-22 22 0,0-21 0,21 0 16,-21 0-16,1 0 0,-1 0 15,0-22-15,0 1 0,0 0 0,0-22 16,1 1-16,-1-1 0,0 1 16,0-1-16,0-21 0,0 22 15,1-1-15,-1 1 0,0-1 16,0 1-16,-21 21 0,0-22 0,0 22 15,0-1-15,0 22 0,0 0 16,0-21-16,0 21 0,0-1 0,0 1 16,-21 0-16,0 21 15,0 0 1,-1 21 0,22 0-16,0 1 0,-21 20 0,0 0 15,21-21-15,-21 43 0,21-22 16,0 1-16,-21 20 0,21-21 0,-21 22 15,21-22-15,-22 22 16,22-1-16,-21 1 0,21-22 0,0 22 16,0-1-16,-21 1 0,21-22 15,0 21-15,0-20 0,0-1 0,0 0 16,0 1-16,0-1 0,0-21 16,0 22-16,0-22 0,21 0 0,-21 0 15,21 0-15,1 0 0,-1 1 0,0-22 16,0 0-16,21 0 0,-20 0 15,-1 0-15,21 0 0,-21-22 0,0 1 16,22 0-16,-22 0 0,0 0 16,0 0-16,0-1 0,1-20 0,-1 0 15,0 21-15,0-22 0,0 22 16,-21-21-16,0 21 0,21-1 16,-21 1-16,0 0 0,22 0 0,-22 0 15,0 42 16,0 0-31,-22 0 16,22 0-16,-21 1 0,21-1 0,-21 0 16,21 21-16,0-21 0,0 1 15,0-1-15,0 21 0,0-21 0,0 0 16,0 1-16,0-1 0,21 0 16,0-21-16,1 0 0,-1 0 15,0 0-15,0 0 0,0 0 16,22 0-16,-22 0 0,0 0 15,21-21-15,-21 0 0,1-1 0,-1 1 16,21 0-16,-21 0 0,0 0 0,1-22 16,-22 22-16,21 0 0,0 0 15,-21 0-15,21 0 0,-21-1 0,0 1 16,0 42 31,0 1-47,-21-1 0,21 0 15,-21 0-15,21 0 0,-21 0 0,21 1 16,0-1-16,0 0 16,0 0-16,0 0 0,0 0 0,0 1 15,0-1-15,21 0 0,0-21 16,0 21-16,0-21 16,0 0-16,1 0 0,-1 0 0,21 0 15,-21 0-15,0 0 0,22 0 16,-22 0-16,0-21 0,21 0 0,-20 0 15,-1 21-15,0-22 0,-21 1 0,21 0 16,-21-21-16,0 21 0,21-22 16,-21 1-16,0 0 0,0-1 0,0 1 15,-21 21-15,0-22 0,0 1 16,0 21-16,-1 0 0,1 0 16,-21-1-16,21 22 0,0 0 15,-22 0-15,22 0 0,0 0 0,-21 0 16,20 22-16,1-1 0,0 0 0,-21 0 15,21 0-15,21 22 0,-22-22 16,22 21-16,-21-21 0,21 22 0,0-22 16,0 21-16,0-21 0,0 0 15,21 1-15,1-1 0,-1 0 0,0 0 16,21-21-16,-21 21 0,22-21 16,-22 0-16,21 0 0,-21 0 0,22 0 15,-1 0-15,-21 0 0,22 0 16,-22-21-16,21 0 0,0 21 15,-20-21-15,-1-22 0,21 22 0,-21 0 16,0 0-16,1-21 0,-1 20 0,0 1 16,0 0-16,0 0 0,-21 0 15,0 0-15,21-1 0,1 1 16,-22 42 15,0 1-31,0-1 16,0 0-16,0 0 0,0 21 15,-22-20-15,22-1 0,-21 0 16,21 0-16,0 0 0,0 22 16,-21-22-16,21 0 0,-21-21 0,21 21 15,0 0-15,0 0 0,-21-21 16,21 22-16,0-1 16,0-42 15,21-1-31,0 1 0,-21 0 15,21 0-15,0-21 0,1 20 16,-22-20-16,21 21 0,0-21 0,0 20 16,0-20-16,0 21 0,1-21 15,-1 20-15,21 1 0,-21 0 16,0 0-16,1 0 0,20 0 0,-21 21 16,0 0-16,0 0 15,1 0-15,-22 21 16,21 0-16,-21 0 0,0 0 15,0 0-15,0 1 0,0 20 0,0-21 16,-21 21-16,-1-20 0,22-1 0,-21 0 16,21 21-16,-21-21 0,21 1 15,0-1-15,0 0 0,0 0 16,0 0-16,0 0 16,21-21-16,0 0 15,1 0-15,20 0 0,-21 0 16,0 0-16,0 0 0,22 0 15,-22-21-15,21 0 0,-21 21 0,22-21 16,-1 0-16,-21-22 0,22 22 0,-1-21 16,-21 21-16,21-22 0,-20 1 15,20 0-15,-21-1 0,0 1 0,0 0 16,1 21-16,-1-22 0,-21 22 16,0-21-16,21 21 0,-21-1 0,0 1 15,0 0-15,-21 21 16,0 21-1,-1 0-15,1 1 0,0-1 16,21 0-16,-21 0 0,21 21 0,-21-20 16,21-1-16,0 0 0,0 0 15,0 0-15,0 0 0,0 1 16,0-1-16,0 0 0,21 0 0,0 0 16,-21 0-16,0 1 0,21-22 15,0 21-15,-21 0 0,22 0 16,-22 0-16,21-21 0,-21 21 0,21 1 15,-21-1-15,0 0 16,0 0-16,0 0 16,0 0-16,-21-21 15,0 22-15,-1-22 0,1 21 32,0-21-32,0 0 15,21-21 16,0-1-31,0 1 16,0 0-16,0 0 0,-21 0 16,21 0-16,-21-1 0</inkml:trace>
  <inkml:trace contextRef="#ctx0" brushRef="#br0" timeOffset="5215.22">8424 1016 0,'0'0'0,"-21"0"15,0 0 17,21 21-17,0 0 1,0 1 0,0-1-1</inkml:trace>
  <inkml:trace contextRef="#ctx0" brushRef="#br0" timeOffset="5529.22">6689 1482 0,'0'0'0,"-22"21"0,-20-21 16,63 0-1,22 0 1,-22 0-16,21 0 0,0-21 16,22 21-16,-22-21 0,1 21 15,-1 0-15,0 0 0,1-22 0,-1 22 16,-21-21-16,21 21 0,-20 0 15,-1 0-15,0 0 16,-21-21 0,-21 21-1</inkml:trace>
  <inkml:trace contextRef="#ctx0" brushRef="#br0" timeOffset="6555.33">3069 2836 0,'-42'0'15,"21"0"1,42 0 78,0 0-79,0 0-15,0 0 0,0 0 16,22 0-16,-22 0 16,0 0-16,0 0 0,22 0 0,-22 0 15,21 0-15,-21 0 0,22 0 16,-1 0-16,21 0 0,-20 0 0,-1 0 15,22 0-15,-1 0 0,1 0 16,-1 0-16,1 0 0,20 0 0,1 0 16,0 0-16,-1 0 0,22 0 15,21 0-15,-21 22 0,21-22 16,-21 0-16,21 0 0,0 0 16,-21 0-16,21 0 0,0 0 0,0 0 15,-22 0-15,22 0 0,0 0 0,-21 0 16,21 0-16,0 0 0,0 0 15,0 0-15,0 0 0,21 0 0,-21 0 16,-21 0-16,21 0 0,0 0 16,0 0-16,0 0 0,0 0 0,-21 0 15,0 0-15,0 0 0,0 0 16,-22 0-16,1 0 0,-22 0 0,22 0 16,-21 0-16,-22-22 0,21 22 0,-20 0 15,-1 0-15,-21 0 0,0 0 16,22 0-16,-22 0 15,-21-21-15,21 21 0,-21-21 16,0 0 15,0 0-15,-21 0 0,-21 21-16,20 0 0</inkml:trace>
  <inkml:trace contextRef="#ctx0" brushRef="#br0" timeOffset="7530.87">3662 2625 0,'0'0'0,"-21"0"15,-1 0-15,1 0 16,0 0-1,42 0 32,0 0-47,1 0 16,20 0-16,-21 0 0,21 0 0,1 0 16,-1 0-16,22 0 0,-22 21 15,0-21-15,22 0 0,-1 0 0,-20 21 16,20-21-16,22 0 0,-22 21 15,22-21-15,-22 0 0,22 21 0,21 1 16,-21-22-16,-1 0 0,22 0 0,-21 21 16,21-21-16,-1 0 0,1 0 15,0 0-15,0 0 0,21 21 16,-21-21-16,0 0 0,-1 0 16,1 0-16,0 0 0,21 0 0,-21 0 15,21 0-15,-21 0 0,21 0 16,-21 0-16,-1 0 0,1 0 0,21 0 15,-21 0-15,0 0 0,0 0 0,0 0 16,-22-21-16,22 21 0,-42 0 16,20 0-16,-20 0 0,-1-21 0,-20 21 15,-1 0-15,0 0 0,-21 0 16,22 0-16,-22 0 0,0 0 0,0 0 16,0 0-1,1 0-15,-1 0 47</inkml:trace>
  <inkml:trace contextRef="#ctx0" brushRef="#br0" timeOffset="15671.64">13335 1058 0,'0'0'0,"0"-21"16,-21 21-16,21-21 15,-21 21 1,21-21-1,-22 21-15,22-21 16,0 0 0,0-1-16,0 1 15,0 0-15,0 0 16,0 0-16,22 21 16,-1-21-16,0 21 0,0 0 15,-21-22-15,21 22 16,0 0-16,1 0 0,-1 0 15,-21 22-15,21-22 0,0 21 16,0 0-16,0 0 0,-21 0 0,22 22 16,-1-22-16,0 21 0,0 0 15,0 1-15,-21-1 0,21 22 16,-21-22-16,22 0 0,-22 1 16,0-1-16,21 21 0,-21-20 0,21-1 15,-21 0-15,0 22 0,0-22 16,0 1-16,0-1 0,0 0 0,0 1 15,0-1-15,21-21 0,-21 21 16,0-20-16,0-1 0,0 0 0,0 0 16,0-42 15,0 0-31,0-22 16,0 22-16,0-21 0,0-22 15,0 22-15,0-21 0,0-1 16,0 1-16,0-1 0,21 1 15,-21-1-15,21-21 0,1 22 0,-1-1 16,-21 1-16,21-1 0,0 22 16,0-21-16,0 20 0,-21 1 0,22 0 15,-22 20-15,21 1 0,-21-21 16,21 21-16,-21 0 0,0-1 16,0 1-1,0 42 48,0 1-63,0-1 0,0 0 15,0 0-15,0 0 16,0 0-16,0 1 0,0-1 0,0 0 16</inkml:trace>
  <inkml:trace contextRef="#ctx0" brushRef="#br0" timeOffset="16154.91">14076 1757 0,'0'0'0,"21"0"31,0-21-31,0 0 16,0 21-16,1-22 0,-1 1 0,0 0 16,0-21-16,0 21 0,0-1 15,1 1-15,-1 0 0,0 0 0,0 0 16,-21 0-16,0-1 0,0-20 16,0 21-16,0 0 0,-21 0 15,0 21 1,0 0-16,-1 0 0,1 0 15,0 21-15,-21-21 0,21 21 0,-1 0 16,-20 0-16,21 0 0,21 22 16,-21-22-16,21 21 0,-21 1 0,21-1 15,0 0-15,0-21 0,0 22 16,0-1-16,0-21 0,0 0 0,21 22 16,-21-22-16,21 0 0,0 0 0,0-21 15,0 21-15,1-21 0,-1 0 16,0 0-16,0 0 0,0 0 0,0 0 15,1 0-15,-1 0 0,0 0 16,0 0-16,0 0 0,0 0 16,-21-21-16,22 0 0,-1 0 15,0 0-15,0 0 0,-21-1 0,21 1 16</inkml:trace>
  <inkml:trace contextRef="#ctx0" brushRef="#br0" timeOffset="16639.25">14732 1461 0,'0'0'0,"0"-22"15,0 1 1,0 0-16,0 0 16,21 21-1,0 0-15,0 0 16,1 0-16,-1 0 15,0 21-15,0-21 0,0 21 0,0 0 16,1 1-16,-22-1 0,21 0 0,0 0 16,-21 21-16,0-20 0,0 20 15,0-21-15,0 0 0,0 22 0,0-22 16,0 0-16,0 21 0,0-21 16,0 1-16,0-1 0,0 0 15,0 0-15,0-42 47,0 0-47,0 0 0,0-1 16,0-20-16,0 21 0,0-21 0,0-1 15,0 1-15,21 21 0,0-22 16,0 1-16,1 21 0,-22 0 0,21 0 16,0-1-16,-21 1 0,21 0 15,-21 0-15,21 21 0,-21-21 0,21 21 16,-21-21-1,22 21-15</inkml:trace>
  <inkml:trace contextRef="#ctx0" brushRef="#br0" timeOffset="20807.55">15579 1799 0,'0'-21'62,"21"0"-46,-21 0-16,21 0 0,0-1 0,0 1 15,22-21-15,-22 21 0,0 0 16,21-22-16,-21 1 0,1 0 0,20-1 16,-21 1-16,0 0 0,0-22 15,1 22-15,-22-22 0,0 1 0,0 20 16,0-20-16,0 21 0,0-22 16,0 22-16,0-1 0,0 22 0,-22-21 15,1 21-15,0 0 0,21-1 16,-21 22-16,0 0 0,0-21 0,-1 21 15,1 21 1,0 1-16,21-1 0,-21 21 16,0 0-16,0 1 0,21 20 15,-22-20-15,1 20 0,0 1 0,21 20 16,-21-20-16,0-1 0,21 22 0,0-22 16,-21 22-16,21 0 0,-22-1 15,22 1-15,0 0 0,0-1 0,0-20 16,0 21-16,0-1 0,0 1 15,0 0-15,0-1 0,0 1 0,0 0 16,0-1-16,22 1 0,-22-22 16,21 22-16,-21 0 0,0-22 0,0 22 15,0-22-15,0 1 0,0-1 16,0 1-16,0-1 0,0-20 0,21 20 16,-21-20-16,0-1 0,0 0 15,21 1-15,-21-22 0,21 21 0,0-21 16,-21 0-16,22-21 0,-1 22 0,0-22 15,0 0-15,0 0 0,0 0 16,1-22-16,-1 1 0,21-21 0,-21 21 16,22-22-16,-1 1 0,0-21 15,1 20-15,-1-20 0,0-22 0,1 0 16,-1 22-16,-21-22 0,21-21 0,-20 22 16,-22-1-16,0-21 0,0 22 15,0-22-15,-22 21 0,-20 0 16,0 1-16,-1 20 0,1 1 0,-21-1 15,20 22-15,-20 0 0,-1-1 16,22 22-16,-22 0 0,22 0 0,0 21 16,-22 0-16,22-21 0,0 21 15,-1 0-15,22 0 0,0 0 0,0 0 16,0 0-16,21-22 16,21 22-1,0 0-15,0-21 16,21 0-16,-20 21 0,20-21 0,0 0 15,1 21-15,-1-21 0,0-22 0,22 22 16,-22 0-16,22 0 16,-22-22-16,21 22 0,-20-21 0,-1 21 15,0 0-15,-20-22 0,20 22 16,-21 0-16,0 0 0,-21-22 0,0 22 16,0 0-16,0 0 0,0 0 15,0 0-15,0 42 31,0 0-15,0 0-16,0 0 16,0 22-16,0-22 0,0 0 15,0 21-15,0-21 0,0 22 0,0-22 16,0 0-16,21 21 0,1-20 16,-22-1-16,21 0 0,0-21 0,-21 21 15,21-21-15,0 0 0,0 0 16,1 0-16,-1 0 0,0 0 0,0-21 15,-21 0-15,21 0 0,0-1 16,1 1-16,-1 0 0,0-21 0,0 21 16,0-22-16,0 22 0,1-21 15,-1 21-15,0-1 0,0-20 0,0 21 16,0 21-16,1-21 0,-1 21 16,0 0-16,0 0 15,-21 21 1,0 0-1,0 0 1,0-42 31,0 0-31,0 0-1,0 0-15,-21-1 16,0 22-1,0 0-15,-1 0 16,1 0 0,21 22-16,-21-22 0,21 21 0,0 0 15,-21 0-15,21 0 0,-21 0 16,21 1-16,0-1 0,0 0 0,0 21 16,0-21-16,0 1 0,0 20 0,21-21 15,0 0-15,-21 0 0,21 1 16,0-1-16,1 0 0,-1 0 0,0-21 15,0 0-15,0 0 16,0 0-16,1 0 0,-1 0 0,0 0 16,0-21-16,0 21 15,0-21-15,1 0 0,-22-1 0,21-20 16,0 21-16,0-21 16,0 20-16,0-20 0,1 21 0,-1 0 15,0-22-15,21 22 0,-21 0 16,22 0-16,-22 21 0,21-21 0,-21 0 15,22 21-15,-22 0 0,0 0 0,0 0 16,0 0-16,1 0 0,-1 0 16,-21 21-16,21 0 0,-21 0 15,21 0-15,-21 0 16,0 1-16,0-1 0,0 0 16,0 0-1,0-42 32,0 0-31,-21 0-16,21-1 15,-21 22-15,21-21 0,-21 0 0,-1 21 16,22-21-16,-21 21 0,0 0 16,0-21-16,0 21 0,0 0 0,-1 0 15,1 0-15,0 0 0,0 0 16,0 0-16,0 0 0,-1 0 0,1 21 15,0 0-15,0-21 0,0 21 0,21 0 16,-21 22-16,-1-22 0,22 0 16,-21 21-16,21-20 0,0 20 15,0 0-15,0-21 0,0 1 16,0 20-16,0-21 0,0 0 0,0 0 16,21 1-16,1-1 0,-1 0 15,0-21-15,0 0 16,0 0-16,0 0 0,1 0 0,-1 0 15,0-21-15,0 0 0,0-1 16,0 1-16,1 0 0,-1-21 0,21 21 16,-21-22-16,0 22 0,1-21 15,-1 21-15,0-22 0,-21 22 0,21 0 16,-21 0-16,21 0 16,-21-1-16,0 1 0,0 42 46,-21-21-46,21 22 16,0-1-16,-21 0 0,21 0 16,0 0-16,0 0 0,0 22 0,0-22 15,0 0-15,0 0 0,0 0 16,0 1-16,0-1 0,21 0 16,0 0-1,0-21-15,1 0 0,-1 0 0,0 0 16,0 0-16,0 0 0,0-21 15,22 0-15,-22 0 0,0-1 16,0 1-16,0 0 0,1-21 0,20 21 16,-42-22-16,42 1 0,-42 0 15,21-1-15,1 1 0,-22-22 0,0 22 16,0-21-16,0 20 0,0-20 16,0 20-16,0 1 0,0 0 0,0-1 15,0 1-15,0 21 0,0 0 16,0 0-16,-22-1 0,1 1 15,0 21 1,21 21-16,0 1 16,0-1-16,0 0 15,0 0-15,0 21 0,0 1 0,0-1 16,0 0-16,-21 1 0,21-1 16,0 0-16,0 1 0,0-1 0,0 0 15,0 1-15,0-1 0,0 0 16,0 1-16,0-1 0,0-21 0,0 22 15,0-1-15,0-21 0,0 21 16,21-20-16,-21-1 0,21 0 0,0 0 16,-21 0-16,22 0 15,-1-21-15,0 0 0,-21 22 0,21-22 16,0 0-16,22 0 0,-22 0 16,0-22-16,0 1 0,21 21 0,-20-21 15,20 0-15,-21-21 0,21 20 16,-20 1-16,20-21 0,-21 0 0,0 20 15,0-20-15,1 21 0,-1-21 0,-21 20 16,21 1-16,-21 0 0,21 0 16,-21 0-16,0 0 15,0 42 1,0 0 0,0 0-1,0 0-15,0 0 0,-21 1 0,21 20 16,0-21-16,-21 0 0,21 0 0,0 1 15,0-1-15,0 0 0,0 0 16,0 0-16,0 0 0,0 1 0,0-1 16,0 0-16,21-21 15,0 0-15,0 0 0,0 0 0,1 0 16,-1 0-16,0 0 16,0-21-16,0 0 0,0 21 0,1-22 15,-1 1-15,0-21 0,0 21 16,-21 0-16,21-22 0,0 22 0,-21-21 15,22 21-15,-22-1 0,0 1 16,0 0-16,21 0 0,-21 0 16,0 42 15,-21-21-31,21 21 16,-22 0-16,22 0 0,0 1 15,0-1-15,0 21 0,0-21 0,0 0 16,0 1-16,0-1 0,0 0 0,0 0 15,0 0-15,0 0 0,0 1 16,22-22-16,-1 0 16,0 0-16,0 0 0,0 0 15,22 0-15,-22 0 16,0-22-16,0 1 16,0 0-16,0 0 0,-21 0 0,0 0 15,22-1-15,-22 1 0,0-21 0,0 21 16,0-22-16,0 22 0,0 0 15,0 0-15,-22 0 0,1 0 0,0-1 16,0 22-16,0 0 16,0 0-16,-1 0 0,1 0 15,42 0 32,1 0-47,-1 0 16,0 0-16,21 0 0,-21 0 0,1 0 15,20-21-15,-21 21 0,21 0 16,-20 0-16,20 0 0,-21 0 0,0 0 16,0 0-16,1 0 0,-1 0 15,-21 21-15,21-21 0,-21 22 16,21-1-16,-21 0 0,0 0 16,0 0-16,0 0 0,0 1 15,0-1-15,0 0 0,0 0 16,0 0-16,0 0 0,0 1 15,0-1-15,0 0 0,-21 0 16,21 0 0,-21-21-16,21-21 31,0 0-15,0 0-16,21 0 15,0-1-15,0-20 0,0 21 0,1-21 16,-1-1-16,0 22 0,21-21 15,-21 21-15,22-1 0,-22-20 0,21 21 16,-21 0-16,22 21 0,-22-21 0,0 21 16,0 0-16,0 21 15,-21 0-15,22 0 16,-22 0-16,0 0 16,0 1-16,0-1 0,0 21 0,0-21 15,0 0-15,0 1 0,0-1 16,0 0-16,-22 0 0,22 0 0,0 0 15,0 1-15,0-1 0,0 0 16,0 0-16,0 0 0,22-21 16,-1 21-16,0 1 15,0-22-15,0 0 0,0 0 16,22 0-16,-22 0 0,0 0 0,21 0 16,-20-22-16,-1 1 0,21 21 15,-21-21-15,22 0 0,-22 0 16,0 0-16,0-1 0,21 1 15,-20-21-15,-22 21 0,21 0 0,0-22 16,-21 22-16,21 0 0,-21-21 16,0 20-16,0 1 0,0 0 0,0 0 15,-21 21-15,0 0 16,0 0-16,-1 0 16,1 0-16,0 21 0,0 0 15,21 0-15,0 1 0,-21-1 0,21 0 16,0 0-16,0 0 0,0 0 0,21 1 15,-21-1-15,21-21 16,0 21-16,0-21 0,1 21 16,-1 0-16,0 0 15,0-21-15,0 22 0,-21-1 16,21-21-16,-21 21 0,0 0 16,0 0-16,0 0 15,-21-21-15,0 0 0,0 22 16,0-22-16,0 0 0,-1 21 15,1-21-15,0 0 0,0 0 0,0 0 16,21 21-16,-21-21 16,-1 0-1,22-21 1,0 0 0,0-1-16</inkml:trace>
  <inkml:trace contextRef="#ctx0" brushRef="#br0" timeOffset="21131.5">19135 741 0,'0'0'0,"-22"0"16,22 21 46</inkml:trace>
  <inkml:trace contextRef="#ctx0" brushRef="#br0" timeOffset="21464.87">17928 1207 0,'0'0'16,"42"0"-16,-20 0 0,41-22 0,-21 22 0,1-21 16,20 21-16,-20 0 0,20-21 15,-21 21-15,1 0 0,-1 0 0,-21 0 16,22-21-16,-22 21 0,0 0 16,0 0-16,0 0 0,-21-21 31</inkml:trace>
  <inkml:trace contextRef="#ctx0" brushRef="#br0" timeOffset="22234.55">16912 910 0,'0'21'0,"0"-42"63,-21 21-32,21-21 78,0 0-93,0 0 0,0 0-16,0-1 15,-21 22 16,0 22-31,21-1 16,0 0 0,0 0-16,0 0 0,0 0 15,0 1 17,21-22-1,-21-22-31</inkml:trace>
  <inkml:trace contextRef="#ctx0" brushRef="#br0" timeOffset="23087.37">13716 2371 0,'0'0'0,"-21"0"0,0 0 16,42 0 46,0 0-46,0 0-16,21 0 0,-20 0 0,20 0 15,-21 0-15,43 0 0,-22 0 16,0 0-16,22 0 0,-1 0 0,1 0 16,20 0-16,-20 0 0,-1 0 15,22 0-15,-21 0 0,20 0 0,1 0 16,0 0-16,-1 0 0,1 0 16,21 0-16,-22 0 0,22 0 15,0 0-15,0 0 0,0 0 0,-22 0 16,43 0-16,-21 0 0,0 0 15,21 0-15,0 0 0,0 0 0,0 0 16,-21 0-16,21 0 0,0 0 0,0 0 16,0 0-16,0 0 0,0 0 15,0 0-15,-21-21 0,21 21 0,0 0 16,-21 0-16,21 0 0,0 0 16,0-22-16,-22 22 0,1 0 15,0 0-15,0 0 0,0-21 0,-22 21 16,22 0-16,-21-21 0,0 21 15,-1 0-15,1 0 0,0 0 0,-22 0 16,1-21-16,-1 21 0,-21 0 16,1 0-16,-1 0 0,0 0 0,-20 0 15,-1 0-15,0 0 0,0 0 16,-21-21-16,-21 21 31,-21 0-31,-1 0 0,1 0 0,-22 0 16,1 0-16,-1 0 0</inkml:trace>
  <inkml:trace contextRef="#ctx0" brushRef="#br0" timeOffset="24108.65">14160 2604 0,'0'0'15,"-21"0"-15,-42 0 16,42-22-16,-22 22 0,22 0 0,0 0 15,0 0-15,0 0 0,-1 0 16,1 0-16,0 0 16,0 0-1,42 0 17,0 0-32,22 0 15,-22 0-15,0 0 0,21 0 0,1 0 16,-1 0-16,21 0 0,1 0 15,-1 0-15,1 0 0,-1 0 0,22 0 16,-21 0-16,20 0 0,1 0 16,0 0-16,20 0 0,-20-21 0,21 21 15,0 0-15,0 0 0,-1 0 16,22 0-16,-21 0 0,0 0 16,0 0-16,0 0 0,21 0 0,-21 0 15,21 0-15,-22 0 0,22 0 16,-21 0-16,21 0 0,-21 0 0,21 0 15,0 0-15,-21 0 0,21 0 16,0 0-16,-21-21 0,21 21 0,-21 0 16,21 0-16,-22 0 0,1-21 15,21 21-15,-21 0 0,0 0 0,-21-21 16,20 21-16,-20-21 0,0 21 16,-1 0-16,1 0 0,-21 0 0,20-22 15,-20 22-15,-1 0 0,1 0 16,-22 0-16,22 0 0,-22-21 15,0 21-15,-21 0 0,1 0 0,-1 0 16,0 0-16,0 0 0,0 0 16,-21-21-1,0 0 32,21 0-31,1 21-1,-1-21-15</inkml:trace>
  <inkml:trace contextRef="#ctx0" brushRef="#br0" timeOffset="49322.7">23495 1016 0,'0'-21'15,"-21"21"1,0 0 15,21 21-31,0 0 16,0 0-1,21-21 1,0 0-16,0 0 0,0 0 16,0 0-16,22 0 0,-22 0 15,0 0-15,0 0 0,22-21 16,-22 0-16,21 0 0,-21 0 16,22 0-16,-22-1 0,21 1 0,-21 0 15,0-21-15,1 21 0,-1-1 16,-21 1-16,0 0 0,21-21 0,-21 21 15,0-1-15,0 1 16,0 0-16,0 0 0,0 0 0,0 0 16,0-1-16,0 1 15,0 0 1,0 42 0,-21 0-1,0-21-15,21 22 0,-22-1 16,22 21-16,-21-21 0,0 0 0,21 22 15,-21-1-15,21 0 0,0 1 16,0-1-16,0 22 0,0-22 16,0 21-16,0 1 0,0-22 0,0 22 15,0-22-15,0 0 0,0 1 16,0-1-16,0 0 0,0 1 16,0-1-16,0 0 0,0 1 0,0-22 15,0 21-15,0 1 0,0-22 16,-21 0-16,21 21 0,-21-21 0,21 1 15,-22-1-15,22 0 16,-21-21-16,0 0 0,0 0 16,0 0-16,0 0 15,-1 0-15,1-21 0,0 21 0,-21-21 16,21-1-16,-1 1 0,1 0 16,0 0-16,0 0 0,0 21 15,0-21-15,21-1 0,-22 1 16,1 21-16,21-21 0,-21 21 15,21-21 1,0 42 15,0 0-31,21-21 0,-21 21 16,21-21-16,1 22 0,-1-22 0,0 21 16,0-21-16,0 0 0,0 0 15,22 21-15,-22-21 0,21 0 0,-21 0 16,22 0-16,-1 0 0,0 0 15,1 0-15,-1-21 0,0 0 16,1 21-16,20-22 0,-20 1 16,-1-21-16,21 21 0,-20-22 0,-1 22 15,0-21-15,1 0 0,-1-1 16,0 1-16,-20 0 0,20-1 0,-21 1 16,21 0-16,-20-1 0,-1 1 15,0 0-15,-21-1 0,0 22 0,0-21 16,0 21-16,0-22 0,0 22 15,0-21-15,0 21 0,0-1 0,0 1 16,0 0-16,0 0 16,-21 21-16,21-21 0,-21 21 15,-1 0 1,1 0-16,0 21 0,0 0 16,0 21-16,21-20 15,-21 20-15,-1 0 0,22 1 16,0 20-16,-21-21 0,0 22 0,0-22 15,21 22-15,0-1 0,-21-20 16,21 20-16,-21 1 0,21-1 0,-22 1 16,22-1-16,0 1 0,0-22 15,-21 21-15,21 1 0,-21-22 0,21 1 16,0 20-16,0-21 0,-21 1 16,21-1-16,-21 0 0,0 1 0,21-1 15,0 0-15,-22 1 0,22-1 16,-21 0-16,21 1 0,0-22 15,0 21-15,0-21 0,0 22 0,0-22 16,0 0-16,0 0 16,0 0-16,21-21 0,1 0 15,-1 0-15,0 0 16,0-21-16,0 0 0,-21 0 0,21 0 16,1-22-16,-1 22 0,0-21 0,0 21 15,0-22-15,0 1 0,1 0 16,-1-1-16,-21 1 0,0 0 0,0-1 15,0 1-15,0-21 0,0 20 16,-21 1-16,-1 21 0,1-22 16,0 1-16,-21 21 0,21-21 15,-22 20-15,22 1 0,-21 0 0,21 0 16,-22 21-16,22-21 0,0 21 16,-21 0-16,20-21 0,1 21 15,0 0-15,42-22 31,0 22-15,1 0-16,-1 0 0,0 0 16,0 0-16,0 0 0,0 0 15,1-21-15,-1 21 0,0 0 16,0 0-16,0-21 16,0 21-16,1-21 0,-22 0 15,21 21-15,0-21 0</inkml:trace>
  <inkml:trace contextRef="#ctx0" brushRef="#br0" timeOffset="49756.49">25654 677 0,'0'0'0,"0"-42"16,-21 21-16,0 21 15,-1 0 1,1 0-16,0 0 0,0 0 0,0 0 15,0 21-15,-22 0 0,22 0 16,0 22-16,-21-1 0,20 22 16,1-22-16,-21 21 0,21 22 15,-22-21-15,22-1 0,0 1 0,0-1 16,21 1-16,0-1 0,0 1 16,0-1-16,0-21 0,0 1 0,0-1 15,21 0-15,0 1 0,0-22 16,1 0-16,-1 21 0,0-42 0,0 22 15,0-1-15,22-21 0,-22 0 16,21 0-16,-21 0 0,22-21 0,-1-1 16,0 1-16</inkml:trace>
  <inkml:trace contextRef="#ctx0" brushRef="#br0" timeOffset="50263.1">28342 593 0,'0'0'0,"21"0"0,22 0 16,-22 0-16,0 0 0,0 0 15,0 21-15,0-21 0,1 21 16,-1 0-16,0 0 0,0 1 0,0-1 15,0 21-15,-21-21 16,22 22-16,-22-1 0,0 21 0,0-20 16,0 20-16,0 1 0,-43-22 15,22 22-15,0-1 0,0-21 0,-22 22 16,22-22-16,-21 1 0,0 20 16,-1-21-16,1 1 0,0-22 0,-1 21 15,1 1-15,0-22 0,20 0 16,-20 0-16,21 0 0,0 0 0,0-21 15,-1 0-15,1 0 0,0 0 16,0 0-16,0 0 0,0-21 16,-1 0-16,1 0 0</inkml:trace>
  <inkml:trace contextRef="#ctx0" brushRef="#br0" timeOffset="50654.87">25823 1482 0,'0'0'0,"-84"0"16,62 0-16,1 0 0,0 0 0,42 0 31,0 0-16,22 0-15,-1 0 0,0 0 16,43 0-16,-21 0 0,20 0 0,22 0 16,-21 0-16,21 0 0,-1 0 15,1 0-15,0 0 0,21 0 0,-21 0 16,0 0-16,-22-21 0,1 21 16,0 0-16,-22 0 0,-20 0 0,-1 0 15,0 0-15,-21 0 0,1 0 16,-1 0-16,-42 0 78</inkml:trace>
  <inkml:trace contextRef="#ctx0" brushRef="#br0" timeOffset="51423.58">25400 2286 0,'0'0'0,"0"-21"0,0 0 15,0 0 1,-21 21-16,0 0 0,-1 0 16,1 0-16,0 0 0,0 0 15,0 0-15,0 0 0,-1 0 0,1 0 16,0 0-16,0 0 0,21 21 15,0 0 17,0 0-32,21 0 15,0-21-15,0 0 0,1 21 16,-1-21-16,0 22 0,0-1 0,0-21 16,0 21-16,1 0 15,-22 0-15,21-21 0,-21 21 0,0 1 16,0-1-16,0 0 15,-21 0-15,-1-21 0,1 21 16,0-21-16,0 21 0,-21-21 16,20 0-16,1 22 0,0-22 0,0 0 15,0 0-15,42 0 47,0 0-31,0 0-16,0 0 0,1 0 15,-22 21-15,21-21 16,-21 21-16,0 0 16,0 0-16,0 0 15,-21-21-15,-1 22 0,1-22 16,0 0-16,21 21 0,-21 0 16</inkml:trace>
  <inkml:trace contextRef="#ctx0" brushRef="#br0" timeOffset="51711.51">24850 3006 0,'0'0'16,"21"0"-1,0 0-15,0 0 0,21 0 0,-20 0 16,41 0-16,-21 0 0,1 0 15,20 0-15,1 0 0,-1 0 0,-20 0 16,20 0-16,-21 0 16,22-21-16,-22 21 0,1 0 0,-22 0 15,21 0-15,-21 0 0,0 0 0,-42 0 32,0 0-17,-21 0-15,21 0 0,-22 0 16,1 0-16,0 0 0</inkml:trace>
  <inkml:trace contextRef="#ctx0" brushRef="#br0" timeOffset="51914.67">25040 3112 0,'21'0'0,"0"0"15,1 21-15,-1-21 16,0 0-16,0 0 0,21 0 0,-20 0 15,-1 0-15,21 0 0,-21 0 16,22 0-16,-22 0 0,21 0 0,-21 0 16,0 0-16,22 0 0,-22 0 0,0-21 15,0 21-15,0 0 16</inkml:trace>
  <inkml:trace contextRef="#ctx0" brushRef="#br0" timeOffset="52343.84">25336 3408 0,'0'21'0,"22"-21"31,-1 0-15,0 0 0,-21 21 15,-21-21-15,21 21-16,-21 1 0,21-1 0,0 0 15,0 0-15,0 0 16,0 0-16,0 1 0,0-1 15,0 0-15,21 0 0,0 0 16,0-21-16,0 21 0,0-21 16,-21 22-16,22-22 0,-22 21 15,0 0 1,-22-21 0,1 21-16,0-21 15,0 0-15,0 0 0,-22 0 16,22 0-16,0 0 0,0 0 15</inkml:trace>
  <inkml:trace contextRef="#ctx0" brushRef="#br0" timeOffset="52859.07">23982 5228 0,'0'0'0,"21"0"0,-21-21 0,21 21 16,-21-21-16,21 0 0,0 0 0,1-1 15,-1 1-15,0 0 0,0 0 0,0-21 16,0 20-16,1 1 0,-1-21 16,0 21-16,-21 0 0,0-22 0,0 22 15,0 0-15,0 0 0,0 0 16,-21-1-16,0 1 0,-1 21 0,1 0 15,0 0-15,-21 0 0,21 0 16,-1 21-16,-20 1 0,21-22 0,-21 42 16,20-21-16,1 21 0,0-20 0,0 20 15,21 0-15,-21 1 16,21-1-16,0 0 0,0 1 0,0-22 16,0 21-16,21-21 0,0 0 15,-21 1-15,21-1 0,0 0 0,1 0 16,-1-21-16,0 0 0,0 0 0,0 0 15,0 0-15,22 0 0,-22-21 16</inkml:trace>
  <inkml:trace contextRef="#ctx0" brushRef="#br0" timeOffset="53115.22">24638 4509 0,'0'0'0,"0"-64"16,0 43-16,21 0 15,-21 0-15,0 42 32,0 0-32,0 21 0,0-21 0,0 22 15,0-1-15,-21 0 0,0 22 16,0-22-16,21 22 0,-22-22 0,1 22 16,21-22-16,0 0 0,-21 1 0,21-22 15,0 21-15,0-21 0,0 0 16,0 1-16,21-22 15,0 0 1,1 0-16,-1 0 0</inkml:trace>
  <inkml:trace contextRef="#ctx0" brushRef="#br0" timeOffset="53447.22">25082 4805 0,'0'0'0,"0"-21"16,22 21-16,-44 0 15,1 0 1,-21 0-16,21 0 0,0 21 0,-22 0 16,22-21-16,0 21 0,0 0 15,0 1-15,21-1 0,-22-21 16,22 21-16,0 0 0,0 0 0,0 0 0,22 1 16,-1-22-1,0 21-15,0-21 0,0 21 0,0-21 16,1 21-16,-1 0 0,0-21 0,-21 21 15,0 1-15,0-1 16,0 0-16,-21-21 0,0 21 0,-1-21 16,1 21-16,-21-21 0,21 0 15,0 21-15,-22-21 0,22 0 0,0 0 16,0 0-16,0 0 0,21-21 31,21 0-31,0 0 0,0 0 0</inkml:trace>
  <inkml:trace contextRef="#ctx0" brushRef="#br0" timeOffset="53799.06">25273 5017 0,'0'0'16,"0"21"-16,0 0 15,21-21-15,0 0 0,0 0 16,1 0-16,-1 0 15,0-21-15,0 21 0,0-21 16,0-1-16,1 22 0,-1-21 16,0 0-16,0-21 0,-21 21 0,0-1 15,21 1-15,-21 0 0,0 0 16,0 0-16,0 0 0,-21 21 0,0 0 16,0 0-16,0 0 0,-1 21 0,-20 0 15,21 0-15,-21 21 0,20-20 16,1 20-16,0-21 0,0 21 0,21 1 15,0-22-15,0 0 0,0 21 16,0-20-16,0-1 0,0 0 0,21 0 16,0-21-16,0 21 0,1-21 0,-1 0 15,21 0-15,-21 0 16,22 0-16,-1-21 0,21 0 0,1 0 16,-22 0-16</inkml:trace>
  <inkml:trace contextRef="#ctx0" brushRef="#br0" timeOffset="54050.91">26755 4318 0,'0'0'0,"-22"0"0,-41 21 15,42 0-15,0 1 16,-1-1-16,1 21 0,0-21 0,21 22 15,0-1-15,-21 0 0,21 1 16,0-1-16,0 0 0,0 1 0,0-1 16,0-21-16,0 21 0,0-20 0,0 20 15,0-21-15,0 0 0,0 0 16,21-21-16,0 0 0,0 0 16,1 0-16</inkml:trace>
  <inkml:trace contextRef="#ctx0" brushRef="#br0" timeOffset="54354.75">28130 4212 0,'0'0'0,"43"-21"0,-1 0 16,0 21-16,1 0 0,-1 0 15,0 0-15,1 0 0,-1 21 16,0 0-16,1 22 0,-1-22 0,0 21 16,1 0-16,-22-20 0,0 20 0,-21 0 15,0 1-15,0-1 16,0 0-16,-21 1 0,0-1 0,0 0 16,-22-21-16,1 22 0,21-22 15,-22 21-15,1-21 0,21 1 0,-21-1 16,20-21-16,-20 21 0,21-21 15,0 21-15,0-21 0,-1 0 0</inkml:trace>
  <inkml:trace contextRef="#ctx0" brushRef="#br0" timeOffset="54627.6">26945 4763 0,'0'0'0,"-42"0"0,-22 21 16,107-21 0,-22-21-16,0 21 0,42 0 15,-20 0-15,20 0 0,22-22 16,-22 22-16,22 0 0,-21 0 0,20 0 16,-20 0-16,20 0 0,-20 0 15,21 0-15,-22-21 0,-21 21 0,22 0 16,-22 0-16,-21 0 0,22 0 15,-43-21-15,-21 21 32,-1 0-32</inkml:trace>
  <inkml:trace contextRef="#ctx0" brushRef="#br0" timeOffset="54851.43">26903 4932 0,'0'0'0,"-21"0"0,21 21 0,21-21 16,0 0-16,21 0 16,1 0-16,-1 0 0,21 0 0,-20 0 15,20 0-15,1 0 0,-1-21 16,1 21-16,-1-21 0,-20 21 0,20 0 16,-21 0-16,22 0 0,-22-21 15,-21 21-15,1 0 0,-1 0 16,-42 0-1</inkml:trace>
  <inkml:trace contextRef="#ctx0" brushRef="#br0" timeOffset="55427.43">25696 5482 0,'0'0'0,"21"-21"16,1 0-16,-1 0 0,0 0 15,-21-1-15,0 1 0,-21 21 16,0 0-1,-1 0-15,1 0 0,0 0 16,-21 0-16,21 0 0,-1 0 0,1 21 16,0-21-16,0 22 0,0-22 15,21 21-15,0 0 16,21-21 0,0 0-16,0 21 15,0-21-15,1 0 0,-1 21 0,21-21 16,-21 21-16,0 1 0,1-22 15,-1 21-15,-21 0 0,21-21 16,-21 21-16,0 0 16,-21-21-1,21 21 63,0 1-62,0-1-16,0 0 31,0 0-15,0 0 0</inkml:trace>
  <inkml:trace contextRef="#ctx0" brushRef="#br0" timeOffset="55788.2">25696 6287 0,'0'0'0,"0"21"15,0 0 17,21-21-17,-21 21-15,22-21 16,-1 21-16,-21 0 16,21-21-16,0 22 15,-21-1-15,0 0 16,0 0-16,0 0 0,-21 0 15,0 1-15,0-22 0,-1 21 16,1 0-16,0 0 0,0-21 0,0 21 16,0-21-16,-1 0 0,1 0 15</inkml:trace>
  <inkml:trace contextRef="#ctx0" brushRef="#br0" timeOffset="56131.15">26035 5779 0,'21'-22'16,"0"22"-16,0 0 0,1-21 15,-1 0-15,0 21 0,21-21 16,-21 21-16,1 0 0,20-21 0,-21 21 16,21 0-16,-20 0 0,-1-21 0,21 21 15,-21 0-15,0 0 16,-21 21-1,-21-21-15,21 21 16,-21-21-16,0 21 0,0 0 16,0-21-16,-1 21 0</inkml:trace>
  <inkml:trace contextRef="#ctx0" brushRef="#br0" timeOffset="56370.97">26098 5906 0,'22'-22'32,"-1"22"-17,0-21-15,0 21 0,0 0 16,22-21-16,-22 21 0,21-21 16,-21 21-16,0 0 0,22 0 0,-22 0 15,0 0-15,0 0 16,0 0-16,-21 21 31</inkml:trace>
  <inkml:trace contextRef="#ctx0" brushRef="#br0" timeOffset="56591.84">26056 5990 0,'0'0'0,"21"0"31,22 0-31,-22 0 0,0 0 16,0 0-16,0 0 0,0 0 16,1 0-16,-1 0 0,0 0 0,0-21 15,0 21-15,0 0 0,1 0 0,-22-21 16,21 21-16,0-21 0</inkml:trace>
  <inkml:trace contextRef="#ctx0" brushRef="#br0" timeOffset="67131.25">6879 3493 0,'21'0'0,"-21"-22"31,0 1 47,0 0-78</inkml:trace>
  <inkml:trace contextRef="#ctx0" brushRef="#br0" timeOffset="69079.89">6921 3239 0,'0'-22'31,"22"22"-15,-1-21-16,-21 0 15,21 21-15,0-21 16,0 21-16,-21-21 15,21 21-15,-21-21 16,22 21 0,-22 21 62,-22 0-78,1-21 0,-21 21 15,21 0-15,0 0 0,-22 22 0,22-22 16,-21 21-16,21-21 0,-22 22 16,1-22-16,0 21 0,-1-21 15,1 22-15,0-1 0,-1 0 0,22-20 16,-21 20-16,-1 0 0,1 1 16,0-1-16,-1-21 0,22 21 0,-21 1 15,0-1-15,20 0 0,-20 1 16,0-1-16,21 0 0,-22-20 0,22 20 15,-21 0-15,21-21 0,-22 22 16,1-1-16,0-21 0,20 22 0,-20-22 16,0 0-16,-1 21 0,22-21 15,-21 1-15,0-1 0,20 0 0,-20 0 16,21 0-16,0 0 0,-22 1 16,22-1-16,0-21 0,21 21 0,-21-21 15,0 21-15,0 0 16,-1 0-1,1-21 17,21-21 15,0 0-47,0 0 15,0 0-15,21 21 16</inkml:trace>
  <inkml:trace contextRef="#ctx0" brushRef="#br0" timeOffset="69691.13">5355 4191 0,'0'0'0,"21"0"0,-21-21 0,21 21 0,1-21 0,-22 0 16,21 21-16,-21-22 16,21 1-1,-21 42 1,0 1-1,0-1-15,0 0 0,-21 0 16,0 21-16,21-20 0,-22 20 0,1 0 16,0 1-16,0-1 0,0 0 15,0 1-15,-1-22 0,1 21 0,0 0 16,21-20-16,-21 20 0,0-21 16,0 0-16,21 0 0,-22 1 15,22-1-15,-21 0 16,0-21-16,21 21 15,21-21 32,0 0-31,1 0-16,-1 0 0,0 0 0,0 21 16,0-21-16,22 0 0,-22 21 15,0-21-15,21 0 0,-21 22 0,1-1 16,20-21-16,-21 0 0,0 21 15,0-21-15,1 0 0,-1 0 16,-21 21-16,21-21 16,0 0 15,-21-21-15,21 21-16,-21-21 15,21 0-15</inkml:trace>
  <inkml:trace contextRef="#ctx0" brushRef="#br0" timeOffset="70670.89">8467 3175 0,'-22'-42'15,"22"21"-15,0-1 16,-21 22 0,21-21-1,21 42 79,1 1-94,-1-22 0,0 21 16,0 0-16,0 0 15,0-21-15,1 21 0,-1 0 0,0 1 16,21-1-16,-21 0 0,22 0 15,-1 21-15,-21-20 0,22-1 0,-1 21 16,0-21-16,22 22 0,-22-22 16,0 21-16,1-21 0,-1 22 0,0-22 15,1 21-15,-1-21 0,22 22 16,-22-22-16,21 0 0,-20 21 0,20 1 16,-20-22-16,20 21 0,1-21 0,-22 22 15,21-22-15,1 21 16,-22 0-16,22-20 0,-22 20 0,0-21 15,22 0-15,-22 22 0,1-22 16,-22 0-16,21 21 0,-21-21 0,22 1 16,-22-1-16,0 0 0,0-21 0,21 21 15,-42 0-15,22 0 0,-1-21 16,0 22-16,0-22 0,-21 21 16,21-21-16,0 0 15,-21-21 63,0-1-78,0 1 16,0 0-16,0 0 0</inkml:trace>
  <inkml:trace contextRef="#ctx0" brushRef="#br0" timeOffset="71491.11">10583 4064 0,'-21'-21'15,"0"21"63,21 21-62,0 0 0,0 0-16,0 1 15,0-1 1,21 0-16,0 0 16,0 0-16,1 0 0,-1 1 15,0-22-15,0 21 0,-21 0 16,21-21-16,0 21 0,1 0 0,-1-21 15,0 21-15,-21 1 0,21-22 16,0 21-16,-21 0 0,21 0 16,1-21-16,-22 21 0,21-21 15,-21 21-15,21-21 16,-21 22-16,21-22 16,-21 21-16,0 0 31,-21-21-16,0 0 1,0 0-16,-1 21 16,1-21-16,0 0 0,0 0 15,0 0-15,-22 0 0,22 21 16,-21-21-16,0 0 0,-1 0 0,-20 21 16,20-21-16,-20 22 0,-1-22 0,22 21 15,-21-21-15,-1 21 0,22 0 16,-22-21-16,22 21 0,0-21 0,-1 21 15,1-21-15,0 22 0,20-22 16,-20 0-16,21 21 0,0-21 0,0 0 16,-1 0-16,22 21 0,-21-21 31,42 0 16,1 0-47,-22-21 15,21 0 1</inkml:trace>
  <inkml:trace contextRef="#ctx0" brushRef="#br0" timeOffset="73355.46">1820 5588 0,'0'0'0,"0"-21"16,0 0-16,0 0 0,0-1 31,-21 22-31,0 0 0,0 0 16,21 22-1,-21-1-15,21 0 0,-22 21 16,22 1-16,0-1 0,0 0 0,0 1 15,0 20-15,0 1 0,0-22 16,0 21-16,0-20 0,0 20 0,0-20 16,0-1-16,0 21 0,0-20 15,0-1-15,0 0 0,0 1 16,0-22-16,0 0 0,0 21 16,0-20-16,0-1 15,0-42 16,0-1-31,0 1 0,0-21 0</inkml:trace>
  <inkml:trace contextRef="#ctx0" brushRef="#br0" timeOffset="73671.17">2117 5567 0,'0'0'0,"0"21"31,0 0-31,0 0 0,0 22 16,0-22-16,0 21 0,0 22 0,0-22 16,0 0-16,0 1 0,0 20 15,0-20-15,0-1 0,0 21 0,0-20 16,-22-1-16,22-21 0,0 22 15,-21-1-15,21-21 0,0 21 16,0-20-16,0-1 16,0 0-16,-21-21 15,0-21 1,21 0-16,-21-1 0,21 1 16</inkml:trace>
  <inkml:trace contextRef="#ctx0" brushRef="#br0" timeOffset="73899.12">1693 6202 0,'21'0'32,"1"0"-17,-1 0-15,0 0 0,21-21 0,-21 21 16,1 0-16,20-21 0,-21 21 15,0-22-15,0 22 0,22 0 0,-22 0 16,-21-21-16,21 21 0,0 0 16</inkml:trace>
  <inkml:trace contextRef="#ctx0" brushRef="#br0" timeOffset="74536.13">2688 6244 0,'0'0'15,"0"-21"-15,0 0 0,21 21 16,-21-21-16,0 0 0,0-1 15,0 1-15,0 0 16,-21 0-16,0 21 16,0-21-16,0 21 0,-22 0 15,22 0-15,0 0 0,-21 0 0,20 0 16,-20 0-16,21 0 0,-21 21 16,20 0-16,1 0 0,0 0 15,-21 1-15,42 20 0,-21-21 0,-1 21 16,22 1-16,-21-1 0,21-21 15,0 22-15,0-1 0,0-21 0,0 0 16,0 22-16,21-43 0,1 21 16,-22 0-16,21-21 0,0 0 15,0 0-15,0 0 0,0 0 16,1 0-16,-1 0 0,0 0 0,21-21 0,-21 0 16,1-1-16,20 1 15,-21 0-15,0-21 0,22 21 0,-22-22 16,0 22-16,0-21 0,-21 21 15,21-1-15,-21-20 0,21 21 0,-21 0 16,0 0-16,0-1 16,0 44 15,0-1-31,0 0 0,0 0 16,0 0-16,0 22 15,0-22-15,0 0 0,0 0 0,0 21 16,0-20-16,0-1 0,0 0 15,0 0-15,0 0 0,0 0 16,22 1 0,-1-22-16,0-22 15,0 1 1,-21 0-16</inkml:trace>
  <inkml:trace contextRef="#ctx0" brushRef="#br0" timeOffset="75027.95">3006 6223 0,'-22'0'0,"22"-21"0,0 0 31,0 0-15,22-1-1,-1 22-15,0 0 0,21 0 0,-21 0 16,1 0-16,-1 0 0,21 0 0,-21 0 16,0 0-16,22 22 0,-22-22 15,0 21-15,-21 0 0,21 0 16,-21 0-16,0 22 16,0-22-16,0 0 0,0 0 0,0 0 15,-21 0-15,21 1 0,0-1 16,-21 0-16,0 0 0,0-21 31,21-21-15,0 0-16,0 0 0,0-1 15,0 1-15,0 0 0,0 0 0,0 0 16,0 0-16,21-22 0,0 43 16,0-21-16,-21 0 0,21 0 0,-21 0 15,21 21-15,1-22 0,-1 22 16,0 0-1,0 0 1,-21 22 15</inkml:trace>
  <inkml:trace contextRef="#ctx0" brushRef="#br0" timeOffset="75711.42">4064 6308 0,'0'0'0,"0"-21"15,0-1-15,0 1 0,0 0 0,0 0 16,0 0-1,0 0-15,0-1 0,-21 22 0,0-21 16,-1 0-16,1 21 0,-42-21 16,42 21-1,-1 0-15,-20 0 0,21 0 16,0 0-16,-22 21 0,22 0 0,0 0 16,-21 1-16,21-1 0,-1 0 0,1 0 15,0 0-15,21 22 0,-21-22 16,21 0-16,-21 21 0,21-21 0,0 22 15,0-22-15,0 0 0,0 0 16,0 0-16,21 1 0,0-22 0,0 21 16,0-21-16,1 0 0,20 0 15,-21 0-15,0 0 0,0 0 0,1 0 16,20-21-16,-21 21 0,0-22 16,0 1-16,1 0 0,-1 0 15,21 0-15,-21-22 0,0 22 0,1-21 16,-22 21-16,21-22 0,0 22 15,0-21-15,-21 0 0,0-1 0,21 1 16,0 0-16,-21-1 0,0 1 16,0 0-16,22-1 0,-22 1 0,0 21 15,21-22-15,-21 22 0,0 0 16,0 0-16,0 0 0,0 0 0,-21 42 31,-1 0-31,22 0 0,0 0 16,-21 0-16,21 22 15,-21-1-15,21 0 0,0 1 0,0-1 16,0 0-16,0 1 0,0-1 0,0 0 16,0-20-16,0 20 0,0 0 15,0-21-15,0 22 0,0-22 0,0 0 16,0 0-16,21 0 0,0 1 16,1-22-16,-1 0 15,0 0-15,0 0 0,21-22 16,-20 1-16</inkml:trace>
  <inkml:trace contextRef="#ctx0" brushRef="#br0" timeOffset="76103.05">5038 5630 0,'0'0'0,"0"-42"15,0 21-15,-22 21 16,22 21 0,-21 0-16,21 0 0,0 1 15,0 20-15,0 0 0,-21 1 0,0-1 16,21 0-16,-21 1 0,0-1 15,-1 0-15,1 1 0,0-1 0,0 0 16,0-21-16,0 22 0,21-1 16,-22-21-16,1 0 0,21 1 0,0-1 15,0 0-15,0-42 32,21 0-32,1-1 15,-1 1-15,0 0 0,0-21 16,-21 21-16,21-22 0,0-20 0,1 20 15,-1-20-15</inkml:trace>
  <inkml:trace contextRef="#ctx0" brushRef="#br0" timeOffset="76339.58">5122 5398 0,'0'0'0,"0"21"16,0 0-1,0 0-15,0 21 0,0 1 0,0-1 16,0 0-16,0 1 0,0 20 15,0-20-15,0 20 0,0-21 0,0 22 16,0-22-16,0 1 0,0-1 16,0 0-16,0-21 0,0 22 0,0-22 15,0 0-15,0 0 0,0 0 0,0 1 16,0-1-16,0 0 16,21-42 15,-21 0-31,0-1 0</inkml:trace>
  <inkml:trace contextRef="#ctx0" brushRef="#br0" timeOffset="76575.25">4784 5969 0,'0'0'0,"21"0"15,0 0-15,0 0 16,0 0-16,22 0 0,-22 0 0,0 0 16,21 0-16,-21 0 0,1-21 15,20 21-15,-21 0 0,0 0 0,0 0 16,1 0-16,-1 0 0,0 0 16,0-21-16</inkml:trace>
  <inkml:trace contextRef="#ctx0" brushRef="#br0" timeOffset="78435.42">5249 6287 0,'0'0'0,"0"21"0,21-21 46,1-21-30,-1-1-16,-21 1 16,21 0-16,0 0 0,0 0 0,0-22 15,1 22-15,-1 0 0,0-21 16,0 21-16,0-22 0,0 22 16,-21 0-16,22 0 0,-22 0 15,0 42 16,0 0-31,-22 0 0,1-21 16,21 21-16,0 0 0,0 1 0,0-1 16,0 0-16,0 0 0,0 0 15,0 0-15,21-21 16,1 22-16,-1-1 0,0 0 16,0-21-16,-21 21 0,21-21 15,0 21-15,-21 0 0,22-21 16,-1 0-16,-21 22 0,0-1 15,-21-21 17,-1 0-32,1 0 0,0 0 15,0 0-15,0 0 0,0 0 16,-1-21-16,1 21 16,21 21 46,21-21-46,1 0-16,-1 0 0,0 0 15,0 21-15,0-21 0,0 0 16,1 0-16,-1 0 0,0 0 0,0 0 16,0 0-16,0-21 0,1 21 15,20-21-15,-21 21 0,0-22 0,0 1 16,1 0-16,-1 0 0,0 0 0,0 0 15,0-1-15,-21 1 0,21 0 16,-21 0-16,22 0 0,-22 0 0,0-1 16,0 1-16,-22 42 47,1 1-47,0-22 0,21 21 15,0 0-15,0 0 0,0 0 0,0 0 16,0 1-16,0-1 0,0 0 15,0 0-15,21 0 0,0 0 16,1 1-16,-1-22 0,-21 21 16,21 0-16,0-21 0,-21 21 15,21-21-15,0 0 16,-21 21-16,0-42 31,-21 0-15,0 21-16,0-21 0,0 21 15,0 0-15,21-21 0,-22 21 16,1 0 0,21 21 15,0 0-15,21-21-16,1 0 0,-22 21 15,21-21-15,0 0 0,0 0 0,0 0 16,0 0-16,1 0 0,-1 0 15,0 0-15,0 0 0,0 0 0,0 0 16,1 0-16,-1-21 16,0 0-16,0 21 0,21-21 0,-20 21 15,-1-22-15,0 1 0,-21 0 0,21 0 16,0 0-16,0 0 0,-21-1 16,0-20-16,22 21 0,-22 0 15,0 0-15,-22 21 16,1 0-16,0 0 15,0 0-15,0 0 0,0 21 16,-1 0-16,1-21 0,21 21 16,0 0-16,0 0 0,0 1 0,-21-1 15,21 0-15,0 0 16,0 0-16,0 0 0,0 1 16,21-22-16,0 21 0,1 0 0,-1-21 15,0 21-15,0-21 0,0 0 16,0 0-16,1 0 0,20 0 0,-21 0 15,0 0-15,0 0 0,1 0 16,20 0-16,-21-21 0,0 21 0,0-21 16,1 0-16,-1 21 0,0-22 0,0 1 15,0 0-15,0 0 0,1 0 16,-1 0-16,-21-1 0,21 1 0,0 0 16,-21 0-16,0 42 62,0 0-62,-21 0 0,21 1 16,0-1-16,0 0 0,0 0 0,0 0 15,0 0-15,0 1 16,0-1-16,0 0 0,0 0 16,21-21-16,0 0 0,0 21 15,1-21-15,-1 0 0,0 0 16,0 0-16,0 0 0,0-21 0,1 0 15,-1 21-15,21-21 0,-21 0 16,0-1-16,1-20 0,-1 21 16,0-21-16,0-1 0,0 1 0,0 0 15,1-1-15,-1-20 0,-21-1 16,21 22-16,0-22 0,-21 1 0,21 21 16,-21-1-16,0 1 0,21 21 15,-21-22-15,0 22 0,0 0 0,0 0 16,0 42-1,-21 0 1,0 0-16,21 1 0,-21 20 0,0 0 16,21 22-16,-21-22 0,-1 0 15,22 22-15,-21-22 0,0 1 16,21-1-16,0 0 0,0 1 0,-21-1 16,21 0-16,0 1 0,0-22 15,0 0-15,0 21 0,0-21 0,0 1 16,0-1-16,21 0 15,0-21-15,0 0 0,1 21 16,-1-21-16,0 0 0,0 0 16,0-21-16,0 21 0,1-21 15,-1 21-15,0-21 0,0-1 0,0 1 16,0 0-16,1 0 0,-1 0 16,0 0-16,-21-1 0,0-20 0</inkml:trace>
  <inkml:trace contextRef="#ctx0" brushRef="#br0" timeOffset="78543.49">7260 5863 0,'0'0'0,"-21"21"16,0-21-16</inkml:trace>
  <inkml:trace contextRef="#ctx0" brushRef="#br0" timeOffset="78655.42">7302 5906 0,'0'0'15,"22"0"-15,-1 0 0,0 0 0,21-22 16,-21 22-16,1 0 0,-1-21 15,0 21-15,0 0 0,0-21 16,0 21-16,1 0 0,-1 0 0,0-21 16,-21 0-16,21 21 0,0-21 15,0 21-15,1-22 16</inkml:trace>
  <inkml:trace contextRef="#ctx0" brushRef="#br0" timeOffset="79063.22">8742 5609 0,'21'-21'15,"-21"0"-15,0 0 16,0 42 15,-21 0-15,0 0-16,-1 0 0,1 22 0,-21-22 15,21 21-15,-22 1 0,1 20 16,0-21-16,-22 22 0,22-22 0,-22 22 16,1-22-16,-1 22 0,-20-1 15,20-21-15,1 22 0,20-22 16,-20 22-16,-1-22 0,22 22 0,0-22 0,21 0 15,-22 1-15,22-22 0,0 21 16,0-21-16,0 0 0,21 1 16,-22-1-16,22 0 0,0-42 47,0 0-47,0-1 0,0 1 15</inkml:trace>
  <inkml:trace contextRef="#ctx0" brushRef="#br0" timeOffset="79887.55">3831 7049 0,'0'0'0,"21"0"0,-21-22 16,0 44-1,-21-1-15,21 0 16,-21 21-16,0-21 0,0 22 0,-1 20 16,-20-20-16,21 20 0,-21-21 15,20 22-15,-20-1 0,21 1 0,-21-22 16,20 22-16,1-1 0,-21-20 16,21-1-16,0 0 0,21-21 0,0 22 15,-22-22-15,22 0 0,0 0 0,22-42 31,-22 0-15,21-21-16,0 20 0,0-20 16,0 21-16,0-21 0,22-1 0,-22 1 15,0-22-15,0 1 0,22-1 16,-22 1-16,0-1 0,21-20 0,-21 20 16,1 1-16,-1-1 0,-21 22 0,21 0 15,-21 20-15,21 1 0,-21 0 16,0 0-16,21 42 15,-21 0-15,0 22 16,0-1-16,21 0 0,-21 22 0,0-1 16,0 1-16,0-1 0,0 1 15,0-1-15,0 1 0,0-1 16,0-20-16,0-1 0,0 21 0,0-20 16,0-22-16,0 21 0,0-21 15,0 22-15,0-22 0,0 0 0,0 0 16,0-42 15,-21 0-31,21 0 0,-21 0 0,0-1 16,21 1-16,-21-21 0</inkml:trace>
  <inkml:trace contextRef="#ctx0" brushRef="#br0" timeOffset="80067.49">3323 7662 0,'0'0'0,"-21"0"15,42 0 1,0 0-16,0 0 16,22 0-16,-22 0 0,21 0 15,1 0-15,-1-21 0,0 21 0,1 0 16,-1-21-16,0 21 0,-21 0 0,1-21 16,20 21-16,-21 0 0,0 0 15,0 0-15</inkml:trace>
  <inkml:trace contextRef="#ctx0" brushRef="#br0" timeOffset="81863.88">3979 7916 0,'0'0'0,"0"22"16,21-22 15,1-22-31,-22 1 0,21 0 15,0 0-15,0 0 0,0 0 0,0-22 16,1 22-16,-1-21 0,21-1 16,-21 1-16,22 21 0,-22-21 15,21-1-15,-21 22 0,22 0 0,-22 0 16,0 0-16,-21 42 31,-21 0-31,0 0 0,-1 21 0,1-20 16,0-1-16,21 0 0,0 21 15,0-21-15,0 1 0,0-1 16,0 0-16,21-21 0,0 21 16,1-21-16,-1 21 0,21-21 0,-21 0 15,22 21-15,-1 1 0,0-22 0,1 0 16,-22 21-16,0-21 0,21 0 16,-21 21-16,1-21 0,-22 21 0,0 0 15,-22-21 1,22 21-16,-42-21 15,21 0-15,0 0 0,0 0 0,-22 0 16,22 0-16,-21 0 0,21 0 16,-22-21-16,22 0 0,-21 21 0,21-21 15,-1 0-15,1 21 0,21-21 0,-21 21 16,42 0 31,0 21-47,1-21 0,-1 21 15,0 0-15,0-21 16,0 21-16,0-21 16,1 0-16,-1 0 0,0 0 0,0 0 15,0 0-15,0 0 0,1 0 0,-1 0 16,21 0-16,-21-21 0,0 21 16,22-21-16,-22 21 0,21-21 0,-21 0 15,22-1-15,-22 1 0,0-21 0,21 21 16,-20 0-16,-1-22 0,0 22 15,0-21-15,-21 21 0,21-22 0,-21 22 16,21 0-16,-21 0 0,0 42 31,-21-21-15,0 21-16,0 0 0,21 0 16,0 1-16,-21-1 0,21 0 0,0 0 15,0 0-15,0 0 0,0 1 16,0-1-16,0 0 0,21 0 0,-21 0 15,21 0-15,0-21 0,-21 22 16,21-1-16,1-21 16,-22 21-1,-22-21 17,22-21-32,-21 21 0,0-21 0,0-1 15,0 22-15,21-21 0,-21 21 16,-1 0-16,1-21 0,0 21 31,21 21-15,0 0-1,0 1-15,21-1 16,0-21-16,1 21 16,-1-21-16,0 0 0,0 0 15,21 0-15,-20 0 0,-1 0 0,0 0 16,0 0-16,21 0 15,-20 0-15,20 0 0,0 0 0,-21 0 16,22-21-16,-1 21 0,-21-21 0,22-1 16,-22 1-16,21 21 0,-21-21 15,0 0-15,1 0 0,-22 0 0,0-22 16,0 22-16,0 0 0,0 0 16,0 0-1,-22 21-15,1 0 0,0 0 0,0 0 16,0 0-16,0 21 0,-1 0 15,22 0-15,-21-21 0,21 21 16,0 0-16,0 1 0,0-1 0,0 0 16,0 0-16,0 0 15,0 0-15,0 1 16,21-22-16,1 21 0,-1-21 0,0 0 16,0 0-16,0 0 0,0 0 15,22 0-15,-22 0 0,0 0 0,21 0 16,-20 0-16,20 0 0,-21-21 0,0-1 15,22 22-15,-22-21 0,0 0 16,0 0-16,0 21 0,0-21 0,-21 0 16,22 21-16,-1-22 0,-21 44 47,0-1-32,0 0 1,0 0-16,0 0 0,0 0 15,0 1 1,21-22-16,0 0 16,0 0-16,0 0 0,1 0 15,-1 0-15,0 0 0,0 0 16,0 0-16,0-22 0,1 1 0,-1 21 16,0-21-16,0 0 0,0 0 0,-21-22 15,21 22-15,1-21 0,-22 0 16,0-1-16,21-20 0,-21-1 0,21 22 15,0-22-15,-21 22 0,0-21 0,0 20 16,21 22-16,-21-21 16,0 21-16,0-1 0,-21 22 31,0 22-31,21-1 16,-21 0-16,0 0 0,-1 21 0,22-20 15,-21 20-15,21 0 0,-21 1 16,0-1-16,21 0 0,0 1 0,0-1 15,0 0-15,0 1 0,0-22 0,0 21 16,0-21-16,0 22 0,0-22 16,21 0-16,0 0 0,0 0 0,1 0 15,-1-21-15,0 0 0,0 0 16,0 0-16,22 0 16,-22 0-16,0 0 0,0 0 0,21 0 15,-20-21-15,-1 0 0,0 21 0,0-21 16,0 0-16,0 0 0,1-1 15,-1 1-15,-21 0 0,0-21 0,0 21 16,0-1-16</inkml:trace>
  <inkml:trace contextRef="#ctx0" brushRef="#br0" timeOffset="82139.89">6265 7176 0,'0'21'15,"0"0"1,21-21-16,1 0 16,20 21-16,-21-21 0,0 21 0,22-21 15,-1 0-15,-21 0 0,21 0 16,-20 0-16,20 0 0,0 0 0,1 0 16,-22 0-16,21 0 0,-21 0 15,0 0-15,1 0 0,-1 0 0,0 0 16,0 0-16,0 0 0,0 0 31</inkml:trace>
  <inkml:trace contextRef="#ctx0" brushRef="#br0" timeOffset="85006.91">11070 5461 0,'21'0'15,"-21"-21"-15,0 0 0,0 0 16,21 21-16,1-22 0,-1 1 16,-21 0-16,21 21 0,0-21 15,0 0-15,-21 0 0,21-22 16,1 22-16,-1 0 0,-21 0 0,21 0 15,-21-1-15,21 1 0,-21 0 16,0 0-16,0 0 0,0 0 0,0-1 16,-21 22-16,0 0 0,0 0 15,-1 0-15,-20 0 0,21 0 0,-21 0 16,-1 22-16,1-1 0,0 0 16,20 21-16,-20-21 0,0 1 0,21-1 15,-22 21-15,22-21 0,21 0 0,0 1 16,-21-1-16,21 0 15,0 0-15,21 0 16,0-21-16,0 21 0,1-21 16,20 22-16,0-22 0,-21 21 0,22 0 15,-1-21-15,0 21 0,1 0 0,-22 0 16,21 1-16,-21 20 0,1-21 16,-1 0-16,-21 22 0,0-22 0,0 0 15,0 21-15,-21-21 0,-22 22 16,1-22-16,0 21 0,-1-21 0,1 1 15,0 20-15,-22-42 0,22 21 16,-1 0-16,1-21 0,0 0 0,-1 0 16,22 0-16,-21 0 0,21 0 0,-22 0 15,22-21-15,0 0 16,0 0-16,0 0 0,0-1 0,-1-20 16,22 21-16,-21-21 0,0-1 15,21 1-15,-21 21 0,21-22 0,0 22 16,0-21-16,0 21 0,0 0 0,21 21 15,0-22-15,0 22 0,1 0 16,20 0-16,-21 0 0,0 22 0,22-22 16,-22 21-16,21 0 0,-21 0 15,0 21-15,1-20 0,-22-1 0,0 21 16,21-21-16,-21 0 0,0 22 16,0-22-16,0 0 0,0 0 0,0 0 15,0 1-15,0-1 16,21-21 15,0-21-15,0-1-16</inkml:trace>
  <inkml:trace contextRef="#ctx0" brushRef="#br0" timeOffset="85503.82">11599 5398 0,'0'-22'0,"-21"22"47,0 0-47,0 22 0,0-1 16,21 0-16,0 21 0,-22-21 15,1 22-15,0-1 0,21 0 0,0-20 16,0 20-16,-21 0 0,21 1 15,0-22-15,0 21 0,0-21 0,0 0 16,0 1-16,21-1 0,0 0 0,22-21 16,-22 0-1,0 0-15,0 0 0,21 0 0,1 0 0,-22-21 16,21 0-16,1-1 16,-22 1-16,21 0 0,-21-21 0,0 21 15,1-22-15,-1 22 0,-21-21 0,0 21 16,0-22-16,0 1 0,-21 21 15,-1-22-15,1 22 0,0-21 0,-21 21 16,21 0-16,-22-1 0,1 1 16,21 0-16,-22 21 0,1 0 0,21 0 15,0 0-15,-22 21 0,22 0 16,0-21-16,21 22 0,0-1 0,-21 0 16,21 0-16,0 0 0,21-21 15,0 0-15,0 21 16,1-21-16,20 0 0,0 0 0,1 0 15,-1 0-15,21-21 0,1 0 16,-22 0-16,22 0 0,-1 0 0,1-1 16,-1 1-16</inkml:trace>
  <inkml:trace contextRef="#ctx0" brushRef="#br0" timeOffset="86270.85">12531 4974 0,'0'0'15,"0"-84"-15,-22 62 16,1 22-16,0-21 0,0 21 15,0 0-15,0 21 0,-1 1 0,1-1 16,0 21-16,0 0 0,-21 1 16,20-1-16,1 22 0,0-22 15,-21 21-15,21 1 0,-1-1 0,-20 1 16,21 21-16,21-22 0,-21 22 16,0-22-16,21 22 0,-22-22 0,22 1 15,0 21-15,0-22 0,0 1 0,0 20 16,-21-20-16,21 20 0,0 1 15,-21-21-15,21 20 0,0-20 0,0 20 16,0-20-16,0-22 0,0 22 0,0-22 16,0 0-16,0 1 0,0-1 15,21-21-15,0 0 0,1-21 16,-1 0-16,0 0 0,21 0 0,-21 0 16,1-21-16,20-21 0,-21 21 0,21-22 15,-20 22-15,-1-21 0,0 0 16,0-22-16,0 22 0,0-22 0,-21 1 15,0-1-15,0 1 0,0-1 0,0 1 16,-21-1-16,0 1 0,0 20 16,0 1-16,-22 0 0,1-1 0,0 1 15,-1 21-15,1-21 0,0 20 16,-1-20-16,22 21 0,-21 0 0,0 0 16,20 21-16,1-22 0,0 22 0,21-21 15,0 0 1,0 0-16,21 21 15,0-21-15,22 0 0,-22 21 16,21-22-16,1 1 0,-1 0 0,0 0 16,22 0-16,-22 0 0,0-22 0,1 22 15,20 0-15,-20-21 0,-1-1 16,-21 22-16,21-21 0,-20-1 0,20 1 16,-21 0-16,0-1 0,0 1 15,1 0-15,-22-1 0,21 1 0,-21 0 16,0 21-16,0-1 0,0 1 0,0 0 15,-21 42 1,21 0-16,-22 1 16,1-1-16,21 21 0,0 0 15,-21 1-15,0 20 0,0-20 0,21-1 16,0 0-16,-21 1 0,-1 20 0,22-21 16,-21 1-16,21-22 0,0 21 15,0 1-15,0-22 0,0 0 0,0 0 16,0 0-16,0 0 0,21 1 15,1-22-15,-1 0 16,0-22-16,0 22 16,-21-21-16,0 0 0,0 0 15,21 0-15</inkml:trace>
  <inkml:trace contextRef="#ctx0" brushRef="#br0" timeOffset="86471.59">12425 5440 0,'-43'21'16,"65"-21"15,-1 0-31,0 0 0,0 0 16,0 0-16,0 0 0,1 0 0,-1 0 16,0-21-16,0 21 0,0 0 15,22-21-15,-22 21 0,0-21 0,0-1 16,21 22-16,-20-21 15,-1 21-15</inkml:trace>
  <inkml:trace contextRef="#ctx0" brushRef="#br0" timeOffset="86983.81">13335 4974 0,'0'0'0,"-21"0"0,0 0 0,-1 0 0,1 21 15,0 1 1,0-1-16,0 0 0,0 21 0,21 1 16,-22-22-16,22 21 0,-21 0 15,0 22-15,21-22 0,-21 1 0,0-1 16,0 0-16,21 1 0,-22-1 0,1-21 16,21 21-16,0-20 0,-21 20 15,21-21-15,-21 0 0,42-42 47,0 0-47,-21 0 0,21 0 0,1-1 16,-1-20-16,0 0 0,0-1 15,-21 1-15,21 0 0,0-22 16,1 22-16,-1-22 0,0 1 16,0 21-16,0-1 0,0 1 0,1 0 15,-1 20-15,-21 1 0,21 21 0,0 0 16,-21 21-16,0 22 15,0-22-15,0 21 0,0 1 0,0-1 16,0 0-16,0 1 0,0-1 16,0 21-16,0-20 0,0-1 0,0 0 15,0-20-15,0 20 0,0 0 16,0-21-16,0 1 0,0-1 0,0 0 16,0 0-16,0 0 0,21-21 0,-21 21 15,0-42 16,0 0-31,0 0 16</inkml:trace>
  <inkml:trace contextRef="#ctx0" brushRef="#br0" timeOffset="87203.68">13039 5482 0,'0'0'15,"-22"0"-15,1 0 16,42 0-1,1 0 1,-1 0-16,0 0 0,21-21 16,-21 21-16,1 0 0,20 0 15,-21 0-15,0-21 0,0 21 0,22-21 16,-22 21-16,0 0 0,0-21 0,0 21 16,1 0-16,-1 0 0,0-22 15,0 22-15,0 0 0,0-21 16</inkml:trace>
  <inkml:trace contextRef="#ctx0" brushRef="#br0" timeOffset="87663.57">13885 5313 0,'0'0'0,"21"-21"0,-21 0 16,-21 21 15,0 0-31,0 0 0,0 0 16,0 21-16,-1 0 0,1-21 15,0 21-15,0 0 0,0 0 0,0 1 16,21-1-16,0 0 0,0 0 16,0 0-16,0 0 15,21-21-15,0 0 16,0 0-16,0 22 0,0-22 15,22 0-15,-22 0 0,0 0 0,0 0 16,0 0-16,1 0 0,-1 0 0,0 0 16,-21 21-16,21 0 0,-21 0 15,0 0-15,0 0 16,0 1-16,-21-22 0,0 21 16,0 0-16,-1-21 0,1 21 0,-21 0 15,21-21-15,0 0 0,-1 21 0,1-21 16,0 0-16,0 0 0,0 0 15,0 0-15,-1 0 0,1 0 16,0 0-16,0-21 16,21 0-16,0 0 15,0 0-15,0 0 0,21-1 16,0 22-16</inkml:trace>
  <inkml:trace contextRef="#ctx0" brushRef="#br0" timeOffset="88168.84">14330 5419 0,'0'0'0,"21"-21"16,42-1-16,-41 1 16,-1 0-16,0 0 15,-42 21 16,0 0-31,-1 0 0,1 0 16,0 21-16,-21 0 0,21-21 0,-1 21 16,1-21-16,0 22 0,0-1 15,21 0-15,-21-21 0,21 21 16,0 0 0,21-21-16,0 0 15,0 0-15,0 0 0,1 0 0,-1 0 16,21 21-16,-21-21 0,0 0 15,1 22-15,-1-22 0,0 0 16,0 21-16,-21 0 0,21-21 16,-21 21-16,0 0 15,0 0-15,0 1 0,0-1 16,-21-21-16,21 21 0,-21 0 16,0-21-16,0 21 0,-1-21 0,1 0 15,0 0-15,-21 21 0,21-21 0,-1 0 16,-20 0-16,21 0 0,0 0 15,0 0-15,-22 0 0,22 0 16,0 0-16,0-21 16,21 0-16,0 0 15,0 0-15,21 0 0,0 21 16,0-22-16,0 1 0</inkml:trace>
  <inkml:trace contextRef="#ctx0" brushRef="#br0" timeOffset="88576.38">14647 5567 0,'0'0'0,"21"0"15,1 0-15,-1 0 16,-21-21-16,21 21 0,-21-21 15,21-1-15,-21 1 16,0 0-16,0 0 0,0 0 16,0 0-16,0-1 15,-21 22 1,0 0-16,0 0 16,-1 22-16,1-1 15,21 0-15,0 0 0,-21 0 16,21 0-16,0 1 0,0-1 15,0 0-15,0 0 0,0 0 16,0 0-16,0 1 0,0-1 0,0 0 16,21 0-16,-21 0 15,21 0-15,1-21 0,-1 0 16,0 0-16,0 0 16,0-21-1,0 21-15,1-21 0</inkml:trace>
  <inkml:trace contextRef="#ctx0" brushRef="#br0" timeOffset="88979.15">14944 5419 0,'0'0'0,"0"-21"16,0-1-16,0 1 15,21 21 1,0 0-16,0 0 15,0 0-15,0 21 16,-21 1-16,0-1 0,22-21 16,-1 21-16,-21 21 15,0-21-15,0 1 0,0-1 0,0 0 0,0 21 16,0-21-16,0 1 0,0-1 16,0 0-16,0 0 0,0 0 15,0 0-15,0-42 47,0 0-31,0 0-16,21 0 0,0 0 15,-21-22-15,21 22 0,-21 0 0,21-21 16,1 20-16,-1 1 0,-21 0 16,21 0-16,0 0 0,0 0 15,0-1-15,1 22 0,-1 0 16,0-21-1,0 21-15,0-21 0</inkml:trace>
  <inkml:trace contextRef="#ctx0" brushRef="#br0" timeOffset="89331.49">15727 4890 0,'0'0'15,"0"-43"-15,0 22 16,0 42 15,0 0-31,-21 1 0,21-1 16,-22 0-16,22 21 0,-21 1 0,21-22 16,0 21-16,-21 0 0,21 1 15,0-1-15,0 0 0,-21 1 0,21-1 16,0 0-16,0 1 0,0 20 0,0-42 15,0 22-15,0-1 0,-21 0 16,21-20-16,0 20 0,0-21 0,0 0 16,0 0-16,0 1 15,21-22-15,0 0 16,0 0-16,0 0 0,1 0 16,-1-22-16,0 1 15,0 0-15,0 0 0,0-21 0,22 20 16,-22 1-16</inkml:trace>
  <inkml:trace contextRef="#ctx0" brushRef="#br0" timeOffset="89667.63">15261 5186 0,'0'0'0,"-21"21"0,0-21 16,0 0-16,42 0 16,0 0-1,21 0-15,1-21 0,-1 21 0,0-21 16,1 0-16,20 21 0,-21-22 16,1 22-16,20-21 0,-20 21 0,-22 0 15,21 0-15,0-21 0,-20 21 16,-1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55:37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4276 2667 0,'21'0'16,"0"0"-1,0 0-15,0 0 16,0 0-16,1 0 16,-1 0-16</inkml:trace>
  <inkml:trace contextRef="#ctx0" brushRef="#br0" timeOffset="1619.72">4212 1270 0,'21'21'0,"0"-21"16,1 0-1,-1 0 1,-21-21 0,0 0-16,0 0 15,0 0-15,0-1 16,0 1-16,-21 0 15,-1 0-15,1 21 0,21-21 0,-21 21 16,0 0-16,0 0 16,0 0-16,-1 0 0,1 0 0,0 0 15,0 0-15,-21 0 0,20 0 16,1 21-16,0 0 0,0 0 0,0 0 16,-22 1-16,22-1 0,0 21 15,0-21-15,0 0 0,21 1 16,-21-1-16,21 0 0,0 0 0,0 0 15,0 0-15,0 1 0,0-1 16,21-21-16,0 0 16,0 0-16,0 0 15,22 0-15,-22 0 0,0-21 16,0 21-16,0-22 0,22 1 16,-22 0-16,0 21 0,0-21 0,21 0 15,-20 0-15,-1-1 0,-21-20 16,21 21-16,0 0 0,0 0 0,-21-1 15,0 1-15,0 0 16,21 0-16,-21 42 31,0 0-15,0 0-16,0 1 0,0-1 16,-21 0-16,21 0 0,0 0 15,0 22-15,0-22 0,0 0 0,0 0 16,0 0-1,0 0-15,21 1 0,1-22 0,-1 21 16,0-21-16,0 0 0,0 0 16,0 0-16,22 0 0,-22 0 0,21-21 15,1 21-15,-1-22 0,-21 1 16,21 0-16,1 0 0,-1 0 0,-21 0 16,0-22-16,22 1 0,-22 21 15,-21-22-15,21 1 0,-21 0 0,0-1 16,0 1-16,0-21 0,0 20 15,-21 1-15,0 0 0,0-1 16,-1 22-16,-20-21 0,21 21 16,-43-1-16,22 1 0,-21 0 15,-1 0-15,-21 21 0,22 0 0,-1 0 16,-20 0-16,-1 0 0,22 0 16,-22 0-16,0 21 0,22 0 0,-22 0 15,0 22-15,22-22 0,-22 21 16,22 1-16,-1-1 0,1 21 15,20-20-15,1 20 0,0-20 0,-1 20 16,22-21-16,0 22 0,21-1 16,0-20-16,0 20 0,0 1 0,0-22 15,21 22-15,0-1 0,22-21 16,-1 1-16,0-1 0,1 0 16,20 1-16,1-22 0,-1 0 15,1 21-15,-1-42 0,1 22 0,-1-1 16,1-21-16,-1 0 0,22 0 15,-22 0-15,1-21 0,-1 21 0,-20-22 16,20 22-16,-20-21 0,20 21 16,-21-21-16,22 0 0,-22 0 0,1 0 15,-22-1-15,21 1 0,0 0 16,-20-21-16,20-1 0,-21 1 0</inkml:trace>
  <inkml:trace contextRef="#ctx0" brushRef="#br0" timeOffset="1801.89">5292 783 0,'0'0'0,"-43"-21"15</inkml:trace>
  <inkml:trace contextRef="#ctx0" brushRef="#br0" timeOffset="2007.64">5207 1185 0,'0'22'15,"0"20"-15,0-21 16,0 21-16,0-20 0,-21 20 0,0-21 15,21 0-15,-22 22 0,22-22 16,0 0-16,0 0 0,0 0 16,0 0-16,22-42 31,-22 0-15,21-21-16,-21 21 0,21-1 0</inkml:trace>
  <inkml:trace contextRef="#ctx0" brushRef="#br0" timeOffset="2595.51">5207 910 0,'0'0'0,"-21"-21"16,21 0-16,0 0 0,0 0 15,0-1-15,21 1 0,0 21 16,0-21-16,22 21 15,-22 0-15,21-21 0,0 21 0,1 0 16,-1 0-16,0 0 0,22 0 16,-22 0-16,1 21 0,-1 0 0,-21 0 15,0 22-15,0-22 0,-21 21 16,0 1-16,0-22 0,-21 21 0,-21 0 16,0 1-16,-1-22 0,1 21 15,0-21-15,-1 1 0,1 20 16,0-42-16,20 21 0,-20 0 0,21-21 15,0 0-15,0 0 0,21-21 32,0 0-17,21 0-15,0 21 0,0-21 16,21-1-16,-20 22 0,20 0 16,0-21-16,1 21 0,-1 0 0,0 0 15,1 0-15,-1 0 0,0 0 16,1 21-16,-1 1 0,-21-1 0,0-21 15,0 21-15,-21 0 0,0 0 16,0 0-16,0 1 0,0 20 0,-21-21 16,-21 0-16,21 0 0,-22 22 15,-20-22-15,21 0 0,-1 0 0,-20 0 16,20 1-16,1-22 0,-21 21 16,41 0-16,-20-21 0,0 0 15,21 0-15,-1 0 0,-20 0 0,21 0 16,0-21-16,0 0 0,21-1 15,-22 1-15,22 0 16,0 0-16,0 0 0,0 0 16,0-1-16,0 1 0,0 0 15</inkml:trace>
  <inkml:trace contextRef="#ctx0" brushRef="#br0" timeOffset="2907.71">5355 783 0,'-21'21'15,"21"1"-15,-21-1 16,21 21-16,0-21 0,0 22 0,-21-1 15,21 21-15,-22-20 16,22-1-16,-21 0 0,0 1 0,21-1 16,0 0-16,0 1 0,-21-22 15,21 21-15,-21-21 0,21 1 0,0-1 16,-21 0-16,21 0 16,21-42 15,0 21-31</inkml:trace>
  <inkml:trace contextRef="#ctx0" brushRef="#br0" timeOffset="3271.36">6138 826 0,'0'0'16,"0"21"0,0 21-16,0-21 0,0 22 15,0-22-15,0 21 0,0 0 16,-21 1-16,21-1 0,0 0 15,0 1-15,-21-1 0,21-21 16,-21 22-16,21-22 0,-21 0 0,21 0 16,0 0-16,0 0 0,0 1 15,0-1-15,-22-21 0,22-21 32,22-1-17,-1 1-15,-21 0 0</inkml:trace>
  <inkml:trace contextRef="#ctx0" brushRef="#br0" timeOffset="3525.22">6138 931 0,'0'0'0,"0"-21"16,0 42-1,21 1-15,-21-1 16,22 0-16,-1 0 0,-21 0 15,21 0-15,-21 22 0,0-22 0,21 0 16,-21 0-16,21 0 0,-21 1 16,21-1-16,-21 0 0,0 0 15,0 0-15,0 0 16,0 1-16,0-44 31,22 22-31</inkml:trace>
  <inkml:trace contextRef="#ctx0" brushRef="#br0" timeOffset="4019.4">6710 889 0,'0'-21'16,"-21"21"-1,-1 0-15,1 0 16,0 21-16,0-21 0,0 21 0,0 0 15,-22 22-15,22-22 0,0 21 16,-21-21-16,20 22 0,1-22 0,0 21 16,0-21-16,0 1 0,21-1 15,0 0-15,0 0 0,0 0 16,0-42 15,21 0-31,0 21 0,0-21 16,0 0-16,1-22 0,-1 22 0,21-21 15,-21 21-15,0-22 0,1 1 16,-1 0-16,0-1 0,0 1 16,0 21-16,0-22 0,-21 22 15,0 0-15,22 21 0,-22-21 0,0 42 32,0 0-32,0 0 0,0 1 15,0 20-15,0 21 0,0-20 0,0-1 16,0 22-16,-22-22 0,22 0 15,-21 1-15,0-1 0,21 0 0,0 1 16,0-22-16,-21 21 0,21-21 0,0 0 16,-21 1-16,21-1 15,0 0-15,0 0 0,0-42 47,0 0-47,-21 21 0</inkml:trace>
  <inkml:trace contextRef="#ctx0" brushRef="#br0" timeOffset="4547.18">4022 2223 0,'0'0'0,"-64"0"16,43 0-16,0 0 0,21-22 15,-21 22-15,-1 0 0,1 0 16,64 0 15,-22 0-31,21 0 0,0 0 0,22 0 16,-1 0-16,22 0 0,21 0 15,0 0-15,0 0 0,21 0 16,21 0-16,-21 0 0,21 0 0,0-21 16,0 21-16,22 0 0,-22-21 15,0 0-15,21 0 0,-42 21 0,0 0 16,-21 0-16,0 0 0,0 0 15</inkml:trace>
  <inkml:trace contextRef="#ctx0" brushRef="#br0" timeOffset="4632.16">6625 2138 0,'-42'0'16,"-1"0"-16,-20 0 0</inkml:trace>
  <inkml:trace contextRef="#ctx0" brushRef="#br0" timeOffset="4872.42">3852 2688 0,'0'0'0,"-42"21"0,21-21 0,0 0 15,21 22-15,-22-22 0,44 0 16,20 0-16,0 0 0,1 0 15,20 0-15,22 0 16,-1 0-16,22 0 0,0 0 0,42 0 16,0 0-16,1-22 0,-1 22 15,0 0-15,0-21 0,-21 21 0</inkml:trace>
  <inkml:trace contextRef="#ctx0" brushRef="#br0" timeOffset="5287.39">4784 3048 0,'42'0'0,"-84"0"0,169 0 15,-43 0-15,22 0 0,21 0 16,0 0-16,0 0 0,127 0 15,-148 0-15,21 0 0,-21 0 16,-22 0-16,1 0 0,0 0 0,-1 0 16,-20 0-16,-1 0 0,-20 0 0,-1 0 15,-21 0-15,0 21 0,-42-21 16,0 21-16,-21-21 16,21 0-16,-22 0 0,-20 22 15,20-22-15,-20 0 0,-1 0 0,1 0 16,-22 21-16,1-21 0</inkml:trace>
  <inkml:trace contextRef="#ctx0" brushRef="#br0" timeOffset="5599.2">4149 3302 0,'0'0'0,"-85"0"16,-42 0-16,85 0 15,-1 0-15,1 21 0,21-21 0,0 0 16,42 0-1,0 21-15,21-21 16,1 0-16,20 0 0,1 0 16,20 0-16,1 0 0,21 0 15,0 0-15,21 0 0,0 0 0,0 0 16,21 0-16,-21 0 0,-21 0 16,21 0-16,-22 0 0,1 0 0,0 0 15,-21 0-15,-1 0 0,-20 0 16,-22 0-16,1 0 0,-1 0 0,-21 0 15,0 0-15,-21 22 16,-21-22-16,0 21 0,-21-21 16,-1 0-16,-20 0 0,20 0 15,-41 21-15,20-21 0</inkml:trace>
  <inkml:trace contextRef="#ctx0" brushRef="#br0" timeOffset="5727.6">3704 3662 0,'0'0'0,"-63"21"16,41-21-16,22 21 15</inkml:trace>
  <inkml:trace contextRef="#ctx0" brushRef="#br0" timeOffset="5787.91">4233 3768 0,'43'0'15,"20"0"-15,22 0 0,21 0 0,-1 0 16,1 0-16</inkml:trace>
  <inkml:trace contextRef="#ctx0" brushRef="#br0" timeOffset="6052.46">3429 4064 0,'-21'0'16,"21"21"-1,21-21-15,0 21 16,21-21-16,1 0 0,20 0 15,1 0-15</inkml:trace>
  <inkml:trace contextRef="#ctx0" brushRef="#br0" timeOffset="6588.52">4424 4974 0,'21'0'0,"0"0"0,21 0 0</inkml:trace>
  <inkml:trace contextRef="#ctx0" brushRef="#br0" timeOffset="7643.61">3514 4106 0,'0'0'0,"-22"0"16,1 0-16,0-21 0,0 0 31,42 21 0,0 0-31,0 0 0,22 0 16,-1 0-16,22 0 0,-1 0 15,1 0-15,-1 0 0,22 0 0,21 0 16,-1 0-16,1 0 0,21 0 16,21 0-16,1-21 0,-1 21 15,0 0-15,0-21 0,0 21 0,0 0 16,-21 0-16,0 0 0,0 0 15,0 0-15,-42 0 0,21 0 0,-21 0 16,-22 0-16,1 0 0,-22 0 0,0 0 16,1 0-16,-22 0 0,0 0 15,0 0-15,-42 0 16,-21 0-16,20 0 16,-20 0-16,-21 0 0,-1 0 15,1 0-15</inkml:trace>
  <inkml:trace contextRef="#ctx0" brushRef="#br0" timeOffset="7799.52">3344 4424 0,'0'0'16,"-42"0"-16,-64 0 15</inkml:trace>
  <inkml:trace contextRef="#ctx0" brushRef="#br0" timeOffset="7998.9">3746 4487 0,'0'0'0,"43"0"0,-1 0 15,22 0-15,20 0 0,22 0 16,0 0-16,42 0 0,-21 0 0,21 0 16,-21-21-16,21 21 0,-21-21 0,22 21 15,-22 0-15,0 0 0,-22 0 16,1 0-16,-21 0 0,0 0 0,-22 0 15,1 0-15,-22 0 0,0 0 0,1 0 16,-22 0-16,0 0 16,0 0-16,-21 21 0,-21-21 15,0 0-15,-22 0 0,1 21 16,0-21-16,-22 0 0,22 0 16,-43 0-16</inkml:trace>
  <inkml:trace contextRef="#ctx0" brushRef="#br0" timeOffset="8116.86">3831 4826 0,'0'0'15,"-63"21"-15,-43 22 16,63-43-16</inkml:trace>
  <inkml:trace contextRef="#ctx0" brushRef="#br0" timeOffset="8141.36">3725 4932 0,'21'0'0,"1"0"15</inkml:trace>
  <inkml:trace contextRef="#ctx0" brushRef="#br0" timeOffset="8302.83">4699 4911 0,'0'0'0,"42"0"0,22 0 0,169-21 16,-128 21 0,-20-22-16,0 22 0,-1 0 0,-20 0 15,-1 0-15,1 0 0,-22 0 0,1 0 16,-1 0-16,0 0 0,-21 0 16,1 0-16,-22 22 15,-22-22-15,1 0 0,-21 21 16,0-21-16,-1 0 0,-20 0 15,20 21-15,-41-21 0</inkml:trace>
  <inkml:trace contextRef="#ctx0" brushRef="#br0" timeOffset="8579.82">3365 5144 0,'0'0'0,"-169"21"16,127-21-16,21 21 0,-1-21 15,22 21-15,22-21 0,20 21 16,0-21-16,22 0 0,20 0 16,-20 0-16,42 0 0,0 0 15,-1 0-15,1 0 0,21 0 0,0 0 16,0-21-16,21 0 0,1 21 16,-22-21-16,0 21 0,0-21 0,0 21 15,-22 0-15,1-22 0,-21 22 0,0 0 16,-22 0-16,1-21 0,-1 21 15,-21 0-15,-20 0 0,20 0 0,-21 0 16,-21-21-16,0 0 16,0 0-16</inkml:trace>
  <inkml:trace contextRef="#ctx0" brushRef="#br0" timeOffset="9286.91">3810 3725 0,'-21'22'15,"42"-44"-15,-63 44 0,20-22 0,1 0 16,0 0-16,0 0 0,0 0 15,0 0-15,42 0 47,21 0-47,-21 0 0,22 0 0,20 0 16,1 0-16,-1 0 0,1 0 16,20 0-16,1 0 0,21 0 0,0 0 15,-1 0-15,1 0 0,0 0 0,21 0 16,-21 0-16,0 0 15,0 0-15,-1 0 0,-20 0 0,21 0 16,-21 0-16,-1 0 0,1 21 0,-22-21 16,1 0-16,-1 0 0,1 0 15,-22 0-15,1 0 0,-1 0 0,-21 0 16,0 0-16,0 0 0,1 0 0,-44-21 31,1 21-15,0-22-16,0 1 0</inkml:trace>
  <inkml:trace contextRef="#ctx0" brushRef="#br0" timeOffset="9851.96">4149 3112 0,'0'0'0,"-22"-22"16,1 22-1,42 0 17,1 0-32,20 0 15,0 0-15,22 0 0,20 0 16,-20 0-16,42 0 0,-22 0 0,22-21 16,0 21-16,-21 0 0,21 0 0,-1 0 15,-20 0-15,0 0 0,-1 0 16,1 0-16,-21 0 0,20 0 0,-20 0 15,-22 0-15,22 0 0,-22 0 16,-21 0-16,21 0 0,-20 0 16</inkml:trace>
  <inkml:trace contextRef="#ctx0" brushRef="#br0" timeOffset="10303.81">4614 2667 0,'0'0'0,"-21"0"0,42 0 47,22 0-47,-1 0 15,21 0-15,1 0 0,21 0 16,-1 0-16,22 0 0,-21 0 15,21 0-15,-1 0 0,1 0 0,0 0 16,0 0-16,-21 21 0,20-21 16,-20 0-16,0 0 0,-22 0 0,1 21 15,-1-21-15,1 0 0,-1 0 0,-20 0 16,20 0-16,-42 22 0,22-22 16,-22 0-16,21 0 0,-21 0 0,0 0 15,1 0-15,-1 0 16,-21 21-16</inkml:trace>
  <inkml:trace contextRef="#ctx0" brushRef="#br0" timeOffset="14027.31">4022 6964 0,'21'0'16,"-21"21"-1,21-21-15,-21 21 16,21-21 0,0 0-1,0 0 1,-21-21 0,22 0-16,-22 0 15,0 0-15,0-1 0,0 1 16,0 0-16,-22 0 0,1 0 15,0 0-15,0 21 16,0 0-16,0 0 0,-22 0 16,22 0-16,0 0 0,-21 0 0,20 21 15,1 0-15,-21 0 0,21 0 16,-22 22-16,22-22 0,0 21 0,0-21 16,0 22-16,0-22 0,21 21 15,-22 0-15,22-20 0,0 20 0,0-21 16,0 0-16,0 0 0,22 1 15,-1-22-15,0 0 0,-21 21 0,21-21 16,21 0-16,-20 0 0,-1-21 16,0 21-16,0-22 0,21 1 0,-20 0 15,-1 0-15,0-21 0,21 20 16,-21 1-16,1-21 0,-1 21 16,0 0-16,0-22 0,0 22 0,-21 0 15,0 0-15,21 0 0,-21-1 16,0 1-16,0 42 31,0 1-31,0-1 16,0 0-16,0 21 0,0-21 0,0 1 15,0-1-15,0 21 0,0-21 16,0 0-16,0 1 0,0-1 0,0 0 16,22 0-16,-1-21 15,-21 21-15,21-21 0,0 0 0,0 0 16,0 0-16,1 0 0,-1-21 15,0 21-15,0-21 0,21 0 0,-20-22 16,-1 22-16,21 0 0,-21-21 0,0 21 16,22-22-16,-22 1 0,0 0 15,-21-1-15,0 1 0,0-22 0,0 22 16,0 0-16,-21-22 0,0 22 16,-22-22-16,1 22 0,0 0 0,-22-1 15,22 1-15,-22 21 0,1-21 16,-1 42-16,1-22 0,-1 22 0,1 0 15,-22 0-15,1 22 16,-1-1-16,0 21 0,-21 0 0,22 1 16,-1 20-16,0 1 0,22-1 15,-1 22-15,22-22 0,0 1 0,21 21 16,-1-1-16,22 1 0,0 0 16,0-22-16,0 22 0,43-1 0,-22-20 15,0-1-15,21-20 0,64 41 16,-42-41-16,-1-22 0,1 21 15,-1-21-15,-20 1 0,20-22 0,1 21 16,-1-21-16,-21 0 0,1 0 16,20 0-16,-20 0 0,-1-21 15,0-1-15,22 1 0,-22 0 16,0 0-16,1 0 0,-1 0 0,22-22 16,-22 1-16,0 0 0,22-1 0,-22 1 15,0 0-15,1-22 0,-1 1 16</inkml:trace>
  <inkml:trace contextRef="#ctx0" brushRef="#br0" timeOffset="14303.26">4932 6519 0,'0'0'0,"-21"0"15,-1 0-15,1 0 16,42-21-1,1 21-15,20 0 16,-21 0-16,21-21 0,1 21 0,-1-21 16,0 21-16,1-21 0,20 21 15,-20-21-15,20 21 0,-21-22 0,1 22 16,-1 0-16,0 0 0,-20 0 16,-1 0-16,0 0 0,-42 0 31,0 22-31,-1-22 0,1 0 15,0 0-15,0 21 0</inkml:trace>
  <inkml:trace contextRef="#ctx0" brushRef="#br0" timeOffset="14568.11">5228 6498 0,'0'0'15,"0"21"-15,0 1 0,0-1 0,0 0 16,-21 21-16,21-21 0,0 22 15,0-22-15,0 21 0,0 1 0,0-1 16,0 0-16,0 1 0,0-1 0,0 0 16,0 1-16,0-1 0,0 0 15,0 1-15,-21-1 0,21 0 16,0-21-16,0 22 0,0-22 16,0 0-16,0 0 0,0 0 15,0-42 16,21 0-31,-21 0 0,21 0 0,0-22 16,0 22-16,-21-21 0</inkml:trace>
  <inkml:trace contextRef="#ctx0" brushRef="#br0" timeOffset="14943.91">5524 7049 0,'0'0'0,"22"0"0,-1 0 16,0 0-16,0 0 16,0 0-16,0 0 0,1 0 0,-1-22 15,0 22-15,21-21 0,-21 0 16,1 0-16,-1 0 0,21 0 0,-21-1 16,-21 1-16,21 0 15,-21 0-15,0 0 0,0 0 0,-21 21 16,0-22-16,0 22 0,-21 0 15,20 0-15,-20 0 16,21 22-16,-21-1 0,-1 0 0,22 0 0,-21 0 16,21 0-16,-1 1 15,1 20-15,21-21 0,0 21 0,0-20 16,0 20-16,0-21 0,0 21 0,0-20 16,0-1-16,0 0 0,0 0 15,21 0-15,1-21 0,-1 21 16,0-21-16,0 0 0,0 0 15,22-21-15,-1 0 0,-21 0 0,21 0 16,1 0-16,-1-1 0</inkml:trace>
  <inkml:trace contextRef="#ctx0" brushRef="#br0" timeOffset="15346.81">6371 6773 0,'0'0'0,"0"-21"16,-21 21-16,0 0 15,0 0-15,-1 21 0,1 1 16,0-22-16,-21 21 0,21 0 0,-1 0 16,1 0-16,0 0 0,0 1 15,21-1-15,0 0 0,0 0 16,0 0-16,0 0 0,21-21 16,0 0-16,0 22 15,1-22-15,-1 0 0,0 0 16,0 21-16,21-21 0,-20 0 0,-1 0 15,0 21-15,0-21 0,0 0 16,0 21-16,-21 0 0,0 0 16,0 1-16,0-1 15,-21-21-15,0 21 0,-21-21 0,21 21 16,-1-21-16,-20 0 0,0 21 0,21-21 16,-22 0-16,22 0 0,-21 0 15,21 0-15,-1 0 0,1 0 0,0 0 16,0 0-16,0-21 0,21 0 15,0 0 1,0 0-16,21 21 16,0-22-16,0 1 0,0 0 15,1 0-15,20 0 0</inkml:trace>
  <inkml:trace contextRef="#ctx0" brushRef="#br0" timeOffset="15679.61">6943 6160 0,'0'0'15,"0"-22"-15,-22 44 32,22-1-32,0 0 15,0 0-15,-21 21 0,21 1 16,0-1-16,-21 0 0,21 22 0,0-22 15,0 22-15,0-22 0,0 22 0,0-22 16,-21 21-16,21-20 0,0-1 16,0 0-16,0-20 0,0 20 0,0 0 15,0-21-15,0 1 0,0 20 16,0-21-16,21 0 0,-21 0 0,21-21 16,0 22-16,1-22 0,-1 0 15,0 0-15,0 0 0,0 0 16,0-22-16,22 1 0,-22 0 15,0 0-15,0-21 0,22 20 0</inkml:trace>
  <inkml:trace contextRef="#ctx0" brushRef="#br0" timeOffset="15919.16">6900 6562 0,'0'0'0,"-84"0"16,62 0-16,1 0 0,42 0 31,1 0-15,20 0-16,-21 0 0,21-21 0,1-1 15,-1 22-15,-21 0 0,22-21 16,-1 21-16,0-21 0,1 21 0,-22-21 16,21 21-16,0-21 0,-20 21 0,-1-21 15,0 21-15,0 0 0,0 0 16,0 0-16</inkml:trace>
  <inkml:trace contextRef="#ctx0" brushRef="#br0" timeOffset="16486.97">3916 8065 0,'0'0'0,"-43"0"0,-41 0 16,63 0-16,-1 0 0,1 0 0,21 21 15,21-21 1,22 0-16,20 0 16,-20 0-16,41 21 0,-20-21 0,42 0 15,-22 0-15,43 0 0,-21 0 16,21 0-16,0 0 0,0 0 0,21 0 16,-21 0-16,21 0 0,1 0 0,-22 0 15,0 0-15,0 0 0,-22 0 16,1 0-16,-21 0 0,0 0 0,-1 0 15,-20 0-15,-1 0 0,-20 0 16,-1 0-16,0 0 0,-21 0 0,1 0 16,-65 0-1,22 0 1,-42 0-16,20 0 0</inkml:trace>
  <inkml:trace contextRef="#ctx0" brushRef="#br0" timeOffset="16794.91">3810 8573 0,'-64'0'0,"128"0"0,-170 21 16,85-21-16,0 0 0,21 21 16,21-21-16,0 0 0,21 0 15,22 0-15,-1 0 0,1 0 0,21 0 16,20 0-16,1 0 0,21-21 0,0 21 15,0 0-15,0-21 0,0 21 16,0-22-16,-21 22 0,21 0 0,0-21 16,-21 0-16,0 21 0,-22 0 15,1 0-15,0-21 0,-22 21 0,1 0 16,-1 0-16,-42 0 0,22 0 0,-22 0 16,0 0-16,-42 0 15,-21 0-15,20 0 0,-41 0 16,-1 21-16,-20 0 0,-1-21 0,-21 21 15</inkml:trace>
  <inkml:trace contextRef="#ctx0" brushRef="#br0" timeOffset="17072.99">3662 8954 0,'0'0'0,"-64"21"0,22 0 0,0 0 15,20-21-15,65 0 16,-1 0-16,22 0 0,20 0 0,-20 0 15,42 0-15,-22 0 0,22 0 16,21-21-16,0 21 0,-21-21 0,21 21 16,0-21-16,-21 21 0,21-22 15,-21 22-15,-1 0 0,-20-21 16,21 0-16,0 21 0,-22 0 0,1 0 16,0-21-16,-22 21 0,1 0 15,-1 0-15,-20 0 0,-22 0 0,21 0 16,-63 0-1,0 21-15,-22-21 0,-20 21 16,-1-21-16,-20 21 0,-1 1 0</inkml:trace>
  <inkml:trace contextRef="#ctx0" brushRef="#br0" timeOffset="17351.88">4064 9271 0,'0'0'0,"-169"42"15,105-20-15,22-1 16,-22 0-16,43 0 0,-21-21 0,21 21 15,42 0-15,0-21 16,21 0-16,22 0 0,-1 0 16,22 0-16,0 0 0,20 0 0,1-21 15,21 21-15,0-21 0,0 0 16,0 21-16,0-21 0,-21 21 0,21-21 16,-21-1-16,0 22 0,0-21 0,-1 21 15,-20 0-15,-21 0 0,-1-21 16,1 21-16,-22 0 0,0 0 0,1 0 15,-65 0 1,-20 0-16,0 21 16,-22 0-16,-20-21 0,-1 22 15,0-22-15,-21 21 0,-21 0 0</inkml:trace>
  <inkml:trace contextRef="#ctx0" brushRef="#br0" timeOffset="17611.18">4000 9589 0,'0'0'0,"-465"105"16,380-83-16,22-1 15,-1 0-15,22 0 0,-1-21 0,22 21 16,42-21 0,22 0-16,20 0 15,22 0-15,0 0 0,-1 0 0,43 0 16,-21-21-16,21 21 0,21-21 0,0 0 16,1 21-16,-1-21 0,-21-1 15,21 1-15,-21 21 0,0-21 0,0 21 16,-21-21-16,0 21 0,-1-21 0,-20 21 15,0 0-15,-22 0 0,1 0 16,-22 0-16,-21 0 0,0 0 0,-42 0 16,-21 0-16,0 0 15,-22 21-15,1 0 0,-22-21 16,-21 21-16</inkml:trace>
  <inkml:trace contextRef="#ctx0" brushRef="#br0" timeOffset="17847.05">4043 9927 0,'0'0'0,"-127"21"0,-170 43 15,213-43-15,20-21 16,22 21-16,21-21 0,0 0 16,21 21-16,42-21 15,-21 0-15,43 0 0,-1 0 0,1 0 16,20 0-16,1 0 0,0 0 16,20 0-16,1 0 0,0 0 0,21-21 15,-21 0-15,21 21 0,-21-21 0,21 0 16,-43 21-16,22-21 0,-21-1 15,0 22-15,-22-21 0,1 21 16,-1-21-16,-21 21 0,1 0 0,-22 0 16,0 0-16,-21-21 0,-42 21 15,21 0-15</inkml:trace>
  <inkml:trace contextRef="#ctx0" brushRef="#br0" timeOffset="18143.82">3619 10202 0,'0'0'0,"-105"22"0,-86 41 16,106-42-16,22 22 0,-1-22 0,22 0 16,21 21-16,-21-21 0,42 1 0,0-1 15,21 0 1,0-21-16,42 0 0,-20 0 0,41 0 16,1 0-16,21 0 0,0-21 0,21 0 15,-21 21-15,21-22 0,0 1 16,21 0-16,-21 0 0,0 0 0,0 0 15,0-1-15,-21 1 0,-1 21 0,1-21 16,0 0-16,-21 21 0,-22-21 0,22 21 16,-22 0-16,-20 0 0,-1-21 15,0 21-15,-20 0 0,-1 0 0,-64 0 16,22 0 0,-42 0-16,20 0 0,-20 0 15,-22 21-15</inkml:trace>
  <inkml:trace contextRef="#ctx0" brushRef="#br0" timeOffset="18395.62">3302 10605 0,'0'0'16,"-42"42"-16,-85 0 0,105-21 16,22 1-16,43-22 15,-22 0-15,21 21 16,22-21-16,-1 0 0,1 0 0,20 0 15,1-21-15,21-1 0,-21 22 16,20-21-16,1 0 0,0 0 16,0 0-16,0 0 0,0-1 0,-22 1 15,22 0-15,-21 0 0,-1 0 16,-20 21-16,-1-21 0,1 21 0,-22 0 16,-21 0-16,1 0 0</inkml:trace>
  <inkml:trace contextRef="#ctx0" brushRef="#br0" timeOffset="18708.97">3260 10943 0,'0'0'0,"-191"64"0,149-43 15,-1 0-15,22 0 0,0-21 0,21 21 16,0 1-16,0-1 0,21-21 15,22 21-15,-1-21 0,0 0 0,22 0 16,20 0-16,1 0 0,21 0 16,-21-21-16,42 21 0,-22-21 0,1-1 15,21 1-15,0 0 0,-21 0 0,21 0 16,0 0-16,-21-1 0,21 22 0,-21-21 16,-22 0-16,1 21 0,0-21 15,-22 21-15,1 0 0,-1 0 0,-20 0 16,-1 0-16,0 0 0,-21 0 15,1 0-15,-22 21 32</inkml:trace>
  <inkml:trace contextRef="#ctx0" brushRef="#br0" timeOffset="19931.68">3175 13018 0,'21'-22'32,"0"22"-17,-21-21-15,21 0 0,1 0 0,-1-21 16,-21 20-16,0 1 0,0-21 16,0 21-16,0 0 0,0-1 0,0-20 15,-21 21-15,-1 0 0,-20 21 16,0-21-16,-1-1 0,1 22 0,0 0 15,-1 0-15,-20 0 0,21 22 16,-1-22-16,1 21 0,21 21 16,-22-21-16,22 22 0,0-22 0,0 21 15,21 0-15,0 1 0,0-1 16,0 0-16,0-20 0,0 20 0,0-21 16,21 0-16,0 0 0,0-21 15,22 0-15,-22 0 0,0 0 0,21 0 16,1-21-16,-22 0 0,21 0 15,1 0-15,-22-22 0,21 22 0,-21-21 16,22 0-16,-22 20 0,21-20 16,-21 0-16,0-1 0,1 22 0,-22-21 15,0 21-15,0 0 16,0-1-16,0 1 0,-22 21 31,22 21-31,-21 1 0,21-1 16,-21 21-16,21-21 0,0 22 0,0-1 15,0 0-15,0-21 0,0 22 16,0-22-16,0 0 0,0 0 0,21 0 16,0 1-16,1-22 0,-1 0 15,0 0-15,0 0 0,21 0 16,-20-22-16,-1 1 0,0 21 16,21-42-16,-21 21 0,1 0 0,20-22 15,-21 22-15,0-21 16,0-1-16,1 1 0,-1 0 0,0-1 15,-21 1-15,0-21 0,0 20 0,0 1 16,0 0-16,-42-1 0,-1 1 16,1 0-16,0-1 0,-22 22 0,1-21 15,-1 21-15,-21-1 0,1 22 16,20 0-16,-20 0 0,-1 22 0,-21-1 16,21 21-16,-20-21 0,20 43 15,-21-22-15,21 22 0,22-1 0,-22 1 16,43-1-16,0 22 0,-1-22 15,22 22-15,21 0 0,0-22 0,0 22 16,21-22-16,0 1 16,22-1-16,-1-20 0,0-1 0,22 0 15,-22 1-15,22-22 0,-1 21 16,1-21-16,-1 0 0,-20-21 0,20 0 16,1 0-16,-1 0 0,1 0 15,-22-21-15,21 0 0,1 0 0,-1-21 16,22 20-16,-21-20 0,-1 0 15,1-1-15,20-20 0,-20 21 0</inkml:trace>
  <inkml:trace contextRef="#ctx0" brushRef="#br0" timeOffset="20419.66">4254 12234 0,'0'0'0,"0"-21"0,0 0 15,0 0-15,0 0 0,0 42 16,-21 0-1,0 0-15,21 0 0,-21 22 0,21-22 16,-21 21-16,21 1 0,0-1 0,0 0 16,-21 22-16,21-22 0,-22 0 15,22 1-15,0-1 0,0 0 0,0 1 16,-21-1-16,21 0 0,0 1 16,0-22-16,0 0 0,0 0 0,0 0 15,0-42 16,0 0-31,21-21 0,-21 21 16,0-22-16,22 1 0,-1 0 16,-21-1-16,21 1 0,-21-22 0,21 22 15,0 0-15,0-1 0,1 1 16,-1 0-16,0-1 0,0 22 0,21 0 16,-20 0-16,20 0 0,-21 21 0,21 0 15,-20 0-15,20 0 0,-21 21 16,21 0-16,-20 0 0,-1 22 0,21-22 15,-21 21-15,-21 0 0,21 1 16,-21-1-16,0 0 0,0 1 16,0-1-16,0 0 0,0 1 0,0-22 15,0 21-15,0-21 0,-21 1 16,21-1-16,0 0 0,-21 0 0,21 0 16,-21-21-16,0 0 0,0 0 0,-1 0 15,1 0-15,0 0 16,0 0-16,-21-21 0,20 21 0,-20-21 15</inkml:trace>
  <inkml:trace contextRef="#ctx0" brushRef="#br0" timeOffset="20589.91">4106 12806 0,'0'0'0,"21"0"32,1 0-32,-1 0 15,0 0-15,21 0 0,-21 0 16,22 0-16,-1-21 0,0 21 0,1-21 15,-1-1-15,22 1 0,-22 21 16,21-21-16,-20 0 0,-1 0 0,22-22 16,-22 22-16,0 0 0,22 0 0</inkml:trace>
  <inkml:trace contextRef="#ctx0" brushRef="#br0" timeOffset="21193.39">5207 12340 0,'0'21'16,"0"1"-1,-21-1-15,21 0 0,0 21 0,0-21 16,0 1-16,-21 20 0,21 0 16,0-21-16,0 22 0,-22-22 0,22 21 15,0-21-15,0 22 0,0-22 16,0 0-16,0 0 0,0 0 0,0 1 16,0-1-16,0-42 31,0-1-31,0 1 15,0 0-15,0-21 0,0 21 0,0-22 16,0 1-16,0 0 16,0 20-16,0-20 0,0 0 0,0-1 15,0 22-15,22-21 0,-1 21 16,-21 0-16,21-1 0,0 22 0,0 0 16,0 0-16,1 0 0,20 0 0,-21 22 15,0-1-15,0 0 0,1 0 16,-1 0-16,-21 22 0,21-22 0,0 0 15,-21 21-15,0-21 0,0 22 0,0-22 16,0 0-16,0 21 0,0-20 16,0-1-16,0 0 0,0 0 0,0 0 15,-21-21-15,0 0 16,21-21 0,0 0-16,0 0 15,0 0-15,0-22 0,0 22 0,0-21 16,21-1-16,0 1 0,0 0 15,0-22-15,22 22 0,-1 0 0,0 20 16,1-20-16,-1 21 0,0 0 16,1 21-16,20 0 0,-20 0 0,-22 21 15,21 0-15,0 0 0,-20 22 0,-1-22 16,0 21-16,0-21 0,-21 22 16,0-1-16,0-21 0,0 21 15,0-20-15,0-1 0,0 21 0,0-21 16,0 0-16,-21 1 0,21-1 0,-21-21 15,0 21-15,-1 0 16</inkml:trace>
  <inkml:trace contextRef="#ctx0" brushRef="#br0" timeOffset="21662.85">2561 14034 0,'85'21'16,"-43"-21"-16,22-21 16,-1 21-16,1-22 0,41 1 0,-20 21 15,42-21-15,0 21 16,21-21-16,-21 21 0,43-21 0,-22 21 16,21-21-16,22-1 0,-22 1 15,0 21-15,22-21 0,-22 0 0,0 0 16,22 0-16,-22-1 0,1 1 0,-22 0 15,0 0-15,-21 0 0,0 21 16,0-21-16,-42-1 0,-1 22 0,-20 0 16,-1-21-16,-20 21 0,-22 0 0,-64 0 31,1 0-31,0 0 0,-1 21 0,-20-21 16,-22 22-16,22-22 0,-22 21 0,0-21 15,-20 21-15,20-21 16,-42 21-16,21 0 0,-21-21 0</inkml:trace>
  <inkml:trace contextRef="#ctx0" brushRef="#br0" timeOffset="21983.67">3302 14266 0,'0'0'0,"-64"43"0,1-22 16,-1 21-16,43-21 0,-21 1 15,42-1-15,0 0 0,21 0 16,0-21-16,43 0 0,-22 0 15,43 0-15,-1 0 0,22 0 0,0 0 16,0-21-16,21 21 0,0-21 16,21 0-16,-21-1 0,21 1 15,0 21-15,1-21 0,-1 0 0,0 0 16,-21 0-16,21-1 0,-21 22 0,-21-21 16,0 21-16,0 0 0,-22 0 15,1 0-15,-43 0 0,22 0 0,-43 0 16,0 0-16,-21 21 0,0 1 0,-21-1 15,-21 0-15,-22-21 16,22 21-16,-43 0 0,22 0 0,-22-21 16,-21 22-16,21-1 0,-20 0 0,-1-21 15,-21 21-15,0 0 0,0-21 16</inkml:trace>
  <inkml:trace contextRef="#ctx0" brushRef="#br0" timeOffset="22263.5">2730 14880 0,'0'0'0,"-148"43"16,85-22-16,20 0 0,1 0 0,42 0 16,42-21-1,1 0-15,-1 0 0,43 0 0,-1 0 16,1 0-16,21-21 0,0 0 0,21 0 16,0 0-16,21-1 0,0 1 15,0 0-15,0 0 0,1-21 0,-1 20 16,0 1-16,-21 0 0,21 0 15,-21 0-15,0 21 0,-21-21 16,0-1-16,-22 22 0,1 0 0,0 0 16,-22 0-16,-20 0 0,-1 0 0,0 0 15,-21 0-15,1 0 0,-22 22 16,0-1-16,-22-21 0,-20 21 0,0 0 16,-1 0-16,-20-21 0,-1 21 0,-20 1 15</inkml:trace>
  <inkml:trace contextRef="#ctx0" brushRef="#br0" timeOffset="22551.38">2603 15558 0,'0'0'0,"43"21"0,105-21 16,-63 0-16,-1-21 0,22 21 15,0-22-15,0 1 0,21 21 16,0-21-16,0 0 0,0 0 0,0 21 16,0-21-16,-21-1 0,21 22 15,-22 0-15,1-21 0,-21 21 16,0 0-16,-1 0 0,-20 0 0,-1 0 16,1 0-16,-22 0 0,-21 0 0,0 0 15,1 21-15,-22 1 16,-22-1-16,1-21 0,-21 21 15,-22 0-15,22 0 0</inkml:trace>
  <inkml:trace contextRef="#ctx0" brushRef="#br0" timeOffset="22839.22">2730 16066 0,'0'0'0,"22"0"15,-1 0 1,21 0-16,0 0 0,22 0 0,-1-22 16,1 22-16,-1-21 0,22 0 15,0 0-15,21 21 0,-1-21 0,-20 0 16,21-1-16,0 22 0,0-21 0,-1 0 16,1 0-16,-21 21 0,21-21 15,-22 0-15,1 21 0,0 0 0,-22 0 16,1-22-16,-22 22 0,0 0 0,-20 0 15,-1 0-15,-42 22 16,-1-22 0,-20 21-16,0-21 0,-22 21 0,1 0 15</inkml:trace>
  <inkml:trace contextRef="#ctx0" brushRef="#br0" timeOffset="23127.14">2857 16468 0,'0'0'0,"233"-43"16,-148 43-16,0-21 15,20 0-15,-20 0 0,21 21 0,-21-21 16,20 0-16,-20-1 0,21 1 0,-21 21 15,20-21-15,-20 21 0,0-21 16,-1 21-16,1 0 0,0-21 0,-1 21 16,-20-21-16,-1 21 0,1 0 0,-22 0 15,1 0-15,-1 0 0,-21 0 16,0 0-16,-21 21 0,0 0 16,-21 0-16</inkml:trace>
  <inkml:trace contextRef="#ctx0" brushRef="#br0" timeOffset="23423.44">2815 16806 0,'21'0'15,"0"0"1,22 0-16,-22-21 0,42 0 0,-20 21 0,20-21 15,1 0-15,20 21 0,1-21 0,0-1 16,-1 1-16,22 0 16,0 0-16,-21 21 0,21-21 0,-1 0 15,-20-1-15,0 22 0,21-21 0,-22 21 16,1 0-16,-22-21 0,22 21 16,-21 0-16,-22 0 0,0 0 0,1 0 15,-22 0-15,0 0 0,-21 21 16,-42-21-16,20 21 15,-20 1-15</inkml:trace>
  <inkml:trace contextRef="#ctx0" brushRef="#br0" timeOffset="23703.38">3111 17060 0,'0'0'0,"-169"64"15,127-64-15,21 0 0,-1 21 16,44-21-1,-1 0-15,21 0 0,0-21 0,22 21 16,-1-21-16,1 0 0,21 21 0,-1-22 16,1 1-16,21 0 0,0 0 15,-22 0-15,22 0 0,0-1 0,-21 1 16,20 0-16,1 0 0,-21 0 0,0 0 16,-1-1-16,-20 1 15,-1 21-15,1 0 0,-22-21 0,0 21 16,1 0-16,-22 0 0,-21 21 15,-21 0-15,0-21 16,-22 22-16,1-1 0,0 0 0,-22 0 16,-21 21-16</inkml:trace>
  <inkml:trace contextRef="#ctx0" brushRef="#br0" timeOffset="23983.25">3006 17484 0,'0'0'0,"-22"21"0,44-21 16,20 0-16,0 0 0,1 0 16,20 0-16,1-21 0,20 0 15,1-1-15,0 1 0,20 0 0,-20 0 16,21 0-16,0 0 0,0-1 0,-22 1 16,22 0-16,0 0 0,-21 21 15,20-21-15,-20 0 0,0-1 0,-1 22 16,-20-21-16,-1 21 0,1 0 15,-22 0-15,1 0 0,-1 0 0,-21 0 16,0 0-16,-21 21 16,-21-21-1,0 22-15,-21-22 0,-1 21 0,-20 0 16,20-21-16</inkml:trace>
  <inkml:trace contextRef="#ctx0" brushRef="#br0" timeOffset="24207.47">3429 17738 0,'63'0'16,"-20"0"-16,20-21 16,1 21-16,-1-22 15,1 1-15,20 0 0,1 0 0,0 0 0,-1 0 16,22-22-16,0 22 15,0 0-15,0 0 0,0-22 0,21 22 16,0 0-16,-22 0 0,22-21 0,22 20 16,-22-20-16,21 0 0</inkml:trace>
  <inkml:trace contextRef="#ctx0" brushRef="#br1" timeOffset="38210.66">6181 8954 0,'0'-22'47,"0"1"-31,-22 21-16,1-21 16,21 0-16,0 0 15,-21 21 1,0-21-16,21-1 15,-21 22-15,0 0 16,-1 0-16,1 0 16,0 0-1,0 0-15,21 22 16,-21-1 0,21 0-16,0 0 0,0 0 15,0 0-15,0 1 16,0-1-16,21 0 15,0-21-15,0 21 0,0-21 16,1 0-16,-1 0 16,0 0-16,0 0 0,0 0 15,0 0-15,1 0 16,-22-21-16,21 21 0,0-21 16,-21 0-16,21 21 0,-21-22 0,0 1 15,0 0-15,0 0 0,0 0 16,0 0-16,0-1 0,0 1 0,0 0 15,0 0-15,0 0 0,-21 21 0,21-21 16,-21 21-16,0 0 0,-1-22 16,1 22-16,0 0 0,0 0 15,0 0-15,0 0 0,-1 0 0,1 0 16,0 22-16,0-22 0,0 21 16,0 0-16,-1-21 0,1 21 0,21 0 15,0 0-15,-21 1 0,21-1 16,0 0-16,0 0 0,0 0 15,0 0-15,0 1 0,0-1 0,0 0 16,0 0-16,21 0 16,0-21-16,1 21 0,-1-21 15,0 0-15,0 0 0,0 0 0,0 0 16,1 0-16,-1 0 16,0-21-16,0 21 0,0-21 0,0 0 15,-21 0-15,22 0 0,-1-1 16,-21 1-16,0 0 0,0 0 0,0 0 15,0 0-15,0-1 0,0-20 0,0 21 16,0 0 0,0 0-16,-21 21 0,-1 0 0,1 0 15,0-22-15,0 22 0,0 0 16,0 0-16,-1 0 16,1 22-16,0-22 0,21 21 0,-21 0 15,0 0-15,21 0 0,0 0 16,0 1-16,-21-1 0,21 21 15,0-21-15,0 0 0,0 1 16,0-1-16,21-21 0,-21 21 16,21-21-16,0 0 0,0 0 0,0 0 15,1 0-15,-1 0 16,0 0-16,0 0 0,0 0 16,0-21-16,-21 0 15,22-1-15,-1 22 0,-21-21 0,21 0 16,-21 0-16,0 0 0,0 0 15,0-1-15,0 1 0,0 0 0,0 0 16,-21 0 0,0 21-16,-1 0 0,1 0 0,0 0 15,0 0-15,0 21 0,0 0 0,-1 0 16,1-21-16,0 21 0,0 1 16,0-1-16,21 0 0,0 0 15,0 0-15,0 0 16,0 1-16,0-1 15,21-21-15,0 0 16,0 0-16,0 0 16,1 0-16,-1 0 15,0-21 1,-21-1-16,0 1 16,0 0-16,0 0 15,-21 21 1,0 0-16,-1 0 15,1 0-15,0 21 16,21 0 0,0 0-16,0 1 15,0-1-15,0 0 16,0 0 0,21-21-16,0 0 15,1 0-15,-1 0 0,0 0 16,0-21-1,-21 0-15,21 0 0,-21-1 16,21 22-16,-21-21 16,0 0-16,0 0 15,-21 0-15,0 21 0,0 0 16,0 0 0,0 0-16,-1 21 15,22 0-15,-21-21 0,21 21 16,0 0-16,0 1 15,0-1-15,0 0 0,0 0 16,21-21 0,1 0-1,-1 0-15,0 0 0,0 0 16,-21-21-16,21 21 16,-21-21-16,0 0 0,21 21 15,-21-22-15,0 1 0,0 0 16,0 0-16,0 0 15,0 0-15,-21 21 0,21-22 0,-21 22 16,0 0-16,0 0 16,0 0-1,21 22-15,0-1 0,-22 0 16,22 0-16,0 0 16,-21 0-16,21 1 0,0-1 0,0 0 15,0 0-15,0 0 0,21-21 31,1 0-31,-1 0 16,0 0-16,-21-21 0,21 0 16,-21 0-16,21 21 0,-21-21 15,0-1-15,0 1 0,0 0 16,0 0-16,0 0 0,0 0 16,0-1-16,-21 1 0,0 21 15,21-21-15,-21 21 0,0 0 16,-1 0-16,1 0 15,0 21-15,21 0 0,-21 1 16,21-1-16,-21 0 0,0 0 16,21 0-16,0 22 0,0-22 0,0 0 15,0 0-15,0 0 0,21 0 16,0 1-16,0-22 16,0 21-16,0-21 0,1 0 15,-1 0-15,0 0 16,0 0-16,0 0 0,-21-21 0,21-1 15,1 1-15,-1 0 16,-21 0-16,0 0 16,0 0-16,0-1 0,0 1 0,0 0 15,0 0-15,-21-21 0,-1 20 0,22 1 16,-21 0-16,0 0 0,0 21 16,0-21-16,0 21 0,-1 0 15,1 0-15,0 21 16,21 0-16,0 0 15,-21 0-15,21 1 0,0-1 0,0 0 16,0 21-16,0-21 0,0 1 16,0-1-16,0 0 0,0 0 0,21 0 15,-21 0-15,21-21 0,0 22 0,1-22 16,-1 0-16,0 0 16,0 0-16,0 0 15,0 0-15,-21-22 16,0 1-16,0 0 15,22 21-15,-22-21 0,0 0 0,0 0 16,0-1-16,0 1 0,0 0 16,-22 0-16,1-21 0,21 20 0,-21 1 15,0 0-15,0 21 0,21-21 0,-21 0 16,-1 21-16,1 21 16,0 0-16,0 0 15,21 0-15,0 1 0,0-1 16,-21 0-16,21 21 0,0-21 0,0 1 15,0-1-15,0 0 0,0 0 0,0 0 16,21 0-16,0-21 16,0 22-16,0-22 0,1 0 15,-1 0 1,0 0-16,-21-22 16,21 22-16,0-21 0,-21 0 0,21 21 15,-21-21-15,0 0 0,0 0 16,0-1-16,0 1 0,0 0 0,0 0 15,0 0-15,0 0 0,0-1 16,0 1-16,-21 0 0,0 21 16,0 0-16,0 0 15,0 0 1,21 21-16,-22 0 0,22 1 0,0-1 16,0 0-16,-21 0 0,21 0 0,0 0 15,0 1-15,0-1 16,0 0-16,0 0 15,21-21-15,1 21 16,-1-21 0,0 0-16,0 0 0,0 0 15,-21-21-15,21 21 0,1-21 16,-22 0-16,21 0 0,0-1 16,-21 1-16,0 0 15,0 0-15,0 0 16,0 0-16,-21-1 0,0 1 0,-1 0 15,1 21 1,0 0-16,0 0 0,0 0 16,0 0-16,-1 0 0,1 0 0,0 21 15,0-21-15,0 21 16,0 1-16,21-1 0,0 0 0,-22 0 16,22 0-16,0 0 15,0 1-15,0-1 0,0 0 0,0 0 16,22-21-16,-22 21 0,21-21 15,0 0-15,0 0 0,21 0 16,-20 0-16,-1 0 0,0 0 0,0 0 16,0 0-16,0 0 0,1-21 15,-1 21-15,0-21 0,0 21 16,0-21-16,-21 0 0,0-1 16,0 1-16,0 0 0,0 0 15,0 0-15,0 0 0,0-1 0,0 1 16,-21 0-16,0 0 0,0 0 15,0 0-15,-1 21 0,1 0 16,0 0-16,0 0 0,0 0 0,0 0 16,-1 21-16,1 0 15,0 0-15,0 0 0,0 0 0,0 1 16,21-1-16,0 0 0,0 21 0,0-21 16,0 1-16,0-1 0,0 0 15,0 0-15,21 0 0,0-21 0,0 21 16,0 1-16,22-22 15,-22 0-15,0 0 16,0 0-16,0 0 0,0 0 0,1 0 16,-22-22-16,21 1 0,0 0 15,-21 0-15,0 0 0,0 0 16,0-22-16,0 22 0,0 0 16,0 0-16,0 0 0,0-22 15,-21 22-15,0 0 0,-1 0 0,1 0 16,0-1-16,0 1 0,0 21 15,0 0-15,-1 0 16,1 0-16,0 0 0,0 21 16,0 1-16,21 20 15,-21-21-15,21 0 0,0 22 0,-22-22 16,22 21-16,0-21 0,0 22 0,0-22 16,22 0-16,-1 0 0,0 0 15,0 0-15,0 1 0,22-22 0,-22 21 16,0-21-16,0 0 0,21 0 0,-20 0 15,-1 0-15,0 0 0,0 0 16,0 0-16,0-21 0,1-1 16,-22 1-16,21 21 0,-21-21 15,0 0-15,0 0 0,0 0 16,0-22-16,0 22 0,-21 0 16,-1 0-16,1 0 0,0-1 15,-21 1-15,21 0 0,-1 0 0,1 21 16,0 0-16,0-21 0,0 21 0,0 0 15,-1 0-15,1 21 16,0-21-16,21 21 0,-21 0 0,21 0 16,0 1-16,0 20 0,0-21 15,0 0-15,0 0 0,0 1 0,0-1 16,21 0-16,0 0 0,0-21 0,1 21 16,-1-21-16,0 0 0,0 0 15,0 0-15,0 0 0,1 0 16,-1 0-1,0 0-15,-21-21 16,0 0-16,0 0 0,0 0 16,0-1-16,0 1 0,0 0 15,0 0-15,-21 0 0,21 0 0,-21-1 16,-1 1-16,1 0 0,0 0 0,0 0 16,0 21-1,0 0-15,21 21 16,-22 0-16,22 0 0,-21 0 15,21 1-15,0-1 0,0 0 16,0 21-16,0-21 0,0 1 0,0-1 16,0 0-16,21-21 0,-21 21 15,22 0-15,-1-21 0,0 0 16,0 0-16,0 0 0,0 0 16,1 0-16,-22-21 15,21 0-15,0 0 0,-21 0 16,0-1-16,0 1 15,0 0-15,0 0 0,0 0 0,0 0 16,0-1-16,-21 1 0,21 0 0,-21 0 16,-1 0-16,1 0 0,0 21 15,0 0 1,0 0-16,0 21 16,21 0-16,-22 0 15,22 0-15,0 0 0,0 1 0,0-1 16,0 21-16,0-21 0,0 0 15,0 1-15,0-1 0,0 0 0,22 0 16,-22 0-16,21-21 0,0 0 16,0 0-16,-21 21 0,21-21 15,0 0-15,1 0 0,-1 0 0,0 0 16,0-21-16,0 0 0,0 21 16,-21-21-16,0 0 0,22 0 15,-22-1-15,0 1 16,0 0-16,0 0 0,0 0 15,0 0-15,-22-22 0,22 22 16,-21 0-16,0 0 0,0 21 0,0-21 16,21-1-16,-21 22 0,-1 0 15,1 0-15,0 0 16,0 0-16,21 22 0,-21-22 16,21 21-16,0 0 0,0 0 15,0 0-15,-21 22 0,21-22 0,0 0 16,0 0-16,0 0 0,0 0 15,0 1-15,0-1 0,0 0 0,21 0 16,0-21-16,0 21 16,0-21-16,0 0 15,1 0-15,-1 0 0,0 0 0,0-21 16,-21 0-16,21 21 0,0-21 0,-21 0 16,0-1-16,22 22 0,-22-21 15,21 0-15,-21 0 0,0 0 0,0 0 16,0-1-16,0-20 0,0 21 0,-21 0 15,-1 0-15,1-1 0,0 1 16,0 21-16,0-21 0,0 21 16,-1 0-16,1-21 0,0 21 15,0 21 1,0-21-16,21 21 0,-21 0 16,21 1-16,0-1 15,0 0-15,0 0 0,0 21 0,0-20 16,0-1-16,0 0 0,0 0 0,0 0 15,0 0-15,21-21 0,0 22 16,-21-1-16,21-21 0,0 0 0,0 0 16,1 0-16,-1 0 0,0 0 15,0 0-15,0 0 0,0-21 16,-21-1-16,22 1 0,-1 0 16,-21 0-16,21 0 0,-21 0 15,0-1-15,0 1 0,0 0 16,0 0-16,0 0 0,-21 0 0,0-1 15,-1 1-15,1 0 0,0 0 16,0 21-16,0-21 0,0 21 16,-1 0-16,1 0 0,0 0 15,0 21-15,0 0 16,21 0-16,0 0 0,-21 1 0,21-1 16,-22 0-16,22 0 0,0 21 15,0-20-15,0-1 0,0 21 0,0-21 16,0 0-16,0 1 0,0-1 0,22 0 15,-1-21 1,0 0-16,0 0 16,0 0-16,0 0 0,1 0 15,-1 0-15,-21-21 16,21 21-16,0-21 0,-21-1 0,0 1 16,21 0-16,-21 0 0,0 0 15,0 0-15,0-1 0,0 1 16,0 0-16,0 0 0,-21 0 0,21 0 15,-21-1-15,0 22 0,0 0 16,-1 0-16,1 0 16,0 0-16,0 22 0,21-1 15,-21 0-15,0 0 0,21 0 16,0 0-16,-22 22 0,22-22 16,0 0-16,0 0 0,0 0 0,0 1 15,0-1-15,0 0 16,22-21-1,-1 0 1,0 0-16,0 0 16,0-21-1,0 21 1,-21-21 78,-21 21-94</inkml:trace>
  <inkml:trace contextRef="#ctx0" brushRef="#br1" timeOffset="39023.75">6879 8573 0,'-21'-22'15,"0"22"-15,21-21 16,0 0 0,0 0-1,21 21 16,-21 21-31,21 0 16,0-21-16,0 21 16,1 1-16,-1-22 0,0 21 0,0 0 15,0 0-15,0-21 0,1 21 0,-1 0 16,0 1-16,0-1 0,0 0 16,0-21-16,1 21 0,-1 0 0,-21 0 15,21-21-15,-21 22 0,21-1 16,0-21-16,-21 21 0,0 0 15,0-42 64,0 0-79,0 0 0,0-1 15,0 1-15</inkml:trace>
  <inkml:trace contextRef="#ctx0" brushRef="#br1" timeOffset="39343.43">7260 8403 0,'0'0'15,"0"-21"-15,0 0 31,-21 21-15,21 21-16,-21 0 0,0 0 16,-1 22-16,1-22 0,0 0 15,0 0-15,0 22 0,0-22 0,-1 21 16,1 0-16,21-20 0,-21 20 16,21-21-16,-21 0 0,21 22 0,0-22 15,0 0-15,0 0 0,0 0 16,0 0-1</inkml:trace>
  <inkml:trace contextRef="#ctx0" brushRef="#br1" timeOffset="43747.11">9715 402 0,'0'0'0,"0"-21"16,0 0-16,0 0 15,0 0-15,22-1 0,-1 1 0,0 0 16,21 0-16,-21 21 0,-21-21 16,0 0-16,0-1 15,-21 22 1,0 22-16,0-22 0,0 21 15,0 21-15,-22-21 0,22 0 0,0 22 16,0-1-16,-22 0 16,22 1-16,0-1 0,21 0 0,-21 1 15,0 20-15,21-20 0,-21-1 16,21 0-16,0 22 0,-22-22 0,1 0 16,0 1-16,21-1 0,0-21 15,-21 22-15,21-22 0,-21 0 0,21 0 16,0 0-16,0-42 31,0 0-31,0 0 16,21 0-16,0-1 0,-21-20 0,21 0 15,0-1-15,1 1 0,-1-21 16,0 20-16,0-20 0,0 20 16,22-20-16,-22-1 0,0 22 0,0-21 15,0-1-15,-21 22 0,0-22 16,21 22-16,-21 0 0,0-1 0,0 22 15,0 0-15,0 0 0,0 0 16,22 21-16,-22 21 0,21 0 16,-21 21-16,21 1 0,-21 20 15,0-21-15,21 22 0,-21-1 0,21 1 16,-21-1-16,0 1 0,0-22 16,0 22-16,0-1 0,0-20 15,0-1-15,0 0 0,0 1 0,0-22 16,0 0-16,0 21 0,0-21 15,0 1-15,0-44 47,0 1-47,0 0 16,0-21-16,-21 21 0,0-1 0,21-20 16</inkml:trace>
  <inkml:trace contextRef="#ctx0" brushRef="#br1" timeOffset="43939.93">9525 699 0,'0'0'0,"0"21"0,-21-21 16,21 21-16,21-21 15,0 0 1,0 0-16,0 0 0,1 0 0,20 0 16,-21 0-16,21 0 0,-20 0 15,20-21-15,0 21 0,-21 0 0,22 0 16,-22-21-16,21-1 0,-21 22 15,1 0-15,-1-21 0,0 21 0,0 0 16,0 0-16</inkml:trace>
  <inkml:trace contextRef="#ctx0" brushRef="#br1" timeOffset="44410.94">10350 635 0,'43'0'16,"-22"0"-1,0 0-15,0 0 0,0 0 0,-21-21 16,22 21-16,-1-21 0,-21 0 16,-21 21-1,-1 0 1,-20 0-16,21 0 0,-21 0 16,20 21-16,-20 0 0,21 0 0,-21 0 15,20 0-15,1 1 16,0-1-16,0 0 0,21 0 0,0 0 15,0 0-15,0 1 0,21-1 16,0-21-16,0 0 0,1 0 16,20 0-16,-21 0 0,21 0 15,-20 0-15,20 0 0,-21 21 0,21-21 16,-20 0-16,-1 21 0,0-21 16,0 0-16,-21 21 0,21 0 0,-21 1 15,0-1-15,-21-21 0,0 21 16,0 0-16,-22-21 0,22 21 15,-21 0-15,0-21 0,20 22 0,-20-22 16,0 0-16,-1 0 16,22 0-16,-21 0 0,21 0 0,0 0 15,-1 0-15,22-22 16,-21 22-16,21-21 0,0 0 16,21 0-1,1 0-15,-1 21 0,0-21 0,0-1 16,0 1-16,22 0 0</inkml:trace>
  <inkml:trace contextRef="#ctx0" brushRef="#br1" timeOffset="44879.8">11028 593 0,'0'0'0,"21"-21"15,-21-1-15,0 1 16,-21 21-16,0 0 16,-1 0-16,-20 0 0,21 0 15,-21 0-15,20 21 0,1-21 0,-21 22 16,21-1-16,0 0 0,-1-21 0,22 21 16,0 0-16,0 0 0,0 1 15,0-1 1,0 0-16,22-21 0,-1 0 15,0 0-15,0 21 0,0 0 0,22-21 16,-22 0-16,0 21 0,0-21 16,0 0-16,0 22 0,1-22 0,-1 0 15,-21 21-15,0 0 16,0 0-16,0 0 16,-21-21-16,-1 0 0,-20 21 15,21-21-15,-21 0 0,20 22 0,-20-22 16,21 0-16,-21 0 0,20 0 0,1 0 15,-21 0-15,21 0 0,0 0 16,-1 0-16,1 0 16,42-22 15,1 22-15,-1-21-16,0 0 0</inkml:trace>
  <inkml:trace contextRef="#ctx0" brushRef="#br1" timeOffset="45263.18">11261 741 0,'21'0'31,"0"0"-31,-21-21 0,0 0 16,21 21-16,-21-22 0,21 22 15,0-21-15,-21 0 0,0 0 16,22 0-16,-22 0 0,0-1 16,-22 22-1,1 0-15,0 0 16,0 0-16,0 0 0,0 0 16,-1 22-16,1-1 0,0 0 15,-21 21-15,21-21 0,-1 22 16,1-1-16,21-21 0,0 22 0,0-22 15,0 21-15,0-21 0,0 0 16,0 1-16,21-1 0,1 0 0,-1-21 16,0 0-16,0 0 0,21 0 0,-20 0 15,-1 0-15,21 0 0,-21 0 16,0 0-16,1-21 0,-1 21 0,0-21 16,0-1-16,-21 1 0,21 0 15</inkml:trace>
  <inkml:trace contextRef="#ctx0" brushRef="#br1" timeOffset="45657.15">11642 614 0,'0'0'0,"-22"-21"16,22 0 0,22 21-1,-1 0 1,0 21-16,-21 0 15,21 0-15,-21 0 0,0 0 16,0 1-16,0 20 0,0-21 0,0 21 16,0-20-16,0 20 0,0-21 15,0 0-15,0 0 0,0 22 16,0-22-16,0 0 0,0-42 47,21 0-32,-21-22-15,21 22 0,-21 0 0,22-21 16,-22 21-16,0-22 0,21 1 16,0 21-16,-21-22 0,21 22 0,-21 0 15,21 0-15,-21 0 0,0 0 0,21 21 16,-21-22-16,22 22 16</inkml:trace>
  <inkml:trace contextRef="#ctx0" brushRef="#br1" timeOffset="46019.32">12404 191 0,'0'0'0,"0"-22"0,0-20 16,0 21-16,0 0 15,0 0-15,-22 21 16,22 21 0,-21 0-16,21 0 0,0 21 15,0-20-15,-21 20 0,21 0 16,-21 1-16,21-1 0,-21 0 0,21 1 16,0-1-16,-21 0 0,21 1 0,-22-1 15,1 0-15,21 1 0,0-22 16,0 21-16,-21 0 0,21-20 0,0 20 15,0-21-15,0 0 0,0 0 16,0 1-16,21-22 0,-21 21 16,21-21-16,1 0 0,-1 0 15,0 0-15,0-21 0,0-1 16,0 1-16,1 0 16,-22 0-16,21 0 0,-21 0 15,21-1-15,0 1 0</inkml:trace>
  <inkml:trace contextRef="#ctx0" brushRef="#br1" timeOffset="46355.36">12128 466 0,'0'0'0,"0"21"0,0 0 16,22-21-1,20 0-15,-21 0 16,21 0-16,1 0 0,-22 0 16,21 0-16,1-21 0,-1 0 0,0 21 15,-21 0-15,22-21 0,-22 21 16,0 0-16,0 0 0,0-22 0,1 22 16,-1 0-16,-42 0 62,21 22-46,0-1-16,-22-21 15,1 21-15,21 0 0,-21-21 16</inkml:trace>
  <inkml:trace contextRef="#ctx0" brushRef="#br1" timeOffset="48575.14">6265 9356 0,'-21'0'78,"0"0"-47,21-21 0,21 21-15,0-22-16,0 22 16,1 0-1,-1 0-15,0 0 0,0 0 16,0 0-16,0 0 16,1 0-1,-22 22-15,0-1 16,0 0-1,0 0-15,0 0 0,0 0 16,-22 1-16,1-22 16,21 21-16,0 0 0,-21 0 15,0 0-15,0 0 0,21 1 16,-21-1-16,21 0 0,-22 0 0,1 0 16,21 0-16,-21 1 15,0-1-15,21 0 0,-21 0 0,21 0 16,0 0-16,-21 1 15,21-1-15,-22-21 0,22 21 0,0 0 16,-21 0-16,21 0 0,0 1 16,0-1-1,0 0-15,0 0 16,21-21 0,1 21-16,-1-21 15,0 0-15,0 0 16,0 0-16,0 0 0,1 0 15,-1-21-15,0 21 16,0-21-16,0 21 16,-21-21-1,-21 21 32,0 0-31,21 21-1,-21-21-15,21 21 16,-21-21-16,21 21 0,0 0 16,0 1-16,0-1 15,0 0 1,0 0-16,0 0 16,0 0-16,0 1 0,0-1 15,0 0-15,0 0 16,0 0-16,21 0 0,-21 1 15,21-1-15,-21 0 0,0 0 16,0 0-16,21 0 0,-21 1 16,0-1-16,21-21 0,-21 21 15,0 0-15,0 0 0,0 0 16,0 1-16,0-1 16,0 0-16,0 0 0,-21 0 15,0-21-15,0 21 16,0-21-16,-1 0 0,1 22 15,0-22-15,0 0 0,0 0 0,0 21 16,-1-21-16,1 0 0,-21 0 0,21 0 16,0 0-16,-1 0 15,1 0-15,0 0 32,21-21-17,0-1 1,0 1-1,0 0 1,0 0-16,21 21 0,-21-21 16</inkml:trace>
  <inkml:trace contextRef="#ctx0" brushRef="#br1" timeOffset="49335.72">7006 9948 0,'0'-21'16,"-21"21"-1,21 21 32,0 1-31,0-1-16,0 0 0,0 0 15,0 0-15,21-21 0,-21 21 16,0 1-16,0-1 0,0 0 0,0 0 16,21 0-16,-21 0 0,0 1 15,0-1-15,0 0 32,0 0-32,21-21 31,1-21 0,-22 0-31,21 21 0,0-21 16,-21-1-1,21 22 1,0 0-16,-21-21 0,21 21 16,1 0-16,-1-21 15,0 21-15,0-21 0,21 0 16,-20 21-16,-1-21 0,21-1 0,0 22 15,1-21-15,-22 0 0,21 21 16,1-21-16,-22 21 0,21 0 0,-21-21 16,0 21-16,1 0 0,-1 0 15,0 0 17,-21 21 14,-21-21-30,0 21-16,-1 0 16,1-21-16,21 21 0</inkml:trace>
  <inkml:trace contextRef="#ctx0" brushRef="#br1" timeOffset="66084.36">5884 2794 0,'-21'0'0,"21"21"16,21-21 31,0 0-32,1 0 1,-1 0-16,0 0 16</inkml:trace>
  <inkml:trace contextRef="#ctx0" brushRef="#br1" timeOffset="89623.9">4170 14923 0,'0'0'0,"21"-22"16,0 1 0,-21 0-1,21 0-15,0 0 16,-21 0-16,0-1 16,0 1-1,0 0-15,-21 21 16,0 0-1,0 0-15,0 0 0,0 0 0,-1 0 16,1 0-16,0 21 0,-21 0 16,21 1-16,-22-1 0,22 21 0,-21-21 15,21 22-15,-22-1 0,22-21 16,0 21-16,-21 1 0,20-1 16,22 0-16,0-20 0,-21 20 15,21-21-15,0 0 0,0 0 0,0 1 16,0-1-16,21 0 0,1-21 0,-1 21 15,0-21-15,0 0 16,21 0-16,-20 0 0,-1 0 0,0 0 16,21 0-16,-21 0 0,22-21 15,-22 21-15,0-21 0,21 21 0,-20-21 16,-1-1-16,21 22 0,-21-21 16</inkml:trace>
  <inkml:trace contextRef="#ctx0" brushRef="#br1" timeOffset="89927.81">4657 14711 0,'0'0'0,"0"-42"16,-22 42-1,1 0-15,0 21 0,0 0 16,0 0-16,21 21 0,-21-20 15,-1 20-15,1 0 0,0 1 0,21-1 16,-21 0-16,0 22 16,0-22-16,-1 0 0,22 22 0,-21-22 15,21 1-15,-21-1 0,21-21 16,-21 21-16,21-20 0,0-1 0,0 0 16,0 0-16,21-21 31,0 0-31,0-21 0,1 0 0,-1 0 15,0-1-15</inkml:trace>
  <inkml:trace contextRef="#ctx0" brushRef="#br1" timeOffset="90352.39">4868 15007 0,'-21'21'16,"0"1"-1,0-1-15,21 0 0,-21 0 16,-1 0-16,22 0 0,-21 22 0,21-22 16,-21 0-16,0 21 0,21-20 15,0-1-15,0 0 0,0 0 0,0 0 16,0 0-16,0 1 0,21-1 16,0-21-16,0 0 15,1 0-15,-1 0 0,0 0 16,0-21-16,0 21 0,0-22 15,1 1-15,-1 0 0,0 21 0,-21-21 16,21 0-16,-21-22 0,21 22 0,-21 0 16,0-21-16,0 21 0,0-22 15,0 22-15,0-21 0,0 21 0,0-1 16,-21 1-16,0 0 0,0 21 16,0 0-16,-1 0 0,1 0 15,0 0-15,0 21 0,0 0 16,0 1-16,-1-1 0,1 0 15,21 21-15,0-21 0,0 1 16,0-1-16,0 0 0,21-21 31,1 0-31,-1 0 0</inkml:trace>
  <inkml:trace contextRef="#ctx0" brushRef="#br1" timeOffset="90771.63">5355 15007 0,'-21'0'31,"0"0"-15,0 0-16,-1 21 16,1 1-16,0-22 0,0 21 0,0 0 15,21 0-15,-21-21 16,21 21-16,0 0 15,0 1-15,21-1 16,0-21-16,0 0 0,-21 21 16,42-21-16,-20 21 0,-1-21 0,0 21 15,0-21-15,-21 21 0,21 1 16,-21-1-16,0 0 0,0 0 16,0 0-1,-21 0-15,0 1 0,0-22 16,0 0-16,-1 21 0,-20-21 0,21 0 15,0 0-15,0 0 0,-1 0 16,1 0-16,0 0 0,0 0 0,0-21 16,0 21-16,-1-22 0,22 1 15,-21 21-15,21-21 0,0 0 0,0 0 16,0 0-16,0-1 16,21 1-16,1 0 0,-1 0 0,0 21 15,0-21-15,0 0 0</inkml:trace>
  <inkml:trace contextRef="#ctx0" brushRef="#br1" timeOffset="91111.84">5440 15282 0,'0'22'0,"21"-22"15,0 0-15,0 0 0,0 0 16,-21-22-16,22 22 0,-1-21 0,0 0 15,21 21-15,-21-21 0,1 0 16,-1 0-16,21-1 0,-21 1 0,-21 0 16,0 0-1,-21 21 1,0 0-16,0 0 0,0 0 16,-1 21-16,1 0 0,-21 0 15,21 1-15,0-1 0,-1 0 0,1 21 16,0-21-16,0 1 0,21-1 15,0 21-15,0-21 0,0 0 0,0 1 16,0-1-16,0 0 0,21-21 16,0 0-16,0 0 0,1 0 15,-1 0-15,0 0 0,0-21 0,21 0 16,-20-1-16</inkml:trace>
  <inkml:trace contextRef="#ctx0" brushRef="#br1" timeOffset="91368.13">6371 14817 0,'0'0'0,"-21"0"0,-21 0 16,42 21-16,-22 0 16,22 0-16,0 0 0,-21 22 0,0-22 15,21 21-15,0-21 0,0 22 0,-21-1 16,0 0-16,21 1 0,-21-1 15,21-21-15,0 22 0,-22-22 0,22 21 16,0-21-16,0 0 16,0 1-16,22-22 31,-1-22-31,-21 1 0</inkml:trace>
  <inkml:trace contextRef="#ctx0" brushRef="#br1" timeOffset="91991.84">6583 14838 0,'0'0'0,"0"-21"0,0 42 31,-21 0-31,-1 0 16,22 22-16,0-22 0,-21 21 0,0-21 16,0 22-16,21-1 0,-21 0 15,21-21-15,-21 22 0,21-1 0,-22-21 16,22 22-16,0-22 0,-21 0 0,21 0 15,0 0-15,-21-21 0,21 21 16,0-42 15,0 0-31,21 0 16,-21 0-16,21 0 0,-21-1 0,0 1 16,22 0-16,-1 0 15,0 21 1,-21 21-1,0 0-15,0 0 16,0 1-16,0-1 0,0 0 0,21 0 16,-21 0-16,0 0 15,0 1-15,21-22 0,0 0 16,-21 21-16,22-21 0,-1 0 0,0 0 16,0 0-16,0 0 0,0 0 15,1 0-15,-1-21 0,0 21 0,21-22 16,-21 1-16,1 0 0,20 0 0,-21 0 15,0 0-15,-21-1 0,21 1 16,-21 0-16,0 0 0,0 0 16,0 0-16,-21 21 15,0 0 1,0 21-16,0 0 0,0 0 0,-1 0 16,22 0-16,0 1 0,-21-1 15,21 0-15,0 0 0,0 0 16,0 0-16,21 1 0,-21-1 15,22-21-15,-1 0 0,0 0 16,0 0-16,0 0 0,0 0 0,1 0 16,-1 0-16,0-21 0,0 21 0,0-22 15,0 1-15,1 0 16,-1 0-16,0 0 0,0 0 0</inkml:trace>
  <inkml:trace contextRef="#ctx0" brushRef="#br1" timeOffset="92203.72">6032 15007 0,'0'0'0,"-42"0"0,42 21 16,-21-21-16,42 0 31,0 0-31,0 0 0,22 0 0,-1 0 15,0 0-15,1 0 0,-1 0 16,0 0-16,22 0 0,-22-21 0,22 21 16,-22 0-16</inkml:trace>
  <inkml:trace contextRef="#ctx0" brushRef="#br1" timeOffset="92983.9">7408 15346 0,'0'0'0,"21"21"0,1-21 15,-1 0-15,0 0 16,0 0-16,0 0 16,0 0-16,-21-21 0,0 0 0,22 21 15,-22-21-15,0-1 0,0 1 16,0 0-16,0 0 0,0 0 0,-22 0 15,1 21-15,0-22 0,0 1 0,0 21 16,0 0-16,-22 0 0,22 0 16,0 0-16,0 21 0,-22 1 0,22-1 15,0 0-15,0 21 0,0-21 16,21 22-16,-21-22 0,-1 21 16,22-21-16,0 1 0,0-1 0,0 0 15,0 0-15,0 0 0,22 0 16,-1-21-16,0 0 15,0 0-15,0 0 0,0 0 0,1-21 16,-1 0-16,0 21 0,0-21 16,0 0-16,0 0 0,1-1 0,-22 1 15,21 0-15,-21 0 0,21 0 16,-21 0-16,0-1 0,0 1 16,0 42 15,0 1-31,0-1 0,0 0 15,0 0-15,0 0 0,21 0 16,-21 1-16,21-22 16,0 0-16,-21 21 0,22-21 0,-1 0 15,0 0-15,0 0 0,0 0 16,0-21-16,1-1 0,-1 22 16,0-21-16,0 21 0,0-21 0,-21 0 15,0 0-15,21 0 0,-21-1 0,0 1 16,22 0-16,-22 0 0,0 0 15,0 0-15,0-1 0,0 44 32,0-1-32,0 0 15,-22 21-15,22-21 0,-21 1 0,0 20 16,21-21-16,-21 21 0,21-20 0,0 20 16,-21-21-16,0 21 0,21-20 15,0-1-15,0 21 0,0-21 0,-22 0 16,22 1-16,0-1 0,0 0 0,-21-21 15,21 21-15,0 0 0,0 0 16,0-42 31</inkml:trace>
  <inkml:trace contextRef="#ctx0" brushRef="#br1" timeOffset="93291.59">7726 15282 0,'0'0'0,"0"-21"0,-21-21 16,21 21-16,0 0 15,0-1-15,21 22 16,0-21-16,0 21 0,0-21 0,0 21 16,1 0-16,-1 0 0,0 0 0,0 0 15,0 0-15,0 0 0,1 0 16,-1 21-16,-21 0 0,21 1 15,-21-1-15,0 0 0,0 0 0,0 0 16,0 0-16,0 1 0,0-1 16,-21 0-16,0 0 0,-1-21 0,1 21 15,-21 0-15,21-21 0,0 0 0,-1 22 16,1-22-16,0 0 16,21-22 15,21 1-31</inkml:trace>
  <inkml:trace contextRef="#ctx0" brushRef="#br1" timeOffset="93570.94">8191 15071 0,'0'0'0,"0"21"31,0 0-31,0 0 16,0 0-16,0 22 0,0-22 0,0 21 16,0-21-16,0 22 0,-21-1 15,0 0-15,21-20 0,-21 20 16,0 0-16,21-21 0,-21 22 0,-1-22 16,1 0-16,0 21 0,21-20 15,-21-1-15,0 0 0,21 0 0,0 0 16,-21 0-16,21-42 31</inkml:trace>
  <inkml:trace contextRef="#ctx0" brushRef="#br1" timeOffset="93903.05">8149 15198 0,'0'-21'16,"0"-1"-16,0 1 0,0 0 16,0 0-16,21 21 0,-21-21 15,21 21-15,1 0 0,-1 0 16,0 0-16,0 0 0,0 21 16,-21 0-16,21 0 0,-21 0 15,0 1-15,0-1 0,0 21 16,0-21-16,0 0 0,0 1 0,0-1 15,-21 0-15,0 0 0,0 0 16,0-21 0,0 0-16,21 21 15,-22-21-15,1 0 16,21-21 15,0 0-31,0 0 16</inkml:trace>
  <inkml:trace contextRef="#ctx0" brushRef="#br1" timeOffset="94203.81">8678 14732 0,'0'0'0,"-21"0"16,0 0-16,21 21 15,-21 0-15,0 1 0,21-1 16,-22 0-16,1 0 0,21 21 0,0-20 16,0-1-16,-21 21 0,21 0 15,0-20-15,-21 20 0,21-21 0,0 21 16,0 1-16,0-22 0,0 0 0,0 0 16,0 0-16,0 1 0,0-1 15,0 0-15,21-21 16,-21 21-16,21-21 0,0 0 15,1 0-15,-1-21 16,0 0-16,-21 0 0,21-1 16,0 1-16</inkml:trace>
  <inkml:trace contextRef="#ctx0" brushRef="#br1" timeOffset="94687.32">8953 14626 0,'0'0'0,"0"21"31,0 1-31,0-1 0,0 0 0,0 0 16,0 0-16,0 22 0,0-22 0,0 0 15,0 0-15,-21 0 0,21 0 16,0 1-16,0-1 0,-21 0 15,21 0-15,0-42 47,0 0-31,0 0-16,0-1 0,0 1 16,0-21-16,0 21 0,0 0 15,21-22-15,0 1 0,-21 21 0,22-22 16,-1 22-16,0 0 0,0 0 15,0 0-15,0 0 0,1 21 0,-1 0 16,0 0-16,0 0 0,0 0 0,0 21 16,-21 0-16,0 21 0,22-21 15,-22 1-15,0 20 0,21-21 0,-21 21 16,0-20-16,0 20 0,0-21 0,0 21 16,0-20-16,0-1 15,0 0-15,0 0 0,0 0 0,0 0 16,0 1-16,-21-22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4:59:41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4995 9567 0,'0'0'0,"-42"0"0,21 0 0,-22 0 16,22 22-16,0-22 0,0 0 15,-21 0-15,20 21 0,44-21 31,20 0-31,0 0 16,22 0-16,-1-21 0,22 21 0,63 0 16,-63 0-16,-1 0 15,-20-22-15,21 22 0,-1 0 0,1 0 16,0 0-16,-22 0 0,22 0 16,-22 0-16,1 0 0,-1 0 0,-20 0 15,20 0-15,-21 0 16,1 0-16,-22 0 0,0 0 0,0 0 15,0 0-15,-42 0 32,0 0-32,0 0 0,-21 0 15,20 0-15,-20 0 0,0 0 16,-1 0-16,1 0 0</inkml:trace>
  <inkml:trace contextRef="#ctx0" brushRef="#br0" timeOffset="343.8">4318 9991 0,'0'0'0,"-21"0"0,0 0 0,21 21 16,42-21-1,-21 0-15,21 0 0,22 0 16,-1 0-16,1 0 0,21 0 0,-22-21 15,22 21-15,-1 0 0,1 0 0,-21-21 16,20 21-16,-20-22 0,20 22 16,-20 0-16,21 0 0,-22-21 0,1 21 15,-1 0-15,1 0 0,-1 0 16,-21-21-16,1 21 0,-1 0 16,0 0-16,-20 0 0,-1 0 0,0 0 15,0 0-15,-42 0 31,0 0-31,0 21 0,-22-21 0,1 0 16,0 21-16,-1-21 0,1 0 16,0 0-16,-1 22 0</inkml:trace>
  <inkml:trace contextRef="#ctx0" brushRef="#br0" timeOffset="660.14">4487 10181 0,'0'0'0,"-42"0"0,42 21 16,21-21-1,21 0-15,1 0 0,20 0 0,1 0 16,-1 0-16,22 0 0,0 0 16,-1 0-16,1 0 0,21-21 0,0 21 15,-22 0-15,22-21 0,-21 21 0,-1 0 16,1-21-16,-21 21 0,-1 0 15,1 0-15,-22 0 0,0 0 0,1 0 16,-22 0-16,21 0 0,-21 0 0,0 0 31,-42 0-15,0 0-16,0 0 0,-21 0 0,-1 0 16,1 21-16,0-21 0,-22 0 15,22 0-15,-22 21 0,22-21 0</inkml:trace>
  <inkml:trace contextRef="#ctx0" brushRef="#br0" timeOffset="959.8">4445 10541 0,'0'0'0,"-42"0"0,-1 21 16,64-21-1,22 0-15,-1 0 16,0 0-16,22 0 0,-1 0 15,22-21-15,0 0 0,-1 21 0,1-21 16,0 0-16,-1 21 0,22-22 0,-21 1 16,0 21-16,-1-21 0,-20 21 15,-1-21-15,1 21 0,-22 0 0,0 0 16,1 0-16,-22 0 0,0 0 16,0 0-16,-42 21 15,0-21 1,0 21-16,0-21 15,-22 21-15,22-21 0,-21 0 0,21 22 16,-22-22-16,1 21 0,0-21 0,-1 21 16</inkml:trace>
  <inkml:trace contextRef="#ctx0" brushRef="#br0" timeOffset="1215.49">4551 10837 0,'21'-21'0,"-42"42"0,0-21 0,21 22 15,21-22 1,0 0-16,0 0 0,21 0 0,22 0 0,-22 0 16,22 0-16,-1-22 0,22 1 15,-22 21-15,22-21 0,-21 21 16,20-21-16,-20 21 0,20-21 0,-20 21 16,-1-21-16,1 21 0,-22-22 15,1 22-15,-1 0 0,0 0 0,-21-21 16,1 21-16,-1 0 0,0 0 0,0 0 15,-21-21-15,0 0 16,21 0 0</inkml:trace>
  <inkml:trace contextRef="#ctx0" brushRef="#br0" timeOffset="24035.34">23728 318 0,'21'0'47,"0"0"-32,0 0 1,0 0-16,-21-22 0,22 22 15,-1-21-15,-21 0 0,21 0 16,0 21-16,-21-21 16,0 0-16,0-1 0,0 1 15,0 0-15,0 0 16,-21 21-16,0-21 0,0 21 0,-22 0 16,22 0-16,-21 0 0,-1 0 15,1 0-15,21 21 0,-21-21 0,-1 21 16,1 0-16,0 0 0,20-21 15,-20 22-15,21-1 0,0 0 0,0 0 16,-1 0-16,1 0 0,0 1 16,21-1-16,0 0 0,0 0 0,0 0 15,0 0 1,0 1-16,21-22 0,0 21 0,1-21 16,-1 21-16,0-21 0,21 21 15,-21-21-15,22 21 0,-1-21 0,0 21 16,-20-21-16,20 22 0,0-22 15,1 21-15,-1-21 0,-21 21 0,0 0 16,0 0-16,1 0 0,-22 1 16,0-1-16,0 0 0,0 0 0,0 0 15,-22 22-15,1-22 0,-21 0 16,0 21-16,-1-21 0,1 1 0,0-1 16,-1 0-16,1 0 0,0-21 15,20 0-15,-20 0 0,0 0 16,-1 0-16,22 0 0,-21 0 15,21-21-15,-22 0 0,22 0 0,0-1 16,0 1-16,0 0 0,0 0 16,-1 0-16,22 0 0,-21-1 0,21 1 15,0 0-15,0 0 16,0 0-16,21 0 16,1 21-16,-1 0 0,-21-22 15,21 22-15,0-21 0,0 21 0</inkml:trace>
  <inkml:trace contextRef="#ctx0" brushRef="#br0" timeOffset="24536.03">24278 402 0,'-21'0'16,"0"0"0,0 0-16,-1 0 15,1 21-15,0 1 0,0-1 16,0 21-16,21-21 0,-21 0 16,-1 22-16,1-1 0,21 0 0,0 1 15,0-22-15,-21 21 0,21 1 16,0-1-16,0-21 0,0 21 0,0-20 15,21-1-15,0 0 0,1 0 16,-1-21-16,0 0 0,21 0 0,-21 0 16,1 0-16,20 0 0,-21-21 15,21 21-15,-20-21 0,-1 0 0,0-1 16,0-20-16,0 21 0,0 0 16,-21-22-16,0 22 0,0-21 0,0 21 15,0-22-15,-21 22 0,0-21 16,0 0-16,0 20 0,-22-20 15,22 21-15,-21 0 0,21 21 0,-22-21 16,22 21-16,0 0 0,-21 0 16,21 0-16,-1 0 0,1 0 0,0 21 15,0 0-15,21 0 16,0 0-16,0 0 16,21-21-1,0 0-15,0 0 0,22 0 0</inkml:trace>
  <inkml:trace contextRef="#ctx0" brushRef="#br0" timeOffset="25343.87">24786 106 0,'0'0'0,"0"-21"0,-21 0 16,0-1-16,0 22 15,21-21-15,-22 21 16,1 0-16,21 21 15,-21 1-15,21-1 0,0 0 16,0 21-16,-21-21 0,21 22 16,-21 20-16,21-20 0,0 20 0,0-21 15,0 22-15,-21-1 16,21-20-16,-22 20 0,22 22 0,0-22 16,0 1-16,0-1 0,-21 1 15,21-1-15,0 1 0,0 21 0,-21-22 16,21 1-16,0-22 0,0 21 0,0 1 15,0-1-15,0-20 0,0 20 16,0-20-16,0-22 0,0 21 0,21-21 16,0 0-16,1-21 0,-1 0 15,0 0-15,0 0 0,0 0 0,22-21 16,-22 0-16,21-21 0,-21 21 0,22-22 16,-1 1-16,-21 0 0,0 20 15,0-20-15,1 0 0,-22-1 16,0 1-16,0 0 0,0-1 15,-22 1-15,-20 0 0,21-1 0,-21 1 16,-22 21-16,22-21 0,-22 20 0,22-20 16,-22 21-16,22 21 0,-21-21 15,20 21-15,22-21 0,-21 21 0,21 0 16,-1 0-16,22-22 16,0 1-1,22 21-15,-1-21 16,0 0-16,21 21 0,-21-21 0,22 0 0,-1-1 15,0-20-15,1 21 0,-1 0 16,22 0-16,-22-22 0,0 22 16,1-21-16,-1-1 0,21 1 15,-41 21-15,20-21 0,0-1 0,-21 1 16,1 0-16,-1 20 0,0-20 16,-21 0-16,0 21 0,0-22 0,0 22 15,0 0-15,0 0 0,0 0 16,0 42 15,-21 0-31,21 0 0,0 21 16,-21-20-16,21 20 0,0 0 15,0 1-15,0-1 0,0 21 0,0-20 16,0-1-16,0 0 0,0 1 16,0-22-16,0 21 0,0 1 15,0-22-15,0 0 0,0 0 0,0 0 16,21 0-16,0-21 15,0 0-15,0 0 0,0 0 16,1-21-16,-22 0 16,21 0-16,0 0 0</inkml:trace>
  <inkml:trace contextRef="#ctx0" brushRef="#br0" timeOffset="25543.76">24892 466 0,'0'0'16,"21"0"-1,0 0-15,0 0 16,1 0-16,20 0 0,-21 0 0,21-21 16,-20-1-16,20 22 0,-21-21 15,21 0-15,-20 0 0,20 21 0,-21-21 16,21 0-16</inkml:trace>
  <inkml:trace contextRef="#ctx0" brushRef="#br0" timeOffset="26119.77">25971 106 0,'0'0'0,"-21"0"0,0 0 16,0 0-16,0 0 0,21 21 16,-21 0-16,-1-21 0,22 43 15,-21-22-15,21 0 16,0 21-16,0 1 0,0-1 0,-21 0 16,21 1-16,-21-1 0,0 0 15,21-21-15,-21 22 0,-1-1 0,22 0 16,0-20-16,-21 20 0,0-21 0,21 0 15,0 0-15,-21 1 0,21-1 16,0-42 15,21 21-31,0-22 0,0 1 0,-21-21 16,22 21-16,-1-22 0,-21 22 16,21-21-16,-21 0 0,21-22 0,0 22 15,-21-22-15,21 22 16,1-22-16,-22 1 0,21 21 0,0-1 15,0-20-15,-21 20 0,21 22 0,0 0 16,1 21-16,-1 0 16,0 21-1,-21 22-15,21-1 0,-21 0 16,0 22-16,0-22 0,0 22 0,0-22 16,0 21-16,0-20 0,0-1 15,0 0-15,0 1 0,0-1 0,0 0 16,0-20-16,0 20 0,0-21 15,0 0-15,0 0 0,0 1 16,21-22-16,0 0 16,-21-22-1,0 1 1</inkml:trace>
  <inkml:trace contextRef="#ctx0" brushRef="#br0" timeOffset="26311.73">25612 635 0,'0'0'0,"0"21"16,21-21 15,21 0-31,-21 0 16,0 0-16,22 0 0,-1-21 0,-21 0 15,22 21-15,-1-21 0,0 21 16,-21-21-16,22 21 0,-22-22 0,21 1 15,-21 21-15,1-21 0</inkml:trace>
  <inkml:trace contextRef="#ctx0" brushRef="#br0" timeOffset="26872.1">26522 550 0,'0'0'0,"21"0"0,0-21 16,0 21-16,0-21 0,1 21 15,-1-21-15,0 21 0,-21-21 0,0 0 16,21 21-16,-21-22 0,0 1 16,-21 21-16,0 0 15,-22 0-15,22 0 0,0 0 16,0 0-16,-21 0 0,20 21 15,1-21-15,-21 22 0,21-1 0,0 0 16,-1-21-16,22 21 16,-21 0-16,21 0 0,0 1 15,0-1-15,21 0 16,1-21 0,-1 0-16,0 21 0,0-21 15,0 21-15,22-21 0,-22 0 0,0 0 16,0 21-16,0-21 0,22 0 0,-43 22 15,21-22-15,0 21 0,0-21 16,-21 21-16,21-21 0,-21 21 0,0 0 16,0 0-16,-21 1 15,0-1-15,0-21 0,-22 21 16,22-21-16,0 21 16,0-21-16,-21 0 0,20 0 0,-20 21 15,21-21-15,-21 0 0,20 0 16,1 0-16,0 0 0,-21 0 0,21 0 15,-1-21-15,1 21 0,0 0 0,21-21 16,-21 21-16,21-21 16,-21 0-16,21-1 15,0 1-15,21 0 16</inkml:trace>
  <inkml:trace contextRef="#ctx0" brushRef="#br0" timeOffset="27463.56">27136 508 0,'0'0'0,"42"-42"16,-42 21-16,21-1 16,-21 1-16,21 0 0,-21 0 15,-21 21 1,0 0 0,-21 0-16,20 0 0,-20 21 0,21-21 15,-21 21-15,-1 0 0,1 1 16,21-1-16,-22 0 0,22 0 0,0 0 15,0-21-15,21 21 0,0 1 16,0-1-16,0 0 0,0 0 16,0 0-16,21-21 0,0 0 15,0 21-15,1-21 0,20 0 0,-21 0 16,21 22-16,-20-22 16,-1 0-16,21 0 0,-21 0 0,0 0 15,1 21-15,-1-21 0,0 0 0,0 0 16,-21 21-16,0 0 15,0 0-15,-21-21 16,0 21-16,0-21 0,-1 0 16,-20 0-16,21 22 0,-21-22 0,20 0 15,-20 0-15,21 0 0,-21 0 16,20 0-16,1 0 0,0 0 0,0 0 16,0 0-16,0 0 15,21-22 32,21 22-31,-21-21-16</inkml:trace>
  <inkml:trace contextRef="#ctx0" brushRef="#br0" timeOffset="27963.46">27453 635 0,'0'0'0,"21"-21"15,0 0-15,1 21 16,-22-21-16,21 21 0,-21-22 0,21 1 16,-21 0-16,0 0 15,0 0-15,-21 21 0,0 0 16,-1-21-16,-20 21 0,21 0 15,0 0-15,0 0 0,-1 0 0,1 0 16,0 21-16,0-21 0,21 21 16,0 0-16,-21 0 0,21 0 0,-21 1 15,21-1-15,0 0 0,0 0 16,0 0-16,0 0 0,0 1 0,0-1 16,21 0-16,0-21 0,0 21 15,-21 0-15,21-21 0,0 21 16,1-21-16,-1 0 0,0 0 0,0 0 15,0 0-15,22 0 0,-22 0 16,0 0-16,0 0 0,0 0 0,0-21 16</inkml:trace>
  <inkml:trace contextRef="#ctx0" brushRef="#br0" timeOffset="28376.02">27749 487 0,'0'0'0,"-21"0"16,21-21-16,0 0 31,21 21-31,1 0 0,-1 0 0,0 0 16,0 0-16,0 0 0,22 21 16,-22-21-16,21 21 0,-21 0 0,22 0 15,-22 0-15,0 1 0,0-1 16,0 0-16,0 0 0,1 0 0,-22 0 15,0 1-15,0-1 0,0 0 16,0 0-16,0 0 0,-22-21 0,1 21 16,0 1-16,0-22 0,0 21 15,0-21 1,-1 0-16,22-21 16,0-1-1,0 1-15,0 0 0,0 0 0,0-21 16,0 20-16,0-20 0,0 21 15,22-21-15,-1-1 0,-21 22 0,21-21 16,-21 21-16,21-1 0,0 1 16,0 0-16,-21 0 0,22 0 0,-1 0 15,0 21 1,-21-22-16,21 22 0</inkml:trace>
  <inkml:trace contextRef="#ctx0" brushRef="#br0" timeOffset="28755.7">28575 0 0,'-21'0'0,"0"0"31,-1 42 1,22 1-32,0 20 15,-21-20-15,21 20 0,0-21 16,0 22-16,0-22 0,0 1 0,-21-1 16,21 0-16,0 1 0,0-1 15,0 0-15,0-21 0,0 1 0,21-1 16,-21 0-16,21 0 0,-21 0 15,22 0-15,-22 1 0,21-22 0,0 0 16,0 0-16,0 0 16,0 0-16,1-22 15,-1 22-15,-21-21 0,21 0 16,0 0-16,-21 0 0,21 0 16</inkml:trace>
  <inkml:trace contextRef="#ctx0" brushRef="#br0" timeOffset="29024.74">28427 381 0,'0'0'0,"21"0"31,21-21-31,-21 21 0,1 0 16,-1 0-16,21-21 15,-21 21-15,22 0 0,-22 0 0,0-21 16,21 21-16,-21 0 0,1 0 16,-1 0-16,0 0 0,-21-22 0,21 22 15,-42 0 17</inkml:trace>
  <inkml:trace contextRef="#ctx0" brushRef="#br0" timeOffset="29859.8">23622 1863 0,'-127'0'16,"85"0"-1,-1 0-15,1-21 0,0 21 0,-1 0 16,22 0-16,-21 0 0,21 0 16,-1-22-16,1 22 0,0 0 0,0 0 15,0 0-15,0 0 0,21-21 16,21 21 15,0-21-31,0 21 0,21 0 16,1 0-16,-1 0 0,0-21 0,22 21 15,21 0-15,-22 0 0,22-21 16,21 21-16,-22-21 0,22 21 0,0 0 16,21-22-16,-21 22 0,21 0 0,21 0 15,-21-21-15,21 21 0,-21 0 16,42 0-16,-20-21 0,-1 21 0,21 0 15,0 0-15,1-21 0,-22 21 16,21 0-16,1 0 0,-1-21 0,0 21 16,1-21-16,-1 21 0,0 0 15,-21 0-15,22-22 0,-22 22 16,0 0-16,0 0 0,0-21 16,-21 21-16,-21 0 0,21 0 0,-21 0 15,0-21-15,-21 21 0,-1 0 16,1 0-16,-22 0 0,1 0 0,-1 0 15,-20 0-15,-22 0 0,0 0 16,0 0-16,-42 0 31,0 0-31</inkml:trace>
  <inkml:trace contextRef="#ctx0" brushRef="#br0" timeOffset="30023.81">28681 1566 0,'-43'0'16,"22"0"0,21 22-1</inkml:trace>
  <inkml:trace contextRef="#ctx0" brushRef="#br0" timeOffset="31279.17">22923 3069 0,'0'0'0,"0"-21"0,0 0 16,0 0-1,0 0-15,0-1 0,0 1 16,0 0-16,0 0 0,0 0 0,0-22 16,0 22-16,-21 0 0,0-21 15,0 21-15,0-1 0,0-20 0,-22 21 16,22 0-16,-21 0 0,-1 21 16,1-22-16,0 22 0,-1 0 0,1 0 15,0 0-15,21 22 0,-22-1 16,1 0-16,0 0 0,20 21 0,-20-20 15,21 20-15,0-21 0,0 21 16,-1 1-16,1-1 0,21-21 0,0 22 16,0-22-16,0 0 0,0 0 0,0 0 15,0 0 1,21-21-16,1 0 0,-1 0 0,0 0 16,21 0-16,1 0 0,-1 0 15,0-21-15,1 21 0,-1-21 0,0 0 16,1 0-16,-1 0 0,0-1 15,1 1-15,-22 0 0,21 0 0,-21 0 16,0 0-16,1 21 0,-22-22 0,0 1 16,0 0-16,0 0 0,0 0 15,-22 0-15,1 21 0,21-22 16,-21 22-16,0 0 0,0 0 16,0 22-16,-1-1 0,22 0 15,-21 21 1,21-21-16,-21 1 0,21-1 0,0 0 15,0 0-15,0 0 0,0 0 16,21-21-16,0 0 0,1 22 16,-1-22-16,0 0 0,0 0 0,21 0 15,-20 0-15,20 0 0,0-22 16,1 1-16,-22 0 0,21 0 0,0 0 16,1 0-16,-22-22 0,0 22 15,0-21-15,0-1 0,-21 22 0,0-21 16,0 0-16,0-1 0,-21 1 15,-21 0-15,0 20 0,-1-20 0,1 0 16,-22 21-16,-20-1 16,20 1-16,-20 0 0,-1 21 0,0 0 15,1 0-15,-1 0 0,0 0 0,1 0 16,-1 42-16,21-20 0,-20 20 16,-1 0-16,22 22 0,-1-1 0,22 1 15,-1-1-15,22 1 0,0-1 16,21 1-16,0-1 0,0 1 0,21-1 15,0 1-15,1-1 0,20 1 16,0-22-16,22 0 0,-22 1 0,22-1 16,-1-21-16,1 0 0,20 1 15,1-1-15,-22-21 0,43 0 0,-21 0 16,0-21-16,-1-1 0,22 1 16,-42 0-16,20-21 0,-20-1 15,20 1-15,-20 0 0</inkml:trace>
  <inkml:trace contextRef="#ctx0" brushRef="#br0" timeOffset="31907.44">23622 2455 0,'0'0'0,"0"-21"0,0-21 0,0 21 0,-21 42 32,21 0-32,0 0 0,0 22 15,0-1-15,0-21 0,0 43 16,0-22-16,0 0 0,0 1 15,0-1-15,-21 0 0,21 1 0,-22-22 16,22 21-16,0-21 0,0 0 16,-21 1-16,21-1 0,0 0 0,-21-21 15,21-21 1,0 0 0,0-22-16,0 22 0,0-21 15,0-1-15,0 1 0,0 0 16,0-22-16,0 22 0,0-22 0,0 1 15,21 21-15,0-1 0,1 1 16,-1 0-16,0 20 0,21 1 16,-21 0-16,22 21 0,-22 0 15,0 0-15,0 0 0,0 21 0,1 0 16,-1 1-16,-21 20 0,0-21 16,0 21-16,0 1 0,0-1 0,-21 0 15,-22 1-15,22-22 0,-21 21 0,-1 1 16,1-22-16,21 0 0,-21 0 15,20 0-15,1-21 0,0 0 0,21 21 16,0-42 0,21 21-16,0-21 15,22 0-15,-1 0 0,0 0 16,22-1-16,-22 1 0,22 21 0,-22 0 16,22 0-16,-22 0 0,0 0 15,1 0-15,-22 21 0,21 1 0,-21-1 16,0 0-16,-21 0 0,0 0 0,0 22 15,0-22-15,-21 0 0,0 0 16,-21 0-16,21 0 0,-22 1 0,1-1 16,0 0-16,-1-21 0,-20 21 15,20 0-15,1-21 0,0 0 0,-1 0 16,22 0-16,0 0 0,0 0 16,21-21-16,0 0 0,0 0 15,0 0-15,21-1 0,21-20 0</inkml:trace>
  <inkml:trace contextRef="#ctx0" brushRef="#br0" timeOffset="32524.14">24532 2477 0,'0'0'15,"21"42"-15,-21 85 16,0-85-16,0 1 0,0-1 0,0-21 15,0 21-15,0-20 0,0-1 16,0 0-16,-21 0 0,21 0 0,-21-21 16,0 21-16,0-21 15,21-21 1,-22 0-16,22 0 16,0 0-16,0-22 0,0 22 0,0-21 15,0 0-15,0-22 0,0 22 0,22-1 16,-22-20-16,21 21 0,0-1 15,0 1-15,0 0 0,0 20 0,22-20 16,-1 42-16,0 0 0,1 0 16,20 0-16,-20 21 0,-22 0 0,21 22 15,-21-1-15,0 0 16,1 1-16,-22-1 0,0 0 0,0 1 16,0-1-16,0 0 0,0 1 0,0-22 15,0 21-15,-22-21 0,22 1 16,-21-22-16,21 21 0,-21 0 0,0-21 15,0 0 1,21-21 0,0 0-16,0-1 0,0-20 15,21 21-15,0-21 0,0-1 0,0 1 16,1-22-16,20 22 0,-21 0 16,0-22-16,22 22 0,-22 21 0,21-22 15,-21 43-15,0 0 0,22 0 16,-22 0-16,0 22 0,0 20 15,-21 0-15,0 1 0,21-1 0,-21 0 16,0 22-16,0-22 0,0 0 16,0 1-16,0-1 0,-21 0 0,21 1 15,-21-22-15,0 0 0,21 0 16,-21 22-16,0-22 0,-1-21 0,1 21 16,-21 0-16,21-21 0,-22 0 0,1 21 15</inkml:trace>
  <inkml:trace contextRef="#ctx0" brushRef="#br0" timeOffset="32804.07">23177 3556 0,'0'0'0,"0"21"0,22-21 15,-1 0-15,21 0 16,22 0-16,-1 0 0,22-21 15,-1 21-15,22-21 0,0 21 0,0 0 16,0-21-16,0 21 0,-1 0 16,1-21-16,21 21 0,-21-22 0,0 22 15,0 0-15,-22 0 0,22-21 16,-42 21-16,-1 0 0,1 0 16,-22 0-16,-21 0 0,0 0 0,-42 0 15,0 0-15,-42 0 16,20 0-16,-41 21 0,-1-21 0,-21 22 15</inkml:trace>
  <inkml:trace contextRef="#ctx0" brushRef="#br0" timeOffset="33015.06">23347 3874 0,'0'0'0,"-43"21"0,22-21 0,21 21 16,21-21-16,1 0 15,20 0-15,21 0 0,1 0 16,21 0-16,-1-21 0,1 21 15,21-21-15,-22 21 0,22 0 0,-21-22 16,21 1-16,-22 21 0,22 0 0,-21-21 16,0 21-16,-1 0 0,-20 0 15,-1-21-15,-20 21 0,-22 0 0,0 0 16,-42 0-16,-22 0 16,-20 0-16</inkml:trace>
  <inkml:trace contextRef="#ctx0" brushRef="#br0" timeOffset="33239.91">23558 4106 0,'0'0'0,"-84"22"0,20 20 0,1-21 16,20-21-16,22 21 0,0 0 0,42 1 15,0-22 1,22 0-16,-1 0 0,0 0 0,22 0 16,-1 0-16,22 0 0,-21 0 15,20 0-15,1 0 0,0 0 0,-1-22 16,1 22-16,-22 0 0,22 0 0,0-21 15,-22 21-15,22-21 0,-22 21 16,-20 0-16,20 0 0,-20 0 0,-22-21 16,0 21-16,-42 0 15,0 0-15,-22 21 16</inkml:trace>
  <inkml:trace contextRef="#ctx0" brushRef="#br0" timeOffset="33443.96">23431 4509 0,'0'0'0,"-63"0"0,-1 21 0,22 0 0,21-21 16,0 0-16,21 21 0,21-21 16,21 0-16,1 0 0,20 0 15,1 0-15,20 0 0,1 0 0,0-21 16,-1 21-16,1-21 0,21 21 16,-22-21-16,22 21 0,-21-22 0,0 1 15,-1 21-15,1-21 0,0 0 16,-22 21-16,-21-21 0,22 21 15,-22 0-15,-21-21 0,1 21 0,-1 0 16</inkml:trace>
  <inkml:trace contextRef="#ctx0" brushRef="#br0" timeOffset="34516.17">23368 7133 0,'21'-42'15,"0"21"-15,-21 0 16,21-1-16,-21 1 16,22 0-16,-22 0 0,21 0 0,-21 0 15,0-1-15,0 1 0,0 0 0,0 0 16,-21 0-16,-1 21 16,-20-21-16,21 21 0,-21 0 0,-1 0 15,-20 0-15,20 0 0,1 21 16,-21 0-16,20 0 0,1 0 15,0 0-15,-1 22 0,1-22 0,21 0 16,0 21-16,21-20 0,0 20 16,0-21-16,0 21 0,0-20 0,0-1 15,21 0-15,0-21 0,0 0 16,0 0-16,0 0 0,1 0 0,20 0 16,-21-21-16,0 0 0,0-1 0,22-20 15,-22 21-15,0 0 0,21-22 16,-20 1-16,-1 21 0,0-21 0,0-1 15,0 22-15,0-21 0,-21-1 16,0 22-16,0-21 0,0 21 0,0 0 16,0 42-1,0 0 1,0 0-16,0 21 0,0-20 0,0 20 16,0-21-16,0 21 0,0 1 15,22-22-15,-1 21 0,0-21 0,0 1 16,0 20-16,0-21 0,1-21 0,20 21 15,-21-21-15,21 0 0,1 0 16,-22 0-16,21 0 0,1 0 0,-1-21 16,0 0-16,1 0 0,-1 0 15,0-1-15,-21 1 0,22-21 16,-22 0-16,0-1 0,0 1 0,-21 0 16,0-22-16,0 1 0,-21 20 15,0-20-15,-21-1 0,-1 1 0,1-1 16,-22 22-16,-20-22 0,-1 22 15,0 0-15,1 21 0,-1-22 0,0 22 16,-20 0-16,-1 21 0,0 0 0,-21 0 16,21 21-16,-21 21 0,21-20 15,22 41-15,-1-21 0,0 22 0,22 21 16,20-22-16,1 22 0,0-1 16,42 1-16,0 0 0,0-1 0,0-20 15,0 21-15,42-22 0,0 1 16,1-1-16,-1 1 0,22-22 15,20 0-15,-20-21 0,20 1 0,1-1 16,0 0-16,21-21 0,-22 0 16,1 0-16,21-21 0,-22 21 0,22-43 15,-21 22-15,0-21 0,20 0 0,-20-1 16,0 1-16,-1-22 0,1 22 16,-21-21-16,-1-1 0</inkml:trace>
  <inkml:trace contextRef="#ctx0" brushRef="#br0" timeOffset="34748.18">24511 6117 0,'0'0'0,"-21"0"0,0 21 16,21 1-16,42-22 15,-21 0-15,21 0 0,1 0 16,-1 0-16,0 0 0,1 0 0,-1 0 15,22 0-15,-22 0 0,0 0 16,1 0-16,-1 0 0,0 0 0,-21 0 16,22 0-16,-22 0 0,-21-22 0,-21 22 31</inkml:trace>
  <inkml:trace contextRef="#ctx0" brushRef="#br0" timeOffset="34964.06">24786 6138 0,'0'0'0,"-21"22"15,21-1-15,-21-21 16,0 21-16,21 0 0,-22-21 0,22 42 16,0-20-16,0 20 0,0 0 0,0 1 15,0-1-15,0 0 0,0 1 16,22 20-16,-22-21 0,0 1 0,0-1 16,0 0-16,21 1 0,-21-1 15,0-21-15,0 22 0,0-22 16,0 0-16,0 0 0,0 0 0,0 0 15,21-21-15,0 0 16,0 0-16,0 0 0,1-21 16,-1 21-16</inkml:trace>
  <inkml:trace contextRef="#ctx0" brushRef="#br0" timeOffset="35476.01">25188 6752 0,'0'0'0,"21"0"16,1 0-1,-1 0-15,0-21 0,0 21 0,0 0 16,0-21-16,1 0 16,-1 21-16,0-21 0,0 21 0,0-22 15,0 1-15,1 0 0,-22 0 0,0 0 16,0 0-16,0-1 16,0 1-16,-22 21 0,1-21 0,0 21 15,0 0-15,0 0 0,-22 0 16,22 21-16,0 0 0,0 1 0,-21-1 15,42 21-15,-22-21 0,22 22 0,-21-22 16,21 21-16,0-21 0,0 22 16,0-22-16,0 0 0,21 0 0,1 0 15,-1-21-15,0 0 0,21 21 16,-21-21-16,22 0 0,-22 0 16,21 0-16,-21-21 0,22 0 0,-22 0 15,21 0-15,1 0 0,-22-1 16,21 1-16,-21 0 0,0 0 0,1-21 15,-22 20-15,0 1 0,21-21 0,-21 21 16,21 0-16,0 21 16,0 0-16,-21 21 15,21 0-15,-21 0 0,0 0 16,0 0-16,22 22 0,-22-22 16,0 0-16,0 21 0,0-20 0,0-1 15,0 0-15,0 0 16,0 0-16,0 0 0,0-42 47,21 0-47,0 0 0,0 0 15</inkml:trace>
  <inkml:trace contextRef="#ctx0" brushRef="#br0" timeOffset="35715.89">26162 6033 0,'0'0'0,"0"-43"0,0 22 0,0 0 15,0 0-15,0 42 16,0 0-16,0 21 16,-21 1-16,21-1 0,-21 0 15,21 22-15,0-1 0,0 1 0,0-1 16,0 1-16,0-1 0,0 1 0,0-1 16,0-20-16,0-1 0,0 0 15,0-20-15,0 20 0,21-21 0,-21 0 16,21-21-16,0 21 0,0-21 15,0 0-15,1 0 0,-1 0 16,-21-21-16,21 0 0,0 0 0,-21 0 16,21 0-16</inkml:trace>
  <inkml:trace contextRef="#ctx0" brushRef="#br0" timeOffset="35916.81">25950 6371 0,'0'0'0,"-42"0"16,84 0 15,-21 0-31,22 0 0,-1 0 16,0 0-16,1 0 0,20-21 0,-20 21 15,-1 0-15,21-21 0,-20 21 0,-1 0 16,0-21-16,1 21 0,-1-21 16,-21 21-16,22 0 0,-22 0 0,0 0 15</inkml:trace>
  <inkml:trace contextRef="#ctx0" brushRef="#br0" timeOffset="36272.14">23453 7811 0,'0'0'0,"-64"21"0,-42 21 16,64-42-16,21 0 0,0 21 15,63-21-15,0 0 16,22 0-16,-1 0 0,43 0 16,0-21-16,21 21 0,0 0 0,21-21 15,0 0-15,0 21 0,22-21 0,-1 21 16,22-22-16,-22 22 0,0-21 15,1 21-15,-1-21 0,-21 21 0,0-21 16,0 21-16,-42 0 0,0-21 0,-21 21 16,-1 0-16,-41 0 0,-1 0 15,-21 0-15,0 0 0,-42 0 16,-21 0-16,0 0 16,-43 0-16,0 0 0,1 0 15</inkml:trace>
  <inkml:trace contextRef="#ctx0" brushRef="#br0" timeOffset="36531.1">23114 8319 0,'0'0'15,"-233"105"-15,191-83 16,42-1-16,0 0 0,42 0 0,0-21 16,43 0-16,0 0 0,21 0 15,21 0-15,21 0 0,21 0 16,0 0-16,1-21 0,20 21 0,1-21 15,-1 21-15,1-21 0,-1 21 16,-20-22-16,-1 1 0,0 21 0,1-21 16,-43 21-16,0-21 0,0 21 0,-43 0 15,1 0-15,-43-21 0,1 21 16,-22 0-16,-42 0 0,-1 0 16,-20 0-16,-43 0 0,1 0 0,-22 0 15,0 21-15</inkml:trace>
  <inkml:trace contextRef="#ctx0" brushRef="#br0" timeOffset="36751.51">23728 8763 0,'0'0'0,"-127"42"0,-148 43 15,232-64-15,1 0 0,42 1 16,21-1-16,21-21 0,1 0 16,41 0-16,1 0 0,21 0 0,21 0 15,0 0-15,21 0 0,0 0 0,0 0 16,22 0-16,-1-21 0,-21 21 15,0-22-15,1 22 0,-1-21 0,-21 21 16,0-21-16,-21 21 0,-1 0 0,-41 0 16,-1-21-16,-41 21 15,-1 0-15,-42 0 0,-22 0 16,-20 0-16,-22 21 0,0 0 0</inkml:trace>
  <inkml:trace contextRef="#ctx0" brushRef="#br0" timeOffset="37219.36">23622 9292 0,'0'0'0,"-381"85"16,296-64-16,22 0 0,20 0 16,43 1-16,22-22 0,41 0 15,1 0-15,41 0 0,1 0 0,42 0 16,1 0-16,-1-22 0,21 22 16,22-21-16,-1 0 0,1 0 15,-1 21-15,1-21 0,-22 0 0,0-1 16,1 1-16,-22 21 0,-21-21 15,-21 0-15,-1 21 0,-41 0 0,-1-21 16,-20 21-16,-22 0 0,-42 0 16,-22 0-16,1 0 0,-21 0 15,-43 21-15,21 0 0,-42-21 0,21 21 16,-42 0-16,0 1 0,-21 20 0,-1-21 16,1 0-16,-22 22 0,22-1 15,-21 0-15,20 1 0,22-1 0,0 0 16,21 1-16,21-22 0,43 21 0,-1-21 15,22 0-15,21 1 16,21-1-16,21 0 0,21-21 0,22 0 16,20 0-16,22 0 0,0 0 0,21 0 15,0 0-15,21-21 0,0 0 16,22-1-16,-1 1 0,21 0 0,-20 0 16,-1 0-16,-21-22 0,0 22 0,1 0 15,-1 0-15,-42 0 0,-1 0 16,-20 21-16,-21-22 0,-1 22 0,-21 0 15,-20 0-15,-65 0 16,1 0-16,-22 22 0,-20-22 0,-22 21 16,-21 0-16</inkml:trace>
  <inkml:trace contextRef="#ctx0" brushRef="#br0" timeOffset="37440.24">23453 10160 0,'0'0'0,"-85"42"0,0 1 16,64-22-16,21 0 15,21 0-15,43-21 0,-1 0 0,22 21 16,21-21-16,0 0 0,21 0 0,21 0 16,-21 0-16,42 0 0,-21 0 15,22 0-15,-22 0 0,0 0 0,0-21 16,0 21-16,-21 0 0,0 0 0,-21-21 16,0 21-16,-21 0 0,-22 0 15,1 0-15,-22 0 0,-21 0 16,-63 0-16,-1 0 15,-20 0-15,-22 0 0,1 21 0</inkml:trace>
  <inkml:trace contextRef="#ctx0" brushRef="#br0" timeOffset="37688.11">24342 10499 0,'0'0'0,"-170"42"0,-317 85 16,339-106-16,21 22 16,21-1-16,1 0 0,20-21 0,21 22 15,22-22-15,21 0 0,21 21 0,21-42 16,21 22-16,22-1 0,21-21 15,20 0-15,22 21 0,0-21 0,22 0 16,20 0-16,0 0 0,22-21 16,-1 21-16,1-21 0,-22 21 0,22-22 15,-22 1-15,-21 0 0,0 0 16,0 21-16,-21-21 0,-21 0 0,0-1 16,-42 22-16,-1-21 0,1 21 0,-43 0 15,0 0-15,-42 0 16,-43 0-16,1 0 0,-22 0 15,-21 21-15,-21-21 0</inkml:trace>
  <inkml:trace contextRef="#ctx0" brushRef="#br0" timeOffset="37848.01">24236 11091 0,'0'0'15,"-212"64"-15,22-22 0,20 1 0,43-1 16,0 0-16,21-21 0,43 1 0,21-1 16,20 0-16,22 0 0,43-21 15,20 0-15,22 0 0,42 0 0,0 0 16,21-21-16,0 0 0,43 21 0,-22-21 15,43-1-15,-22 1 0,22 0 0,-22 0 16,1 0-16,-22 0 0,1-1 16,-22 1-16,-21 0 0,0 0 0</inkml:trace>
  <inkml:trace contextRef="#ctx0" brushRef="#br0" timeOffset="38720.01">24024 14161 0,'0'0'0,"0"21"16,21 0-16,0-21 15,1 0-15,-1 0 16,0-21-16,0 0 0,0-1 0,0 1 15,22 0-15,-22-21 0,0 21 0,21-22 16,-20 22-16,-1-21 0,-21 21 16,0-22-16,0 22 0,0 0 0,-21 0 15,-22 0-15,1-1 0,0 22 16,-1 0-16,1 0 0,-22 0 16,1 22-16,21-1 0,-1 0 0,1 0 15,0 21-15,-1-20 0,22-1 16,0 0-16,0 21 0,0-21 0,21 1 15,0-1-15,0 0 0,0 0 16,21-21-16,0 0 0,0 0 16,21 0-16,-20 0 0,20 0 0,0-21 15,1 0-15,-1 0 0,0-1 16,1 1-16,-1 0 0,0 21 0,1-21 16,-22 0-16,21 21 0,-21 0 0,0 0 15,1 0-15,-1 0 16,0 0-1,-21 21-15,21-21 0,-21 21 16,21-21-16,0 0 16,1 0-16,-1 0 0,0 0 15,0-21-15,0 0 0,22 0 0,-22-1 16,0 1-16,21 0 0,-21-21 16,1 21-16,-1-22 0,0 1 0,-21 0 15,0-22-15,0 22 0,-21-22 16,0 22-16,-22 0 0,1-22 0,-22 22 15,1-1-15,-1 1 0,1 21 0,-22 0 16,1 21-16,20 0 16,-21 0-16,1 21 0,-1 0 0,0 21 15,22 1-15,-1 20 0,22 1 16,0 20-16,21 1 0,-1 0 0,22-1 16,0 1-16,0 0 0,22-22 0,20 22 15,0-22-15,1-20 0,20-1 16,1 0-16,-1 1 0,22-22 0,-22 0 15,22 0-15,-22-21 0,22 0 0,-21 0 16,20 0-16,-20-21 0,20 0 16,-20-21-16,21 20 0</inkml:trace>
  <inkml:trace contextRef="#ctx0" brushRef="#br0" timeOffset="39328.03">25358 13250 0,'0'0'0,"0"-42"0,-22 0 15,1 42-15,21 21 16,0 0-16,0 0 16,0 22-16,0-1 0,0 0 0,-21 1 15,21 20-15,0 1 0,-21-1 16,21-21-16,0 22 0,0-22 0,0 22 16,-21-22-16,21-21 0,0 22 15,0-22-15,-21 0 0,21 0 0,0 0 16,0-42 15,0 0-31,0 0 0,0 0 16,0-22-16,0 1 0,0 0 0,21-1 15,-21-20-15,21-1 0,-21 1 16,0 20-16,21-20 0,0-1 0,0 22 16,1 0-16,-1-1 0,0 1 15,0 21-15,0 0 0,0 21 0,1 0 16,-1 0-16,0 0 0,0 0 0,-21 21 15,0 0-15,0 0 0,0 0 16,0 1-16,0-1 0,-21 21 16,0-21-16,0 22 0,-22-22 15,1 21-15,0-21 0,-1 0 0,-20 22 16,20-22-16,22 0 0,-21-21 0,21 21 16,0-21-16,42-21 15,0 21 1,21-21-16,1 21 0,-1-21 0,21 21 15,1 0-15,-1 0 0,1 0 16,-1 0-16,1 21 0,21 0 0,-22-21 16,-21 21-16,22 0 0,-22 1 15,-21-1-15,1 21 0,-22-21 16,0 0-16,-22 1 0,1-1 0,-21 0 16,0 0-16,-1 21 0,-20-20 15,-1-22-15,1 21 0,-1 0 0,22-21 16,0 0-16,-1 0 0,1 0 0,21 0 15,0 0-15,21-21 0,0 0 16,0-1-16,21-20 0</inkml:trace>
  <inkml:trace contextRef="#ctx0" brushRef="#br0" timeOffset="39911.44">26395 13123 0,'0'0'0,"63"22"16,-63-1-1,0 0-15,0 21 0,0-21 16,0 22-16,0-1 0,0 0 0,0 1 16,0 20-16,-21-20 0,0-1 0,0 0 15,0 1-15,21-22 0,-22 0 16,1 0-16,21 0 0,-21 0 0,0-21 31,21-21-31,0 0 16,0 0-16,0 0 0,0-22 0,0 1 15,0 0-15,0-1 0,21-20 16,-21 21-16,21-22 0,0 1 16,1-1-16,-1 22 0,-21-22 0,21 22 15,0 0-15,0 20 0,0 1 16,22 21-16,-22 0 0,0 21 0,0 1 16,0-1-16,1 21 0,-1 0 15,21 1-15,-21-1 0,0 0 0,-21 22 16,0-22-16,22 1 0,-22 20 0,0-21 15,0 1-15,0-1 0,0-21 16,0 0-16,0 1 0,0-1 0,0 0 16,0-42-1,-22 0-15,22-1 16,0 1-16,0 0 0,0-21 16,0-1-16,0 1 0,22 0 0,-1-1 15,21-20-15,-21 21 0,22-22 16,-1 1-16,0 20 0,1 1 0,-1 0 15,0 20-15,1 22 0,-1 0 16,0 0-16,-21 43 0,1-22 0,-1 21 16,-21 1-16,0-1 0,0 21 0,0-20 15,0 20-15,-21-20 0,21 20 16,-22-21-16,-20 1 0,42-1 0,-21 0 16,0 1-16,21-22 0,-21 21 15,21-21-15,0 1 0</inkml:trace>
  <inkml:trace contextRef="#ctx0" brushRef="#br0" timeOffset="40196.43">24765 14457 0,'0'0'0,"-106"42"0,21-21 0,1 22 16,20-22-16,1 0 0,20 0 15,22 0-15,21 1 0,0-1 16,43-21-16,-1 21 0,21-21 0,43 21 16,0-21-16,21 21 0,0-21 15,21 0-15,0 21 0,22-21 0,-1 0 16,0 0-16,1 22 0,-1-22 16,-21 0-16,0 0 0,-21 21 0,0-21 15,-42 21-15,0-21 0,-43 21 0,0-21 16,-42 21-16,-42 0 15,-21 1-15,-22-22 0,-21 21 0,-21 0 16</inkml:trace>
  <inkml:trace contextRef="#ctx0" brushRef="#br0" timeOffset="40895.31">23685 15431 0,'0'0'0,"-275"84"0,169-41 15,43-22-15,21 0 0,20 0 0,22 0 16,43-21-16,20 0 0,22 21 0,21-21 15,42 0-15,0 0 0,21 0 16,43 0-16,-21 0 0,41 0 0,-20 0 16,0 22-16,21-22 0,-22 0 0,1 0 15,-22 21-15,-20-21 0,-22 21 16,-21-21-16,-21 21 0,-43-21 0,1 21 16,-43 0-16,-63 1 15,-1-1-15,-41 0 0,-22 0 16,-21 0-16,0 0 0,-43 1 0,1 20 15,0-21-15,-22 21 0,-20 1 16,20-1-16,1 0 0,-1 1 0,22-22 16,-1 21-16,43 1 0,22-22 0,20 0 15,21 0-15,22-21 0,42 21 16,42-21-16,22 0 0,21 0 16,20 0-16,1 0 0,21 0 15,21-21-15,1 21 0,20 0 0,-21 0 16,0 0-16,-21 0 0,0 0 0,0 0 15,-42 0-15,0 21 0,-43-21 16,-21 21-16,-21 1 0,-42-1 16,-22 0-16,-20 21 0,-1-21 0,-42 22 15,-21-22-15,0 21 0,-22 1 16,1-1-16,-22 0 0,22 22 0,0-22 16,-1 0-16,22 1 0,21-1 15,21-21-15,43 22 0,-1-22 0,43-21 16,21 21-16,43-21 0,-1 0 15,43 0-15,-1 0 0,43-21 0,-21 21 16,42-21-16,0-1 0,1 1 16,20 0-16,-21 0 0,21 0 0,-20 21 15,-1-21-15,0 21 0,-21 0 16,-21 0-16,-22 0 0,-20 21 16,-22 0-16,-21 0 0,-21 0 0,-21 22 15,-21-1-15,-22 0 0,-20 1 16,-22-1-16,0 21 0,0 1 0,-21-1 15,21 1-15,1-1 0,20-20 0,21 20 16,1-20-16,42-1 0,21 0 16,21-21-16,21 1 0,22-22 0,20 0 15,22 0-15,21-22 0,21-20 16,22 21-16,41-21 0,22-22 0,42 1 16,1-1-16,41-21 0,1 1 15</inkml:trace>
  <inkml:trace contextRef="#ctx0" brushRef="#br1" timeOffset="49099.05">26289 8149 0,'0'-21'16,"0"0"-16,0 0 31,0 0-15,-21 21 15,0 0-16,-1 0-15,1 0 0,21 21 16,-21 0-16,0-21 0,21 21 0,0 0 16,-21 0-16,0 1 0,21-1 15,0 0-15,0 0 0,0 0 0,0 0 16,0 1-16,0-1 16,0 0-16,21 0 15,0-21-15,0 0 0,0 0 0,0 0 0,1 21 16,-1-21-16,0 0 15,0 0-15,0 0 0,0-21 16,1 21-16,-1-21 0,0 0 16,-21 0-16,21 21 0,-21-22 15,0 1-15,0 0 0,0 0 0,0-21 16,0 20-16,0 1 0,0 0 16,0-21-16,-21 21 0,0-1 15,0 1-15,-1 21 16,1 0-16,0 0 0,0 0 0,0 0 15,0 0-15,-1 0 0,1 0 16,0 21-16,-21 1 0,21-1 16,-1-21-16,1 21 0,0 21 0,0-21 15,0 1-15,21-1 0,0 0 16,0 0-16,0 0 0,0 0 0,0 1 16,0-1-16,0 0 0,21 0 15,0-21-15,0 21 0,0-21 0,22 0 16,-22 0-16,0 0 0,0 0 15,0 0-15,22 0 0,-22 0 0,0 0 16,0 0-16,0-21 0,1 21 0,-22-21 16,21 0-16,0 0 15,-21-1-15,0 1 0,0 0 0,0-21 16,0-1 0,-21 22-16,0 0 0,-1 0 0,1 21 15,0-21-15,0 21 0,0 0 0,0 0 16,-1 21-16,1-21 15,0 21-15,0 0 0,0 0 0,0 1 16,21 20-16,-22-21 0,22 0 16,-21 0-16,21 1 0,0-1 0,0 0 15,0 0-15,0 0 0,21-21 16,1 21-16,-1-21 0,0 0 16,0 0-16,0 0 0,0 0 0,1 0 15,-1-21-15,0 0 0,0 21 16,0-21-16,0 0 15,-21 0-15,22-1 0,-22 1 0,0 0 16,0 0-16,0 0 0,0 0 16,0-1-16,-22 1 0,1 21 15,0 0-15,0 0 16,21 21-16,-21 1 0,0-22 16,-1 21-16,1 0 0,21 0 15,-21 0-15,21 0 0,-21 1 0,21-1 16,0 0-16,21-21 15,0 21-15,0-21 16,1 0-16,-1 0 0,0 0 0,0 0 16,0-21-16,0 0 15,1 21-15,-22-21 0,21 21 0,-21-22 16,0 1-16,21 0 0,-21 0 0,0 0 16,0 0-16,0-1 0,-21 1 15,0 0-15,-1 21 0,1 0 16,0 0-16,0 0 15,21 21-15,-21 0 0,0 1 0,21-1 16,-22 0-16,22 0 16,0 0-16,0 0 0,0 1 15,0-1-15,22-21 0,-1 0 16,0 0 0,0 0-16,0 0 0,0 0 15,1 0-15,-1 0 0,-21-21 16,0-1-16,0 1 0,0 0 15,0 0-15,0 0 0,0 0 0,0-1 16,0 1-16,0 0 0,-21 0 16,-1 21-16,1 0 0,0 0 15,0 21-15,21 0 16,-21 0-16,21 1 0,-21-1 0,21 0 16,0 0-16,0 0 0,0 0 15,0 1-15,21-22 16,0 0-1,0 0-15,0 0 16,0 0-16,-21-22 0,0 1 16,22 21-16,-22-21 0,0 0 15,0 0-15,0 0 0,0-1 16,0 1-16,-22 21 16,1 0-1,21 21-15,-21-21 0,0 22 0,21-1 16,0 0-16,-21 0 0,21 0 15,-21 0-15,21 1 0,21-22 32,0 0-32,0 0 0,0 0 15</inkml:trace>
  <inkml:trace contextRef="#ctx0" brushRef="#br1" timeOffset="49603.24">27051 7853 0,'0'-21'16,"0"42"15,0 0-31,0 0 16,0 0-16,0 1 0,21-1 15,0 0-15,-21 0 0,21 21 16,1-20-16,-22-1 0,21 0 0,0 21 16,0-21-16,-21 1 0,21-1 15,0 0-15,-21 0 0,22 0 16,-1 0-16,0 1 16,0-22 15,-21-22 16,0 1-47,0 0 0,0 0 15</inkml:trace>
  <inkml:trace contextRef="#ctx0" brushRef="#br1" timeOffset="50168.16">27411 7768 0,'0'-21'0,"-21"21"31,-1 0-31,1 21 16,0 0-16,0 1 0,0-22 15,0 21-15,-1 21 0,1-21 0,-21 0 16,21 22-16,0-22 0,-1 21 16,-20-21-16,21 22 0,0-22 0,0 0 15,-1 21-15,1-20 0,0-1 16,0 0-16,0 0 0,21 0 15,0 0-15,-21-21 0,21 22 16,-22-22 0,22-22 171,0 1-187,0 0 16</inkml:trace>
  <inkml:trace contextRef="#ctx0" brushRef="#br1" timeOffset="56636.12">26797 8911 0,'-21'0'78,"21"-21"-46,0 0-17,0 0-15,0 0 16,0-1-1,0 1-15,0 0 16,21 21-16,0 0 16,0 0-16,0-21 0,1 21 0,-1 0 15,0 0-15,0 0 0,0 0 16,0 0-16,22 0 0,-22 0 0,0 0 16,0 0-16,0 0 0,1 0 15,-1 0-15,0 0 0,0 21 16,0 0-16,-21 0 15,0 1-15,0-1 0,0 0 16,0 0-16,0 0 0,0 0 0,0 1 16,-21 20-16,21-21 0,-21 0 15,0 22-15,0-22 0,-1 0 0,-20 21 16,21-21-16,0 22 0,-22-22 16,22 21-16,0-21 0,-21 22 0,21-22 15,-1 0-15,1 21 0,21 1 16,-21-22-16,21 21 0,-21-21 0,21 1 15,0 20-15,0-21 0,0 0 16,0 22-16,0-22 0,0 0 16,0 0-16,21 0 0,0 0 0,0 1 15,1-1-15,20 0 0,-21-21 16,0 21-16,22-21 0,-22 0 16,21 21-16,-21-21 0,22 0 0,-22 0 15,21 0-15,-21 0 0,22 0 16,-22-21-16,0 21 0,0-21 0,0 21 15,0-21-15,1 0 0,-22-1 16,0 1-16,-22 0 31,1 21-31,0 0 16,0 0-16,0 0 0,0 21 16,-1-21-16,1 21 0,0 1 0,0-22 15,0 21-15,0 0 0,-1 0 16,22 0-16,-21 0 0,0 1 15,21-1-15,0 0 0,0 0 16,0 21-16,0-20 0,0-1 0,0 0 16,0 0-16,0 0 0,0 0 0,0 22 15,0-22-15,0 0 0,0 0 16,0 22-16,0-22 0,0 21 0,0-21 16,0 0-16,0 22 0,0-22 0,0 21 15,0-21-15,0 1 16,21 20-16,-21-21 0,21 0 0,-21 0 15,0 1-15,0-1 0,0 0 0,0 0 16,0 0-16,0 0 0,0 1 16,0-1-16,0 0 0,0 0 15,-21 0-15,0-21 0,0 21 0,0 1 16,0-22-16,-1 21 0,1-21 0,-21 21 16,21 0-16,-22-21 0,22 0 15,-21 21-15,21-21 0,-22 0 16,22 0-16,0 0 0,-21 0 0,21 0 0,-1 0 15,1 0-15,0 0 16,0 0 0,21-21-16,0 0 15,0 0-15,0 0 0,0-1 16,21 1-16,0 0 0,-21-21 16,21 21-16</inkml:trace>
  <inkml:trace contextRef="#ctx0" brushRef="#br1" timeOffset="57436.19">28088 9186 0,'0'-21'16,"0"42"46,21-21-46,-21 22-16,0-1 0,0 0 16,0 0-16,0 0 0,0 0 0,0 1 15,0-1-15,0 0 0,0 0 16,0 21-16,0-20 0,0-1 0,0 0 15,0 21-15,0-21 0,0 1 0,0 20 16,0-21-16,0 0 16,0 0-16,0 1 0,0-1 0,0 0 15,0 0-15,0 0 16,0 0 0,21-21-1,1 0-15,-1 0 16,21 0-16,-21-21 0,22 21 0,-22-21 15,21 0-15,0 0 0,1 0 0,20-22 16,-20 22-16,20-21 0,1-1 16,20 1-16,-20 21 0,20-21 0,22-1 15,-21 1-15,0 0 16,20 20-16,-20-20 0,0 21 0,-1 0 16,1 0-16,0-1 0,-1 1 0,-20 0 15,21 21-15,-22-21 0,1 21 16,-22-21-16,0 21 0,1 0 0,-22 0 15,0 0-15,0 0 0,0-21 16,0 21 0,-42 0 62,0 0-78,0 0 15,0 0-15,0 21 0</inkml:trace>
  <inkml:trace contextRef="#ctx0" brushRef="#br1" timeOffset="64536.67">17653 10351 0,'-21'0'0,"21"21"16,0 0-16,-21 0 15,21 0-15,0 0 16,0 1 0,21-22-1,0 0 1,0 0-16,0 0 15,0 0-15,1-22 0,20 1 0,-21 0 16,0 0-16,0-21 0,1 20 0,20 1 16,-21 0-16,0-21 15,-21 21-15,21-1 0,-21 1 0,0-21 16,0 21-16,0 0 0,0-1 16,0 1-16,0 0 0,-21 0 15,0 21-15,0 0 0,0 0 16,0 0-16,-1 21 0,1 0 15,0 0-15,0 1 0,0-1 0,0 0 16,-1 21-16,22 1 0,-21-1 16,21 0-16,-21 1 0,21-1 0,0 0 15,0 1-15,0-22 0,0 21 16,0-21-16,21 0 0,0 1 0,1-1 16,-1 0-16,0-21 0,0 0 15,0 0-15,0 0 0,22 0 0,-22 0 16,21 0-16,-21-21 0,22 0 15,-1-1-15,0 1 0,1-21 0,-1 21 16,0-22-16,1 1 0,-1 21 16,0-21-16,-20-1 0,-1 22 0,0 0 15,0-21-15,0 20 0,-21 1 0,0 0 16,0 0 0,-21 42-1,21 0-15,-21-21 16,21 21-16,0 22 0,-21-22 15,21 0-15,-21 0 0,21 22 0,-22-22 16,22 21-16,-21-21 0,21 0 16,0 1-16,0-1 0,0 0 0,0 0 15,-21 0-15,21 0 16,0-42 15,21 0-31,0 0 0,-21 0 16,22 0-16,-1-22 0,-21 22 15,21-21-15,-21 21 0,21-22 0,0 22 16,0 0-16,-21 0 0,22 0 16,-1-1-16,0 22 15,0 0-15,0 0 0,-21 22 16,21-1-16,-21 0 0,22 0 16,-1 0-16,-21 0 0,21 1 0,0 20 15,-21-21-15,21 0 0,-21 22 0,21-22 16,-21 0-16,22 0 0,-1 0 15,0 0-15,0 1 0,0-22 16,0 0-16,1 0 16,-1 0-16,0 0 15,-21-22-15,21 1 0,0 0 16,0 0-16,1 0 0,-1 0 0,0-1 16,0-20-16,0 21 0,0-21 15,22-1-15,-22 22 0,21-21 0,-21 21 16,22-1-16,-22 1 0,21 0 15,-21 21-15,1 0 0,-1 0 0,0 0 16,0 0-16,0 0 0,0 0 0,-21 21 16,22 0-16,-22 1 15,21-1-15,-21 0 0,0 0 0,0 0 16,0 0-16,0 1 0,0-1 16,21-21-16,-21 21 15,0 0-15,0 0 16,21-21-1,-21-21 1,0 0-16,0 0 16,0 0-16,0-1 15,0 1-15,0 0 0,-21 0 16,21 0-16,-21 0 0,0-1 0,21 1 16,-22 0-16,1 21 0,0 0 15,0 0-15,0 0 0,0 0 16,-1 0-16,1 0 0,0 0 0,-21 21 15,21 0-15,-1 1 0,1-1 16,0 0-16,0 21 0,0-21 16,0 22-16,-1-1 0,22-21 0,0 22 15,0-22-15,0 0 0,0 21 16,0-21-16,0 1 0,0-1 0,0 0 16,0 0-16,22-21 0,-22 21 0,21-21 15,0 0-15,0 0 0,0 0 16,0 0-16,22 0 0,-22 0 0,0-21 15,0 0-15,0 21 0,22-42 0,-22 20 16,0 1-16,0-21 0,0 21 16,1-22-16,-1 1 0,21-64 15,-21 64-15,0 0 0,1-22 16,-1 22-16,-21-22 0,21 1 16,0 20-16,-21-20 0,21 21 0,0-1 15,-21 1-15,22 21 0,-22-22 16,0 22-16,0 0 0,0 0 0,0 0 15,-22 21 1,1 21-16,0 0 16,0 0-16,0 0 0,0 22 0,-1-22 15,1 21-15,0 1 0,0 20 16,21-21-16,0 1 0,-21-1 0,21 0 16,0 1-16,0-1 0,0 0 15,0 1-15,0-1 0,0-21 16,21 22-16,-21-22 0,21 0 0,0 21 15,0-21-15,1 1 0,-1-1 16,0-21-16,0 0 0,0 0 16,0 0-16,1 0 0,-1 0 0,0 0 15,0 0-15,0 0 0,0-21 0,1-1 16,-1 1-16,0 0 16,-21 0-16,0 0 15,0 0-15</inkml:trace>
  <inkml:trace contextRef="#ctx0" brushRef="#br1" timeOffset="65199.33">17843 11197 0,'0'0'0,"-21"-21"16,42 0 31,1 21-32,-1 0-15,21 0 0,0 0 0,1 0 16,20 0-16,1 0 0,-1-21 16,22 21-16,0 0 0,-1 0 0,1 0 15,21 0-15,-22 0 0,1-21 0,21 21 16,-21 0-16,-1-22 0,1 22 15,0 0-15,-22 0 0,1-21 16,-1 21-16,1 0 0,-1 0 0,-21-21 16,1 21-16,-22 0 0,21 0 15,-21 0-15,1 0 0,-1-21 0,0 21 16,0 0-16,-42 0 31,0 0-31,0 0 16,-1 0-16,1 0 0,0 0 0,0 0 15,0 0-15,-22 0 0,22 0 16,0 0-16</inkml:trace>
  <inkml:trace contextRef="#ctx0" brushRef="#br1" timeOffset="65583.16">18288 11218 0,'0'0'0,"-21"0"0,-64 22 16,64-22-1,21 21-15,-21-21 0,21 21 16,21-21 0,21 0-16,-21 0 15,43 0-15,-22 0 0,22 0 16,-1 0-16,1 0 0,-1 0 0,22 0 15,0 0-15,-22 0 0,22 0 16,-22-21-16,22 21 0,-22 0 0,1-21 16,-1 21-16,1-22 0,-22 22 0,1 0 15,-1 0-15,0-21 0,1 21 16,-22 0-16,0 0 0,0 0 0,0 0 16,0 0-16</inkml:trace>
  <inkml:trace contextRef="#ctx0" brushRef="#br1" timeOffset="73603.88">26522 8149 0,'0'-21'0,"-21"0"31,-1 0-31,1 21 15,21-21-15,-21 21 16,0 0-16,0-22 0,0 22 16,-1 0-16,1 0 0,0 0 15,0 0-15,0 0 0,0 0 16,-1 0-16,1 0 0,0 22 0,0-22 16,0 21-16,0 0 15,-1 0-15,1-21 0,0 21 0,21 0 16,-21-21-16,0 22 0,21-1 0,0 0 15,0 0-15,0 0 0,0 0 16,0 1-16,0-1 0,0 0 16,0 0-16,0 0 0,21 0 15,0 1-15,0-22 0,0 21 16,1-21-16,-1 21 0,0-21 16,0 0-16,0 0 15,0 0-15,1 0 0,-1 0 0,0 0 16,0 0-16,0 0 0,0 0 0,1-21 15,-1 0-15,0 21 0,0-22 16,0 1-16,-21 0 0,0 0 0,21 0 16,-21 0-16,0-1 0,0-20 15,0 21-15,0 0 0,0-22 0,0 22 16,-21 0-16,0 0 0,0 0 0,0 21 16,0-21-16,-1 21 15,1 0-15,0 0 0,0 0 0,0 0 16,-22 0-16,22 0 0,0 21 15,0 0-15,0 0 0,-22 0 0,22 0 16,0 1-16,0 20 0,21-21 0,-21 0 16,21 0-16,-21 22 0,21-22 15,0 0-15,0 0 0,0 0 16,21-21-16,0 22 16,0-22-16,0 0 0,0 0 0,22 0 15,-22 0-15,0 0 0,21 0 0,-20 0 16,-1-22-16,21 22 0,-21-21 15,0 0-15,-21 0 16,0 0-16,0 0 0,0-1 0,0 1 16,0 0-16,-21 0 0,21 0 15,-21 0-15,0 21 0,0-22 0,0 22 16,-1 0-16,1 0 0,0 0 16,0 0-16,0 22 0,0-22 15,-1 21-15,22 0 0,-21 0 0,0 0 16,21 0-16,0 1 0,0-1 15,0 0-15,0 0 0,0 0 0,0 0 16,0 1-16,0-1 16,21-21-16,0 0 0,1 0 0,-1 0 15,0 0-15,0 0 0,0 0 16,0 0-16,22-21 0,-22-1 16,0 22-16,0-21 0,0 0 0,-21 0 15,0 0-15,0 0 0,0-1 0,0 1 16,0 0-16,0 0 0,0 0 15,-21 21 1,0 21 0,0 0-16,21 0 0,-21-21 0,0 21 15,-1 1-15,22-1 0,0 0 0,-21 0 16,21 0-16,0 0 0,0 1 16,21-22-1,1 0 1,-1 0-16,0 0 15,-21-22-15,21 22 0,0-21 0,0 0 16,-21 0-16,0 0 16,0 0-16,0-1 0,0 1 15,0 0-15,-21 21 32,0 21-17,0-21-15,21 21 16,0 1-16,-21-1 0,21 0 15,0 0-15,0 0 32,21-21-17,-21 21-15</inkml:trace>
  <inkml:trace contextRef="#ctx0" brushRef="#br1" timeOffset="74539.88">28279 9821 0,'0'-21'15,"-22"21"-15,22 21 63,0 1-63,0-1 0,22 0 15,-22 0-15,21 0 0,-21 0 16,21 1-16,-21 20 0,21-21 16,-21 0-16,0 0 0,0 1 0,21-1 15,-21 0-15,0 0 0,21 0 16,-21 0-16,0 1 0,0-1 0,0 0 15,22-21-15,-22 21 0,21-21 16,0 21 0,0-21-16,0 0 0,0 0 15,1 0-15,-1-21 0,21 0 0,0 0 16,22 21-16,-22-21 0,22-22 16,20 22-16,-20 0 0,21-21 0,-22 20 15,22 1-15,-22-21 0,22 21 16,-22 0-16,1-1 0,-22 1 15,22 0-15,-22 21 0,-21 0 0,0-21 16,1 21-16,-1 0 0,0 0 16,-42 21 31,0-21-47,-1 21 0,-20 0 15,21-21-15,-21 22 0,-1-1 16</inkml:trace>
  <inkml:trace contextRef="#ctx0" brushRef="#br1" timeOffset="75052.21">28025 10499 0,'0'0'0,"-22"0"15,22 21 1,-21 0-16,0-21 0,21 21 16,0 0-16,-21-21 0,21 22 0,0-1 15,-21 0-15,21 0 0,0 0 16,0 0-16,0 1 0,0-1 0,0 0 15,0 0-15,0 0 0,21-21 0,-21 21 16,0 1-16,21-1 0,0-21 16,0 21-16,1-21 0,-1 0 0,0 0 15,21 0-15,-21 0 0,22 0 0,-1-21 16,22 0-16,-22 21 0,21-22 16,1-20-16,21 21 0,-1 0 15,1 0-15,0-1 0,-1 1 0,1-21 16,0 42-16,-22-21 0,22 0 15,-22-1-15,1 1 0,-22 21 0,0 0 16,1-21-16,-1 21 0,-21 0 0,0 0 16,1 0-16,-1 0 0,-21-21 15,21 21-15,-42 0 32,0 21-32,-1-21 0,1 21 15,-21-21-15,21 21 0,-22 1 0,22-22 16,-21 21-16,0-21 0</inkml:trace>
  <inkml:trace contextRef="#ctx0" brushRef="#br1" timeOffset="75531.7">28130 10943 0,'0'21'16,"0"1"-16,0-1 15,0 0 1,0 0-16,0 0 0,0 0 0,0 1 15,0-1-15,0 0 0,-21 0 0,21 0 16,0 0-16,0 22 0,0-22 16,0 0-16,0 0 0,0 0 15,0 1-15,0-1 0,21-21 16,1 0-16,-1 0 0,0 0 16,0 0-16,21 0 0,1-21 15,-1-1-15,22 1 0,-1-21 0,1 21 16,20-22-16,1 22 0,0-21 15,-1 0-15,1 20 0,0-20 16,-1 21-16,1 0 0,0-22 0,-22 22 16,-21 21-16,22-21 0,-22 0 0,1 21 15,-22 0-15,0-21 0,0 21 16,-42-21 0,0 21-1,0 0-15,-1-22 0</inkml:trace>
  <inkml:trace contextRef="#ctx0" brushRef="#br1" timeOffset="76116.62">28469 8932 0,'0'0'0,"21"-21"16,-21 0-1,0 42 1,0 0 0,0 1-16,0-1 0,0 0 15,0 21-15,0-21 0,0 22 0,0-1 16,0 0-16,0 1 0,0-22 15,0 21-15,0 1 0,0-22 0,-21 0 16,21 21-16,0-21 0,0 1 16,0-1-16,21-21 15,0 0-15,22-21 16,-22-1-16,21 1 0,1 0 16,-1 0-16,0-21 0,22 20 0,-22-20 15,22 0-15,-1 21 0,-21-22 0,22 1 16,-22 0-16,22-1 0,-22 22 15,0 0-15,1-21 0,-22 42 16,21-22-16,-21 1 0,1 21 0,-1 0 16,0 0-16,0 0 15,-21 21-15,0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1T05:32:3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572 0,'21'0'16,"-21"-22"31,0 1-31,0 0-1,0 0-15,0 0 0,0 0 16,0-1-1,0 44 32,0-1-47,0 0 16,0 0-16,0 21 0,0-20 0,0 20 16,-21 0-16,21 1 0,-21-1 15,21 0-15,0 1 0,0 20 16,-21-21-16,21 1 0,-21-1 0,21 0 15,0 1-15,0-1 16,0 0-16,0-20 0,0-1 16,0 0-16,0 0 0,0 0 0,0 0 15,21-21 1,0 0 0,0-21-16,0 0 15,0-21-15,1 21 16,-1-1-16,0-20 0,-21 21 0,21-21 15,0-1-15,0 1 0,1 0 16,-1-1-16,0 1 0,0 21 16,0-22-16,0 22 0,-21-21 0,22 21 15,-1 0-15,-21-1 16,0 1-16,0 0 0,21 21 16,-21 21 15,0 0-31,-21 1 0,21-1 15,0 0-15,-21 21 0,21 1 16,-22-1-16,22 0 0,-21 1 16,21-22-16,0 21 0,0 0 0,0-20 15,0 20-15,0-21 0,0 0 16,0 0-16,0 1 0,21-1 16,1 0-16,-1-21 0,0 0 15,21 21-15,-21-21 0,1 0 16,20 0-16,-21 0 0,21 0 0,1-21 15,-1 0-15,-21 0 0,22-1 16,-1 1-16,0 0 0,1-21 0,-22-1 16,21 1-16,-21 0 0,0-1 15,22-20-15,-22 21 0,0-1 16,21-63-16,-20 64 16,-22 21-16,21 0 0,-21 0 15,0-1-15,-21 44 47,-1-1-47,22 0 0,-21 21 0,0-21 16,0 22-16,21-1 0,-21 0 15,0 1-15,-1-1 0,22 0 0,0 1 16,0-1-16,0 0 0,0-20 16,0 20-16,0-21 0,0 0 15,0 0-15,22 1 0,-1-1 0,0 0 16,0-21-16,21 0 0,-20 0 15,-1 0-15,21 0 0,0 0 0,1-21 16,-22 0-16,21-1 0,1 1 16,-1 0-16,-21-21 0,21-1 15,1 1-15,-22 0 0,0-1 16,21-20-16,-20 21 0,-1-22 16,0 22-16,0-1 0,-21 1 0,0 0 15,21-1-15,-21 22 0,0 0 16,0 0-16,-21 21 31,0 21-31,21 0 0,-21 22 16,0-22-16,-1 21 0,1 0 0,0 1 15,0-1-15,0 0 0,21 1 16,-21-1-16,21 0 0,-22 1 16,1-1-16,21 0 0,0 1 0,0-22 15,0 0-15,0 21 0,0-20 16,0-1-16,0 0 0,0 0 15,21-21 1,1 0 0,-1 0-16,-21-21 15,21 0-15,0 0 0,0-1 0,-21-20 16,21 21-16,1 0 0,-1-22 16,0 22-16,21 0 0,-21 0 15,1 0-15,-1 0 0,0 21 0,0 0 16,0 0-16,0 21 31,-21 0-31,0 0 0,0 0 16,0 0-16,0 1 0,0-1 0,22 21 15,-22-21-15,0 0 0,0 1 16,21-1-16,0-21 0,0 21 16,0 0-16,0 0 0,1-21 0,20 21 15,-21-21-15,21 0 0,1 0 16,-1 0-16,0 0 0,1 0 0,-1 0 15,-21-21-15,22 21 0,-1-21 16,0 0-16,1 0 0,-22 0 0,21-1 16,-21-20-16,0 21 0,1-21 15,-1-1-15,-21 22 0,0-21 16,0-1-16,0 1 0,0 21 16,0 0-16,0 0 0,-21-1 0,-1 1 15,1 21-15,-21 0 0,21 0 16,0 0-16,-22 0 0,22 21 15,0 1-15,0-1 0,0 0 0,-1 0 16,1 21-16,0-20 0,0 20 16,21-21-16,0 21 0,-21-20 0,21 20 15,0-21-15,0 0 0,0 22 16,0-22-16,0 0 0,0 0 16,0 0-16,21-21 15,0 0-15,0 0 16,0 0-16,1 0 0,-1 0 15,0-21-15,0 0 0,21 0 0,-20 0 16,-1-22-16,0 22 0,0-21 16,0-1-16,0 1 0,1 21 15,-1-21-15,0 20 0,-21 1 0,21 0 16,-21 0-16,21 21 0,-21 21 31,0 0-15,0 22-16,0-22 0,0 0 15,0 21-15,-21-21 0,21 1 16,0 20-16,0-21 0,0 0 0,0 0 16,0 1-16,0-1 15,21 0-15,0-21 0,1 0 0,-1 0 16,0 0-16,0 0 0,21 0 16,-20 0-16,-1-21 0,21 0 0,-21-1 15,22 1-15,-22 0 0,0-21 16,0-1-16,0 1 0,0 0 15,1-1-15,-1-20 0,0-1 0,0 22 16,-21-21-16,21 20 0,0-20 16,-21 20-16,0 1 0,22 21 15,-22-21-15,21 20 0,-21 1 16,0 0-16,-21 21 16,21 21-1,-22 0-15,1 22 0,21-1 0,0-21 16,-21 22-16,0-1 0,21 21 15,-21-20-15,21-1 0,0 22 0,-21-22 16,21 0-16,0 1 0,0-1 16,0 0-16,0 1 0,0-22 15,0 21-15,0-21 0,0 0 0,21 1 16,-21-1-16,21-21 0,0 21 16,0-21-16,0 0 0,22 0 15,-22 0-15,0 0 0,0-21 16,0 0-16,1-1 0,-1 1 15,21 0-15,-21 0 0,0-21 0,1 20 16,-22-20-16,21 21 0,-21-21 16</inkml:trace>
  <inkml:trace contextRef="#ctx0" brushRef="#br0" timeOffset="235.09">4805 720 0,'21'21'0,"21"-21"16,-21 0-16,22 0 0,-22 0 15,21 0-15,1 0 0,-22 0 0,21 0 16,0 0-16,-20 0 0,20 0 16,-21 0-16,21 0 0,-20 0 0,-1-21 15,0 21-15,0 0 0,0 0 16,0-21-16,-21-1 15</inkml:trace>
  <inkml:trace contextRef="#ctx0" brushRef="#br0" timeOffset="724.01">6879 762 0,'0'0'0,"0"-21"15,0 42 1,0 0-1,0 0-15,0 1 0,0 20 16,0-21-16,0 21 0,-21 1 16,0-22-16,21 21 0,-21-21 0,21 22 15,-22-22-15,22 21 0,-21-21 16,21 1-16,-21-1 0,21 0 0,0 0 16,0-42 15,21 0-16,-21 0-15</inkml:trace>
  <inkml:trace contextRef="#ctx0" brushRef="#br0" timeOffset="1164.03">7556 720 0,'0'0'0,"-21"0"15,0 0-15,0 0 16,-21 0-16,20 0 0,1 21 16,-21 0-16,21 0 0,-22 0 0,22 1 15,-21-1-15,21 0 0,0 0 16,21 0-16,0 0 0,-22 1 0,22-1 16,0 0-1,22-21-15,-1 0 16,21 0-16,-21 0 0,22 0 15,-1 0-15,0 0 0,1 0 0,-1 0 16,0 0-16,1 0 0,-1 0 16,-21 0-16,21 0 0,-20 0 0,20 21 15,-21 0-15,-21 0 16,0 1-16,-21-1 0,0-21 16,0 21-16,-1 0 0,-20 0 15,0-21-15,-1 21 0,1 1 0,21-22 16,-21 21-16,-1-21 0,22 0 15,-21 0-15,21 0 0,-1 21 16,1-21-16,0 0 0,0 0 16,0 0-16,21-21 15,-21 0-15,21-1 16,0 1-16,0 0 0</inkml:trace>
  <inkml:trace contextRef="#ctx0" brushRef="#br0" timeOffset="1407.93">6879 529 0,'0'0'0,"-21"0"15,0 0-15,0 0 16,105 0 46,-41 0-62,-22 0 16</inkml:trace>
  <inkml:trace contextRef="#ctx0" brushRef="#br0" timeOffset="1935.73">9229 550 0,'0'0'0,"-22"0"0,1-21 0,0 21 16,0 0-16,0 0 0,0 0 16,-1-21-16,1 21 0,0 0 0,42 0 31,0 0-15,22 0-16,-1 0 0,0 0 15,22 0-15,-1 0 0,1 0 0,21 0 16,-1 0-16,-20 0 0,20 0 15,1 0-15,0 0 0,-1 0 0,-20 0 16,-1 0-16,-20 0 0,-1 0 16,0 0-16,-20 0 0,-1 0 0,-21 21 31,-21 0-31,-1-21 0,1 0 0,-21 0 16,0 22-16,-1-22 15</inkml:trace>
  <inkml:trace contextRef="#ctx0" brushRef="#br0" timeOffset="2243.91">9525 635 0,'-21'0'15,"0"0"1,21 21-16,0 0 15,0 1-15,0-1 16,0 0-16,0 21 0,0 1 0,0-1 16,-22 0-16,22 1 0,0-1 15,-21 21-15,21-20 0,-21-1 0,21 0 16,0-20-16,0 20 0,-21-21 16,21 21-16,-21-20 0,21-1 0,0 0 15,0-42 32,0 0-47</inkml:trace>
  <inkml:trace contextRef="#ctx0" brushRef="#br0" timeOffset="2643.72">9737 1101 0,'0'42'16,"0"-21"-16,-22-21 16,-20 0-16,63 0 15,0 0 1,1 0-16,20 0 0,-21-21 0,0 21 16,22-21-16,-1 0 0,-21 0 15,21-1-15,1 1 0,-22 0 16,0 0-16,0-21 0,0 20 15,-21 1-15,0 0 0,0 0 0,0 0 16,0 0-16,-21 21 0,-21 0 16,21 0-16,-22 0 0,1 0 0,0 21 15,-1 0-15,1 0 0,0 21 16,21-20-16,-22 20 0,22-21 0,-21 21 16,21 1-16,-1-22 0,22 21 15,0-21-15,-21 22 0,21-22 16,0 0-16,0 0 0,0 0 0,0 1 15,21-22-15,1 21 0,-1-21 16,0 0-16,0 0 16,21 0-16,1 0 0,-1-21 0,0-1 15,1 22-15</inkml:trace>
  <inkml:trace contextRef="#ctx0" brushRef="#br0" timeOffset="3071.7">10604 995 0,'0'0'15,"22"-21"-15,-22 0 0,-22 21 32,1 0-32,0 0 0,0 0 15,-21 0-15,20 21 0,-20 0 16,21-21-16,-21 21 0,20 0 16,1 0-16,-21 1 0,42-1 0,-21-21 15,21 21-15,0 0 0,0 0 16,0 0-16,21 1 15,0-22-15,0 0 0,0 21 16,22-21-16,-22 21 0,0-21 0,21 0 16,1 21-16,-22-21 0,0 21 15,21-21-15,-20 21 0,-1-21 0,-21 22 16,0-1 0,0 0-16,-43-21 15,22 21-15,0 0 0,-21-21 16,-1 0-16,1 0 0,0 0 15,-1 0-15,1 0 0,21 0 0,-21 0 16,-1 0-16,22 0 0,0 0 16,0-21-16,0 21 0,-1 0 0,22-21 15,-21 21-15,21-21 16,0 0-16,21-1 16,22 22-16,-22-21 0,0 0 15,21 0-15,-20 0 0</inkml:trace>
  <inkml:trace contextRef="#ctx0" brushRef="#br0" timeOffset="3391.99">11155 550 0,'0'0'0,"-21"0"31,-1 0-31,1 22 0,21-1 0,-21 0 15,0 0-15,0 0 0,21 22 16,-21-1-16,-1 0 0,1 1 0,21-1 16,-21 21-16,0-20 0,0-1 15,0 0-15,21 22 0,-22-22 16,1 1-16,21-1 0,0-21 0,0 21 16,0-20-16,0 20 0,0-21 15,0 0-15,0 0 0,21 1 16,1-22-16,-1 0 0,0 0 15,0 0-15,0 0 0,0 0 0,1 0 16,20-22-16,-21 1 0,0 21 16,0-21-16,1-21 0,-1 21 0,0-1 15</inkml:trace>
  <inkml:trace contextRef="#ctx0" brushRef="#br0" timeOffset="3587.88">10774 1058 0,'0'0'0,"-21"0"0,-22 0 16,64 0 15,1 0-31,-1 0 16,21 0-16,-21 0 0,22-21 0,-22 21 16,21 0-16,0-21 0,22 0 15,-22 21-15,1-21 0,-1 21 16,21-21-16,-20-1 0,-1 22 0</inkml:trace>
  <inkml:trace contextRef="#ctx0" brushRef="#br0" timeOffset="3870.94">11917 677 0,'0'0'0,"-21"0"0,-1 0 16,1 0-16,0 0 15,0 22-15,21-1 0,0 0 16,-21 0-16,0 21 0,-1-20 16,22 20-16,0 0 0,-21 1 15,21-1-15,-21 0 0,0 1 16,21-1-16,-21-21 0,0 21 0,-1 1 16,22-22-16,-21 21 0,21-21 15,-21 1-15,21-1 0,0 0 0,0 0 16,0 0-16,0-42 31,0 0-31</inkml:trace>
  <inkml:trace contextRef="#ctx0" brushRef="#br0" timeOffset="3947.89">11705 699 0,'0'0'0</inkml:trace>
  <inkml:trace contextRef="#ctx0" brushRef="#br0" timeOffset="4151">11726 550 0,'0'22'16,"0"-1"-16,0 0 0,0 0 16,0 21-16,21-20 0,1 20 0,-1 0 15,0 1-15,0 20 0,0-21 16,0 1-16,1-1 0,20 0 0,-21 1 16,0-22-16,0 21 0,1-21 15,-1 22-15,-21-22 0,0 0 0,0 0 16,0 0-16,0 1 0,0-1 15,21-21 17,-21-21-17,21-1-15,-21 1 0,21-21 0</inkml:trace>
  <inkml:trace contextRef="#ctx0" brushRef="#br0" timeOffset="4421.05">12340 550 0,'0'0'0,"0"-21"0,0 42 31,-21 1-31,21-1 16,0 0-16,-21 0 0,21 21 0,-21 1 16,-1-1-16,22 0 0,0 22 15,-21-22-15,0 22 0,0-22 0,0 0 16,21 1-16,-21-1 0,-1 0 15,1 1-15,21-22 0,-21 0 0,21 0 16,0 0-16,0 1 0,0-1 16,0 0-16,21-42 31,0 0-31,1-1 0</inkml:trace>
  <inkml:trace contextRef="#ctx0" brushRef="#br0" timeOffset="4583.96">13293 614 0,'0'0'0,"0"-21"0,0-22 16,-22 22-16,1 21 15,0 0-15,0 0 0,-21 0 0,-22-21 16</inkml:trace>
  <inkml:trace contextRef="#ctx0" brushRef="#br0" timeOffset="5155.81">12615 1101 0,'0'42'0,"0"-21"16,0 0-16,0 22 0,0-22 0,0 21 16,0-21-16,0 1 0,0-1 0,0 0 15,21 0-15,1 0 0,-1 0 16,0-21-16,21 0 0,-21 0 0,22 0 15,-22 0-15,21 0 0,1 0 16,-22 0-16,21 0 0,0-21 0,-20 0 16,-1 21-16,0-21 0,0 0 15,0 0-15,-21-22 0,0 22 16,0 0-16,0-21 0,0 20 0,0 1 16,-21 0-16,21 0 0,-21 0 15,-21 21-15,20 0 0,1 0 0,-21 0 16,21 0-16,-22 0 0,22 0 15,-21 0-15,21 21 0,0-21 0,-1 21 16,44-21 15,-1 0-15,0 0-16,21 0 0,-21 0 0,22 0 16,-22-21-16,21 21 0,-21 0 15,1 0-15,-1 0 0,0 0 16,0 0-16,0 0 15,-21 21-15,0 0 16,0 0-16,0 1 0,0 20 16,0-21-16,0 0 0,0 22 15,-21-22-15,0 0 0,21 21 0,-21-21 16,0 22-16,21-1 0,0-21 16,-22 22-16,22-22 0,-21 21 0,21-21 15,0 22-15,-21-22 0,21 21 0,0-21 16,0 0-16,0 1 0,0-1 15,-21 0-15,21 0 0,0-42 47,0 0-47,0 0 0,0-1 0,21-20 16</inkml:trace>
  <inkml:trace contextRef="#ctx0" brushRef="#br0" timeOffset="5643.45">13187 614 0,'0'0'0,"-21"0"0,21-21 16,-22 21-16,1-21 0,0 21 0,0 0 15,0 0-15,0 0 0,-1 0 16,1 0-16,-21 0 0,21 0 16,0 21-16,-1 0 0,-20 0 15,21 0-15,0 22 0,-22-1 0,22 0 16,-21 1-16,21-1 0,0 21 16,-1-20-16,1 20 0,0-20 0,0-1 15,21 21-15,0-41 0,0 20 16,0 0-16,0-21 0,21 1 0,0-1 15,22 0-15,-22-21 0,21 21 16,0-21-16,1 0 0,-1 0 16,0 0-16,1 0 0,-1 0 0,-21-21 15,22 21-15</inkml:trace>
  <inkml:trace contextRef="#ctx0" brushRef="#br0" timeOffset="6923.74">2074 1630 0,'-21'0'16,"0"0"-1,0 0 1,42 0 15,0 0-15,0 0-16,22 0 15,-22 0-15,0 0 0,21 0 0,-21 0 16,22 0-16,-1 0 0,0 21 16,1-21-16,-1 0 0,22 0 0,-22 21 15,21-21-15,1 0 0,-1 0 16,22 0-16,-21 0 0,-1 0 0,22 21 16,-22-21-16,22 0 15,0 0-15,-1 0 0,1 0 0,21 0 16,0 22-16,-22-22 0,43 0 15,-21 0-15,21 0 0,-21 0 0,0 0 16,0 0-16,21 21 0,0-21 16,0 0-16,0 0 0,0 0 0,0 0 15,0 0-15,21 0 0,0 0 16,-21 0-16,21 0 0,-21 0 0,21 0 16,0 0-16,1 0 0,-1 0 15,0 0-15,0 0 0,0 0 0,0 0 16,1 0-16,-1 0 0,0 0 15,0 0-15,0 0 0,0 0 16,1 0-16,-1 0 0,0 21 16,0-21-16,0 0 0,-21 0 0,21 0 15,1 0-15,-22 0 0,21 0 16,0 21-16,0-21 0,0 0 0,-21 0 16,0 0-16,0 21 0,21-21 0,-21 0 15,0 0-15,0 21 0,0-21 16,0 0-16,-21 0 0,0 0 0,21 22 15,-21-22-15,0 0 0,0 0 16,-1 0-16,1 0 0,0 0 0,0 0 16,-21 21-16,-1-21 0,1 0 15,-22 0-15,22 0 0,-21 0 16,-1 0-16,-21 0 0,22 0 0,-22 0 16,1 0-16,-1 0 0,0 0 15,-21 0-15,1 0 0,-1 0 0,0 0 16,-21-21 31,-21 21-16,0 0-31,-1 0 0,1 0 16</inkml:trace>
  <inkml:trace contextRef="#ctx0" brushRef="#br0" timeOffset="13295.27">698 3048 0,'22'0'16,"-22"-21"-1,21 21-15,-21-21 16,0 0-16,0-1 15,0 1-15,21 0 16,-21 0-16,0 0 16,0 0-16,0-1 15,0 1-15,0 0 16,-21 21 15,0 21-15,21 0-1,0 1-15,0-1 0,0 0 0,-22 21 16,22-21-16,0 22 0,0-1 16,-21 0-16,21 22 0,0-22 15,0 22-15,0-1 0,0 1 0,-21-22 16,21 22-16,0-22 0,0 0 16,0 1-16,-21-1 0,21 0 0,0-21 15,0 1-15,0-1 0,0 0 16,0 0-16,0 0 0,0 0 15,-21-42 17,21 0-17,0 0-15,0 0 16,0 0-16,0-1 16</inkml:trace>
  <inkml:trace contextRef="#ctx0" brushRef="#br0" timeOffset="13940.31">995 3429 0,'0'21'16,"0"0"0,0 1-16,0-1 15,0 0 1,21-21 15,0 0-15,-21-21-16,0 0 15,0-1-15,0 1 16,0 0-16,0 0 16,-21 21-1,0 0 1,21 21-1,0 0-15,0 0 16,0 1-16,0-1 16,0 0-1,21-21 32,-21-21-47,0 0 16,0-1 31,-21 22-32</inkml:trace>
  <inkml:trace contextRef="#ctx0" brushRef="#br0" timeOffset="14587.28">2667 2582 0,'0'-21'16,"0"42"15,0 1-31,0-1 0,0 0 16,0 21-16,0 1 0,0-1 16,0 0-16,-21 1 0,21 20 15,-21 1-15,21-1 0,-22 1 0,22-1 16,0 22-16,-21-22 0,0 1 15,21-1-15,-21 1 0,21-22 0,-21 0 16,21 1-16,0-1 0,0-21 16,-21 0-16,21 22 0,0-22 15,0-42 17,0 0-32,0-1 15,0 1-15,0-21 0,0 21 0,0-22 16,0 1-16</inkml:trace>
  <inkml:trace contextRef="#ctx0" brushRef="#br0" timeOffset="15011.04">2244 2858 0,'0'0'15,"-43"-43"-15,22 22 16,21 0-16,0 0 0,0 0 16,0-1-16,0 1 15,0-21-15,0 21 0,0-22 16,21 22-16,0 0 0,22-21 0,-1 21 16,0-1-16,22 1 0,-22 0 15,22 0-15,-22 21 0,22 0 16,-1 21-16,-21 0 0,22 22 0,-22-22 15,1 21-15,-1 22 0,-21-22 16,0 21-16,-21-20 0,0 20 0,0 1 16,0-22-16,-21 22 0,0-22 15,-21 21-15,20-20 0,-20-1 0,21 22 16,-21-43-16,20 21 0,1 0 16,0-20-16,0-1 0,21 0 15,0 0-15,-21-21 0,0 0 16,21-21 15,0 0-31,0 0 16,21-1-16</inkml:trace>
  <inkml:trace contextRef="#ctx0" brushRef="#br0" timeOffset="15443.03">2879 3429 0,'0'0'0,"21"21"0,-21 0 16,0 1-16,21-22 15,-21 21-15,21-21 0,0 0 16,0 0-16,1 0 16,-1 0-16,0 0 0,0-21 0,0-1 15,0 1-15,1 0 0,-1 0 16,0 0-16,0 0 0,0-22 0,0 22 15,1 0-15,-22 0 0,0 0 16,0-1-16,0 1 0,-22 21 16,1 0-16,0 0 15,0 0-15,0 0 16,0 21-16,-1 1 0,-20-1 0,21 21 16,0-21-16,0 0 0,-1 22 15,1-22-15,21 21 0,-21-21 0,21 22 16,-21-22-16,21 21 0,0-21 15,0 1-15,0-1 0,0 0 0,0 0 16,21-21-16,0 0 16,-21 21-16,21-21 0,1 0 0,-1 0 15,0 0-15,21 0 0,-21 0 16,1-21-16,-1 21 0,21-21 0,-21 21 16,22-21-16,-22 0 15,21-1-15,0 1 0</inkml:trace>
  <inkml:trace contextRef="#ctx0" brushRef="#br0" timeOffset="15883.81">3725 3196 0,'0'0'0,"-21"0"31,0 21-31,0-21 16,0 22-16,-1-1 0,1 0 15,0 0-15,21 0 0,-21 22 16,0-22-16,0 21 0,21-21 0,0 0 15,-22 22-15,22-22 0,0 0 16,0 0-16,0 0 0,0 1 16,0-1-16,0 0 0,22-21 15,-1 21-15,0-21 0,21 0 16,-21 0-16,1 0 0,20 0 0,-21 0 16,21-21-16,-20 0 0,20 21 15,-21-21-15,21-1 0,-20 1 0,-1 0 16,0-21-16,-21 21 0,0-22 15,0 22-15,0-21 0,0-1 0,0 1 16,0 21-16,0 0 0,-21-22 16,0 22-16,-1 0 0,1 21 15,0 0-15,0 0 16,0 0-16,0 0 0,-1 21 0,1 0 16,0 1-16,0-1 0,0-21 15,21 21-15,0 0 0,-21 0 0,21 0 16,0 1-16,0-1 0,0 0 15,0 0-15,0 0 16,21-21-16,0 21 0,0-21 16,0 22-16</inkml:trace>
  <inkml:trace contextRef="#ctx0" brushRef="#br0" timeOffset="16583.75">4022 3662 0,'0'21'0,"21"-21"32,-21-21-17,21 21-15,0-21 0,0 0 0,-21-1 16,21-20-16,1 21 0,-1-21 0,21-1 16,-21 1-16,22 0 0,-22-1 15,21 22-15,-21-21 0,0 21 0,1-1 16,-1 1-16,-21 0 0,-21 42 31,-1-21-31,-20 21 16,21 1-16,0 20 0,-22-21 0,22 0 15,0 0-15,21 1 0,0-1 16,-21 0-16,21 0 0,0 0 16,0 0-1,21-21-15,0 0 0,0 0 16,1 0-16,-1 22 0,0-22 15,21 0-15,-21 0 0,-21 21 0,22-21 16,-1 0-16,0 21 0,0 0 16,-21 0-16,0 0 15,21 1 1,-21-1-16,0 0 16,21-21-16,-21 21 0,22-21 15,-1 21-15,0-21 16,0 0-16,0 0 0,0 0 15,1-21-15,20 21 0,-21-21 16,21 0-16,-20 0 0,20-1 0,-21 1 16,21 0-16,-20-21 0,20 21 15,-21-22-15,0 22 0,0 0 0,1 0 16,-22 0-16,21-1 0,-21 1 16,0 42 15,0 1-31,0-1 0,-21 0 15,21 0-15,-22 0 0,22 0 0,-21 1 16,21-1-16,0 0 0,0 0 16,0 0-16,-21 0 0,21 1 15,0-1-15,21-21 32,0 0-17,1-21-15,-1-1 16</inkml:trace>
  <inkml:trace contextRef="#ctx0" brushRef="#br0" timeOffset="16996.22">5165 3090 0,'0'0'0,"0"-42"0,0 21 16,-22 21-16,1-21 0,0 21 15,0 0-15,0 0 16,21 21-16,0 0 15,-21-21-15,21 21 0,0 0 0,-22 1 16,22 20-16,0-21 0,0 0 16,0 0-16,22 1 15,-22-1-15,21-21 0,0 0 16,0 0-16,0 0 0,0 0 0,1 0 16,-1 0-16,0 0 0,0-21 15,-21-1-15,21 1 0,0 0 0,-21 0 16,22 0-16,-22 0 0,0-1 0,0 1 15,0 0-15,0 0 0,-22 0 16,1 0-16,0-1 0,-21 1 0,21 21 16,-1 0-16,1 0 0,0 0 15,0 0-15,-21 0 0,20 0 0,1 21 16,0 1-16,0-1 0,0 0 16,0 0-16,21 0 0,0 0 15,0 1-15,0-1 0,0 0 16,0 0-16,21 0 15,0-21-15,0 0 0,21 0 16,-20-21-16,20 0 0,0 21 0</inkml:trace>
  <inkml:trace contextRef="#ctx0" brushRef="#br0" timeOffset="18011.79">5715 2519 0,'0'0'0,"0"-42"0,0-1 15,0 22-15,0 0 16,-21 0-16,0 21 16,-1 0-16,1 0 15,21 21-15,0 0 0,-21 21 0,21-20 16,-21 20-16,21 0 0,-21 22 16,21-22-16,0 0 0,-21 22 0,21-1 15,-22-20-15,1 20 0,21-20 16,-21 20-16,0 1 0,21-1 0,0-21 15,-21 22-15,21-1 0,-21-20 16,21 20-16,0-20 0,0-1 0,0 0 16,0-21-16,0 22 0,0-22 0,0 0 15,21 0-15,0 0 16,-21 1-16,21-22 0,0 0 0,0 0 16,1 0-16,20 0 0,-21-22 15,21 1-15,-20 0 0,20 0 0,-21 0 16,21 0-16,-20-22 0,-1 1 0,21 0 15,-21 20-15,0-20 0,1 0 16,-1-1-16,0 1 0,0 21 0,-21 0 16,0 0-16,21-1 0,-21 44 47,-21-1-47,21 0 0,0 0 0,0 0 15,-21 0-15,21 22 16,0-22-16,0 0 0,0 0 0,0 0 15,0 1-15,0-1 0,0 0 0,21-21 16,0 21-16,0-21 0,22 21 16,-22-21-16,21 0 0,-21 0 0,22 0 15,-1 0-15,0 0 0,1-21 16,-22 0-16,21 21 0,1-21 0,-22 0 16,0-1-16,0 1 0,0 0 15,0 0-15,-21 0 0,0 0 0,22-1 16,-22 1-16,0 0 0,0 0 15,0 0-15,0 0 16,0 42 31,-22-21-47,22 21 0,-21 0 16,0 0-16,21 22 0,0-22 0,-21 21 15,21-21-15,-21 22 0,21-1 16,0 0-16,0 1 0,0-1 0,0 0 15,0 22-15,0-22 0,0 22 0,0-1 16,0 1-16,0 20 0,0-20 16,0-1-16,0 1 0,0 20 0,0-20 15,21-1-15,-21 1 0,0-1 16,0 22-16,0-21 0,0-1 16,0 1-16,0-1 0,0-21 0,0 22 15,0-22-15,0 1 0,0-1 0,0-21 16,-21 21-16,0-20 0,21-1 15,-22-21-15,1 0 0,0 0 16,21-21-16,-21 21 16,21-22-16,-21-20 0,21 21 0,-21-21 15,21-22-15,0 22 0,0-22 0,0-20 16,0 20-16,0 1 0,0-1 16,0-21-16,0 22 0,21-1 0,0-20 15,0 20-15,0 1 0,0-1 16,1 1-16,-1 20 0,21-20 15,-21 21-15,0-1 0,1 1 0,20 0 16,-21-1-16,0 1 0,0 0 16,1-1-16,20 1 0,-21 21 0</inkml:trace>
  <inkml:trace contextRef="#ctx0" brushRef="#br0" timeOffset="18375.68">5419 2815 0,'21'0'16,"0"0"-16,21-21 16,1 21-16,20 0 0,-21 0 15,22-21-15,-1 21 0,1 0 16,-1 0-16,1-21 0,-1 21 16,-20 0-16,20 0 0,-20 0 0,-1 0 15,0 0-15,-21 0 0,1 0 16,20 0-16,-21 0 0,0 0 15</inkml:trace>
  <inkml:trace contextRef="#ctx0" brushRef="#br0" timeOffset="19003.24">7641 3344 0,'-21'0'0,"0"0"15,0 0-15,-1 0 16,44 0 15,-1 0-15,0 0-16,21 0 0,1 0 15,20 0-15,-21 0 0,22 0 0,21 0 16,-22 0-16,1 0 0,-1 0 0,22 0 16,-22 0-16,22 0 0,-22 0 15,22 0-15,0-21 0,-22 21 0,22 0 16,-22 0-16,1 0 0,-22 0 16,1 0-16,-1 0 0,0 0 15,-21 0-15,1 0 0,-1 0 16,-21-21-1,-21 21-15,-1 0 16,1-21-16,0 21 0,0-21 16,0 21-16</inkml:trace>
  <inkml:trace contextRef="#ctx0" brushRef="#br0" timeOffset="19455.95">8699 2985 0,'-42'0'16,"42"21"15,0 0-31,21 0 16,0-21-16,22 21 15,-22 0-15,21-21 0,-21 22 0,22-22 16,-22 0-16,21 21 0,1-21 0,-1 0 15,-21 0-15,21 0 0,-20 0 16,20 21-16,-21-21 0,21 0 0,-20 0 16,-1 0-16,0 0 15,-42 0 1,0 0 0,-1 0-16,1 0 0,0 0 15,-21 21-15,-1-21 0,22 21 0,-21 0 16,21 1-16,-22 20 0,22-21 15,-21 21-15,21-20 0,-22 20 0,22 0 16,-21 1-16,21-22 0,-22 21 0,22-21 16,0 22-16,0-22 0,0 0 15,0 0-15,21 0 0,-22 0 0,22 1 16,0-1 0,22-21 15,-1-21-31</inkml:trace>
  <inkml:trace contextRef="#ctx0" brushRef="#br0" timeOffset="22456.76">10626 2858 0,'0'-22'31,"0"1"-31,0 0 15,0 0 1,0 0-16,0 0 0,0-1 16,0 1-16,-22 21 31,22-21-31,-21 21 0,0 0 16,0 0-16,0 21 15,0-21-15,-1 21 0,22 1 0,-42-22 16,42 42-16,-42-21 0,42 0 0,-21 0 15,-1 22-15,1-22 0,0 21 16,0 1-16,21-1 0,-21 0 0,0 1 16,21-1-16,-22 21 0,1-20 15,21 20-15,-21-20 0,21-1 0,0 21 16,0-20-16,0-1 0,0 0 0,0-20 16,0 20-16,0-21 0,0 0 15,21 0-15,0 1 0</inkml:trace>
  <inkml:trace contextRef="#ctx0" brushRef="#br0" timeOffset="23592.71">10477 3810 0,'22'0'16,"-1"-21"-16,21 21 0,-21-21 0,22 21 16,-1-21-16,0-1 0,1 1 0,-1 0 15,0 0-15,1 0 0,-1-22 16,0 22-16,1-21 0,-22 21 0,21-22 16,-21 1-16,0 0 0,-21-1 15,0 1-15,0 0 0,0-1 0,0 1 16,0 0-16,-21-1 0,0 22 0,0-21 15,0 0-15,0 20 16,-22-20-16,22 21 0,0 0 0,-21 0 16,-1-1-16,22 22 0,-21-21 15,-1 21-15,1 0 0,0 0 0,-1 0 16,22 0-16,-21 0 0,0 0 0,-1 0 16,22 0-16,-21 0 0,21 21 15,-1 1-15,1-22 0,0 21 0,0 21 16,0-21-16,0 0 0,-1 22 15,22-22-15,0 21 0,-21 1 0,0-1 16,0 0-16,21 1 0,0-1 16,0 0-16,0 1 0,0-1 0,0 0 15,0 1-15,0-22 0,0 21 16,0-21-16,0 22 0,21-22 16,0 0-16,0 21 0,-21-21 0,22 1 15,-1-22-15,0 21 0,0 0 0,21 0 16,-20-21-16,-1 0 0,0 21 15,21-21-15,-21 0 0,22 0 0,-22 0 16,21 0-16,1 0 0,-1-21 16,0 0-16,1 0 0,-1 0 0,0-1 15,1 1-15,-1 0 0,0 0 0,-21 0 16,22-22-16,-1 22 0,-21-21 16,22 21-16,-22-22 0,0 1 15,0 0-15,0-1 0,-21-20 0,21 21 16,-21-1-16,0 1 0,0 0 15,0-1-15,-21 1 0,0 21 0,0-22 16,0 22-16,0-21 0,-1 21 16,-20 0-16,21 21 0,0-22 0,-22 22 15,22 0-15,-21 0 0,0 0 0,-1 0 16,1 0-16,21 0 0,-22 0 16,1 0-16,0 0 0,-1 0 0,22 0 15,-21 22-15,0-22 0,-1 21 16,22 0-16,-21-21 0,-1 21 0,1 0 15,21 0-15,-21 1 16,20-1-16,1 0 0,0 0 0,0 21 16,0-20-16,0 20 0,21-21 0,0 21 15,0 1-15,0-1 0,0 0 16,0 1-16,0-1 0,0 0 0,21-20 16,0 20-16,-21 0 0,21-21 15,-21 22-15,21-22 0,0 0 0,1 21 16,-22-20-16,21-1 0,0 0 0,0-21 15,0 21-15,0 0 0,22-21 16,-22 0-16,0 21 0,21-21 0,-20 0 16,20 0-16,-21 0 0,21 0 15,1-21-15,-1 21 0,0-21 16,1 0-16,-1 21 0,0-21 0,1 0 16,-1-1-16,0-20 0,-20 21 15,20 0-15,-21 0 0,0-22 0,0 22 16,1-21-16,-22-1 0,0 1 0,0 0 15,0-1-15,0 1 0,0 0 16,0-22-16,-22 22 0,1 0 0,0 20 16,0-20-16,0 0 0,-22 21 15,22-1-15,-21 1 0,21 0 0,-22 0 16,1 0-16,0 0 0,-1 21 0,1 0 16,0 0-16,-1 0 0,22 0 15,-21 0-15,0 0 0,20 0 16,-20 21-16,0-21 0,21 21 15,-22 0-15,22 0 0,0 22 0,0-22 16,0 0-16,-1 21 0,22-21 0,0 22 16,0-1-16,0 0 0,-21 1 15,21-22-15,0 21 0,0 1 0,0-1 16,0-21-16,0 21 0,0-20 16,0-1-16,0 0 0,0 0 0,0 0 15,0 0-15,0 1 0,0-1 0,21-21 16,1 21-16</inkml:trace>
  <inkml:trace contextRef="#ctx0" brushRef="#br0" timeOffset="33551.56">847 5165 0,'0'21'16,"-22"0"0,1-21-16,0 0 0,0 0 15,0 0-15,0 0 16,-1 0-16,1-21 15,21 0 1,0 0-16,0-1 0,0 1 16,0 0-16,21 0 0,1-21 0,20 20 15,-21 1-15,0 0 0,0 0 16,1 0-16,20 0 0,-21-1 16,0 22-16,0 0 0,1 0 0,-1 22 15,0-1-15,0 21 16,-21-21-16,21 22 0,-21 20 15,0-21-15,0 1 0,0 20 0,-21-20 16,0 20-16,0 1 0,-22-1 16,22 1-16,0-1 0,-21-21 15,21 22-15,-22-22 0,1 1 16,21-1-16,-22 0 0,1-21 16,21 1-16,-21-1 0,20 0 0,-20-21 15,21 0-15,0 0 0,-22 0 16,22-21-16,0 0 0,0-1 15,21 1-15,-21 0 0,21-21 0,0-1 16,0 1-16,0 21 0,21-21 16,0-1-16,0 22 0,0 0 15,22 0-15,-1 0 0,-21 21 0,22 0 16,-1 0-16,0 0 0,-21 21 16,22 0-16,-22 0 0,0 0 15,0 0-15,0 22 0,1-22 16,-1 21-16,-21-21 0,0 22 15,21-22-15,-21 21 0,21-21 0,-21 1 16,21-1-16,-21 0 0,0 0 16,0 0-16,21-21 15,1 0-15,-22-21 16,21 0-16,0 0 16,0 0-16</inkml:trace>
  <inkml:trace contextRef="#ctx0" brushRef="#br0" timeOffset="33747.26">1609 5461 0,'0'0'0,"21"0"0,-42 0 16,-1 0 0,1 0-16,21 21 15,0-42 32</inkml:trace>
  <inkml:trace contextRef="#ctx0" brushRef="#br0" timeOffset="36723.73">3492 4911 0,'22'-21'0,"-22"-1"0,0 1 16,21 0-16,-21 0 0,0 0 16,0 0-16,0-1 0,0 1 15,0 0-15,0 0 16,-21 21 0,-1 42-1,22-21-15,0 22 0,0-1 16,-21 0-16,0 22 0,21-1 15,-21-20-15,21 20 0,-21-20 16,0 20-16,21-21 0,-22 1 16,1-1-16,0 0 0,21 1 0,-21-1 15,21-21-15,-21 22 0,21-22 16,-21 0-16,21 0 0,0 0 16,0-42 15,0 0-31,0 0 15,0 0-15</inkml:trace>
  <inkml:trace contextRef="#ctx0" brushRef="#br0" timeOffset="36999.65">2900 5630 0,'0'0'0,"0"22"0,-21 20 16,21-21-16,0 0 15,0 0-15,0 1 0,0-1 0,21 0 16,0 0-16,0 0 0,0 0 16,0-21-16,1 0 0,20 0 0,-21 0 15,21 0-15,1 0 0,-1 0 16,0-21-16,1 21 0,-1-21 0,0 0 16,1 21-16,-1-21 0,-21 0 15,22-1-15,-22 1 0,21 0 16,-21 0-16,0 0 0,1 0 15,-22-1-15,0 1 0,0-21 0,0 21 16,0 0-16,0-22 0,0 22 16</inkml:trace>
  <inkml:trace contextRef="#ctx0" brushRef="#br0" timeOffset="37267.37">3027 5017 0,'0'0'0,"0"-22"16,0 1-1,21 0-15,0 0 0,21 0 0,1 0 16,-1-1-16,0 1 0,1 0 16,20 0-16,1 0 0,-22 0 0,22-1 15,-22 1-15,0 21 0,1-21 16,-1 21-16,0 0 0,-21 0 0,1 0 15,-1 0-15,0 0 16,-21 21 0</inkml:trace>
  <inkml:trace contextRef="#ctx0" brushRef="#br0" timeOffset="37687.96">4932 5017 0,'0'0'0,"21"0"0,-21-43 16,0 22-1,0 0-15,0 0 0,-21 0 16,-22 21-16,22 0 0,0 0 15,-21 0-15,-1 0 0,1 0 0,0 21 16,-1 0-16,1 0 0,0 0 16,-1 22-16,22-1 0,-21 0 0,0 1 15,20-1-15,1 21 0,0-20 16,0 20-16,0-20 0,21-1 0,0 0 16,0 1-16,0-1 0,0 0 15,0 1-15,21-22 0,0 0 0,21 0 16,-20 0-16,20 0 0,0 1 0,1-22 15,-1 0-15,0 0 16,1 0-16,20 0 0,-21 0 0,1 0 16,-1 0-16,0-22 0,1 22 15,-22-21-15,21 0 0,1 21 0,-22-21 16,21 0-16,-21 0 0,0-1 16,22 1-16,-22 0 0,21 0 0,-21 0 15</inkml:trace>
  <inkml:trace contextRef="#ctx0" brushRef="#br0" timeOffset="38316.06">6540 5271 0,'0'0'16,"-63"0"-16,42 0 0,0 0 16,-1 0-16,44 0 31,-1 0-31,0 0 0,21 0 16,1 0-16,20 0 0,1 0 15,-1 0-15,1 0 0,-1 0 0,22 0 16,-22 0-16,1 0 0,-1 0 0,-20 0 15,20 0-15,-21 0 0,22 0 16,-22-22-16,1 22 0,-22 0 0,21-21 16,-21 21-16,0-21 0,1 21 15,-1 0-15,-21-21 0,0 0 16,-21 0 0,-1 21-16,1 0 15,0-22-15,0 22 0,0-21 0,0 21 16,-1 0-1,22-21-15,22 21 47,-1 0-47,0 0 16,0 0-16,0 0 16,0 21-16,1-21 0,-22 21 0,21 1 15,-21-1-15,0 0 0,0 21 0,0-21 16,0 22-16,-21-22 0,-1 21 15,1 1-15,0-22 0,0 21 0,-21 0 16,20-20-16,1 20 0,-21 0 0,21-21 16,0 1-16,-1 20 15,-20-21-15,42 0 0,-21 0 0,0-21 16,21 22-16,0-44 16,0 1-16,21 21 15,0-21-15</inkml:trace>
  <inkml:trace contextRef="#ctx0" brushRef="#br0" timeOffset="39180.17">8911 5207 0,'21'-21'16,"-21"0"-16,21 21 15,-21-21-15,0-1 0,22 22 16,-22-21-16,21 0 0,-21 0 16,0 0-16,0 0 0,21-1 15,-21 1-15,21-21 0,-21 21 0,0 0 16,0-1-16,0 1 16,0 0-16,21 21 15,-21 21 1,0 0-16,0 1 15,0-1-15,0 21 0,0-21 0,0 22 16,0-22-16,-21 21 16,21-21-16,0 22 0,0-22 0,0 21 0,-21 0 15,21-20-15,-21 20 0,21-21 16,-21 21-16,21-20 0,0-1 16,0 21-16,-22-21 0,22 0 0,0 1 15,0 20-15,0-21 0,0 0 16,0 0-16,0 1 0,0-1 15,0 0-15,0 0 0,-21-21 32,0 0-17,0 0-15,0 0 0,0 0 16,-1 0-16,1 0 16,0 0-16,0 0 0,-21 0 0,20 0 15,1-21-15,0 21 0,0 0 0,0 0 16,0 0-16,-1 0 0,1 0 15,0 0-15,42 0 32,0 0-17,22 0-15,-1 0 0,0 0 0,22 0 16,-22 0-16,22 0 0,-1 0 16,-20 0-16,20 0 0,-21-21 0,22 21 15,-22 0-15,1 0 0,-22 0 16,21 0-16,-21 0 0,0 0 0,1 0 15,-1 0 1,-21-21 47</inkml:trace>
  <inkml:trace contextRef="#ctx0" brushRef="#br0" timeOffset="41883.62">0 7049 0,'0'-22'16,"0"1"15,21 21-31,0 0 16,0-21-16,1 0 15,-1 21-15,0 0 0,21-21 0,1 21 16,-22 0-16,21 0 0,0-21 16,1 21-16,-1 0 0,-21 0 15,22 0-15,-1 0 0,-21 0 16,0 21-16,0 0 0,1 0 15,-22 0-15,0 0 0,0 22 0,0-22 16,0 21-16,-22 1 0,1-1 16,0 0-16,0 1 0,-21-1 0,20-21 15,1 21-15,0-20 0,-21-1 16,42 0-16,-21-21 0,-1 0 16,1 21-16,0-21 0,21-21 31,0 0-31,0 0 0,0-1 15,0 1-15,21 0 16,0 21-16,1-21 0,-1 21 16,0 0-16,21-21 0,-21 21 15,22 0-15,-22 0 0,21 0 16,-21 0-16,1 0 0,20 21 0,-21 0 16,0 0-16,-21 0 0,21 1 15,-21-1-15,-21 21 0,21 0 16,0-20-16,0 20 0,-21 0 0,-21 1 15,21-22-15,-22 21 0,22-21 16,-21 22-16,-1-22 0,1 0 0,0 0 16,-1-21-16,22 21 0,-21-21 15,0 0-15,20 0 0,-20 0 16,21 0-16,-21 0 0,20-21 16,-20 21-16,21-21 0,21 0 15,0 0-15,0-1 0,0 1 16,0 0-16,0 0 15,0 0-15,0 0 16,0-1 0,21 22-16</inkml:trace>
  <inkml:trace contextRef="#ctx0" brushRef="#br0" timeOffset="42019.59">1566 7345 0,'0'0'0</inkml:trace>
  <inkml:trace contextRef="#ctx0" brushRef="#br0" timeOffset="42051.57">1566 7239 0,'0'0'0,"0"21"0,-21-21 16</inkml:trace>
  <inkml:trace contextRef="#ctx0" brushRef="#br0" timeOffset="42095.23">1545 7366 0,'0'0'0,"0"-21"31</inkml:trace>
  <inkml:trace contextRef="#ctx0" brushRef="#br0" timeOffset="42127.21">1418 7303 0,'0'0'0,"42"0"0,-20 0 16,-1 0-16</inkml:trace>
  <inkml:trace contextRef="#ctx0" brushRef="#br0" timeOffset="42848.6">2942 6922 0,'0'0'0,"21"0"0,22-22 16,-22 22-16,0 0 15,0 0-15,-21-21 0,21 21 0,0 0 16,1-21-16,-1 21 16,0-21-16,0 21 0,0-21 0,0 0 15,1 21-15,20-22 0,-21 1 16,0 0-16,0 21 0,1-21 15,-1 0-15,0 0 0,-21-1 0,0 1 16,-21 21 0,-22 0-16,22 0 0,-21 0 0,-22 0 15,22 21-15,-21 1 0,20-1 16,-20 21-16,20-21 0,1 0 0,0 22 16,-1-22-16,22 0 0,0 21 15,21-20-15,0-1 0,0 0 0,0 0 16,21 0-16,0 0 0,1-21 15,20 22-15,-21-1 0,21 0 0,22 0 16,-22-21-16,1 21 0,20 0 16,-21 1-16,22-1 0,-22 0 15,1 0-15,-1 21 0,0-20 0,-21-1 16,22 0-16,-43 21 0,0-21 16,0 1-16,-21 20 0,-1-21 0,-20 0 15,0 22-15,-1-22 0,-20 0 16,-1 0-16,1 0 0,21-21 0,-22 0 15,22 0-15,-22 0 0,22 0 0,0 0 16,20-21-16,-20 0 0,21 0 16,0-22-16,0 22 0,-1-21 0,22 0 15,0 20-15,0-20 0,0 0 16,0 21-16,0-22 0,22 22 16,-1 0-16,0 0 0,0 0 15,21-1-15,-20 1 0,-1 0 0,21 21 16,-21-21-16,22 0 0,-22 21 0,21 0 15</inkml:trace>
  <inkml:trace contextRef="#ctx0" brushRef="#br0" timeOffset="43749.72">3916 6689 0,'0'0'0,"0"-21"0,0 42 32,-21 0-17,21 0-15,0 21 0,0-20 0,0 20 16,0-21-16,-22 21 0,22 1 16,-21-1-16,21 0 0,-21 1 0,21-1 15,0 0-15,-21 1 0,0-1 16,21 0-16,-21 1 0,21-22 15,0 21-15,0-21 0,0 1 0,0-1 16,-22 0-16,22 0 0,0-42 47,0 0-47,0-22 0,0 22 16,0 0-16,0-21 0,0-1 0,22 1 15,-1 0-15,0 21 0,0-22 16,0 22-16,0-21 0,1 21 0,20-1 15,-21 1-15,0 0 0,0 21 16,1 0-16,-1 0 0,0 0 0,0 0 16,-21 21-1,0 0-15,0 1 16,-21-1-16,0 0 0,0-21 0,-1 21 16,1 0-16,0 0 0,0 1 15,-21-22-15,20 21 0,1-21 16,0 0-16,0 0 0,0 0 15,21-21 1,21 42 31,-21 0-47,0 0 0,0 0 16,0 0-16,0 1 0,0-1 15,21 0-15,-21 0 0,0 0 0,0 0 16,0 22-16,21-43 0,0 21 15,-21 0-15,22 0 0,-1 0 0,0-21 16,0 0-16,0 0 0,0 0 0,22 0 16,-22 0-16,21 0 0,-21-21 15,22 21-15,-1-21 0,-21 0 0,22 0 16,-1-22-16,-21 22 0,0 0 16,22-21-16,-22-1 0,0 1 0,0 21 15,0-21-15,0-1 0,1 22 0,-1 0 16,-21 0-16,0 0 0,21-1 15,-21 1-15,0 42 32,0 1-32,0-1 15,-21 0-15,0 21 0,21-21 0,0 22 16,0-22-16,0 21 0,0-21 16,0 1-16,0 20 0,0-21 0,0 0 15,0 0-15,0 1 0,21-22 16,0 0-16,0 0 15,0 0-15,0 0 0,1-22 0,-1 1 16,0 0-16,0 0 0,0 0 0</inkml:trace>
  <inkml:trace contextRef="#ctx0" brushRef="#br0" timeOffset="44091.5">4784 6668 0,'0'0'0,"-22"0"0,-62 0 16,41 21-16,1 0 0,42 0 16,-21-21-16,21 21 0,0 0 0,0 1 15,0-1-15,21-21 16,0 0-16,22 0 0,-22 0 16,0 0-16,21 0 15,1 0-15,-22 0 0,21-21 0,-21 21 16,22-22-16,-22 1 0,0 0 0,-21 0 15,0 0-15,0 0 0,0-1 16,0 1-16,0 0 0,0 0 0,0 0 16,-21 21-16,0 0 0,-1 0 15,1 0-15,0 0 0,0 0 0,0 21 16,-22 0-16,22-21 0,21 21 0,-21 0 16,0 1-16,0 20 0,21-21 15,0 0-15,0 0 0,0 1 0,0-1 16,0 0-16,21 0 15</inkml:trace>
  <inkml:trace contextRef="#ctx0" brushRef="#br0" timeOffset="44484.08">5207 7070 0,'0'0'0,"-21"0"0,0 0 16,21-21-16,0 42 47,0 0-31,0 21-16,0-21 0,0 22 0,0-1 15,0 0-15,0 22 0,0-22 0,0 22 16,0-1-16,0 1 0,0 20 15,0-20-15,0 21 0,-22-22 0,1 22 16,0-1-16,21 1 0,-21 0 0,0-1 16,21-20-16,0-1 0,-21 1 15,21-1-15,-22-20 0,22 20 0,0-42 16,0 22-16,0-22 0,0 0 0,0 0 16,0-42 15,0 0-31,22 0 0,-1-22 0,-21 22 15,21-21-15,0 0 0,0-1 16</inkml:trace>
  <inkml:trace contextRef="#ctx0" brushRef="#br0" timeOffset="44835.87">5249 7006 0,'0'0'0,"0"-84"15,0 62-15,0 1 16,21 0-16,1 0 0,-1 21 0,21-21 16,-21 21-16,22 0 0,-1 0 15,0 0-15,1 0 0,20 0 0,-21 0 16,1 21-16,-1-21 0,0 21 0,1 0 16,-22 0-16,0 22 0,-21-22 15,0 0-15,0 21 0,0-20 0,-21 20 16,-21-21-16,-1 21 0,1-20 15,0 20-15,-1-21 0,1 21 0,-22-20 16,22-1-16,0 0 0,-1 0 0,22-21 16,-21 21-16,21-21 0,0 21 15,42-21 17,0 0-32,0 0 15,21 0-15,-20-21 0,20 21 0,21 0 16,-20-21-16,-1 21 0</inkml:trace>
  <inkml:trace contextRef="#ctx0" brushRef="#br0" timeOffset="45359.44">6562 7281 0,'0'0'0,"-22"0"0,44 0 31,-1 0-31,0-21 0,21 21 16,1 0-16,-1 0 0,21-21 0,1 21 15,-1 0-15,-20-21 0,20 21 16,1-21-16,-1 21 0,1-21 0,-22 21 16,22 0-16,-22-22 0,0 22 15,1 0-15,-22-21 0,21 21 0,-21 0 16,-21-21-16,0 0 31,-21 21-31,0-21 0,-21 21 16,20 0-16,1-21 0,0 21 0,0 0 15,0-22-15,0 22 0,-1 0 16,1 0-16,21-21 0,0 0 47,21 21-47,1 0 0,-1 0 15,0 0-15,0 0 0,0 0 16,-21 21 0,0 0-16,0 1 0,0-1 15,0 0-15,-21 0 0,0 21 0,0-20 16,0-1-16,-1 21 16,1-21-16,0 22 0,0-22 0,0 0 15,-22 0-15,22 0 0,0 0 0,21 1 16,-21-1-16,0-21 0,0 0 15</inkml:trace>
  <inkml:trace contextRef="#ctx0" brushRef="#br0" timeOffset="47419.63">8594 7345 0,'0'0'0,"0"21"0,-22-21 16,22 21-1,22-42 32,-1 21-47,0-21 0,0 0 0,0 0 16,22-1-16,-1-20 0,-21 21 15,21 0-15,1-22 0,-22 22 0,21-21 16,-21 21-16,22-22 0,-22 22 0,-21-21 16,0 21-16,0 0 0,0-1 15,0 1-15,0 0 0,-21 21 0,0 0 16,-1 0-16,1 0 0,-21 21 0,0 0 16,-1 1-16,1 20 0,0-21 15,-1 21-15,22 1 0,0 20 0,0-20 16,0-1-16,21 0 0,0 1 15,0-1-15,0 0 0,0 1 0,0-22 16,0 0-16,21 0 0,0 0 16,0-21-16,21 0 0,-20 0 15,20 0-15,0 0 0,1 0 0,-1-21 16,0 0-16,1 0 0,20 0 0,-21-1 16,22-20-16,-22 21 0,1-21 15,-1-1-15,0 1 0,1 21 0,-22-22 16,0 1-16,0 21 0,-21 0 0,0 0 15,0-1-15,0 1 0,0 42 32,-21 1-32,21-1 0,-21 21 15,0-21-15,21 22 0,-22-1 16,1 0-16,21 1 0,-21-1 0,0 0 16,21-21-16,0 22 0,-21-22 0,21 21 15,-21-21-15,21 1 0,-22-22 16,22 21-16,0-42 31,0-1-31,22 1 0,-1 0 16,0 0-16,0-21 0,0 20 0,0-20 15,1 0-15,-1-1 0,21 22 0,-21-21 16,0 21-16,1 0 16,-1-1-16,0 1 0,0 21 0,0 0 15,0 0-15,-21 21 0,0 1 16,0-1-16,22 21 0,-22-21 15,0 0-15,0 22 0,21-22 0,-21 0 16,0 0-16,0 0 0,21 1 0,0-1 16,0 0-16,0 0 0,1 0 15,20-21-15,0 0 0,1 21 0,-1-21 16,0 0-16,1 0 0,20 0 0,-21 0 16,22-21-16,-22 21 0,22-21 15,-22 0-15,0 0 0,1 0 0,-1-1 16,-21 1-16,22 0 0,-22-21 15,0 21-15,-21-22 0,0 22 16,0-21-16,0 21 0,0-1 0,0-20 16,0 21-16,-21 21 0,0-21 0,-1 21 15,1 0-15,-21 0 0,21 0 16,-22 0-16,1 21 0,0 0 0,21 21 16,-22-20-16,1 20 0,21-21 0,-22 21 15,22 1-15,0-1 0,0-21 16,0 22-16,21-22 0,0 0 0,0 0 15,0 0-15,0 0 0,0 1 0,21-22 16,0 0-16,0 0 0,22 0 16,-22 0-16,21 0 0,-21 0 15,22-22-15,-1 1 0,-21 21 0,21-21 16,1-21-16,-22 21 0,21-1 16,-21-20-16,1 0 0,-1 21 0,0-22 15,0 1-15,0 21 0,-21-22 0,0 22 16,0 0-16,0 42 31,0 0-31,0 1 0,-21-1 0,0 21 16,21 0-16,-21-20 0,21 20 15,0-21-15,0 0 0,0 0 0,0 1 16,0-1-16,0 0 0,21 0 0,0-21 16,0 0-16,0 0 15,1 0-15,-1 0 0,21 0 0,0 0 16,1-21-16,-1 0 0,0 0 0,1-1 15,-22 1-15,21-21 0,1 21 0,-22-22 16,0 1-16,21 0 0,-42-1 16,21 1-16,-21 0 0,22-1 0,-22-20 15,0 21-15,0-1 0,0 1 0,0 0 16,0 20-16,0 1 0,0 0 16,0 42-1,0 0-15,-22 1 0,1-1 16,21 21-16,0 0 0,-21 1 0,0-1 15,0 22-15,21-22 0,-21 0 16,21 1-16,-22-1 0,1 0 0,21 1 16,0-1-16,0 0 0,-21-21 15,21 1-15,-21-1 0,21 0 0,0 0 16,0 0-16,0-42 31,21 0-31,0 0 0,0 0 16,1-22-16,20 22 0,0-21 0,1 21 15,-1-22-15,0 22 0,1 0 16,-1 0-16,0 0 0,1-1 0,-1 22 16,-21 0-16,21 0 0,-20 0 0,20 22 15,-21-1-15,-21 0 16,0 0-16,0 0 0,0 0 0,0 1 16,0-1-16,-21 21 0,0-21 0,-22 0 15,22 1-15,-21-1 0,-22 0 16,22 0-16,0 0 0,-1 0 0,1 1 15,0-22-15,-1 0 0,22 0 0,0 0 16,0 0-16,0 0 0,21-22 16,0 1-1,21 21-15,0-21 0,0 0 0,0-21 16,22 20-16,-22 1 0,21-21 0</inkml:trace>
  <inkml:trace contextRef="#ctx0" brushRef="#br0" timeOffset="48379.81">11811 6689 0,'0'0'0,"21"-64"16,-21 43-16,0 42 15,0 0 1,0 22-16,0-22 0,-21 21 0,21 1 16,0-1-16,-21 0 0,0 1 0,21-1 15,0 0-15,-22 1 0,22 20 16,-21-21-16,21 1 0,-21-1 0,21 0 15,0 1-15,0-22 0,0 21 0,0-21 16,0 1-16,0-1 16,21 0-16,0 0 0,1-21 0,20 0 15,-21 0-15,0 0 0,22 0 0,-1 0 16,0-21-16,-21 0 0,22 0 0,-1-1 16,0 1-16,1-21 0,-22 21 15,21-22-15,-21 1 0,1 21 0,-1-21 16,0 20-16,-21 1 0,0-21 0,0 21 15,0 0 1,-21 21-16,0 0 0,-1 21 16,-20 0-16,21-21 0,0 21 15,0 0-15,-1 22 0,1-22 16,0 0-16,21 21 0,0-21 0,-21 1 16,21 20-16,0-21 0,0 0 0,0 0 15,0 1-15,21-1 0,0 0 16,0-21-16,22 21 0,-22 0 0,21-21 15,1 0-15,-1 0 0,0 0 0,22 0 16,-22 0-16,0 0 0,22-21 16,-1 21-16,-20-21 0,20 21 0,-20-21 15,20 0-15,-21-1 0,1-20 16,-1 21-16,0 0 0,-20-22 0,20 1 16,-21 21-16,-21-21 0,0 20 0,0 1 15,0 0-15,0 0 0,-21 0 16,0 21-16,0 0 0,-1 0 0,1 0 15,-21 0-15,21 0 0,0 21 16,-22-21-16,22 21 0,-21 21 0,21-20 16,-22-1-16,22 21 0,0-21 0,0 0 15,0 22-15,21-22 0,-22 0 16,22 0-16,0 0 0,0 1 0,0-1 16,0 0-16,22-21 0,-1 0 0,0 0 15,0 0-15,21 0 0,-20 0 16,-1 0-16,21 0 0,-21-21 0,22 0 15,-22-1-15,21 1 0,-21 0 16,22-21-16,-22 21 0,21-22 16,-21-20-16,0 20 0,1-20 0,-1 21 15,0-22-15,0 1 0,0-22 0,0 21 16,1 1-16,-1-22 0,-21 22 16,0 20-16,21 1 0,-21 21 0,0-21 15,-21 42 1,0 21-16,-22 0 0,22 21 15,-21 1-15,-1-1 0,22 21 0,-21-20 16,21 20-16,0 1 0,-1-1 16,1-20-16,0 20 0,21 1 0,-21-22 15,21 21-15,0-20 0,0-1 16,0 22-16,0-43 0,21 21 0,0-21 16,0 22-16,1-22 0,-1 0 15,0-21-15,21 21 0,1-21 0,-22 0 16,21 0-16,0 0 0,1 0 0,-1 0 15,0 0-15,1 0 0,-1-21 16,-21 0-16,22 0 0,-1-1 0,-21 1 16,21-21-16</inkml:trace>
  <inkml:trace contextRef="#ctx0" brushRef="#br0" timeOffset="48654.71">14118 6964 0,'0'0'0,"0"21"0,21-21 32,0 0-17,1 0-15,20 0 0,-21 0 0,0 0 16,22 0-16,-22-21 0,0 21 15,21 0-15,-21 0 0,1 0 0,-1 0 16,0 0-16,0 0 0,0 0 16</inkml:trace>
  <inkml:trace contextRef="#ctx0" brushRef="#br0" timeOffset="48791.61">14118 7239 0,'0'0'0,"-21"21"15,21 0-15</inkml:trace>
  <inkml:trace contextRef="#ctx0" brushRef="#br0" timeOffset="48855.07">14266 7281 0,'21'0'15,"1"0"-15,-1 0 16,0-21-16,0 21 0,0-21 15,0 0-15</inkml:trace>
  <inkml:trace contextRef="#ctx0" brushRef="#br0" timeOffset="49283.93">15684 7049 0,'0'21'16,"22"-21"46,-1 0-62,-21-21 16,21 21-16</inkml:trace>
  <inkml:trace contextRef="#ctx0" brushRef="#br0" timeOffset="49787.65">14160 7260 0,'0'0'0,"0"21"16,22-21 0,-1 0-16,0 0 0,0 0 15,0 0-15,0 0 0,1 0 16,-1 0-16,0 0 0,0 0 0,0 0 15,0 0-15,1 0 0,-1 0 16,0 0-16,0-21 16,0 21-16,0-21 0,1 0 15,-1 21-15,0-21 0,21 21 16</inkml:trace>
  <inkml:trace contextRef="#ctx0" brushRef="#br0" timeOffset="50515.69">15409 7239 0,'0'0'16,"21"-21"15,1 21-15,-22-21-16,21 0 0,0-1 15,0 1-15,0 0 0,22 0 0,-22 0 16,0 0-16,21-1 0,-21-20 16,22 21-16,-22-21 0,0 20 0,0-20 15,0 0-15,1-1 0,-22-20 0,21 21 16,-21-1-16,0-20 0,0 20 16,0 1-16,0 0 0,-21 21 0,-1-22 15,1 43-15,0-21 0,0 21 16,0 0-16,0 21 0,-1 22 15,22-1-15,-21 0 0,0 1 16,21 20-16,-21 1 0,0-1 16,21 22-16,-21-22 0,-1 22 0,1 0 15,0-1-15,0 1 0,0 0 0,21-1 16,-21 1-16,-1 0 0,1-1 16,0 1-16,21 0 0,0-1 0,-21-20 15,21 20-15,-21 1 0,21 0 0,0-22 16,0 1-16,0-1 0,0 1 15,0-22-15,0 22 0,0-22 0,0-21 16,0 21-16,21-20 0,0-1 0,0 0 16,22-21-16,-22 0 0,21 0 0,0 0 15,-20-21-15,20 0 16,0-22-16,1 22 0,20-21 0,-21 21 16,1-22-16,-1 1 0,22-22 0,-22 22 15,0-21-15,-21-1 0,1 1 16,-1-1-16,-21 1 0,0-1 0,0 1 15,-21-1-15,-22 1 0,1 20 0,0-20 16,-1 42-16,-20-22 0,-1 22 16,1 0-16,-22 0 0,22 21 0,-1 0 15,1 0-15,-1 0 0,22 0 0,-1 0 16,22 0-16,0 0 0,0 0 16,42 0-1,21 0-15,-20 0 0,20 0 16,0 0-16,1-21 0,-1-1 15,0 22-15,1-21 0,20 0 0,-21 0 16,22 0-16,-1 21 0,-20-21 0,20-22 16,1 22-16,-1 0 0,1 0 15</inkml:trace>
  <inkml:trace contextRef="#ctx0" brushRef="#br0" timeOffset="50964.58">16637 6985 0,'0'0'16,"0"-42"-16,-21 42 15,0 0-15,-1 0 16,1 0-16,0 0 0,-21 0 16,21 0-16,-1 21 0,-20 0 0,21 0 15,-21 0-15,20 1 0,-20 20 16,21-21-16,0 21 0,0-20 0,21 20 16,0 0-16,-22-21 0,22 22 0,0-22 15,0 0-15,0 0 0,0 0 16,22 1-16,-1-22 0,0 0 0,0 21 15,0-21-15,0 0 0,22 0 0,-22 0 16,0-21-16,21-1 0,-20 1 16,20 0-16,-21 0 0,21 0 0,-20-22 15,20 22-15,-21-21 0,0 0 16,0-1-16,-21 22 0,0-21 16,22-1-16,-22 22 0,0-21 0,21 21 15,-21 0-15,0 42 16,0 0-1,0 0-15,-21 21 0,21-20 0,-22 20 16,22 0-16,-21 1 0,21 20 16,0-21-16,0-20 0,0 20 0,0 0 15,0-21-15,0 1 0,0-1 0,0 0 16,21 0-16,1-21 0,-1 0 16,0 0-16,0 0 15,0-21-15,0 0 0,1 0 0,-1-1 16,0 1-16,0-21 0,0 21 0</inkml:trace>
  <inkml:trace contextRef="#ctx0" brushRef="#br0" timeOffset="51224.06">17378 6329 0,'0'0'0,"21"-21"0,-21-43 16,-21 64-1,0 21-15,21 1 16,-22 20-16,1 0 0,21 1 0,-21 20 15,0-21-15,0 22 0,0-1 16,-22 1-16,22-1 0,0 1 16,0-1-16,-22-20 0,22 20 0,0 1 15,21-22-15,0 22 0,-21-22 16,21 0-16,0-21 0,0 22 0,0-22 16,0 0-16,21 0 0,-21 0 0,21 1 15,22-22-15,-22 0 0,0 0 16,0 0-16,21-22 0,1 1 0,-22 21 15,21-21-15</inkml:trace>
  <inkml:trace contextRef="#ctx0" brushRef="#br0" timeOffset="51644.02">17843 6985 0,'0'0'0,"0"-21"15,0 0-15,0 0 0,0-1 16,-21 1-16,0 0 15,0 21 1,0 0-16,0 0 0,-1 0 16,1 0-16,0 21 0,0 0 0,-21 1 15,20-1-15,-20 0 0,21 0 0,-21 0 16,20 0-16,1 1 0,21-1 16,0 0-16,0 0 0,0 0 15,21 0-15,1-21 0,20 22 16,-21-22-16,21 0 0,-20 21 15,20-21-15,0 0 0,-21 21 0,22-21 16,-22 0-16,0 21 0,0-21 0,0 21 16,-21 0-16,0 1 15,-21-22-15,0 21 16,0-21-16,-21 0 0,20 0 0,-20 21 16,0-21-16,-1 0 0,1 0 15,0 0-15,-1 21 0,22-21 0,-21 0 16,21 0-16,0 0 0,63-21 47,-21 21-47,0-21 0,22 0 0,-1-1 15</inkml:trace>
  <inkml:trace contextRef="#ctx0" brushRef="#br0" timeOffset="52028.02">18013 7176 0,'21'21'16,"0"-21"-16,0 0 0,0 0 16,1 0-16,-1 0 0,0 0 15,0-21-15,0-1 0,0 22 16,22-21-16,-22 0 0,0 21 0,21-21 16,-20 0-16,-1 0 0,0 21 15,0-22-15,-21 1 0,0 0 0,0 0 16,0 0-16,0 0 15,-21 21-15,0 0 0,0 0 0,-1 0 16,-20 0-16,21 0 0,-21 0 0,-1 21 16,22 0-16,-21 0 0,21 21 15,-22-20-15,22 20 0,0 0 0,0 1 16,0-22-16,21 21 0,0 0 0,0-20 16,0 20-16,0-21 0,21 0 15,0 0-15,21 1 0,-21-1 16,22-21-16,-1 0 0,0 0 0,1 0 15,20 0-15,-20 0 0,-1 0 16,0 0-16,1-21 0,-1-1 0,0 22 16,1-21-16,-22 0 0,0 0 0,0 0 15,-21 0-15</inkml:trace>
  <inkml:trace contextRef="#ctx0" brushRef="#br0" timeOffset="53355.76">656 9292 0,'0'0'0,"21"-21"0,-21 0 0,21-21 15,-21 20-15,0 1 0,0 0 0,0 0 16,0 0-16,0 0 0,-21 21 16,21 21-1,-21 0-15,21 0 0,0 21 16,0 1-16,0-1 0,0 0 0,0 1 16,0 20-16,-21-20 15,21-1-15,-21 21 0,21-20 0,-21-1 16,21 0-16,-22-20 0,1 20 15,0-21-15,21 0 0,0 0 0,-21-21 16,21-21 15,0 0-31,0 0 16,0 0-16,21 0 0,0 21 16,0-22-16,1 1 0,-1 0 0,21 21 15,-21-21-15,22 0 0,-22 21 16,21-21-16,-21 21 0,22 0 0,-1-22 15,-21 22-15,21-21 16,-20 21-16,-1 0 0,0-21 0,0 21 16,0-21-16,-21 0 15,21 0-15,-21-1 0,0 1 16,0 0-16,0 0 16,-21 0-16,0 21 15,0 0-15,0 0 0,0 0 16,-1 21-16,22 0 0,0 0 15,-21 22-15,0-1 0,21 0 0,-21 1 16,21-1-16,0 0 0,0 1 16,-21-1-16,21 0 0,-21 1 0,21-22 15,0 21-15,0-21 16,0 0-16,0 1 0,0-1 0,0 0 16,21-21 15,-21-21-31,21 0 15,0-1-15,0 1 0,22 0 0</inkml:trace>
  <inkml:trace contextRef="#ctx0" brushRef="#br0" timeOffset="53532.09">1587 9610 0,'0'0'16,"64"0"-16,-43 0 15,-21-21-15,21 21 63,0-22-48,1 22-15</inkml:trace>
  <inkml:trace contextRef="#ctx0" brushRef="#br0" timeOffset="54015.39">3196 8869 0,'0'0'0,"0"-21"0,0 0 0,0-1 16,0 44 15,0 20-31,0-21 0,0 43 16,-21-22-16,21 0 0,-21 22 15,21-1-15,0 1 0,0-1 0,-21 1 16,21-1-16,-22 22 0,22-22 16,0 1-16,-21-22 0,21 22 15,-21-22-15,21 22 0,-21-43 0,21 21 16,0 0-16,0-20 0,0-1 15,0 0-15,-21-21 0,21 21 16,0-42 0,0 0-16,0 0 15</inkml:trace>
  <inkml:trace contextRef="#ctx0" brushRef="#br0" timeOffset="54502.99">2857 9419 0,'0'0'0,"0"-42"0,0 21 0,0-22 15,-21 1-15,21 0 0,0-1 0,0 22 16,0-21-16,0 0 0,21-1 16,1-20-16,20 20 0,-21 1 0,43 21 15,-22-21-15,21 20 0,-20 1 16,41 0-16,-20 21 0,-1 0 0,1 0 16,-1 21-16,1 0 0,-1 22 15,1-1-15,-22 0 0,-21 1 0,1 20 16,-22-20-16,0-1 0,0 21 0,-22-20 15,1-1-15,-21 0 0,0 22 16,-1-22-16,1-21 0,0 22 0,-22-1 16,22-21-16,-1 22 15,-20-22-15,42-21 0,-22 21 0,1-21 16,21 0-16,0 0 0,0 0 0,-1 0 16,22-21-16,-21 0 0,21-1 15,0 1-15,0 0 0,0 0 0,0 0 16,21 21-1,1 0-15,-1 0 0,0 0 0,0 21 16,0 0-16,0 0 0,1 22 16,-1-1-16,0-21 0,0 21 0,0 1 15,0-1-15,1-21 0,-1 22 0,0-22 16,0 21-16,0-21 0,0 0 16,1 1-16,-22-1 0,21 0 15,0-21-15,0 0 0,0 21 0,22-21 16,-22 0-16,0 0 0,21 0 15,-21 0-15,1-21 0,20 21 0,-21-21 16,0 0-16,22-22 0,-22 22 16,0 0-16</inkml:trace>
  <inkml:trace contextRef="#ctx0" brushRef="#br0" timeOffset="54875.81">4022 9610 0,'-64'42'16,"64"-21"-16,-21 0 0,21 1 15,0-1-15,0 0 16,0 0-16,21 0 16,0-21-16,0 0 0,1 0 15,-1 0-15,0 0 0,0 0 0,21-21 16,-20 0-16,20 0 0,-21 21 0,21-21 16,-20-1-16,20 1 0,-21 0 15,0-21-15,0 21 0,-21-1 0,0 1 16,0 0-16,0 0 0,-21 0 15,0 21-15,-21 0 0,21 0 16,-1 0-16,-20 0 0,21 21 0,-21 0 16,20 0-16,-20 0 0,21 22 15,0-22-15,0 0 0,-1 21 16,22-20-16,0 20 0,-21-21 0,21 21 16,0-20-16,0-1 0,0 0 15,0 0-15,21 0 0,1 0 16,20-21-16,-21 0 0,21 0 0,1 0 15,20 0-15,-20-21 0,20 0 16,1 0-16,-1 0 0,1 0 0,20-1 16</inkml:trace>
  <inkml:trace contextRef="#ctx0" brushRef="#br0" timeOffset="55227.64">5101 9313 0,'0'0'0,"0"-21"16,0 0-16,0 0 15,-21 21-15,0 0 16,0 21-16,-1 0 16,22 0-16,-21 1 0,0-1 0,0 21 15,21 0-15,-21 1 0,0 20 0,-1 1 16,1-1-16,0 1 0,0-1 16,0 22-16,0-22 0,-1 22 0,1 0 15,0-1-15,-21 22 0,21-21 0,-1 21 16,1-22-16,0 22 0,0 0 15,21 0-15,0 0 0,-21 0 16,21-1-16,-21 1 0,21 0 0,-22-21 16,22 21-16,0-22 0,0 22 15,-21-21-15,0-22 0,21 1 0,-21-1 16,21 1-16,0-22 0,0 0 0,0-20 16,0-44-1,0 1-15,21-21 16,0 0-16,-21-1 0,21-20 0,1-1 15,-1-20-15,0 20 0</inkml:trace>
  <inkml:trace contextRef="#ctx0" brushRef="#br0" timeOffset="55563.3">4868 9504 0,'0'0'0,"43"-42"16,-1 20-16,-21 1 0,0 0 16,22 0-16,-22 21 0,21 0 0,-21 0 15,22 0-15,-22 0 0,0 0 0,0 0 16,0 21-16,0-21 16,-21 21-16,0 0 0,0 22 0,0-22 15,0 21-15,-21-21 0,0 22 0,0-1 16,0-21-16,-22 22 0,22-1 15,0 0-15,-21-21 0,21 22 0,-22-1 16,22-21-16,0 0 0,0 1 16,0-1-16,21 0 15,21-42 1,0 0-16,0-1 16,0 1-16,0 0 0,22 0 0,-1 0 15</inkml:trace>
  <inkml:trace contextRef="#ctx0" brushRef="#br0" timeOffset="55959.38">5630 9419 0,'-21'0'16,"0"0"-16,0 0 16,0 21-16,-1-21 0,-20 22 15,21 20-15,0-21 0,0 21 0,-1 1 16,1-22-16,0 21 0,21 1 0,0-1 15,0 0-15,0-21 0,0 22 16,0-22-16,0 0 0,21 0 0,0-21 16,1 21-16,20-21 0,-21 0 0,21 0 15,1 0-15,-1 0 16,0-21-16,1 0 0,-22 0 0,21 0 16,1 0-16,-22-1 0,21-20 0,-21 21 15,0-21-15,1 20 0,-22-20 16,0 0-16,0-1 0,0 1 0,-22 21 15,1-21-15,-21 20 0,21 1 16,-22 21-16,1 0 0,0 0 0,21 0 16,-22 0-16,1 0 0,0 0 0,-1 0 15,22 21-15,0 1 0,0-1 16,0 0-16,21 0 0,0 0 16,0 0-16,0 1 0,0-1 0,0 0 15,21 0-15,0 0 0,0-21 16,0 21-16,0-21 0</inkml:trace>
  <inkml:trace contextRef="#ctx0" brushRef="#br0" timeOffset="56211.08">6117 9546 0,'0'0'0,"0"-42"16,0 21-16,0 0 15,0-1-15,0 1 0,21 0 0,-21 0 16,21 0-16,1 21 0,-1 0 15,0 0-15,0 0 0,0 0 16,0 21-16,-21 0 0,22 0 16,-1 0-16,0 22 0,-21-1 0,0-21 15,0 22-15,0-1 0,0 0 16,0 1-16,0-22 0,0 21 0,0 0 16,0-20-16,0-1 0,0 0 0,0 0 15,-21-21-15,21 21 0,-21-21 16</inkml:trace>
  <inkml:trace contextRef="#ctx0" brushRef="#br0" timeOffset="56327.04">6265 9906 0,'0'0'16,"0"-21"-16,0 0 0,0 0 0,0-1 16,21 1-16,-21-21 15,22 21-15,-22-22 0,21 1 0,-21 21 16,21-21-16,0 20 0,-21 1 0,21 0 16,0 0-16,-21 0 0,22 0 15,-1-1-15,0 22 0,0-21 0,0 0 16</inkml:trace>
  <inkml:trace contextRef="#ctx0" brushRef="#br0" timeOffset="56659.88">7070 8869 0,'0'0'0,"-22"0"0,1 0 16,0 21-1,21 0-15,-21 0 0,0 1 0,21 20 16,-21 0-16,-1 1 0,22-1 16,-21 0-16,0 22 0,0-22 0,21 22 15,-21-22-15,21 21 0,-21-20 0,21 20 16,0-20-16,0 20 0,0-21 16,0 1-16,0-22 0,0 21 0,0-21 15,0 22-15,0-22 0,0 0 0,21-21 16,0 21-16,0-21 15,0 0-15,0 0 0,1 0 16,-1 0-16,0-21 0,0 21 0,-21-21 16,21 0-16,0 0 0,1-22 0,-1 22 15,0 0-15,-21-21 0,0 20 16,0-20-16</inkml:trace>
  <inkml:trace contextRef="#ctx0" brushRef="#br0" timeOffset="56847.77">6731 9335 0,'0'0'0,"21"0"16,0 0-16,0 0 15,22 0-15,-22 0 16,21 0-16,1 0 0,-1 0 0,0 0 16,1 0-16,-1-22 0,0 22 0,-21 0 15,22 0-15,-1 0 0,-21-21 16,0 21-16,22 0 0,-22 0 15,0-21-15</inkml:trace>
  <inkml:trace contextRef="#ctx0" brushRef="#br0" timeOffset="57711.07">8276 9716 0,'0'0'0,"0"-22"0,-21 22 16,0-21-16,21 0 0,-21 21 0,-1 0 16,1-21-16,0 21 15,0 0-15,0 0 0,0 0 0,-1 0 16,44 0 15,-1 0-31,0 21 16,21-21-16,1 0 0,-1 21 0,21-21 15,1 0-15,-1 21 16,1-21-16,21 0 0,-1 22 0,1-22 16,21 0-16,-22 0 0,1 0 0,21 0 15,-21 0-15,-1 0 0,-20 0 16,20 0-16,-20 0 0,-1 0 0,1 0 15,-1 0-15,-20 0 0,-22 0 0,21 0 16,-21 0-16,1 0 0,-22-22 31,-22 22-31,1-21 0,0 21 0,0-21 16,0 21-16,0-21 0,-22 21 16,22-21-16,0 21 0,0-21 15,0-1-15,-1 22 0,1-21 0,0 21 16,0 0-16,21-21 0,-21 21 15,0 0-15,-1 0 0,1 0 0,0 0 32,42 0-17,0 0 1,1 0-16,-1 0 0,21 0 0,-21 0 16,22 0-16,-22 0 0,21 0 15,-21 21-15,0-21 0,22 21 0,-22 1 16,0-1-16,0-21 0,-21 21 0,0 0 15,0 0-15,0 22 16,0-22-16,0 21 0,-21-21 0,0 22 16,-21-22-16,-1 21 0,22-21 0,-21 22 15,-1-1-15,1-21 0,0 0 16,-1 22-16,22-22 0,-21 0 0,21 0 16,0 0-16,-1 0 0,1 1 0,21-1 15</inkml:trace>
  <inkml:trace contextRef="#ctx0" brushRef="#br0" timeOffset="57763.47">9631 10075 0,'21'-21'0,"42"21"15</inkml:trace>
  <inkml:trace contextRef="#ctx0" brushRef="#br0" timeOffset="59723.84">11493 8975 0,'0'-21'16,"0"-1"-1,0 1-15,22 21 0,-22-21 16,0 0-16,0 0 0,0 0 16,0-1-16,0 1 0,0 0 15,0 0-15,0 0 0,0 0 16,-22 42 15,1 21-31,21-21 0,0 22 0,-21 20 16,0-21-16,0 22 0,21-1 15,-21 1-15,21-1 0,-22 1 16,1-1-16,0 1 0,21-1 0,-21 1 16,0-1-16,0-20 0,-1 20 15,22-20-15,0-1 0,-21 0 0,21-21 16,0 1-16,-21-1 0,21 0 16,0 0-16,0-42 31,0 0-31,0 0 15,0-1-15</inkml:trace>
  <inkml:trace contextRef="#ctx0" brushRef="#br0" timeOffset="59863.04">11176 8869 0,'0'0'0,"0"-42"0,-21-22 15,21 43-15,-21-21 16</inkml:trace>
  <inkml:trace contextRef="#ctx0" brushRef="#br0" timeOffset="60279.81">11409 8488 0,'0'0'15,"42"0"-15,-21-21 0,22 21 16,-1 0-16,0 0 0,1 0 0,-1 21 16,0 0-16,22 0 0,-22 22 15,-21-22-15,22 42 0,-22-20 0,-21 20 16,0 1-16,0-1 0,0 1 15,-43-22-15,22 21 0,-21 1 0,-22-22 16,22 22-16,0-22 0,-22 0 0,22 1 16,-22-1-16,22-21 0,0 22 15,-1-22-15,1 0 0,0 0 0,-1-21 16,22 0-16,0 0 0,0 0 16,0 0-16,0 0 0,21-21 0,-22 0 15,22 0-15,0-1 0,0 1 0,0 0 16,0-21-16,22 21 0,-1-1 15,0 1-15,0 0 0,0 0 16,0 21-16,1 0 0,20 0 0,-21 0 16,0 21-16,0 0 0,1 0 15,-1 1-15,0 20 0,0-21 0,-21 21 16,0 1-16,21-22 0,-21 21 0,21 1 16,-21-22-16,22 21 0,-22-21 15,0 22-15,21-22 0,-21 0 0,21 0 16,0 0-16,0 0 0,0-21 15,1 0-15,-1 0 16,0 0-16,0 0 0,0-21 0,0 0 16,1 0-16,-1 0 0,0 0 0,0-1 15,0-20-15,-21 21 16</inkml:trace>
  <inkml:trace contextRef="#ctx0" brushRef="#br0" timeOffset="60667.1">11980 9398 0,'0'0'0,"-21"21"16,0-21-16,21 21 0,0 1 0,0-1 16,0 0-16,0 0 15,21-21 1,0 0 0,0 0-16,1 0 0,-1-21 0,0 0 15,21 21-15,-21-21 0,1-1 16,20 22-16,-21-21 0,0 0 0,0 21 15,1-21-15,-22 0 0,0 0 16,0-1-16,0 1 0,0 0 16,-22 21-16,1-21 15,0 21-15,0 0 0,0 0 0,-22 21 16,22 0-16,-21 0 0,21 1 0,0 20 16,-1-21-16,1 21 0,0 1 15,21-1-15,0-21 0,-21 22 0,21-1 16,0 0-16,0-21 0,0 22 0,0-22 15,0 0-15,21 0 0,0-21 16,0 0-16,1 0 0,20 0 16,-21 0-16,21 0 0,1 0 0,-1-21 15,0 0-15,22-21 0,-22 20 16,1-20-16,-1 21 0,21-21 0</inkml:trace>
  <inkml:trace contextRef="#ctx0" brushRef="#br0" timeOffset="62664.96">12996 8594 0,'0'0'0,"0"-64"15,0 43-15,-21 21 0,0 0 16,0 21-16,0 0 0,-1 22 16,1-1-16,-21 0 0,21 22 15,0 21-15,-1-22 0,-20 22 0,21-22 16,0 22-16,0 0 0,-22-22 15,22 22-15,0-1 0,0 1 0,0 0 16,-1-1-16,1 1 0,0 0 0,0-1 16,0-20-16,-22 21 0,22-1 15,0 1-15,0 0 0,0-1 0,21 1 16,-21 0-16,-1-22 0,1 22 16,21-22-16,0 22 0,-21-22 0,0 1 15,21-1-15,-21-20 0,21 20 16,0-20-16,0-1 0,0 0 0,0-21 15,0 22-15,0-22 0,0 0 16,21-21-16,0 0 0,0 0 16,0-21-16,22 0 0,-22-22 15,0 22-15,21-21 0,1 0 0,-22-1 16,21 1-16,1-22 0,-1 1 0,0-1 16,1 1-16,-1-1 0,0-20 0,-21-1 15,1 0-15,-1 22 0,-21-22 16,0 22-16,0-1 0,-21 1 0,-1-1 15,1 22-15,-21 0 0,0 20 16,20 1-16,-20 0 0,0 0 16,-1 21-16,1 0 0,0-21 0,21 21 15,-22 0-15,22 0 0,-21 0 0,21 0 16,-1 0 0,22-21-16,22-1 15,-1 22-15,0-21 16,0 21-16,0-21 0,22 21 15,-22-21-15,21 0 0,0 0 0,-20-1 16,20 1-16,-21 0 0,21 0 0,1-21 16,-22 20-16,21 1 15,-21-21-15,1 21 0,-1 0 0,0-22 16,0 22-16,0 0 0,0 0 0,1 0 16,-1-1-16,0 22 0,-21-21 15,21 21-15,0 0 0,0 0 16,1 0-16,-22 21 15,0 1 1,0-1-16,0 0 0,0 0 0,0 21 16,0-20-16,0-1 0,0 0 0,0 0 15,0 0-15,0 0 0,0 1 16,0-1-16,0 0 16,0 0-16,21-21 15,0 0-15,0 0 16,0 0-16,0 0 15,1 0-15,-1 0 0,0 0 0,0-21 16,0 21-16,0-21 0,22 0 16,-22-1-16,0 1 0,0 0 0,0 0 15,1 0-15,-1 0 0,-21-1 0,0 1 16,21 21-16,-21-21 0,0 0 16,0 0-16,0 0 15,-21 21 1,21-22-16,-21 22 15,-1 0 1,22 22 0,-21-22-16,21 21 0,-21 0 0,21 0 15,0 21-15,-21-20 0,21-1 16,0 0-16,0 0 0,0 0 0,0 0 16,0 1-16,0-1 0,0 0 0,0 0 15,21-21 1,0 21-16,0-21 0,1 0 0,-1 0 15,0 0-15,21 0 0,-21 0 0,1-21 16,20 21-16,-21-21 0,21 0 16,-20 0-16,20-1 0,0-20 15,-21 21-15,22-21 0,-22 20 0,0 1 16,0-21-16,0 42 0,1-21 16,-22 0-16,0-1 15,-22 22 1,1 22-16,21-1 15,-21 0-15,21 0 0,0 0 16,0 0-16,0 1 0,0-1 16,0 0-16,0 0 0,0 0 15,0 0-15,21-21 0,-21 22 0,0-1 16,21-21-16,-21 21 0,22-21 0,-44-21 62,1 21-62,21-21 0,-21-1 16,21 1-16,-21 21 0,0-21 16,0 21-16,-1 21 15,22 0 1,0 1-16,0-1 16,0 0-16,22 0 0,-1 0 15,0-21-15,0 0 0,21 0 16,-20 0-16,-1 21 0,21-21 0,0 0 15,1 0-15,-1 0 0,0 0 16,22-21-16,-22 0 0,1 0 16,-1 21-16,0-21 0,1 0 0,-1-22 15,0 22-15,1-21 0,-22-1 0,0 1 16,21 0-16,-21-1 0,1 1 16,-22-21-16,21 20 0,-21-20 0,21-1 15,-21 1-15,0-1 0,21 22 0,-21-22 16,0 22-16,0 0 0,0-1 15,0 22-15,21 0 0,-21 42 32,0 0-32,0 1 0,-21 20 0,0 0 15,21 1-15,-21-1 0,0 0 16,21 1-16,-22-1 0,1 0 16,0 1-16,0 20 0,21-21 0,-21 1 15,0-1-15,21 0 0,0 22 0,-22-22 16,22 1-16,0-22 0,0 21 15,0 0-15,0-20 0,0-1 0,0 0 16,0 0-16,0 0 0,0 0 0,0-42 31,22 0-15,-1 0-16,-21 0 0,21-22 0,0 22 16,0-21-16,-21 21 0,21-22 15,1 22-15,-1 0 0,-21 0 16,0 0-16,21 0 0,0 21 15,-21 21 1,0 0-16,0 0 0,0 0 16,0 0-16,0 1 0,0-1 0,0 21 15,21-21-15,-21 0 0,0 1 16,21-1-16,1 0 0,-1-21 0,-21 21 16,21-21-16,0 0 0,21 21 0,-20-21 15,20 0-15,-21 0 0,21 0 16,1 0-16,-22 0 0,21-21 0,1 0 15,-22 21-15,0-21 0,21 0 16,-21-22-16,1 22 0,-22 0 16,21-21-16,-21 20 0,21 1 0,-21 0 15,0 0-15,0 0 0,0 0 16</inkml:trace>
  <inkml:trace contextRef="#ctx0" brushRef="#br0" timeOffset="63263.71">13504 10795 0,'0'0'0,"21"-21"15,1 0-15,-22 0 0,21-1 16,0 22-16,-21-21 0,21 0 0,-21 0 16,0 0-16,0 0 0,0-1 15,0 44 16,0 20-31,0-21 0,-21 21 16,21 1-16,0 20 0,-21-20 16,0 20-16,-1 1 0,22-1 0,-21 1 15,0-1-15,0 1 0,0-22 0,21 21 16,0-20-16,-21 20 0,21-20 16,-22-1-16,22 0 0,-21-21 0,21 22 15,0-22-15,0 21 0,0-21 0,0 1 16,-21-1-16,21 0 15,0 0-15,-21-21 32</inkml:trace>
  <inkml:trace contextRef="#ctx0" brushRef="#br0" timeOffset="63548.25">13017 11536 0,'0'0'0,"0"-21"16,-21 21-16,21-21 0,21 21 31,1 0-31,-1 21 16,0-21-16,0 21 0,0 0 16,22 0-16,-22 0 0,0 22 15,21-22-15,-21 0 0,1 0 0,-1 0 16,0 22-16,0-22 0,-21 0 15,21 0-15,-21 22 0,21-22 0,-21 0 16,0 0-16,0 0 0,0 0 0,0 1 16,0-1-16,22-21 15,-1 0 1,0-21-16,-21-1 16</inkml:trace>
  <inkml:trace contextRef="#ctx0" brushRef="#br0" timeOffset="63807.1">13970 11303 0,'0'0'0,"21"0"0,-21 21 32,-21 0-32,0 1 15,0-1-15,-1 0 0,-20 21 0,21-21 16,0 22-16,-22-22 0,1 21 0,21-21 15,-21 22-15,-1-22 0,1 0 16,21 21-16,-22-20 0,1-1 0,21 0 16,0-21-16,0 21 0,-1-21 15,1 0-15,21 21 0,-21-21 16,0 0 0,0 21-16</inkml:trace>
  <inkml:trace contextRef="#ctx0" brushRef="#br0" timeOffset="67799.96">10520 12256 0,'0'0'0,"0"-22"0,21 1 0,-21 0 15,0 0-15,0 0 0,0 0 16,-21 42 31,21 0-47,-21 21 0,21 1 0,0-1 15,-22 0-15,1 22 0,21-1 0,-21 1 16,21-1-16,-21 1 0,0-1 16,0 1-16,21-1 0,-22 1 0,1-1 15,0-20-15,21-1 0,-21 0 0,21 1 16,-21-1-16,21-21 0,0 0 15,0 0-15,0 1 0,-21-1 16,21-42 15,0-1-31,0 1 0,0 0 16,0 0-16,0-21 0,0-1 0,0 1 16</inkml:trace>
  <inkml:trace contextRef="#ctx0" brushRef="#br0" timeOffset="68475.2">10202 12446 0,'0'0'0,"-42"-85"16,42 43-16,0 21 0,0-21 0,0 20 15,0 1-15,0-21 0,0 21 16,0 0-16,42-22 0,-21 22 0,22 0 16,-22 0-16,21 0 0,1-1 15,20 22-15,-21 0 0,22 0 16,-1 0-16,1 22 0,-1-1 0,1 21 15,-22 0-15,1 1 0,-1-1 16,-21 22-16,-21-22 0,0 21 0,0-20 16,-21 20-16,0-20 0,-22-1 0,1 21 15,-21-20-15,20-1 0,1 0 16,-22 1-16,22-1 0,0 0 0,-1-20 16,1-1-16,0 0 0,21 0 15,-1-21-15,-20 0 0,21 0 0,0 0 16,21-21-16,-21 0 0,21 0 15,-22-1-15,22 1 0,0-21 16,0 21-16,0 0 0,0-1 0,22 1 16,-1 0-16,-21 0 0,21 21 0,0 0 15,0 0-15,0 21 0,1 0 16,-1 22-16,0-22 0,0 21 0,0 0 16,0 1-16,1-1 0,-1 0 15,-21 1-15,21-1 0,0 0 0,0-20 16,0 20-16,1-21 0,-1 21 0,-21-20 15,21-1-15,0 0 0,21-21 16,-20 21-16,-1-21 0,0 0 0,0 0 16,21 0-16,-20 0 0,-1-21 15,21 21-15,-21-21 0,22 0 16,-1-22-16,-21 22 0,21 0 0,-20-21 16,20-1-16,-21 1 0,0 21 0,0-22 15,1 1-15,-22 21 0,0 0 16,21 21-16,0 0 15,-21 21-15,0 0 0,0 0 16,0 0-16,0 1 0,0-1 16,-21 0-16,21 0 0,-21 0 0,21 0 15,0 1-15,0-1 0,-22-21 16,22 21-16,-21-21 0,0 0 16,21-21 15,0 0-31,0-1 15,0 1-15,0-21 0</inkml:trace>
  <inkml:trace contextRef="#ctx0" brushRef="#br0" timeOffset="68620.19">11197 12658 0,'0'0'0,"21"-64"16,-21 43-16,0 0 31,21 42 0,-21 0-15,22 0-16,-1-21 0</inkml:trace>
  <inkml:trace contextRef="#ctx0" brushRef="#br0" timeOffset="69343.42">11769 13081 0,'0'0'0,"21"42"15,0-42-15,0 0 16,0 0-16,0 0 0,1 0 16,-1-21-16,0 21 0,0-21 15,-21 0-15,21 0 0,0 0 16,-21-1-16,22-20 0,-22 21 0,0 0 16,0-22-16,0 22 0,0 0 15,-22 0-15,1 21 0,0 0 0,0 0 16,0 0-16,-22 0 0,22 0 15,-21 0-15,21 21 0,-22 21 0,22-20 16,-21-1-16,21 21 0,0-21 0,-1 22 16,1-22-16,21 21 0,0-21 15,-21 22-15,21-22 0,0 0 0,0 0 16,0 0-16,21 0 16,0-21-16,1 0 15,-1 0-15,21 0 0,0-21 0,-20 0 16,20 0-16,0 0 0,1 0 0,-22-1 15,21 1-15,-21 0 0,0 0 16,1 0-16,-1 21 0,0-21 0,-21-1 16,-21 44 15,0-1-31,21 0 16,0 0-16,-22 21 0,22 1 0,-21-22 15,21 42-15,-21-20 0,21-1 16,-21 22-16,21-22 0,0 21 0,0 1 15,-21-1-15,21 22 0,0-21 16,-21-1-16,21 1 0,0 20 16,0-20-16,-22-1 0,1 1 0,0 20 15,0-20-15,0-1 0,0 1 0,-22-1 16,22 1-16,-21-22 0,21 22 16,-22-22-16,1 0 0,0-20 0,-1 20 15,1-21-15,0 0 0,-1-21 0,-20 0 16,-1 0-16,22 0 0,-22-21 0,1 0 15,-1-21-15,22-1 0,-21 1 16,20-22-16,1 1 0,0-22 0,20 22 16,-20-22-16,42 0 0,-21 1 15,21-22-15,0 21 0,0 1 16,0-1-16,21 0 0,21 1 0,1 20 16,20-21-16,1 22 0,-1 21 0,22-22 15,0 22-15,-1-1 0,1 1 16,0 0-16,-1-1 0,1 1 0,0 0 15</inkml:trace>
  <inkml:trace contextRef="#ctx0" brushRef="#br0" timeOffset="70035.94">12658 12467 0,'0'0'0,"-22"0"46,1 21-46,21 1 16,-21 20-16,0-21 0,21 21 0,-21 1 16,0-1-16,21 22 0,-22-22 0,1 0 15,0 22-15,0-22 0,21 0 16,-21 1-16,0-1 0,-1 0 0,22 1 16,0-22-16,0 0 0,0 0 0,0 0 15,0-42 16,22 21-31,-22-21 0,21 0 0,0-21 16,0 20-16,0-20 16,0 0-16,1-1 0,-1 1 0,0 21 15,0-21-15,0 20 0,0 1 0,1 0 16,-1 21-16,0 21 16,-21 0-16,0 1 0,21-1 15,-21 0-15,0 21 0,0-21 0,0 22 16,0-22-16,0 0 0,0 0 15,0 0-15,0 1 0,0-1 0,21 0 16,0-21-16,1 21 16,-1-21-16,0 0 15,0 0-15,0 0 0,0-21 0,1 0 16,-1 0-16,21-1 0,-21 1 0,0 0 16,22-21-16,-22-1 0,21 1 15,-21-21-15,1 20 0,-1 1 0,0-22 16,0 22-16,0-21 0,0 20 15,-21 1-15,0 21 0,0 0 0,0-1 16,0 1-16,0 42 16,-21 1-16,0-1 15,0 21-15,0-21 0,0 22 0,21-1 16,-22 21-16,1-20 0,21-1 0,-21 0 16,21 22-16,0-22 15,0-21-15,0 22 0,0-1 0,0-21 16,0 0-16,0 22 0,21-22 15,0 0-15,1-21 0,-1 0 16,0 0-16,0 0 0,0 0 0,0 0 16,1 0-16,-1-21 0,0 0 0,0 0 15,-21-1-15,0 1 0,21 0 16,-21-21-16</inkml:trace>
  <inkml:trace contextRef="#ctx0" brushRef="#br0" timeOffset="70131.89">12954 12806 0,'0'0'0,"-21"0"0,0 21 16</inkml:trace>
  <inkml:trace contextRef="#ctx0" brushRef="#br0" timeOffset="70202.85">12954 12848 0,'85'0'16,"-170"0"-16,191 0 0,-85 0 0,0 0 16,0 0-16,22 0 0,-1 0 0,0 0 0,1-21 15,20 0-15,1 21 0,-22-21 16</inkml:trace>
  <inkml:trace contextRef="#ctx0" brushRef="#br0" timeOffset="70971.45">14393 12531 0,'0'0'0,"-21"-21"16,0 21-16,0-22 15,0 22-15,-1 0 0,1 0 16,0 0-16,0 22 0,0-1 16,0 0-16,-1 0 0,1 0 15,0 22-15,0-1 0,21 0 0,-21 1 16,0-1-16,-1 0 0,1 1 16,21-1-16,0 0 0,0 1 0,0-1 15,0-21-15,0 21 0,0-20 16,0-1-16,21 0 0,22-21 15,-22 21-15,21-21 0,-21 0 0,22 0 16,-1 0-16,0 0 0,1-21 0,-1 0 16,0 0-16,1-1 0,-1 1 15,0 0-15,1-21 0,-22-1 0,21 1 16,-21-21-16,22 20 0,-22-20 0,0-1 16,21 1-16,-20-1 0,20 1 15,-21-1-15,0 1 0,0-1 0,1-20 16,-1 20-16,0 22 0,-21-22 0,21 22 15,-21 21-15,0 0 0,0-1 16,-21 22-16,0 22 16,0-1-16,-1 0 0,1 21 0,0 1 15,0 20-15,-21-21 0,20 22 16,1-1-16,0-20 0,0 20 0,21 1 16,0-1-16,-21-20 0,21 20 15,0-21-15,0 22 0,0-22 0,0 1 16,0-1-16,21-21 0,0 21 0,0-20 15,0-1-15,1 0 0,-1 0 16,21-21-16,-21 0 0,22 0 0,-22 0 16,21 0-16,-21 0 0,22-21 0,-1 21 15,0-21-15,-21 0 0,22-22 16,-22 22-16,0 0 0,0-21 16,0-1-16,1 22 0,-1-21 0,-21 21 15,21-1-15,-21 1 0,-21 42 31,21 1-31,-21-1 16,21 21-16,-22-21 0,22 0 16,0 1-16,0-1 0,0 0 0,0 0 15,0 0-15,0 0 0,0 1 16,22-22 0,-1 0-16,0 0 0,0 0 15,0 0-15,0 0 0,1 0 0,-1-22 0,0 1 16,0 0-16,-21 0 15,21 21-15</inkml:trace>
  <inkml:trace contextRef="#ctx0" brushRef="#br0" timeOffset="71088.39">15557 12510 0,'0'0'0,"-21"0"0,0 0 15,0 0-15,0 0 0,0 0 0</inkml:trace>
  <inkml:trace contextRef="#ctx0" brushRef="#br0" timeOffset="71115.37">15430 12510 0,'0'0'16,"22"0"-16</inkml:trace>
  <inkml:trace contextRef="#ctx0" brushRef="#br0" timeOffset="72015.03">15981 12510 0,'-21'-22'16,"-1"22"-16,1 0 0,0 0 16,0 22-16,0-1 15,0-21-15,-1 42 0,1-21 0,0 0 16,0 1-16,0 20 0,21-21 0,0 21 16,-21 1-16,21-22 0,-22 21 15,22-21-15,0 22 0,0-22 0,0 0 16,0 0-16,22 0 0,-22 1 0,21-22 15,0 21-15,0-21 0,21 0 16,-20 0-16,-1 0 0,21 0 0,-21 0 16,22 0-16,-1-21 0,-21 21 0,21-22 15,-20 1-15,20-21 0,-21 21 16,0-22-16,22 1 0,-22-21 0,21 20 16,-21-20-16,0 20 0,22-20 0,-22-1 15,0 1-15,0-22 16,22 22-16,-22-1 0,0 22 0,-21-22 15,21 22-15,-21 21 0,0 0 16,0 0-16,0 42 16,-21 0-16,0 21 0,0 1 0,-1-1 15,-20 0-15,21 22 0,0-22 16,-22 0-16,22 22 0,0-22 0,0 1 16,0-1-16,0 0 0,-1 1 0,1-1 15,21 0-15,0-21 0,-21 22 16,21-22-16,-21 0 0,21 0 0,0 0 15,21-42 32,0 0-47,0 0 0,1 0 0,-1-22 16,21 22-16,-21 0 0,22 0 16,-1-21-16,-21 20 0,21 1 0,-20 21 15,20-21-15,-21 21 0,0 0 0,0 0 16,1 0-16,-22 21 31,-22 0-31,1-21 0,0 0 16,-21 22-16,21-22 0,-1 0 15,-20 0-15,21 21 0,-21-21 16,20 0-16,1 0 0,0 0 0,0 0 16,0 0-1,21 21 16,0 0-31,0 0 16,0 0-16,0 1 0,0-1 0,0 0 16,0 0-16,0 0 0,0 0 0,21 1 15,0-1-15,-21 0 0,21 0 16,0 0-16,1-21 0,-1 21 0,0-21 16,0 0-16,21 22 0,-20-22 15,-1 0-15,21 0 0,-21 0 16,22 0-16,-22 0 0,21-22 0,-21 22 15,22-21-15,-22 0 0,0 0 0,0 0 16,0 0-16,0-1 0,-21 1 16,0 0-16,0 0 0,0 0 0</inkml:trace>
  <inkml:trace contextRef="#ctx0" brushRef="#br0" timeOffset="73307">18076 11832 0,'0'0'0,"0"-42"16,0 21-16,0 0 15,-21 21-15,0-22 16,0 22-16,0 0 0,-1 0 15,-20 0-15,21 22 0,0-1 16,-22 0-16,1 21 0,0 1 0,21 20 16,-22 1-16,1-1 0,0 1 15,20 20-15,-20 1 0,21-22 0,0 22 16,0 0-16,-1-22 0,22 22 0,0-22 16,0 1-16,0-1 0,0 1 15,0-22-15,22 1 0,-1-1 0,0 0 16,21-21-16,-21 1 0,22-1 0,-22-21 15,21 0-15,1 0 16,-1 0-16,0 0 0,1-21 0,-1-1 16,0 1-16,22-21 0,-22 0 0,22-1 15,-1 1-15,-21-22 0,22 22 16,-22-21-16,1-1 0,-1 1 0,-21-22 16,0 21-16,0-20 0,-21 20 15,0-20-15,0-1 0,0 21 0,-21-20 16,0 20-16,0 22 0,-21-22 0,-1 22 15,1 21-15,0 0 0,-1 0 16,-20 21-16,20 0 0,-20 0 0,21 21 16,-22 21-16,22 0 0,-22 1 0,22 41 15,0-20-15,-1 21 16,22-22-16,0 22 0,0-1 0,21-20 16,0 21-16,0-22 0,0 1 0,21-22 15,0 21-15,0-20 0,0-1 16,22-21-16,-22 22 0,21-22 0,1 0 15,-1 0-15,0-21 0,22 0 16,-22 0-16,22 0 0,-1 0 0,-21-21 16,22 0-16,-1 0 0,-20-1 0,20-20 15,-20 21-15,-1-21 0,0-1 16,1 22-16,-22-21 0,0-1 16,0 22-16,0 0 0,0-21 0,1 21 15,-22 42 1,0 0-1,0 0-15,0 0 0,-22 22 0,22-1 16,-21-21-16,0 21 0,21 1 16,0-22-16,-21 21 0,21-21 0,-21 1 15,0 20-15,21-21 0,-22 0 0,22 0 16,-21 1-16,0-22 16,21-22 15,0 1-31,0 0 0,0-21 15,0 21-15,0-22 0,21 1 16,0 0-16,1-1 0,-1 1 0,0 0 16,21-1-16,1 1 0,-22 21 15,21-22-15,0 22 0,22 0 0,-22 21 16,1 0-16,-1 0 0,-21 0 0,21 0 16,-20 21-16,-1 22 0,0-22 15,0 0-15,-21 21 0,0 1 0,0-1 16,0-21-16,0 21 0,0 1 0,-21-1 15,0-21-15,21 22 0,-21-22 16,-1 0-16,1 0 0,0 0 0,0 0 16,21 1-16,0-1 15,0-42 1,21-1 0,0 1-16,22 0 0</inkml:trace>
  <inkml:trace contextRef="#ctx0" brushRef="#br0" timeOffset="73603.5">20383 11726 0,'0'0'0,"-42"-21"15,0 21-15,42 21 0,-21 1 0,-1-1 16,22 21-16,-21 0 0,0 22 15,0-1-15,21 1 0,-21-1 0,21 1 16,-21 21-16,-1-22 0,22 1 0,0-1 16,-21 1-16,21-22 0,-21 21 15,0 1-15,21-22 0,0 1 0,-21-1 16,0-21-16,21 21 0,-22-20 16,22-1-16,0 0 0,0 0 0,0-42 31,0 0-16,0 0-15,22-1 0</inkml:trace>
  <inkml:trace contextRef="#ctx0" brushRef="#br0" timeOffset="73723.5">19960 12023 0,'0'0'0,"-21"-43"16,0 22-16,0-21 0,21 21 0,-22-22 15</inkml:trace>
  <inkml:trace contextRef="#ctx0" brushRef="#br0" timeOffset="73947">20002 11663 0,'64'-21'16,"-22"21"-16,-148 21 0,255-42 0,-107 21 0,0 0 15,22 0-15,-22 0 0,0 21 16,22 0-16,-22 0 0,1 22 0,-1-1 16,-21 0-16,0 1 0,0 20 15,-21-21-15,0 22 0,0-1 0,-21-20 16,0 20-16,-21-20 0,21-1 15,-43-21-15,22 21 0,-1-20 0,-20 20 16,21-21-16,-22 0 0,22-21 0,-1 21 16,1 1-16,21-22 0,0 0 15,0 0-15,21 21 0,-22-21 0,44 0 32,-1 0-32,0-21 15,0 21-15,21 0 0,-20 0 0</inkml:trace>
  <inkml:trace contextRef="#ctx0" brushRef="#br0" timeOffset="74088">20447 12573 0,'0'-21'15,"-42"0"-15,42 0 0,21-1 16</inkml:trace>
  <inkml:trace contextRef="#ctx0" brushRef="#br0" timeOffset="74359.5">20637 12425 0,'0'0'0,"43"0"16,-22 0-16,0 0 16,-21 21-16,21 0 0,0-21 0,1 21 15,-1 1-15,-21 20 0,0-21 0,21 0 16,-21 22-16,0-22 0,0 21 16,0-21-16,0 22 0,0-22 0,0 0 15,-21 21-15,21-21 0,-21 1 0,-1-1 16,1 0-16,0-21 0,21 21 15,-21-21 1,21-21 0,21 0-16,0 0 15,0-1-15,1-20 0,-1 21 16,21-21-16,-21 20 0,0-20 0,1 0 16,20 21-16,-21-1 0,0 1 15,0 0-15,1 0 0,-1 0 0,0 21 16,0 0-16,-21-21 15,21 21-15,0 0 0,1 0 16</inkml:trace>
  <inkml:trace contextRef="#ctx0" brushRef="#br0" timeOffset="75155.39">21505 12467 0,'0'0'0,"0"-21"31,-21 21-31,0 0 0,0 0 16,0 21-16,-1-21 16,1 21-16,0 1 0,0-1 0,0 0 15,0 21-15,21-21 0,-22 1 0,1 20 16,0-21-16,21 0 0,-21 22 16,21-22-16,0 0 0,0 0 0,0 21 15,0-20-15,21-1 0,0 0 16,0-21-16,1 0 15,-1 0-15,21 0 0,-21 0 16,0 0-16,1 0 0,20 0 0,-21-21 16,0 0-16,0-1 0,1 1 15,-1 0-15,-21-21 0,0 21 0,0-22 16,0 22-16,0-21 0,0-1 0,0 22 16,0-21-16,0 21 0,0 0 15,0-1-15,-21 1 0,-1 21 0,1 0 16,0 0-16,0 0 0,0 0 0,0 21 15,-1 1-15,1-1 0,21 0 16,-21 0-16,21 0 16,0 0-16,0 1 0,0-1 15,21-21-15,0 21 0,1-21 16,-1 0-16,21 0 0,-21 0 0,22 0 16,-22 0-16,21 0 0,0 0 0,1 0 15,-22 0-15,21-21 0,1 21 16,-22-21-16,21 21 0,-21-22 0,0 1 15,1 21-15,-1-21 0,-21 0 0,21 0 16,0 21-16,0-21 0,-21-1 16,21 22-16,1 0 15,-22 22 1,0-1-16,0 0 0,0 0 16,0 0-16,0 22 0,-22-1 0,1-21 15,0 21-15,21 1 0,-21-1 0,0 0 16,0 1-16,-1-1 0,1 0 15,21 1-15,-21-1 0,0 0 0,0 1 16,21-1-16,-21 0 0,-1 1 16,22-1-16,-21-21 0,21 22 0,0-1 15,-21 0-15,21 1 0,-21-1 0,21-21 16,0 21-16,-21-20 0,21-1 16,0 0-16,0 0 0,0 0 0,0 0 15,0-42 16,0 0-15,0 0-16,0 0 0,0 0 16,0-1-16,0 1 0,21 0 0,-21 0 15,21 0-15,-21 0 0,21-1 16</inkml:trace>
  <inkml:trace contextRef="#ctx0" brushRef="#br0" timeOffset="75367.34">22161 12383 0,'0'0'0,"-21"-22"16,21 1-16,-21 21 15,21 21 32,0 1-47</inkml:trace>
  <inkml:trace contextRef="#ctx0" brushRef="#br0" timeOffset="76423.55">22267 12764 0,'0'21'15,"21"-21"1,1 0-16,-1 0 16,0-21-16,0-1 0,0 22 0,0-21 15,1 0-15,20 0 0,-21 21 16,-21-21-16,21 0 0,0-1 0,-21 1 16,0 0-16,0 0 0,0 0 15,-21 21-15,0 0 16,0 0-16,0 0 0,0 0 0,-1 21 15,1 0-15,0-21 0,0 21 16,0 0-16,0 22 0,21-22 16,-22 0-16,22 0 0,0 22 0,0-22 15,0 0-15,0 0 0,0 0 16,22 0-16,-1 1 0,0-1 0,0 0 16,0-21-16,22 0 0,-1 21 0,-21-21 15,21 0-15,1 0 0,-22 0 16,21 0-16,-21 0 0,22 0 0,-22-21 15,0 0-15,21 0 0,-20-1 0,-1 1 16,-21-21-16,21 21 0,0-22 16,0 1-16,0 21 0,1-21 0,-1 20 15,0-20-15,0 42 0,21-21 16,-42 0-16,22 21 0,-1 0 16,0 0-16,-21 21 15,0 0-15,0 0 16,0 0-16,0 1 15,0-1-15,0 0 0,0 0 16,0-42 31,0 0-47,0 0 16,0-1-16,0 1 15,0 0-15,-21 21 16,21-21-16,-21 21 0,-1 0 15,1 0-15,0 0 16,21 21-16,-21 0 0,0-21 0,0 21 16,21 1-16,-22-1 0,22 21 15,-21-21-15,21 0 0,-21 1 0,21-1 16,0 21-16,0-21 0,0 0 16,0 1-16,0-1 0,0 0 0,21-21 15,0 21-15,1 0 0,-1-21 0,0 0 16,0 0-16,21 0 0,-20 0 15,-1 0-15,21 0 0,-21 0 0,0-21 16,22 0-16,-22 0 0,0 0 16,0-1-16,0-20 0,1 0 15,20-1-15,-21 1 0,0-21 0,0 20 16,1 1-16,-1-22 0,0 22 0,21-21 16,-21-1-16,1 22 0,-1-1 15,0 1-15,0 0 0,0 21 0,-21-1 16,0 1-16,-21 42 31,0 1-31,0-1 0,0 21 0,-22 0 16,22 1-16,0-1 0,-21 0 15,20 1-15,1-1 0,0 0 0,0 22 16,21-22-16,0 1 0,-21-1 16,21 0-16,0 1 0,0-1 15,0-21-15,0 21 0,0-20 0,0-1 16,0 0-16,0 0 0,0 0 0,21 0 15,0-21-15,0 0 16,0 0-16,1 0 0,-1 0 16,0 0-16,0 0 0,0-21 15,0 21-15,1-21 0,-1 0 0,21 0 16,-21-22-16,0 22 0,1-21 0,20 21 16</inkml:trace>
  <inkml:trace contextRef="#ctx0" brushRef="#br0" timeOffset="76548.5">23347 12467 0,'0'0'0,"-21"0"0,-1 0 16,1 0-16</inkml:trace>
  <inkml:trace contextRef="#ctx0" brushRef="#br0" timeOffset="76676.09">23431 12488 0,'43'0'0,"-22"0"0,0 0 16,21 0-16,-20 0 0,20 0 0,0 0 15,1 0-15,-22 0 0,21 0 16,-21 0-16,0 0 0,1 0 16,-1 0-16,-21-21 31,-21 21-15</inkml:trace>
  <inkml:trace contextRef="#ctx0" brushRef="#br0" timeOffset="77527.78">13293 13758 0,'0'0'0,"21"-21"0,-21 0 0,21 0 0,-21 0 16,0 0-16,21 21 16,-21-22-16,0 44 31,0-1-31,0 0 0,0 21 16,0 1-16,-21-1 0,0 0 15,21 1-15,-21 20 0,-1-21 0,1 1 16,21 20-16,-21-20 0,21 20 15,-21-21-15,0 22 0,0-22 0,21 1 16,-22-1-16,22 0 0,-21 1 0,21-1 16,0-21-16,0 0 0,0 22 15,0-22-15,0 0 0</inkml:trace>
  <inkml:trace contextRef="#ctx0" brushRef="#br0" timeOffset="78027.62">13123 14774 0,'0'-21'31,"0"0"-31,-21 21 16,0-21-16,0 0 0,21 0 15,-21-1-15,-1 1 0,1 0 16,0 0-16,0-21 0,0 20 0,0-20 16,-1 21-16,1-21 0,21-1 15,0 22-15,-21-21 0,21 21 0,-21-22 16,21 22-16,0 0 0,0 0 0,0 0 16,21 42 15,0 0-31,-21 0 0,21 0 15,1 22-15,-1-1 0,0 0 16,-21 1-16,21-1 0,0 0 0,0-21 16,1 22-16,-22-1 0,21-21 15,0 0-15,-21 22 0,0-22 16,0 0-16,21 0 0,0 0 16,0-21-1,1 0-15,-1 0 16,0 0-16,0-21 0,0 0 15,0 0-15,22-21 0,-22 20 16,0-20-16,21 21 0,-20-21 16,20-1-16,-21 1 0,21 0 0,1 20 15,-22-20-15,21 21 0,-21 0 16,1 0-16,-22 42 16,0 0-1,0 0-15,-22 0 16,1 0-16,0 1 0,0-1 0,0 21 15,21-21-15,-21 0 0,-1 1 0,1-22 16,21 21-16,-21 0 0,0-21 16,0 21-16,0-21 15,-1 0-15,1 0 0</inkml:trace>
  <inkml:trace contextRef="#ctx0" brushRef="#br0" timeOffset="84839">11684 15515 0,'0'0'0,"0"-21"0,0 0 0,0 0 16,-21 0-16,0-1 16,-1 1-16,22 0 15,-21 21-15,0 0 0,21-21 0,-21 21 16,0 0-16,0 0 16,42 0-1,0 0-15,0 0 16,21 0-16,22 0 0,-22 0 15,43 0-15,-22 0 0,22 0 0,0-21 16,-1 21-16,1 0 0,0-21 16,-22 21-16,22 0 0,-22 0 15,1-22-15,-1 22 0,1 0 0,-22 0 16,-21 0-16,1 0 0,-1 0 16,-42 0-1,-1 0-15,1 0 16,-21 0-16,21 0 0,-22 0 0</inkml:trace>
  <inkml:trace contextRef="#ctx0" brushRef="#br0" timeOffset="85090.89">12234 15282 0,'0'0'0,"-21"22"16,0-22-16,0 21 15,21 0-15,-21 0 0,-1 0 16,1 0-16,21 1 0,0 20 15,-21 0-15,0-21 0,21 22 0,-21-1 16,21 0-16,-21 1 0,-1 20 16,22-20-16,-21-1 0,21 21 0,0-20 15,-21-1-15,21 0 0,-21 1 0,21-22 16,0 21-16,0-21 0,0 1 16,0-1-16,0 0 0,21-42 31,0 0-31,0-1 0</inkml:trace>
  <inkml:trace contextRef="#ctx0" brushRef="#br0" timeOffset="86043.86">12298 15896 0,'21'0'15,"0"0"1,0 0-16,0 0 15,1 0-15,-1 0 0,0-21 16,21 0-16,-21 21 0,1-21 16,-1 0-16,0-1 0,0 1 15,0 0-15,0 0 0,1 21 0,-22-21 16,0 0-16,0-1 0,-22 22 16,1 0-1,0 0-15,0 0 0,-21 0 0,20 22 16,-20-1-16,21 0 0,0 21 0,-22-21 15,22 22-15,0-22 0,0 21 16,21-21-16,0 22 0,0-22 0,0 0 16,0 21-16,0-20 0,21-22 15,0 21-15,0-21 0,1 0 0,-1 0 16,21 0-16,-21 0 0,22 0 0,-22-21 16,21-1-16,0 22 0,1-42 15,-1 21-15,0 0 0,1-22 0,-22 22 16,21 0-16,1-21 0,-22 21 15,0-1-15,0 1 0,0 0 16,0 0-16,-21 42 31,0 0-31,0 0 0,0 1 0,0 20 16,0-21-16,0 21 0,0-20 0,0 20 16,0-21-16,0 21 0,0-20 15,0-1-15,0 21 0,0-21 0,0 0 16,0 1-16,0-1 0,-21-21 15,21 21 1,-21-21-16,0 0 0,0 0 0,0 0 16,-1 0-16,-20 0 0,21-21 0,0 0 15,0 21-15,-1-22 0,1 1 16,0 0-16,0 21 0,21-21 0,-21 21 16,42 0 15,0 0-31,0 21 0,0-21 0,1 21 15,-1-21-15,21 21 0,-21-21 16,0 0-16,1 0 0,20 22 0,-21-22 16,0 0-16,0 0 15,22 0-15,-22 0 0,0-22 0,21 22 16,-20-21-16,20 0 0,0 0 0,1 0 16,-22-22-16,21 22 0,0-21 15,1 0-15,-1-1 0,0 1 0,1 0 16,-1-22-16,-21 22 0,22-1 0,-22-20 15,0 21-15,0-1 0,0 1 16,-21 0-16,0-1 0,0 22 0,0 0 16,0 42-1,-21 0-15,0 0 16,21 22-16,-21-1 0,21 0 0,0 1 16,-21-1-16,-1 0 15,1 1-15,21-1 0,0-21 0,0 22 16,-21-1-16,21 0 0,0-21 0,0 1 15,0-1-15,0 0 0,0 0 16,0 0-16,21-21 16,0 0-1,1-21-15,-1 0 0,0 0 0,0 0 16,-21-1-16,0 1 0,21 0 0</inkml:trace>
  <inkml:trace contextRef="#ctx0" brushRef="#br0" timeOffset="86256.23">13462 15748 0,'0'0'0,"0"21"16,-21-21-16,63 0 15,1038-211 95</inkml:trace>
  <inkml:trace contextRef="#ctx0" brushRef="#br0" timeOffset="87440.46">14880 15663 0,'0'-21'15,"0"0"-15,21 21 0,-21-21 0,0 0 16,0 0-16,0-1 0,0 1 15,-21 21 1,0 0-16,0 0 0,0 0 16,-1 0-16,1 21 0,-21 1 15,21-1-15,0 0 0,-22 0 0,22 21 16,0-20-16,0 20 0,0 0 0,-1 1 16,1-22-16,0 21 0,0 0 15,21 1-15,0-1 0,0-21 0,0 0 16,0 22-16,21-43 0,0 21 15,0 0-15,1-21 0,20 0 16,0 0-16,-21 0 0,22 0 0,-1 0 16,0-21-16,1 0 0,-1 0 15,0-1-15,1 1 0,-1-21 0,0 21 16,-20-22-16,-1 1 0,0 21 0,0-21 16,-21-1-16,0 22 0,0-21 15,0-1-15,-21 1 0,0 21 0,0 0 16,-22 0-16,22-1 0,-21 22 0,21 0 15,-22 0-15,1 0 0,0 22 16,-1-1-16,22 0 0,-21 0 16,-1 0-16,22 22 0,0-22 0,0 21 15,0 0-15,21 1 0,0-1 16,0-21-16,0 22 0,0-22 0,0 0 16,21 21-16,0-21 0,0-21 15,22 22-15,-22-22 0,21 0 0,-21 0 16,22 0-16,-1 0 0,0 0 0,1-22 15,20 1-15,-21 0 0,22 0 16,-22-21-16,1 20 0,-1 1 0,0-21 16,1 21-16,-22-22 0,0 22 15,0-21-15,0 21 0,-21 0 0,0-1 16,0 1-16,-21 21 16,0 21-1,21 1-15,-21-1 0,21 21 16,-21-21-16,21 0 0,-22 22 0,22-22 15,0 21-15,0-21 0,0 22 16,0-22-16,0 0 0,0 0 0,0 0 16,22 1-16,-1-22 0,0 0 0,0 0 15,21 0-15,-20 0 16,-1 0-16,0-22 0,0 22 0,0-42 16,22 21-16,-22 0 0,0 0 15,0-22-15,0 22 0,0-21 0,1 21 16,-1-22-16,0 22 0,-21-21 0,0 21 15,21-1-15,-21 1 0,21 21 16,-21 21 0,0 1-1,0-1-15,0 0 0,0 0 16,0 0-16,0 0 0,0 22 0,0-22 16,0 0-16,0 0 0,21 0 15,1 1-15,-1-22 0,0 0 16,21 0-16,-21 0 0,1 0 15,20-22-15,-21 22 0,21-21 16,-20 0-16,20 0 0,-21 0 16,21 0-16,-20-22 0,-1 22 0,0-21 15,21-1-15,-42-20 0,21 21 16,1-22-16,-1 1 0,-21-1 0,0 1 16,0-1-16,0 22 0,21-22 0,-21 22 15,0 0-15,0 20 0,0 1 16,0 0-16,-21 21 0,0 21 15,-1 22-15,1-22 0,0 21 16,0 22-16,0-22 0,21 21 16,0 1-16,-21-22 0,21 22 0,0-22 15,0 22-15,0-22 0,0 0 16,0 1-16,0-22 0,21 21 0,-21-21 16,21 22-16,0-22 0</inkml:trace>
  <inkml:trace contextRef="#ctx0" brushRef="#br0" timeOffset="87632.37">16573 3662 0,'43'-254'15,"-22"-21"-15,42-339 16,-20 487-16,-22 21 16,0 21-16,-21 43 0,21 0 0,0-1 15,-21 22-15,0 0 0,0 0 16,22 21-16,-22-21 0,-22 21 31,22 190-15,-21 64-16,0 0 0,0-42 15,21-43-15,-21-42 0,21-21 16,-21-21-16,-1-22 0,22-20 0,-21-22 16,0 0-16</inkml:trace>
  <inkml:trace contextRef="#ctx0" brushRef="#br0" timeOffset="87735.66">16552 16574 0,'0'0'0,"0"42"16,-21-21-16,21 21 16,-21-20-16,21-1 0,0 0 0,0 0 15,0 0-15,0 0 0,0-42 31,21 0-31,0 0 0,-21 0 16</inkml:trace>
  <inkml:trace contextRef="#ctx0" brushRef="#br0" timeOffset="88279.81">16827 15727 0,'0'0'0,"-21"-21"15,21 0-15,0-1 16,0 1 0,21 0-1,1 21 1,-1 0-16,0 0 31,-21-21 16,0 0-31,0 0-16,0-1 15,0 1 1,-21 21 15,0 0-31,21 21 0,-22 1 16,22-1-16,0 0 0,-21 21 15,21-21-15,-21 22 16,21-22-16,0 42 0,0-20 0,-21-1 16,21 22-16,-21-1 0,0 1 0,-1-1 15,1 1-15,0-22 0,21 21 16,-42 1-16,21-22 0,-1 1 0,22-1 16,-21 0-16,0 1 0,0-1 0,0-21 15,21 21-15,0-20 0,-21-1 16,21 0-16,-22-21 0,22 21 0,0-42 47,0 0-47,22 0 0,-1-1 0,0 1 15,-21 0-15,21-21 0,0 21 16</inkml:trace>
  <inkml:trace contextRef="#ctx0" brushRef="#br0" timeOffset="88418.79">16827 15663 0,'0'0'0,"-21"-21"15,0 0-15,21 0 0,-21 21 0,21-21 16,0 0-16,0-1 0</inkml:trace>
  <inkml:trace contextRef="#ctx0" brushRef="#br0" timeOffset="89282.95">16954 15452 0,'0'0'15,"22"0"-15,-1 0 0,0 0 16,0 0-16,0 0 0,0 0 0,1 21 15,-1-21-15,0 21 0,-21 0 16,0 22-16,0-22 0,0 0 0,0 0 16,-21 21-16,0-20 0,-22-1 0,22 0 15,-21 0-15,21 0 0,-22 0 16,22 1-16,-21-1 0,21-21 0,-1 21 16,1-21-16,0 0 15,42 0 1,0 0-1,1 0-15,-1 0 16,0 0-16,0 0 0,0 0 16,0 0-16,1 0 0,-1 0 0,0-21 15,21 21-15,-21 0 0,1-21 0,20-1 16,-21 22-16,0-21 0,22 21 16,-22-21-16,0 0 0,0 0 0,0 21 15,0-21-15,1-1 0,-1 1 0,-21 0 16,0 0-1,0 42 1,0 0 0,0 0-16,0 1 15,0-1-15,0 0 0,-21 0 0,21 0 16,0 0-16,-22-21 0,22 22 0,0-1 16,0 0-16,0 0 0,0 0 15,22 0-15,-1-21 0,0 0 16,0 0-16,0 0 0,0 0 15,1 0-15,-1 0 0,21-21 16,-21 0-16,0 0 0,1 0 0,-1 0 16,0-22-16,0 22 15,-21 0-15,0 0 0,21 0 0,-21-22 16,21 43-16,-21-21 0,0 0 0,22 21 16,-22 21-1,0 0 1,0 0-16,0 1 0,0-1 15,0 0-15,-22 0 0,22 21 0,0-20 16,0-1-16,0 0 0,0 0 16,0 0-16,0 0 0,0 1 0,0-1 15,22-21-15,-1 21 0,0-21 16,0 0-16,21 0 0,-20 0 0,-1 0 16,0 0-16,21 0 0,-21-21 0,1 21 15,-1-21-15,0-1 0,0-20 16,0 21-16,0 0 0,1-22 0,-1 1 15,0 0-15,0-1 0,0-20 16,0-1-16,-21 1 0,22-1 16,-1 1-16,0-1 0,-21 22 0,21-21 15,-21 41-15,21-20 0,-21 21 0,0 0 16,0 42 0,-21 0-16,0 21 0,0-20 15,0 20-15,-1 0 0,1 1 0,0-1 16,21 0-16,-21 22 0,21-22 15,-21 0-15,21 1 0,0-1 0,0 0 16,0 1-16,0-22 0,0 21 0,0 1 16,0-22-16,0 0 0,21 0 15,-21 0-15,21 0 0,-21 1 16</inkml:trace>
  <inkml:trace contextRef="#ctx0" brushRef="#br0" timeOffset="89355.88">18330 15981 0,'43'-21'15,"-86"42"-15,107-63 0,-43 42 0,0-22 16,0 1-16,0 0 0,1 0 0,20 0 15,-21 0-15,-21-1 0,21-20 0</inkml:trace>
  <inkml:trace contextRef="#ctx0" brushRef="#br0" timeOffset="89471.81">18119 15494 0,'0'0'0</inkml:trace>
  <inkml:trace contextRef="#ctx0" brushRef="#br0" timeOffset="89604.03">18140 15515 0,'21'0'16,"0"0"-16,-63 0 0,105 0 0,-42 0 0,1 0 0,20 0 15,0 0-15,-21 0 0,22 0 16,-1 0-16,22-21 0,-22 21 0,0 0 16,1 0-16,20 0 0,-21 0 15,-20 0-15,20-21 0,-21 21 0,21-21 16,-20 21-16,-22-21 0,0-1 15</inkml:trace>
  <inkml:trace contextRef="#ctx0" brushRef="#br0" timeOffset="89965.11">16531 15240 0,'0'0'0,"-21"-21"0,21 0 15,21 21-15,0-21 16,0 21-16,22-22 0,-1 22 0,0 0 15,1-21-15,20 21 0,-20 0 0,-1-21 16,21 21-16,-20 0 0,20 0 16,-20-21-16,20 21 0,-21 0 0,-20 0 15,20 0-15,0 0 0,-21 0 16,1-21-16,-1 21 0,-21 21 47,0 0-47</inkml:trace>
  <inkml:trace contextRef="#ctx0" brushRef="#br0" timeOffset="91003.96">14626 16849 0,'0'0'0,"0"-43"15,0-41-15,0 63 16,21-22-16,-21 22 0,0 0 15,21 0-15,-21 0 0,0-1 16,0 1-16,0 42 31,0 1-31,0-1 0,0 21 16,0-21-16,-21 22 0,0-22 16,21 21-16,-21 0 0,0 22 0,21-22 15,-21 1-15,-1-1 0,-20 43 16,21-43-16,0 0 15,21 1-15,0-1 0,-21-21 0,21 0 16,0 0-16,0 1 0,0-1 16,0 0-16,0 0 0,21 0 15,0-21-15,0 0 16,21 0-16,-20 0 0,20 0 0,0 0 16,1 0-16,-1 0 0,21 0 15,1 0-15,-1 0 0,22 0 0,0 0 16,-1 0-16,22 0 0,0 0 0,0 0 15,0 0-15,0 0 16,-1 0-16,1 0 0,0-21 0,0 21 16,-21 0-16,-1 0 0,1 0 15,-22-21-15,1 21 0,-22 0 0,-21 0 16,22 0-16,-43-21 0,0 0 16,0-1-16,-21 1 15,-1 21-15,-20 0 0,21-21 16,0 21-16,0 0 0,-22-21 15,22 21-15,0 0 0,0-21 0,0 21 16,-1 0-16,1 0 16,0 0-16,0 0 15,42 0 17,0-21-32,0 21 0,1 0 15,20-22-15,-21 22 0,0 0 16,0 0-16,1 0 0,-1 0 0,0 0 15,0 0-15,0 0 0,0 0 16,-21 22-16,0-1 16,0 0-16,0 0 0,0 0 0,0 0 15,-21 1-15,0 20 0,-21 0 16,21-21-16,-1 22 0,1-1 0,-21-21 16,21 22-16,0-22 15,-1 21-15,1-21 0,0 0 0,0 1 16,21-1-16,0 0 0,-21 0 15,0-21-15,21 21 0,-43-21 32</inkml:trace>
  <inkml:trace contextRef="#ctx0" brushRef="#br0" timeOffset="91037.94">16235 17717 0,'42'-22'16</inkml:trace>
  <inkml:trace contextRef="#ctx0" brushRef="#br0" timeOffset="92360.02">18881 17251 0,'0'0'0,"-43"0"16</inkml:trace>
  <inkml:trace contextRef="#ctx0" brushRef="#br0" timeOffset="94858.91">18754 17230 0,'0'0'0,"0"-21"16,21-1-16,0 22 0,0-21 16,0 21-16,22-21 0,-22 0 15,21 21-15,0-21 0,-20 0 16,20-1-16,0 1 0,1 0 0,-1-21 15,0 21-15,-21-1 0,22-20 16,-22 21-16,-21 0 0,0 0 0,0-1 16,0 1-16,0 0 0,-21 21 15,0 0-15,-1 0 0,-20 0 16,0 0-16,21 0 0,-22 21 16,1 0-16,0 1 0,20 20 0,-20-21 15,21 21-15,0 1 0,0-1 0,-1 0 16,1 1-16,21-1 0,0 0 15,0-20-15,0 20 0,0-21 16,0 0-16,21 0 0,1 1 16,-1-1-16,0-21 0,0 0 0,21 0 15,1 0-15,-1 0 0,0 0 16,22 0-16,-1 0 0,1-21 0,-1-1 16,22 22-16,-21-21 0,-22 0 15,21 0-15,-20 0 0,-1 0 0,0-1 16,-20 1-16,20-21 0,-21 21 15,-21 0-15,0-1 0,21 1 0,-21 0 16,0 42 15,-21 0-31,0 1 0,0 20 0,0-21 16,-1 21-16,1-20 0,0-1 16,0 21-16,0-21 0,0 0 0,-1 1 15,1-1-15,0 0 0,0-21 16,0 21-16,21-42 31,0 0-31,21 21 0,0-21 16,0-1-16,0 1 0,1 0 0,-1-21 15,0 21-15,0-1 0,0 1 16,0-21-16,1 21 0,-1 0 0,0-1 16,0 1-16,0 21 15,0 0-15,1 0 0,-1 0 0,0 21 16,-21 1-16,21-1 0,-21 0 15,21 21-15,-21-21 0,0 1 0,0 20 16,21-21-16,-21 0 0,0 0 16,22 1-16,-22-1 0,0 0 0,0 0 15,21-21-15,0 0 16,0 0-16,0 0 0,0 0 16,-21-21-16,22 0 0,-1 21 15,0-21-15,0-1 0,0 1 0,22 0 16,-22 0-16,0-21 0,0 20 0,0-20 15,0 21-15,1 0 16,-1-22-16,-21 22 0,21 21 0,0 0 16,-21 21-1,0 1-15,0-1 16,0 0-16,0 0 0,0 0 16,0 22-16,0-22 0,0 0 0,21 0 15,0 0-15,1 22 0,-1-43 0,0 21 16,0 0-16,0 0 0,22 0 15,-1-21-15,0 0 0,1 0 0,-1 0 16,0 0-16,22 0 0,-22 0 16,0-21-16,1 21 0,20-21 15,-20 0-15,-1 0 0,0-1 16,-21-20-16,22 21 0,-22 0 0,-21-22 16,0 1-16,0 0 0,0 21 15,0-22-15,-21 22 0,0 0 0,-1 0 16,1 21-16,-21 0 0,21 0 15,-22 0-15,22 0 0,-21 21 0,21 0 16,-22 21-16,22-20 0,0 20 0,0-21 16,0 21-16,21-20 0,0 20 15,0-21-15,0 0 0,0 0 0,21 1 16,0-1-16,0-21 0,0 0 16,1 21-16,-1-21 0,0 0 15,0 0-15,21 0 0,-20-21 16,-1 21-16,0-21 0,0-1 0,0 1 15,0 0-15,1 0 0,-1 0 16,0 0-16,-21-22 0,0 22 0,0 0 16,0 0-16,0 0 0,0 42 31,0 0-31,0 0 0,-21 0 0,21 22 16,0-22-16,-21 21 0,21-21 15,0 22-15,0-22 0,0 0 0,0 0 16,0 0-16,0 0 0,21 1 15,0-22-15,0 0 0,0 0 0,0 0 16,22 0-16,-22 0 16,21 0-16,1 0 0,-1-22 0,0 1 15,1 0-15,-1 21 0,0-42 16,-21 21-16,1-1 0,-1-20 0,0 21 16,0-21-16,-21-1 0,0 22 0,0-21 15,21-1-15,-21 22 0,0 0 16,0 0-16,0 42 15,0 0 1,0 0-16,0 22 0,0-22 0,-21 21 16,21-21-16,0 22 15,0-22-15,0 21 0,0-21 0,0 1 16,0-1-16,0 0 0,21 0 0,0 0 16,1 0-16,-1-21 0,21 0 15,-21 0-15,22 0 0,-1 0 0,-21 0 16,21 0-16,1 0 0,-22-21 15,21 0-15,1 0 0,-22 0 0,0-22 16,21 22-16,-21-21 0,1 0 16,-1-22-16,0 1 0,0-1 0,-21 1 15,21-1-15,-21 1 0,21-1 16,1 1-16,-22 20 0,0-20 0,21 42 16,-21-22-16,21 22 0,-21 42 31,0 0-31,-21 22 0,0-1 0,21 22 15,-22-22-15,1 21 0,0 1 16,0-1-16,21 1 0,-21-22 0,0 22 16,21-22-16,0 0 0,0 1 0,0-1 15,0 0-15,0-20 0,0 20 16,21-21-16,0 0 0,21 0 0,1-21 16,-1 22-16,0-22 0,1 0 15,-1 0-15,21 0 0,-20 0 0,20-22 16,-20 22-16,-1-21 0,0 0 15,1 0-15,-22 0 0,0-22 16,0 22-16,0 0 0,-21-21 16,0 21-16,0-1 0,0 1 0,-21 21 15,0 0-15,0 0 16,0 0-16,-22 0 0,22 0 0,-21 21 16,21 1-16,-1-1 0,1 0 15,0 0-15,0 0 0,0 0 0,21 1 16,0-1-16,0 0 0,0 0 0,0 0 15,0 0-15,21-21 16,0 0-16,0 0 0,0 0 16,1 0-16,-1 0 0,0 0 15,0-21-15,0 0 0,0 0 16,1 0-16,-1 0 0,0-1 16,0 1-16,0 0 0,0 0 0,1 0 15,-22 0-15,0 42 16,0 0-1,0 0-15,0 0 16,0 0-16,0 1 0,0-1 0,0 0 16,0 0-16,21 0 0,0 0 15,0 1-15,0-1 0,0-21 0,1 21 16,-1-21-16,0 0 0,21 0 16,-21 0-16,1 0 0,20 0 15,-21 0-15,0-21 0,0 0 0,22-1 16,-22 1-16,0-21 0,0 21 15,0-22-15,1-20 0,-1 21 0,0-22 16,0 1-16,0-1 0,0 1 16,-21-1-16,22 1 0,-22 20 0,21 1 15,-21 0-15,0 20 0,0 1 16,-21 42-16,-1 1 16,1-1-16,0 0 0,0 21 15,-21 22-15,20-22 0,1 0 0,0 1 16,0 20-16,0-20 0,21-1 0,0 0 15,-21 1-15,21-22 16,0 21-16,0-21 0,0 22 0,0-22 16,0 0-16,0 0 0,0 0 15,0 0-15,0 1 0,0-44 32,0 1-17,0 0-15,21 0 0,0 0 16,0 0-16,0-1 0,22 1 0,-1 0 15,0 0-15,1 21 0,-1 0 0,0 0 16,1 0-16,-1 0 0,0 0 16,1 0-16,-22 0 0,0 0 15,0 21-15,0 0 0,-21 0 16,0 1-16,0-1 0,-21 0 16,0 0-16,0 0 15,-43 0-15,43 1 0,-21-22 0,21 0 16,-43 21-16,22-21 0,-1 0 0,1 21 15,0-21-15,-1 0 0,-20 0 0</inkml:trace>
  <inkml:trace contextRef="#ctx0" brushRef="#br0" timeOffset="94923.9">23495 17463 0,'21'-22'15,"-42"44"-15,63-65 0,-21 43 16,1-21-16,20 0 0,-21 0 0,21 0 16</inkml:trace>
  <inkml:trace contextRef="#ctx0" brushRef="#br0" timeOffset="95531.02">24447 16574 0,'0'0'0,"0"-22"0,0 44 32,0-1-32,0 21 0,0 0 15,0 1-15,-21-1 0,21 0 0,-21 22 16,0-1-16,21-20 0,-21 20 15,21-20-15,-21-1 0,-1 0 16,22 1-16,0-1 0,0-21 16,0 21-16,-21-20 0,21-1 0,0 0 15,0 0-15,0 0 16,21-21 0,1-21-16,-22 0 15,21 21-15,0-21 0,0 0 0,0-1 16,0 1-16,1 0 15,-1 21-15,0 0 0,0-21 16,0 21-16,0 0 16,1 0-1,-1 0-15,0 0 0,0 0 16,21 0-16,-20 0 0,-1 0 16,21-21-16,-21 21 0,22-21 0,-1 21 15,-21-22-15,0 1 0,22 21 16,-22-21-16,-21 0 0,0 0 0,0 0 15,0-1-15,0 1 0,0 0 16,0 0-16,-21 0 0,-22 21 0,22 0 16,-21 0-16,21 0 0,-22 0 0,1 21 15,21 0-15,-22 0 0,22 0 16,0 22-16,0-22 0,0 0 0,21 21 16,0-20-16,0-1 15,0 21-15,0-21 0,0 0 0,0 1 16,21-1-16,0 0 0,0-21 15,0 21-15,1 0 0,20-21 0,-21 0 16,21 0-16,1 0 0,-22 0 0,21 0 16,1 0-16,-1 0 0,0 0 15,1-21-15,-1 0 0,0 0 0,1 0 16</inkml:trace>
  <inkml:trace contextRef="#ctx0" brushRef="#br0" timeOffset="96364.22">25294 5228 0,'21'0'47,"0"0"-32,1 0-15,-1 0 16,0 0 0,-42 0 77</inkml:trace>
  <inkml:trace contextRef="#ctx0" brushRef="#br0" timeOffset="99095.89">21209 6011 0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59A2-5D16-4EE8-891A-9C97DA50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95B9-0617-4B41-86FE-BCD02308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FCAC-8F29-4CAC-BA88-C1A13523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5202-B3EF-431D-9340-E90E22EF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1D04-A4D1-4597-B9B8-33599684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CA0B-761C-4FF1-9C46-4CBDCC2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182DB-2B49-448D-B3DE-E877EFBC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E5DB-9363-44F4-AE88-227B6D4C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CA41-1EC0-4C29-9B9C-BA9C8D45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1207-042C-4EA5-9CAD-8C03BE34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4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51D67-5CE8-4193-8B08-E0CBAF61F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5E8A-9A7D-44E1-A78D-AABE77F8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2812-6A56-46B8-B9C8-7495E7B6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315B-437C-4B72-8BD6-436E4DF3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F1D-19A9-40A4-BFF8-EAEA95FF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ED6-2805-4CC8-BDE2-8E958C40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56B4-D703-4F52-81C3-E7F8C0D0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770B-9833-4E72-9486-9A299883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C409-371A-4B1B-99E3-500A98D1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0B61-D169-40D5-9CFA-D9AAD248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C13B-13FC-4382-9070-CA637A6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1058-8D6B-4721-90D8-650F81B9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0962-D262-41BC-9243-D5890D55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63C5-0229-40BD-9A90-F5C272A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60A1-AEB7-4FA0-898D-3A053A0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DC02-CBD0-41B4-BAD6-3F0FE3F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F32C-28E7-41D4-BF21-2B5A75CE4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E33E-B392-464D-B17D-F8F5462F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C25B-7B47-4FDA-8716-5DA60DB9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667F-33DD-4A65-88FB-364FD2D5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D195-DA24-4E72-9530-75A119A0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340-AAE7-49EA-9246-161986E6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A983-2CF1-4C61-8179-1C7133F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CA1DE-F211-4EA4-BA3F-F2085616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CB3E1-4E4A-4CF6-8DC3-1C98973E4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54DF-9411-46C1-BE9C-033278519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4C137-2D4E-4A6F-9FC9-308BE0CE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A725C-7E49-4787-9B87-340F4B73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0BC51-200F-408C-A338-926ECD2F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9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EF1-4927-4889-90CF-359BAA00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FE59-937F-4DF5-86F5-82331DF1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D660E-9FDD-4DFE-AB98-B5E641C3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3B6B9-DCA4-4014-BB7F-EC928D31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E65E4-EDED-4E13-9362-32513CB0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336A-FBB4-4CDC-99E5-52521875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2AB50-8437-42BF-AC3B-FB8AC290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7F6C-46C7-4D3E-9E6E-F4587A60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B6C1-71C1-45DC-ACDF-BDEA7540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F8CA1-17A1-4CAA-948E-DFE00EBE0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F6B5-6D32-4A3F-B452-6F4542A5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F089-912C-4CCD-9454-A615AE61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C627-9311-4653-BBC9-568F6EE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228-204D-4756-BC40-33FEF7C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7FB51-8060-467C-92BD-C64152211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D512-81E0-4765-BDC5-21DC2E2A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4029-C241-4991-8AF9-F3EB9BCB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6B931-4B09-43B7-859B-8AE2B38D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A406-43DC-4612-AE91-A1318240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3478A-6C58-4DD0-86FB-E01ED77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B264-21CB-42A0-AD60-AE625F45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F0C6-813D-4ECB-8A52-5F7C8CF3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410D-2D45-422A-9DA3-DE393E7248CA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DF9D-D9B1-4D03-A39E-F7BD60528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0F08-D72B-4750-9C63-13117566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37C0-76CD-48DF-88B6-7DE1E3E19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EA0B65-16BB-454A-813C-8D3397745DD8}"/>
                  </a:ext>
                </a:extLst>
              </p14:cNvPr>
              <p14:cNvContentPartPr/>
              <p14:nvPr/>
            </p14:nvContentPartPr>
            <p14:xfrm>
              <a:off x="289440" y="137160"/>
              <a:ext cx="1182672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EA0B65-16BB-454A-813C-8D3397745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27800"/>
                <a:ext cx="1184544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46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0E6945-068B-425F-AB60-A8D886B1F9FC}"/>
                  </a:ext>
                </a:extLst>
              </p14:cNvPr>
              <p14:cNvContentPartPr/>
              <p14:nvPr/>
            </p14:nvContentPartPr>
            <p14:xfrm>
              <a:off x="1150560" y="396360"/>
              <a:ext cx="845856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0E6945-068B-425F-AB60-A8D886B1F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387000"/>
                <a:ext cx="847728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3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B7D3E-CB20-4A6A-B1D2-4E18F9D7318C}"/>
                  </a:ext>
                </a:extLst>
              </p14:cNvPr>
              <p14:cNvContentPartPr/>
              <p14:nvPr/>
            </p14:nvContentPartPr>
            <p14:xfrm>
              <a:off x="899280" y="457200"/>
              <a:ext cx="86792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B7D3E-CB20-4A6A-B1D2-4E18F9D731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447840"/>
                <a:ext cx="86979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65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A9EED9-7551-4769-9E53-569D70F73425}"/>
                  </a:ext>
                </a:extLst>
              </p14:cNvPr>
              <p14:cNvContentPartPr/>
              <p14:nvPr/>
            </p14:nvContentPartPr>
            <p14:xfrm>
              <a:off x="1927800" y="350640"/>
              <a:ext cx="9548280" cy="22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A9EED9-7551-4769-9E53-569D70F734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440" y="341280"/>
                <a:ext cx="956700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5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F882D5-A4D9-483A-9694-F110CE75D186}"/>
                  </a:ext>
                </a:extLst>
              </p14:cNvPr>
              <p14:cNvContentPartPr/>
              <p14:nvPr/>
            </p14:nvContentPartPr>
            <p14:xfrm>
              <a:off x="609480" y="23040"/>
              <a:ext cx="11567520" cy="66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F882D5-A4D9-483A-9694-F110CE75D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3680"/>
                <a:ext cx="1158624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37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C66AB-2A64-4082-B902-241993A8C2F1}"/>
                  </a:ext>
                </a:extLst>
              </p14:cNvPr>
              <p14:cNvContentPartPr/>
              <p14:nvPr/>
            </p14:nvContentPartPr>
            <p14:xfrm>
              <a:off x="479880" y="7560"/>
              <a:ext cx="3467520" cy="27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C66AB-2A64-4082-B902-241993A8C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-1800"/>
                <a:ext cx="3486240" cy="27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833176-262F-40F4-8F84-23DF9762D651}"/>
                  </a:ext>
                </a:extLst>
              </p14:cNvPr>
              <p14:cNvContentPartPr/>
              <p14:nvPr/>
            </p14:nvContentPartPr>
            <p14:xfrm>
              <a:off x="723960" y="1432440"/>
              <a:ext cx="8664120" cy="251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833176-262F-40F4-8F84-23DF9762D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600" y="1423080"/>
                <a:ext cx="868284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1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0D39AB-2231-451A-BC69-F65D22CD5BCF}"/>
                  </a:ext>
                </a:extLst>
              </p14:cNvPr>
              <p14:cNvContentPartPr/>
              <p14:nvPr/>
            </p14:nvContentPartPr>
            <p14:xfrm>
              <a:off x="1386720" y="396360"/>
              <a:ext cx="5014440" cy="18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0D39AB-2231-451A-BC69-F65D22CD5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387000"/>
                <a:ext cx="503316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7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D8843-C52D-4AF2-AEAF-1DAA3F997D7A}"/>
                  </a:ext>
                </a:extLst>
              </p14:cNvPr>
              <p14:cNvContentPartPr/>
              <p14:nvPr/>
            </p14:nvContentPartPr>
            <p14:xfrm>
              <a:off x="609480" y="182880"/>
              <a:ext cx="973116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D8843-C52D-4AF2-AEAF-1DAA3F997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73520"/>
                <a:ext cx="974988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3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E3B6F0-259F-4E63-9822-96F1666193F0}"/>
                  </a:ext>
                </a:extLst>
              </p14:cNvPr>
              <p14:cNvContentPartPr/>
              <p14:nvPr/>
            </p14:nvContentPartPr>
            <p14:xfrm>
              <a:off x="739080" y="23040"/>
              <a:ext cx="382572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E3B6F0-259F-4E63-9822-96F166619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3680"/>
                <a:ext cx="3844440" cy="63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9406B8-6E46-4B04-8584-69F8F691C753}"/>
                  </a:ext>
                </a:extLst>
              </p14:cNvPr>
              <p14:cNvContentPartPr/>
              <p14:nvPr/>
            </p14:nvContentPartPr>
            <p14:xfrm>
              <a:off x="1539360" y="0"/>
              <a:ext cx="9365040" cy="642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9406B8-6E46-4B04-8584-69F8F691C7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000" y="-9360"/>
                <a:ext cx="938376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9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2E7E70-D353-4C1D-82E7-CE9FE55E1D08}"/>
                  </a:ext>
                </a:extLst>
              </p14:cNvPr>
              <p14:cNvContentPartPr/>
              <p14:nvPr/>
            </p14:nvContentPartPr>
            <p14:xfrm>
              <a:off x="0" y="137160"/>
              <a:ext cx="914436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2E7E70-D353-4C1D-82E7-CE9FE55E1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916308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8E6CAC-C99E-4C2F-863A-63FD0EEBFFDC}"/>
                  </a:ext>
                </a:extLst>
              </p14:cNvPr>
              <p14:cNvContentPartPr/>
              <p14:nvPr/>
            </p14:nvContentPartPr>
            <p14:xfrm>
              <a:off x="365760" y="129600"/>
              <a:ext cx="499140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8E6CAC-C99E-4C2F-863A-63FD0EEBF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50101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32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4BB-12F9-4C02-9168-21AE04EB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DACA0-D4F4-4041-8861-ED064BB90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E38D4-6297-4933-80B5-0117AB4AADCF}"/>
                  </a:ext>
                </a:extLst>
              </p14:cNvPr>
              <p14:cNvContentPartPr/>
              <p14:nvPr/>
            </p14:nvContentPartPr>
            <p14:xfrm>
              <a:off x="807840" y="358200"/>
              <a:ext cx="89992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E38D4-6297-4933-80B5-0117AB4AA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348840"/>
                <a:ext cx="90180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6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2021-03-21T03:57:38Z</dcterms:created>
  <dcterms:modified xsi:type="dcterms:W3CDTF">2021-03-21T05:38:47Z</dcterms:modified>
</cp:coreProperties>
</file>