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7T03:06:45.4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720 0,'21'-21'0,"-42"42"0,42-64 16,-21 22-16,21 0 0,-21 0 15,21 0-15,-21 0 16,0-1 0,0 44 15,0-1-31,0 0 0,-21 21 16,0 1-16,0-1 0,0 21 15,21 1-15,-21-1 0,-1 22 16,-20-21-16,21-1 0,0 22 0,0-22 15,-1 1-15,-20 63 16,21-64-16,0 1 0,0-22 16,21 22-16,-22-22 0,22 21 0,-21-20 15,21-22-15,-21 21 0,21-21 16,0 1-16,0-44 31,0-20-31,0 21 16,0-21-16,0-1 0,0 1 15,0 0-15,21-22 0,0 22 0</inkml:trace>
  <inkml:trace contextRef="#ctx0" brushRef="#br0" timeOffset="341.46">1884 783 0,'0'0'0,"21"-63"16,0 42-16,-21-1 15,0 1-15,0 42 32,0 1-17,0-1-15,0 21 0,0 0 16,0 1-16,0 20 0,0-20 0,0 20 16,0 1-16,0-1 0,0 1 15,0-1-15,0 1 0,0-1 16,0-21-16,0 22 0,21-22 0,-21 22 15,0-22-15,0 0 0,0 1 16,0-1-16,0-21 0,0 22 0,0-22 16,0 0-16,0 0 0,0-42 47,0 0-47,0 0 15,0-1-15,-21 1 0</inkml:trace>
  <inkml:trace contextRef="#ctx0" brushRef="#br0" timeOffset="1331.83">1651 1566 0,'-21'0'16,"42"0"15,0 0-31,0 0 0,0 0 15,1-21-15,20 0 0,-21 21 16,21-21-16,-20 21 0,20-21 16,-21 21-16,0 0 0,22-21 0,-22 21 15,0-22-15,0 22 0,0-21 16,0 21-16,1-21 0,-1 0 0,0 0 16,0 0-1,-21-1 1,0 44 31,0-1-47,0 0 15,0 0-15,0 0 0,0 22 0,0-22 16,0 21-16,0-21 0,0 22 16,0-1-16,0-21 0,0 21 15,0-20-15,0 20 0,0-21 0,0 0 16,0 0-16,21 1 0,0-22 15,1 0-15,-1 0 0,0 0 16,0 0-16,0-22 0,22 22 0,-22-21 16,21 0-16,-21-21 0,0 21 15,22-1-15,-22-20 0,0 0 0,0 21 16,-21-22-16,21 1 0,-21 21 16,22-22-16,-22 22 0,0-21 15,0 21-15,0 0 0,0-1 16,0 1-16,0 0 0,0 42 31,0 0-31,0 1 16,0-1-16,0 0 0,-22 0 15,22 0-15,0 22 0,0-22 0,0 21 16,0 0-16,0-20 16,0 20-16,0-21 0,0 0 0,0 0 15,22 1-15,-1-1 0,0 0 0,0-21 16,0 0-16,0 0 0,1 0 15,-1 0-15,0 0 0,21 0 16,-21-21-16,1 0 0,20-1 16,-21-20-16,0 21 0,0-21 0,1-1 15,-1 22-15,0-21 0,0-1 16,0-20-16,-21 21 0,0-22 0,0 22 16,21-22-16,-21 1 0,22-1 15,-22 1-15,0-1 0,0 22 16,21-22-16,-21 22 0,21 21 15,-21 0-15,0 0 16,0 42 0,0 0-1,0 0-15,-21 21 0,21-20 0,-21 41 16,21-21-16,0 22 0,0-22 16,-22 22-16,1-1 0,0 1 0,21-1 15,0-20-15,-21 20 0,0-21 16,21 22-16,-21-22 0,21 1 15,0-1-15,0 0 0,0-21 16,0 22-16,0-22 0,0 0 0,0 0 16,21 0-16,0-21 15,0 0-15,0 0 16,0 0-16,-21-21 0,22 0 16,-1 0-16,-21 0 0,21 0 0,21-1 15</inkml:trace>
  <inkml:trace contextRef="#ctx0" brushRef="#br0" timeOffset="1780.77">3577 1228 0,'0'21'31,"-21"-21"-31,21 21 0,-21 0 16,0 0-16,-1 1 0,22-1 15,-21 21-15,0-21 0,21 0 0,0 22 16,-21-22-16,21 21 0,-21-21 16,21 22-16,-21-22 0,21 21 15,0-21-15,0 1 0,0-1 0,0 0 16,0 0-16,0 0 0,21-21 0,0 0 16,0 0-16,0 0 0,0 0 15,1 0-15,-1 0 0,21-21 0,-21 21 16,0-21-16,22 0 15,-22 0-15,0-1 0,0 1 0,0 0 16,1-21-16,-1 21 0,0-1 16,-21-20-16,0 21 0,0-21 0,0 20 15,0-20-15,0 21 0,0 0 16,-21 0-16,0-1 0,-1 1 0,22 0 16,-42 21-16,21 0 15,0 0-15,0 0 0,-1 0 16,1 21-16,0-21 0,21 21 15,-21-21-15,0 22 0</inkml:trace>
  <inkml:trace contextRef="#ctx0" brushRef="#br0" timeOffset="2083.76">3133 1143 0,'-22'0'15,"44"0"-15,-65 0 0,43-21 32,21 21-32,1 0 0,-1-21 15,21 21-15,0-21 0,1-1 16,-1 22-16,0-21 0,1 21 15,-1-21-15,0 21 0,1 0 0,-1-21 16,0 21-16,-20 0 0,20 0 16,-21-21-16,0 21 0,-21 21 47</inkml:trace>
  <inkml:trace contextRef="#ctx0" brushRef="#br0" timeOffset="4182.53">4741 1122 0,'0'21'16,"21"-21"0,1 0-16,-1 0 15,-21-21-15,21 0 0,0 21 16,0-21-16,0-1 0,22 1 15,-1-21-15,-21 21 16,0-22-16,22 22 0,-22-42 16,0 42-16,-21-1 0,0 1 15,0 0-15,0 0 0,-21 0 16,0 21-16,0 0 0,-22 0 0,1 0 16,0 0-16,-1 0 0,-20 21 0,-1 0 15,22 0-15,-22 0 0,1 22 16,21-22-16,-22 21 0,43 1 0,-21-22 15,20 21-15,22 0 16,0-20-16,0 20 0,0-21 0,0 0 16,22 0-16,-1 22 0,21-22 15,-21-21-15,22 21 0,-1 0 0,-21 0 16,21 1-16,1-22 0,-1 21 16,0 0-16,1-21 0,-22 21 0,21 0 15,-21 0-15,1 1 0,-1-1 16,-21 0-16,0 21 0,0 1 15,-21-22-15,-22 42 16,1-20-16,21-22 0,-22 21 16,22-21-16,-21 0 0,-22 1 15,43-1-15,-21-21 0,21 0 16,0 0-16,-22 0 0,22 0 16,0-21-16,0-1 0,0 1 0,-1 0 15,1 0-15,0-21 0,0 20 16,0-20-16,21 21 0,0 0 0,-21 0 15,21-1-15,0 1 0,0 0 16,0 42 15,0 0-31,21 1 0,0 20 16,-21-21-16,0 0 16,21 22-16,0-22 0,0 0 0,1 21 15,-1-21-15,0 1 0,0-1 16,21-21-16,-20 21 0,20-21 0,-21 0 15,21 0-15,1 0 0,-22 0 16,21 0-16,1 0 0,-1-21 0,0 0 16,1-1-16,-1 1 0,-21 0 15,21 0-15,1-21 0,-22 20 0,21-20 16,-21 0-16,1 21 0,-1-22 16,0 22-16,-21 0 0,0-21 0,21 20 15,-21 1-15,21 0 16,-21 42 15,0 0-31,-21 22 16,21-22-16,-21 0 15,21 21-15,0-20 0,0 20 0,0 0 16,0-21-16,0 22 0,0-22 16,0 0-16,0 0 0,0 0 0,21 1 15,0-1-15,0-21 0,1 0 16,-1 0-16,21 0 0,-21-21 0,22-1 15,-22 22-15,21-21 0,-21 0 0,22-21 16,-22 21-16,0-1 16,0 1-16,21-42 0,-20 42 15,-22-22-15,0 22 0,21 0 16,-21 0-16,0 0 0,0-1 0,0 1 16,0 0-1,0 42 16,0 0-31,0 1 0,0-1 16,0 0-16,0 21 0,0-21 16,0 22-16,0-22 0,-21 21 0,21-21 15,0 22-15,0-22 0,0 0 16,0 0-16,21 0 0,-21 1 0,21-1 16,0-21-16,0 0 0,22 0 15,-22 0-15,21 0 0,0 0 16,-20 0-16,20 0 0,0 0 0,1-21 15,-1-1-15,0 1 0,-21 0 16,22 0-16,-22 0 0,0 0 0,0-22 16,0 22-16,1 0 0,-22-21 15,0 20-15,0 1 0,0 0 0,0 0 16,0 0-16,0 0 0,-22-1 16,1 22-16,0 0 15,0 0-15,0 0 0,0 0 0,-1 0 16,1 0-16,0 0 0,0 22 15,0-22-15,0 21 0,21 0 16,-22 0-16,22 21 0,-21-20 16,21-1-16,0 0 0,0 21 0,0-21 15,0 1-15,0-1 0,0 0 16,0 0-16,21 0 0,1-21 16,-1 0-16,0 0 0,0 0 15,0 0-15,0 0 0,1-21 16,-1 0-16,0 0 0,0 0 0,0-1 0,0 1 15,-21 0-15,43-21 16,-43 21-16,21-1 0,-21 1 16,0 0-16,0 0 0,0 0 15,0 0-15,0 42 32,0 0-32,0 0 15,0 21-15,0-20 0,0 20 0,0-21 16,0 43-16,0-22 0,0 0 15,0 22-15,0-22 0,0 22 0,0-1 16,0 1-16,0-22 0,0 43 16,0-22-16,0 1 0,0 84 15,0-64-15,0-20 0,0 21 16,0-22-16,0 1 0,0 20 0,0-20 16,0-1-16,0-20 0,0 20 15,0-21-15,0 1 0,0-1 0,0-21 16,0 22-16,0-22 15,-21-21-15,21-21 16,-21 21-16,21-43 0,-22 22 16,22-21-16,0-1 0,0 1 0,-21-21 15,21-1-15,-21 1 0,21-22 16,0 0-16,0 1 0,0-22 0,0 21 16,0 0-16,0 1 0,0 20 0,0-20 15,0 20-15,0 1 0,21-1 16,0 1-16,1 20 0,20-20 0,-21 20 15,0 1-15,0 21 0,1-21 16,-1 20-16,0 1 0,0 0 16,0 0-16,0 0 0,1 0 31,-1 21-31</inkml:trace>
  <inkml:trace contextRef="#ctx0" brushRef="#br0" timeOffset="5052.96">7239 1630 0,'0'-21'16,"0"0"-1,0-1 1,0 1-16,0 0 16,0 0-16,0 0 0,0 0 15,0-1-15,0 1 0,0 0 16,-21 0-16,21 0 0,-21 21 0,-1-21 15,-20 21-15,0 0 16,21 0-16,-22 0 0,22 0 0,-21 21 16,21 0-16,-22 0 0,1 0 15,0 0-15,20 1 0,-20 20 0,21 0 16,0 1-16,-22-1 0,43 0 16,0 1-16,0-22 0,0 21 0,0-21 15,0 0-15,22 1 0,20-22 0,-21 0 16,21 0-16,-20 0 15,20 0-15,0 0 0,1-22 0,-1 1 16,0 0-16,1 0 0,-22-21 16,21 20-16,0 1 0,-20-21 0,-1 21 15,0 0-15,0-22 0,0 22 16,-21 0-16,0 0 0,0 0 0,0-1 16,0 44 15,0-1-31,0 0 0,-21 0 0,21 21 15,0 1-15,-21-1 0,21 22 16,0-22-16,0 21 0,0 1 0,0-1 16,0-20-16,0 20 15,0 22-15,21-22 0,-21 22 0,21 0 16,-21-1-16,0 1 0,0 0 0,21-1 16,-21 1-16,0 0 0,0-1 15,0 1-15,0-21 0,0-1 0,0-21 16,0 22-16,0-22 0,0 1 0,0-22 15,-21 0-15,21 0 0,0 0 16,-21-21-16,0 0 0,0 0 0,0 0 16,-1 0-16,1 0 0,0-21 0,-21 0 15,21 0-15,-22-22 0,1 1 16,21-21-16,0 20 0,-22-41 16,22 20-16,0-21 0,21-20 0,0 20 15,0-21-15,0 0 0,0 22 16,0-22-16,21 21 0,0 22 15,22-22-15,-22 21 0,63-41 16,-62 62-16,20 1 0,-21 0 0,21-1 16,-20 22-16,-1-21 0,0 21 15,-21-1-15,0-20 0,0 21 16,21 0-16,-21 0 0</inkml:trace>
  <inkml:trace contextRef="#ctx0" brushRef="#br0" timeOffset="7160.76">7366 1545 0,'21'0'15,"0"0"-15,0 0 16,1-21-16,-1 21 16,0-21-16,0 0 0,0 0 15,0 21-15,1-22 0,-1 1 16,0 21-16,-21-21 0,21 0 15,0 0-15,-21 0 0,0-1 16,0 1-16,-21 21 31,0 21-31,0 1 0,-22-1 16,22 0-16,0 21 0,21-21 0,-21 22 16,21-22-16,-21 21 0,21 1 15,0-22-15,0 21 0,0-21 0,0 0 16,0 1-16,21-1 0,0 0 15,0-21-15,0 0 0,1 0 16,20 0-16,-21 0 0,0-21 16,22 21-16,-22-21 0,21-1 0,-21 1 15,22 0-15,20-42 16,-21 41-16,-20-20 0,-1 0 16,21 21-16,-21-22 0,0 1 0,1 21 15,-1-22-15,-21 22 0,0 0 16,0 0-16,-21 21 15,-1 21 1,1-21-16,0 21 0,-21 0 0,21 1 16,-1-1-16,22 0 0,0 0 15,0 0-15,0 0 0,0 1 16,22-1-16,-1 0 0,0 0 16,0-21-16,0 21 0,22 0 0,-22-21 15,0 22-15,21-22 0,-21 21 16,1-21-16,-1 21 0,-21 0 15,0 0-15,0 0 16,-21-21 0,-1 0-16,1 0 0,0 0 15,0 0-15,0 0 0,0 0 16,-1 0-16,1 0 16,0 0-16,21 22 31,0-1-31,21-21 15,0 0-15,1 0 16,-1 0-16,0 0 0,21 0 0,-21 0 16,1 0-16,-1 0 15,0-21-15,21-1 0,-21 1 0,1 0 16,-1 0-16,21 0 0,-21 0 16,0-1-16,1-20 0,-1 0 0,0 21 15,21-64-15,-21 21 0,-21 22 16,0 0-16,0-22 0,0 1 15,0 20-15,0 1 0,0 0 16,0 21-16,0-22 0,0 22 0,0 42 31,0 0-31,0 1 0,0 20 16,-21 0-16,21 1 0,0-1 16,-21 0-16,21 1 0,0-1 15,0 21-15,0-20 0,0-1 0,0 0 16,0 1-16,0 20 0,0-20 15,0-22-15,0 21 0,0 0 0,21-20 16,0-1-16,1 0 0,-22 0 16,21-21-16,0 0 0,0 0 0,0 0 15,0 0-15,1 0 0,-1-21 16,0 21-16,0-21 0,0 0 0,22-1 16,-22-20-16,0 0 15,0 21-15,0-1 0,-21 1 0,21-21 16,-21 0-16,0 20 15,0 44 17,0-1-32,0 0 0,0 0 15,0 0-15,0 0 0,0 22 16,0-22-16,0 0 0,0 21 0,0-20 16,0-1-16,22 0 0,-1 0 15,0-21-15,0 21 0,0-21 16,0 0-16,1 0 0,-1 0 0,0 0 0,0 0 15,0-21-15,22 0 16,-22 21-16,0-21 0,0 0 0,0-22 0,0 22 16,1 0-16,-1 0 15,0-22-15,0 22 0,-21 0 0,21-21 16,-21-1 0,0 65 15,0-1-31,-21 0 15,21 0-15,0 0 0,0 0 0,0 1 16,-21-1-16,21 0 0,0 21 16,0 1-16,0-22 15,0 0-15,21-21 0,0 0 16,0 0-16,1 0 16,-1 0-16,0 0 0,0-21 15,0 0-15,0-1 0,1 1 16,-1 0-16,0 0 0,0 0 15,0 0-15,0-22 0,-21 22 0,22 0 16,-22-21-16,0-22 0,0 43 16,-22 0-16,1 0 0,0-1 0,21 1 15,-21 21-15,-21 0 16,-1 0-16,22 21 0,0 1 16,-21-1-16,20 0 0,22 0 0,-21 0 15,21 22-15,-21-22 0,21 0 16,0 0-16,0 0 0,0 0 0,0 1 15,21-1-15,0-21 0,1 0 0,-1 21 16,0-21-16,21 0 0,-21 0 16,22 0-16,-1-21 0,0 21 15,1-21-15,-1-1 0,0 1 0,1 21 16,-1-21-16,0 0 0,-20 0 16,20 0-16,-21-1 0,0 1 15,-21 0-15,21 0 0,-21 42 31,0 0-15,0 0-16,-21 1 0,21-1 16,0 21-16,0-21 0,-21 0 15,21 22-15,-21-22 0,21 21 0,0-21 16,0 22-16,0-22 0,0 0 16,0 0-16,0 0 0,0 1 0,0-1 15,0-42 32,0-1-47,21 1 0,0-21 0,-21 21 16,21-22-16,1 1 0,-1 0 15,0-1-15,0 1 0,0 0 16,22 21-16,-22-22 0,0 22 0,0-21 16,0 42-16,0-21 0,1 21 15,-1 0-15,0 0 0,0 0 0,-21 21 16,21 0-16,-21 0 0,0 0 15,0 22-15,21-22 0,-21 0 16,0 21-16,0-21 0,0 22 0,0-22 16,0 0-16,0 21 0,0-20 15,0-1-15,0 0 0,22-21 0,-22 21 16,21 0-16,0-21 16,0 0-16,0 0 15,0 0 1,-21-21-16,22 0 15,-22 0-15,21 0 16,-21-1-16,0-20 16,0 21-16</inkml:trace>
  <inkml:trace contextRef="#ctx0" brushRef="#br0" timeOffset="7392.68">9906 974 0,'-42'-21'15,"84"42"-15,-127-42 0,64-1 0,0 22 16,0-21-16,-22 21 0,22-21 16,0 21-1,21 21 32,0 0-47,-21 1 16</inkml:trace>
  <inkml:trace contextRef="#ctx0" brushRef="#br0" timeOffset="7647.61">8340 1249 0,'0'0'0,"-22"0"0,1 0 16,0 0-16,42 0 15,22 0-15,-22 0 16,21-21-16,0 21 0,1 0 16,-1-21-16,0 21 0,22-22 0,-1 22 15,-20 0-15,20-21 0,1 0 16,-22 21-16,22 0 0,-22 0 15,0 0-15,1 0 0,-22-21 0,0 21 16,0 0-16,0 0 0</inkml:trace>
  <inkml:trace contextRef="#ctx0" brushRef="#br0" timeOffset="8517.02">10329 1609 0,'0'21'0,"0"0"16,0 0-1,21-21-15,1 0 16,-1 0-16,0-21 15,0 21-15,0-21 16,22 0-16,-22 0 0,0-1 0,21 1 16,1 0-16,-22 0 0,21 0 15,0 0-15,1-22 0,-22 22 0,21 0 16,-21-21-16,1 20 0,20-20 16,-21 21-16,-21 0 0,0-22 0,0 22 15,0 0-15,-21 21 16,-21 0-1,20 21-15,-20 0 0,21 1 16,-21-1-16,-1 0 0,22 21 0,0-21 16,0 1-16,21 20 0,0-21 15,0 0-15,0 0 0,0 1 16,0-1-16,21-21 0,21 21 0,1 0 16,-22-21-16,21 0 0,22 0 15,-22 21-15,0-21 0,1 0 0,-1 0 16,0 21-16,1-21 0,-22 0 0,0 0 15,-21 22-15,0-1 16,-21-21-16,0 21 0,-1-21 16,-20 21-16,0 0 0,-1-21 15,1 21-15,0 1 0,-1-22 0,22 21 16,-21-21-16,21 21 0,0-21 16,-1 21-16,1-21 0,42 0 46,1 0-46,-1 0 0,0 0 0,21-21 16,-21 21-16,22-21 0,-1 21 0</inkml:trace>
  <inkml:trace contextRef="#ctx0" brushRef="#br0" timeOffset="9044.5">13187 1376 0,'-21'0'16,"42"0"-16,-64 0 0,22 0 0,0 0 16,0 0-16,0 0 15,0 0-15,42 0 32,0 0-32,21 0 0,1 0 0,-1 0 15,21 0-15,-20 0 0,20 0 16,22 0-16,-22 0 0,22-21 0,-21 21 15,20 0-15,1 0 0,0-21 16,-1 21-16,1 0 0,0 0 0,-1 0 16,1-22-16,-22 22 0,1 0 15,-22 0-15,1 0 0,-1 0 0,-21 0 16,0 0-16,0 0 0,-21-21 31,-21 21 0,0 0-31,0-21 0,0 21 0,0 0 16,-1 0-16,-20 0 0,21-21 0,-21 21 16,-1-21-16,1 21 0,0-21 15,-1 21-15,22-22 0</inkml:trace>
  <inkml:trace contextRef="#ctx0" brushRef="#br0" timeOffset="9425.44">13970 1080 0,'-21'0'0,"0"-22"15,63 44-15,-106-44 0,43 22 0,0-21 16,0 21-16,21-21 15,21 42 17,0 0-32,0-21 0,22 22 0,-22-22 15,0 21-15,21-21 0,-20 21 16,20 0-16,43 0 0,-43 0 16,0 1-16,1-22 15,-1 21-15,0 0 0,1-21 0,-1 21 16,-21-21-16,21 0 0,-20 21 0,-1-21 15,0 0-15,-21 21 16,0 1 0,-21-1-1,-22 0-15,22 0 16,-21 0-16,21 0 0,-22 1 16,-41 20-16,41-21 0,1 21 15,-43 22-15,43-43 0,0 21 16,-1-20-16,1-1 0,21 0 15,0 0-15,0-21 0,-1 21 0,1-21 16</inkml:trace>
  <inkml:trace contextRef="#ctx0" brushRef="#br0" timeOffset="52945.61">15515 1397 0,'-21'0'16,"21"21"-16,-21-21 15,21 21-15,-21-21 16,21 22-16,0-1 16,0 0-1,0 0 1,0 0-16,21-21 16,0 21-16,0-21 15,0 0-15,0 0 16,22 0-16,-22 0 0,0 0 15,0 0-15,0 0 0,22 0 16,-22 0-16,21-21 0,-21 21 0,22-21 16,-22 0-16,21 0 0,-21 0 15,1-1-15,20 1 0,-21-21 0,21 0 16,1-43-16,-22 43 16,0-1-16,0-20 0,0-1 0,1 22 15,20-64-15,-42 43 16,21 20-16,0 1 0,-21 21 15,0-22-15,0 22 0,0 0 0,0 0 16,0 0-16,0 0 0,0-1 16,0 44-1,-21-1 1,21 0-16,-21 0 0,0 21 16,21 1-16,-21-1 0,-1 0 15,1 22-15,0-1 0,0 22 0,0 0 16,0-22-16,-1 22 0,22 0 15,-21-1-15,0 22 0,21-21 16,-21 105-16,21-105 0,0 21 0,-21-22 16,21 1-16,-21 21 0,-1-21 15,1-1-15,21 1 0,-21 0 0,0-1 16,21-20-16,0 20 0,-21-20 16,21-22-16,-21 22 0,21-22 15,0 0-15,0-20 0,0 20 0,0-21 16,0 0-16,21-21 15,0 0-15,0 0 0,0-21 0,0 0 16,1 0-16,-1 0 0,0-22 0,21 22 16,-21-21-16,22-1 0,-22-20 15,21 21-15,-21-22 0,22 1 0,-22-1 16,0-21-16,0 22 0,0-1 16,1 1-16,-22-1 0,0 1 15,0-1-15,-22 22 0,1 0 0,0-1 16,-21 1-16,-1 21 0,1-21 0,0 20 15,-1 1-15,-20 0 0,21 0 16,-22 21-16,22-21 0,-22 21 0,22 0 16,21 0-16,-22 0 0,43-21 15,22-1 1,-1 22 0,21-21-16,0 21 0,1-21 0,-1 0 15,0 0-15,1 0 16,20-1-16,1-20 0,-1 21 0,-20-21 15,20 20-15,-21-20 0,22 21 0,-22-21 16,1 20-16,-22-20 0,21 21 16,-21 0-16,0 0 0,1-1 15,-22 1-15,0 0 0,0 42 47,0 0-47,0 1 0,0-1 0,0 21 16,0 0-16,0-20 0,0-1 15,0 0-15,0 21 0,-22-21 16,22 1-16,0-1 0,-21 0 0,21 0 16,0 0-1,0-42 1,0 0-16,0 0 16,0 0-16</inkml:trace>
  <inkml:trace contextRef="#ctx0" brushRef="#br0" timeOffset="53313.99">16658 953 0,'0'0'0,"-21"0"16,0 21-1,21 0-15,0 0 0,0 0 0,0 0 16,0 1-16,0-1 0,0 0 15,21 0-15,0-21 16,0 0-16,0 0 16,1 0-16,-1-21 0,0 21 0,0-21 15,0 0-15,0-1 0,-21 1 16,0 0-16,0 0 0,0 0 0,0 0 16,0-1-16,0 1 0,-21 0 15,0 0-15,0 21 0,0 0 0,0 0 16,-1 0-16,1 0 0,0 21 15,0 0-15,0 0 0,0 1 0,-1-1 16,22 21-16,0-21 16,0 22-16,0-22 0,0 0 0,0 21 15,0-21-15,0 1 0,22-1 16,-1 0-16,0 0 0,0 0 0,0 0 16</inkml:trace>
  <inkml:trace contextRef="#ctx0" brushRef="#br0" timeOffset="53793.46">16912 1376 0,'0'21'47,"0"0"-47,0 0 15,0 1-15,0-1 0,-21 0 16,21 0-16,0 0 0,0 0 15,0 1-15,0-1 0,-21 0 0,21 0 16,0 0-16,0 0 0,0 1 16,0-1-1,0-42 1,0-1 0,0 1-16,0 0 0,0 0 15,0-21-15,21 20 16,0 1-16,0-21 0,-21 21 0,43-22 15,-22 22-15,0 0 0,0 0 16,0 0-16,43 0 0,-43 21 16,0 0-16,0 0 0,22 21 15,-22 0-15,0 0 0,0 0 0,0 0 16,-21 1-16,0-1 0,21 21 0,-21-21 16,0 22-16,0-22 0,0 0 15,0 0-15,0 0 0,0 0 0,0 1 16,0-1-16,0 0 15,0-42 17,0 0-32,22-1 15,-1 1-15</inkml:trace>
  <inkml:trace contextRef="#ctx0" brushRef="#br0" timeOffset="54385.91">17992 1418 0,'0'0'0,"0"-21"15,0 0-15,0 0 0,0 0 16,-22-1-16,1 22 16,0-21-16,0 21 0,0 0 15,0-21-15,-1 21 0,1 0 0,0 0 16,0 0-16,0 0 0,0 21 15,-1-21-15,-20 21 0,21 1 0,0-1 16,0 21-16,-1-21 0,1 0 16,0 22-16,0-22 0,21 21 15,0-21-15,0 22 0,0-22 0,0 0 16,0 0-16,21 0 0,0 1 0,0-1 16,1-21-16,-1 0 0,21 0 15,0 0-15,-20 0 0,-1 0 16,0 0-16,21-21 0,-21-1 15,1 1-15,-1 0 0,21 0 16,-21-21-16,22-22 0,-22 22 16,0-1-16,0-20 0,0 21 0,0-22 15,1 1-15,-22-1 0,0-21 16,21 22-16,-21-1 0,0 1 0,0 21 16,0-22-16,0 22 0,0 21 15,0-22-15,0 22 0,0 0 16,0 42-1,0 0-15,-21 22 0,21-1 16,0 0-16,0 22 16,-22-1-16,22 22 0,-21-22 0,21 1 15,-21 21-15,21-22 0,0-21 16,0 22-16,0-1 0,0-20 0,0-1 16,0 0-16,0-20 0,0 20 15,0-21-15,21 0 0,0 0 0,1 1 16,-1-22-16,0 0 0,0 0 0,0 0 15,0 0-15,1 0 0,20 0 16,-21-22-16,21 1 0</inkml:trace>
  <inkml:trace contextRef="#ctx0" brushRef="#br0" timeOffset="55519.74">18732 995 0,'0'21'47,"22"-21"-47,-1 0 16,0 0-16,0 0 0,0 0 15,0-21-15,1 21 0,-1-21 16,42-22-16,-42 43 0,1-42 16,20 21-16,-21 0 0,0 0 15,0-1-15,1 1 0,-1 0 0,0-21 16,-21 21-16,0-1 15,0 1-15,-42 21 16,20 0-16,1 0 0,0 0 16,-21 0-16,-1 21 0,22 1 0,-21-1 15,21 0-15,-22 0 16,22 0-16,0 22 0,0-22 0,21 21 16,0-21-16,0 0 0,0 22 0,0-22 15,0 0-15,21 0 0,0 0 16,0 1-16,22 20 0,-22-42 15,0 0-15,21 21 16,-20-21-16,20 0 0,-21 0 0,0 0 0,0 0 16,1 0-16,-1 0 0,-42 0 31,-1 0-15,1 0-16,-21 21 0,21 0 0,0-21 15,-22 22-15,22-1 0,-21 0 16,21 21-16,-1-21 0,1 22 15,0-22-15,0 21 0,21-21 0,0 22 16,0 20-16,0-42 16,42 43-16,-21-43 0,1 0 15,-1-21-15,21 21 0,-21-21 16,22 0-16,-1 0 0,0 0 0,1 0 16,-1-21-16,0 0 0,1 0 15,-1 0-15,0 0 0,1-22 0,-1 22 16,0-21-16,1-1 0,-1 1 15,-21 0-15,21-22 0,1-42 16,-22 43-16,0-22 0,0 22 16,0-1-16,1 1 0,-22-1 15,0 1-15,0 20 0,0-20 0,21 21 16,-21 20-16,0-20 0,0 21 16,0 0-16,0 42 15,0 0 1,-21 0-16,-1 64 15,22-43-15,-21 22 0,0 63 16,0-64-16,21 1 0,-21 20 16,21-20-16,-21-1 0,-1 1 15,1-22-15,0 64 0,0-64 16,21 1-16,0-1 0,0 0 16,-21-20-16,21-1 0,0 0 0,0 0 15,0 0-15,21-21 31,0 0-31,0-21 16,0 0-16,-21 0 0,22 0 0,-1-1 16</inkml:trace>
  <inkml:trace contextRef="#ctx0" brushRef="#br0" timeOffset="55922.63">19918 1439 0,'0'22'0,"0"-1"16,21-21 15,0 0-15,0-21-16,0 21 0,1-22 0,-1 1 15,0 0-15,21 21 0,-21-21 0,1 0 16,-22 0-16,21-22 0,-21 22 15,21 0-15,-21 0 0,0 0 0,0-1 16,-21 1 0,0 21-16,-1 0 0,1 21 15,0-21-15,0 22 16,0-1-16,0 21 0,-1-21 0,1 0 16,21 22-16,0-22 0,0 21 15,0-21-15,0 22 0,0-22 16,0 0-16,21 21 0,22-20 15,-22-1-15,0-21 0,21 0 0,-20 21 16,20-21-16,0 0 0,1 0 16,-1 0-16,0-21 0,-21 0 0,22 21 15,-1-22-15,-21 1 0,22 0 0</inkml:trace>
  <inkml:trace contextRef="#ctx0" brushRef="#br0" timeOffset="56575.07">20701 1207 0,'0'21'0,"0"0"16,0 0-16,0 0 0,0 0 0,0 1 15,-21-1-15,0 0 0,21 21 16,-22-21-16,22 1 0,0-1 0,0 0 16,-21 0-16,21 0 0,-21 0 15,21 1-15,0-1 0,0 0 16,-21-21-16,21-21 47,0 0-47,21-1 0,-21 1 15,21 0-15,0 0 0,-21-21 0,22 20 16,-1-20-16,0 0 0,0 21 16,0-22-16,-21 22 0,21 0 0,1 0 15,-1 0-15,0 21 0,0 0 16,0 0-16,0 0 0,1 0 0,-1 21 15,0 0-15,0 0 16,-21 0-16,0 0 0,21 1 16,-21-1-16,21 21 0,-21-21 15,0 0-15,0 22 0,0-22 0,0 0 16,0 0-16,0 0 0,0 1 16,-21-1-16,0 0 0,21-42 46,0 0-46,0-1 16,21 1-16,0 0 0,1-21 0,-1 21 16,0-22-16,21 1 0,-21 0 15,22 20-15,-22-20 0,21 0 16,43-1-16,-64 22 0,21 21 16,-20 0-16,20 0 0,-21 0 0,0 21 15,0 1-15,-21 20 0,0-21 16,0 21-16,0-20 0,0 20 15,0-21-15,0 21 0,0-20 0,0-1 16,-21 0-16,0 21 0,0-21 16,21 1-16,0-1 0,-21-21 31,21-21-15,0-1-16</inkml:trace>
  <inkml:trace contextRef="#ctx0" brushRef="#br0" timeOffset="56981.37">21823 1418 0,'0'0'0,"0"21"15,21-21 1,0 0-1,0 0-15,22-21 16,-22 21-16,0-21 0,0 0 0,21 0 16,-20 0-16,-1-1 0,0 1 15,0 0-15,0-21 0,-21 21 0,0-1 16,0 1-16,0 0 0,0 0 16,-21 21-1,0 0-15,-21 21 0,20-21 16,-41 42-16,42 1 15,-22-22-15,22 21 0,0-21 0,21 22 16,0-22-16,-21 21 0,21-21 0,0 22 16,0-22-16,0 0 15,0 21-15,0-20 0,21-22 0,0 21 0,0 0 16,1 0-16,-1-21 0,21 0 16,-21 0-16,43 0 15,-43 0-15,21 0 0,-21-21 0,22 21 16,-22-21-16,21 0 0</inkml:trace>
  <inkml:trace contextRef="#ctx0" brushRef="#br0" timeOffset="57469.97">22585 1228 0,'0'0'16,"0"-21"-16,-21 21 16,21 21-16,-22-21 15,22 21-15,-21 0 0,21 0 16,-21 0-16,0 1 0,21-1 0,0 0 15,-21 0-15,0 0 16,21 0-16,-22 22 0,22-22 0,0 0 16,0 0-16,0 0 0,-21 1 0,21-1 15,0 0-15,0 0 0,0 0 16,0 0-16,0 1 0,21-44 62,-21 1-62,22 0 0,-1-21 0,0 21 16,0-22-16,0 22 0,0-21 16,22-1-16,-22 1 0,21 0 15,1-1-15,-1 1 0,0 21 0,1 0 16,-1 0-16,0 21 0,1 0 16,-22 0-16,0 0 0,21 21 0,-21-21 15,-21 21-15,22 21 0,-22-21 16,0 1-16,0 20 0,0-21 0,0 0 15,0 22-15,0-22 0,0 0 16,0 21-16,0-21 0,0 1 16,0-1-16,-22 0 0,22 0 15,0 0-15,-21-21 0,21 21 16,0-42 15,21 0-15</inkml:trace>
  <inkml:trace contextRef="#ctx0" brushRef="#br0" timeOffset="57792.93">23537 677 0,'0'0'15,"0"-21"-15,0 0 0,0 0 0,0-21 16,0 20-16,0 44 31,0-1-31,0 0 0,0 21 16,0-21-16,0 43 0,0-1 15,0 1-15,0-1 0,0 1 0,0-1 16,-21 1-16,0-1 0,0 1 16,21-1-16,-21-20 0,-1 20 0,1-20 15,0-1-15,21-21 0,-21 21 16,21-20-16,-21 20 0,21-21 0,0 0 15,0 0-15,21-21 32,0 0-32,0-21 0,-21 0 0,21 21 15,1-21-15</inkml:trace>
  <inkml:trace contextRef="#ctx0" brushRef="#br0" timeOffset="58261.37">24193 1291 0,'0'0'0,"0"-21"15,0 0-15,-21 21 32,0 0-32,0 0 0,0 0 0,-22 0 15,22 0-15,-21 21 0,21 0 16,-22 0-16,1 1 0,21-1 15,0 0-15,0 0 0,-1 0 0,22 0 16,0 1-16,0-1 16,22-21-16,-22 21 0,42-21 15,-21 0-15,21 0 0,-20 0 16,20 0-16,0 0 0,1 0 0,-1 0 16,0 0-16,-21 0 0,22 0 0,-22 0 15,0 0-15,0 21 16,-21 0-16,0 0 15,-21-21 1,0 22-16,0-22 0,0 21 0,-1-21 16,-20 21-16,0-21 0,21 21 15,-22-21-15,1 21 0,21-21 0,-22 21 16,22-21-16,0 0 0,0 0 16,0 22-16,0-22 0,-1 0 0,1 0 15,0 0-15,0 0 16,21-22-1,0 1 1</inkml:trace>
  <inkml:trace contextRef="#ctx0" brushRef="#br0" timeOffset="58411.86">23410 868 0,'-63'-42'0</inkml:trace>
  <inkml:trace contextRef="#ctx0" brushRef="#br0" timeOffset="58615.83">23749 953 0,'-21'0'0,"0"0"15,-22 21-15</inkml:trace>
  <inkml:trace contextRef="#ctx0" brushRef="#br0" timeOffset="59701.86">2857 3260 0,'0'0'0,"0"-21"0,22-1 15,-22 1-15,0 0 0,0 0 16,0 0-16,0 0 15,-43 21-15,22 0 32,21 21-17,0 0-15,0 21 0,0 1 0,0-1 16,0 21-16,0-20 0,0 20 0,0-20 16,0 20-16,0-21 0</inkml:trace>
  <inkml:trace contextRef="#ctx0" brushRef="#br0" timeOffset="59837.85">2752 4212 0,'0'21'0,"0"1"15,0-1-15,0 0 0,0 0 16,0 0-16,0 0 16,42-21-16,-42-21 31,0 0-15,0 0-16,0 0 15,0 0-15</inkml:trace>
  <inkml:trace contextRef="#ctx0" brushRef="#br0" timeOffset="60600.75">2455 3281 0,'-21'0'16,"42"0"-16,-63 0 0,0 0 0,20 0 15,22-21-15,0 0 16,0-1-16,22 22 16,-1-21-16,21 21 15,0 0-15,22 0 0,-22-21 16,22 0-16,-1 63 0,-20-42 0,20-21 15,1 0-15,20 21 0,-20 0 0,-22 0 16,43 0-16,-22 0 0,1 21 0,-1 0 16,-20 0-16,20-21 0,1 22 0,-1 20 15,-21-21-15,1 43 0,-22-43 16,21 21-16,1 0 0,-22 1 16,-21-1-16,0 0 0,0 22 15,0-43-15,-21 21 0,-1 1 0,-20-1 16,0 0-16,-22 1 0,22-22 0,-22 21 15,1 1-15,-128 41 16,149-63-16,-21 1 0,20-1 16,22 0-16,-21-21 0,-1 0 15,86 0-15,-64 0 0,-22 0 16,22 0-16,-21 0 0,21 0 0,-22 0 0,22 0 16,0-21-1,21 0-15,-21-1 0,21 1 16,0 0-16</inkml:trace>
  <inkml:trace contextRef="#ctx0" brushRef="#br0" timeOffset="60920.71">3006 3429 0,'0'-21'0,"0"42"0,0-63 15,0 21-15,-22 21 16,-20 0-16,42 21 16,-42 21-16,21-21 15,21 22-15,-22-1 0,65-21 16,-22 0-16,-21 22 0,-21 20 0,42 64 16,-21-63-16,0-1 15,-21 1-15,0 20 0,-1-41 0,1 20 16,21-21-16,0 1 0,-21-1 15,21-21-15,-21 22 0,0-22 16,21 0-16,0-42 31,0 0-31</inkml:trace>
  <inkml:trace contextRef="#ctx0" brushRef="#br0" timeOffset="61393.13">3831 3704 0,'0'0'0,"0"-21"15,0 0 1,0 0-16,21 21 0,-21-21 15,0-1-15,43 1 0,-22 21 16,-21-21-16,21 21 0,0 0 16,0 0-16,0 21 15,1 0-15,-22 22 0,21-22 16,0 21-16,0-21 0,0 1 16,0 20-16,-21-21 0,0 21 0,0 1 15,0-22-15,0 21 0,0-21 0,0 22 16,-21-22-16,0 0 0,0 0 15,0-21-15,21-21 32,0 0-32,0 0 15,21-22-15,-21 22 16,42-21-16,-42 21 0,0-22 0,-21 22 16,0-21-16,21 21 0,42 0 0,-42-1 15,0 1-15,0 0 0,0 0 0,21 0 16,1 0-16,-1 21 15,0 0-15,0 0 0,0 0 16,-42 0-16,42 0 16</inkml:trace>
  <inkml:trace contextRef="#ctx0" brushRef="#br0" timeOffset="61850.59">4911 3577 0,'0'0'0,"-22"0"16,1 0-16,0-21 15,0 0-15,0 21 16,0 0-16,-1 21 0,-20 0 0,21-21 16,0 21-16,0 1 0,-22-1 15,22 0-15,0 21 0,0-21 16,-22 1-16,22-1 0,0 21 0,21 0 15,-21 1-15,21-1 0,-21 0 0,21 1 16,0-22-16,42 0 0,0 0 16,-20 0-16,-1 1 0,0-1 0,21-21 15,1 0-15,-1 0 0,-21-21 16,21-1-16,1 22 0,-22 0 0,21-21 16,1 0-16,-22 0 0,21 0 0,-21 0 15,22-22-15,-22 1 0,-21-22 16,0 22-16,0 21 0,0-21 15,0 20-15,-21-20 0,-1 21 16,1 0-16,0 0 0,0-1 16,-21 1-16,20 21 0,-20 0 0,21 0 15,-21 0-15,-1 21 0,1 1 16,21-1-16,-22 0 0,22 0 16,0 21-16,21 1 15,0-22-15,21-21 16</inkml:trace>
  <inkml:trace contextRef="#ctx0" brushRef="#br0" timeOffset="62233.54">5546 3577 0,'0'0'0,"0"-21"16,-43 21-1,22-21-15,21 42 16,0 0-16,0 22 0,0-22 16,-21 0-16,21 21 15,0 1-15,0-1 0,0 0 0,0 1 0,0-1 16,0 21-16,0 1 0,-21-1 16,21-20-16,0 20 0,0 1 0,0-1 15,-21 1-15,-22 20 0,43-20 16,-21-1-16,0-20 0,0 41 0,0-20 15,-1 21-15,1-22 0,42 64 16,-21-63-16,0 41 16,0-62-16,0 20 0,0-42 0,0 22 15,0-22-15,0 21 0,0-21 0,0 1 16,0-44 15,0 1-31,0 0 0,0 0 16,0 0-16,22-22 0,-22 1 0</inkml:trace>
  <inkml:trace contextRef="#ctx0" brushRef="#br0" timeOffset="62594.01">5397 3852 0,'0'0'0,"-21"-21"0,0 21 15,0 0-15,21-21 0,0 0 16,0 0-16,0 0 0,0-1 16,21 1-16,21 21 15,-20 0-15,-1 0 0,21 0 16,64-21-16,-64 21 0,1 0 16,-22 0-16,21 21 0,-21 0 15,22-21-15,-22 22 0,0-1 16,-21 0-16,0 42 0,0-41 15,0 20-15,-42-21 0,-1 21 0,1-20 16,0-1-16,20 21 0,1-21 16,-42 22-16,20-22 0,22 0 0,0 0 15,0-21-15,0 21 0,0-21 0,21 21 16,-22-21-16,1 0 0,0 0 16,42 0-16,0-21 15,1 21 1</inkml:trace>
  <inkml:trace contextRef="#ctx0" brushRef="#br0" timeOffset="65176.21">6689 3514 0,'42'-21'16,"-21"-1"-16,0 1 0,0 21 0,-21-21 15,22 0-15,-1 21 0,-21-21 16,0 0-16,0 42 31,-21 0-31,21 21 0,-85 64 16,43-64-1,-1 1-15,22 20 0,-21-20 0,-1 20 16,22 1-16,-42 63 0,20-85 16,22 21-16,-42 43 0,42-63 15,-1-1-15,1 0 16,0-21-16,0 1 0,21-1 0,0-42 31,0-1-15,0 1-16,0 0 0,0 0 0,0-21 15,0-1-15,21 22 0,0-21 0,-21-1 16,0 1-16,21 21 0,-21-21 16,22 20-16,-22 1 0,0 0 0,21 0 15,0 21-15,0 0 16,0 21-16,-21 0 0,21 0 15,-21 1-15,22-1 0,-22 0 16,21 21-16,0-21 0,-21 1 16,21 20-16,0-21 0,-21 0 0,21 0 15,1 1-15,-1-1 0,0-21 16,0 21-16,0-21 0,0 0 0,22 0 16,-22 0-16,0 0 0,21 0 0,-20 0 15,20 0-15,0-21 0,-21 0 16,22-1-16,-22 1 0,0 0 15,21 0-15,-20-21 0,-1-1 0,0 22 16,0-21-16,0-1 0,0 1 0,-21-21 16,0 20-16,0 1 0,0-22 0,0 22 15,0-21-15,-21-1 0,0 22 16,0-1-16,0-20 0,0 21 16,-43-22-16,22 43 0,-1 0 15,1 21-15,0 0 0,-1 0 16,-20 0-16,21 21 0,-1 0 0,1 21 15,21-20-15,-22 20 0,1 0 16,21 1-16,0-1 0,21 0 0,0 22 16,0-22-16,0 0 15,0 1-15,0-1 0,21 64 0,0-85 16,21 21-16,-20 1 0,20-1 0,0-21 16,1 0-16,20 1 0,-21-1 15,1 0-15,20-21 0,-20 0 16,20 0-16,-21 0 0,22 0 0,-22 0 15,1-21-15,-1 0 0,21-1 16,-20 1-16,-1 0 0,0 0 0,1-21 16,-22 20-16,21 1 0,-21 0 15,1-21-15,20-1 16,-21 1-16,-21 21 0,0 0 0,0 0 16,0 42 15,-21-21-31,0 21 0,21 0 15,-21 0-15,21 0 0,-22 1 0,22 20 16,0-21-16,0 21 0,-21-20 0,21 20 16,0-21-16,0 0 15,0 0-15,0 22 0,0-22 0,0 0 16,21-21-16,1 42 0,-1-42 16,0 0-16,0 0 0,0 0 15,0 0-15,1 0 0,20 0 0,-21-21 16,0 0-16,0 0 0,22 0 15,-22 0-15,0-1 0,0 1 0,22-21 16,-22 21-16,0-22 0,-21 22 0,21-21 16,-21 0-16,0 20 0,0-20 0,0 0 15,0-1-15,-21 1 16,21 21-16,-21-21 0,0 20 0,-22-20 16,1 21-16,21 21 15,0 0-15,-22 0 0,22 0 0,-21 0 16,21 21-16,-22 0 0,22 0 0,-21 1 15,21 20-15,-1 0 0,1-21 16,0 22-16,21 41 0,0-62 16,0 20-16,0 0 0,0-21 15,21 22-15,0-22 0,1 0 16,-1 0-16,21 0 0,22 1 16,-22-22-16,0 0 0,1 0 0,-1 0 15,21 0-15,-20-22 0,-1 1 16,0 0-16,1 0 0,20-21 0,-20 20 15,-22-20-15,21 21 16,-21-21-16,22-22 0,-1 1 16,-21 41-16,0 1 15,-21 0-15,0 0 0,21 0 0,-21 42 32,0 0-32,0 0 15,-21 22-15,21-22 0,0 0 16,0 21-16,0-21 0,-21 22 0,21-22 15,0 21-15,0 1 0,0-22 16,0 0-16,0 21 0,0-21 16,0 1-16,21-1 0,0-21 0,-21 21 15,22-21-15,-1 0 0,0 0 16,0 0-16,0 0 0,0 0 0,22-21 16,-22 21-16,0-21 0,0-1 0,0 1 15,1 0-15,-1-21 0,0 21 16,0-1-16,0-20 0,-21 21 0,21-21 15,1 20-15,-22-20 0,0 21 16,0 0-16,21 21 0,-21-21 0,0 42 31,0 0-15,0 0-16,0 0 16,0 0-16,0 1 0,-21-1 0,21 21 0,0-21 15,0 0-15,0 1 0,0-1 16,0 21-16,0-21 0,0 0 15,21 1-15,0-22 0,0 0 16,-21 21-16,21-21 0,22 0 0,-22 0 16,0 0-16,0 0 0,0-21 15,0-1-15,1 1 0,20 21 16,0-42-16,-42 21 0,21-22 16,-21 22-16,22 0 0,-22 0 0,0-21 15,0 20-15,0-20 0,0 21 16,0-21-16,0 20 0,-22 1 0,1 0 15,0 0-15,0 21 0,0 0 16,0 0-16,-1 0 0,1 0 16,0 0-16,21 21 15,21-21 1,0 0 0,1 0-16,20 0 0,-21 0 15,21-21-15,-20 21 0,20-21 0,0 0 16,1 21-16,-1-22 0,0 22 0,-21 0 15,22-21-15,-1 21 16,0 0-16,-20 0 0,-1 0 0,0 0 16,0 0-16,0 0 0,-21 21 0,0 1 15,21-22-15,-21 21 0,0 0 16,0 0-16,0 0 0,0 0 0,0 1 16,0-1-16,-21 0 0,21 21 0,-21-21 15,0 22-15,21-22 16,0 0-16,0 0 0,0 0 0,0 1 15,-21-1-15,21 0 16,-21 0-16,21 0 16,0-42 15,0 0-31,0 0 16,0 0-16,0-1 0,0-20 15,21 21-15,-21 0 0,21-22 0,0 1 16,0 0-16,22 21 0,-22-22 15,21 1-15,22-22 0,-22 43 16,64-21-16,-64 42 16,0 0-16,43 0 0,-43 0 15,-20 21-15,20-21 0,-21 42 0,0-20 16,-21-1-16,21 0 0,-21 21 16,0-21-16,22 22 0,-22-22 0,0 21 15,0-21-15,0 1 0,0 20 0,0-21 16,0 43-16,-22-43 15,22 0-15,-21 0 0,21 0 16,-21-21-16,21 21 16,-21-21-16,21 43 0,0-86 15,21 22-15,-21 0 0,21 0 16</inkml:trace>
  <inkml:trace contextRef="#ctx0" brushRef="#br0" timeOffset="66339.69">12023 3789 0,'-22'0'16,"44"0"-16,-65 0 0,22 0 0,0 0 16,0 0-16,0 0 0,-1 0 15,1 0-15,0 0 0,0 0 16,0 0-16,0 0 0,-1 0 15,-20 0-15,21 0 0,0 0 0,-22 0 16,1 0-16,21 0 16,0 0-16,0 0 0,-1 0 15,1 0 1,42 0 15,1 0-31,-1 0 0,21 0 0,0 0 16,22 0-16,-1-21 0,1 21 15,21-21-15,20 21 0,-20 0 16,21-22-16,106 1 0,-107 21 16,1 0-16,0-21 0,-21 21 15,21 0-15,-22 0 0,1 0 0,0-21 16,-1 21-16,-20 0 0,-1 0 0,-20 0 16,41 0-16,-41 0 15,-22 0-15,0 0 0,0 0 0,0-21 16,-21 0 15,-21 21-31,0 0 16,0 0-16,0 0 15,-1-22-15,1 22 0,-21-21 16,21 21-16,-22 0 0,22-21 0,-21 21 16,0 0-16,-1-21 0,1 21 15,0-21-15,-1 21 0,22-21 0,0 21 16,0 0-16,0 0 0,-1-22 15,1 22-15,42 0 47,1 0-47,-1 0 0,21 0 16,-21 0-16,22 22 0,-1-22 16,0 0-16,-21 0 0,22 0 15,-1 0-15,0 0 0,1 0 0,-1 21 16,-21-21-16,22 0 0,-22 0 15,21 0-15,-21 0 0,0 0 0,1 21 16,-1-21-16,0 0 0,-21 21 16,0 0-1,0 0-15,-21 1 0,0-1 16,-1 0-16,-20 0 0,0 0 16,21 0-16,-22 22 0,1-22 15,-43 42-15,43-20 0,-43 20 16,43-42-16,0 1 0,-1 20 15,-20 0-15,42-21 16,-1 1-16,1-22 0,0 21 16,0-21-16</inkml:trace>
  <inkml:trace contextRef="#ctx0" brushRef="#br0" timeOffset="88406.37">17124 3217 0,'0'-21'15,"0"0"-15,21 0 0,-21 0 16,21 0-16,-21-1 15,0 1-15,21 0 0,0 0 16,-21 0-16,0 0 16,0-1-16,0 1 0,-21 21 15,-21 0 1,21 0-16,0 0 0,-22 0 0,1 0 16,0 21-16,20-21 0,-20 22 15,0-1-15,-1 0 0,22 0 0,-21 21 16,-22 22-16,43-43 15,0 21-15,0 22 16,21-22-16,0-21 0,0 22 0,0-1 16,21-21-16,0 0 15,0 1-15,1-1 0,20 0 0,-21 0 16,0 0-16,0 0 0,43 1 16,-43-1-16,0 0 15,22-21-15,-1 42 0,-42-21 16,0 1-16,0-1 15,0 0-15,-21 0 0,0-21 0,-22 21 16,22 0-16,-21-21 0,-1 0 16,1 22-16,21-22 0,-21 0 15,-1 0-15,22 0 0,-21 0 0,21 0 16,-22-22-16,22 1 0,0 21 16,0-21-16,0 0 0,-1 0 0,1 21 15,21-21-15,-21-1 0,21 1 16,0 0-16,21 21 15,0-21-15,1 21 0,-1-21 16,21 21-16,-21 0 0,22 0 0,-22 0 16,21 0-16,0-21 0,-20 21 0</inkml:trace>
  <inkml:trace contextRef="#ctx0" brushRef="#br0" timeOffset="88782.32">17357 3620 0,'21'0'0,"0"-22"31,0 22-31,0-21 0,0 21 0,1-21 16,-22 0-16,21 0 0,0 0 15,0 21-15,0-22 0,-21 1 16,0 0-16,0 0 0,0 0 0,0 0 15,0-1-15,-21 22 16,-21 0-16,21 0 16,-1 22-16,1-1 0,-21 0 15,21 0-15,0 21 0,-22 1 0,22-22 16,0 21-16,0 1 0,21-22 0,0 21 16,0-21-16,0 0 0,0 1 15,0-1-15,21 0 0,0 0 0,0-21 16,0 0-16,1 0 0,-1 0 15,21 0-15,43 0 16,-22-21-16,-42 0 16,22 0-16,-22-1 0,21 1 15</inkml:trace>
  <inkml:trace contextRef="#ctx0" brushRef="#br0" timeOffset="89073.78">18055 2879 0,'0'0'0,"0"-21"16,0-1-16,0 1 0,0 42 31,-21-21-31,21 22 16,-21 20-16,21-21 0,0 21 16,0 1-16,0-1 0,-21 22 0,21-1 15,0-21-15,-22 22 0,22-22 16,-21 22-16,21-22 0,0 22 15,0-22-15,-21-21 0,21 21 0,0-20 16,0 20-16,0-21 0,0 0 0,0 0 16,0 1-16,21-22 31,0-22-15,1 1-16</inkml:trace>
  <inkml:trace contextRef="#ctx0" brushRef="#br0" timeOffset="89478.23">18415 3514 0,'0'42'16,"21"-42"-1,0 0 1,0 0-16,1 0 0,-1 0 15,0-21-15,0 0 16,0 21-16,0-21 0,1-1 0,-1 1 16,0 21-16,0-21 0,0 0 15,-21 0-15,21-43 16,-21 43-16,0 0 16,-21 21-16,0 0 15,0 0-15,0 21 0,-22 0 0,22 0 16,-21 1-16,21-1 0,-22 21 15,22-21-15,0 22 0,0-22 16,0 21-16,21-21 0,0 22 0,0-22 16,0 0-16,0 0 0,0 21 0,0-20 15,0-1-15,21 0 16,0-21-16,0 0 0,0 21 0,1-21 16,-1 0-16,21 0 0,-21 0 15,0 0-15,22 0 0,-22-21 0,21 0 16,-21 21-16</inkml:trace>
  <inkml:trace contextRef="#ctx0" brushRef="#br0" timeOffset="90093.65">19304 3387 0,'0'-21'0,"0"42"0,0-64 0,0 22 16,-21 21-1,21-21-15,-21 21 0,-1 0 0,1 0 16,0 0-1,0 0-15,21 21 0,-21 0 0,0 1 16,-1-1-16,1 21 0,0-21 16,21 22-16,-21-22 0,21 21 0,-21-21 15,21 22-15,0-22 0,0 21 16,0-21-16,0 0 0,0 1 0,0-1 16,21 0-16,0 0 0,21-21 15,-20 0-15,-1 0 0,21 0 16,0 0-16,1 0 0,-22 0 0,21-21 15,1 21-15,-1-21 0,0 0 0,1-1 16,-22 1-16,21 0 0,-21-21 16,0 21-16,22-22 0,-22 1 0,0 0 15,21-22-15,-20 1 16,-1-1-16,0 1 0,0-1 0,0 1 16,0-1-16,-21 22 0,0-22 15,22 22-15,-22 0 0,0-1 0,0 22 16,0 0-16,0 0 0,0 0 0,-22 21 31,1 21-31,21 21 16,-21 0-16,0-20 0,0 41 0,21-21 15,-21 22-15,-1-22 0,22 22 16,0-1-16,-21 1 0,21-1 0,-21-20 16,21 20-16,0-21 0,0 1 15,0-1-15,0 0 0,0-20 0,0 20 16,0-21-16,0 0 0,0 0 15,0 1-15,21-1 0,0 0 0,1-21 16,-1 0-16,0 0 0,0 0 16,21 0-16,-20 0 0,-1 0 0,21 0 15,-21 0-15,22-21 0,-22 0 0,21 21 16,-21-22-16,22 1 0,-22 0 16,0 0-16,0 0 0,0 0 0,0-1 15,1 1-15,-1-42 16</inkml:trace>
  <inkml:trace contextRef="#ctx0" brushRef="#br0" timeOffset="90438.11">19748 3090 0,'-42'0'0,"84"0"0,-105 0 15,84 0 1,21 0 0,-20 0-16,20 0 0,0-21 0,1 21 15,62-21-15,-62 21 16,20-21-16,1 21 0,-22 0 16,22-21-16,-22 0 0,0 21 0,1 0 15,-22 0-15,0 0 0,0 0 16,0 0-16,-21-22 0,-21 22 62,0 0-46</inkml:trace>
  <inkml:trace contextRef="#ctx0" brushRef="#br0" timeOffset="129556.27">3641 5398 0,'0'-22'31,"0"1"0,0 0 63,-22 21-47,1 0-32</inkml:trace>
  <inkml:trace contextRef="#ctx0" brushRef="#br0" timeOffset="130811.76">3683 5440 0,'0'-21'16,"0"0"15,0-1-31,0 44 94,-21-1-94,21 0 16,-21-21-16,-1 42 0,22-21 15,0 1-15,0 20 16,-21-21-16,21 21 0,-21-20 0,21 20 16,0-21-16,-21 21 0,21 1 0,0-22 15,0 21-15,0 1 0,0-22 16,0 21-16,0-21 0,-21 22 15,21-22-15,-21 21 0,21-21 0,0 0 16,0 22-16,-22-22 0,22 0 0,-21 0 16,21 0-16,0 22 0,0-22 15,-21 0-15,21 0 0,-21 0 16,21 1-16,0-1 0,0 0 0,0 0 16,0 0-16,-21-21 62,21-21-46,-21 21-16,21-21 15,0 0-15,0 0 16,0-1-16,0 1 0,0 0 0</inkml:trace>
  <inkml:trace contextRef="#ctx0" brushRef="#br0" timeOffset="131756.71">3344 5757 0,'0'0'0,"0"-21"15,0 0-15,-21 21 0,21-21 16,0 0 0,0 0-16,0-1 0,0 1 15,21 0 1,0 0-16,1 0 0,-1 0 16,0-1-16,0 1 0,21 21 15,-20-21-15,-1 0 0,0 21 16,21-21-16,-21 0 0,22 21 15,-1 0-15,-21-22 0,22 22 0,-22 0 16,0 0-16,21 0 0,-21 0 0,1 0 16,-1 0-16,0 22 0,0-22 15,0 21-15,0 0 0,-21 0 16,22 21-16,-22-20 0,0-1 0,0 21 16,0 0-16,0-20 0,-22 20 15,1 0-15,0 1 0,-21-1 16,21-21-16,-22 21 0,22-20 0,-21-1 15,-22 21-15,43-21 16,0 0-16,-21 1 0,20-22 16,1 0-16,21 21 0,-21-21 0,0 0 15,0 0 1,21-21 15,21-1-15,0 22-1,0 0-15,0 0 0,1 0 16,-1 22-16,0-22 16,0 21-16,-21 0 0,21-21 15,0 21-15,1 21 0,-22-20 0,21-1 16,0 0-16,-21 0 0,0 21 16,21-20-16,0-1 0,0 0 0,-21 0 15,22 0-15,-1 0 0,0 1 16,0-22-16,0 21 0,0-21 15,1 0-15,-1 0 0,0 0 0,0 0 16,0 0-16,0 0 0,1-21 0,20-1 16,-21 1-16,0 0 0,0 0 15,1 0-15,-1 0 0,0-1 0,0 1 16,21-42-16,-42 42 16,0-1-16,0 1 0,22 0 15,-22 0-15,0 0 0,0 0 16,0 42 15,0 0-31,0 0 0,0 0 16,0 0-16,0 1 0,0-1 0,0 0 15,0 0-15,21 0 0,-21 0 16,0 1-16,0-1 0,0 0 16,21-21-16,-21 21 15,21-21-15,-21-21 31,0 0-15,0 0-16</inkml:trace>
  <inkml:trace contextRef="#ctx0" brushRef="#br0" timeOffset="132121.7">4445 5694 0,'0'21'0,"0"-42"0,-21 42 16,21 0-16,0 0 0,0 1 15,0-1 1,21-21-16,0 0 16,0 0-16,0-21 15,1-1-15,-1 1 16,-21 0-16,21 21 0,-21-21 0,0 0 15,0 0-15,0-1 16,-21 22-16,-22-21 0,22 21 16,0 0-16,0 0 15,0 0-15,0 21 0,21 1 16,-22-1-16,22 0 0,0 0 16,0 0-16,0 0 15,0 1-15,0-1 0,0 0 0,0 0 16,22-21-16,-22 21 0,21-21 15,0 21-15,0-21 0</inkml:trace>
  <inkml:trace contextRef="#ctx0" brushRef="#br0" timeOffset="132957.59">5313 6160 0,'21'0'0,"0"0"0,0-43 31,-21 22-31,21 0 0,-21 0 0,0 0 16,0-1-16,0 1 16,0 0-16,0 0 0,-21 0 15,0 21 1,0 0-16,0 0 0,-22 0 0,22 21 15,0 0-15,0 0 0,-21 0 16,20 1-16,1-1 0,0 0 16,0 21-16,0-21 0,-22 43 0,43-22 15,0-21-15,0 1 0,0-1 16,0 0-16,0 0 0,22-21 16,-1 0-16,0 0 0,21 0 15,-21 0-15,1-21 0,-1 21 16,42-42-16,-42 20 0,22 1 15,-22 21-15,0-21 0,0 0 16,-21 0-16,0 0 0,21 21 0,-21-22 16,0 1-16,0 0 0,0 0 15,0 0-15,0 42 47,0 0-47,0 0 0,0 0 0,0 22 16,0-22-16,0 21 0,0 1 15,0-1-15,22 21 0,-22-20 16,0 20-16,0 1 0,21-1 0,-21 1 16,21-1-16,-21 64 0,0-63 15,0-1-15,0 1 0,0-1 16,0 1-16,0 63 0,0-64 16,0-20-16,-21 20 0,0 1 0,21-22 15,-22 0-15,22 22 0,-21-22 16,0 0-16,0 1 0,0-22 0,0 21 15,21 1-15,-22-22 0,-20 21 16,21-21-16,21 0 0,-21-21 16,0 0-16,-1 0 0,22-21 15,-21 21-15,0-42 0,21 21 16,-21-22-16,21 1 0,-21-21 0,21-1 16,0 1-16,-21-1 0,21-21 15,0 1-15,0-1 0,0 0 0,0 1 16,0-64-16,0 84 0,0-21 15,21 22-15,-21 21 0,21-22 16,0 1-16,0 20 0,-21 1 0,21 0 16,22-43-16,-43 43 15,21 20-15,21-20 16,-21 21-16,1 0 0,-1-22 16,0 43-16,0-21 0,0 0 15,0 0-15</inkml:trace>
  <inkml:trace contextRef="#ctx0" brushRef="#br0" timeOffset="133765.99">6011 5673 0,'0'0'0,"0"-21"0,0-1 15,0 1-15,-21 0 16,0 21-16,0 0 0,0 0 15,-1 0-15,1 0 16,0 0-16,0 21 16,21 0-16,-21 22 0,21-22 15,0 21-15,-21 1 0,21 62 16,-22-62-16,1 147 16,21-105-1,0-64-15,0 21 0,0-20 0,0-1 16,0 0-16,0 0 15,0 0-15,21-21 0,1 0 16,-1 0-16,-21-21 16,21 0-16,0 0 15,0 0-15,-21-1 0,0-20 0,21 21 16,1 0-16,-22 0 0,21-1 16,-21-20-16,21 21 0,0 21 15,0 0-15,0 0 16,1 0-16,-22 21 15,21 0-15,0 0 0,-21 1 16,21-22-16,-21 21 0,21 0 16,0 0-16,1 21 0,-1-42 15,-21 22-15,42-22 0,-21 21 16,0-21-16,1 0 0,20 0 16,-21 0-16,0 0 0,0-21 15,1 21-15,20-22 0,-21 1 16,0 0-16,22 0 0,-22 0 0,0-22 15,0 22-15,0-21 0,0 0 0,1-1 16,-1-20-16,0 20 0,-21-62 16,0 41-16,0 22 0,0-43 15,0 64-15,0 0 16,0 0-16,0-1 0,-21 22 16,0 22-1,-1-1-15,22 0 16,0 21-16,0 1 0,0-1 0,-21 0 15,21 1-15,0-1 0,0 0 16,0 1-16,0-1 0,0 0 0,0 1 16,0-22-16,0 42 0,0-42 15,0 43-15,21-43 16,-21 0-16,22 0 16,-1-21-16,0 0 31,0 0-31,0 0 15,-21-21-15,0 0 0,0 0 16,21 0-16</inkml:trace>
  <inkml:trace contextRef="#ctx0" brushRef="#br0" timeOffset="134067.96">6562 5948 0,'-22'0'0,"44"0"0,-65 0 15,22 0-15,21-21 16,0 0 0,21-1-16,22 22 15,-22-21-15,0 21 0,21-21 0,-21 21 16,22-21-16,-1 21 0,0-21 16,-20 21-16,20 0 0,-21-21 15,21 21-15,-20 0 0,-1 0 0,0-22 16,-42 22 62,21 22-78,-21-22 0</inkml:trace>
  <inkml:trace contextRef="#ctx0" brushRef="#br0" timeOffset="135716.79">8001 5609 0,'0'-21'15,"0"0"16,21 21-31,-21-21 16,0 0 0,-21 21-1,0 0-15,0 0 0,-1 21 16,-20 0-16,21-21 0,0 21 16,0 21-16,-22-20 0,22-1 15,0 21-15,-21 0 0,20 1 0,22-1 16,-21 0-16,21-20 0,-21 20 15,21 0-15,0 1 0,0-1 16,0-21-16,0 21 0,0-20 0,0-1 16,21 0-16,0 0 0,43 0 15,-43 0-15,0-21 16,22 0-16,-22 0 0,21 0 0,-21 0 16,22 0-16,-22 0 0,21-21 0,0 0 15,-20 0-15,20 0 0,-21 0 0,0-1 16,22 1-16,-22-21 15,21 0-15,-21-1 0,0 1 0,43-43 16,-43 22-16,0-1 0,0 22 16,1-22-16,-1 22 0,-21 0 15,21-22-15,-21 22 0,0 0 0,0 20 16,0-20-16,0 21 0,0 0 16,0 0-16,0-1 0,0 1 0,-21 21 31,0 21-31,21 1 15,-22 20-15,22-21 0,-21 21 0,0 1 16,21 20-16,0-20 0,-21 20 16,0 64-16,21-85 0,-21 22 15,21-1-15,0-20 0,0-1 16,0 0-16,0 1 0,0-22 0,0 21 16,21-21-16,0 1 0,0-1 15,0-21-15,0 21 0,1-21 16,20 0-16,-21 0 0,21 0 0,-20 0 15,20 0-15,0-21 0,-21 0 0,22 21 16,-22-22-16,21 1 0,-21 0 16,1 0-16,-1 0 0,0 0 0,0-22 15,-21 22-15,21 0 0,-21-21 0,0 20 16,0 1-16,0 0 16,0 0-16,0 42 31,0 0-31,0 0 0,0 1 0,0-1 15,-21 21-15,21-21 0,-21 0 16,21 22-16,0-22 0,0 0 0,0 0 16,0 0-16,0 1 15,21-22 1,0 0 0,0-22-16,1 1 15,-22 0-15,21 0 0</inkml:trace>
  <inkml:trace contextRef="#ctx0" brushRef="#br0" timeOffset="136042.72">9102 5525 0,'-43'0'15,"43"21"1,0 0-1,21-21 1,1 0-16,-1 0 16,-21-21-1,21 0-15,0 21 0,-21-22 16,0 1 0,-21 21-16,0 0 15,0 0-15,-1 0 16,1 21-16,0-21 15,21 22-15,-21-1 0,21 0 16,0 0-16,0 0 16,0 0-16,21-21 15,0 0-15</inkml:trace>
  <inkml:trace contextRef="#ctx0" brushRef="#br0" timeOffset="137117.6">10012 5800 0,'0'-21'0,"0"42"0,0-64 0,0 1 16,0 21-16,-21 0 16,-1 0-16,1 21 0,0 0 15,0 0-15,0 0 0,0 0 0,-1 0 16,1 0-16,0 0 0,0 21 15,0 0-15,0 0 0,-1 21 0,1-20 16,0 20-16,0 0 0,0 1 16,0-1-16,-1 21 0,22-20 15,0-1-15,0 0 0,0 1 16,0-22-16,0 0 16,43 0-16,-22 0 0,0-21 0,21 0 15,64 0-15,-63 0 0,20 0 16,-21 0-16,22-21 0,-1 0 15,1 0-15,-22 0 0,22-22 0,-22 22 16,0-21-16,1 0 0,-1-1 0,0 1 16,1 0-16,-22-22 0,21-42 15,-21 43-15,1 20 0,-22-20 16,21 21-16,-21-1 16,0 1-16,0 0 0,0 20 0,0 1 0,0 0 15,0 42 1,0 0-1,0 1-15,0 20 0,0 43 16,-21-43-16,21 0 0,-22 22 16,1-22-16,21 22 0,0-22 15,-21 21-15,0-20 0,0-1 0,21 0 16,-21 1-16,21-1 0,0-21 16,-22 0-16,22 1 0,-21-1 0,21 0 15,-21-21-15,21-21 31,0 0-15,0-1-16,0-20 0,0 21 0,21 0 16,0-22-16,1 1 0,-1 21 15,42-43-15,-42 22 0,22 21 16,-1-21-16,0 20 16,-20 22-16,-1 0 0,21 0 0,-21 0 15,0 0-15,-21 22 16,0-1-16,-21 0 15,0 0-15,-21 0 0,21 0 16,-22-21-16,22 22 0,-21-1 0,21-21 16,-22 0-16,22 21 0,-21-21 15,21 0-15,-1 0 0,1 0 16,0 0-16,0 0 0,21 21 31,0 0-31,21 0 16,0 1-1,0-1-15,1-21 0,-1 21 0,0 0 16,0 0-16,0 0 0,0-21 16,1 22-16,-1-1 0,0-21 0,0 21 15,0 0-15,0-21 0,1 21 0,-1-21 16,0 0-16,0 21 0,0-21 16,0 0-1,1 0-15,-1 0 16,0-21-16,0 0 0,0 21 15,0-21-15</inkml:trace>
  <inkml:trace contextRef="#ctx0" brushRef="#br0" timeOffset="137965.53">12425 5884 0,'-43'0'0,"86"0"15,-128-21-15,64 21 0,-21 0 16,20 0-16,-20 0 0,0 0 16,21 0-16,-1 0 0,44 0 31,-1 0-31,21 0 16,0 0-16,1 0 0,-1 0 15,22 0-15,-1 0 0,1 0 16,-1 0-16,1 0 0,20 21 0,1-21 15,0 0-15,-1 0 0,1 0 16,0 0-16,-1 0 0,1 0 0,0 0 16,-22 0-16,1 22 0,-1-22 0,1 0 15,-1 0-15,-21 0 0,1 0 16,-22 0-16,21 0 0,-21 0 16,1 0-16,-22-22 15,-22 22 1,1-21-16,0 0 0,0 21 15,0-21-15,0 21 0,-1-21 16,1 0-16,0 21 0,0-22 16,0 22-16,0-21 0,-22 0 0,22 21 15,0 0-15,0 0 0,-22-21 16,22 21-16,0 0 0,0 0 0,0 0 16,0 0-1,42 21 1,0-21-1,0 0-15,21 21 0,-20-21 0,20 0 16,0 21-16,-21-21 0,22 22 16,-1-22-16,0 0 0,-20 21 0,20-21 15,-21 0-15,0 21 0,0-21 16,1 0-16,-1 21 0,-21 0 0,0 0 16,0 1-16,-21-1 15,-43 21-15,43-21 16,-64 22-16,43-22 0,0 0 15,20 21-15,-20-21 0,0 1 0,-1-1 16,1 0-16,21 0 16,-21 0-16,-22 0 0,43-21 15,0 22-15,0-22 0,21-22 47</inkml:trace>
  <inkml:trace contextRef="#ctx0" brushRef="#br0" timeOffset="142817.29">15706 5355 0,'0'0'0,"21"0"16,0 0-1,0 0-15,0 0 16,0 0 0,1-21-16,-1 21 15,-21-21-15,21 21 0,0-21 16,0 0-16,-21-1 0,0 1 16,0 0-16,-21 0 15,0 21-15,0-21 16,-22 21-16,22 0 0,0 0 0,-21 0 15,-1 0-15,22 21 0,-21 0 16,0 0-16,-1 22 0,1-22 16,0 21-16,-1 0 0,1 1 15,0-1-15,20 0 0,1 22 0,0-22 16,0 22-16,21-22 0,0 0 16,0 22-16,0-22 0,0 1 0,21-1 15,0-21-15,-21 21 0,21-20 16,22 20-16,-22-21 0,0 0 15,0-21-15,0 0 0,1 21 0,-1-21 16,0 0-16,0 0 16,21 0-16,-20-21 0,-1 21 0,0-21 15,0 0-15,21 0 0,-20 0 0,-1-1 16,21 1-16,0 0 0,-20-21 16</inkml:trace>
  <inkml:trace contextRef="#ctx0" brushRef="#br0" timeOffset="143925.72">16108 5694 0,'0'-21'16,"-21"21"0,-1 0-16,1 0 15,0 0-15,0 0 0,0 0 0,0 21 16,-1 0-16,1 0 0,0 0 16,0 1-16,0-1 0,0 21 0,-1-21 15,1 0-15,21 22 0,-21-22 16,21 0-16,0 0 0,0 0 15,0 1-15,0-1 0,0 0 16,21-21-16,0 21 0,1-21 16,20 0-16,-21 0 0,21 0 15,-20 0-15,20-21 0,-21 0 0,21 21 16,-20-21-16,20-1 0,-21 1 16,0 0-16,22-21 0,-22-1 15,-21 1-15,0 0 0,0 21 16,0-22-16,-21 22 0,-1-21 0,-20 21 15,21-1-15,-21 1 16,-1 21-16,1 0 0,21 0 0,-22 0 16,22 0-16,0 21 0,0 1 15,0-1-15,0 21 0,-1-21 16,22 0-16,0 1 0,0-1 16,22 0-16,20-21 15,-21 0-15,21 0 0,1 0 0,-1 0 16,0 0-16,1 0 0,63-42 15,-43 42-15,22-43 16,-43 43-16,0-21 16,43 21-16,-64 0 0,22 0 15,-22 0 1,-21 21-16,0 0 16,0 1-16,0-1 0,0 0 0,0 0 15,0 0-15,0 0 0,0 22 16,-21-22-16,21 0 0,0 0 0,-22 0 15,22 1-15,-21-1 0,21 0 16,-21-21-16,21 21 0,0 0 16,0-42 15,0 0-15,0 0-16,0 0 0,21-1 0,0 1 15,1 0-15,-1-21 0,21 21 16,-21-22-16,0 22 0,64-64 15,-64 64-15,22 0 0,-1 0 16,0 0-16,-21 0 0,22 21 0,-1 0 16,-21 0-16,0 0 15,1 42-15,-22-21 0,0 21 0,0-20 16,0 20-16,0 0 0,0-21 16,-22 22-16,22-22 0,-21 21 15,21-21-15,0 1 0,0 20 0,0-21 16,0 0-16,0 0 15,21-21-15,1 0 16,-1 0-16,21 0 0,-21 0 16,0 0-16,22-21 0,-22 21 0,21-21 15,1 0-15,41-21 0,-63 20 16,22-20-16,20-21 16,-20 20-16,-22 1 0,0-22 15,0 22-15,0 0 0,0-1 0,-21 1 16,0 0-16,22-1 0,-22 1 0,21 21 15,-21 0-15,0 0 0,0-1 0,0 44 32,0-1-17,-21 0-15,-1 21 0,22 1 16,-21 20-16,0-21 0,0 22 0,0-22 16,0 22-16,-1-22 0,1 0 15,0 1-15,21-22 0,0 21 0,-21-21 16,21 22-16,0-22 0,0 0 0,0 0 15,0 0-15,21-21 16,0 0 0,0 0-16,1 0 15,-1 0-15,0-21 0,0 0 0,0 0 16</inkml:trace>
  <inkml:trace contextRef="#ctx0" brushRef="#br0" timeOffset="144185.71">17568 5800 0,'21'0'32,"1"0"-32,-1 0 0,21 0 15,-21 0-15,0-21 0,1 21 16,-1 0-16,0 0 0,0 0 15,0 0-15,0 0 0,1-22 16,-1 22-16,0 0 16</inkml:trace>
  <inkml:trace contextRef="#ctx0" brushRef="#br0" timeOffset="144575.22">17907 6033 0,'0'0'0,"0"21"16,21-21-16,0 0 16,0 0-16,1 0 0,-1 0 15,21-21-15,-21 21 0,0-22 16,22 1-16,-22 0 0,21 21 0,-21-21 15,1 0-15,-1 21 0,0-21 16,0-1-16,-21 1 0,0 0 0,0 0 16,0 0-16,-21 21 15,0 0-15,0 0 16,-1 0-16,1 0 0,-21 0 0,21 0 16,0 21-16,-1 0 0,1 0 15,0 22-15,0-22 0,21 0 0,0 21 16,-21-21-16,21 1 0,0 20 15,0-21-15,0 0 0,0 0 0,0 1 16,21-22-16,0 21 0,21 0 16,-20-21-16,-1 21 0,0-21 15,21 0-15,-21 0 0,22 0 0,-22 0 16,0 0-16,21 0 0,-20-21 0,20 0 16,-21 21-16</inkml:trace>
  <inkml:trace contextRef="#ctx0" brushRef="#br0" timeOffset="144838.16">18754 5673 0,'0'0'0,"0"21"32,0 0-32,0 0 15,21 0-15,-21 1 0,0 20 16,0-21-16,21 21 0,0-20 15,0 20-15,0-21 0,1 43 0,-1-43 16,-21 0-16,21 0 16,0 0-16,-21 0 0,21 1 0,0-22 15,-21 21-15,22 0 16,-22-42 15,21 0-31</inkml:trace>
  <inkml:trace contextRef="#ctx0" brushRef="#br0" timeOffset="145085.15">19198 5757 0,'0'0'0,"-21"0"16,0 0-16,0 0 15,-1 22-15,1-1 0,-21 0 0,21 21 16,0-21-16,-22 22 0,1-22 15,21 21-15,-22-21 0,-20 43 16,21-22-16,20-21 0,-41 22 16,42-22-16,0 0 0,21 0 15,21-21 1,0 0 0,0 0-16,0-21 0,22 0 15</inkml:trace>
  <inkml:trace contextRef="#ctx0" brushRef="#br0" timeOffset="145412.1">19748 5398 0,'0'0'0,"0"-22"0,0 1 15,-21 42 16,0 1-31,0 20 0,0 0 16,0 1-16,-1-1 0,1 0 16,0 22-16,0-22 0,0 22 0,0-22 15,-1 0-15,1 1 0,0 20 0,0-42 16,21 22-16,0-1 0,0-21 16,0 21-16,0-20 0,0-1 0,0 0 15,0 0-15,21-21 0,0 0 16,22 0-16,-22 0 15,0 0-15,0 0 0,43 0 16,-43-21-16,21 0 0,-21 21 16,0-21-16,22-1 0,-22 1 0,0 0 15</inkml:trace>
  <inkml:trace contextRef="#ctx0" brushRef="#br0" timeOffset="145604.09">19516 5842 0,'0'0'0,"-22"0"0,1 0 16,42 0 0,1 0-16,-1 0 15,42 0-15,-42 0 16,22 0-16,-1-21 0,0 21 0,-20-21 16,20 21-16,0 0 0,-21-21 15,22 21-15,-22-22 0,0 22 0,0 0 16,0-21-16</inkml:trace>
  <inkml:trace contextRef="#ctx0" brushRef="#br0" timeOffset="146754.85">20891 5694 0,'0'-21'16,"0"0"-16,0-1 0,0 1 16,0 0-1,0 0-15,0 0 16,-21 21 0,0 0-16,0 0 15,0 0-15,0 0 16,-1 21-16,1 0 0,0 0 15,0 0-15,0 22 0,21-22 16,-21 21-16,-1-21 0,1 22 0,0-1 16,21 0-16,0-20 0,-21 20 15,21-21-15,0 21 0,0-20 0,0-1 16,0 0-16,0 0 0,21 0 0,0-21 16,0 21-16,1 1 0,-1-22 15,21 0-15,0 0 0,-20 0 0,20 0 16,0 0-16,-21 0 0,22-22 15,-1 1-15,-21 21 0,22-21 16,-22 0-16,0 0 0,21 0 0,-21-1 0,1 1 16,-1-21-16,0 21 15,0-22-15,0-62 0,0 62 16,1 1-16,-1-22 0,-21 22 16,21-21-16,-21 20 0,21 1 0,-21 0 15,21-1-15,0 22 0,-21-21 16,0 21-16,0-1 0,22 1 0,-22 0 15,0 42 17,0 0-32,0 1 0,0-1 0,-22 21 15,22 0-15,-21 1 0,21-1 16,-21 0-16,0 22 0,21-1 16,-21-20-16,0 20 0,-1 1 0,22-22 15,0 0-15,0 22 0,0-43 16,0 21-16,0 1 0,0-22 0,0 0 15,0 21-15,22-20 0,-1-22 16,0 21-16,0-21 0,0 0 0,22 0 16,-22 0-16,21 0 0,-21 0 15,22 0-15,-1-21 0,-21-1 0,21 1 16,-20 0-16,-1 0 0,21 0 0,-21-22 16,0 22-16,-21-21 0,22 21 15,-22-22-15,0 22 0,21-21 16,-21 21-16,0 0 0,0 42 31,0 0-31,0 0 16,0 0-16,0 22 0,0-22 15,0 0-15,0 0 0,0 0 0,0 0 16,0 1-16,0-1 0,0 0 16,0 0-16,21-21 31,0 0-16,-21-21-15,21 0 0,-21 0 0,21-1 16</inkml:trace>
  <inkml:trace contextRef="#ctx0" brushRef="#br0" timeOffset="147027.39">21971 5588 0,'0'0'0,"0"-21"78,0 0-78,0 0 15,0-1 1,0 1 0,-21 21-1,0 0-15,-1 21 16,22 1-1,0-1-15,0 0 0,0 0 16,0 0-16,0 0 0,0 1 0,0-1 16</inkml:trace>
  <inkml:trace contextRef="#ctx0" brushRef="#br0" timeOffset="148025.88">22310 5757 0,'0'-21'0,"0"42"0,0-63 0,0 21 16,0 0-16,0 0 16,0-1-16,-22 22 15,1-21-15,0 21 16,0 0-16,0 21 0,0-21 0,-1 22 16,1-1-16,0 21 0,0-21 15,0 22-15,-22 41 0,22-41 16,0-1-16,21-21 0,0 21 15,0 1-15,0-22 0,0 21 16,21-21-16,0 1 0,1-1 0,-1 0 16,21-21-16,0 0 0,1 0 15,-1 0-15,22 0 0,-22 0 0,21 0 16,1-21-16,-22 21 0,1-21 0,20-1 16,-21 1-16,1-21 0,-22 21 15,21-22-15,-21 1 0,22 0 0,-22-22 16,0 22-16,0-22 0,0 1 15,-21-1-15,22 1 0,-22 21 0,21-22 16,0 22-16,-21-1 0,0 1 16,0 21-16,21 0 0,-21 0 0,0-1 15,0 44 1,0-1-16,-21 0 0,21 0 16,0 0-16,-21 22 0,0-1 15,-1 0-15,22 1 0,-21-1 16,0 21-16,21-20 0,-21 20 0,0-20 15,0-1-15,-1 0 0,1 1 16,0 20-16,0-21 16,21-20-16,-21-1 0,21 0 0,0 0 0,21-42 47,0 0-32,0 0-15,0-1 0,43-41 16,-1 21-16,-20-1 15,20 1-15,-42 21 16,43-22-16,-22 43 0,-21 0 16,1 0-16,-1 0 0,0 0 15,-21 22-15,0-1 16,0 0-16,-21 0 16,0-21-16,-1 21 0,-20-21 0,21 21 15,-43-21-15,43 0 0,-21 0 16,21 0-16,0 0 15,-1 0-15,1 0 0,-21 0 0,21-21 16,21 0 0,0 42 15,0 0-31,0 1 16,0-1-16,0 0 0,0 0 0,0 0 15,0 0-15,0 22 0,0-22 16,21 0-16,0 0 0,0 0 0,22 1 15,-22-1-15,21-21 0,-21 0 16,22 21-16,41-21 16,-41 0-16,-1 0 0,-21 0 0,21 0 15,1 0-15,-22 0 0,0-21 16,0 0-16,0 21 0,1-22 16,-1 1-16,-21 0 0,0 0 15,0 0-15,0 0 16,0-1-16,0 1 31</inkml:trace>
  <inkml:trace contextRef="#ctx0" brushRef="#br0" timeOffset="149031.76">2603 7599 0,'22'-42'16,"-44"84"-16,44-106 0,-1 43 0,-21 0 0,0 0 16,0 0-16,0 0 0,0-1 15,0 1-15,-21 21 16,21 21-1,-22 1-15,1-1 0,21 21 0,0 0 16,0 22-16,-21-1 0,21-20 16,-21 41-16,21-20 0,-21 21 0,21-22 15,0 22-15,-21-22 0,-1 1 16,1-1-16,21 1 0,-21-1 0,0-20 16,0-1-16,21 0 15,-21 1-15,-1-1 0,22-21 0,0 0 16,0 0-16,-21-21 0,21 22 15,-21-22-15,0 0 16,21-22-16,0 1 16,-21 0-16,0 0 0,21-21 0</inkml:trace>
  <inkml:trace contextRef="#ctx0" brushRef="#br0" timeOffset="149610.7">2011 7938 0,'-21'-43'0,"42"86"0,-42-107 15,-1 22-15,22 21 0,0-22 16,0 22-16,0-21 0,0 21 0,22-22 16,-1 22-16,0-21 0,21 21 15,-21-1-15,22-20 0,-1 21 16,0 0-16,1 0 0,-1 21 0,0 0 16,22 0-16,-22 0 0,1 0 15,-1 42-15,0-21 0,1 21 0,-22 1 16,0 20-16,0-20 0,0 20 15,0 1-15,-21-1 0,22 1 16,-22-1-16,0 1 0,0-22 0,0 21 16,0-20-16,0 20 0,0-20 15,0-22-15,0 21 0,0-21 0,0 0 16,0 1-16,-22-22 16,22-22-1,0 1 1,0-21-16,0 21 0,0-22 0,0-20 15,22 21-15,-1-22 0,0 1 16,0-1-16,21 1 0,-20-22 0,20 21 16,-21 1-16,21-1 0,1 1 15,-1 21-15,43-43 0,-43 43 16,0 20-16,1 1 16,-1 21-16,0 0 0,1 43 0,-1-22 15,-21 21-15,22 0 0,-22 1 16,-21-1-16,0 22 0,0-1 0,0 1 15,0-1-15,-21 1 0,-1-1 0,-20 1 16,21 20-16,0-20 0,0-22 16,-22 22-16,22-22 0,-21 43 15,21-43-15,21-21 0,0 0 16,-22 0-16,22 1 0,0-44 31,22 1-15,-22 0-16,21 0 0,0 0 0</inkml:trace>
  <inkml:trace contextRef="#ctx0" brushRef="#br0" timeOffset="151246">3895 8001 0,'0'0'0,"0"-21"0,0 0 0,-22 21 31,22 21-31,-21 0 0,0 0 16,0 22-16,0-22 0,0 21 16,-1 0-16,-20 1 0,21-1 0,0 0 15,21 1-15,-21-1 0,21 0 16,-22 1-16,22-22 0,0 21 16,0-21-16,0 1 0,0-1 0,22 0 15,-1 0-15,0 0 0,21-21 0,-21 0 16,22 0-16,-1 0 0,0 0 15,1 0-15,-22 0 0,21-21 16,1 0-16,-1 0 0,0 0 0,-21-1 16,22 1-16,-22-21 0,0 21 0,0-22 15,0 22-15,-21-21 0,0 0 0,0 20 16,0-20-16,0 0 0,-21-1 16,0-20-16,0 21 0,0-1 15,-22 22-15,22-21 0,-21 21 16,21-1-16,-22 1 0,22 21 0,-21 0 15,21 0-15,-22 21 0,22 1 0,0-1 16,0 0-16,0 21 0,0-21 16,-1 22-16,1 41 0,0-41 15,21 20-15,0-20 0,0-1 16,0-21-16,0 21 0,21 1 16,0-22-16,64 42 15,-64-41-15,0-22 0,22 0 16,-22 0-16,21 0 0,1 0 0,-22 0 15,21 0-15,0 0 0,-20-22 0,20 1 16,0 0-16,1 0 0,-1 0 16,0 0-16,1-1 0,-1-20 0,0 21 15,22-64-15,-43 64 0,0-21 16,0-1-16,0 1 0,-21 21 16,22-21-16,-22 20 0,0 1 0,0 0 15,0 0-15,-22 42 31,22 0-31,-21 0 0,21 1 0,0-1 16,0 0-16,0 21 0,-21-21 16,21 22-16,0-1 0,0-21 15,-21 22-15,21-22 0,0 21 0,0-21 16,0 22-16,0-22 0,0 0 16,21 0-16,0-21 0,0 21 0,1 0 15,-1-21-15,0 0 0,0 0 0,21 0 16,-20 0-16,-1 0 0,21-21 15,0 0-15,-20 21 0,41-42 16,-21 21-16,1-1 0,-22-20 16,42-43-1,-41 43-15,-1-21 0,0 41 16,-21-20-16,0 21 0,0 0 16,0 0-16,0-1 0,0 44 31,0-1-31,0 0 15,-21 0-15,21 0 0,0 0 0,0 22 16,-21-22-16,21 0 0,0 21 16,0-20-16,0 20 0,0-21 0,0 0 15,0 0-15,0 1 0,0-1 16,0 0-16,21-21 0,0 0 16,0 0-16,21 0 15,-20-21-15,20 0 0,-21-1 16,21 1-16,64-42 15,-63 20-15,-1 22 0,21-63 16,-41 62-16,-1-20 16,-21-21-16,0 41 0,0 1 15,0 0-15,0 42 32,0 0-32,-21 1 0,21-1 0,0 21 15,0-21-15,0 22 0,0-22 16,0 21-16,0-21 0,0 0 0,0 22 15,0-22-15,21 0 0,-21 0 0,0 0 16,0 1-16,0-1 0,0 0 16,0 0-16,0 0 0,0 0 15,0 1-15,-21-22 47,21-22-47,-22 22 0,22-21 0,-21 0 16,21 0-16,0 0 0,0 0 15,-21 21 17,21 21-32,0 0 15,0 0 1,0 0-16,21-21 0,0 0 16,1 0-16,-22 21 0,21-21 0,0 0 15,0 0-15,21 0 0,-20 0 16,-1 0-16,21 0 0,-21 0 15,22-21-15,-22 0 0,21 21 0,-21-21 16,22 0-16,-1 0 0,-21-1 16,21 1-16,1-21 0,-1 21 15,-21-22-15,0 22 0,1-21 0,-22 21 16,21-22-16,-21 22 0,0-21 16,0 21-16,0 0 0,0-22 0,0 22 15,-21 21 1,-1 0-16,22 21 0,0 0 0,-21 1 15,0-1-15,21 21 16,-21-21-16,21 22 0,0-22 0,0 21 16,-21 0-16,21-20 0,0-1 0,0 21 15,0-21-15,0 0 0,0 1 16,21-1-16,0-21 0,0 0 16,0 0-16,1 0 0,-1 0 15,0 0-15,0 0 0,0-21 16,0 21-16,1-22 0,-22 1 15,21 0-15,0 0 0</inkml:trace>
  <inkml:trace contextRef="#ctx0" brushRef="#br0" timeOffset="151844.46">7091 7535 0,'0'0'0,"0"-21"16,0 0-16,0 0 0,0 0 0,21 0 15,-21-22-15,0 22 0,0 0 16,0 0-16,0 42 16,-21 0-1,21 0-15,0 22 0,-21-1 16,21 0-16,-22 43 15,1-22-15,21-20 0,0 20 0,-21-20 16,0 20-16,0 1 0,21-1 16,-21-21-16,-1 22 0,1 42 15,21-64-15,-21 0 0,21 1 16,0-22-16,0 0 0,0 0 0,0 0 16,21-21-16,0 0 0,1 0 15,-1-21-15,0 0 0</inkml:trace>
  <inkml:trace contextRef="#ctx0" brushRef="#br0" timeOffset="152150.44">7493 7430 0,'0'-22'0,"0"44"0,0-86 0,0 43 15,0 0-15,0 0 16,0 42-1,0 21 1,0 0-16,0 1 0,0-1 0,0 22 16,0-22-16,-21 21 0,21 1 15,0-1-15,-21 1 0,-1 42 16,22-43-16,0 1 0,0-22 16,-21 0-16,21 1 0,0-1 0,0-21 15,0 0-15,0 1 0,0-1 0,0 0 16,0 0-16,-21-21 31,0-21-31,21 0 16</inkml:trace>
  <inkml:trace contextRef="#ctx0" brushRef="#br0" timeOffset="152705.92">7006 8149 0,'21'0'47,"0"0"-47,1 0 0,20-21 16,-21 21-16,21-21 0,1 0 15,-1 21-15,0-21 0,1-1 0,20 1 16,107-42-16,-107 42 16,1-1-16,-22 1 0,21 0 15,-20 0-15,-1 0 0,0 21 0,-20 0 16,-1 0-16,0 0 0,0 0 15,-21 21 1,0 0-16,-21 0 0,21 22 0,-21-1 16,0-21-16,-1 21 0,22 1 15,-21-1-15,0 0 0,0 1 0,0-1 16,21-21-16,0 22 0,0-22 16,0 0-16,0 0 0,0 0 0,0 0 15,21-21-15,42 0 16,-41 0-16,-1 0 15,21-21-15,-21 21 0,22-21 0,-22 0 16,21 0-16,-21 0 0,22-1 16,-22 1-16,0 0 0,0-21 0,0 21 15,0-1-15,-21-20 0,0 21 0,0-21 16,0 20-16,0-20 16,0 0-16,0 21 0,0-1 0,-21-20 15,-21 21-15,21 0 0,0 0 0,-22 21 16,22 0-16,0 0 0,-21 0 0,20 0 15,1 0-15,-21 21 0,21 0 16,0 0-16,-1 0 0,1 22 0,21-22 16,0 0-16,-21 21 0,21-21 15,0 1-15,0-1 0,0 0 0,0 0 16,0 0-16,21 0 0,0-21 16,1 0-16,-1 0 0,0 0 0,0 0 15</inkml:trace>
  <inkml:trace contextRef="#ctx0" brushRef="#br0" timeOffset="153849.76">8678 7811 0,'0'0'0,"0"21"16,0 0-16,0 0 15,0 0-15,0 0 0,-21 1 0,0-1 16,21 21-16,-21-21 0,21 22 0,0-22 15,0 21-15,0-21 0,0 0 16,-21 22-16,21-22 0,0 0 0,0 0 16,0 0-16,0 1 0,0-1 15,21-21 1,0 0-16,0 0 0,0-21 16,0 21-16,1-22 0,-1 1 15,0 0-15,0 0 0,0-21 0,22 20 16,-22 1-16,0-21 15,-21 21-15,21 0 0,0-22 0,0 22 0,1 0 16,-22 0-16,0 0 0,21-1 16,0 22-16,-21-21 0,0 42 31,0 1-31,0-1 16,0 0-16,0 21 0,0-21 0,-21 1 15,21 20-15,-21-21 0,21 0 16,0 0-16,0 22 0,0-22 0,0 0 15,0 0-15,0 0 0,21-21 16,0 22-16,0-22 16,0 0-16,22 0 0,-22 0 15,0 0-15,42-43 16,-41 43-16,-1-21 0,21 0 16,-21 0-16,22 0 0,-1-22 15,0 1-15,1-22 16,-22 43-16,-21-42 15,0 42-15,0-1 0,0-20 0,0 21 16,-21 21 0,-1 0-16,1 21 15,21 0-15,-21 0 16,0 1-16,21-1 0,-21 0 16,21 21-16,0-21 0,0 1 0,0 20 15,0-21-15,0 0 0,0 22 0,0-22 16,0 0-16,0 0 0,0 0 15,0 0-15,21-21 16,0 0-16,0 22 0,0-22 0,1 0 16,-1 0-16,0 0 0,0-22 15,21 22-15,-20-21 0,20 0 16,-21 0-16,43 0 0,-43 0 16,0-1-16,21-20 0,-21 21 0,1 0 15,-1 0-15,0-22 0,0 22 16,-21-21-16,0 21 0,0-1 15,0 1-15,0 0 0,0 0 0,0 0 0,-21 0 16,0 21 0,0 0-16,-1 0 0,1 21 15,0-21-15,21 21 0,0 0 32,21-21-17,0 0-15,1 0 0,-1 0 0,0 0 16,0-21-16,0 21 0,0 0 15,22-21-15,-22 21 0,0 0 16,0 0-16,0 0 0,1 0 16,-22 21-16,0 0 0,0 0 15,0 0-15,0 1 0,0-1 16,0 0-16,0 42 0,0-41 16,0-1-16,-22 21 0,1-21 0,21 0 15,0 1-15,0-1 0,0 0 16,0 0-16,0 0 0,0 0 15,0 1-15,21-22 16,1 0 0,-1 0-16,0 0 15,0 0-15,-21-22 0,21 22 16,-21-21-16,21 21 0,-21-21 0,0 0 16,0 0-16,0 0 0,0-1 15,0 1-15,0 0 0,0 0 16</inkml:trace>
  <inkml:trace contextRef="#ctx0" brushRef="#br0" timeOffset="154912.67">11726 7980 0,'0'0'0,"-42"0"0,21-21 15,0 21-15,-22 0 0,22 0 16,-21 0-16,21 0 0,-1 0 0,-20 0 15,21 0-15,0 0 0,0 0 16,-1 0-16,1 0 0,0 0 0,0 0 16,42 0 15,21 0-31,1 0 0,-1 0 0,0 0 16,22 0-16,21 0 0,-22 0 0,22 0 15,-1 0-15,1 0 0,0 0 16,-1 0-16,1 0 0,0 0 0,84 0 15,-105 0-15,20 0 16,1 0-16,-22 0 0,22 0 0,42-21 16,-85 21-16,22 0 0,-22 0 15,1 0-15,-22-22 0,0 22 16,0 0-16,-21-21 16,-21 21-1,0 0 1,0-21-16,-43 21 0,22 0 15,21-21-15,-22 21 0,22-21 0,-21 21 16,-1-21-16,22 21 0,-21-22 16,21 22-16,-22-21 0,22 21 15,0 0-15,0 0 0,0 0 16,42 0 15,0 21-31,0-21 16,0 0-16,1 0 0,20 22 15,-21-22-15,21 0 0,1 0 16,-1 0-16,0 0 0,1 0 0,-1 0 16,0 0-16,-20 0 0,20 21 15,0-21-15,-21 0 0,1 0 0,-1 0 16,0 0-16,-21 21 0,0 0 16,0 0-1,0 0-15,-21 1 0,0-1 0,-43 42 16,22-42-16,-1 22 0,1-1 15,0-21-15,-1 22 16,1-1-16,0 0 0,-1-21 0,1 22 16,0-1-16,-1-21 0,1 0 0,21 22 15,-21-22-15,20 0 0,1 0 0,0 0 16,0-21-16,21 22 0,-21-22 16,21 21-16,21-42 78,0-1-63</inkml:trace>
  <inkml:trace contextRef="#ctx0" brushRef="#br0" timeOffset="158024.85">14711 7874 0,'0'0'15,"0"-21"-15,-21 0 16,21 0-16,0-1 0,0 1 16,0 0-16,0 0 15,0 42 17,21 0-17,-21 0-15,0 1 0,0 20 16,0-21-16,0 21 0,21 1 0,-21 20 15,0-20-15,0-1 0,0 0 0,0 1 16,0-22-16,0 21 0,0 0 16,0-20-16,0-1 0,0 0 0,0 0 15,0 0-15,-21-21 16,0 0 0,21-21-16,0 0 0,0 0 15,-22-43-15,22 43 0,0-21 16,0-1-16,0 1 15,0 0-15,0-1 0,22-105 16,-1 106-16,0 0 16,21-22-16,1 43 0,-22 0 15,42 0-15,-20 21 0,-1 0 16,-21 21-16,0 0 0,43 21 16,-22 43-16,-21-64 15,0 21-15,-21 1 0,0-1 0,0 0 16,0 1-16,0-1 15,0-21-15,0 22 0,0-22 0,0 0 16,0 0-16,0 0 0,0 0 0,0-42 31,0 0-15,0 0-16,0 0 0,22 0 16,-1-22-16,-21 22 0,21-21 0,0-22 15,0 22-15,0 0 0,43-43 16,-43 64-16,21-22 15,1 22-15,-22 0 0,21 0 0,1 21 16,20 0-16,-42 21 0,0 0 16,-21 0-16,0 22 15,22-22-15,-22 21 0,0 1 0,0-1 0,0 0 16,0-21-16,-22 22 0,22-1 16,-21 0-16,21 1 0,0-22 15,-21 21-15,21-21 0,-21 1 0,21-1 16,0 0-16,0-42 47,21 0-47,0-1 0</inkml:trace>
  <inkml:trace contextRef="#ctx0" brushRef="#br0" timeOffset="159235.15">16129 7938 0,'21'-22'0,"-42"44"0,42-65 16,-21 22-16,-21 21 16,0 0-1,0 0-15,-1 21 16,22 0-16,-21 1 0,0-1 0,0 0 16,0 21-16,21-21 0,-21 22 15,-1-1-15,1-21 0,21 22 0,0-22 16,0 21-16,0-21 0,0 22 15,0-22-15,0 0 0,0 0 0,21 0 16,1-21-16,-1 0 16,0 0-16,21 0 0,22 0 15,-43 0-15,21-21 0,1 21 0,-1-21 16,-21 0-16,21 0 0,1-1 16,-22 1-16,21 0 0,-21-21 0,1 21 15,-1-22-15,-21 22 0,0-21 16,0-1-16,0 1 0,0 0 0,0-1 15,-64-20-15,43 42 0,0-22 16,-21 22-16,-1 21 0,22 0 16,0 0-16,-21 0 0,20 0 0,-20 21 15,21 1-15,-21-1 0,20 0 0,1 21 16,0-21-16,0 22 0,0-1 16,21 0-16,-21 1 0,21-22 15,0 21-15,0 1 0,0-22 0,0 0 16,21 0-16,0 0 0,42 0 15,-41-21-15,20 0 0,85 0 16,-85-21-16,1 0 16,-1 21-16,0-21 0,1 0 15,-1-22-15,0 22 0,-21 0 16,43-21-16,-43-1 0,0 22 16,0 0-16,1-21 0,-22 21 15,21 21-15,-21 21 31,0 0-31,0 0 0,0 0 16,0 0-16,0 1 0,0 20 0,0-21 16,0 0-16,0 22 0,-21-22 15,21 0-15,0 0 0,0 0 0,0 0 16,0 1-16,0-1 0,0 0 16,21-21-1,0 0-15,0 0 0,0-21 16,0 0-16,22-1 15,-22 1-15,0 0 0,0 0 0,0 0 16,1 0-16,-1-22 0,0 1 16,0 21-16,0 0 0,-21-1 15,0 1-15,21 0 0,1 0 16,-22 42 15,0 0-31,0 0 16,0 1-16,0-1 0,0 0 0,0 0 15,0 0-15,0 0 0,0 1 0,0-1 16,0 21-16,-22-21 0,22 0 16,0 1-16,0-1 0,0 0 15,0 0-15,0 0 0,22-21 16,-1 0-16,0 0 16,21 0-16,-21 0 0,1 0 15,20 0-15,0-21 0,22 0 16,-22 0-16,0 0 0,1-1 15,-1 1-15,-21 0 0,22 0 0,-1 0 16,-21-22-16,21 1 0,1-43 16,-43 64-16,0-21 15,0 21-15,0 0 16,-21 21-16,-1 0 0,1 0 16,0 21-16,0 0 15,0 0-15,0 0 0,21 0 16,-22 1-16,1 20 0,21-21 0,-21 21 15,21-20-15,0-1 0,0 21 16,0-21-16,0 22 0,0-22 16,21-21-16,0 21 0,1 0 0,-1-21 15,0 0-15,21 0 0,-21 0 0,1 0 16,-1 0-16,21 0 0,-21 0 16,22-21-16,-22 21 0,0-21 15,0 0-15,21-1 0,-20 1 16,-1-21-16,0 21 15</inkml:trace>
  <inkml:trace contextRef="#ctx0" brushRef="#br0" timeOffset="159532.59">18415 7535 0,'-21'-21'0,"42"42"0,-85-42 15,43 21-15,0 0 0,0 0 16,21-21 0,21 21-16,0 0 0,0 0 15,1-21-15,20 21 0,0 0 16,1 0-16,-1-21 0,21 21 0,-20-21 16,-1 21-16,22 0 0,-22 0 15,0 0-15,1-22 0,-1 22 16,-21 0-16,0 0 0,0 0 0,-21 22 31,-21-22-31,0 0 16,-21 0-16,21 21 0,-1-21 0</inkml:trace>
  <inkml:trace contextRef="#ctx0" brushRef="#br0" timeOffset="159796.04">18627 7493 0,'0'0'0,"0"21"0,-22-21 0,22 21 15,0 1-15,-21-22 0,0 21 16,21 0-16,-21 0 0,21 0 0,-21 0 16,0 1-16,21 20 0,-22-21 15,1 21-15,0-20 0,21 20 0,-21 0 16,0 1-16,0-1 0,21 0 16,-22 1-16,1-1 0,0-21 0,21 21 15,0 1-15,-21-22 0,0 21 0,21-21 16,0 1-16,0-1 0,0 0 15,0 0-15,0 0 0,21-42 47,0 0-47,0 0 0</inkml:trace>
  <inkml:trace contextRef="#ctx0" brushRef="#br0" timeOffset="160201.01">18775 7938 0,'0'21'16,"-21"-21"-16,-1 21 15,1 0-15,0 0 0,21 0 16,-21 1-16,0-1 0,0 0 0,-1 21 0,22-21 16,0 1-16,-21-1 15,21 0-15,-21 0 0,21 0 0,0 0 16,0 1-16,0-1 0,21-21 15,0 0-15,1 0 0,-1 0 16,0 0-16,21 0 0,-21 0 0,22-21 16,-22 21-16,21-22 0,-21 1 0,43-21 15,-43 21-15,0 0 16,0-1-16,1 1 0,-1 0 0,-21-21 16,0-43-16,0 64 15,0 0-15,-21 0 0,-1 21 16,1 0-16,0 0 0,0 0 0,0 0 15,-22 0-15,22 0 0,0 0 16,0 0-16,0 21 0,0-21 0,-1 21 16,22 0-16,-21-21 0,21 21 15,-21-21-15,21 21 16,21-21 0,0 0-16,1-21 0</inkml:trace>
  <inkml:trace contextRef="#ctx0" brushRef="#br0" timeOffset="163115.75">19262 7789 0,'0'22'47,"21"-22"-32,0 0-15,21 0 0,-21 0 16,1 0-16,20-22 0,0 1 16,1 21-16,-22-21 0,21 0 15,0 0-15,43 0 0,-43-1 0,-20 1 16,-1 0-16,0 0 15,-21 0-15,0-22 0,0 22 0,0 0 16,-21 0-16,-22 21 0,22 0 16,-21 0-16,0 0 0,20 0 15,-20 0-15,0 0 0,-1 21 0,22 0 16,-21 0-16,21 22 0,0-22 16,-22 21-16,43-21 0,-21 22 15,21-22-15,0 21 0,0-21 0,0 22 16,0-22-16,0 0 0,21 0 0,22 22 15,-1-22-15,0-21 16,-21 21-16,22-21 0,-1 0 0,0 0 16,1 0-16,-22 0 0,0 0 15,21 0-15,-20 0 0,-22-21 16,-22 21 0,1 0-16,0 0 15,-21 0-15,21 0 0,-22 0 0,22 21 16,-21 0-16,-1 0 0,22 0 15,-21 22-15,21-22 0,0 0 0,-22 43 16,22-22-16,21-21 0,0 21 16,0-20-16,0-1 0,0 0 15,0 0-15,21 0 0,0-21 0,1 21 16,-1-21-16,21 0 0,0 0 16,1 0-16,-1 0 0,0 0 0,1-21 15,-1 0-15,22 0 0,-22 0 16,0 0-16,1-1 0,-1 1 0,0-21 15,1 21-15,-1-22 0,-21 1 16,21 0-16,-20-1 0,-1-20 16,0 21-16,0-22 0,0 22 0,0-22 0,-21 22 15,0-22-15,22 22 0,-22 0 16,21-22-16,-21 22 0,0 0 0,0 20 16,0 1-16,0 0 0,0 0 0,0 42 31,-21 0-31,-1 22 0,22-22 0,-21 21 15,0 0-15,0 22 0,0-22 16,-22 64-16,22-42 16,21-1-16,-21 1 0,0-22 0,21 21 15,-21-20-15,21-1 0,0 22 16,0-22-16,0 21 16,21-41-16,0-1 0,0 0 0,22 0 15,-22 0-15,21-21 0,-21 0 16,22 0-16,-1 0 0,0 0 0,22 0 15,-22 0-15,22-21 0,-22 21 0,0-21 16,1 0-16,-1 0 0,0-1 16,1 1-16,-22 0 0,21-42 0,-21 41 15,-21 1-15,0-42 16,0 42-16,0-1 0,-21 1 16,0 21-16,0 0 15,0 21-15,-1 1 0,1-1 16,0 0-16,0 0 0,21 0 15,0 0-15,0 1 0,-21-1 0,21 0 16,0 0-16,0 0 0,0 0 0,0 1 16,21-1-16,0-21 0,-21 21 15,42-21-15,-20 0 0,-1 0 0,0 0 16,21 0-16,-21 0 0,22 0 16,-1 0-16,-21 0 0,0 0 15,22-21-15,-22 0 0,0-1 0,0 1 16,0 21-16,1-42 0,-1 21 0,0 0 15,-21-22-15,0 22 0,21-21 16,-21 21-16,0-1 0,21 1 16,-21 0-16,0 0 0,0 0 0,0 42 31,0 0-31,0 0 0,0 0 0,0 1 16,0 20-16,0-21 0,0 0 0,-21 22 15,21-22-15,0 0 16,0 0-16,0 0 0,-21 0 0,21 1 15,0-1-15,0 0 0,0-42 47,0 0-31,21-1-16,-21 1 0,21 0 16,0 0-16,-21-21 0,22 20 0,-1-20 15,0 21-15,-21-21 0,21 20 16,0-20-16,0 21 0,1 0 0,-1 0 15,0 21-15,0 0 0,0 0 0,0 21 16,1-21-16,-22 42 16,0-21-16,21 0 0,-21 1 15,21 20-15,-21-21 0,0 21 0,0-20 16,0-1-16,0 0 0,0 21 0,0-21 16,0 1-16,0-1 15,0 0-15,0 0 16,21-42 15,0 0-31,-21 0 0,21 21 16,1-22-16,-1-20 0,-21 21 0,21 0 15,0 0-15,21-22 0,-20 1 16,20-22-16,0 43 16,-21 0-16,1 0 0,-1 0 0,21-22 15,-21 43-15,0 0 16,1 0-16,-1 0 0,-21 22 15,0-1-15,0 0 16,0 0-16,0 0 0,0 0 0,0 1 16,0-1-16,0 21 0,0-21 0,0 0 15,-21 1-15,21-1 0,0 21 16,0-21-16,0 0 0,0 1 16,21-22-16,-21 21 0,21-21 0,0 0 15,0 0-15,22 0 16,-22 0-16,0 0 0,21 0 15,-21 0-15,1 0 0,20-21 0,-21-1 0,21 22 16,-20-21-16,-1 0 0,0 0 16,21-21-16,-21-1 15,1 22-15,-22-42 0,0 41 16,0-20-16,0 21 16,0-21-16,-22 42 0,1 0 15,0 0-15,0 0 0,0 0 0,0 0 16,21 21-16,-22 0 0,1 0 15,0 0-15,-21 43 16,21-43-16,-1 21 0,22-21 0,0 1 16,0-1-16,0 0 0,0 0 15,0 0-15,0 0 0,22-21 0,-1 22 16,0-22-16,0 0 0,21 0 0,-20 0 16,20 0-16,0 0 0,43 0 15,-64 0-15,21 0 0,1-22 16,-1 1-16,-21 21 0,22-42 15,-1-22-15,-21 43 16,-21 0-16,21 0 0,-21-21 0,0 20 16,0 1-16,0 0 15,0 42 1,0 0 0,0 1-16,-21-1 15,0 0-15,0 0 0,21 0 0,0 0 16,-21 1-16,21-1 0,-22 0 0,22 0 15,-21-21-15,21 21 0,0 0 16,0 1-16,-21-22 0,21 21 16,21-42 15,0-1-15,1 1-16,-1 0 0,0 0 15,42-43-15,-41 43 16,-1-21-16,42-22 0,1-20 15,-22 63-15,0-22 16,22 22-16,-43 21 16,21 0-16,-20 21 15,-22 22-15,0-22 16,0 42-16,0-42 0,0 22 16,-22-22-16,22 21 0,0-21 0,0 22 15,0-22-15,0 0 0,0 0 16,0 0-16,22-21 15,-1 0-15,0 0 16,0 0-16,0 0 0,0 0 0,1-21 16,-1 0-16,0 21 0,0-21 15,0 0-15,0 0 0,22-22 16,-22 22-16,0 0 16,0-21-16,-21-1 0,21 1 0,22 0 0,-22-1 15,21-41-15,-21 20 16,1 22-16,20-43 0,-21 43 15,0-1-15,-21 1 0,21 21 16,-21 0-16,0-22 0,-21 65 16,0-1-1,0 0-15,0 21 0,0-21 16,-22 64-16,22-43 16,0 22-16,0 21 0,21-43 15,-21 43-15,-1-43 0,22 0 16,0 1-16,0-1 0,0-21 15,0 0-15,0 0 0,0 1 0,0-1 16,0 0-16,0 0 0,22-21 16,-1 0-16,-21 21 0,21-21 0,0 0 15,0 0-15,0 0 0,1 0 16,-1 0-16,0-21 0,0 21 16,21-21-16,-20 0 0,-1 21 15,0-21-15,0-1 0,0 22 0,0-21 16,-21 0-16,22 0 0,-1 0 15</inkml:trace>
  <inkml:trace contextRef="#ctx0" brushRef="#br0" timeOffset="163373.73">23601 7768 0,'-21'0'0,"42"0"0,-64 0 15,65 0 1,-1 0-16,0-21 16,21 21-16,1-21 0,-1 21 0,0 0 15,22 0-15,-22-21 0,22 21 16,-22 0-16,21 0 0,-20 0 0,-1 0 16,0-21-16,22 21 0,-43 0 15,0 0-15,0-22 16,-21 1-1,0 0-15,22 21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7T04:18:23.1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1143 868 0,'0'-21'0,"0"0"15,0-1 1,0 1-16,0 0 16,0 0-16,0 0 0,0 0 15,0-1-15,-21 22 16,21-21-16,0 0 0,0 0 15,-21 21 1,21 21 15,0 0-31,0 0 0,0 22 16,0-1-16,0 0 0,0 1 16,0-1-16,0 22 0,0-22 15,0 21-15,0 1 0,0-22 0,0 22 16,0-22-16,0 0 0,21 1 15,-21-1-15,0 0 0,0-20 16,0 20-16,0-21 0,0 0 0,0 0 16,0 1-16,0-1 15,0-42 17,0-1-17,0 1-15,21 0 16,-21 0-16,21 0 0</inkml:trace>
  <inkml:trace contextRef="#ctx0" brushRef="#br0" timeOffset="356.79">1609 1355 0,'0'21'16,"0"0"-16,21-21 31,0 0-15,0 0-16,0 0 0,-21-21 16,21 21-16,-21-21 15,0 0 1,-21-1-1,0 22-15,0 0 16,0 0-16,0 0 16,21 22-16,-22-22 0,1 21 0,21 0 15,-21-21 1,42 0 0,0 0-1,1-21-15</inkml:trace>
  <inkml:trace contextRef="#ctx0" brushRef="#br0" timeOffset="917.53">3302 656 0,'0'0'16,"-21"0"-16,0 0 0,-1 0 0,1 0 16,0 0-16,42 0 31,0 0-16,1 0-15,20 0 0,21 0 0,1 0 16,-1 0-16,22 0 16,0 0-16,-1 0 0,1 0 0,0 0 0,-22 0 15,22 0-15,-22 0 0,-20 0 16,20 0-16,-20 0 0,-1 0 16,-21 0-16,0 0 0,0 0 15,-42 0 1,0 0-1,0 0-15,0 0 0,0 0 0,-1 0 16,-20 0-16,21 21 0,0-21 16</inkml:trace>
  <inkml:trace contextRef="#ctx0" brushRef="#br0" timeOffset="1224.48">3852 804 0,'-21'0'0,"0"0"16,21 22-16,0-1 0,0 0 15,0 0-15,-21 0 16,21 22-16,0-22 0,-21 21 0,21-21 16,0 22-16,0-1 0,0 0 15,0 1-15,-22-1 0,22 0 0,-21 1 16,21-1-16,-21 0 15,21 1-15,0-1 0,-21 0 0,21 1 0,-21-22 16,21 21-16,0-21 16,0 0-16,0 1 0,0-1 0,0 0 15,0 0-15,0-42 32,21 0-32</inkml:trace>
  <inkml:trace contextRef="#ctx0" brushRef="#br0" timeOffset="1841.65">4127 1291 0,'0'21'31,"0"1"-15,0-1-16,-21 0 0,21 0 0,0 0 15,0 0-15,-21 22 0,21-22 16,0 0-16,0 0 0,0 0 0,0 1 16,0-1-16,0 0 0,0 0 15,42-21-15,-20 0 0,-1 0 16,0 0-16,0 0 0,21 0 16,-20-21-16,20 0 0,-21 21 0,21-21 15,-20-1-15,20 1 0,-21 0 16,0 0-16,0 0 0,1 0 15,-1-1-15,-21 1 0,0 0 0,21 0 16,-21 0-16,21 0 0,-21-1 16,0 1-16,0 42 31,0 1-15,0-1-16,0 0 15,0 21-15,0-21 0,0 22 16,-21-1-16,21 0 0,-21 1 15,21-1-15,0 22 0,0-22 0,0 21 16,0 1-16,0-22 0,0 22 0,-21-1 16,21 1-16,0-22 0,0 22 15,0-1-15,-22-21 0,22 1 0,-21 20 16,0-20-16,21-1 0,-21-21 16,0 21-16,0-20 0,-1-1 0,1 0 15,-21 0-15,21-21 0,0 0 16,-22 0-16,22 0 0,-21 0 0,-1 0 15,22 0-15,-21-21 0,21 0 0,0 0 16,-1-1-16,1 1 0,0 0 16,0 21-16,21-21 0,0 0 0,0 0 15,0-1-15,0 1 16,0 0-16,21 0 0,-21 0 0,42 0 16,-20-22-16</inkml:trace>
  <inkml:trace contextRef="#ctx0" brushRef="#br0" timeOffset="2217.42">5080 1439 0,'0'0'0,"0"-21"0,0-21 0,0 21 0,0 0 0,0-1 15,0 1 1,-21 21-16,21 21 31,0 1-31,0-1 0,0 63 16,0-41-16,0 20 0,0-20 15,0 20-15,0 1 0,0 20 0,0-20 16,0-1-16,0 1 0,-21-1 0,-1 1 16,1-1-16,21 1 0,-21-1 15,0-20-15,0 20 0,0-21 0,-1 1 16,1-1-16,0 0 15,21-20-15,-21-1 0,21 0 0,-21 0 16,21 0-16,0-42 16,0 0-1,0-21-15,21 20 0,0-20 16,-21 21-16,21-21 0,0-22 16,-21 22-16</inkml:trace>
  <inkml:trace contextRef="#ctx0" brushRef="#br0" timeOffset="2516.26">4953 1609 0,'0'0'16,"0"-43"-16,-21 1 0,21 0 16,0 21-16,0-22 0,0 22 0,0 0 15,0 0-15,0 0 0,0-1 0,21 1 16,0 0-16,0 0 0,0 0 16,22 21-16,-22-21 0,21 21 15,1 0-15,-1 0 0,0 0 0,1 0 16,-1 0-16,0 21 0,-21 0 0,1 0 15,-1 0-15,0 0 0,-21 1 16,0-1-16,0 21 0,-21-21 0,0 0 16,-1 1-16,1-1 0,-21 0 15,0 21-15,-1-21 0,22 1 16,0-22-16,0 21 0,0-21 16,-1 21-16,44-42 31,-1 0-16,0 21-15,0-22 0</inkml:trace>
  <inkml:trace contextRef="#ctx0" brushRef="#br0" timeOffset="2869.21">5694 1376 0,'21'0'0,"-42"0"0,63-21 0,-21 21 16,0-21-16,1 21 0,-1-22 0,0 22 16,0-21-16,0 0 0,0 21 15,1-21-15,-1 0 0,-21 0 16,-21 21 0,-1 0-1,-20 0-15,21 0 0,0 21 0,-22 0 16,22-21-16,0 21 0,0 0 15,0 22-15,0-22 0,-1 0 0,22 0 16,-21 21-16,21-20 0,0-1 16,0 0-16,0 0 0,0 0 0,0 0 15,21 1-15,1-22 0,-1 21 16,0-21-16,0 0 0,0 0 0,22 0 16,-22 0-16,0 0 0,42-21 15,-20 21-15,-22-22 16</inkml:trace>
  <inkml:trace contextRef="#ctx0" brushRef="#br0" timeOffset="3146.56">6350 1185 0,'0'0'15,"0"-21"-15,-21 21 16,0 0-16,-1 0 15,1 21-15,0 1 16,0-1-16,0 0 0,21 0 0,-21 0 16,-1 0-16,1 22 0,21-22 15,0 0-15,-21 0 0,21 0 0,0 1 16,0 20-16,0-21 0,0 0 16,0 0-16,21 1 0,0-22 15,1 0-15,-22 21 0,21-21 16,21 0-16,-21 0 0,0 0 0,43-21 15,-22 21-15</inkml:trace>
  <inkml:trace contextRef="#ctx0" brushRef="#br0" timeOffset="3612.81">6985 1207 0,'0'0'0,"0"-22"0,0 1 16,0 0-16,-21 21 0,0 0 0,-1 0 15,1 0-15,0 0 0,0 0 16,0 0-16,-22 21 0,22-21 0,-21 21 16,21 22-16,-22-22 15,22 0-15,0 21 0,0-20 0,0 20 16,0-21-16,-1 0 0,22 22 16,0-22-16,0 0 0,0 0 0,0 0 15,0 0-15,22 1 0,-1-22 16,0 0-16,0 0 0,21 0 0,-20 0 15,20 0-15,-21-22 0,21 22 0,-20-21 16,-1 21-16,21-21 0,-21 0 16,0 0-16,1 0 0,-1-22 0,-21 22 15,0 0-15,21-21 0,-21 20 16,21-20-16,-21 21 16,0 0-16,0 0 0,-21 42 31,21 0-31,-21 0 15,21 0-15,0 0 0,-21 22 16,21-1-16,-22-21 0,22 0 0,0 1 16,-21-1-16,21 21 0,0-21 15,0 0-15,0 1 0,0-1 16,21-21-16,1 0 16,-1 0-16,0 0 0,0 0 0,0 0 15,0-21-15</inkml:trace>
  <inkml:trace contextRef="#ctx0" brushRef="#br0" timeOffset="3895.56">7514 1164 0,'0'0'0,"0"-21"15,0 0-15,-21 21 16,0 0-16,0 0 15,-1 0-15,1 21 0,0-21 16,0 21-16,0 0 0,0 1 16,-1-1-16,22 0 0,0 0 15,0 0-15,0 0 0,0 1 16,0-1-16,0 0 0,0 0 16,22 0-16,-1-21 15,0 0-15,0 0 0,0 21 0,0-21 16,1 22-16,-1-22 0,0 0 0,0 21 15,0-21-15</inkml:trace>
  <inkml:trace contextRef="#ctx0" brushRef="#br0" timeOffset="4011.94">7578 1503 0,'0'42'16,"-22"-105"-16,44 84 0,-22 42 15,-22-63-15,1 0 0,0 22 0,-21-1 16,21-21-16,-1 0 0,-20 21 16,21-21-16,0 0 0,0 0 0,-1 0 15,22-21 16</inkml:trace>
  <inkml:trace contextRef="#ctx0" brushRef="#br0" timeOffset="5236.39">7959 868 0,'0'-21'0,"0"42"0,21-63 0,-21 20 0,21 1 15,-21 0-15,0 0 16,21 21-16,-21-21 0,0 42 31,0 0-15,0 21-16,0-20 0,-21 20 0,21 21 16,-21 43-16,0-63 15,-1 20-15,22-21 0,-21 22 0,21-22 16,-21 22-16,21-22 0,0 0 15,0 1-15,0-22 0,0 21 0,0 1 16,0-22-16,0 0 0,21 0 16,0-21-16,1 21 0,-1-21 0,0 0 15,0 0-15,21 0 0,-20-21 16,-1 21-16,21-21 0,-21 0 0,0 0 16,22-1-16,-22 1 0,0-21 15,0 21-15,0 0 0,-21-22 0,22 22 16,-1 0-16,0-21 0,-21 20 15,21 1-15,-21 0 0,0 0 16,0 42 15,0 0-31,-21 0 0,0 1 0,21-1 16,-21 0-16,21 0 0,-22 0 16,22 22-16,0-22 0,0 0 0,0 0 15,0 0-15,0 0 0,0 1 16,22-1-16,-1 0 0,0-21 0,0 0 15,0 0-15,22 0 0,-22 0 16,21 0-16,-21 0 0,22 0 16,-1-21-16,0 21 0,-21-21 0,22-1 15,-1 1-15,-21 0 0,0-21 16,22 21-16,-22-1 0,-21-20 0,21 21 16,-21 0-16,0-22 0,0 22 15,0 0-15,0 0 0,0 0 16,0 42-1,-21 0 1,21 0-16,-21 0 0,21 1 0,0-1 16,-21 21-16,-1-21 0,22 0 15,-21 22-15,21-22 0,0 0 0,-21 0 16,21 22-16,-21-22 0,0 0 16,21 0-16,0 0 15,0-42 16,0 0-31,0 0 0,0 0 16,0-1-16,0 1 0,21-21 16,0 21-16,0-22 0,0 22 0,1-21 15,20 0-15,-21 20 0,21-20 16,1 21-16,-22 0 0,64-22 16,-43 22-16,0 21 0,-21 0 15,22 0-15,-22 0 0,0 21 16,0 1-16,0-1 0,1 0 0,-22 21 0,21-21 15,-21 1-15,0 20 0,0 0 16,0-21-16,0 22 16,0-22-16,0 0 0,0 0 15,0 0-15,-21 1 0,21-1 16,-22-21 0,44-21-1</inkml:trace>
  <inkml:trace contextRef="#ctx0" brushRef="#br0" timeOffset="5932.54">10096 1270 0,'0'-21'0,"0"42"0,0-63 0,0 21 0,0-1 16,0 1-16,0 0 15,-21 21-15,0 0 0,0 0 0,0 0 16,-22 0-16,22 0 0,0 21 16,-21 0-16,21 1 0,-22-1 0,22 0 15,-21 21-15,21-21 0,-22 1 0,22 20 16,0-21-16,0 0 16,21 22-16,0-22 0,0 0 0,0 0 0,0 0 15,21-21-15,21 0 16,-21 0-16,1 0 0,20 0 15,0 0-15,-21 0 0,22 0 16,-1 0-16,-21-21 0,22 21 0,-22-21 16,0 0-16,0 0 0,0 21 0,-21-22 15,21 1-15,-21 0 0,22 0 16,-22 0-16,0 0 0,0-1 16,0 44 30,0-1-46,0 0 0,0 0 16,-22 0-16,22 0 0,-21 1 0,21-1 16,0 21-16,0 0 0,-21 1 15,21-1-15,-21 0 0,0 1 0,21 20 16,-21-20-16,-1-1 0,22 21 0,-21-20 16,0 20-16,0-20 0,21 20 15,-21-21-15,0 22 0,-1-22 0,1 22 16,21-22-16,-21 0 0,0 22 15,0-22-15,0 1 0,21-1 0,-22 0 16,1 1-16,0-1 0,0-21 0,21 21 16,-21-20-16,21-1 0,-21 21 15,21-21-15,-22 0 16,22 1-16,-21-22 0,0 0 16,0 0-1,0-22 1,21 1-16,-21 0 0,-1 0 15,22 0-15,-21 0 0,21-1 16,0 1-16,0 0 0,0 0 16,0-21-16,0 20 0,0 1 0,0-21 15</inkml:trace>
  <inkml:trace contextRef="#ctx0" brushRef="#br0" timeOffset="6268.35">9186 720 0,'0'0'0,"0"-21"0,0-1 0,0 1 16,0 42 62,0 1-62,-21-22-1,0 0-15,0 21 0</inkml:trace>
  <inkml:trace contextRef="#ctx0" brushRef="#br0" timeOffset="6528.2">8022 1101 0,'0'0'0,"21"0"32,0 0-32,22 0 0,-22 0 15,0 0-15,21-21 0,-20 21 16,20-22-16,-21 22 0,21 0 0,-20 0 16,20-21-16,-21 21 15,0 0-15,0 0 0,1 0 0,-1 0 0,0 0 16,0 0-16,0 0 15</inkml:trace>
  <inkml:trace contextRef="#ctx0" brushRef="#br0" timeOffset="7672.53">5927 3260 0,'0'-21'0,"0"-1"0,0 1 16,0 0-16,0 0 0,0 0 0,21 0 15,-21-1-15,0 1 0,0 0 16,21 0-16,-21 0 15,0 42 1,0 0 0,0 21-16,0 1 15,0-1-15,0 0 0,0 22 0,-21-22 16,0 22-16,21-22 0,-22 22 0,22-22 16,-21 0-16,21 1 0,-21-1 15,0 0-15,21 22 0,0-43 16,-21 0-16,21 0 0,0 0 15,0-42 1,0 0 0,21 0-16,0 0 0,-21 0 15,21-1-15,0-20 0,-21 0 16,22 21-16,-1-22 0,0 1 16,0 0-16,0-1 0,0 22 0,1-21 15,-1 21-15,0-1 0,0 1 0,0 21 16,0 0-16,1 0 15,-22 21-15,0 1 0,0-1 16,0 21-16,0-21 0,0 0 16,0 22-16,0-1 0,0-21 0,0 22 15,0-22-15,0 21 0,0-21 16,21 0-16,0 1 0,-21-1 0,21 0 16,0 0-16,0-21 0,1 0 0,-1 0 15,0 0-15,21 0 16,-21 0-16,1 0 0,20-21 0,0-21 15,-21 20-15,1 1 16,-1 0-16,0-21 0,-21-1 0,21 1 16,-21 0-16,0-1 0,0-20 0,0 21 15,0-22-15,0 22 0,-21-1 16,0 1-16,0 21 0,21 0 0,0 0 16,-22-1-16,1 22 15,21 22 16,0-1-31,0 0 0,0 0 0,0 0 16,0 0-16,21 1 0,1-1 16,-1 0-16</inkml:trace>
  <inkml:trace contextRef="#ctx0" brushRef="#br0" timeOffset="7964.39">7070 3112 0,'0'0'16,"-22"0"-1,22 21 1,-21 21-16,21-21 16,0 22-16,0-1 0,0 0 0,0 1 15,-21-1-15,21 0 0,0 1 16,-21-1-16,21 0 0,0-21 0,-21 22 15,21-22-15,0 21 0,0-21 0,0 1 16,0-1-16,0 0 16,0 0-16,0-42 31,0 0-31,0 0 0,0-1 16</inkml:trace>
  <inkml:trace contextRef="#ctx0" brushRef="#br0" timeOffset="8288.2">6921 3133 0,'0'-21'0,"0"42"0,0-64 0,0 22 0,0 0 15,22 21-15,-1-21 16,0 21-16,21 0 0,-21 0 0,22 0 16,-1 0-16,0 0 0,1 0 0,20 0 15,-20 21-15,20-21 0,-21 42 16,1-20-16,20-1 0,-20 21 15,-1 0-15,-21-20 0,0 20 0,-21 0 16,0 1-16,0-1 0,0 0 0,-42 22 16,0-22-16,-1-21 15,1 0-15,0 22 0,-1-22 16,-20 0-16,20 0 0,1 0 0,0-21 16,-1 22-16,1-1 0,21-21 15,0 0-15,0 0 0,-1 0 0,44-21 31,-1 21-31,0-22 16,0 1-16,21 0 0,1 0 0</inkml:trace>
  <inkml:trace contextRef="#ctx0" brushRef="#br0" timeOffset="8640.14">8721 2815 0,'0'-21'16,"0"42"-16,0-63 0,-22 42 0,1 0 16,0 0-1,21 21-15,0 21 16,-21-20-16,21 20 0,0-21 15,0 21-15,0 22 0,0 21 16,0-22-16,0-21 0,0 1 16,0-1-16,0 22 0,0-43 0,0 21 15,-21 0-15,21-20 0,0-1 0,-21 21 16,21-21-16,0 0 16,0-42 15,21 0-16,-21 0-15,21 0 0</inkml:trace>
  <inkml:trace contextRef="#ctx0" brushRef="#br0" timeOffset="9017.73">8996 3196 0,'0'21'16,"-21"1"-16,-1-1 15,22 0-15,-21 0 0,0 0 16,21 22-16,-21-22 0,21 0 0,-21 21 16,21-21-16,0 1 0,0-1 15,0 0-15,0 0 0,0 0 16,0 0-16,21-21 0,0 0 0,0 22 16,0-22-16,1 0 0,-1 0 15,21 0-15,-21 0 0,0-22 0,1 22 16,20-21-16,-21 0 0,0 0 15,-21 0-15,21 0 0,-21-1 0,22 1 16,-22-21-16,0 21 0,0-22 0,0 22 16,0 0-16,-22 0 0,1 0 15,0 0-15,0 21 0,0 0 16,0 0-16,-1 0 0,1 0 0,0 0 16,0 0-16,0 0 0,0 0 0,-1 21 15,1 0 1</inkml:trace>
  <inkml:trace contextRef="#ctx0" brushRef="#br0" timeOffset="9296.57">8361 2942 0,'0'-21'16,"21"21"0,21-21-16,-21 21 0,22-21 15,-1 21-15,0 0 0,1 0 0,20 0 16,1 0-16,-22 0 0,22 0 16,-22 0-16,0 0 0,22 0 0,-22 0 15,-21 0-15,22 0 0,-22 0 16,0 0-16,0 0 0,0 0 15,-21-21 17</inkml:trace>
  <inkml:trace contextRef="#ctx0" brushRef="#br0" timeOffset="9780.29">10393 2942 0,'0'0'16,"21"0"-1,0 0-15,0-21 16,0 21-16,22 0 0,-1-21 16,0 21-16,1 0 0,-1 0 0,0-21 15,1 21-15,20 0 0,-20 0 16,-1-21-16,0 21 0,1 0 0,-22 0 16,21 0-16,-21 0 0,0 0 15,-21-22-15,-21 22 16,-21 0-1,21 0-15,0 0 0,-22 0 16,22 0-16</inkml:trace>
  <inkml:trace contextRef="#ctx0" brushRef="#br0" timeOffset="10063.14">10731 2900 0,'-21'0'16,"21"21"-1,-21 0 1,21 0-16,0 1 0,0 20 16,-21-21-16,21 0 15,0 22-15,-21-1 0,21 0 0,0 1 16,0-1-16,0 0 0,0 1 0,-21-1 16,21 0-16,-22-21 0,22 22 15,0-22-15,0 21 0,0-21 16,-21 1-16,21-1 0,0 0 15,0 0-15,21-42 32,1 0-32,-1 21 15,0-21-15</inkml:trace>
  <inkml:trace contextRef="#ctx0" brushRef="#br0" timeOffset="10585.83">11451 3281 0,'0'0'16,"21"-21"-16,-21 0 0,21 21 0,-21-22 0,0 1 15,0 0-15,0 0 0,0 0 16,0 0-16,0-1 0,-21 1 0,0 21 16,21-21-16,-21 21 0,0 0 15,0 0-15,-22 0 0,22 0 0,0 0 16,-21 21-16,-1 0 0,22 1 0,-21 20 15,21-21-15,-22 21 0,22 1 16,0-1-16,-21 22 16,42-22-16,-22-21 0,22 21 0,0-20 15,0-1-15,0 0 0,22 0 16,-1 0-16,0-21 0,0 0 0,0 0 16,22 0-16,-22 0 0,21 0 15,-21 0-15,22-21 0,-22 21 0,21-21 16,-21 0-16,0 0 0,1-1 0,20 1 15,-21 0-15,0-21 0,0-1 16,-21 22-16,22-21 0,-22 0 0,21-1 16,-21 22-16,0 0 0,0 0 15,0 0-15,0 42 32,0 0-32,0 21 15,0-21-15,0 22 0,-21-22 0,21 21 16,0-21-16,0 22 0,0-22 0,0 0 15,0 21-15,0-20 0,0-1 16,0 0-16,0 0 0,0 0 16,21-21-16,0 0 15,0 0-15,0 0 0,0 0 16,1 0-16,-1-21 0,0 0 0</inkml:trace>
  <inkml:trace contextRef="#ctx0" brushRef="#br0" timeOffset="11219.99">12192 2815 0,'0'0'0,"21"-21"15,-21 0-15,0 0 0,0 0 16,0 42 0,0 0-1,-21 0-15,0 21 0,21-20 16,-21-1-16,21 21 0,-22 0 0,22 1 15,0-1-15,0 0 0,-21-20 16,21 20-16,-21 0 0,21 1 0,0-1 16,-21 0-16,21-21 0,0 1 15,0 20-15,0-21 0,0 0 16,-21 0-16,21 1 0,0-44 47,0 1-47,0 0 0,21 0 15,-21 0-15,21-22 0,0 22 16,0 0-16,1-21 0,-1 21 0,0-1 16,0 1-16,0 0 0,0 0 15,1 0-15,-1 21 0,0 0 0,0-21 16,0 21-16,0 0 16,-21 21-1,-21 0 1,0-21-16,0 0 0,21 21 15,-21-21-15,-22 0 0,22 0 16,0 21-16,0-21 0,0 0 16,0 0-16,-1 21 15,22 1-15,0-1 16,0 0 0,0 0-16,0 0 0,0 0 0,0 1 15,22-1-15,-1 0 0,-21 0 16,21 0-16,0 0 0,-21 1 15,21-1-15,-21 0 16,21-21-16,1 21 0,-1-21 16,0 0-16,0 0 15,0 0 1,0 0-16,1-21 16,-1 0-16</inkml:trace>
  <inkml:trace contextRef="#ctx0" brushRef="#br0" timeOffset="11597.78">12742 3281 0,'21'0'16,"1"0"-1,-1 0-15,0-21 16,0 0-16,0 21 0,0-22 15,1 22-15,-22-21 0,21 21 16,0-21-16,-21 0 16,0 0-16,0 0 0,0-1 15,-21 22 1,0 0-16,-1 22 16,22-1-16,-21-21 0,0 21 15,0 0-15,0 0 0,21 22 16,-21-22-16,-1 0 0,22 0 0,0 0 15,0 0-15,-21 1 0,21-1 16,0 0-16,0 0 0,0 0 16,0 0-16,21-21 15,1 0 1,-1 0-16,0 0 0,0 0 16,21-21-16,-20 21 0</inkml:trace>
  <inkml:trace contextRef="#ctx0" brushRef="#br0" timeOffset="12048.59">13504 3133 0,'21'-21'0,"-42"42"0,42-64 15,-21 22-15,0 0 16,-21 21 0,0 0-16,0 0 0,0 0 0,0 0 15,-1 0-15,-20 0 0,21 0 16,0 21-16,0 0 0,-1-21 0,-20 22 15,21-1-15,0 0 0,21 0 16,0 0-16,-21 0 0,21 1 0,0-1 16,0 0-1,21 0-15,0-21 0,0 0 16,0 21-16,0-21 0,22 0 0,-22 0 16,21 21-16,-21-21 0,22 0 15,-22 0-15,21 22 0,-21-22 0,22 0 16,-22 21-16,0-21 0,-21 21 15,0 0 1,-21-21-16,0 21 0,0-21 16,-1 0-16,-20 21 0,21-21 15,-21 22-15,20-22 0,-20 0 0,21 0 16,-21 21-16,-1-21 0,22 0 0,0 0 16,0 0-16,0 0 0,-1 0 15,-20 0-15,21 0 16,0 0-1,21-21 1,-21-1-16,21 1 16,0 0-16</inkml:trace>
  <inkml:trace contextRef="#ctx0" brushRef="#br0" timeOffset="13932.99">14055 2963 0,'0'0'0,"21"0"0,0 0 16,0 0-16,0 0 15,0-21-15,1 21 0,-1 0 0,21-21 16,-21 21-16,22-21 0,-22 21 0,21-21 16,-21 0-16,22 21 0,-22-22 15,0 22-15,0-21 0,0 0 0,0 21 16,1-21-16,-22 0 0,0 0 16,0-1-16,0 1 0,-22 0 15,-20 21-15,21-21 0,0 21 16,-22 0-16,1-21 0,0 21 0,-22 0 15,22 0-15,0 0 0,-1 0 16,1 21-16,0 0 0,-1 0 16,1 0-16,21 1 0,0 20 0,-1-21 15,22 0-15,0 22 0,0-22 16,0 0-16,0 0 0,22 21 0,-1-20 16,21-1-16,-21 0 0,22 0 15,-1 0-15,-21 0 0,21 1 0,1-1 16,-1 21-16,0-21 0,1 0 15,-22 1-15,21 20 0,-21-21 0,-21 0 16,0 0-16,0 43 16,0-43-16,-21 0 0,0 0 0,-21 1 15,21-22-15,-22 21 0,-20 0 0,20-21 16,-20 0-16,21 21 0,-1-21 16,1 0-16,0 0 0,-1 0 15,1 0-15,21 0 0,0-21 0,-1 0 16,1 21-16,21-21 0,-21 21 15,21-22-15,0 1 0,0 0 16,21 21-16,0-21 0,1 21 0,-1-21 16,0 21-16,21-21 0,-21 21 15</inkml:trace>
  <inkml:trace contextRef="#ctx0" brushRef="#br0" timeOffset="15736.11">14817 3090 0,'0'0'15,"0"-21"-15,0 0 0,0 0 16,-22 21-16,1 0 16,0 0-16,0 21 15,0 0-15,0 0 0,21 1 0,-22-1 16,1 0-16,0 21 0,0 1 15,21-22-15,-21 21 0,0 0 16,21 1-16,-22-22 0,22 21 16,0-21-16,0 1 0,0 20 0,0-21 15,22-21-15,-1 21 0,0 0 0,0-21 16,0 0-16,22 0 0,-22 0 16,0 0-16,21 0 0,1-21 0,-1 0 15,0 0-15,1 0 0,-1 0 16,-21-1-16,21 1 0,1-21 0,-1 21 15,-21-22-15,0 22 0,1-21 16,-22 21-16,0-22 0,0 22 0,0 0 16,0 0-16,0 0 0,-22 21 15,1 0 1,0 0-16,21 21 16,0 0-16,0 0 15,0 0-15,21 1 0,0 20 16,-21-21-16,0 0 0,0 0 0,22 1 15,-22 20-15,0-21 0,0 0 16,0 0-16,21 1 0,-21-1 0,0 0 16,21 0-16,0-21 0,0 21 15,0-21-15,1 0 0,-1 0 0,0 21 16,21-21-16,-21 0 0,22 0 0,-1 0 16,-21 0-16,22-21 15,-22 0-15,21 21 0,0-21 0,-20 0 0,20 0 16,-21-1-16,21-20 15,-20 21-15,-1-21 0,0 20 16,0-20-16,0 21 0,0-21 0,-21 20 0,22 1 16,-22 0-16,0 0 0,0 0 15,0 0-15,-22 21 16,1 0-16,0 0 0,0 0 16,0 0-16,0 21 0,-1 0 0,1 0 15,0 0-15,0 0 0,0 1 16,0 20-16,-1-21 0,1 0 15,21 22-15,0-22 0,0 0 0,0 0 16,0 0-16,0 0 0,0 1 16,0-1-16,21 0 0,1-21 0,-1 21 15,21-21-15,-21 0 0,0 0 16,22 0-16,-1 0 0,0 0 0,1 0 16,-1 0-16,0 0 0,1-21 0,-1 0 15,0 21-15,1-21 0,-1-1 16,-21-20-16,22 21 0,-22 0 0,0 0 15,0-22-15,0 22 0,0-21 16,-21 21-16,22-1 0,-22 1 16,0 0-16,0 0 0,-22 21 31,1 0-31,0 0 0,0 0 16,0 0-16,21 21 0,-21-21 15,21 21-15,-22 0 0,1 1 0,21-1 16,0 0-16,0 21 0,0-21 0,0 1 15,0-1-15,0 0 0,0 0 16,0 0-16,0 0 0,0 1 0,0-1 16,21-21-16,1 0 15,-1 0-15,0 0 0,0 0 0,21 0 16,-20 0-16,20 0 0,-21 0 16,21 0-16,-20-21 0,20 21 0,-21-22 15,21 1-15,-20 21 0,20-21 16,-21 0-16,0 0 0,0 21 15,-21-21-15,0-1 0,22 1 0,-22 0 16,21 0-16,-21 0 16,0 0-16,0-1 15,-21 44 17,21-1-32,-22-21 0,22 21 15,0 0-15,-21 0 16,21 0-16,-21 1 0,0-1 0,21 0 15,0 0-15,-21-21 0,21 21 0,-21 0 16,21 1-16,-22-1 0,22 0 16,0-42 31,0 0-32,0-1-15,0 1 0,22 0 16,-1-21-16,0 21 0,0-22 0,0 22 15,0-21-15,1 21 0,20-1 16,-21 1-16,21-21 16,-20 42-16,-1 0 0,0 0 0,0 0 15,0 21 1,-21 0-16,0 0 0,0 1 16,0 20-16,0-21 0,0 0 15,0 22-15,-21-22 0,21 0 0,-21 0 16,21 0-16,0 0 0,0 1 15,0-1-15,0 0 0,21-21 16,0 0-16,0 0 16,1 0-16,-1 0 0,21 0 15,-21 0-15,0 0 0,22-21 0,-22 21 16,21-21-16,1-1 0,-22 1 16,21 0-16,-21 0 0,0 0 15,22-22-15,-22 22 0,0 0 0,-21-21 16,21-1-16,-21 22 15,0 0-15,-21 21 16,0 0-16,0 0 16,0 21-16,-1 0 0,22 1 15,-21-1-15,21 0 0,-21 0 0,21 0 16,0 0-16,0 1 0,0-1 0,0 0 16,0 0-16,0 0 0,0 0 15,0 1-15,0-1 0,0 0 16,0 0-16,0 0 15,-21-21 1,0 0 0,0 0-16,-1 0 0,1 0 15,0 0 1,0 0-16,0 0 0,21-21 16,0 0-16,0 0 15</inkml:trace>
  <inkml:trace contextRef="#ctx0" brushRef="#br0" timeOffset="16312.89">17949 2604 0,'0'0'15,"-21"0"-15,0 0 0,0 0 16,0 0-16,-1 21 0,22 0 16,-21 0-16,0 21 0,21 1 15,0-22-15,0 21 0,-21 1 0,21 20 16,-21-21-16,21 1 0,0 20 16,0-20-16,0 20 0,0-21 15,0 1-15,0-1 0,0 0 0,0 1 16,-21-1-16,21-21 0,-22 22 15,22-22-15,-21 0 0,21 0 16,0 0-16,-21-21 0,0 0 16,21-21 15,0 0-31,0 0 0,21 0 16,0-1-16,0 1 0,-21 0 0,22 0 15,20-21-15,-21 20 0,0-20 16,0 21-16,22-21 0,-22 20 0,21 1 15,-21 0-15,1 0 16,-1 21-16,0 0 0,0 0 0,-21 21 16,0 0-1,0 0-15,0 22 0,0-22 16,0 42-16,0-41 0,0 20 16,0-21-16,-21 0 0,21 0 15,-21 1-15,21-1 0,0 0 0,0 0 16,-21-21-16,42-21 62,0 0-62</inkml:trace>
  <inkml:trace contextRef="#ctx0" brushRef="#br0" timeOffset="16715.66">18500 3175 0,'0'0'16,"0"-21"-16,-22 21 31,1 0-31,0 0 0,0 21 16,0 0-16,21 0 0,-21 1 16,-1 20-16,1-21 0,21 0 0,0 22 15,-21-22-15,21 0 16,0 0-16,0 0 0,0 0 0,0 1 15,0-1-15,0 0 0,0 0 16,21-21-16,0 0 0,1 0 16,-1 0-16,21 0 15,-21 0-15,0 0 0,1-21 0,-1 21 16,0-21-16,0 0 0,0-1 0,-21 1 16,21 0-16,-21-21 0,0 21 15,0-1-15,0-20 0,0 21 0,0 0 16,0-22-16,0 22 0,-21 21 15,0 0-15,0 0 16,0 0-16,0 0 16,-1 0-16,1 21 0,21 1 15,-21-22-15</inkml:trace>
  <inkml:trace contextRef="#ctx0" brushRef="#br0" timeOffset="17076.45">19198 2540 0,'0'0'0,"0"-21"0,0 0 0,-21 63 31,0-21-31,21 22 15,-21-1-15,-1 0 0,1 64 16,0-64-16,21 22 16,-21-1-16,21-20 0,0 20 0,-21 1 15,21-22-15,-21 0 0,21 1 0,0-1 16,0 0-16,0 1 0,0-22 16,0 21-16,0-21 0,0 1 15,21-1-15,0-21 16,0 0-16,0 0 0,0 0 15,1 0-15,-1 0 0,0 0 0,21-21 16,-21 21-16,1-22 0,-1 1 16,0 21-16,0-21 0,0 0 15,0 0-15,1 0 0,-1-22 0,0 22 16,0 0-16</inkml:trace>
  <inkml:trace contextRef="#ctx0" brushRef="#br0" timeOffset="17561.91">18902 2879 0,'0'0'0,"21"0"16,0 0 0,0 0-16,0 0 0,22 0 15,-22-21-15,21 21 0,1 0 0,-1 0 16,-21-22-16,21 22 0,1 0 15,-22 0-15,21 0 0,-21 0 0,1 0 16,-1 0-16,0 0 0,0 0 16,-21 22 46,0-1-31,21-21-15,-21 21 31</inkml:trace>
  <inkml:trace contextRef="#ctx0" brushRef="#br0" timeOffset="21148.28">1841 5609 0,'-21'0'15,"0"0"-15,0 0 16,0 0-16,0 0 16,-1 0-16,1-21 15,0 21-15,0-21 0,0 0 16,0 0-1,21-1-15,0 1 0,0 0 16,0 0 0,0 0-16,21 21 15,0-21-15,0-1 0,0 22 16,0 0-16,1 0 0,-1 0 16,0 0-16,0 0 0,0 0 0,0 22 15,1-1-15,-1 0 0,0 21 16,0-21-16,-21 22 0,21-1 0,-21 0 15,0 1-15,0-1 0,0 22 16,-21-22-16,0 0 0,0 1 16,-22-1-16,1 0 0,0 1 0,-1-1 15,1-21-15,-21 21 0,-1 1 16,22-22-16,-22 0 0,22 0 16,-22 0-16,22 1 0,0-22 15,-1 0-15,22 21 0,-21-21 0,21 0 16,0 0-16,-1 0 0,1-21 15,0 21-15,0-22 0,21 1 16,-21 0-16,21 0 0,0 0 0,0 0 16,0-22-16,0 22 0,0 0 15,0-21-15,0 20 0,0 1 0,21-21 16,-21 21-16,21 21 0,0-21 16,-21-1-16,21 22 0,1 0 15,-1 0-15,0 0 0,21 22 16,-21-1-16,1 21 15,-1-21-15,0 0 0,21 22 0,-21-22 16,1 0-16,-1 21 0,0-20 16,0 20-16,0-21 0,0 0 0,1 0 15,-22 1-15,0-1 0,21 0 16,0 0-16,-21 0 0,0 0 0,21-21 16,-21 22-16,21-22 15,0 0 1,1-22-16,-22 1 0,21 0 15,0 0 1</inkml:trace>
  <inkml:trace contextRef="#ctx0" brushRef="#br0" timeOffset="21443.11">2222 6160 0,'0'0'0,"22"0"16,-1 0-1,-21-22 1,0 1 0,-21 21-1,-1 0-15,1 0 0,21 21 47,21-21-31,1 0-16,-1 0 15,0 0-15</inkml:trace>
  <inkml:trace contextRef="#ctx0" brushRef="#br0" timeOffset="24143.4">4466 5948 0,'0'0'0,"21"21"15,0-21 1,1-21 0,-22 0-1,0 0 1,0-1-16,0 1 0,0 0 15,0-21-15,0 21 0,0-1 16,-22-20-16,22 21 0,-21-21 0,0 20 16,0 1-16,0-21 0,0 21 15,-1 21-15,1-21 0,0 21 16,0 0-16,0 0 0,0 0 0,-1 0 16,1 21-16,0 0 0,-21 0 0,42 0 15,-21 0-15,-1 22 0,1-1 16,21 0-16,-21 1 0,21-1 15,0-21-15,0 22 0,0-1 0,0 0 16,0-21-16,0 22 0,0-22 16,0 0-16,0 0 0,0 0 0,0 1 15,21-22-15,0 0 16,1 0-16,-1 0 0,0 0 0,0 0 16,0 0-16,0-22 0,1 1 15,-1 21-15,0-21 0,21 0 0,-21 0 16,1-22-16,20 22 0,-21 0 15,0-21-15,0 21 0,1-1 16,-1-20-16,-21 21 0,0 0 0,0-22 16,0 22-16,0 0 15,21 0-15,-21 42 32,0 0-32,0 0 0,0 1 0,0-1 15,21 21-15,-21-21 0,0 0 0,0 22 16,21-22-16,0 21 0,-21-21 15,22 22-15,-22-22 0,21 0 0,0 0 16,0 0-16,0 1 0,0-22 16,1 21-16,-1-21 0,0 21 0,0-21 15,0 0-15,0 0 0,1 0 16,-1 0-16,0-21 0,0 0 16,0 21-16,0-22 0,1 1 0,-1 0 15,0 0-15,0 0 0,0-22 16,-21 22-16,21-21 0,1 21 0,-1-22 15,-21 1-15,21 21 0,0 0 16,-21-22-16,21 43 0,0-21 0,1 0 16,-1 21-16,0 0 15,-21 21-15,0 0 16,0 1-16,21-22 0,-21 21 0,0 0 16,0 0-16,0 0 15,21-21 1,-21-21 15,0 0-31,0 0 16,0 0-16,0-1 15,-21 1-15,21 0 0,-21 0 16,0 21-16,21-21 16,-21 21-16,-1 0 0,1 0 15,21 21-15,-21 0 16,21 0-16,-21 0 0,21 1 0,0-1 15,-21 21-15,21-21 0,0 22 16,0-22-16,0 21 0,0-21 16,0 22-16,0-22 0,0 0 0,21 21 15,0-21-15,0 1 0,0-22 16,1 21-16,-22 0 0,42-21 0,-21 0 16,0 0-16,0 0 0,22 0 0,-22 0 15,21 0-15,1 0 0,-22-21 16,21 0-16,0 21 0,1-22 0,-22 1 15,21 0-15,-21-21 0,22 21 16,-22-1-16,0-20 0,21 21 0,-20-21 16,-1 20-16,0-20 0,0 21 0,0 0 15,0 0-15,1-1 16,-1 22-16,0 0 16,0 0-16,0 0 15,-21 22-15,0-1 16,0 0-16,21 0 15,-21 0 1,0-42 15,0 0-15,0 0-16,0 0 0,0-1 16,-21 1-16,0 0 15,21 0-15,-21 21 16,0 0-16,0 0 0,-1 0 15,1 0 1,0 21-16,21 0 0,-21 0 0,21 1 16,0-1-16,0 0 0,-21 21 15,21-21-15,0 1 0,-21 20 0,21-21 16,0 21-16,0-20 0,0 41 16,0-42-16,0 22 15,0-22-15,21 0 0,0-21 0,0 21 16,21 0-16,-20-21 0,-1 0 15,0 0-15,21 0 0,-21 0 16,22 0-16,-1 0 0,-21 0 0,22-21 16,-1 0-16,0 0 0,-21 0 15,22-1-15,-1 1 0,-21 0 0,0 0 16,22-43-16,-22 43 0,0-21 16,-21 21-16,21-22 15,-21 1-15,0 21 0,0 0 0,0-22 16,0 22-16,0 0 0,-21 21 15,0 0 1,21 21-16,-21 0 16,0-21-16,21 22 0,-22 20 0,22-21 15,-21 0-15,21 0 0,0 22 0,0-22 16,0 0-16,-21 21 16,21-20-16,0-1 0,0 21 15,0-21-15,0 0 0,21-21 0,-21 22 16,21-22-16,1 0 0,-1 0 15,0 0-15,0 0 0,0 0 0,22 0 16,-22 0-16,21 0 0,-21 0 16,22-22-16,-1 1 0,-21 0 0,21 0 15,1 0-15,-22 0 0,21-1 0,-21 1 16,22-21-16,-22 21 0,0-22 16,0 22-16,0 0 0,1 0 15,-22 0-15,0 0 0,0-1 0,0 44 31,0-1-31,-22-21 16,22 21-16,-21 0 0,21 0 16,0 0-16,0 1 0,0-1 0,0 0 15,0 0-15,0 0 0,0 0 0,0 1 16,21-22-16,1 21 0,-22 0 16,21-21-16,-21 21 0,21-21 0,0 21 15,-21-42 32,-21 21-31,0 0-16,21-21 0,-21 21 15,-1-21-15,1 21 0,0 0 16,0 0-16,0 0 16,21 21-1,0 0-15,0 0 0,0 0 16,0 1-1,0-1-15,21-21 0,0 21 16,0-21-16,0 0 0,1 0 0,-1 0 16,0 0-16,0 0 0,0 0 15,0 0-15,22-21 0,-22 21 16,21-21-16,-21 21 0,22-22 16,-22 1-16,21 0 0,-21 0 0,22 0 15,20-43-15,-42 43 0,1 0 16,20-21-16,-21 20 0,0-20 15,-21 21-15,0 0 0,21 0 0,-21-1 16,0 1-16,-21 21 16,0 0-16,0 0 15,21 21-15,-21 1 0,21-1 0,0 0 16,0 0-16,0 0 0,0 0 16,0 1-16,0-1 0,0 21 15,21-21-15,-21 0 0,0 1 16,21-1-16,0-21 0,-21 21 15,0 0-15,0 0 16,0 0-16,-21-21 16,0 0-1,0 0-15,0 0 0,21 22 0,-22-22 16,1 0-16,0 0 0,0 0 0,0 0 16,0 0-1,21-22 1,0 1-16,21 0 15,0 0-15</inkml:trace>
  <inkml:trace contextRef="#ctx0" brushRef="#br0" timeOffset="24680.82">9419 5228 0,'0'-21'15,"0"0"-15,0 42 47,0 0-47,0 22 0,0-22 16,0 21-16,-21 0 0,0 64 15,21 0-15,-21-42 0,21-1 16,-22 1-16,22-22 0,-21 21 16,21-20-16,0-1 0,0 0 0,0-20 15,-21-1-15,21 0 0,0 0 16,0 0-16,0 0 0,-21-21 15,0 0 1,0-21 0,-1 0-16,22 0 15</inkml:trace>
  <inkml:trace contextRef="#ctx0" brushRef="#br0" timeOffset="25558.77">8869 5821 0,'21'0'31,"0"0"-31,0 0 0,0-21 0,1 21 16,20 0-16,-21 0 0,21-21 0,1 21 15,-1-22-15,0 22 0,1-21 16,-1 0-16,22 21 0,-22-21 16,21 0-16,-20 0 0,20-1 15,1 1-15,-22-21 0,22 21 0,-22 0 16,0-22-16,1 22 0,-1-21 0,-21 21 15,0-1-15,0 1 0,-21-21 16,0 21-16,0 0 0,0-1 16,-21 22-1,0 0-15,0 0 0,0 0 16,0 22-16,-1-1 0,1 0 16,0 21-16,0 1 0,0-22 0,0 42 15,21-20-15,-22-1 0,22 0 16,-21 22-16,21-22 0,0 22 0,0-22 15,-21 43-15,21-43 16,0-21-16,-21 21 0,21-20 0,0-1 16,0 0-16,0 0 0,0 0 15,0 0-15,-21-21 0,21-21 47,0 0-47,0 0 0,0 0 0,21 0 16,-21-1-16,21 1 0,0-21 0,0 21 15,1 0-15,-1-22 16,21 22-16,-21 0 0,0 0 0,1 0 16,20 21-16,-21 0 0,0-22 0,0 22 15,1 0-15,-22 22 16,21-22-16,-21 21 0,0 0 0,0 0 16,0 0-16,0 0 0,0 22 15,0-22-15,0 0 0,0 0 0,0 0 16,0 1-16,0-1 0,0 0 0,0 0 15,0 0-15,21 0 16,0-21-16,0 0 0,0 0 16,22 0-16,-22 0 0,0 0 0,21 0 15,1 0-15,-22 0 16,21-21-16,1 21 0,20-42 16,-21 21-16,22 0 0,-43-22 15,21 22-15,-20 0 16,-1-21-16,0 20 0,-21-20 0,0 21 15,0 0-15,0 0 0,0-1 0,0 1 16,-21 21-16,0 0 0,-1 0 16,1 21-16,0 1 0,0-1 15,0 0-15,0 21 16,21-21-16,-22 106 16,22-105-16,0-1 15,0 0-15,22 0 0,-1-21 16,0 21-16,0-21 0,0 0 0,22 0 15,-22 0-15,21 0 0,-21 0 16,0 0-16,22 0 0,-22 0 0,0-21 16,0 0-16,0 21 0,1-21 0,-1 0 15</inkml:trace>
  <inkml:trace contextRef="#ctx0" brushRef="#br0" timeOffset="26665.07">12255 5588 0,'0'0'0,"0"-21"0,0 0 0,-21 21 15,0 0-15,21-21 16,-21 42 0,21 0-16,0 0 0,0 0 15,0 0-15,-21 43 16,21-1-16,0-20 0,0-22 16,0 21-16,0-21 0,0 22 0,0-22 15,0 0-15,0 0 0,0 22 16,0-22-16,0 0 15,0 0-15,0-42 32,0 0-32,0 0 15,0-1-15,0 1 0,0 0 16,0-21-16,0-1 0,0 22 0,0-21 16,0 0-16,0-1 0,21 1 0,0 0 15,0 20-15,0-20 0,1 21 16,-1 0-16,0 0 0,0 21 15,0 0-15,0 0 0,1 0 16,-1 0-16,0 21 0,-21 0 0,21 0 16,0 0-16,-21 22 0,21-22 15,-21 21-15,0 0 0,0-20 16,22 20-16,-22-21 0,0 21 0,0-20 16,0-1-16,0 0 0,0 0 0,0 0 15,0 0-15,0-42 47,-22 0-47,22 0 16,0 0-16,0 0 0,0-1 0,0-20 15,0 21-15,0-21 0,0 20 16,22-20-16,-1 0 0,0-1 0,0 22 16,21-42-16,1 42 15,126-1 1,-148 22-1,22 0-15,-22 22 0,0-1 0,21 0 16,-21 21-16,-21-21 0,0 22 0,0-22 16,0 21-16,0 1 0,0-22 0,0 21 15,0-21-15,0 0 0,-21 1 16,0-1-16,0 0 0,21 0 0,0 0 16,-21-21-16,0 21 0,21-42 46,0 0-30,0 0-16,0 0 0,21 0 16</inkml:trace>
  <inkml:trace contextRef="#ctx0" brushRef="#br0" timeOffset="27082.55">13356 5757 0,'0'0'0,"0"22"16,21-22 0,0 0-1,1 0-15,-1 0 0,0-22 16,0 22-16,0-21 0,0 0 16,1 21-16,-1-21 0,21 0 0,-21 0 15,0-1-15,1 1 0,-1 0 16,0 0-16,0 0 0,-21 0 0,0-1 15,0 1-15,0 0 16,-21 21-16,0 0 0,0 0 16,-1 0-16,1 21 0,0-21 0,0 21 15,0 1-15,-22 20 0,22-21 16,-21 21-16,21-20 0,0 20 16,-1 0-16,1-21 0,0 22 15,0-1-15,21-21 0,0 22 0,0-22 16,0 0-16,0 0 0,0 0 0,21 0 15,0-21-15,0 22 0,1-22 16,-1 21-16,42-21 0,-20 0 16,-22 0-16,21 0 0,0 0 0,1-21 15,-22-1-15,21 1 0,1 0 16,-1 0-16,-21 0 0</inkml:trace>
  <inkml:trace contextRef="#ctx0" brushRef="#br0" timeOffset="27405.63">14372 5080 0,'0'0'0,"0"-21"0,0 0 0,0 0 16,-21-1-16,0 22 16,0 0-16,21 22 15,-22 20-15,22 0 0,-21 1 16,21-1-16,0 0 15,-21 22-15,21-22 0,0 22 0,0-22 0,0 21 16,-21-20-16,21 20 0,0-20 16,0 20-16,0-21 0,0-20 15,-21 20-15,21 0 0,-21 1 16,21-1-16,0-21 16,0 0-16,0-42 31,21 0-16,0 0-15,0 0 0,21-22 0,1-20 16</inkml:trace>
  <inkml:trace contextRef="#ctx0" brushRef="#br0" timeOffset="27920.63">14626 5080 0,'0'-21'0,"0"42"0,0-63 0,0 21 16,0 42-1,0 0 1,0 0-16,0 21 0,0 1 16,0-22-16,0 42 0,0-20 0,0-1 15,0 0-15,0 1 0,0 20 0,0-20 16,0-1-16,0 0 16,-21 1-16,21-1 0,0-21 0,-21 21 15,21-20-15,0-1 0,0 0 0,0 0 16,-21 0-16,21 0 15,-22-21 1,22-21 0,0 0-16,0 0 15,0 0-15,0 0 0,22-22 0,-1 22 16,-21-21-16,21 21 0,0-22 16,0 22-16,0-21 0,1 21 0,-1-1 15,21 1-15,-21 0 0,0 0 16,1 0-16,20 21 0,-21 0 0,0 0 15,0 0-15,1 21 0,-1 0 0,-21 0 16,21 0-16,-21 1 16,21-1-16,-21 21 0,0-21 0,0 22 0,0-22 15,0 0-15,0 21 0,0-21 16,0 1-16,0-1 0,-21 0 16,21 0-16,-21 0 0,21 0 15,-21-21-15,21 22 16,-22-22-1,1-22 1,0 1 0,21 0-16</inkml:trace>
  <inkml:trace contextRef="#ctx0" brushRef="#br0" timeOffset="28184.6">14182 5503 0,'-22'0'16,"44"0"-16,-44-21 0,44 0 15,-1 21-15,0 0 0,0 0 16,21-21-16,-20 21 0,20 0 0,-21 0 16,21 0-16,-20 0 0,20 0 15,-21 0-15,21 0 0,-20 0 16,-1 0-16,0 0 0,0 0 0</inkml:trace>
  <inkml:trace contextRef="#ctx0" brushRef="#br0" timeOffset="28859.09">15727 5503 0,'0'0'15,"0"-21"-15,0 0 16,-21 21-1,-1 0 1,1 0-16,0 21 0,0 0 0,0 1 16,0-1-16,-22 0 0,22 21 0,0-21 15,-21 22-15,-1 20 16,-20 1-16,42-22 0,21-21 16,0 0-16,0 1 15,0-1-15,0 0 0,0 0 0,21-21 16,0 21-16,0-21 0,21 0 0,-20 0 15,20 0-15,-21 0 0,21 0 16,1 0-16,-22 0 0,21 0 0,1-21 16,-22 0-16,21 0 0,-21 0 15,43-22-15,-43 22 0,0-21 16,0 21-16,-21-22 0,21 1 0,-21 0 16,0 20-16,0-20 0,-21 21 15,0 0-15,-21 0 0,21-1 0,-1 1 16,-20 21-16,0 0 0,21 0 15,-22 0-15,1 0 0,21 0 0,-22 21 16,22 1-16,0-1 0,0-21 0,0 21 16,0 0-16,21 0 15,0 0-15,0 1 0,0-1 0,0 0 16,0 0-16,21-21 16,0 21-16,0-21 0,0 21 0,22-21 15,-22 0-15</inkml:trace>
  <inkml:trace contextRef="#ctx0" brushRef="#br0" timeOffset="29822.14">16616 5609 0,'0'-21'0,"0"42"0,0-63 0,0 21 15,0 0-15,-21 21 16,-22 0-16,22 0 0,0 0 15,0 0-15,-22 0 0,22 0 16,-21 0-16,0 21 0,20 0 0,-20 0 16,0 0-16,21 22 0,-1-22 0,-20 0 15,21 21-15,21-21 0,-21 22 16,21-22-16,-21 0 0,21 21 0,0-20 16,0-1-16,0 0 0,21 0 15,-21 0-15,21-21 0,0 0 16,21 21-16,-20-21 0,-1 0 0,21 0 15,-21 0-15,22 0 0,-1 0 16,-21-21-16,21 21 0,-20-21 16,41-21-16,-42 21 15,22-1-15,-22 1 0,0-21 0,0 0 16,0-1-16,0 1 0,22 0 0,-43-1 16,21-20-16,0 20 0,0-20 15,0 21-15,-21-22 0,22 22 16,-1-1-16,-21 1 0,0 0 0,0-1 15,0 22-15,21-21 0,-21 21 16,0 42 15,-21 0-31,0 21 0,21 1 16,-22-22-16,1 21 0,21 1 0,-21 20 16,0-21-16,21 1 0,-21-1 0,0 22 15,21-22-15,0 0 0,-22 1 16,22-1-16,-21 0 0,21 64 15,0-85-15,0 0 16,0 1-16,0-1 0,21 0 0,1 0 16,-1-21-16,0 0 0,0 0 0,0 0 15,0 0-15,22 0 0,-22 0 16,21 0-16,-21-21 0,22 21 0,-22-21 16,21 0-16,1-1 0,-22 1 15,21 0-15,0 0 0,-20 0 16,20-22-16,-21 1 0,0 21 0,22-21 15,-22-22-15,-21 43 16,21 0-16,-21 0 0,0-1 16,-21 22-1,0 0-15,-1 22 0,1-1 16,0 0-16,0 0 0,0 0 16,-22 22-1,22-22-15,21 0 0,0 0 0,0 0 16,0 0-16,0 1 0,21-1 15,1-21-15,-1 21 16,0-21-16,0 0 0,0 21 16,0-21-16,1 0 0,-1 0 15,0 21-15,0-21 0,0 21 0,0-21 16,-21 22 0,-21-22-1,0 0-15,0 21 16,0-21-16,0 0 0,-1 0 15,1 0-15,0 0 16,21 21 0,-21-21-16,0 0 15</inkml:trace>
  <inkml:trace contextRef="#ctx0" brushRef="#br0" timeOffset="32859.87">6689 7324 0,'0'0'0,"0"-21"15,0-1 1,0 1-16,0 0 0,0 0 15,0 0-15,0 0 0,0-1 16,0 1-16,0 0 16,-22 21-1,22 21 1,0 0-16,0 1 16,0 20-16,0 0 0,-21 1 0,21-1 15,0 0-15,-21 22 0,21-22 16,0 0-16,0 22 0,0-22 0,0 1 15,-21-1-15,21 0 0,0 1 0,0-1 16,-21-21-16,21 0 0,0 22 16,0-22-16,0 0 0,0-42 47,0 0-32,0-1-15</inkml:trace>
  <inkml:trace contextRef="#ctx0" brushRef="#br0" timeOffset="33290.64">7070 7599 0,'0'21'16,"0"0"-16,0 0 15,0 1-15,0-1 0,0 0 16,0 0 0,21-21-1,0 0-15,0 0 16,0 0 0,-21-21-16,0 0 15,0 0 1,0-1-1,-21 22 1,0 0 0,21 22-1,0-1-15,0 0 16,-21-21 62</inkml:trace>
  <inkml:trace contextRef="#ctx0" brushRef="#br0" timeOffset="35132.22">8340 7684 0,'0'-22'47,"0"1"-31,0 0 0,0 0-1,0 0-15,0 0 16,0-1-16,0 1 0,0 0 15,-22 21 1,1 0-16,0 0 0,0 0 16,0 0-16,0 0 15,-1 0-15,1 0 0,0 21 0,0 0 16,0 1-16,-22 20 16,22-21-16,21 0 0,0 0 0,-21 1 15,21 20-15,0-21 0,0 0 16,0 0-16,0 1 0,0-1 0,0 0 15,0 0-15,0 0 0,21-21 16,0 0-16,1 0 0,-1 0 16,21 0-16,-21 0 15,0 0-15,1 0 0,-1-21 0,0 21 0,0-21 16,0 0-16,0 0 0,1 21 16,-22-22-16,21 1 0,-21 0 15,21 0-15,0 0 0,-21 0 0,0-1 16,0 1-16,21 0 15,-21 0-15,0 0 0,0 0 16,0 42 31,0 0-47,0 0 0,0 0 16,0 0-16,0 1 15,0-1-15,0 21 0,0-21 0,0 22 0,0-22 16,0 21-16,0 0 0,0 1 0,0 20 15,0-20-15,0-1 16,0 0-16,21 22 0,-21-22 0,0 0 16,0 1-16,0 20 0,0-20 0,0-1 15,0 0-15,0 1 0,0-1 16,0 0-16,0 1 0,0 20 0,0-42 16,0 22-16,0-1 0,-21 0 0,21 1 15,0 20-15,0-42 0,0 22 16,0-22-16,0 0 0,0 0 15,0 0-15,0 0 0,-21 1 0,21-1 16,0 0-16,0 0 0,-21-21 16,21 21-16,-21-21 15,0 0-15,-1 0 16,1 0-16,0 0 16,21-21-16,-21 0 0,0 21 0,0-21 15,-22 0-15,22-1 0,0 1 0,0 0 16,0-21-16,-1 21 0,1-22 0,21 22 15,-21-64 1,0 43-16,21 0 0,0 21 0,0-22 0,0 1 16,0 0-16,0-1 0,0 22 0,21-21 15,0 21-15,-21-22 0,21 1 0,1 21 16,-1-22-16,0 22 16,-21 0-16,21-21 0,0 21 0,-21-1 15,0 1-15,21 0 0,-21 0 16,22 21 46,-1 0-30</inkml:trace>
  <inkml:trace contextRef="#ctx0" brushRef="#br0" timeOffset="47964.46">8721 7726 0,'0'0'0,"0"21"16,-22-21-16,22 21 16,0 0-1,22-21 17,-1 0-32,0 0 0,0 0 15,0 0-15,0 0 16,1-21-16,-1 21 0,21-21 15,-21 0-15,0 0 0,-21 0 16,22-1-16,-22 1 16,0 0-16,0 0 15,0 0-15,0 0 0,-22 21 0,1-22 16,0 22-16,0 0 16,0 0-16,0 0 15,-1 0-15,1 22 0,0-1 16,0 0-16,0 0 0,0 0 15,-1 0-15,22 1 0,-21-1 0,0 0 16,0 21-16,21-21 0,-21 1 0,21 20 16,0-21-16,0 21 0,0-20 15,0-1-15,0 0 0,0 0 0,0 0 16,42 0-16,-21 1 0,0-22 16,1 21-16,20-21 0,-21 0 0,21 0 15,1 0-15,-22 0 0,21 0 0,1 0 16,-1-21-16,-21-1 15,21 22-15,1-21 0,-1 0 0,-21-21 16,22 21-16,-22-1 0,21-20 16,0 21-16,-20-21 0,-1-1 0,0 1 15,0 0-15,0-1 0,0 1 0,1-22 16,-1 22-16,-21-64 16,21 64-16,-21 0 0,0-1 15,21 1-15,-21 21 0,0 0 0,0-1 16,0 1-16,0 42 15,0 1 1,-21-1-16,21 21 0,-21 0 0,21 1 16,0-1-16,-21 22 0,-1-22 15,22 21-15,-21-20 0,0-1 0,21 22 16,0-22-16,0 0 0,-21 1 16,21-1-16,0 0 0,0 1 0,0-22 15,0 21-15,0-21 0,0 0 16,21 1-16,-21-1 0,21-21 0,0 21 15,1-21-15,-1 0 0,0 0 16,0 0-16,0 0 0,0 0 0,1-21 16,20 21-16,-21-21 0,0-1 0,0 1 15,22 0-15,-22 0 0,-21-21 16,21 20-16,0-20 0,-21 21 16,0 0-16</inkml:trace>
  <inkml:trace contextRef="#ctx0" brushRef="#br0" timeOffset="48167.34">9461 7620 0,'0'0'15,"-21"0"-15,42 0 16,1 0 0,-1 0-16,0-21 0,0 21 15,21-21-15,-20 21 0,-1 0 16,0-21-16,0 21 0,21-22 0,-20 22 15,-1 0-15,0-21 16,-21 0-16,21 21 0,0-21 0</inkml:trace>
  <inkml:trace contextRef="#ctx0" brushRef="#br0" timeOffset="48915.98">10837 7451 0,'21'0'46,"1"0"-46,-22-21 0,21-1 16,0 22-16,0-21 0,0 0 0,22 0 16,-22 21-16,0-21 0,21 0 15,-21-1-15,43-41 0,-43 42 16,-21 0-16,0-1 0,0 1 16,0 0-16,-21 21 0,-21 0 15,-1 0-15,1 0 0,0 0 0,-22 0 16,1 0-16,-1 21 15,22 0-15,-22 1 0,1-1 0,20 0 16,1 21-16,21-21 0,0 22 16,0-1-16,21 0 0,0 1 0,0-22 15,0 21-15,21 1 0,0-22 0,42 42 16,-20-20-16,-1-22 16,22 0-16,-22 0 0,21 21 0,-20-20 15,-1-1-15,0 0 0,1 0 0,-22 0 16,0 0-16,-21 1 0,0-1 15,0 0-15,-21 0 0,-21 0 0,-1 0 16,1 1-16,0-22 0,-22 21 0,1-21 16,20 0-16,-20 0 15,-1 0-15,22 0 0,0 0 0,-1 0 16,1 0-16,0-21 0,20-1 0,1 1 16,0 0-16,0 0 0,21 0 15,-21-22-15,21 22 0,0 0 16,0 0-16,21 0 0,0 21 15,0 0-15,0-21 0,1 21 0,-1 0 16,21 0-16,-21 0 0,0 0 0,22 0 16</inkml:trace>
  <inkml:trace contextRef="#ctx0" brushRef="#br0" timeOffset="50672">11324 7641 0,'0'0'0,"0"-42"15,0 21-15,-21 42 32,0 0-17,21 0-15,-21 0 0,21 22 16,0-22-16,-22 0 0,1 21 15,0-20-15,21 20 0,0-21 16,0 21-16,-21-20 0,21-1 0,0 0 16,0 0-16,0 0 0,0 0 15,21 1-15,0-22 0,0 0 0,1 0 16,-1 0-16,21 0 0,-21 0 0,22 0 16,-22 0-16,21-22 0,-21 1 15,22 0-15,-22 0 0,21 0 0,0 0 16,-20-22-16,20 22 0,-21 0 0,0-21 15,0 20-15,1 1 0,-22 0 16,0 0-16,0 0 0,0 0 0,-22 21 31,22 21-15,0 0 0,0 0-16,0 0 15,0 0-15,22 1 0,-1-1 16,-21 0-16,0 0 0,0 0 0,0 0 15,21 1-15,-21-1 0,0 0 16,0 0-16,21 0 0,0-21 0,-21 21 16,21-21-16,1 0 0,-1 0 0,0 0 15,0 0-15,21 0 16,-20 0-16,20 0 0,-21 0 0,21 0 0,1-21 16,-22 0-16,21 0 0,-21 0 0,22 0 15,-22-1-15,0 1 16,0 0-16,0-42 0,-21 41 15,22 1-15,-22 0 0,0-21 0,0 21 16,0-1-16,0 1 16,-22 21-16,1 0 15,0 0-15,0 0 16,0 21-16,0 1 0,-1-22 0,1 21 16,0 21-16,0-21 0,0 0 0,0 1 15,21-1-15,0 21 16,0-21-16,0 0 0,0 1 0,0-1 0,0 0 15,0 0-15,0 0 0,0 0 16,21 1-16,0-22 0,0 0 16,0 0-16,0 0 0,22 0 0,20 0 15,-42 0-15,22 0 0,-1-22 16,-21 1-16,22 0 0,-1 0 16,-21 0-16,0 0 0,22-1 0,-22-20 15,0 21-15,0 0 0,0 0 16,0-22-16,-21 22 0,0 0 15,0 0-15,-21 21 16,0 0-16,0 0 16,0 0-16,0 21 0,-1 0 15,1-21-15,21 21 0,0 0 0,0 1 16,-21-1-16,21 21 16,0-21-16,0 0 0,0 1 0,0-1 15,0 0-15,0 0 0,0 0 0,21 0 16,0-21-16,1 0 15,-1 0-15,0 0 0,21 0 0,-21 0 16,22 0-16,-1 0 0,-21 0 0,22-21 16,-22 0-16,21 0 0,-21 21 15,0-21-15,1 0 0,-1-22 0,0 22 16,0 0-16,-21 0 0,0 0 16,0-1-16,0 1 0,21 0 15,-21 0-15,0 0 0,0 42 31,-21 0-15,21 0-16,0 0 0,-21 1 0,21-1 16,-21 0-16,0 0 0,21 0 15,0 0-15,-22 43 0,1-43 16,0 0-16,21 0 0,-21 1 16,21-44 30,0 1-46,21 21 0,0-21 16,0-21-16,1 21 0,-22-1 16,21-20-16,0 21 0,21-21 15,-21 20-15,1-20 0,20 21 16,-21 0-16,21 0 0,1-1 0,-22 1 16,21 21-16,-21 0 0,1 0 0,-1 0 15,0 0-15,0 0 0,-21 21 0,0 1 16,0-1-16,0 0 0,0 21 15,0-21-15,0 1 0,0-1 16,-21 0-16,21 21 0,0-21 0,0 1 16,0-1-16,0 0 0,0 0 15,0 0-15,21 0 16,0-21 0,0 0-16,1 0 0,-1 0 15,21 0-15,-21-21 0,0 0 0,1 21 16,20-21-16,-21 0 0,43-22 15,-43 22-15,21-21 0,-21 21 16,0 0-16,1-22 0,-1 22 16,0-42-16,-21 41 15,0-20-15,0 21 0,0 0 0,-21 21 16,0 0-16,-1 0 0,1 0 16,0 21-16,0 0 15,21 0-15,0 0 0,0 1 16,0-1-16,0 0 0,0 0 0,0 0 15,21 0-15,0 1 0,0-1 16,-21 0-16,22 0 0,-1 0 16,-21 0-16,0 1 0,0-1 15,0 0 1,-21 0-16,-1-21 16,1 0-16,0 0 0,0 0 15,0 0-15,0 0 0,-1 0 16,1 0-16,21-21 31,21 0-15,1 0-16,-1 21 0</inkml:trace>
  <inkml:trace contextRef="#ctx0" brushRef="#br0" timeOffset="51205.87">14309 6985 0,'0'-21'0,"0"42"0,0-63 15,0 63 17,0 21-32,-22-21 0,22 22 0,0 20 15,0-20-15,-21 20 0,21 1 16,0-1-16,0 1 0,-21 63 15,21-64-15,0-21 0,0 1 0,0 20 16,0-42-16,0 22 0,0-1 16,0-21-16,0 0 0,-21 1 0,21-1 15,0 0-15,0-42 47,0 0-47,0-1 0,21 1 16,0-21-16,0 21 0,1 0 15,-1-22-15,0 22 0,0-21 0,21-22 16,1 43-16,-22 0 16,0 0-16,0 0 0,0-1 0,22 22 15,-22 0-15,0 0 0,0 22 16,0-1-16,1 0 0,-22 0 16,0 0-16,0 0 0,0 1 0,0-1 15,0 42-15,0-42 16,0 1-16,0-1 0,0 0 0,0 0 15,-22 0 1,1-21 0,42 0 15,1-21-31,-1 21 0</inkml:trace>
  <inkml:trace contextRef="#ctx0" brushRef="#br0" timeOffset="52009.15">15113 7557 0,'0'0'0,"0"-22"0,0 1 0,-21 21 15,21-21-15,-21 21 16,-1 21 0,22 0-16,-21-21 0,0 22 15,21-1-15,-21 21 0,21-21 0,-21 0 16,0 22-16,21-22 0,0 0 15,0 0-15,0 0 0,0 43 16,0-43-16,0 0 0,0 0 16,21 1-16,0-22 15,0 0-15,0 0 0,22 0 0,-22 0 16,0 0-16,21 0 0,-21 0 16,22-22-16,-22 22 0,0-21 0,43-21 15,-43 21-15,-21 0 16,21-1-16,0 1 0,-21-21 15,0 0-15,0 20 0,0-20 0,0 21 16,0-21-16,-21 20 0,0 1 0,0 0 16,-1 21-16,1 0 0,-21 0 15,21 0-15,0 0 0,-1 21 0,1 0 16,0 1-16,0-1 0,0 0 0,0 0 16,21 0-16,0 22 0,0-22 15,0 0-15,0 0 0,0 0 0,0 0 16,0 1-16,21-1 15,0-21-15,0 0 0,0 0 16,22 0-16,-22 0 0,0 0 0,21 0 16,1 0-16,-22 0 0,21 0 15,0-21-15,1-1 0,-22 1 0,21 0 16,1 0-16,-22-21 0,21 20 0,0-20 16,-20 0-16,20-1 0,21-62 15,-20 41-15,-22 1 0,0-1 16,0 1-16,-21-1 0,0 22 15,0-1-15,0 1 0,0 0 0,0 21 16,0-1-16,-21 22 16,0 0-1,0 22-15,0 20 0,-1-21 0,1 21 16,21 22-16,-21-22 0,0 22 0,21-1 16,-21 1-16,21 105 15,0-105-15,0-22 0,0 0 16,0 1-16,0-1 0,0 0 15,0-21-15,0 1 0,0-1 0,0 0 16,21 0-16,0 0 0,0-21 16,0 0-16,1 0 0,-1 0 15,0 0-15,0 0 0,0 0 0,0 0 16,1-21-16,-1 21 0,21-21 0,-21 0 16,0 21-16,1-21 15,-1-1-15,0 1 0,0 0 0,0 0 0,0-21 16,-21 20-1,22 1-15</inkml:trace>
  <inkml:trace contextRef="#ctx0" brushRef="#br0" timeOffset="52284.51">15727 7345 0,'-21'0'0,"42"0"0,-42-21 0,42 21 16,0-21-16,0 21 16,21 0-16,-20-22 0,20 22 15,0 0-15,1 0 0,-1 0 0,0 0 16,1 0-16,-1 0 0,-21 0 16,21 0-16,-20 0 0,-1 0 0,0 0 15,0 0-15,0 0 0,0-21 31,1 21-31,-22-21 16</inkml:trace>
  <inkml:trace contextRef="#ctx0" brushRef="#br0" timeOffset="83013.24">762 9737 0,'0'21'16,"0"-42"47,0 0-48,21 21 1,0-22-16,0 1 15,1 21-15,-1 0 0,0 0 16,0 0-16,0 0 0,22 0 16,-22 0-16,0 0 0,0 0 0,21 0 15,-20 21-15,-1-21 0,0 22 16,-21-1-16,0 0 0,0 0 0,0 0 16,0 0-16,0 1 0,0-1 15,-21 0-15,0 0 0,-1 0 16,1 0-16,0 1 0,-21-1 0,21 0 15,-1-21-15,1 21 0,0-21 16,0 0-16,0 21 0,0-21 16,-1 0-1,22-21 17,22 0-32,-1 21 15,0 0-15,0-21 16,0 21-16,0 0 0,1 0 15,-1 0-15,21 0 0,-21 0 0,0 0 16,1 21-16,20-21 0,-21 21 16,0 0-16,0-21 0,1 21 0,-1 1 15,-21-1-15,0 0 0,0 0 16,0 0-16,0 0 0,0 1 16,-21-1-16,-22 0 0,22 0 0,0 0 15,-21 0-15,20 1 0,-20-22 16,21 21-16,-21-21 0,-1 0 15,22 21-15,-21-21 0,-1 0 0,22 0 16,-21 0-16,21 0 0,-22-21 16,22 21-16,0-21 0,0 21 0,0-22 15,0 22-15,-1 0 0,22-21 16,0 0-16,0 0 16,22 21-1,-1-21 1,0 21-16,0 0 15,0-21-15</inkml:trace>
  <inkml:trace contextRef="#ctx0" brushRef="#br0" timeOffset="83428.67">1651 10054 0,'0'21'15,"21"-21"32,0 0-47,-21 22 94,-21-22-78,21 21-1,21-21 48</inkml:trace>
  <inkml:trace contextRef="#ctx0" brushRef="#br0" timeOffset="84344.15">3873 9631 0,'0'-21'0,"0"0"16,0-1-16,0 1 15,22 21-15,-1 0 63,0 0-32,0 0 31,-21-21-62,21 21 32,-21 21 265</inkml:trace>
  <inkml:trace contextRef="#ctx0" brushRef="#br0" timeOffset="84824.6">3979 9589 0,'0'21'0,"-21"-21"47,21-21-32,0-1 1,0 1-16,21 0 16,-21 0-16,0 0 15,0 0-15,0-1 16,0 44 15,0-1-15,0 0-16,0 21 15,0-21-15,0 22 0,0-1 16,0 0-16,0 22 0,0-22 16,0 1-16,-21 20 0,21-21 0,0 1 15,-21-1-15,21 0 0,0 1 16,0-1-16,0-21 0,0 22 0,-21-22 16,21 21-16,0-21 0,0 0 0,0 1 15,-21-22-15,21 21 16,0 0-16,0-42 31,0 0-15,0-1-16,0 1 0,0 0 15,0-21-15,0 21 0,0-1 16,0-20-16</inkml:trace>
  <inkml:trace contextRef="#ctx0" brushRef="#br0" timeOffset="85398.42">3789 9758 0,'0'0'0,"-21"-21"0,-1 0 0,22-1 15,-21 1-15,21 0 0,0 0 16,0 0-16,0 0 0,0-1 16,0 1-16,21 0 0,1 0 15,20 0-15,-21 0 0,21-1 16,-20 22-16,20-21 0,0 0 0,1 0 15,-1 21-15,0 0 0,1 0 16,-1 0-16,0 0 0,1 0 0,-1 21 16,-21 0-16,21 0 0,-20 22 15,-1-22-15,0 21 0,-21 1 0,0-1 16,0 0-16,-21 1 0,0-22 0,-22 21 16,22 0-16,-21 1 0,-1-22 15,1 21-15,0-21 0,-1 1 16,1-1-16,0 0 0,21 0 0,-1-21 15,1 0-15,0 0 0,0 0 16,21-21 0,0 0-1,0 0-15,21 21 32,0 0-32,-21 21 0,0 0 15,21 0-15,1 0 0,-1 0 0,-21 1 16,21-1-16,-21 0 15,21 21-15,0-21 0,-21 1 0,43 41 16,-22-42 0,0 0-16,0-21 0,0 0 15,0 0-15,1 0 0,-1 0 16,0 0-16,0 0 0,-21-21 16,21 21-16,0-21 0,1 0 15,-1 0-15,0 0 0,-21-1 16,21 22-16,-21-21 0,21 0 15,-21 0-15,43 0 0</inkml:trace>
  <inkml:trace contextRef="#ctx0" brushRef="#br0" timeOffset="85944.37">4953 9673 0,'0'-21'15,"0"42"17,-21 0-32,21 1 15,0 20-15,0-21 0,0 21 0,0 1 16,-21-1-16,21-21 0,0 22 16,0-1-16,-22-21 0,1 21 0,21-20 15,-21 41-15,21-42 0,-21 0 16,0 1-16,21-1 15,-21-21-15,21 21 0,0-42 47,0 0-47,0-1 0,0 1 0,0 0 16,0-21-16,0 21 0,21-64 16,0 43-16,-21-1 0,21 1 15,0 0-15,0 20 0,-21-20 0,22 21 16,-1-21-16,0 20 0,0 1 15,0 21-15,0-21 0,22 21 16,-22 0-16,0 0 0,0 21 16,0-21-16,1 43 0,-1-22 0,21 42 15,-21-20-15,0-22 16,1 21-16,-1 0 0,-21 22 16,0-43-16,0 21 0,0-20 15,0-1-15,0 0 0,0 0 0,0 0 16,0 0-16,0 1 0,0-1 15,-21-21 1,-1 0-16,1 0 16,0 0-1,0-21-15</inkml:trace>
  <inkml:trace contextRef="#ctx0" brushRef="#br0" timeOffset="86124.85">4847 10139 0,'0'0'16,"21"0"0,0 0-16,1-21 0,-1 21 15,0-21-15,21 21 0,-21-22 0,22 22 16,-1 0-16,-21-21 0,22 0 16,-1 21-16,-21-21 0,21 21 0,1-21 15,-22 21-15,21-21 0,-21-1 16,22 22-16</inkml:trace>
  <inkml:trace contextRef="#ctx0" brushRef="#br0" timeOffset="86396.37">5842 9673 0,'0'0'0,"0"-21"0,-21 21 15,0 0-15,-1 0 16,1 21-16,21 0 15,-21 1-15,21-1 0,0 0 0,0 0 16,0 21-16,0 1 16,0-22-16,0 21 0,0-21 0,0 22 0,-21 41 15,21-62 1,0-1-16,0 0 0,0 0 16,0 0-16,0 0 0,-21-21 0,21 22 15,0-44 16,0 1-31</inkml:trace>
  <inkml:trace contextRef="#ctx0" brushRef="#br0" timeOffset="86621.34">5694 9758 0,'0'0'0,"21"0"31,0 21-31,0 0 15,0 0-15,1 1 16,-1-1-16,0 0 0,0 0 16,0 0-16,0 0 0,1 1 0,-1-1 15,0 0-15,0 0 0,0 0 16,0-21-16,1 0 16,-1 0-16,0 0 0,0 0 15,0 0 1,0-21-16</inkml:trace>
  <inkml:trace contextRef="#ctx0" brushRef="#br0" timeOffset="87106.29">6456 9694 0,'0'0'0,"0"-21"16,-21 21-16,-1 0 0,1 0 15,0 0-15,-42 21 16,63 1-1,-22-1-15,1 0 0,0 0 0,0 0 16,0 22-16,21-22 0,-21 0 0,-1 0 16,1 21-16,0-20 0,0-1 15,21 0-15,-21 0 0,42-21 32,0 0-32,0-21 15,22 21-15,-22-21 0,0 0 0,21-1 16,-21 1-16,1-21 0,20 21 15,-21 0-15,0-22 0,0 22 16,-21-21-16,22 21 0,20-43 16,-42 43-16,0 42 31,0 0-31,0 0 0,0 1 16,0-1-16,0 21 0,0-21 0,0 22 15,0-1-15,0-21 0,0 64 16,-21-64-16,21 21 0,-21-21 15,21 22-15,0-22 0,0 0 0,0 0 16,0 22-16,0-22 0,0 0 16,0 0-16,0 0 0,0 0 15,0-42 17,21 0-32,0 0 15</inkml:trace>
  <inkml:trace contextRef="#ctx0" brushRef="#br0" timeOffset="88406.81">9207 9610 0,'0'0'0,"22"-21"0,-22-1 16,21 1-16,0 0 0,-21 0 16,21 0-16,-21 0 0,0-1 15,21 1-15,-21-21 0,21 21 0,-21 0 16,0-1-16,0 1 0,0-21 0,0 21 16,0 0-16,0-1 15,-21 44 1,21-1-16,-21 0 15,21 0-15,0 21 0,0 1 16,0-1-16,0 0 0,0 22 0,0-1 16,0 22-16,-21-21 0,21-1 15,-21 1-15,21-1 0,-21-21 0,21 22 16,-22-22-16,1 1 0,0-1 0,0 0 16,21-21-16,-42 43 15,20-43-15,1 0 0,0-21 0,21 21 16,-21-21-16,0 0 0,0 0 15,21-21-15,-22 0 0,1 0 16,21 0-16,-21 0 0,0-22 0,21 1 16,-21 0-16,21-1 15,0 1-15,0 0 0,0-1 0,0 1 16,0 0-16,0 20 0,0-20 0,0 21 16,0 0-16,21 21 15,0 0-15,0 21 16,-21 0-16,21 0 15,1 22-15,-22-22 0,21 21 0,0-21 16,0 22-16,-21-22 0,21 21 0,0 0 16,1-20-16,-22 20 0,21-21 15,0 0-15,21 22 16,-21-22-16,1 0 0,20-21 16,-21 21-16,0-21 0,0 0 15,1 0-15,20 0 0,-21-21 0,21 0 16,-20 0-16,20-1 0,0 1 0,-21 0 15,22-21-15,-22 21 0,21-64 16,-21 43-16,1 20 0,-22-20 16,21-21-16,-21 41 0,0 1 15,0 0-15,0 42 32,0 0-32,0 22 0,-21-22 15,-1 21-15,22-21 0,-21 64 16,21-64-16,0 22 15,0 20-15,0-42 0,0 0 16,0 1-16,0-1 0,0 0 16,21-21-16,1 0 0,-1 21 0,21-21 15,-21 0-15,64 0 16,-64-21-16,21 0 0,1 0 0,-1-1 16,-21 1-16,22-21 0,-22 0 15,0 20-15,-21-20 0,0 0 16,0 21-16,0-22 0,0 1 15,-21 21-15,0-22 0,21 22 0,-43 0 16,22 21-16,0 0 0,0 0 16,-22 0-16,22 0 0,-21 0 0,21 0 15,-22 21-15,22 0 0,0 1 0,0 20 0,0-21 16,0 0-16,-1 0 16,22 22-16,-21-22 0,21 0 0,0 21 15,0-20-15,0-1 0,0 0 16,21-21-16,1 0 0,-1 21 15,0-21-15,0 0 0,0 0 0,22 0 16,-1 0-16</inkml:trace>
  <inkml:trace contextRef="#ctx0" brushRef="#br0" timeOffset="90516.93">10647 9821 0,'0'-42'15,"-21"42"-15,-1-21 0,1 21 16,0 0-16,0 0 16,0 0-16,0 21 0,-1 0 0,22 0 15,-21 1-15,0-1 0,0 21 16,21-21-16,0 0 0,-21 22 0,21-22 16,0 21-16,0-21 0,0 22 0,0-22 15,0 0-15,0 0 0,0 22 16,21-22-16,0 0 0,0-21 0,22 21 15,-22 0-15,21-21 0,-21 0 16,22 0-16,-1 0 0,0 0 16,1 0-16,-1 0 0,21 0 0,-20 0 15,20-21-15,-20 0 0,-1 0 0,21 0 16,-20-1-16,-1 1 0,0 0 16,1 0-16,-22 0 0,21-22 0,-21 22 15,1-21-15,-22 21 0,0 0 0,0-22 16,0 22-16,0 0 0,0-21 15,-22 20-15,1 1 0,0 21 16,0 0-16,0 0 0,0 0 16,-1 0-16,1 21 0,-21 1 0,21-1 15,0 0-15,-22 0 0,22 0 16,0 22-16,0-22 0,0 0 0,-1 21 16,1-21-16,21 22 0,0-22 15,0 0-15,0 0 0,0 0 0,0 1 16,0-1-16,21 0 0,1-21 15,-1 0-15,0 0 0,21 0 16,-21 0-16,64-21 16,-21 0-16,-43-1 0,21 1 15,-21 0-15,0-21 16,1 21-16,-22-22 0,21 22 0,0-21 16,-21-1-16,0 22 0,0 0 0,21-21 0,-21 21 15,0-1 1,0 44-1,0-1-15,0 0 0,0 0 16,0 0-16,0 0 0,0 22 16,-21-22-16,21 21 0,0-21 0,0 22 15,0-22-15,0 0 0,0 0 0,21 0 16,-21 1-16,21-1 0,22 0 16,-1 0-16,-21-21 15,21 0-15,-20 0 0,-1 0 16,0 0-16,21-21 0,-21 0 15,1 21-15,-1-21 0,21-1 0,-21-20 16,0 21-16,1-21 0,-1 20 0,0-20 16,-21-21-16,21 20 0,-21-20 15,21 20-15,-21-20 0,0-1 0,0 1 16,0-1-16,0 22 0,0 0 16,0-1-16,0 1 0,0 21 0,0 0 15,0 0-15,0 42 16,-21 0-1,21 0-15,-21 21 0,21 1 0,0-1 16,0 0-16,0 1 0,0 20 16,0-20-16,0 20 0,0-21 15,0 1-15,0 20 0,0-20 0,0-22 0,0 85 16,0-43 0,0-42-16,21 0 15,0 1-15,0-22 0,1 0 16,-1 0-16,0 0 0,0 0 0,21 0 15,22 0-15,-43-22 16,21 1-16,-20 21 0,20-21 0,-21 0 16,0 0-16,0 0 0,22-22 15,-43 22-15,21 0 0,0 0 0,0-22 16,0 22-16,-21 0 0,0 0 16,0 42 15,0 0-31,0 0 0,0 1 0,0-1 15,0 0-15,0 0 0,-21 0 0,21 0 16,0 1-16,0-1 0,0 0 16,0 0-16,0 0 0,0 0 0,0 1 15,21-1-15,1-21 16,-1 0-16,0 0 0,0 0 16,0 0-16,0 0 0,22 0 15,-22-21-15,0 21 0,0-22 16,22 1-16,-22 0 0,0 0 15,0-21-15,0 20 0,0 1 16,1-42-16,-1 42 0,0-22 16,-21 22-16,0 42 31,0 0-31,-21 1 16,21-1-16,-21 0 0,-1 0 15,22 0-15,0 0 0,-21 1 16,21-1-16,-21 0 0,21 21 15,0-21-15,0 1 0,0-1 16,21 0-16,0-21 16,1 0-16,-1 0 0,21 0 15,0 0-15,-20 0 0,-1 0 16,21 0-16,-21-21 0,0 0 0,1 21 16,-1-22-16,0 1 15,-21 0-15,0 0 0,0 0 0,0 0 0,0-1 16,0-20-16,0 21 0,-21 0 0,0 0 15,-1-1-15,-20 1 0,21 0 16,-21 21-16,-1 0 0,22 0 0,-21 0 16,21 0-16,-1 0 0,1 21 0,0-21 15,21 21-15,0 1 16,21-22 0,22 0-16,-22 0 0,0 0 15,21 0-15,1 0 0,-22-22 16,21 22-16,22-21 0,-22 0 0,0 21 15,1-21-15,-1 21 0,0 0 16,1-21-16,-22 21 0,21 0 0,0 0 16,-20 0-16,-1 0 0,0 0 15,0 21-15,-21 0 16,0 0-16,0 0 0,0 1 16,0-1-16,0 0 0,0 0 0,0 0 15,0 0-15,0 22 0,0-22 16,0 0-16,0 0 0,-21 0 15,21 1-15,0-1 0,0 0 16,-21-21-16,21 21 0,0 0 16,0 0-16,0-42 47,0 0-47,0 0 0,21 0 15,0 0-15,0-22 0,0 1 16,22 0-16,-22 20 0,0-20 15,0 0-15,43-22 16,-1 22-16,1 0 16,-43 20-16,21 22 0,-21 0 15,22 0-15,-22 22 0,0-1 16,-21 0-16,0 0 0,0 21 0,0-20 16,0-1-16,0 21 0,0-21 15,-21 22-15,0-22 0,0 21 0,21 0 16,-22-20-16,22-1 0,0 0 15,0 0-15,0 0 0,0 0 16,22 1-16,-1-22 16,0 0-16,21 0 0,1 0 15,-1-22-15,-21 22 0,21-21 16,1 0-16,-1 0 0,-21 0 16,64-22-16,-43 22 0,1-21 15,-1 21-15,0-22 0,-21 22 16,1 0-16,-1-21 0,0-1 15,-21 1-15</inkml:trace>
  <inkml:trace contextRef="#ctx0" brushRef="#br0" timeOffset="90866.72">13166 9313 0,'-22'0'0,"44"0"0,-65 0 0,22 0 16,0 0-1</inkml:trace>
  <inkml:trace contextRef="#ctx0" brushRef="#br0" timeOffset="91204.31">12044 9694 0,'-21'0'0,"42"0"16,-85 0-16,43 0 0,42 0 31,0 0-15,1-21-16,20 21 0,-21 0 16,0 0-16,0 0 0,1-21 15,-1 21-15,0 0 0,0 0 0,0 0 16,0 0-1,1 0 1</inkml:trace>
  <inkml:trace contextRef="#ctx0" brushRef="#br0" timeOffset="177940.79">1333 11769 0,'0'0'0,"-21"-21"0,21-1 16,0 1-16,0 0 0,0 42 31,0 0-15,0 1-16,0 20 0,0-21 16,0 21-16,0 22 0,0-22 15,0 1-15,0 20 0,0 1 16,0-22-16,0 21 0,-21-20 0,21-1 15,-21 0-15,0 1 0,21-22 16,0 0-16,0 0 0,-21 0 16,21 1-16,0-44 31,0 1-31,0 0 0,0 0 16,0 0-16,21 0 0,-21-1 15,21 1-15,0 21 0,0-21 0,0 21 16,1 0-16,-1-21 0,0 21 15,0-21-15,0 21 0,0 0 16,1 0-16,-1 0 0,0-21 16,0 21-16,0 0 0,0 0 0,1-22 15,-1 22-15,0-21 0,-21 0 16,21 0-16,-21 0 0,21 0 16,-21-1-16,0 1 15,0-21-15,0 21 0,0 0 0,0-1 16,-21 22-16,21-21 0,-21 21 15,21 21 1,0 1 0,0 20-16,0-21 0,-21 21 15,21 1-15,0-1 0,0-21 16,-21 22-16,21-1 0,0 0 0,-22-21 16,22 22-16,0-22 0,0 0 15,0 0-15,0 0 0,0 1 16,0-1-16,0 0 0,0 0 15,0-42 17,0 0-32,0 0 0,0-1 15,22 1-15</inkml:trace>
  <inkml:trace contextRef="#ctx0" brushRef="#br0" timeOffset="178208.64">2138 12213 0,'0'21'31,"-445"128"-31,890-319 0,-424 191 0,0-21 16,-21-21-16,0 0 15,0 0 1,0 0-16,0 42 31,0 0-15,0 0-16,21-21 15,0 21-15,22 1 16,-22-22-16</inkml:trace>
  <inkml:trace contextRef="#ctx0" brushRef="#br0" timeOffset="179081.59">4974 11663 0,'21'-21'31,"0"0"-16,1 21-15,-1-22 16,-21 1-16,21 21 0,0-21 0,21 0 16,-20 0-16,-1 0 0,0-1 15,0 1-15,21 0 0,-42 0 16,22 0-16,-1 0 0,-21-1 0,0 1 16,0 0-16,-21 21 0,-1 0 15,1 0-15,0 0 0,-21 0 16,-1 0-16,1 21 0,-21 0 0,20 1 15,-20-1-15,20 0 16,-20 0-16,21 21 0,-1-20 0,1-1 16,21 21-16,0-21 0,-1 0 0,22 1 15,0 20-15,0-21 0,0 0 16,0 0-16,22 1 0,-1-1 0,21 0 16,0 0-16,1 0 0,-1 0 15,0 1-15,22-1 0,-22 21 0,22-21 16,-22 0-16,0 1 0,22-1 0,-43 0 15,21 21-15,-20-21 0,-1 1 16,-21-1-16,0 0 0,0 21 0,-21-21 16,-1 1-16,-20-1 0,0 0 15,-1 0-15,1 0 0,-21 0 16,-1-21-16,22 0 0,-22 22 0,1-22 0,20 0 16,-20 0-16,21-22 0,-1 1 15,1 21-15,21-21 0,-22 0 16,22 0-16,0 0 0,0-1 15,21 1-15,0 0 0,0 0 0,0 0 16,0 0-16,21 21 0,0-22 0,0 22 16,1 0-16,20-21 0,0 21 15,-21-21-15,64 21 16,-43-21-16,1 21 0,-22 0 0</inkml:trace>
  <inkml:trace contextRef="#ctx0" brushRef="#br0" timeOffset="179439.4">5609 11726 0,'0'0'0,"0"-21"0,-21 21 16,0 0-16,0 0 16,21 21-1,0 1-15,0 20 0,0-21 16,0 85-16,21-64 0,0 22 15,0-1-15,-21 1 0,21-1 16,-21 1-16,21-1 0,1 22 16,-22 0-16,0-1 0,0 1 0,0 0 15,0-1-15,0 22 0,0-21 0,0 21 16,0-22-16,0 1 0,0 0 16,0-1-16,0-20 0,0 20 15,0-20-15,0-1 0,0 22 16,0-43-16,0-20 0,0 20 0,-22-42 15,22 21-15,0-42 16,0-21-16,-21 20 16,21-20-16,-21 0 0,21-22 0,0 1 15,0-1-15</inkml:trace>
  <inkml:trace contextRef="#ctx0" brushRef="#br0" timeOffset="179769.21">5482 12171 0,'0'-42'0,"0"84"0,-21-106 16,0 22-16,21 21 0,0 0 16,-21 0-16,21-1 0,0 1 0,0 0 15,0 0-15,0 0 0,0 0 16,21-1-16,0 1 0,21 0 0,1 21 16,-1-21-16,21 21 0,-20 0 0,-1 0 15,22 0-15,-22 21 0,0 0 16,1 0-16,-22 1 0,0-1 0,0 21 15,-21 0-15,0-20 0,0 20 16,-21-21-16,0 21 0,-22-20 16,22 20-16,-21-21 0,0 0 0,-1 0 15,1 1-15,0-1 0,-1 0 16,1-21-16,21 0 0,0 0 0,-1 0 16,22-21-1,0 0 1,22-1-16,-1 22 0,0-21 15,21-21-15</inkml:trace>
  <inkml:trace contextRef="#ctx0" brushRef="#br0" timeOffset="180108.48">6117 12086 0,'0'0'0,"21"0"0,0 0 16,1-21-1,-1 21-15,0-21 0,0 0 16,0 0-16,-21-1 0,21 1 16,1 21-16,-1-21 0,0 0 15,0 0-15,-21 0 0,0-1 0,0 1 16,0 0-16,-21 21 16,0 0-16,0 0 0,-1 0 15,1 21-15,0 0 0,-21-21 0,21 22 16,-1 20-16,22-21 0,-21 0 15,21 22-15,0-22 0,0 0 16,0 21-16,0-21 0,0 1 0,0-1 16,0 0-16,0 0 0,21-21 15,1 21-15,-1-21 0,0 0 0,0 0 16,21 0-16,-20 0 0,-1 0 16,0-21-16,0 21 0,21-21 15,-20 0-15</inkml:trace>
  <inkml:trace contextRef="#ctx0" brushRef="#br0" timeOffset="180596.31">6837 11832 0,'0'0'0,"0"-21"0,0 0 16,-21 21 0,-1 0-16,1 0 15,0 0-15,21 21 0,-21 0 0,0 0 16,0 1-16,21-1 0,0 0 15,-22 42-15,22-20 0,0-22 16,0 21-16,0-21 0,0 22 0,0-22 16,0 0-16,22 0 0,-22 0 15,21 1-15,0-22 0,0 0 16,21 21-16,-20-21 0,-1 0 0,0 0 16,21 0-16,-21-21 0,1-1 15,20 22-15,-21-21 0,0 0 0,0 0 16,1 0-16,-1 0 0,21-43 15,-42 43-15,0 0 0,0 0 16,21-1-16,-21 1 0,21 0 0,-21 42 47,0 0-47,0 1 16,0-1-16,0 0 0,0 0 15,0 0-15,0 0 0,0 1 0,0-1 16,0 0-16,22 0 0,-1 0 15,0 0-15,0 1 16,0-22-16,0 0 16,1 0-16,-1-22 15,-21 1-15,0 0 0,0 0 16,0 0-16,0 0 0,0-1 16,0 1-16,0 0 0</inkml:trace>
  <inkml:trace contextRef="#ctx0" brushRef="#br0" timeOffset="180913.12">7260 11642 0,'-21'0'0,"0"0"16,21 21-16,0 0 16,-21 0-16,21 0 0,0 1 15,21-22 1,0 0-1,0 0-15,0 0 0,0 0 16,-21-22-16,22 1 16,-22 0-16,0 0 15,-22 0 1,1 21-16,0 0 0,0 0 16,0 0-16,0 21 15,-1 0-15,22 0 0,0 0 16,0 1-16,0-1 15,22 0-15,-1 0 16,0 0-16,-21 0 0,21 1 0</inkml:trace>
  <inkml:trace contextRef="#ctx0" brushRef="#br0" timeOffset="182185.26">7514 12340 0,'0'0'0,"21"0"15,0 0 1,22 0-16,-43-21 0,42 0 16,-21 0-16,0 0 0,1-1 15,20-20-15,-21 21 0,21-21 0,-20-1 16,-1 1-16,21 0 0,-21-22 16,0 22-16,1-1 0,-22 1 15,0 0-15,21-1 0,-21 22 0,0-21 0,0 21 16,0 0-16,0-1 0,-21 22 31,-1 0-31,1 0 0,0 22 16,21-1-16,-21 0 0,21 21 15,0-21-15,-21 22 0,21 20 0,-21-20 16,21 20-16,0 1 0,0-22 0,0 43 16,-22-22-16,22 1 0,-21-22 15,21 21-15,-21 1 0,21-1 0,-21 1 16,21-1-16,0 1 0,-21-1 0,0 22 15,21-21-15,-22-1 0,22 1 16,-21-1-16,0 1 0,0-1 0,21-21 16,-21 64-16,21-21 15,0-64-15,0 0 0,0 0 16,21-21 0,0 0-16,0-42 15,0 21-15,1 0 0,41-64 16,-42 43-16,0-1 0,1 1 0,-1 0 15,0-1-15,0-20 0,0 21 16,-21-22-16,0 1 0,0 20 0,0-20 16,0 20-16,0 1 0,-21-21 0,0 41 15,0-20-15,0 0 0,-22 21 16,22-1-16,-21 1 0,21 0 0,-22 0 16,22 21-16,0 0 15,0 0-15,42 0 31,0 0-31,0 0 0,22 0 0,-22-21 16,21 21-16,-21-21 0,22 21 0,41-22 16,-41 1-16,-1 21 15,0-21-15,1 0 0,-22 0 0,21 0 16,-21-1-16,22 1 0,-22 0 16,0 0-16,0 0 0,-21 0 0,0-1 15,0 1-15,0 0 16,0 0-16,0 0 0,0 42 47,0 0-47,0 0 0,0 0 0,21 22 15,-21-1-15,21-21 16,-21 0-16,0 1 0,22 20 0,-1-21 16,-21 0-16,21 0 0,0 1 0,0-22 15,0 21-15,1-21 0,-1 0 16,0 0-16,21 0 0,-21 0 0,1-21 15,-1 21-15,0-22 0,0 1 0,0 0 16,0-21-16,-21 21 16,0-1-16,22-20 0,-22 21 0,0 0 15,0 0-15,0-1 0,0 1 0,0 0 16,0 0-16,21 21 31,-21 21-31,0 0 16,0 0-16,21 22 0,-21-22 15,0 0-15,0 21 0,0 1 16,0-1-16,0 0 0,-21 1 0,0 20 16,-1-20-16,1 20 0,0 1 15,0-1-15,0 1 0,0-1 0,-1 1 16,22-1-16,-21 1 0,0-1 0,0 43 16,21-43-16,0-20 15,0-1-15,0 0 0,0 1 0,0-1 16,0 0-16,0-20 0,0 20 0,0-21 15,0 0-15,0-42 32,0 0-32,0 0 15,0-22-15,0 22 0,0 0 0,0-21 16,0 21-16,0-43 0,0 43 16,0-21-16,0 20 0,21-20 15,-21 21-15,21-21 0,-21 20 0,0-20 16,21 0-16,-21-1 0,22 1 15,-1 0-15,0-1 0,0 1 0,0 0 16,0-1-16,1 1 0,-1 0 16,0 21-16,0-22 0,21 1 15,-20 21-15</inkml:trace>
  <inkml:trace contextRef="#ctx0" brushRef="#br0" timeOffset="183408.74">10922 11642 0,'0'0'15,"0"-21"-15,21 21 0,-21-43 16,21 22-16,-21 0 0,21 0 0,-21-22 15,0 22 1,0 0-16,0 0 0,-21 21 31,0 21-31,0 21 16,21-20-16,-21 20 0,0 21 0,21-20 16,-22 20-16,1-20 0,0 20 0,0 22 15,0-22-15,-22 1 0,22-1 16,0-20-16,-21 20 0,21 1 0,-22-22 15,22 0-15,-21 1 0,21-22 0,-1 21 16,1-21-16,0-21 0,0 21 16,0-21-16,0 0 15,-1-21-15,22 0 16,0 0-16,-21 0 0,0-22 16,21 22-16,-21-21 0,21-22 0,0 22 15,0 0-15,0-22 0,0 22 0,0 0 16,0-1-16,0 22 0,0 0 15,0 0-15,0 0 0,21 21 16,-21 21-16,21 0 16,0 0-16,1 21 0,-1-20 15,0 20-15,0 0 0,0-21 0,0 22 16,1-1-16,-1-21 0,0 22 16,0-22-16,0 0 0,22 0 15,-22 0-15,0 0 0,0 1 0,21-22 16,-20 0-16,20 0 0,-21 0 0,21 0 15,-20 0-15,20 0 0,0-22 16,1 1-16,-22 0 0,21 0 0,-21 0 16,22-22-16,-22 22 0,0-21 15,0 0-15,0 20 0,0-20 0,-21 0 16,0 21-16,0-22 0,0 22 16,0 0-16,0 42 31,0 0-31,-21 0 0,21 1 0,-21-1 15,21 21-15,0-21 0,0 22 16,0-22-16,-21 21 0,21-21 16,0 22-16,0-22 0,0 0 0,0 21 15,0-21-15,21-21 0,-21 22 0,21-1 16,0-21-16,1 0 0,-1 0 16,0 0-16,0 0 0,0 0 0,0 0 15,1-21-15,20 21 0,-21-22 0,0 1 16,0 0-16,1-21 0,-1 21 15,-21-1-15,0-20 0,0 21 16,0-21-16,0-1 0,0 22 0,0-21 16,0 21-16,-21-22 0,-1 22 0,-20 0 15,21 0-15,0 21 0,0 0 16,-1 0-16,1 0 0,-21 0 0,21 0 16,0 21-16,21 0 15,-22 0-15,1 0 0,21 1 0,0-1 0,0 0 16,0 21-16,0-21 0,0 1 0,0-1 15,0 0-15,21 0 0,1-21 16,-1 21-16,21-21 0</inkml:trace>
  <inkml:trace contextRef="#ctx0" brushRef="#br0" timeOffset="183689.58">12213 11917 0,'0'-21'0,"-21"21"16,0-21-16,0 21 0,-1 0 0,1 0 16,-21 0-16,21 0 0,0 21 15,-1 0-15,1 0 0,21 0 16,-21 22-16,0-22 0,0 21 0,21 0 16,0-20-16,0 20 0,0 0 0,0 1 15,0-22-15,0 0 16,0 21-16,0-21 0,0 1 0,21-1 0,0-21 15,0 21-15,22-21 0,-1 0 0,-21 0 16,21 0-16,1 0 0,20 0 16,-20-21-16,-1 21 0,0-21 15,1-1-15,-1 1 0</inkml:trace>
  <inkml:trace contextRef="#ctx0" brushRef="#br0" timeOffset="185423.34">12827 12002 0,'0'-22'0,"0"44"0,0-65 15,0 22-15,0 0 0,0 0 0,0 0 16,-42 21-16,20 0 16,1 0-16,0 0 0,0 21 0,0 0 15,0 0-15,-1 0 0,1 0 16,0 22-16,21-22 0,-21 21 16,21 1-16,-21-22 0,21 21 0,0-21 15,0 22-15,0-22 0,0 0 0,0 0 16,0 0-16,21-21 15,0 0-15,0 0 0,0 0 0,1 0 16,-1 0-16,0-21 0,0 21 0,0-21 16,0 0-16,1 0 0,-1-1 15,-21 1-15,21 0 0,0-21 0,0 21 16,-21-22-16,0 1 0,21 21 0,-21-22 16,22 22-16,-22 0 0,0 0 15,0 0-15,0 42 16,0 0-1,0 0-15,0 0 0,0 1 16,0-1-16,-22 21 0,22 0 0,0-20 16,0 20-16,0 0 0,0-21 0,0 22 15,0-22-15,0 0 0,0 21 16,22-20-16,-22-1 0,21 0 0,0-21 16,0 21-16,21-21 0,-20 0 0,-1 0 15,21 0-15,-21 0 0,22 0 0,-1 0 16,-21-21-16,21 0 0,-20-22 15,20 22-15,-21 0 0,0-21 16,22-1-16,-22 1 0,0-21 0,0-1 16,-21 22-16,21-22 0,0 1 15,1-1-15,-22 1 0,0-1 0,0 22 16,21 0-16,-21-1 0,0 22 0,0 0 16,0 0-16,-21 42 15,-1 0 1,22 0-16,-21 22 0,0-1 0,21 0 15,0 1-15,-21-1 0,0 21 16,21-20-16,-21 20 0,21-20 0,0 20 16,0-21-16,0 1 0,0-1 15,0 0-15,0-20 0,0 20 16,21-21-16,0 0 0,0 0 0,0 1 16,0-22-16,1 0 0,20 0 0,-21 0 15,21 0-15,-20 0 0,-1-22 16,21 1-16,-21 21 0,0-42 0,1 21 15,20 0-15,-21-1 0,0-20 0,0 0 16,-21 21-16,22-22 0,-1 1 0,-21 21 16,0-22-16,0 22 15,0 0-15,21 21 0,-21 21 16,0 0 0,0 1-16,0-1 15,0 21-15,-21-21 0,21 22 0,0-22 16,0 42-16,0-20 0,0-22 15,0 0-15,0 0 0,0 0 16,0 0-16,21-21 0,0 0 0,0 22 16,0-22-16,1 0 0,-1 0 0,21 0 15,-21 0-15,0-22 0,1 1 16,-1 0-16,21 21 0,-21-21 0,0-21 16,1 20-16,-1 1 0,0-21 15,-21 21-15,21 0 0,0-22 0,-21 22 16,0 0-16,21 0 0,1 21 15,-22 21 1,0 21 0,0-21-16,-22 1 0,1-1 15,0 0-15,21 21 0,0-21 0,-21 1 16,21-1-16,0 0 0,0 0 0,0 0 16,0 0-16,21-21 15,0 0-15,0 0 0,1 0 16,-1 0-16,0 0 0,0 0 0,0 0 15,0-21-15,22 0 0,-22 21 16,-21-21-16,21 0 0,0 0 0,0-1 16,-21-20-16,0 21 0,0 0 0,0 0 15,0-22-15,0 22 0,0 0 16,0 0-16,-21 0 0,0 21 16,0 0-16,0 0 0,0 0 0,-1 0 15,1 0-15,0 0 0,0 21 16,0 0-16,21 0 15,21-21 1,0 0 0,0 0-16,22 0 0,-22 0 15,0 0-15,0-21 0,21 0 0,-20 21 16,-1-21-16,21 21 0,-21-22 16,0 22-16,1 0 0,20-21 15,-21 21-15,0 0 0,0 0 16,1 0-16,-22 21 15,21-21-15,-21 22 0,0-1 0,0 0 16,0 0-16,0 0 0,0 0 0,0 1 16,0-1-16,0 0 0,0 0 15,0 0-15,0 0 0,0 1 0,0-1 16,0 0-16,-21 21 0,21-21 16,-22-21-1,22 22-15,0-44 31,0 1-15,0 0-16,0 0 16,0 0-16,0 0 0,0-1 0,22 1 15,-1-21-15,0 21 0,0-22 0,21 1 16,22-21-16,-22 20 16,-21 22-16,64-42 0,-43 41 15,1 22-15,-22 0 0,21 0 16,-21 0-16,1 0 0,-1 22 0,0-1 15,-21 0-15,0 0 0,0 21 0,0-20 16,0 62-16,-21-63 16,0 22-16,-1-22 0,1 21 0,21-21 15,-21 22-15,0-22 0,21 0 0,0 0 16,0 0-16,-21-21 0,21 22 16,0-1-16,21-21 46,-21-21-46,0-1 16,0 1-16,0 0 16,0 0-16</inkml:trace>
  <inkml:trace contextRef="#ctx0" brushRef="#br0" timeOffset="185696.69">14668 11494 0,'0'0'0,"0"-22"0,-21 22 15,0 0-15,21 22 47,0-1-31,0 0-16,0 0 15,0 0-15,-21-21 16</inkml:trace>
  <inkml:trace contextRef="#ctx0" brushRef="#br0" timeOffset="186000.52">13398 11853 0,'-21'0'16,"42"0"-16,-63 0 0,21 0 15,21-21-15,21 21 16,0-21-16,0 21 15,1-21-15,-1 21 0,21 0 0,0 0 16,-20 0-16,20-21 0,-21 21 0,21 0 16,1 0-16,-22 0 15,0 0-15,0 0 0,0 0 0,1 0 0,-1 0 16,0 0 0</inkml:trace>
  <inkml:trace contextRef="#ctx0" brushRef="#br0" timeOffset="189149.55">16891 11832 0,'0'0'0,"0"-21"0,21 0 15,-21 0 1,0 42 0,0 0-1,0 21-15,0-20 16,0 20-16,0 0 0,0 1 0,0 20 16,-21-21-1,21 1-15,0-1 0,0-21 0,0 22 16,-21-22-16,21 0 0,0 0 0,0 0 15,21-42 17,0 0-32,-21 0 0,21 0 15,0-22-15,1 22 0,-22-21 16,21 21-16,0-22 0,0 1 0,0 21 16,0-22-16,1 22 0,-22 0 15,21 0-15,0 21 16,0 0-16,-21 21 0,21 0 15,-21 0-15,0 22 16,0-22-16,0 21 0,0-21 0,21 22 16,-21-22-16,0 21 0,0-21 0,22 22 15,-22-22-15,0 0 0,0 0 16,21 0-16,0 1 0,0-1 16,0-21-16,0 0 15,1 0-15,-1 0 0,0-21 0,0 21 16,0-22-16,22 1 0,-22 0 0,0-21 15,0 21-15,0-22 0,0 22 16,1-21-16,-1-1 0,0 1 16,-21 0-16,0-1 0,0 22 0,21-21 0,-21 21 15,0 0-15,21-1 16,-21 44 0,0-1-16,0 0 15,0 0-15,0 21 0,0 1 16,0-22-16,0 21 0,0 1 0,0-1 15,0 0-15,0-21 0,0 22 16,0-22-16,0 21 0,21-21 0,1 1 16,-1-1-16,0-21 0,0 21 0,0-21 15,0 0-15,1 0 0,20 0 16,-21 0-16,0-21 0,22 21 16,-22-21-16,0-1 0,21 1 0,-21 0 0,1-21 15,-22 21-15,21-22 16,0-20-16,0 20 0,-21 22 15,0-21-15,0 21 0,0-22 0,0 22 16,0 0-16,0 0 16,-21 21-1,21 21-15,-21-21 16,21 21-16,0 0 0,0 1 0,-21 20 16,21-21-16,-22 21 0,22-20 0,0 20 15,0-21-15,0 21 0,0-20 16,0-1-16,0 21 0,0-21 0,0 0 15,0 1-15,22-1 0,-22 0 16,21-21-16,0 21 0,0-21 16,0 0-16,0 0 0,1 0 15,20 0-15,-21 0 0,0-21 0,0 0 16,22 21-16,-22-21 0,42-43 16,-41 43-16,-1 0 0,21-22 15,-21 22-15,0 0 0,22-21 16,-22 21-16,0-1 0,0 1 0,0 21 15,-21-21-15,22 21 0,-1 0 16,-21 21 0,0 0-16,0 1 0,0-1 15,0 0-15,0 0 0,0 0 16,0 0-16,0 22 0,0-22 16,21 0-16,-21 0 0,21 22 15,0-22-15,0 0 0,1-21 16,-1 21-16,0-21 15,0 0-15,0 0 0,22 0 0,-22 0 16,0 0-16,0-21 0,21 0 0,-20 21 16,-1-21-16,0-1 0,0 1 15,0 0-15,0 0 0,1 0 16,-1-22-16,0 22 0,-21 0 0,21 0 16,-21 0-16,21 0 0,-21-1 0,21 1 15,-21 0-15,-21 42 31,0-21-15,0 21-16,0 1 0,0-1 0,21 21 16,-22-21-16,22 0 0,-21 1 0,21-1 15,0 0-15,0 0 0,0 0 16,0 0-16,0 1 0,21-22 0,1 21 16,-1-21-16,0 0 0,0 0 15,0 0-15,22 0 0,-22 0 16,0 0-16,21 0 0,-21 0 0,1-21 0,-1 21 15,0-22-15,0 1 0,0 0 16</inkml:trace>
  <inkml:trace contextRef="#ctx0" brushRef="#br0" timeOffset="190700.18">20849 11875 0,'0'0'0,"0"-22"16,0 44 15,0-1-31,0 0 0,0 0 16,0 21-16,0-20 0,0 20 0,0 0 15,0 1-15,0-22 0,0 21 0,-21 0 16,21-20-16,-21-1 0,21 21 15,0-21-15,-21 0 0,21 1 16,-22-22-16,22 21 0,0-42 31,0-1-31,0 1 16,0 0-16,0 0 0,0-21 0,0 20 16,0-20-16,0 0 0,22-1 15,-1 1-15,-21 0 0,0-1 0,21 22 16,0-21-16,-21 21 0,21 0 15,0 21-15,1 0 0,-1 0 16,0 0-16,0 21 0,-21 0 0,21 0 16,0 21-16,1-20 0,-22 20 15,21 0-15,-21 1 0,21-22 16,-21 21-16,0 0 0,0-20 0,0-1 16,21 21-16,-21-21 0,0 0 15,0 1-15,21-1 16,0-42-1,-21-1 1,22 1-16,-1 0 0,-21-21 0,21 21 16,0-22-16,-21 1 0,21 0 15,0-1-15,1 1 0,-1 0 0,-21 20 16,21-20-16,0 21 0,0 0 0,-21 0 16,0-1-16,21 22 15,1 0-15,-22 22 0,0-1 16,21 0-16,-21 21 0,0-21 0,0 22 15,21-1-15,-21 0 0,0-20 16,0 20-16,0 0 0,0-21 0,0 22 16,21-22-16,-21 0 0,21 0 15,-21 0-15,21 1 0,1-1 16,-1-21-16,0 0 0,0 0 0,0 0 16,0 0-16,1 0 0,20-21 15,-21-1-15,0 1 0,22 0 16,-22 0-16,0 0 0,0 0 0,0-22 0,-21 22 15,21 0-15,-21-21 0,22 20 16,-22 1-16,0 0 16,0 0-16,0 42 31,0 0-31,0 0 0,0 1 0,0-1 16,0 0-16,-22 21 0,22-21 15,0 1-15,0-1 0,-21 0 0,21 21 16,0-21-16,0 1 0,0-1 15,21 0-15,1-21 0,-1 0 16,0 21-16,0-21 0,0 0 0,0 0 16,22 0-16,-1-21 15,-21 21-15,0-21 0,1 0 0,-1-1 16,-21 1-16,21 0 0,0 0 16,-21-21-16,21 20 0,-21 1 0,0 0 15,21-21-15,1 21 16,-22-1-16,0 44 31,0 20-31,0-21 16,0 0-16,0 22 0,-22-1 0,22 0 15,-21 1-15,21-1 0,-21 0 16,21 1-16,0 20 0,0-21 0,-21 22 16,21-1-16,-21 1 0,21 63 15,0-64-15,0-20 16,-21 20-16,21 1 0,0-1 0,-22-20 15,22 20-15,0-21 0,0 22 0,-21-22 16,21 1-16,-21-1 0,0-21 16,21 21-16,-21-20 0,21-1 15,-43-21-15,22 0 0,0 0 16,0-21-16,0 21 0,0-43 16,21 22-16,-22 0 0,1-21 15,0-1-15,21 1 0,-21-22 0,21 22 16,0-21-16,0-1 0,0 22 15,0-22-15,0 22 0,0 0 16,0-1-16,21 1 0,0 0 0,0 20 16,1 1-16,-1 0 0,-21 0 0,42 0 15,-21 0-15,0-1 0,1 1 16</inkml:trace>
  <inkml:trace contextRef="#ctx0" brushRef="#br0" timeOffset="191072.97">23177 11980 0,'0'0'0,"0"22"15,0-1-15,-21 0 16,21 21-16,-21 1 0,21-1 15,-21 21-15,21-20 0,0 20 0,0 1 16,-21-22-16,0 22 0,21-1 16,-22 1-16,22-1 0,-21 1 0,0-22 15,0 21-15,21 1 0,-21-1 0,0 1 16,-1-22-16,1 22 0,0-22 16,-21 22-16,21-22 0,-22 21 15,22 1-15,0-43 16,21 0-16,-21 0 0,21-42 31,0 0-31,21 0 16,0 0-16,-21-22 0,21 1 15,0 0-15,1-1 0,-1 1 0,0-21 16</inkml:trace>
  <inkml:trace contextRef="#ctx0" brushRef="#br0" timeOffset="191372.32">23029 12192 0,'0'-21'0,"0"42"0,0-63 16,0 21-16,0-1 0,0 1 0,0 0 16,21 0-16,1 21 15,-22-21-15,21 21 0,0 0 16,0 0-16,0 0 0,22 0 16,-22 0-16,21 21 0,-21 0 0,22 0 15,-22 0-15,21 1 0,0 41 16,-20-42-16,-1 22 0,-21-22 15,0 0-15,0 21 0,-21-21 0,-1 1 16,1-1-16,0-21 0,-21 21 0,21 0 16,-22-21-16,1 0 15,0 21-15,20-21 0,-20 0 0,21 0 0,0 0 16,21-21 15,21 0-31,0 0 0,0 0 16,22-1-16</inkml:trace>
  <inkml:trace contextRef="#ctx0" brushRef="#br0" timeOffset="192224.34">23918 11748 0,'21'-22'0,"-42"44"0,42-65 0,-21 22 16,-21 21 15,0 21-31,0 0 0,0 1 15,0 20-15,-1 0 0,1 1 0,0-1 16,0 21-16,0-20 0,0 20 16,-1-20-16,22 20 0,-21-21 0,0 1 15,21-1-15,-21 0 0,21-20 0,0-1 16,-21 21-16,21-21 0,0 0 16,0 1-16,0-44 31,21 1-16,0 0-15,-21 0 0,21 0 0,0-22 16,1 22-16,-1 0 0,-21-21 16,21 21-16,0-1 0,-21 1 15,0 0-15,21 0 0,0 21 0,1 0 32,-22 21-32,0 0 0,21 0 15,-21 1-15,0 20 0,0-21 16,21 0-16,0 0 0,-21 1 15,21-1-15,0 0 0,1 0 16,-1 0-16,0-21 0,0 0 0,0 0 16,0 0-16,1 0 15,20 0-15,-21 0 16,0 0-16,0-21 0,1 0 0,-1 0 16,0 0-16,0-1 0,0 1 15,0 0-15,1-21 0,-1 21 0,0-1 16,-21 1-16,0 0 0,21 0 15,-21 0-15,-21 42 32,0 0-32,21 0 0,-21 0 15,-1 1-15,1-1 0,21 0 0,-21 0 16,0 21-16,21-20 0,0-1 16,0 0-16,0 0 0,0 0 15,0 0-15,21-21 0,0 0 16,0 22-16,1-22 0,-1 0 0,21 0 15,-21 0-15,22 0 0,-22 0 16,0-22-16,21 22 0,-21-21 16,1 0-16,-1 21 0,0-21 0,0-21 0,-21 20 15,0 1-15,0-21 0,0 21 16,0-22-16,0 1 0,0 21 0,-21-21 16,0 20-16,-22-20 0,22 42 15,-21 0-15,21 0 0,0 0 16,-1 0-16,1 21 0,0 0 0,0 1 15,0-1-15,0 0 0,21 0 16,0 21-16,0-20 0,0-1 16,0 0-16,0 0 0,0 0 0,0 0 15,0 1-15,0-1 16,21-21-16,0 0 0,0 0 0,0 0 16,0 0-16,22 0 0,-22-21 0</inkml:trace>
  <inkml:trace contextRef="#ctx0" brushRef="#br0" timeOffset="192859">25082 11769 0,'0'0'0,"-21"0"16,0 21-1,0 21-15,21-21 0,-21 22 16,0-22-16,-1 21 0,1 1 0,0 20 15,0-21-15,0 1 0,21-1 0,-21 0 16,-1 1-16,1-22 0,0 21 16,21-21-16,0 1 0,0 20 0,0-21 15,-21-21-15,21 21 0,0 0 0,21-21 32,0 0-32,0 0 0,22 0 15,-22 0-15,0-21 16,21 0-16,-20 0 0,20 0 15,-21 0-15,21-1 0,-20 1 0,-1 0 16,21-21-16,-21 21 0,0-1 0,1-20 16,-1 42-16,-21-21 0,0 0 15,21 21-15,-21 21 16,-21 0 0,0 0-16,21 0 0,-22 1 15,1-1-15,21 21 0,-21-21 0,21 0 16,-21 1-16,21-1 15,-21-21-15,21 21 0,0 0 0,0 0 16,21-21-16,0 0 16,0 0-16,0 0 15,1 0-15,-1 0 0,0 0 0,21 0 16,-21 0-16,1-21 0,-1 0 0,21 0 16,-21 0-16,0-1 0,1 1 15,-1 0-15,0-21 0,-21 21 0,0-1 16,0-20-16,21 21 0,-21 0 15,0 0-15,0-1 0,0 1 0,-21 21 16,0 0-16,0 0 0,-1 0 16,1 0-16,-21 0 15,21 0-15,0 21 0,-1-21 0,1 22 16,0-22-16,0 0 0,0 21 16,0-21-16</inkml:trace>
  <inkml:trace contextRef="#ctx0" brushRef="#br0" timeOffset="193099.86">24828 11917 0,'0'0'16,"-21"0"-16,42 0 15,1 0 1,-1 0-16,21 0 0,0-21 15,1 21-15,-1 0 0,0 0 0,1 0 16,-1 0-16,0 0 0,1 0 0,-1-21 16,0 21-16,1 0 0,-1 0 15,-21 0-15,22 0 0,-22-22 0,21 22 16,-21 0-16,0 0 0,22 0 16,-22 0-16,0-21 0,0 21 0</inkml:trace>
  <inkml:trace contextRef="#ctx0" brushRef="#br0" timeOffset="196060.18">9906 13885 0,'0'0'0,"0"-21"47,0 0-47,0 0 16,0 0-16,21 21 0,0-21 0,0-22 15,1 22-15,20-21 0,-21 21 16,21-22-16,1 1 0,-1 0 0,22-43 16,-22 43-16,0-1 15,-21 1-15,1 0 0,-1-1 0,0 22 16,-21 0-16,0 0 0,0 0 0,-21 21 15,0 0-15,-1 0 16,-41 0-16,42 21 0,0 0 16,-22 0-16,22 0 15,0 0-15,0 1 0,0-1 0,21 0 16,0 0-16,0 21 0,0-20 0,21 20 16,0-21-16,0 21 0,0-20 15,0 20-15,22-21 0,-22 21 0,0-20 16,0 20-16,0-21 0,1 0 15,-22 0-15,21 22 0,-21-22 16,0 0-16,0 0 0,-21-21 16,-1 21-16,-20-21 0,21 0 15,0 0-15,-22 0 0,22-21 0,-21 21 16,21-21-16,-22 0 0,1 0 16,21 0-16,-21-1 0,20-20 15,1 21-15,0 0 0,0 0 0,0-1 16,21 1-16,-21 0 0,21 42 31,21 0-31,-21 22 16,21-22-16,0 0 0,21 21 0,-20-20 15,-1 20-15,0-21 0,21 0 16,-21 22-16,1-22 0,20-21 0,-21 21 16,21 0-16,1-21 0,-22 0 0,21 0 15,1 0-15,-22 0 0,21-21 16,0 0-16,1 0 0,-1-1 0,22 1 15,-22-21-15,0 0 0,22-1 16,-1 1-16,-20-22 0,-1 22 16,0-21-16,1 20 0,-1-20 0,-21 20 15,-21-20-15,0 21 0,0-1 16,0 1-16,0 21 0,-21-22 0,21 22 16,-21 0-16,0 21 0,-1 0 0,1 0 15,0 21-15,0 0 16,21 22-16,0-22 0,0 21 0,-21 1 15,21-1-15,0 0 0,0 1 16,0 20-16,-21-21 0,21 22 0,0-22 16,0 1-16,-22-1 0,1 0 0,21 1 15,-21-22-15,21 0 16,0 0-16,0 0 0,0 0 0,0-42 31,21 21-15,0-21-16,-21 0 0,0-21 15,22 20-15,-1 1 0,-21 0 0,0 0 16,0 0-16,21 0 0,-21-1 0,21 22 16,0 0-16,0 22 15,1-1-15,-1 0 16,0 21-16,0-21 0,-21 1 16,21-1-16,0 0 0,-21 0 15,22 0-15,-1 0 0,0-21 16,-21 22-16,21-22 0,0 21 0,0-21 15,22 0-15,-1 0 16,-21 0-16,0-21 0,22-1 0,20-20 16,-20 21-16,-22 0 0,21 0 15,-21-1-15,0-20 0,1 21 16,-1-21-16,-21 20 0,0-20 0,0 21 16,0 0-16,0 0 0,-21 42 31,21 0-31,-22 0 15,22 21-15,0-20 16,0 20-16,0-21 0,0 21 0,0-20 16,0 20-16,0-21 0,0 0 0,0 0 15,0 1-15,22-1 0,-22 0 16,21-21-16,0 0 0,0 0 0,43 0 16,-43 0-16,0 0 15,21 0-15,-21-21 0,1 21 0,20-21 16,-21-1-16,0 1 0,0-21 15,22 21-15,-22-22 0,0 22 0,-21-21 16,0 0-16,0-1 0,0 1 16,0 0-16,0-1 0,-42 22 0,21 0 0,-22-21 15,22 42-15,-21-22 0,-1 22 16,1 0-16,0 0 0,-1 0 16,1 0-16,0 22 0,21-1 0,-22 0 15,22 0-15,0 21 0,0 1 16,21-22-16,-21 21 0,21 1 15,0-1-15,0-21 0,0 21 0,21 1 16,0-22-16,0 0 0,21 0 16,-20 0-16,-1 1 0,21-22 0,0 0 0,1 0 15,-1 0-15,64 0 16,-64-22-16,22 22 0,-22-21 0,22 0 16,-22 0-16,0 0 15,1-22-15,-1 22 0,0-21 0,-21 21 16,1-22-16,-1 22 0,-21-21 0,0 21 15,0 0-15,21-1 0,-21 1 16,0 42 0,-21 1-16,21 20 15,0-21-15,0 0 0,-21 22 16,21-1-16,0 21 0,-22-41 16,22-1-16,0 21 0,0-21 15,0 0-15,0 1 0,0-1 16,22-21-16,-1 0 0,0 0 15,0 0-15,0 0 0,0 0 16,1 0-16,-1-21 0,0-1 0,0 1 0,0 0 16,0 0-16,1-21 0,-22 20 15,21-20-15,0-21 16,0 41-16,-21-20 0,0 21 0,0 0 16,0 0-16,0-1 0,0 44 31,0-1-31,0 0 0,0 21 15,0-21-15,0 22 0,0-22 16,0 0-16,0 21 0,0-20 0,21-1 16,-21 0-16,21 0 0,1 0 15,-1 0-15,0-21 0,0 0 16,21 0-16,-20 0 0,20 0 0,-21 0 16,21 0-16,22-21 0,-22 0 15,-21 0-15,1-21 0,20 20 16,-21-41-16,0 21 0,0-1 15,-21 1-15,22 0 0,-22-1 16,0-20-16,0 20 0,21 1 0,-21 0 16,0-1-16,21 1 0,-21 0 0,0 21 15,0-1-15,0 1 0,0 42 32,-21 22-32,0-22 15,21 21-15,0 1 0,-22-1 0,1 21 16,21-20-16,0 20 0,0 22 15,0-22-15,0-20 0,0-1 16,0-21-16,0 22 0,21-1 0,1-21 16,-22 0-16,21 0 0,0 1 0,21-22 15,-21 21-15,1-21 0,20 0 16,-21 0-16,21 0 0,-20 0 0,20-21 16,-21 21-16,21-22 0,-20 1 15,20 0-15,-21 0 0,43-43 16,-43 43-16,0-21 0,0 21 15,-21-22-15,21-41 16,-21 41-16,0 22 0,0 0 16,-21 21-16,0 0 0,0 0 15,0 0-15,-1 21 0,1 0 16,0 1-16,0-1 0,0 21 0,0-21 16,-1 22-16,1-22 0,21 21 15,0-21-15,-21 22 0,21-22 16,0 0-16,0 0 0,0 0 0,0 0 15,0 1-15,21-1 0,0-21 16,1 0-16,-1 0 0,0 0 16,0 0-16,0-21 0,0 21 15,1-22-15,-1 1 0,0 0 16,0 0-16,0-21 0,0 20 0,1-20 16,-1 0-16,-21-1 0,21 1 15,0 0-15,0-22 0,0 22 0,1-64 16,-1 21-16,-21 22 15,0 42-15,0-22 0,0 22 16,-21 21 0,-1 21-16,1 22 15,21-22-15,-21 21 0,0 1 0,21 20 16,-21-21-16,21 22 0,0-22 16,0 22-16,0-1 0,0-20 15,0-1-15,0 0 0,0 1 0,0-1 16,21-21-16,0 21 0,0-20 0,-21-1 15,21 0-15,43-21 16,-43 0-16,0 0 0,0 0 0,1 0 16,20 0-16,-21-21 0,21 21 0,-20-21 15</inkml:trace>
  <inkml:trace contextRef="#ctx0" brushRef="#br0" timeOffset="196924.68">15219 12912 0,'0'0'0,"-21"21"0,-1 21 16,1 1-16,21-1 0,-21 0 0,21 1 15,-21 20-15,21-21 0,0 1 16,-21-1-16,21 0 0,-21 1 0,21-1 15,0 0-15,0 1 0,0-1 0,0-21 16,0 22-16,0-22 0,0 0 16,0 0-16,0 0 0,0 0 0,-22-21 31,22-21-15,0 0-1,0-21-15,0 21 0,22-1 0,-1-20 16,0 21-16,0-21 0,0 20 15,22 1-15,-22 0 0,0 0 0,0 0 16,21 0-16,-20 21 0,-1 0 16,0 0-16,0 0 0,21 0 15,1 0-15,-43 21 0,21 0 0,0 0 16,0 0-16,-21 0 0,21 1 16,-21-1-16,0 0 0,0 21 15,0-21-15,0 1 0,0-1 0,-21 0 16,0 0-16,21 0 0,-21-21 15,0 21-15,-22 1 0,22-22 0,0 0 16,-21 0-16,21 0 0,-22 0 16,22 0-16,0 0 0,0 0 15,0-22-15,-1 22 16,44 0 31,-22 22-47,21-22 0,0 21 15,0-21-15,0 0 0,0 0 16,22 0-16,-22 0 0,21 0 0,-21 0 16,22 0-16,-1 0 0,0 0 15,1 0-15,-1 0 0,0-21 0,1 21 16,-1-22-16,0 1 0,1 0 0,-22 0 16,21 0-16,1-22 0,-22 22 15,0-21-15,21 21 0,-21-22 0,-21 22 16,0-21-16,22 21 0,-22 0 15,0-1-15,-22 22 16,1 0-16,21 22 0,-21-1 16,0 0-16,0 0 0,0 0 15,21 0-15,0 1 0,-22 20 16,22-21-16,0 21 0,0-20 16,0-1-16,0 0 0,22 0 15,-22 0-15,21-21 0,0 0 0,0 21 16,21-21-16,-20 0 0,20 0 0,-21 0 15,0 0-15,22 0 0,-1-21 16,-21 21-16,21-21 0,-20 0 0,-1 0 16,21 21-16,-21-21 0</inkml:trace>
  <inkml:trace contextRef="#ctx0" brushRef="#br0" timeOffset="198369.97">18140 13885 0,'0'-21'31,"0"0"-15,0 0-16,21 0 15,0 0-15,0-22 0,0 22 0,1-21 16,20 21-16,-21-22 15,64-41-15,-43 41 0,0 1 0,1 0 16,-1-1-16,-21 1 0,22 0 16,-22-1-16,0 22 0,0 0 15,-21 0-15,-21 21 16,0 0-16,-22 21 0,22 0 16,-21 0-16,21 0 0,-22 22 15,22-22-15,0 21 0,0 1 16,0-1-16,21-21 0,0 21 0,0 1 15,0-1-15,0-21 0,21 22 0,-21-22 16,21 0-16,0 0 0,0 0 16,-21 0-16,22-21 0,-22 22 15,-22-22 17,1-22-32,0 1 0,0 0 15,0 0-15,0 21 0,21-21 16,-22 0-16,1-1 0,21 1 15,0 42 17,21 1-32,1-1 15,-1-21-15,21 21 0,-21 0 16,22-21-16,-22 21 0,106-21 16,-85 0-16,-21 0 0,22 0 15,-1 0-15,0 0 0,1 0 16,-22-21-16,21 0 0,-21 21 0,0-21 15,22-22-15,-22 22 0,0 0 16,-21-21-16,21-1 0,0 1 0,-21 0 16,22-1-16,-22 1 0,0 0 0,0-1 15,21 1-15,-21-21 0,21 20 16,-21 1-16,0 21 0,0-22 0,0 22 16,0 0-1,0 42 1,0 22-16,-21-22 0,0 21 0,21 0 15,0 1-15,0-1 0,-22 0 16,22 1-16,0 20 0,0-20 0,0-1 16,0 0-16,0 1 0,0-1 15,0 0-15,0-21 0,0 1 0,0 20 16,22-21-16,-1 0 0,0 0 16,0-21-16,0 0 0,0 0 15,1 0-15,20 0 16,-21-21-16,0 0 0,0 0 0,1 0 15,-1 0-15,21-1 0,-21-20 16,0 21-16,1-21 0,-1 20 0,0 1 16,0-21-16,0 21 0,-21 0 15,0-1-15,0 44 32,0-1-32,0 21 15,-21-21-15,21 22 0,0-22 0,0 21 16,0-21-16,0 22 15,0-22-15,0 21 0,0-21 0,21 0 16,0 1-16,1-22 0,-1 21 0,0-21 0,21 0 16,-21 0-16,1 0 15,20 0-15,-21 0 0,0 0 0,22-21 16,-22-1-16,0 22 0,0-21 16,-21-21-16,0 21 0,21 0 15,-21-22-15,0 1 0,0 0 0,0 20 0,0-20 16,-21 0-16,0 21 0,0-1 0,21 1 15,-21 0-15,-1 0 16,-20 21-16,21 0 0,0 0 0,0 0 16,-1 0-16,1 21 0,0-21 15,0 21-15,0 0 0,0 1 0,-1-1 16,1-21-16,-21 42 0,21-42 16,21 21-16</inkml:trace>
  <inkml:trace contextRef="#ctx0" brushRef="#br0" timeOffset="198593.84">18838 13272 0,'0'-22'16,"21"22"-1,22 0-15,-22 0 0,0 0 0,21-21 16,1 21-16,-22 0 0,21 0 16,1 0-16,-1 0 0,0-21 0,1 21 15,-1 0-15,-21 0 0,21 0 16,-20 0-16,20 0 0,-21 0 16,0 0-16,22 0 0</inkml:trace>
  <inkml:trace contextRef="#ctx0" brushRef="#br0" timeOffset="199034.43">20045 13420 0,'0'-21'15,"0"-1"-15,0 1 16,0 0-16,0 0 15,21 21 1,0 0-16,0 0 0,-21 21 16,21-21-16,-21 21 0,22 0 15,-22 43-15,0-43 16,0 21-16,0 1 0,0-22 0,0 21 16,0-21-16,0 1 0,0 20 15,0-21-15,0 0 0,0 0 0,0 1 16,21-44 15,-21 1-31,21 0 16,-21 0-16,0 0 0,21 0 15,0-22-15,-21 22 0,21-21 0,1 21 16,-1-22-16,-21 22 0,21-21 16,0 21-16,0 21 0,0-22 0,-21 1 15,22 21-15,-1 0 0,0 0 16,0 0-1,0 21 1,-21 1-16</inkml:trace>
  <inkml:trace contextRef="#ctx0" brushRef="#br0" timeOffset="199358.28">20786 13610 0,'0'0'0,"63"-21"15,-42 0-15,0 0 16,1 0-16,-1 21 16,0-22-16,-21 1 0,21 0 0,-21 0 15,21 0-15,-21 0 0,0-1 16,0 1-16,-21 0 16,0 21-16,0 0 0,0 0 15,-1 0-15,-20 21 0,21 0 16,0 1-16,0-1 0,-22 0 0,22 21 15,0 1-15,21-22 0,0 21 16,-21-21-16,21 22 0,0-22 0,0 21 16,0-21-16,0 0 0,21 1 0,0-22 15,0 21-15,0 0 16,1-21-16,-1 0 0,21 0 0,-21 0 16,22 0-16,-22 0 0,21 0 0,0 0 15,-20 0-15</inkml:trace>
  <inkml:trace contextRef="#ctx0" brushRef="#br0" timeOffset="199908">21611 13526 0,'21'-22'0,"-42"44"0,42-65 0,-21 22 0,0 0 16,-21 21 0,0 0-16,0 0 0,0 0 0,-1 0 15,1 0-15,0 0 0,0 21 0,-21 0 16,20 0-1,1 1-15,0-1 0,0 21 0,0-21 16,0 0-16,-1 1 0,22 20 0,-21-21 16,21 0-16,0 0 0,0 1 15,0-1-15,0 0 0,21 0 16,22-21-16,-22 21 0,0-21 16,0 0-16,22 0 0,-22 0 15,21 0-15,-21-21 0,0 21 0,22-21 16,-22 0-16,0 0 0,0-1 15,0 1-15,1-21 0,-1 21 16,0-22-16,0 1 0,0 0 0,-21-1 16,21-20-16,1 21 0,-1-1 15,-21-20-15,0 20 0,21-20 0,-21 21 16,0-1-16,0 1 0,0 0 0,0 20 16,0 1-16,-21 21 15,0 0-15,-1 0 0,-20 21 0,21 22 16,0-22-16,-22 21 0,22 1 15,0-1-15,0 0 0,21 1 16,0-1-16,0 0 0,0 1 0,0 20 0,0-21 16,0 1-16,21-1 15,0-21-15,22 22 0,-22-22 0,0 21 16,0-21-16,0-21 0,0 21 0,1 1 16,-1-22-16,0 0 15,0 0-15,0 0 0,0 0 0,1 0 16,-1 0-16,0 0 15,0-22-15,0 1 0,0 21 0,1 0 16,-1-21-16</inkml:trace>
  <inkml:trace contextRef="#ctx0" brushRef="#br0" timeOffset="200112.89">22288 13801 0,'0'21'0</inkml:trace>
  <inkml:trace contextRef="#ctx0" brushRef="#br0" timeOffset="214747.92">1482 14901 0,'0'22'16,"-22"-22"-1,1 0-15,21 21 16,-21-21-16,0 0 16,0 0-16,21 21 0,-21-21 15,-1 0-15,1 0 16,42 0 78,1 0-79,-1 0-15,0 0 16,0 0 0,-21-21 109,-21 21-47,0 0-63,0 0-15,-1 0 0,1 0 16,0 0-16,0 0 0,0 0 0,0 0 16,-22 0-16,22 0 15,0 0-15,21 21 0,-21-21 0,0 0 16,21 21-1,21-21 17,0 0-32,0 0 0,21 0 15,22 0-15,-22 0 16,1 0-16,-1 0 0,0-21 0,1 21 16,-1-21-16,0 21 0,1 0 15,-1-21-15,-21 21 0,0-22 0,0 22 16,-42 0 31,0 0-47,0 0 0,0 0 0,0 0 15,-1 0-15,1 0 16,0 0-16,0 0 0,0 0 16,0 22-16,-1-22 0,1 0 0,-21 0 15,21 21-15,-22-21 16,22 0-16,0 0 0</inkml:trace>
  <inkml:trace contextRef="#ctx0" brushRef="#br0" timeOffset="-214110.54">1122 14965 0,'-21'0'32,"21"21"-17,0 0 1,-22-21-16,22 21 0,0 1 15,0-1-15,0 0 0,0 0 16,0 0-16,0 22 0,-21-22 16,21 0-16,0 0 0,0 0 15,0 0-15,0 1 0,-21-1 0,21 0 16,0 0 0,0 0-16,0-42 62,0 0-46,21 21-16,0-21 0,1 0 15,-1 21-15,0-22 0,0 22 16,-21-21-16,21 21 0,22 0 16,-22 0-16,0-21 0,0 21 0,0 0 15,0 0-15,22 0 0,-22 0 16,0 21-16,0 0 0,0 1 15,1-22-15,-1 21 0,-21 0 16,21 21-16,0-21 0,-21 1 16,0-1-16,0 21 0,0-21 0,0 22 15,0-22-15,0 21 0,0-21 16,0 0-16,-21 22 0,0-22 0,0 0 16,-1 0-16,1 0 0,0 1 15,0-1-15,0-21 0,0 21 16,-1-21-16,1 0 0,0 0 15,0 0-15,0 0 0,0 0 0,-1 0 16,1-21-16,0 21 0,0-21 0,21-1 16,-21 22-16,0-21 15,21 0 1,0 0 15,0 0-15,21 0-16,0 21 0,0-22 15</inkml:trace>
  <inkml:trace contextRef="#ctx0" brushRef="#br0" timeOffset="-213308.47">2138 15431 0,'0'21'47,"0"0"-31,0 0 15,0-42 16,0 0-31,0 0-16,0-1 15,0 1 1,0 0-16,-21 21 15,-1-21 1,1 21-16,21 21 31,-21 0-31,21 0 16,0 1-16,0-1 16,0 0-16,21-21 15,-21 21-15,21 0 16,1-21-1,-1 0-15,0 0 16,0-21 0,-21 0-16,0 0 15,0 0 1,-21-1-16,0 22 0,21-21 16,-21 21-16,-1 0 15,22 21 16,0 1-31,0-1 16,0 0-16,0 0 16,0 0-1</inkml:trace>
  <inkml:trace contextRef="#ctx0" brushRef="#br0" timeOffset="-210292.33">17378 8848 0,'0'0'0,"0"-21"15,0-1-15,0 1 16,-21 21-1,-1 0-15,1 0 16,0 0-16,0 0 0,21 21 0,-21 1 16,0-1-16,-22 0 0,22 0 15,0 0-15,0 0 0,0 22 0,-1-22 16,22 21-16,-21 1 16,21-1-16,-21 0 0,21 1 0,0-1 15,0 0-15,0 1 0,0-22 0,0 21 16,21 0-16,0 1 0,22-1 15,-22 0-15,21-20 0,1 20 0,-1-21 16,0 21-16,1-20 0,20-1 0,-21 0 16,22 0-16,-22 0 0,22-21 15,-22 0-15,22 0 0,-22 0 0,0 0 16,22 0-16,-22-21 0,22 21 0,-22-21 16,0 0-16,22-22 15,-22 22-15,0-21 0,1 0 0,-1 20 16,0-20-16,1 0 0,-1-22 15,-21 22-15,22 0 0,-22-22 0,0 22 16,0-22-16,-21 22 0,0-22 0,0 1 16,0 21-16,-21-22 0,0 22 15,0-1-15,-22 1 0,1 0 0,0 21 16,-22-1-16,22 1 0,-22 0 16,1 21-16,-1 0 0,1 0 0,-1 0 15,1 0-15,-1 0 0,1 21 0,-1 0 16,1 1-16,-1-1 0,1 0 15,-1 21-15,22 1 0,-22-22 0,22 21 16,0 0-16,-1 1 16,22-22-16,0 21 0,0 1 0,21-22 15,0 0-15,0 0 0,0 0 0,0 0 16,0 1-16</inkml:trace>
  <inkml:trace contextRef="#ctx0" brushRef="#br0" timeOffset="-209932.91">17526 9165 0,'0'0'0,"-42"21"15,20-21-15,22 22 0,0-1 16,-21-21-16,21 21 0,0 0 15,0 0 1,21-21-16,1 0 16,-1 0-16,0 0 15,0 0-15,0 0 16,-21-21-16,0 0 16,0 0-16,-21 21 31,21-21-31,-21 21 0,0 0 15,21 21 1,0 0-16,21-21 31,0 0-31,0 0 0</inkml:trace>
  <inkml:trace contextRef="#ctx0" brushRef="#br0" timeOffset="-209620.58">17843 9144 0,'0'21'31,"0"0"-15,22-21 0,-1 0-1,0 0 1,-21-21 15,0 0-31,0 0 16,-21 21-16,0 0 15,-1 0 32,22 21-31</inkml:trace>
  <inkml:trace contextRef="#ctx0" brushRef="#br0" timeOffset="-209336.66">17611 9483 0,'0'0'0,"0"21"16,21-21 0,0 0-16,0 0 0,0 0 0,0 0 15,43-21-15,-43 21 0,21-21 16,-20 21-16,-1 0 0,21-22 16,-21 22-16,-21-21 0,21 21 0,1 0 15,-44 0 32,1 21-47</inkml:trace>
  <inkml:trace contextRef="#ctx0" brushRef="#br0" timeOffset="-209040.7">17886 9821 0,'0'0'16,"0"22"-16,0-1 0,0 0 15,0 0-15,0 0 0,0 0 0,0 1 16,0-1-16,0 21 16,0-21-16,0 0 0,-21 22 0,21-22 15,0 0-15,-22 21 0,22-20 0,0-1 16,0 0-16,0 0 0,-21 0 15,21 0-15,0 1 0,0-1 0,-21 0 16,21 0-16,0-42 31,0 0-31,0 0 16,21-1-16</inkml:trace>
  <inkml:trace contextRef="#ctx0" brushRef="#br0" timeOffset="-208632.26">17907 10097 0,'0'0'0,"0"-22"16,-21 22 0,0 0-16,-1 0 0,22 22 0,-21-22 15,0 21-15,0-21 0,0 21 0,0 0 16,-1 0-16,1-21 0,0 21 16,0 1-16,0-1 0,0 0 0,-1-21 15,1 21-15,0 0 0,0-21 0,0 21 16,42-42 15,0 0-15,0 21-16,0-21 0,1 0 15,-1 21-15,0-21 0,0-1 0,0 22 16,22-21-16,-22 0 0,0 21 0,21-21 16,-21 21-16,1 0 0,-1 0 15,0 0-15,0 0 0,0 0 16,0 0-16,-21 21 0,22 0 15,-22 0-15,0 1 16,0-1-16,0 0 0,0 0 0,0 0 16,0 0-16,0 1 0,0-1 15,0 0-15,0 0 0,0 0 16</inkml:trace>
  <inkml:trace contextRef="#ctx0" brushRef="#br0" timeOffset="-206961.5">18944 9610 0,'0'-21'31,"0"-1"16,0 1-31,0 0-16,21 21 15,-21-21-15,21 21 0,-21-21 16,22 0-16,-1 21 16,0-22-16,0 22 0,0-21 15,0 21-15,1-21 0,-1 21 16,0-21-16,0 21 0,0-21 0,22 21 16,-22 0-16,21-21 0,-21 21 15,22 0-15,-1-22 0,0 22 16,1 0-16,-1-21 0,21 21 0,-20 0 15,20 0-15,-20-21 0,20 21 16,1 0-16,-1 0 0,1 0 0,-1-21 16,1 21-16,20 0 0,-20 0 15,20 0-15,1 0 0,0 0 0,-1 0 16,1 0-16,0 0 0,-1 0 16,-20 0-16,-1 0 0,22 21 0,-21-21 15,20 21-15,-20-21 0,-1 21 16,22-21-16,-22 22 0,1-1 0,21-21 15,-22 21-15,1 0 0,-1 0 0,1 0 16,-1 1-16,-21-1 16,22 0-16,-22 0 0,1 21 0,-1-20 15,0-1-15,106 127 16,-126-106-16,-1-21 16,0 22-16,0-1 0,-21 0 0,0 1 15,21-1-15,-21 0 0,21 1 16,-21-1-16,0 0 0,0 1 0,0-22 15,0 21-15,0 1 0,0-1 16,0 0-16,0 1 0,0-1 0,0-21 16,0 21-16,-21 1 0,0-22 0,0 21 15,0 1-15,0-22 16,-1 0-16,1 21 0,0-21 0,0 22 16,-21-22-16,20 0 0,1 21 0,0-20 15,-21-1-15,21 0 0,-1 21 16,1-21-16,0 1 0,0-1 0,0 21 15,-22-21-15,22 0 0,0 1 16,0-1-16,0 0 0,0 0 0,-1 0 16,1 0-16,0 1 0,0-22 0,0 21 15,0 0-15,-1-21 16,1 21-16,21-42 62,0 0-46,0 0-16</inkml:trace>
  <inkml:trace contextRef="#ctx0" brushRef="#br0" timeOffset="-206178.08">21865 10859 0,'0'0'0,"0"-22"0,0 44 63,0-1-63,0 0 0,0 0 15,0 0 1,0 0-16,-21 1 0,21-1 0,-21 0 16,0 0-16,-1 0 0,1 0 0,0 1 15,21-1-15,-21 0 0,0 21 16,0-21-16,-1 1 0,22-1 0,0 0 15,-21 0-15,0-21 0,21 21 0,-21 0 16,21 1-16,-21-22 16,21 21-16,-21 0 15,21 0 17,21-21 14,0 0-30,0 0-16,0 0 0,0 0 16,1-21-16,-1 21 0,0 0 15,0 0-15,0-21 0,22 21 0,-22 0 16,0 0-16,21-21 0,-21 21 0,22-22 16,-22 22-16,21 0 0,-21 0 15,1 0-15,20 0 0,-21-21 0,0 21 16,0 0-16,1 0 0,-1 0 15,0 0-15,0 0 0,0 0 0,0 0 16,1 0-16,-1 0 16,0 0-16,0 0 62,-42 0 1,21-21-63,0 0 15,-21 0-15</inkml:trace>
  <inkml:trace contextRef="#ctx0" brushRef="#br0" timeOffset="-182645.01">4339 14859 0,'0'0'15,"0"-21"-15,0 0 0,0 0 0,0-1 16,0 1-16,0 42 47,0 1-47,0-1 0,0 21 15,0 0-15,0 1 0,0-1 0,0 22 16,0-1-16,21 1 0,-21-1 16,0 1-16,21-1 0,-21 1 0,0-1 15,0 1-15,0-22 0,0 21 16,0-20-16,0-1 0,0 0 0,0 1 15,0-1-15,0-21 0,0 0 16,0 1-16,0-1 0,0 0 0,0-42 31,0 0-15,0-1-16,0-20 0,0 21 0,0-21 16,22-1-16,-22 1 0,0 0 15</inkml:trace>
  <inkml:trace contextRef="#ctx0" brushRef="#br0" timeOffset="-182312.2">4403 14923 0,'0'0'0,"-22"-22"0,1 1 16,0 21-16,21-21 15,0 0 1,0 0-1,21 21 1,22-21-16,-22 21 0,21-22 16,0 22-16,1-21 0,-1 21 15,0-21-15,22 21 0,-22-21 0,22 21 16,-22 0-16,0-21 0,1 21 0,-1 0 16,0 0-16,-20 0 0,-1 0 15,0 0-15,-21 21 31,-21-21-15,0 0-16,-1 0 16,22 21-16,-21-21 15,0 0-15</inkml:trace>
  <inkml:trace contextRef="#ctx0" brushRef="#br0" timeOffset="-182024.37">4487 15536 0,'0'0'0,"21"0"47,1-21-47,-1 21 0,0-21 15,0 21-15,21 0 0,-20-21 0,20 21 16,-21-21-16,21 21 0,-20 0 16,-1 0-16,0 0 0,0 0 0,0 0 15</inkml:trace>
  <inkml:trace contextRef="#ctx0" brushRef="#br0" timeOffset="-181704.97">5038 15452 0,'0'21'46,"0"0"-46,0 0 16,0 22-16,0-22 16,0 0-16,0 0 0,0 0 0,0 0 15,0 22-15,0-22 0,0 0 16,0 0-16,0 0 0,0 1 0,0-1 16,0 0-16,0 0 0,0 0 15,21-21 1,0-21-1,-21 0 1,21 0-16,-21-22 0,0 22 16</inkml:trace>
  <inkml:trace contextRef="#ctx0" brushRef="#br0" timeOffset="-181320.19">5165 15219 0,'0'0'0,"-22"0"16,1 0 0,21 21-16,0 0 15,0 0 1,21-21 0,1 0-16,-1 0 0,0 0 15,0 0 1,0-21-16,-21 0 15,0 0-15,0 0 16,0 0-16,0-1 16,-21 22-16,0 0 0,0 0 15,0 0-15,-1 0 0,22 22 16,-21-22 0,21 21-16,0 0 0,0 0 15,0 0-15,0 0 16,0 1-16,21-22 15,1 0-15,-1 0 16,0 0-16,0 0 16,-21-22-16,21 22 0</inkml:trace>
  <inkml:trace contextRef="#ctx0" brushRef="#br0" timeOffset="-180955.4">5673 14796 0,'0'21'31,"0"0"-15,0 0-16,0 0 15,0 22-15,0-22 0,0 21 0,0 0 16,0 1-16,0-1 0,-22 22 15,22-22-15,0 21 0,-21 1 0,0-22 16,21 22-16,0-22 0,-21 22 16,0-22-16,0 21 0,21-20 0,0-1 15,-22 0-15,22 1 0,-21-22 0,21 21 16,-21 22-16,21-43 16,0 0-16,0 0 0,21-42 46,0 0-46,1 0 0,-22 0 0,21-1 16,0-20-16,0 21 0,-21-21 16</inkml:trace>
  <inkml:trace contextRef="#ctx0" brushRef="#br0" timeOffset="-180464.68">5757 15621 0,'0'21'0,"0"0"0,0 1 15,0-1-15,21 0 32,1-21-32,-1 0 15,0 0-15,0 0 16,0 0-16,0 0 0,1 0 0,-1 0 16,0-21-16,0 0 0,0 21 15,0-22-15,1 1 0,-22 0 16,0 0-16,21 0 0,-21 0 0,21-1 15,-21 1-15,0 0 0,0 0 16,-21 21 0,0 0-1,-1 0-15,1 21 0,0-21 16,0 21-16,0 0 0,0 1 0,-1-1 0,22 0 16,-21 0-16,0 0 15,21 0-15,0 22 0,0-22 0,0 0 16,0 0-16,0 0 0,0 1 15,0 20-15,0-21 0,0 0 16,21 0-16,0-21 0,1 0 0,-1 22 16,0-22-16,0 0 0,0 0 15,0 0-15,1 0 0,-1 0 16,0-22-16,0 1 0,0 21 0,0-21 16,1 0-16,-1 0 0,0 0 15,0 21-15,-21-22 0,0 1 16,21 21-16,-21-21 0,21 0 15,-21 0-15,0 0 16,0-1-16</inkml:trace>
  <inkml:trace contextRef="#ctx0" brushRef="#br0" timeOffset="-178980.01">6731 15663 0,'-21'22'0,"42"-44"0,-63 44 15,42-1-15,-22-21 16,22 21 0,0-42 15,22 21-31,-1-21 0,0-1 0,0 1 16,0 0-16,22-21 0,-22 21 15,0-22-15,21 1 0,-21 0 16,1-1-16,-1-20 0,0 20 0,0 1 15,0-21-15,-21 20 0,21 1 16,-21 0-16,0-1 0,0 22 0,0-21 16,0 21-16,0-1 15,-21 44 17,0-1-32,0 21 0,21 0 15,-21 1-15,21-1 0,0 0 16,-21 22-16,21-1 0,-22-20 0,22 20 15,0-20-15,0 20 0,0-21 0,0 1 16,0 20-16,0-20 16,0-22-16,0 21 0,0 0 0,22-20 15,-1-1-15,-21 0 0,21 0 0,0 0 16,0-21-16,0 0 0,22 0 16,-22 0-16,0 0 0,0 0 0,22-21 15,-22 0-15,21 0 0,-21 0 16,0-1-16,22-20 0,-1-43 15,0 43-15,-20 0 0,-1-22 16,0 22-16,0-22 0,0 1 0,0-1 16,-21 22-16,0-21 0,0 20 0,0 1 15,0 21-15,0-22 16,0 22-16,0 0 0,0 0 0,-21 21 31,0 0-31,0 21 16,21 0-16,0 0 0,-21 22 0,21-1 15,-21 0-15,21 1 0,-22 20 16,22-20-16,0 20 0,0-21 0,0 22 16,0-22-16,0 22 0,0-22 15,0 0-15,0 22 0,0-22 0,0-21 16,22 22-16,-1-1 0,0-21 16,0 22-16,0-22 0,0-21 0,1 21 15,-1-21-15,0 0 0,21 0 16,-21 0-16,22 0 0,-22-21 15,21 0-15,1-1 0,-1 1 0,-21-21 16,21 0-16,1-1 0,-1 1 16,-21 0-16,22-22 0,-22 1 0,21-1 15,-21-21-15,0 22 0,22-85 16,-22 84-16,-21 1 0,21 20 16,-21 1-16,0 0 0,0 21 0,0-1 15,0 1-15,0 0 0,-21 21 31,0 0-31,0 21 0,21 0 16,-22 1-16,22 20 0,-21 0 16,21 22-16,-21-22 0,21 22 15,-21-1-15,21 1 0,0-1 0,0 1 16,0-22-16,0 21 0,0 1 0,0-22 16,0 1-16,0-1 0,0 0 15,0 1-15,0-22 0,0 21 0,21-21 16,0 0-16,-21 1 0,21-1 15,1-21-15,-1 0 0,0 0 0,0 0 16,0 0-16,0-21 0,1-1 0,-1 1 16,21 0-16,-21 0 0,0 0 15,1-22-15,-1 22 0,0-21 16,0 21-16,0-22 0,0 22 16,1-21-16,-1 21 0,-21-22 0,0 22 15,0 0-15,0 42 31,0 0-31,0 1 0,0-1 0,0 0 16,0 21-16,0-21 0,0 22 16,0-22-16,0 0 0,0 21 0,0-20 15,0-1-15,0 0 0,0 0 0,0 0 16,0 0-16,0 1 16,21-22-16,0 0 15,0-22 1,0 22-16,-21-21 0,22 0 0,-1-21 15,0 21-15,0-22 0</inkml:trace>
  <inkml:trace contextRef="#ctx0" brushRef="#br0" timeOffset="-178665.27">8869 15155 0,'0'0'0,"21"0"32,0 0-32,0 0 15,0 0-15,1 0 0,-1-21 16,-21 0 0,0 0-16,-21 0 15,-1 21-15,1 0 0,0 0 16,0 0-16,0 0 0,0 0 15,-1 21-15,1 0 16,21 0-16,0 0 16,-21 1-16,21-1 0,-21-21 15,21 21-15,0 0 16</inkml:trace>
  <inkml:trace contextRef="#ctx0" brushRef="#br0" timeOffset="-178436.09">7810 15473 0,'22'0'16,"-1"0"-16,0 0 15,21 0-15,-21 0 0,22 0 16,-1 0-16,0 0 0,1-21 15,-1 21-15,0 0 0,1-21 0,-1 21 16,0 0-16,1-22 0,-1 1 16,22 21-16,-22-21 0,0 0 0,1 21 15</inkml:trace>
  <inkml:trace contextRef="#ctx0" brushRef="#br0" timeOffset="-177156.83">9419 14859 0,'0'0'0,"0"-21"0,0 0 16,0 0-16,0 42 46,-21 0-46,21 0 16,0 0-16,-21 0 0,0 22 0,21-22 16,-22 21-16,22 1 15,-21 20-15,0-21 0,0 22 0,21-22 16,-21 22-16,0-22 0,-1 22 16,22-22-16,-21 0 0,21 1 0,-21-1 15,21-21-15,-21 21 0,21-20 0,0 20 16,0-21-16,0 0 0,0 0 15,0 1-15,0-1 0,21 0 16,0-21-16,0 0 16,1 0-16,-1 0 0,0 0 15,0-21-15,0 21 0,0-21 16,22-1-16,-22 1 0,0 0 16,0 0-16,22-43 15,-1 43-15,-21-21 0,0 21 0,0 0 16,1-1-16,-1 1 0,0 0 15,-21 42 17,0 0-32,-21 1 15,0-1-15,-1 0 0,22 0 0,0 0 16,-21 0-16,21 1 0,-21-1 16,21 0-16,0 0 0,0 0 15,0 0-15,0 1 16,21-22-1,0 0-15,1 0 0,-1 0 16,0 0-16,0 0 16,0 0-16,0-22 0,1 22 15,-1-21-15,0 21 0,21-21 0,-21 21 16,1-21-16,-1 0 0,-21 0 16,21 21-16,0-22 0,0 1 0,-21 0 15,0 0-15,21 0 16,-21 0-16,0-1 0,0 1 0,0 0 0,0 0 15,0 0-15,-21 21 32,0 21-17,0 0-15,21 0 0,-21-21 16,0 21-16,21 1 0,-22-1 0,22 0 16,0 0-16,-21-21 0,21 21 0,-21 0 15,21 1-15,0-1 0,0 0 16,0 0-16,0 0 0,0 0 15,0 1-15,0-1 16,21-21-16,0 21 0,1-21 16,-1 0-16,0 0 0,0 0 0,21 0 15,-20 0-15,20 0 0,0-21 16,-21 0-16,22 21 0,-1-22 0,-21 1 16,22 21-16,-1-21 0,-21 0 15,0 0-15,22 0 0,-22-1 16,0 1-16,0 0 0,0 0 0,0 0 15,1 0-15,-22-1 0,0 1 16,21 21-16,-21-21 0,0 0 0,-21 21 47,-1 21-47,22 0 16,-21 0-16,0-21 0,21 22 0,-21-1 15,21 0-15,0 0 0,0 0 16,0 0-16,0 1 15,0-1-15,21 0 16,0-21 0,0 21-16,1 0 15,-1-21-15,-21 21 16,0 1 0,-21-22 15,-1 0-31,1 21 15,0-21-15,0 0 16,0 0-16,0 0 0,-1 0 16,1 0-16,0 0 15,0 0-15,0 0 16,0 0-16,-1 0 16,1 0-16</inkml:trace>
  <inkml:trace contextRef="#ctx0" brushRef="#br0" timeOffset="-176323.29">9779 15113 0,'-21'0'16,"21"21"-16,-21-21 15,21 21-15,0 1 16,21-22 46,-21-22-46,0 1-16,0 0 16,0 0-1,-21 0-15,-1 21 16,1 0-16,0 21 31,21 0-15,0 0-1,0 0-15,0 1 16,21-22-16,0 0 0,1 0 16</inkml:trace>
  <inkml:trace contextRef="#ctx0" brushRef="#br0" timeOffset="-175446.79">11599 14584 0,'0'-21'16,"0"0"0,-21 21-1,0 0 1,0 0-16,0 0 0,-1 0 15,1 0-15,0 21 0,0 0 16,0-21-16,21 21 16,0 0-16,-21-21 0,21 21 15,-22 1-15,22-1 0,0 0 16,0 0-16,0 0 16,22 0-1,-1-21 1,0 0-16,0 0 15,0 0-15,0 0 0,1 0 16,-1-21 0,0 21-16</inkml:trace>
  <inkml:trace contextRef="#ctx0" brushRef="#br0" timeOffset="-174782.66">11620 14351 0,'0'-21'15,"0"42"-15,-21-42 0,21 0 0,-21 21 0,0 0 16,0 0-16,0 0 15,-1 0-15,1 0 0,0 0 16,0 0-16,0 0 0,0 21 16,-1 0-16,1-21 0,0 21 0,21 0 15,-21 1-15,0-1 0,0 0 16,-1 0-16,22 0 0,0 22 16,-21-22-16,21 0 0,0 0 0,0 21 15,0-20-15,0-1 0,0 0 16,0 0-16,0 0 0,0 0 0,21 1 15,1 20-15,-22-21 0,21 0 16,0-21-16,0 21 0,-21 1 16,21-22-16,0 21 0,1 0 0,-1-21 15,0 0-15,0 0 0,0 21 0,0-21 16,1 0-16,-1 0 0,21 0 16,-21 0-16,0 0 0,22 0 0,-22 0 15,0 0-15,21-21 0,-20 21 16,-1-21-16,0 21 0,0-21 15,0-1-15,0 22 0,1-21 0,-1 0 16,0 0-16,-21 0 0,0 0 16,0-1-16,0 1 0,0 0 0,0-21 15,0 21-15,0-22 0,0 22 0,0-21 16,-21-1-16,0 1 0,-22-21 16,22 41-16,0-20 15,-21 21-15,20 0 0,1 0 0,0 21 16,0 0-16,0-22 0,0 22 15,-1 0-15,1 0 0,0 0 0,0 0 16,0 22-16,0-22 16,-1 21-16,22 0 0,-21-21 0,0 21 15,0 0-15,21 0 16,-21 1-16,21-1 0</inkml:trace>
  <inkml:trace contextRef="#ctx0" brushRef="#br0" timeOffset="-173911.8">12065 15706 0,'21'0'15,"0"0"-15,0-21 16,1 21 0,-22-22-16,0 1 31,-22 21-31,1 0 16,0 0-16,0 0 15,21 21-15,0 1 16,21-22 15,0 0-15,0 0-16,1 0 15,-1-22-15,-21 1 0,21 21 16,-21-21-16,21 21 0,-21-21 16,0 0-1,-21 21 1,0 0-16,21 21 47,21-21-32,0 0-15,0 0 0,0 21 16,1-21-16,-1 0 0</inkml:trace>
  <inkml:trace contextRef="#ctx0" brushRef="#br0" timeOffset="-173536.01">13525 15219 0,'0'0'0,"-21"0"0,0-21 15,0 21-15,0-21 0,0-1 16,-1 22-16,1 0 0,0 0 16,0 0-16,0 0 0,-22 0 0,22 22 15,0-1-15,0 0 0,-21 0 16,20 0-16,1 22 0,0-22 0,0 21 16,0 0-16,21-20 0,-21 20 15,21 0-15,0 1 0,0-1 0,0 0 16,21-21-16,0 22 0,21-1 15,-21-21-15,1 0 0,20 1 0,-21-1 16,21 0-16,-20 0 0,20 0 16,0-21-16,-21 0 0,22 0 0,-1 0 15,0 0-15,-20-21 0,20 0 16,-21 21-16,21-21 0,1 0 0</inkml:trace>
  <inkml:trace contextRef="#ctx0" brushRef="#br0" timeOffset="-173120.25">13906 15515 0,'0'-21'16,"0"0"0,-21 21-16,0 21 15,0-21-15,0 21 16,21 0-16,-21 1 0,21-1 0,-22 21 16,22-21-16,-21 0 0,21 22 0,0-22 15,0 0-15,0 0 0,0 22 16,0-22-16,0 0 0,21 0 0,1-21 15,-1 21-15,0 0 0,0-21 16,21 0-16,-20 0 0,20 0 16,-21 0-16,21 0 0,-20-21 0,20 0 15,0 0-15,1 0 0,-22 0 16,0-1-16,21 1 0,-21 0 0,1-21 16,-22 21-16,0-1 0,0-20 15,0 21-15,0-21 0,0 20 0,-43-20 16,22 21-16,0 0 0,-43 0 15,43 21-15,-21 0 0,21 0 16,-22 0-16,22 0 0,-21 21 0,21 0 16,0 0-16,-1 0 0,1 0 15,0 1-15,21 20 0,-21-21 0,21 0 16,0 0-16,0 22 0,0-22 16,21 0-16,21 0 0,-20 0 15,-1-21-15,21 22 0,-21-1 0,22-21 16,-1 0-16,0 0 0</inkml:trace>
  <inkml:trace contextRef="#ctx0" brushRef="#br0" timeOffset="-172775.93">14774 15494 0,'0'-21'15,"0"42"-15,0-63 0,0 63 31,-21 0-31,21 0 0,0 0 16,-21 1-16,21 20 0,0-21 16,0 21-16,0 1 0,0-1 0,-21 0 15,21 1-15,-21-1 0,21 0 0,0 22 16,0-22-16,0 1 0,-22-1 16,22 21-16,-21-20 0,21-1 0,-21 0 15,21 1-15,0-1 0,0 0 16,-21-20-16,21 20 0,-21-21 0,21 21 15,0-20-15,0-1 0,0 0 16,-21 0-16,21 0 0,0 0 16,0-42-1,0 0 1,0-21-16,0 21 16,0-22-16,21 22 0</inkml:trace>
  <inkml:trace contextRef="#ctx0" brushRef="#br0" timeOffset="-172432.13">14690 15685 0,'0'-22'0,"0"44"0,-22-65 0,1 43 15,21-21-15,0 0 0,-21 21 16,21-21-16,-21 21 16,21-21-16,21 21 15,0-22 1,0 22-16,22 0 0,-1 0 15,-21 0-15,22 0 0,-1 0 0,0 22 16,22-1-16,-43 0 0,0 0 16,0-21-16,-21 21 0,0 0 15,0 1-15,0-1 0,0 0 16,-21 0-16,0 0 0,0 0 0,0-21 16,-22 22-16,22-1 0,0-21 0,-21 21 15,20 0-15,1-21 0,21 21 16,-21-21-16,21 21 15,0 1 1,21-22-16,0 0 0,1 0 16,-1 0-16,0-22 0,21 1 15,-21 0-15</inkml:trace>
  <inkml:trace contextRef="#ctx0" brushRef="#br0" timeOffset="-171844.46">15261 15642 0,'21'-21'16,"-42"42"-16,21-21 31,-21 21-31,21 1 0,0-1 16,-21 0-16,21 0 0,-21 0 15,21 0-15,0 22 0,0-22 16,0 0-16,0 0 0,21 0 0,0 1 16,0-22-16,0 0 0,22 0 15,-22 0-15,0 0 0,0 0 16,21-22-16,-20 1 0,20 21 15,-21-21-15,0-21 0,43-1 16,-22 22-16,-21-21 0,0 21 16,1-22-16,-1 22 0,0 0 0,0 0 15,0 0-15,-21 0 0,0 42 47,-21 0-47,0 0 0,0 0 0,0 0 16,-1 1-16,22-1 0,-21 21 15,0-21-15,0 0 0,0 22 0,21-22 16,0 21-16,-21 1 0,-1-22 0,22 21 16,-21-21-16,21 22 0,-21-1 15,21 0-15,-21-21 0,0 22 0,21-1 16,0-21-16,-21 22 0,-1-22 0,22 21 16,-21-21-16,21 22 15,0-22-15,0 21 0,-21-21 0,21 0 16,-21 1-16,21-1 0,-21 0 0,21 21 15,-21-42-15,21 21 0,-22 1 16,1-1-16,21 0 0,-21-21 0,0 0 16,0 21-16,0-21 0,-1 0 0,1 0 15,0 0-15,0 0 0,0-21 0,0 0 16,-1 21-16,-20-21 0,21 21 16,0-22-16,0 1 0,-1 21 0,22-21 15,-21 21-15,21-21 0,-21 21 16,21-21-16,-21 0 15,21-1-15,0 1 0</inkml:trace>
  <inkml:trace contextRef="#ctx0" brushRef="#br0" timeOffset="-170582.22">16044 15833 0,'21'0'0,"-42"0"0,64 0 0,-22 0 15,0 0-15,0 0 0,21-21 0,-20 21 16,-1-22-16,21 1 0,-21 0 16,22-21-16,-22 21 0,21-22 15,-21 1-15,22 0 0,-22-1 0,0 1 16,0 0-16,-21-1 0,0 1 16,0 0-16,0-1 0,0 1 15,0 21-15,-21 0 0,0-1 0,0 1 16,-1 0-16,1 21 0,0 0 0,0 0 15,0 0-15,0 21 16,-1 0-16,22 1 0,-21 20 16,0-21-16,21 21 0,-21 1 0,21 20 15,-21-20-15,0 20 0,21-21 16,0 22-16,0 21 0,0-22 0,0 22 16,0-22-16,0 22 0,0 0 15,0-1-15,0 64 0,0-63 16,0-21-16,0 20 0,0-20 0,0 20 15,0-20-15,0-1 0,0 1 16,0-1-16,0 1 0,0-22 0,0 1 16,0-1-16,0 0 0,0-21 0,0 1 15,21-1-15,0 0 0,0-21 16,0 0-16,0 21 0,1-21 0,20 0 16,-21 0-16,21 0 0,-20-21 15,-1 0-15,21 21 0,-21-21 16,0-22-16,1 22 0,-1 0 15,0-21-15,-21 20 0,0-20 0,0 0 16,0-1-16,0 1 0,0 0 0,0-1 16,0 1-16,-21-21 0,0 20 15,-1 1-15,-20 0 0,21-1 0,-21 1 16,20 0-16,-20 20 0,21 1 16,-21 0-16,20 0 0,1 21 0,0 0 15,0 0-15,0 0 0,42 0 47,0 0-47,0-21 0,22 21 16,-22-21-16,21-1 0,0 1 15,1-21-15,-1 21 0,0-22 0,1 22 16,-1-21-16,-21 0 0,22-1 16,-22 1-16,21 0 0,-42 20 0,21-20 15,-21 21-15,0 0 0,0 0 0,0-1 16,0 1-1,0 42 32,0 1-47,0-1 0,0 0 0,0 0 16,0 0-16,0 0 16,-21 1-16,21-1 0,0 0 15,0 0-15,0 0 0,0-42 31,0 0-15,0 0-16,0 0 0</inkml:trace>
  <inkml:trace contextRef="#ctx0" brushRef="#br0" timeOffset="-170233.35">16870 15346 0,'0'0'0,"-21"0"16,-1 0-16,22 21 16,-21-21-16,21 21 15,0 0 1,21-21 0,1 0-16,-1 0 0,0 0 15,0-21-15,0 21 16,0-21-16,1 21 0,-1-21 0,-21 0 15,0 0-15,0-1 0,0 1 16,0 0 0,-21 21-16,-1 0 0,1 0 15,0 0-15,0 0 16,0 0-16,0 0 0,-1 0 16,22 21-16,0 0 0,0 1 15,0-1 1,22-21-1</inkml:trace>
  <inkml:trace contextRef="#ctx0" brushRef="#br0" timeOffset="-169920.5">17674 14859 0,'0'0'0,"-21"0"16,0 0-16,0 0 0,-1 21 16,1 0-16,0 1 0,0-1 15,0 21-15,0 0 0,21 1 0,-22-1 16,1 22-16,21-22 0,-21 21 0,21 1 16,-21-1-16,21 1 0,0-22 15,0 22-15,0-1 0,-21-20 0,21-1 16,0 0-16,0 1 15,0-1-15,0 0 0,0 1 0,0-22 16,0 0-16,0 0 0,0 0 0,21-21 16,0 0-1,0-21-15,0 0 0,1 0 16,-1-22-16</inkml:trace>
  <inkml:trace contextRef="#ctx0" brushRef="#br0" timeOffset="-169520.07">17738 15579 0,'0'21'0,"0"0"0,0 0 16,0 0-16,0 1 15,0-1 1,21-21-16,0 0 16,0 0-16,0 0 0,0 0 0,1 0 15,-1 0-15,21 0 0,-21 0 16,0-21-16,1-1 0,20 22 0,-21-21 15,0 0-15,-21 0 0,21 0 16,1 0-16,-22-1 0,0 1 0,0 0 16,0-21-16,0 21 0,0-1 15,-22 1-15,1 21 0,0 0 16,0 0-16,0 0 0,-22 0 0,22 21 16,-21 1-16,21-1 0,0 0 15,-22 21-15,22-21 0,0 22 16,0 20-16,21-42 0,0 22 15,0-22-15,0 21 0,0-21 16,0 1-16,21 20 0,0-21 0,0 0 16,0 0-16,1 1 0,-1-1 0,0-21 15,0 21-15,0-21 0,22 0 16,-22 0-16,0 0 0,21 0 0,1 0 16,-22-21-16,21 21 0,0-21 0</inkml:trace>
  <inkml:trace contextRef="#ctx0" brushRef="#br0" timeOffset="-168967.66">20172 14753 0,'0'0'0,"0"-21"0,0 0 15,0 0-15,-21 0 0,-1-1 0,1 1 16,21 0-16,-21 21 0,0 0 16,0 0-16,0 0 0,-1 0 0,1 21 15,0 0-15,-21 22 0,21-22 16,-22 21-16,22 1 0,-21 20 0,-1-21 15,1 22-15,0-1 0,-1 1 0,1-1 16,0 1-16,21-1 0,-22-20 16,1 20-16,21 1 0,0-22 0,-1 0 15,1 1-15,0-1 0,21 0 16,0 1-16,0-22 0,0 21 0,0-21 16,0 22-16,0-22 0,0 21 15,0-21-15,0 1 0,0-1 0,0 0 16,0 21-16,21-42 0,0 21 15,1 1-15,-22-1 0,21-21 0,0 0 16,21 21-16,-21-21 0,1 0 0,-1 0 16,0 0-16,0 0 0,0 0 15,0 0-15,1-21 0,-1 21 0,-21-21 16,21 21-16,0-22 0,0 22 0,-21-21 16,21 21-16,1-21 0,-1 21 15,-21-21-15,21 21 0,0-21 16,0 0-16,0 21 0,-21-22 15,0 1-15,22 0 16</inkml:trace>
  <inkml:trace contextRef="#ctx0" brushRef="#br0" timeOffset="-168298.24">20722 15177 0,'0'-22'0,"-21"22"32,21 22-32,-21-1 0,21 0 15,-21 21-15,21-21 0,0 22 16,0-1-16,0 0 0,0 1 0,-22-1 16,22 0-16,0 1 0,0-1 0,0 0 15,0-20-15,0-1 0,0 21 16,0-21-16,0 0 0,0 1 15,0-44 17,22 1-17,-22 0-15,0-21 0,0 21 16</inkml:trace>
  <inkml:trace contextRef="#ctx0" brushRef="#br0" timeOffset="-167947.8">20659 15219 0,'21'-21'0,"-42"42"0,42-85 15,0 43-15,0 0 0,0 0 0,0 0 16,1 21-16,-1-21 0,21 21 0,-21 0 16,0 0-16,22 0 15,-22 0-15,21 0 0,-21 21 0,1 0 0,-1 0 16,0 0-16,-21 0 16,0 1-16,0 20 0,0-21 0,-42 0 15,20 22-15,-20-22 0,0 0 0,21 0 16,-22 0-16,-41 22 15,20-22-15,43-21 16,0 0-16,42 0 31,0 0-31,-21 21 16,42 0-16,-20-21 0,-1 21 16,0 0-16,21 1 0,-21-1 15,22-21-15,-1 21 0,-21 0 16,22-21-16,-22 21 0,21-21 0,-21 0 15,22 0-15,-22 0 0,21 0 0,-21 0 16,22 0-16,-1 0 0,-21-21 16,0 21-16,22-21 0</inkml:trace>
  <inkml:trace contextRef="#ctx0" brushRef="#br0" timeOffset="-167482.81">21675 15155 0,'0'-21'0,"0"42"0,0-63 0,0 21 15,-22 21 1,1 0-16,0 0 16,0 0-16,21 21 0,-21 0 0,0 0 15,-1 22-15,22-22 0,-21 21 0,21 1 16,0-1-16,0-21 0,0 85 16,0-64-16,0-21 15,0 22-15,0-22 0,0 0 16,0 0-16,0 0 15,0-42 17,0 0-32,0 0 0,0-21 15,0 20-15,0-20 0,0 0 16,21 21-16,-21-43 0,22 22 16,-1-1-16,0 1 0,0 0 0,0-1 15,0 1-15,22 0 0,-22 21 16,0-1-16,21 22 0,-20 0 0,-1 0 15,21 0-15,-21 22 0,0-1 16,1 21-16,-1-21 0,0 22 0,0-1 16,0 21-16,-21-20 0,0-1 0,0 22 15,0-22-15,0 0 0,0 1 16,0-1-16,0-21 0,-21 21 0,21-20 16,-21-1-16,0 0 0,21 0 15,-21 0-15,21 0 0,-22-21 16,1 0-16,0 0 0,0 0 15</inkml:trace>
  <inkml:trace contextRef="#ctx0" brushRef="#br0" timeOffset="-167272.33">21442 15431 0,'21'0'15,"0"0"1,0 0-16,0 21 0,1-21 15,20 0-15,-21 0 0,21 0 0,1 0 16,-1 0-16,0 0 0,22 0 16,-22 0-16,22 0 0,-22-21 15,0-1-15,22 22 0,-22-21 0,1 0 16,-1 0-16,-21 21 0,0-21 16,22 0-16,-43-1 0,21 1 0</inkml:trace>
  <inkml:trace contextRef="#ctx0" brushRef="#br0" timeOffset="-166644.35">22352 15240 0,'0'21'31,"0"-42"-31,0 63 0,0-20 16,0-1-16,0 0 0,0 0 16,0 21-16,0-20 0,0-1 0,0 0 15,0 21-15,0-21 0,0 1 16,0-1-16,0 0 0,0 0 16,0 0-16,0 0 15,-21-21 16,21-21-15,0 0-16,0 0 0,-21 0 16,21 0-16,0-1 0,0-20 0,0 0 15,0 21-15,0-22 0,0 1 16,21 21-16,0-22 0,-21 22 0,21 0 16,0 0-16,0 0 0,1 21 15,-1 0-15,0 0 0,0 0 16,0 21-16,0-21 0,1 21 0,-22 0 15,0 0-15,0 22 0,0-22 16,21 0-16,-21 0 0,0 0 0,0 1 16,21-1-16,-21 0 0,0 0 0,0 0 15,0 0-15,21-21 0,-21 22 16,0-44 31,21 1-47,-21 0 0,21 0 0,-21 0 15,22-22-15,-22 22 16,21-21-16,0 0 0,0-1 0,0 1 16,0 21-16,1-22 0,-1 1 15,0 21-15,0 0 0,21 0 0,-20-1 16,-1 22-16,0 0 0,0 0 0,0 0 16,0 22-16,1-1 0,-1 0 15,-21 21-15,0 1 0,21-1 0,-21 0 16,0 1-16,0-1 0,0 0 15,0-21-15,0 22 0,0-1 0,0-21 16,0 0-16,0 22 0,0-22 16,0 0-16,0 0 0,0 0 15,0 1-15,0-1 0,0 0 16,0 0-16,0 0 31</inkml:trace>
  <inkml:trace contextRef="#ctx0" brushRef="#br0" timeOffset="-166362.91">23474 15790 0,'0'22'15,"0"-1"1,0 0-16,0 0 15,0 0 1,0 0-16,0 1 0,0-1 16,0 0-16,-21 0 0,21 0 0,0 0 15,-22-21-15,1 22 0,0-1 16,21 0-16,-21-21 0,0 21 0,0 0 16,-1-21-16,1 0 15,21 21-15,-21-21 0,0 0 0,0 0 16,0 0-16,21-21 15</inkml:trace>
  <inkml:trace contextRef="#ctx0" brushRef="#br0" timeOffset="-165696.59">24299 15473 0,'0'-42'15,"0"20"-15,0 1 0,21 0 16,1 0-1,-1 0-15,0 0 0,0 21 0,0 0 16,0-22-16,1 22 0,-1 0 16,0 0-16,0 22 0,0-1 15,0-21-15,1 42 0,-22-21 0,21 0 16,0 1-16,-21 20 0,21-21 16,-21 21-16,0-20 0,0-1 0,0 0 15,0 0-15,0 0 0,0 0 0,-21 1 16,0-1-16,0-21 0,21 21 15,-22-21-15,22-21 47,22 0-47,-22-1 0,21-20 16,0 21-16,0 0 0,21-22 16,-20 1-16,-1 21 0,21-21 15,-21-1-15,22 22 0,-1 0 0,-21-21 16,21 20-16,-20 22 0,20-21 15,-21 0-15,0 21 0,0 0 0,1 0 16,-22 21 0,0 0-16</inkml:trace>
  <inkml:trace contextRef="#ctx0" brushRef="#br0" timeOffset="-165312.16">25188 15706 0,'0'0'0,"21"21"0,1-21 0,-1 0 16,0 0-16,0 0 16,0 0-16,0 0 0,1 0 0,20-21 15,-21 0-15,0-1 0,22 1 16,-22 0-16,0 0 0,0 0 0,0 0 16,-21-22-16,0 22 0,0-21 15,0 21-15,0-22 0,0 22 16,0 0-16,0 0 0,0 0 0,-21 21 15,0 0-15,0 0 0,0 0 16,-1 0-16,1 21 0,0 0 0,0 0 16,0 0-16,0 0 0,-1 1 0,22 20 15,0-21-15,0 0 0,0 22 16,0-22-16,0 0 0,0 0 0,0 0 16,0 0-16,0 1 0,22-1 15,-1 0-15,0 0 0,-21 0 0,21-21 16,0 21-16,22-21 0,-22 0 15,0 0-15,21 0 0,1 0 16,-22 0-16,21 0 0,0 0 0,1 0 16,-1 0-16,64-42 0</inkml:trace>
  <inkml:trace contextRef="#ctx0" brushRef="#br0" timeOffset="-164666.71">26247 15431 0,'0'-22'0,"0"44"0,0-65 0,-22 22 15,1 21-15,0 0 0,0 0 16,0 0-16,0 0 0,-22 0 16,22 21-16,0 0 15,0 1-15,0-1 0,-1 0 0,1 0 16,0 0-16,0 22 0,21-22 16,-21 0-16,21 0 0,0 0 0,0 0 15,0 1-15,0-1 0,0 0 0,21 0 16,0-21-16,0 21 0,0-21 15,1 0-15,-1 0 0,0 0 0,0 0 16,0 0-16,0 0 0,1 0 0,-1-21 16,0 0-16,0 0 15,0 0-15,-21-1 0,0 1 0,0 0 16,21 0-16,-21 0 0,22 0 16,-22-1-16,21-20 15,-21 21-15,0 42 31,0 0-31,0 0 16,0 1-16,0-1 0,0 0 16,0 0-16,0 21 0,-21-20 0,21 20 15,-22-21-15,22 21 0,-21 1 0,21-1 16,0 0-16,-21 1 0,0-1 16,21 0-16,-21 1 0,0 20 0,21-20 15,-22-1-15,1 0 0,21-21 16,-21 22-16,21-1 0,-21-21 0,0 43 15,21-43-15,0 0 16,0 0-16,0 0 16,0 1-16,21-44 47,0 1-47,0 0 0,0 21 0,-21-42 15,43 21-15,-22-1 0,0-20 16,0 21-16,0-21 0,22 20 15,-22-20-15,0 21 0,0-21 0,0 20 0,1 1 16,-22 0-16,0 0 16,0 0-16,0 0 15,0-1-15,0 1 16,0 0-16</inkml:trace>
  <inkml:trace contextRef="#ctx0" brushRef="#br0" timeOffset="-164227.72">26374 14817 0,'0'0'0,"0"21"0,0 0 15,0 0-15,0 0 0,0 1 16,0-1-16,0 0 16,0 0-16,0 0 15,0-42 16,0 0-15,0 0-16,0 0 16,0-1-16,0 1 15,0 0-15,21 0 0,-21 0 0,21 21 16,-21-21-16,21 21 16,0 0-16,-21-22 0,21 22 15,1 0 1,-1 0-16,-21 22 15</inkml:trace>
  <inkml:trace contextRef="#ctx0" brushRef="#br0" timeOffset="-163012.3">27284 15367 0,'0'0'0,"0"-85"15,0 43-15,0 21 16,0-21-16,0 20 0,0-20 16,21 21-16,-21 0 0,21-22 0,0 22 15,-21 0-15,21-21 0,-21 21 0,22 21 16,-1-43-1,-21 64 1,0 1-16,-21 20 16,-1-21-16,1 43 0,0-22 0,-21 0 0,21 22 15,-1-1-15,1-20 0,0 20 16,-21-21-16,21 22 0,-1-22 16,1 1-16,0-22 0,0 21 0,21-21 15,-21 0-15,21 1 0,-21-1 16,21 0-16,0-42 31,0 0-15,0-1-16,0 1 0,0 0 15,0-21-15,0 21 0,0-22 0,0 1 16,0 21-16,0-22 0,0 22 0,0 0 16,21 42 15,-21 0-31,21 1 0,-21-1 15,0 0-15,21 0 0,0 0 0,-21 0 16,21 1-16,1-1 0,-1-21 16,-21 21-16,21 0 0,0-21 0,0 0 15,0 21-15,1-21 0,-1 0 0,0 0 16,21 0-16,-21 0 0,1 0 16,-1 0-16,0-21 0,0 21 0,0-21 15,0 0-15,-21 0 0,22-1 16,-22 1-16,0 0 0,0 0 0,0 0 15,21-22-15,-21 22 0,0 0 16,0 0-16,21 21 0,-21-21 16,0 42-1,0 0-15,0 0 16,0 0-16,0 22 0,0-22 0,-21 0 16,21 0-16,0 0 0,0 1 15,0-1-15,0 21 16,21-21-16,0 0 15,0-21-15,0 0 0,1 0 16,-1 0-16,0 0 0,0 0 0,21 0 16,-20-21-16,-1 0 0,0 0 15,21 0-15,-21 0 0,-21-1 0,22 1 16,-22-21-16,0 21 16,0-22-16,0 22 0,0 0 0,0 0 15,-22 0-15,1 0 0,0-1 16,0 22-16,0 0 0,0 0 0,-1 0 15,1 0-15,0 0 0,0 22 0,0-22 16,21 21-16,0 0 0,-21 0 16,21 0-16,0 0 0,0 1 15,0-1-15,0 0 16,0 0-16,0 0 0,21 0 0,0-21 16,0 0-16,0 0 0,0 0 15,22 0-15</inkml:trace>
  <inkml:trace contextRef="#ctx0" brushRef="#br0" timeOffset="-162734.34">28554 15240 0,'-64'0'15,"43"0"-15,0 21 16,0 0-16,0 1 15,-1-1-15,22 0 0,-21 0 16,21 0-16,0 0 0,0 1 16,0-1-16,0 0 0,0 0 0,0 0 15,0 0-15,0 1 0,0-1 16,21-21-16,-21 21 16,22-21-16,-1 0 0,0 0 0,0 0 15,0 0-15,0-21 16,1 21-16,-1-21 0,21-1 0,-21 1 15</inkml:trace>
  <inkml:trace contextRef="#ctx0" brushRef="#br0" timeOffset="-162323.83">28998 14563 0,'43'21'16,"-22"0"-16,0 21 0,0-20 16,0 20-16,0 0 0,22 22 15,-22-22-15,0 22 0,0-1 0,22 1 16,-22-1-16,0 1 0,0-1 15,-21 149-15,0-149 16,0-20-16,0 20 0,-21 1 0,0-22 16,0 0-16,-1 1 0,-20-1 15,0 0-15,21-21 0,-22 22 16,1-22-16,0 0 0,20 0 16,1 0-16,0 1 0,0-22 0,0 0 0,21 21 15,-21-21-15,21-21 31,0-1-31,0 1 0,21 0 16,0 0-16,0 0 0,0-22 16,22 22-16,-22 0 0</inkml:trace>
  <inkml:trace contextRef="#ctx0" brushRef="#br0" timeOffset="-162048.89">30268 15409 0,'0'-21'0,"0"0"16,-21 21-16,21-21 15,-21 21-15,0 0 31,21 21-15,-21-21-16,21 21 16,0 0-16,0 1 15,0-1-15,-22 0 16</inkml:trace>
  <inkml:trace contextRef="#ctx0" brushRef="#br0" timeOffset="-161794.89">30226 15875 0,'0'21'0,"0"-42"0,0 63 16,0-20-16,0-1 16,0 0-16,0 0 0,-21-21 15,0 21-15,-1 0 16,22 1-16,-63-1 15,42 0-15,0-21 16,-1 0-16,1 0 0,0 21 0,0-21 16,0 21-16,-22-21 0,22 0 0,0 0 15,-21 0-15,21 21 0,-22-21 16,22 0-16</inkml:trace>
  <inkml:trace contextRef="#ctx0" brushRef="#br0" timeOffset="-122531.14">3619 16510 0,'22'0'157,"-22"21"-142,42 22 1,0-1-16,1 0 15,-1 1 1,21 20-16,22 1 16,0-43-1,21 0-15,-1 0 16,44-21 0,-22 0-16,42-21 15,-21-21-15,0 20 16,0-41-1,-42 42-15,21-22 16,-21 1 0,21 0-16,-42 42 15,42-43 1,-43 22-16,65 0 16,-44 0-1,22 0-15,0 0 16,-42 21-1,0 0-15,-1 0 16,-20 0-16,21 0 16,-22 0-1,-21 21-15,22 21 16,-43-21 0,21 22-16,1-1 15,-1 21 1,0 22-16,1-21 15,-22-22-15,21 0 16,-42 22 0,21-22-16,1-42 15,-22 42 1,0-20 15,21-22 79,-21-22-110,42 1 15,-21-21 1,43-22-16,-1 22 15,64-21 1,21 20-16,22 43 16,20 0-16,1 21 15,-43 43 1,0 21 0,0-1-16,-21 22 15,43 21-15,-1 0 16,21 42-1,-20-42-15,-43-42 16,-43 0 0,-20-43-16,-43-21 15,0 0 1,0-21-16,1-21 62,-22-106-46,0 21-16,0-42 16,0 42-1,0 1-15,0 62 16,0 22-16,0 0 16,0 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7T04:43:07.3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2223 0,'21'0'15</inkml:trace>
  <inkml:trace contextRef="#ctx0" brushRef="#br0" timeOffset="6045.97">1460 656 0,'0'-21'0,"0"0"0,0 0 15,0 0-15,0 42 47,0 0-31,0 0-16,0 21 0,0 1 15,0-1-15,0 22 0,0-22 0,0 21 16,0-20-16,-21 20 0,21-20 16,0-1-16,-21 0 0,21 1 15,0-1-15,0-21 16,0 21-16,0-20 0,0-1 0,0 0 16,0 0-16,0 0 15,0-42 16,0 0-31,0 0 16,0 0-16</inkml:trace>
  <inkml:trace contextRef="#ctx0" brushRef="#br0" timeOffset="6407.73">1778 1143 0,'0'0'0,"0"21"0,0 0 15,21-21 1,0 0 0,0 0-1,1-21 1,-1 0-16,-21 0 0,0 0 15,0 0 1,-21 21 15,-1 0-31,1 0 0,21 21 16,0 0-16,-21-21 16,21 21-16,0 0 15</inkml:trace>
  <inkml:trace contextRef="#ctx0" brushRef="#br0" timeOffset="6977.4">3196 529 0,'0'0'0,"21"0"0,-21-21 0,0 0 16,0 0-16,0 0 31,0 42-16,0 0 1,0 0-16,0 21 0,0-20 0,-21 20 16,21 0-16,-21 22 0,0-22 15,21 22-15,-21-22 0,-1 21 16,1-20-16,21 20 0,-21-20 0,0 20 16,0-21-16,0 1 0,21-1 15,-22-21-15,22 22 0,-21-22 0,21 0 16,0 0-16,0 0 0,0-42 47,0 0-47,0 0 15,0-22-15,21 22 0,1-21 16,-22 0-16,0-1 0,21 1 16,0-22-16</inkml:trace>
  <inkml:trace contextRef="#ctx0" brushRef="#br0" timeOffset="7275.24">3217 529 0,'21'-21'0,"-42"42"0,42-63 0,1 21 16,-1 21-1,-21 21 1,21-21-16,-21 42 0,0-21 16,0 1-16,21 20 0,-21 0 15,0 22-15,0-22 0,0 22 16,0-22-16,0 21 0,0-20 0,0 20 15,0-20-15,0 20 0,0-21 16,0 1-16,0-1 0,0-21 0,0 22 16,-21-22-16,21 0 0,0 0 15,0 0-15,0 0 0,0-42 47,0 0-47,0 0 16,0 0-16,0 0 15</inkml:trace>
  <inkml:trace contextRef="#ctx0" brushRef="#br0" timeOffset="7469.12">2963 1228 0,'0'21'15,"21"-21"1,1 0-16,-1 0 15,0 0-15,0 0 0,21 0 16,-20 0-16,20-21 0,-21 21 0,21-21 16,1 21-16,-22-22 0,21 22 0,22-42 15,-43 21 1,21 21-16,-21-21 0,22 0 0</inkml:trace>
  <inkml:trace contextRef="#ctx0" brushRef="#br0" timeOffset="7948.36">3662 931 0,'0'-21'0,"21"21"16,-21 21 0,0 1-1,0-1-15,0 0 0,0 0 16,0 21-16,0-20 16,0-1-16,0 21 0,0-21 0,0 0 15,0 1-15,0 20 0,0-21 16,0 0-16,0 0 0,0 1 15,0-1-15,21-21 16,0 0-16,0 0 16,1 0-16,-1 0 0,0 0 15,0-21-15,0 21 0,0-22 16,1 1-16,-22 0 0,21 0 0,0-21 16,0 20-16,-21 1 0,0-21 15,21 21-15,0 0 0,-21-22 0,0 22 16,0 0-16,22 0 15,-22 0-15,0-1 0,0 44 32,0-1-17,0 21-15,0-21 0,0 0 16,0 22-16,0-22 0,0 0 0,0 21 16,0-20-16,0-1 0,0 0 15,0 0-15,0 0 0,0 0 16,21 1-16,0-22 0,0 0 15,0 0-15,0 0 16,1 0-16,-1 0 0,0 0 0,0-22 16,0 1-16,0 0 0,1 0 15,-1-21-15</inkml:trace>
  <inkml:trace contextRef="#ctx0" brushRef="#br0" timeOffset="8249.14">4508 487 0,'0'0'0,"-21"0"16,0 0-1,21 21-15,-21 0 16,21 0-16,0 22 0,0-1 16,0-21-16,-21 43 0,21-22 15,0 0-15,-21 22 0,21-22 0,0 1 16,0 20-16,0-21 0,-22 1 15,22-1-15,-21 0 0,21-20 0,0 20 16,0-21-16,0 0 0,0 0 16,0 1-16,0-1 0,0 0 0,21-21 31,1 0-31,-1 0 16,0-21-16,0 0 0,0-1 15,0 1-15,1 0 0</inkml:trace>
  <inkml:trace contextRef="#ctx0" brushRef="#br0" timeOffset="8639.92">4847 974 0,'-21'21'32,"0"0"-32,0 0 15,-1 0-15,22 1 0,-21-1 0,21 21 16,-21-21-16,21 0 0,-21 1 15,21-1-15,0 0 0,0 0 0,0 0 16,0 0-16,0 1 16,21-22-16,0 0 15,0 0-15,1 0 16,-1 0-16,21 0 0,-21-22 0,0 1 16,22 21-16,-22-21 0,0 0 15,21 0-15,-20 0 0,-22-22 0,0 22 16,21 0-16,-21 0 0,0-22 15,0 22-15,0 0 0,0 0 0,-21 0 16,-1 21-16,22-21 0,-21 21 16,0 0-16,0 0 0,0 0 15,0 0-15,-1 0 0,1 0 0,0 0 16,0 0-16,0 21 0</inkml:trace>
  <inkml:trace contextRef="#ctx0" brushRef="#br0" timeOffset="8939.76">4403 741 0,'0'0'0,"-22"0"0,44-21 47,20 21-47,-21 0 0,21 0 16,1 0-16,-1-21 0,22 21 0,-22 0 15,0 0-15,22 0 0,-22 0 16,0 0-16,1-22 0,-22 22 16,21 0-16,-21 0 0,1 0 0,-1 0 15,0 0 1,0 0-16,-21 22 15,-21-22 17,21 21-32</inkml:trace>
  <inkml:trace contextRef="#ctx0" brushRef="#br0" timeOffset="11784.53">6413 847 0,'22'0'0,"-1"21"0,0-21 32,0 0-32,0 0 0,0 0 15,1 0-15,-1-21 0,0 21 16,0-21-16,0-1 0,22 1 16,-22 21-16,21-21 0,-21 0 0,22-21 15,-22 20-15,0 1 0,0 0 0,0 0 16,-21-21-16,0 20 0,0 1 15,0-21-15,0 0 16,-21-1-16,0 22 0,0 0 16,0 0-16,-22 21 0,22-21 0,-21 21 15,21 0-15,-22 0 0,1 0 16,0 0-16,20 21 0,-20 0 0,0 0 16,21 0-16,-22 22 0,22-22 15,0 21-15,0 0 0,0-20 0,21 20 16,0 0-16,0-21 0,0 22 15,0-22-15,0 0 0,0 0 0,0 0 16,21 1-16,0-1 16,0 0-16,0 0 0,0 0 0,1 0 0,-1 1 15,0-1-15,21-21 16,-21 21-16,1 0 0,-1 0 0,0-21 16,0 21-16,21 1 0,-20-1 15,-1-21-15,0 21 0,0 0 0,0 0 16,0-21-16,1 21 0,-22 1 15,0-1-15,0 0 0,0 0 16,-22 0-16,1-21 16,-21 21-16,0 1 0,-1-22 0,1 21 15,-22-21-15,22 0 0,0 0 0,-22 0 0,22 0 16,0 0-16,20 0 0,-20 0 16,0 0-16,21-21 0,-1-1 15,-20 1-15,21 0 0,0-21 16,0 21-16,-1-1 0,22 1 0,0 0 15,0 0-15,-21 21 0,21-21 16,21 21 0,1 21-16,-22 0 15,21 0-15,0 0 0,0 1 0,0-1 16,0 0-16,1 0 0,-1 0 16,0 0-16,0 1 0,0-1 0,0 0 15,1 0-15,-1 0 0,0 0 16,21 1-16,-21-22 0,1 0 0,-1 21 15,21-21-15,-21 0 16,22 0-16,-22 0 0,21 0 0,0-21 16,1-1-16,-1 22 0,-21-21 0,22 0 15,-1 0-15,0 0 0,-21-22 16,1 22-16,20 0 0,-21-21 0,-21 21 16,21-22-16,-21 22 0,21 0 15,-21-21-15,0 20 0,0 1 16,0 0-16,0 42 31,0 0-15,0 1-16,0 20 0,0-21 0,0 0 15,0 0-15,0 22 16,0-22-16,0 0 0,0 0 0,0 0 16,0 1-16,0-1 0,0 0 15,22-21-15,-22 21 0,21-21 0,0 0 16,0 0-16,0 0 0,0 0 15,22 0-15,-22-21 16,0 0-16,0 0 0,0 21 16,1-22-16,-1-20 0,0 21 0,0 0 15,-21 0-15,0-22 0,21 22 16,0-21-16,-21 21 0,0-1 0,0-20 16,22 21-16,-22 0 15,0 42 16,0 0-31,0 21 16,0-20-16,0-1 0,0 21 16,0-21-16,0 22 0,-22-22 0,22 0 15,0 0-15,0 21 0,0-20 16,0-1-16,22 0 0,-1-21 16,0 0-16,0 0 0,0 0 0,0 0 15,1 0-15,20 0 0,-21 0 16,21 0-16,22-42 15,-43 20-15,21 22 0,-20-21 16</inkml:trace>
  <inkml:trace contextRef="#ctx0" brushRef="#br0" timeOffset="12456.15">8107 1037 0,'0'-63'16,"0"42"-16,0-1 15,0 1-15,-21 0 16,-1 21-16,1 0 0,0 0 15,0 0-15,0 0 16,0 21-16,-1 0 0,1 1 0,0-1 16,0 0-16,0 21 15,21-21-15,-21 22 0,21-1 0,-22-21 16,22 0-16,0 22 0,0-22 16,0 0-16,0 0 0,0 0 15,22-21-15,-1 0 0,0 0 16,0 0-16,21 0 0,-20 0 15,-1-21-15,0 21 0,0-21 16,21 0-16,-20 0 0,-1 0 0,-21-1 16,21-20-16,-21 21 0,21 0 0,-21 0 15,0-22-15,0 22 0,0 0 16,0 0-16,0 0 16,0 42 15,0 0-31,0 0 0,0 0 15,0 22-15,0-22 0,0 21 0,0 0 16,0 1-16,0-1 0,0 0 16,0 1-16,-21 20 0,21-20 0,0 20 15,0 1-15,0-22 0,0 21 16,0 1-16,0-1 0,0 1 0,21-1 16,-21-20-16,0 20 0,0 1 0,0-22 15,0 0-15,0 22 0,0-22 16,0 1-16,0-1 0,0-21 0,0 21 15,0-20-15,-21-1 0,0-21 16,0 21-16,-1-21 16,1 0-16,0-21 0,0 0 15,0-1-15,0-20 0,-1 0 0,22 21 16,-21-43-16,21 22 0,-21-1 16,21-20-16,0-1 0,0 1 0,0-1 15,0 1-15,0-1 16,21 1-16,0-1 0,1 22 0,-1-21 15,0 20-15,0 1 0,21 21 0,22-64 16,-1 43-16,-41-1 16,20 22-16,-21 0 15,21 21-15,-20-21 0,20 0 0</inkml:trace>
  <inkml:trace contextRef="#ctx0" brushRef="#br0" timeOffset="13201.6">8848 1016 0,'0'-42'15,"0"21"-15,0-1 0,0 1 0,0 0 16,-22 0 0,1 21-16,0 0 0,0 0 0,0-21 15,0 21-15,-1 0 0,1 0 16,0 21-16,0 0 0,-21 0 0,20 0 15,1 1-15,0 20 0,0-21 16,0 21-16,0-20 0,-1 20 16,1 0-16,21-21 0,0 22 0,0-22 15,0 0-15,0 0 0,0 0 0,0 1 16,21-1-16,1-21 0,-1 0 16,0 0-16,0 0 0,21 0 0,-20 0 15,20 0-15,-21 0 0,21-21 16,-20-1-16,20 22 0,-21-21 0,0 0 15,0 0-15,1-21 0,-1 20 0,-21 1 16,0-21-16,21 21 16,-21 0-16,21-1 0,-21 1 0,0 0 15,0 0-15,0 42 32,0 0-17,0 0-15,0 22 0,0-22 0,0 21 16,0 1-16,0-1 0,0 0 15,0 1-15,0 20 0,-21-21 0,21 22 16,0-22-16,-21 22 0,21-1 16,0 1-16,0-1 0,-21-20 0,-1 20 15,22 1-15,-21-22 0,21 0 16,0 22-16,-21-22 0,21 0 16,-21 1-16,0-1 0,21 0 0,0 1 15,-21-1-15,21 0 0,-22-20 0,1 20 16,21-21-16,-21 0 0,0 0 15,0 1-15,0-1 0,-1 0 16,1-21-16,0 0 0,0 0 16,21-21-16,-21 0 0,21-1 15,0-20-15,0 0 0,0-1 0,0-20 16,0 21-16,0-22 0,0-21 16,0 22-16,0-22 0,0 1 0,21 20 15,0-21-15,-21 22 0,21-1 16,0 1-16,1 21 0,-1-22 15,0 22-15,21-1 0,-21 1 0,1 0 16,-1 21-16,21-22 0,-21 1 16,0 21-16,22-22 0,-22 22 0,0-21 15,21 21-15,-20 0 0</inkml:trace>
  <inkml:trace contextRef="#ctx0" brushRef="#br0" timeOffset="13575.66">9165 974 0,'21'0'62,"0"0"-62,1-21 0,-1-1 16,0 22-16,0-21 0,-21 0 15,21 21-15,0-21 0,-21 0 16,0 0-16,0-1 16,-21 22-1,0 0-15,0 0 16,0 0-16,0 22 0,-1-1 0,1-21 16,0 42-16,0-21 0,21 0 15,0 1-15,-21 20 0,21-21 0,0 0 16,0 0-16,0 1 0,0-1 15,0 0-15,0 0 0,21-21 0,-21 21 16,21-21-16,0 0 0,0 0 16,1 0-16,-1 0 0,0-21 15,0 21-15,21-21 0</inkml:trace>
  <inkml:trace contextRef="#ctx0" brushRef="#br0" timeOffset="13990.43">9864 762 0,'0'0'0,"-22"0"16,1 0-1,0 0-15,0 0 16,-21 0-16,20 0 0,1 21 0,0 0 16,0 1-16,0-1 0,0 0 15,21 0-15,0 0 0,0 0 16,0 1-16,0-1 15,21-21-15,0 21 16,0-21-16,0 0 0,0 0 16,1 21-16,20 0 0,-21-21 0,0 0 15,0 21-15,1-21 0,-1 22 16,0-22-16,-21 21 0,0 0 16,0 0-16,0 0 0,-21 0 15,0 1-15,-22-22 16,22 21-16,-21-21 0,-1 0 0,22 21 15,-21-21-15,0 0 0,20 0 16,1 0-16,0 0 0,0 0 0,0 0 16,0 0-1,21-21 1,21 21 0,0-21-16,0-1 0,0 22 0,0-21 15</inkml:trace>
  <inkml:trace contextRef="#ctx0" brushRef="#br0" timeOffset="15422.31">10266 423 0,'0'0'0,"-21"-21"0,21 0 0,-22 21 16,1 0-1,21 21 1,0 0-16,0 1 0,0 20 16,0-21-16,0 21 0,0 1 0,0-1 15,0 0-15,0 1 0,0 20 16,0-20-16,0 20 0,0-21 16,0 22-16,0-22 0,0 1 0,0-1 0,0 0 15,0-21-15,0 22 0,0-22 16,0 0-16,0 0 0,0 0 15,21-21 1,1 0-16,-1 0 16,0-21-16,0 0 0,-21 0 15,21 21-15,0-21 0,1 0 0,-1-22 16,0 22-16,0 0 0,0-21 0,0 20 16,1-20-16,-22 21 0,0-21 15,21 20-15,-21 1 0,21 0 16,-21 0-16,0 0 0,-21 42 31,0 0-15,21 0-16,-22 0 15,22 1-15,0-1 0,0 0 16,0 0-16,0 21 0,0-20 0,0-1 16,0 0-16,0 0 0,0 0 15,0 0-15,0 1 0,0-1 16,22 0-1,-1-21-15,0 0 16,0 0-16,0 0 0,0 0 0,1 0 16,20 0-16,-21-21 0,0 21 0,0-21 15,1 21-15,-1-22 0,0 1 0,0 21 16,0-21-16,0 0 16,1 0-16,-22 0 0,0-22 0,21 22 15,-21 0-15,21 0 0,-21 0 16,0-1-16,0 44 47,0-1-47,0 0 0,0 0 15,-21 0-15,21 0 0,0 1 16,0 20-16,0-21 16,0 0-16,0 0 0,0 1 15,0-1-15,21-21 16,0 0-1,0 0-15,0 0 16,1-21-16,-22-1 16,0 1-16,0 0 15,0 0-15,0 0 0,-22 0 16,22-1-16,-21 1 0,0 0 16,21 0-16,-21 21 0,21-21 15,-21 21-15,21-21 31,21 21-31,0-22 16,0 22-16,0 0 16,1-21-16,-1 21 0,0-21 0,21 21 15,-21-21-15,1 21 0,-1 0 16,21 0-16,-21 0 0,0 0 0,1 0 16,-1 0-16,0 0 0,0 0 15,-21 21-15,21 0 0,0 0 16,-21 1-16,0-1 0,0 0 15,0 0-15,0 0 0,0 0 0,0 1 16,0-1-16,0 0 0,0 0 0,0 0 16,0 0-16,0 1 15,0-1-15,0 0 16,0 0-16,-21-21 0,0 0 47,21-21-32,0 0-15,0 0 0,0-1 16,0 1-16,0 0 0,0 0 16,21 0-16,0-22 0,-21 22 0,22-21 15,-1 21-15,0 0 0,0-22 16,-21 22-16,21 0 0,0 0 0,22 0 16,-22-1-16,0 1 15,0 21-15,0 0 0,22 0 0,-22 0 16,0 0-16,0 0 0,0 0 0,-21 21 15,0 1-15,22-1 0,-22 21 16,0-21-16,0 22 0,0-22 0,0 21 16,0-21-16,0 22 0,0-22 15,0 0-15,0 0 0,0 21 0,-22-42 16,22 22-16,0-1 0,0 0 16,0 0-16,0-42 46,-21 0-30,21 0-16</inkml:trace>
  <inkml:trace contextRef="#ctx0" brushRef="#br0" timeOffset="15771.63">11028 466 0,'0'0'0,"-21"0"0,-43 21 16,64 0 0,21-21 15,0 0-31,1 0 0,-1 0 15,0 0-15,0 0 0,-21-21 16,0 0 0,0 0-16,0-1 15,-21 22 48,0 0-63</inkml:trace>
  <inkml:trace contextRef="#ctx0" brushRef="#br0" timeOffset="16072.42">10139 656 0,'21'0'0,"0"0"16,0 0-16,0 0 0,1 0 0,-1 0 16,0 0-16,0-21 0,21 21 15,-20 0-15,20 0 0,-21-21 16,0 21-16,0 0 0,1 0 15,-1 0-15,0 0 0</inkml:trace>
  <inkml:trace contextRef="#ctx0" brushRef="#br0" timeOffset="16823.52">12975 1016 0,'-21'0'0,"42"0"0,-63 0 16,21 0-16,-1 0 15,1 0 1,42 0 15,1-21-31,20 21 0,-21 0 0,21 0 16,1 0-16,-1 0 0,22-21 15,-22 21-15,21-21 0,1 21 0,-22 0 16,22 0-16,-1 0 0,-20-22 0,-1 22 16,21 0-16,-20 0 0,-1 0 15,0 0-15,1 0 0,-22 0 0,0 0 16,21 0-16,-20 0 0,-1 0 16,0 0-16,-42 0 46,0 0-46,-1 0 16,1 0-16,0 0 0,0 0 16,0 0-16,0 0 0,-1 22 15,1-22-15,0 21 0</inkml:trace>
  <inkml:trace contextRef="#ctx0" brushRef="#br0" timeOffset="17173.32">12954 1058 0,'0'0'15,"-21"0"-15,42 0 32,21 0-17,-21 0-15,1 0 0,20 0 16,0 0-16,1 0 0,-1 0 15,0 0-15,22 0 0,-22-21 0,22 21 16,-22 0-16,0 0 0,22 0 16,-22 0-16,0 0 0,1-21 0,-1 21 15,-21 0-15,22 0 0,-22 0 16,21 0-16,-21 0 0,0-21 0,1 21 16,-1 0-16,0 0 15,-21-21 1,0 0 15</inkml:trace>
  <inkml:trace contextRef="#ctx0" brushRef="#br0" timeOffset="17700.05">13822 656 0,'-21'0'0,"-1"0"16,22 21 15,0 1-31,22-1 16,-1-21-16,0 21 0,0-21 15,0 21-15,0 0 0,1-21 16,20 21-16,-21 1 0,0-22 0,22 21 16,-22-21-16,21 0 0,-21 21 15,0-21-15,22 0 0,-22 0 16,0 0-16,0 0 0,0 0 0,-42 0 47,0 21-32,0-21-15,-21 21 0,20-21 0,1 21 16,-21 1-16,21-1 0,-22 0 16,22 0-16,-21 0 0,0 0 0,-1 22 15,22-22-15,-21 0 0,21 0 16,-22 22-16,22-22 0,0 0 0,-21 0 16,20 0-16,1 0 0,0 1 0,0-22 15,0 21-15,21 0 0,-21 0 16,-1-21-1,22 21-15,22-21 47</inkml:trace>
  <inkml:trace contextRef="#ctx0" brushRef="#br0" timeOffset="34831.48">15219 1037 0,'0'0'0,"-43"0"0</inkml:trace>
  <inkml:trace contextRef="#ctx0" brushRef="#br0" timeOffset="35764.33">15240 3577 0,'0'-381'0,"0"762"0,0-1164 0,0 423 15,21 43-15,-21 84 0,0 21 16,21 43-16,0 63 0,1 21 0,-1 1 16,0 41-16,0 1 15,0 0-15,0-1 0,1 22 0,-1-21 16,0 21-16,21 0 0,-21-22 16,1 22-16,-1-21 0,-21 21 0,21-22 15,0 22-15,-21-21 0,0 21 16,0-22-16,0 22 0,0-21 0,0 21 15,0-43-15,0 43 16,0 0-16,0 0 0,-21-1 0,0 1 16,21 0-16,-21 0 15,-1 0-15,1 21 16,0 21 0,42 0-16,-21 21 15,0-20-15,0 20 0,0 0 16,0 1-16,0-1 0,0 21 0,0 64 15,0-42-15,0-21 16,-21 20-16,21 1 0,-21-22 0,21 22 16,-21-21-16,0 20 0,21 1 0,-22 0 15,22 20-15,-21-20 0,21 0 16,-21-1-16,0 1 0,21-21 0,-21 20 16,0-20-16,21-1 0,0 1 0,0-22 15,0 22-15,0-22 0,0-21 16,0 21-16,0-20 0,0-1 15,21-21-15,0 0 0,0 0 16,21 0-16,-20 0 0,-1-21 0,21-1 16,-21 1-16,22-21 0,-22 21 0,21-22 15,0 22-15,-20-21 0,62-64 16,-63 64-16,1-22 16,-1 22-16,-21-64 15,0 64-15,0-22 0,0 1 0,-21-1 16,-1 22-16,1-22 0,-21 22 0,21-21 15,-22 20-15,1 1 0,21 21 16,-21-22-16,-1 22 0,22 0 0,-21 0 16,-1 21-16,22 0 15,0 0-15,0 0 0,0 0 0,0 0 16,-1 0 0,44 0-1,-1 0-15,0 0 0,0 0 16,0-21-16,0 21 0,1-21 15,20 21-15,43 0 0,-43-22 0,21 1 16,-41 0-16,-1 0 0,0 0 16,0 21-16,0-21 0,0-1 0,1-20 15,-1 21-15,0 0 0,0 0 16,0-1-16,0-20 0,-21 21 16,0 0-16,22 0 0,-22-1 0,21 1 15,-21 0-15,0 42 31,0 0-31,0 1 16,0-1-16,0 21 0,0-21 0,0 22 16,0-1-16,0-21 0,0 21 15,0-20-15,0-1 0,0 0 0,0 0 16,-21 0-16,21 0 16,-43-42 15</inkml:trace>
  <inkml:trace contextRef="#ctx0" brushRef="#br0" timeOffset="37852.41">16044 508 0,'0'0'0,"-21"0"15,0 0 17,0 0-32,0 21 15,21 0-15,0 1 0,-22-1 16,22 0-16,0 0 15,0 0-15,0 0 0,0 1 16,0-1 0,22-21-16,-1 0 15,0 0-15,0 0 16,0-21-16,0 21 0,-21-22 0,22 1 16,-22 0-1,0 0-15,0 0 0,0 0 16,-22 21-1,1 0 1,0 0-16,0 0 16,21 21-16,0 0 0,0 0 15,0 0-15,0 0 16,0 1-16,0-1 0,21 0 16,0 0-16</inkml:trace>
  <inkml:trace contextRef="#ctx0" brushRef="#br0" timeOffset="39092.4">16510 889 0,'0'0'0,"0"21"16,0 0-1,-21 1-15,21 20 16,0-21-16,-21 0 0,-1 0 0,22 22 16,-21-22-16,0 0 0,21 21 15,-21-20-15,21-1 0,0 0 16,-21 0-16,21 0 0,0 0 0,-21 1 16,42-22 15,-21-22-31,21 22 15,-21-21-15,21 0 0,0-21 0,0 21 16,-21-1-16,22-20 0,-1 21 16,-21-21-16,21 20 0,0-20 15,0 21-15,0 0 0,-21-22 0,22 43 16,-1-21-16,0 21 0,0 0 16,0 21-16,-21 1 15,21-1-15,-21 0 0,0 21 16,0-21-16,22 22 0,-22-22 15,21 0-15,-21 21 0,0-20 16,0-1-16,21 0 0,0 0 0,-21 0 16,21 0-16,0-21 15,1 0-15,-1 0 0,0 0 16,0 0-16,0-21 16,0 0-16,-21 0 0,22 0 15,-1-22-15,0-20 16,0 21-16,43-43 15,-43 43-15,21-1 0,-21 22 16,22-21-16,-1 21 0,0 21 0,1-22 0,-1 22 16,-21 0-16,21 0 0,1 0 15,-22 0-15,0 22 0,0-1 16,0 0-16,1 21 0,-1-21 16,-21 1-16,21 20 0,-21-21 0,0 0 15,0 0-15,0 1 0,0-1 16,0 0-16,0 0 0,-21-21 15,0 0 1,21-21 0,0 0-1,0 0-15,0-1 0,0 1 0,0-21 16,0 21-16,0 0 0,0-1 16,-22-20-16,22 21 0,-21 0 15,0 0-15,21-1 16,-21 22-16,0 0 0,0 0 0,-1 0 15,-20 0-15,21 0 0,0 0 16,-22 22-16,1-1 0,21 0 16,-21 0-16,-1 21 0,22-20 0,-21 20 15,21 0-15,-1 1 0,1-22 16,0 21-16,0 0 0,21-20 16,0-1-16,0 21 0,0-21 0,0 0 15,21 1-15,0-22 16,22 0-16,-22 0 0,0 0 0,21 0 15,1 0-15,-1 0 0,0-22 16,1 1-16,-1 0 0,0 0 16,-21 0-16,22 0 0,-22-22 15,21 1-15,-21 0 0,1-1 0,-1 1 16,-21-22-16,0 22 0,21 0 0,-21-22 16,0 22-16,0 0 0,0-1 15,0 1-15,0 0 0,0-1 0,0 1 16,0 0-16,0 20 0,0 1 15,0 0-15,0 0 0,0 0 0,-21 21 32,21 21-32,0 0 0,0 21 15,0 1-15,0-1 0,0 0 16,0 22-16,-21-1 0,21 1 0,0-1 16,0 1-16,0-1 0,-22-20 15,22 20-15,0-20 0,0-1 0,0 0 16,0 1-16,0-22 15,0 0-15,22 21 0,-1-42 0,-21 21 0,21-21 16,0 0-16,0 0 16,0 0-16,1 0 0,-1 0 0,0-21 15,0 0-15,0 0 0,0 0 16,-21-22-16,43 22 0</inkml:trace>
  <inkml:trace contextRef="#ctx0" brushRef="#br0" timeOffset="39711.83">18076 614 0,'0'0'0,"0"21"0,0 0 15,0 0-15,21-21 31,1 0-31,-1 0 0,21 0 0,-21 0 16,0 0-16,22 0 0,-22-21 16,0 21-16,21-21 0,-20 0 0,-1 21 15,0-21-15,-21 0 0,0-1 16,0 1-16,0 0 0,0 0 16,-21 0-16,0 21 0,-1 0 15,1 0-15,0 0 0,-21 0 0,21 0 16,-22 0-16,22 21 0,0 0 15,-21 0-15,20 0 0,1 1 0,21 20 16,-21-21-16,21 0 0,-21 22 16,21-22-16,0 0 0,0 0 15,0 0-15,0 0 0,0 1 16,21-1-16,0 0 0,0-21 16,1 21-16,20-21 0,-21 0 0,0 0 15,0 0-15,22 0 0,-22 0 16,0 0-16,0 0 0,0 0 0,-21-21 15,0 0-15,-21 21 16,0 0 0,0 21-16,0 0 0,-22 0 15,22 0-15,0 1 0,-21-1 16,21 0-16,-1 21 0,1-21 16,0 22-16,21-22 0,0 0 0,0 21 15,0-20-15,0-1 0,0 0 16,0 0-16,0 0 0,0 0 15,21-21-15,0 0 0,1 0 0,20 0 16,-21 0-16,21 0 0,-20 0 16,20 0-16,0-21 0,1 21 0,41-63 15,-41 42-15,-1-22 16,-21 22-16</inkml:trace>
  <inkml:trace contextRef="#ctx0" brushRef="#br0" timeOffset="39992.28">18859 254 0,'0'0'0,"0"-21"0,0 0 0,0 42 31,0 0-31,0 21 0,0 1 16,0-22-16,-21 42 0,21-20 15,0-1-15,0 0 0,0 22 0,0-1 16,0-20-16,-21 20 0,21-20 15,0 20-15,0-21 0,0 1 0,0-1 16,0 0-16,0 1 16,0-22-16,0 0 0,0 0 0,0 0 15,21-21 17,0 0-32,-21-21 0,22 0 15,-1-21-15</inkml:trace>
  <inkml:trace contextRef="#ctx0" brushRef="#br0" timeOffset="41009.14">19050 931 0,'-21'22'0,"42"-44"0,-42 65 16,21-22-16,0 0 15,21-21 1,0 0-16,0 0 15,0 0-15,1-21 0,-1 21 0,0-21 16,21 0-16,-21-1 0,1 1 16,-1 0-16,0 0 0,0 0 0,0-22 15,-21 22-15,0 0 0,0 0 16,0 0-16,-21 21 16,0 0-16,0 0 0,0 0 15,-1 0-15,1 21 0,0 0 0,0 0 16,0 22-16,0-22 0,21 0 15,0 21-15,0-21 0,0 22 16,0-22-16,0 0 0,0 0 16,0 22-16,0-22 0,21 0 15,0 0-15,0-21 0,0 0 16,0 0-16,22 0 0,-22 0 0,21 0 16,1 0-16,-1 0 0,0 0 15,-21-21-15,22 0 0,-22 0 0,0-1 16,0 1-16,0 0 0,1-21 15,-1 21-15,-21-1 0,0-20 16,0 21-16,0 0 0,0-22 16,0 65 15,0-1-31,0 0 0,-21 0 16,21 21-16,-22-20 0,22-1 15,0 21-15,0-21 0,-21 0 0,21 22 16,0-22-16,-21 0 0,21 0 15,0 0-15,0 1 0,0-44 47,0 1-47,0 0 16,0 0-16,21 0 0,-21 0 16,21-22-16,-21 22 0,22-21 15,-1-1-15,-21 22 0,21-21 0,0 21 16,0 0-16,0-1 0,-21 1 15,22 21-15,-1 0 0,0 0 16,0 0-16,-21 21 16,21-21-16,-21 22 0,21 20 0,-21-21 15,0 0-15,0 22 0,0-22 16,0 21-16,0-21 0,0 0 0,0 22 16,0-22-16,0 0 0,0 0 15,0 0-15,0-42 47,0 0-47,0 0 16,0 0-16,0-22 0,0 22 0,0-21 15,22 0-15,-1-1 0,0 1 16,0 21-16,0-22 0,0 22 16,22 0-16,-22 0 0,0 0 15,0 21-15,0 0 0,1 0 0,-1 0 16,-21 21-16,21 0 0,-21 0 0,21 22 15,-21-1-15,0-21 0,0 21 16,0 1-16,0-1 0,0-21 16,0 22-16,0-22 0,0 21 15,0-21-15,0 0 0,0 1 0,0-1 16,0-42 15,0-1-15</inkml:trace>
  <inkml:trace contextRef="#ctx0" brushRef="#br0" timeOffset="41819.46">20341 953 0,'0'21'32,"0"0"-17,21-21-15,0 0 16,1 0-16,20 21 0,-21-21 0,0 0 15,22 0-15,-22 0 0,0 0 16,21-21-16,-21 21 0,1-21 0,-1 0 16,0 21-16,-21-22 0,0 1 15,0 0-15,0-21 0,0 21 0,0-1 16,0 1-16,-21 21 0,0-21 16,-1 21-16,1 0 0,0 0 15,0 21-15,0 0 0,0 1 16,-22 20-16,43 0 15,0-21-15,0 22 0,0-22 16,0 0-16,0 21 0,0-20 0,0-1 16,0 0-16,21 0 0,1-21 15,-1 21-15,0-21 0,0 0 0,0 0 16,0 0-16,22 0 0,-22 0 16,21 0-16,-21-21 0,22 21 0,-22-21 15,0 0-15,0 0 0,0-1 16,1 1-16,-1 0 0,0-21 0,0 21 15,0-22-15,-21 1 0,0 21 16,21-22-16,-21 22 0,0 0 16,0 0-16,0 42 31,0 0-31,0 0 0,0 1 16,0-1-16,-21 21 0,21-21 0,0 22 15,0-22-15,0 21 0,0-21 16,0 0-16,0 22 0,0-22 15,0 0-15,0 0 0,0 0 16,0-42 31,0 0-47,21 0 0,-21-21 16,0 20-16,22-20 15,-1 21-15,0-21 0,0-1 0,-21 1 16,42 0-16,-20 20 0,-1-20 15,0 21-15,0 21 0,21-21 0,-20 21 16,-1 0-16,0 0 0,0 0 16,-21 21-16,0 0 0,21 0 15,-21 22-15,0-1 0,0 0 0,0 1 16,0-22-16,0 21 0,0 0 0,-21 22 16,21-1-1,0-41-15,-21-22 0,21 21 0,0 0 16,-21-21-16,42-21 47,0 0-47,0-22 0,0 22 15</inkml:trace>
  <inkml:trace contextRef="#ctx0" brushRef="#br0" timeOffset="42102.97">21971 233 0,'0'0'0,"-21"21"31,21 0-31,-21 22 16,21-22-16,0 21 0,0 0 16,0 1-16,-22-1 0,22 22 0,-21-22 15,21 0-15,0 22 0,-21-22 16,21 0-16,0 22 0,0-22 0,0 1 15,0-22-15,0 21 0,0-21 16,0 0-16,0 1 0,0-1 0,0 0 16,21-21 15,0-21-31,1 0 0,20-1 16</inkml:trace>
  <inkml:trace contextRef="#ctx0" brushRef="#br0" timeOffset="42476.91">22373 677 0,'0'0'16,"0"-21"-16,-21 21 15,0 0-15,0 0 16,-1 0-16,1 0 0,0 21 16,0 1-16,0-1 0,0 0 15,21 0-15,-22 0 0,22 0 16,0 1-16,0-1 0,0 0 15,0 0-15,22-21 0,-1 21 16,0 0-16,0-21 0,0 22 0,0-22 16,1 0-16,-1 0 0,21 21 15,-21-21-15,0 0 0,1 0 0,-22 21 16,21-21-16,-21 21 31,-21-21-31,-1 0 0,1 0 16,0 0-16,0 0 0,0 21 0,0-21 15,-1 0-15,-20 0 0,21 21 16,0-21-16,-22 0 0,22 0 16,0 0-16,0 0 0,0 0 15,-22 0-15,22 0 16,21-21 0</inkml:trace>
  <inkml:trace contextRef="#ctx0" brushRef="#br0" timeOffset="42769.4">21823 487 0,'0'0'0,"-21"-21"16,42 0-1,0 21-15,0-22 0,21 22 0,1 0 16,-1 0-16,0-21 0,1 21 15,-1 0-15,0 0 0,1 0 0,-1 0 16,0 0-16,1 0 0,20-21 16,-42 21-16,1 0 15,-1 0-15,0 0 16,-42 0 31,0 0-47,-22 0 15</inkml:trace>
  <inkml:trace contextRef="#ctx0" brushRef="#br0" timeOffset="44328.83">1228 2963 0,'-22'0'0,"1"0"15,0-21 17,0 21-32,21-21 0,-21 21 15,21-21-15,0 0 16,0 0-16,0-1 15,0 1-15,0 0 16,21 21-16,-21-21 0,21 21 0,0 0 16,22-21-16,-22 21 15,0 0-15,21 0 0,-21 0 0,22 0 16,-22 21-16,0 0 0,21 0 16,-20 22-16,-22-22 0,21 21 0,-21 0 15,21 1-15,-21-1 0,0 0 16,0 22-16,0-22 0,-21 22 15,0-22-15,-1 22 0,-20-22 0,21 0 16,0 1-16,-22-22 16,22 21-16,-21-21 0,21 0 0,-22 1 15,1-1-15,21-21 0,-21 0 16,20 0-16,-20 0 0,21 0 16,0 0-16,0 0 0,-1-21 0,1-1 15,0 1-15,-21-21 16,42 0-16,0-1 0,0 22 0,0-21 15,0-1-15,0 22 0,0-21 16,0 21-16,0-22 0,21 22 16,0 0-16,0 0 0,0 21 0,1 0 15,-1 0-15,0 0 0,0 0 16,0 21-16,0 0 0,1 0 16,-1 1-16,0 20 0,0-21 15,-21 21-15,0-20 0,21 20 16,-21-21-16,21 21 0,-21 22 15,0-43-15,22 0 0,-1-21 16,-21 21 0,21-21-16,0 0 15,-21-21-15</inkml:trace>
  <inkml:trace contextRef="#ctx0" brushRef="#br0" timeOffset="44676.32">1778 3260 0,'21'0'0,"0"21"16,0-21-1,1 0 1,-22-21-16,21 21 15,0-21-15,-21-1 0,0 1 16,0 0-16,0 0 16,-21 0-1,0 21-15,-1 0 16,1 0-16,21 21 16,-21-21-16,21 21 0,0 0 15,0 0-15,0 1 16,0-1-16,0 0 15,21-21 1,0 0-16,1 0 0,-22-21 16</inkml:trace>
  <inkml:trace contextRef="#ctx0" brushRef="#br0" timeOffset="46468.69">3048 2752 0,'0'0'0,"0"-21"16,0-1-16,0 1 0,0 0 15,0 0-15,0 0 16,0 0-16,0 42 31,0 0-31,0 0 0,0 21 0,0-20 16,0 20-16,0 0 0,0 1 16,0 20-16,0-21 0,0 1 0,0 20 15,-21-20-15,21 62 16,0-62-16,0 41 15,0-41-15,0-22 0,0 0 0,0 21 16,0-20-16,0-1 16,0-42 15,0-1-31,0 1 0</inkml:trace>
  <inkml:trace contextRef="#ctx0" brushRef="#br0" timeOffset="46913.07">2519 2900 0,'0'-21'0,"0"42"0,0-63 16,0 20-16,0 1 15,0 0-15,21 0 0,0 0 16,0 0-16,22 21 0,-22-22 15,21 1-15,22 0 0,-22 0 0,0 0 16,22 21-16,-1 0 0,1 0 16,-1 0-16,1 0 0,20 0 15,-20 21-15,-1 0 0,1 0 16,-1 22-16,1-22 0,-22 21 0,1-21 16,-22 22-16,21-1 0,-42 0 15,0 1-15,0-22 0,0 63 16,-42-41-16,21-1 0,-22 0 15,1 1-15,-22-1 0,22-21 16,-21 22-16,-1-22 0,1 21 0,-1-21 16,1 0-16,-1 1 0,22-1 15,-22 0-15,22-21 0,0 21 0,20-21 16,-20 0-16,21 0 0,0 0 16,0 0-16,42 0 15,0 0 1,21-21-16,-21 0 0,1 21 0,20-21 15,0-1-15,1 22 16,-1-21-16</inkml:trace>
  <inkml:trace contextRef="#ctx0" brushRef="#br0" timeOffset="47353.15">3641 3090 0,'0'0'0,"21"-42"16,0 42-16,-21-21 15,21 21-15,0 0 0,0-21 0,1 21 16,-1 0-16,0 0 0,0 0 0,0 0 16,0 0-16,1 21 15,-1-21-15,0 21 0,0 0 0,0 0 16,0 1-16,-21 20 0,0-21 15,0 21-15,0 1 0,0-22 0,0 21 16,0-21-16,0 22 0,0-22 16,0 0-16,0 0 0,0 0 15,-21-21-15,21 22 0,-21-22 16,0 0-16,21-22 16,0 1-16,0 0 0,0 0 15,0 0-15,0-22 0,0 22 0,0-21 16,0 21-16,0-22 0,0 1 15,21 21-15,0-21 0,-21 20 16,21 1-16,1-21 0,-1 21 0,0 21 16,0-21-16,-21-1 0,21 22 15,0 0-15,1 0 0,-1 0 16,0 0-16,0 0 16,0 0-16</inkml:trace>
  <inkml:trace contextRef="#ctx0" brushRef="#br0" timeOffset="47990.36">4953 3154 0,'0'0'0,"21"-21"0,-21 0 16,21-1-16,-21 1 15,0 0-15,0 0 0,0 0 0,0 0 16,-21-1-16,0 1 0,0 21 16,0-21-16,-1 21 0,-20 0 0,0 0 15,21 0-15,-22 0 0,1 0 16,0 21-16,-22 0 16,22 1-16,21-1 0,-22 21 15,22-21-15,-21 22 0,21-22 0,-1 21 16,1 0-16,21 1 0,0-22 15,0 21-15,0 1 0,0-22 0,0 0 16,0 0-16,0 0 0,43 22 16,-22-43-16,21 0 0,-21 0 15,22 0-15,-22 0 0,21 0 16,0 0-16,-20-22 0,20 1 0,-21 0 16,21 0-16,-20 0 0,20-22 15,-21 22-15,0-21 0,0 21 16,1-22-16,-1 22 0,0-21 0,-21 21 15,21-22-15,-21 22 0,21 0 16,-21 0-16,21 0 0,-21 0 0,0 42 47,0 0-47,0 0 0,0 0 16,0 22-16,0-22 0,0 21 0,0-21 15,0 22-15,0 20 16,0-42-16,0 22 0,0-22 0,0 0 15,0 0-15,0 0 0,22 0 16,-1-21-16,0 0 0,21 0 16,-21 0-16,1 0 15,20-21-15,-21 0 0,21 21 0,1-21 16,-1 0-16,0 0 0,-20-1 16,20 1-16,0 0 0,-21-21 0,22 21 15</inkml:trace>
  <inkml:trace contextRef="#ctx0" brushRef="#br0" timeOffset="48676.33">5715 3112 0,'21'-22'0,"-42"44"0,63-65 15,-42 22-15,0 0 0,21 0 0,-21 0 16,0-1-16,0 1 0,-21 0 16,0 21-1,0 0-15,0 0 0,0 0 16,-1 0-16,1 21 16,0-21-16,0 21 0,0 1 15,0-1-15,21 0 0,-22 0 0,1 0 16,0 22-16,21-1 15,0-21-15,0 0 0,0 0 0,0 1 16,0-1-16,0 0 0,21-21 16,0 0-16,1 0 0,-1 0 15,0 0-15,0 0 0,21-21 16,-20 21-16,-1-21 0,21-1 0,-21 22 16,0-21-16,1 0 0,-22 0 15,21 0-15,-21 0 0,21-1 0,0 1 16,-21 0-1,0 0-15,0 0 0,0 42 47,0 0-31,0 0-16,0 0 0,0 22 16,0-1-16,0 0 0,0 1 0,0 20 15,0-20-15,0 20 0,0 1 16,0-1-16,0 1 0,0 20 0,0-20 15,0-1-15,0 1 0,0 20 16,0-20-16,-21-1 0,21 22 0,0-21 16,0-1-16,-21 1 0,0-1 15,21-21-15,0 22 0,-22-22 16,1 1-16,0-1 0,0 0 0,21 1 16,0-1-16,-21-21 0,0 21 15,21-20-15,-22-1 0,1 0 16,0 0-16,0-21 0,0 0 15,-22 0-15,22 0 0,-21 0 16,0-21-16,-1 0 0,1 0 0,-22-1 16,22-20-16,-21 21 0,-1-21 15,1-1-15,20 1 0,-20 21 16,20-22-16,1 1 0,0 0 0,-1-1 16,22 22-16,-21-63 15,42 41-15,0 22 0,0-21 0,0 21 16,0-22-16,21 1 0,0 21 15,0-22-15,1 22 0,-1-21 0,21 0 16,-21 20-16,0-20 0,22 0 16</inkml:trace>
  <inkml:trace contextRef="#ctx0" brushRef="#br0" timeOffset="50567.59">6562 3027 0,'0'0'15,"21"-21"-15,0 21 0,-21-21 0,0-1 0,0 1 16,0 0 0,0 0-16,-21 21 0,-22 0 0,22-21 15,0 21-15,0 0 0,-21 0 16,20 0-16,-41 21 16,21 0-16,20 0 0,-20 0 0,21 1 15,0 20-15,0-21 0,-1 21 16,1 1-16,21-22 0,-21 21 0,21 1 15,0-22-15,0 0 0,0 0 16,0 0-16,0 0 0,21 1 16,0-22-16,1 0 0,-1 0 0,0 0 15,0 0-15,0 0 0,0 0 16,22 0-16,-22-22 0,21 1 0,-21 0 16,22 0-16,-22 0 0,0 0 0,21-22 15,-20 22-15,-1 0 0,-21 0 16,21 0-16,-21-1 0,0-20 0,21 21 15,-21 0 1,0 0-16,-21 21 31,21 21-31,-21 0 0,21 0 16,0 0-16,0 0 0,0 1 16,0-1-16,0 0 0,0 0 15,0 21-15,0-20 0,21-22 16,0 21-16,0-21 0,0 0 15,1 21-15,-1-21 0,21 0 0,-21 0 0,22 0 16,-22 0-16,21-21 16,0 21-16,-20-21 0,20-1 0,-21 1 15,21 21-15,-20-21 0,-1 0 0,0 0 16,0 0-16,-21-1 0,0 1 16,0 0-16,0 0 15,0 0-15,0 0 16,0 42-1,0 0 1,-21 0-16,21 0 0,-21 22 16,21-22-16,0 0 0,0 0 15,-21 0-15,21 0 0,0 1 0,-22-1 16,22 0-16,0 0 16,0 0-16,0-42 46,0 0-46,0 0 16,22 0-16,-22-1 0,21 1 16,0-21-16,-21 21 0,21 0 0,0-22 15,0 22-15,-21 0 0,22 0 16,-1 0-16,-21-1 0,21 22 0,0 0 16,-21-21-16,21 21 0,0 0 15,1 0-15,-1 21 0,-21 1 16,21-1-16,-21 0 15,21 0-15,-21 0 0,21 0 16,-21 1-16,21 20 0,1-21 16,-22 0-16,21 0 0,0-21 15,0 22-15,0-22 0,0 0 16,1 0-16,-1 0 0,0 0 16,0 0-16,0-22 0,-21 1 15,21 0-15,1 0 0,-1 0 16,0-22-16,-21 22 0,21 0 15,0 0-15,0 0 0,1 0 16,-22-1-16,42 1 0,-21 0 0,0 0 16,0 21-16,1 0 0,20-21 15,-21 21-15,0 0 0,0 0 16,1 0-16,-1 0 0,0 0 0,0 21 16,0-21-16,0 21 0,-21 0 15,22-21-15,-22 21 0,0 1 0,0-1 16,0 0-1,0 0 1,0-42 15,0 0-15,0 0-16,-22 21 0,22-22 16,-21 1-16,21 0 15,-21 0-15,0 21 0,0-21 16,0 21-16,-1 0 0,1-21 0,0 21 15,0 0-15,0 0 0,-22 0 0,22 0 16,-21 21-16,21-21 0,0 21 16,-1 0-16,1 0 0,0 0 0,0 1 15,0-1-15,0 0 0,21 21 16,0-21-16,0 1 0,0-1 0,0 21 16,0-21-16,0 0 0,21 1 15,0-22-15,0 21 0,0 0 16,0-21-16,1 0 0,20 0 0,-21 0 15,21 0-15,-20 0 0,-1 0 16,21-21-16,-21 0 0,0 21 0,22-22 16,-22 1-16,0 0 0,0-21 15,0 21-15,-21-1 0,22-20 0,-22 21 16,21-21-16,-21-1 16,0 1-16,21 0 0,-21-1 0,21 1 0,-21 0 15,0-1-15,0 1 0,0 0 16,0-1-16,0 22 0,0 0 0,0 0 15,0 0-15,0-1 0,0 44 32,0-1-32,0 21 15,0-21-15,0 22 0,0-1 0,0 0 16,0 1-16,0-1 0,0 0 0,0 1 16,0-1-16,0 0 0,0-21 15,0 22-15,21-22 0,0 0 0,-21 21 16,22-20-16,-1-22 0,0 21 15,0 0-15,0-21 0,22 0 0,-22 0 16,21 0-16,0 0 0,-20 0 16,20 0-16,0 0 0,1-21 0,-1 0 15</inkml:trace>
  <inkml:trace contextRef="#ctx0" brushRef="#br0" timeOffset="51202.74">9631 2350 0,'0'-22'0,"0"44"0,0-65 15,0 22-15,0 0 0,0 0 16,0 42 15,0 0-31,0 0 0,-21 22 16,-1-1-16,22 0 0,-21 22 0,21-1 15,0-20-15,0 20 16,-21 1-16,21-1 0,0-21 0,-21 1 16,21 20-16,0-20 0,0-1 0,0 0 15,0-21-15,0 22 0,0-22 16,-21 0-16,21 0 0,0 22 15,0-65 17,0 1-32,0 0 0,0 0 15,0 0-15</inkml:trace>
  <inkml:trace contextRef="#ctx0" brushRef="#br0" timeOffset="51620.31">9271 2477 0,'0'0'0,"-21"-22"0,21 1 15,0 0-15,0 0 0,0 0 16,0 0-16,0-1 0,21 22 16,0-21-16,0 0 0,0 21 15,22 0-15,-22-21 0,21 21 16,1 0-16,20 0 0,-21 0 0,22 0 15,-1 0-15,1 21 0,-1 0 0,1 0 16,-1 22-16,1-22 16,-1 21-16,-20 1 0,-1-1 0,0 0 15,-20 1-15,-1 20 0,0-21 16,-21 1-16,0 20 0,0-20 0,-21-1 16,-22 0-16,22 1 0,-21-22 0,-22 21 15,22 0-15,-21-20 0,-1-1 16,22 0-16,-22 0 0,-42 21 15,43-20-15,21-22 0,20 0 16,-20 21-16,21-21 0,0 0 0,0 0 16,-1 0-16,44-21 31,-1-1-31,21 22 16,-21-21-16,0 21 15,22-21-15,-22 21 0</inkml:trace>
  <inkml:trace contextRef="#ctx0" brushRef="#br0" timeOffset="52068.57">10160 2900 0,'0'0'0,"0"-21"0,0 0 0,0-1 16,21 22-1,-21-21-15,21 21 0,0 0 16,1 0-16,-1 0 0,0 0 0,0 0 16,0 0-16,0 0 0,22 0 15,-22 0-15,0 21 0,21 1 0,-20-1 16,-1 0-16,21 0 0,-21 0 16,-21 0-16,21 1 0,-21 20 15,0-21-15,0 0 0,0 0 0,0 1 16,-21-1-16,21 0 0,-21-21 15,0 0-15,0 0 0,0 0 16,-1 0-16,1 0 16,21-21-16,0 0 0,0-1 15,0 1 1,0 0-16,0 0 0,0 0 0,0 0 16,0-1-16,21 1 0,1 0 0,-1 0 15,0 0-15,0 0 16,0 21-16,0 0 0,1 0 0,20-22 15,-21 22-15,0 0 0,0 0 16,1 0-16,-1 0 0,0 0 16</inkml:trace>
  <inkml:trace contextRef="#ctx0" brushRef="#br0" timeOffset="52476.34">11155 2731 0,'0'0'0,"0"-22"0,-21 22 31,-1 0-31,1 22 0,0-1 0,0 0 16,0 0-16,0 0 0,-1 0 16,1 22-16,-21-22 0,21 21 15,0-21-15,-1 1 0,22 20 0,0-21 16,-21 0-16,21 0 0,0 1 15,0-1-15,0 0 0,0 0 0,21-21 16,22 0-16,-22 0 16,21 0-16,-21 0 0,22 0 0,-1-21 15,0 0-15,-20 21 0,20-21 16,0-1-16,-21 1 0,22-21 0,-22 21 16,0 0-16,-21-22 0,0 22 15,0-21-15,0 21 0,0-22 0,0 22 16,-21 0-16,0 0 0,0 21 0,-22-21 15,22 21-15,-21 0 0,21 0 16,-22 0-16,22 0 0,0 21 0,0-21 16,0 21-16,21 0 0,-22 0 15,22 0-15,0 1 0,0-1 16,0 0-16,22 0 0,-1 0 0,0 0 16,0-21-16</inkml:trace>
  <inkml:trace contextRef="#ctx0" brushRef="#br0" timeOffset="52833.72">11811 2773 0,'0'0'0,"0"-21"0,-21 21 16,0-21-16,-1 21 15,1 21-15,21 0 16,0 0-16,0 0 0,0 0 15,0 22-15,0-22 0,0 21 0,0 1 16,0-1-16,0 0 0,0 1 0,0 20 16,0-21-16,0 22 0,0-1 15,0 1-15,-21-1 0,21 1 0,-21 42 16,0-43-16,0 1 16,-1-22-16,22 22 0,-21-22 0,0 21 15,21-20-15,-21 20 0,21-20 0,-21-1 16,21-21-16,0 21 15,0-20-15,0-1 0,0 0 0,21-21 32,-21-21-32,21 0 15,0-1-15,0 1 0,1-21 0,-22 0 16</inkml:trace>
  <inkml:trace contextRef="#ctx0" brushRef="#br0" timeOffset="53152.54">11642 2836 0,'0'0'0,"0"-21"16,42-42-16,-21 42 16,0 21-16,22 0 0,-1-22 15,-21 22-15,21 0 0,22 0 0,-22 0 16,1 22-16,-1-22 0,0 21 15,1 0-15,-1 0 0,-21 21 0,0-20 16,0-1-16,-21 21 0,0-21 16,0 0-16,-21 22 0,-21-22 0,21 0 15,-22 21-15,1-20 0,0-1 16,-1 0-16,22-21 0,-21 21 16,21 0-16,-22-21 0,22 0 0,42-21 46,1 21-46</inkml:trace>
  <inkml:trace contextRef="#ctx0" brushRef="#br0" timeOffset="53603.79">12721 2963 0,'0'0'0,"-21"0"0,0 0 16,42 0 15,0 0-31,0 0 0,22 0 16,-1 0-16,0 0 0,1 0 0,-1 0 15,21 0-15,1 0 0,-1 0 0,1 0 16,-1 0-16,1 0 0,-1 0 15,1 0-15,-22 0 0,22 0 0,-22 0 16,0 0-16,1 0 0,-22 0 16,21 0-16,-21 0 0,1 0 0,-1 0 15,-42-21 1,-1 21 0,1 0-16</inkml:trace>
  <inkml:trace contextRef="#ctx0" brushRef="#br0" timeOffset="53976.58">13525 2773 0,'0'-21'16,"-21"21"-16,42 0 31,1 0-15,-1 0-1,21 21-15,-21-21 0,0 0 0,1 0 16,20 0-16,-21 0 0,0 0 0,22 21 16,-22-21-16,0 0 0,0 21 15,0-21-15,0 0 0,-21 21 0,0 1 16,0-1-16,0 0 16,-21-21-16,0 21 0,0 0 0,0 0 15,-22 1-15,22-1 0,-21 21 16,21-21-16,-22 0 0,22 22 15,-21-1-15,0-21 0,20 22 0,1-22 0,-21 21 16,21-21-16,21 0 0,-21 1 16,21-1-16,-22 0 0,22 0 15,0-42 17</inkml:trace>
  <inkml:trace contextRef="#ctx0" brushRef="#br0" timeOffset="60984.57">15198 2836 0,'0'-21'15,"0"0"-15,-22 21 0,1 0 16,21-21-16,-21 21 15,0 0-15,0 0 16,0 21-16,21 0 16,-22 0-16,1 1 0,0-22 15,0 42-15,21-21 0,-21 0 16,0 22-16,-1-22 0,1 21 0,21 0 16,-21 1-16,0-1 0,0 0 15,0 1-15,21 20 0,-22-20 0,1-1 16,0 0-16,0 22 0,0-43 15,0 64-15,-1-43 0,22-21 16,-21 0-16,21 0 0,0 1 16,0-1-16,0 0 15,0-42 1,0 0 0,0-1-16,21 1 0,-21 0 15,22 0-15,-1-21 0,0 20 0,-21-20 16,21 0-16,0-1 0,22-20 15,-22 21-15,0-1 0,42-41 16,-41 41-16,-1 22 0,0-21 16,0 21-16,0-22 0,0 22 15,-21 0-15,22-21 0,-22 20 0,21 1 16,-21 0-16,0 0 0,21 21 0,0-42 16,0 42-16,-21-22 15,21 22-15,1 0 16,-22 22-1,0-1-15,0 21 16,21-21-16,-21 0 0,0 22 0,0-1 16,0 0-16,0 1 0,0-1 15,0 0-15,0 22 0,0-22 0,0 1 16,0-1-16,0 0 0,0 22 0,0-43 16,0 21-16,0 1 0,-21-1 15,21-21-15,0 0 0,0 22 16,0-22-16,0 0 0,0 0 0,0 0 15,0 0 1,0-42 31,0 0-47,0 0 16,0 0-16,-22 0 0</inkml:trace>
  <inkml:trace contextRef="#ctx0" brushRef="#br0" timeOffset="61255.7">14795 3514 0,'22'0'16,"-1"0"-1,0 0-15,0-21 0,21 21 0,1 0 16,-22 0-16,21-22 0,1 22 16,-1-21-16,0 21 0,1 0 0,-22 0 15,0 0-15,21 0 0,-21 0 16,-21-21 15</inkml:trace>
  <inkml:trace contextRef="#ctx0" brushRef="#br0" timeOffset="61588.51">15727 3281 0,'0'-21'0,"0"0"15,-21 21 17,-1 0-32,1 21 15,21 0-15,0 0 16,-21 0-16,21 22 0,-21-22 0,0 21 16,21 0-16,-21-20 0,21 20 0,0-21 15,0 21-15,0-20 0,0 20 16,0 0-16,0-21 0,21 1 15,0-1-15,0-21 16,0 0-16,0 0 0,22 0 0,-22 0 16,0 0-16,21 0 0,-20-21 0,-1-1 15,21 1-15,-21 0 0,0 21 16,22-21-16</inkml:trace>
  <inkml:trace contextRef="#ctx0" brushRef="#br0" timeOffset="61904.26">16298 2942 0,'0'0'15,"0"-21"-15,0 0 0,0 0 0,-21 21 32,0 0-32,21 21 15,0 0-15,-21 0 0,21 22 16,-21-22-16,21 21 0,-22 0 0,22 1 15,0 20-15,-21-20 16,21-1-16,-21 21 0,21-20 0,-21-1 16,21 0-16,0 1 0,0-22 0,0 21 15,0-21-15,0 1 0,0-1 16,0 0-16,21 0 0,0-21 0,0 21 16,1-21-16,-1 0 15,0 0-15,0 0 0,0-21 16,0 0-16,1 21 0,-1-21 15,0 0-15,0-1 0</inkml:trace>
  <inkml:trace contextRef="#ctx0" brushRef="#br0" timeOffset="62156.11">16573 3302 0,'0'21'31,"0"0"-16,0 1-15,0-1 0,0 0 0,0 21 16,0-21-16,0 1 0,0-1 0,0 0 16,-21 21-16,21-21 0,0 1 15,0-1-15,0 0 0,0 0 16,0 0-16,21-21 31,1 0-31,-1 0 16,0 0-16,-21-21 0,21 0 15,-21 0-15,21 0 0</inkml:trace>
  <inkml:trace contextRef="#ctx0" brushRef="#br0" timeOffset="62459.94">16764 3090 0,'-21'0'0,"42"0"0,-63 0 16,63 0 47,-21-21-32,0 0-31</inkml:trace>
  <inkml:trace contextRef="#ctx0" brushRef="#br0" timeOffset="62676.33">16150 3260 0,'-21'0'16,"42"0"-1,0 0 1,0 0-16,22 0 0,-22 0 0,21 0 15,1 0-15,-22-21 0,21 21 16,0 0-16,-20 0 0,-1 0 0,0 0 16</inkml:trace>
  <inkml:trace contextRef="#ctx0" brushRef="#br0" timeOffset="63210.54">17208 3323 0,'0'-21'15,"0"0"-15,-21 21 0,0 0 0,0 0 16,0 0-1,0 0-15,-1 21 16,1 0-16,21 0 0,-21 1 0,21-1 16,-21 0-16,0 0 0,21 21 15,0-20-15,0-1 0,0 0 0,0 0 16,0 0-16,0 0 0,0 1 16,21-22-16,0 21 0,0-21 0,0 0 15,1 0-15,-1 0 0,0 0 0,21 0 16,-21 0-16,22 0 0,-22-21 15,21 21-15,-21-22 0,1 1 0,-1 0 16,0 0-16,0 0 0,0 0 16,-21-1-16,0-20 0,0 21 15,0-21-15,0 20 0,0-20 0,-21 21 16,0-21-16,0 20 0,0 22 16,-1-21-16,1 21 0,-21 0 0,21 0 15,-22 0-15,22 0 0,0 21 16,0 1-16,-21-1 0,20 0 0,22 0 15,-21 0-15,21 0 0,-21 1 16,21-1-16,0 0 0,0 0 0,0 0 16,0 0-16,21-21 15,0 22-15,1-22 0,-1 0 0,0 0 16</inkml:trace>
  <inkml:trace contextRef="#ctx0" brushRef="#br0" timeOffset="63740.21">17695 3281 0,'0'0'0,"0"-21"15,0 42 17,0 0-32,0 0 15,0 0-15,0 1 0,0-1 0,0 0 16,-21 0-16,21 21 0,0-20 15,0-1-15,-21 0 0,21 0 0,0 21 16,0-20-16,0-1 0,0 0 16,-21-21-16,21 21 15,-21-21 1,21-21 15,0 0-31,0 0 0,0-1 0,0 1 16,0 0-16,0-21 0,0 21 15,0-22-15,0 22 0,21 0 0,0-21 16,0 20-16,-21 1 0,42-21 16,-20 21-16,-1 0 0,0-1 0,0 22 15,21-21-15,-20 21 0,20 0 16,-21 0-16,21 0 0,-20 0 16,20 21-16,-21-21 0,0 43 0,0-22 15,1 0-15,-1 21 0,-21-20 16,0 20-16,0-21 0,0 21 0,0-20 15,0 20-15,0-21 0,-21 0 16,21 22-16,-22-22 0,1-21 0,0 21 16,21 0-16,0 0 15,-21-21-15,21-21 32,21 0-17</inkml:trace>
  <inkml:trace contextRef="#ctx0" brushRef="#br0" timeOffset="64292.67">18732 3281 0,'0'0'15,"22"0"-15,-22-21 0,21 21 0,0-21 16,-21-1-16,21 1 0,-21 0 15,21 0-15,-21 0 0,0 0 32,-21 21-32,0 0 15,0 0-15,-22 0 0,22 21 16,0 0-16,-21-21 0,-1 21 0,22 0 16,-21 0-16,21 1 0,-22-1 15,22 0-15,21 0 0,-21 0 0,21 0 16,0 1-16,0-1 15,21 0-15,0-21 16,1 0-16,-1 0 0,0 21 0,21-21 16,-21 0-16,22 0 0,-22 0 15,21 21-15,-21-21 0,22 0 0,-22 0 16,0 21-16,21-21 16,-20 0-16,-1 0 0,0 22 0,0-1 15,0 0 1,-21 0-16,0 0 15,-21-21-15,0 21 0,0-21 16,-22 22-16,1-22 0,21 0 16,-21 21-16,-1-21 0,22 0 0,-21 0 15,-1 21-15,22-21 0,0 0 16,-21 0-16,21 0 0,-1 0 16,1 0-16,0 0 0,0 0 0,0 0 31,21-21 0</inkml:trace>
  <inkml:trace contextRef="#ctx0" brushRef="#br0" timeOffset="64899.71">19516 3344 0,'-22'0'0,"44"0"0,-65 0 0,22 0 15,0 0-15,21-21 0,-21 21 0,0 0 16,-1 0-16,1 0 0,42 0 47,1 0-47,-1 0 16,21 0-16,-21 0 0,22 0 15,-1-21-15,0 21 0,1 0 16,20 0-16,-21 0 0,1 0 15,20-21-15,-20 21 0,-1 0 0,0 0 16,22 0-16,-22 0 0,0-21 0,1 21 16,-1 0-16,-21 0 0,22 0 15,-22 0-15,0 0 0,0 0 0,0-21 16,-21-1 15,-21 22-15,0 0-16,0-21 15</inkml:trace>
  <inkml:trace contextRef="#ctx0" brushRef="#br0" timeOffset="65329.46">20151 3069 0,'0'0'0,"-22"0"15,44 0 17,20 0-17,-21 0-15,0 0 0,0 0 16,22 0-16,-22 0 0,21 21 16,-21-21-16,22 0 0,-22 0 15,21 22-15,-21-22 0,1 0 0,-1 21 16,-21 0-1,0 0-15,0 0 16,-21-21-16,-1 21 0,1 1 16,-21-1-16,21 0 0,-22 0 0,22 0 15,-21 0-15,21 1 0,0-1 0,-22 0 16,22 0-16,0-21 0,0 21 16,0 0-16,21 1 0,-22-1 15,1-21-15,21 21 16,0 0 15</inkml:trace>
  <inkml:trace contextRef="#ctx0" brushRef="#br0" timeOffset="75235.7">21315 3387 0,'0'-21'31,"0"-1"-31,0 1 16,0 0-16,-21 21 0,21-21 0,0 0 16,-22 0-16,22-1 0,0 1 15,-21 21-15,0-21 0,0 21 0,0 0 16,0 0-16,-1 0 0,1 0 16,-21 21-16,21 0 0,0 1 0,-22-1 15,22 0-15,0 0 0,0 21 16,-22-20-16,22 20 0,0-21 15,0 21-15,21-20 0,0-1 0,0 0 16,0 0-16,0 0 0,0 0 16,21-21-16,0 0 0,0 0 15,22 0-15,-22 0 0,42-21 16,-41 21-16,20-21 0,-21 0 16,21 0-16,1 0 0,-22-22 15,21 1-15,-21 0 0,22-1 16,-22 1-16,21 0 0,-21-1 0,1 1 15,-1-22-15,0 22 0,0 0 0,-21-1 16,0-20-16,0 21 0,0-1 16,0 1-16,0 0 0,0-1 0,0 22 15,0 0-15,0 0 0,-21 21 16,0 0-16,0 21 16,-1 21-16,22-21 0,-21 22 15,0 20-15,0-20 0,21 20 0,0-21 16,0 1-16,-21 20 0,21-20 15,0 20-15,0-21 0,0 43 16,0-43-16,0-20 0,0 20 16,21-21-16,-21 0 0,21 0 0,0 1 15,0-22-15,1 0 0,-1 0 0,0 0 16,0 0-16,0 0 16,0 0-16,1-22 0,-1 22 0</inkml:trace>
  <inkml:trace contextRef="#ctx0" brushRef="#br0" timeOffset="75631.47">21738 3133 0,'0'0'0,"-21"0"0,42 0 47,0 0-47,-21 21 15,21 0-15,1 0 0,-1 22 16,0-22-16,-21 0 0,21 21 16,-21-21-16,0 1 0,0-1 15,0 0-15,0 0 0,0 0 0,0 0 16,0 1-16,0-1 0,-21-21 47,21-21-47,0-1 0,0 1 0,0 0 15,0 0-15,21 0 0,-21-22 16,21 22-16,0-21 0,-21 21 0,22 0 16,-1-22-16,0 22 0,0 0 15,-21 0-15,21 21 0,0-21 0,1 21 16,-1 0 0,-21 21-1,0 0 1</inkml:trace>
  <inkml:trace contextRef="#ctx0" brushRef="#br0" timeOffset="76182.16">22415 3281 0,'0'0'0,"0"-21"0,22 0 0,-22-1 15,0 1-15,0 0 16,0 0-16,0 0 0,-22 21 16,1 0-1,0 0-15,0 0 0,0 0 0,0 0 16,-1 0-16,1 21 0,0 0 16,0 0-16,-21 22 15,20-1-15,1-21 0,21 0 0,0 22 16,-21-22-16,21 0 0,-21 0 0,21 21 15,0-20-15,0-1 16,0 0-16,21-21 0,0 0 0,0 0 16,1 0-16,-1 0 0,0 0 15,0 0-15,0 0 0,0-21 16,22 0-16,-22-1 0,0 1 0,0 0 16,0 0-16,1 0 0,-1-22 15,0 22-15,-21 0 0,0-21 0,0 21 16,21-1-16,-21 1 0,0 0 15,0 0-15,0 0 0,0 42 32,0 0-32,0 0 15,-21 0-15,21 22 0,0-22 0,0 0 16,0 0-16,-21 22 0,21-22 16,0 0-16,0 0 0,0 0 15,0 0-15,0 1 0,21-1 16,0 0-16,0-21 0,0 0 15,22 0-15,-22 0 0,0 0 16,0 0-16,22 0 0,-22-21 0,21 21 16,0-21-16</inkml:trace>
  <inkml:trace contextRef="#ctx0" brushRef="#br0" timeOffset="76751.64">23114 3175 0,'0'0'15,"21"-21"-15,-21 0 0,0 0 0,-21 21 16,0-22-16,0 22 15,-1 0-15,1 0 0,0 0 16,0 0-16,-21 22 0,20-22 16,1 21-16,-21 0 0,21 0 0,-22 0 15,22 22-15,0-22 0,0 0 16,0 0-16,21 0 0,0 0 0,0 1 16,0-1-16,0 0 0,0 0 0,21-21 15,0 0-15,0 0 16,0 0-16,22 0 0,-22 0 15,21 0-15,-21-21 0,1 21 0,-1-21 16,21 0-16,-21 21 0,-21-22 0,21 1 16,1 0-16,-22 0 15,21 21-15,-21-21 0,0 0 0,0-1 16,0 44 15,0-1-31,0 0 16,0 0-16,0 0 0,-21 22 0,21-22 15,0 21-15,0 0 0,-22 1 0,22-1 16,0 0-16,-21 1 0,21 20 16,0-20-16,0 20 0,0 1 0,0-1 15,-21 1-15,21-1 0,0 1 16,-21-1-16,21 1 0,0-1 16,0 1-16,0-1 0,-21 1 0,21-22 15,-21 21-15,-1-20 0,1 20 16,0-20-16,0-1 0,0 0 0,0 1 15,-1-1-15,-20-21 0,21 21 0,-21-20 16,-1-1-16,-41-21 16,41 0-16,22 0 0,-21 0 0,-1 0 15,1 0-15,21-21 0,0-1 16,0 1-16,-1 0 0,22 0 16,0-21-16,0 20 0,0-20 0,0 0 0,0-1 15,0 1-15,22 0 0</inkml:trace>
  <inkml:trace contextRef="#ctx0" brushRef="#br0" timeOffset="77568.34">23791 2942 0,'-21'0'16,"-21"0"0,21 0-16,-1 0 0,1 0 15,0 0-15,0 0 0,21 21 0,-21-21 16,0 22-16,-1-22 16,1 21-16,0 0 0,0-21 0,21 21 15,0 0-15,-21 0 0,21 1 16,0-1-16,0 0 15,0 0-15,21-21 0,0 0 16,0 21-16,22-21 0,-22 0 16,0 0-16,0 0 0,0 0 15,0 0-15,1 0 0,-1-21 16,0 21-16,-21-21 0,21 21 0,-21-21 16,-21 21-1,0 0-15,0 0 0,-1 0 16,-20 0-16,21 0 0,0 0 15,-22 21-15,22 0 0,0 0 0,0 0 16,0 1-16,0-1 0,21 0 16,0 0-16,0 0 0,0 0 0,0 1 15,0-1-15,21 0 16,0-21-16,21 0 16,-21 0-16,1 0 0,-1 0 15,21 0-15,-21-21 0,22 21 0,-22-21 16,0 21-16,21-22 0,-21 22 15,-21-21-15,22 21 0,-1 0 0,-21-21 16,0 42 15,0 0-31,0 1 0,-21-1 16,-1 0-16,1 0 0,21 21 0,-42 1 16,42-1-16,-21-21 0,21 0 15,0 1-15,-21-1 0,21 0 16,0 0-1,21-21 1,-21-21 0,21 0-16,0 21 0</inkml:trace>
  <inkml:trace contextRef="#ctx0" brushRef="#br0" timeOffset="77831.21">24278 2688 0,'0'0'15,"0"21"1,0 1 0,-21-1-16,21 21 0,0-21 0,0 22 15,-21-1-15,21-21 0,0 21 16,0 1-16,0-22 0,-21 21 15,21-21-15,0 22 0,0-22 16,-22 0-16,22 0 0,0 0 0,0 1 16,0-1-16</inkml:trace>
  <inkml:trace contextRef="#ctx0" brushRef="#br0" timeOffset="78175.89">24003 2688 0,'0'0'0,"0"-21"16,21 0 0,21 21-16,-20 0 0,20-21 0,-21 21 15,21 0-15,1 0 0,-1 0 16,0 21-16,1 0 0,20 0 0,-20 0 15,20 1-15,-21-1 0,1 21 16,-22-21-16,0 22 0,0-22 0,-21 21 16,0 0-16,0-20 0,-21 20 15,0-21-15,0 21 0,-22-20 16,22 20-16,-21-21 0,0 0 0,-1 0 16,1 1-16,21-1 0,0 0 15,-1-21-15,1 0 0,0 21 16,21-42 15,21 0-15</inkml:trace>
  <inkml:trace contextRef="#ctx0" brushRef="#br0" timeOffset="78591.66">24659 3027 0,'0'0'0,"0"-42"15,0 20-15,0 1 16,0 0-16,21 21 16,0 0-16,1 0 15,-1 0-15,0 0 0,0 0 0,21 21 16,-20 0-16,-1 1 0,0-1 15,0 0-15,-21 21 0,0-21 0,0 22 16,0-22-16,0 21 16,0-21-16,0 1 0,0-1 0,0 0 15,0 0-15,0 0 0,0-42 47,0 0-47,0 0 0,0 0 16,0-22-16,0 22 0,0 0 0,0 0 15,21-22-15,0 22 0,-21 0 16,22 0-16,-1 0 0,-21 0 0,21 21 16,0 0-16,-21-22 0,21 22 15,0 0 1</inkml:trace>
  <inkml:trace contextRef="#ctx0" brushRef="#br0" timeOffset="78952.45">25252 2963 0,'0'-21'0,"-21"21"31,-1 0-31,1 21 0,21 1 16,-21-22-16,0 21 0,0 0 15,21 0-15,-21 0 0,-1 0 16,22 1-16,-21-1 0,21 0 15,0 0-15,0 0 0,0 0 0,0 1 16,0-1-16,21-21 0,1 0 16,-22 21-16,21-21 0,0 0 0,0 0 15,0 0-15,0 0 0,1-21 16,-1 0-16,0 21 0,0-22 0,-21 1 16,0 0-16,21 0 0,-21 0 15,0 0-15,0-1 0,0 1 0,0 0 16,0 0-16,0 0 0,-21 0 15,0 21-15,0 0 16,0 0-16,-1 0 16,22 21-1</inkml:trace>
  <inkml:trace contextRef="#ctx0" brushRef="#br0" timeOffset="79308.25">25527 3006 0,'-21'21'16,"21"0"-16,-21 0 16,21 0-16,0 1 0,0-1 15,0 21-15,0 0 0,-22 1 0,22-1 16,0 22-16,0-22 0,0 0 15,-21 1-15,21 20 0,0-21 16,0 1-16,0-1 0,-21 0 0,0 1 16,21-1-16,-21 0 0,21 1 0,0-1 15,0 0-15,0 1 0,0-22 16,0 21-16,0-21 0,0 1 0,0-1 16,0 0-16,0 0 0,0-42 46,0 0-46,0-22 16,0 22-16,0 0 0,21-21 16,0-1-16,-21 1 0</inkml:trace>
  <inkml:trace contextRef="#ctx0" brushRef="#br0" timeOffset="79601.08">25485 3090 0,'0'-21'15,"0"42"-15,0-63 0,0 21 0,0 0 16,21-22-16,0 43 0,0-21 16,0 21-16,0 0 0,1-21 15,-1 21-15,0 0 0,21 0 16,-21 0-16,1 0 0,-1 0 0,0 21 16,0 0-16,0-21 0,-21 43 15,0-22-15,0 0 0,0 0 16,-21 0-16,0-21 0,0 22 15,-22-1-15,22-21 0,0 21 0,-21-21 16,21 21-16,-1-21 0,1 0 16,0 0-16,0 21 0,0-21 15</inkml:trace>
  <inkml:trace contextRef="#ctx0" brushRef="#br0" timeOffset="79901.91">26268 2773 0,'0'0'0,"0"21"31,-21-21-31,-1 21 16,22 0-16,-21 1 0,0 20 16,21-21-16,-21 0 0,21 22 0,-21-22 15,21 0-15,0 21 0,0-21 16,0 1-16,0 20 0,0-21 0,0 0 16,0 0-16,0 1 0,21-1 15,0-21-15,0 0 16,0 0-16,43 0 15</inkml:trace>
  <inkml:trace contextRef="#ctx0" brushRef="#br0" timeOffset="80205.52">26628 2815 0,'21'0'0,"0"0"16,0 0-16,0 0 16,0 0-16,1 0 0,-1 0 0,0 21 15,-21 1-15,21-1 16,0 0-16,-21 0 0,0 0 0,0 22 16,0-22-16,0 0 0,0 0 15,0 21-15,-21-20 0,0-1 16,0 21-16,21-21 0,-21 0 15,21 1-15,-22-1 0,1 0 0,21 0 16,0 0-16,0 0 0,-21-21 0,21 22 16,-21-22-16,0 0 15,0 0-15</inkml:trace>
  <inkml:trace contextRef="#ctx0" brushRef="#br0" timeOffset="81973.69">974 5440 0,'-22'0'0,"22"-21"15,-21 21 1,0 0-16,21-21 16,0-1 15,0 1-15,0 0-16,0 0 15,21 21-15,0 0 0,-21-21 0,22 21 16,-1 0-16,0-21 0,0 21 15,0 0-15,22 0 0,-22 0 0,0 0 16,-21 21-16,21 0 0,0 0 16,-21 0-16,0 22 15,0-22-15,0 0 0,0 0 0,-21 21 16,0-20-16,-21-1 0,20 21 16,1-21-16,0 0 0,0-21 15,0 22-15,0-1 0,-1-21 16,1 0-1,21-21 17,0-1-32,21 22 15,1-21-15,-1 21 0,0-21 0,0 21 16,0 0-16,0-21 0,22 21 16,-22 0-16,21 0 0,-21 0 15,22 0-15,-22 0 0,21 0 16,-21 21-16,1 0 0,-22 0 15,0 1-15,0-1 0,0 0 0,0 0 16,0 21-16,-22-20 0,1-1 16,0 0-16,0 21 0,-21-21 15,20 1-15,-20-1 0,0 0 0,21 0 16,-22-21-16,1 21 0,21-21 16,-22 0-16,22 0 0,-21 0 0,21 0 15,-22 0-15,22 0 0,0 0 16,-21 0-16,21 0 0,-1-21 15,1 21-15,0-21 0,0 21 16,21-21-16,-21 0 16,21-1-1,21 1 1,0 21-16,0 0 0,0-21 16</inkml:trace>
  <inkml:trace contextRef="#ctx0" brushRef="#br0" timeOffset="82393.81">1630 5588 0,'0'0'0,"0"21"0,21-21 16,0 0 0,0 0-1,-21-21 1,21 0-16,-21 0 15,0 0 1,0-1 0,-21 22-16,0 0 15,21 22 17,0-1-17</inkml:trace>
  <inkml:trace contextRef="#ctx0" brushRef="#br0" timeOffset="83387.8">2921 5080 0,'0'-21'16,"0"0"-16,0 0 15,0 42 17,0 0-32,0 0 0,0 21 15,0 1-15,0-1 0,0 0 16,0 1-16,0 20 0,0-20 15,0 20-15,-21-21 0,21 22 16,-21 42-16,21-64 0,-22 0 16,1 1-16,21-22 0,-21 21 15,21-21-15,0 1 0,0-1 0,0 0 16,-21-21 0,21-21-1,-21 0 1,21-1-16</inkml:trace>
  <inkml:trace contextRef="#ctx0" brushRef="#br0" timeOffset="84147.88">2540 5207 0,'0'0'0,"-21"-63"16,21 41-16,0 1 15,0 0-15,0-21 0,21 21 16,0-1-16,0-20 0,0 21 0,1 0 16,-1-22-16,21 22 0,0 0 15,-20 0-15,20 21 0,0-21 0,22 0 16,-22 21-16,22 0 16,-22 0-16,21 21 0,-20 21 0,-1-21 15,22 22-15,-43-1 0,21 21 16,-21-20-16,-21 20 0,0-20 0,0 20 15,-21 1-15,0-22 0,-21 21 16,-1-20-16,-41 41 16,41-41-16,1-1 0,0 0 0,-1-20 15,22-1-15,-21 0 0,21 0 16,-1 0-16,1-21 0,0 0 0,21-21 31,0 0-31,0 0 0,0 0 16,0-1-1,0 1-15,0 0 0,21 21 0,-21-21 16,21 21-16,22 0 16,-22 0-16,0 0 15,0 21-15,-21 0 0,21 0 16,1-21-16,20 64 16,-21-43-16,-21 0 0,21 0 15,-21 1-15,21-1 0,1 0 0,-22 0 16,21 0-16,0 0 0,0-21 15,0 22-15,0-22 0,1 0 16,-1 0-16,0 0 16,21 0-16,-21-22 0,1 22 0,-1-21 15,21 0-15,-21 0 0,0 0 16,1 0-16,-1-22 0,0 22 0,0 0 16,0-21-16,-21 20 0,0-20 15,0 21-15,0 0 0,21 21 16,-21 21 15,0 0-31,-21 0 0,21 0 16,0 1-16,-21-1 0,21 0 15,-21 0-15,21 0 0,-21 0 16,21 1-16,0-1 16,0-42 30,0-1-46</inkml:trace>
  <inkml:trace contextRef="#ctx0" brushRef="#br0" timeOffset="84324.46">3556 5292 0,'0'0'0,"0"-21"15,21 21 48,0 21-48,0 0-15</inkml:trace>
  <inkml:trace contextRef="#ctx0" brushRef="#br0" timeOffset="85148.13">4254 5652 0,'22'-22'0,"-44"44"0,65-65 15,-22 22-15,0 21 0,0-21 0,-21 0 16,21 0-16,1-1 0,-22 1 15,21 21-15,-21-21 0,0 0 0,0 0 16,0 0-16,0-1 0,0 1 16,0 0-16,-21 21 15,-1 0-15,1 0 16,0 0-16,0 0 0,0 21 0,-22 0 16,22-21-16,0 22 15,0 20-15,0-21 0,0 0 0,-1 0 16,1 22-16,21-22 0,0 21 15,0-21-15,0 1 0,0-1 0,0 0 16,0 0-16,0 0 0,21-21 16,1 0-16,-1 0 15,0 0-15,0 0 0,0 0 0,0-21 16,22 21-16,-22-21 0,21 0 16,-21 0-16,1-1 0,-1 1 15,0 0-15,0 0 0,-21 0 0,0 0 16,0-1-16,0 1 0,-21 21 62,21 21-62,0 1 0,-21-1 0,21 0 16,0 0-16,0 21 0,-21-20 0,21 20 16,0 0-16,0 1 0,0-1 15,0 0-15,0 1 0,0-1 0,0 21 16,0-20-16,0 20 0,0-20 15,0 20-15,21 1 0,0-1 0,-21 22 16,21-22-16,-21 1 0,0-1 16,0 22-16,0-22 0,0 1 15,0-1-15,0 1 0,0-1 0,0-20 16,0 20-16,0-20 0,-21 20 16,0-21-16,0 1 0,-1-22 0,22 21 15,-42-21-15,21 1 0,0 20 16,0-42-16,-1 21 0,-20-21 0,21 21 15,-21-21-15,-1 0 0,1 0 0,0-21 16,-1 0-16,-20 21 0,20-21 0,1 0 16,-21-1-16,20-20 0,1 21 15,0-21-15,-1 20 0,22-20 16,-21 0-16,21 21 0,-1-22 0,1 1 16,21 21-16,0-22 0,0 1 15,0 21-15,0-21 0,0-1 0,21 1 16,1 0-16,-1-1 0,0 1 15</inkml:trace>
  <inkml:trace contextRef="#ctx0" brushRef="#br0" timeOffset="85936.68">4720 5334 0,'0'0'16,"0"-21"-16,-21 21 15,0 0-15,0 0 16,21 21-16,0 0 0,-22 0 16,22 22-16,-21-22 0,21 21 15,-21-21-15,21 22 0,0-1 0,0 0 16,0 1-16,0-22 0,0 21 15,-21-21-15,21 22 0,0-22 0,-21 0 16,21 0-16,0 0 0,0 1 16,0-44 15,0 1-31,0 0 0,0 0 16,21 0-16,0 0 0,-21-22 0,21 22 15,0-21-15,-21 21 0,22-22 16,-1 22-16,0-21 0,0 21 0,0-1 15,0 22-15,-21-21 0,22 21 16,-1 0-16,-21 21 16,0 1-16,0 20 0,21-21 15,-21 0-15,0 22 16,0-22-16,0 21 0,21-21 0,-21 22 0,21-22 16,0 0-16,-21 21 15,22-21-15,-1 1 0,0-1 16,0-21-16,0 0 0,0 0 15,1 0-15,-1 0 0,0 0 0,0 0 16,0 0-16,0-21 0,1-1 0,-1 1 16,0 0-16,0 0 0,0-21 15,0-1-15,-21 22 0,22-42 0,-22 20 16,21 1-16,-21-43 16,0 43-16,0-22 0,0 22 0,0 21 15,0-21-15,0 20 16,0-20-16,0 21 0,0 0 0,0 42 31,0 0-31,0 21 16,0-20-16,0 20 0,0-21 15,0 21-15,0 1 0,0-1 0,0 0 16,0 1-16,0-1 16,0 0-16,0 1 0,0-22 0,0 21 0,0-21 15,0 1-15,0 20 0,0-21 16,0 0-16,21-21 0,0 0 15,0 0-15,0 0 16,1 0-16,-22-21 16,0 0-16,21 0 0,0 0 0</inkml:trace>
  <inkml:trace contextRef="#ctx0" brushRef="#br0" timeOffset="86124.62">5186 5525 0,'-21'0'16,"42"0"-1,0 0-15,0 0 0,0 0 16,0 0 0,1-22-16,20 1 0,-21 21 0,0-21 15,0 21-15,22-21 0,-22 21 0</inkml:trace>
  <inkml:trace contextRef="#ctx0" brushRef="#br0" timeOffset="86964.09">6138 5376 0,'0'-21'16,"0"0"-1,0 0-15,-21 21 0,21-21 16,-21 0-16,21-1 16,-21 22-16,0 0 15,-1 0-15,1 0 16,21 22-16,-21-1 0,0 0 16,0 0-16,0 43 0,-1-22 15,22 0-15,-21 1 0,0-22 16,21 21-16,-21 0 0,21 1 0,0-1 15,0 0-15,0-20 0,0 20 16,21-21-16,0 0 0,0 0 16,1 1-16,-1-22 0,21 0 0,-21 0 15,22 0-15,-1 0 0,-21 0 16,21 0-16,-20 0 0,20-22 0,-21 1 16,21 0-16,-20 0 0,20 0 15,-21-22-15,0 1 0,0 0 0,43-43 16,-43 43-16,0-1 0,0-20 15,1 21-15,-22-22 0,21 22 16,0-22-16,-21 1 0,0 20 0,0-20 16,21 21-16,-21-1 0,0 1 15,0 0-15,0 84 32,0-21-32,0 0 15,-21 22-15,21-1 0,0 0 16,0 1-16,-21-1 0,21 0 15,-21 1-15,21 20 0,0-21 0,0 1 0,0-1 16,0 22-16,0-22 0,-22 0 16,22 1-16,0-1 0,0-21 0,0 21 15,0-20-15,0 20 0,22-21 16,-22 0-16,21-21 0,0 21 0,0-21 16,0 0-16,0 0 0,1 0 15,20 0-15,-21 0 0,0 0 0,22-21 16,-22 0-16,0 21 0,0-21 0,21 0 15,-20-22-15,-1 22 16,0 0-16,-21-21 0,21-1 0,-21 22 16,21 0-16,-21-21 0,0 21 0,0-1 15,0 1-15,0 42 32,0 1-32,0-1 15,0 0-15,0 0 0,0 0 0,0 0 16,0 1-16,0-1 0,0 0 15,0 0-15,0 0 16,21-21-16,1 0 16,-1 0-16,0 0 15,0-21-15,-21 0 16,21 21-16</inkml:trace>
  <inkml:trace contextRef="#ctx0" brushRef="#br0" timeOffset="87275.91">7197 5122 0,'0'0'0,"-22"-21"0,1 21 16,0 0-16,0 0 0,0 0 15,0 21-15,21 1 16,0-1-16,21-21 31,0 0-31,0 0 16,0 0-16,0 0 15,-21-21-15,0-1 16,0 1-16,0 0 16,0 0-1,-21 21-15,0 0 0,0 0 16,0 0-16,21 21 0,-21 0 16,-1 0-16,22 1 15,-21-1-15,21 0 0,0 0 16,0 0-16,0 0 0,0 1 15,21-1-15</inkml:trace>
  <inkml:trace contextRef="#ctx0" brushRef="#br0" timeOffset="88266.56">7662 5249 0,'-21'-21'0,"42"42"0,-63-42 0,21 21 0,0 0 15,-1 0 1,1 0-16,0 21 0,21 1 16,-21-1-16,0 0 0,21 0 0,0 0 15,-21 22-15,-1-22 0,1 42 16,21-20-16,0-22 0,0 21 15,0-21-15,0 0 0,0 22 16,0-22-16,21 0 0,1-21 0,-1 21 16,0 0-16,0-21 0,0 0 0,22 0 15,-22 0-15,21 0 0,-21 0 16,22-21-16,-22 0 0,21 21 16,0-21-16,-20-21 0,20 20 0,-21 1 15,21-21-15,-20 0 0,-1-1 16,0 1-16,21 0 0,-21-1 0,1 1 15,-1-22-15,-21 1 0,21 21 16,-21-22-16,21 1 0,-21 20 0,0 1 16,0 0-16,0-1 0,0 22 15,-21 42 1,0 0 0,21 22-16,-21-22 0,21 21 0,-22 1 15,22-1-15,0 0 0,0 1 16,0-1-16,-21 0 0,21 1 15,-21-1-15,21 0 0,0 1 0,0-22 0,0 21 16,0-21-16,-21 22 16,21-22-16,0 0 0,0 0 0,0 0 15,0 0-15,0 1 0,0-1 16,0-42 15,0-1-31,0 1 16,0 0-16,21-21 0,-21 21 0,21-1 15,0-20-15,1 21 0,-1-21 0,0 20 16,0 1-16,0-21 16,0 21-16,22 0 0,-22-1 0,0 1 15,21 0-15,-20 21 0,-1 0 16,0 0-16,0 0 0,0 0 0,0 0 16,1 0-16,-22 21 0,0 0 15,0 1-15,-22-1 16,1 0-16,0-21 0,-21 21 15,-1 0-15,22-21 16,-21 21-16,21-21 0,-22 0 16,22 0-16,0 0 0,-21 0 0,21 0 0,-1 0 15,1 0 1,0 0 0,21 22-1,0-1-15,0 0 16,21 0-16,0-21 0,1 21 15,-22 0-15,21-21 0,0 22 16,-21-1-16,21-21 0,21 21 16,-20 0-16,-1-21 0,0 0 15,0 21-15,0-21 0,0 0 16,1 0-16,-1 0 0,0 0 16,0 0-16,0 0 15,-21-21-15,21 21 0,1-21 0,-22 0 16,21 0-16,0 21 0</inkml:trace>
  <inkml:trace contextRef="#ctx0" brushRef="#br0" timeOffset="89119.59">10202 5419 0,'0'0'0,"-21"0"0,0-21 16,0 21-16,-22 0 0,22 0 15,0 0-15,-21 0 0,-1-22 0,22 22 16,-21 0-16,0 0 0,20 0 0,1 0 16,0-21-16,0 21 0,0 0 15,0 0-15,42 0 31,0 0-31,21 0 16,-21 0-16,22 0 0,-1 0 16,22 0-16,-22 0 0,21 0 15,1 0-15,-1 0 0,1 0 0,21 0 16,-22 0-16,22 0 0,-1 0 16,1 0-16,0 0 0,-1 0 0,1-21 15,0 21-15,-1 0 0,-20 0 0,21 0 16,-22 0-16,-21 0 0,1 0 15,-1 0-15,-21 0 0,0 0 0,1 0 16,-1 0-16,-21-21 31,0 0 1,-21 21-32,-1-21 0,1 21 15,0-22-15</inkml:trace>
  <inkml:trace contextRef="#ctx0" brushRef="#br0" timeOffset="89481.31">11155 5059 0,'0'0'0,"-21"0"0,42 0 47,0 0-31,0 0-16,0 0 0,0 0 15,1 21-15,-1-21 0,0 0 16,0 0-16,21 0 0,-20 0 16,-1 21-16,0-21 0,0 21 0,0-21 15,0 22-15,-21-1 16,0 0-16,0 0 16,0 0-16,0 0 0,-21 1 0,-21-1 15,21 0-15,-22 0 0,22 0 16,-21 0-16,-43 43 0,64-43 15,-21 0-15,-1 22 0,22-22 16,0 0-16,0 0 0,0-21 16,0 21-16,21 0 0,21-21 31,0 0-31,0 0 0,0-21 16,0 21-16,1-21 0</inkml:trace>
  <inkml:trace contextRef="#ctx0" brushRef="#br0" timeOffset="90432.29">12890 4763 0,'0'0'0,"0"-85"16,22 85-16,-22-21 15,0 42 16,-22 21-31,1 1 0,0-1 16,0 21-16,21 1 0,-21-1 16,0 1-16,-1-1 0,1 1 0,0-1 15,0 1-15,0-1 16,0 1-16,21-22 0,-22 22 0,1-22 16,0 0-16,21 43 0,-21-64 15,21 22-15,-21-43 0,21 21 16,0 0-16,0-42 15,0 0-15,0-1 16,0 1-16,0 0 0,0-21 16,0-1-16,21 1 0,-21 0 0,21-22 15,0 22-15,-21-22 0,0 1 16,21-1-16,1 1 0,20-85 16,-42 84-16,21-20 0,0 41 15,0-20-15,1 20 0,-1 22 16,0-21-16,0 42 0,0 21 15,-21 0-15,0 22 0,0-1 16,21 21-16,-21 1 0,22-1 16,-22 1-16,0 21 0,0-22 15,0 1-15,0-1 0,0 1 0,0 41 16,0-41-16,0-22 16,0 1-16,0-1 0,0 0 0,0-21 15,0 22-15,0-1 0,0-21 16,0-42 15,0 0-31,0 0 0,-22 0 16</inkml:trace>
  <inkml:trace contextRef="#ctx0" brushRef="#br0" timeOffset="90601.2">12509 5588 0,'0'0'0,"22"0"31,-1 0-31,0 0 16,21 0-16,-21 0 0,22 0 0,-1 0 16,0 0-16,1 0 0,20 0 15,-20-21-15,20 21 0,-21-21 0,22 0 16,-22 21-16,1-22 0,-1 1 16,0 21-16</inkml:trace>
  <inkml:trace contextRef="#ctx0" brushRef="#br0" timeOffset="92318.34">13504 5292 0,'0'0'0,"0"-21"0,-21 21 31,0 0-31,0 21 16,21 0-16,-21 0 0,21 0 16,-22 0-16,22 1 0,0-1 0,-21 21 15,21-21-15,0 22 0,0-22 16,0 21-16,0-21 0,0 0 15,0 1-15,0-1 0,21 0 0,-21 0 16,22-21-16,-1 0 0,21 0 16,-21 0-16,0 0 0,22 0 0,-22 0 15,21 0-15,1-21 0,-1 21 0,0-21 16,1 0-16,-1-1 0,-21-20 16,21 21-16,-20 0 0,20-22 15,-21 1-15,0 0 0,0-1 0,1 1 16,-22 0-16,0-1 0,0-20 0,21-1 15,-21 22-15,0-21 0,0 20 16,0 1-16,0 0 0,0 20 0,0 1 16,0 0-16,0 42 15,-21 0 1,21 1-16,0 20 0,0 0 0,-22 1 16,22 20-16,-21-21 0,21 22 15,0-22-15,0 1 0,0-1 0,0 21 16,0-20-16,0-1 0,0-21 15,0 22-15,0-1 0,0-21 0,0 0 16,0 0-16,0 1 0,43-1 0,-22-21 16,0 0-16,0 0 0,0 0 15,22 0-15,-22 0 0,21 0 0,-21-21 16,22-1-16,-1 1 0,-21 0 16,21-21-16,-20 21 0,-1-1 0,0 1 15,21-42-15,-42 20 16,21 22-16,-21 0 0,0 0 15,0 0-15,0 42 32,-21 0-32,21 0 0,-21 0 15,21 1-15,0-1 0,0 21 0,0-21 16,-21 0-16,21 1 0,0-1 16,0 0-16,0 0 0,0 0 0,0 0 15,0 1-15,21-1 16,0-21-16,0 0 15,1 0-15,-1 0 0,21 0 0,-21 0 16,0-21-16,22 21 0,-22-22 16,21 1-16,-21 0 0,22 0 0,-22 0 15,0 0-15,0-1 0,0-20 16,-21 0-16,22 42 0,-22-21 16,0-1-16,21 22 0,-21 22 31,0-1-31,-21 0 0,-1 0 15,22 0-15,-21-21 0,21 21 16,0 1-16,0-1 0,0 0 16,0 0-16,0 0 0,0 0 15,21-21 1,1 22-16,20-22 0,-21 0 0,0 0 16,22 0-16,-1 0 0,-21-22 15,0 1-15,22 21 0,-22-21 0,0 0 16,-21 0-16,0 0 0,0-1 0,0 1 15,0 0-15,0 0 0,-42 0 16,20 0-16,1-1 0,0 1 0,-42 0 16,41 21-16,1-21 15,0 21-15,0 0 0,21-21 32,21 21-32,0 0 0,0 0 15,1 0-15,-1-21 0,21 21 0,-21 0 16,22 0-16,-22 0 0,21 0 15,-21 0-15,22 0 0,-22 0 0,0 0 16,0 0-16,0 21 0,0 0 16,1-21-16,-1 21 0,-21 0 0,0 0 15,0 1-15,21-1 0,-21 0 0,0 0 16,21 0-16,-21 0 16,0 1-16,0-1 0,0 21 15,0-21-15,0 0 16,0-42 31,0 0-47,0 0 15,0-21-15,0 20 0,21 1 16,0-21-16,1 21 0,-1-22 0,0 22 16,0-21-16,0 21 0,0-22 0,22 22 15,-22 21-15,0-21 0,0 21 16,0 0-16,1 0 0,-1 0 15,-21 21-15,21 0 0,-21 1 16,0-1-16,0 0 0,0 0 0,0 0 16,0 22-16,0-1 15,0 0-15,0-21 0,0 1 16,0-1-16,0 0 0,21 0 0,0 0 16,0-21-1,1 0-15,-1 0 0,0 0 0,21 0 16,1 0-16,-22 0 0,21-21 15,-21 21-15,22-21 0,-1 0 16,0 0-16,1-22 0,-1 22 0,0 0 16,-21-21-16,22-1 0,20-20 15,-42 20-15,1 1 0,-1 21 16,-21-21-16,0 20 0,0 1 16,-21 21-1,-1 0-15,1 0 0,0 21 0,0 1 16,0-22-16,0 42 15,21-21-15,0 0 0,0 0 0,0 1 0,0 20 16,0-21-16,0 0 0,0 0 16,21 1-16,-21-1 0,21 0 0,0 0 15,-21 0-15,0 0 0,0 1 0,0-1 16,0 0-16,0 0 0,0 0 16,0 0-16,0 1 15,-21-22-15,0 0 16,0 0-16,-1 0 0,1 0 15,0-22 1,0 1 0,0 0-16,0 0 0,-1 0 0,1 0 15</inkml:trace>
  <inkml:trace contextRef="#ctx0" brushRef="#br0" timeOffset="92531.23">15282 4805 0,'0'0'0,"-21"-21"16,0 21-16,0-21 0,0 21 62</inkml:trace>
  <inkml:trace contextRef="#ctx0" brushRef="#br0" timeOffset="92763.09">14033 5249 0,'0'0'16,"-21"0"-16,0 0 0,42 0 31,22 0-31,-22 0 0,21 0 0,0-21 16,1 21-16,20-21 0,-20 21 16,20-21-16,-21 21 0,22 0 0,-22-21 15,1 21-15,-1 0 0,0-21 16,1-1-16</inkml:trace>
  <inkml:trace contextRef="#ctx0" brushRef="#br0" timeOffset="93423.71">17611 5461 0,'-22'0'0,"44"0"0,-65 0 16,22 0-16,42 0 31,0-21-31,1 21 0,-1 0 16,0 0-16,0 0 0,21 0 0,1 0 16,-22 0-16,21-21 0,1 21 15,-1 0-15,0 0 0,1 0 16,-22 0-16,21 0 0,0-21 0,1 21 15,-22 0-15,21 0 0,-21 0 16,1-22-16,-22 1 0,0 0 16,-22 21-1,-20-21-15,21 21 0,-21 0 16,20-21-16,-20 21 0,21 0 0,0 0 16,0 0-16,-1 0 0,22-21 15,22 21 1,-1 0-1,0 0-15,21 0 0,-21 0 16,1 0-16,20 0 0,-21 0 0,0 0 16,22 0-16,-22 0 0,0 21 15,-21 0-15,21 0 0,-21 0 16,0 0-16,-21 1 16,0-1-16,0 0 0,-1 0 15,1 0-15,0 0 0,0 1 0,-21-1 16,20 0-16,1 0 0,0 0 0,21 0 15,-21-21-15,0 0 16,0 0 0</inkml:trace>
  <inkml:trace contextRef="#ctx0" brushRef="#br0" timeOffset="94079.33">20002 4741 0,'0'-21'0,"0"42"0,0-63 0,0 21 15,0 0-15,0 0 0,-21 21 16,0-22-16,0 22 15,0 0-15,0 0 0,-1 0 16,1 22-16,0-1 0,0 0 16,-21 21-16,-1 43 15,1-43-15,21 22 0,-22-1 0,1 1 16,21-1-16,-21 1 0,20-1 16,1-20-16,0-1 0,0 21 0,21-20 15,0-1-15,0-21 0,0 22 16,21-22-16,0 0 0,0 0 0,43 0 15,-43-21-15,21 0 16,-20 0-16,20 0 0,-21 0 0,21-21 16,1 0-16,-22 21 0,21-21 15,1 0-15,-1-22 0</inkml:trace>
  <inkml:trace contextRef="#ctx0" brushRef="#br0" timeOffset="94448.66">20278 5165 0,'0'-21'0,"0"42"0,0-64 15,-22 43 1,1 0-16,0 22 0,0-1 0,0-21 16,0 21-16,-1 21 0,1-21 15,0 1-15,0 20 0,0 21 16,0-41-16,-1-1 0,22 21 16,0-21-16,0 0 0,0 22 0,0-22 15,0 0-15,22-21 0,-1 21 16,0-21-16,0 0 0,21 0 0,1 0 15,-1 0-15,0-21 0,1 0 16,-1 0-16,0 0 0,1-1 16,-22 1-16,21 0 0,-21 0 0,1 0 15,-22-22-15,0 22 0,0-21 16,0 21-16,0 0 0,0-22 0,-43 22 16,22 0-16,0 0 0,-21 21 15,20 0-15,-20 0 0,21 0 0,-21 0 16,20 0-16,-20 21 0,21 0 15,0-21-15,21 21 0,0 0 0,0 1 16,0-1-16,0 0 0,0 0 16,21-21-16,0 21 15,21-21-15,-20 0 0</inkml:trace>
  <inkml:trace contextRef="#ctx0" brushRef="#br0" timeOffset="94901.4">20849 5186 0,'0'0'0,"0"-21"0,0 42 32,0 0-32,0 0 15,0 0-15,-21 1 0,21-1 0,-21 0 16,21 0-16,-21 21 16,21-20-16,0 20 0,-22-21 15,1 0-15,21 0 0,-21 1 16,21-1-16,0 0 0,-21-21 15,21-21 1,0 0 0,0-1-16,0 1 0,0 0 15,21 0-15,-21-21 0,21 20 16,0-20-16,1 21 0,41-43 16,-42 22-16,0 21 0,22 0 15,-22 0-15,21 21 0,-21 0 0,22 0 16,-22 0-16,0 0 0,0 21 15,22 0-15,-43 0 0,21 21 16,0-20-16,-21 20 0,21-21 0,-21 21 16,0 1-16,0-22 0,0 21 15,0-21-15,0 22 0,0-22 0,-21 0 16,0 0-16,21 0 0,-21 1 16,-1-22-1,22-22 1,22 1-16,-1 0 15,-21-21-15</inkml:trace>
  <inkml:trace contextRef="#ctx0" brushRef="#br0" timeOffset="95148.84">21590 4826 0,'0'0'0,"0"21"16,0 0-16,0 1 0,0-1 15,-21 21-15,0 0 0,-1-20 0,1 20 16,21 21-16,-21-20 0,0-1 16,0 0-16,0 1 0,21-22 0,-22 42 15,22-20-15,0-22 16,0 0-16,0 0 0,0 0 16,0 1-16,22-22 15,-1 0-15,0 0 0,0 0 16,0 0-16,0-22 0,1 1 0,-22 0 15</inkml:trace>
  <inkml:trace contextRef="#ctx0" brushRef="#br0" timeOffset="95312.74">21442 5228 0,'21'0'31,"0"0"-16,0 0-15,22 0 0,-22 0 0,0 0 16,21 0-16,-21 0 0,1 0 16,20 0-16,-21 0 0,0 0 0</inkml:trace>
  <inkml:trace contextRef="#ctx0" brushRef="#br0" timeOffset="95678.54">21844 5355 0,'0'21'16,"0"-42"-16,0 64 16,21-43-1,21 0 1,-20 0-16,-1-22 0,0 22 16,0-21-16,21 21 0,-20-21 15,-1 0-15,0 21 0,-21-21 0,0 0 16,21 21-16,-21-22 0,-21 22 15,0 0 1,0 0-16,-1 0 0,-20 0 0,21 0 16,0 22-16,-22-1 0,22 0 15,0 0-15,0 0 0,0 0 16,21 1-16,0 20 0,0-21 0,0 0 16,0 0-16,0 1 0,0-1 15,21 0-15,0-21 0,0 21 16,0-21-16,1 0 0,-1 0 15,21 0-15,-21 0 0,22 0 0,-22 0 16,0-21-16,21 0 0,-21 21 16</inkml:trace>
  <inkml:trace contextRef="#ctx0" brushRef="#br0" timeOffset="95895.41">22373 5271 0,'0'0'15,"21"0"1,-21 21-1,21 0-15,-21 0 0,22 0 16,-1 0-16,-21 1 0,21-1 16,0 0-16,0 0 0,0 0 0,1 0 15,-1 1-15,0-1 0,0 0 0,0 0 16,0 0-16,1 0 0,-22 1 16,0-44 15</inkml:trace>
  <inkml:trace contextRef="#ctx0" brushRef="#br0" timeOffset="96120.28">22839 5249 0,'0'-21'0,"0"42"0,-21-21 31,-1 22-31,1-22 0,0 21 16,0 21-16,0-21 0,0 0 0,-22 1 15,22 20-15,0-21 0,0 21 16,-22-20-16,22 20 0,0-21 0,0 0 16,0 22-16,0-22 0,-1 0 0,22 0 15,0 0-15,22-21 16,-1 0-16,0 0 16,21-21-16,1 21 15,-22-21-15,21 0 0</inkml:trace>
  <inkml:trace contextRef="#ctx0" brushRef="#br0" timeOffset="96388.17">23199 4974 0,'0'0'0,"21"-21"0,0 0 16,-21 0-16,0 0 0,0 42 16,0 0-1,0 0-15,0 21 0,0-20 0,0 20 16,0 0-16,-21 1 15,21-1-15,-21 0 0,21 1 0,-22-1 16,22 0-16,0 1 0,0-1 0,0 0 16,0-21-16,0 22 0,0-22 15,0 0-15,0 21 0,0-20 16,22-1-16,-1-21 0,0 0 16,0 0-16,0 0 15,0 0-15,-21-21 16,22-1-16</inkml:trace>
  <inkml:trace contextRef="#ctx0" brushRef="#br0" timeOffset="96552.03">23199 5355 0,'0'0'16,"0"-21"0,21 21-1,0 0 1,0 0-16,0 0 0,0 0 0,22-21 15,-1 21-15,-21 0 0,22 0 16,-22 0-16,21 0 0,0 0 16</inkml:trace>
  <inkml:trace contextRef="#ctx0" brushRef="#br0" timeOffset="97268.81">24024 5207 0,'0'0'0,"0"-21"0,21 21 16,-21-21-16,0 0 0,0-1 16,-21 22-1,0 0 1,0 0-16,0 22 0,-1-1 16,1 0-16,0 0 0,0 21 0,0-20 15,0-1-15,-1 0 0,1 21 16,0-21-16,21 1 0,-21 20 0,21-21 15,0 0-15,0 0 0,0 1 16,0 20-16,0-21 0,21-21 16,0 21-16,0 0 0,22 1 0,-22-22 15,0 0-15,21 21 0,1-21 0,-22 0 16,21 0-16,-21 0 0,22-21 16,-22-1-16,0 22 0,0-21 0,22 0 15,-22 0-15,0-21 0,0 20 16,0-20-16,0 21 0,1-21 0,-22-1 15,21 1-15,0-22 0,-21 22 16,0 0-16,21-22 0,0 22 0,-21 0 16,0 20-16,21-20 15,-21 21-15,0 42 16,-21 0 0,21 22-16,0-22 0,-21 0 15,0 21-15,0 1 0,21-1 0,0-21 16,0 21-16,-21 1 0,21-1 15,0-21-15,-22 22 0,22-22 0,0 0 16,0 21-16,0-21 0,0 1 0,0-1 16,0 0-16,22 0 0,-1-21 15,0 21-15,0-21 0,0 0 16,0 0-16,1 0 16,-1-21-16,0 0 0,0 0 15,0 0-15,0-1 0,1 1 16,-1 21-16,-21-21 0,21 21 15,0 0 1,-21 21 0,0 0-16,0 1 15,0-1-15,-21 0 0,0 0 16,21 0-16,0 0 16,0 1-16,21-22 31,0 0-16</inkml:trace>
  <inkml:trace contextRef="#ctx0" brushRef="#br0" timeOffset="97448.28">24807 5249 0,'0'0'0,"0"-21"0,0 0 0,-21 0 0,21 0 15,-21 21-15,0 0 16,21 21 15,0 0-31,0 0 0,0 0 16,21-21-16,0 22 0,0-22 15,0 21-15</inkml:trace>
  <inkml:trace contextRef="#ctx0" brushRef="#br0" timeOffset="98225.29">25294 5292 0,'0'-21'16,"0"42"-16,0-64 0,0 22 16,-21 21-1,0 0-15,0 0 16,-1 21-16,1 1 16,0-1-16,0 0 0,0 0 0,0 21 15,-1-20-15,1-1 0,0 21 16,0-21-16,21 22 0,0-22 0,0 0 15,0 21-15,0-21 0,0 1 16,21-1-16,0 0 0,0 0 0,1-21 16,20 21-16,-21-21 0,21 0 0,-20 0 15,20 0-15,-21 0 0,21 0 16,-20 0-16,-1-21 0,0 0 0,0 0 16,0 0-16,22-22 0,-43 22 15,21-21-15,0-1 0,0 1 16,0 0-16,0-1 0,1 1 0,-22-21 15,21 20-15,0-20 0,0 20 16,0-20-16,-21 21 0,0 20 0,21-41 16,-42 84 15,0 21-31,0-20 0,21 20 0,-21-21 16,0 21-16,-1 1 0,22-1 15,-21 0-15,0-20 0,21 20 0,-21 0 16,21-21-16,0 22 0,-21-22 15,21 0-15,-21 0 0,21 0 0,0 1 16,0-1-16,0 0 0,0-42 47,21 21-47,0-21 16,0-1-16,0 22 0,0-21 0,1 0 15,20 0-15,-21 21 0,0-21 0,22 0 16,-22 21-16,0 0 0,0-22 15,0 22-15,-42 0 32,0 0-32,0 0 15,0 0-15,-1 22 0,-20-22 16,21 21-16,0-21 0,0 21 16,-1-21-16,22 21 0,0 0 0,-21-21 15,21 21-15,0 22 0,0-22 16,0 0-16,0 0 15,21-21-15,1 21 0,-1 1 0,0-22 16,-21 21-16,21-21 0,0 0 16,0 21-16,1-21 0,-1 0 0,0 0 15,0 0-15,0 0 0,0 0 0,1 0 16,41-42 0</inkml:trace>
  <inkml:trace contextRef="#ctx0" brushRef="#br0" timeOffset="98496.27">26437 5144 0,'-42'0'16,"21"0"-16,-1 21 15,22 0-15,-21 0 0,0 0 16,21 0-16,-21 1 0,0 20 15,21-21-15,0 0 0,-21 22 0,21-22 16,-22 21-16,22-21 0,0 0 16,0 1-16,0 20 0,0-21 15,0 0-15,0 0 0,0 1 16,22-22-16,-1 0 0,0 0 16,0 0-16,0 0 0,0 0 15,1 0-15</inkml:trace>
  <inkml:trace contextRef="#ctx0" brushRef="#br0" timeOffset="98778.71">26755 5144 0,'0'21'47,"21"0"-47,0 0 15,-21 0-15,21 0 0,-21 1 16,21-1-16,-21 0 0,0 21 0,0-21 16,0 1-16,0-1 0,0 21 0,-21-21 15,0 22-15,21-22 0,-21 0 16,0 21-16,-1-21 0,1 1 0,0-1 16,0 0-16,0 0 0,0-21 15,21 21-15,-22 0 0,1-21 0,0 0 16,0 0-1,0 0-15</inkml:trace>
  <inkml:trace contextRef="#ctx0" brushRef="#br0" timeOffset="100403.54">804 7451 0,'0'0'0,"0"-21"16,0-1-16,0 1 15,0 42 17,0 1-32,0-1 0,-21 21 15,21-21-15,0 22 0,0-1 16,-21 0-16,21 1 0,-21 20 0,0-21 16,-1 1-16,1-1 0,0 22 15,0-22-15,0 0 0,0 1 0,-1-22 16,1 0-16,0 0 0,21 0 15,-21 0-15,21-42 16,0 0-16,0 0 16,21 0-16,0 0 0,-21-1 15,21 1-15,1 0 0,-1 0 16,0 0-16,0 21 0,21-21 0,-20 21 16,-1 0-16,0 0 0,0 0 15,0 0-15,0 0 0,22 0 16,-22 0-16,0 0 0,0 0 0,0 0 15,1 0-15,-1-22 0,0 22 16,0-21-16,-21 0 0,21 21 16,-21-21-16,0 0 15,0 0-15,0-1 16,0 1-16,0 0 0,0 0 16,0 0-16,-21 21 0,0-21 15,21 42 1,0 0-1,-21 0-15,21 21 0,0-20 16,-21 20-16,21-21 0,-22 21 16,22 1-16,0-1 0,-21 0 0,0 1 15,21-22-15,0 21 0,0-21 16,-21 22-16,21-22 0,0 0 0,0 0 16,0 0-1,0-42 1,21 0-16,0 0 15,0 0-15</inkml:trace>
  <inkml:trace contextRef="#ctx0" brushRef="#br0" timeOffset="100699.44">1587 7853 0,'0'21'0,"22"-21"16,-1 0-1,-21-21-15,21 21 0,-21-21 16,21 21-16,-21-21 0,0-1 16,0 1-1,-21 0 1,0 21-1,21 21 1,0 0 0</inkml:trace>
  <inkml:trace contextRef="#ctx0" brushRef="#br0" timeOffset="103760.86">3090 7662 0,'21'0'16,"1"0"-16,-1 0 16,0 0-16,0 0 15,0 0-15,0 0 0,1-21 16,-1 21-1,0-21-15,0 0 0,0 21 0,-21-21 16,21 0-16,1-1 16,-22 1-16,0 0 0,0 0 15,0 0-15,0 0 16,0-1-16,0 1 16,-22 21-16,1 0 15,0-21-15,21 0 297,-21 21-297,0 0 16,21-21 15,-21 21-31,-1 0 0,1 0 16,0 0-1,0 0 1,0 0-1,21 21 1,-21 0-16,-1 0 16,22 0-16,-21-21 0,21 22 15,-21-1-15,0 0 16,21 0-16,-21 0 16,0 0-16,-1 1 15,22-1-15,0 0 0,-21-21 0,21 21 16,-21 0-16,21 22 0,-21-22 15,21 0-15,0 0 0,0 21 16,0-20-16,0-1 0,0 21 0,0-21 16,0 0-16,0 1 0,0-1 15,0 0-15,0 0 0,0 0 0,21-21 16,0 0 0,0 0-16,1 0 0,-1 0 0,0 0 15,0 0-15,21 0 0,-20 0 16,-1 0-16,21 0 0,-21 0 0,22 0 15,-22 0-15,0 0 0,0 21 16,0 1-16,0-22 0,-21 21 0,0 0 16,0 0-16,0 0 0,0 0 15,0 1-15,0-1 0,0 0 0,-21 0 16,0 0-16,0 0 0,-21 1 16,20-1-16,-20 0 0,21 0 15,-21-21-15,-22 21 0,1-21 16,41 0-16,1 0 15,-21 0-15,21 0 0,0 0 0,-1-21 16,1 0-16,0 21 0,0-21 0,0 21 16,21-21-16,-21-1 15,21 1-15,0 0 16,21 21 0,0 0-16,0-21 0,21 21 15,22-21 1,-43 21-16</inkml:trace>
  <inkml:trace contextRef="#ctx0" brushRef="#br0" timeOffset="104074.38">3873 7789 0,'0'0'16,"0"-21"-16,-21 21 15,0 0-15,0 0 0,0 0 16,0 0-16,-1 21 0,22 1 16,-21-1-16,0 0 15,21 0-15,-21 21 0,21-20 0,-21 20 16,21 0-16,0-21 0,0 22 0,0-22 16,0 21-16,0-21 0,0 22 15,0-22-15,0 0 0,21 0 0,0 0 16,0-21-16,0 22 15,1-22-15,-1 0 0,0 0 0,0 0 16,0 0-16,22 0 0,-22-22 16,0 1-16,0 0 0,0 21 15,0-21-15,1 0 0</inkml:trace>
  <inkml:trace contextRef="#ctx0" brushRef="#br0" timeOffset="104448.86">4170 7959 0,'0'-21'0,"0"-22"16,0 22 0,0 0-16,0 0 15,21 21 1,0 0-16,0 0 0,0 0 16,1 0-16,-1 21 0,0-21 15,0 21-15,0 0 0,0 0 0,1 1 16,-1-1-16,-21 21 0,0-21 15,0 0-15,0 1 0,0 20 16,0-21-16,0 0 0,-21 0 0,-1 1 16,1-1-16,0 0 0,0-21 15,0 0-15,21-21 32,0 0-32,0-1 0,0 1 15,0 0-15,0 0 0,0-21 0,0 20 16,21 1-16,0-21 0,-21 21 15,21 0-15,0-1 0,1 1 0,-1 0 16,0 0-16,0 21 0,0-21 16,0 21-16,1 0 0,-1 0 15,0 0-15</inkml:trace>
  <inkml:trace contextRef="#ctx0" brushRef="#br0" timeOffset="104907.36">5059 7747 0,'0'0'0,"-21"-21"16,-1 21-16,1 0 0,0 0 16,0 0-16,0 0 0,0 0 15,-1 21-15,1 0 16,0 0-16,0 1 0,0-1 0,21 21 15,0-21-15,-21 22 0,21-22 0,-22 21 16,22-21-16,0 22 0,0-22 16,0 0-16,0 21 0,0-21 0,0 1 15,22-22-15,20 21 16,-21-21-16,21 0 0,-20 0 0,20 0 16,0-21-16,-21 21 0,22-22 0,-1 1 15,-21 0-15,22 0 16,-22-21-16,0 20 0,0-41 0,-21 21 15,0 20-15,0-41 16,0 21-16,0 20 0,-21 1 16,0 0-16,0 0 0,-1 0 0,1 21 15,-42 0-15,42 0 0,-1 0 16,1 0-16,0 0 0,0 0 16,0 21-16,21 0 0,0 0 15,0 0-15,0 1 16,0-1-16,21-21 0,0 0 15,0 0-15,0 0 0</inkml:trace>
  <inkml:trace contextRef="#ctx0" brushRef="#br0" timeOffset="105204.88">5567 7408 0,'0'-21'15,"0"42"-15,0-63 0,0 21 0,0 42 32,-21 0-32,21 22 0,0-22 15,-22 21-15,22 0 0,0 1 16,0-1-16,0 0 0,-21 1 16,0-1-16,21 0 0,-21 1 0,21-1 15,0 0-15,-21 1 0,21-1 0,0 0 16,0-20-16,0 20 0,0-21 15,0 0-15,0 0 0,21-21 0,-21 22 16,21-22-16,0 0 0,0 0 16,1 0-16,-1-22 0,0 1 0,0 0 15,21 0-15,22-21 0</inkml:trace>
  <inkml:trace contextRef="#ctx0" brushRef="#br0" timeOffset="105478.89">6054 7303 0,'0'-22'16,"0"44"-16,0-22 15,-22 21-15,22 0 16,-21 21-16,21 1 0,0-1 0,-21 0 16,21 1-16,0-1 0,0 0 15,0 43-15,-21-43 0,21 1 16,0-1-16,0 0 0,0-21 0,0 22 15,0-1-15,0-21 0,0 0 16,0 1-16,0-1 0,0 0 16,21-21-16,0 0 0,0 0 15,1 0-15,-1 0 0,0 0 0,0-21 16,21 0-16,-20-1 0,-1 1 16,21 0-16</inkml:trace>
  <inkml:trace contextRef="#ctx0" brushRef="#br0" timeOffset="105997.46">6540 7324 0,'0'0'0,"0"-21"0,0-1 0,0 1 15,0 42 1,0 1 0,-21-1-16,21 0 15,0 21-15,0 1 0,0-1 0,0 0 16,-21 1-16,21-1 0,-21 0 0,21 1 15,0-1-15,-21 0 0,21 1 16,-21-1-16,21 0 0,0-21 0,0 22 16,0-22-16,0 0 0,0 0 0,0 0 15,0 1-15,0-44 32,21 1-17,-21 0-15,0 0 0,0 0 16,21-22-16,-21 22 0,21 0 0,0 0 15,-21 0-15,21-22 0,1 22 16,-1 0-16,21 21 0,-21-21 16,0 0-16,1 21 0,20 0 0,-21-21 15,21 21-15,-20 0 0,-1 0 0,21 0 16,-21 0-16,0 21 0,1 0 16,-1-21-16,0 21 0,0 0 0,-21 22 15,0-22-15,0 0 0,0 0 16,0 21-16,-21-20 0,0 20 0,0-21 15,-1 0-15,1 22 0,-21-22 16,0 0-16,-43 21 16,43-21-16,20-21 0,-20 0 15,21 0-15,0 0 0,0 0 16,21-21 0,0 0-16,0 0 15,0 0-15,21 0 0</inkml:trace>
  <inkml:trace contextRef="#ctx0" brushRef="#br0" timeOffset="106608.99">7895 7705 0,'0'-21'0,"0"42"0,-21-42 0,0-1 0,0 1 16,-1 21-16,1 0 0,-21 0 15,21 0-15,0 0 0,-1 0 0,-20 0 16,21 0-16,0 21 0,-22 1 15,22-1-15,-21 0 0,21 0 16,-22 21-16,22-20 0,0 20 0,0-21 16,0 21-16,0 1 0,21-22 15,0 21-15,0-21 0,0 22 0,0-22 16,0 0-16,0 0 0,21 0 16,0-21-16,0 0 0,0 0 0,0 0 0,22 0 15,-22 0-15,0 0 0,21-21 16,22-21-16,-22 21 15,-21 0-15,22-1 0,-22-20 0,21 21 16,-21-21-16,1 20 0,-22-20 16,21 21-16,-21-21 0,0-1 0,21 22 15,-21 0-15,0 0 0,0 0 0,0 42 32,0 0-17,0 0-15,0 0 0,-21 0 16,21 22-16,0-22 0,0 21 0,0-21 15,0 22-15,0-22 0,0 21 0,0-21 16,21 1-16,-21 20 0,21-21 16,0-21-16,0 21 0,22 0 15,-22-21-15,0 0 0,0 0 16,0 0-16,1 0 0,-1 0 0,21-21 16</inkml:trace>
  <inkml:trace contextRef="#ctx0" brushRef="#br0" timeOffset="106983.71">8276 7747 0,'0'-21'16,"0"0"0,21 21-16,0 0 15,1 21-15,-1 0 0,0 0 16,0 0-16,0 1 0,-21-1 15,21 0-15,-21 0 0,22 0 16,-22 22-16,0-22 0,0 0 0,0 21 16,0-21-16,0 1 0,0-1 15,0 0-15,0 0 0,0 0 0,0 0 16,-22 1-16,1-22 0,0 0 31,21-22-31,0 1 16,0 0-16,0 0 0,0-21 15,21 20-15,0 1 0,1-21 16,-22 21-16,21-22 0,0 22 16,0 0-16,-21 0 0,21 0 0,-21 0 15,21-1-15,1 22 16,-22-21-16,0 0 0,21 21 16,-21-21-16,21 21 0</inkml:trace>
  <inkml:trace contextRef="#ctx0" brushRef="#br0" timeOffset="107657.57">9525 8065 0,'0'0'0,"-21"0"0,-43 0 15,43 0 1,42 0 15,22 0-31,-22 0 0,21 0 16,22 0-16,-1 0 0,1 0 15,-1 0-15,22 0 0,-1 0 0,22 0 16,-21 0-16,21-22 0,0 22 0,-22 0 16,22 0-16,0-21 0,-21 21 15,-1 0-15,1-21 0,-22 21 0,1-21 16,-22 21-16,1 0 0,-22 0 16,0-21-16,-21 0 15,-21 21 1,-22-22-16,22 22 0,0-21 0,-21 21 15,21 0-15,-22-21 0</inkml:trace>
  <inkml:trace contextRef="#ctx0" brushRef="#br0" timeOffset="108014.37">10647 7705 0,'-21'0'16,"21"21"15,21-21-31,0 21 0,0-21 16,0 0-16,22 21 0,-1-21 0,-21 0 15,21 0-15,1 21 0,-1-21 16,0 0-16,1 0 0,-1 22 0,-21-22 16,22 0-16,-22 0 0,0 0 0,0 0 15,-21 21-15,0 0 16,0 0-16,-21-21 15,0 21-15,0 0 0,-1 1 0,-20-1 16,21 0-16,-21 0 16,-1 0-16,22 0 0,-21 22 0,21-22 15,-22 0-15,22 21 0,-21-20 0,21-1 16,-1 21-16,-20-21 0,21 0 16,0 1-16,0-1 0,21 0 15,-22 0-15</inkml:trace>
  <inkml:trace contextRef="#ctx0" brushRef="#br0" timeOffset="113480.77">12277 7197 0,'0'-21'31,"0"-1"31,21 22-46,0 0-16,0 0 0,0 0 16,0 0-16,1 0 0,20 0 15,-21 0-15,21 0 0,1 0 0,-1 0 16,0 0-16,22-21 0,-22 21 16,22 0-16,-1 0 0,-20 0 0,20 0 15,1 0-15,-22 0 0,0 0 16,1 0-16,-1 0 0,-21-21 0,0 21 15,0 0-15,1 0 0,-1 0 16,-42 0 15,-1 0-31,1 0 16,0 0-16,0 0 16,0 0-16,0 0 0</inkml:trace>
  <inkml:trace contextRef="#ctx0" brushRef="#br0" timeOffset="113956.02">12869 7154 0,'0'0'0,"-21"0"31,0 0-16,21 22 1,0-1-16,0 0 16,0 0-16,0 0 0,0 22 0,0-22 15,0 21-15,0-21 0,0 22 16,0-1-16,0 0 0,0 1 0,0-1 16,0 0-16,0-21 15,0 22-15,0-1 0,0 0 0,0-20 16,0 20-16,0 0 0,0-21 0,0 22 0,0-22 15,0 21-15,0-21 16,0 1-16,0-1 0,-21 0 0,0 0 16,-1 0-16,1 0 0,0 1 0,0-22 15,0 21-15,0-21 0,-22 0 16,22 0-16,0 0 0,0 0 0,-22 0 16,22 0-16,0 0 0,0-21 15,-21-1-15,20 1 0,1 0 16,0 21-16,21-21 0,-21 0 15,21 0-15,0-1 16,0 1-16,0 0 16,0 0-16,21 21 0,-21-21 15,21 0-15,0 21 16</inkml:trace>
  <inkml:trace contextRef="#ctx0" brushRef="#br0" timeOffset="114611.76">13949 7260 0,'0'0'0,"0"-21"0,0 0 16,0-21-16,0 20 15,-21 22-15,21-21 16,-43 21-16,22 0 0,0 0 0,0 0 16,-22 0-16,22 0 0,-21 0 15,21 21-15,0 1 0,-22-1 0,22-21 16,0 21-16,0 0 0,0 0 15,-1 0-15,1 1 0,21-1 16,0 0-16,0 0 0,0 0 16,0 0-16,0 1 0,0-1 15,21 0-15,1 0 0,-1 0 16,0-21-16,0 21 0,21 1 0,-20-1 16,-1 0-16,21-21 0,-21 21 15,22-21-15,-1 21 0,-21 0 0,21-21 16,1 22-16,-22-1 0,21-21 15,-21 21-15,1 0 0,-1-21 0,0 21 16,0 0-16,-21 1 0,0-1 16,0 0-16,0 0 15,-21 0-15,0-21 0,-22 21 0,22 1 16,-21-1-16,0 0 0,20 0 0,-20-21 16,0 21-16,-43-21 15,43 21-15,21-21 0,-22 0 0,1 0 16,21 0-16,-22 0 0,22 0 15,0-21-15,0 21 0,0-21 0,-22 21 16,43-21-16,-21 0 0,0 0 16,0 21-16,21-22 15,0 1-15,21 0 16,0 0 0,0 21-16,22-21 0,-22 21 15</inkml:trace>
  <inkml:trace contextRef="#ctx0" brushRef="#br0" timeOffset="115077.63">14520 7218 0,'0'-21'0,"0"42"0,0-63 15,0 20 1,-21 44 15,0-1-31,21 0 0,-21 21 0,21-21 16,0 22-16,-21-1 0,-1 0 16,22-20-16,-21 20 0,21 0 0,-21 1 15,21-1-15,-21-21 0,21 21 0,0 1 16,0-22-16,0 21 0,0-21 15,0 1-15,0 20 0,0-21 0,0 0 16,21 0-16,0 1 0,0-1 0,1 0 16,-1-21-16,0 21 15,0 0-15,0-21 0,0 0 0,1 0 16,-1 0-16,21 0 0,-21 0 0,0 0 16,1 0-16,-1-21 0,0 21 15,0-21-15,21 0 0,-20 21 0,-1-21 16,0-1-16,0 22 0,0-21 15,-21 0-15,21 0 0,1 0 16,-22 0-16,0-1 0,0 1 16,0 0-1,0 0-15</inkml:trace>
  <inkml:trace contextRef="#ctx0" brushRef="#br0" timeOffset="115328.49">14520 7620 0,'21'0'31,"1"0"-15,-1-21-16,0 21 15,0 0-15,0 0 0,0-21 0,1 21 16,-1-21-16,0 21 0,0 0 15,0 0-15,0-22 0,1 22 16,-1 0-16,-21-21 16,0 0-1,0 0-15</inkml:trace>
  <inkml:trace contextRef="#ctx0" brushRef="#br0" timeOffset="115619.84">14541 7176 0,'0'-22'15,"22"22"-15,-1-21 0,0 21 0,0 0 16,0 0-16,22-21 0,-22 21 15,0 0-15,21 0 0,-21 0 0,1-21 16,20 21-16,-21 0 0,21 0 16,-20 0-16,-1 0 15,0 0-15</inkml:trace>
  <inkml:trace contextRef="#ctx0" brushRef="#br0" timeOffset="116159.73">15790 7662 0,'-21'0'0,"42"0"15,-63 0 1,63 0 15,0 0-31,0 0 0,1 0 16,20 0-16,0 0 0,1 0 0,-1 0 15,0 0-15,22 0 0,-1 0 16,1 0-16,-1 0 0,1 0 0,-1 0 16,1 0-16,-22-21 0,22 21 15,-22 0-15,0 0 0,1 0 16,-1-21-16,-21 21 0,0 0 0,0 0 16,1 0-16,-22-21 15,0 0 1,0 0-16,0-1 15,-22 22-15</inkml:trace>
  <inkml:trace contextRef="#ctx0" brushRef="#br0" timeOffset="116490.06">16573 7451 0,'22'0'15,"-1"0"-15,0 0 16,0 0-16,0 0 0,0 0 0,1 0 16,-1 21-16,21-21 0,-21 0 15,0 0-15,1 0 0,-1 0 0,0 0 16,-21 21 0,0 0-16,0 0 15,-21 1-15,0-1 0,21 0 16,-22 0-16,1 0 15,0 22-15,-21-22 0,21 0 0,-1 0 0,1 0 16,0 22-16,0-22 0,0 0 16,0 0-16,-1 0 0,1 0 15,21 1-15,-21-1 16,21 0-16</inkml:trace>
  <inkml:trace contextRef="#ctx0" brushRef="#br0" timeOffset="119200.42">17843 7684 0,'22'0'62,"-1"0"-46,0 0-16,0-22 0,0 22 0,0-21 16,1 0-16,-1 0 0,21 0 0,-21 0 15,22-22-15,-22 22 0,0-21 16,0-1-16,0 1 0,0 21 0,-21-21 15,0-1-15,0 1 0,0 21 16,0-22-16,0 22 0,0 0 0,-21 21 16,0 0-16,0 0 0,0 0 15,0 0-15,-22 21 0,22 0 0,0 22 16,-21-22-16,20 21 0,1 1 16,0-1-16,21 0 0,0 1 15,-21-1-15,21 0 0,0 1 0,0-1 16,0 0-16,0-21 0,0 1 15,21-1-15,0 0 0,0 0 0,1 0 16,-1-21-16,0 0 0,0 0 0,0 0 16,0 0-16,1 0 0,-1 0 15,0 0-15,0 0 0,0-21 0,0 0 16,1 21-16,-22-21 0,21-22 16,0 22-16,0 0 0,0-21 0,0 21 15,1-22-15,20 1 0,-21 21 16,0-22-16,22 22 0,-22 0 15,21 0-15,-21 21 0,0 0 0,22 0 16,-22 0-16,0 0 0,0 0 16,0 0-16,1 21 0,-22 21 0,0-20 15,0-1-15,0 21 0,0-21 0,0 22 16,-22-22-16,1 21 0,0-21 16,0 0-16,0 1 0,0 20 0,-1-21 15,1 0-15,0-21 0,21 21 16,-21-21-16,21 22 0,0-44 31,21 1-15,-21 0-16,21 0 0,0 0 15,22 0-15,-22-22 0,0 22 0,21 0 16,-20-21-16,20 20 0,-21-20 16,21 21-16,-20-21 0,-1 20 0,21 1 15,-42 0-15,21 0 16,-42 42 15,0 0-31,0-21 0,0 21 0,-1 22 16,1-22-16,0 0 0,0 0 0,0 22 15,21-22-15,-21 21 0,21-21 16,-22 0-16,22 1 0,0 20 16,0-21-16,0 0 0,0 0 0,22 1 15,-1-1-15,0-21 16,0 0-16,0 0 0,22 0 0,-22 0 15,21 0-15,0 0 0,1 0 16,-1-21-16,0 21 0,22-22 0,-22 1 16,1 0-16,-1 0 0,21 0 0,-20 0 15,20-43-15,-42 43 16,1-21-16,-22 20 0,0-20 0,0 21 16,0 0-16,0-22 15,-22 22-15,1 21 0,0 0 0,0 0 16,0 0-16,0 0 0,-1 0 15,1 21-15,0 1 0,0-1 16,0 0-16,0 21 0,21-21 0,0 1 16,0 20-16,0-21 0,0 21 15,0-20-15,0-1 0,0 0 0,21 0 16,0 0-16,21 0 0,-21 1 0,1-22 16,20 0-16,0 21 0,-21-21 15,22 0-15,-1 0 0,-21 0 0,22 0 16,-1 0-16,-21-21 0,0-1 0,22 22 15,-22-21-15,0 0 0,0 0 16,0 0-16,0-22 0,1 22 16,-22-21-16,21 21 0,0 0 15,0-22-15,-21 22 0,21 0 0,0 0 16,1 21-16,-1 0 16,0 0-16,-21 21 15,0 0-15,21 0 16,-21 0-16,0 1 15,0-1-15,0-42 47,0-1-31,0 1-16,0 0 0,0 0 16,0 0-16,0 0 0,0-1 15,0 1-15,-21 21 31,0 0-31,0 0 0,21 21 16,0 1-16,-22-1 0,1 0 16,21 0-16,-21 0 0,21 0 0,0 22 15,0-22-15,0 0 0,0 21 0,0-20 16,0 20 0,0-21-16,0 0 0,0 0 0,21 1 0,0-1 15,22-21-15,-22 0 0,0 21 16,21-21-16,-20 0 0,20 0 15,-21 0-15,21 0 0,1 0 0,-22-21 0,21 21 16,-21-21-16,43-22 16,-43 22-16,0 0 0,-21 0 15,21-22-15,1-20 0,-22 42 16,0-22-16,0 22 0,0 0 16,0 0-16,0 0 0,0 0 0,0 42 31,0 0-31,0 0 15,0 21-15,0-20 0,0-1 16,0 42-16,0-42 16,0 1-16,0-1 0,0 0 0,0 0 15,21 0-15,-21 0 0,21-21 16,0 22-16,0-1 0,0-21 0,1 0 16,-1 0-16,0 0 0,21 0 15,-21 0-15,1 0 0,-1-21 16,0-1-16,0 1 0,0 0 0,0 0 15,1-43-15,-22 43 16,21-21-16,-21 21 0,21-22 0,-21 22 16,0 0-16,0-21 0,0 21 15,0-1-15,0 44 32,0-1-32,0 0 0,0 0 0,0 0 15,0 0-15,0 1 0,0-1 16,0 0-16,0 21 0,0-21 0,0 1 15,0-1-15,0 0 16,21 0-16,0-21 0,0 0 0,-21 21 16,22-21-16,-1 0 0,0 0 0,21 0 15,-21 0-15,1 0 0,-1 0 16,0-21-16,21 0 0,-21 0 16,1-22-16,-1 22 0,0-21 15,0 21-15,-21-64 16,21 22-16,0 20 0,-21 1 0,0-22 15,0 22-15,22-21 0,-22 20 16,21 1-16,-21 21 0,0-22 0,0 22 16,0 0-16,0 42 15,-21 22 1,-1-22-16,22 21 0,-21-21 16,21 22-16,-21 20 0,0-21 15,21 1-15,0-1 0,0 22 0,0-22 16,0 0-16,0 1 0,0-22 15,0 42-15,21-20 16,0-22-16,0 0 0,-21 0 0,22-21 16,-1 0-16,0 21 0,21-21 0,-21 0 15,1 0-15,20 0 0,-21 0 16,0-21-16,22 0 0,20 0 16,-42 0-16,0-1 0,1 1 15,-1-21-15,0 21 0,0-22 0,0-20 16,-21 42-16,0 0 15,0-1-15,0 1 0,0 0 0,-21 42 16,0-21 0,21 21-16,-21 1 0,21 20 15,-21-21-15,21 0 0,0 0 16,0 22-16,0-22 0,0 0 16,0 0-16,0 0 0,0 1 0,0-1 15,0 0-15,21-21 0,0 0 16,0 0-16,0 0 0,0 0 15,22 0-15,-22 0 0,0 0 16,0 0-16,0-21 0,1 0 0,-1 21 16,-21-22-16,21-20 0,0 21 15,-21 0-15,0 0 0</inkml:trace>
  <inkml:trace contextRef="#ctx0" brushRef="#br0" timeOffset="119411.88">21315 7281 0,'0'0'0,"-43"0"15,43-21 1,22 21 0,-1 0-16,0 0 0,21-21 0,-21 0 15,22 21-15,-1 0 0,0-21 0,1 21 16,-1 0-16,0-21 0,1 21 15,-1-22-15,-21 22 0,0 0 0,22-21 16</inkml:trace>
  <inkml:trace contextRef="#ctx0" brushRef="#br0" timeOffset="120211.92">22754 7239 0,'0'0'0,"0"-21"16,0 0-16,0 0 16,21 21-16,0-22 0,1 1 15,-1 21-15,0-21 0,0 0 0,0 21 16,22-21-16,-22 0 0,0 21 16,0-22-16,-21 1 0,0 0 15,0 0-15,-21 21 0,0 0 16,-22 0-16,22 0 0,-21 0 15,-22 0-15,22 21 0,0 0 0,-1 0 16,1-21-16,21 22 16,0-1-16,0 0 0,-1 0 0,22 21 15,0-20-15,22 20 0,-1 0 16,0-21-16,0 1 0,21 20 16,1-21-16,-1 0 0,0 22 0,1-22 15,-1 0-15,-21 0 0,22 21 16,-22-20-16,21-1 0,-21 0 0,-21 0 15,0 0-15,0 0 0,0 1 16,0-1-16,0 0 0,-21 0 16,-21-21-16,-1 21 0,1 0 0,0-21 0,-22 0 15,1 0-15,20 22 0,-20-22 16,-1 0-16,22 0 0,0 0 0,-43-43 16,64 22-16,-21 0 15,20 0-15,22 0 0,-21-1 16,21 1-16,0 0 0,0 0 0,0 0 15,0 0-15,0-1 0,21 1 16,1 21 0,-1 0-16,0 0 15,21 0-15,-21 0 0,1 0 0,20 0 16</inkml:trace>
  <inkml:trace contextRef="#ctx0" brushRef="#br0" timeOffset="120496.76">23326 7281 0,'0'0'0,"-22"0"16,1 0-16,0 0 16,0 0-16,0 22 0,21-1 15,-21 0-15,-1 0 0,22 21 16,-21-20-16,21 20 0,0-21 0,0 21 15,0-20-15,0 20 0,0-21 16,0 0-16,0 0 0,0 1 16,0-1-16,0 0 0,21-21 0,1 0 15,-1 21-15,0-21 0,0 0 16,0 0-16,22 0 0,-22 0 0,0 0 16,21-21-16,-21 0 0,1 0 0,20 21 15,-21-22-15</inkml:trace>
  <inkml:trace contextRef="#ctx0" brushRef="#br0" timeOffset="120860.27">23707 7345 0,'0'0'0,"0"-21"0,0 0 15,21 21 17,0 0-32,0 0 15,0 0-15,0 21 0,1 0 16,-1 0-16,0 0 0,0 0 0,-21 1 15,21-1-15,0 21 0,-21-21 16,0 0-16,22 22 0,-22-22 0,21 0 16,-21 0-16,0 0 0,0 1 15,0-1-15,0 0 0,0 0 16,-21-21-16,-1 0 16,22-21-1,0 0-15,0 0 16,0-1-16,0 1 0,0 0 0,0-21 15,22 21-15,-1-22 0,-21 1 16,21 21-16,0-22 0,-21 22 0,21 0 16,0 0-16,-21 0 0,22 0 15,-1 21-15,0 0 0,0 0 0,0 0 16,0 0-16,1 0 16,-1 21-16</inkml:trace>
  <inkml:trace contextRef="#ctx0" brushRef="#br0" timeOffset="121128.12">24574 7345 0,'0'0'0,"-42"0"16,42 21-1,0 0-15,0 0 16,0 1-16,0-1 0,0 0 0,0 0 15,0 0-15,0 0 0,0 1 0,0-1 16,0 0-16,0 0 0,0 0 16,-21 0-16,21 1 0,0-1 15,0-42 32,21-1-47,0 1 16</inkml:trace>
  <inkml:trace contextRef="#ctx0" brushRef="#br0" timeOffset="121428.48">24596 7133 0,'0'0'0,"-22"-21"0,1 21 0,0 0 16,0 0-16,0 0 16,21 21 15,0 0-31,21-21 15,0 0-15,0 0 16,0 0-16,1 0 0,20 0 16,-21 0-16,0 0 0,-21-21 15,0 0-15,0 0 16,-21 21 0,0-21-1,0 21-15,0 0 0,21 21 16,0 0-1,0 0-15,0 0 16,0 1-16,21-1 0,0 0 0,0 0 16</inkml:trace>
  <inkml:trace contextRef="#ctx0" brushRef="#br0" timeOffset="121788.27">25104 7408 0,'0'0'0,"-22"0"16,1 0 0,21 22-1,0-1-15,0 0 0,-21 0 16,21 0-16,0 0 0,0 22 16,0-22-16,0 21 0,0-21 15,0 22-15,0-1 0,0-21 0,0 22 16,0-1-16,0 0 0,0 1 15,-21-1-15,21 0 0,0 1 0,0-1 16,-21 0-16,21 1 0,-21-1 0,21-21 16,-22 21-16,22 1 0,0-22 15,0 0-15,0 21 0,0-20 0,0-1 16,0 0-16,0 0 0,0 0 16,22-21 15,-22-21-31,21 0 0,-21 0 15,21 0-15,0-1 16,0 1-16</inkml:trace>
  <inkml:trace contextRef="#ctx0" brushRef="#br0" timeOffset="122100.75">25188 7408 0,'0'0'0,"0"-21"0,0 0 0,0 0 15,0 0-15,0 0 0,21-1 16,1 1-16,-22 0 0,21 0 0,0 21 16,0 0-16,21 0 15,-20 0-15,-1 0 0,0 21 0,0 0 16,0 0-16,0 1 0,1-1 16,-22 0-16,0 0 0,0 21 0,0-20 15,0-1-15,-22 0 0,1 21 0,0-21 16,0-21-16,0 22 0,0-1 15,-1 0-15,-20-21 0,21 0 0,0 21 16,0-21-16,21-21 31,0 0-31,0 0 16,21-1 0,-21 1-16</inkml:trace>
  <inkml:trace contextRef="#ctx0" brushRef="#br0" timeOffset="122413.57">25993 6816 0,'0'-21'0,"0"42"0,21-42 0,-21 42 31,0 0-31,0 0 0,0 21 16,0-20-16,0 20 0,0 0 15,-21 1-15,21 20 0,-22-21 16,22 22-16,-21-22 0,21 1 0,-21 20 16,21-21-16,0 1 0,0-1 15,0-21-15,0 22 0,0-22 0,0 0 16,0 0-16,21-21 0,0 21 0,1-21 16,-1 0-16,21 0 15,-21 0-15,0 0 0,1 0 0,-1 0 16,0-21-16,21 0 0,-21 0 15,22-22-15,-22 22 16,-21-21-16</inkml:trace>
  <inkml:trace contextRef="#ctx0" brushRef="#br0" timeOffset="122658.43">25802 7133 0,'-21'-21'0,"42"42"0,-42-63 15,63 42 1,-21 0-16,1 0 0,20 0 16,0 0-16,-21-21 0,22 21 0,-1 0 15,0 0-15,22 0 16,-22-21-16,1 21 0,-22 0 0,0-22 16,21 22-16,-21 0 0,1 0 15,-1 0-15,-21-21 0,21 21 16,0 0-16,-21-21 15</inkml:trace>
  <inkml:trace contextRef="#ctx0" brushRef="#br0" timeOffset="123936.37">720 9843 0,'-22'0'15,"1"0"-15,42 0 47,1 0-47,-1 0 16,0 0-16,0 0 0,21 0 16,-20 0-16,20-22 0,-21 22 15,0 0-15,22 0 0,-22 0 0,0 0 16,0 0-16,0 0 0,0 0 15,-63 0 1,21 0 0,0 0-16,0 0 0</inkml:trace>
  <inkml:trace contextRef="#ctx0" brushRef="#br0" timeOffset="124504">635 9864 0,'0'0'16,"-21"21"-16,0 0 0,-1 0 15,22 0 1,0 1-16,-21-1 0,21 0 0,0 0 16,-21 0-16,21 0 15,0 1-15,0-1 16,0 0-1,0-42 32,21 0-31,0 21 0,1-22-16,-1 22 0,0 0 15,0 0-15,21 0 0,-20 0 16,-1 0-16,0 0 0,21 0 0,-21 0 15,1 0-15,-1 0 16,0 22-16,0-1 0,-21 0 16,21 0-16,-21 0 0,0 0 15,0 1-15,0-1 0,0 0 0,0 21 16,-21-21-16,21 1 0,-21-1 16,0 0-16,0 0 0,-22 0 15,22 0-15,0 1 0,0-1 0,0-21 16,-1 0-16,1 0 0,0 0 15,0 0-15,0 0 0,0 0 0,-1 0 16,22-21-16,-21-1 0,0 22 16,21-21-16,0 0 0,-21 0 15,21 0 1,0 0 0,21 21-16,0 0 15,-21-22-15,21 22 0,1 0 0</inkml:trace>
  <inkml:trace contextRef="#ctx0" brushRef="#br0" timeOffset="125082.9">1291 10139 0,'0'0'0,"21"0"16,-42 21 62,21-42-16,0 42 1,0 0-63,0 0 15,0 1-15,0-1 16,21-21 0,0 0-1,1 0 1,-1 0-16,-21-21 15,21 21 17,-21-22-32,21 1 15</inkml:trace>
  <inkml:trace contextRef="#ctx0" brushRef="#br0" timeOffset="127150.51">3090 9589 0,'0'0'0,"0"-22"16,0 1-16,0 0 0,0 0 16,0 0-16,0 0 15,0 42 1,0 0-16,-21 21 15,21-21-15,0 22 0,0-1 16,0 0-16,0 1 0,0-1 0,0 22 16,0-22-16,-21 0 0,21 22 15,0-22-15,-21 0 0,21 1 0,0-1 16,-21 0-16,21 1 0,-22-1 0,1 0 16,21 1-16,-21-22 15,0 0-15,21 21 0,0-20 0,-21-22 16,21 21-16,-21-21 0,-1 0 15,22-21-15,0-1 16,0-20-16,-21 21 0,21-21 0,0 20 16,-21-20-16,21 0 0,0 21 15,0-22-15,0 1 0,0 0 0,0 20 16,0-20-16,0 21 0,0 0 16,0 0-16,21 21 0,0 0 0,1 0 15,-1 0-15,0 0 16,0 21-16,0 0 0,0 0 15,1 0-15,-1 0 0,0 1 0,0 20 16,0-21-16,0 0 0,1 22 16,-1-22-16,-21 0 0,21 21 0,0-21 15,0 1-15,0-1 0,1 0 16,-1-21-16,0 21 0,0-21 0,0 0 16,22 0-16,-22 0 0,0-21 15,21 21-15,-21-21 0,22 0 0,-22-1 16,42-41-16,-41 42 15,20-22-15,-21 1 0,0 21 0,0-21 16,-21-1-16,0-20 0,0 20 16,0 1-16,0-21 0,-21 20 15,0-20-15,0 20 0,0 1 0,-22-21 16,22 20-16,-21 1 0,0 21 16,20-22-16,-20 22 0,0 21 0,-1 0 15,22 0-15,-21 0 0,0 0 0,-1 0 16,22 43-16,-21-22 0,21 21 15,-1 0-15,1 1 0,21 20 0,0-20 16,0 20-16,0 43 16,21-64-16,22 1 0,-22-1 15,0-21-15,21 21 0,-20-20 0,20-1 16,0 0-16,1-21 0,-1 21 16,0-21-16,1 0 0,-1 0 0,0 0 15,1 0-15,-1 0 0,0-21 16,1 21-16,-22-21 0,21 0 0,-21-1 15,0 22-15</inkml:trace>
  <inkml:trace contextRef="#ctx0" brushRef="#br0" timeOffset="127591.77">4106 9843 0,'21'0'0,"-42"0"0,42 21 31,-21 0-31,0 0 16,0 0-16,0 0 0,0 1 15,0 20-15,-21-21 0,21 0 16,-21 22-16,21-22 0,0 0 0,0 21 16,-21-21-16,21 1 0,0 41 15,0-42-15,0 0 0,0 1 16,21-22-16,0 0 16,0 0-16,1 0 15,-1 0-15,0-22 0,0 1 0,0 0 16,22 0-16,-22 0 0,0 0 15,21-22-15,-21 22 0,1 0 0,-22-21 16,21 20-16,-21-20 0,0 21 16,0-21-16,0-1 0,0 22 0,-21-21 15,-22-1-15,22 22 16,-21 0-16,21 21 0,-1 0 0,-20 0 16,21 0-16,0 0 0,-22 21 15,22 0-15,0 1 0,0-1 0,0 0 16,21 0-16,0 0 0,-21 0 15,21 22-15,0-22 0,0 0 16,0 0-16,0 0 0,21 1 0,0-1 16,0 0-16,0-21 0,0 21 0,1-21 15,-1 21-15,0-21 0,0 0 0,21 0 16,-20 0-16</inkml:trace>
  <inkml:trace contextRef="#ctx0" brushRef="#br0" timeOffset="128036.52">4889 9906 0,'0'0'16,"0"-21"-16,-21 21 31,0 0-31,0 21 0,21 0 16,0 0-16,0 1 0,0-1 15,-21 0-15,21 0 0,0 0 0,0 22 16,0-22-16,0 0 0,0 21 15,0-21-15,0 1 0,0-1 16,0 0-16,0 0 0,0 0 0,0 0 16,21-21-16,0 0 0,0 0 15,0 0-15,1 0 0,-1 0 0,0 0 16,0-21-16,21 0 0,-20 0 0,20-21 16,-21 20-16,0 1 15,0 0-15,1-21 0,-22 21 16,0-22-16,0 22 0,0-21 0,0 21 0,0-22 15,0 22-15,0 0 0,0 0 16,0 0-16,0-1 0,0 44 31,0-1-31,0 0 0,0 0 16,0 0-16,0 0 0,0 1 0,0-1 16,0 0-16,0 0 0,0 0 15,0 0-15,0 1 0,0-1 16,21-21-1,0 0-15,0 0 0,0-21 16</inkml:trace>
  <inkml:trace contextRef="#ctx0" brushRef="#br0" timeOffset="128577.55">5651 9419 0,'0'-21'16,"0"42"-16,0-63 0,-21 42 15,0 0-15,21 21 16,-21 0-16,21 0 16,0 22-16,-21-22 0,21 21 0,0 22 15,0-22-15,0 0 0,0 22 16,0-22-16,0 1 0,0 20 0,0-21 16,-21 1-16,21-1 0,0 0 15,-22 1-15,22-22 0,0 21 0,-21-21 16,21 1-16,0-1 0,0 0 15,0 0 1,0-42 0,0 0-16,0 0 15,0-22-15,21 22 0,1 0 16,-22-21-16,21 20 0,0 1 0,0-21 16,0 21-16,0 0 0,1-22 15,-1 22-15,21 21 0,-21-21 0,22 21 16,-22 0-16,21 0 0,-21 0 0,22 0 15,-1 0-15,-21 0 0,21 21 0,1 21 16,-22-20-16,0-1 16,-21 0-16,0 0 0,0 0 15,0 0-15,0 1 0,-21 20 0,-21-21 16,20 0-16,-20 0 0,0 1 16,-1-1-16,1 0 0,0 0 0,-1 0 15,1 0-15,-43 1 16,43-22-16,21 21 0,-21-21 0,20 0 15,1 0-15,21-21 16,0-1 0,21 1-16,1 0 0,-1 0 15,21 0-15,-21 0 0</inkml:trace>
  <inkml:trace contextRef="#ctx0" brushRef="#br0" timeOffset="128892.11">6456 9419 0,'0'0'0,"0"-21"0,0 0 0,0 42 32,0 0-32,-21 0 0,21 22 15,0-1-15,0 0 0,0 1 0,0-1 16,-22 22-16,22-22 15,0 21-15,0-20 0,-21 20 0,21-20 16,-21-1-16,21 0 0,0 1 0,0-1 16,0 0-16,-21-21 0,21 22 15,0-22-15,0 0 0,0 0 0,0 0 16,0 1-16,21-22 16,0 0-1,0-22-15,1 1 16,-1 0-16,0 0 0</inkml:trace>
  <inkml:trace contextRef="#ctx0" brushRef="#br0" timeOffset="129276.89">6667 10054 0,'0'0'0,"0"21"0,0 1 15,0-1 1,22-21-16,-1 0 0,0 0 15,0 0-15,0 0 0,0 0 0,22 0 16,-22 0-16,0-21 0,21 21 0,-20-22 16,-1 1-16,21 0 0,-21 21 15,0-21-15,1 0 0,-22 0 0,0-1 16,0 1-16,0 0 0,0 0 16,0 0-16,-22 21 15,1 0 1,0 0-16,0 21 0,0-21 0,0 21 15,-1 0-15,1 0 0,0 1 16,0 20-16,0-21 0,21 0 0,0 0 16,-21 1-16,21-1 0,0 0 0,0 0 15,0 21-15,21-20 16,0-22-16,0 0 0,0 0 16,0 0-16,1 0 0,-1 0 0,0 0 15,0 0-15,21 0 0,-20 0 16,-1-22-16,0 1 0,0 21 0,0-21 15</inkml:trace>
  <inkml:trace contextRef="#ctx0" brushRef="#br0" timeOffset="132140.24">7980 9737 0,'0'-21'0,"21"21"0,0-22 16,-21 1-16,21 0 15,0 0 1,-21 0-16,0 0 16,0-1-1,0 1-15,-21 21 16,0 0-16,0 0 0,-21 0 0,20 0 15,1 0-15,-21 21 0,21 1 16,-22-1-16,22 0 0,0 21 0,0-21 16,0 22-16,0-1 0,-1 0 15,22-20-15,-21 20 0,21 0 16,0 1-16,0-22 0,0 21 0,21-21 16,1 0-16,-1 22 0,0-22 15,21 0-15,-21 0 0,22 0 0,-1-21 16,-21 22-16,22-1 0,-1-21 15,0 0-15,-21 0 0,22 0 0,-22 0 16,21 0-16,-21 0 0,22-21 0,-22 21 16,0-22-16,0 1 0,22 0 15,-22 0-15,0 0 0,0-22 0,0 22 16,0-21-16,1 0 0,-22-1 16,21 1-16,0 0 0,-21-22 0,0 1 15,21 20-15,0-20 0,-21 20 0,21-20 16,-21 21-16,0-22 0,0 22 15,0-1-15,0 22 0,0-21 0,22 21 16,-22 0-16,0-1 16,0 65-1,0-22-15,-22 21 16,22 1-16,-21-1 0,21 0 0,-21 22 16,0-1-16,21 1 0,0-1 0,-21 1 15,0-1-15,21 1 0,-22-22 16,22 22-16,0-22 0,0 0 0,0-21 15,0 22-15,0-22 0,22 0 16,-1 0-16,0-21 0,0 0 16,0 0-16,43 0 0,-43 0 15,21 0-15,-21-21 0,22 0 0,-22 0 16,21 0-16,-21-1 0,1 1 16,-1 0-16,0-21 0,-21 21 0,0-1 15,21-41 1,-21 21-16,21 20 0,-21 1 0,0 42 31,0 22-31,0-22 16,0 0-16,0 0 0,0 0 0,0 1 15,0-1-15,0 0 16,0 0-16,0 0 0,0 0 0,0 1 16,0-44 15,21 22-31</inkml:trace>
  <inkml:trace contextRef="#ctx0" brushRef="#br0" timeOffset="132464.06">9059 9398 0,'-21'0'0,"0"21"16,0 0-16,21 1 15,0-1-15,0 0 16,21-21 0,0 0-16,0 0 15,0 0-15,1 0 0,-1-21 16,-21 0-16,21 21 16,-21-22-16,0 1 0,0 0 15,-21 0-15,0 21 16,-1 0-16,1 0 0,0 0 15,0 0-15,0 21 0,21 0 16,-21 0-16,21 1 0,0-1 16,0 0-16,0 0 0,0 0 0,21 0 15,0 1-15,-21 20 0,21-42 16,21 21-16</inkml:trace>
  <inkml:trace contextRef="#ctx0" brushRef="#br0" timeOffset="133376.34">9779 9546 0,'0'0'0,"0"-21"0,-21 21 0,0 0 16,-1 0-16,1 0 15,0 0-15,0 0 0,-21 0 16,20 21-16,1 0 0,0 1 0,0 20 15,0-21-15,0 21 0,-1 1 0,1-1 16,21-21-16,0 22 0,-21-1 16,21 0-16,0 1 0,0-22 0,0 21 15,0-21-15,21 0 0,0 1 16,1-1-16,-1 0 0,21-21 16,-21 0-16,64 0 0,-64 0 0,21 0 15,1 0-15,-1 0 0,22-21 16,-22 0-16,0-1 0,-21 1 15,22 0-15,20-42 0,-20 20 16,-22 1-16,0 0 0,0-1 16,0-20-16,0-1 0,1 22 0,-1-22 15,-21 22-15,0-21 0,0 20 16,21 1-16,-21 0 0,0-1 0,0 1 16,0 21-16,0 0 0,-21 42 31,21 0-31,0 0 0,-21 21 0,21 1 15,-22-22-15,22 21 0,0 22 16,0-22-16,0 0 0,0 1 0,0 20 16,0 22-16,0-43 15,-21 1-15,21-22 0,0 21 16,-21-21-16,21 22 0,0-22 0,-21-21 16,21 21-16,0 0 0,0-42 31,0 0-16,0 0-15,21-22 16,0 22-16,0 0 0,1-21 0,-1 20 16,0 1-16,0-21 0,0 21 15,0 0-15,1-1 0,-1 1 0,0 0 16,0 21-16,0 0 0,0 0 16,-21 21-1,0 0-15,0 1 0,-21-1 16,0 0-16,0 0 0,0 0 15,0-21-15,-1 21 0,-20 1 16,21-22-16,0 21 0,-22-21 0,22 0 16,0 0-16,0 21 15,21 0 17,21 0-32,0 0 15,0 1-15,1-1 0,-22 0 16,0 0-16,21-21 0,0 21 15,-21 0-15,21 1 0,-21-1 16,21 0-16,0-21 0,-21 21 0,22-21 16,-22 21-16,21-21 0,0 21 0,0-21 15,0 0-15,0 0 16,1 0-16,-1 0 0,0 0 16,0 0-16,0-21 0,0 0 15,1 21-15,20-21 0,-21 0 0</inkml:trace>
  <inkml:trace contextRef="#ctx0" brushRef="#br0" timeOffset="134041.09">11451 9758 0,'0'0'0,"-21"0"0,0 0 15,0 0-15,-1 0 0,1 0 0,42 0 47,1 0-47,-1 0 0,21-21 16,0 21-16,1 0 0,-1 0 16,0 0-16,22 0 0,-22-21 15,22 21-15,-1 0 0,1 0 16,-1 0-16,1-22 0,-1 22 0,1 0 15,-22 0-15,22 0 0,-22 0 0,0 0 16,-21-21-16,22 21 0,-22 0 16,0 0-16,-21-21 15,-21 0 1,0 0-16,0 21 0,-1-21 16,-20 21-16,0-22 0,21 22 15,-22 0-15,22-21 0,-21 21 16,21 0-16,-1 0 0,1-21 0,0 21 0,0 0 15,42 0 32,0 0-47,0 0 16,1 0-16,20 0 0,-21 0 0,0 0 16,22 0-16,-22 0 0,0 0 15,0 0-15,0 0 0,0 0 0,1 0 16,-1 0-16,0 21 0,-21 0 15,0 1 1,0-1-16,0 0 0,-21 0 16,0 0-16,-1 22 0,1-22 0,0 0 15,-21 21-15,21-21 0,-1 22 16,-20-22-16,-21 21 0,41-21 16,1 1-16,0-1 0,0 0 15,21 0-15,-21-21 16</inkml:trace>
  <inkml:trace contextRef="#ctx0" brushRef="#br0" timeOffset="136796.35">13885 9419 0,'0'0'0,"0"-21"16,0 0-16,0 0 15,0 0-15,0-1 16,0 1-16,0 42 47,-21 1-47,0-1 0,21 0 15,-21 21-15,0 1 0,-1 20 16,22 1-16,-21-1 0,0 1 0,0-1 16,0-21-16,0 22 0,-1-1 0,22-20 15,-21 20-15,0-20 0,0-1 16,21 0-16,0 22 0,0-43 16,0 0-16,0 0 0,0 0 15,0-42 1,0 0-1,0 0-15,21 0 0,0 0 16,-21-1-16,21-20 0,-21 0 0,22-1 0,-1 1 16,0-21-16,0 20 0,0-20 15,0-1-15,1 1 0,-1-1 0,0-20 16,0 20-16,-21 22 0,21-22 16,0 1-16,1 20 0,-22 1 0,0 21 15,21 0-15,-21 0 0,21 21 16,-21 21-1,21 21-15,-21 0 0,21 1 0,-21-1 16,0 22-16,0-22 0,21 21 16,-21 1-16,0-1 0,22 1 0,-22-1 15,0 1-15,0-22 0,0 1 0,0-1 16,0 0-16,0-21 0,0 22 16,0-22-16,0 0 0,0 0 0,0 0 15,0 1-15,-22-44 47,1 1-47,0 0 0,0 0 0</inkml:trace>
  <inkml:trace contextRef="#ctx0" brushRef="#br0" timeOffset="136979.82">13547 10012 0,'21'0'31,"0"0"-31,0 0 0,21 0 15,-20 0-15,20 0 0,0 0 0,1 0 16,41-21-16,-41 21 16,20 0-16,-21-21 0,22 21 15,-22 0-15,1-22 0,-1 1 0,0 21 16,1-21-16,-1 0 0,-21 21 16,21-21-16,-20 0 0</inkml:trace>
  <inkml:trace contextRef="#ctx0" brushRef="#br0" timeOffset="138807.76">14690 9631 0,'0'-21'0,"0"0"15,-22 21 1,1 21 0,0 0-16,0 21 0,0-21 15,21 1-15,-21 20 0,-1 0 0,22-21 16,0 22-16,-21-1 0,21-21 15,0 22-15,-21-22 0,21 0 0,0 21 16,0-21-16,0 1 0,21-1 16,0-21-16,-21 21 0,22-21 0,20 0 15,-21 0-15,0 0 0,22 0 0,-22 0 16,21 0-16,0 0 16,1 0-16,-1-21 0,-21 0 0,22-1 15,-1 1-15,0-21 0,-21 21 0,1-22 0,20 1 16,-21 0-16,0-22 15,-21 1-15,21-1 0,-21 1 0,22 20 16,-22-20-16,21-1 0,-21 1 16,0-1-16,0 1 0,0 21 0,0-1 15,0 1-15,0 21 0,0 0 16,0-1-16,0 44 16,0-1-16,0 21 0,-21 0 0,21 1 15,0-1-15,0 0 0,0 22 16,0-22-16,-22 22 0,22-1 0,0-20 15,0 20-15,-21-21 0,21 22 16,0-22-16,0 1 0,0-1 0,0 0 16,0-21-16,21 1 0,1 20 15,-1-21-15,0-21 0,0 21 16,21-21-16,22 0 0,-43 0 16,21 0-16,-20 0 0,20-21 0,0 0 15,-21 0-15,22 0 0,-22-1 16,0 1-16,0-21 0,0 0 15,1 20-15,-1-20 0,0 0 0,-21 21 16,21-22-16,-21 22 0,0-21 16,0 21-16,0 42 15,0 0 1,0 0-16,-21 0 0,21 0 0,0 22 16,0-22-16,0 21 15,-21-21-15,21 1 0,0 20 0,0-21 16,0 0-16,0 0 0,0 1 15,0-1-15,0 0 0,21 0 0,0-21 16,0 0-16,0 21 0,1-21 0,-1 0 16,0 0-16,21 0 0,-21 0 15,22-21-15,-22 0 0,21 21 0,-21-21 16,22 0-16,-22-22 0,21 22 16,-21 0-16,22 0 0,-22-22 0,0 22 15,-21 0-15,21 0 16,-21 0-16,0 42 31,-21 0-31,0-21 0,0 21 0,0 0 16,21 1-16,-22 20 0,1-21 15,0 0-15,21 0 0,0 1 0,0-1 16,0 0-16,0 0 16,0 0-16,21-21 0,-21 21 15,43-21-15,-22 0 0,0 0 0,0 0 16,21 0-16,-20 0 0,-1-21 15,21 21-15,-21-21 0,0 0 0,1 0 16,-1 0-16,-21-1 0,0 1 0,0-42 16,0 20-1,0 22-15,0-21 0,0 21 0,0 0 16,-21-1-16,-1 1 0,1 21 16,0 0-16,0 0 0,0 0 0,-22 0 15,22 0-15,0 0 16,21 21-1,21-21-15,0 0 16,1 0-16,-1 0 0,21 0 16,-21 0-16,0 0 0,22 0 0,-22 0 15,21-21-15,-21 0 0,1 21 0,20 0 16,-21-21-16,21 21 0,-20 0 16,-1 0-16,0 0 0,0 0 15,0 0-15,-21 21 0,21 0 16,-21 0-16,0 1 0,0-1 15,0 0-15,0 0 0,0 0 0,0 22 16,0-22-16,0 0 0,0 0 16,0 0-16,0 0 0,0 1 15,0-1-15,0 0 0,0 0 16,0 0-16,0-42 47,0 0-47,22 21 0,-22-21 15,21 0-15,-21-22 0,21 22 16,0 0-16,-21-21 0,21 20 16,0-20-16,1 21 0,-1-21 0,0 20 15,0 1-15,0 0 0,0 0 16,1 0-16,20 21 0,-21 0 16,0 21-16,-21 0 15,0 0-15,0 22 16,0-22-16,0 0 0,0 21 0,0-21 15,0 1-15,0 20 0,0-21 16,0 0-16,0 0 0,0 1 0,0-1 16,0 0-16,0 0 0,0 0 15,21-21 1,1 0-16,-1 0 0,21 0 16,-21 0-16,0 0 0,1 0 0,20 0 15,-21 0-15,21-21 0,1 0 16,-22 0-16,21 0 0,-21-1 15,22-20-15,-1 21 0,-21-21 0,22-1 0,-22 22 16,21-64-16,-21 43 16,0-21-16,1 41 0,-22 1 15,-22 21 1,1 0-16,0 21 16,0 1-16,0-1 0,0 0 0,-1 0 15,22 0-15,0 0 0,0 1 16,0 20-16,0-21 0,0 0 0,0 0 15,0 22-15,22-43 16,-1 21-16,0 0 0,-21 0 0,21-21 16,-21 21-16,21-21 0,-21 22 0,21-22 15,-21 21-15,0 0 16,0 0 0,-21-21-16,0 0 0,0 0 0,0 21 15,0-21 1,-1 0-1,1 0 1,21-21-16,0 0 16</inkml:trace>
  <inkml:trace contextRef="#ctx0" brushRef="#br0" timeOffset="139047.63">16785 9165 0,'0'0'0,"-21"43"0,0-65 16,21 1-1,0 42 32</inkml:trace>
  <inkml:trace contextRef="#ctx0" brushRef="#br0" timeOffset="139315.48">15261 9610 0,'0'0'0,"-21"0"0,42 0 32,0 0-32,22 0 15,-22 0-15,21-21 0,-21-1 0,22 22 16,41 0-1,-41-21-15,-1 21 0,0 0 0,1 0 16,-22 0-16,21-21 0,-21 21 16,22 0-16,-22 0 0,21 0 0,-21-21 15</inkml:trace>
  <inkml:trace contextRef="#ctx0" brushRef="#br0" timeOffset="140028.07">18500 9631 0,'-22'0'16,"44"0"-16,-86 0 0,43 0 0,63 0 47,-21 0-47,1 0 15,20 0-15,-21 0 0,21 0 0,1 0 16,-1 0-16,22 0 0,-22 0 0,0 0 15,22 0-15,-22 0 0,22 0 16,-22 0-16,21 0 0,1 0 0,-22 0 16,22-21-16,-22 21 0,22-21 15,-22 21-15,0 0 0,1-22 0,-22 22 16,0-21-16,0 21 0,-21-21 16,-21 21-1,-21 0-15,20 0 0,-20-21 16,0 21-16,21 0 0,-22 0 0,1 0 15,21 0-15,-22 0 0,22 0 16,0 0-16,0 0 0,0 0 0,0 0 16,42-21 15,0 21-31,21 0 0,-21 0 16,22 0-16,-22 0 0,21 0 15,1 0-15,-22 0 0,21 0 0,-21 0 16,0 0-16,1 0 0,-1 0 15,-21 21 1,0 0-16,-21 0 0,-1 0 16,1 22-16,0-22 0,-21 0 15,21 21-15,-22-20 0,22-1 16,0 21-16,-21-21 0,20 0 0,1 1 16,0-1-16,0 0 0,21 0 15,-21 0-15</inkml:trace>
  <inkml:trace contextRef="#ctx0" brushRef="#br0" timeOffset="141385.32">20891 9483 0,'0'0'0,"22"-21"0,-1 21 0,-21-22 15,0 1-15,21 21 0,-21-21 0,0 0 16,0 0-16,0 0 16,0-1-16,-21 1 15,0 0-15,-1 21 0,1 0 16,0-21-16,0 21 0,-21 0 0,20 0 16,-20 0-16,21 21 0,-21 0 0,-1 0 15,22 1-15,-21-1 0,21 0 16,-22 21-16,22-21 0,0 22 0,0-1 15,21-21-15,0 22 16,0-1-16,0-21 0,0 21 0,0-20 0,0-1 16,21 0-16,0 0 0,0 0 15,22-21-15,-22 0 0,21 0 0,-21 0 16,22 0-16,-1 0 0,21-21 16,-20 21-16,-22-21 0,0 0 15,21 0-15,-20-22 0,-1 22 16,0-21-16,0-1 0,0 1 15,-21 0-15,21-1 0,1 1 0,-22 0 16,21-64-16,0 64 0,-21-22 16,21 1-16,-21 20 0,0 1 15,0-22-15,0 43 0,0-21 0,0 21 16,0 0-16,0 42 16,0 0-16,-21 21 15,21 1-15,-21-1 0,21 21 16,-21 1-16,21-1 0,0-20 15,0 20-15,0 1 0,0-22 0,0 22 16,0-22-16,0 0 0,0 1 16,0-22-16,0 21 0,0 0 15,0-20-15,0-1 0,21-21 16,0 0-16,0 0 16,0 0-16,0 0 0,1-21 15,-1-1-15,0 1 0,-21 0 16,42 0-16</inkml:trace>
  <inkml:trace contextRef="#ctx0" brushRef="#br0" timeOffset="141784.1">21526 9250 0,'0'0'16,"-21"0"0,0 21-1,0-21-15,0 21 0,21 0 16,-21 1-16,-1 20 0,22-21 0,0 0 15,-21 22-15,21-22 0,0 0 0,-21 21 16,21-21-16,0 1 0,0-1 16,0 0-16,0 0 0,21 0 0,-21 0 15,21-21-15,1 0 0,-1 0 16,21 0-16,-21 0 0,22 0 0,20 0 16,-21-21-16,1 0 15,-1 0-15,0 0 0,-20 0 16,20-22-16,-21 22 0,0 0 0,-21-127 31,0 127-31,0-1 0,0-20 0,0 21 16,-21 21-16,0-21 0,0 21 0,0 0 15,-1 0-15,-20 0 0,21 21 16,-21 0-16,20-21 0,-20 21 0,21 22 16,0-22-16,0 0 0,-1 0 0,22 0 15,0 0-15,0 1 0,0-1 16,22 21-16,20-42 0,-21 21 15,21-21-15,-20 0 16</inkml:trace>
  <inkml:trace contextRef="#ctx0" brushRef="#br0" timeOffset="142196.84">22288 9313 0,'0'0'0,"0"-21"16,-21 21-1,0 0-15,0 0 16,21 21-16,0 1 16,0-1-16,0 0 0,-21 0 0,21 21 15,0-20-15,0-1 0,0 21 0,0-21 16,0 22-16,0-22 16,0 0-16,21 0 0,0-21 0,0 21 15,0-21-15,1 0 0,-1 0 16,0 0-16,0 0 0,0 0 0,22-21 15,-22 0-15,21 0 0,-21 0 16,0-1-16,1 1 0,-1 0 0,0-21 16,0 21-16,0-1 0,-21-20 0,0 21 15,0 0-15,0 42 32,0 0-17,0 0-15,0 0 0,0 1 16,-21-1-16,21 0 0,0 0 0,0 0 15,0 0-15,0 1 0,21-22 16,0 0 0,1 0-16,20 0 0,-21 0 15,21 0-15</inkml:trace>
  <inkml:trace contextRef="#ctx0" brushRef="#br0" timeOffset="142684.56">23199 8869 0,'0'0'0,"-22"21"15,22 21-15,-21-20 16,0 20-16,21 0 0,0 1 0,-21-1 16,21 0-16,-21 1 0,21-1 15,0 0-15,0 1 0,-21-1 0,21 0 16,-22-21-16,22 22 0,-21-1 0,21-21 15,-21 0-15,21 1 0,0-1 16,0 0-16,0 0 16,-21-21-16,21-21 15,0 0 1,0 0-16,0-1 0,21-20 16,0 21-16,0-21 0,22 20 15,-22 1-15,0-21 0,21 21 0,1-22 16,-1 22-16,-21 0 0,22 21 0,-1 0 15,-21 0-15,21 0 0,-20 0 16,-1 0-16,0 0 0,-21 21 16,0 0-16,0 1 0,0-1 0,0 21 15,0-21-15,0 0 0,-42 43 16,-1-43-16,22 0 0,-21 0 16,-1 1-16,22-1 0,-21 0 15,0 0-15,20 0 0,1-21 0,0 21 16,0-21-16,0 0 0,42-21 31,0 21-31,0-21 0,0 0 16,1-21-16,-1 20 0</inkml:trace>
  <inkml:trace contextRef="#ctx0" brushRef="#br0" timeOffset="142957.4">24003 8742 0,'-21'0'16,"42"0"-16,-63 0 0,20 21 0,1 43 15,0-22-15,0 0 0,0 1 0,21 20 16,-21-21-16,21 22 16,-22-22-16,22 1 0,-21 20 0,21-21 15,0 1-15,0-1 0,0 0 0,-21 1 16,21-1-16,0-21 0,0 22 15,0-22-15,0 0 0,0 0 0,0 0 16,21-21 0,0 0-16,1-21 15,-1 21-15,0-21 0,0 0 16</inkml:trace>
  <inkml:trace contextRef="#ctx0" brushRef="#br0" timeOffset="143308.2">24215 9440 0,'-22'0'0,"44"0"0,-65 22 16,43-1-16,0 0 16,21-21-1,1 0-15,-1 0 16,0 0-16,0 0 16,0-21-16,0 0 0,1 21 15,-1-22-15,0 1 0,-21 0 0,21 0 16,-21 0-16,0 0 15,0-1-15,0 1 0,0 0 0,0 0 16,-21 21-16,0 0 0,0 0 16,-1 0-16,1 0 0,-21 0 0,21 21 15,0 0-15,-22 0 0,22 1 0,0 20 16,0-21-16,0 0 16,-1 22-16,22-22 0,0 0 0,0 0 15,0 21-15,0-20 0,0-1 16,0 0-16,22 0 0,-1-21 0,0 0 15,0 21-15,21-21 0,-20 0 16,20 0-16,0 0 0,1-21 16,-1 21-16,0-21 0</inkml:trace>
  <inkml:trace contextRef="#ctx0" brushRef="#br0" timeOffset="143960.34">24871 9250 0,'0'-21'16,"0"42"-16,0-63 0,0 20 0,0 1 0,-21 0 15,-1 21-15,1 0 16,0 0-16,21 21 0,-21 0 0,0 1 16,0-1-16,-1 0 0,1 21 15,0-21-15,0 1 0,0 20 0,21 0 16,0-21-16,0 22 0,0-22 16,0 21-16,0-21 0,0 1 0,0-1 15,21 0-15,0 0 0,0 0 0,0 0 16,1-21-16,20 0 0,-21 0 15,21 0-15,1 0 0,-1 0 0,-21 0 16,22-21-16,-1 0 0,-21 0 16,21 0-16,-20-22 0,-1 22 15,0-21-15,0 0 0,21-1 0,-20 1 16,-22 0-16,21-1 0,0-20 16,0 20-16,-21-20 0,0 21 0,21-1 0,-21-20 15,0 42-15,21-22 16,-21 22-16,0 0 0,0 0 0,-21 21 15,0 21 1,0 0-16,0 0 0,0 22 0,-1-1 16,1-21-16,0 21 0,21 1 0,0-1 15,0 0-15,0 1 0,0-22 16,0 21-16,0 1 0,0-22 0,0 21 16,0-21-16,0 22 0,21-22 15,0 0-15,1 0 0,-22 0 16,21 0-16,0-21 0,0 0 15,0 0-15,0 0 16,-21-21-16,22 0 0,-1 21 16,0-21-16,-21 0 0,21 0 15,0-1-15,-21 1 0,21 21 16,-21-21-16,0 42 16,0 0-1,0 1-15,0-1 0,-21 0 16,21 0-16,0 0 0,0 0 0,0 1 15,-21-22-15,21 21 0,0 0 16,0-42 15,0 0-15,21-1-16</inkml:trace>
  <inkml:trace contextRef="#ctx0" brushRef="#br0" timeOffset="144144.23">25612 9208 0,'0'0'0,"-22"0"0,-20 0 16,21 0-16,0 0 15,0 0 1,21 21 0,0 0-1,21-21-15,0 21 0,0-21 16,0 0-16,0 0 15</inkml:trace>
  <inkml:trace contextRef="#ctx0" brushRef="#br0" timeOffset="144929.82">25866 9250 0,'-22'0'0,"1"0"15,0 0 1,0 21-16,0-21 0,21 21 0,-21 0 15,-1 1-15,1-1 0,21 0 16,0 0-16,-21 0 0,21 0 16,-21 1-16,21-1 0,0 21 0,0-21 15,0 0-15,0 1 16,0-1-16,21 0 0,0-21 0,0 0 16,1 0-16,-1 0 0,0 0 0,0 0 15,21 0-15,-20 0 0,-1-21 16,21 21-16,-21-21 0,0-1 15,1-20-15,20 21 0,-21 0 0,0-22 16,0 1-16,1 0 0,-1-1 16,0 1-16,0 0 0,0-1 0,0 1 15,22-64-15,-22 64 16,-21 21-16,0 0 0,0-1 0,0 1 16,0 0-16,-21 42 15,21 0-15,-21 1 16,-1-1-16,1 21 0,0-21 0,0 22 15,0-1-15,21-21 0,-21 21 16,-1 1-16,22-1 0,0-21 16,-21 22-16,21-22 0,-21 0 0,21 21 15,0-21-15,-21 1 0,21 20 16,0-21-16,21-21 47,0-21-47,0 21 0,-21-21 0,22 0 15,-1-1-15,0 1 0,0 0 16,0 0-16,0 0 0,1 0 0,-1-1 16,0 1-16,0 21 0,0-21 15,0 21-15,1 0 16,-22 21 0,0 0-1,-22 1-15,1-22 0,0 0 16,21 21-16,-21-21 0,-21 0 15,20 21-15,1-21 0,0 0 16,0 0-16,0 21 0,0-21 0,21 21 16,-22-21-16,1 21 0,21 1 15,-21-22-15,21 21 0,0 0 0,0 0 16,0 0-16,0 0 16,0 1-16,0-1 15,21-21-15,0 21 0,1 0 16,-1-21-16,0 0 0,0 0 15,0 0-15,0-21 0,1 21 16,-1 0-16,21-21 0,-21 21 16,22-21-16</inkml:trace>
  <inkml:trace contextRef="#ctx0" brushRef="#br0" timeOffset="145228.1">26966 9102 0,'0'0'0,"-42"0"15,21 0-15,0 0 0,-1 0 16,-20 21-16,21 0 0,0 0 16,21 0-16,-21 1 0,21 20 15,-22-21-15,1 0 0,21 22 0,0-22 16,0 0-16,-21 21 0,21-21 0,0 1 15,0-1-15,0 0 0,0 0 16,0 21-16,0-20 0,0-1 16,21-21-16,0 0 15,1 0-15,-1 0 0,0 0 0,0 0 16,0 0-16,22 0 0,-22 0 0,21-21 16</inkml:trace>
  <inkml:trace contextRef="#ctx0" brushRef="#br0" timeOffset="145495.95">27305 9081 0,'0'-22'15,"0"44"-15,21-44 16,0 22 0,-21 22-16,0-1 0,21-21 0,1 21 15,-22 0-15,0 21 0,21-20 16,-21-1-16,21 21 0,-21-21 0,0 0 15,0 22-15,0-22 0,0 0 16,0 21-16,-21-20 0,0-1 16,21 0-16,-22 0 0,1 0 0,0 0 15,0 1-15,0-1 0,0-21 16,-1 21-16,1-21 0,0 0 0,0 21 16,0-21-16,0 0 0,-1 0 15,1 0-15,0 0 0</inkml:trace>
  <inkml:trace contextRef="#ctx0" brushRef="#br0" timeOffset="147084.56">1228 11748 0,'21'0'15,"-21"-22"-15,21 22 16,-21-21-16,21 0 16,-21 0-1,0 0-15,-21 21 32,0 0-32,0 0 0,-1 0 15,1 21-15,0 0 0,-21 0 16,21 0-16,-22 1 0,1 20 0,21-21 15,-22 21-15,1 1 16,0 20-16,21-20 0,-22-1 0,22 21 16,0-20-16,0-1 0,21 0 15,0-20-15,0 20 0,0 0 0,0-21 16,42 1-16,-21-1 0,0 0 16,22 0-16,-1-21 0,0 0 0,1 0 15,-1 0-15,0 0 0,22 0 16,-22 0-16,1 0 0,-1-21 15,0 0-15,-21 21 0,22-21 16,-22-1-16,0 22 0,-21-21 0,0 0 16,0 0-16,0 0 0,0 0 0,-21 21 15,0-22-15,-22 1 16,22 0-16,-21 21 0,21 0 0,-22-21 16,1 21-16,21 0 0,-21 0 15,20 21-15,-20 0 0,21 0 16,0 1-16,0-1 0,21 0 15,-22 21-15,22-21 0,0 1 16,0-1-16,0 0 0,0 0 16,22 0-16,-1-21 15,21 0-15,-21 0 0,22-21 16,-1 0-16</inkml:trace>
  <inkml:trace contextRef="#ctx0" brushRef="#br0" timeOffset="147376.38">1905 12065 0,'0'21'31,"0"0"-31,0 1 0,0-1 16,-42-21-16,42 21 16,21-21 15,-21-21-16,0 0-15,0-1 16,0 1-16,0 0 16,-21 21-16,-1 0 15,1 0 1,21 21 0,0 0-1,21-21-15</inkml:trace>
  <inkml:trace contextRef="#ctx0" brushRef="#br0" timeOffset="147940.06">3450 11684 0,'0'0'16,"0"-21"-16,0 0 0,0 0 0,0-1 16,0 1-16,0 0 0,-21 21 0,21-21 15,0 0-15,0 0 0,-21 21 16,21-22-16,-21 22 0,21 22 31,0-1-31,0 0 16,0 21-16,0 1 0,0-1 0,0 21 15,21-20-15,-21 20 0,21 1 16,-21-1-16,0 1 0,0-1 0,0-20 16,0 20-16,0-21 0,0 1 15,0-22-15,0 21 0,0-21 0,0 1 16,0-1-16,0 0 0,0-42 47,-21 0-47,21-1 0,-21 1 15</inkml:trace>
  <inkml:trace contextRef="#ctx0" brushRef="#br0" timeOffset="148531.79">3090 11769 0,'0'0'0,"-21"-21"15,0-1-15,0 1 0,0 0 16,-1 0-16,22 0 16,0 0-16,0-1 0,0 1 15,0 0-15,22 0 0,-1 0 0,0 0 16,0-1-16,21-20 16,1 21-16,-1 0 0,0 0 0,64-1 15,-63 22-15,20 0 16,1 22-16,-22-1 0,21 0 0,1 21 15,-22 1-15,22-1 0,-22 0 0,-21 1 16,22 20-16,-22-21 0,0 1 16,-21 63-16,0-64 15,0 0-15,0 1 0,0-1 0,0-21 16,0 21-16,-21-20 0,21-1 0,-21-21 16,21 21-16,-22-21 15,22-21 1,-21 21-16,21-21 0,-21-1 0,21-20 0,0 21 15,0-21-15,-21 20 0,21-20 16,0-21-16,0 20 0,0 1 16,0-22-16,0 1 0,21-1 15,0 22-15,0-21 0,22-1 0,-22 22 16,0-1-16,21 1 0,-20 0 16,20-1-16,0 22 0,-21 0 0,22 21 15,-1 0-15,0 0 0,-20 21 0,20 22 16,-21-1-16,0 0 0,22 64 15,-43-64-15,0 22 16,0-22-16,0 22 0,0-1 16,0-20-16,-22-1 0,1 21 0,21-20 0,-21-1 15,0 0-15,21 1 0,-21-1 16,21 0-16,0-20 16,0-1-16,0 0 0,0 0 0,21-21 31,0-21-16,0 0-15,0 0 0,1-1 0</inkml:trace>
  <inkml:trace contextRef="#ctx0" brushRef="#br0" timeOffset="150097.21">4932 11748 0,'0'0'16,"-21"0"-1,-1 0-15,1 0 0,0 0 0,0 21 16,0 0-16,0 0 16,-1 21-16,1-20 0,21-1 0,0 21 15,-21 22-15,0-22 0,21-21 16,0 21-16,0 1 0,0-22 16,0 0-16,0 21 0,0-20 0,0-1 15,21 0-15,0-21 0,0 21 16,1-21-16,-1 0 0,21 0 0,-21 0 15,22 0-15,20-21 16,-21 21-16,-20-21 0,20 0 16,-21-1-16,21-20 0,-20 21 0,-1 0 15,0-22-15,0 1 0,-21 0 16,21 21-16,-21-22 0,0 1 0,0 0 16,0-1-16,-21 22 0,0-21 15,0 21-15,-22-1 0,22 1 0,0 0 16,0 21-16,0 0 0,0 0 15,-22 0-15,22 0 0,0 0 0,0 21 0,-22 22 16,43-1-16,-21 0 16,21-21-16,-21 22 0,21-1 0,0 0 15,0 1-15,0-1 16,0 0-16,0-20 0,21 20 0,0-21 16,1 0-16,41 22 0,-42-43 15,22 0-15,-22 21 0,21-21 16,0 0-16,1 0 0,-1-21 0,-21 21 15,22-22-15,-1 1 0,0 0 0,1 0 16,-1-21-16,0 20 16,1-41-16,-1 21 0,-21-1 0,-21 22 15,21-21-15,-21 21 0,21-22 16,-21 22-16,0 0 0,0 0 16,0 42 15,0 0-31,-21 0 0,21 0 0,-21 1 15,21-1-15,0 21 0,0-21 0,0 22 16,0-22-16,0 21 0,0-21 16,0 0-16,0 22 0,0-22 0,21 0 15,0 0-15,1 0 0,-22 1 16,21-22-16,0 21 0,0-21 0,0 0 16,0 0-16,1 0 0,-1-21 15,0 21-15,0-22 16,0 1-16,0 0 0,1 0 0,20-21 0,-21 20 15,0-20-15,0 21 0,-21-21 16,22-1-16,-1 1 0,0 0 16,-21 20-16,0-20 0,21-21 15,-21 41-15,0 44 32,0-1-32,0 0 15,-21 21-15,21-21 0,0 22 16,0-22-16,0 21 0,-21 1 0,21-22 15,0 21-15,0-21 0,0 22 0,0-22 16,0 0-16,0 0 16,0 0-16,21-21 0,0 21 0,0-21 15,0 0-15,1 0 0,-1 0 16,21-21-16,-21 21 0,0-21 16,22 0-16,-22 0 0,21 0 0,1-22 15,-22 22-15,63-64 0,-62 64 16,20-21-16,-21 0 0,21-1 15,-20 22-15,-1-21 0,-21 21 16,0-1-16,0 1 0,-21 21 16,21 21-1,-22 1-15,1-1 0,21 0 16,-21 21-16,21-21 0,0 1 0,0-1 16,0 21-16,0-21 0,21 0 0,0 1 15,1-1-15,-22 0 0,21 0 16,0 0-16,0 0 0,-21 1 15,21-22-15,-21 21 0,21-21 0,-21 21 16,-21-21 15,0 0-31,0 0 0,0 0 0,0 0 16,-1-21-16,-20 21 0,21-21 0,0 21 16,0 0-16,-1 0 0,1 0 15,21 21 16,0 0-31,0 0 0,21 0 16,1 0-16,-1-21 0,0 22 16,0-22-16,0 21 0,22-21 15,-22 0-15,0 0 0,21 0 16,-21 0-16,22 0 0,-1 0 0,0 0 16,1-21-16,-1-1 0,0 1 0,1 0 15,-1 0-15,0 0 0,43-43 16,-64 22-16,0 0 15,1-1-15,-1 22 0,0-21 0,-21-1 16,0 22-16,0-21 0,0 21 16,0 0-16,-21 21 15,0 0-15,-1 0 0,22 21 16,-21 0-16,0 21 0,0-21 16,21 22-16,0-1 0,0 0 0,-21-20 15,21 20-15,0 0 0,0-21 16,0 1-16,0-1 0,0 21 0,21-21 15,-21 0-15,21 1 0,0-22 16,0 0-16,1 0 0,-1 0 16,0 0-16,0 0 0,0 0 0,22-22 15,-22 22-15,0-21 0,21 0 16,-21 0-16,-21 0 0</inkml:trace>
  <inkml:trace contextRef="#ctx0" brushRef="#br0" timeOffset="150776.85">8064 11409 0,'0'-21'0,"0"42"0,-21-42 16,21 0-16,-21-1 0,0 1 0,21 0 15,-21 0-15,0 0 16,-1 21-16,22 21 16,-21 0-1,21 0-15,0 0 16,0 22-16,0 20 0,0-20 0,0-1 15,0 21-15,0 1 0,0-22 0,0 22 16,0-1-16,0-20 0,-21 20 16,21-21-16,-21 22 0,21-22 0,0-21 15,0 22-15,0-22 0,-21 0 16,21 0-16,0 0 0,0-42 47,0 0-47,21-21 0,-21 21 0,21-22 15,0 1-15</inkml:trace>
  <inkml:trace contextRef="#ctx0" brushRef="#br0" timeOffset="151060.69">8276 11261 0,'0'0'15,"21"-21"-15,-21-1 0,0 1 0,21 21 0,-21 21 31,0 1-31,0-1 16,0 21-16,0 0 0,-21 1 0,21 20 16,-21 1-16,21-22 0,-21 22 15,21-1-15,0-21 0,0 22 0,-21-22 16,21 22-16,0-22 0,0 0 0,-21 1 16,21-1-16,0 0 0,0-20 15,0 20-15,0-21 0,0 0 0,0 0 16,0 1-16,-22-22 31,1 0-31,21-22 0,-21 22 16,21-21-16</inkml:trace>
  <inkml:trace contextRef="#ctx0" brushRef="#br0" timeOffset="151585.39">7916 12002 0,'21'0'0,"-42"0"0,0 0 0,21-22 16,21 22-1,0 0-15,1 0 16,20-21-16,-21 21 0,21 0 0,1-21 16,-1 21-16,0 0 0,1-21 15,63-21-15,-43 42 0,-21-22 16,22 1-16,-22 0 0,22 21 0,-22-21 16,0 0-16,-20 21 0,-1 0 15,0-21-15,0 21 0,-42 21 31,0 0-15,0 0-16,-1 0 0,1 0 0,0 22 16,21-22-16,-21 21 0,0 1 15,0-22-15,21 21 0,-22 0 0,22-20 16,0 20-16,0-21 0,0 0 0,0 0 16,0 1-16,0-1 0,43-21 15,-22 0-15,0 0 0,21 0 16,-20 0-16,20 0 0,-21 0 15,21-21-15,-20 21 0,20-22 0,-21 1 16,21-21-16,-20 21 0,-1 0 16,0-22-16,0 1 0,-21 21 15,0-22-15,0 1 0,0 0 0,0 21 16,-42-43-16,21 43 16,-22 0-16,22 0 0,-21 21 0,21 0 15,-22 0-15,22 0 0,-21 21 0,21 0 16,-1 0-16,1 0 0,21 0 15,0 22-15,-21-22 0,21 42 16,0-41-16,0 20 0,21-21 0,0 0 16,1-21-16,20 21 15,-21-21-15,21 0 0,-20 0 0,20 0 16,0 0-16</inkml:trace>
  <inkml:trace contextRef="#ctx0" brushRef="#br0" timeOffset="152684.81">9398 11790 0,'0'0'16,"0"-21"-16,0 0 0,0-1 15,0 44 17,0-1-32,0 0 0,21 0 0,-21 0 15,0 0-15,0 1 16,0-1-16,0 0 0,21 21 0,-21-21 15,0 1-15,0-1 0,0 21 0,0-21 16,0 0-16,0 1 0,0-1 16,0 0-16,0 0 0,0 0 15,21-21 1,-21-21 0,0 0-16,22 0 0,-1 0 0,0-1 15,-21-20-15,21 21 0,0-21 16,-21-1-16,21 1 0,1 21 0,-1-22 15,0 1-15,0 21 0,0 0 16,0 0-16,-21-1 0,0 1 0,22 21 16,-22 21 15,0 1-31,0-1 0,0 0 16,0 0-16,-22 43 0,22-43 15,-21 21-15,21-21 0,0 22 16,0-22-16,0 0 0,0 0 0,0 21 15,0-20-15,0-1 0,0 0 16,0 0-16,21 0 0,1-21 16,-1 0-16,0 0 0,42 0 15,-20 0-15,-1 0 0,0 0 16,-20 0-16,20-21 0,0 0 0,1 21 16,-22-21-16,21 0 0,0-22 15,-20 22-15,-1 0 0,0-21 16,0 20-16,0 1 0,-21-21 0,21-22 15,-21 22-15,0 21 16,0 0-16,-21 21 16,0 0-16,0 0 0,0 0 15,21 21-15,-21 0 0,-1 0 0,22 0 16,-21 1-16,21 20 16,0-21-16,0 21 0,0-20 0,0 20 0,0-21 15,0 0-15,0 22 0,0-22 16,0 0-16,0 0 0,21-21 0,-21 21 15,22 0-15,20-21 0,-21 0 0,0 0 16,22 0-16,-22 0 16,21 0-16,-21 0 0,22 0 0,-1-21 15,-21 0-15,21 21 0,-20-21 0,20 0 16,-21-22-16,0 22 0,0 0 16,1-21-16,-1-22 0,-21 43 15,0-21-15,0 21 0,0-1 0,0 1 16,0 0-16,-21 21 31,-1 0-31,1 0 0,0 21 0,21 0 16,0 1-16,0-1 15,0 0-15,0 0 16,21-21-16,0 0 16,1 0-16,-1 0 0,0 0 0,0 0 15,0 0-15,0-21 0,1 21 0,-1-21 16,0 21-16,0 0 0,-21-21 15,21 21-15,-21 21 16,0 0 0,0 0-16,0 0 0,0 0 15,0 1-15,0-1 0,-21 21 16,21 0-16,0-20 0,0-1 16,0 0-16,0 0 0,0 0 0,0 0 15,0 1-15,0-1 0,0 0 16,0 0-1,21-21 1,0 0-16,1-21 0,-1 0 16,0 21-16,21-21 0</inkml:trace>
  <inkml:trace contextRef="#ctx0" brushRef="#br0" timeOffset="153331.92">11832 11917 0,'0'0'16,"-21"0"-16,0 0 0,42 0 47,0 0-47,0 0 0,22 0 15,-1 0-15,0 0 0,22 0 16,-1 0-16,1 0 0,-1 0 16,22 0-16,-22 0 0,1-21 0,-1 21 15,1 0-15,-1 0 0,-20 0 16,-1-21-16,0 21 0,1 0 0,-1 0 16,0 0-16,-20-22 0,-1 22 0,0 0 15,-21-21-15,0 0 16,0 0-16,-21 21 15,0-21-15,-22 0 0,22 21 0,0-22 16,-21 22-16,20 0 0,-20 0 16,21 0-16,0 0 0,-22 0 0,22 0 15,0 0-15,0 0 0,0 0 16,42 0 15,0 0-31,0 0 0,0 0 16,22 0-16,-22 0 0,21 0 15,-21 0-15,1 0 0,20 0 0,-21 0 16,0 0-16,0 0 0,1 0 16,-22 22-1,0-1-15,0 0 16,-22 0-16,1 0 0,0 22 16,0-22-16,0 0 0,0 0 0,-1 21 15,1-20-15,0-1 0,0 0 0,0 21 16,0-21-16,21 1 15,-22-22-15,22 21 0,-21 0 16,0 0-16,21-42 31,0 0-15</inkml:trace>
  <inkml:trace contextRef="#ctx0" brushRef="#br0" timeOffset="155023.96">14457 11197 0,'0'0'0,"-21"0"16,-1 0-16,1 21 15,0 1-15,0-1 0,21 21 0,-21 0 16,0 1-16,-1-1 0,22 0 15,-21 1-15,0 20 0,0-20 0,21-1 16,-21 21-16,0-20 0,-1-1 16,1 0-16,21 1 0,-21-1 0,21-21 15,-21 43-15,0-43 16,21 0-16,0 0 16,0-42-1,21 0-15,0 0 0,0 0 16,-21-1-16,21-20 15,1 0-15,-1 21 0,0-22 0,0 1 16,0 0-16,0-22 0,1 22 16,-1-22-16,0 22 0,0-22 0,0 1 15,0-1-15,1 1 0,-1 21 16,0-22-16,-21 22 0,21-1 0,0 22 16,0 0-16,-21 0 0,0 0 0,22 21 15,-1 21-15,-21 0 16,0 21-16,0 22 0,0-1 0,0 64 15,0-42-15,0-21 16,0-1-16,0 1 0,0-1 16,0-21-16,0 22 0,0-22 0,0 1 15,0-1-15,-21 0 0,21 1 16,0-22-16,0 0 0,0 0 0,0 0 16,-22-21 15,22-21-31,0 0 0,0 0 0,-21 0 15,0-1-15</inkml:trace>
  <inkml:trace contextRef="#ctx0" brushRef="#br0" timeOffset="155216.85">14203 11769 0,'21'0'15,"0"0"1,21 0-16,-20 0 0,-1 0 15,21 0-15,0 0 0,-20 0 0,20 0 16,0 0-16,-21 0 0,22-21 0,-1 21 16,0-22-16,-20 22 0,20-21 15,0 21-15,1-21 0,-22 21 0,21-21 16,22 0-16</inkml:trace>
  <inkml:trace contextRef="#ctx0" brushRef="#br0" timeOffset="156923.22">15176 11472 0,'-21'0'16,"0"0"0,0 22-16,21-1 0,-21 0 15,0 0-15,-1 0 0,1 22 0,0-22 16,0 21-16,21-21 0,0 22 16,-21-22-16,21 21 0,0-21 0,0 22 15,0-22-15,0 21 0,0-21 0,0 0 16,21 1-16,0-22 0,0 21 15,0-21-15,1 0 0,20 0 0,-21 0 16,21 0-16,1-21 16,-1 21-16,0-22 0,1 1 0,-1-21 15,0 21-15,1 0 0,-1-22 0,0 1 16,-20 21-16,-1-22 0,0 1 16,0 0-16,0-22 0,0 22 0,-21 0 15,22-22-15,-22 22 0,0-1 16,0 1-16,21 0 0,-21-1 0,0 22 15,0 0-15,0 0 0,0 42 16,0 0 0,0 0-16,-21 1 0,-1 20 0,22 0 15,0 22-15,0-22 0,-21 0 16,21 1-16,0 20 0,-21-20 16,21-1-16,0 0 0,0-21 0,0 22 15,0-22-15,0 21 0,21-21 16,0 1-16,1-1 0,-1 0 0,0-21 15,0 0-15,21 0 0,-20 0 0,20 0 16,-21 0-16,21 0 0,-20-21 16,20 0-16,0-1 0,-21 1 0,22 0 15,-22 0-15,0-21 0,0 20 16,22-41-16,-22 42 16,0-22-16,-21 22 0,0 0 0,0 0 0,21 21 15,-21 21 16,0 0-31,0 0 0,0 22 0,-21-22 16,21 0-16,0 0 0,-21 22 16,21-22-16,-21 0 0,21 0 0,0 21 15,0-20-15,0-1 0,0 0 16,21 0-16,0-21 0,0 0 16,0 21-16,0-21 0,1 0 15,20 0-15,-21 0 0,21-21 0,-20 21 16,20-21-16,0 0 0,-21 0 0,22-1 15,-22 1-15,0 0 0,21 0 0,-20 0 16,-1-22-16,0 22 0,0 0 16,-21 0-16,0 0 0,-21 42 47,0-21-47,0 21 0,21 0 0,-22 0 15,1 1-15,21-1 0,-21 0 16,21 0-16,0 0 0,0 0 0,0 1 15,0-1-15,0 0 0,21-21 16,0 0-16,1 0 16,-1 0-16,0 0 0,0 0 0,0 0 15,0-21-15,1 21 0,-1-21 16,0-1-16,0 1 0,-21 0 16,0 0-16,0 0 0,0-22 15,0 22-15,0 0 0,0 0 0,0 0 16,-21-22-16,0 22 0,-22 0 15,22 21-15,0 0 16,0 0-16,21 21 31,21-21-15,0 0-16,0 0 0,1 0 16,-1 0-16,0 0 0,21 0 0,-21 0 15,1 0-15,-1-21 0,0 21 16,21 0-16,-21 0 0,1 0 15,-1 0-15,0 0 0,0 0 0,0 21 16,0 0-16,1-21 0,-1 22 16,0-1-16,-21 0 0,0 0 0,0 0 15,0 0-15,21-21 0,-21 22 0,0-1 16,0 0-16,0 0 16,0 0-16,0 0 15,-21-21-15,21-21 47,0 0-47,0 0 16,0 0-16,0 0 0,0-1 15,21 1-15,0 0 0,0 0 0,1 0 16,-1 0-16,0-1 0,21 1 16,-21 0-16,1 0 0,20 21 0,-21 0 15,0 0-15,0 0 0,1 0 0,-1 0 16,0 0-16,-21 21 15,21-21-15,-21 21 0,0 0 0,0 1 16,0-1-16,0 21 16,0-21-16,0 0 0,0 1 0,0-1 15,-21 0-15,21 0 16,0 0-16,0 0 0,21-21 31,0 0-31,0 0 0,1 0 0,-1 0 16,0 0-16,0 0 0,0 0 15,0-21-15,1 0 0,-1 0 0,0 21 16,0-21-16,21-22 0,-20 22 0,-1 0 16,0-21-16,0 21 0,0-22 15,-21 22-15,21-21 0,-21 21 16,0-1-16,0 1 0,0 0 0,0 0 0,0 42 31,-21 0-15,21 0-16,0 1 0,0 20 15,0-21-15,0 0 0,0 0 16,0 1-16,0-1 0,0 0 0,0 0 16,0 0-16,0 0 0,21 1 15,-21-1-15,0 0 16,0 0-16,-21-21 31,0 0-31,0 0 16,0 0-1,21-21-15,0 0 0,-21 0 16,21-1-16,-22 1 0</inkml:trace>
  <inkml:trace contextRef="#ctx0" brushRef="#br0" timeOffset="157115.1">17378 11218 0,'0'0'16,"-21"0"-16,-1-21 0,1 21 0,0 0 16,21-21-16,-21 21 0</inkml:trace>
  <inkml:trace contextRef="#ctx0" brushRef="#br0" timeOffset="157329.99">15833 11536 0,'0'0'0,"21"0"31,21 0-31,-21 0 0,22 0 16,-1-21-16,0 21 0,22-21 0,-22 21 16,22-22-16,-1 22 0,1-21 15,-1 0-15,1 0 0,20 0 0</inkml:trace>
  <inkml:trace contextRef="#ctx0" brushRef="#br0" timeOffset="157920.65">19050 11515 0,'0'21'0,"21"-21"47,0 0-47,0 0 15,1 0-15,-1 0 0,0 0 0,21 0 16,-21 0-16,22 0 0,-22 0 16,21 0-16,1 0 0,-22 0 15,21 0-15,-21 0 0,22-21 0,-22 21 16,0 0-16,0 0 0,0-21 0,-21-1 15,0 1 1,-21 21-16,0-21 16,0 21-16,0 0 0,-22 0 15,22 0-15,0 0 16,42 0 15,0 0-31,0 0 16,1 0-16,-1 0 0,0 0 15,0 0-15,0 0 0,0 0 16,1 0-16,-1 0 0,0 0 16,-21 21-1,0 0-15,0 1 16,0-1-16,0 0 0,-21 0 0,0 0 16,-1-21-16,1 21 0,21 1 15,-21-1-15,0 0 0,0-21 0,0 21 16,-1 0-16,1-21 0,0 21 0,0-21 15,0 0 1</inkml:trace>
  <inkml:trace contextRef="#ctx0" brushRef="#br0" timeOffset="158921.46">20341 11367 0,'-21'-22'0,"0"22"31,0 22-31,21-1 16,0 0-16,0 21 0,0-21 0,-22 22 15,22-22-15,0 21 0,-21 1 0,21-22 16,0 21-16,0-21 15,0 0-15,-21 1 0,21 20 0,0-21 16,-21 0-16,21 0 16,0-42-1,0 0 1,0 0-16,0 0 16,0 0-16,0-1 0,0-20 0,0 21 15,0-21-15,0-1 0,0 1 0,21 0 16,0-1-16,-21 1 0,21-22 15,1 43-15,20-21 0,-21 21 0,0 0 16,22-1-16,-22 22 0,0 0 16,21 22-16,-21-1 0,22 0 0,-22 21 15,0-21-15,21 22 0,-20-1 16,-1-21-16,0 22 0,21 20 16,-42-21-16,0-20 0,0 20 15,0-21-15,0 0 0,0 0 0,0 1 16,-21-22-16,21 21 0,-21-21 15,0 0-15,0 0 16,-1 0 0,22-21-16,0-1 0,0 1 15,0 0-15,0 0 0,0 0 0,22-22 16,-1 22-16,0-21 0,0 0 16,0-1-16,0 22 0,1-21 15,20 21-15,0-22 0,-21 22 0,22 21 16,-1 0-16,0 0 0,1 0 15,-22 0-15,21 21 0,-21 0 0,1 22 16,-22-1-16,0-21 0,0 22 16,0-22-16,0 21 0,0 0 0,0-20 15,-22-1-15,1 21 0,0-21 0,0 0 16,0 1-16,0-1 0,21 0 16,-22-21-16,44 0 46,-22-21-46,21 0 0,0-1 16,0 1-16,21 0 0</inkml:trace>
  <inkml:trace contextRef="#ctx0" brushRef="#br0" timeOffset="159296.4">21526 11367 0,'-21'21'16,"0"0"-16,0 0 15,0 0-15,0 0 0,-1 1 0,1-1 16,0 0-16,21 0 0,-21 0 0,21 0 16,-21 1-16,21-1 0,0 0 15,0 0-15,0 43 16,21-64-16,0 21 0,0-21 16,0 0-16,1 0 0,-1 0 0,21 0 15,-21 0-15,0 0 0,22-21 16,-22 21-16,0-22 0,0 1 15,0 21-15,1-21 0,-22 0 0,0 0 16,0-22-16,0 22 0,0 0 0,0-21 16,-22-1-16,1 22 0,0-21 15,0 21-15,-21 0 0,20-1 0,1 1 16,-21 21-16,21 0 16,0 21-16,21 1 0,-22-1 15,22 21-15,0-21 0,0 0 0,0 1 16,0 20-16,0-21 15,22 0-15,-1 0 0,0 1 16,0-22-16,0 0 0,0 0 0</inkml:trace>
  <inkml:trace contextRef="#ctx0" brushRef="#br0" timeOffset="159679.35">21907 11345 0,'22'-42'0,"-44"84"0,65-84 15,-43 63 1,21 0-16,-21 1 0,0-1 16,0 21-16,0-21 0,21 0 15,-21 22-15,0-22 0,0 21 0,0-21 16,0 22-16,21-22 0,-21 0 16,0 0-16,0 0 0,0 1 0,21-1 15,-21 0-15,22-21 0,-1 0 31,0 0-31,-21-21 16,0 0-16,21 21 0,-21-43 16,21 22-16,-21 0 0,21-21 0,-21 20 15,0-20-15,22 0 0,-1-1 16,-21 1-16,21 21 0,0 0 16,-21 0-16,0-1 0,21 1 0,0 21 15,1 0 1,-22 21-1,0 1-15,21-1 16,-21 0-16,21 0 16</inkml:trace>
  <inkml:trace contextRef="#ctx0" brushRef="#br0" timeOffset="160010.32">22415 11621 0,'22'0'31,"-65"-85"-31,64 170 0,22-85 0,-22 0 0,0 0 15,0 0-15,0 0 0,1 0 0,-1-22 16,0 1-16,21 21 0,-21-21 16,22 0-16,-22 0 0,0 0 0,0-1 15,0 1-15,1-21 0,-22 21 0,0 0 16,0-1-16,0 1 0,-22 21 16,1 0-16,0 0 15,0 21-15,-21 1 0,20-1 16,-20 0-16,21 0 0,-21 21 0,20 1 15,1-22-15,0 21 0,0-21 0,21 1 16,0 20-16,0-21 0,0 0 16,0 0-16,0 1 0,21-22 15,0 21-15,0-21 0,1 0 0,-1 0 16,0 0-16,21 0 0,1 0 16,-22 0-16,21 0 0,0 0 0,1-21 15,-1-1-15,0 1 0,1 0 0,-1 0 16</inkml:trace>
  <inkml:trace contextRef="#ctx0" brushRef="#br0" timeOffset="160948.32">23283 10943 0,'-21'21'0,"42"-42"0,-42 64 16,21-22-16,0 0 0,0 0 15,0 0-15,21-21 16,0 0-16,1 0 0,20 0 0,-21 0 16,21 0-16,1 0 0,-1 0 15,0-21-15,-20 0 0,20 0 0,-21 21 16,-21-21-16,0-22 0,21 22 0,-21 0 16,0 0-16,0 0 0,0-22 15,0 22-15,-21 21 0,21-21 0,-21 21 16,0 0-1,0 0-15,-1 21 0,22 0 0,-21 0 16,0 22-16,0-22 0,21 21 0,-21 1 16,21-1-16,-21 0 0,21 22 15,0-22-15,0 0 0,0 22 0,0-22 16,0 1-16,0-1 0,0 0 0,0 1 16,0-1-16,0 0 0,0-21 15,0 1-15,0 20 0,0-21 0,0 0 16,0 0-16,0 1 15,-22-22-15,1 0 0,0 0 16,0 0-16,0 0 16,0 0-16,-1-22 0,1 1 15,0 0-15,21 0 16,-21 0-16,0 0 0,21 42 31,0 0-15,0 0-16,0 0 15,21 0-15,0 1 0,0-1 16,0 0-16,1-21 0,-1 0 16,21 0-16,-21 0 0,0 0 15,1 0-15,20 0 0,0 0 16,-21 0-16,22-21 0,-22 21 0,21-21 16,-21-1-16,22 1 0,-22 0 15,21 0-15,-21 0 0,1-22 16,-1 22-16,0-21 0,0 21 0,-21-22 15,21 43 1,-42 22 0,0-1-16,21 21 15,-21-21-15,0 0 0,21 1 16,0-1-16,0 0 0,0 0 0,0 0 16,0 0-16,0 1 0,0-1 15,21 0-15,0-21 16,0 0-16,0 0 0,0 0 0,1 0 15,-1 0-15,0 0 0,0 0 16,0-21-16,0 0 0,1-1 16,-1 1-16,0 0 0,-21 0 0,21 0 15,-21-22-15,0 1 0,0 21 16,0-21-16,0-1 0,0 22 0,-21-21 16,0 21-16,0-1 0,-1 22 15,1 0-15,0 0 0,-21 0 16,21 22-16,-1-22 0,1 21 0,0 0 15,0 0-15,0 0 0,-22 43 32,43-43-32,22-21 15,-1 0-15,0 0 0</inkml:trace>
  <inkml:trace contextRef="#ctx0" brushRef="#br0" timeOffset="163359.85">24617 11197 0,'0'0'16,"21"21"-16,-21 1 16,21-22-16,21 21 15,-20-21-15,-1 0 0,21 0 16,-21 0-16,0-21 0,22 21 15,-22-22-15,0 1 0,21 0 0,-20 0 16,-1 0-16,0 0 0,0-1 16,-21 1-16,0-21 0,0 21 0,0 0 15,0-1-15,0 1 0,0 0 0,0 0 16,-21 21-16,0 0 16,-22 0-16,22 21 0,-21 0 0,0 0 15,20 1-15,-20-1 0,0 21 16,21-21-16,-22 22 0,22-1 15,0-21-15,0 21 0,21 1 0,0-22 16,0 21-16,0-21 0,0 1 16,21-1-16,0 0 0,0 0 0,-21 0 15,21-21-15,22 0 0,-22 0 0,0 0 16,0 0-16,0 0 0,1 0 16,-1-21-16,0 21 0,-21-21 0,21 0 15,-21 0 1,-21 21-1,0 0-15,0 21 0,-1-21 16,-20 21-16,21 0 0,0 0 16,0 0-16,-1 1 0,-20-1 15,21 0-15,0 21 0,0-21 0,21 1 16,0-1-16,-22 0 0,22 0 16,0 21-16,0-20 0,0-1 15,22 0-15,-1 0 0,21-21 16,-21 0-16,22 0 0,-22 0 15,21 0-15,0 0 0,1 0 0,-1 0 16,0-21-16,1 0 0,-1 0 0,0-1 16,1 1-16,-22-21 0,106-127 31,-106 105-31,0 1 0,0-1 0,1 22 16,20-85-16,-21 84 15,-21-20-15,0 21 0,0-22 16,0 43-16,0 0 0,0 0 0,-21 21 31,21 21-31,-21 0 0,0 0 16,-1 21-16,1 1 0,0-1 15,21 0-15,-21 1 0,0 63 16,21-64-16,0 0 0,0 22 0,0-22 16,0 0-16,0-20 0,0 20 15,0 0-15,0-21 0,21 1 16,0-1-16,0 0 0,0 0 0,1 0 15,-1-21-15,0 0 0,0 0 16,0 0-16,22 0 0,-22 0 0,0 0 16,0 0-16,0 0 0,22-21 15,-22 0-15,0 0 0,0 0 0,-21-1 16,21 1-16,0-21 0,-21 21 0,22 0 16,-22-22-16,0 22 0,0 0 15,-22 21 1,1 0-16,0 21 0,0 0 15,21 0-15,-21-21 0,0 43 16,21-22-16,-22 0 0,22 0 16,0 0-16,0 1 0,0-1 15,0 0-15,22-21 16,-1 21-16,0-21 0,0 0 0,0 0 16,0 0-16,1 0 0,20 0 0,-21 0 15,0 0-15,22 0 0,-22 0 16,0-21-16,0 0 0,0 0 0,0-1 15,1 1-15,-1 0 0,0-21 0,0 21 16,-21-1-16,0 1 0,0 0 16,0 0-16,0 42 31,0 0-31,-21 0 0,0-21 16,21 22-16,-21-1 0,21 0 0,-22 0 15,22 0-15,0 0 0,0 1 16,0-1-16,0 0 0,0 0 0,0 0 15,0 0-15,22-42 63,-1 21-63,-21-21 0,21 0 0,-21 0 16,21 0-16,0-1 0,-21 1 15,21 0-15,1 0 0,-22 0 0,21 0 16,-21-1-16,21 1 0,0 21 31,-21 21-15,0 1-16,0-1 0,0 0 15,0 0-15,0 0 16,0 0-16,0 1 0,0 20 16,0-21-16,0 0 0,21-21 15,-21 21-15,21-21 16,1 0-16,-1 0 15,-21-21 1,21 0-16,-21 0 0,21 21 16,-21-21-16,0-22 0,21 22 15,0 0-15,1 0 0,-1-21 0,-21 20 16,21 1-16,0 0 0,0 0 16,-21 0-16,21 0 0,-21 42 31,0 0-31,0 0 0,0 0 0,0 0 15,0 1-15,0-1 0,0 0 0,0 0 16,0 0-16,0 0 0,0 1 16,0-1-16,0 0 15,0 0-15,22 0 0,-1-21 16,0 0-16,0 0 0,0 0 16,0 0-16,1 0 0,-1 0 0,0 0 15,0-21-15,0 21 16,43-63-16,-43 41 15,-21-20-15,0 21 0,21-21 16,-21 20-16,0 1 0,0 0 16,-21 21-1,0 0-15,0 0 0,-1 21 0,1-21 16,21 21-16,-21 1 0,21-1 16,-21 0-16,21 0 0,0 0 0,0 0 15,0 1-15,0-1 16,0 0-16,0 0 0,21-21 15,0 0 1,0 0-16,1 0 16,-1 0-16,0 0 0,0 0 0,21 0 15,-20 0-15,-1-21 0,21 0 16,0-22-16,-20 22 16,-1 21-16,-21-21 0,21 21 15,-21-21-15,0 42 31,-21 0-31,21 0 16,0 1-16,-21-22 16,21 21-16,-22-21 0,22 21 0,0 0 15,0 0 1,22-21 0,-1 0-1,0 0-15,0 0 16,-21 21-16,21-21 31,0 0-31,1 0 16,-1 0-1,-21-21-15,21 21 16,-21-21-16,21 0 0,-21 0 16,0 0-16,0-1 0,0 1 15,21-21-15,-21 0 0,21-1 16,-21 1-16,22 0 0,-22-64 15,0 63-15,21 1 0,-21 0 0,21-1 16,-21 22-16,0-21 16,21 42-16,-21-21 0,21 21 0,-21 21 15,0 0 1,-21 0-16,0 22 0,21-22 0,0 21 16,-21 0-16,0 1 0,21-1 15,0 22-15,0-22 0,-22 0 0,22-21 16,0 22-16,0-1 0,0-21 0,0 22 15,0-22-15,0 0 16,0 0-16,22 0 0,-1 0 16,0-21-16,0 0 0,0 0 15,0 0-15,1 0 16,-1 0-16,0-21 0,0 0 16,0 0-16,0 21 0</inkml:trace>
  <inkml:trace contextRef="#ctx0" brushRef="#br0" timeOffset="163612.85">27051 11324 0,'-21'0'0,"42"0"0,-63 0 0,42-21 31,21 21-31,0-21 0,0 21 16,21 0-16,-20 0 0,20-21 0,-21 21 15,21 0-15,-20 0 0,20-21 16,-21 21-16,21 0 0,-20 0 16,-1 0-16,0-22 0,0 22 15,0 0-15,0 0 0,-21-21 16,22 21-16</inkml:trace>
  <inkml:trace contextRef="#ctx0" brushRef="#br0" timeOffset="168753.82">868 13928 0,'0'21'31,"0"0"-15,21-21-16,0 0 0,0 0 15,0 0-15,22 0 16,-1 0-16,0 0 0,1 0 0,20 0 16,-20 0-16,-1-21 0,21 0 15,-20 0-15,-1 21 0,-21-22 0,22 1 16,-22 0-16,0 0 0,0 0 15,-21 0-15,0-1 16,-21 1-16,0 21 16,0 0-16,-1 0 0,1 0 15,-21 21-15,21 1 0,0-1 16,-1 0-16,1 21 0,0 1 0,21-1 16,-21 0-16,0 1 0,21-1 15,-21 21-15,-1 1 0,22-22 16,-21 22-16,21-1 0,0-20 15,-21 20-15,21-21 0,-21 1 0,21-1 16,0-21-16,-21 0 0,21 22 16,0-22-16,0 0 15,0-42 1,0 0 0,0 0-16,0-1 0,0 1 15,0-21-15,0 21 0</inkml:trace>
  <inkml:trace contextRef="#ctx0" brushRef="#br0" timeOffset="168971.76">677 14436 0,'-21'0'16,"42"0"-16,-84 0 0,84 0 16,0 0-16,0 21 0,0 0 15,64 0-15,-43-21 0,1 0 0,-1-21 16,0 21-16,1 0 0,-1-21 15,0 0-15,22 21 0,-22-21 0,1 21 16,-1-22-16,0 22 16,1 0-16,-22-21 0,21 21 0,-21 0 15,-21-21-15,21 21 16,-21-21-16,22 21 0</inkml:trace>
  <inkml:trace contextRef="#ctx0" brushRef="#br0" timeOffset="169111.68">1799 14266 0,'0'22'16,"0"-44"-16,21 44 0,0-22 16,-21 21-16,0-42 0</inkml:trace>
  <inkml:trace contextRef="#ctx0" brushRef="#br0" timeOffset="169263.59">1884 14266 0,'0'-42'31,"0"84"-31,-21-105 16,-1 63-16,1 0 15,0 0-15,0 21 16,21 0-16,0 0 16,0 1-16,0-1 15,21-21 1</inkml:trace>
  <inkml:trace contextRef="#ctx0" brushRef="#br0" timeOffset="169780.41">3492 13568 0,'-21'-21'0,"42"42"0,-42-63 16,0 42-16,0 0 15,21 21-15,0 0 16,0 0-16,-42 21 0,42 22 15,0-22-15,0 22 0,0-1 16,21-20-16,-21 20 0,0 1 0,0-22 16,0 21-16,0 1 0,0-1 15,0-20-15,0 20 0,0-20 0,0-1 16,0 0-16,0 1 0,-21-22 16,21 0-16,0 0 0,0 0 0,0 0 15,-22-21 1,1 0-1,21-21-15,-21 0 0,21 0 0</inkml:trace>
  <inkml:trace contextRef="#ctx0" brushRef="#br0" timeOffset="169892.34">2942 13991 0,'0'0'0,"-21"-21"0,21 0 0,-21 0 16,0 0-16,-22-1 0</inkml:trace>
  <inkml:trace contextRef="#ctx0" brushRef="#br0" timeOffset="170212.16">2815 13695 0,'42'-42'16,"22"-1"-16,-170 128 0,254-191 15,-127 85-15,22 0 0,-1 0 0,22 21 16,-22-22-16,21 22 0,1 0 16,-1 0-16,22 22 0,-21-1 0,20 0 15,-20 0-15,-1 21 0,1 1 16,-1-1-16,-20 0 0,-1 22 0,0-22 15,-21 1-15,1 20 0,-22-21 16,0 1-16,0 84 0,-22-85 16,1 22-16,-21-1 0,0-21 15,-1 22-15,1-22 0,-22 22 16,22-22-16,-21 0 0,20-20 0,1 20 16,-22-21-16,22 0 0,0 0 15,-1 1-15,22-22 0,-21 0 0,0 0 16,20 21-16,1-21 0,0 0 15,0 0-15,0 0 0,21-21 32,0-1-17,21 1-15,0 0 0,21 21 16,-20-21-16</inkml:trace>
  <inkml:trace contextRef="#ctx0" brushRef="#br0" timeOffset="170643.91">3937 14266 0,'0'0'0,"21"-21"0,-21 0 16,0 0-16,0 0 0,21 0 16,0-1-16,1 1 0,-1 21 15,0-21-15,0 21 0,21 0 16,-20 0-16,-1 0 0,0 0 15,0 21-15,21 0 0,-20 1 0,-1-1 16,0 0-16,-21 0 0,0 21 16,21 1-16,-21-22 0,0 21 0,0 1 15,0-22-15,0 21 16,0-21-16,0 0 0,-21 1 0,21-1 16,-21 0-16,21-42 31,0 0-31,0-1 15,0 1-15,0-21 0,0 21 16,0-22-16,0 1 0,21 0 0,-21 21 16,21-22-16,0 22 0,0-21 15,-21 21-15,22-1 0,-1 1 16,0 21-16,0-21 0,0 21 0,0 0 16,1 0-16,-1 0 15,0 0-15,0 21 0,0-21 16,0 21-16</inkml:trace>
  <inkml:trace contextRef="#ctx0" brushRef="#br0" timeOffset="171087.14">5080 14076 0,'-21'-21'16,"0"21"-16,-1 0 0,1 0 15,0 0-15,0 0 16,0 0-16,0 0 0,-1 21 0,1 0 16,0 0-16,0 0 0,0 1 15,0-1-15,-1 21 0,1-21 0,21 22 16,0-1-16,0-21 0,0 21 16,0-20-16,0-1 0,0 21 0,21-21 15,1-21-15,-1 21 0,0 1 0,0-22 16,21 0-16,-20 0 0,20 0 15,-21 0-15,21-22 0,-20 1 0,20 0 16,-21 0-16,0 0 0,0-22 16,1 22-16,-22 0 0,21-21 0,-21-1 15,0 1-15,0 21 16,0 0-16,-21 0 0,-1-1 16,1 1-16,0 0 0,0 21 0,0 0 15,0 0-15,-1 0 16,-20 21-16,42 0 0,0 1 0,0-1 15,0 0-15,0 0 0,0 0 16,0 0-16,0 1 0,0-1 16,0 0-16,21-21 0,0 21 0,22-21 15,-22 0-15,0 0 16</inkml:trace>
  <inkml:trace contextRef="#ctx0" brushRef="#br0" timeOffset="171407.96">5630 14118 0,'0'-21'0,"0"0"16,0 42 15,0 0-31,0 0 16,0 1-16,0-1 0,0 21 0,0 0 15,0 22-15,0-1 16,0-20-16,0-1 0,0 22 0,0-22 15,0 21-15,0-20 0,0 20 16,-21-20-16,21 20 0,-21-21 0,21 22 16,0-22-16,-21 22 0,0-1 15,-1-20-15,22-1 0,-21 0 16,0 22-16,21-22 0,0-21 0,-21 22 0,21-22 16,-21 0-16,21 0 0,0-42 31,21 0-31,-21 0 0,21-22 15,0 22-15,0-21 0</inkml:trace>
  <inkml:trace contextRef="#ctx0" brushRef="#br0" timeOffset="171706.36">5630 14288 0,'0'-43'16,"0"86"-16,0-107 0,0 43 0,0 0 0,21 0 15,1-1-15,-1 1 16,0 21-16,0-21 0,0 21 16,22 0-16,-22 0 0,21 0 15,0 0-15,1 0 0,20 0 0,-20 0 16,-1 0-16,0 21 0,-21-21 0,43 43 16,-43-22-16,-21 0 15,0 0-15,0 0 0,0 22 16,-21-22-16,-21 0 0,20 0 0,-20 0 15,-21 43-15,20-43 16,1-21-16,21 21 0,0-21 0,-1 0 16,1 0-16</inkml:trace>
  <inkml:trace contextRef="#ctx0" brushRef="#br0" timeOffset="172613.84">6731 13631 0,'21'-42'0,"-42"84"0,63-105 16,-21 21-16,-21 20 0,0 1 0,22 0 16,-22 0-16,0 0 0,0 42 31,0 0-31,0 21 16,-22-20-16,22 20 0,-21 0 15,21 22-15,0-22 0,0 0 0,-21 22 16,0-22-16,21 1 0,-21 20 15,0-21-15,-1 1 0,1-22 0,0 21 16,0 1-16,0-22 0,0 21 0,-1-21 16,22 0-16,-21 1 0,0-1 15,0 0-15,0-21 0,21-21 32,0 0-17,0-1-15,0 1 0,0 0 0,0 0 16,21 0-16,-21 0 0,21-22 15,-21 22-15,0-21 0,21 21 16,-21-1-16,21-20 0,-21 21 0,22 0 16,-22 0-16,0-1 0,0 1 15,21 21-15,0 21 16,0 1 0,-21-1-16,0 0 0,21 21 15,0-21-15,-21 1 0,22-1 0,-1 21 16,0-21-16,-21 0 0,21 1 15,0-1-15,0 0 0,22 0 0,-22 0 16,0-21-16,21 0 0,-20 0 16,20 0-16,0 0 0,1 0 0,20 0 15,-21-21-15,1 0 16,-1 0-16,0 0 0,1-22 16,-22 22-16,21-21 0,-21-1 0,1 1 15,-22 0-15,0-22 0,0 22 0,0-22 16,0 1-16,-22 21 0,22-22 15,-42 1-15,21 20 0,-21-20 0,20 20 16,-20 1-16,0 0 0,-22 21 16,22-22-16,0 22 0,-22 21 0,22 0 15,-1 0-15,-62 21 16,41 0-16,22 22 0,-1-1 16,1 0-16,-21 1 0,-1 20 0</inkml:trace>
  <inkml:trace contextRef="#ctx0" brushRef="#br0" timeOffset="174183.29">6731 14034 0,'42'21'15,"-84"-42"17,275 105-32,-191-84 0,0 0 0,22 0 0,-22 0 0,22 0 15,-22 0-15,22-21 0,-22 0 0,21 0 16,-20 0-16,-1-1 0,22 1 16,-22 0-16,0-21 0,1 21 0,-22-1 15,0-20-15,0 21 0,0 0 16,0-22-16,-21 22 0,0 0 15,0 0-15,0 42 32,-21 0-32,0 0 0,0 22 0,21-22 15,-21 21-15,0-21 0,21 22 16,-22-22-16,22 21 0,0 1 0,0-22 16,0 21-16,0-21 0,0 0 0,0 1 15,0 20-15,22-21 0,-1 0 0,0-21 16,0 21-16,21-21 0,-20 43 15,-1-43-15,21-21 0,0 21 16,1-22-16,-1 1 0,0 21 0,-20 0 0,-1 0 16,21-21-16,-21 0 15,22-21-15,-22 20 0,0-20 0,0 0 16,-21 21-16,0-22 0,0 1 0,0 0 16,0-1-16,0 1 0,-21 0 15,0-1-15,21 22 0,-43-21 0,22 21 16,0 21-16,0 0 0,-21 0 0,20 0 15,-20 0-15,21 0 0,-21 21 16,20 0-16,-20 21 0,21-42 0,-21 43 16,20-22-16,1 21 0,21 0 15,0 1-15,0-1 0,0-21 0,0 22 16,0-22-16,0 0 0,21 0 0,1 0 16,-1 0-16,0 1 15,21-22-15,1 0 0,-1 0 0,0 0 16,1 0-16,-1 0 0,0 0 0,1 0 15,-22-22-15,21 22 0,0-21 16,1 0-16,-22 0 0,21 0 0,1 0 16,-22-1-16,21 1 0,-21-21 0,0 21 15,1 0-15,-1 21 0,-21-22 16,0 1-16,21 21 0,-21 21 31,0 1-31,0-1 16,-21 0-16,21 0 0,-21 0 0,21 0 15,0 1-15,0-1 16,0 0-16,0 0 0,0 0 0,0 0 16,0 1-16,0-1 0,0 0 15,0 0-15,21-21 0,0 0 16,0 0-16,0 0 0,0 0 16,1 0-16,-1 0 0,0-21 0,21 21 15,-21-21-15,1 0 16,20-1-16,-21 1 0,0 0 0,0 0 0,1 0 15,-1 0-15,0-1 0,0 1 16,-21 0-16,21 21 16,-21 21 15,0 0-15,0 1-16,0-1 0,0 0 0,0 0 15,0 0-15,0 0 0,0 1 16,0-1-16,0 0 0,21 0 15,1-21-15,-1 0 16,0 0-16,21 0 0,-21 0 16,1 0-16,-1 0 0,21-21 0,-21 0 15,0 0-15,1 21 0,-1-22 16,0 1-16,0 0 0,-21 0 16,21 0-16,-21-22 0,0 22 0,0 0 15,0 0-15,0-21 0,-21 20 16,0 1-16,0 0 0,0 21 0,-1-21 15,1 21-15,0 0 0,0 0 0,0 0 16,21 21 0,0 0-1,21-21 1,0 0-16,0 0 0,0 0 16,1-21-16,-1 21 0,21-21 0,-21 21 15,0-21-15,1 0 0,-1 21 16,0 0-16,0-22 0,0 22 15,0 0-15,1 0 0,-1 0 16,0 22 0,-21-1-16,21 0 0,-21 0 15,0 0-15,0 0 0,0 1 16,0-1-16,0 0 0,0 0 16,0 0-16,21 0 0,-21 1 0,0-1 15,0 0-15,0 0 0,0 0 16,0 0-16,0 1 0,0-1 15,0 0-15,-21-21 32,0 0-32,0 0 15,21-21-15,0 0 16,0-1-16,0 1 0,0 0 16,0 0-16,42-21 0,-21 20 0,0-20 15,1 0-15,20-1 0,0 22 0,1-21 16,-1 0-16,0 20 0,1 1 15,62-21-15,-62 42 0,-22 0 16,21 0-16,1 0 0,-22 0 16,0 21-16,0 0 0,-21 0 15,0 1-15,0-1 0,0 0 0,0 21 0,0-21 16,0 1-16,0-1 16,0 21-16,0-21 0,-21 0 0,21 1 15,0-1-15,0 0 0,-21 0 0,21 0 16,-21 0-16,21 1 0,-22-1 15,22-42 17</inkml:trace>
  <inkml:trace contextRef="#ctx0" brushRef="#br0" timeOffset="176687.87">11726 13949 0,'0'0'0,"-21"21"0,0-21 0,-21 0 16,20 0-16,1 0 0,-21 0 15,21 0-15,0 0 0,-1 0 0,1 0 16,0 0-16,0 0 0,0 0 15,0 0-15,21 21 32,42-21-32,-21 0 15,21 0-15,1 21 0,-1-21 0,22 0 16,-1 0-16,1 0 0,20 0 16,1 0-16,0 0 0,-1 0 0,1 0 15,0 0-15,-1 0 0,-20 0 16,20 0-16,1 0 0,-21-21 15,-1 21-15,22 0 0,-22-21 0,1 0 16,42 0-16,-64 21 16,-21-21-16,21 21 0,-20-22 0,-22 1 15,-43 0 1,22 21-16,0-21 0,-21 21 16,-1 0-16,1-21 0,21 21 15,-22 0-15,1-21 0,0 21 0,21-22 16,-22 22-16,22 0 0,0-21 15,0 21-15,-22 0 0,22 0 0,0 0 16,0 0-16,21-21 16,21 21 31,0 0-47,0 0 0,22 0 0,-22 0 15,21 0-15,1 0 0,-1 0 0,0 0 16,1 0-16,-1 0 0,-21 0 15,21 0-15,-20 0 0,-1 0 0,0 21 16,-21 0-16,0 1 16,0-1-16,0 0 0,0 0 0,-21 0 15,-22 0-15,22 1 0,0 20 16,-21-21-16,21 21 0,-22-20 16,22 20-16,-21-21 0,21 21 0,-1-20 15,-20-1-15,21 21 0,0-21 16,21 0-16,0 1 0,-21-1 15,21 0-15,0 0 16,0-42 0,21 21-16</inkml:trace>
  <inkml:trace contextRef="#ctx0" brushRef="#br0" timeOffset="177608.59">14626 13356 0,'21'-21'0,"0"21"16,1 0 0,-22-21-16,21 21 0,0-21 0,0 0 15,0-1-15,0 22 16,22-21-16,-22 0 0,0 0 0,0 0 16,0 0-16,1-1 0,-1 22 0,0-21 15,-21 0-15,0 0 16,0 0-16,-21 21 0,0 0 0,-1 0 15,1 0-15,-21 0 0,0 0 16,20 0-16,-20 21 0,0-21 0,-1 21 16,22 0-16,-21 0 0,0 1 15,20-1-15,1 0 0,0 0 0,0 21 16,21-20-16,0-1 0,0 0 16,0 0-16,0 0 0,42 22 15,-21-22-15,1 21 0,-1-21 0,21 0 16,-21 22-16,0-22 0,22 0 15,-22 21-15,0-20 0,21-1 16,-20 21-16,-1-21 0,-21 0 16,0 22-16,0-22 0,0 0 0,-21 21 15,-1 1-15,1-22 0,-21-21 16,0 21-16,-1 0 0,1 0 16,0-21-16,-1 0 0,-20 22 0,20-22 15,1 0-15,0 0 0,-1 0 16,1-22-16,0 1 0,21 0 0,-1 0 15,-20 0-15,21-22 0,21 22 16,0-21-16,-21 0 0,21 20 0,0-20 16,0 0-16,0 21 0,21-1 0,0 1 15,0-21-15,22 42 16,-22 0-16,0 0 0,0 0 16,0 0-16,22 0 0</inkml:trace>
  <inkml:trace contextRef="#ctx0" brushRef="#br0" timeOffset="178004.36">15155 13801 0,'0'0'0,"21"0"15,1 0 1,-1 0-16,-21-21 0,21-1 15,0 1-15,0 21 0,0-21 0,1 0 16,-1-21-16,-21 20 0,21 1 16,0 0-16,-21-21 0,0 21 0,0-1 15,0-20-15,0 21 0,0 0 16,-21 0-16,0 21 0,0 0 16,-22 0-16,22 0 0,0 21 15,-21 0-15,20 0 0,-20 21 0,21 1 16,0-1-16,0-21 0,-1 43 15,22-22-15,-21-21 0,21 22 0,0-1 16,0 0-16,0-21 0,21 1 0,1-1 16,-1 0-16,0 0 15,21-21-15,-21 0 0,22 0 0,-22 0 16,21 0-16,1 0 0,-1-21 16,0 21-16,1-21 0,-22 0 0,21-22 15,0 22-15,1-21 0,-22 21 0,21-22 16</inkml:trace>
  <inkml:trace contextRef="#ctx0" brushRef="#br0" timeOffset="178288.21">16065 12891 0,'22'-43'16,"-44"86"-16,44-107 0,-22 43 16,0 0-16,0 0 0,-22 42 15,22 0 1,0 21-16,-21 1 0,21-1 0,-21 0 15,21 22-15,0-1 0,0-20 16,-21 20-16,21 1 0,0-1 0,0 1 16,0-22-16,-21 21 0,21 1 0,-21-22 15,21 1-15,0 20 0,0-42 16,0 22-16,0-1 0,0-21 0,0 0 16,0 0-16,0 1 0,21-22 15,0 0 1,-21-22-16,21 22 15,0-21-15,0-21 0,-21 21 16,22 0-16</inkml:trace>
  <inkml:trace contextRef="#ctx0" brushRef="#br0" timeOffset="178687.98">16256 13526 0,'0'0'0,"0"21"0,0 0 16,0 0-16,0 0 0,21 0 15,-21 1-15,21-22 16,-21 21-16,21-21 0,1 0 0,-1 0 16,21 0-16,-21 0 0,22 0 15,-22 0-15,21 0 0,0-21 16,-20 21-16,20-22 0,-21 1 16,21 0-16,-20 0 0,-1 0 0,-21-22 15,0 22-15,0 0 0,0 0 16,0 0-16,0 0 0,-21 21 15,-1 0-15,1 0 0,0 0 0,-21 0 16,21 0-16,-22 21 0,22 0 16,-21 0-16,21 0 0,-1 22 0,-20-22 15,21 21-15,0-21 0,21 22 16,0-22-16,0 21 0,0-21 0,0 22 16,0-22-16,0 0 0,21 0 15,0 0-15,21 0 0,-20 1 16,20-22-16,-21 21 0,21-21 0,1 0 15,-1 0-15,0 0 0,-20 0 16,20 0-16,0 0 0,1-21 0,41-22 16,-41 22-16,-1 0 0</inkml:trace>
  <inkml:trace contextRef="#ctx0" brushRef="#br0" timeOffset="179549.01">17484 13356 0,'0'-21'0,"0"42"0,0-63 15,0 21-15,0 0 0,-22 21 0,1 0 16,0 0-16,0 0 16,0 0-16,0 21 0,-22-21 15,22 21-15,0 0 0,0 0 16,0 22-16,-22-22 0,43 21 0,-21-21 0,0 22 16,21-1-16,0 0 0,-21-21 15,21 22-15,0-22 0,0 21 0,0-21 16,21 1-16,0-1 15,0 0-15,0 0 0,22 0 0,-22-21 16,21 0-16,1 0 0,-1 0 0,0 0 16,1 0-16,-1-21 0,0 0 15,1 0-15,-1 0 0,0-1 0,-21 1 16,22-21-16,-22 0 0,21-1 16,-21 1-16,1 0 0,-1-1 0,0 1 15,0-22-15,-21 22 0,21-21 16,-21-1-16,21 1 0,-21 20 0,0-20 15,0-1-15,22 1 0,-22 20 0,21 1 16,-21 21-16,0 0 0,0 0 16,0 42-1,0 0-15,0 21 0,0-21 16,0 22-16,0 20 0,0-20 0,0-1 16,0 0-16,0 1 15,0 20-15,0-21 0,0 1 0,0-1 16,-21 0-16,21 1 0,0-1 15,0 0-15,0 1 0,0-22 0,0 21 16,0-21-16,0 1 0,0-1 0,0 0 16,21 0-16,-21 0 0,42-21 15,-21 0-15,0 0 0,1 0 16,20 0-16,-21 0 0,21 0 16,-20-21-16,20 0 0,0 0 15,1 0-15,-22-1 0,21 1 0,0 0 16,-20-21-16,20 21 0,-21-22 15,0 22-15,0 0 0,1-21 0,-22 20 16,0 1-16,0 0 16,-22 21-16,-20 21 15,21-21-15,0 21 0,0 1 16,-1-1-16,22 0 0,0 0 16,0 0-16,0 0 0,0 1 15,0-1-15,22-21 16,-1 21-16,0-21 0,21 21 15,-21-21-15,-21 21 0,22-21 16,-22 21-16,21-21 0,-21 22 16,0-1-16,-21-21 15,-1 21-15,1-21 16,0 21-16,-21-21 0,21 0 16,-1 0-16,1 0 0,0 21 15,0-21-15,0 0 16,21-21-1,0 0 1,0 0-16</inkml:trace>
  <inkml:trace contextRef="#ctx0" brushRef="#br0" timeOffset="179867.83">17865 13060 0,'-22'0'0,"44"0"0,-44-21 16,1 21-16,21-21 15,0-1-15,21 22 0,1-21 16,-1 0-16,21 21 0,0-21 16,1 21-16,-1-21 0,22 0 0,-22-1 15,21 22-15,1-21 0,-1 21 16,1-21-16,-1 21 0,1 0 15,-1-21-15,22 21 0,-43 0 16,-20 0-16,-1 0 0,0 0 16,0 0-16,0 0 0,-42 21 47,0 0-32</inkml:trace>
  <inkml:trace contextRef="#ctx0" brushRef="#br0" timeOffset="181502.01">18521 13568 0,'0'0'0,"0"-21"0,0 0 15,-21 21 16,-1 0-31,1 21 16,0 0 0,0 0-16,21 0 0,0 0 15,0 1-15,0-1 0,0 0 16,21-21 0,0 0-16,0 0 15,1 0-15,-1-21 16,0 0-16,0 21 0,-21-22 0,0 1 15,21 0-15,-21 0 0,0 0 16,0 0-16,0-1 0,0 1 16,-21 21-16,0-21 0,0 21 15,0 0-15,-1 0 16,1 0-16,0 21 0,0 0 0,0-21 0,0 22 16,-1-1-16,1 21 15,21-21-15,-21 0 0,21 1 16,0-1-16,0 0 0,0 0 15,21-21-15,0 0 16,1 0-16,20 0 0,-42-21 16,42 0-16,-21 0 0,1-1 15,-1 1-15,0 0 16,-21 0-16,0 0 0,0 0 0,0-1 0,0 1 16,0 0-16,0 0 0,0 0 15,0 0-15,-21 21 0,0 0 16,-1 0-16,1 21 15,0 0-15,0-21 0,0 42 16,0-21-16,-1 1 0,1-1 0,0 21 16,0-21-16,21 0 0,0 1 15,0-1-15,0 0 0,21-21 16,0 0-16,0 0 16,1 0-16,20 0 0,-21 0 15,21-21-15,-20 0 0,-1-1 0,21 1 16,-21 0-16,0 0 0,-21-21 15,0 20-15,0 1 0,0 0 0,0 0 16,0 0-16,0 0 0,-21 21 16,0 0-1,0 21-15,0 0 0,0 0 16,-1 0-16,1 0 0,-21 22 16,0-1-16,42 0 0,-22-20 15,1-22-15,0 21 0,21 0 0</inkml:trace>
  <inkml:trace contextRef="#ctx0" brushRef="#br0" timeOffset="183079.53">1249 16468 0,'0'0'0,"-64"21"16,64 0-1,-21-21-15,0 0 0,21 21 16,-21-21-16,0 0 15,-1 0-15,1 0 16,0 0-16,0 0 0,0 0 16,0 0-16,-1-21 15,1 21-15,0-21 0,0 0 16,0 0 0,21-1-16,-21-20 0,21 21 15,-22 0-15,22-22 0,0 1 0,0 0 16,0 21-16,0-22 0,22 22 15,-1-21-15,21 21 0,-21-1 0,0 1 16,22 21-16,-22 0 0,21 0 16,1 0-16,-22 0 0,21 0 15,-21 21-15,0 1 0,1-1 0,-1 21 16,-21-21-16,0 0 0,0 22 16,0-22-16,-21 21 0,-22 1 15,22-1-15,0 0 0,-21-21 0,20 22 16,1-1-16,-21 0 15,21 1-15,0-1 0,-1 0 0,1-20 16,0 20-16,0-21 0,21 21 16,0-20-16,0 20 0,0-21 15,0 0-15,0 0 0,0 1 0,0-1 16,21-21-16,0 0 16,0 0-16,22 0 0,-22 0 15,0 0-15,21 0 0,-20-21 0,-1-1 16,21 1-16,-21 0 0,22 0 15,-22-21-15,21 20 0,-21-20 16,-21 21-16,0-21 0,0 20 16,0 1-16,0-21 0,-21 21 15,0 0-15,-21-1 0,20 1 0,-20 21 16,21 0-16,-21 0 0,20 0 16,-20 0-16,21 0 0,-21 0 15,20 21-15,1 1 0,0-1 0,0 0 16,0 21-16,21-21 0,0 1 15,0 20-15,0-21 16,0 0-16,21-21 0,0 0 0,0 0 16,22 0-16,-22 0 0,21 0 15,0 0-15,-20-21 0,20 0 0</inkml:trace>
  <inkml:trace contextRef="#ctx0" brushRef="#br0" timeOffset="183429.33">1799 16404 0,'0'21'16,"0"1"-1,0-1-15,0 0 31,21-21-31,0 0 16,1 0-16,-22-21 16,21 21-16,-21-21 0,0-1 15,0 1-15,0 0 16,-21 21-16,-1 0 16,1 0-16,0 0 15,0 0-15,0 0 16,21 21-16,0 0 15,0 1-15</inkml:trace>
  <inkml:trace contextRef="#ctx0" brushRef="#br0" timeOffset="184388.23">3429 15960 0,'21'0'0,"0"0"32,0 0-17,1-21-15,-1-1 0,0 1 16,0 0-16,0 0 0,0 0 0,22-22 16,-22 22-16,0 0 0,21 0 15,-20-21-15,-1 20 0,-21 1 0,0 0 16,0 0-16,0 0 0,0 0 15,-21 21-15,-22 0 0,22 0 16,-21 0-16,-1 0 0,1 21 16,0-21-16,-22 21 0,22 0 0,0 21 15,-1-20-15,1-1 0,0 21 16,20-21-16,1 22 0,0-1 16,0 0-16,21-21 0,0 22 15,0-1-15,21 0 0,0-20 16,22 20-16,-22-21 0,21 21 0,22-20 15,-22-1-15,21 21 0,-20-21 16,20 0-16,1 1 0,-22-1 0,0 0 16,1 0-16,-22 21 0,21-20 15,-42-1-15,0 0 0,0 0 0,0 0 16,-21 22-16,0-22 0,0 0 16,-22 0-16,1 0 0,0 0 15,-22 1-15,22-1 0,-22-21 0,22 0 16,-21 0-16,20 0 0,-20 0 0,20-21 15,1 21-15,0-22 16,-1-20-16,22 21 0,-21 0 0,21-22 16,0 22-16,-1-21 0,1 0 15,21-1-15,0 22 0,0-21 0,0 21 16,21-22-16,1 22 0,-1 0 16,0 21-16,21-21 0,-21 21 0,22 0 15,-1 0-15,0 0 0,1 0 16,20 0-16,-20 0 0</inkml:trace>
  <inkml:trace contextRef="#ctx0" brushRef="#br0" timeOffset="186157.4">4381 16087 0,'0'0'16,"0"-21"-16,0-1 0,0 1 0,0 0 15,-21 0-15,0 21 0,0 0 16,0 0-16,0 0 0,-1 0 16,1 21-16,0 0 0,0 0 0,0 1 15,0 20-15,-1-21 0,1 21 16,0 1-16,21-1 0,0 0 16,0 1-16,0-22 0,0 21 0,0 1 15,0-22-15,0 0 0,0 21 16,21-21-16,0 1 0,1-22 15,-1 21-15,0-21 0,21 0 0,1 0 16,-1 0-16,0 0 0,1 0 16,-1-21-16,21-1 0,-20 1 0,-1 0 15,0 0-15,1-21 0,-1 20 16,0-20-16,-20 21 0,20-21 0,0-43 16,-21 64-16,-21 0 0,0-22 15,0 22-15,-21 21 16,0 0-16,0 0 0,0 0 15,0 21-15,-22 0 0,22 1 16,-21 20-16,21-21 16,21 0-16,0 0 0,0 1 15,0-1-15,0 0 0,21-21 0,0 21 16,0 0-16,21 0 0,-20-21 16,-1 22-16,0-1 0,42 0 15,-41 0-15,-1 0 0,0-21 16,0 21-16,0-21 0,-21 22 0,21-22 15,1 21-15,-1-21 0,0 0 16,0 0-16,0 0 0,0 0 16,1 0-16,20 0 0,-21-21 15,21 21-15,-20-22 0,20 1 0,-21 21 16,21-21-16,1 0 0,-22 0 0,21 0 16,-21-1-16,1 1 0,-1-21 15,21-22-15,-21 43 0,-21-21 16,0 21-16,0 0 0,0-1 15,0 1-15,0 0 0,0 0 0,-21 21 16,0 0-16,0 0 0,0 0 16,-22 21-16,1 21 15,21-20-15,-22-1 0,22 21 0,0-21 16,0 22-16,0-22 0,0 21 16,21-21-16,0 22 0,0-22 0,0 0 15,0 0-15,0 0 0,21 0 16,21 1-16,-21-22 0,22 21 0,-1-21 15,0 0-15,1 0 0,20 0 16,1 0-16,-22 0 0,21-21 0,1 21 16,-1-22-16,1 1 0,-22 0 15,22 0-15,-22 0 0,0 0 0,43-43 16,-64 43-16,0 0 16,1-22-16,-22 22 0,0 0 15,0 0-15,0 0 0,0 0 0,-22 21 16,1 0-1,0 0-15,0 0 0,0 21 0,0 0 16,21 0-16,-22 0 16,1 0-16,21 1 0,0-1 0,0 21 15,0-21-15,0 0 0,0 1 16,0-1-16,0 21 0,21-21 16,1 0-16,-1 1 0,0-22 15,21 0-15,-21 0 0,22 0 0,-22 0 16,21 0-16,1-22 0,-1 1 0,-21 21 15,21-21-15,-20 0 0,20 0 16,-21 0-16,0-1 0,43-83 31,-64 83-31,21 1 0,-21 0 0,0 0 16,0 0-16,0 42 31,0 0-31,0 0 0,-21 0 16,21 1-16,0-1 0,0 21 15,-21-21-15,21 0 0,-22 1 0,22-1 16,0 0-16,0 0 0,0 0 16,0 0-16,0 1 0,-21-22 47,21-22-47,0 1 15,0 0-15,0 0 0,0 0 16,0-22-16,21 22 0,-21-21 0,22 21 15,-1-22-15,0 22 0,-21-21 16,21 21-16,0 0 0,22-1 0,-1-20 16,-21 42-16,0 0 0,0 0 15,1 0-15,-1 21 0,0-21 16,-21 21-16,0 1 0,21-1 0,-21 0 16,21 0-16,-21 0 0,0 22 15,0-22-15,0 0 0,0 0 16,0 0-16,21 0 0,-21 1 0,22-1 15,-22 0-15,0 0 0,21-21 16,0 0-16,0 0 0,0 0 16,0 0-16,22 0 15,-22-21-15,0 0 0,21 21 16,-20-21-16,20-1 0,0 1 0,-21-21 16,22 21-16,-22 0 0,21-22 0,-21 22 15,1-21-15,-1 21 0,0-22 16,-21 22-16,0-21 0,0-1 15,0 22-15,0 0 0,-21 21 16,0 0 0,-1 21-16,22 0 15,0 1-15,0-1 16,0 0-16,0 0 0,0 0 0,0 0 16,0 1-16,22-1 0,-1 0 0,0 0 15,0-21-15,21 21 0,-20 0 16,-1-21-16,0 0 0,21 22 0,-21-22 15,1 0-15,-1 21 0,-21 0 16,-21-21 0,-1 21-16,1-21 0,-21 21 15,0-21-15,-1 21 0,1-21 16,0 22-16,-1-22 0,1 21 0,0-21 16,20 21-16,-20-21 15,21 0-15,-21 21 0,20-21 0,1 0 16,0 0-16,21-21 15,0 0-15</inkml:trace>
  <inkml:trace contextRef="#ctx0" brushRef="#br0" timeOffset="187055.97">8382 15769 0,'0'-21'0,"0"42"0,0-84 0,21 42 16,-21-1-16,0 1 0,0 0 15,0 0-15,0 0 0,0 0 0,0-1 16,0 44 0,0-1-1,-21 21-15,21-21 0,0 22 16,0 20-16,0-21 0,0 22 0,0-1 16,0 1-16,0 21 0,0-22 15,0-21-15,0 22 0,0-22 0,0 22 16,0-22-16,0-21 0,0 22 0,0-22 15,0 0-15,0 0 16,0 0-16,21-21 0,0-21 31,-21 0-31,0 0 0,0 0 0,0-1 16,0-20-16,0 21 0,0-21 16,0-1-16,0 1 0,0-22 0,21 22 15,1-21-15,-1 20 0,0 1 16,0 0-16,0 20 0,22-20 15,20 42-15,-42 21 0,0 0 16,22 22-16,-22-22 0,0 21 16,0-21-16,-21 22 0,0-1 15,21 0-15,-21-20 0,22 41 16,-22-21-16,0-20 0,0-1 16,0 21-16,0-21 0,0 0 15,0 1-15,0-1 0,21-21 31,-21-21-15,21-1-16,0 1 0,-21 0 16,21 0-16</inkml:trace>
  <inkml:trace contextRef="#ctx0" brushRef="#br0" timeOffset="187491.93">9483 15896 0,'0'21'15,"-22"1"-15,1-1 0,0 21 0,-42 0 16,41 1-16,1-1 16,0-21-16,0 22 0,-21-1 0,20-21 15,22 21-15,0-20 0,-21 20 16,21-21-16,0 0 0,0 0 15,21 1-15,1-1 0,-1 0 0,0-21 16,0 0-16,21 0 0,-20 0 16,20 0-16,0 0 0,-21-21 0,22 0 15,-1-1-15,0 1 0,-20-21 0,-1 21 16,0 0-16,0-22 0,-21 22 16,0-21-16,0 21 0,0-22 0,-21 22 15,0 0-15,0-21 0,-22 20 16,22 22-16,-21-21 0,-22 21 15,43 0-15,-21 0 16,21 21-16,-22-21 0,22 22 0,0-1 0,0 0 16,21 0-16,0 0 15,0 0-15,21-21 16,21 0-16,-21 0 16,22 0-16,-22 0 0,42-21 15,-20 0-15</inkml:trace>
  <inkml:trace contextRef="#ctx0" brushRef="#br0" timeOffset="187808">10350 15558 0,'0'0'0,"22"-43"0,-22 1 0,21 21 16,-21-22-16,21 22 0,-21 0 0,0 0 0,0 42 31,-21 21-31,0-20 0,-1 20 16,1 21-16,0-20 0,21 20 15,-21 1-15,0-1 0,0 1 0,-1 20 16,1-20-16,0-1 0,0 1 0,0-1 16,0 1-16,21-22 0,-22 22 15,22-22-15,0 0 0,0-20 0,0 20 16,0-21-16,0 0 0,22 0 16,-1-21-16,0 0 0,0 0 0,0 0 15,0 0-15,1 0 16,-1 0-16,0-21 0,0 0 0,0 0 15,0 0-15,1-22 0,-1 22 16,-21 0-16,0-21 0,21 21 16,-21-22-16,21 1 0</inkml:trace>
  <inkml:trace contextRef="#ctx0" brushRef="#br0" timeOffset="188020.92">9927 15833 0,'-21'0'0,"0"0"16,42 0 15,0 0-31,21 0 0,-20 0 0,20 0 16,-21 0-16,21 0 0,1 0 16,-1 0-16,0 0 0,1 0 0,-1 0 15,-21 0-15,22 0 0,-1-21 0,0 21 16,1 0-16,-1-22 0,21 1 15</inkml:trace>
  <inkml:trace contextRef="#ctx0" brushRef="#br0" timeOffset="188791.39">11811 16129 0,'0'0'0,"-85"0"15,64 0 1,42 0 15,0 0-31,22 0 0,-22 0 16,21 0-16,1 0 0,20 0 15,-21 0-15,22 0 0,-1 0 0,22 0 16,-21 0-16,-1 0 0,22-21 16,-22 0-16,1 21 0,-1 0 0,1 0 15,-22-21-15,22 21 0,-22 0 0,-21 0 16,21 0-16,-20 0 0,-22-22 15,0 1 1,-22 0 0,1 0-1,0 21-15,0-21 0,0 21 0,0-21 16,-22 21-16,22 0 0,0-22 16,0 22-16,0 0 0,-1 0 15,22 22 16,22-22-31,-1 21 16,0-21-16,0 0 0,0 0 16,0 21-16,1-21 0,-1 0 0,0 0 15,0 0-15,0 21 0,0-21 16,1 0-16,-1 0 16,-21 21-16,21-21 15,-21 21-15,0 1 16,0-1-16,-21-21 15,0 21-15,-1 0 0,1 0 0,0-21 16,0 21-16,0 1 0,0-1 16,-1 0-16,1 0 0,0 0 0,0 0 15,0 1-15,0-1 0,-1-21 0,22 21 16,-21 0-16,0 0 16,0 0-16,0-21 0,21 22 0,0-1 15,-21-21-15,-1 21 0,1-21 31</inkml:trace>
  <inkml:trace contextRef="#ctx0" brushRef="#br0" timeOffset="197044.71">14139 15494 0,'-21'0'0,"0"0"16,0-21-16,0 21 16,-1 0-16,22-21 0,-21 21 0,0 0 15,0 0-15,0 0 16,0 0-16,-1 0 0,1 0 15,0 0 1,0 0-16,21 21 16,21-21 15,0 0-31,0 0 16,22 0-16,-1 0 0,0 0 0,1 0 15,20 0-15,1 0 0,-22 0 16,22 0-16,-1 0 0,1 0 0,-1 0 15,-21 0-15,22 0 0,-22 0 0,1 0 16,20 0-16,-21 0 16,1 0-16,-22 0 0,21 0 0,-21 0 0,1 0 15,-1 0-15,0 0 16,-42 0 31,0 0-47,-1 0 15,22 21-15,-21-21 0,0 0 0,0 0 16,0 21-16</inkml:trace>
  <inkml:trace contextRef="#ctx0" brushRef="#br0" timeOffset="197524.61">14436 15558 0,'0'0'0,"-22"0"16,22-22-16,0 1 16,0 0 15,0 42 16,0 0-32,0 1-15,0-1 0,0 21 16,-21-21-16,21 22 0,-21-1 16,21 21-16,0-20 0,-21 20 0,21 1 15,-21-1-15,0 1 0,21-1 16,-22 1-16,1-22 0,0 64 15,0-64-15,0 1 0,0-1 16,-1-21-16,22 21 0,-21-20 0,21-1 16,-21 0-16,21 0 15,0-42 17,0 0-32,0 0 0,21 21 15,0-22-15,1 1 0,-22 0 0,21 0 16,0 21-16,0-21 0,0 0 15,0-1-15</inkml:trace>
  <inkml:trace contextRef="#ctx0" brushRef="#br0" timeOffset="198256.55">15727 15790 0,'0'0'0,"21"-21"0,0 21 0,-21-21 15,21 0-15,0 0 0,-21 0 16,22-1-16,-22 1 0,0 0 16,0 0-1,0 0-15,-22 21 0,1-21 16,0 21-16,-21 0 0,21 0 16,-22 0-16,1 0 0,21 0 0,-22 21 15,-20 0-15,21-21 0,-1 21 16,1 0-16,0 22 0,-22-22 15,43 0-15,-21 21 0,-1-21 0,22 22 16,0-22-16,0 0 0,21 21 0,0-20 16,0-1-16,0 0 0,0 0 15,0 0-15,21-21 0,0 21 16,0-21-16,0 0 0,1 22 0,20-22 16,-21 0-16,21 0 0,1 0 15,-22 21-15,21-21 0,1 0 0,-1 0 16,0 0-16,-21 0 0,22 21 15,20 0-15,-42 0 0,1-21 16,-1 21-16,-21 1 16,21-1-16,-21 0 0,0 0 0,0 0 15,-21 0-15,21 1 16,-43-1-16,22 0 0,0 0 0,-21 0 16,-1 0-16,-20 1 15,21-22-15,-22 21 0,22-21 0,-22 0 16,1 21-16,20-21 0,-20 0 0,21 0 15,-1 0-15,1 0 0,0 0 16,-1-21-16,1 0 0,21 21 0,0-22 16,-1 1-16,1 21 0,0-21 15,0 0-15,21 0 16,0 0 0,0-1-1,0 1-15,21 21 16</inkml:trace>
  <inkml:trace contextRef="#ctx0" brushRef="#br0" timeOffset="199666.27">16700 14838 0,'0'0'0,"0"21"31,0 0-16,0 0-15,-21 1 0,21-1 0,0 0 16,-42 42-16,42-41 0,0 20 16,0-21-16,-21 21 0,21-20 15,0-1-15,-21 0 0,21 0 0,0 0 16,0 0-16,0 1 0,0-1 16,21-21 15</inkml:trace>
  <inkml:trace contextRef="#ctx0" brushRef="#br0" timeOffset="199920.12">16362 15409 0,'0'22'16,"21"-22"-16,0 0 15,0 0-15,0 0 0,22 0 0,-22 0 16,0 0-16,21 0 0,1 0 16,-22 0-16,0 0 0,21 0 0,-20 0 15,20-22-15,-21 22 0,0 0 16,0 0-16,1-21 0,-1 0 15,-21 0 1,0 0-16</inkml:trace>
  <inkml:trace contextRef="#ctx0" brushRef="#br0" timeOffset="200188.13">16425 14838 0,'0'0'0,"43"0"0,62 0 16,-62 0-16,-1 0 0,0 0 15,-20 0-15,20 0 0,-21 0 16,21 0-16,-20 0 0,-1-21 0,0 21 16,0 0-16,0 0 0</inkml:trace>
  <inkml:trace contextRef="#ctx0" brushRef="#br0" timeOffset="200767.94">16722 14457 0,'0'0'0,"-43"21"0,1 0 16,0-21-16,-22 43 0,22-22 15,-22 21-15,22-21 0,-22 22 16,22-1-16,0 21 0,-1-20 16,22-1-16,-21 22 0,21-1 0,0-21 15,-1 22-15,22-1 0,-21 1 0,21-22 16,0 22-16,0-22 0,64 43 16,-43-43-16,21 0 0,1-20 15,-1-1-15,0 21 0,1-21 16,-1 0-16,21-21 0,-20 22 0,-1-22 15,22 0-15,-22 0 0,0 0 16,22 0-16,-22 0 0,0 0 0,22 0 16,-22-22-16,1 1 0,20 0 15,-21 0-15,22-21 0,-22 20 16,1-20-16,-1 0 0,0-1 0,1-20 16,-1-1-16,-21 1 0,21-1 15,-20 22-15,-1-21 0,0-64 16,-21 63-16,0 22 0,-21-22 15,-22 22-15,1 0 0,-21-1 0,-1 22 16,1 0-16,-22 0 0,21 0 16,-20 21-16,20 0 0,-20 0 0,20 0 15,1 0-15,20 0 0,-63 42 16,85-42-16,-21 21 0,21 0 16,-22 22-16,43-22 0,-21 0 15,0 0-15,21 0 0,-21 22 0,21-22 16,-21 0-16,21 0 0</inkml:trace>
  <inkml:trace contextRef="#ctx0" brushRef="#br0" timeOffset="201572">17695 16193 0,'-21'0'0,"42"0"0,-63 0 15,21-22-15,0 22 0,-1 0 16,1 0-16,0 0 0,0 0 15,0 0-15,42 0 32,21 0-32,-21 0 0,22 0 15,-1 0-15,0 0 0,22 0 0,-22 0 16,22 0-16,-1 0 0,1 0 16,20 0-16,-20 0 0,-1 0 0,86 0 15,-86-21-15,-21 21 16,22 0-16,-43 0 0,21-21 15,-20 21-15,-1-21 0,-21 0 16,0 0 0,-21 21-16,-1 0 0,-20-22 15,21 1-15,0 21 0,-22 0 16,22-21-16,-21 21 0,21 0 0,-22-21 16,22 21-16,0 0 0,0-21 15,21 0-15,0-1 31,21 22-31,0 0 0,22 0 16,-22 0-16,0 0 0,21 0 16,-21 0-16,1 0 0,20 43 15,-42-22 1,0 0-16,0 21 0,0-20 0,0-1 16,-21 0-16,0 0 0,-1 21 15,1-20-15,0-1 0,0 0 0,-21 0 16,20 0-16,1 0 0,0 1 0,0-1 15,0-21-15,21 21 0,-21-21 16,-1 21-16,22-42 31</inkml:trace>
  <inkml:trace contextRef="#ctx0" brushRef="#br0" timeOffset="202516.4">20172 15706 0,'0'-21'31,"21"-1"-31,0 22 16,0-21-16,0 0 0,1 0 15,-1 0-15,0 21 0,0-21 16,0-1-16,0 1 0,-21-21 16,0 21-16,0 0 0,-42 21 15,21 0 1,0 0-16,-22 0 0,1 21 0,21 0 16,-21 0-16,-1 0 0,22 0 15,-21 1-15,21-1 0,-22 42 16,22-42-16,0 1 0,21-1 15,0 0-15,0 21 0,0-21 16,0 1-16,0-1 0,21-21 0,0 21 16,0-21-16,22 0 15,-22 0-15,21 0 0,-21 0 0,22-21 16,-1 21-16,-21-21 16,22 21-16,-22-22 0,0 1 0,0 21 15,-21-21-15,0 0 0,0 0 16,0 0-16,0-1 15,0 1-15,0 42 32,0 1-17,0 20-15,-21-21 0,21 21 16,0 1-16,-21-1 0,21 0 0,0 22 16,0-1-16,0 1 0,0-1 15,0 1-15,0-1 0,0 1 0,0-1 16,-21 22-16,21 0 15,0-22-15,0 22 0,-22 0 0,22-1 16,0 1-16,0-22 0,0 22 16,-21-21-16,21 20 0,-21-20 0,0 20 15,21-20-15,-21-1 0,0 1 16,-1-22-16,-20 64 0,21-64 16,0-20-16,-22-1 0,22 0 15,-21 0-15,0-21 0,20 0 0,-20 0 16,0 0-16,-1-42 0,1-1 15,0 1-15,-1-21 0,1-1 0,21 1 16,-21-22-16,-1 0 0,22-21 16,0 22-16,21-1 0,0-21 15,0 22-15,21-1 0,0 0 0,0 22 16,22-1-16,-1 1 0,0-1 16,22 1-16,-22 20 0,85-62 15,-84 62-15,20 1 0,1 0 16,-1-1-16,1 1 0</inkml:trace>
  <inkml:trace contextRef="#ctx0" brushRef="#br0" timeOffset="203144.21">20722 15812 0,'21'0'16,"0"-22"0,1 1-16,-1 0 15,0 21-15,0-21 0,-21 0 0,0 0 16,21-1-16,-21 1 0,21 0 16,-21 0-16,0 0 0,0 0 15,-21 21 1,0 21-1,0 0-15,0 0 0,0 0 16,-1 22-16,1-22 0,0 21 0,0-21 16,0 43-16,21-43 0,0 0 15,0 0-15,0 0 0,0 1 16,0-1-16,21-21 0,0 0 16,0 0-16,0 0 0,1 0 15,20-21-15,-21-1 0,0 1 16,22 0-16,-22 0 0,0 0 0,21-22 15,-21 22-15,22-21 0,-22 0 0,21 20 16,-21-20-16,22 0 0,-22-1 16,0 1-16,0 0 0,22-43 15,-43 43-15,21 21 16,-21-22-16,0 22 0,0 0 16,-21 42-1,-1 0-15,1 0 16,0 22-16,0-1 0,21 0 15,-21 1-15,0-1 0,21 0 0,-22 1 16,22-1-16,0 0 0,0 1 0,0-1 16,0 0-16,0-20 0,0 20 15,0-21-15,0 21 0,0-20 0,0-1 16,0 0-16,22-21 16,-1 0-1,0 0-15,-21-21 16,21 0-16,-21-1 0,0 1 0,0 0 15</inkml:trace>
  <inkml:trace contextRef="#ctx0" brushRef="#br0" timeOffset="203360.09">21103 15621 0,'21'0'31,"0"-21"-15,1 0-16,-1 21 16,0 0-16,0 0 0,0-21 0,0 21 15,1 0-15,-1 0 0,0 0 16,0 0-16,-21-22 0,21 22 16,0 0-16</inkml:trace>
  <inkml:trace contextRef="#ctx0" brushRef="#br0" timeOffset="203943.75">22119 15431 0,'0'0'0,"0"-22"0,21 22 16,0-21-16,1 0 0,-1 0 15,0 0-15,21 0 0,-21-1 16,1 1-16,-1 0 0,0-21 16,0 21-16,0-1 0,-21 1 0,0-21 15,0 21-15,0 0 16,-21 21-16,0 0 0,0 0 0,-22 0 16,1 0-16,21 0 0,-21 0 15,-1 21-15,1 0 0,0 0 16,-1 21-16,22-20 0,-21 20 15,21 0-15,-1-21 0,1 22 0,21-22 16,0 21-16,0-21 0,0 22 16,0-22-16,21 0 0,1 0 0,-1 0 15,0 1-15,0-22 0,21 21 0,-20 0 16,-1-21-16,21 21 0,-21-21 16,22 21-16,-22-21 0,0 21 0,0-21 15,0 22-15,0-1 0,1 0 16,-22 0-16,0 0 15,-22 0-15,1-21 16,-21 22-16,21-22 0,-22 21 16,1-21-16,0 21 0,-1-21 15,-20 0-15,-22 0 0,22 0 16,20 0-16,1 0 0,0 0 16,21 0-16,-22 0 0,22 0 0,0 0 15,0 0 1,42 0 15,0 0-31,0 0 0,0 0 0,1 0 16,-1 0-16,21 0 0,-21 0 15</inkml:trace>
  <inkml:trace contextRef="#ctx0" brushRef="#br0" timeOffset="205672.28">22881 15431 0,'-42'0'15,"21"0"-15,-1 0 0,1 0 16,0 21-16,0 0 0,0 0 15,0 0-15,21 0 0,-22 22 0,1-22 16,0 0-16,0 21 0,21-20 16,0 20-16,-21 0 0,21-21 0,0 22 15,-21-22-15,21 0 0,0 21 16,0-20-16,0-1 0,0 0 16,21 0-16,0-21 0,0 21 0,0-21 15,22 0-15,-22 0 0,21 0 0,-21 0 16,22-21-16,-1 21 0,-21-21 15,21 0-15,-20 0 0,20-22 16,-21 22-16,21 0 0,-20-21 0,-1 20 16,0-20-16,-21 21 0,21 0 15,-21-22-15,21 22 0,-21 0 16,0 42 15,0 0-31,0 1 16,0-1-1,0 0-15,0 0 0,0 0 0,0 0 0,0 1 16,0-1-16,0 0 0,0 0 16,0 0-16,0 0 0,0 1 15,0-1-15,0 0 0,0 21 16,21-42-16,-21 21 0,22-21 16,-1 0-16,0 0 0,0 0 15,0 0-15,22 0 0,-22-21 16,0 0-16,0 0 0,21 0 0,-20 0 15,-1-1-15,21-20 0,-21 21 16,22-64-16,-22 64 0,0-21 16,-21 21-16,0-1 0,0 1 15,0 0-15,0 0 0,-21 21 32,0 0-32,-1 0 15,1 21-15,0 0 0,0 0 0,0 1 16,0-1-16,21 21 0,0-21 15,-22 0-15,22 1 0,0-1 0,0 21 16,0-21-16,0 0 0,0 1 16,0-1-16,22 0 0,-1 0 0,0-21 15,0 21-15,0-21 0,22 0 16,-22 0-16,21 0 0,0 0 0,-20 0 16,20 0-16,0 0 0,1-21 15,-1 0-15,0 0 0,1 0 16,-22-1-16,21 1 0,-21 0 0,22-21 15,-22 21-15,0-1 0,-21-20 16,0 21-16,0 0 0,0 0 0,0-1 16,0 1-16,-21 21 15,0 0 1,-1 21-16,1-21 0,0 22 16,0-1-16,0 0 0,0 0 15,-1 21-15,22-20 0,0-1 0,0 0 16,0 0-16,0 0 0,0 0 15,0 1-15,0-1 0,22-21 0,-1 21 16,0-21-16,0 0 16,21 21-16,-20-21 0,20 0 0,-21 0 15,21 0-15,1 0 0,-1-21 16,-21 0-16,22 21 0,-1-21 0,-21-1 16,0-20-16,22 21 0,-22 0 15,0 0-15,0-1 0,-21-20 0,21 0 16,-21 21-16,-21 42 31,0-21-15,21 21-16,-21 0 0,21 0 15,-21 0-15,-1 1 0,22-1 16,0 0-16,-21 0 0,21 0 0,-21 0 16,21 1-16,0-1 0,0 0 15,-21 0-15,21 0 16,-21-21-1,21-21 1,0 0-16,0 0 16,0 0-16,0-1 0,21 1 15,0-21-15,0 21 0,22 0 16,-22-1-16,0-20 0,21 21 16,-21 0-16,22 0 0,-22 21 0,21-22 15,-21 22-15,1 0 0,20 0 0,-21 0 16,0 0-16,-21 22 0,21-1 15,-21 0-15,0 0 16,0 0-16,0 0 0,0 1 0,0 20 16,-21-21-16,21 0 0,0 0 15,0 1-15,0-1 0,0 0 16,21-21 0,1 0-1,-1 0-15,0 0 0,0 0 0,21-21 16,-20 0-16,20-1 0,-21 1 15,21 0-15,1 0 0,-22-21 0,0 20 16,0 1-16,0-21 16,1 21-16,-22-22 0,21 22 0,-21 0 15,0 0-15,0 0 16,-21 21-16,-1 0 0,1 0 16,0 0-16,0 21 0,0 0 0,21 0 15,0 0-15,-21 1 16,21-1-16,0 0 0,0 21 0,0-21 15,0 1-15,0-1 0,21 0 16,0 0-16,-21 0 0,0 0 0,0 1 16,21-1-16,-21 0 15,0 0-15,-21-21 32,0 0-32,0 0 15,-1 0-15,1-21 0,0 0 16,0 21-16,21-21 15,-21-1-15,21 1 0,0 0 16,0 0-16</inkml:trace>
  <inkml:trace contextRef="#ctx0" brushRef="#br0" timeOffset="206611.04">25654 15028 0,'0'-21'16,"0"42"-16,-21-42 16,21 42-1,-21 22-15,21-22 0,-22 21 0,22 1 16,-21 20-16,21-21 0,0 22 16,-21-22-16,0 64 0,21-64 15,0 1-15,0-1 0,0 0 16,-21 1-16,21-22 0,-21 21 0,21-21 15,-22 1-15,22-1 0,0 0 16,0 0-16,-21 21 16,0-42-16,21 22 0,0-44 31,0 1-15,0 0-16,0 0 0,0 0 15,21 0-15,0-1 0,1 1 0,-22 0 16,21 0-16,0 0 0,0 0 15,0-1-15,-21 1 0,21 21 0,1 0 16,-22 21 0,0 1-1,0-1-15,0 0 0,0 0 16,0 0-16,0 0 16,0 1-16,0-1 0,0 0 0,21 0 0,0 0 15,-21 0-15,21 1 16,0-22-16,-21 21 0,21-21 0,1 0 15,-1 0-15,0 0 0,0 0 16,21 0-16,-20 0 0,-1 0 0,0 0 16,21-21-16,-21-1 0,1 1 0,-1 0 15,0 0-15,0-21 0,-21 20 16,21 1-16,0-21 0,1-22 16,-22 43-16,0 0 15,0 0-15,0 42 31,0 0-31,0 0 0,-22 1 0,22-1 16,-21 0-16,21 0 0,-21 0 16,21 0-16,0 1 0,0-1 15,0 0-15,0 0 0,0 0 16,21 0-16,0-21 0,1 0 16,20 22-16,0-22 15,1 0-15,-22 0 0,0 0 0,0 0 16,0-22-16,0 1 0,1 21 0,-1-21 15,0 0-15,-21-21 0,0 20 16,0 1-16,0 0 0,21-21 0,-21 21 16,0-1-16,0 1 0,0 0 15,0 0-15,-21 0 0,0 21 16,21-21-16,-21 21 0,-1 0 16,1 0-16,0 0 15,0 21-15,0-21 0,0 21 0,-1 0 16,1 0-16,0 0 0,0 1 15,21-1-15,-21 0 0,21 0 16,0 0-16,0 0 0,0 1 16,0-1-16,21-21 15,0 0 1,0 0-16,0 0 0,1 0 0,-1 0 16,0 0-16,0-21 0</inkml:trace>
  <inkml:trace contextRef="#ctx0" brushRef="#br0" timeOffset="206920.87">26776 15198 0,'0'0'0,"21"-85"15,-21 64-15,-21 42 32,21 0-17,0 0-15,-21 22 0,-1-22 16,1 21-16,21 1 0,-21-1 0,0 0 15,21 1-15,-21-1 0,21 0 16,0 1-16,0-1 0,0 0 16,0-21-16,0 1 0,0 20 0,0-21 15,0 0-15,0 0 0,0 1 0,0-1 16,0 0-16,0 0 16,21-21-16,0 0 0,0 0 15,0 0-15,1 0 16,-1 0-16,0-21 0,0 21 15,0-21-15,22 0 0,-22 21 16,0-22-16,0 1 0</inkml:trace>
  <inkml:trace contextRef="#ctx0" brushRef="#br0" timeOffset="207215.7">26522 15473 0,'0'0'0,"21"0"0,0 21 0,0-21 16,22 0-16,-22 0 0,21 0 0,-21 0 15,22 0-15,-22 0 0,21 0 16,-21 0-16,22 0 0,-22 0 0,0 0 15,0 0-15,0 0 0,0 0 32,-42 0-1</inkml:trace>
  <inkml:trace contextRef="#ctx0" brushRef="#br0" timeOffset="208365.24">27517 15325 0,'0'0'0,"0"-21"0,0-1 0,0 1 16,0 0-16,0 0 0,0 0 0,0 0 16,0-1-16,0 1 0,0 0 15,0 0-15,0 0 0,0 0 0,0 42 31,0 0-31,0 0 16,0 21-16,-22 1 0,1-1 16,0 22-16,21-1 0,-42 43 15,21-64-15,-1 22 16,1-22-16,0 0 0,0 1 0,0-1 16,0 0-16,-1 1 0,1-22 0,21 21 15,0-21-15,-21 1 0,21-1 16,-21 0-16,21 0 0,0 0 0,0-42 47,0 0-47,0 0 15,0 0-15,0-22 0,0 1 16,0 21-16,0-22 0,21 1 0,0 0 16,0-1-16,1-20 0,-1 21 15,21-22-15,-21 1 0,22 20 0,-22-20 16,21-1-16,-21 22 0,22 0 15,-22-1-15,0 1 0,0 21 0,0 0 16,-21-1-16,21 22 16,-21 22-16,0 20 0,0 0 15,0 1-15,0 20 0,0-21 16,-21 22-16,21-1 0,0 1 0,0-22 16,-21 1-16,21 20 15,0-21-15,0-20 0,0 20 0,0 0 16,0-21-16,0 1 0,0-1 0,0 21 15,0-21-15,0 0 16,0 1-16,21-22 16,-21-22 31,-21 1-47,0 21 0,0-21 0,0 0 15</inkml:trace>
  <inkml:trace contextRef="#ctx0" brushRef="#br0" timeOffset="208959.89">27178 15706 0,'0'0'0,"-21"0"0,21 21 15,21-21 1,0 0-16,21 0 15,-20 0-15,-1 0 0,21 0 0,-21 0 16,22 0-16,-1 0 0,0-21 16,1 21-16,-22-21 0,21 21 0,0 0 15,1-22-15,20 22 0,-20-21 16,-1 21-16,0-21 0,1 21 0,-22-21 16,21 21-16,0 0 15,-20-21-15,-1 21 0,0 0 0,-42 0 31,-22 0-15,22 0-16,0 21 0,0-21 16,0 21-16,0-21 0,-1 0 0,22 21 15,0 0-15,-21-21 0,21 22 16,0-1-16,21 0 16,1-21-16,-1 0 15,0 21-15,0-21 0,0 0 16,0 21-16,1 0 0,-1-21 15,0 22-15,0-22 0,0 21 16,0-21-16,-21 21 0,22 0 0,-22 0 16,0 0-16,0 1 15,0-1-15,-22 0 0,-20-21 16,21 21-16,0-21 0,0 21 16,-1-21-16,-20 21 0,21-21 0,0 0 15,0 0-15,-1 0 0,1 0 0,0 0 16,21-21 31,0 0-47,21 21 15,0-21-15,1 21 16</inkml:trace>
  <inkml:trace contextRef="#ctx0" brushRef="#br0" timeOffset="209333.68">28914 15473 0,'0'0'0,"-22"0"31,1 21-15,0-21-16,0 21 0,0 22 0,0-22 16,-1 0-16,1 21 0,21-21 15,-21 22-15,0-22 0,0 21 0,0 1 16,-1-22-16,22 21 0,0 0 16,0-20-16,0 20 0,0-21 0,0 0 15,0 22-15,0-22 0,0 0 16,0 0-16,0 0 0,22 0 15,-1 1-15,0-22 16,0 0-16,0 0 0,0 0 16,1 0-16,-1 0 0,0 0 15,0 0-15,0-22 0</inkml:trace>
  <inkml:trace contextRef="#ctx0" brushRef="#br0" timeOffset="209707.52">29422 15515 0,'0'0'0,"21"0"0,0 21 16,-21 1-1,21-1-15,-21 0 0,21 0 16,-21 0-16,21 0 0,-21 1 0,0-1 16,0 21-16,22-21 0,-22 22 15,0-1-15,0-21 0,0 21 0,0-20 16,-22 20-16,1-21 0,21 21 16,-21-20-16,0-1 0,0 0 15,0 0-15,-1 0 0,1 0 0,0 1 16,0-22-16,0 21 0,0-21 15,-1 21-15,1-21 0,0 0 16,0 21-16,0-21 0,0 0 0,-1 21 16,1-21-16,0 0 0,0 0 0,0 21 15,0-21-15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7T05:13:01.7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 15367 0,'0'0'0,"0"106"15,0-85-15,0 21 0,-21-20 16,0 20-16,0-21 16,-21 21-16,20-20 0,1 20 15,-21 0-15,21 1 0,0-1 0,-22 0 16,22 1-16,-21-1 0,21 0 16,-22 22-16,22-22 0</inkml:trace>
  <inkml:trace contextRef="#ctx0" brushRef="#br0" timeOffset="988.38">1418 17971 0,'0'0'0,"0"-22"0,21 22 16,0 0-16,-21-21 0,0 0 16,22 0-16,-22 0 15,0 0-15,0-1 16,0 1-16,0 0 15,0 0-15,-64-21 16,43 20-16,0 22 0,0-21 0,-1 0 16,1 21-16,0 0 0,0 0 15,0 0-15,0 0 16,-22 0-16,22 21 0,0 0 0,-21 1 16,20-1-16,1 0 0,0 0 15,0 0-15,0 0 0,21 22 16,-21-22-16,21 0 0,0 0 15,0 0-15,42-21 32,-21 0-32,0 0 15,22 0-15,-1 0 0,-21-21 16,21 21-16,1-21 0,-1 0 16,0 0-16,-20 0 0,20-1 15,-21 1-15,0 0 0,-21 0 16,0 0-16,0 0 0,0-1 0,0 1 15,-21 42 17,21 1-17,0-1-15,0 0 0,0 21 16,0-21-16,0 22 0,0-1 0,0 0 16,0-20-16,0 20 15,0 0-15,0 1 0,-21-22 0,-21 21 16,-22 0-16,64 1 0,0-22 15,-21 21-15,21-21 0,21 1 16,0-22-16,0 0 16,-21-22-1,0 1 1,0 0-16,0 0 0,22 0 16</inkml:trace>
  <inkml:trace contextRef="#ctx0" brushRef="#br0" timeOffset="1278.83">1905 17928 0,'0'21'0,"0"-42"0,21 42 16,0-21-1,-21-21 1,0 0-1,0 0-15,0 0 16,-21 21 0,0 0-1,0 21-15,0-21 16,21 21-16,-22 0 0,22 0 16,0 1-16,43-22 31</inkml:trace>
  <inkml:trace contextRef="#ctx0" brushRef="#br0" timeOffset="2562.31">3387 17526 0,'42'-21'16,"-84"42"-16,105-63 0,-42 21 0,-21-1 0,0 1 16,0 0-16,0 0 0,0 0 15,-21 0-15,0 21 16,0 0-16,0 0 0,-1 0 16,1 0-16,0 0 0,0 21 15,-21 0-15,20 0 0,1 21 16,0 1-16,0-1 0,0 22 15,0-22-15,-1 21 0,1 1 0,21-1 16,0 43 0,0-63-16,0-1 0,-42 21 15,42-20-15,42-22 0,-21 21 0,22-21 16,-22-21-16,21 22 0,1-22 16,41 0-16,-20-22 15,-22 22-15,22-21 0,-22 0 16,0 0-16,22 0 0,-22 0 15,0-22-15,-20 22 0,20 0 0,-21-21 16,0 20-16,0 1 0,-21 0 16,0 0-16,-21 42 31,21 0-15,-21 0-16,-21 1 0,21-1 15,21 42-15,0-42 16,0 22-16,0-22 0,0 0 0,21 0 15,0 0-15,0-21 16,0 0-16,0 0 0,1 0 0,-22 22 16,42-22-16,-21 0 0,21-22 0,1 22 15,-22-21-15,21 0 16,-21 0-16,1-21 0,-1 20 0,-21 1 16,0-21-16,0 21 0,0-22 15,0 22-15,0 0 0,-21-21 0,-1 21 16,1-1-16,0 22 15,0-21-15,0 21 0,-22 0 16,22 0-16,-21 0 0,21 21 0,-22 1 0,22-1 16,0 0-16,0 21 15,0-21-15,0 1 0,21 20 16,-22-21-16,22 21 0,0-20 0,0-1 16,22 0-16,-1 0 0,21 0 15,0-21-15,-20 0 0,-1 0 16,63 0-16,-41 0 0,-1 0 0,0-21 15,1 0-15,-1 0 0,-21 21 16,22-43-16,-1 22 0,-21 0 16,0 0-16,0 0 0,1 0 0,-1-1 15,-21 1-15,21 0 0,-21 0 16,0 42 0,0 0-1,0 0 1,0 1-16,-42-1 0,42 0 0,0 0 15,0 21-15,0-20 0,0-1 16,0 0-16,0 0 0,21 0 16,-21 0-16,0 1 0,-21-44 15,42 22 1,0-21-16,0 0 16,0 0-16,-21 0 0,21 0 15,1-1-15,-1-20 0,-21 21 16,0 0-16,21 0 0,0-1 15,-21 1-15,21 21 0,0 0 16,1 0 0,-22 21-16,0 1 0,21-1 15,-42-21-15,21 21 0,21 21 16,0-21-16,0 1 0,0-1 0,22 0 16,-22 0-16,0 0 0,21 0 15,-21 1-15,22-1 0,-22-21 16,0 0-16,21 0 0,-20 0 0,20 0 15,-21 0-15,21-21 16,-20-1-16,-22-20 0</inkml:trace>
  <inkml:trace contextRef="#ctx0" brushRef="#br0" timeOffset="3672.48">5292 17886 0,'0'-21'15,"0"-22"-15,0 22 16,0-21-16,0-22 0,0 22 0,0 0 16,0-1-16,0 22 0,0-21 15,0 21-15,0 0 0,-22 21 16,1 0-16,0 21 15,21 21-15,0-21 16,-21 22-16,21-1 0,0 0 16,-21 1-16,21-1 0,0 0 0,-21 1 15,21-1-15,0 0 0,0-21 16,0 22-16,21-22 0,0 21 16,21-21-16,-21 1 0,1-1 0,20 0 15,0-21-15,-21 0 16,22 0-16,-1 0 0,0 0 0,1 0 15,20 0-15,-20 0 0,-1-21 16,-21 0-16,21 21 0,-20-22 16,-1-20-16,0 21 0,-21 0 0,0 0 15,0-1-15,0 1 0,0 0 16,-21 0-16,0 0 0,-1 21 16,1 0-16,0 0 0,0 21 15,21 0-15,-21 0 16,21 0-16,0 1 0,0-1 0,21 0 15,-21 0-15,0 21 0,0-20 16,21-1-16,-21 0 16,21 0-16,0-21 0,-21 21 0,22-21 15,-22 21-15,0 1 0,42-22 16,-21 0-16,0 0 0,0 0 0,1-22 16,20 1-16,-21 21 0,0-21 15,0 0-15,1-21 0,-1 20 16,0 1-16,0-21 0,0 21 0,0 0 15,22-1-15,-22 1 0,0 0 16,0 0-16,0 21 16,1 0-16,-22 21 15,0 0-15,0 0 16,0 1-16,0-1 16,0 0-16,0 21 0,-22-42 15,22 21-15,0 1 0,0-1 16,0 0-16,0 0 0,0-42 47,0 0-32,0 0-15,0-1 0,22 1 16,-1 0-16,0-21 0,0 21 16,-21-1-16,21 1 0,0 0 0,-21 0 15,22 21 1,-22 21-1,0 0-15,0 0 16,0 1-16,-22-1 0,22 0 16,0 0-16,0 0 0,0 0 0,-21 1 15,21-1-15,0 0 0,0 0 16,0 0-16,21-21 0,1 0 16,-1 0-16,0 0 0,0 0 15,0 0-15,0 0 0,1-21 16,-1 21-16,21-21 0,-21 0 15,0 0-15,1-1 0,-1-20 16,0 21-16,0-21 0,0-1 16,-21-20-16,0 20 0,0-20 0,0 21 15,0-1-15,0 1 0,0 0 16,0-1-16,0 1 0,0 21 0,0 0 16,0 42-1,0 0-15,0 0 16,0 21-16,0 1 0,0-22 15,0 21-15,0 22 0,0-22 16,0 0-16,0 1 0,0-22 0,0 21 16,0 1-16,0-1 15,0-21-15,0 0 0,21 22 0,1-22 16,-1 0-16,0 0 0,0-21 16,0 21-16,0-21 0,1 0 15,-1 0-15,0 0 0,0 0 0,21 0 16,-20 0-16,-1-21 0,0 0 15,0 21-15,-21-42 0</inkml:trace>
  <inkml:trace contextRef="#ctx0" brushRef="#br0" timeOffset="3868.37">6731 17801 0,'-21'0'0,"42"0"0,-21 0 31,21 0-31,0 0 0,22 0 16,-1 0-16,-21 0 0,21 0 15,1 0-15,-1 0 0,0-21 16,1 21-16,-1-21 0,-21 21 0,0-21 16</inkml:trace>
  <inkml:trace contextRef="#ctx0" brushRef="#br0" timeOffset="3918.34">7239 17632 0,'-21'0'15,"0"0"-15</inkml:trace>
  <inkml:trace contextRef="#ctx0" brushRef="#br0" timeOffset="4158.2">5270 17822 0,'0'0'0,"22"0"47,-1 0-47,21 0 0,0 0 0,1 0 16,20-21-16,1 21 0,-1 0 15,22 0-15,-22-21 0,1 21 16,21 0-16,-64-21 0</inkml:trace>
  <inkml:trace contextRef="#ctx0" brushRef="#br0" timeOffset="4206.17">6181 17632 0,'21'21'16,"-42"-42"-16,63 63 0,-42-21 0,0 1 16</inkml:trace>
  <inkml:trace contextRef="#ctx0" brushRef="#br0" timeOffset="4544.97">7853 17949 0,'-21'-21'0</inkml:trace>
  <inkml:trace contextRef="#ctx0" brushRef="#br0" timeOffset="4627.93">7832 17844 0,'0'0'16,"21"0"-1,21 0 17</inkml:trace>
  <inkml:trace contextRef="#ctx0" brushRef="#br0" timeOffset="4765.85">7853 6731 0,'0'-21'31,"-21"21"-31,21-21 16,-22 21-16,22 21 62</inkml:trace>
  <inkml:trace contextRef="#ctx0" brushRef="#br0" timeOffset="4852.81">7832 17928 0,'21'0'0,"-21"-63"16,21 63-16,0-21 16,0 21-16,-21 21 15</inkml:trace>
  <inkml:trace contextRef="#ctx0" brushRef="#br0" timeOffset="4912.77">8086 18182 0,'-22'0'0</inkml:trace>
  <inkml:trace contextRef="#ctx0" brushRef="#br0" timeOffset="5056.68">8128 18203 0,'0'0'16,"0"-21"-16,-21 21 15,21-21-15,0 0 0,0 0 16,21 0-16,0-1 0,-21 1 16,21 0-1,-42 0-15,42 21 16,-21-21-16</inkml:trace>
  <inkml:trace contextRef="#ctx0" brushRef="#br0" timeOffset="5185.62">8699 17780 0,'0'-21'0,"22"0"0</inkml:trace>
  <inkml:trace contextRef="#ctx0" brushRef="#br0" timeOffset="7513.73">7937 17907 0,'0'0'0,"-21"0"15,0 0-15,0 0 0,0 0 16,0-21-16,-1 21 15,22-21-15,-21 21 32,21 21-32,0 0 0,0 0 15,0 0-15,-21 1 16,21-1-16,0 0 0,0 21 16,0-21-16,0 22 0,0-22 0,-21 0 15,21 21-15,0-20 0,-21 20 16,21-21-16,0 0 0,0 0 0,0 1 15,0-44 1,0 1 0,21 0-16,-21 0 0,21 0 15,-21-22-15,0 1 0,0 21 16,0-21-16,21-1 0,-21 22 16,0-21-16,21-1 0,-21 22 15,22 0-15,-22 0 0,0 0 0,21 0 16,0 21-16,0 0 15,0 0-15,0 21 0,1 0 16,-1 0-16,0 21 0,-21-20 16,21 20-16,0-21 0,-21 21 0,0-20 15,0 20-15,21-21 0,-21 0 16,22 22-16,-22-22 0,21 0 16,-21 0-16,0 0 0,21-21 15,0 0 1,0-21-16,-21 0 0,21 0 15,1-22-15,-22 22 16,21 0-16,-21-21 0,0 21 16,21-22-16,0 22 0,-21-21 0,21 21 15,-21-22-15,0 22 0,21 21 16,-21-21-16,22 21 0,-1 21 16,-21 0-1,21-21-15,-21 43 0,21-22 16,-21 0-16,0 0 0,0 21 0,0-20 15,0-1-15,21 21 16,-21-21-16,21 0 0,-21 1 0,0 20 16,22-42-16,-1 21 0,-21 0 15,21-21-15,0 0 0,0 0 16,0 0-16,22 0 0,-22-21 0,0 0 16,21 21-16,-20-21 0,20 0 15,-21-22-15,21 22 0,-20 0 0,-1 0 16,-21 0-16,0-22 0,21 22 15,-21 0-15,0 0 0,0-22 16,0 22-16,0 0 0,-21 0 16,0 0-16,-1 21 15,1 0-15,0 0 0,0 21 16,21 0-16,-21 0 0,0 0 16,-1 1-16,22-1 0,-21 0 0,21 21 15,0-21-15,0 22 0,0-22 16,0 0-16,0 43 0,21-43 15,22 0-15,-22 0 0,0 0 16,0-21-16,22 0 0,-1 0 16,0 0-16,-21 0 0,22-21 0,-1 21 15,0-21-15,1 0 0,-1 0 16,0-1-16,-20-20 0,20 21 16,-21 0-16,0-22 0,0 22 15,-21-21-15,0 21 0,0-22 0,0 22 16,0 0-16,0 0 0,0 42 31,0 0-15,0 0-16,0 1 0,0-1 15,0 21-15,0-21 0,-21 0 0,21 1 16,0-1-16,0 0 0,0 0 16,0 21-16,0-20 15,0-1-15,21-42 31,-21-1-31,22 22 0,-22-21 16,0 0-16,0 0 16,21-21-16,-21 20 0,21 1 0,-21 0 15,0 0-15,0 0 0,21 0 16,-21-1-16,21 22 16,0 0-1,-21 22-15,22-1 16,-22 0-16,0 0 0,0 0 15,21 0-15,-21 1 0,21-1 16,0 0-16,-21 0 16,21-21-16,0 0 0,-21 21 15,22-21-15,-1 0 0,0 0 16,0 0-16,0 0 0,0-21 0,1 0 16,-1 0-16,0 0 15,-21-1-15,0 1 0,21 0 0,-21 0 16,21-21-16,-21 20 0,21-20 15,-21 21-15,0 0 0,0 0 0,22-1 16,-22 44 0,0-1-1,0 0-15,0 0 16,0 21-16,0-20 0,0-1 0,21 21 16,-21-21-16,0 0 0,0 1 0,21-1 15,0 0-15,21 21 16,-20-42-16,-1 0 0,0 0 15,0 0-15,21 0 0,-20 0 16,-1 0-16,21 0 0,-21-21 0,0 0 16,1 0-16,-1 0 0,0-22 15,-21 22-15,21-21 0,-21-1 16,21 22-16,-21-21 0,0 21 16,0 0-16,0 42 31,0 0-31,0 21 0,0-21 15,0 22-15,0-22 0,0 21 16,0-21-16,0 22 0,21-22 0,1 0 16,-1 0-16,0 0 15,21 1-15,1-1 0,-1-21 0,0 0 16,1 0-16,20 0 0,1 0 16,-1 0-16,1-21 0,-22-1 0,21 1 15,1 0-15</inkml:trace>
  <inkml:trace contextRef="#ctx0" brushRef="#br0" timeOffset="8297.28">12171 17865 0,'-21'0'0,"-22"0"16,22 0-16,0 0 16,42 0 15,21 0-31,1 0 0,-1 0 15,0 0-15,22 0 16,-1 0-16,22 0 0,-21 0 0,20 0 0,1 0 16,105 0-1,-84 0-15,-21 0 0,21 0 0,-22-21 16,-20 21-16,-1 0 0,1 0 16,-22-22-16,1 22 0,-22 0 0,0 0 15,-21-21-15,0 0 0,0 0 16,-21 21-1,0-21-15,-22 21 0,1-21 16,0 21-16,-1-22 0,1 22 16,0 0-16,-22-21 0,22 21 15,-1 0-15,22 0 0,-21 0 0,21 0 16,0 0-16,42 0 16,0 0-1,0 0-15,21 0 0,1 0 16,-1 0-16,0 0 0,1 0 15,-1 0-15,43 0 16,-43 0-16,-21 0 0,22 0 0,-22 0 16,0 21-16,0 1 0,-21-1 0,0 0 15,0 0-15,0 0 0,-21 0 16,0 1-16,0 20 0,-1-21 16,-20 21-16,21-20 0,-43 62 15,-20-63-15,41 1 0,1 20 16,21-21-16,-21 0 0,20 22 15,1-22-15,0 0 0</inkml:trace>
  <inkml:trace contextRef="#ctx0" brushRef="#br0" timeOffset="8337.26">13102 18352 0,'0'0'16,"21"0"-16,0-22 15,22 1-15</inkml:trace>
  <inkml:trace contextRef="#ctx0" brushRef="#br0" timeOffset="8689.06">15092 17082 0,'-21'0'0,"-1"21"16,44-21 0,-1 0-16,-21 21 15,0 0-15,0 0 0,0 0 0,0 22 16,0-1-16,0 22 0,0-1 15,-43-21-15,22 22 0</inkml:trace>
  <inkml:trace contextRef="#ctx0" brushRef="#br0" timeOffset="8855.95">14774 17505 0,'-21'-21'16</inkml:trace>
  <inkml:trace contextRef="#ctx0" brushRef="#br0" timeOffset="8901.93">14690 17590 0,'63'-127'15,"-126"254"-15,126-318 0,-63 128 0,21 20 0,0-20 16</inkml:trace>
  <inkml:trace contextRef="#ctx0" brushRef="#br0" timeOffset="9144.79">15579 17378 0,'0'21'0,"-22"0"16,1 0-16,-85 106 16,64-84-16,0-1 0,-22 0 15,22 1-15,-22-1 0,1-21 16,21 22-16,-1-22 0,22 0 15,-21 21-15,21-42 0,-1 21 0,1 1 16,0-22-16,21-22 63,0 1-48</inkml:trace>
  <inkml:trace contextRef="#ctx0" brushRef="#br0" timeOffset="9620.52">15071 17314 0,'0'0'0,"-43"-21"15,43 0 1,-21 21-16,0 0 31,21 21-31,0 0 0,0 1 0,0-1 16,-21 21-16,21 0 15,0 22-15,-21-22 0,21 22 0,0-1 16,0 1-16,0-1 0,0 1 16,0-22-16,0 22 0,0-1 0,0-21 15,0 1-15,0 20 0,0-20 16,0-1-16,0 0 0,0 1 15,0-1-15,0-21 0,0 0 0,-22 0 16,22 1-16,0-44 31,0 1-31,0 0 16,0 0-16,0-21 0,0 20 0,22-20 16,-22 0-16</inkml:trace>
  <inkml:trace contextRef="#ctx0" brushRef="#br0" timeOffset="10461.04">14965 17547 0,'0'-42'15,"0"84"-15,0-105 0,0 42 0,0-1 16,0-20-16,0 21 0,0 0 16,0 0-16,21 21 0,-21-22 15,21 1-15,0 0 0,22 0 0,-22 0 16,21 21-16,0-21 0,1 21 15,-1 0-15,22 0 0,-22 0 0,0 0 16,22 21-16,-22-21 0,0 21 16,1 21-16,-22-21 0,0 22 0,0-1 15,-21 0-15,0 1 0,0-1 16,-42 0-16,21 1 0,-22 20 16,1-20-16,-21-22 0,20 21 0,-20 0 15,-64 22-15,84-43 16,1 0-16,-21-21 0,41 21 0,-20-21 15,21 0-15,0 0 0,0 0 16,-1 0-16,22-21 0,-21 21 16,21-21-16,0 0 0,0 0 15,0 0 1,21 21-16,1 0 0,-1 0 16,0 21-16,-21 0 0,21 0 0,0 0 15,0 0-15,-21 1 0,22-1 16,-1 21-16,-21-21 0,21 0 0,0 22 15,0-22-15,22 42 16,-22-41-16,0-1 16,0-21-16,0 0 0,0 0 0,22 0 15,-22 0-15,21 0 0,1 0 16,-1-21-16,0-1 0,1 1 16,-1 0-16,0 0 0,1-21 15,-22 20-15,21-20 0,0 21 0,-20 0 16,-1 0-16,0-1 0,-21 1 15,0 0-15,0 0 0,0 42 32,-21 0-32,0 0 15,-1 1-15,22-1 0,-21 21 16,21-21-16,-21 0 0,21 1 16,-21 20-16,21-21 0,0 0 0,0 22 15,0-22-15,0 21 16,21-21-16,21-21 15,1 0-15,-22 0 16,0 0-16,21-21 0,-20 0 0,20 0 16,-21 0-16,21-1 0,-20 1 15,-1 0-15,0-21 0,-21 21 0,0-22 16,0 1-16,0 21 0,-21-22 16,0 22-16,-1 0 0,1-21 15,-21 21-15,0 21 0,20 0 16,1 0-16,0 0 0,-21 0 0,21 0 15,-1 21-15,-20 21 0,21 0 16,0-20-16,21-1 16,-21 0-16,21 0 0,0 0 0,-22 0 15</inkml:trace>
  <inkml:trace contextRef="#ctx0" brushRef="#br0" timeOffset="10505.02">15769 18182 0,'21'0'16,"0"-21"-16,1 21 0,20-21 15</inkml:trace>
  <inkml:trace contextRef="#ctx0" brushRef="#br0" timeOffset="11184.66">16573 17505 0,'0'0'0,"22"-42"0,-22-1 0,0 22 16,0-21-16,0 21 0,0-1 16,0 1-16,-22 21 31,22 21-31,-21 1 0,0-1 0,21 21 15,-21 0-15,21 1 0,-21-1 16,21 22-16,-21 41 16,-1-41-16,22-22 0,0 1 0,0 20 15,0-21-15,0 1 0,0-22 0,0 21 16,0-21-16,0 1 0,0-1 16,0 0-16,0 0 0,0-42 31,0 0-16,0 0-15,0-1 0,0 1 16,0 0-16,0 0 0,22 0 16,-22 0-16,21-1 0,0 1 0,0 0 15,-21 0-15,21 21 0,0-21 16,1 21-16,-1 0 0,0 0 0,0 0 16,0 0-16,0 0 0,22 21 15,-43 0-15,21-21 0,0 21 0,0 0 16,-21 1-16,0-1 0,0 0 15,0 0-15,0 0 0,0 0 16,0 1-16,-21-1 0,0 0 16,0 0-16,0 0 0,-1-21 15,1 0-15,-21 21 0,21-21 0,0 0 16,-1 0-16,1 0 0,0 0 16,0 0-16,21 22 46,21-1-46,0-21 16,0 0-16,1 0 16,-1 0-16,0 0 0,0 0 0,21 0 15,-20 0-15,20 0 16,0 0-16,1 0 0,20 0 0,-21 0 16,22-21-16,-22-1 0,22 22 15,-22-21-15,-42-21 0,21 21 0,22 0 16,-22-1-16,0 1 0,0 0 0,0 0 15,-21 0-15,0 0 0,0-1 16,21 1-16</inkml:trace>
  <inkml:trace contextRef="#ctx0" brushRef="#br0" timeOffset="11462.5">17357 17886 0,'0'21'15,"0"0"1,-22 0-16,22 1 0,-21-1 16,0-21-16,21 21 0,0 0 0,0 21 15,0-20-15,0-1 0,0 0 16,0 0-16,0 0 15,42-21-15,-20 0 16,20 0-16,0 0 0,1 0 16,-1 0-16,-21 21 0,0-21 0,22 0 15,-1-42-15,0 21 0,-21-21 16,22 20-16,-43 1 0,0 0 0,0-21 16,0 21-16,-21-43 15,21 43-15,-43-21 0,22 20 0,21 1 16,-85-42-16,64 63 15,0 0-15,0 0 0,0 21 16,0 0-16,-1 0 0,1 0 16,-21 1-16,21-1 0,0 0 0,-22 0 15</inkml:trace>
  <inkml:trace contextRef="#ctx0" brushRef="#br0" timeOffset="11654.39">17272 18119 0,'21'21'16,"0"-21"-16,0 21 0,1 0 0,-1-21 15,21 21-15,-21-21 0,22 0 16,-1 0-16,-21 0 0,21 0 15,1 0-15,-22 0 0,21 0 0,-21 0 16,22-21-16,-22 0 0,0 0 16,21 0-16,-42 0 0,0-1 0,22-20 15,-1 0-15,0-1 0,0 1 16,21-21-16,-20 20 0,-1-20 16,0-1-16,42 1 0,-41 20 0,-22 1 15,0-21-15,0 41 16,0-20-16</inkml:trace>
  <inkml:trace contextRef="#ctx0" brushRef="#br0" timeOffset="11880.26">18034 17357 0,'0'21'16,"-21"21"0,0-21-16,21 22 0,-22-1 0,1 0 15,21 1-15,0-1 0,-21 22 16,21-22-16,0 0 0,-21 1 0,0-1 16,21 0-16,0-21 0,0 22 15,21-1-15,-63-21 0,84 43 16,0-43-16,1 0 0,-1-21 15,-84 0-15,63 0 0,21 21 16,0 0-16,1-21 0,-1 0 16,0 0-16,1 0 0,-1 0 15,0 0-15,-20-21 0,-1 21 0,0-21 16,0 0-16,-21 0 16,0 0-16,0-1 0,0 1 0</inkml:trace>
  <inkml:trace contextRef="#ctx0" brushRef="#br0" timeOffset="11982.2">17928 17822 0,'0'0'16,"-42"0"-16</inkml:trace>
  <inkml:trace contextRef="#ctx0" brushRef="#br0" timeOffset="12011.19">17928 17844 0</inkml:trace>
  <inkml:trace contextRef="#ctx0" brushRef="#br0" timeOffset="12119.13">18097 17844 0,'43'0'15,"-1"0"-15,-21-22 0,0 22 16,1 0-16,-1 0 0,42 0 16,-63-21-16,21 21 15,1 0-15,-22-21 16,21 0-16,-42 0 16,21 0-16</inkml:trace>
  <inkml:trace contextRef="#ctx0" brushRef="#br0" timeOffset="12857.7">19431 17759 0,'21'0'0,"-42"0"0,63-21 0,-42 0 15,21-1-15,-21 1 16,-21 42 15,0-21-31,0 43 16,0-22-16,0 0 0,-1 21 15,-20-20-15,21 20 0,0 0 16,0-21-16,-1 22 0,1-1 0,21-21 16,0 0-16,0 1 0,0 20 15,64-42-15,-43 21 0,42 0 16,-41 0-16,20-21 0,0 0 15,1 0-15,-1 0 0,21-21 0,-20 0 16,20 21-16,-20-42 0,-1 21 16,21-1-16,-41-20 0,20 21 15,0-21-15,-21-1 0,22-20 16,-22 20-16,0-20 0,0 21 0,-21-64 16,21 42-16,-21 22 15,22 0-15,-22 20 0,0-20 0,0 21 16,0 0-16,-22 21 15,1 21 1,0 0-16,0 0 0,0 0 16,21 22-16,0-1 0,-21 22 15,21-22-15,-22 0 0,22 1 16,0-1-16,-21 0 0,21 1 0,0-1 16,0-21-16,0 21 0,43 22 15,-22-43-15,0 0 0,21 0 16,-21 1-16,22-1 0,-1-21 15,0 21-15,-20 0 0,20-21 16,-21-21-16,43 21 16,-22-21-16,21 21 0,-20-21 0,-1-1 0,0 1 15,-20 0-15,20 0 0,-21 0 16,-21-22-16</inkml:trace>
  <inkml:trace contextRef="#ctx0" brushRef="#br0" timeOffset="12884.69">20722 17759 0</inkml:trace>
  <inkml:trace contextRef="#ctx0" brushRef="#br0" timeOffset="13104.56">20553 17801 0,'0'0'0,"-21"0"15,-1 21-15,-20 1 16,21-1-16,0 0 0,0 0 16,21 21-16,0-20 0,-22-1 0,22 21 15,0-21-15,0 0 0,0 1 16,22-1-16,-1 0 0,0-21 0,0 21 16,0-21-16,0 0 0,1 0 15,-1 0-15,0 0 0,21 0 16,-21-21-16,1 21 0,-1-21 0,0 0 15,0-1-15,0-20 0,-21 21 16,21 0-16,-21 0 0,22-1 0,-22 1 16,0 0-16</inkml:trace>
  <inkml:trace contextRef="#ctx0" brushRef="#br0" timeOffset="13269.08">20659 18034 0,'0'21'15,"0"-42"-15,0 63 0,0-20 16,0-1-16,21 0 15,-21 0-15,21-21 0,0 0 16,0 0-16,0 0 0,1 0 0,20 0 16,-21 0-16,0 0 0,22-21 15,-1 21-15,-21-21 0,21 0 0,1-1 16,-22 1-16,0 0 0,21 0 16,-20-43-16,-1 43 0,0-21 15,21 21-15,-42 0 0</inkml:trace>
  <inkml:trace contextRef="#ctx0" brushRef="#br0" timeOffset="13488.8">21315 17822 0,'0'22'16,"-21"20"-16,-1 21 0,22-41 16,22-1-16,-22 0 15,0 0-15,0 0 16,0 0-16,0 1 16,0-1-16,0 0 15,-22-21 1,1 0-1,21-21 1,-21 21-16,21-21 0,-42 21 47</inkml:trace>
  <inkml:trace contextRef="#ctx0" brushRef="#br0" timeOffset="13668.7">21209 18182 0,'21'0'16,"-42"0"-16,63 0 0,-21 0 0,1 0 15,-1 0-15,0 0 0,21 0 0,-21 0 16,22-21-16,-1 21 0,0-21 16,22 21-16,-1-21 0,-20 0 0,-1-1 15,0 1-15,-20 0 16,20-21-16,-21 21 0,0-1 0,0-20 16,-21 21-16,0 0 0,0 0 15,0-1-15,-42 22 16,21 0-1</inkml:trace>
  <inkml:trace contextRef="#ctx0" brushRef="#br0" timeOffset="13790.63">21780 18055 0,'0'0'0,"22"0"15,-1 21-15,0-21 0,0 0 16,0 22-16,0-22 16,-21 21 15,-42-21-31</inkml:trace>
  <inkml:trace contextRef="#ctx0" brushRef="#br0" timeOffset="13872.58">21802 18140 0,'-22'0'31,"22"-21"1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7T04:49:46.4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 1334 0,'0'0'0,"-21"0"15,0 0-15,-1 0 0,1 0 16,0 0-16,0 0 0,-21 0 16,20 0-16,1 0 0,0 0 15,0 0-15,0 0 0,0 0 0,-1 0 16,1 0-1,0 0-15,21 21 16,21-21 31,0 0-31,1 0-16,-1 0 0,21 0 15,-21 0-15,22 0 0,-1 0 0,0 0 16,1 0-16,-1 0 0,0 0 15,22 0-15,-22 0 0,22 0 16,-22 0-16,21 0 0,22 0 16,-21 0-16,-1 0 0,22 0 0,-22 0 15,1 0-15,20 0 0,43 0 16,-63 0-16,-22 0 16,22 0-16,-22 0 0,0 0 0,1 0 15,-22 0-15,21 0 0,-21 0 16,1 0-16,-1 0 0,-21 21 15,21-21-15,-21-21 94,0 0-94</inkml:trace>
  <inkml:trace contextRef="#ctx0" brushRef="#br0" timeOffset="720.42">2900 1122 0,'0'-21'31,"0"42"16,0 0-31,21 0-16,0 0 15,0-21-15,0 22 0,1-22 16,-22 21-16,42-21 16,-21 0-16,0 0 0,0 21 15,22 0-15,-22-21 0,21 0 0,-21 21 16,22-21-16,-22 0 0,0 0 16,21 0-16,-20 21 0,-1-21 0,0 0 15,0 0-15,0 0 16,-21 22-1,-21-22 1,0 21-16,0-21 0,0 0 16,-1 21-16,-20 0 15,21-21-15,0 21 0,-22-21 0,22 21 16,-21 1-16,21-1 0,-22-21 16,22 21-16,-21 0 0,0 0 15,-1 22-15,22-22 0,-21 0 0,-1 0 16,22 0-16,-21 0 0,21 1 15,0-22-15,-22 21 0,22 0 0,0-21 16,21 21-16,-21-21 16,0 0-1,42 0 32,0 0-47,0 0 0,0-21 0,0 21 16,1-21-16,-1 0 0,0 21 15,0-22-15,0 22 0,0 0 16,1-21-16,-1 21 0,-21-21 16,21 21-16,-21-21 15,21 21 1,-21-21-16,21 21 16</inkml:trace>
  <inkml:trace contextRef="#ctx0" brushRef="#br0" timeOffset="1703.37">5397 762 0,'0'0'0,"22"-21"0,-1 0 0,0 0 15,-21-1-15,0 1 16,0 0-16,0 0 0,0 0 15,0 0-15,0-1 0,0 1 16,0 0-16,-21 0 16,0 0-16,-1 21 0,-20 0 15,21 0-15,0 0 16,-22 0-16,1 0 0,21 0 0,-21 0 16,-1 21-16,1 0 0,0 0 15,-1 22-15,1-22 0,-22 21 0,22 0 16,0 1-16,-1-1 0,1 22 15,0-22-15,-1 21 0,22 1 0,-21-1 16,21 1-16,0-22 0,-1 22 16,22-1-16,0 1 0,0-22 0,0 22 15,0-22-15,0 21 16,22-20-16,-1 20 0,0-20 0,21-1 16,-21 0-16,1-21 0,-1 22 0,42-1 15,-20-21-15,-1-21 16,-21 21-16,21-21 0,1 0 15,-22 0-15,21 0 0,1 0 0,-22 0 16,0 0-16,21 0 0,-21-21 16,22 0-16,-22 0 0,0 0 0,21 0 15,-20-1-15,-1 1 0,21-21 16</inkml:trace>
  <inkml:trace contextRef="#ctx0" brushRef="#br0" timeOffset="2231.87">5757 1334 0,'0'-22'15,"-21"22"1,0 0 0,0 0-16,0 0 0,-1 22 15,22-1-15,-21-21 0,0 21 16,21 21-16,-21-21 0,0 1 0,0 20 15,21-21-15,0 21 0,-22-20 16,22 20-16,-21-21 0,21 21 16,0-20-16,0 20 0,0-21 15,0 0-15,0 22 0,0-22 0,21-21 0,1 21 16,-1 0-16,0-21 16,0 0-16,0 0 0,22 0 0,-22 0 15,21 0-15,-21 0 0,22 0 16,-1-21-16,-21 0 0,21 21 0,-20-21 15,20-22-15,-21 22 0,0 0 0,0-21 16,1-1-16,-1 22 16,0-21-16,-21-1 0,21 1 0,-21 21 0,0-21 15,0 20-15,0 1 0,-21 0 16,0 0-16,-22 0 0,22 21 16,-21 0-16,21 0 0,-22 0 15,1 0-15,21 0 0,-21 0 0,-1 0 16,22 21-16,0-21 0,-21 21 15,20 0-15,22 0 0,-21 1 0,0-1 16,21 0-16,0 0 16,0 0-16,0 0 0,0 1 0,0-1 15,21-21-15,0 0 16,1 0-16,-1 0 0,0 0 0,0 0 16,0 0-16,0 0 0</inkml:trace>
  <inkml:trace contextRef="#ctx0" brushRef="#br0" timeOffset="2847.46">6413 1355 0,'0'-21'16,"-21"21"15,21 21-31,-21-21 0,21 21 15,0 0-15,-21 0 0,21 0 16,0 1-16,-21-1 0,21 0 0,0 0 16,0 0-16,0 22 15,0-22-15,0 0 0,0 0 0,0 21 16,0-20-16,0-1 0,0 0 16,-21 0-16,21 0 0,0 0 0,0 1 15,0-1-15,0 0 16,0-42 15,0 0-31,0-1 16,0 1-16,0 0 0,0 0 15,0-21-15,0 20 0,0-20 16,0 21-16,0 0 0,0-22 0,0 22 16,21-21-16,0 21 0,0 0 15,0-1-15,0 1 0,22 0 0,-22 0 16,21 0-16,-21 21 0,22-21 15,-22 21-15,21 0 0,-21 0 0,22 0 16,-22 0-16,21 0 0,-21 21 16,43 42-16,-43-42 15,-21 1-15,21 20 0,-21-21 16,0 21-16,0 1 0,0-1 0,0 0 16,-21-20-16,21 20 0,-21 0 15,0-21-15,21 1 0,0-1 0,0 0 16,-21 0-16,21 0 0,-22-21 15,22 21 1,0-42 15,0 0-31,0 0 0,0 0 16,0 0-16,0-22 0,22 22 16,-1-21-16</inkml:trace>
  <inkml:trace contextRef="#ctx0" brushRef="#br0" timeOffset="3267.29">7345 826 0,'0'-22'15,"0"44"-15,0-65 0,21 22 0,-21 0 16,0-21-16,0 20 15,0 44 17,0-1-17,0 21-15,0-21 0,0 43 0,0-22 16,-21 0-16,0 22 16,21-1-16,-22-20 0,22 20 0,0 1 15,-21-22-15,0 22 0,21-22 16,-21 21-16,21-20 0,0-1 0,0 0 15,-21 1-15,21-22 0,0 21 16,0-21-16,-21 22 0,21-22 0,0 0 16,0 0-16,21-21 31,0 0-15,0 0-16,0-21 0,0 21 15,-21-21-15,22 0 0,-1 0 16,-21-1-16,0 1 0,21 0 15</inkml:trace>
  <inkml:trace contextRef="#ctx0" brushRef="#br0" timeOffset="3551.71">7091 1291 0,'0'0'16,"-21"0"-1,42-21 17,0 21-32,21 0 0,-21-21 0,1 21 15,-1 0-15,0 0 16,21 0-16,-21 0 0,1-21 0,20 21 16,-21 0-16,0 0 0,0 0 15,1 0-15,-1 0 0,0 0 16</inkml:trace>
  <inkml:trace contextRef="#ctx0" brushRef="#br0" timeOffset="4124.68">7578 1609 0,'0'21'0,"21"-21"31,0 0-31,0 0 16,0-21-16,0 21 0,-21-21 16,22 21-16,-1-22 0,0 22 0,42-21 15,-20-21 1,-22 21-16,-21 0 0,21-1 15,-21 1-15,0 0 0,0 0 16,-21 21-16,21-21 16,-21 21-16,0 0 0,-22 0 0,22 0 15,0 0-15,-21 0 0,20 0 16,1 21-16,-21-21 0,21 21 0,0 0 16,-1 0-16,1 1 0,21-1 15,0 0-15,-21 21 0,21-21 0,0 1 16,0 20-16,0-21 0,0 0 15,0 22-15,0-22 0,21 0 0,-21 0 16,21 0-16,1-21 16,-1 21-16,-21 1 0,21-22 0,0 0 15,0 21-15,0-21 0,1 0 0,20 0 16,-21 0-16,0 0 0,0 0 16,1 0-16,-1-21 0,0-1 15,0 1-15,21 0 0,-20 0 16</inkml:trace>
  <inkml:trace contextRef="#ctx0" brushRef="#br0" timeOffset="4416.03">8213 1397 0,'0'-21'15,"0"42"16,0 0-31,21-21 0,0 21 0,-21 1 16,21-1-16,0 0 0,-21 0 16,21 0-16,1 22 0,-1-22 0,-21 0 15,21 0-15,-21 21 0,21-20 16,-21-1-16,0 0 0,21-21 0,-21 42 16,0-21-16,0-42 46,0 0-30,0 0-16,0 0 0</inkml:trace>
  <inkml:trace contextRef="#ctx0" brushRef="#br0" timeOffset="4712.16">8572 1291 0,'-21'0'32,"0"21"-32,0 1 0,0-1 15,0 0-15,-1 0 0,1 21 16,0-20-16,0 20 0,0-21 16,0 21-16,-1 1 0,1-22 15,0 21-15,0-21 0,0 22 0,0-22 16,-1 0-16,22 0 0,0 0 15,-21 1-15,21-1 0,-21-21 16,21-21 15,21-1-31,0 1 0,1-21 16,-1 21-16</inkml:trace>
  <inkml:trace contextRef="#ctx0" brushRef="#br0" timeOffset="5128.18">9038 614 0,'0'21'31,"0"0"-31,0 0 0,0 22 0,-21-1 16,0 0-16,21 22 15,-21-22-15,-43 149 16,43-128-16,0-20 0,0 20 16,-1 43-16,1-64 0,0 1 15,21-1-15,0 0 0,0 1 16,0-1-16,-21-21 0,21 21 0,0-20 15,0-1-15,0 0 0,0 0 0,21 0 16,0-21 0,0 21-16,1-21 0,-1 0 15,0 0 1,0 0-16,0-21 0,0 0 0,1 0 16,-1 21-16,0-21 15,-21 0-15,21-1 0,0-20 0,-21 21 16,0 0-16</inkml:trace>
  <inkml:trace contextRef="#ctx0" brushRef="#br0" timeOffset="5380.08">8784 1249 0,'0'0'0,"21"0"31,0 0-31,22 0 16,-22 0-16,21 0 0,-21 0 0,64 0 16,-64 0-16,22 0 15,-22 0-15,21-21 0,-21 21 0,0 0 16,1 0-16,-1 0 16,-21-21-1</inkml:trace>
  <inkml:trace contextRef="#ctx0" brushRef="#br0" timeOffset="6393.01">10075 1249 0,'0'21'0,"0"-42"16,0 0-1,0 42 32,0 0-47,0 0 16,0 0-16,0 1 0,0-1 0,0 0 0,0 0 15,0 21-15,0-20 16,0-1-16,0 0 0,0 21 0,-21-21 16,0 1-16,21-1 0,-21 0 15,21 0-15,-21 0 0,-1-21 16,22 21-16,0-42 31,0 0-15,0 0-16,0 0 0,0 0 15,0-1-15,0 1 0,0-21 0,0 21 16,0 0-16,22-1 16,-1-20-16,0 21 0,0 0 0,0 0 15,0-1-15,1 1 0,-1-21 16,0 21-16,0 0 0,21 21 0,-20-22 16,-1 1-16,0 21 0,21 0 15,-21 0-15,1 0 0,-1 0 0,0 21 16,0 1-16,-21-1 15,21 0-15,-21 0 0,0 21 0,0-20 16,0 20-16,0 0 0,0-21 16,0 22-16,0-22 0,0 0 0,0 21 15,0-20-15,-21-1 0,21 0 16,-21 0-16,21 0 16,-21-21-16,21 21 0,0-42 31,-21 0-31,21 0 15,0 0-15,0-22 16,0 22-16,0 0 0,0-21 0,0 21 16,21-22-16,0 22 0,0-21 15,0 21-15,22-43 0,-1 22 16,-21 21-16,21 21 16,-20-22-16,20 22 0,-21 0 0,21 0 15,-20 0-15,-1 0 0,21 0 16,-21 22-16,0-1 0,1 0 15,-1 0-15,-21 21 0,0-20 0,0 20 16,0-21-16,0 0 0,0 22 16,-21-22-16,21 0 0,-22 0 0,1 0 15,0 22-15,0-43 0,0 21 16,21 0-16,-21 0 0,-1-21 16,22-21 15,0 0-16,22 0-15</inkml:trace>
  <inkml:trace contextRef="#ctx0" brushRef="#br0" timeOffset="6808.8">11028 1482 0,'0'0'0,"21"0"31,0 0-31,0 0 0,0 0 16,1 0-16,-1 0 0,0-21 15,21 21-15,-21-22 0,1 22 0,-1-21 16,0 0-16,0 0 0,0 21 16,0-21-16,-21 0 0,22-1 15,-22 1-15,0 0 0,0 0 0,0 0 16,-22 21-16,1 0 15,-42 0-15,42 0 0,-1 0 16,-20 0-16,21 21 0,-21 0 16,20 21-16,-20-20 0,21-1 0,0 21 15,0-21-15,-1 22 0,22-22 16,0 21-16,0-21 0,0 22 0,0-22 16,0 0-16,0 0 0,0 0 15,22 0-15,-1 1 0,0-1 0,21-21 16,-21 0-16,22 0 0,-22 0 15,21 0-15,1 0 0,-1 0 16,-21 0-16,21-21 0,1-1 0,-1 1 16,-21 0-16,22 0 0</inkml:trace>
  <inkml:trace contextRef="#ctx0" brushRef="#br0" timeOffset="7812.28">11769 1270 0,'0'0'0,"-22"0"15,1 0 1,0 21 0,0 0-16,0 1 0,21-1 15,0 21-15,0-21 16,0 0-16,-21 22 0,21-1 16,0-21-16,0 0 0,0 1 15,0 20-15,0-21 0,0 0 0,0 0 16,0 1-16,-22-1 15,22-42 17,0-1-17,0 1-15,0 0 0,0-21 0,0 21 16,22-22-16,-1 22 16,-21-21-16,21 21 0,0-22 0,0 22 15,0-21-15,1 21 0,-1-1 16,0 1-16,0 0 0,0 21 0,0 0 15,1-21-15,-1 21 0,0 0 16,0 0-16,0 21 0,0-21 0,1 21 16,-22 0-16,21 1 0,-21 20 15,21-21-15,-21 0 0,0 22 0,0-22 16,0 21-16,0 22 16,0-1-16,0-42 0,0 0 15,21 1-15,-21-1 0,21 0 0,-21 0 16,21 0-16,1-21 15,-1 0-15,0 0 16,0 0-16,0 0 0,0 0 16,1 0-16,-1-21 0,0 0 0,21 0 15,-21 0-15,1-1 0,-1 1 0,0-21 16,0 0-16,0 20 0,22-62 16,-22 41-16,0 22 0,-21-21 15,0 21-15,0 0 0,0-1 16,0 1-16,0 42 31,-21-21-15,0 22-16,-1-1 0,22 21 15,0-21-15,0 0 0,-21 1 0,21 20 16,0-21-16,-21 0 0,21 22 0,0-22 16,0 0-16,0 21 0,0-21 15,0 1-15,0-1 0,21 0 0,0 0 16,1 0-16,-1-21 15,0 0-15,0 0 0,0 0 0,0 0 16,1 0-16,-1 0 0,0-21 16,21 0-16,-21 0 0,1 0 0,20-1 15,-21 1-15,0-21 16,0 21-16,1-22 0,20 1 0,-21 21 16,-21-21-16,21-1 0,0 1 0,-21 21 15,22-22-15,-22 22 0,0 0 16,0 0-16,0 0 0,0 42 31,0 0-15,-22 0-16,1 22 0,21-22 15,0 21-15,-21-21 0,21 22 0,0-1 16,0-21-16,0 21 0,0-20 16,0 20-16,0-21 0,21 21 0,22-20 15,-22-1-15,21 0 0,-21 0 0,22-21 16,-1 0-16,0 21 0,1-21 15,-1 0-15,-21 0 0,21 0 16,1 0-16,-22-21 0,21 0 16,-21 0-16,22 0 0,-22-1 0,0 1 15</inkml:trace>
  <inkml:trace contextRef="#ctx0" brushRef="#br0" timeOffset="8971.69">4508 2519 0,'0'0'0,"22"0"31,-1 0-31,0 21 16,0-21-16,21 0 0,-20 0 0,-1 0 15,21 0-15,0 0 0,-20 0 16,20 0-16,0 0 0,1 0 0,-1 0 16,21 0-16,-20 0 0,-1 0 15,22 0-15,-22 0 0,21 0 16,1 0-16,-1 0 0,1 0 16,21 0-16,-1 0 0,1 0 0,0 0 15,20 0-15,-20 0 0,21 0 16,127 0-16,-106 0 0,0 0 15,0 0-15,0 0 0,0 0 0,0-21 16,21 21-16,-21 0 0,21 0 16,-21 0-16,21 0 0,-21 0 0,0 0 15,0 0-15,21 0 0,-21 0 16,22 0-16,-22 0 0,0 0 0,0 0 16,0 0-16,0 0 15,0 0-15,0 0 0,0 0 0,0 0 0,0 0 16,0 0-16,0 0 0,0 0 0,-22 0 15,22 0-15,0 0 16,0 0-16,0 0 0,-21 0 0,21 0 16,0 0-16,-21 0 0,0 0 15,21 0-15,-21 0 0,0 0 0,-1 0 16,1 0-16,-21 0 0,21 0 0,-22-21 16,1 21-16,-21 0 0,63 0 15,-64 0-15,1 0 0,-22 0 16,0 0-16,22 0 0,-43 0 15,21 0-15,-21 0 0,1 0 0,-1-21 16,0 21-16,-21-22 0,-21 22 31,0-21-31,-1 21 0,-20-21 16,0 21-16,-1 0 0,-20-21 16,-1 21-16</inkml:trace>
  <inkml:trace contextRef="#ctx0" brushRef="#br0" timeOffset="10039.53">5440 2646 0,'0'0'0,"-21"21"15,-1-21 1,22 21 15,22-21-15,-1 0-16,0 0 0,21 0 15,-21 0-15,22 0 0,20 0 0,-20 0 16,20 0-16,1 0 0,-1 0 16,22 0-16,-22 0 0,22 0 15,0 0-15,-1 0 0,22 0 0,-21-21 16,21 21-16,-1 0 0,1 0 15,0 0-15,0 0 0,0-21 0,0 21 16,21-21-16,-22 21 0,22 0 16,-21 0-16,21-21 0,0 21 0,0 0 15,0 0-15,21-22 0,-21 22 16,0 0-16,22 0 0,-1 0 0,-21-21 16,0 21-16,21 0 0,-21 0 0,21 0 15,-21 0-15,0-21 16,21 21-16,-21 0 0,0 0 0,0 0 15,-21 0-15,21 0 0,0 0 16,0 0-16,0-21 0,-21 21 0,21 0 16,-21 0-16,0 0 0,21 0 0,-22 0 15,1 0-15,0 0 0,0 0 16,21 0-16,-42 0 0,20 0 0,-20 0 16,21 0-16,-21 0 0,-1 0 15,1 21-15,-22-21 0,22 0 0,-21 0 16,20 0-16,-20 0 0,-1 0 15,-20 21-15,20-21 0,1 0 0,-22 0 16,0 0-16,1 0 0,-22 0 0,21 0 16,-21 0-16,0 0 0,1 0 15,-1 0-15,0 0 32,-42 0 14,0 0-30,-1 0-16</inkml:trace>
  <inkml:trace contextRef="#ctx0" brushRef="#br0" timeOffset="10185.44">13229 2667 0,'0'0'0,"-21"0"0,0 0 0,0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7T04:50:59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5059 3747 0,'0'0'0,"0"-22"0,0 1 16,21 21-1,-21-21-15,0 42 32,0 0-32,0 1 0,0 20 0,0 0 15,0 1-15,0 20 0,0 22 16,0-22-16,0 22 0,0 0 0,-21-22 15,0 22-15,-1-1 0,1-20 16,0 21-16,0-22 0,0 22 0,0-22 16,-1 1-16,1-22 0,0 64 15,0-64-15,0 1 16,21-22-16,0 0 0,-21 0 0,21 0 16,-22 0-16,22-42 31,0 0-31,0 0 0,0 0 15,0-22-15,0 1 0,0 0 16,22-1-16,-22 1 0</inkml:trace>
  <inkml:trace contextRef="#ctx0" brushRef="#br0" timeOffset="608.65">4784 4106 0,'0'0'0,"-22"-21"0,1 0 0,0 0 16,0 0-16,0 0 0,0-22 15,21 22-15,0 0 0,0-21 0,0 20 16,0 1-16,0-21 0,0 21 16,21 0-16,0-1 0,0-20 0,43 0 15,-22 21-15,21-1 16,-20 1-16,20 21 0,1-21 15,-22 21-15,22 0 0,20 0 0,-20 0 16,-1 21-16,1 0 0,-1 1 16,-20 20-16,41 64 0,-63-64 15,-21 22-15,0-1 0,0 22 16,-42-22-16,0 22 0,-1-22 0,1 1 16,-21 21-16,-1-22 0,1-21 15,-1 22-15,1-1 0,-22-20 0,21-1 16,1 0-16,-1 1 0,22-22 0,-21 0 15,-43 43 1,85-64-16,-1-22 16,22 1-16,0 0 15,0-21-15,0 21 0,22-1 0,-1-20 16,0 21-16,0 0 0,0 0 16,22-1-16,-22 1 0,21 21 0,-21 0 15,0 0-15,22 0 0,-22 0 0,0 0 16,0 21-16,0 1 0,1-1 15,-1 0-15,-21 21 0,0 1 0,21-1 16,-21 0-16,0 1 0,21-1 16,-21-21-16,0 21 0,0-20 0,21 20 15,0-21-15,1 0 0,-22 0 0,21-21 16,0 22-16,0-22 16,0 0-16,0 0 0,1 0 0,20 0 15,-21-22-15,0 1 0,22 21 16,-22-21-16,21 0 0,0-21 0,-20 20 15,20 1-15</inkml:trace>
  <inkml:trace contextRef="#ctx0" brushRef="#br0" timeOffset="1056">5905 4551 0,'-21'21'16,"0"-21"-16,0 21 0,21 0 15,-21 1-15,0-1 0,-1 0 0,1 21 16,21-21-16,-21 1 0,21 20 16,-21 0-16,21-21 0,0 22 0,0-22 15,0 0-15,0 0 0,0 0 16,0 1-16,0-1 0,0 0 0,21-21 16,0 0-16,0 0 0,1 0 0,-1 0 15,21 0-15,-21 0 0,0 0 16,1 0-16,-1-21 0,21 0 0,-21-1 15,0 1-15,1 0 0,-1 0 0,0-21 16,-21 20-16,0-20 16,0 0-16,0-1 0,0 22 0,0-21 15,0 0-15,-21 20 0,21-20 16,-21 21-16,-1 0 0,1 21 0,0 0 16,0 0-16,0 0 0,0 0 0,-1 0 15,-20 21-15,21 0 0,0 0 16,0 0-16,21 1 0,-22 20 0,1-21 15,21 21-15,-21-20 0,21-1 16,0 0-16,0 0 0,0 0 0,0 0 16,42 1-16,-20-22 15,-1 0-15,0 0 0,21 0 0,-21-22 16,22 1-16,-22 0 0,21 0 16</inkml:trace>
  <inkml:trace contextRef="#ctx0" brushRef="#br0" timeOffset="1639.88">6731 3768 0,'0'0'0,"-21"-21"0,0-22 0,21 22 16,-22 0-16,1 0 0,0 21 0,0 0 16,0-21-16,0 42 15,-1 0-15,22 21 0,-21-21 0,0 22 16,0 20-16,21 1 15,-21 20-15,0-20 0,21 21 0,-22-1 16,22 1-16,-21-22 0,21 22 16,0-21-16,-21-1 0,21 1 0,-21-1 15,21 1-15,-21 20 0,21-41 16,0-1-16,0 0 0,0-21 16,0 1-16,0-1 0,-21 0 0,21 0 15,-22-21 1,22-21-1,0 0-15,0 0 0,0-22 0,0 1 16,0 21-16,0-22 0,0 1 16,0 0-16,22-1 0,-1 1 15,0 0-15,0 21 0,21-22 0,-20 22 16,-1 0-16,21 0 0,0 21 16,-20-21-16,20 21 0,-21 0 0,21 0 15,-20 0-15,20 21 0,-21-21 16,0 21-16,0 0 0,1 0 0,-1 0 15,-21 1-15,0 20 0,0-21 0,0 21 16,0-20-16,-21 20 0,-1-21 16,-20 21-16,21-20 0,-21 20 0,-1-21 15,1 0-15,21 0 0,-22 1 16,1-1-16,21 0 0,0-21 0,0 0 16,-1 21-16,1-21 0,0 0 15,21-21 16,0 0-31,0 0 16,21-1-16,0 1 0,1 0 16,-1 0-16</inkml:trace>
  <inkml:trace contextRef="#ctx0" brushRef="#br0" timeOffset="2108.6">7302 4297 0,'0'0'16,"-21"0"-16,0 0 15,0 0-15,0 0 0,0 21 16,-1 0-16,1 0 0,0 1 0,21 20 16,-21-21-16,0 21 15,0-20-15,-1 20 0,22 0 0,-21 1 0,21-1 16,-21 0-16,21 1 0,0-22 15,0 21-15,0 0 0,0-20 0,0-1 16,0 0-16,21 0 0,0 0 0,1 0 16,20-21-16,-21 0 15,0 0-15,22 0 0,-22 0 0,42-42 16,-20 42-16,-22-42 0,0 21 16,21-1-16,-21 1 0,1-21 15,-1 0-15,-21-1 0,0 22 0,0-21 16,0-1-16,0 1 0,0 0 15,0-1-15,-21 1 0,-1 21 0,-20 0 16,0-22-16,-1 43 0,22 0 16,0 0-16,-21 0 0,21 22 15,-1-22-15,1 21 0,0 0 16,0 21-16,0-21 0,0 1 0,21 20 0,0-21 16,0 21-16,0-20 15,0-1-15,0 0 0,0 21 16,21-42-16,0 0 0,0 0 15,0 0-15,22 0 0</inkml:trace>
  <inkml:trace contextRef="#ctx0" brushRef="#br0" timeOffset="2492.19">8170 3852 0,'0'0'0,"0"-42"0,0 21 0,0-64 15,0 64 1,0 0-16,0 0 0,-21 21 16,0 0-1,21 21-15,0 0 0,0 0 16,0 22-16,0-1 0,0 0 0,0 1 16,0 20-16,-21 1 0,21-1 15,-21 1-15,21 20 0,0-20 0,0-1 16,-22-20-16,22 20 0,-21 1 15,21-22-15,0 0 0,0 1 0,0-1 16,0 0-16,0 1 0,0-22 0,0 21 16,0-21-16,0 0 0,0 1 15,21-1-15,1-21 16,-1 0-16,0 0 0,0 0 16,0 0-16,0-21 0,1-1 15,20 1-15,-21 0 0,0-21 0,22 21 16,-22-1-16,21-20 0,-21 21 0,22-21 15,-22 20-15,0-20 0,0 21 16</inkml:trace>
  <inkml:trace contextRef="#ctx0" brushRef="#br0" timeOffset="2780.13">7789 4318 0,'0'0'0,"0"21"0,21-21 16,1 0-16,-1 0 0,42-21 0,-20 21 16,20-21-16,1 0 0,-1 21 15,1-21-15,20-1 0,-20 1 0,-1 21 16,-20-21-16,20 21 0,-21 0 16,-20-21-16,20 21 0,-21 0 0,0 0 15,-21-21-15,21 21 16,-42 0 15,0 0-15,0 21-16,0-21 15</inkml:trace>
  <inkml:trace contextRef="#ctx0" brushRef="#br0" timeOffset="13673.8">15452 720 0,'0'0'0,"21"0"16,0-21-16,0-1 0,43 1 0,-22 0 16,-42 0-16,0 0 15,0 0-15,0-1 0,21 22 0,-21-21 16,21 0-16,-21 0 0,0 0 16,21 21-16,-21-21 15,0 42 16,-21 0-31,0 0 0,0 21 16,0 1-16,-22-1 0,1 22 0,0-1 16,-22 1-16,22 20 0,-22 1 15,1 0-15,-1-1 0,1-20 0,-22 20 16,22 1-16,-1 0 0,1-1 16,-1-20-16,1-1 0,20 1 15,1-1-15,0 1 0,-1-22 16,22 1-16,0-1 0,0-21 0,0 0 15,21 0-15,0 1 0,0-1 16,-21-21 0,21-21-1,0-1 1,0 1-16,0 0 0</inkml:trace>
  <inkml:trace contextRef="#ctx0" brushRef="#br0" timeOffset="14089.18">16298 826 0,'0'0'0,"0"-22"0,0 1 0,0 0 0,0 0 15,0 42 17,0 21-32,0 1 15,-21-1-15,0 22 0,0-1 0,0 1 16,-1-1-16,1 1 0,-21-1 15,21 1-15,-22-1 0,22 1 0,-21-1 16,21-21-16,-22 22 0,22-22 16,0 1-16,0-22 0,0 0 0,21 0 15,0 0-15,0 0 0,-21 1 16,21-1-16,0-42 16,0-1-1,21 1-15,0-21 0,0 21 0,0-22 16,43 1-16</inkml:trace>
  <inkml:trace contextRef="#ctx0" brushRef="#br0" timeOffset="14487.02">16722 995 0,'-22'0'16,"-20"21"-16,21-21 0,0 21 15,-22 0-15,1 1 0,0-1 0,-1 0 16,1 0-16,-21 0 0,20 0 16,1 1-16,-22-1 0,43 0 0,-21 0 15,0 0-15,-1 0 0,1-21 16,21 22-16,0-22 0,-1 0 0,22 21 31,0 0-15,22-21-16,-1 21 15,0 0-15,0 0 0,0 1 16,0-1-16,1 0 0,-1 21 0,0-21 16,0 22-16,0-22 0,0 21 15,1-21-15,-22 1 0,21-1 16,0 0-16,-21 0 0,21 0 0,0 22 16,0-43-16,1 0 0,-22 21 15,21-21-15,0 0 16,0 0-16,0 0 0,0-21 15,-21-1-15</inkml:trace>
  <inkml:trace contextRef="#ctx0" brushRef="#br0" timeOffset="14591.96">16700 1630 0,'-42'0'0</inkml:trace>
  <inkml:trace contextRef="#ctx0" brushRef="#br0" timeOffset="14912.78">16700 1715 0,'22'0'15,"-1"-22"-15,21 1 16,-21 21-16,22-21 0,-22 0 16,0 0-16,0 21 0,0-21 15,0-1-15,-21 1 0,0 0 0,0 0 16,0 0-16,0 0 15,-21 21 1,0 0-16,0 0 16,0 0-16,0 0 0,-1 21 15,1-21-15,0 21 0,0 0 0,0 21 16,21-20-16,-21-1 0,21 21 16,0-21-16,-22 22 0,22-22 0,0 0 15,0 0-15,0 0 0,0 0 0,22 1 16,-1-22-16,0 21 0,0-21 15,0 0-15,22 0 16,-22 0-16,0 0 0,21 0 0,-21 0 16,22-21-16,-22-1 0,21 1 15,1 0-15,-22 0 0,21 0 16</inkml:trace>
  <inkml:trace contextRef="#ctx0" brushRef="#br0" timeOffset="15563.98">17399 1545 0,'0'0'0,"0"-21"0,-21 21 31,21 21-31,0 0 16,-21-21-16,21 22 0,-22-1 15,22 0-15,-21 0 0,21 0 0,0 0 16,0 1-16,0-1 16,0 0-16,0 0 0,0 0 0,21-21 31,1 0-31,-1 0 0,0 0 0,21 0 15,-21 0-15,1 0 0,20-21 0,-21 0 16,0 21-16,22-21 0,-22 0 16,0-1-16,0 1 0,0 0 15,0 0-15,-21 0 0,0 0 0,22 21 16,-22-22-16,21 1 16,-21 0-1,0 42 1,0 0-1,-21-21-15,-1 22 0,22 20 16,-21-21-16,21 0 0,-21 22 0,0-22 16,21 21-16,-21 0 0,0 1 15,21-1-15,-22 0 0,1 1 0,21-1 16,-21 0-16,0 22 0,21-22 16,0 22-16,0-22 0,-21 22 0,21-1 15,0-21-15,-21 85 0,21-84 16,0 20-16,0-20 0,0 20 15,0-21-15,-22 1 0,22-1 0,-21 0 16,0-20-16,21 20 0,-21-21 0,0 0 16,0 0-16,-22 1 15,22-1-15,-21 0 0,21 0 0,-22 0 16,1-21-16,21 0 0,-22 0 0,22 0 16,-21 0-16,21 0 0,-22 0 15,22-21-15,0 0 0,-21 0 0,21 0 16,-1-1-16,1 1 0,0-21 15,0 0-15,0 20 0,0-20 0,21 0 16,0 21-16,-22-22 0,22 1 0,0 21 16,0 0-16,0-1 0,0-20 15,0 21-15,0 0 0,0 0 0,0-1 16,22 1-16,-1 0 0,0 0 16,0 0-16,21-22 0,-20 1 0</inkml:trace>
  <inkml:trace contextRef="#ctx0" brushRef="#br0" timeOffset="16520.79">18563 910 0,'0'0'0,"0"-21"16,0 42 15,-21 0-15,0 1-16,-22 20 0,22 0 0,-21 22 15,21-22-15,-22 22 0,1-1 16,0 1-16,-1-1 0,-20 64 16,21-63-16,20-22 0,1 21 15,0-20-15,0-1 0,21-21 0,-21 22 16,21-22-16,0 0 0,0 0 16,0-42-1,21 0 1,0 0-16,-21-1 0,21 1 15,22-63-15,-22 41 0,0-20 16,0 20-16,0-20 0,22-1 16,-22 1-16,0-1 0,21 1 0,-21-1 15,22 1-15,-22-1 0,21 1 16,-21-1-16,22 1 0,-22 21 0,0 20 16,0-20-16,0 21 0,1 21 15,-1 0-15,0 0 0,-21 21 0,0 0 16,21 22-16,-21 20 0,0-21 15,0 85-15,0-63 0,0-1 16,0 1-16,0-1 0,0 1 16,0-1-16,-21 1 0,0-22 15,21 1-15,0 20 0,-21-42 16,21 22-16,-22-1 0,22-21 0,-21 0 16,21 22-16,0-22 0,0 0 15,-21 0-15,21-42 47,0 0-47,0 0 0,0-1 16,0 1-16,-21 0 0</inkml:trace>
  <inkml:trace contextRef="#ctx0" brushRef="#br0" timeOffset="17487.75">18351 635 0,'0'0'0,"0"-21"0,-21 21 31,0 0-15,0 0-16,0 0 0,0 21 15,-1 0-15,22 22 0,-21-22 16,0 21-16,0 22 0,0-22 16,0 21-16,-1 1 0,1-1 15,0 1-15,21-1 0,-21 1 0,0-22 16,0 22-16,21-22 0,0 0 15,-22 1-15,22-1 0,-21 0 0,21-20 16,-21 20-16,21-21 0,0 0 16,0 0-16,0 1 0,0-1 0,0 0 15,0 0 1,0-42 15,0 0-31,0 0 0,0-1 16,0 1-16,0 0 0,21 0 15,-21-21-15,0 20 0,21-20 16,1 21-16,-22-21 0,21 20 0,0-20 16,0 21-16,0 0 0,0 21 15,1-21-15,-1 21 0,0 0 0,0 0 16,21 0-16,-20 0 0,20 21 16,-21 0-16,21 0 0,-20 0 0,20 22 15,-21-22-15,0 21 0,0 0 16,-21-20-16,0 20 0,0-21 0,0 21 15,-21-20-15,0 20 0,0-21 16,-21 0-16,-1 0 0,22 1 16,-21-1-16,-1 0 0,1-21 15,0 21-15,-1-21 0,22 0 0,-21 0 16,21 0-16,0 0 0,-1 0 16,22-21-1,22 21 1,-1-21-16,0 21 0,0-21 15,21-1-15,1 22 0</inkml:trace>
  <inkml:trace contextRef="#ctx0" brushRef="#br0" timeOffset="17940.14">18881 1461 0,'0'0'0,"0"-22"0,-22 22 15,1 0-15,0 0 16,-21 0-16,21 22 0,-1-1 16,1 0-16,0 0 0,0 21 0,0-20 15,0-1-15,-1 21 0,1-21 0,21 22 16,-21-22-16,21 21 0,0-21 16,0 0-16,0 1 0,0 20 15,21-42-15,0 21 16,1-21-16,20 0 0,-21 0 0,0 0 15,22 0-15,-22 0 0,21 0 16,-21 0-16,0-21 0,22 0 0,-22 0 16,21-22-16,-21 22 15,1 0-15,-22-21 0,0 20 0,0-20 16,0 21-16,0-21 0,0-1 0,0 22 16,-22 0-16,22 0 0,-21 0 15,0 21-15,-21 0 0,21 0 16,-1 0-16,1 0 0,-21 21 15,21-21-15,0 21 0,-1 21 0,-20-21 16,21 1-16,21 20 16,0-21-16,-21 0 0,21 22 0,0-22 15,0 0-15,0 0 0,21-21 16,0 21-16,0 0 0,0-21 0,1 0 16,-1 0-16,21 0 0,-21 0 0</inkml:trace>
  <inkml:trace contextRef="#ctx0" brushRef="#br0" timeOffset="18592.57">19494 1524 0,'0'0'0,"22"-21"0,-22 0 0,0 0 16,-22 21 0,1 0-16,0 0 0,0 0 0,-21 21 15,20-21-15,-20 21 0,21 0 0,-21 21 16,-1-20-16,22 20 0,0-21 15,0 21-15,-22-20 0,43 20 0,-21 0 16,21-21-16,-21 1 0,21-1 16,0 0-16,0 0 0,0 0 0,21 0 15,0-21-15,1 0 16,20 0-16,-21 0 0,0 0 16,22 0-16,-1-21 0,-21 0 0,21 0 15,-20 0-15,20 0 0,-21-1 0,0-20 16,0 21-16,1-21 0,-22-1 15,0 22-15,0-21 0,0 21 16,0-22-16,0 22 0,-22 21 31,1 21-31,21 0 0,-21 1 16,0 20-16,21-21 0,-21 21 16,21-20-16,0 20 0,0-21 0,0 21 15,0-20-15,0-1 0,0 0 16,21 0-16,0 0 0,0 0 0,0-21 15,22 0-15,-22 22 0,21-22 16,1 0-16,-1 0 0,0 0 16,1-22-16,-1 22 0,0-21 0,-21 0 0,22 0 15,-1 0-15,-21 0 16,0-22-16,1 22 0,-1-21 0,-21 21 16,0-22-16,0 22 0,0 0 15,-21 21 1,21 21-1,0 0-15,-22 0 0,22 1 0,0-1 16,0 0-16,0 0 0,0 0 16,0 0-16,0 22 0,22-22 0,-1 0 15,0 0-15,-21 0 16,21 1-16,0-22 0,0 21 0,-21 0 0,22-21 16,-1 0-16,0 0 0,0 0 15,0 0-15,0 0 0,1 0 16,-1 0-16,0-21 0</inkml:trace>
  <inkml:trace contextRef="#ctx0" brushRef="#br0" timeOffset="19040.64">20891 1693 0,'0'0'0,"0"-21"16,0 0-16,0 0 0,-21 0 15,0 0-15,0 21 0,0 0 16,0 0-16,-1 0 0,-20 0 15,21 0-15,0 21 0,-22 0 16,22 0-16,-21 0 0,21 0 16,0 1-16,-22 20 0,22-21 0,21 0 15,0 0-15,-21 22 0,21-22 16,0 0-16,0 0 0,0 0 16,21 1-16,0-22 0,0 0 0,1 0 15,-1 0-15,0 0 0,21 0 16,-21 0-16,22 0 0,-1-22 0,-21 1 15,22 0-15,-22 0 0,21 0 16,-21-22-16,0 1 0,1 0 0,-1-1 16,0-20-16,0-1 15,0 22-15,0-21 0,1-22 0,-22 21 16,21 1-16,0-1 0,-21 1 16,0-1-16,21 1 0,-21 21 0,21 20 15,-21-20-15,0 21 0,0 42 16,0 0-1,-21 22-15,0-1 0,0 21 0,0-20 16,-1 20-16,1 22 0,0-22 0,0 1 16,0-1-16,21 1 0,0-1 15,-21-20-15,21-1 0,0 22 0</inkml:trace>
  <inkml:trace contextRef="#ctx0" brushRef="#br0" timeOffset="19115.12">21209 4530 0,'0'0'0,"0"-402"15,42-43-15,-21 43 0</inkml:trace>
  <inkml:trace contextRef="#ctx0" brushRef="#br0" timeOffset="19655.81">22161 974 0,'22'-43'0,"-44"86"0,44-128 0,-22 64 16,0 0-16,0 0 15,0-1-15,-22 22 16,1 22-16,21 20 0,-21 0 16,0 1-16,0-1 0,0 21 0,-1 1 15,-20-1-15,21 1 0,0-1 16,0 22-16,-1-21 0,1-1 0,0-21 16,-21 22-16,42-22 0,-21 1 15,-1-1-15,22 0 0,-21 1 0,21-22 16,0 0-16,0 0 15,0-42 17,0 0-32,21-22 0,1 22 15,-1-21-15,0-22 0,0 22 0,0-21 16,22-1-16,-22 1 0,21-1 16,-21 1-16,0-1 0,22-21 0,-22 22 15,21-1-15,-21 22 0,1 0 16,-22-1-16,21 22 0,-21 0 15,21 21-15,-21 42 16,0-20-16,0 20 0,0 0 16,0 22-16,0-1 0,-21 1 0,0-1 15,21-20-15,-22 20 0,22 1 16,0-1-16,-21-21 0,21 22 0,-21-22 16,21 1-16,0-22 0,0 21 15,0-21-15,0 0 0,0 1 16,0-1-16,0 0 0,0 0 15,0-42 17,0 0-32,0 0 15,0-1-15</inkml:trace>
  <inkml:trace contextRef="#ctx0" brushRef="#br0" timeOffset="19736.75">21844 1609 0,'0'0'0,"-21"0"15,0-21-15</inkml:trace>
  <inkml:trace contextRef="#ctx0" brushRef="#br0" timeOffset="21408.32">22733 1418 0,'-21'0'16,"0"-21"-16,-1 21 15,1 0-15,0 0 16,0 21-16,0-21 0,0 21 0,-1 1 15,1-1-15,0 0 0,21 21 16,-21-21-16,0 22 0,0-22 0,21 21 16,0-21-16,0 22 0,0-22 15,0 0-15,0 0 0,0 0 0,0 1 16,0-1-16,21 0 0,21-21 16,-21 21-16,0-21 0,22 0 0,-1 0 15,0 0-15,1 0 0,-1 0 16,43-21-16,-43 0 15,0 0-15,1-1 0,-1-20 0,0 0 16,-20-1-16,20 1 16,-21 0-16,21-1 0,-20-20 0,-1 21 0,0-22 15,0 22-15,0-1 0,-21-20 16,21 21-16,-21-1 0,22 22 0,-22-21 16,21-1-16,-21 1 0,0 21 15,0-21-15,0 20 0,0 1 16,0 0-16,0 0 0,0 42 31,-21 0-31,-1 22 0,1-1 16,0 0-16,0 1 0,21-1 15,-21 21-15,0 1 0,-1-22 0,22 22 16,-21-22-16,21 22 0,0-22 16,0 21-16,0-20 0,0-1 0,0 0 15,0 1-15,0-1 0,21-21 16,1 0-16,-1 1 0,-21-1 0,21 0 15,0-21-15,0 0 0,0 0 16,1 0-16,20 0 0,-21 0 0,0 0 16,22-21-16,-22 21 0,0-21 0,21-22 15,-21 22-15,22 0 16,-22-21-16,0 20 0,21-20 0,-20 21 16,-1-21-16,-21 20 0,0 1 15,21 21-15,-21-21 0,0 42 31,-21 0-31,21 1 0,-21-1 16,-1 21-16,22-21 0,-21 0 16,21 22-16,0-22 0,0 0 0,0 0 15,0 0-15,0 1 0,0-1 16,0 0-16,0 0 0,21-21 0,-21 21 16,22-21-16,-1 0 0,0 0 15,0 0-15,21 0 0,-20 0 16,-1 0-16,0 0 0,21-21 0,-21 0 15,22 0-15,-22 0 0,0-22 16,21 22-16,-20-21 0,20-1 0,-21 22 16,0 0-16,0-21 0,1 42 15,-1-21-15,-21-1 0,0 44 32,0-1-32,0 0 0,0 0 0,0 0 15,-21 0-15,21 1 0,-22-1 16,22 0-16,0 21 0,0-21 0,0 1 15,0-1-15,0 0 16,0 0-16,0 0 16,22-21-16,-1 0 15,0 0-15,0 0 0,0 0 16,0-21-16,1 21 0,-22-21 16,21 0-16,0 0 0,-21-1 0,0 1 15,0 0-15,0-21 0,0 21 16,0-22-16,0 22 0,0 0 15,0 0-15,0 0 0,-21-1 0,0 22 16,-1 0-16,1 0 0,0 0 16,0 0-16,0 0 0,42-21 47,21 21-47,-21 0 15,1 0-15,20-21 0,-21 21 0,0 0 16,22-21-16,-22 21 0,21 0 15,-21 0-15,22 0 0,-22 0 0,21 0 16,-21 0-16,0 21 0,1-21 16,-22 21-16,21 0 0,-21 1 0,0-1 15,0 0-15,0 21 0,0-21 16,-21 43-16,-1-43 16,1 0-16,21 22 0,-21-22 15,0 0-15,0 0 0,21 0 16,-21-21-16,21 21 0,-22-21 15,22-21 17,0 0-17,22 0-15,-1 0 0,21-43 16,-21 43-16,0-21 0,22 21 16,-1-22-16,0 22 0,-20-21 0,20 21 15,0-1-15,1 22 0,-22 0 16,21 0-16,-21 0 0,0 0 15,1 0-15,-1 0 0,-21 22 0,0-1 16,0 0-16,0 0 0,0 21 16,0-20-16,0 20 0,-21-21 15,21 0-15,-22 22 0,22-22 0,0 0 16,-21 0-16,21 0 0,0 0 16,0 1-16,0-1 0,0 0 0,21 0 15,1-21 1,-1 0-16,0 0 0,0 0 0,0 0 15,22 0-15,-22-21 0,0 0 16,21 21-16,-21-21 0,22-22 16,-22 22-16,21-21 0,-21 21 0,22-22 15,-22-20-15</inkml:trace>
  <inkml:trace contextRef="#ctx0" brushRef="#br0" timeOffset="21653.15">25612 1397 0,'-22'21'15,"1"-21"-15,-21 43 16,21-22-16,21 0 0,-21 0 15,-1 21-15,22-20 0,0 20 16,0 0-16,0-21 0,0 22 16,0-1-16,0-21 0,0 22 0,0-22 15,0 0-15,0 21 0,0-21 16,0 1-16,22-1 0,-22 0 16,0 0-16,0 0 15,-22-21 1,1 0-16,0 0 15,0 0-15,0 0 16,0-21-16,21 0 0,0 0 16,0 0-16,0-1 0,0 1 15,0 0-15</inkml:trace>
  <inkml:trace contextRef="#ctx0" brushRef="#br0" timeOffset="21892.02">24744 974 0,'0'0'15,"-21"0"-15,-1 0 0,1 0 0,21 21 63</inkml:trace>
  <inkml:trace contextRef="#ctx0" brushRef="#br0" timeOffset="22119.89">23495 1101 0,'0'0'15,"21"0"1,0 0 0,22 0-16,-22 0 0,21 0 15,-21 0-15,22 0 0,-22 0 16,21 0-16,0 0 0,-20 0 0,-1 0 15,0 0-15</inkml:trace>
  <inkml:trace contextRef="#ctx0" brushRef="#br0" timeOffset="22456.69">21675 1397 0,'0'0'0,"21"0"15,21 0 1,-21 21-16,0-21 0,22 0 16,-22 0-16,21 0 0,1 0 15,-22 0-15,21 0 0,-21 0 16,22 0-16,-22 0 0,0 0 16,-42 0-1</inkml:trace>
  <inkml:trace contextRef="#ctx0" brushRef="#br0" timeOffset="23518.26">15621 2477 0,'0'0'16,"0"-43"-1,0 22-15,-21 21 0,21-21 16,-21 0-16,42 21 62,0 0-62,21 21 0,-21-21 16,22 0-16,-22 21 0,21-21 16,22 0-16,-22 0 0,22 21 0,-1-21 15,1 0-15,20 0 0,-20 0 0,42 21 16,-22-21-16,1 0 0,0 0 16,20 0-16,-20 0 0,21 0 0,-21 0 15,42 0-15,-22 0 16,1 0-16,21 22 0,-21-22 0,21 0 15,0 0-15,0 0 0,0 21 0,0-21 16,21 0-16,-21 21 0,21-21 16,-21 0-16,0 21 0,0-21 15,22 0-15,-22 21 0,0 0 0,21-21 16,0 0-16,106 22 0,-127-22 16,0 0-16,0 21 0,0-21 15,21 21-15,-21-21 0,0 21 16,21-21-16,-21 0 0,21 21 0,-21-21 15,22 0-15,-22 21 0,0 1 16,0-22-16,0 0 0,21 21 0,-21-21 16,0 0-16,21 0 0,-21 21 15,127-21-15,-127 0 0,0 0 16,-21 0-16,21 0 0,0 0 16,0 0-16,-21 0 0,21 0 0,-22 0 15,1 0-15,0 0 0,-21 0 16,21 21-16,63-21 0,-63 0 15,-22 0-15,1 21 0,0-21 16,-22 0-16,22 0 0,-22 0 0,-20 21 16,20-21-16,-20 0 0,20 0 0,-42 0 15,22 0-15,-1 0 16,-21 0-16,0 0 0,0 0 0,1 0 16,-1 0-16,-21-21 78</inkml:trace>
  <inkml:trace contextRef="#ctx0" brushRef="#br0" timeOffset="94259.56">10096 4106 0,'0'0'0,"-21"-21"16,21 0 0,0 0-1,0 0 1,21 21-16,1 0 16,-22-21-16,21 21 15,0 0-15,0 0 0,0 0 16,0 0-16,1 0 0,-1 21 15,0 0-15,0-21 0,0 21 16,0 0-16,1 22 0,-1-22 0,0 0 16,0 21-16,0-21 0,-21 1 15,0 20-15,21 0 0,-21-21 16,0 22-16,0-22 0,0 0 0,0 21 16,0-20-16,0-1 0,0 21 15,0-21-15,0 0 0,-21 1 0,21-1 16,-21 0-16,21 21 0,-21-21 15,0-21-15,21 22 0,0-1 16,-21-21 0,-1-21 15,22-1-31,0 1 0,0 0 16,0-21-16,22 21 0,-1-1 15,-21-20-15,21 21 0,0-21 0,0 20 16,0-20-16,1 21 0,-1 0 15,21-22-15,-21 22 0,0 0 0,1 0 16,-22 0-16,21 0 0,0-1 16,0 1-16,0 21 0,-21-21 0,21 21 15,1 0-15,-22-21 0,21 21 16,0 0 0</inkml:trace>
  <inkml:trace contextRef="#ctx0" brushRef="#br0" timeOffset="94661.33">11663 4424 0,'0'0'0,"-21"0"15,42 0 17,0 0-32,0 0 15,0 0-15,22 0 0,-22 0 0,0 0 16,0 0-16,0 0 16,0 0-16,1 0 0,-1 0 0,0 0 0,0 0 15,0 0-15,0 0 0,1 0 16,-1 0-16,0 0 15,0 0 1,-42 0 15</inkml:trace>
  <inkml:trace contextRef="#ctx0" brushRef="#br0" timeOffset="94936.69">11747 4657 0,'0'21'16,"0"0"15,22-21-15,-1 0-16,0 0 0,0 0 15,0 0-15,0 0 0,1 0 16,-1 0-16,0 0 0,0 0 16,0 0-16,0 0 15,1 0-15,-1 0 0,0 0 16,0 0-16,-21-21 16,21 21-16</inkml:trace>
  <inkml:trace contextRef="#ctx0" brushRef="#br0" timeOffset="95636.33">13166 4487 0,'-22'-63'16,"1"63"-16,21-21 0,0 0 0,0-1 15,0 1-15,-21 21 16,21-21-16,0 42 31,-21-21-15,21 21-16,0 1 0,0-1 15,-21 21-15,21-21 0,-21 22 16,21-22-16,0 21 0,0 0 0,-22-20 16,22 20-16,0-21 0,-21 21 15,21 1-15,0-22 0,0 0 0,0 0 16,0 0-16,0 1 0,0-1 0,0 0 16,0 0-1,0-42 16,0 0-31,0 0 0,0-22 16,0 22-16,0 0 0,0 0 0,21-22 16,1 22-16,-22-21 15,21 21-15,0-22 0,0 22 0,0-21 16,0 21-16,22 0 0,-22-1 16,21-20-16,1 21 0,-22 0 0,21 21 15,0-21-15,1-1 0,-22 22 16,21 0-16,-21 0 0,22 0 0,-22 0 15,21 0-15,-21 0 0,1 22 0,-1-1 16,-21 0-16,0 0 0,0 21 16,0-20-16,0 20 0,0 0 0,0 1 15,0-22-15,-21 21 16,21 0-16,-22 1 0,22-22 0,0 21 0,0-21 16,-21 1-16,21-1 0,0 0 15,0 0-15,0-42 47,21 0-31,-21 0-16</inkml:trace>
  <inkml:trace contextRef="#ctx0" brushRef="#br0" timeOffset="96060.39">13970 4720 0,'0'21'16,"21"-21"31,0 0-47,0 0 0,1 0 16,20-21-16,-21 21 0,0-21 0,22 21 15,-1-21-15,-21 0 0,21 0 16,1 21-16,-22-22 0,0 1 0,0 0 15,0-21-15,1 21 0,-22-1 16,0 1-16,0 0 16,0 0-16,-22 21 0,1-21 0,0 21 15,-21 0-15,21 0 16,-22 0-16,22 21 0,-21 0 0,21 0 16,-22 0-16,22 1 0,0-1 0,0 21 15,0-21-15,-1 22 0,1-22 16,21 21-16,0 22 0,0-22 15,0-21-15,0 21 0,0-20 16,0-1-16,0 0 0,21 21 0,1-42 16,-1 21-16,-21 1 0,21-22 0,0 0 15,0 21-15,0-21 16,1 0-16,20 0 0,-21 0 0,0-21 16,22 21-16,-22-22 0</inkml:trace>
  <inkml:trace contextRef="#ctx0" brushRef="#br0" timeOffset="96849.72">14901 4551 0,'0'0'0,"0"-21"0,0 0 16,0 42 15,0 0-16,0 0-15,0 0 0,0 0 16,-21 1-16,21 20 0,-21-21 16,0 21-16,21-20 0,0 20 0,-21-21 15,-1 0-15,22 22 0,-21-22 16,21 0-16,0 0 0,0 0 0,0 0 16,0 1-16,21-22 31,1 0-31,-1 0 0,0 0 15,0-22-15,0 1 0,22 0 16,-22-21-16,21 21 0,0-1 0,22-41 16,-43 21-16,21 20 15,-20 1-15,-1 21 0,0-21 16,0 0-16,0 21 0,-21 21 31,0 0-31,0 0 16,-21 22-16,0-22 0,0 0 0,0 21 15,-1-20-15,1-1 0,21 21 16,0-21-16,0 0 0,0 1 0,0-1 16,0 0-16,0 0 0,0 0 0,21 0 15,1-21-15,-1 0 16,0 0-16,21 0 0,1 0 0,-22 0 16,21 0-16,0-21 0,1 0 15,-1 0-15,-21 0 0,22 0 16,-1-1-16,-21 1 0,21-21 0,-20 0 15,-1-1-15,0 1 0,0-43 16,-21 64-16,0-21 0,0 21 16,0-1-16,0-20 0,0 21 15,-21 0-15,0 21 0,0 0 16,-1 0-16,1 0 0,0 0 0,0 0 16,0 0-16,0 0 0,21 21 15,0 0-15,21-21 16,0 0-1,0 0-15,0 0 16,0 0-16,22 0 0,-22 0 16,0 0-16,0 0 0,0 0 0,1 0 15,-1 0-15,0 0 16</inkml:trace>
  <inkml:trace contextRef="#ctx0" brushRef="#br0" timeOffset="97680.45">18330 3852 0,'0'0'0,"0"-21"0,0 0 0,0 0 15,0 0-15,0 0 16,0-1-1,0 44 1,-21 20 0,0-21-16,0 21 15,0 1-15,-1 20 0,1 1 16,21 20-16,-21-20 0,0 21 0,0-22 16,0 22-16,-1-22 0,1 1 15,0 20-15,21-20 0,-21-22 16,0 22-16,21-22 0,0 22 0,-21-22 15,-1-21-15,22 21 0,-21-20 16,21-1-16,0 0 0,0 0 0,0 0 16,0-42 15,0 0-31,0 0 0,21 0 0,-21-1 16</inkml:trace>
  <inkml:trace contextRef="#ctx0" brushRef="#br0" timeOffset="98700.18">18034 4106 0,'0'0'0,"0"-21"0,-21 0 0,21-21 0,-21 21 16,21-1-16,0 1 0,0 0 15,0 0-15,0 0 0,0 0 0,21-1 16,0 1-16,0 0 0,21 0 15,-20 0-15,20 0 0,0-1 16,1 22-16,-1-21 0,21 0 0,-20 0 16,20 0-16,1 21 0,-22 0 15,22-21-15,-22 21 0,21 0 0,-20 0 16,-1 0-16,-21 21 0,22 0 16,-22 0-16,0 21 0,-21-20 15,0 20-15,0 21 0,0-20 16,-21 20-16,-106 128 0,63-107 15,1-41-15,-1 20 0,1 1 16,-1-22-16,-20 0 0,41 1 0,-20-22 16,20 21-16,1-21 0,0 1 15,21-1-15,-1-21 0,1 0 0,0 21 16,21-42 0,0 0-16,0-1 15,0 1-15,0 0 0,21 0 16,-21 0-16,0 0 15,21-1-15,1 22 16,-22 22 0,0-1-16,0 0 0,21 21 0,-21-21 15,21 1-15,-21 20 0,0-21 16,0 21-16,21 1 0,0-22 0,-21 21 16,21-21-16,-21 22 0,22-22 15,-1 0-15,-21 0 0,21 0 16,0 1-16,0-22 0,-21 21 0,21-21 15,1 0-15,-1 0 0,0 0 0,0 0 16,0 0-16,0 0 0,1-21 16,20-1-16,-21 1 0,21 0 15,1 0-15,-1-21 0,22-22 16,-22 43-16,-21 0 0,21-22 16,-20 22-16,-1 0 0,0 0 0,0 0 15,-21 0-15,0-1 0,21 22 16,-21-21-16,21 21 0,-21-21 0,0 42 47,0 0-47,-21 1 0,0-1 0,21 0 15,-21 0-15,0 0 0,21 0 0,0 22 16,-21-22-16,21 0 0,-22 21 16,22-20-16,0-1 0,0 0 15,0 0-15,0 0 0,0 0 16,22-21-16,-1 0 0,0 0 15,0 0-15,0 0 0,0 0 16,1 0-16,-1 0 0,21-21 16,-21 0-16,0 0 0,1 0 0,20 0 15,-21-1-15,0-20 0,-21 0 0,0 21 16,21-22-16,-21 1 16,0 21-16,0-22 0,0 22 0,-21-21 15,21 21-15,-21 21 0,0-21 0,0 21 16,0-22-16,-1 22 0,1 0 15,0 0-15,0 0 0,0 22 0,0-1 16,-1 0-16,22 0 16,-21 0-16,21 0 0,-21-21 0,21 22 15,0-1-15,0 0 16,21-21-16,0 0 16,1 0-16,-1 0 0,0 0 15,21 0-15</inkml:trace>
  <inkml:trace contextRef="#ctx0" brushRef="#br0" timeOffset="99316.51">20066 3768 0,'0'0'0,"-42"-21"16,20 21-16,1 0 15,0 21-15,21 0 16,0 0-16,-21 0 0,0 22 0,21-1 16,0 0-16,-21 22 15,-1-1-15,1 1 0,21-1 0,-21 1 16,0-1-16,0 1 0,0-1 0,-1 1 16,1-1-16,0 1 0,0-22 15,0 22-15,0-22 0,21 0 0,-22 1 16,22-1-16,0 0 0,-21-21 15,21 1-15,-21 20 0,21-21 16,0-42 15,0 0-31,0 0 0,0-1 16,0-20-16,0 21 16,0-21-16,21-1 0,0 1 0,1 21 15,-1-22-15,0 22 0,0 0 16,0 0-16,22 0 0,-22 0 0,0 21 15,0 0-15,21-22 0,-20 22 16,-1 0-16,21 0 0,-21 0 0,0 22 16,1-22-16,-1 21 0,0 0 0,0 0 15,0 0-15,-21 0 0,0 1 16,0 20-16,0-21 0,0 21 0,-21-20 16,0-1-16,0 0 0,0 21 15,-22-21-15,1 1 0,0-22 16,-1 21-16,1 0 0,0-21 0,20 21 15,-20-21-15,0 0 16,21 0-16,-1 0 0,1 21 0,0-21 0,42 0 47,0 0-47,22-21 16,-22 0-16,0 21 0,21-21 0</inkml:trace>
  <inkml:trace contextRef="#ctx0" brushRef="#br0" timeOffset="100205">20553 4636 0,'0'0'0,"0"-43"16,0 22-16,-21 21 15,-1 0-15,1 0 16,0 0-16,0 0 0,0 21 0,0 0 15,-22 22-15,22-22 0,0 0 16,0 21-16,0 1 0,-22-1 0,22-21 16,21 22-16,-21-1 0,21 0 0,0-21 15,0 22-15,0-22 16,0 0-16,0 0 0,0 0 0,21 1 0,0-22 16,0 21-16,43-21 15,-43 0-15,21 0 0,1 0 16,-1 0-16,0-21 0,-20-1 15,20 22-15,0-21 0,-21-21 0,22 21 16,-22-22-16,0 1 0,0 0 0,0-1 16,1 1-16,-22 0 0,0-1 15,0 1-15,0 21 0,0-21 0,-22 20 16,1 1-16,0 21 0,-21-21 16,21 21-16,-22 0 0,1 0 0,0 0 15,-1 21-15,1-21 0,0 21 16,-1 1-16,1-1 0,0 21 15,20-21-15,1 22 0,0-22 0,0 21 16,21 0-16,0-20 0,0 20 16,0-21-16,0 0 0,42 43 15,-21-43-15,1-21 0,20 21 0,-21 0 16,21-21-16,1 0 0,-1 0 16,0 0-16,1 0 0,-1 0 0,0-21 15,1 0-15,-1 0 0,0 0 16,1-22-16,-22 22 0,21-21 15,1-1-15,-1 1 0,-21 0 0,21-22 16,-20 22-16,20-22 0,-21 1 16,0-1-16,0 1 0,1-1 0,-1 1 15,0-1-15,-21 1 0,0-1 0,21-41 16,0 62-16,-21 22 16,0 0-16,0 0 0,0 0 15,0-1-15,0 44 31,-21-1-31,0 0 0,21 21 0,-21 1 16,0-1-16,21 21 0,-22-20 16,1 20-16,21-20 0,-21 20 0,0 1 15,21-22-15,-21 21 0,0-20 16,-1 20-16,22-20 0,0 41 16,0-41-16,0 20 15,-21-42-15,21 22 0,0-1 0,0-21 16,0 21-16,0-20 0,21-1 15,1 0-15,-1 0 0,0 0 16,0-21-16,21 0 0,-20 0 0,-1 0 16,0 0-16,21 0 0,-21 0 15,1-21-15,20 21 0,-21-21 0,21 0 16,22-43-16,-43 43 16,0-21-16,22 21 0,-22-22 0,0 1 15,0 0-15</inkml:trace>
  <inkml:trace contextRef="#ctx0" brushRef="#br0" timeOffset="100540.81">20934 4128 0,'-21'0'0,"42"0"0,-64 0 0,86-22 31,-22 22-31,21 0 16,1 0-16,-1-21 0,21 21 15,1 0-15,-1-21 0,1 21 0,21 0 16,-1 0-16,-20-21 0,20 21 16,1 0-16,-21 0 0,-1 0 15,-21 0-15,22-21 0,-43 21 0,21 0 16,-20 0-16,-1 0 0,0 0 15,-21 21 48</inkml:trace>
  <inkml:trace contextRef="#ctx0" brushRef="#br0" timeOffset="100952.92">22796 4128 0,'0'0'16,"0"-22"-16,0 1 0,0 0 15,-21 21 1,0 0 0,0 21-16,21 0 15,-21 1-15,0-1 0,-1 0 0,1 0 16,0 21-16,0 1 0,0-1 16,-22 0-16,22 22 0,0-22 0,0 1 15,0 20-15,0-21 0,-1 22 16,1-22-16,21 1 0,0 20 0,0-21 15,0 1-15,0-1 0,0 0 0,0-20 16,21 20-16,1-21 0,-1 0 16,0 0-16,21 1 0,-21-1 15,43 0-15,-43-21 16,21 0-16,1 0 0,-1 0 0,0 0 16,1 0-16,-1 0 0,22-21 0,-22 21 15,21-21-15</inkml:trace>
  <inkml:trace contextRef="#ctx0" brushRef="#br0" timeOffset="101360.21">23707 4128 0,'0'0'0,"-22"0"0,22-22 0,22 22 32,-1 0-32,0 0 0,21 0 0,-21 0 15,22 22-15,-1-22 0,0 21 16,1 0-16,-1 21 0,0-21 0,1 1 16,-22 20-16,0-21 0,0 21 15,-21 1-15,0-1 0,0 0 16,0 1-16,0-1 0,-21 0 0,0 1 15,0-1-15,0 22 0,-22-22 16,22 0-16,-21 1 0,21-22 0,-1 21 16,-20 0-16,21-20 0,0-1 15,0 0-15,-1 0 0,-20 0 16,21 0-16,0-21 0,21 22 16,-21-22-16,21-22 31,21 1-16,21 0-15</inkml:trace>
  <inkml:trace contextRef="#ctx0" brushRef="#br0" timeOffset="101681.03">25040 4509 0,'-21'-22'16,"0"22"-1,21 22 48,0-1-48,0 0-15,0 0 16,0 0 0</inkml:trace>
  <inkml:trace contextRef="#ctx0" brushRef="#br0" timeOffset="101968.91">24977 5228 0,'0'0'0,"-22"21"16,1 1-16,0-1 15,21 0-15,-21-21 0,21 21 16,-21-21-16,21 21 0,0 0 15,-21 1-15,-1-1 0,1-21 16,0 21-16,21 0 0,-21 0 16,0 0-16,0 1 0,-1-1 15,1 0-15,-21-21 0,21 21 0,0 0 16,-22 0-16,22-21 0,-21 22 16,21-22-16,-22 21 0,22-21 0,-21 0 15,21 0-15,-22 0 0,22 0 0,-21 0 16,-1 0-16</inkml:trace>
  <inkml:trace contextRef="#ctx0" brushRef="#br0" timeOffset="103800.33">5355 6519 0,'0'0'0,"-21"0"0,0 0 16,0 0-16,-1 0 0,1 0 0,0 0 16,0 0-16,0 0 0,0 0 0,21-21 15,0 0-15,-22 21 0,22-21 16,0 0-16,0 0 0,0-1 15,22 1-15,-22 0 16,21 0-16,21 21 0,-21 0 0,22-21 16,-1 21-16,0 0 0,1 0 15,-1 21-15,-21 0 0,21 0 0,1 0 16,-1 22-16,-21-22 0,0 21 16,1 1-16,-1-1 0,-21 0 0,0 22 15,0-22-15,0 0 0,-21 22 16,21-22-16,-43 1 0,22-22 15,0 0-15,0 0 0,0 0 16,-1 0-16,1-21 0,0 0 0,0 0 16,0 0-16,0 0 0,21-21 15,0 0-15,0 0 16,0 0-16,0-22 0,0 1 0,21 21 16,0-43-16,0 22 0,21 0 15,-20-22-15,20 22 0,0-22 0,-21 22 16,22 0-16,-1-1 0,0 22 15,-20-21-15,20 21 0,0 0 0,-21-1 16,1 22-16,-1-21 0,0 21 16,0 0-1,-21 21 1,0 1-16,0-1 0</inkml:trace>
  <inkml:trace contextRef="#ctx0" brushRef="#br0" timeOffset="104148.12">6308 6837 0,'0'0'0,"0"21"0,0 0 0,0 0 15,21-21 1,0 0-16,0 0 15,21 0-15,-20-21 0,-1 0 16,0 21-16,0-21 0,0 0 16,-21 0-16,0-1 0,0 1 15,-21 21 1,0 0-16,0 0 16,0 0-16,-1 0 0,-20 21 15,42 1-15,-21-1 16,21 0-16,-21-21 15,21 21-15,0 0 16,21-21 0,0 0-16,0 0 0,0 0 15</inkml:trace>
  <inkml:trace contextRef="#ctx0" brushRef="#br0" timeOffset="104679.07">7747 6096 0,'0'0'0,"0"-21"0,0-21 0,21 20 15,0-20-15,0-21 0,-21 41 16,0 1-16,22 0 16,-1 21-16,0 21 15,-21 0-15,0 1 0,0 20 16,0 0-16,0 1 0,0 20 0,0-21 16,-21 22-16,0-1 0,-1 1 15,1-1-15,0 1 0,0-1 16,0 1-16,0-22 0,-1 22 0,-20 20 15,21-62-15,0 20 0,0-21 16,-1 0-16,22 0 0,0 1 16,0-44-1,22 1 1,-1 0-16,0-21 0,0 21 16</inkml:trace>
  <inkml:trace contextRef="#ctx0" brushRef="#br0" timeOffset="105843.54">8530 5948 0,'21'-21'16,"-42"42"-16,63-42 0,-63 21 15,0 0-15,-21 21 16,-1 0-16,1 0 0,-21-21 0,-1 21 16,1 22-16,-1-22 0,1 0 0,-22 0 15,21 0-15,1 1 16,-1-1-16,22 0 0,0 0 0,-1-21 15,22 21-15,-21-21 0,63 0 47,0 0-47,0 0 16,1 21-16,-1-21 0,0 22 0,0-1 16,0 0-16,0 0 0,1 21 0,-22-20 15,0 20-15,21-21 0,-21 21 16,21 1-16,-21-1 0,21 0 0,-21 1 15,0-22-15,42 64 0,-20-64 16,-1 0-16,0 0 0,0 0 16,0 0-16,22 1 0,-1-22 15,0 0-15,1 0 0,-1 0 0,0 0 0,22 0 16,-22 0-16,22 0 16,-22-22-16,21 1 0,1 0 0,-22 0 15,1-21-15,20 20 0,-42-20 0,22 0 16,-22 21-16,0-22 0,-21 1 15,0 0-15,0 20 0,0-20 0,-21 0 16,0 21-16,-1 21 16,1 0-16,0 0 0,-21 0 0,21 21 15,-22 0-15,22 0 0,-21 21 0,21-20 16,-1 20-16,-20 0 0,21-21 16,-21 64-16,42-64 15,-22 22-15,22-22 0,0 0 0,0 0 16,22 0-16,-1 0 0,0-21 15,0 22-15,21-22 0,-20 0 0,20 0 16,-21 0-16,21 0 0,1-22 0,-1 22 16,0-21-16,22 0 0,-22 0 15,1 0-15,-1-22 0,0 22 0,1-21 16,-1 21-16,-21-22 0,21 22 0,-20-21 16,-1 21-16,0 0 0,-21-1 15,0 1-15,21 21 0,-21 21 31,-21 1-31,0-1 16,21 0-16,-21 0 0,-1 21 16,1-20-16,21-1 0,0 21 0,0-21 15,0 0-15,0 1 0,0-1 16,0 0-16,21 0 0,1 0 0,-1-21 16,0 0-16,21 0 0,1 0 0,-1 0 15,0 0-15,1 0 0,-1 0 16,0-21-16,1 0 0,-1 0 0,0 0 15,1-1-15,-22 1 0,21-21 0,-21 21 16,0-22-16,1 22 0,-1 0 16,0-42-16,-21 41 0,0 1 15,21 21-15,-21-21 0,0 42 32,0 0-32,-21 1 15,21-1-15,-21 0 0,0 21 0,-1 1 16,22-1-16,-21 0 0,0 1 15,0-1-15,21 0 0,0 22 0,-21 63 16,0 21-16,-1-85 16,22 22-16,0-21 0,0 20 0,-21 1 15,21-22-15,-21 22 0,21 0 16,-21-1-16,21 1 0,0 0 0,-21-1 16,0-20-16,21 21 0,-22-22 0,1-21 15,-21 22-15,21-22 0,-22 1 16,1-1-16,-43 0 0,43-21 15,0 1-15,-22-22 0,22 0 16,0 0-16,-1-22 0,-20 1 0,20 0 16,1 0-16,0 0 0,21 0 0,-22-1 15,22 1-15,0 0 0,0 0 0,0 0 16,21 0-16,0-1 0,0-20 16,0 21-16,0-21 0,0 20 0,21-20 15,0-21-15,21 20 0,-21-20 0,22-1 16,20 1-16</inkml:trace>
  <inkml:trace contextRef="#ctx0" brushRef="#br0" timeOffset="106148.15">10308 6011 0,'0'-42'0,"0"84"0,0-105 15,0 42-15,0 0 0,0-1 0,0 44 32,-21-1-32,0 0 0,21 21 0,-21 1 15,-1 20-15,1-21 0,0 22 0,0-1 16,21 1-16,-21 21 0,0-22 16,21 1-16,-22-1 0,22-21 15,0 22-15,0-22 0,0 1 0,0-1 16,0-21-16,0 0 0,0 0 0,0 1 15,0-1-15,22-21 32,-22-21-32,21-1 0,-21 1 0,21-21 15</inkml:trace>
  <inkml:trace contextRef="#ctx0" brushRef="#br0" timeOffset="106464.59">10202 6160 0,'0'0'0,"-21"-85"15,21 43-15,0 20 16,0 1-16,0 0 0,0 0 0,21 0 16,22 0-16,-22-1 0,21 1 15,0 0-15,1 0 0,20 0 0,-20 21 16,20 0-16,1 0 0,-22 0 16,21 0-16,-20 21 0,-1 0 0,0 0 15,1 22-15,-22-22 0,0 21 0,-21 0 16,0 1-16,-21-22 0,-21 21 15,20 1-15,-41-1 0,21 0 16,-22-21-16,22 22 0,-22-22 0,22 21 0,-22-21 16,22 1-16,0-1 15,21-21-15,-1 21 0,1-21 0,21 21 16,21-21 0,1 0-16,-1 0 15,0 0-15,21 0 0,-21 0 0,22 0 16,-22 0-16</inkml:trace>
  <inkml:trace contextRef="#ctx0" brushRef="#br0" timeOffset="106864.08">10647 6562 0,'-21'0'0,"42"0"0,-64 0 16,43-21-1,0-1-15,0 1 0,22 0 16,-1 21-16,0-21 0,0 0 0,21 21 15,-20 0-15,20 0 0,-21 0 16,21 0-16,-20 0 0,20 21 0,-21-21 16,0 21-16,22 0 0,-43 22 15,21-22-15,-21 0 0,0 21 0,0-21 16,0 22-16,0-22 0,0 21 0,-21-21 16,21 22-16,-22-22 0,1 0 15,-21 21-15,21-42 16,21 22-16,-21-22 0,21-22 31,0 1-31,0 0 16,21 0-16,0-21 0,0 20 0,0-20 15,22 21-15,-22-21 0,0-1 0,21 1 16,-21 0-16,22-1 0,-22 22 16,0 0-16,0-21 0,0 42 0,1-22 15,-1 1-15,0 21 0,0 0 16,0 0-16,-21 21 15,0 1-15,0-1 0</inkml:trace>
  <inkml:trace contextRef="#ctx0" brushRef="#br0" timeOffset="107780.48">11345 6710 0,'21'0'31,"1"0"-31,-1 0 0,0 0 15,0-21-15,0 0 0,0 21 0,1-22 16,-1 1-16,21 0 0,-21 0 16,0 0-16,22-43 15,-22 22-15,-42 42 32,0 0-32,-1 21 0,1-21 0,0 42 15,0-20-15,-21-1 16,20 0-16,1 0 0,0 21 0,-21-20 15,42-1-15,-21 21 0,-1-21 0,22 0 16,0 1-16,0-1 0,0 0 16,0 0-16,22-21 0,-1 21 0,0-21 15,0 0-15,0 0 0,22 0 0,-22 0 16,63 0-16,-41 0 16,-22-21-16,21 21 0,1-21 0,-22 0 15,21 0-15,0-1 0,-20 1 16,20-21-16,-21 21 0,0-22 0,0 22 15,1-21-15,-22 21 0,0 0 16,0-1-16,0 1 16,-22 21-16,1 0 0,0 0 15,0 21-15,0 1 0,21-1 16,-21 0-16,21 0 0,0 0 0,0 0 16,0 1-16,0-1 0,0 0 15,21 0-15,-21 21 0,21-20 0,-21-1 16,0 0-16,21-21 0,-21 21 15,0 0-15,0 0 0,0 1 16,-21-1-16,0-21 16,0 0-16,-1 0 0,1 0 15,0 0-15,0 0 16,21-21-16,-21 21 16,21-22-16,0 44 46,21-22-30,0 0-16,0 0 0,0 21 0,1-21 16,-1 0-16,21 0 0,-21 0 15,22 0-15,-1 0 0,0 0 16,1 0-16,-1 0 0,0 0 0,1-21 16,-1 21-16,-21-22 0,21 1 0,-20 0 15,20-21-15,-21 21 0,0-1 16,0-20-16,1 21 0,-22 0 0,21 0 15,-21-1-15,0 1 0,0 0 16,-21 21-16,-1 0 16,1 21-16,21 0 15,0 1-15,0 20 0,0-21 16,0 0-16,0 0 0,0 22 0,0-22 16,0 0-16,0 0 0,0 0 0,0 1 15,0-1-15,-21 0 16,0 0-16,0-21 0,0 21 15,-1-21-15,1 0 0,0 0 0,0 0 16,0 0-16,21-21 16,0 0-1,0 0-15,0 0 0</inkml:trace>
  <inkml:trace contextRef="#ctx0" brushRef="#br0" timeOffset="108323.38">14160 5736 0,'22'-21'0,"-44"42"0,44-63 0,-22 21 16,0 0-16,0-1 0,-22 1 16,1 21-16,-21 0 0,21 0 15,-22 0-15,1 21 0,-21 1 16,20 20-16,1 21 0,0-20 0,-1 20 16,-20 22-16,20-22 0,1 22 0,0 0 15,-1 21-15,22-22 0,-21 22 16,21-21-16,-22-1 0,43 1 15,0 0-15,0-22 0,0 1 0,0-1 0,22 1 16,-1-22-16,0 0 16,21 1-16,-21-1 0,22-21 0,-1 0 15,0 1-15,1-22 0,-1 0 0,0 0 16,1 0-16,-1-22 0,0 22 16,1-42-16,-1 21 0,43-43 15</inkml:trace>
  <inkml:trace contextRef="#ctx0" brushRef="#br0" timeOffset="108877.34">14330 6202 0,'0'0'16,"-21"0"-16,-1 0 31,22 21-16,0 0 1,0-42 78,0 0-79,22 21-15,-22-21 16,21 21-16,-21-21 16,21 21-16,-21-22 15,21 22-15,-21-21 0,21 21 16,-21-21-16,0 0 0,21 21 16,-21-21-16,22 21 0,-22-21 15,0-1-15,21 22 16,-42 22-1,-1 20 1,1-21-16,0 21 0,0 1 16,0 20-16,0 1 0,-1-22 15,1 22-15,0-1 0,0 1 0,0-22 16,0 21-16,-1-20 0,1-1 0,21-21 16,0 22-16,0-22 0,0 0 15,0 0-15,21-42 16,1 0-1,-1 0-15,21-1 0,-21 1 16,22-21-16</inkml:trace>
  <inkml:trace contextRef="#ctx0" brushRef="#br0" timeOffset="110117.78">14711 6181 0,'0'0'16,"0"-21"-16,21 21 0,-21-22 0,-21 22 15,0 22 1,-1-22-16,-20 21 0,21 0 0,-21-21 15,-1 21-15,1 0 0,-22 0 16,22 1-16,0-1 0,-1-21 0,1 21 16,21 0-16,-21 0 0,-1 0 15,22-21-15,21 22 0,21-22 32,0 0-32,1 0 0,20 0 15,-21 0-15,0 0 0,0 21 16,22-21-16,-22 42 0,0-21 0,0 0 15,0 22-15,1-22 0,-1 21 16,0 1-16,-21-22 0,0 21 0,21-21 16,0 0-16,-21 22 0,21-22 0,1 0 15,-1 0-15,0-21 16,0 0-16,-21 21 0,21-21 0,0 0 16,22 0-16,-22 0 0,0 0 0,0-21 15,0 21-15,22-21 16,-22 0-16,0 0 0,21 0 0,-20-1 15,-1-20-15,0 21 0,0 0 16,0 0-16,0-22 0,1 22 0,-22 0 16,0 0-16,-22 21 15,1 0 1,0 0-16,21 21 0,-21-21 16,21 21-16,-21-21 0,21 21 15,0 0 1,21-21-1,0 0-15,21 0 0,-20-21 0,-1 21 16,0-21-16,21 0 16,-21 21-16,22-21 0,-22 0 0,0-1 15,0 1-15,0 0 0,-21 0 0,0 0 16,0 0-16,-21 21 16,0 0-16,0 0 15,-21 0-15,20 21 0,-20 0 16,21 0-16,-21 0 0,20 0 0,1 1 15,-21 20-15,21-21 0,-22 106 16,43-106 0,0 0-16,0 1 0,0-1 0,0 0 15,0 0-15,22-21 0,-1 21 16,0-21-16,21 0 0,-21 0 0,22 0 16,-1 0-16,0 0 0,1 0 15,-1 0-15,0 0 0,1-21 0,-1 0 16,-21 0-16,22 0 0,20-22 15,-21 1-15,-20 21 16,-1-22-16,0 22 0,0-21 0,0 21 0,-21 0 16,0-1-16,0 44 31,0-1-15,0 0-16,-21 0 0,0 0 0,21 22 15,-21-1-15,21 0 16,0-21-16,0 1 0,0-1 0,0 0 15,0 0-15,21 0 16,0-21-16,0 21 0,0-21 0,22 0 16,-22 0-16,21 0 0,-21 0 15,22-21-15,-22 0 0,21 21 0,-21-21 16,1 0-16,-1 0 0,0-22 0,0 22 16,0 0-16,-21-21 0,0 20 15,21-20-15,-21 21 0,0 0 0,22 0 16,-44 21-1,1 21 1,21 0-16,-21 21 0,0-21 16,0 22-16,21-22 0,-21 21 0,-1 1 15,1-1-15,0 0 0,21 1 16,-21-1-16,0 0 0,21 1 0,-21 20 16,21-21-16,0 22 0,-22-1 0,1 1 15,0-1-15,21 1 0,-21-22 16,0 22-16,0-1 0,-1 1 0,22 20 15,-21-20-15,0-1 0,0 22 0,21-21 16,-21-1-16,-43 64 16,43-63-16,-21-22 0,-1 0 15,1 1-15,0-22 0,-22 0 0,22 0 16,-43 0-16,43-21 0,0 0 16,-1 0-16,1-21 0,21 21 0,0-21 15,-1 0-15,22 0 0,0-22 0,0 22 16,0 0-16,0-21 0,22-1 15,-1 1-15,0 0 0,0-22 0,21 22 16</inkml:trace>
  <inkml:trace contextRef="#ctx0" brushRef="#br0" timeOffset="112028.65">16256 6223 0,'0'-21'0,"0"42"0,0-63 0,0 21 16,21 21 0,0-22-16,0 1 0,1 21 0,20-21 15,-21 21-15,21-21 0,1 0 16,-1 21-16,0-21 0,1-1 0,-22 22 15,21-21-15,-21 21 0,1-21 0,-22 0 16,0 0 0,-22 21-16,1 0 15,0 0-15,-21 0 0,-1 0 0,22 0 16,-21 21-16,0-21 0,20 21 16,-20 21-16,21-20 0,-21-1 0,20 21 15,1-21-15,21 22 0,0-22 16,0 21-16,0-21 0,0 22 0,0-22 15,21 0-15,1 0 0,-1 0 0,0 0 16,21 1-16,-21-22 0,22 0 16,-1 0-16,-21 0 0,22 0 0,-22 0 15,21 0-15,-21-22 0,0 22 16,-21-21-16,0 0 0,0 0 16,0 0-16,-21 21 15,0 0-15,0 0 0,-21 21 16,-1 0-16,1 0 0,0 22 0,-1-22 15,22 21-15,-21 0 0,-1 1 0,22-1 16,0 0-16,0 1 0,0-22 16,21 21-16,-21-21 0,21 43 15,0-43-15,0 0 0,21-21 0,0 21 16,0 1-16,21-22 0,-20 0 16,20 0-16,0 0 0,1 0 0,-1 0 15,43-43-15,-64 43 16,21-21-16,0 0 0,-20-21 15,-1 20-15,21 1 0,-21-21 0,0 0 16,-21-1-16,22 22 0,-22-21 16,21 21-16,-21-1 0,0-20 15,0 63 1,0 0-16,0 1 16,0 20-16,0-21 0,0 0 0,0 22 15,0-22-15,0 0 0,0 21 0,0-21 16,0 1-16,0-1 0,0 0 15,0 0-15,0 0 0,21-21 16,0 0 0,0 0-16,0 0 0,1 0 15,-1 0-15,0-21 0,0 0 0,0 21 0,0-21 16,1-22-16,-1 22 16,0 0-16,0-21 0,0-1 0,43-20 15,-64 42-15,21 0 0,0-1 16,0 1-16,-21 0 0,0 42 31,0 0-31,0 1 0,0-1 16,0 0-16,0 0 15,0 21-15,0-20 0,-21-1 0,21 21 0,0-21 16,0 0-16,0 22 16,0-22-16,21 0 15,0-21-15,1 0 0,-1 21 0,0-21 16,0 0-16,21 0 0,-20 0 0,20 0 15,-21 0-15,21-21 0,1 21 16,-22-21-16,21 0 0,-21 0 0,22-1 16,-22 1-16,0-21 0,21 21 15,-20-22-15,-1 22 0,-21-21 0,0-22 16,0 43-16,-21 21 31,-1 0-31,-20 21 0,21 1 16,0-22-16,0 21 0,-1 21 0,1-21 15,0 0-15,0 22 0,0-22 16,21 0-16,0 0 0,0 43 16,0-43-16,0 0 0,0 0 15,21 0-15,0 1 0,0-22 16,0 0-16,22 0 0,-22 0 0,21 0 16,-21 0-16,22 0 0,-1 0 15,-21 0-15,22-22 0,-22 22 0,0-21 16,0 0-16,21 0 0,-20 0 0,-1-22 15,0 22-15,0 0 0,0-21 16,0 21-16,1-1 0,-22 1 16,0 0-16,0 42 31,-22-21-31,1 21 0,0 1 0,21-1 16,-21 21-16,0-21 0,0 0 0,21 1 15,-22-1-15,22 0 0,-21 0 16,21 0-16,0 0 0,0 1 0,0-1 15,21-42 17,1-1-17,-1 22-15,0-21 0,0 0 0,0-21 16,0 21-16,1-1 16,-1-20-16,0 21 0,21-21 0,-21 20 15,22-20-15,-22 21 0,21 21 16,-42 21-1,21 0-15,-21 0 0,0 1 16,0-1-16,0 0 0,0 0 16,0 21-16,0-20 0,0-1 0,0 0 15,0 0-15,0 0 0,0 0 16,22 1-16,-1-1 0,0 0 16,0-21-16,21 0 0,-20 0 0,-1 0 15,21 0-15,0 0 0,-20 0 16,-1-21-16,0 21 0,0-21 15,0-1-15,0-20 0,1 21 16,20-21-16,-21-1 0,0 1 16,0-22-16,22 1 0,-22-1 0,21 1 15,-21-1-15,22 1 0,-22-1 0,0 22 16,0-21-16,22 20 0,-43 22 16,21-21-16,-21 21 0,21-1 15,-42 44 1,0-1-1,-1 0-15,-20 0 0,21 21 0,-21 22 16,20-22-16,1 22 0,0-22 16,0 22-16,0-1 0,0 1 15,21-22-15,-22 64 0,22-43 16,0-20-16,0-1 0,0-21 16,0 21-16,0-20 0,0-1 0,22 0 15,-1 0-15,0 0 0,0-21 16,0 0-16,0 0 0,1 0 15,-1 0-15,0-21 0,0 0 0,21 21 16,-20-21-16,-1 0 0,0-1 0,21 1 16,-21 0-16,22-42 15</inkml:trace>
  <inkml:trace contextRef="#ctx0" brushRef="#br0" timeOffset="112259.16">18838 6392 0,'21'0'15,"22"0"-15,-1 0 16,0 0-16,1 0 0,-1 0 16,22 0-16,-22 0 0,0 0 0,22 0 15,-22 0-15,0 0 0,1-21 0,20 21 16,-42 0-1,1 0-15,-22-21 16</inkml:trace>
  <inkml:trace contextRef="#ctx0" brushRef="#br0" timeOffset="113876.16">20913 6202 0,'0'0'0,"21"-21"0,-21 0 15,21 21-15,-21-22 0,0 1 16,0 0-16,0 0 16,0 0-16,0 0 15,-21 21-15,0 0 16,-1 0-16,-41 21 0,-1 42 15,22-42-15,0 22 16,-1 20-16,1-20 0,0 20 0,-22 43 16,43-43-16,0-20 15,21-1-15,0 0 0,0 1 0,0-1 16,0-21-16,42 43 0,1-43 16,-22 0-16,21-21 0,0 21 15,1-21-15,-22 0 0,64 0 16,-43 0-16,0 0 0,1-21 15,-1 0-15,0 0 0,1 0 16,-1-1-16,-21 1 0,21 0 0</inkml:trace>
  <inkml:trace contextRef="#ctx0" brushRef="#br0" timeOffset="114236.46">21357 6477 0,'0'0'0,"0"-21"0,0 0 0,-21 21 16,0 21-1,0 0-15,-1 0 0,1 0 0,0 22 16,0-22-16,0 21 0,0-21 15,-1 1-15,1 20 0,0 0 16,21-21-16,0 22 0,0-22 16,0 0-16,0 0 0,21-21 15,0 0-15,1 21 0,-1-21 0,21 0 16,-21 0-16,22 0 0,-22 0 16,21-21-16,22 0 15,-22 0-15,0 0 0,-21 0 0,1-1 16,-1 1-16,0-21 0,0 21 15,-21-22-15,0 1 0,0 0 0,0 21 16,-21-22-16,0 22 0,0 0 0,-1 0 16,1 0-16,-21 21 15,21 0-15,0 0 0,-22 21 0,1 0 0,21 0 16,0 0-16,-22 0 0,22 22 16,0-22-16,21 0 0,0 21 15,0-20-15,0-1 0,0 0 0,0 0 0,21 0 16,21-21-16,-20 0 15,62 21-15,-41-21 0</inkml:trace>
  <inkml:trace contextRef="#ctx0" brushRef="#br0" timeOffset="114666.21">22013 6498 0,'0'0'0,"-21"0"31,0 21-31,21 1 0,0-1 0,-21 0 15,0 21-15,-1-21 0,22 1 16,-21 20-16,21-21 0,-21 0 0,21 22 16,-21-22-16,21 0 0,-21 0 15,21 0-15,0 0 16,21-21 15,-21-21-31,21 0 0,0 0 16,0 0-16,1 0 0,-1-1 15,0-20-15,0 0 0,0-1 0,22 22 16,-22-21-16,0 0 0,0 20 16,21 1-16,1 0 15,-22 21-15,0 21 0,-21 0 16,0 1-16,0 20 0,0 0 16,0-21-16,0 22 0,0-22 15,0 21-15,0-21 0,-21 22 0,21-22 16,-21 0-16,21 0 0,0 0 15,0 1-15,-21-22 0,21 21 16,21-42 15,0-1-31,0 1 0,43-21 16</inkml:trace>
  <inkml:trace contextRef="#ctx0" brushRef="#br0" timeOffset="114881.22">22733 6308 0,'21'-43'15,"-42"86"-15,42-107 0,-42 85 32,0 1-32,21-1 0,-21 21 15,-1 0-15,1 1 0,0-1 0,0 0 16,0 22-16,0-22 0,-1 1 0,1-1 16,21-21-16,0 21 0,-21-20 15,21-1-15,0 21 0,0-21 16,0 0-16,21-21 15,0 0-15,1 0 16,-1 0-16,0-21 0,0 0 16</inkml:trace>
  <inkml:trace contextRef="#ctx0" brushRef="#br0" timeOffset="115053.24">22542 6625 0,'-21'0'0,"42"0"0,-63 0 16,42-21-1,21 0 1,0 21-16,22 0 0,-22 0 16,0-21-16,21 21 0,1 0 0,-1 0 15,0-21-15,43 21 16,-43 0-16,1 0 0,-22 0 16</inkml:trace>
  <inkml:trace contextRef="#ctx0" brushRef="#br0" timeOffset="115436.7">22987 6710 0,'0'0'0,"-21"0"0,0 0 0,-1 0 16,22-21-1,0 0-15,0-1 0,22 1 16,-1 21-16,0-21 0,0 0 16,0 0-16,22 0 0,-22-1 0,0 22 15,0 0-15,21 0 0,-20 0 16,-1 0-16,0 0 0,0 22 15,-21 20-15,0-21 16,0 0-16,0 0 16,0 22-16,0-22 0,0 0 0,0 0 0,0 0 15,0 1-15,0-1 0,0 0 0,-21-21 32,21-21-17,0 0 1,0-1-16,21 1 0,0 0 0,0-21 15,1 21-15,-1-1 0,0-20 0,0 21 16,0 0-16,0-22 0,1 22 16,-1 21-16,-21-21 0,21 21 15,0 0-15,0 21 16,0 0 0,1 1-16,-22-1 0</inkml:trace>
  <inkml:trace contextRef="#ctx0" brushRef="#br0" timeOffset="115792.62">23728 6625 0,'-21'0'32,"-1"0"-32,1 21 15,0-21-15,0 22 0,0-1 16,21 0-16,-21-21 16,21 21-16,0 0 0,0 0 15,0 1-15,0-1 16,21-21-1,0 0-15,0 0 0,0 0 16,0 0-16,22 0 0,-22 0 16,0 0-16,0-21 0,22-22 15,-43 22-15,0-21 16,0 21-16,0-1 0,0-20 16,0 21-16,0 0 0,0-22 0,0 22 15,-22 0-15,1 21 16,0 0-16,0 0 0,0 0 0,21 21 15,-21-21-15,-1 21 0,1 1 16,21-1-16,0 0 16,0 0-16,21-21 15,1 0-15,-1 0 16</inkml:trace>
  <inkml:trace contextRef="#ctx0" brushRef="#br0" timeOffset="116071.85">24130 6414 0,'0'0'0,"21"-43"0,0 1 0,22-22 16,-1 22 0,-21 21-16,0 0 0,-21 42 31,0 0-31,-21 21 0,0-20 16,0 20-16,0 0 0,-1 1 0,1 20 15,-21 22-15,21-43 16,0 0-16,21-20 0,0 20 0,-22-21 15,22 21-15,0-20 0,0-1 0,0 0 16,22 0-16,-1-21 16,0 0-16,21 0 0,-21 0 15,22 0-15,-22 0 0,21 0 0,1 0 16,-22 0-16,21 0 0,0-21 0,-20 0 16,20 0-16,43-22 15</inkml:trace>
  <inkml:trace contextRef="#ctx0" brushRef="#br0" timeOffset="116391.78">25167 6138 0,'0'0'16,"0"-42"-1,21 42-15,22 0 0,-22 0 0,0 0 16,0 0-16,0 21 15,22 0-15,-22 1 0,0 20 0,0-21 16,0 43-16,0-22 0,1 0 16,-1 22-16,-21-22 0,0 22 0,0-22 15,0 0-15,0 22 0,0-22 0,-21 0 16,-1 1-16,1-1 0,0-21 16,0 22-16,-21-22 0,-22 42 15,43-42-15,-21 1 0,20-22 16,-20 21-16,21 0 0,-21-21 0,20 21 15,-20-21-15,21 0 0,0 21 16,0-21-16,-1 0 0,1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7T05:11:35.8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1884 2307 0</inkml:trace>
  <inkml:trace contextRef="#ctx0" brushRef="#br0" timeOffset="576.66">1968 1291 0,'0'0'0,"0"-21"16,0 42 30,0 0-46,0 22 0,0-22 16,0 42-16,0-20 0,0 20 0,0 1 16,0-1-16,0 1 15,0-1-15,0 1 0,0-1 0,0 1 16,0-22-16,0 0 0,0 1 16,0-1-16,0 0 0,0-20 0,0-1 15,0 0-15,0 0 0,0 0 16,0-42 15,0 0-31,0 0 16,0 0-16,22-1 0,-1 1 0,0 0 15</inkml:trace>
  <inkml:trace contextRef="#ctx0" brushRef="#br0" timeOffset="876.49">2265 1947 0,'21'0'15,"0"22"-15,-21-1 16,0 0-16,21-21 16,-21 21-16,21-21 15,1 0 1,-1 0-16,0 0 16,0 0-16,-21-21 0,21 21 15,-21-21-15,0 0 0,0-1 16,0 1-16,-21 21 0,0 0 15,0-21-15,0 21 16,-1 0-16,1 0 16,0 0-16,21 21 0,-21-21 15,21 21-15,-21 1 0,21-1 16,0 0-16,21-21 31,0 0-31,0 0 0</inkml:trace>
  <inkml:trace contextRef="#ctx0" brushRef="#br0" timeOffset="1520.64">3873 1439 0,'0'-21'0,"0"42"0,22-63 15,-22 21-15,0 0 16,0 0-16,0 42 16,0 0-1,-22 0-15,1 0 0,21 22 0,-21-1 16,21 0-16,-21 1 0,0 20 16,0-21-16,21 22 0,-22-22 0,1 22 15,0-22-15,0 22 0,0-22 16,21-21-16,0 21 15,-21 1-15,21-22 0,0 0 0,0 0 16,21-42 15,0 0-31,0-21 0,0 20 16,0 1-16,1-21 0,-1 21 16,0-22-16,-21 22 0,21 0 0,-21 0 15,21 21-15,0 0 16,-21 21-16,0 21 15,0-20-15,0-1 16,0 0-16,0 0 0,0 0 0,22 22 16,-22-22-16,21 0 0,0-21 15,0 21-15,0-21 0,0 0 16,1 0-16,41 0 0,-42 0 16,22 0-16,-22 0 0,21-21 15,0 0-15,1-22 0,-1 22 0,-21-21 16,22 0-16,-1-1 0,-21-20 15,0-1-15,0 22 0,-21-22 16,0 22-16,0 0 0,0-1 0,0 1 16,-21 21-16,0 0 0,0 0 0,0 21 15,0 0-15,-1 0 16,1 0-16,0 0 0,21 21 0,0 0 16,0 0-16,0 0 15,0 0-15,0 22 0,21-43 0,0 21 16,1 0-16,-1 0 0</inkml:trace>
  <inkml:trace contextRef="#ctx0" brushRef="#br0" timeOffset="2044.34">5143 1418 0,'0'0'0,"0"-21"16,-21 21-1,21 21 1,-21 0-16,21 1 0,-21-1 0,21 21 16,0 0-16,-21 1 0,0-1 15,-1 0-15,1 1 0,21-1 0,-21 0 16,0 1-16,0-1 0,0 0 16,-1 1-16,1-22 0,21 0 15,-21 21-15,21-20 0,-21-22 16,21 21-16,0 0 0,0-42 31,0 0-31,21-1 0,0-20 16,0 21-16,1-43 0,20 22 15,-21-21-15,0-1 0,22 1 0,-22-1 16,21 1-16,0-1 0,-20 22 16,20-1-16,21 1 0,-20 21 15,-22 0-15,0 21 0,21 0 16,-20 21-16,-1 0 0,-21 0 0,21 0 15,-21 22-15,21 20 0,-21-20 16,0 20-16,0-21 0,0 22 0,0-22 16,0 22-16,0-22 0,0 0 15,0 1-15,-21-22 0,21 21 16,-21-21-16,21 1 0,0-1 16,0 0-16,0 0 0,0-42 31,0 0-31,0 0 15,0-1-15,0 1 0,-21 0 16,21-21-16</inkml:trace>
  <inkml:trace contextRef="#ctx0" brushRef="#br0" timeOffset="2223.23">4932 1863 0,'0'0'0,"-21"0"0,21 21 0,21-21 31,21 0-31,-21 0 16,22 0-16,-22-21 0,21 0 16,0 21-16,1-22 0,-1 1 0,0 21 15,1-21-15,-1 0 0,0 0 16,1 0-16,-1 21 0</inkml:trace>
  <inkml:trace contextRef="#ctx0" brushRef="#br0" timeOffset="2665.01">6413 1503 0,'0'0'16,"0"-21"-16,-21 21 0,-21-21 16,21 21-16,0 0 0,-1 0 15,1 0-15,0 0 0,-21 0 16,21 0-16,-22 0 0,22 21 0,-21 0 15,21-21-15,-1 21 0,1 0 16,0 0-16,21 1 0,0 41 16,0-42-16,0 0 0,0 1 15,21-1-15,0 0 0,1 0 16,20-21-16,-21 21 0,21 0 0,1-21 16,-22 22-16,21-1 0,-21-21 15,22 21-15,-22-21 0,0 21 16,0-21-16,0 21 0,-21 0 15,0 1-15,-21-1 16,0-21-16,0 21 0,0-21 16,-22 0-16,1 21 0,21-21 15,-43 21-15,22-21 16,21 0-16,0 21 0,0-21 0,-1 0 0,1 0 16,0 0-16,0 0 15,0 0-15,0 0 0,-1 0 16,22-21-16,0 0 0,-21 21 15,21-21-15,0 0 0</inkml:trace>
  <inkml:trace contextRef="#ctx0" brushRef="#br0" timeOffset="3140.46">7789 1249 0,'21'0'15,"1"-21"1,20 21-16,0-21 0,1 21 0,20-22 16,-21 22-16,22-21 0,21 21 15,-22-21-15,1 0 0,-1 21 0,1 0 16,-1 0-16,-21 0 0,-20 0 16,20 0-16,-42 21 15,0 0-15,-21-21 0,0 21 16,-22 1-16</inkml:trace>
  <inkml:trace contextRef="#ctx0" brushRef="#br0" timeOffset="3436.29">8213 1291 0,'0'21'0,"0"1"15,0-1-15,0 21 0,0-21 16,0 22-16,0-1 0,0 0 16,21 1-16,-21-1 0,0 21 0,0-20 15,0-1-15,0 0 0,0 1 16,0-1-16,0 0 0,0 1 0,0-22 16,0 0-16,0 0 0,0 0 15,0 1-15,21-44 31,-21 1-31,21 0 16,0 0-16,0 0 0,1-22 16,-1 22-16</inkml:trace>
  <inkml:trace contextRef="#ctx0" brushRef="#br0" timeOffset="3792.11">8572 1672 0,'0'21'16,"0"1"-16,0-1 15,-21 0-15,0 0 0,21 21 16,-21-20-16,21 20 0,-21-21 0,21 0 16,0 22-16,0-22 0,0 0 15,0 0-15,0 0 0,0 0 0,21-21 16,0 0-16,21 0 0,-20 0 16,20 0-16,-21 0 0,21 0 0,1 0 15,-1-21-15,-21 0 0,22 0 16,-1 0-16,-21 0 15,0-22-15,0 22 0,-21-21 0,0-1 16,0 22-16,-21-21 0,0 0 0,-21-1 16,21 22-16,-22 0 0,1 0 15,0 21-15,20 0 0,-20 0 0,0 0 16,21 0-16,-1 21 0,-20 0 16,21 0-16,0 0 0,0 1 15,21 20-15,0-21 0,-22 0 0,22 0 16,0 1-16,0-1 0,0 0 15,22 0-15,20-21 0,-21 0 16</inkml:trace>
  <inkml:trace contextRef="#ctx0" brushRef="#br0" timeOffset="4469.72">11134 1376 0,'0'0'15,"21"0"-15,0 0 0,-21-21 0,21 21 16,0-21-16,0 21 0,22-22 0,-22 1 16,0 0-16,21 0 0,-20 0 15,20 0-15,-21-1 0,21 1 0,-20-21 16,-1 21-16,-21 0 15,0-1-15,0-20 0,0 21 16,-43 21-16,1 0 0,0 0 16,-22 0-16,1 0 0,-22 21 0,0 0 15,1 0-15,20 22 0,1-22 16,-1 21-16,1 1 0,20-1 0,22 0 16,0-21-16,0 22 0,21-22 15,0 21-15,0-21 0,21 1 0,0 20 16,22-21-16,-1 0 0,0 0 15,1 1-15,20-1 0,-21 0 16,85 21-16,-84-21 0,-1 1 16,0-1-16,-20 0 0,-1 0 15,-21 0-15,0 0 0,0 1 0,-21-1 16,-1 0-16,-20 0 0,-21 0 16,-1-21-16,1 21 0,-22 1 0,21-22 15,1 0-15,-1 0 0,1 0 16,-1 0-16,22 0 0,0 0 0,21 0 15,-22 0-15,22-22 0,0 22 16,21-21-16,0 0 0,0 0 16,21 0-16,0 21 15,0-21-15,22 21 0,-22 0 16,21-22-16,1 22 0</inkml:trace>
  <inkml:trace contextRef="#ctx0" brushRef="#br0" timeOffset="4740.57">11663 1545 0,'0'-21'0,"0"42"0,0-63 16,-21 42-16,-1 0 0,1 0 16,0 0-16,0 0 0,0 0 15,0 21-15,-1 0 0,1 0 16,0 22-16,0-22 0,0 21 0,21 1 15,0-1-15,0-21 0,0 21 0,0-20 16,0 20-16,0-21 0,0 0 16,21 0-16,0 1 0,0-1 0,0 0 15,1-21-15,20 0 0,-21 0 16,21 0-16,-20 0 0,-1 0 0,21 0 16,-21-21-16,22 0 0</inkml:trace>
  <inkml:trace contextRef="#ctx0" brushRef="#br0" timeOffset="5082.76">11938 1609 0,'0'0'16,"0"-21"-16,0-1 0,0 1 0,0 0 15,0 0-15,21 21 0,0 0 16,0 0-16,1 0 16,-1 21-16,0 0 15,-21 0-15,21 1 0,0-1 0,0 21 16,1-21-16,-22 22 0,0-22 15,0 21-15,21-21 0,-21 0 0,0 22 16,0-22-16,0 0 0,0 0 16,0 0-16,0 1 15,-21-22 1,21-22-16,0 1 16,0 0-16,0 0 0,0 0 15,0-22-15,21 1 0,0 0 0,-21 21 16,21-22-16,-21 1 0,21 0 0,0 20 15,1 1-15,-1 0 0,-21 0 16,21 0-16,0 21 0,0 0 0,0 0 16,1 0-16,-1 0 0,0 0 15,21 0-15</inkml:trace>
  <inkml:trace contextRef="#ctx0" brushRef="#br0" timeOffset="5473.54">12763 1503 0,'-21'0'16,"0"0"-16,0 0 16,0 0-16,0 0 0,-1 0 15,1 0-15,21 21 0,-21-21 16,0 21-16,0 22 0,0-22 0,-1 0 16,22 21-16,0-21 0,-21 22 0,21-1 15,0-21-15,0 22 0,0-22 16,0 0-16,0 0 0,0 0 0,21 0 15,1 1-15,20-1 16,-21-21-16,0 0 0,22 0 16,-1 0-16,-21-21 15,21 21-15,-20-22 0,-1 1 0,0-21 16,0 21-16,0-22 0,-21 22 16,0-21-16,0 0 0,0-1 0,0 1 15,0 0-15,0 20 0,-21-20 0,0 21 16,0 0-16,0 21 0,-1 0 15,1 0-15,0 0 0,0 0 0,0 0 16,-22 0-16,22 0 0,21 21 16,-21 0-16,0 21 15,21-20-15,0-1 0,21 0 16,0-21-16,0 0 0</inkml:trace>
  <inkml:trace contextRef="#ctx0" brushRef="#br0" timeOffset="5756.31">13335 1228 0,'0'-21'15,"0"42"-15,0-64 0,0 22 0,0 0 16,-21 21-16,0 42 16,21-20-1,-22 20-15,1-21 0,21 21 16,0 1-16,0 20 0,-21-20 0,21 20 15,-21-21-15,21 22 0,-21-1 16,21-20-16,-21 20 0,21-20 0,0-1 16,0 0-16,0-21 0,0 22 15,0-22-15,0 0 0,0 0 0,0 0 16,21-21 0,0 0-16,0-21 0,0 0 15,0 0-15,1 0 0,20-22 0</inkml:trace>
  <inkml:trace contextRef="#ctx0" brushRef="#br0" timeOffset="6004.17">13695 1101 0,'0'0'0,"21"-21"0,-21-1 0,0 1 16,0 0-16,0 42 16,0 0-16,-21 22 15,21-1-15,-21 0 0,21 1 16,-22 20-16,22-20 0,0 20 0,0 1 15,-21-1-15,21 1 0,0-1 16,-21-21-16,21 22 0,0-22 0,0 1 16,-21-1-16,21-21 0,0 21 15,-21-20-15,21-1 0,0 0 16,0-42 15,21 0-31,0-1 0,0 1 0</inkml:trace>
  <inkml:trace contextRef="#ctx0" brushRef="#br0" timeOffset="6464.06">14859 1080 0,'0'0'16,"0"-22"-16,0 1 0,0 42 31,0 1-31,0 20 0,0 0 0,0 1 16,0-1-16,0 21 0,0-20 16,0 20-16,-21 43 0,0-64 15,21 1-15,-22 20 0,1-20 16,21-1-16,-21 0 0,21-21 0,-21 22 15,0-22-15,21 0 0,0 0 16,0 0-16,21-21 31,0-21-31,0 0 0,0 0 0,1 0 16</inkml:trace>
  <inkml:trace contextRef="#ctx0" brushRef="#br0" timeOffset="6763.89">15071 1524 0,'21'-21'0,"-42"42"0,42-63 15,-42 63 1,21 21-16,-22-21 0,1 1 16,21 20-16,-21 0 0,0 1 15,0-1-15,21-21 0,0 21 0,0 1 16,0-22-16,0 0 0,0 0 16,0 0-16,21 1 0,-21-1 15,21-21-15,21 0 0,-20 0 16,20 0-16,-21 0 0,21 0 0,1 0 15,-1-21-15,-21-1 0,22 1 0,-22-21 16,0 21-16,0-22 0,-21 1 16,0 0-16,0-1 0,0 22 0,0-21 15,-21 21-15,0 0 0,0-1 16,-22 1-16,22 21 0,0 0 0,0-21 16,0 21-16,-1 0 15,1 0-15,0-21 16</inkml:trace>
  <inkml:trace contextRef="#ctx0" brushRef="#br0" timeOffset="6979.65">14541 1439 0,'22'0'31,"-1"0"-31,21 0 0,0 0 15,1 0-15,-1-21 0,22 21 0,-22 0 16,21 0-16,1 0 0,-1-21 16,1 21-16,-1 0 0,-20 0 0,-1 0 15,0 0-15,-20 0 0,20 0 16,-21-21-16,0 21 0,0 0 16</inkml:trace>
  <inkml:trace contextRef="#ctx0" brushRef="#br0" timeOffset="7457.38">16446 1630 0,'0'0'16,"0"-21"-16,0 0 0,0-1 0,0 1 15,22 0-15,-22 0 16,0 0-16,0 42 31,21 0-31,-21 21 0,21 1 16,-21-1-16,0 22 0,21-1 15,-21 1-15,0 20 0,0-20 0,0 20 16,0 1-16,0 0 0,-21-1 0,0 22 16,0 0-16,-1-21 0,1-1 15,0 22-15,0-21 0,0-22 0,0 22 16,-22-21-16,22-1 0,21-21 15,-21 22-15,21-43 0,-21 21 16,21-20-16,0-44 16,0-20-16,0 21 15,0-21-15,0-1 0</inkml:trace>
  <inkml:trace contextRef="#ctx0" brushRef="#br0" timeOffset="7775.2">16129 1799 0,'0'-42'0,"0"84"0,0-126 0,0 62 16,0-20-16,21 21 0,21 0 15,43-43-15,-21 43 16,-1 0-16,1 0 0,20 0 0,86 21 16,-86 0-16,-20 0 0,-1 0 15,1 0-15,-22 21 16,-21 0-16,0 21 0,-21-21 0,0 22 15,-21-1-15,0-21 0,-21 22 16,-1-1-16,1-21 0,-64 43 16,64-43-16,-22 0 0,22 0 15,0 0-15,21-21 0,-22 21 0,22-21 16,-21 22-16,21-22 0,-1 0 16,22-22-1,0 1-15,22 0 16,-1 0-16,21 21 15</inkml:trace>
  <inkml:trace contextRef="#ctx0" brushRef="#br0" timeOffset="8903.77">17695 1588 0,'0'-22'0,"0"44"0,0-65 0,0 22 16,-21 21-16,0-21 0,-21 0 15,20 0-15,1 21 0,0 0 0,-21 0 16,21 0-16,-22 0 0,22 0 16,-21 21-16,21-21 0,-22 42 0,22-21 15,-21 22-15,21-22 0,-1 21 16,-20 0-16,21 1 0,21-1 0,0-21 16,-21 22-16,21-22 0,0 21 15,0-21-15,0 0 0,21-21 16,-21 22-16,42-22 0,-21 0 0,1 0 15,-1 0-15,21 0 0,0-22 16,-20 22-16,20-21 0,0 0 0,1-21 16,-22 21-16,21-22 0,-21 1 15,22 0-15,-22-1 0,0 1 0,0 21 16,-21-22-16,21 22 0,-21 0 16,21 0-16,-21 63 31,0-21-31,0 1 0,0 20 15,0-21-15,0 21 16,0-20-16,-21 20 0,21 0 0,0-21 16,0 22-16,0-22 0,0 0 15,0 0-15,0 0 0,0 1 0,21-22 16,1 0-16,-1 0 0,0 0 16,0 0-16,0 0 0,0 0 0,1-22 15,-1 22-15,0-21 0,0-21 16,21 21-16,-20 0 0,-1-22 15,0 1-15,0 21 0,0-22 0,0 22 16,1 0-16,-22 0 0,21 0 16,-21 42-1,0 21 1,0-21-16,0 1 0,0-1 16,-21 21-16,21-21 0,0 22 15,0-22-15,0 0 0,0 21 0,0-21 16,0 1-16,0-1 0,21 0 15,0-21-15,0 21 0,0-21 0,0 0 16,22 0-16,-1 0 0,0 0 16,1 0-16,-1 0 0,0 0 0,1-21 15,-1 0-15,0 0 16,1-22-16,-1 22 0,-21-21 0,0-22 16,22 22-16,-22-22 0,0 1 15,0-1-15,-21 1 0,0-1 0,21 1 16,-21-1-16,0 22 0,0-21 15,0 20-15,0 1 0,0 21 0,0 0 16,0-1-16,-21 44 16,0-1-16,21 0 15,-21 21-15,0 1 0,21-1 16,0 0-16,-21 1 0,21 20 0,-22-21 16,22 22-16,0-1 0,0 1 15,0-22-15,0 22 0,0-22 16,0 22-16,0-22 0,0-21 15,22 21-15,-1-20 0,-21-1 0,21 0 16,0 0-16,21-21 0,-20 0 16,-1 0-16,0 0 0,0 0 0,0 0 15,0-21-15,1 0 0,-1 0 16,0-1-16,0 1 0,0-21 16,-21 21-16,21-22 0,1 1 0,-22 0 15,0 21-15,21-22 0,-21 22 16,21 0-16,-21 42 15,0 0-15,0 0 16,0 1-16,-21-1 0,21 0 16,-21 0-16,21 21 0,0-20 15,0-1-15,0 0 0,0 0 16,0 0-16,0-42 47,21 21-47,-21-21 0,0-21 0,0 20 15</inkml:trace>
  <inkml:trace contextRef="#ctx0" brushRef="#br0" timeOffset="9073.06">19283 1334 0,'0'0'0,"0"-22"16,-21 22 15,21 22 0,0-1 0</inkml:trace>
  <inkml:trace contextRef="#ctx0" brushRef="#br0" timeOffset="9251.95">18627 1482 0,'0'0'0,"-22"0"0,1 0 16,0 21-16,42-21 31,0 0-31,1 0 0,-1 0 16,21 0-16,0 0 0,1 0 16,-1 0-16,0 0 0,1 0 0,20 0 15,-20 0-15</inkml:trace>
  <inkml:trace contextRef="#ctx0" brushRef="#br0" timeOffset="10235.81">19643 1545 0,'0'0'0,"0"-21"16,0 0-1,-22 21-15,1 0 16,0 0-16,0 0 0,0 0 16,0 21-16,-1 0 0,1 0 15,0 1-15,21 20 0,-21 0 0,21-21 16,-21 22-16,21-1 16,0-21-16,0 22 0,-21-22 0,21 21 15,0-21-15,0 0 0,0 1 16,21-1-16,0-21 0,-21 21 0,42-21 15,-21 0-15,1 0 0,20 0 16,0 0-16,-21 0 0,22 0 0,-1-21 16,-21 0-16,22-1 0,-1 1 15,-21 0-15,0 0 0,0-21 0,22-1 16,-22 22-16,-21-21 0,21-1 16,0 1-16,-21 21 0,21 0 0,-21 0 15,0-1-15,0 44 31,-21-1-31,0 0 16,0 21-16,21-21 0,0 22 0,-21-22 16,21 21-16,0-21 0,0 22 15,0-22-15,0 0 0,0 0 0,0 0 16,0 1-16,21-22 0,0 21 16,0-21-16,0 0 0,1 0 15,-1 0-15,0-21 0,0-1 16,21 22-16,-20-21 0,-1 0 0,0-21 15,0 21-15,21-22 0,-20 1 16,-1 0-16,0 20 0,21-20 16,-21 0-16,1 21 0,-1-1 0,-21 1 15,0 0-15,0 42 32,0 0-32,0 22 0,0-22 15,-21 0-15,21 21 0,0-20 0,0 20 16,0-21-16,0 0 0,0 22 15,0-22-15,0 0 0,0 0 0,21 0 16,-21 0-16,21-21 0,0 22 16,21-22-16,-20 0 0,-1 0 0,21 0 15,-21 0-15,0 0 16,22-22-16,-22 1 0,0 0 0,0 0 16,0 0-16,22-22 0,-22 1 15,0 0-15,0-22 0,0 1 0,-21 20 16,22-20-16,-1-22 0,-21 22 15,0-1-15,0 22 0,0-22 0,0 22 16,0 21-16,0 0 0,0 0 16,0-1-16,0 44 15,-21-1-15,-1 0 0,1 21 16,0 1-16,21-1 0,-21 0 0,21 22 16,-21-22-16,21 22 15,-21-22-15,21 21 0,0 1 0,0-22 16,0 1-16,0-1 0,0 0 15,0 1-15,0-1 0,21-21 0,0 0 16,0 0-16,0 1 0,0-22 16,1 0-16,-1 0 0,0 0 0,0 0 15,21 0-15,-20 0 0,20 0 16,0 0-16,1-22 0,-22 1 0,21 0 16,0 0-16</inkml:trace>
  <inkml:trace contextRef="#ctx0" brushRef="#br0" timeOffset="10657.26">21484 1693 0,'0'0'0,"0"-42"0,0 21 0,0 0 0,0 0 16,-21-1-16,0 1 0,0 0 16,-1 21-16,1 0 0,0 0 0,0 0 15,0 0-15,0 0 0,-1 0 16,1 21-16,0 0 0,0 22 0,-21-22 16,42 21-16,-22-21 0,1 22 15,21-22-15,-21 21 0,21-21 0,0 22 16,0-22-16,0 0 0,0 0 15,0 0-15,21 1 0,0-1 16,1-21-16,-1 0 16,0 0-16,0 0 0,0 0 0,0-21 15,1-1-15,-1 1 0,0 0 16,0 0-16,0-21 0,0 20 16,-21-20-16,22 0 0,-22-1 0,21 22 15,-21-21-15,0 21 0,0 0 16,0-1-16,0 44 15,-21-1 1,-1 0-16,22 0 0,-21 21 0,21-20 16,0 20-16,0-21 0,0 0 15,0 22-15,0-22 0,0 0 0,0 0 16,0 0-16,0 0 0,0 1 16,21-1-16,1-21 0,-1 0 15,0 0-15,0 0 0,0 0 16,0 0-16,1 0 0,20-21 15,-21-1-15,0 1 0</inkml:trace>
  <inkml:trace contextRef="#ctx0" brushRef="#br0" timeOffset="11051.66">21780 1630 0,'-21'-21'0,"42"42"0,-63-42 0,42 0 15,0-1-15,21 22 16,0 0-1,1 0-15,-1 0 0,0 0 0,21 0 16,-21 0-16,22 22 16,-22-1-16,21 0 0,-21 0 0,1 0 15,-1 22-15,-21-22 0,0 21 16,0 0-16,0-20 0,0 20 0,0-21 16,0 21-16,-21-20 0,21-1 15,-22 0-15,1 0 0,0-21 16,0 0-16,0 0 15,21-21 1,0 0-16,0 0 16,21-22-16,0 22 0,0-21 0,0-1 15,1 1-15,20 0 0,0-1 16,-21-20-16,22 21 0,-22-1 16,21 22-16,-21-21 0,22 21 0,-22-1 15,0 22-15,0-21 0,0 21 16,1 0-16,-1-21 31</inkml:trace>
  <inkml:trace contextRef="#ctx0" brushRef="#br0" timeOffset="11775.55">23707 1376 0,'84'-21'15,"-41"0"-15,20-1 16,-21 22-16,1-21 0,20 0 0,-20-21 16,-22 21-16,0-1 15,-21 1-15,0 0 0,-21 0 0,0-21 16,-22 20-16,-20 22 0,-1-21 15,-20 21-15,-1 0 0,0 0 0,1 0 16,20 0-16,-21 21 0,22 1 16,-1-1-16,22 21 0,0-21 0,-1 22 15,22-22-15,21 21 0,0 0 16,0-20-16,0 20 0,0-21 0,21 0 16,-21 0-16,43 1 15,-22-1-15,0 0 0,0 0 0,0-21 16,1 0-16,-1 21 0,0-21 15,-42 0 17,0 0-17,21-21 1,0 0 15,-22 21-15</inkml:trace>
  <inkml:trace contextRef="#ctx0" brushRef="#br0" timeOffset="12492.96">23304 1503 0,'0'21'63,"0"0"-17,22-21-14,-22 21-32,21-21 0,0 22 15,0-22-15,0 0 0,0 0 16,22 0-16,-22 0 16,0 0-16,0 0 0,22 0 15,-22 0-15,0 0 0,0 0 16,0 0-16,-63 0 31,21 0-31,0 0 16,-1 0-16,-20 0 0,0 0 15,21 0-15,-22 0 0,22 21 0,-21 0 16,21 0-16,-1 0 0,1 0 16,-21 22-16,21-22 0,0 21 15,21-21-15,-22 22 0,1-22 16,21 21-16,0-21 0,0 22 0,0-22 15,0 0-15,0 0 0,21-21 16,1 21-16,-1 1 0,21-22 0,-21 0 16,22 0-16,-1 0 0,21 0 15,-20 0-15,20-22 0,43-20 16,-42 21-16,-1-21 0,1 20 16,-1-20-16,-21 0 0,1-22 0,-1 22 15,0-22-15,-20 1 0,-1 21 16,0-22-16,0 1 0,-21 20 15,21-20-15,-21-1 0,0 22 16,0-22-16,0 22 0,0 0 0,0 21 16,0-22-16,0 22 15,0 42-15,0 22 16,0-1-16,0 0 0,0 1 16,0 20-16,-21 1 0,0-22 0,21 21 15,-21 1-15,21-1 0,-21 1 16,-1-22-16,22 22 0,0-22 0,0 0 15,0 1-15,0-1 0,0 0 16,0-20-16,0-1 0,0 0 0,0 0 16,0 0-16,22-21 15,-1 0-15,0 0 16,0 0-16,-21-21 16,0 0-16,21 0 0,0 0 0,-21-1 15</inkml:trace>
  <inkml:trace contextRef="#ctx0" brushRef="#br0" timeOffset="13487.81">24236 1842 0,'21'21'15,"0"-21"1,0 0-16,0 0 16,1 0-16,-1 0 0,0 0 15,0 0-15,0 0 0,0-21 16,1-1-16,-1 22 0,0-21 15,-21 0-15,0 0 0,0 0 16,0 0-16,-21-1 16,0 22-16,-1 0 0,1 0 15,0 0-15,-21 0 0,21 22 16,-1-1-16,-20 0 0,21 0 0,0 0 16,0 0-16,21 1 0,0 20 15,-22-21-15,22 0 0,0 0 0,0 1 16,0-1-16,22-21 0,-22 21 15,21-21-15,21 0 0,-21 0 0,0 0 16,22 0-16,-1 0 16,-21 0-16,22 0 0,-1-21 0,0 0 15,1 21-15,-22-22 0,21 1 16,0 0-16,-20-21 0,-1 21 0,0-1 16,0-20-16,0 21 0,0-21 15,-21 20-15,0 1 0,0 0 16,0 42-1,-21 0 1,21 1-16,0-1 0,0 0 16,-21 0-16,21 21 0,-21-20 0,21-1 15,0 21-15,-21-21 0,21 0 16,0 1-16,0-1 0,0 0 16,0 0-16,0 0 0,0-42 46,0 0-30,0 0-16,0 0 0,0-1 0,21 1 16,0-21-16,-21 21 0,21-22 15,0 22-15,1-21 0,-1 21 0,0 0 16,0-1-16,0 1 0,0 21 16,22 0-16,-22 0 15,0 0-15,0 21 16,-21 1-16,0-1 0,0 0 15,0 0-15,0 0 0,0 0 16,0 22-16,0-22 0,0 0 0,0 0 16,-21 0-16,21 1 15,0-1-15,-21-21 16,0 0 0,21-21-1,0-1-15,0 1 16,0 0-16,0 0 0,0 0 15,21-22-15,0 1 0,0 21 16,22-21-16,-22-1 0,21 22 0,-21-21 16,22 21-16,-22-1 0,0 22 15,21 0-15,-21 0 0,1 0 0,-1 0 16,-21 22-16,21-1 16,-21 0-16,0 0 0,0 21 0,0-20 15,0 20-15,-21 0 0,21-21 16,-21 1-16,-1 20 0,1-21 0,21 0 15,-21 0-15,21 1 0,-21-22 16,21 21-16,-21-21 0,21 21 16,0-42 15,21 0-31,0-1 0,-21 1 16,21 0-16,0 0 0</inkml:trace>
  <inkml:trace contextRef="#ctx0" brushRef="#br0" timeOffset="14290.26">25463 1715 0,'0'21'0,"22"-21"15,-1 0 1,0 0 0,0 0-16,0 0 0,0 0 15,1-21 1,-1 21-16,-21-22 0,0 1 0,21 21 15,-21-21-15,0 0 16,0 0 0,-21 21-1,0 0-15,-1 21 0,22 0 16,-21-21-16,21 21 0,0 0 16,0 1-16,-21 20 0,21-21 15,0 0-15,0 0 0,0 1 0,0-1 16,0 0-16,0 0 15,21-21-15,0 21 16,1-21-16,-1 0 0,0 0 0,0 0 16,0 0-16,22 0 0,-22-21 15,21 21-15,-21-21 0,0 0 0,1 0 16,20-22-16,0 1 16,-42 0-16,0 20 0,0 1 15,0 0-15,0 0 0,0 0 16,0 42 15,0 0-31,0 0 0,-21 0 0,21 1 16,-21 20-16,0-21 0,21 0 15,0 0-15,0 22 0,-21-22 16,21 0-16,-22 0 0,22 0 16,-21 1-16,21-1 0,0 0 15,-21-21-15,21-21 47,0 0-47,0-1 0,0 1 16,21 0-16,-21 0 0,21-21 15,22 20-15,-22-20 0,0 0 0,21-1 16,-20 22-16,20-21 0,0 21 16,-21 0-16,22-1 0,-22 22 15,0 0-15,0 0 0,0 0 0,1 0 16,-22 22-16,21-1 0,-21 21 15,0-21-15,0 22 0,0-22 16,0 85-16,-21-85 16,21 0-16,-22 0 0,22 0 15,-21 0-15,21 1 0,0-1 0,-21-21 16,21 21-16,-21-21 16,21-21 15,0 0-31,0-1 0,21 1 15,0 0-15,-21 0 0,21 0 16</inkml:trace>
  <inkml:trace contextRef="#ctx0" brushRef="#br0" timeOffset="14643.78">26712 1080 0,'0'0'0,"0"-22"15,0 44 17,-21-1-32,0 0 15,21 21-15,-21-21 0,0 22 16,21-1-16,-22 0 0,1 1 0,0-1 16,21 0-16,-21 1 0,0 20 15,21-20-15,0-1 0,-21 21 0,21-20 16,-22-1-16,22 0 0,0 1 15,0-22-15,0 21 0,0-21 0,0 1 16,0-1-16,0 0 0,0 0 16,22-21-1,-1 0-15,0 0 16,-21-21-16,21 21 0,0-21 0,0 0 16,1-1-16,-22 1 0,42 0 15,-21 0-15,0 0 0,0 0 16,1-1-16,-1 1 0</inkml:trace>
  <inkml:trace contextRef="#ctx0" brushRef="#br0" timeOffset="14924.74">26564 1439 0,'-21'0'15,"42"0"-15,-63 0 0,42-21 0,0 0 31,21 21-15,0 0-16,0 0 0,0 0 0,1 0 16,-1 0-16,0-21 0,21 21 15,1 0-15,-22 0 16,0 0-16,0 0 16,-42 0 46,0 0-62</inkml:trace>
  <inkml:trace contextRef="#ctx0" brushRef="#br0" timeOffset="16303.82">1672 3704 0,'0'0'0,"0"-21"0,0 0 16,0 0-1,0 0 1,0-1-1,0 1 1,0 0-16,0 0 16,21 21-16,0 0 15,1 0-15,-1 0 16,0 0-16,21 21 0,-21 0 16,1 0-16,-1 22 0,0-1 15,0-21-15,-21 43 0,0-22 0,0 0 16,0 22-16,0-1 0,-21 1 15,-21-22-15,20 22 0,-20-1 0,-21-20 16,20-1-16,-20 0 0,-1 1 16,22-22-16,-22 21 0,22-42 0,0 21 15,-1-21-15,22 0 0,0 0 16,-21-21-16,42 0 0,-21 0 16,21-22-16,-22 22 0,22-21 0,0 0 15,0-1-15,0-20 16,0 20-16,0 1 0,22 0 15,-1 21-15,0-22 0,0 22 0,0 0 16,22 21-16,-22 0 0,0 0 16,21 0-16,-21 21 0,1 0 0,20 22 15,-21-22-15,0 21 0,0 0 16,-21 22-16,22-22 0,-22 1 16,21-1-16,-21 0 0,0-21 0,0 22 15,0-22-15,0 21 0,0-21 16,0 1-16,21-22 0,-21 21 15,21-21 1,0 0-16,-21-21 16</inkml:trace>
  <inkml:trace contextRef="#ctx0" brushRef="#br0" timeOffset="16485.77">2074 4022 0,'21'0'32,"1"0"-1,-1 0-31,0 0 0,0 0 16</inkml:trace>
  <inkml:trace contextRef="#ctx0" brushRef="#br0" timeOffset="17093.2">3111 3704 0,'0'0'16,"22"0"-16,-22-21 16,-22 42-1,22 0 1,0 1-16,0-1 0,-21 0 15,21 21-15,-21-21 0,21 22 16,0-1-16,-21 0 0,0 1 0,0 20 16,21-20-16,-22-1 0,1-21 15,21 21-15,-21-20 0,21 20 0,-21-21 16,21 0-16,0-42 31,21 0-31,0 0 16,-21 0-16,21-22 0,1 1 0,-1 21 15,-21-22-15,21 1 16,0 0-16,0-1 0,0 22 0,22-42 16,-22 63-16,0 0 15,0 0-15,0 21 16,-21 0-16,22 21 16,-22-20-16,21 20 0,-21-21 0,0 21 15,21 1-15,-21-1 0,21-21 16,-21 0-16,21 22 0,0-22 0,1 0 15,-22 0-15,21-21 0,21 0 16,-21 0-16,0 0 0,22 0 0,-1 0 16,-21-21-16,22 21 0,-1-21 15,0-21-15,43-43 16,-64 43 0,-21-22-16,0 22 0,0-1 0,0 1 0,0 0 15,0-1-15,0 1 0,-21 21 16,0 0-16,21 0 0,-21-1 0,21 1 15,-22 21 1,22 21 0,0 1-16,0-1 15,22 0-15,-1 0 0,0-21 16,0 0-16</inkml:trace>
  <inkml:trace contextRef="#ctx0" brushRef="#br0" timeOffset="17594.91">4530 3641 0,'0'0'0,"0"-21"15,-22 21 1,1 0-16,21 21 16,-21-21-16,21 21 0,0 0 15,0 21-15,-21-20 0,21-1 16,0 21-16,-21 0 0,21-20 0,0 20 15,-21 0-15,21 1 0,0-1 16,-22 43-16,22-22 16,0-42-16,0 0 0,0 1 15,0-1-15,0-42 32,0-1-32,0 1 0,0-21 15,0 0-15,22-1 0,-1 1 16,-21 0-16,42-64 0,-42 63 15,21-20-15,0 21 16,1-22-16,-1 22 0,0-1 0,0 1 16,0 0-16,0 42 0,1-21 15,-1 21-15,0 0 0,21 42 16,-21-21-16,1 0 0,-1 22 16,0-1-16,0 0 0,0 1 0,0 41 15,-21-41-15,0-1 16,0 21-16,0-41 0,22 20 0,-22 0 15,0 1-15,0-22 0,0 21 16,0-21-16,0 0 0,0 1 0,-22-22 16,1 21-16,0-21 15,0 0-15,0 0 0,0 0 16,-1-21-16</inkml:trace>
  <inkml:trace contextRef="#ctx0" brushRef="#br0" timeOffset="17777.81">4297 3895 0,'21'0'31,"0"0"-31,0 0 16,22 0-16,-1 0 0,0 0 16,22 0-16,-22 0 0,22-21 0,-22 21 15,21 0-15,1-22 16,-22 22-16,22 0 0,-22-21 0,0 0 15,1 21-15</inkml:trace>
  <inkml:trace contextRef="#ctx0" brushRef="#br0" timeOffset="18209.06">5715 3641 0,'0'0'15,"0"-21"1,-21 21-1,0 0-15,-1 0 0,1 0 0,0 0 16,-21 0-16,21 0 0,-1 21 16,1-21-16,-21 21 0,21 0 15,0 0-15,-1 0 0,1 1 0,0-1 16,0 0-16,21 0 16,0 0-16,0 0 0,21 1 15,0-1-15,0-21 0,1 21 16,-1-21-16,21 21 0,-21-21 0,0 21 15,22-21-15,-22 21 0,21-21 16,-21 22-16,1-22 0,20 21 0,-21-21 16,0 21-16,-21 0 0,0 0 15,0 0-15,0 1 16,-42-22-16,21 21 0,0 0 0,-1-21 16,-20 21-16,21-21 0,-21 21 15,20-21-15,1 21 0,0-21 16,0 0-16,0 22 0,0-22 0,-1 0 15,1 0-15,0 0 0,0 0 16,0 0 0,0 0-16,21-22 15,0 1-15</inkml:trace>
  <inkml:trace contextRef="#ctx0" brushRef="#br0" timeOffset="18786.79">7599 3048 0,'21'0'16,"0"0"-16,21 0 0,1-21 0,-1 21 16,22 0-16,-1 0 0,1-21 15,147 0-15,-147-1 16,-1 22-16,-20 0 0,20 0 16,-21 0-16,-20 0 0,-1 0 0,0 0 15,-42 0 1,0 0-16,-1 22 15,1-22-15,0 21 0,0-21 0</inkml:trace>
  <inkml:trace contextRef="#ctx0" brushRef="#br0" timeOffset="19052.65">8107 3112 0,'0'0'0,"-21"0"16,-1 21-1,22 0-15,-21 0 0,21 0 0,0 0 16,0 22-16,0-1 0,0 0 16,-21 64-16,21-42 15,-21-22-15,21 22 0,0-22 0,0 21 16,-21-20-16,21 20 0,-21-20 16,21-1-16,0 0 0,0-21 0,0 22 15,0-22-15,0 0 0,0 21 16,21-63 15,0 0-31,0 0 0</inkml:trace>
  <inkml:trace contextRef="#ctx0" brushRef="#br0" timeOffset="19408.43">8424 3556 0,'0'0'0,"0"21"15,0 0 1,0 1-16,0-1 0,0 0 0,0 21 16,0-21-16,-21 22 0,21-22 15,0 0-15,0 21 0,0 1 16,0 20 0,0-42-16,0 1 0,21-22 0,0 0 15,1 0-15,20 0 0,-21 0 16,21-22-16,1 22 0,-1-21 0,0 0 15,22-21-15,-22 21 0,1-1 16,-22-20-16,21 21 0,-21 0 16,-21-22-16,0 22 0,0-21 0,0 21 15,-21-22-15,-21 22 0,21 0 16,-1 0-16,1 0 0,0 0 0,-21 21 16,21 0-16,-1 0 0,1 0 15,0 0-15,21 21 16,21-21-1</inkml:trace>
  <inkml:trace contextRef="#ctx0" brushRef="#br0" timeOffset="19784.22">10922 3302 0,'0'0'0,"-21"0"0,0-21 15,-1 21-15,-20-21 0,42 0 16,0-1-16,0 1 15,21 21-15,0 0 0,22-21 16,-1 21-16,0 0 0,1 0 16,-1 0-16,22-21 0,-1 21 15,-21 0-15,22 0 0,-22 0 0,22 0 16,-22-21-16,0 21 0,22 0 0,-43 0 16,21 0-16,1-21 0,-22 21 15,0 0-15,-63 0 16,21 0-1,-1 0-15</inkml:trace>
  <inkml:trace contextRef="#ctx0" brushRef="#br0" timeOffset="20021.09">11261 3154 0,'0'21'16,"0"0"-1,0 0-15,0 1 0,0-1 16,0 0-16,0 21 0,0 1 0,0-1 15,0 0-15,0 1 0,0-1 0,0 0 16,0 1-16,0-1 0,0 21 16,0-20-16,0-1 0,-22 0 0,1 1 15,0-22-15,0 21 0,21-21 16,-21 22-16,-22-22 16,43 0-16,0-42 15,0 0 1,0-22-16,22 22 0</inkml:trace>
  <inkml:trace contextRef="#ctx0" brushRef="#br0" timeOffset="20516.8">11917 3598 0,'42'0'0,"-84"0"0,126-21 0,-62 0 15,-1 21-15,0-21 0,0 0 16,-21 0-16,0-1 15,-21 22-15,0 0 0,0-21 16,-1 21-16,-20 0 0,21 0 0,-21 0 16,-1 0-16,22 21 0,-21-21 0,21 22 15,-22-1-15,1 21 0,21-21 16,0 22-16,-1-1 0,1-21 0,0 21 16,0 1-16,21-1 0,-21-21 15,21 22-15,0-22 0,0 42 16,0-42-16,21-21 0,0 22 15,0-22-15,0 0 0,1 0 16,-1 0-16,21 0 0,-21-22 0,22 22 16,-1-21-16,0 0 0,-21 0 15,22 0-15,-22-22 0,21 22 0,-21-21 16,1 21-16,-1-22 0,0 1 16,-21 0-16,21-1 0,-21 1 15,0 0-15,0 21 0,0-1 16,0 44-1,0-1-15,-21 21 0,21 0 16,0-20-16,0 20 0,0-21 16,0 21-16,0-20 0,0-1 0,0 21 15,21-21-15,0 0 16,0 1-16,1-1 0,-1 0 0,0-21 16,0 21-16,21-21 0,-20 0 15,20 0-15,-21 0 0,21 0 0,1-21 16,-22 21-16,21-21 0</inkml:trace>
  <inkml:trace contextRef="#ctx0" brushRef="#br0" timeOffset="21337.04">12785 3048 0,'0'0'16,"0"-42"-16,21 21 0,-21-1 0,0 1 15,0 42 1,0 1-16,0 20 0,0 0 15,0 1-15,-21-1 0,-1 21 0,22 1 16,0-1-16,-21 1 0,0-1 16,21 1-16,-21-22 0,21 64 15,0-64-15,-21 1 0,21-22 0,-21 21 16,21-21-16,-22 1 0,22-1 16,0 0-16,0 0 0,0-42 31,0 0-16,0 0-15,0-22 0,22 22 16,-1-21-16,0 21 0,0-22 16,0 1-16,22 0 0,-22-1 0,21 1 15,-21 21-15,22-22 0,-22 22 16,21 0-16,-21 21 0,0 0 0,1 0 16,-1 0-16,0 0 0,0 21 15,-21 0-15,0 1 16,-21-1-16,0-21 0,0 21 15,-1 0-15,1-21 0,-21 21 0,0-21 16,20 21-16,-20-21 0,21 22 16,-21-22-16,20 0 0,-20 0 0,21 0 15,0 0-15,0 0 0,-1 0 16,22 21 0,-21-21-16,21 21 0,0 0 15,0 0-15,0 0 16,0 1-16,0-1 0,21-21 0,-21 21 15,22 0-15,-1 0 0,-21 0 16,21 1-16,0-1 0,0-21 0,0 21 16,1 0-16,-1 0 0,0-21 15,21 21-15,-21-21 0,22 0 0,-1 0 16,0 0-16,1 0 0,-1 0 16,22 0-16,-22 0 0,21-21 15,-20 0-15,20 0 0,-20 0 0,-1 0 16,0-1-16,-21 1 0,22 0 15,-22-21-15,0 21 0,0-22 0,-21 22 16,0-21-16,0 21 0,0-1 16,0 1-16,0 0 0,-21 21 15,0 0-15,0 0 0,0 21 0,-1 0 16,1 1-16,-21 20 16,42 0-16,0-21 0,-21 22 0,21-22 15,0 0-15,0 0 0,0 0 16,0 22-16,0-22 0,21 0 0,0-21 15,-21 21-15,21 0 0,0-21 16,22 0-16,-22 22 0,0-22 16,0 0-16,0 0 0,1-22 0,-1 22 15,0-21-15,-21 0 0,21 0 16</inkml:trace>
  <inkml:trace contextRef="#ctx0" brushRef="#br0" timeOffset="22120.4">14901 3281 0,'21'0'15,"-42"0"-15,42-21 0,1 21 0,-22-21 16,21 21-16,-21-22 0,21 22 16,-21-21-16,21 21 0,0-21 0,0 0 15,1 21-15,20-21 0,-21 0 16,21-1-16,1 1 0,-1 0 0,-21 0 15,22 0-15,-1-22 0,-21 22 16,0 0-16,-21-42 16,-21 41-16,-21 22 0,-1 0 15,-20 0-15,21 0 0,-43 0 16,21 22-16,1-1 0,-1 0 0,1 0 16,-1 0-16,1 0 0,21 22 15,-1-1-15,22-21 0,0 22 0,21-1 16,0 0-16,0 22 0,0-22 15,21 0-15,0 1 0,22-1 0,-1 0 16,0 1-16,1-22 0,20 21 16,1 1-16,-1-22 0,1 21 15,-22-21-15,0 0 0,1 22 16,-22-22-16,-21 0 0,0 0 0,0 0 16,-43 1-16,1-22 0,0 21 0,-1 0 15,-20-21-15,21 0 0,-22 0 16,1 0-16,20 0 0,-20 0 0,20 0 15,1-21-15,0 0 0,-1-1 16,1 1-16,21 0 0,0 0 0,0-21 16,-1 20-16,22 1 0,0 0 15,0 0-15,0 0 0,0 0 0,22 21 16,-1-22-16,0 22 0,0 0 16,21-21-16,-20 21 0,20 0 0,-21 0 15</inkml:trace>
  <inkml:trace contextRef="#ctx0" brushRef="#br0" timeOffset="23834.43">15579 3514 0,'0'0'0,"0"-21"16,0-1-16,0 1 15,-22 21-15,1 0 16,0 0-16,0 0 15,0 0-15,0 0 0,21 21 16,-22 1-16,1-1 0,21 21 0,-21-21 16,21 22-16,0-22 0,0 21 15,0-21-15,-21 22 0,21-22 0,0 0 16,0 21-16,0-21 0,0 1 16,0-1-16,0 0 0,0 0 0,21-21 15,0 21-15,0-21 0,1 0 16,-1 0-16,21 0 0,-21 0 0,22-21 15,-22 21-15,21-21 0,0 0 16,-20 0-16,20-1 0,0 1 0,-21-21 16,22 21-16,-1-22 15,-21 22-15,0-21 0,1 21 0,-22 0 16,0-22-16,0 22 0,0 0 16,0 0-16,-22 21 15,1 0-15,0 0 0,0 21 16,21 0-16,-21-21 0,21 42 15,0-20-15,0-1 0,0 0 16,0 0-16,21 0 0,0 0 16,0 1-16,0-1 0,1 0 0,-1 0 15,0-21-15,0 21 0,0 0 16,-21 1-16,21-22 0,1 21 0,-1 0 16,21-21-16,-21 0 15,22 0-15,-22 0 0,21 0 0,-21 0 16,22 0-16,-1 0 0,0-21 15,1 0-15,-1 21 0,0-22 16,1 1-16,-1 0 0,0-21 0,-21 21 16,22-1-16,-22 1 0,-21-21 15,0 21-15,0 0 0,0-1 0,0 1 16,0 0-16,0 0 0,0 0 16,-42 21-1,20 0-15,1 0 0,0 21 16,0-21-16,0 21 15,21 0-15,-21 0 0,21 22 0,-22-22 16,22 0-16,0 0 0,0 0 16,0 1-16,0-1 0,0 0 0,0 0 15,0 0-15,0 0 0,22 1 16,-1-22-16,0 0 0,0 21 0,21-21 16,-20 0-16,20 0 0,0 0 15,1 0-15,-22 0 0,21-21 0,0 21 16,1-22-16,-1 1 0,0 0 15,1 21-15,-22-21 0,0 0 16,0 0-16,0-1 0,-21-20 0,0 21 0,0 0 16,0 0-16,0-1 0,0 1 15,0 0-15,-21 21 16,0 0-16,0 21 16,0-21-16,21 21 0,-21 1 15,21-1-15,-22 0 0,22 0 16,-21 0-16,21 0 0,0 1 0,0-1 15,0 0-15,0 0 0,0 0 16,21 0-16,1 1 0,-1-22 0,0 21 16,0-21-16,0 0 0,22 0 0,-22 0 15,21 0-15,0 0 0,-20 0 16,20 0-16,0-21 0,1 21 0,-22-22 16,21 1-16,-21 21 0,0-21 15,1-21-15,-1 21 16,-21-1-16,21 1 0,-21-21 15,0 21-15,0 0 0,0-1 16,0 44 15,0-1-31,0 0 0,0 0 0,0 0 16,0 0-16,0 1 0,-21-1 16,21 0-16,-21 0 0,21 0 0,-22 0 15,22 1-15,0-1 16,0 0-16,0 0 0,-21-21 0,21 21 0,0-42 47,0 0-32,0 0-15,21 0 0,1-1 0,-22 1 16,21 0-16,0 0 0,21-21 0,-21 20 16,1 1-16,-1-21 0,42 0 15,-42 20-15,22 1 16,-22 0-16,0 21 0,0 0 0,0 0 15,1 0-15,-1 0 0,-21 21 0,0 0 16,0 1-16,0-1 0,0 0 16,0 0-16,0 21 0,0-20 0,0-1 15,0 0-15,0 0 16,0 0-16,0 0 0,0 1 0,0-1 16,0 0-16,0 0 15,21-21-15,0 0 0,0 0 16,0 0-16,1 0 0,-1 0 0,0 0 15,21-21-15,-21 21 0,22-21 16,-22 0-16,21-1 0,1 1 0,-1 0 16,-21 0-16,21-21 0,22-22 15,-22 22-15,-21-1 16,1 22-16,-22 0 0,0 0 16,-22 21-1,1 0-15,0 21 16,0-21-16,0 21 0,0 0 0,-1 1 15,1 20-15,21-21 0,0 0 16,0 0-16,0 22 0,0-22 0,0 0 16,0 0-16,21 0 0,-21 1 0,0-1 15,22 0-15,-22 0 16,21 0-16,-21 0 16,-21-21-1,-1 0-15,1 0 0,0 0 16,0 0-16,0 0 0,0 0 15,-1 0-15,22-21 0,-21 21 16,21-21 0,-21 21-16,21-21 0,0 0 15,0 0-15,21 21 0</inkml:trace>
  <inkml:trace contextRef="#ctx0" brushRef="#br0" timeOffset="24368.11">19029 3090 0,'0'0'0,"0"-21"0,0 0 16,0 0-16,-21 21 16,21 21-1,-22 0-15,1 22 16,21-1-16,-21 0 0,21 1 0,0-1 15,0 21-15,-21-20 0,21 20 16,-21-20-16,21-1 0,0 21 0,0-20 16,-21-1-16,21-21 0,-22 22 0,22-22 15,0 21-15,0-21 0,0 0 16,0 1-16,-21-1 0,21 0 16,0-42 15,0 0-31,0-1 15,0 1-15,21 0 0,-21-21 16,22 21-16,-1-1 0,0-20 16,21 21-16,-21-21 0,1 20 15,20-20-15,-21 21 0,0 0 0,22 0 16,-22 21-16,0 0 0,21 0 0,-21 0 16,1 0-16,-22 21 0,21 0 15,-21 0-15,0 0 0,0 0 0,0 1 16,0 20-16,0-21 0,0 0 15,0 0-15,-21 1 0,-1-1 0,1 21 16,0-21-16,21 0 16,-21 1-16,21-1 15,21-21 17,0-21-17</inkml:trace>
  <inkml:trace contextRef="#ctx0" brushRef="#br0" timeOffset="24788.9">19706 3556 0,'0'0'0,"-21"0"31,0 0-31,0 21 16,-1 0-16,1 1 0,0-1 0,-21 21 15,21 0-15,-1-20 0,1-1 16,21 21-16,-21-21 0,21 0 16,0 1-16,0-1 0,0 0 0,0 0 15,0 0-15,21-21 0,0 21 16,1-21-16,20 0 0,-21 0 0,0 0 16,22 0-16,-1 0 0,-21 0 15,21-21-15,-20 21 0,20-21 16,-21 0-16,0 0 0,0 0 15,1-1-15,-1-41 0,0 42 16,-21 0-16,0-22 0,0 1 0,0 21 16,0 0-16,0-22 0,-21 22 15,0 21-15,-1-21 0,1 21 0,0 0 16,0 0-16,-21 0 16,20 21-16,1-21 0,0 21 0,21 0 15,-21-21-15,21 22 0,-21-1 16,21 0-16,0 0 15</inkml:trace>
  <inkml:trace contextRef="#ctx0" brushRef="#br0" timeOffset="25150.69">20405 3196 0,'0'-21'15,"0"42"-15,0-63 0,21 21 0,-21 0 16,0-1-16,0 1 16,0 42-1,0 1-15,-21-1 16,-1 21-16,22-21 0,-21 22 16,21-1-16,-21 21 0,0-20 15,21-1-15,-21 22 0,21-22 0,0 0 16,-21 1-16,21-1 0,0 0 0,0 1 15,0-1-15,0-21 0,0 43 16,0-43-16,0 0 0,0 0 16,0 0-16,21 0 0,0-21 15,0 22-15,0-22 0,0 0 16,1 0-16,-1 0 0,0 0 16,0-22-16,0 1 0,0 0 15,1 0-15,-22 0 16,0 0-16,21-1 0,-21-20 0,0 21 15</inkml:trace>
  <inkml:trace contextRef="#ctx0" brushRef="#br0" timeOffset="25376.56">20193 3535 0,'0'0'0,"-21"0"15,42 0 1,21 0-1,-21 0-15,1 0 0,20 0 0,0 0 16,1 0-16,-1 0 0,0-21 16,-21 21-16,22 0 0,-22 0 15,0 0-15,0 0 0,0 0 0,-21-21 47</inkml:trace>
  <inkml:trace contextRef="#ctx0" brushRef="#br0" timeOffset="26543.62">21907 3429 0,'0'-21'0,"0"42"0,0-63 0,0 21 0,0-1 16,0 1-16,0 0 15,0 0-15,-42 21 0,0 0 16,21 0-16,-1 21 15,1 0-15,-21 0 0,21 1 16,-22-1-16,22 21 0,-21-21 16,21 22-16,0-1 0,-1 0 0,1-21 15,0 22-15,0-1 0,21-21 16,0 0-16,0 22 0,0-22 0,0 0 16,0 0-16,21-21 0,0 21 15,22-21-15,-1 0 0,-21 0 16,21 0-16,1 0 0,-1 0 0,0 0 15,1-21-15,20 0 16,-20 0-16,-1 0 0,-21 0 0,21-1 0,-20 1 16,-1-42-16,-21 20 15,0 22-15,0-21 0,-21 21 16,-22 0-16,22-22 0,-21 43 16,21-21-16,-22 21 0,1-21 0,21 21 15,0 0-15,-1 0 0,-20 21 16,42 0-16,0 0 15,0 1-15,21-22 16,0 0-16,1 21 0,-1-21 0,21 0 16,0 0-16,1 0 0,-1 0 15,0 0-15,1 0 0,20 0 16,-20-21-16,20-1 0,1 1 0,-1 0 16,-21 0-16,1 0 0,-1 0 15,-21 21-15,22-22 0,-43 1 0,0 0 16,0-21-16,0 21 15,0-1-15,-22 22 16,1 0-16,0 0 0,0 0 16,0 0-16,0 22 0,-1-1 15,22 21-15,-21-21 0,21 22 16,-21-1-16,21 21 0,0-20 0,0-1 16,0 22-16,0-22 0,0 21 15,0-20-15,0 20 0,-21 1 0,21-1 16,0 1-16,-21 20 0,21-20 0,-21-1 15,21 22-15,0-21 16,0-1-16,-22 1 0,1 20 0,21-20 16,0 20-16,-21-20 0,0-1 15,21 1-15,-21-1 0,0 1 0,-1-22 16,1 1-16,0-1 0,0 0 0,-21 22 16,20-43-1,1-21-15,0 21 0,0-21 0,0 0 0,0 0 16,-1-21-16,-20 0 0,21 0 15,0-1-15,0-20 0,-1 0 0,22-1 16,0-20-16,-21-64 0,21 63 16,0-20-16,0 20 0,21 1 15,1-22-15,-1 22 0,0-1 16,0 1-16,43-43 0,-22 42 16,-21 22-16,21-22 0,1 22 15,-22 0-15,21-1 0,1 1 0,20 21 16,-21-21-16,64-22 15,-42 43-15,-1-21 0,22 20 0,-22-20 16</inkml:trace>
  <inkml:trace contextRef="#ctx0" brushRef="#br0" timeOffset="27295.19">23770 3789 0,'-42'21'16,"21"-21"-16,42 0 31,0 0-31,0 0 0,21 0 0,-20 0 15,20-21-15,0 21 0,1-21 16,20 0-16,-21-1 0,1 1 16,20 0-16,-20 0 0,-1-21 15,0-1-15,-21 1 0,22 0 0,-22-1 16,0 1-16,-21-22 0,0 22 16,0 0-16,0-1 0,0 1 0,0 21 15,-21 0-15,21 0 0,-21-1 16,0 1-16,-1 21 0,1 0 0,0 0 15,0 21-15,0 1 0,0 20 16,-1 0-16,1 1 0,0 20 0,0 1 16,-21 20-16,20-20 0,1 20 15,0 1-15,0 0 0,0-1 0,0 1 16,-1 0-16,1-1 0,-21 1 16,21 0-16,0-1 0,-1 1 15,1 0-15,0-1 0,0 1 0,21 0 16,0-1-16,-21 1 0,21-21 0,0-1 15,0 22-15,0-43 0,0 22 16,0-22-16,0 0 0,0-21 0,21 1 16,-21-1-16,21 0 0,0-21 15,22 0-15,-22 0 0,21-21 0,0 0 16,1-1-16,-22 1 0,21-21 0,1 21 16,-1-22-16,-21-20 0,0 21 15,0-22-15,-21 22 0,0-22 0,0 1 16,0-1-16,-21 1 0,0-1 15,-21 1-15,-1-1 0,1 22 16,0-22-16,-1 22 0,1 0 0,-21-1 16,20 1-16,22 21 0,-21-21 15,21 42-15,-1-22 0,22 1 0,22 0 32,-1 21-32,21 0 0,-21 0 15,22 0-15,-1 0 0,0-21 0,1 21 16,-1 0-16,0-21 0,1 0 15,-1-1-15,-21 22 0,21-21 0,1 0 16</inkml:trace>
  <inkml:trace contextRef="#ctx0" brushRef="#br0" timeOffset="27916.85">24638 3704 0,'0'-21'16,"0"42"-16,0-63 0,-21 42 15,0 0 1,-1 0-16,1 0 0,0 21 0,0-21 16,-21 21-16,20 0 0,1 22 15,0-22-15,0 0 0,21 21 0,0-20 16,-21-1-16,21 21 0,0-21 16,0 0-16,0 1 0,0-1 15,0 0-15,0 0 0,21-21 16,0 0-1,0 0-15,0 0 0,1 0 0,-1-21 16,0 0-16,21 0 0,-21-1 16,1 1-16,-1 0 0,0 0 15,0-21-15,0 20 0,0 1 16,1 21-16,-22-21 0,0 0 0,21 21 0,-21 21 31,0 0-15,0 0-16,0 1 0,-21-22 15,21 21-15,0 0 0,0 0 16,0 0-16,0 0 16,21-21-1,0 0-15,0 0 0,0 0 16,0 0-16,1 0 0,-1-21 16,0 0-16,0 21 0,0-21 0,0 0 15,1 0-15,-1-1 0,0 1 16,0 0-16,-21 0 0,0 0 0,0 0 15,21-1-15,-21 44 32,0-1-32,0 0 0,-21 0 15,21 0-15,-21 0 0,21 1 16,0-1-16,0 0 0,-21 0 0,21 0 16,-21 0-16,21 1 15,0-44 16,0 1-31,21 21 0</inkml:trace>
  <inkml:trace contextRef="#ctx0" brushRef="#br0" timeOffset="28215.68">25125 3514 0,'-21'0'16,"-1"0"-1,22 21-15,-21 0 0,21 0 16,0 0 0,21-21-1,1 0-15,-1 0 0,-21-21 16,21 21-16,-21-21 16,21 0-16,-21 0 0,0 0 0,0-1 15,0 1-15,0 0 16,0 0-16,0 0 0,-21 0 15,0 21-15,0 0 16,-1 0-16,1 0 16,21 21-1,0 0 1</inkml:trace>
  <inkml:trace contextRef="#ctx0" brushRef="#br0" timeOffset="28500.52">25463 3154 0,'0'0'15,"0"21"1,0 0 0,0 64-16,0-43 0,-21 1 15,0 20-15,0-21 0,21 22 16,0-22-16,-21 1 0,0-1 0,21 0 15,0 1-15,-22-1 0,1 0 16,21-21-16,-21 22 0,21-22 16,0 0-16,0 0 0,0 0 0,0 1 15,0-44 17,0 1-32,0 0 0,0 0 15,21 0-15,0 0 0</inkml:trace>
  <inkml:trace contextRef="#ctx0" brushRef="#br0" timeOffset="28820.64">25463 3768 0,'0'21'15,"22"-21"17,-1 0-32,0 0 15,0 0-15,0 0 0,22 0 0,-22 0 16,0 0-16,0 0 0,0 0 15,0-21-15,1 0 0,-22-1 16,0 1-16,0 0 16,0 0-16,-22 21 0,1 0 15,0 0-15,0 0 0,0 0 16,0 0-16,-1 21 0,1 0 0,0-21 16,0 21-16,0 1 0,0-1 15,21 21-15,0-21 0,0 22 16,0-22-16,0 0 0,0 0 15,21 0-15,0-21 16,0 0-16,0 0 0,22 0 16,-1 0-16,0 0 0,1 0 15</inkml:trace>
  <inkml:trace contextRef="#ctx0" brushRef="#br0" timeOffset="29299.74">26289 3704 0,'21'-21'0,"-42"42"0,42-63 15,-21 21-15,0 0 0,-21 21 16,0 0-16,0 0 16,-1 0-16,-20 21 15,21 0-15,0 0 0,-22 0 0,22 0 16,0 1-16,0-1 0,0 0 16,0 0-16,-1 0 0,22 0 15,0 1-15,0-1 0,0 0 0,0 0 16,0 0-16,0 0 0,22-21 15,-1 0-15,0 0 16,0 0-16,0 0 0,22-21 16,-22 21-16,0-21 0,21 0 0,-21 0 15,1 0-15,-1-22 0,0 22 0,0-21 16,0-1-16,0-20 0,1 21 16,-1-22-16,0 1 0,0-1 15,-21 1-15,21-1 0,0 1 0,1 20 16,-22 1-16,0 21 0,0 0 15,21-1-15,-21 44 16,-21 20-16,21 0 16,-22 1-16,1 20 0,0 1 15,0-1-15,21 1 0,-21-22 0,21 21 16,-21 1-16,21-22 0,0 1 16,0-1-16,0-21 0,0 43 15,0-43-15,0 0 0,0 0 16,21-21-16,0 0 0,0 0 15,0 0-15,0 0 0,1 0 16,-1 0-16,0 0 0</inkml:trace>
  <inkml:trace contextRef="#ctx0" brushRef="#br0" timeOffset="29873.41">15684 4530 0,'-21'21'0,"42"-42"0,-63 42 0,21-21 0,0 0 16,21 21-16,21-21 15,21 0-15,-21 0 16,43 0-16,-22 0 0,22 0 0,-1 0 15,22 0-15,0 0 0,-1 0 16,1 0-16,0 0 0,-1 0 16,1 0-16,-22 0 0,-20 0 15,-1 0-15,0 0 0,-20 0 0,-65 0 32,22 0-32,-21 0 0,-1 0 0,1 0 15,0 0-15</inkml:trace>
  <inkml:trace contextRef="#ctx0" brushRef="#br0" timeOffset="30117.28">16129 4593 0,'0'0'0,"-21"0"15,21 21 1,0 1 0,0-1-16,0 0 0,0 0 0,0 0 15,0 22-15,0-1 0,0 21 16,0-20-16,0 20 0,-21-20 0,21 20 15,-22-21-15,22 22 0,0-22 16,0 1-16,-21-1 0,21 0 0,0-21 16,0 22-16,0-22 0,0 0 0,0 0 15,21-21 1,1 0-16,-1 0 0,0 0 0,21-21 16,1 21-16,-1-21 0</inkml:trace>
  <inkml:trace contextRef="#ctx0" brushRef="#br0" timeOffset="30418.3">17145 4868 0,'0'-21'0,"0"42"0,0-84 0,0 42 16,0 0-16,0-1 0,0 1 0,-21 21 16,0 0-16,-1 0 0,-20 0 0,21 0 15,0 0-15,-22 21 0,22 1 16,-21 20-16,21 0 0,0 1 15,-1 20-15,1-21 0,0 22 16,21-22-16,-21 1 0,21 62 16,0-83-16,0 20 0,21-21 15,21 0-15,-20 0 0,-1 1 0,42-1 16,-20-21-16,-1 0 0,0 0 16,-21 0-16,22 0 0,-1 0 15,-21-21-15,0 21 0,1-22 0,-1 22 16,0-21-16,0 21 0,-21-21 15,0 0-15</inkml:trace>
  <inkml:trace contextRef="#ctx0" brushRef="#br0" timeOffset="31601.14">1460 7154 0,'-21'0'0,"0"0"16,0-21-16,21 0 31,0 0-16,21 0 1,21 21-16,-20 0 16,-1 0-16,21 0 0,-21 0 0,22 0 15,20 0-15,-42 21 16,22 0-16,-22 0 0,0 22 16,0-1-16,-21 0 0,0-21 0,0 22 15,0-1-15,-21 0 0,0 1 16,0-1-16,-22-21 0,1 0 0,0 22 15,-1-22-15,1-21 16,21 21-16,-22 0 0,1-21 0,21 0 16,0 0-16,0 0 0,-1 0 15,1-21-15,21 0 0,0 0 16,0 0-16,0-1 16,0 1-16,21 0 0,1 0 15,-1 0-15,21 21 0,-21-21 0,22 21 16,-1 0-16,0 0 0,1 0 15,-1 0-15,0 21 0,1 0 0,-1 0 16,0 0-16,-21 22 0,1-1 16,-22-21-16,0 21 0,0 1 0,0-1 15,-22-21-15,1 22 16,-21-1-16,0 0 0,-1-21 0,1 1 0,-22 20 16,22-21-16,0-21 15,-1 21-15,-20-21 0,21 0 16,20 0-16,-20 0 0,0 0 0,21-21 15,-22 21-15,22-21 0,0 0 16,0 0-16,0-1 0,21 1 0,0 0 16,-22 0-16,22 0 0,0 0 15,0-1-15,0 1 16,0 0-16,22 0 0,-1 21 0</inkml:trace>
  <inkml:trace contextRef="#ctx0" brushRef="#br0" timeOffset="33860.18">2328 7514 0,'-21'0'63,"0"0"-63,0 0 0,0 0 31,-1 0-31,22 21 16,0 1 31,0-1 78,-21-21-110,42 0 329,1 0-297,-1 0 47,-21-21-79,0-1 1,0 44 93,0-44 1,0 1-95,0 42 63,0 1-78,0-1 16,0 0-16,0 0 31,21-21 32,-21-21-48,0 0 1,-21 21 15,0 0-15,21 21 15,0-42 63,0 0-78,0-1-1,0 1 220,0 0-204,-22 21 266,1 0-250</inkml:trace>
  <inkml:trace contextRef="#ctx0" brushRef="#br0" timeOffset="35137.58">4043 7070 0,'0'0'0,"0"-21"16,0-1-16,0 1 0,0 0 15,0 0-15,21 21 0,-21-21 0,0 0 0,0 42 31,0 0-15,-21 21-16,21-21 0,0 22 0,-21-1 16,-1 22-16,22-22 0,-21 21 15,21 1-15,-21-1 0,0-20 0,0 20 16,0-20-16,-1 20 0,1-21 16,21 1-16,-21-22 0,0 42 15,0-41-15,21-1 0,21-42 31,0-1-31,0 1 16,0-21-16,-21 21 0,22-22 16,-1 1-16,21 0 0,-21 21 0,0-22 15,1 1-15,-1 21 0,0 0 16,0 21-16,0 0 0,-21 21 16,21 21-1,1 0-15,-1 1 0,-21-1 16,0-21-16,21 22 0,0-1 15,0 0-15,0-21 0,1 1 0,-1 20 16,0-21-16,0 0 0,21 0 0,-20-21 16,-1 0-16,21 0 0,-21 0 15,22 0-15,-1 0 0,-21-21 16,21 0-16,1 0 0,-1 0 16,0-22-16,-20 22 0,20-21 0,0 0 15,-21-1-15,1-20 0,-1-43 16,-21 42-16,0 1 0,-21-1 15,-1 22-15,-20-21 0,21 20 0,-21 22 16,20 0-16,-20 0 16,0 0-16,21 21 0,-22 0 0,22 0 15,-21 0-15,21 21 0,-1-21 0,1 42 16,21 0-16,0-20 16,0 20-16,0-21 0,0 21 0,43-20 15,-22 20-15,0-21 0,21 0 16,1 22-16</inkml:trace>
  <inkml:trace contextRef="#ctx0" brushRef="#br0" timeOffset="35601.31">5440 7154 0,'0'0'16,"0"-42"-16,0 21 0,0 0 0,0 0 0,0-1 15,-21 22 1,-1 0-16,22 22 15,-21-1-15,21 21 0,-21 0 16,21 1-16,0-1 0,0 0 16,-21 1-16,21 20 0,-21-20 0,21-1 15,0 21-15,-21-20 0,-1-1 16,1-21-16,21 22 0,0-22 0,-21 0 16,21 0-16,-21 0 0,21-42 31,0 0-31,0 0 15,0 0-15,21-22 0,-21 1 16,21 0-16,-21-22 0,21 22 0,1-22 16,-1 1-16,0-1 0,21 1 15,-21 20-15,1 1 0,20 0 16,0 21-16,-21 21 0,22 0 0,-22 0 16,21 0-16,-21 21 0,1 21 15,-1 0-15,0 1 0,-21-1 0,0 22 16,0-22-16,0 21 0,0-20 0,0 20 15,0-20-15,-21-1 0,21 0 16,0 1-16,-21-22 0,-1 21 0,1 0 16,21-20-16,-21-22 15,0 0-15,0 21 0,0-21 16,-1 0-16,22-21 0,-21-1 16</inkml:trace>
  <inkml:trace contextRef="#ctx0" brushRef="#br0" timeOffset="35785.19">5165 7535 0,'21'0'31,"0"0"-31,0-21 0,0 21 16,0 0-16,22 0 0,-22 0 16,21 0-16,1-21 0,-1 21 0,0 0 15,1-21-15,-1 21 0,0-21 16,1 21-16,-1-21 0,-21-1 15,21 1-15,-20 0 0,20 0 0</inkml:trace>
  <inkml:trace contextRef="#ctx0" brushRef="#br0" timeOffset="36214.94">6371 7218 0,'21'-21'0,"-42"42"0,63-42 15,-42 0-15,0-1 16,0 1-16,0 0 31,-21 21-31,0 0 16,0 0-16,0 0 0,0 0 0,-22 21 15,22-21-15,-21 21 16,21 1-16,-22-1 0,22 0 0,0 0 16,0 0-16,0 0 0,21 1 15,0-1-15,0 0 0,0 0 0,21-21 16,0 21-16,21 0 0,-21-21 0,1 22 15,20-22-15,0 21 0,1 0 16,-1 0-16,0 0 0,-21 0 0,22 1 16,-1-1-16,-21 0 0,22 0 15,-22-21-15,-21 21 0,0 0 0,0 1 16,0-1-16,-43 0 0,22 0 0,-21-21 16,0 21-16,-1 0 15,1-21-15,0 22 0,-22-22 0,22 0 0,-1 0 16,1 0-16,21 0 0,-21 0 0,20 0 15,1 0-15,21-22 16,0 1-16,0 0 16,0 0-16,21 0 0,1 0 15,-1-1-15,0 1 0,0 0 16</inkml:trace>
  <inkml:trace contextRef="#ctx0" brushRef="#br0" timeOffset="36549.28">7874 6922 0,'0'-22'15,"21"1"1,0 21-16,0 0 16,22 0-16,-1-21 0,0 21 0,22 0 15,-22 0-15,1-21 0,20 21 16,-21 0-16,1 0 0,-1-21 16,22 21-16,-43 0 0,21 0 0,0 0 15,-20 0-15,-1 0 0,-64 0 31,22 0-31,-21 0 0,0 21 0,-1-21 16,1 0-16</inkml:trace>
  <inkml:trace contextRef="#ctx0" brushRef="#br0" timeOffset="36785.15">8170 6879 0,'-21'0'0,"42"0"0,-63 0 0,42 21 31,0 1-31,0-1 16,0 0-16,0 0 0,0 43 15,0-22-15,0 21 16,0-20-16,0-1 0,0 22 0,-21-22 16,0 21-16,21-20 0,-22-1 0,1 0 15,21 1-15,-21-1 0,21-21 16,0 22-16,-21-22 0,21 0 0,0 0 16,0 0-16,21-42 31,0 0-31,0 0 15,1 0-15,-1-1 0</inkml:trace>
  <inkml:trace contextRef="#ctx0" brushRef="#br0" timeOffset="37101.96">8445 7366 0,'0'0'0,"22"0"16,-22 21-1,0 0-15,0 1 16,0-1-16,0 0 0,0 21 0,0-21 15,0 1-15,0-1 0,0 0 16,0 0-16,0 0 0,0 0 0,21 1 16,0-22-16,0 0 0,0 21 0,0-21 15,1 0-15,20 0 0,-21 0 16,0 0-16,22-21 0,-22-1 0,0 1 16,21 0-16,-21 0 0,-21 0 15,0 0-15,0-22 0,0 22 16,0-21-16,0 21 0,0-22 0,-21 22 15,0 0-15,0 0 0,0 0 16,0 21-16,-1 0 0,1 0 0,0 0 16,0 0-16,0 0 0,0 0 0,-1 0 15,1 0-15,21 21 0,-21-21 16,21 21 0</inkml:trace>
  <inkml:trace contextRef="#ctx0" brushRef="#br0" timeOffset="37616.67">10477 6816 0,'0'0'0,"0"-21"0,0-64 15,0 64-15,0 0 0,0-1 16,0 44 0,0-1-16,-21 21 15,21 0-15,0 64 16,0-42-16,0-1 0,0 22 0,0 0 16,0-1-16,0 1 0,21 0 15,-21 20-15,0-20 0,0 0 0,0 21 16,0-22-16,0 1 0,-21 0 0,0-1 15,0 1-15,-21 63 16,20-63-16,1-22 0,21 1 0,-21-1 16,0-20-16,21-1 0,0 0 15,0 1-15,-21-1 0,21-21 0,0-42 32,0 0-32,0-22 15</inkml:trace>
  <inkml:trace contextRef="#ctx0" brushRef="#br0" timeOffset="37936">10075 7705 0,'-21'-43'0,"42"86"0,-42-128 0,21 43 0,0 21 16,0-22-16,0 1 0,0 21 16,21-22-16,0 1 0,1 21 15,20-21-15,0 20 0,1 1 0,20-21 16,-21 21-16,22 0 0,21-1 15,-22 22-15,22 0 0,-22 0 0,22 0 16,-22 0-16,-20 0 0,-1 22 16,0-1-16,-20 0 0,-22 42 15,-43-41-15,22 20 0,-21 0 0,-22-21 16,22 22-16,-22-22 0,1 21 16,-1-21-16,22 1 0,-21-1 0,-43 21 15,85-42 1,-1 0-16,44-21 31,-1 21-31,0-21 0,0 0 0,21 21 16</inkml:trace>
  <inkml:trace contextRef="#ctx0" brushRef="#br0" timeOffset="38256.82">10922 7493 0,'21'0'16,"-42"0"-16,63 0 0,-21 0 0,1 0 0,-1 0 15,0-21-15,0 21 0,0-21 16,22 0-16,-1-1 0,-21 1 0,21 0 16,1 0-16,-1 0 0,0 0 0,-20-1 15,20 1-15,-21 0 0,0 0 16,-21 0-16,0 0 0,-42 21 31,21 0-31,-22 0 0,1 21 0,0 0 16,-1 0-16,1 0 0,0 22 0,-1-22 15,22 21-15,-21 0 0,21-20 16,0 20-16,21-21 0,0 21 0,0-20 16,0-1-16,21 21 15,0-21-15,0-21 0,0 0 0,22 0 16,-1 0-16,-21 0 0,21 0 0,1 0 16,-1 0-16,0-21 0,1 0 15,-1 0-15,0 0 0,1-1 0</inkml:trace>
  <inkml:trace contextRef="#ctx0" brushRef="#br0" timeOffset="38584.62">11684 7218 0,'0'0'15,"0"-21"-15,21 21 47,0 21-47,0 0 16,1 21-16,-1-20 0,0 20 0,0-21 15,0 21-15,-21 1 0,0-22 16,0 21-16,0-21 0,0 22 0,0-22 16,0 0-16,0 0 0,-21 0 0,21 1 15,-21-1-15,0-21 16,0 0-16,-1 0 16,1 0-16,21-21 0,0-1 15,0 1-15,0 0 0,0-21 16,0 21-16,21-22 0,1 1 0,-22 0 15,21-1-15,0 1 0,0 0 16,0 20-16,0 1 0,1-21 0,41 21 16,-42 0-16,0 21 0,1 0 15,-1 0-15,0 0 0</inkml:trace>
  <inkml:trace contextRef="#ctx0" brushRef="#br0" timeOffset="39568.83">12150 7620 0,'0'21'0,"0"-42"0,0 63 16,21-42-16,0 0 16,0 0-16,0 0 0,0 0 15,1 0-15,20-21 0,0 0 0,-21 0 16,22-21-16,-1 20 0,0-20 0,1 0 16,-1-1-16,0 1 0,1 0 15,-1-1-15,-21-20 0,0 21 16,1-1-16,-22-63 0,0 64 15,0 0-15,0 21 0,-43-22 16,22 22-16,0 21 0,0 0 16,0 0-16,-1 21 0,1 0 15,0 1-15,0 20 0,0 0 0,0 22 16,21-1-16,0 1 0,-22-1 16,1 85-16,21-63 0,0-21 15,0 20-15,0-20 0,-21 20 0,21 1 16,0 0-16,-21-1 0,21-20 15,0 21-15,0-1 0,0 1 0,-21 0 16,21-1-16,0-20 0,0 20 0,0 1 16,-21 63-16,-1-84 15,22-1-15,0 1 0,0-22 0,0 22 16,0-22-16,0-21 0,0 21 16,0-20-16,0-1 0,22-21 15,-1-21-15,0-1 0,21 1 16,-21-21-16,1 0 0,20-1 15,-21 1-15,0 0 0,22-22 0,-22 22 16,-21-22-16,21 1 0,-21-1 0,0 1 16,0-1-16,0 1 0,0-1 15,-21 1-15,0-1 0,-22 1 0,22 20 16,0-20-16,-21-1 0,-22-41 16,43 62-16,-21 22 0,20-21 15,1 21-15,21-1 0,0 1 16,0 0-1,21 21-15,1-21 16,20 0-16,-21 21 0,0-21 16,22-1-16,-1 1 0,-21 0 0,43 0 15,-22 0-15,0 0 0,22-22 16,-22 22-16,0-21 0,1 21 0,-1-22 16,-21 22-16,0 0 0,1 0 0,-1 0 15,-21-1-15,0 1 16,-21 21-1,-1 0 1,1 21-16,0 1 16,0-1-16,21 21 0,-21-21 0,0 22 15,-1-22-15,22 0 0,-21 21 0,21-21 16,0 22-16,0-22 0,0 0 16,0 0-16,0 0 0,0 1 15,21-22-15,1 0 0,-1 0 16,0 0-16,0 0 0,21-22 15,-20 22-15,20-21 0,0 0 0,-21 0 16,22 0-16,-22-22 0,0 22 16,0-21-16,-21 0 0,0 20 15,0-20-15,0 0 0,0 21 0,0-1 16,0 1-16,-21 0 0,-21 21 16,21 0-16,-1 0 0,1 0 0,-21 21 15,21 0-15,0 1 0,-1-1 0,-20 0 16,21 0-16,0 21 15,21-20-15,0-1 0,0 0 16,0 0-16,0 0 0,21-21 0,0 21 16,0-21-16,0 0 0</inkml:trace>
  <inkml:trace contextRef="#ctx0" brushRef="#br0" timeOffset="39937.62">13377 7599 0,'0'-21'16,"0"42"-16,0-63 0,0 20 0,21 22 15,1-42-15,-22 21 16,21 0-16,0 0 0,0-1 0,0 1 16,0 21-16,1-21 0,-1 21 0,0 0 15,0 0-15,0 0 0,0 0 16,1 21-16,-1-21 0,0 21 0,0 1 16,0 20-16,0 0 15,-21-21-15,22 22 0,-22-22 16,0 0-16,0 0 0,0 22 0,0-22 0,0 0 15,0 0-15,-22-21 16,1 21-16,0-21 16,0 0-16,0 0 15,21-21-15,0 0 16,0 0-16,0 0 0,0-22 16,21 1-16,0 0 0,0-1 15,0 22-15,1-21 0,-1 21 16,0-22-16,21 22 0,-21 0 15,1 21-15,-1-21 0,0 21 0,21-21 16,-21 21-16,1 0 0,-1 0 16,0 0-16,0 21 0</inkml:trace>
  <inkml:trace contextRef="#ctx0" brushRef="#br0" timeOffset="40556.33">14372 7430 0,'0'21'63,"0"0"-63,0 0 15,0 0-15,0 0 0,0 1 0,0-1 16,0 0-16,0 0 0,0 0 0,0 0 16,0 1-16,0-1 0,0 0 15,0 0-15,0 0 31,0-42-15,-21 0 0,21 0-16,0 0 0,0-1 0,0 1 15,0 0-15,0-21 0,0 21 16,0-22-16,21 1 0,21 21 0,-20-22 16,20 22-16,-21 0 0,21 0 15,1 0-15,-1 21 0,-21 0 0,0 0 16,22 0-16,-22 21 0,0-21 15,0 21-15,0 21 0,1-20 0,-1-1 16,-21 21-16,0-21 0,0 43 16,0-43-16,0 0 0,0 0 15,0 0-15,0 1 0,-21-22 16,-1 21-16,1-21 0,21 21 16,-21-21-16,0 0 0,0 0 15,21-21 1,0 0-16,0-1 0,0 1 15,0 0-15,0 0 0,21-21 0,0 20 16,21-20-16,1 0 0,-1-1 16,0 22-16,1-21 0,20 21 15,-20 0-15,20-1 0,-21 22 0,1 0 0,-1 0 16,0 22-16,-20-1 16,-1 21-16,-21-21 0,0 0 0,0 22 15,0-1-15,-21-21 0,21 22 0,-43-22 16,22 0-16,-21 21 15,21-21-15,-1 1 0,22-1 0,-21-21 16</inkml:trace>
  <inkml:trace contextRef="#ctx0" brushRef="#br0" timeOffset="42781.16">17230 7154 0,'0'-21'0,"0"42"0,0-63 0,0 21 0,0 0 16,0 42 15,0 0-31,0 0 0,-22 22 0,1 20 16,0-21-16,0 22 0,0-22 15,0 22-15,-1-1 0,1-20 0,0 20 16,-21-21-16,21 1 0,-1-1 16,1 0-16,0-20 0,0-1 15,0 0-15,21 0 0,-21-21 0,21-21 32,0 0-32,0 0 15,0-1-15,0 1 0,0-21 16,21 0-16,-21-1 0,0 1 15,21 0-15,0-1 0,-21-20 0,21 20 16,-21 22-16,0-21 0,0 21 16,0 0-16,21 21 0,-21 21 15,0 21-15,0-21 0,22 22 16,-1-1-16,0 0 0,-21 1 0,21-1 16,0-21-16,0 21 0,1 1 15,-1-22-15,0 0 0,21 0 0,-21 0 16,22 1-16,-22-1 0,21-21 15,1 0-15,-1 0 0,0 0 0,22 0 16,-22 0-16,0-21 0,22-1 16,-22 1-16,1 0 0,-1 0 0,21-64 15,-41 43-15,-1 0 16,-21-1-16,0-20 0,0-1 0,0 22 16,0-22-16,-21 1 0,-1-1 0,1 1 15,0 21-15,-21-22 0,21 22 16,-64-22-16,43 64 0,-1-21 15,1 21-15,-22 0 0,22 21 16,-21 0-16,20 1 0,1 20 0,0 0 16,-1 1-16,1 20 0,21 1 15,0-1-15,21 1 0,0-1 16,0 1-16,21-22 0,0 21 0,21-20 16,1-1-16,-1-21 0,21 22 15,-20-22-15,-1 0 0,22 0 0,-22-21 16,21 0-16,-20 0 0,-1 0 15,22 0-15,-22-21 0,0 0 0,22 21 16,-22-21-16,0-1 0,1-20 0,-1 21 16,0 0-16,-20-22 0,-1 22 15,0-21-15,0 0 0,-21 20 0,0-41 16,0 42-16,0 0 16,-21 21-16,0 21 15,0 0-15,-1 0 0,1 21 16,0-20-16,0 20 15,21 0-15,-21 1 0,0-22 0,21 21 16,-22 0-16,22 22 0,0-43 16,0 0-16,0 0 0,0 1 15,22-1-15,-1-21 0,0 0 16,0 0-16,0 0 0,0 0 0,22 0 16,-22-21-16,21 21 0,1-22 15,-1 1-15,0 0 0,-21-21 0,22 21 16,-22-22-16,0 22 0,0-21 15,0-1-15,-21 1 0,0 0 16,0-1-16,0 22 0,-21-21 0,0 21 16,0 21-16,0 0 0,0 0 15,-1 0-15,-20 0 0,21 0 0,-21 21 16,20 21-16,1-21 0,-21 1 16,0 62-16,20-41 0,1-1 15,0-21-15,21 21 0,-21 1 0,21-22 16,0 0-16,0 21 0,0-20 15,21-1-15,0 0 0,0-21 0,1 0 16,20 21-16,-21-21 0,21 0 0,-20 0 16,20 0-16,21-21 0,-20 0 15,-1 0-15,0-1 0,22 1 0,-22 0 16,1 0-16,-1-21 0,-21 20 16,21 1-16,-20-21 0,-1 21 15,-21-22-15,21 22 0,-21 0 0,21 21 16,-21 21-1,0 0 1,0 1-16,0-1 0,0 21 0,0-21 16,0 0-16,0 1 0,0 20 15,0-21-15,0 0 0,0 0 16,21-21 0,0 0-16,1 0 0,-1 0 0,0 0 15,0 0-15,0 0 0,0 0 0,1-21 16,-1 0-16,21 0 0,-21 0 15,0 0-15,1-22 0,-1 22 16,-21-21-16,0-1 0,21 22 0,-21 0 16,0-21-16,0 21 0,0 42 31,0 0-31,-21 21 16,21-21-16,-21 1 0,21 20 0,0-21 15,0 21-15,0-20 0,0-1 0,0 0 16,21 0-16,0 0 0,0 0 15,0-21-15,0 22 0,43-22 16,-22 0-16,-21 0 0,22 0 16,-1 0-16,0 0 0,-20-22 15,20 1-15,0 0 0,-21 0 0,1 0 16,20 0-16,-21-22 0,-21 22 0,21-21 16,0-1-16,1-20 0,-22 21 15,0-22-15,0 1 0,0-1 0,0 1 16,0 20-16,0-20 0,0 20 15,0 1-15,0 0 0,0 21 0,0-1 16,0 44-16,0 20 16,0-21-16,0 21 0,0 22 15,0-22-15,-22 22 0,22-1 16,0-20-16,0 20 0,-21-21 16,21 22-16,0-22 0,-21 1 0,21-22 15,0 21-15,0-21 0,0 22 16,0-22-16,0 0 0,-21-21 15,21 21-15,0-42 32,0 0-32,0 0 0,0-22 15,0 22-15,21-21 16,0 21-16,0-1 0,1-20 16,20 21-16,-21 0 0,21 0 0,-20-1 15,20 1-15,-21 21 0,21 0 0,-20 0 16,20 0-16,-21 21 0,0 1 15,0-1-15,1 0 0,-22 0 0,0 0 16,0 0-16,0 22 0,0-22 16,0 0-16,-22 0 0,1 0 0,0 1 15,-21-1-15,21-21 0,-22 21 0,1 0 16,0-21-16,-1 21 0,1-21 16,21 0-16,-22 0 0,1 0 15,21 0-15,0 0 0,0 0 0,21-21 16,0 0-16,0 0 15,21-22-15,0 22 0</inkml:trace>
  <inkml:trace contextRef="#ctx0" brushRef="#br0" timeOffset="43041.01">20553 6879 0,'0'21'15,"-21"1"-15,21 20 0,-22-21 16,22 21-16,0 1 0,-21-1 16,21 22-16,-21-22 0,21 21 15,-21-20-15,21 20 0,0-20 0,0-1 16,-21 0-16,21 1 0,0-1 0,0-21 16,0 21-16,0-20 0,0-1 15,0 0-15,21-21 16,0 0-16,0 0 15,0 0-15,1-21 0,-1 0 0,0 21 16</inkml:trace>
  <inkml:trace contextRef="#ctx0" brushRef="#br0" timeOffset="43372.83">20807 7408 0,'0'0'0,"0"22"0,21-22 0,0 21 16,0-21-16,0 0 15,1 0-15,-1 21 0,0-21 0,0 0 16,0 0-16,0 0 0,1 0 16,20 0-16,0-21 0,-21 0 15,1-1-15,-22 1 0,21 0 16,-21 0-16,0 0 16,0 0-16,-21-1 0,-1 22 0,1 0 15,0 0-15,0 0 0,0 0 16,-22 22-16,1-1 0,-21 21 15,41 0-15,-41 22 16,42-43-16,0 0 0,-1 22 16,22-22-16,0 0 0,-21 0 0,21 0 15,0 0-15,0 1 0,21-22 16,1 0 0,-1 0-16,21 0 0,-21 0 15,0 0-15</inkml:trace>
  <inkml:trace contextRef="#ctx0" brushRef="#br0" timeOffset="44236.33">21907 7133 0,'0'0'0,"22"-21"0,-22 0 0,0 0 15,0 0 1,-22 21 0,-20 21-1,21-21-15,0 42 0,0-21 0,-22 22 16,22-1-16,-21 0 0,21 1 16,-1-1-16,1 21 0,0-20 0,0-1 15,21 0-15,0-20 0,0 20 16,0-21-16,0 21 0,0-20 0,21-1 15,0 0-15,0-21 0,1 21 0,-1-21 16,21 0-16,-21 0 16,0 0-16,22 0 0,-1 0 0,-21-21 15,22 21-15,-1-21 0,-21-22 0,21 22 16,1-21-16,-22 0 0,0-1 16,21-20-16,-20-1 0,-1 1 0,0-1 15,0 1-15,0-1 0,0 1 16,-21 20-16,22 1 0,-1 0 0,-21-1 15,0 1-15,21 42 16,-21 21 0,0 0-16,0 1 0,-21 20 15,0 0-15,21 1 0,0-1 16,-22 0-16,22 22 0,-21-22 16,21 22-16,-21-22 0,21 0 15,0 22-15,0-22 0,0 0 0,0-20 16,0 20-16,0-21 0,0 21 0,0-20 15,21-1-15,0 0 16,1-21-16,-1 0 0,0 0 16,0 0-16,0-21 0,0 0 15,1-1-15,-1 1 0,0 0 0,21 0 16,-21-21-16,1-1 0,-1 22 16,-21-21-16,21 21 0,-21-1 0,21 1 15,-21 42 1,0 1-1,0-1-15,0 0 0,0 0 0,0 0 16,-21 22-16,21-22 0,-21 0 0,21 0 16,0 0-16,-21 0 15,21 1-15,21-22 32,-21-22-32</inkml:trace>
  <inkml:trace contextRef="#ctx0" brushRef="#br0" timeOffset="44549.36">22923 7133 0,'0'21'16,"-21"-21"-16,21 22 15,21-22 16,1 0-31,-1-22 16,-21 1-16,21 0 16,-21 0-16,0 0 15,0 0-15,-21 21 16,0 0 0,-1 0-16,1 0 0,0 0 15,21 21-15,0 0 16,0 0-16,0 0 15,0 0-15,21 1 0,0-22 0,1 21 16,-1 0-16</inkml:trace>
  <inkml:trace contextRef="#ctx0" brushRef="#br0" timeOffset="45423.86">23495 7154 0,'0'0'0,"0"-21"0,0 0 0,0 0 15,0 0-15,0 0 16,-21 21-16,0 0 0,-1 0 16,1 21-16,0 0 0,0 0 15,0 0-15,0 22 0,-1-1 0,1-21 16,0 21-16,21 43 16,-21-43-16,21 1 0,0-1 0,0-21 15,0 22-15,0-22 0,21 0 0,-21 21 16,21-21-16,22-21 0,-22 22 15,0-1-15,21-21 0,-21 0 16,22 0-16,-1 0 0,0 0 0,-20-21 16,20-1-16,0 1 0,1 0 15,-1 0-15,-21-21 0,21-1 0,1 1 16,-1-22-16,-21 1 0,22-1 16,-1 1-16,-21-1 0,21 1 0,-20-1 15,-1 22-15,0 0 0,21-22 16,-21 43-16,-21-21 0,22 21 0,-22-1 15,-22 44 1,22-1 0,-21 21-16,0-21 0,0 22 15,0-1-15,21 0 0,0 1 16,-21-1-16,21 21 0,-22-20 0,22-1 16,0 22-16,0-22 0,-21 0 15,21-21-15,-21 22 0,21-22 0,-21 0 16,21 0-16,0 0 0,-21 1 15,0-22-15,21-22 32,0 1-32,21 0 0,0 0 15,-21 0-15,21 0 0,21-22 0,-20 1 16,-1 21-16,21-22 16,0 1-16,-20 21 0,20 0 0,0-22 15,1 22-15,-1 21 0,-21 0 16,21 0-16,-20 0 0,-1 0 0,0 0 0,-21 21 15,0 1-15,0-1 16,0 0-16,0 0 0,-21 0 16,-22 0-16,22-21 0,-21 22 0,21-1 15,-22-21-15,1 0 0,-21 21 16,20-21-16,1 0 0,0 0 0,-1 0 16,1 0-16,21 0 0,-22 0 15,22 0-15,21-21 0,0 0 16,0 42-1,21 0 1,1 0-16,-1 0 0,0 22 0,0-22 16,0 0-16,0 0 15,1 21-15,-22-20 0,21-1 0,0 0 16,0 0-16,0 0 0,-21 0 0,21-21 16,1 22-16,-1-22 0,0 0 15,0 21-15,21-21 0,-20 0 16,-1 0-16,0 0 0,0-21 15,0-1-15,0 22 0,1-21 16,-1 0-16</inkml:trace>
  <inkml:trace contextRef="#ctx0" brushRef="#br0" timeOffset="45592.76">24596 7641 0,'0'21'15,"-22"-21"-15,1 0 63</inkml:trace>
  <inkml:trace contextRef="#ctx0" brushRef="#br0" timeOffset="46776.99">1524 9546 0,'0'-21'0,"0"42"0,0-63 0,-21 21 16,21 0 0,0 42-1,0 0 1,0 0-16,0 0 0,0 22 0,0-1 16,-21 0-16,-1 1 0,22 20 15,-21-21-15,0 22 0,0-22 16,0 1-16,-22-1 0,22 0 0,0-21 15,21 22-15,-21-22 0,21 0 16,-21 0-16,21-42 31,0 0-31,0 0 16,21 0-16,0 21 16,21-22-16,-20 22 0,20 0 15,0-21-15,22 21 0,-22-21 16,0 21-16,22 0 0,-22-21 0,22 21 15,-22-21-15,0 21 0,1-21 16,-22-1-16,0 1 0,0 21 0,0-21 16,-21 0-16,0 0 0,0 0 15,0-1-15,0 1 0,0 0 0,0-21 16,0 21-16,0-1 16,-21 1-16,21 42 15,-21 1 1,21-1-16,0 21 0,0 0 0,0-20 15,0 20-15,0 0 16,0 1-16,0-1 0,0 0 0,0-21 16,0 22-16,0-22 0,0 21 15,-21-21-15,21 1 0,0-1 0,0 0 16,0 0-16,0 0 16,0-42 15,21 21-31,0-21 0,22-21 15</inkml:trace>
  <inkml:trace contextRef="#ctx0" brushRef="#br0" timeOffset="46955.88">2646 9864 0,'21'-21'0,"-42"42"0,63-42 15,-21-1-15,0 1 0,-21 0 16,22 21 31,-1 0-47,0 0 0,0 0 0,21 0 15,-20 0-15,20 0 0</inkml:trace>
  <inkml:trace contextRef="#ctx0" brushRef="#br0" timeOffset="47568.06">3958 9440 0,'-21'0'15,"0"0"-15,0 22 16,-1-1-16,1 21 0,0-21 16,21 22-16,-21-1 0,0 21 15,0-20-15,21-1 0,-22 22 0,22-22 16,-21 0-16,21 1 15,0-1-15,0 0 0,-21-21 0,21 1 16,0 20-16,0-21 0,0 0 16,0-42-1,21 21 1,-21-21-16,21 0 16,1-22-16,-1 22 0,-21 0 0,21-21 0,0-1 15,-21 1-15,21 21 0,-21-21 16,0 20-16,21-20 0,1 42 15,-22-21-15,21 21 0,-21 21 16,21-21-16,0 42 16,-21 1-16,21-22 0,-21 0 15,0 21-15,21-20 0,1-1 16,-1 0-16,0 0 0,0 0 0,0 0 16,0-21-16,1 22 0,20-22 0,0 0 15,-21 0-15,22 0 0,-1 0 16,64-22-16,-64 1 0,1 21 15,-22-21-15,21-21 0,-21 21 16,-21-22-16,0 22 0,0-21 0,0-1 16,0-20-16,0 21 0,0-22 0,-42 22 15,21-22-15,0 22 16,-1 21-16,22 0 0,-21-22 0,0 43 16,0 0-16,0 21 15,21 1-15,0-1 16,0 0-16,0 0 0,0 0 0,0 0 15,0 1-15,21-1 0,0 0 16,0 0-16,64 0 0,-64-21 16,21 0-16,1 0 0</inkml:trace>
  <inkml:trace contextRef="#ctx0" brushRef="#br0" timeOffset="48032.79">5207 9398 0,'0'0'0,"0"-21"0,0 0 15,21 0-15,-21 42 16,0 0 0,0 0-16,0 21 0,0-20 15,-21 20-15,21 0 0,-21 22 0,21-22 16,0 0-16,-21 1 0,-1-1 16,22 0-16,-21 1 0,21-22 0,0 21 15,-21-21-15,21 22 16,-21-22-16,21 0 0,0-42 31,0 0-15,0 0-16,0-1 0,21-41 15,0 21-15,0-22 16,-21 22-16,22-22 0,-1 1 0,0 20 16,0-20-16,0 21 0,0-22 0,1 22 15,20 21-15,-21-1 0,0 1 16,0 21-16,1 0 0,-1 0 0,0 0 15,21 43-15,-21-1 0,1-21 16,-22 21-16,21 1 0,-21 20 16,21-20-16,-21-1 0,21 0 15,-21 22-15,0-22 0,0 0 0,0-20 16,0 20-16,0 21 16,0-41-16,0-1 0,0 0 0,0 0 15,0 0-15,-21-21 0,0 0 16,0 0-16,-1 0 15,1 0-15,0-21 0</inkml:trace>
  <inkml:trace contextRef="#ctx0" brushRef="#br0" timeOffset="48199.73">5080 9779 0,'21'0'15,"0"0"1,0 0-16,1 0 0,20 0 0,0 0 15,1 0-15,20 0 0,1-21 16,-1 21-16,1-21 0,-1 21 0,22-21 16,-22-1-16,1 22 0,-1-21 0,1 0 15</inkml:trace>
  <inkml:trace contextRef="#ctx0" brushRef="#br0" timeOffset="48537.53">6456 9462 0,'21'-22'0,"-42"44"0,21-44 15,-21 22 1,-1 0-16,1 22 0,0-1 16,-21 0-16,21 0 0,-1 0 0,1 0 15,0 22-15,0-22 0,21 0 16,0 0-16,0 22 0,0-22 0,0 0 16,21 0-16,0 0 15,0-21-15,1 21 0,-1-21 0,21 0 16,-21 22-16,22-22 0,-22 21 0,21-21 15,-21 21-15,0-21 0,1 21 16,-1 0-16,-21 0 16,0 1-16,0-1 15,-21-21-15,-1 0 0,-20 21 0,21-21 16,0 0-16,0 21 0,-1-21 16,1 0-16,0 0 0,0 0 15,0 0-15,0 21 0,-1-21 0,1 0 16,0 0-16,0 0 0,0 0 0,21-21 15,-21 21-15,-1-21 0,22 0 0</inkml:trace>
  <inkml:trace contextRef="#ctx0" brushRef="#br0" timeOffset="49132.19">7810 9335 0,'-21'0'16,"42"0"0,1 0-1,-1 0-15,21 0 0,0 0 16,22 0-16,-22 0 0,22 0 0,-1-22 15,22 22-15,-22 0 0,22 0 0,-21-21 16,20 21-16,1-21 0,-22 21 16,-20 0-16,20 0 0,-42 0 0,1 0 15,-1 0-15,-42 0 16,-1 0-16,1 0 0,-21 0 16,21 0-16,-22 0 0,1 0 15,0 0-15,-1 21 0</inkml:trace>
  <inkml:trace contextRef="#ctx0" brushRef="#br0" timeOffset="49425.02">8467 9313 0,'0'22'0,"0"-1"16,0 0-16,0 0 0,0 21 0,0 1 15,0-1-15,-22 0 0,22 64 16,0-63-16,0 20 0,-21-21 16,21 22-16,-21-22 0,21 1 15,0-1-15,0 0 0,0 1 0,-21-1 16,21-21-16,-21 0 0,21 0 16,0 1-16,0-1 0,-21-21 0,21 21 15,0-42 16,0 0-31,21 21 0,0-22 16,-21 1-16</inkml:trace>
  <inkml:trace contextRef="#ctx0" brushRef="#br0" timeOffset="50068.17">9080 9800 0,'0'64'31,"0"-43"-15,-21 0-16,0 0 0,21 0 0,-21 22 16,0-22-16,21 0 0,0 21 15,-21-20-15,21-1 0,0 0 16,0 0-16,0 0 0,21-21 15,0 21-15,0-21 0,21 0 16,-20 0-16,20 0 0,-21 0 16,21-21-16,-20 21 0,-1-21 0,21 21 15,-21-21-15,0 0 0,1 0 0,-1-1 16,0 1-16,-21-21 0,0 21 16,0-22-16,0 22 0,0-21 0,0 0 15,0 20-15,0-20 16,-21 0-16,0 21 0,-1-1 0,1 1 15,0 21-15,0 0 0,0 0 0,0 0 16,-22 21-16,22 1 0,0-1 0,-21 21 16,20 0-16,1-20 0,-21 62 15,42-41-15,0-1 0,0 0 16,0 1-16,0-22 0,0 21 16,0-21-16,0 0 0,0 1 0,21-1 15,0 0-15,22-21 0,-22 0 0,0 0 16,0 0-16,21 0 0,-20 0 15,-1 0-15,21-21 0,-21 0 0,22-1 16,-1-20-16,-21 0 16,0 21-16,-21-22 0,0 22 15,0-21-15,0-1 0,0 1 0,0 0 0,0-1 16,-21 1-16,0 21 0,0 0 16,0 0-16,21-1 0,-22 22 15,1 0-15,0 0 0,-21 22 16,42-1-16,-21 21 0,-1-21 15,1 0-15,21 1 0,0 20 0,0-21 16,0 0-16,0 0 0,0 1 16,0-1-16</inkml:trace>
  <inkml:trace contextRef="#ctx0" brushRef="#br0" timeOffset="51026.39">11155 9631 0,'0'0'0,"0"-21"0,0 0 16,0-1-1,-21 22 48,21 22-47,-22-1-16,1 0 0,0 0 15,0 0-15,0 22 0,21-1 16,-21 21-16,-1-20 0,1-1 0,21 0 15,0 1-15,0-1 0,0 0 16,0 1-16,0-1 0,0-21 0,21 0 16,1 1-16,-1-1 0,0 0 15,21-21-15,1 0 0,-1 0 0,0 0 16,1 0-16,-1 0 0,0 0 0,1-21 16,-1 0-16,0-1 0,1-20 15,-1 21-15,-21 0 0,0-22 16,0 1-16,-21 21 0,0-21 0,0-22 0,0 22 15,0-1-15,-42 1 0,21 0 16,-21-22-16,20 22 16,1 42-16,-21-21 0,21 21 0,-22 0 15,22 0-15,-21 21 0,21 0 16,-22 0-16,22 22 0,0-22 0,21 21 16,0-21-16,0 0 0,0 22 15,0-22-15,0 0 0,42 0 0,-20 0 16,-1-21-16,21 22 0,0-22 15</inkml:trace>
  <inkml:trace contextRef="#ctx0" brushRef="#br0" timeOffset="51324.22">11980 9694 0,'21'-21'0,"-42"42"0,42-63 0,-21 21 15,0 42 1,0 0-16,0 22 15,0-22-15,0 21 0,0 0 0,0 22 16,0-22-16,0 22 0,-21-22 16,21 22-16,-21-1 0,21 1 0,-21 20 15,21-20-15,-21 20 0,0-20 0,21 21 16,-22-1-16,1-20 0,0-1 16,21 22-16,-21-22 0,21 1 0,-21-1 15,21 1-15,0-1 0,0 1 0,0-22 16,0 1-16,0 20 15,0-21-15,0-20 0,21-44 16,-21 1 0,21 0-16,0-21 0,-21-1 15,21 1-15</inkml:trace>
  <inkml:trace contextRef="#ctx0" brushRef="#br0" timeOffset="52251.68">11938 10160 0,'0'0'0,"0"-42"0,0-1 0,0-20 16,0 42-16,0-22 16,21 22-16,0 0 0,22-21 0,-22 21 15,21-1-15,22 1 0,-22 21 16,0-21-16,22 21 0,-22 0 0,0 0 16,-20 21-16,-1 0 0,0 1 15,-21-1-15,0 0 0,0 21 16,-21-21-16,0 22 0,-1-22 0,-20 0 15,0 21-15,-1-20 0,1-1 0,0 0 16,-22 0-16,22 0 0,21 0 16,-22 1-16,22-22 0,-21 0 15,21 21-15,42-21 32,0 0-32,0 0 15,22 0-15,-1 0 0,0 0 0,1 0 0,-1 0 16,0-21-16,22 21 15,-22-22-15,0 1 0,22 21 0,-22-21 16,22 0-16,-22 0 0,0 0 0,1-1 16,-22 1-16,21 0 0,-21 0 15,1-21-15,-22 20 0,0 1 0,0-21 16,0 21-16,0 0 0,0-22 0,-22 43 16,1-21-16,0 21 15,0 0-15,0 21 0,21 0 16,0 1-16,-21-1 0,-1 0 15,22 21-15,-21-21 0,21 22 16,0-22-16,0 0 0,0 21 0,0-20 16,0-1-16,0 0 0,21-21 15,1 21-15,-1-21 0,0 0 0,0 0 16,0 0-16,0 0 0,22 0 0,-22 0 16,21 0-16,1-21 0,-1 0 15,0 0-15,-21-1 0,22 1 0,-22 0 16,21-21-16,-21 21 0,1-22 0,-22 1 15,21 21-15,-21-22 0,21 1 16,-21 21-16,0 0 0,0 0 0,0 42 31,0 0-31,0 21 16,0-21-16,0 1 0,0 20 0,0-21 16,0 0-16,0 22 0,0-22 15,0 21-15,0-21 0,0 0 16,0 1-16,0-1 0,0 0 15,0 0-15,-21-21 16,0 0 0,21-21-16,0 0 15,0 0-15,0-22 0,0 22 16,0-21-16,21-1 0,42-62 16,-42 41-16,22 22 15,-1-1-15,0 1 0,-20 0 16,20 21-16,0 21 0,1 0 0,-1 0 15,0 0-15,-21 0 0,1 21 0,-1 21 16,0-21-16,-21 22 0,0-1 16,0 0-16,0 1 0,0-1 0,0-21 15,0 21-15,0 1 0,0-22 0,-21 0 16,21 21-16,0-20 0,0-1 16,0 0-16</inkml:trace>
  <inkml:trace contextRef="#ctx0" brushRef="#br0" timeOffset="53104.51">15303 9821 0,'0'0'0,"-21"0"16,0-21 0,21 0-16,0 0 15,0 0-15,0 0 0,0-1 16,0 1-16,0-21 0,21 21 0,0 0 16,1-1-16,-1 1 0,0 0 0,21 21 15,-21 0-15,22 0 16,-1 0-16,-21 0 0,22 42 0,-1-20 0,-21 20 15,0 0-15,0 1 0,1-1 16,-22 0-16,0 1 0,0 20 16,0-21-16,0 1 0,0-22 0,-22 21 15,22-21-15,-21 22 0,21-22 16,-21 0-16,21 0 0,-21-21 16,0 0-16,21-21 15,0 0 1,0 0-16,0-22 0,0 22 0,0-21 15,0 0-15,0-1 0,0-20 16,21 20-16,0-20 0,21-1 0,-20 22 16,-1 0-16,21-1 0,-21 1 15,22 21-15,-1 21 0,-21 0 0,21 0 16,-20 21-16,-1 21 0,0-20 16,0 20-16,0 0 0,-21 1 15,0-1-15,0 0 0,0 1 0,0-1 16,0 0-16,0-21 0,0 43 15,0-43-15,0 0 0,0 0 16,0 1-16,0-44 47,21 1-31</inkml:trace>
  <inkml:trace contextRef="#ctx0" brushRef="#br0" timeOffset="53437.78">16383 9885 0,'0'0'0,"21"0"0,0 0 15,0 0-15,-21-21 0,22 21 16,-1-21-16,0 21 0,21-22 16,-21 1-16,1 21 0,-1-21 0,0 0 15,0 0-15,0 0 0,0-1 0,-21 1 16,0 0-16,0 0 15,0 0-15,0 0 0,-21 21 16,0 0-16,0 0 0,0 0 16,-22 0-16,22 0 0,-21 21 0,21 21 15,-22-21-15,22 0 0,0 22 0,0-1 16,0-21-16,0 22 0,21-1 16,0-21-16,0 21 0,0-20 0,0-1 15,0 21-15,42-21 0,-21-21 0,0 21 16,0 1-16,22-22 0,-1 0 15,-21 0-15,22 0 0,-1 0 0,0 0 16,1-22-16,-1 1 0,0 0 16,1 0-16</inkml:trace>
  <inkml:trace contextRef="#ctx0" brushRef="#br0" timeOffset="53932.51">17145 9694 0,'0'0'15,"0"-21"-15,0 0 0,0 0 0,0 42 31,0 0-31,0 0 0,0 1 16,0-1-16,0 21 0,-21 0 0,21-20 16,-21 20-16,21-21 0,0 0 15,0 22-15,0-22 0,0 0 16,0 0-16,0 0 0,0 0 16,21-42 15,0 0-31,0 0 0,0 0 15,0 0-15,1-1 0,-1-20 0,0 21 16,0-21-16,0 20 0,0 1 0,-21 0 16,0 0-16,0 42 15,0 0 1,0 0-16,0 1 0,0 20 0,0-21 16,0 0-16,0 0 0,0 22 15,22-22-15,-22 0 0,21 0 16,0 0-16,0-21 0,0 22 0,0-1 15,1-21-15,20 0 0,-21 0 0,21 0 16,-20 0-16,20-21 0,-21-1 16,21 1-16,-20 0 0,-1 0 0,0 0 15,0-22-15,-21 1 0,0-43 16,0 43-16,0-21 0,0 20 16,0 1-16,0 0 0,0 20 15,0-20-15,0 21 0,-21 0 16,0 21-16,0 0 15,-1 0-15,1 21 16,0 0 0</inkml:trace>
  <inkml:trace contextRef="#ctx0" brushRef="#br0" timeOffset="56871.58">19727 9462 0,'0'-43'16,"0"86"-16,0-128 0,0 64 0,0 0 0,0-22 15,0 22-15,0 0 16,-21 21-16,0 0 15,0 21-15,0 0 0,-1 0 16,1 1-16,0 20 0,0 0 0,0 1 16,0-1-16,-1 21 0,1-20 0,21 20 15,-21-20-15,0 20 0,21-21 16,-21-20-16,21 20 0,-21 0 0,21-21 16,0 1-16,0-1 0,0 0 15,0-42 16,21 0-31,0-1 0,-21 1 16,21 0-16,0-21 0,-21-1 0,0 22 16,21-42-16,1 20 15,-22 22-15,21 21 0,0 21 32,-21 1-32,21 20 0,-21-21 15,0 21-15,21-20 0,0 20 0,-21-21 16,22 21-16,-1-20 0,0-1 15,0 0-15,-21 0 0,21 0 0,0 0 16,22 1-16,-22-22 0,0 0 0,21 0 16,-20 0-16,20 0 0,0 0 15,-21-22-15,22 1 0,-1 0 0,0 0 16,1 0-16,-1-22 0,0 1 16,-20 0-16,-1-1 0,0-20 0,0-1 15,0 1-15,-21-43 16,0 43-16,0 20 0,0 1 0,0 0 15,0 20-15,0 1 0,0 0 16,-21 21-16,0 21 16,21 0-16,0 1 0,0 20 15,-21 0-15,21 1 0,0 20 0,0-21 16,0 22-16,0-22 0,0 22 0,0-22 16,0 22-16,0-22 0,21 0 15,0 22-15,0-22 0,-21-21 16,21 0-16,1 1 0,-1-22 15,0 0-15,0 21 0,21-21 0,-20 0 16,-1 0-16,21-21 0,22-22 16,-22 22-16,-21 0 15,21 0-15,-20 0 0,-1-22 0,-21 22 16,0-21-16,21 21 0,-21-1 16,0 1-16,21 0 0,-21 0 0,0 0 15,0 42 1,0 0-16,0 0 0,0 0 15,0 1-15,0-1 0,0 0 16,0 0-16,0 0 0,0 0 0,0 1 16,21-1-16,0 0 0,1 0 15,-1-21-15,0 0 0,0 0 0,0 0 16,0 0-16,22 0 0,-22 0 16,21 0-16,1 0 0,-1-21 15,-21 0-15,21 0 0,22-22 16,-43 1-16,0 21 0,0-22 0,1 22 15,-22-21-15,0 21 0,0-22 16,0 22-16,0 0 0,0 42 31,0 0-31,0 1 16,0 20-16,0-21 0,-22 21 0,22-20 16,-21-1-16,21 21 0,-21-21 15,21 0-15,0 1 0,0-1 16,0 0-16,0 0 0,-21 0 0,21 0 15,0-42 17,0 0-32,0 0 0,0 0 15,21 0-15,-21-1 0,0 1 16,21-21-16,0 21 0,-21-22 0,22 22 16,-22 0-16,0-21 0,21 42 15,0 0-15,-21 21 16,0 0-16,0 0 15,21 0-15,-21 22 16,21-22-16,-21 0 0,0 0 0,21 0 16,1 1-16,-22-1 0,21 0 0,0-21 15,21 21-15,-21-21 0,22 0 16,-1 21-16,0-21 0,1 0 0,41 0 16,-41 0-16,-1-21 0,0 21 15,1-21-15,-1 0 0,-21 0 16,22-1-16,-22 1 0,0-21 0,-21 21 15,0-22-15,0 1 0,0 21 16,0-43-16,0 43 0,0 0 16,0 0-16,-21 0 0,0 21 15,-1 0-15,1 0 16,0 0-16,0 21 0,0 0 0,0 21 16,-1-20-16,1 20 0,0-21 15,0 21-15,0-20 0,0 20 0,-1-21 16,22 21-16,0-20 0,0-1 0,0 0 15,0 0-15,0 0 0,22-21 16,-1 21-16,0-21 0,0 0 16,0 0-16,0 0 0,1-21 0,20 21 15,-21-21-15,0 0 0,0 0 16,1 0-16,-1-22 0,0 22 0,0-21 16,0-1-16,-21 1 0,21-21 0,1 20 15,-22-20-15,21-1 16,0 22-16,-21-22 0,21 1 0,0 21 15,-21-22-15,21 22 0,-21-1 0,22 22 16,-22 0-16,0 0 0,0 42 16,-22 0-1,1 22-15,0-1 0,0 0 16,21 1-16,-21 20 0,21-21 16,-21 22-16,21-1 0,0-20 0,0 20 0,0-20 15,0 41 1,0-41-16,0-1 0,0-21 0,21 0 15,0 0-15,0 1 0,0-1 0,0-21 16,1 0-16,20 0 0,0 0 16,1 0-16,-1 0 0,0-21 0,43-1 15,-22 1-15,-20-21 16,-1 21-16,-21 0 0,22-22 0,-22 1 16,21-22-16,-21 22 0,0 0 15,-21 21-15,0-1 0,0 1 16,0 0-16,-21 21 15,0 0 1,0 21-16,0 22 0,21-22 16,-21 0-16,-1 21 0,1 1 0,21-22 15,0 21-15,0 0 0,-21-20 16,21 20-16,0-21 0,0 0 0,0 0 16,0 1-16,0-1 0,21 0 0,0 0 15,1-21-15,20 0 16,-21 0-16,0 0 0,0 0 0,22 0 15,-22-21-15,21 0 0,1 0 16,-22-22-16,0 22 0,0 0 16,0-21-16,0-1 0,-21 1 0,0 0 15,0-22-15,0 22 0,0-1 16,0 1-16,0 0 0,0 21 0,-21-22 16,0 22-16,0 21 15,0 0-15,-22 0 0,22 21 16,-21 0-16,21 1 0,-22-1 0,22 21 15,0 0-15,0-20 0,0 20 0,21 0 16,0 1-16,0-22 0,0 21 16,0 0-16,0-20 0,0-1 15,21 0-15,0 0 0,0 0 0,0 0 16,22-21-16,-22 0 0,21 0 16,-21 0-16,22 0 0,-22 0 0,21-21 15,1 0-15,-1 0 16,-21 0-16,64-22 0,-43 1 0,-21 21 15,22-21-15,-1-1 0,-21 1 16,0 0-16,0 20 0,1 1 16,-1 0-16,-21 0 0,0 0 0,0 42 31,0 0-31,0 0 0,0 0 16,-21 1-16,21 20 0,-22-21 0,22 21 15,-21-20-15,21-1 0,0 21 16,0-21-16,0 0 0,0 1 15,0-1-15,0 0 0,0 0 0,21-21 16,1 0-16,-1 0 16,0 0-16,0 0 0,0 0 15,0 0-15,43-42 0,-43 21 16,0-1-16,22 1 0,-22 0 16,0 0-16,0-21 0,0 20 0,0 1 15,1 0-15,-22 0 0,0 0 16,21 21-16,-21 21 15,0 0-15,0 0 0,0 0 16,0 1-16,-21-1 0,21 0 16,-22 0-16,22 0 0,0 0 0,0 1 15,0-1-15,0 0 0,0 0 16,22 0-16,-1-21 0,0 21 16,0-21-16,21 0 15,-20 0-15,-1 0 0,0 0 0,0 0 16,0-21-16,22 0 0,-22 0 15,0 0-15,0 0 0,0-43 16,0 1-16,1 20 16,-22 1-16,0 0 0,0 20 0,0-20 15,0 0-15,0 21 0,0-1 0,-22 1 16,1 21-16,21-21 16,0 42 15,21-21-16,1 0-15,-1 0 0,0 0 0,0 0 16,0 0-16,0 0 0,22 0 16,-22 0-16,21-21 0,-21 21 15,22 0-15,-22 0 0,0-21 0,0 21 16,0 0-16,-21-21 16,0 0-16,-21 21 15</inkml:trace>
  <inkml:trace contextRef="#ctx0" brushRef="#br0" timeOffset="57379.3">21294 9059 0,'0'22'47,"0"-1"-47,-22 0 0,1 0 15,21 0-15,0 0 16,21-21 15,1-21-15,-22 0-16,0 0 15,0 0-15,-22 21 16,22-21 0,-21 21-1,21 21 1,0 0-16,0 0 0,0 0 16,0 0-16,0 1 15</inkml:trace>
  <inkml:trace contextRef="#ctx0" brushRef="#br0" timeOffset="58146.27">1079 12256 0,'-21'0'0,"42"0"0,1 0 47,-1 0-47,0 0 0,0-22 0,21 22 15,-20 0-15,20 0 0,-21 0 16,0-21-16,0 21 0,1 0 16,-1 0-16,-42 0 31,-22 0-31,22 0 0</inkml:trace>
  <inkml:trace contextRef="#ctx0" brushRef="#br0" timeOffset="58604.2">804 12277 0,'0'0'0,"-21"21"0,21 0 16,-21 0-16,0 22 0,0-22 15,-22 0-15,22 21 0,0-21 0,-21 1 16,20 20-16,1-21 0,-21 0 15,21 0-15,0 1 0,21-1 16,-22-21-16,44 0 31,-1 0-31,0-21 16,21-1-16,1 1 0,-22 21 0,21-21 16,-21 0-16,22 0 0,-1 21 15,-21-21-15,21 21 0,1 0 0,-1 0 16,0 0-16,-20 0 0,20 0 15,0 0-15,1 0 0,-22 21 16,21 0-16,-21 0 0,0 0 0,-21 22 16,0-22-16,0 21 15,0-21-15,0 22 0,-21-1 0,0 0 16,0 1-16,0-22 0,-22 21 16,1-21-16,21 22 0,-21-22 15,-1-21-15,1 21 0,0 0 0,20-21 16,-20 0-16,0 0 0,21 0 15,-1 0-15,-20-21 0,21 0 16,21 0-16,0-1 0,0 1 16,0 0-16,0 0 15,21 21-15,0-21 0,0 0 0,1-1 16,20 1-16,-21 21 0,21-21 16</inkml:trace>
  <inkml:trace contextRef="#ctx0" brushRef="#br0" timeOffset="58769.1">1714 12742 0,'0'0'0,"43"0"0,-1 0 15,-21 0-15,0 0 0,1 0 0,-1 0 16,0 0-16,0-21 31,0 21-31,-21-21 16</inkml:trace>
  <inkml:trace contextRef="#ctx0" brushRef="#br0" timeOffset="59552.55">3979 12107 0,'0'0'0,"0"-42"0,0 21 0,0 0 16,0 0-16,0-1 0,0 44 31,0 20-31,0 0 0,0 1 0,0-1 16,0 0-16,-21 22 15,0-22-15,0 22 0,0-22 0,-1 0 16,1 22-16,0-22 0,0 0 15,0 1-15,0-1 0,-1-21 0,22 0 16,-21 1-16,21-1 0,0-42 31,43-1-31,-22 1 0,0 0 16,0-21-16,0-1 0,0 22 0,22-21 16,-22 0-16,0-1 0,21 1 15,-20 0-15,-1 20 0,21 1 16,-21 0-16,0 0 0,1 21 0,-1 21 15,0 0-15,0 22 0,0-22 16,-21 21-16,21-21 0,1 22 16,-22-1-16,0 0 0,21 1 15,0-1-15,0 0 0,-21-21 0,21 22 16,0-22-16,1 0 0,-1 0 16,0 0-16,0-21 0,21 0 0,1 0 15,-1 0-15,0-21 0,1 0 16,-1 0-16,22 0 0,-22-22 0,0 1 15,1 0-15,-1-1 0,-21 1 16,0 0-16,0-1 0,-21 1 0,0-21 16,0-1-16,0 22 0,-21-1 0,0-20 15,0 21-15,0 20 16,-22 1-16,22 0 0,-21 0 0,0 21 16,20 0-16,-20 0 0,21 21 15,0-21-15,0 21 0,-1 0 0,22 1 16,-21 20-16,21-21 0,0 0 15,0 0-15,21 1 0,64-1 16,-43-21-16,1 0 0</inkml:trace>
  <inkml:trace contextRef="#ctx0" brushRef="#br0" timeOffset="60039.84">5905 11980 0,'-21'0'16,"0"22"-16,0-1 0,-43 42 16,43-42-16,0 22 15,0-1-15,-21 0 0,20 1 0,1-1 16,21 0-16,-21 1 0,0 20 16,0-42-16,21 22 0,0-1 0,0 0 15,0-20-15,-21-1 0,21 21 0,0-21 16,0 0-16,0-42 47,0 0-47,21 0 0,-21-21 0,21 20 15,-21-20-15,21 0 0,0-1 16,0 1-16,1-21 0,-1-1 0,0 22 16,0-22-16,0 1 0,22-1 0,-22 22 15,21 0-15,0-1 0,-20 22 16,20 0-16,-21 21 0,21 0 0,22 42 15,-43 1-15,0-1 16,0 0-16,1 1 0,-22-1 0,0 21 16,0-20-16,0 20 0,0-20 15,0-1-15,0 0 0,0 1 16,0 20-16,0-21 0,0-20 0,-22 20 16,22 0-16,-21-21 0,0 22 15,21-22-15,0 0 0,-21 0 16,0-21-16,0 0 0,-1 0 15,1-21-15,0 0 0,0 0 16</inkml:trace>
  <inkml:trace contextRef="#ctx0" brushRef="#br0" timeOffset="60215.74">5609 12510 0,'-21'0'16,"42"0"-16,-63 0 0,63 0 31,0 0-31,0 0 0,0 0 15,22 0-15,-1 0 0,22 0 16,-22 0-16,0-22 0,22 22 0,-22 0 16,0-21-16,1 21 0,-1-21 15,0 21-15,1-21 0,-1 0 0,0 21 16,-20-21-16</inkml:trace>
  <inkml:trace contextRef="#ctx0" brushRef="#br0" timeOffset="60604.52">6964 12129 0,'0'0'0,"0"-22"16,-43 22-1,22 0 1,0 0-16,-21 22 0,-1-22 0,1 21 16,21 0-16,-21 21 0,-1-21 15,22 1-15,0-1 0,0 0 16,0 0-16,21 0 0,0 0 0,0 1 15,0-1-15,0 0 0,21-21 16,0 21-16,21-21 0,1 0 0,-1 21 0,0-21 16,1 0-16,-1 21 0,0 1 15,1-22-15,-1 21 0,0-21 16,-21 21-16,1-21 0,-1 21 0,0 0 16,-21 0-16,0 1 15,0-1-15,-21 0 0,0 0 0,-22 0 16,22 0-16,-21 1 0,-1-22 15,1 21-15,21 0 0,-21-21 0,-1 21 16,22-21-16,-21 0 0,21 0 16,-1 0-16,1 0 0,0 0 0,0 0 15,0 0-15,0 0 0,-1 0 16,22-21-16,0 0 0,0 0 16</inkml:trace>
  <inkml:trace contextRef="#ctx0" brushRef="#br0" timeOffset="61183.99">8170 11917 0,'0'0'0,"-21"0"0,-21 0 0,21 0 16,-1 0-16,44 0 31,20-21-31,-21 21 0,21 0 0,22 0 16,-22-21-16,22 21 0,20-22 15,1 22-15,0-21 0,21 0 0,-22 21 16,1-21-16,0 21 0,-1 0 0,-41-21 16,20 21-16,-42 0 15,22 0-15,-65 0 16,1 0-16,-21 0 0,0 0 15,-1 0-15,1 0 0,0 0 16,-1 0-16,1 21 0,0-21 0,20 0 16</inkml:trace>
  <inkml:trace contextRef="#ctx0" brushRef="#br0" timeOffset="61452.87">8678 11832 0,'0'0'0,"0"21"15,-21 64 1,21-64-16,0 22 16,-21-1-16,21 21 0,0-20 0,0-1 15,0 22-15,-21-22 0,21 21 16,-21-20-16,-1 20 0,1-20 0,21 41 16,0-20-16,-21-22 15,21 0-15,-21-20 0,21 20 0,0-21 16,0 21-16,0-20 0,0-1 15,0-42 1,0-1 0,0 1-16,21 0 0,0-21 15,0 21-15</inkml:trace>
  <inkml:trace contextRef="#ctx0" brushRef="#br0" timeOffset="61962.09">9313 12319 0,'0'21'15,"0"0"1,-21 1-16,0-1 0,0 0 0,0 0 16,21 21-16,-22-20 0,22-1 15,-21 21-15,21-21 0,0 22 16,-21-22-16,21 0 0,0 0 0,0 21 15,0-20-15,21-1 16,0 0-16,1-21 0,-1 0 0,0 0 16,21 0-16,-21 0 0,22 0 0,-1-21 15,-21 0-15,22-1 0,-1 1 16,-21-21-16,21 21 0,-20 0 0,-1-22 16,0 22-16,-21-21 0,0 21 15,0-22-15,0 1 0,0 21 0,-21-22 16,-22 22-16,22-21 0,-21 21 15,21 21-15,-22 0 0,1 0 16,0 0-16,-1 0 0,22 0 0,-21 21 0,0 0 16,20 0-16,-41 43 15,42-43-15,21 21 0,-21-21 16,21 1-16,0 20 0,0-21 16,0 0-16,0 22 0,0-22 0,21 0 15,0 0-15,0 0 0,21-21 0,-20 21 16,-1-21-16,21 22 0,0-22 15,-20 0-15,20 0 0,-21 0 0,0-22 16,0 1-16,1 0 0,-1 21 16,0-21-16,-21 0 0,0 0 0,21-1 15,-21 1-15,0 0 0</inkml:trace>
  <inkml:trace contextRef="#ctx0" brushRef="#br0" timeOffset="63494.73">11599 12107 0,'0'-21'0,"0"0"16,0 0-16,0 0 0,0 0 15,0-1-15,0 1 0,21 21 16,-21-21-16,0 42 31,0 0-15,22 1-16,-22 20 0,0 21 0,0 43 16,21-42-16,-21-1 15,0 1-15,0 20 0,0 1 0,0-21 16,-21 20-16,-1 1 0,22 0 0,-21-1 15,0 1-15,0-22 0,21 1 16,-21-1-16,0 1 0,21-22 16,-22 1-16,22-1 0,0 0 0,0-21 0,0 1 15,0-44 1,0-20 0,0 21-16,0-21 0,0-1 15</inkml:trace>
  <inkml:trace contextRef="#ctx0" brushRef="#br0" timeOffset="63797.58">11515 12298 0,'0'-21'16,"0"42"-16,0-63 0,-22 20 0,22 1 16,0 0-16,0 0 0,0 0 0,0 0 15,22-1-15,-1 1 0,21 0 16,0 0-16,1 0 0,20 0 15,1 21-15,-1 0 0,1 21 0,-22 0 16,22 0-16,-22 0 0,-21 22 16,0 20-16,-21-21 0,-21 1 15,-21-1-15,21-21 0,-22 0 0,1 22 16,0-22-16,-1 0 0,22 0 16,-21-21-16,-1 21 0,22-21 0,0 0 15,0 0-15,0 0 0,42-21 31,-21 0-31,21 21 0,0-21 16,0 0-16</inkml:trace>
  <inkml:trace contextRef="#ctx0" brushRef="#br0" timeOffset="64128.39">12023 12361 0,'21'0'0,"0"0"15,0 0-15,0 0 16,0 0-16,22-21 0,-22 21 16,21-21-16,1 0 0,-22 0 15,21-22-15,0 22 0,1 0 0,-22-21 16,21 21-16,-21-1 0,-21 1 16,0 0-16,0 0 0,0 0 0,0 0 15,-21 21-15,0 0 16,-21 21-16,21 0 0,-1 0 15,1 0-15,0 0 0,0 1 0,0 20 16,0-21-16,-1 21 0,22-20 16,0-1-16,0 21 0,0-21 0,0 0 15,0 1-15,22-1 0,-1-21 16,21 21-16,-21-21 16,0 0-16,22 0 0,-22 0 0,21 0 15,-21-21-15,22 21 0</inkml:trace>
  <inkml:trace contextRef="#ctx0" brushRef="#br0" timeOffset="64445.72">12869 12171 0,'0'0'0,"0"-21"0,-21 0 0,0 21 16,21-22-16,0 1 0,0 0 16,0 0-1,21 21-15,0 0 16,0 0-16,1 0 0,-1 0 15,0 0-15,0 21 0,0 21 16,22-20-16,-43-1 0,21 21 0,-21-21 16,21 22-16,-21-22 0,0 21 15,0-21-15,0 22 0,0-22 0,-21 0 16,0 0-16,21-42 47,0 0-47,21 0 15,0-1-15,-21 1 0,21 0 0,0-21 16,-21 21-16,21-22 0,-21 1 0,22 21 16,-1 0-16,-21-1 0</inkml:trace>
  <inkml:trace contextRef="#ctx0" brushRef="#br0" timeOffset="65381.7">13293 12213 0,'0'0'16,"21"21"-16,0 1 0,0-22 15,-21 21-15,21-21 0,0 0 16,1 0-16,-1 0 0,0 0 0,0-21 16,0 21-16,0-22 0,22 1 0,-22 0 15,21 0-15,-21 0 16,1 0-16,20-22 0,-21 1 0,0 21 16,0-22-16,22 1 0,-22 0 15,-21-22-15,21 22 0,-21 0 0,21-1 16,-21 1-16,0 21 0,0-22 0,0 22 15,0 0-15,-21 21 0,0 0 16,0 0-16,21 21 0,-21 0 0,-1 1 16,1 20-16,0 0 0,0 1 15,0 20-15,21 1 0,-21 20 0,21-20 16,-22 20-16,1 1 0,21 0 0,0-1 16,0 22-16,0-21 0,0 0 15,-21 20-15,21-20 0,0 0 0,-21-1 16,21 1-16,0 0 0,-21-1 15,21-20-15,-21-1 0,21 22 0,0-21 16,-22-22-16,22 21 0,0-20 16,0-1-16,0 0 0,0-20 0,0-1 15,0 0-15,22-21 16,-1 0-16,21-21 0,-21-22 0,0 22 16,22-21-16,-1 0 0,0-1 0,22-41 15,-22 20-15,-21 22 16,1-22-16,-1 1 0,-21-1 0,0-20 15,0 20-15,0 1 0,-21-22 0,-1 21 16,1 1-16,0 21 0,0-1 16,-21 1-16,20 0 0,-20 20 15,21 1-15,0 0 0,0 21 0,-1 0 16,1 0-16,21-21 16,21 0-1,22 0-15,-22 21 0,21-22 16,1 1-16,20 0 0,-21 0 15,22 0-15,-22-22 0,22 22 0,-1 0 16,-20 0-16,-1 0 0,0 0 16,-21-1-16,1 1 0,-1 0 15,-21 0-15,0 0 0,0 0 16,-21 21 0,-1 0-16,1 0 15,0 21-15,21 0 0,-21 0 0,0 0 16,21 22-16,-21-1 15,21-21-15,-22 21 0,22 1 0,-21-22 16,21 21-16,0-21 0,0 1 0,0-1 16,0 0-16,21-21 0,1 0 15,-1 0-15,21 0 0,-21 0 0,0 0 16,22 0-16,-22 0 0,21-21 16,22-22-16,-43 1 0,0 21 15,0-21-15,0-1 0,-21 1 0,0 0 16,0-1-16,0 1 15,0 0-15,-21 20 0,0 1 0,-21-21 16,21 42-16,-1 0 0,1 0 0,0 0 16,-21 0-16,21 21 0,-1 0 15,1 0-15,21 1 0,0 20 0,-21-21 16,21 0-16,0 22 0,0-22 0,21 0 16,0 0-16,1 0 0,-1 0 15,21-21-15,-21 22 0</inkml:trace>
  <inkml:trace contextRef="#ctx0" brushRef="#br0" timeOffset="65720.53">14774 12234 0,'0'0'0,"-21"-21"0,21 0 0,0 0 0,0-21 16,0 20-16,0 1 0,0 0 15,21 0-15,0 21 16,1 0-16,-1 21 0,0-21 15,21 21-15,-21 0 0,43 43 16,-43-43-16,0 21 0,0-20 0,1 20 16,-1-21-16,-21 21 0,0-20 15,0-1-15,0 0 0,0 0 0,0 0 16,0 0-16,0-42 31,0 0-15,0 0-16,0 0 0,0 0 0,0-1 15,0-20-15,0 21 0,21-21 16,0 20-16,-21 1 0,21-21 0,-21 21 16,21 0-16,1-1 0,-1 22 15,0-21-15,0 21 0,0 0 16,0 0-16</inkml:trace>
  <inkml:trace contextRef="#ctx0" brushRef="#br0" timeOffset="66296.22">15621 12213 0,'0'0'0,"0"43"16,-21-22-16,21 0 15,0 0-15,-21-21 0,21 21 0,-22 0 16,22 1-16,0-1 16,0 0-16,0 0 0,0 0 15,0 0-15,0-42 47,0 0-47,22 0 0,-22 0 16,0 0-16,0-22 0,21 22 15,-21 0-15,21-21 0,0 20 16,-21 1-16,21 0 0,-21 0 0,21 0 16,1 21-16,-1 0 0,0 0 15,0 0-15,0 0 0,-21 21 16,21 0-16,1 0 0,-22 0 0,21 1 15,-21-1-15,21 0 0,-21 21 16,21-21-16,-21 1 0,0-1 0,0 0 16,0 0-16,0 0 0,0 0 15,-21-21 1,0 0 0,0 0-16,21-21 15,-22 21-15,22-21 0,0 0 0,0 0 16,0 0-16,22-22 0,-1 22 15,21-21-15,-21-1 0,22 1 0,20 0 16,1-1-16,-1 1 0,1 21 16,63-21-16,-64 42 15,1 0-15,-22 0 0,21 21 0,-41 0 16,20 21-16,-21-21 0,0 22 0,-21-1 16,0-21-16,0 22 0,0-22 0,0 21 15,-42 22-15,21-43 16,21 0-16,-21 0 0,-1 0 0,1-21 15,0 21-15,0-21 16</inkml:trace>
  <inkml:trace contextRef="#ctx0" brushRef="#br0" timeOffset="66799.92">18881 11917 0,'0'0'16,"0"-21"-16,0 0 0,0-1 0,0 1 15,0 0-15,21 0 0,0 0 0,-21-22 16,0 22-16,0 0 15,0 0-15,0 0 0,-21 21 16,0 0 0,-1 0-16,1 21 0,0 0 0,21 21 15,0 1-15,-21 20 0,21 1 16,-21-1-16,21 1 0,0-1 0,0 1 16,0-1-16,0 1 0,0-1 15,0-20-15,-21-1 0,21 0 0,-22 1 16,1-22-16,21 0 0,0 0 0,0 0 15,-21-21-15,0 0 16</inkml:trace>
  <inkml:trace contextRef="#ctx0" brushRef="#br0" timeOffset="67158.98">17970 11790 0,'-21'-42'0,"42"84"0,-42-127 0,21 64 15,0-21-15,0 21 0,0-1 16,21-20-16,22 21 0,-1 0 0,0 0 16,22-1-16,21 1 0,-22 0 0,22 21 15,21 0-15,-22 21 16,22 0-16,-21 1 0,21 20 0,-1 21 16,-20-20-16,21 41 0,-21-20 0,-22 21 15,1-22-15,-22 22 0,-21-1 16,-21-20-16,0 21 0,-21-22 0,-21-21 15,-1 22-15,-20-22 0,-1 1 16,1-1-16,-1 0 0,1-21 0,-1 1 16,1-1-16,-1-21 0,-63 0 15,85 0-15,0 0 0,-1 0 16,22-21-16,-21-1 0,21 1 0,-1 0 16,22 0-16,0 0 0,0 0 15,0-1-15,43 1 0,-22 0 16,42 0-16,-20 0 0,-1 0 15,0 21-15,1 0 0</inkml:trace>
  <inkml:trace contextRef="#ctx0" brushRef="#br0" timeOffset="67536.77">19452 12319 0,'21'-21'0,"-42"42"0,63-63 16,-42 21-16,22-1 0,-1 1 15,-21 0-15,21 0 0,0 0 0,0 0 16,0-1-16,22 22 0,-22 0 0,0 0 16,21 0-16,-20 0 0,20 22 15,-21 20-15,21-21 0,-20 0 16,-1 22-16,-21-1 0,0 0 0,0-21 16,0 22-16,0-1 0,-21 0 15,-1-20-15,1 20 0,0-21 0,21 0 16,-21 0-16,0 1 0,21-44 31,0 1-31,0 0 0,0 0 16,21 0-16,0-22 0,0 1 0,0 0 15,1-1-15,-1 1 16,21-21-16,-21 20 0,0 1 0,1 0 16,-1 20-16,0 1 0,0 0 15,0 0-15,22 21 0,-22 0 16,0 21-16,0 0 15,-21 0-15,21 1 0</inkml:trace>
  <inkml:trace contextRef="#ctx0" brushRef="#br0" timeOffset="68344.5">20595 12425 0,'0'0'15,"21"0"-15,0 0 0,1 0 16,-1 0-16,0-21 0,0 21 0,21-21 15,-20-1-15,-22 1 0,21 0 0,-21 0 16,21 0-16,-21 0 0,0-1 16,0 1-16,0 0 0,-21 0 0,0 21 15,-1 0-15,-20 0 0,21 0 16,-21 0-16,-1 0 0,1 0 0,0 21 16,-1 0-16,1 0 0,0 1 0,20 20 15,-20-21-15,21 0 0,0 22 16,0-22-16,-1 0 0,1 21 0,21-21 15,0 1-15,0-1 16,0 0-16,0 0 0,21-21 16,1 0-16,-1 0 0,21 0 0,0-21 15,-20 21-15,41-21 0,-21 0 16,1-22-16,-1 22 0,0 0 0,22-43 16,-43 22-16,0 21 0,0 0 15,-21 0-15,0-1 0,-21 22 31,0 22-31,21-1 0,-21 0 0,0 0 16,0 0-16,-1 0 0,22 1 16,0 20-16,-21-21 0,21 0 15,0 0-15,0 1 0,0-1 16,21 0-16,1-21 0,20 0 16,-21 0-16,21 0 0,1 0 0,-1 0 15,0 0-15,1 0 0,20 0 16,1 0-16,-22-21 0,22 21 0,-22-21 15,0-1-15,1 22 0,-22-21 0,0 0 16,-21 0-16,0 0 0,0 0 16,0-1-16,-21 1 0,0 0 0,-1 0 15,1 0-15,-21 0 0,21 21 16,-22 0-16,22 0 0,-21 0 0,21 0 16,0 0-16,-1 0 0,1 21 0,0 0 15,0 0-15,21 0 16,0 0-16,0 1 0,21-1 15,0-21-15,0 0 0,1 21 16,20-21-16,-21 0 0,0 0 16,22 21-16,-22 0 0,0 0 0,21 1 15,-42-1-15,21 21 0,-21 0 16,0 64-16,0-42 0,0-1 16,-21 1-16,0-1 0,0 22 0,-21-22 15,20 22-15,-20 0 0,0-22 16,-1 22-16,1-22 0,0 22 0,-1-21 15,1-1-15,0 1 0,-1-1 0,22-21 16,-21 1-16,21-1 16,0-21-16,21 0 0,0 1 0,0-44 15,21 1 1,0 0-16,0-21 0</inkml:trace>
  <inkml:trace contextRef="#ctx0" brushRef="#br0" timeOffset="68966.14">22246 12171 0,'0'-21'16,"0"42"-16,0-63 0,0 20 0,0 1 15,0 0-15,0 0 0,0 0 16,0 0-16,-21 21 0,0 0 15,0 0-15,-1 0 0,1 0 16,0 0-16,0 21 0,0-21 0,-22 21 16,22 0-16,0 0 0,-21 22 15,42-22-15,0 0 16,0 0-16,0 0 16,21 0-16,0-21 15,21 0-15,-20 0 0,-1 0 0,0 0 16,21 0-16,-21 22 0,1-22 15,-1 0-15,0 0 0,-21 21 16,0 0-16,0 0 16,-21-21-16,0 21 0,-1 0 15,1-21-15,0 22 0,0-1 0,0-21 16,0 21-16,-1 0 0,1-21 16,0 21-16,21 0 0,-21-21 0,21 22 15,0-1-15,0 0 16,21-21-16,0 0 0,0 0 15,1 0-15,-1 0 0,21-21 16,-21 21-16,22-21 0,-22-1 0,21 22 16,-21-21-16,22 21 0,-22 0 15,21 0-15,-21 0 0,-21 21 16,0 1-16,0-1 0,0 0 16,0 21-16,0-21 0,-21 22 15,0-1-15,0 0 0,0 1 0,-22-1 16,22 0-16,0 1 0,0-1 15,0 0-15,21-20 0,0-1 0,-22 0 16,22 0-16,0 0 0,22-21 16,-1 0-16,0 0 0,0-21 15,21 0-15,-20 0 0,20 0 16</inkml:trace>
  <inkml:trace contextRef="#ctx0" brushRef="#br0" timeOffset="69228">23347 11726 0,'21'-21'0,"-42"42"0,63-84 0,-42 42 15,0 0-15,0-1 0,0 44 16,0-1-16,0 0 0,0 21 16,0 1-16,0 20 15,0-21-15,0 43 0,-21-21 0,21-1 16,0 1-16,-21-1 0,21 1 15,-21-1-15,21-21 0,0 22 0,0-22 16,-22-21-16,22 22 0,-21-22 0,21 0 16,0 0-16,0 0 0,-21-21 15,0 0-15,21-21 16,0 0-16,-21 0 0</inkml:trace>
  <inkml:trace contextRef="#ctx0" brushRef="#br0" timeOffset="69536.95">22987 11769 0,'0'0'0,"0"-43"16,0 22-16,0-21 0,0 21 0,21 0 15,21-1-15,-20 1 0,20 0 0,0 21 16,1-21-16,20 21 0,1 0 16,-1 0-16,1 0 0,-1 21 0,22 0 15,-22 22-15,1-1 0,63 64 16,-85-43-16,0 22 15,1-22-15,-22 22 0,-21-21 0,0 20 0,0-20 16,-21-1-16,0 1 0,-22-22 16,1 0-16,0 1 0,-1-1 0,-20-21 15,-1 0-15,22 1 0,-22-1 16,1 0-16,21-21 0,-1 0 0,1 0 16,0 0-16,20 0 0,22-21 31,22 0-31,-1 21 0,0-22 0,21 1 15,-21 21-15,22-21 0,-1 0 0</inkml:trace>
  <inkml:trace contextRef="#ctx0" brushRef="#br0" timeOffset="69910.42">24066 12404 0,'0'0'0,"0"-43"15,0 22-15,0 0 16,22 21-16,-1 0 0,0 0 16,21-21-16,43 21 15,-43 0-15,-21 21 0,22 0 16,-22 0-16,0 1 0,0-1 0,0 0 16,-21 0-16,0 0 0,0 0 0,0 22 15,0-22-15,0 0 0,0 0 16,-21 0-16,0 1 0,0-22 15,21 21-15,0-42 32,0-1-32,0 1 0,0 0 15,21 0-15,0 0 0,0-22 16,1 1-16,-1 21 0,0-21 16,0-1-16,0 22 0,0-21 0,1 21 15,-1 21-15,0-22 0,0 1 0,0 21 16,0 0-16,1 0 0,-1 0 15,0 0-15</inkml:trace>
  <inkml:trace contextRef="#ctx0" brushRef="#br0" timeOffset="70264.88">25061 12298 0,'0'21'15,"-21"0"-15,0-21 0,0 21 16,0 1-16,-22-1 0,22-21 0,0 21 15,0 0-15,21 0 0,0 0 16,-21 1-16,21-1 0,0 0 16,0 0-16,21-21 0,0 21 0,0 0 15,0-21-15,0 0 0,22 0 16,-22 0-16,21 0 0,-21 0 0,22 0 16,-22 0-16,0 0 0,21-21 15,-20 0-15,-1 0 0,0 0 16,0 0-16,-21-22 0,0 22 0,0-21 0,0 21 15,0-22-15,-21 22 16,0 0-16,0 0 0,-1 21 0,-20 0 16,21 0-16,-21 0 0,20 0 0,-20 21 15,0 0-15,21 0 0,-1 0 16,1 1-16,0-1 0,21 21 0,0-21 16,21 0-16,0 1 15,1-1-15,-1-21 0,21 0 0,0 0 16,1 0-16</inkml:trace>
  <inkml:trace contextRef="#ctx0" brushRef="#br0" timeOffset="70562.36">25548 12404 0,'0'0'15,"21"-43"-15,0 22 0,1 0 0,-1 0 16,0 0-16,-21 0 0,21 21 0,-21 21 31,0 21-31,0-21 0,-21 43 16,0-22-16,0 0 0,-1 1 15,1 20-15,21-20 0,-21 20 16,0 1-16,21-1 0,-21-21 16,21 22-16,-21-1 0,21 1 0,0-1 15,0 1-15,0-22 0,0 22 16,0-22-16,0 22 0,0-22 0,0 21 16,0-20-16,-22-1 0,22-21 0,-21 22 15,21-22-15,0 21 16,0-21-16,-21 0 0,0-21 15,0 0-15,21-21 16,0 0-16,0-21 0,0 21 16,0-22-16</inkml:trace>
  <inkml:trace contextRef="#ctx0" brushRef="#br0" timeOffset="70822.32">25612 12488 0,'0'-63'0,"0"126"0,0-190 0,0 85 15,0 0-15,0-1 0,21 1 16,0 21-16,0 0 0,0 0 0,22 21 16,-1 0-16,-21 0 0,21 0 0,1 21 15,-1 0-15,0 21 0,1-21 16,-1 22-16,-21-1 0,0 0 0,-21 1 16,0-1-16,0 0 0,0 1 15,-21-22-15,-21 21 0,21-21 0,-22 1 16,1-1-16,-21 0 0,20 0 0,1 0 15,-22 0-15,22-21 16,0 0-16,-1 0 0,1 0 0,21 0 16,-21 0-16,-1 0 0,1-21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7T03:09:51.5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3175 1016 0,'0'21'15,"0"-42"32,21 0-47,-21 0 0,0 0 16,21-1-16,-21 1 15,0 0-15,0 0 16,0 0-16,0-22 0,0 22 16,0 0-16,0 0 15,0 0-15,0 42 32,-21 0-17,21 21-15,0 1 16,0-1-16,-21 0 0,21 22 15,-21-1-15,21 1 0,0-1 16,-21 1-16,-1-1 0,1 1 0,21-1 16,0 1-16,-21-1 0,0-20 15,21 20-15,-21 22 0,21-64 16,0 21-16,0-20 0,0-1 16,0 0-16,-21-21 0,-1-21 31,22 0-16,0-1-15,0 1 16,0 0-16,0-21 0,0-1 0</inkml:trace>
  <inkml:trace contextRef="#ctx0" brushRef="#br0" timeOffset="623.92">2942 1058 0,'0'-21'0,"0"42"0,-21-63 16,21 21-16,0 0 0,0 0 15,0-1-15,0-20 0,0 21 16,0 0-16,0-22 0,21 22 0,21 0 16,1-42-16,-1 20 15,0 22-15,1 0 0,-1 0 16,0 0-16,22-1 0,42-20 15,-22 42-15,-41 0 16,-1 0-16,0 21 0,1 0 0,-22 22 16,0-22-16,-21 21 0,0 1 15,0 20-15,0 1 0,-21-22 16,0 21-16,-22 1 0,1-1 16,0 1-16,-1-1 0,1-20 0,0 20 15,-22-20-15,22-1 0,0-21 16,-1 21-16,22-20 0,-21-1 0,21 0 15,-1-21-15,1 21 0,0-21 16,0 0-16,0 0 0,0-21 16,21 0-1,0 0 1,0-1-16,21 22 16,0 0-1,0 0-15,0 0 16,0 22-16,1-1 0,-22 0 15,21 0-15,-21 21 0,21-20 16,0 20-16,-21-21 0,0 21 0,21-20 16,-21-1-16,21 21 0,-21-21 15,22 0-15,-22 1 0,21-22 16,0 21-16,0-21 0,0 0 16,0 0-16,1 0 15,-1 0-15,0 0 0,0 0 0,0 0 16,0 0-16,1-21 15,-1-1-15,0 1 0,0 0 16,0 0-16,0 0 0</inkml:trace>
  <inkml:trace contextRef="#ctx0" brushRef="#br0" timeOffset="1076.82">3937 1312 0,'0'0'0,"0"-21"0,0 0 16,-21 21-1,0 21 1,-1 0-16,1 1 0,0-22 16,0 42-16,0-21 0,0 0 15,-1 22-15,1-22 0,0 21 16,0-21-16,0 22 0,21-1 16,0 0-16,-21 22 0,21-43 15,0 0-15,0 0 0,0 22 16,21-22-16,0 0 0,0-21 15,0 0-15,0 0 0,1 0 16,-1 0-16,0 0 0,21 0 0,-21-21 16,1 0-16,-1 21 0,21-22 15,-21-20-15,0 21 0,1 0 0,-1-22 16,0 1-16,0 21 16,-21-21-16,21-1 0,-21 1 0,0 0 0,0-1 15,0 22-15,0-21 16,-21 21-16,0-22 0,0 43 0,0-21 15,-1 21-15,1-21 0,0 21 0,-21 0 16,21 0-16,-1 21 0,1 0 16,-21-21-16,21 21 0,0 1 15,-1-1-15,1 0 0,21 0 0,0 0 16,0 0-16,0 1 16,21-22-16,1 0 0,-1 0 15,0 0-15</inkml:trace>
  <inkml:trace contextRef="#ctx0" brushRef="#br0" timeOffset="1757.74">4635 1080 0,'0'-22'0,"0"44"0,22-65 16,-22 1-16,0 21 0,0 0 0,21-1 15,-21-20-15,21 21 0,-21 0 16,0-22-16,0 22 0,0 0 16,0 0-16,0 0 0,0 0 15,0-1-15,-21 22 0,0 0 16,-1 0-16,1 0 0,0 0 16,0 22-16,21-1 0,-21 0 15,0 0-15,21 21 0,0 1 16,-22-1-16,22 0 0,-21 22 0,21-22 15,-21 106 1,21-84-16,-21-22 0,21 1 16,-21 20-16,21-21 0,-21 1 0,21-1 15,-22 0-15,22 1 0,0-1 16,-21 0-16,21 1 0,-21-1 0,21 0 16,0-20-16,0-1 15,0 0-15,0 0 0,0-42 31,0 0-15,0 0-16,0-1 0,0-20 16,0 21-16,0-21 0,0 20 15,21-62-15,0 41 0,1 22 16,-1-21-16,42 0 16,-20 20-16,41-20 0,-41 21 15,-1 21-15,0 0 0,1 0 16,20 0-16,-21 0 0,-20 0 15,-1 21-15,0 0 16,-21 0-16,0 22 0,0-22 0,0 0 16,0 21-16,-21 1 0,0-22 15,-1 21-15,-62 22 0,63-22 16,-22-21-16,1 0 0,0 1 16,-1-1-16,22 0 0,-21 0 0,21-21 15,-1 0-15,1 0 0,21-21 47,0 0-47,21 0 0,1-1 0,-1 1 16</inkml:trace>
  <inkml:trace contextRef="#ctx0" brushRef="#br0" timeOffset="2215.69">5292 1291 0,'-22'-21'16,"1"21"-16,0 0 15,0 0 1,0 0-16,0 21 0,21 0 0,-22-21 16,22 22-16,-21-1 0,0 21 15,21-21-15,-21 0 0,0 22 0,0-1 16,21 0-16,-22-20 15,22 20-15,-21 0 0,21 1 0,0-1 16,0-21-16,0 0 0,0 22 16,0-22-16,0 0 0,21 0 15,1-21-15,-1 0 0,0 0 0,0 0 16,21 0-16,-20 0 0,-1-21 16,21 0-16,-21 0 0,0-1 0,22 1 15,-22-21-15,0 0 0,0 20 16,0-20-16,1-43 0,-22 64 15,0-21-15,0 0 0,0 20 16,0 1-16,-22-21 0,1 42 0,0-21 16,0 0-16,-21 21 15,20 0-15,1 0 0,0 0 0,-21 0 16,21 0-16,-1 0 0,1 21 16,0 0-16,21 0 0</inkml:trace>
  <inkml:trace contextRef="#ctx0" brushRef="#br0" timeOffset="2615.64">5969 804 0,'-21'0'15,"42"0"-15,-42-21 0,0 0 0,-1 21 16,1 0 15,21 21-31,0 0 0,0 1 16,0 20-16,0-21 0,0 21 16,0 1-16,0-1 0,0 0 0,-21 1 15,21-1-15,-21 0 0,21 1 16,-21-1-16,21 0 0,0 1 15,-21-1-15,21 0 0,-22 1 16,22-22-16,-21 64 0,21-43 16,-21 0-16,21-21 0,0 22 15,0-22-15,0 0 0,0 0 0,0 0 16,0 1-16,21-22 16,0 0-16,1 0 0,-1 0 15,0 0-15,0 0 0,0-22 0,0 1 16,1 21-16,-1-21 0,0-21 15,21 21-15,-21-1 0,1-20 0,-1 21 16</inkml:trace>
  <inkml:trace contextRef="#ctx0" brushRef="#br0" timeOffset="2899.11">5673 1270 0,'21'0'16,"0"0"-1,0 0-15,64 0 16,-43 0-16,0 0 0,1 0 0,-1-21 16,0 0-16,1 21 0,-22-21 15,21 21-15,1 0 0,-22-22 0,0 22 16,0 0-16,0 0 0,-21-21 15,21 21-15</inkml:trace>
  <inkml:trace contextRef="#ctx0" brushRef="#br0" timeOffset="3725.58">7429 1249 0,'0'0'0,"22"0"15,-22-21-15,21 21 0,-21-21 16,0-1-16,0 1 0,0 0 16,0 0-16,0 0 0,0 0 15,0-1-15,0 1 16,-21 21 0,-1 21-16,22 1 0,-21-1 15,0 0-15,0 0 0,-21 64 16,20-43-16,1 0 15,0 1-15,0-1 0,0 22 0,0-22 16,-1 0-16,22 1 0,0-1 0,0 0 16,0 1-16,0-22 0,22 0 15,-1 0-15,21 0 0,-21-21 16,22 0-16,-22 0 0,63 0 16,-41 0-16,-1-21 0,43-21 15,-43 21-15,0-22 16,64-41-16,-21-65 15,-64 107 1,0-21-16,0-1 0,-21-63 16,0 64-16,22-1 0,-22 1 15,0 20-15,0 1 0,0 21 0,0 0 16,0-1-16,-22 22 16,1 0-16,0 22 0,21 20 15,-21-21-15,0 21 0,0 1 16,-1-1-16,1 22 0,21-22 0,-21 0 15,21 1-15,-21 20 16,21-21-16,0 43 0,0 0 16,0-43-16,0 0 15,0 1-15,0-22 0,21 21 0,-21-21 16,21 1-16,0-1 0,1 0 16,-22 0-16,21-21 0,0 0 0,0 21 15,0-21-15,0 0 0,22 0 0,-22 0 16,0-21-16,0 21 0,22-21 15</inkml:trace>
  <inkml:trace contextRef="#ctx0" brushRef="#br0" timeOffset="5042.93">8615 1418 0,'21'-21'0,"-42"42"0,63-63 15,-42 21-15,0 0 16,0-1-16,0 1 0,-21 0 15,0 21-15,-22 0 16,22 0-16,0 0 0,-21 0 0,-22 42 16,22-20-16,0-1 15,-1 0-15,22 0 0,-21 0 0,-1 22 16,22-22-16,-21 21 0,21-21 16,0 22-16,-1 20 0,22-42 15,0 22-15,0-22 0,0 0 0,22 0 16,-1-21-16,0 21 15,21-21-15,-21 0 0,22 0 0,-22 0 16,21 0-16,-21 0 0,22-21 16,-22 0-16,21 21 0,-21-21 0,1 0 15,20-1-15,-21-20 0,0 21 16,0-21-16,-21 20 0,22-20 0,-1 0 16,-21 21-16,0-22 0,21 1 15,-21 21-15,0-22 0,0 22 16,0 0-16,0 42 15,-21 0 1,21 1-16,-21-1 0,-1 0 0,22 21 16,-21-21-16,21 22 0,0-22 0,0 0 15,-21 21-15,21-20 0,0-1 16,0 0-16,0 21 0,0-21 16,21 1-16,0-1 0,1-21 15,-1 21-15,21-21 16,-21 0-16,0 0 0,22 0 0,-1 0 15,0-21-15,1 0 0,-1-1 16,0 22-16,1-21 0,-1-21 16,0 21-16,1 0 0,-1-1 0,-21-20 15,22 21-15,-22-21 0,21-1 0,-21 22 16,43-64-16,-43 64 16,-21 0-16,21 0 0,-21 0 15,-21 21 1,0 21-16,-22 0 15,22 0-15,-21 0 0,21 1 0,-22-1 16,22 0-16,0 21 0,0-21 16,21 1-16,0-1 0,0 0 15,0 0-15,21 0 0,0-21 16,0 21-16,22-21 0,-22 22 0,0-22 16,21 0-16,-20 21 0,-1-21 15,0 0-15,0 0 0,0 21 0,0-21 16,1 21-16,-44-21 47,1 0-32,0 0-15,0 0 0,0 0 0,0 0 16,-1 0-16,1 21 16,0 0-16,21 1 15,-21-22-15,21 21 16,-21-21-16,21 21 0,0 0 15,0 0 1,21-21-16,0 0 0,0 0 16,0 0-16,1 0 0,-1 0 0,21 0 15,-21 0-15,22 0 16,-22 0-16,21 0 0,-21-21 0,22 21 16,-22-21-16,21 0 0,0 21 0,-20-21 15,20-1-15,-21 1 0,43-42 16,-43 42-16,21-22 0,-21 1 15,0 0-15,1 20 0,20-62 16,-21 63-16,-21-1 0,0 1 0,0 0 16,0 0-16,-21 21 15,-21 0-15,20 0 0,-20 21 16,0 0-16,21 0 0,-22 1 16,22-1-16,0 0 0,0 0 15,21 0-15,0 0 0,0 1 16,0-1-16,0 0 0,21 0 0,0 0 15,0 0-15,0 1 0,1-22 16,20 21-16,-21 0 0,0-21 16,22 21-16,-22-21 0,21 21 0,0-21 15,-20 21-15,20-21 0,-21 0 16,0 22-16,-21-1 0,0 0 16,-21-21-1,-21 0-15,21 21 0,-22 0 16,22-21-16,-21 0 0,-1 21 0,22-21 15,-21 0-15,0 22 0,20-22 16,-20 0-16,21 0 0,-21 0 0,20 0 16,1 0-16,0 0 0,0 0 15,0 0-15,0-22 16</inkml:trace>
  <inkml:trace contextRef="#ctx0" brushRef="#br0" timeOffset="5871.81">614 1672 0,'-21'0'0,"42"0"16,-85 0-16,43 0 0,-21 0 16,-1 0-16,22 0 15,0 0-15,21 21 16,0 1-16,21-22 16,0 0-16,22 21 0,-22 0 15,85-21-15,-64 0 0,22 21 16,-1-21-16,-21 0 0,22 0 15,-1 0-15,1 0 0,-22 0 16,22 0-16,-1 0 0,-20 0 0,20 0 16,-21 0-16,1 0 0,-1 0 15,0 0-15,-20-21 0,20 21 16,-21 0-16,0 0 0,-21-21 16,21 21-1,-21-21-15,-21-1 31,0 22-31,21-21 0</inkml:trace>
  <inkml:trace contextRef="#ctx0" brushRef="#br0" timeOffset="6305.81">1397 1545 0,'0'0'0,"-21"0"15,0 0 1,42 21 15,0-21-31,0 22 16,0-22-16,0 21 0,1-21 0,20 21 16,-21-21-16,0 0 0,0 21 15,1-21-15,-1 0 0,0 0 16,-21 21-16,21-21 15,-21 21 1,0 1-16,-21-1 16,0 0-16,-22 0 15,1 21-15,0-20 0,-1 20 0,-41 21 16,63-41-16,-22-1 16,22 0-16,0 0 0,0 0 15,21 0-15,0 1 0,0-1 0,-21-21 16,21 21-16,0 0 47,0 0-16,0 0-31,0 1 16</inkml:trace>
  <inkml:trace contextRef="#ctx0" brushRef="#br0" timeOffset="7340.74">614 3768 0,'-21'21'0,"42"-42"0,-85 42 0,22-21 16,21 0-16,0 0 0,-1 21 15,1-21-15,0 0 0,0 0 16,21 21 0,21-21-16,0 0 15,0 0-15,22 21 0,20-21 0,-20 0 16,41 0-16,-20 0 0,-1 0 16,22 0-16,0 0 0,-22 0 15,22 0-15,-1 0 0,-20 0 16,-1 0-16,1 0 0,42 0 15,-43 0-15,-20 0 16,-22 0-16,0 0 0,0 0 16,-42-21 15,0 21-31,0 0 0,-1 0 16,-20 0-16,21-21 0,-21 21 0,-1 0 15,22 0-15,-21-21 0,21 0 16,-22 21-16,22-21 0,0 21 15,0-22-15,0 1 0,-1 21 16,22-21-16,0 0 0,0 0 31,22 21-15,-1 0 0,0 0-16,0 0 15,0 21-15,22-21 0,-22 0 16,0 21-16,21-21 0,-21 0 15,22 0-15,-22 21 0,0-21 16,21 0-16,-20 0 0,-1 0 16,0 21-16,0-21 0,0 0 15,0 0-15,1 22 0,-1-22 16,-21 21 0,0 0-16,0 0 0,-21 0 15,-1 0-15,1-21 16,0 22-16,-21-1 0,21 0 15,-22 0-15,1 21 0,-22 1 16,22-1-16,0 0 16,21-20-16,21-1 0,0 0 0,0 0 15,0 0-15,0 0 16,21-21 0,0 22-16,0-22 0,0 0 15,0 0-15,1 0 16</inkml:trace>
  <inkml:trace contextRef="#ctx0" brushRef="#br0" timeOffset="8740.62">3810 3408 0,'21'0'15,"0"0"1,0 0-16,1 0 16,-1 0-16,0 0 15,0-21-15,0 21 0,0-21 16,22-1-16,-22 1 0,0 0 16,0 0-16,0 0 0,-21 0 15,22 21-15,-22-22 0,21 1 0,-21 0 16,0 0-16,0 0 0,0 0 15,0-1-15,0 1 0,-21 21 16,-1-21-16,1 21 16,0 0-16,-21 0 0,-1 0 15,1 21-15,-21 0 0,20 1 0,-20-1 16,-1 0-16,22 21 0,0 1 0,-1-22 16,1 21-16,21 0 15,0 1-15,21-1 0,0-21 0,0 22 16,42-1-16,-21-21 0,21 0 15,1 0-15,-1 1 0,0-1 16,1 0-16,20-21 16,-20 21-16,-1 0 0,0 0 0,1-21 0,41 43 15,-63-43-15,22 21 16,-22 0-16,0 0 0,0 0 0,-21 1 16,0-1-16,0 0 0,0 0 15,0 0-15,-21 0 0,0 1 0,0-1 16,-22 0-16,1 0 0,-21 0 15,20-21-15,-20 21 0,-1-21 16,22 0-16,-22 0 0,22 0 0,-21 0 16,20-21-16,22 0 0,-21 0 15,-1 0-15,22 0 0,0-1 0,0 1 16,21 0-16,0 0 0,0 0 16,0 0-16,0-1 15,21 22-15,0 0 16,0 0-16,22 0 0,-22 0 0,0 0 15,21 0-15,-20 0 0,20 0 16</inkml:trace>
  <inkml:trace contextRef="#ctx0" brushRef="#br0" timeOffset="9079.12">4699 3577 0,'0'0'0,"0"-21"0,0-21 16,0 21 0,-21 21-16,0 0 15,-1 0-15,1 21 0,0 0 16,-21 0-16,21 0 0,-22 0 0,22 1 16,0 20-16,0-21 0,0 21 15,-1-20-15,22 20 0,0-21 0,0 21 16,0-20-16,0 20 15,0-21-15,43 43 0,-1-22 16,-21-21-16,0 0 0,22 0 0,-22-21 16,21 22-16,-21-22 0,22 21 15,-22-21-15,21 0 0,-21 0 0,1 0 16,20 0-16,-21 0 0,0-21 16,0-1-16,1 1 0,-1 0 0,0 0 15,0 0-15,0 0 0</inkml:trace>
  <inkml:trace contextRef="#ctx0" brushRef="#br0" timeOffset="9492.07">5080 3747 0,'0'0'0,"0"-22"0,0 1 16,0 0 0,0 0-16,0 0 0,21 21 15,0 0-15,0-21 0,1 21 0,-1 0 16,0 0-16,0 0 0,0 0 15,0 0-15,1 21 0,-1 0 16,0 0-16,-21 0 0,0 0 16,21 1-16,-21-1 0,21 21 0,-21-21 15,0 0-15,0 22 0,0-22 16,0 21-16,0-21 0,0 22 16,0-22-16,0 0 0,0 0 0,-21 0 15,21-42 16,0 0-31,0 0 0,0 0 16,21-22-16,-21 22 0,21 0 16,1-21-16,-22-1 0,21 22 0,0-21 15,0 0-15,-21 20 0,21-20 16,0 21-16,1 0 0,-22 0 0,42-22 16,-21 43-1,0 0 1,-21 21-1,21 1 1</inkml:trace>
  <inkml:trace contextRef="#ctx0" brushRef="#br0" timeOffset="9930">6096 3641 0,'0'0'0,"0"-21"0,0-1 15,0 1-15,-21 21 32,0 0-32,-1 0 0,1 21 0,0-21 15,-21 43 1,42-22-16,-21 0 0,-1 21 0,1-20 16,0-1-16,21 21 0,0-21 15,-21 0-15,21 22 0,0-22 16,0 0-16,0 21 0,21-20 15,0-1-15,0 0 0,1-21 16,20 0-16,0 0 0,-21 0 0,22 0 16,-1-21-16,-21 0 0,22 21 0,-22-22 15,21 1-15,-21 0 0,0 0 16,1 0-16,-1-22 0,-21 22 0,0-21 16,0 21-16,0-22 0,0 22 0,0-21 15,0 21-15,0-22 0,-21 22 16,-1 0-16,1 21 0,-21 0 15,21 0-15,-22 0 0,1 0 0,0 0 16,-1 0-16,1 21 0,0 0 16,-1 1-16,22-22 0,0 21 0,0 0 15,21 0-15,0 0 0,21-21 16,0 0 0</inkml:trace>
  <inkml:trace contextRef="#ctx0" brushRef="#br0" timeOffset="10259.95">6879 3133 0,'-21'-21'16,"42"42"-16,-63-64 0,21 22 0,-1 21 16,1 0-16,0-21 0,0 21 0,0 0 15,0 0-15,21 21 16,0 0-16,0 1 0,0 20 0,0 0 15,0 1-15,0-1 0,0 21 0,0-20 16,0 20-16,0-20 16,0-1-16,-22 21 0,22-20 0,0-1 15,-21 0-15,21 1 0,0-22 0,0 21 16,0-21-16,0 22 0,0-22 16,0 0-16,21 0 0,1-21 15,-1 0-15,0 0 16,0 0-16,0-21 0,22 21 0,-22-21 15,0 0-15,21 0 0,-21-1 16,22-20-16,-22 21 0,21-21 16,-21-1-16</inkml:trace>
  <inkml:trace contextRef="#ctx0" brushRef="#br0" timeOffset="10502.4">7218 3302 0,'21'-42'0,"-42"84"0,42-148 16,-21 64-16,0 21 0,0 0 0,0-1 15,0 1-15,0 42 16,0 1-16,0-1 15,-21 0-15,21 21 0,-21 1 16,21-1-16,-22 0 0,1 106 16,21-105-16,-21 20 15,21-20-15,-21-1 0,21 0 0,0-21 16,-21 22-16,21-22 0,0 0 16,0 21-16,0-20 15,21-22-15,0 0 0,0 0 0,0 0 16,1 0-16,-1 0 0,0 0 15,0-22-15,0 1 16,0 0-16,1 0 0,-1 0 0</inkml:trace>
  <inkml:trace contextRef="#ctx0" brushRef="#br0" timeOffset="11303.81">8001 3133 0,'0'0'0,"0"-21"0,-21-1 0,21 1 15,0 0-15,0 0 0,0 0 0,0 0 16,-21-1-16,21 1 0,0 0 16,0 42 15,0 0-31,21 1 0,-21 20 0,0 0 16,0 1-16,0 20 0,0 1 15,0-22-15,0 21 0,0 1 0,0-1 16,0 1-16,0-22 0,-21 22 15,-1-22-15,1 0 0,0 22 16,0-22-16,21-21 0,0 1 16,-21-22-16,21 21 15,0-42 1,0-1-16,0 1 16,0 0-16,0-21 0,21 21 15,0-22-15,-21 22 0,21-21 0,0-1 16,1 1-16,-1 21 0,0-21 0,21-1 15,1 22-15,-22 0 16,21 0-16,0 0 0,1 21 0,20 0 16,-20 0-16,-1 0 0,0 21 15,1 0-15,-22 0 0,21 0 0,-21 0 16,0 1-16,1 20 0,-22-21 16,0 43-16,-22-43 0,1 21 15,-21-21-15,21 22 0,-22-22 0,-20 0 16,21 0-16,-1 0 0,1 0 15,0 1-15,-22-1 0,43 0 16,-43-21-16,22 0 0,21 0 16,21-21-1,0 0-15,0-1 16,21 1-16,0 21 0,0-21 16</inkml:trace>
  <inkml:trace contextRef="#ctx0" brushRef="#br0" timeOffset="11874.76">9334 3408 0,'0'0'0,"0"-21"15,0 0-15,0-1 16,0 1-16,-21 0 0,0 0 15,0 0-15,0 0 16,0-1-16,-22 1 0,1 0 0,21 21 16,-22 0-16,1 0 0,0 0 15,-1 0-15,-20 21 0,21 0 16,20 1-16,1 20 0,0 0 0,0 1 16,0-22-16,0 21 0,-1 22 15,22-22-15,-21 0 0,21 1 0,0-1 16,0-21-16,0 21 0,0-20 15,21-1-15,22 0 0,-22 0 0,21 0 16,1-21-16,-1 0 0,0 0 16,1 0-16,20 0 0,-21 0 15,1-21-15,-22 0 0,21 21 0,-21-21 16,1 0-16,-1-1 0,0 1 16,0 0-16,0 0 0,-21-21 15,0 20-15,21-20 0,-21 21 0,0-64 16,0 64-16,0-21 0,0 21 15,0-1-15,0 1 0,0 42 16,0 1 0,0-1-16,0 0 0,0 0 0,0 21 15,0-20-15,0 20 0,0-21 16,0 21-16,0-20 0,0-1 16,0 21-16,22 0 0,-1-42 15,21 43-15,-21-43 16,0 0-16,22 21 0,-22-21 15,21 0-15,-21 0 16,1-21-16,-1 21 0</inkml:trace>
  <inkml:trace contextRef="#ctx0" brushRef="#br0" timeOffset="12316.32">9906 3366 0,'0'-22'16,"0"44"-16,0-65 0,0 22 0,0 0 15,0 0-15,0 0 16,0-1-16,21 22 0,0-21 16,0 21-16,22 0 0,-22 0 15,0 0-15,21 0 0,-20 0 0,20 21 16,-21 1-16,21-1 0,-20 0 0,-1 21 16,0-21-16,0 22 0,0-1 15,0 22-15,1-22 16,-22 0-16,0 1 0,0-22 0,0 21 15,-22 0-15,22-20 0,-21-1 0,0 0 16,21 0-16,0 0 0,0 0 16,-21-21-16,21 22 15,0-44 1,0 1 0,21 0-16,-21 0 0,21 0 0,0-22 15,1 22-15,-1-21 0,42-43 16,-20 43-16,20-64 15,-42 64-15,22-1 0,-22 1 16,21 21-16,-21-21 0,22 20 16,-22 22-16,0 0 0,0 0 15,0 0-15,-21 22 0,21-1 16,-21 0-16,0 0 16,0 0-1</inkml:trace>
  <inkml:trace contextRef="#ctx0" brushRef="#br0" timeOffset="13322.27">1143 5884 0,'-21'0'15,"42"0"-15,-63 0 0,20 0 0,1 0 16,0 0-16,21 22 15,0-1 1,21-21-16,0 0 16,22 21-16,20-21 0,1 0 15,-1 0-15,22 0 0,21 0 0,-22 0 16,22 0-16,-21 0 0,0 0 16,-1-21-16,1 21 0,0 0 15,-22-21-15,1 21 0,-22 0 16,0-22-16,1 22 0,-22 0 0,0 0 15,0 0-15,0-21 16,-21 0 0,-42 21-16,21 0 0,0-21 15,-43 21-15,22 0 16,-1-21-16,1 21 0,0-21 0,-1 21 16,1 0-16,21 0 0,0 0 15,0 0-15,-1 0 0,44 0 31,-1 0-31,0-22 0,0 22 16,21 0-16,-20 0 16,20 0-16,-21 0 0,21 0 0,1 0 0,-22 0 15,21 0-15,1 0 16,-22 0-16,21 0 0,-21 22 0,0-1 16,1-21-16,-22 21 0,0 0 15,0 0-15,0 22 0,0-22 16,0 0-16,-22 0 0,1 21 15,0-20-15,0 20 0,-21-21 16,-1 0-16,1 22 0,0-22 16,-1 0-16,1 0 0,0 21 0,-1-20 0,22-1 15,-21 0-15,42 0 16,-21-21-16,42 0 16,0-21-1,21 0-15</inkml:trace>
  <inkml:trace contextRef="#ctx0" brushRef="#br0" timeOffset="14125.74">4614 5546 0,'21'0'31,"1"0"-31,-1-21 16,0-1-16,0 22 0,21-21 0,-20 0 15,20 0-15,0-21 0,-21 20 16,22 1-16,-1-21 0,0 21 0,-20-22 15,20 1-15,-21 0 0,0-1 0,0 1 16,-21 0-16,0-1 0,0 22 16,0-21-16,0 21 0,-42 0 0,21-1 15,-21 22-15,-1 0 0,-20 0 16,-1 22-16,1-1 0,-22 0 16,22 0-16,-1 21 0,-21 1 15,43-22-15,-21 21 0,20 1 16,1-1-16,21-21 0,0 21 0,21-20 15,21 41-15,21-42 0,-21 0 16,43 1-16,-22-1 0,22 0 16,-1 0-16,1 0 0,-1 22 0,1-22 15,-1 0-15,-21 0 0,22 0 16,-22 0-16,1 22 0,-22-22 0,0 0 16,0 21-16,-21-20 0,0 20 15,0 0-15,-21-21 0,-21 22 16,-1-22-16,1 0 0,-22 21 0,1-20 15,-64 20-15,63-42 0,22 21 16,-85-21-16,42 0 16,43 0-16,21-21 0,-21 21 15,20-21-15,1-22 0,0 22 16,-21-63-16,42 41 0,0 1 16,0 0-16,0-1 0,0 1 15,0 0-15,0-1 0,0 1 0,0 21 16,0 0-16,0-1 0,21 22 15,0-21-15,0 21 16,22 0-16,-22 21 0</inkml:trace>
  <inkml:trace contextRef="#ctx0" brushRef="#br0" timeOffset="14474.22">5567 5525 0,'0'0'0,"21"-22"0,-21 1 16,0 0-16,0 0 0,-21 0 15,0 21-15,-1 0 0,1 0 0,0 0 16,0 0-16,0 0 0,0 0 16,-1 0-16,1 21 0,0 0 15,0 0-15,0 22 0,0-22 0,-1 21 0,1 0 16,21 1-16,0-1 15,-21 0-15,21 1 0,-21 20 0,21-42 16,0 22-16,0-1 0,0-21 16,21 0-16,21 22 0,1-22 15,-22-21-15,64 0 0,-43 0 16,-21 0-16,21 0 0,1 0 16,-22-21-16,42 0 15,-41 21-15,-1-22 0,0 1 0,0 0 16,0 0-16,0 0 0,1 0 0</inkml:trace>
  <inkml:trace contextRef="#ctx0" brushRef="#br0" timeOffset="14875.7">5927 5567 0,'0'-21'0,"0"-22"15,0 22-15,0 0 16,21 0-16,0 21 0,0 0 15,0-21-15,0 21 0,1 0 16,-1 0-16,0 0 0,0 21 0,0 0 16,0 0-16,1 0 15,-1 1-15,0 20 0,0-21 0,-21 21 16,0-20-16,0 20 0,0 0 0,0-21 16,0 22-16,0-22 0,0 0 15,0 21-15,-21-20 0,21-1 16,-21 0-16,21-42 31,0 0-31,0-1 0,0 1 16,0-42-16,42-1 15,-42 22-15,21 0 0,0-1 16,-21 1-16,22 0 0,-1 20 16,0 1-16,-21-21 0,21 42 15,0-21-15,0 0 0,1 21 0,-1 0 16,0 0-16,0 0 15,0 0-15,0 0 0,1 0 16,-22 21-16,0 0 0,21-21 0</inkml:trace>
  <inkml:trace contextRef="#ctx0" brushRef="#br0" timeOffset="15988.11">6710 5757 0,'0'22'0,"21"-22"32,0 0-17,0 0-15,22-43 0,-22 43 16,0-21-16,21 0 0,-21 21 0,1-21 16,-1 0-16,0-1 0,0 1 15,0 0-15,0 0 0,-21 0 16,0 0-16,0-1 0,0 1 15,-21 21-15,0 0 0,0 0 16,-21 0-16,20 0 0,1 0 0,0 21 16,-21-21-16,21 22 0,-1-1 15,1 0-15,0 21 0,0-21 0,0 1 16,21 20-16,0-21 16,0 21-16,0-20 0,0-1 0,0 21 15,0-21-15,21 0 0,0 1 0,0-1 16,0-21-16,1 21 0,20-21 15,-21 0-15,21 21 0,1-21 0,-1 0 16,0 0-16,1 0 0,-1 0 0,0-21 16,1 21-16,-1-21 0,-21 0 15,22-1-15,-1 1 0,-21 0 16,21 0-16,-20-21 0,-1 20 0,0-20 16,0 21-16,0-21 0,-21 20 15,0-20-15,21 0 0,-21 21 0,0-1 16,0 1-16,0 0 0,-21 21 15,0 0 1,0 21-16,0 0 0,21 1 16,0-1-16,-21 21 0,-1-21 15,1 43-15,21-22 16,0-21-16,0 0 0,0 22 0,0-22 16,0 0-16,0 0 0,0 0 15,0 1-15,21-1 0,1 0 0,20-21 16,0 21-16,-21-21 0,22 0 15,20 0-15,-20 0 16,-1-21-16,0 21 0,1-21 0,-1 0 16,-21-1-16,21 1 0,-20 0 0,-1 0 15,21 0-15,-21 0 0,22-43 16,-43 22-16,21 21 0,-21-22 16,21 22-16,-21-21 0,0 21 15,0-1-15,0 1 0,-21 21 16,0 21-1,21 1-15,-22-1 0,22 0 16,0 0-16,-21 0 0,21 22 16,0-22-16,-21 0 0,21 21 0,0-21 15,0 1-15,0-1 0,0 0 16,0 0-16,0 0 0,0 0 0,0 1 16,0-1-16,0-42 62,0-1-62,0-20 16,0 21-16,0-21 0,0 20 0,42-62 15,-20 41-15,20 22 16,-21-21-16,21 21 0,1 0 16,20-22-16,-42 43 0,22 0 15,-22 0-15,64 0 16,-85 21-16,21-21 0,-21 22 15,0-1-15,21 21 0,-21-21 0,0 0 16,0 1-16,0 20 0,0-21 16,0 0-16,-21 0 0,0 1 0,21-1 15,-22 0-15,22 0 0,0 0 16,0 0-16,-21-21 0,21 22 16,0-44 30,0 1-30</inkml:trace>
  <inkml:trace contextRef="#ctx0" brushRef="#br0" timeOffset="16681.53">8890 5503 0,'21'0'15,"-42"0"-15,63 0 0,-21 0 0,1-21 16,-1 21-16,0-21 0,0 21 16,43-42-16,-43 42 0,0-21 15,0-1-15,0 22 0,0-21 0,1 0 16,-22 0-16,21 0 0,-21 0 15,-21 21 1,-1 0-16,-20 0 0,21 0 16,-21 0-16,-1 21 0,22 0 0,-21 0 15,-43 21-15,43-20 0,21-1 16,-1 21-16,1-21 0,21 0 16,0 1-16,0-1 0,0 0 15,21-21-15,1 21 0,-1-21 16,21 0-16,0 21 0,-20 0 15,20-21-15,0 22 0,1-22 0,-1 21 16,-21-21-16,0 21 0,22-21 16,-22 21-16,-21 0 0,0 0 15,0 1-15,0-1 0,-21-21 16,-1 21-16,-20 0 0,21-21 16,-43 0-16,22 21 0,0-21 0,-1 0 15,-20 0-15,21 0 0,20 0 0,-20 0 16,0 0-16,21 0 0,-1 0 15,1 0-15,21-21 0,0 0 32,21 21-17,-21-21-15,22 21 0,-1-21 16,0 21-16,0-22 0,21 22 0,-20-21 16,-1 0-16</inkml:trace>
  <inkml:trace contextRef="#ctx0" brushRef="#br0" timeOffset="17258.97">9758 4784 0,'0'-43'0,"0"86"0,0-107 0,0 43 0,0 0 16,-21 21-1,-1 0-15,1 21 0,0 0 16,0 22-16,0-22 0,0 21 15,-1 22-15,1-22 0,0 21 16,0-20-16,21 20 0,0 1 0,0-22 16,0 22-16,-21-22 0,21 21 15,0-20-15,0 20 0,0-20 16,0-1-16,0 21 0,0-41 0,0 20 0,0 0 16,0-21-16,0 1 0,0-1 15,0 0-15,0 0 16,0-42 15,0 0-31,0 0 0,0-1 0,0 1 16,0-21-16,0 21 0,21-22 15,-21 1-15,21 0 0,0 21 0,0-22 16,22 1-16,-22 0 0,21-1 0,-21 22 16,22 0-16,-1 0 0,0 0 15,-20 21-15,20 0 0,-21 0 0,21 0 16,-20 0-16,-1 21 0,0 0 15,0 0-15,-21 0 0,0 22 0,0-22 16,0 21-16,0-21 0,0 22 0,0-22 16,-21 21-16,0-21 15,0 0-15,21 22 0,-22-22 0,1 0 16,21 0-16,-21 0 0,0 1 16,21-1-16,-21-21 0,21 21 15,-21-21 1,42 0 15,0-21-31,0 0 0,0 21 16,0-22-16</inkml:trace>
  <inkml:trace contextRef="#ctx0" brushRef="#br0" timeOffset="17709.93">10520 5376 0,'21'-21'0,"-21"-21"15,-21 42 17,0 0-32,-1 21 0,1-21 15,0 21-15,0 0 0,-21 22 0,20-22 16,-20 0-16,0 43 16,-1-22-16,22-21 0,0 21 0,0 1 15,21-22-15,0 21 0,0-21 0,0 1 16,0-1-16,0 0 15,21 0-15,0-21 0,0 0 0,1 0 16,20 0-16,-21 0 0,21 0 0,1 0 16,-1 0-16,-21-21 0,22 0 15,-22 0-15,21 21 0,-21-43 0,22 22 16,-22 0-16,0 0 0,0-22 16,0 22-16,-21-21 0,0 21 0,21-22 15,-21 1-15,0 21 0,0-21 0,0 20 16,0 1-16,-21 0 0,0 0 15,0 21-15,0 0 0,0 0 16,-1 0-16,-20 21 0,0-21 0,21 21 16,-22 0-16,22 1 0,-21-1 15,21 21-15,-1-21 0,1 0 0,0 1 16,21-1-16,0 0 0,0 0 16,0 0-16,21-21 0,0 0 0,1 0 15,-1 0-15,21 0 0,43 0 16</inkml:trace>
  <inkml:trace contextRef="#ctx0" brushRef="#br0" timeOffset="18114.88">11261 4826 0,'0'-42'0,"0"84"0,0-105 0,21 20 15,-21 22-15,0 0 16,0 42-1,0 0-15,0 0 0,0 1 16,0-1-16,-21 21 0,21 0 0,-22 1 16,1-1-16,21 22 0,0-22 15,-21 0-15,0 22 0,21-22 0,-21 0 16,0 43-16,21-43 0,-22 1 16,1-1-16,21 0 15,0-20-15,0 20 0,-21 0 0,21 1 16,0 41-16,0-63 15,0 1-15,0-1 0,21-21 16,0 0-16,1 0 16,-1 0-16,0 0 0,0-21 0,21-1 15,-20 22-15,20-21 0,-21 0 16,0 0-16,22 0 0,-22 0 0,42-1 16,-42 1-16,1 0 15,-1 0-15,0 0 0,-21 0 16,0-1-16,0 1 0,0 0 15,0 0-15,0 0 16</inkml:trace>
  <inkml:trace contextRef="#ctx0" brushRef="#br0" timeOffset="18447.46">11007 5165 0,'0'0'16,"-22"0"-16,1 0 0,42 0 31,1 0-31,-1-21 0,21 21 16,-21 0-16,43-22 0,-1 22 16,-20-21-16,-22 21 15,0 0-15,21 0 0,-21-21 16,1 21-16,-22-21 0,21 21 0,0 0 15,0-21 1,-42 21 15,0 0-15,0 0-16,-1 0 16,1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7T03:19:56.7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3048 614 0,'0'-21'16,"0"0"0,-21-1-1,21 1 1,0 0-1,0 0-15,0 0 16,0 0 0,0-1-16,0 44 62,0-1-46,0 21-16,0 0 0,0 1 0,0-1 15,0 22-15,0-1 0,0 1 16,0 20-16,0-20 16,0 20-16,0-20 0,0 21 0,0-22 15,0-21-15,0 22 0,-21-22 16,21 22-16,-22-22 0,22 0 0,0-20 16,0 20-16,0-21 0,0 0 15,0 0-15,-21-42 47,21 0-47,0 0 0,-21 0 16,21 0-16,0-22 0</inkml:trace>
  <inkml:trace contextRef="#ctx0" brushRef="#br0" timeOffset="519.7">2794 677 0,'0'0'0,"-21"-21"0,0 21 16,-1 0-16,1-21 0,0 21 15,21-21-15,0 0 16,21 21-1,0-21-15,1-1 16,-1 22-16,21-21 0,-21 21 16,43-21-16,-22 21 0,0-21 0,22 21 15,-1 0-15,1 0 0,21 0 16,-1 0-16,-20 0 0,20 0 0,-20 21 16,21 21-16,-43-20 15,21 20-15,-20 0 0,20 1 0,-42 20 16,22-21-16,-22 22 0,-21-1 0,0 1 15,0-22-15,0 22 0,0-1 16,-42 1-16,20-22 0,-20 22 16,-21-22-16,20 21 0,-20-20 0,-22 20 15,22-20-15,-1-1 0,-21 0 16,22 1-16,-1-1 0,-20 0 16,20-21-16,1 1 0,-1 20 0,22-42 15,0 21-15,-1-21 0,1 0 16,0 0-16,20 0 0,1 0 0,21-21 31,0 0-31,0 0 16,21 21-16,1-22 0,-1 1 15,0 21-15,0-21 0</inkml:trace>
  <inkml:trace contextRef="#ctx0" brushRef="#br0" timeOffset="1160.25">4233 1185 0,'0'0'15,"21"-21"-15,-21 0 0,0 0 16,0 42 15,-21 0-15,0 0-16,0 1 0,0-1 0,21 21 15,-21 0-15,-1-20 0,1 20 16,0 0-16,21-21 0,-21 22 16,21-1-16,-21 0 0,21-20 15,0-1-15,0 21 0,0-21 0,0 0 16,21-21-16,0 22 0,21-22 16,-20 0-16,-1 0 0,21 0 0,0 0 15,-20 0-15,20 0 0,0-22 16,1 1-16,-1 0 0,0 0 15,-21 0-15,22 0 0,-22-1 0,0 1 16,0-21-16,-21 21 0,0-22 16,0 22-16,0-21 0,0 0 0,-21-1 15,0 22-15,0-21 0,0 21 16,-22-1-16,22 22 0,0 0 16,-21 0-16,20 0 0,1 0 15,-21 0-15,21 0 0,-22 22 0,22-1 16,0 0-16,-21 0 0,21 0 15,-1 0-15,1 1 0,0 20 0,21-21 16,0 0-16,0 0 0,0 22 16,0-22-16,21 0 15,0 0-15,1-21 0,-1 0 16,21 0-16,-21 0 0,0 0 0</inkml:trace>
  <inkml:trace contextRef="#ctx0" brushRef="#br0" timeOffset="1615.98">4974 1207 0,'0'-22'0,"0"44"0,0-65 0,0 22 16,0 0-16,0 0 0,-21 21 31,21 21-15,-21-21-16,21 21 0,-21 0 0,21 22 15,0-22-15,0 0 0,-22 21 16,22-21-16,0 22 0,0-1 0,0-21 16,0 22-16,0-22 0,0 0 15,0 21-15,0-21 0,0 1 16,22-1-16,-22 0 0,21 0 0,0 0 16,0-21-16,0 0 0,0 0 15,22 0-15,-22 0 0,0 0 0,21-21 16,-20 0-16,-1 0 0,21 0 15,-21-1-15,0 1 0,1-21 0,-1 0 16,0 20-16,0-20 0,0 0 16,0-1-16,1-20 0,-22 21 15,0 20-15,0 1 0,0 0 16,0 0-16,-22 21 31,1 0-31,0 0 16,21 21-16,0 0 15,0 0 1</inkml:trace>
  <inkml:trace contextRef="#ctx0" brushRef="#br0" timeOffset="2199.52">5884 550 0,'0'-21'16,"0"42"-16,0-63 0,0 21 0,0 0 16,-21 21-16,21-21 0,-21 21 15,0 21 1,21 0-16,-21 0 0,21 0 16,-22 0-16,22 22 0,0-1 15,0 22-15,0-22 0,0 21 0,0 1 16,-21-1-16,21-20 0,-21 20 15,0 1-15,21-22 0,-21 22 0,21-22 16,-21 0-16,21 1 0,-22-1 16,22-21-16,0 21 0,-21-20 0,21-1 15,-21 0-15,21 0 16,-21-21-16,21-21 31,0 0-31,0-22 16,21 22-16,0 0 0,0 0 0,1-21 15,-1 20-15,0-20 0,21 21 16,-21 0-16,1 0 0,20-1 0,0 1 16,-21 0-16,22 0 0,-1 21 15,-21 0-15,22 0 0,-1 0 0,-21 0 16,21 21-16,-20-21 0,-1 42 16,0-20-16,0-1 0,0 21 15,0-21-15,-21 0 0,0 22 16,0-1-16,0-21 0,0 22 0,-21-22 15,0 0-15,-21 21 16,21-21-16,-22 1 0,1-1 0,21 0 0,-22 0 16,1 0-16,0-21 0,-22 21 15,22-21-15,21 0 16,0 0-16,-1 0 0,1 0 0,0 0 16,21-21-16,0 0 15,0 0-15,0 0 16,21 0-16</inkml:trace>
  <inkml:trace contextRef="#ctx0" brushRef="#br0" timeOffset="2607.23">6900 529 0,'0'0'0,"0"-21"0,0 0 16,-21 0-16,21 0 0,0-1 15,-21 22-15,21-21 0,0 0 16,0 42 15,0 0-31,0 22 0,0-1 0,0 0 16,0 1-16,0 20 0,0 1 15,0-1-15,-21 22 0,21-22 0,-21 22 16,-22 63-16,43-84 16,-21-1-16,0 1 0,0-1 0,21-20 15,0 20-15,-21-21 0,21 1 0,0-1 16,-22 0-16,22-20 16,0-1-16,0 0 0,0 0 0,22-21 31,-1 0-31,-21-21 15,21 21-15,-21-21 0,21 0 16,0-22-16,-21 22 0</inkml:trace>
  <inkml:trace contextRef="#ctx0" brushRef="#br0" timeOffset="3016.01">7006 1355 0,'0'21'0,"0"0"15,-21-21-15,21 21 0,0 0 16,0 1-16,0-1 16,21 0-1,0-21-15,0 0 0,1 0 0,-1 0 16,0 0-16,21 0 0,-21 0 0,1 0 16,20-21-16,-21 0 0,0 21 15,0-22-15,1 1 0,-1 0 0,0 0 16,0 0-16,-21 0 0,0-1 15,0 1-15,0 0 0,0 0 16,0 0-16,-21 0 0,0 21 16,0 0-16,-1 0 0,1 0 15,0 0-15,0 0 0,0 21 16,0 0-16,-1 0 0,1 0 0,0 22 16,0-22-16,0 21 0,0-21 15,-1 22-15,22-22 0,0 0 0,0 21 16,0-21-16,0 1 0,0-1 15,0 21-15,22-21 0,-1-21 16,0 0-16,0 0 0,0 0 0,0 0 16,22 0-16,-22 0 15,21-21-15,-21 21 0,22-21 0</inkml:trace>
  <inkml:trace contextRef="#ctx0" brushRef="#br0" timeOffset="3975.56">9059 1080 0,'0'0'0,"0"-22"0,0 1 0,0 0 16,0 0-16,0 0 0,-21 0 0,0 21 16,0-22-16,0 22 15,-1 0-15,1 0 0,0 0 0,0 22 16,-21-1-16,20 0 0,1 21 15,-21-21-15,0 22 0,20-1 0,-20 0 16,21 1-16,0-1 0,-22 0 16,22 22-16,0-22 0,21 1 15,0-1-15,-21 0 0,21-21 0,0 22 16,0-1-16,21-21 0,21 0 16,-20 1-16,20-1 0,0 0 0,64-21 15,-42 0-15,-1 0 16,-21 0-16,22 0 0,-1-21 0,-20 21 15,20-21-15,-20-1 0,-1 1 16,0-21-16,1 21 0,-1-22 0,0 1 16,1 0-16,-1-1 0,-21-20 0,21-1 15,-20 1-15,20-22 0,-21 22 16,0-22-16,22 0 0,-22 1 0,-21 20 16,21 1-16,-21-22 15,21 43-15,-21-22 0,0 22 0,0 0 16,0 20-16,0 1 0,0 0 15,0 0-15,-21 42 16,0 0 0,21 22-16,-21-1 0,-1 0 0,22 1 15,-21 20-15,0 1 0,21-1 16,-21 22-16,0-22 0,21 1 0,-21 20 16,21-20-16,-22-1 0,1 1 15,21-22-15,-21 22 0,21-22 16,0 22-16,0-22 0,0-21 0,0 21 15,0 1-15,0-22 0,21 0 16,-21 0-16,21 0 0,1-21 0,-1 0 16,0 0-16,0 0 0,0 0 15,0 0-15,1 0 0,-1-21 0,21 0 16,-21 0-16,0 0 16,22-22-16,-22 22 0,0-21 0,21 0 0,-20 20 15,-1-20-15,0 0 0,0 21 0,-21-1 16,0 1-16,21 0 0,-21 42 31,0 0-15,0 1-16,-21 20 0,21-21 15,0 0-15,0 0 0,0 1 16,0-1-16,0 0 0,0 0 0,0 0 16,0 0-16,0 1 0,21-22 15,0 0 1,1 0-16,-1 0 15,0-22-15,-21 1 0,21 0 16</inkml:trace>
  <inkml:trace contextRef="#ctx0" brushRef="#br0" timeOffset="4315.66">10350 910 0,'-21'0'0,"42"0"0,-63 0 0,21 0 15,0 0-15,0 21 0,-1 1 16,1-22-16,21 21 0,0 0 0,0 0 16,0 0-16,0 0 15,0 1-15,21-1 0,1-21 16,-1 0-16,0 0 0,0 0 16,21 0-16,-20 0 0,-1 0 0,0 0 15,0 0-15,0-21 0,0-1 0,-21 1 16,22 0-16,-22 0 15,0 0-15,0 0 0,0-1 0,0 1 16,-43 0-16,22 21 16,0 0-16,0 0 0,0 0 15,-1 21-15,1 0 0,0 1 16,0-1-16,0 0 0,21 21 0,0-21 16,-21 1-16,21 20 0,0-21 15,0 0-15,0 0 0,0 1 0</inkml:trace>
  <inkml:trace contextRef="#ctx0" brushRef="#br0" timeOffset="5391.72">10816 1185 0,'0'0'0,"0"-21"0,0 0 0,-21 0 16,0 21-16,0 0 15,-1 0-15,1 0 16,0 21-16,0-21 0,0 42 0,0-20 16,-1-1-16,1 21 0,0-21 15,0 22-15,-21 20 16,20-21-16,22 1 0,0-22 0,0 21 16,0-21-16,0 22 0,0-22 15,0 0-15,22 0 0,-1 0 0,0-21 16,0 22-16,21-22 0,-20 0 15,20 0-15,-21 0 0,21 0 0,43-22 16,-64 1-16,22 0 16,-1 0-16,0-21 0,1 20 0,-22-20 15,21 21-15,0-21 0,1-22 16,-1 22-16,-21-22 0,22 1 0,-1-22 16,-21 0-16,21 22 0,-20-22 0,-1 1 15,-21 20-15,0 1 16,0 20-16,0-20 0,0 42 0,0-22 15,0 1-15,0 21 0,0 0 16,0 42 15,-21 0-31,-1 0 0,22 21 0,-21 1 16,0-1-16,0 22 0,0-22 16,0 43-16,-1-22 0,-20 64 15,0-63-15,21-1 0,21 1 16,-22-1-16,1-21 0,0 22 0,21-22 15,0 1-15,0-1 0,-21-21 16,21 21-16,-21-20 0,21 20 16,0-21-16,0 0 0,0 0 15,0-42 17,0 0-32,21 0 0,0-21 15,-21 20-15,21 1 0,0-21 16,1 0-16,-1 20 0,0-20 0,0 0 15,0-1-15,0 22 0,1-21 16,20 21-16,-21 0 0,0-1 0,0 1 16,22 0-16,-22 21 0,0 0 15,21-21-15,-20 21 0,-1 0 0,0 0 16,0 0-16,0 21 16,-21 0-16,0 0 0,0 1 15,0-1-15,0 0 0,0 0 16,-21 0-16,0-21 0,0 21 15,-22 1-15,22-22 0,-21 21 0,21-21 16,-22 0-16,1 0 0,21 0 16,-21 0-16,20 0 0,1 0 0,-21 0 15,21 0-15,0 0 16,21 21 15,0 0-15,0 0-16,0 0 0,0 1 15,0-1-15,0 21 0,0-21 16,0 0-16,0 1 0,0 20 0,0-21 16,21 0-16,0-21 15,0 21-15,0 1 0,0-22 0,22 0 0,-22 21 16,0-21-16,21 0 0,1 0 0,-1 0 16,-21 0-16,22 0 0,-1-21 15,-21 21-15,21-22 0,1-20 16,-1 21-16,-21 0 0,0 21 15,1-21-15,20-1 0,-42 1 16,21 21-16,0-21 0,0 21 0,-21-21 0,0 0 31,0 0-31,0-1 0</inkml:trace>
  <inkml:trace contextRef="#ctx0" brushRef="#br0" timeOffset="6403.16">2836 2201 0,'21'0'16,"1"0"-1,-1 0-15,21 0 16,-21 0-16,0 0 0,22 0 0,-1 0 16,43-21-1,-22 21-15,22 0 0,-22 0 0,22 0 16,0 0-16,21 0 0,-22-21 0,22 21 16,-21 0-16,21 0 0,-1 0 15,1 0-15,21 0 0,0 0 16,0 0-16,21 0 0,-21 0 0,22 0 15,-1-21-15,21 21 0,-21 0 16,22 0-16,-22 0 0,21 0 0,0 0 16,-20 0-16,20 0 0,-21 0 15,21 0-15,-20 0 0,-1 0 0,0 21 16,0-21-16,0 0 0,22 0 16,-43 0-16,21 0 0,0 0 0,0 21 15,-21-21-15,21 0 0,-21 0 0,0 0 16,21 0-16,-21 0 15,0 0-15,-21 0 0,21 0 0,-21 0 16,21 21-16,85-21 0,-85 0 16,-21 0-16,-1 0 0,22 0 15,-21 0-15,0 0 0,0 0 0,0 0 16,0 0-16,-1 0 0,-20 0 16,21 0-16,-21 0 0,-1 0 15,-20 22-15,-1-22 0,1 0 0,-22 0 0,0 0 16,-20 0-16,20 0 0,-21 0 15,0 0-15,0 0 16,-42 0 31,0 0-47</inkml:trace>
  <inkml:trace contextRef="#ctx0" brushRef="#br0" timeOffset="7548.29">2942 5271 0,'0'-22'0,"0"1"16,21 0-16,-21 0 0,0 0 0,21 0 16,-21-1-16,0 1 0,0 0 15,0 0-15,0 0 0,0-22 0,0 22 16,0 0-16,0 0 0,0 0 16,0 0-16,0-1 0,0 1 15,0 42 1,0 1-16,-21 20 15,21-21-15,0 0 16,-21 22-16,21-1 0,0 0 16,0 1-16,0-1 0,-21 0 15,21 1-15,0-1 0,0 21 0,0-20 16,0 20-16,0 1 0,0-22 16,0 22-16,0-1 0,0-21 0,0 22 15,0-22-15,0 22 0,0-22 16,-21 0-16,21-20 0,0 20 0,0-21 15,0 0-15,0 0 0,0 1 16,0-1-16,0-42 47,0-1-47,0 1 0,0 0 0,0 0 16,0-21-16</inkml:trace>
  <inkml:trace contextRef="#ctx0" brushRef="#br0" timeOffset="10160.04">3111 4974 0,'-21'0'16,"21"-21"-16,0 42 47,21-21-47,-21 21 16,22-21-16,-1 22 0,0-22 15,0 21-15,21 0 0,-20-21 0,20 21 16,0-21-16,64 21 15,-42-21-15,-1 21 0,1-21 0,20 0 16,1 0-16,0 0 0,-1 0 16,1 0-16,21 0 0,21 0 0,0 0 15,0 0-15,0 0 16,21 0-16,-21 0 0,21 0 0,0 0 16,0 22-16,1-22 0,-22 0 0,21 0 15,0 0-15,-21 21 0,21-21 16,0 0-16,-21 0 0,21 21 0,-21-21 15,0 0-15,0 0 0,-21 21 16,0-21-16,0 0 0,-21 0 0,-1 0 16,1 21-16,-22-21 0,1 0 0,-1 0 15,-20 0-15,-22 21 0,21-21 16,-21 0-16,1 0 0,-22 22 16,0-1-1,0 0 1,0 0-16,-22 0 15,1 0-15,21 1 16,-21-1-16,21 0 0,-21 0 0,21 0 16,0 22-16,0-22 0,-21 21 15,21 0-15,-21-20 0,21 20 0,0 0 16,0 1-16,0-1 0,0 0 0,0 1 16,0-1-16,0 0 0,0 1 0,0-1 15,0 0-15,0 1 0,0 41 16,0-41-16,0-1 15,0-21-15,0 21 0,0 1 0,0-22 16,0 21-16,0-21 0,0 1 16,0-1-16,0 0 0,0 0 0,0 0 15,-22 0 1,1-21-16,0 0 16,21 22-16,-21-22 0,0 0 0,0 0 15,-1 0-15,1 0 0,0 0 16,-21 0-16,21 0 0,-22 0 0,1 0 15,0 0-15,-22 0 0,22 0 16,-22 0-16,1 0 0,-1 0 0,1-22 0,-22 22 16,0 0-16,1 0 0,-22 0 15,21 0-15,-21-21 0,1 21 16,20 0-16,-42 0 0,21 0 0,0 0 16,0 0-16,1 0 0,-1-21 0,0 21 15,0 0-15,21 0 0,-20 0 16,20-21-16,-21 21 0,0 0 0,0 0 15,-105-21-15,105 21 16,0 0-16,0 0 0,0 0 0,22 0 16,-1 0-16,0 0 0,22 0 0,-22-21 15,22 21-15,20 0 0,-20 0 16,-1 0-16,-20 0 16,41 0-16,1 0 0,0 0 0,-1 0 15,1 0-15,21 0 0,-21 0 16,20 0-16,-20 0 0,21 0 0,0 0 15,-22 0-15,22 0 16,21-22 0,-21 22 312,0 22-31,0-22-266,21-22 63,0 1-63,21 21-15,-21-21-1,0 0 188,0 0-78,0 0-78,0-1-16,21 22-31,-21-21 16,0 0 15,0 0-15,0 0-16,0 0 31,0 42 32,0 0-48,0 0-15,0 0 32,0 0-17</inkml:trace>
  <inkml:trace contextRef="#ctx0" brushRef="#br0" timeOffset="11080.67">3768 6329 0,'21'0'47,"-21"-21"-31,0 0-16,0-1 0,21 22 16,0-21-16,-21 0 0,0 0 0,21 0 15,0 0-15,-21-22 0,22 22 16,-22-21-16,21-1 0,-21 1 0,21 0 15,0-1-15,-21 1 0,0 0 16,21-1-16,0 1 0,-21 0 0,0-1 16,0 22-16,0 0 0,0 0 0,0 42 31,-21 21-15,21-20-16,-21 20 0,0-21 15,0 21-15,21 1 0,-21-1 16,-1 22-16,22-22 0,-21 0 15,21 1-15,0-1 0,0 0 0,0 1 16,0-22-16,0 21 0,0-21 0,0 22 16,0-22-16,0 0 0,0 0 15,21 0-15,1-21 0,-1 21 0,21-21 16,-21 0-16,0 0 16,1 0-16,-1 0 0,0-21 0,21 0 15,-21 0-15,22 0 0,-22 21 16,0-43-16,21 22 0,-20 0 15,-1 0-15,0 0 0,0 0 0,0-22 16,-21 22-16,21 0 0,-21 0 16,0 0-16,0-1 0,0 44 47,-21-1-47,0 0 0,21 0 0,-21 21 15,0-20-15,21-1 0,-21 21 16,21-21-16,0 22 0,0-1 15,0 0-15,0-21 0,0 1 0,21-1 16,0 0 0,0-21-16,0 0 0,0 0 0,1 0 15,-1 0-15,21-21 0,-21 0 0,22 21 16,-22-22-16,21 1 0,0 0 16,1-21-16,-22-1 0,0 22 15,-21 0-15,0 0 0,0-21 16,0 20-16,0-20 0,-21 21 0,0 0 15,0-22-15,-1 22 0,-20 0 0,21 21 16,0-21-16,0 21 0,-22 0 16,22 0-16,0 0 0,0 21 0,-22-21 15,22 21-15,0 0 0,0 1 16,0-1-16,0 21 0,21-21 0,0 0 16,-22 1-16,22 41 15,0-42-15,0 0 0,0 1 16,0-1-16,22-21 0,-22 21 0</inkml:trace>
  <inkml:trace contextRef="#ctx0" brushRef="#br0" timeOffset="11767.48">5524 6054 0,'0'0'0,"0"-21"15,-21 21-15,0 0 16,0 0-16,0 0 0,0 0 0,-1 0 16,-20 0-16,21 0 0,0 0 15,0 21-15,-1 0 0,1 0 0,0-21 16,0 21-16,0 0 0,0 1 16,-1-1-16,22 21 0,0-21 0,0 0 15,0 1-15,0-1 0,22-21 16,-1 0-1,21 0-15,-21 0 0,22 0 0,-1 0 16,-21-21-16,21 21 0,1-22 16,-1 1-16,-21 0 0,22 0 15,-22 0-15,0 21 0,0-21 0,-21-22 16,0 22 0,0 42 15,-21 0-31,0-21 15,0 22-15,21-1 0,-22 0 0,1 0 16,21 21-16,-21-20 0,0 20 0,21-21 16,-21 21-16,0 1 0,-1-1 15,22 0-15,-21 1 0,0-1 0,21 22 16,0-22-16,-21 64 16,0-43-16,21 1 0,-21-1 15,21 1-15,0-1 0,0 1 0,-22 20 16,22-20-16,-21-22 0,21 22 0,0-1 15,-21-20-15,0-1 0,0 0 0,0-21 16,-1 22-16,1-22 0,0 0 16,0 0-16,0-21 0,0 0 0,-1 0 15,-20 0-15,21 0 0,-21 0 0,20-21 16,-20 0-16,0 0 0,-1 0 0,1-1 16,21 1-16,-21 0 0,-1-21 15,22 21-15,0-1 0,0-20 16,0 21-16,21-21 0,0 20 0,0-20 15,0 21-15,0 0 0,0-22 0,0 22 16,42-42-16,0 20 16,-21 1-16,1 21 0,20-21 0,-21-1 15,21 22-15,1-21 0</inkml:trace>
  <inkml:trace contextRef="#ctx0" brushRef="#br0" timeOffset="12058.35">5990 6096 0,'0'0'0,"-21"0"31,21 21-31,-21 0 16,21 1-16,-21-1 0,21 21 15,-22-21-15,22 0 0,0 1 16,0-1-16,0 0 0,0 0 0,0 0 16,0 0-16,0 1 0,0-1 15,0-42 17,0-1-32,0 1 15,22-21-15</inkml:trace>
  <inkml:trace contextRef="#ctx0" brushRef="#br0" timeOffset="12407.15">6054 5736 0,'0'0'0,"-22"0"0,1 0 0,0 0 0,-21 43 16,-22 20-1,64-42 1,0 0-16,0 1 15,21-22 1,1 0-16,-1 0 0,0 0 0,21 0 16,-21 0-16,1-22 0,-1 1 0,0 21 15,-21-21-15,0 0 0,0 0 16,0 0-16,-21-1 16,21 1-16,-21 21 0,-1-21 15,1 21-15,0 0 0,0 0 16,0 0-16,0 0 0,-1 0 0,1 21 15,0 0-15,21 1 16,-21-1-16,21 0 0,0 0 0,0 0 16,0 0-16,0 1 15,21-1-15,0-21 0,0 21 16,1-21-16,-1 21 0</inkml:trace>
  <inkml:trace contextRef="#ctx0" brushRef="#br0" timeOffset="12899.87">6477 5990 0,'0'21'16,"0"1"0,0-1-16,0 0 15,0 0-15,-21 0 16,21 0-16,0 1 0,0-1 0,0 0 15,0 0-15,0 0 0,-21 0 0,21 1 16,0-1-16,0 0 16,0 0-16,-22-21 15,22-21 17,0 0-32,0 0 0,0-1 15,22 1-15,-22 0 16,21 0-16,-21-21 0,21-1 0,0 22 15,0-21-15,0-1 0,22 1 0,-22 21 16,21-21-16,1 20 0,-1 1 16,-21 0-16,21 21 0,1 0 0,-22 0 15,21 0-15,-21 0 0,1 21 0,-1 0 16,0 1-16,-21-1 0,0 21 16,0-21-16,0 22 0,0-22 0,0 0 15,0 21-15,0-21 0,0 22 16,0-22-16,-21 0 0,0 0 0,21 0 15,-22 1-15,22-1 0,-21-21 16,0 0-16,21 21 0,0-42 31,0 0-15</inkml:trace>
  <inkml:trace contextRef="#ctx0" brushRef="#br0" timeOffset="13436.72">8869 6096 0,'0'0'16,"-21"0"-16,-22 0 15,22 0-15,0 0 0,42 0 47,0 0-47,22 0 0,-1 0 16,0 0-16,1 0 0,20 0 0,1 0 16,-1 0-16,1 0 0,20 0 15,-20 0-15,20 0 0,-20-21 0,21 21 16,-22 0-16,1 0 0,63 0 15,-85 0-15,-21 0 0,0 0 16,0 0-16,-42 0 16,0 0-1,0 0-15,0 0 16,0 0-16,-1 0 0,-20 0 0,21 0 16,0 0-16,0 0 0,-22 0 0,22 0 15,-21 0-15,21 0 0</inkml:trace>
  <inkml:trace contextRef="#ctx0" brushRef="#br0" timeOffset="13733.22">9059 6096 0,'0'0'0,"-21"0"16,21 21-16,-21-21 16,0 0-1,21 21-15,21-21 16,0 0-1,0 0-15,22 0 0,-22 0 0,21 0 16,0 0-16,1 0 0,-1 0 0,22 0 16,-22 0-16,21 0 0,1 0 15,-1 0-15,1 0 0,-1 0 0,-20-21 16,20 21-16,-20 0 0,-1 0 0,-21 0 16,0-21-16,0 21 0,-21-21 15,0 0 1,-21 21-16,0 0 15,0-21-15,0-1 16,0 1-16</inkml:trace>
  <inkml:trace contextRef="#ctx0" brushRef="#br0" timeOffset="14124.99">9906 5800 0,'0'21'15,"0"0"1,0 0 0,0 0-1,21-21-15,0 0 0,0 22 0,22-22 16,-22 21-16,21-21 0,1 0 16,-1 0-16,-21 0 0,21 0 0,1 0 15,-1 0-15,0 0 0,-20 0 0,20 0 16,-21 0-16,0 0 0,0 0 15,-21 21 1,-21 0-16,-21-21 16,21 21-16,-22-21 0,1 21 0,0 1 15,-22-1-15,22 21 0,0-21 0,-1 0 16,-20 1-16,42-1 0,-22 0 16,1 0-16,0 21 15,42-20-15,0-1 0,0 0 16,0 0-16,21-21 31,21 0-31,-21 0 0,0-21 16,22 0-16,-22 0 0</inkml:trace>
  <inkml:trace contextRef="#ctx0" brushRef="#br0" timeOffset="14923.53">11409 5673 0,'0'-21'15,"0"42"-15,0-64 0,0 22 16,-21 21-16,-1-21 0,1 21 16,0 0-16,0 0 15,0 0-15,0 21 0,-1 0 0,1 1 16,0 20-16,0 0 0,0-21 15,0 22-15,21-1 0,-22 43 16,1-64-16,21 21 0,0 1 0,0-22 16,0 0-16,0 21 15,21-21-15,1 1 0,-1-22 0,21 21 16,-21 0-16,22-21 0,-22 0 0,63 0 16,-62 0-16,20 0 15,0 0-15,1 0 0,-1-21 0,-21 21 16,21-21-16,-20-1 0,20 1 0,-21 0 15,0-21-15,22-1 0,-22 1 16,0 0-16,0-22 0,0 22 0,0-22 16,1 1-16,-1-1 0,0 1 15,0 21-15,-21-64 16,21 63-16,-21 22 0,21-21 0,-21 21 0,0 0 16,0-1-1,0 44 1,-21-1-16,0 21 0,0-21 15,0 22-15,0-1 0,-1 0 16,1 22-16,0-1 0,21-20 0,0 20 16,-21 1-16,21-22 0,0 0 15,0 22-15,0-22 0,0-21 0,0 22 16,0-1-16,21-21 0,0 0 0,-21 0 16,21 1-16,1-22 0,-1 21 15,0-21-15,0 0 0,0 0 0,22 0 16,-22 0-16,0 0 0,0-21 15,21-1-15,-20 22 0,20-21 0,-21 0 16,21-21-16,-20 21 0,-1-1 16,0 1-16,0-21 0,0 21 0,-21 0 15,0-1-15,21 22 16,-21 22 0,0-1-16,-21 0 15,21 0-15,0 0 0,0 0 0,-21 1 16,21-1-16,-21 0 0,21 0 15,0 0-15,0 0 0,0 1 16,21-22 0,0 0-1,0 0-15,1 0 0,-1-22 16,0 22-16,0-21 16,-21 0-16,21 0 0</inkml:trace>
  <inkml:trace contextRef="#ctx0" brushRef="#br0" timeOffset="15247.67">12467 5588 0,'-21'0'0,"42"0"0,-63 0 16,42 21-16,-21-21 0,-1 21 16,1 1-16,0-1 0,21 0 0,0 0 15,21-21 1,0 0-16,1 0 15,-1 0-15,0 0 0,0 0 0,0 0 16,0-21-16,1 0 0,-22 0 16,21-1-16,-21 1 0,0 0 15,0 0-15,0 0 0,-21 21 16,-1-21-16,1 21 0,0 0 16,0 0-16,0 0 0,0 0 15,-1 0-15,1 21 0,21 0 16,0 0-16,-21-21 0,21 21 15,0 0-15,0 1 0,0-1 0,0 0 16,21 0-16,0-21 0,1 21 16,-1-21-16</inkml:trace>
  <inkml:trace contextRef="#ctx0" brushRef="#br0" timeOffset="16283.51">13039 5757 0,'0'-21'0,"0"42"0,0-63 0,0 21 16,0 0-16,-22 21 16,1 0-16,0 0 0,0 0 15,0 0-15,0 0 0,21 21 16,-22 0-16,1 0 0,0 0 16,0 1-16,21 20 0,0-21 0,-21 0 15,21 22-15,0-22 0,0 0 0,0 0 16,0 21-16,0-20 0,0-1 15,42 0-15,-21 0 0,0-21 16,1 0-16,-1 0 0,0 0 0,0 0 16,0 0-16,22 0 0,-22 0 15,0 0-15,0-21 0,0 0 0,22 0 16,-22-1-16,0-20 0,21 0 0,-21-1 16,1 1-16,20-21 15,-21 20-15,21-20 0,1-1 0,-22 1 16,21-1-16,-21 1 0,22 20 15,-22-20-15,0 21 0,0-1 0,0 1 16,1 0-16,-22 20 0,0 1 0,0 0 16,0 0-16,-22 42 15,1 0-15,0 0 16,-21 22-16,21-1 0,-1-21 16,-20 43-16,21-22 0,0 22 0,0-22 15,-1 21-15,22 1 0,0-22 16,0 22-16,0-1 0,-21-20 0,21-1 15,0 0-15,0 1 0,0-22 16,-21 21-16,21-21 0,0 0 16,0 1-16,0-1 0,0 0 15,-21-21-15,21-21 32,0 0-32,0-1 0,0 1 15,21 21-15,0-42 0,-21 21 0,21 0 16,1-22-16,20 22 15,-21-21-15,0 21 0,22-1 0,-22-20 0,0 21 16,21 0-16,-21 21 16,22-21-16,-22 21 0,0 0 0,0 0 15,0 0-15,1 0 0,-1 0 0,-21 21 16,0 0 0,0 0-16,0 0 0,0 0 15,0 1-15,-21-22 0,-1 21 16,1-21-16,0 21 0,0-21 0,0 21 15,-22-21-15,22 0 0,-21 0 0,21 0 16,-22 0-16,22 0 0,-21 0 16,0 0-16,-1 0 15,22-21-15,0 21 0,0-21 0,21 0 16,0 42 15,0 0-31,0 0 16,0 0-16,21 0 0,0 1 15,0-1-15,0 0 0,-21 0 0,22 0 16,-1 0-16,0 1 0,0-22 16,0 21-16,0-21 0,22 21 0,-1-21 15,0 0-15,-20 0 0,-1 0 16,0 0-16,21 0 0,-21 0 16,1 0-16,-1 0 0,0-21 15,0 0-15,0-1 16,-21 1-16,21 0 0,1 21 15,-22-21-15,21 21 32,-42 0-1,-1 0-31</inkml:trace>
  <inkml:trace contextRef="#ctx0" brushRef="#br0" timeOffset="53590.26">15007 5588 0,'0'-21'31,"0"0"16,21 0-32,0 21 1,1 0-16,-22-22 0,21 22 16,0 0-16,-21-21 0,21 0 0,0 21 15,0-21-15,22 0 16,-22 0-16,0-1 16,-21 1-16,21 0 15,0 0-15,1 0 0,-22 0 16,21 21-1,-21-22-15,-21 22 47,-1 0-47,1 22 16,0-22-16,0 21 0,0-21 16,0 21-16,-1-21 0,1 21 0,0-21 15,0 21-15,0 0 0,0-21 16,-1 22-16,1 20 0,0-21 15</inkml:trace>
  <inkml:trace contextRef="#ctx0" brushRef="#br0" timeOffset="53789.6">14922 5842 0,'0'21'16,"0"0"-16,-21 1 0,21-1 0,0 21 15,21-21-15,1 22 0,-1-22 16,21 21-16,-21-21 0,0 0 16,22 1-16,-1 20 0,-21-21 0,22 0 0,-1 0 15,-21 1-15,43-1 16,-43 0-16,0 0 0,0-21 15,0 0-15,0 0 0,-21 21 16,22-21-16,-1 0 16,-21-21-16,21 21 0,-21-21 0,0 0 15,0 0-15,21 21 16,-21-22-16,0 1 0,0 0 0</inkml:trace>
  <inkml:trace contextRef="#ctx0" brushRef="#br0" timeOffset="53993.03">16044 5461 0,'0'0'16</inkml:trace>
  <inkml:trace contextRef="#ctx0" brushRef="#br0" timeOffset="54312.06">16468 5863 0,'0'43'16,"-22"-22"-16,22 0 15,-21 21-15,0-21 0,0 1 16,0 20-16,21-21 0,-21 0 0,-22 22 15,1 20 1,42-42-16,0 0 0,-21-21 16,21 22-16,-21-22 0,-1 21 15,1-21 1,0 0-16,0 0 16,21-21-16,-21-1 15,0 1-15</inkml:trace>
  <inkml:trace contextRef="#ctx0" brushRef="#br0" timeOffset="54874.79">15325 5419 0,'0'-21'16,"0"-1"-1,0 1 1,-22 21 31,1 0-47,0 0 0,0 0 0,21 21 16,-21 1-16,0-1 0,-1 0 15,22 0-15,0 0 0,-21 22 0,0-22 16,0 21-16,21 0 0,0-20 15,-21 20-15,21 0 0,-21 1 16,21-1-16,-22 0 0,22 1 0,0-1 16,0 0-16,0 1 0,0-22 15,0 21-15,0-21 0,0 0 0,22 1 16,-1 20-16,0-21 0,0 0 16,0 0-16,0-21 0,1 22 15,-1-22-15,0 0 0,21 21 0,-21-21 16,1 0-16,-1 0 0,0 0 15,0 0-15,0 0 0,0 0 0,1 0 16,-22-21-16,42-1 16,-21 1-16,0 0 0</inkml:trace>
  <inkml:trace contextRef="#ctx0" brushRef="#br0" timeOffset="55442.87">16108 5355 0,'21'0'47,"0"0"-47,0 0 0,0 0 15,1 0-15,-1 0 0,0 21 16,0-21-16,0 22 0,-21-1 16,21 0-16,1 0 0,-1 0 0,-21 0 15,0 22-15,21-1 0,-21-21 16,0 22-16,0-22 0,0 21 0,0 22 16,0-22-16,0-21 15,0 21-15,0-20 0,0-1 0,-21 21 16,0-21-16,-1 0 0,1 1 15,0 20-15,0-21 0,0 0 16,0 0-16,-1 1 0,1 20 0,0-21 16,0-21-16,-21 42 15,42-20-15,-22-1 0,22 0 16,0 0-16</inkml:trace>
  <inkml:trace contextRef="#ctx0" brushRef="#br0" timeOffset="55563.87">16256 6117 0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7T03:44:40.5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1630 1418 0,'21'0'78</inkml:trace>
  <inkml:trace contextRef="#ctx0" brushRef="#br0" timeOffset="1425.52">1947 720 0,'-21'0'16,"21"-21"-1,0-1 17,0 1-1,0 0-15,0 0-1,0 0 16,0 42 16,0 0-47,0 0 16,0 0-16,-21 1 0,21-1 0,0 21 16,0 0-16,0-20 0,0 20 15,0 21-15,-21-20 0,21-1 16,0 0-16,0 22 0,0-22 0,-21 1 15,21-22-15,0 21 16,0 0-16,-22-20 0,22-1 0,0 0 0,0 0 16,0 0-16,0 0 15,0-42 17,0 0-17,0 0-15</inkml:trace>
  <inkml:trace contextRef="#ctx0" brushRef="#br0" timeOffset="2108.14">2244 1228 0,'21'0'0,"-21"-21"94,0-1-78,0 1-1,0 42 16,0 1-15,0-1-16,0 0 16,0 0-1,21-21 17,0 0-32,0 0 0,0 0 15,1-21 1,-22 0-16,0 0 15,0-1-15,0 1 32,-22 21-1,22 21-31,0 1 0,0-1 16,0 0-1,0-42 32,22 0-31,-1 21-16</inkml:trace>
  <inkml:trace contextRef="#ctx0" brushRef="#br0" timeOffset="2996.22">4635 572 0,'0'-22'0,"0"44"0,22-44 0,-22 1 16,0 0-16,0 0 0,0 0 15,21 0-15,-21-1 0,0 1 0,0 0 16,0 0-16,-21 21 31,21 21-31,-22 0 0,1 22 16,21-1-16,-21 0 0,0 1 15,0-1-15,21 21 0,-21 1 0,-1-1 16,1 1-16,-21 21 0,21-22 16,0 1-16,-1-1 0,-20 1 0,21-1 15,0-21-15,0 22 0,-1-22 16,1 1-16,21-1 0,0-21 0,0 0 16,-21 0-16,21 1 15,21-44 16,-21 1-31,21 0 0,1-21 0,-1 21 16,0-22-16,0 1 0,0-22 16,0 22-16,1-43 0,-1 22 0,0-1 15,0-20-15,0-1 0,0 22 16,1-1-16,-1-21 0,-21 22 0,0 21 16,0-22-16,0 22 0,0-1 15,21 1-15,-21 0 0,0 21 0,0-22 16,21 22-16,0 21 31,-21 21-31,21 22 0,-21-1 16,0 0-16,22 22 0,-22-1 0,21 1 15,-21 20-15,0-20 0,0 21 16,0-1-16,0-20 0,0 20 0,0-20 16,0-1-16,0-20 0,0 20 15,0-20-15,0-1 0,0-21 0,0 21 16,0-20-16,0-1 0,0 0 15,0 0-15,0 0 0,21-21 16,-21-21 0,0 0-1,0 0-15</inkml:trace>
  <inkml:trace contextRef="#ctx0" brushRef="#br0" timeOffset="3873.24">4339 1270 0,'-21'0'15,"42"0"-15,-63 0 0,84 0 47,-21 0-47,0 0 0,22 0 0,-1-21 16,64 0 0,-64 0-16,22 21 0,-22-22 0,22 1 15,-22 0-15,21 21 0,-20-21 16,-1 0-16,-21 0 0,22 21 0,-22-22 15,0 22-15,0 0 16,-21 22 15,0-1-31,0 0 0,0 0 0,0 0 16,-21 0-16,21 22 0,0-22 16,0 0-16,0 0 0,0 22 0,0-22 15,0 0-15,0 0 0,0 0 16,0 0-16,21 1 0,0-22 15,0 0 1,1 0-16,-1 0 0,0 0 16,0 0-16,0 0 0,0-22 0,1 1 15,-1 0-15,0 0 0,0-21 16,0 20-16,0-20 0,1 21 16,-22-21-16,21-1 0,-21 22 0,21-21 15,-21 21-15,0-1 0,0 1 0,0 0 16,0 0-16,21 21 0,-21 21 31,0 0-31,-21 22 16,21-22-16,0 21 0,0 0 15,0-20-15,0 20 16,0-21-16,0 0 0,0 22 0,0-22 16,0 0-16,0 0 0,21 0 15,0 0-15,0-21 0,1 22 0,-1-22 16,0 0-16,0 0 0,21 0 15,-20 0-15,-1 0 0,21-22 0,-21 22 16,22-21-16,-22 0 0,21 0 0,-21-21 16,0 20-16,1-20 15,-1 0-15,0-1 0,0 1 0,0 0 0,-21-22 16,0 1-16,21 20 0,-21-20 16,0-1-16,22 22 0,-22 0 0,0-22 15,0 43-15,0-21 16,0 21-16,0-1 0,0 1 0,0 0 15,0 0-15,0 42 16,0 0-16,0 0 16,0 1-16,0 20 0,0 0 15,0 1-15,-22 20 0,22 1 0,-21-22 16,0 21-16,21 1 16,0-1-16,-21-20 0,21 20 0,-21-20 0,21-1 15,-21 0-15,21-21 16,0 22-16,0-22 0,0 21 0,0-21 15,0 1-15,0-1 0,21-21 16,0 0 0,0 0-16,0-21 0,0-1 15,1 1-15</inkml:trace>
  <inkml:trace contextRef="#ctx0" brushRef="#br0" timeOffset="4263.53">6413 1080 0,'0'0'0,"0"-22"0,0 1 15,0 42 17,-21-21-32,0 22 15,0-1-15,21 0 0,-21 21 16,21-21-16,0 22 0,-21-22 16,-1 0-16,22 21 0,0-20 0,0-1 15,0 0-15,0 0 0,0 0 16,0 0-16,0 1 15,22-22-15,-1 0 0,0 0 0,0 0 16,21-22-16,-20 22 0,-1-21 16,21 0-16,-21 0 0,0 0 15,1 0-15,-1-22 0,0 22 0,-21-21 16,0-1-16,0 1 0,0 0 16,0-1-16,-21 22 0,0-21 15,-1 21-15,1 0 0,0 21 0,0 0 16,0 0-16,-22 0 0,22 0 15,0 0-15,0 21 0,-21 0 16,42 0-16,0 0 16,0 0-16</inkml:trace>
  <inkml:trace contextRef="#ctx0" brushRef="#br0" timeOffset="4543.38">5990 804 0,'0'0'0,"-21"0"15,0 0-15,21-21 16,21 21 0,21 0-16,-21-21 0,22 21 15,-1-21-15,0 21 0,1 0 16,-1-21-16,0 21 0,1 0 0,-1 0 15,22 0-15,-43-21 0,21 21 16,0 0-16,-20 0 0,-1 0 16,-42 0 31</inkml:trace>
  <inkml:trace contextRef="#ctx0" brushRef="#br0" timeOffset="5828.31">7810 931 0,'22'-21'31,"-1"21"-31,-21-21 0,42 0 16,0 0-16,-20 0 0,-1-1 16,0 1-16,21-21 0,-21 21 0,22 0 15,-22-22-15,0 22 0,0 0 16,0-21-16,-21 20 0,0-20 0,0 21 15,0 0-15,0 0 0,-21-1 16,0 22-16,-21 0 0,-1 0 0,-20 0 16,21 0-16,-22 0 0,1 22 15,-1-1-15,1 0 0,20 0 16,1 0-16,0 22 0,-1-22 16,22 21-16,21 0 0,0-20 0,0 20 15,0 0-15,0 1 0,21-1 16,22 0-16,-22 1 0,21-1 0,0 0 15,1 1-15,-22-1 0,21-21 16,1 21-16,-22 1 0,0-22 0,0 21 16,0-21-16,-21 1 0,0 20 0,0-21 15,-21 0-15,0 0 0,0 1 16,-22-22-16,1 21 0,0-21 0,-22 0 16,1 0-16,20 0 0,-20 0 15,21 0-15,-22 0 0,22-21 16,-1 21-16,22-22 0,-21-20 15,21 21-15,0 0 0,-1-22 0,22 1 16,0 0-16,0 21 0,0-22 16,0 1-16,0 0 0,0 20 0,0 1 15,0 0-15,0 0 0,22 21 16,-1 0-16,0 21 16,-21 0-16,0 0 0,21 1 15,-21 20-15,21-21 0,-21 21 0,0 1 16,0-22-16,0 21 0,21 1 15,-21-22-15,22 21 0,-22-21 0,21 22 16,-21-22-16,21 0 0,0 0 16,0 0-16,0-21 0,1 21 15,20-21-15,-21 0 0,21 0 0,-20 0 16,20 0-16,0-21 0,1 0 16,-1 0-16,0 0 0,1 0 0,-1-1 15,0 1-15,-21 0 0,22-21 16,-22 21-16,0-22 0,0 22 0,-21 0 15,0 0-15,21 0 0,-21-1 16,0 1-16,0 0 0,-21 21 31,21 21-31,0 0 0,-21 1 16,21-1-16,-21 21 0,21-21 16,-21 0-16,21 22 0,0-22 15,0 0-15,0 0 0,0 22 0,0-22 16,0 0-16,21 0 15,0 0-15,0-21 0,0 0 0,1 0 16,-1 0-16,21 0 0,-21 0 0,0 0 16,22-21-16,-22 0 0,21 21 15,-21-21-15,1 0 0,-1-22 16,0 22-16,0 0 0,0 0 0,0 0 16,-21-1-16,0 1 0,0 0 15,0 0-15,0 0 16,0 42-1,0 0 1,-21 0-16,21 0 0,-21 1 16,21-1-16,0 0 0,0 0 0,0 0 15,0 0-15,0 1 16,0-1-16,21 0 0,0-21 16,1 0-16,-1 0 15,0 0-15,21 0 0,-21 0 16,1 0-16,20 0 0,-21 0 0,21-21 15,-20 21-15,20-21 0</inkml:trace>
  <inkml:trace contextRef="#ctx0" brushRef="#br0" timeOffset="6441.62">9080 1185 0,'0'-21'0,"0"42"0,0-63 0,0 21 16,0 0-16,-21 21 15,0-21-15,0 21 0,0 0 16,-22 0-16,22 21 0,0 0 15,0 0-15,-21 0 0,20 0 0,-20 1 16,21-1-16,0 0 0,-22 21 16,43 1-16,0-22 15,0 0-15,0 0 0,0 0 16,22-21 0,-1 0-16,0 0 0,0 0 0,21 0 15,-20 0-15,20 0 0,-21-21 16,21 0-16,-20 21 0,-1-21 0,0 0 15,0-1-15,0 1 0,0 21 16,-21-21-16,0 0 0,22 0 0,-22 0 16,0-1-16,0 44 31,0-1-15,-22 0-16,1 0 15,21 0-15,0 22 0,-21-22 0,21 21 0,-21 0 16,0 1-16,21 20 15,-21-20-15,21 20 0,0 1 0,-22-1 16,22-21-16,-21 22 0,21-1 0,-21 1 16,21-1-16,0 1 0,-21-1 15,21 1-15,-21-1 0,21-20 0,-21-1 16,21 22-16,0-43 0,0 21 0,0-21 16,-22 0-16,22 1 0,-21-22 15,21-22 1,0 1-16,-21 0 15,21-21-15,0 21 0,-21-22 16,21 1-16,0 0 0,0-1 0,0 1 16,0-22-16,0 1 0,0 21 0,21-22 15,0 1-15,0 20 0,-21-20 16,22 20-16,-1 1 0,0 0 0,0 21 16,0-1-16,0-20 0,1 21 15,-1 0-15,0 0 0,0-1 0,21 1 16,-20 21-16,20-21 0,-21 0 0</inkml:trace>
  <inkml:trace contextRef="#ctx0" brushRef="#br0" timeOffset="7127.46">9737 1228 0,'0'-21'16,"0"42"-16,0-64 0,0 22 0,0 0 15,-22 0-15,1 21 16,0 0-16,0 0 16,0 0-16,0 0 0,-1 21 0,-20 0 15,21 0-15,0 1 0,0-1 16,-1 21-16,1-21 0,0 22 16,0-22-16,0 21 0,21-21 15,0 0-15,0 1 0,0-1 0,0 0 16,0 0-16,21-21 15,0 0-15,0 0 0,22 0 0,-22 0 16,21 0-16,-21 0 0,0-21 0,22 0 16,-22 21-16,0-21 0,0-1 15,0 1-15,1 0 0,-22 0 0,0 0 16,0 0-16,0-1 0,0 1 16,21 0-16,-21 0 0,0 42 46,0 21-46,0-20 0,-21 20 16,21-21-16,0 43 0,0-22 16,-22 21-16,1-20 0,21 20 0,-21 22 15,21-22-15,-21 1 0,0 63 16,21-42-16,-21-22 0,-1 1 16,22 20-16,0-20 0,0-1 0,0 22 15,-21-22-15,21 1 0,0-1 0,0-20 16,0-1-16,0 22 0,0-22 15,0-21-15,-21 21 0,21-20 0,-21-1 16,0-21 0,0 0-16,21-21 15,0-1-15,0-20 0,0 0 16,0-1-16,-22 1 0,22-21 0,0-1 16,0-21-16,0 22 0,0-22 0,0 22 15,0-22-15,0 0 0,22 1 16,-1-1-16,-21 22 0,21-22 0,0 21 15,0 1-15,0 21 0,1-22 16,-1 22-16,0-1 0,0 22 0,0-21 16,0 21-16,1 0 0,-1-1 15,21 1-15,-21 0 0,0 0 0</inkml:trace>
  <inkml:trace contextRef="#ctx0" brushRef="#br0" timeOffset="7811.86">10033 1291 0,'0'-21'16,"21"21"-16,0-21 15,0 0 1,1 0-16,-1 21 0,0-22 16,0 22-16,0-21 0,0 0 15,1 0-15,-1 21 0,-21-21 16,0 0-1,-21 21 1,-1 0-16,-20 0 16,21 21-16,0 0 0,0 0 15,-1 21-15,1-20 0,-21-1 0,42 21 16,-21-21-16,21 22 0,-21-22 16,21 0-16,0 0 0,0 0 0,0 0 15,0 1-15,21-22 0,-21 21 16,21-21-16,0 0 0,0 0 0,0 0 15,22 0-15,-22 0 0,21 0 0,-21-21 16,22 21-16,-1-22 0,-21 1 16,22 0-16,-1 0 0,-21-21 0,21 20 15,1 1-15,-1-21 16,0 0-16,-20 20 0,20-20 0,-21 21 16,0 0-16,0 0 0,-21-1 0,0 1 15,-21 21 1,0 0-16,0 0 0,0 0 15,0 0-15,-1 21 0,1 1 16,0-1-16,0 0 0,21 0 0,-21 0 16,21 0-16,0 1 15,0-1-15,0 0 0,21-21 0,0 21 16,0 0-16,22-21 0,-22 21 16,0 1-16,0-22 0,21 21 0,-20-21 15,-1 21-15,0-21 0,-21 21 16,0 0-1,-21-21 1,-22 21-16,22-21 16,0 0-16,-21 0 0,21 0 0,-1 0 15,-20 0-15,21 0 0,0 0 0,42-21 47,0 21-31,0-21-16,0 0 0</inkml:trace>
  <inkml:trace contextRef="#ctx0" brushRef="#br0" timeOffset="9401.57">11366 593 0,'0'0'15,"0"-43"-15,0 22 0,0 0 0,0 0 16,-21 21-1,0 0-15,21 21 0,-21 0 0,0 0 16,21 1-16,-21 20 0,-1 0 16,22 1-16,-21-1 0,0 21 0,21 1 15,-21-22-15,0 22 0,0-1 0,21 1 16,0-22-16,-22 0 16,22 22-16,0-22 0,0-21 0,0 22 15,0-1-15,0-21 0,0 0 16,0 1-16,22-22 0,-1 21 0,0-21 15,0 0-15,21 0 0,-20 0 16,-1 0-16,0-21 0,0-1 16,21 22-16,-20-42 0,-1 21 0,0 0 15,0 0-15,0-22 0,0 22 16,1-21-16,-22 21 0,0-1 0,0 1 16,0 0-16,21 21 0,-21-21 15,0 42 1,-21 0-16,-1 0 15,22 1-15,-21-1 0,21 0 16,-21 0-16,0 0 0,21 22 0,0-22 16,0 0-16,0 0 0,0 0 0,0 0 15,0 1-15,21-22 16,0 0-16,0 0 16,1 0-16,-1 0 0,0 0 15,21 0-15,-21-22 0,1 1 0,20 0 16,-21 0-16,21 0 0,-20 0 15,-1-1-15,21-20 0,-21 21 16,0-21-16,1 20 0,-1 1 0,0 0 16,-21 0-16,0 0 0,21 0 15,-21 42 1,-21 0 0,21 0-16,-21 0 0,0 0 15,21 1-15,-22-1 0,22 0 16,0 21-16,-21-21 0,21 1 0,0-1 15,0 0-15,0 0 0,0 0 16,21-21-16,1 0 0,-1 21 16,0-21-16,0 0 0,0 0 0,0 0 15,1 0-15,-1 0 0,21-21 16,-21 0-16,0 0 0,1 0 16,-22 0-16,0-1 0,21 1 0,-21 0 15,0-21-15,0 21 0,0-22 0,0 22 16,-21 0-16,-1 0 0,1 0 15,0-1-15,0 22 0,0 0 0,0 0 16,-1 0-16,1 0 0,0 0 16,0 0-16,21 22 15,0-1 1,21-21-16,0 0 0,0 0 16,1 0-16,20 0 0,0 0 15,-21 0-15,22 0 0,-1 0 0,0 0 16,1 0-16,-1 0 0,0 0 15,-20 0-15,20 0 0,-21 0 16,0 0-16,0 0 0,-21 21 16,0 0-16,0 0 15,0 0-15,0 1 16,0-1-16,-21 0 0,21 0 16,-21 0-16,21 0 0,-21 1 15,21-1-15,-21-21 0,21 21 16,0 0-16,-21-21 0,21 21 15,0-42 32,0 0-47,0 0 0,0 0 16,0-1-16,21 1 0,0-21 0,0 21 16,0-22-16,22 1 0,-22 21 15,0-21-15,21-1 0,22 1 16,-43 21-16,0 0 15,0 21-15,0 0 0,1 0 0,-1 0 0,-21 21 16,0 0 0,0 21-16,0-21 0,0 1 0,0 20 15,0-21-15,-21 21 0,21-20 16,-22-1-16,22 21 0,-21-21 16,21 0-16,0 1 0,0-1 15,0 0-15,0 0 16,21-21-16,1 0 15,-1 0-15,0 0 0,0 0 0,0 0 16,22-21-16,-22 0 0,21 21 16,0-21-16,-20-1 0,20 1 0,0-21 15,-21 21-15,22-22 0,-1 22 16,-21-21-16,0 21 0,1 0 16,-1-22-16,-21 22 0,21 21 0,-21-21 0,-21 21 31,0 0-31,-1 0 0,1 21 0,0-21 15,0 21-15,0 0 0,21 1 16,0-1-16,0 0 0,0 0 0,0 0 16,0 0-16,0 1 0,0-1 0,21 0 15,0 0-15,-21 0 0,21 0 16,22 1-16,-22-1 0,-21 0 16,0 0-1,-21-21 1,-1 21-16,1-21 15,0 0-15,0 0 0,0 0 16,0 0-16,-1 0 0,1 0 16,0 0-16,21-21 31,0 0-31,0 0 16,0 0-16</inkml:trace>
  <inkml:trace contextRef="#ctx0" brushRef="#br0" timeOffset="9668.03">12107 550 0,'-21'0'0,"42"0"0,-63 0 15,21 0 17,0 0 15,-1 0-47,1 0 15</inkml:trace>
  <inkml:trace contextRef="#ctx0" brushRef="#br0" timeOffset="9947.5">10837 953 0,'21'0'15,"1"0"-15,-1 0 0,21 0 0,0 0 16,1 0-16,-1 0 16,0-22-16,-20 22 0,20 0 0,0-21 15,1 21-15,-22 0 0,21 0 16,-21 0-16,0 0 0,1 0 0,-22-21 16,-22 42 30</inkml:trace>
  <inkml:trace contextRef="#ctx0" brushRef="#br0" timeOffset="11173.46">1524 2879 0,'0'0'0,"-21"0"0,0 0 16,-1 0-16,1 0 0,0 0 15,21-21-15,-21 21 16,0-22-16,21 1 0,0 0 16,0 0-16,0 0 15,0 0-15,42-1 0,-21 1 16,0 0-16,1 0 0,-1 21 16,21-21-16,-21 21 0,0 0 0,1 0 15,20 0-15,-21 21 0,0 0 16,-21 0-16,21 22 0,-21-22 15,22 21-15,-22 0 0,0 1 16,0 20-16,-22-20 0,1-1 0,0 21 16,-21-20-16,-1 20 15,1-20-15,0-1 0,-22 0 0,22 1 16,-22-1-16,22-21 0,0 0 0,-22 0 16,22 1-16,21-22 0,-22 0 15,22 0-15,0 0 0,0-22 0,0 1 16,0 21-16,21-21 0,-22-21 15,22 21-15,0-22 0,0 22 16,0-21-16,0 21 0,0-22 16,0 1-16,22 21 0,-1-22 15,0 22-15,0 0 0,0 0 0,0 0 16,22 21-16,-22 0 0,0 0 16,0 0-16,0 0 0,1 21 0,-1 0 15,-21 0-15,21 22 0,-21-22 16,21 21-16,-21 0 0,0 1 15,0-1-15,0 0 0,0 1 0,0-1 16,0-21-16,0 22 0,21-22 16,-21 0-16,21 21 15,-21-21-15,22 1 0,-1-22 16,0 0-16,0 0 0,0 0 16,0 0-16,1 0 15,-1-22-15,0 1 0,0 0 0</inkml:trace>
  <inkml:trace contextRef="#ctx0" brushRef="#br0" timeOffset="11476.45">2011 3239 0,'0'0'0,"0"21"15,0 0 1,21-21 15,0-21-15,0 0-16,-21-1 15,0 1 1,-21 21 15,0 0-15,0 0-16,0 21 15,-1-21-15,1 0 0,21 22 0,-21-22 16,0 0-16</inkml:trace>
  <inkml:trace contextRef="#ctx0" brushRef="#br0" timeOffset="12114.95">3704 2667 0,'0'0'0,"21"-42"0,0-1 15,1 1-15,-1 21 0,-21-21 16,0-1-16,21 22 0,-21 0 15,0 0-15,21 21 0,-21 21 16,0 21 0,0 1-16,-21-1 0,0 21 0,-22 128 15,1-43 1,21-84-16,0-1 0,0 1 16,-1-1-16,1 1 0,0-22 15,0 0-15,21 1 0,0-22 0,0 21 16,0-21-16,0 0 15,21-42 1,-21 0 0,0 0-16,0-21 0,0 20 0</inkml:trace>
  <inkml:trace contextRef="#ctx0" brushRef="#br0" timeOffset="12484.98">3048 2731 0,'0'0'0,"0"-22"0,0 1 0,0 0 16,0 0-16,0 0 0,0-22 0,42 1 16,22 0-1,-1 21-15,1-1 0,-1 22 0,22 0 16,0 0-16,-1 0 0,22 0 16,-21 22-16,-1-1 0,1 0 0,0 21 15,-22 1-15,1-1 0,-1 21 16,-42-20-16,22-1 0,-43 22 15,0-22-15,0 21 0,-21 1 16,-1-1-16,-105 107 16,64-128-16,21 22 0,-22-22 15,1 0-15,-1 1 0,1-22 0,20 21 16,1-21-16,-22 0 0,43-21 16,-21 22-16,21-22 0,0 0 0,-1 0 15,1 0-15,21-22 16,0 1-1,21 0-15,1 21 16,-1-21-16,21 0 0,-21 0 16,22-1-16,-22 1 0</inkml:trace>
  <inkml:trace contextRef="#ctx0" brushRef="#br0" timeOffset="12875.7">4233 3154 0,'0'-21'16,"0"0"0,0-1-16,21 22 15,1-21-15,-1 21 0,0 0 16,21 0-16,-21 0 0,22 0 16,-22 0-16,21 0 15,1 0-15,-1 21 0,-21 1 0,21-1 16,-20 0-16,20 0 0,-42 0 15,21 22-15,-21-22 0,0 21 0,0-21 16,-21 22-16,0-22 0,0 0 0,-1 0 16,1 0-16,0 0 0,0-21 15,0 0-15,21-21 16,0 0 0,0 0-16,0-21 0,0 20 15,21-20-15,0 21 0,-21-21 16,21-1-16,0 22 0,1-21 0,20 21 15,-21-22-15,0 22 0,22 0 16,-22 0-16,21 0 0,-21 21 16,0-22-16,22 22 0,-22-21 0,0 21 15,0 0-15</inkml:trace>
  <inkml:trace contextRef="#ctx0" brushRef="#br0" timeOffset="13276.14">5270 2985 0,'0'0'0,"-21"0"16,0 0-1,0 0-15,0 21 0,0 0 16,-1-21-16,1 21 16,21 0-16,0 0 0,-21 1 0,21-1 15,-21 0-15,21 0 0,0 21 0,0-20 16,0-1-16,0 0 0,0 0 15,21 0-15,0-21 0,22 0 16,-22 0-16,0 0 0,21 0 16,-21 0-16,22 0 0,-1 0 0,-21-21 15,22 0-15,-22 0 0,21 0 16,-21-1-16,0-20 0,1 21 0,-22 0 16,0-22-16,0 22 0,0 0 0,0-21 15,0 21-15,-22-1 0,1 1 16,0 0-16,-21 0 0,21 21 15,-1 0-15,-20 0 0,21 0 16,0 0-16,-22 21 0,22-21 0,0 21 16,21 0-16,-21 1 0,21-1 0,0 0 15,0 0 1,0 0-16,0 0 0,21-21 0,0 0 0,0 22 16,22-22-16</inkml:trace>
  <inkml:trace contextRef="#ctx0" brushRef="#br0" timeOffset="13601.64">5884 2921 0,'-21'0'16,"0"0"-16,0 21 16,21 0-16,0 1 15,-21-1-15,21 21 0,-22-21 0,22 22 16,0-1-16,0 21 0,-21-20 15,21 20-15,-21 1 0,0-1 16,21 1-16,-21-1 0,0 22 0,21-22 16,-22 22-16,1 0 0,0-1 0,-21 65 15,21-86-15,-1 22 16,1-22-16,0-20 0,0 20 0,0-21 16,0-20-16,-1 20 0,22-21 15,0 0-15,0 0 0,0-42 16,0 0-1,0 0-15,22-21 0,-1-1 16,0 1-16,0 0 0,0-22 0,0 1 16</inkml:trace>
  <inkml:trace contextRef="#ctx0" brushRef="#br0" timeOffset="13885.03">5715 3302 0,'0'-42'0,"0"84"0,0-127 0,0 43 16,0 0-16,0 21 0,0-22 0,0 22 15,0 0-15,0 0 0,21 0 0,0 21 16,0-22-16,1 1 0,-1 21 16,21 0-16,-21 0 0,22 0 0,-1 0 15,-21 0-15,21 0 0,-20 0 16,-1 21-16,0 1 0,0-1 0,-21 0 16,0 21-16,0-21 0,0 1 0,-21 20 15,0-21-15,-22 21 16,-20 22-16,21-43 0,20 0 15,-41 0-15,42 1 0,0-22 16,-1 21-16,22-42 16,0-1-1,0 1-15,0 0 0,22 0 16,20 0-16</inkml:trace>
  <inkml:trace contextRef="#ctx0" brushRef="#br0" timeOffset="14735">6900 2582 0,'0'0'0,"0"-21"0,21-21 0,-21 21 0,0 0 16,22-1-16,-22 1 0,21 0 0,-21 0 15,0 0 1,0 42-16,0 0 16,0 0-16,-21 22 0,-1-1 15,1 0-15,0 22 0,0-22 16,0 22-16,0-1 0,-1-21 0,1 22 15,-21-22-15,21 22 16,0-22-16,-1 22 0,1-22 0,0 0 16,0-21-16,0 22 0,21-22 0,-21 21 15,21-21-15,0-42 32,0 0-32,0 0 0,0-21 15,0 20-15,21-20 0,0 0 0,-21-1 16,21 22-16,0-21 0,0 0 15,1-1-15,-1 22 0,-21 0 16,0 0-16,21 0 0,-21 42 31,0 0-31,0 0 0,0 21 0,0-20 16,0 20-16,0-21 0,0 21 0,0 1 16,0-22-16,21 21 0,-21 1 15,21-22-15,0 0 0,1 21 0,-1-21 16,42 1-16,-42-1 15,22-21-15,-1 0 0,0 0 0,1 0 16,-1-21-16,0-1 0,1 22 0,-1-42 16,-21 21-16,22 0 15,-1-22-15,0 1 0,-21 0 0,22-1 16,-22 1-16,0-21 0,0 20 0,-21-20 16,0-1-16,0 1 0,0-1 15,-21 1-15,0-22 0,0 22 0,-22 20 16,22-20-16,-21 20 0,21 1 15,-22 21-15,1 0 0,0 0 0,-1 21 16,22 0-16,-21 21 0,-43 21 16,43 0-16,21 1 0,-43 63 15,43-64-15,21 21 0,0 1 16,0-22-16,0 22 0,0-22 16,21 0-16,0 1 0,22-1 0,-22-21 15,21 0-15,-21 22 16,22-22-16,41 0 0,-62-21 15,20 21-15,0-21 0,1 0 16,-1 0-16,0 0 0,22-42 16,-22 42-16,0-21 0</inkml:trace>
  <inkml:trace contextRef="#ctx0" brushRef="#br0" timeOffset="16335.32">7895 2794 0,'0'0'0,"0"-21"0,0 0 0,21 21 15,-21-21-15,-21 21 16,0 0-16,0 21 15,0-21-15,-1 21 0,1 0 16,0 0-16,0 22 0,0-22 16,21 0-16,-21 21 0,21-21 0,-22 1 15,22 20-15,0-21 0,0 0 16,0 22-16,0-22 0,0 0 0,0 0 16,22-21-16,-1 21 0,21-21 15,0 0-15,1 0 0,-22 0 16,21 0-16,1 0 0,-1-21 0,0 0 15,1 0-15,-1 0 0,-21-1 16,21 1-16,-20 0 0,-1 0 0,-21-21 16,0 20-16,0-20 0,0 21 0,0-21 15,0-1-15,-21 22 16,-1 0-16,1 0 0,0 0 0,0 21 16,0 0-16,-22 0 0,22 0 0,-21 0 15,21 21-15,0 0 0,-22 0 16,22 0-16,0 22 0,0-22 15,0 21-15,21-21 0,-22 22 0,22-22 16,0 0-16,0 21 0,0-21 0,22 1 16,-1-1-16,0-21 0,21 21 0,-21-21 15,1 0-15,20 0 16,0 0-16,-21 0 0,22 0 0,-1-21 0,0 0 16,-20 21-16,83-64 15,-62 43-15,-22 0 16,0-22-16,0 22 0,0 0 0,1 0 15,-1 0-15,-21 0 0,0-1 0,0 1 16,0 42 0,0 1-16,0-1 15,0 21-15,0-21 16,0 0-16,0 1 0,0-1 0,-21 0 16,21 0-16,0 0 0,0 0 0,0 1 15,0-1-15,21-21 16,0 0-16,0 0 15,0 0-15,0 0 0,1-21 16,-1 21-16,0-22 0,0 1 16,21 0-16,-20 21 0,-1-21 15,0 0-15,0 0 0,0-1 0,-21 1 16,21 21-16,-21-21 0,22 21 0,-44 21 31,1 0-15,21 1-16,-21-22 0,0 21 0,0 0 15,21 0-15,0 0 0,-21 0 0,21 22 16,0-22 0,21-21-16,0 0 15,0 0-15,0 0 0,0 0 0,1 0 16,20 0-16,-21-21 16,0 21-16,22-21 0,-22-1 0,0 1 15,-21 0-15,0 0 0,0 0 16,0 0-16,0-1 0,0 1 15,0 0-15,-21 0 0,0 0 0,21 0 16,-22 21-16,1 0 0,21-22 0,0 1 31,21 21-15,1 0-16,-1 0 0,21 0 16,-21 0-16,22-21 0,-1 21 0,-21 0 15,21 0-15,-20 0 0,20 0 16,-21 0-16,43 64 15,-43-43-15,-21 0 0,0 0 16,0 0-16,0 0 0,0 1 0,0-1 16,0 0-16,0 0 0,-21 0 15,-1 0-15,22 1 0,-21-1 0,21 0 16,-21 0-16,21-42 47,0 0-47,0 0 15,0-1-15,0 1 0,21-21 16,0 21-16,-21 0 0,22-22 0,-1 1 16,21 21-16,-21-22 15,0 22-15,1-21 0,20 21 0,-21 0 16,21-1-16,-20 22 0,-1 0 0,0 0 16,0 0-16,0 0 0,0 22 15,-21-1-15,22 0 0,-22 0 0,0 0 16,0 22-16,0-22 0,0 0 15,0 21-15,-22-21 0,22 1 0,-21-1 16,21 0-16,0 0 0,0 0 0,0 0 16,21-21-1,1 0-15,-1 0 16,0 0-16,0 0 0,0 0 0,22 0 16,-22-21-16,21 0 0,0 0 0,-20 0 15,20 0-15,0-1 0,1 1 16,-22 0-16,21-21 0,-21-1 0,22 22 15,-22-21-15,0 0 0,-21 20 16,0-20-16,0 21 0,0 0 16,-21 21-16,0 0 0,-1 0 15,1 0-15,0 21 0,0 0 16,0 0-16,-22 0 0,22 1 0,21 20 16,0-21-16,0 0 0,0 0 15,0 1-15,0-1 0,0 0 16,21 0-16,22 0 0,-22-21 0,0 21 15,0 1-15,0-22 0,1 21 0,-1-21 16,0 21-16,0-21 16,-21 21-16,0 0 15,-21-21 1,0 0-16,0 0 16,-1 0-16,1 0 15,0 0-15,0 0 0,0 0 16,0 0-16,-1 0 0,1 0 15,-21 0-15,0 0 0,-1 0 16</inkml:trace>
  <inkml:trace contextRef="#ctx0" brushRef="#br0" timeOffset="17367.08">1418 4784 0,'-21'0'0,"42"0"0,-63 0 0,21 0 16,-1 0-16,1 0 16,21-21-1,0-1-15,21 1 0,1 0 16,-1 21-16,21-21 0,-21 0 15,22 21-15,-1-21 0,-21 21 16,21 0-16,1 0 0,-22 0 0,21 0 16,-21 0-16,1 21 0,-1 0 15,-21 0-15,0 0 0,0 22 16,0-1-16,0 0 0,-21-21 16,-22 22-16,1-1 0,0 0 0,-22 1 15,22-1-15,-22-21 0,22 22 16,0-22-16,-1 0 0,22-21 0,-21 21 15,21-21-15,21-21 16,0 0 0,21 0-16,-21-1 0,42 1 15,-21 0-15,22 0 0,-22 21 16,21-21-16,0 21 0,1 0 16,-1 0-16,0 0 0,22 0 0,-22 0 15,-21 0-15,22 21 0,-1 21 0,-21-21 16,0 1-16,1 41 15,-22-21-15,0-20 0,-43 20 16,22-21-16,-21 21 0,-1-20 16,1-1-16,0 21 0,-22-21 0,22-21 15,-22 21-15,22 1 0,0-22 16,-1 0-16,1 0 0,0 0 0,21 0 16,-1 0-16,1-22 0,0 22 15,21-21-15,0 0 0,-21 0 16,21 0-16,0 0 15,0-1-15,0 1 16,21 0-16,0 21 16,0-21-16,1 21 0,-1-21 15</inkml:trace>
  <inkml:trace contextRef="#ctx0" brushRef="#br0" timeOffset="17544.12">2159 5165 0,'-21'0'16,"0"0"-16,42 0 47,-21-21-47,42 21 15,-21-22-15,22 22 0</inkml:trace>
  <inkml:trace contextRef="#ctx0" brushRef="#br0" timeOffset="17899.58">3746 4657 0,'0'0'0,"-21"-21"0,0-22 16,21 22-16,0-21 0,-21 21 0,21-1 15,-21 1-15,21 0 0,-21 21 16,21 21 0,0 22-16,-22-22 0,22 21 15,-21 22-15,21-1 0,0 1 0,0-1 16,-21 22-16,0-22 0,21 22 15,-21-22-15,0 1 0,-1-22 16,22 22-16,-21-22 0,21 0 0,-21-20 16,21 20-16,0-21 0,0 0 15,0-42 1,0 0 0</inkml:trace>
  <inkml:trace contextRef="#ctx0" brushRef="#br0" timeOffset="18393.08">3365 4890 0,'0'0'0,"-21"-64"0,21 22 16,-21-1-16,21-20 0,0 21 0,0-1 15,0 1-15,0 21 0,0-22 16,0 22-16,21 0 0,22 0 0,-22 0 16,21 21-16,-21 0 0,22 0 15,20 21-15,-21 0 0,1 21 0,20-20 16,-20 20-16,-1 0 0,0 22 0,1-1 15,-22-20-15,0 20 0,0 1 16,-21-1-16,0-21 0,0 1 0,0-1 16,0 0-16,0 1 0,0-22 15,0 0-15,0 0 0,0-42 32,0 0-17,0 0-15,0-22 0,0 1 0,21 0 16,0-1-16,1-20 0,-1-1 15,21 1-15,0-1 0,-20-20 0,20 20 16,43-84-16,-43 85 16,0 20-16,1 1 0,-22 21 0,21 0 15,-21 21-15,0 0 0,-21 21 16,0 21-16,0 0 0,0 1 16,-21 84-16,21-64 0,-21 1 15,0 20-15,-21-20 0,20 21 16,22-22-16,-21 22 0,0-22 15,0 1-15,0-1 0,21-20 0,0-1 16,0 0-16,0 1 0,-21-22 16,21 0-16,0 0 0,21-21 15,0 0 1,0-21-16,21 0 0,-20 0 0</inkml:trace>
  <inkml:trace contextRef="#ctx0" brushRef="#br0" timeOffset="19753.37">4974 4805 0,'0'0'16,"0"-21"-16,0 0 0,0-1 0,-21 44 31,0-1-31,0 0 0,-1 0 0,-20 64 16,21-64 0,0 21-16,0 22 0,-1-22 0,1 0 15,0 1-15,21-1 0,0-21 16,0 22-16,0-1 0,0-21 0,21 0 15,0 0-15,1 1 0,-1-22 0,21 0 16,0 21-16,-20-21 0,20 0 0,0 0 16,1-21-16,-1-1 0,-21 22 15,64-63-15,-64 42 0,21 0 16,-21-22-16,1 1 16,-22 0-16,0-1 0,0 1 0,0 0 0,0-22 15,-22 22-15,1-1 0,0 22 16,-21-21-16,21 42 0,-22-21 15,22 21-15,-21 0 0,-1 21 0,1-21 16,0 42-16,21-21 0,-22 22 16,1-1-16,0 0 0,20 1 0,-20 20 15,21-20-15,21-1 0,0 0 16,0 1-16,0-22 0,0 21 0,0-21 16,42 0-16,1 1 0,-22-1 0,42-21 15,-20 0-15,20 0 0,-21 0 0,22 0 16,-22 0-16,22-21 0,-22-1 15,22 1-15,-22 0 0,0 0 16,22 0-16,-22-22 0,-21 22 0,43-63 16,-43 41-1,0 22-15,0-64 0,-21 64 0,0 0 16,0 0-16,0 0 0,0 42 16,-21 0-1,0 0-15,0 0 0,21 22 16,-21-1-16,-1-21 0,1 22 0,21-1 15,-21-21-15,21 21 0,0-20 0,0 20 16,0-21-16,0 0 16,0 0-16,21-21 0,0 0 15,22 0-15,-22 0 0,0 0 16,21-21-16,1 21 0,-22-21 16,21 0-16,-21 0 0,22 0 0,-22-22 15,0 22-15,21-21 0,-20 21 0,20-64 16,-21 43-1,0 20-15,0-20 0,-21 21 0,0 0 0,22 21 16,-22 21 0,-22 21-1,22-21-15,-21 22 0,0-22 16,0 21-16,0 1 0,0-22 0,-1 21 16,22-21-16,0 22 0,0-22 15,0 0-15,0 21 0,22-21 16,-1-21-16,21 0 0,-21 0 0,0 0 15,22 0-15,-22 0 0,21 0 16,-21 0-16,22-21 0,-1 0 0,-21 0 16,22 0-16,-22 0 0,0-22 15,21 22-15,-21-21 0,1 21 16,20-22-16,-21 1 0,-21 0 0,21 20 16,-21 1-16,0 0 0,-21 42 31,21 0-31,-21-21 0,21 43 15,0-22-15,0 0 0,0 0 0,0 22 16,0-22-16,0 0 0,0 0 16,0 0-16,0 0 0,0 1 0,21-1 15,-21 0-15,-21-21 32,0 0-17,0 0-15,-1 0 16,1 0-16,0 0 0,21 21 47,0 0-47,21-21 0,0 21 15,22-21 1,-22 0-16,0 0 0,21 0 0,1 0 16,-22 0-16,21 0 0,1 0 0,-22 0 15,21 0-15,0 0 0,1-21 16,-1 21-16,-21-21 0,22 0 0,-1 0 15,-21 0-15,21-1 0,-20 1 16,-1 0-16,0-21 0,0 21 0,-21-22 16,0 22-16,0-21 0,0 21 0,0-1 15,0 1-15,-21 0 16,0 21-16,0 0 0,-1 0 0,1 21 16,0 0-16,0 22 0,0-22 15,21 21-15,0 1 0,-21-22 0,21 21 16,0 0-16,0-20 0,0-1 15,0 0-15,0 0 0,21 0 16,0-21-16,0 0 0,0 0 0,0 0 16,1 0-16,-1-21 15,0 0-15,-21 0 0</inkml:trace>
  <inkml:trace contextRef="#ctx0" brushRef="#br0" timeOffset="20527.97">7980 4551 0,'0'0'0,"21"-21"0,0-22 0,-21 1 0,0 21 16,0-21-16,0-1 0,0 22 15,0-21-15,0-1 0,0 22 0,0 0 16,0 0-16,0 63 16,-21-21-1,0 43-15,0-22 0,-1 22 0,1-1 16,0 22-16,-21 0 0,21-1 15,-22 1-15,22 0 0,-21-22 0,21 22 16,-22-22-16,22 1 0,-21 42 16,21-64-16,21 0 15,0-21-15,0 1 0,0-1 0,0 0 0,0-42 32,21 0-32,0-1 0,0 1 0,0-21 15,0 0-15,1-1 0,-1-20 0,0-22 16,21 22-16,1-22 0,-22 0 15,21 1-15,0-22 0,-20 21 16,20 0-16,0 1 0,-21 20 16,1 1-16,-1-1 0,0 43 0,-21-21 15,0 63-15,0 0 16,0 21-16,0 22 0,0-22 16,-21 43-16,21-22 0,0 1 0,0 21 15,0-1-15,0 1 0,0 0 16,0-1-16,0-20 0,0-1 0,0 1 15,21-1-15,0-20 0,0-1 0,-21-21 16,0 21-16,21-20 0,-21-1 16,0 0-16,0-42 31,0 0-31,0-1 0,-21 1 16,0-21-16,0 21 0</inkml:trace>
  <inkml:trace contextRef="#ctx0" brushRef="#br0" timeOffset="20704.64">7747 5017 0,'-21'0'0,"42"0"0,-63 0 16,20 0-16,44 0 16,-1 0-16,0 0 15,21 0-15,22 0 0,-22 0 0,22 0 16,-1 0-16,1 0 0,20-22 0,-20 22 16,-1-21-16,22 21 15,-22-21-15,1 0 0,-1 21 0,1-21 16,-1 0-16,-20-1 0,-1 1 0,0 0 15,-20 0-15,20 0 0</inkml:trace>
  <inkml:trace contextRef="#ctx0" brushRef="#br0" timeOffset="22277.22">8911 4720 0,'0'-21'16,"0"63"-16,0-63 0,-21 0 15,0 21-15,0 0 0,-1 21 16,1 0-16,0 1 0,0 20 0,0-21 16,0 21-16,-1 1 0,1-1 15,0 0-15,21 1 0,0-1 0,0 0 16,0 1-16,0-22 0,0 21 0,0-21 15,21 1-15,0-1 16,1 0-16,-1 0 0,21-21 0,-21 0 0,22 0 16,20 0-16,-21 0 0,1 0 15,20-21-15,-20 0 0,20-22 16,-21 22-16,1-21 0,-1 0 0,0-1 16,1-20-16,-22 20 0,0-20 15,21-22-15,-42 22 0,22-1 0,-22 1 16,0-22-16,21 22 0,-21-1 0,0 1 15,0-1-15,0 22 16,0-1-16,0 22 0,0 0 0,-21 42 16,-1 0-16,1 22 15,0 20-15,21-20 0,-21 20 16,0 1-16,21 20 0,-21-20 0,21 20 16,0 1-16,-22 0 0,22-22 15,0 1-15,0-1 0,0 1 0,0-22 16,0 0-16,0 1 0,22-22 0,-22 0 15,21 0-15,0 0 0,21-21 16,-21 0-16,1 0 0,20-21 0,0 0 16,1 0-16,-1 0 0,0-22 0,1 22 15,-1-21-15,0 0 16,-21-1-16,22 1 0,-22 0 0,21-1 16,-21 1-16,-21 21 0,0 0 0,22-1 15,-22 1-15,-22 42 16,22 1-1,-21-1-15,0 21 0,21 0 16,-21-20-16,21 20 0,-21 0 0,21-21 16,-21 22-16,21-1 0,0-21 0,0 0 15,0 1-15,0 20 0,21-21 16,0 0-16,0-21 0,21 0 16,-20 0-16,20 0 0,-21 0 0,21 0 15,1-21-15,-22 0 0,21 0 16,1 0-16,-1-1 0,-21-20 0,21 21 15,-20-21-15,20-1 0,-21 22 16,0-21-16,0-1 0,1 22 16,-22 0-16,0 0 0,0 0 0,0 42 15,0 0 1,-22 0-16,1 22 16,0-22-16,21 0 0,-21 21 0,21-21 15,-21 1-15,21 20 0,0-21 0,0 0 16,0 0-16,0 1 0,0-1 15,0 0-15,21-21 16,0 0-16,0 0 0,0 0 16,1 0-16,-1-21 0,0 21 15,0-21-15,0-1 0,0 1 0,-21 0 16,0-21-16,22 21 0,-22-22 0,0 1 16,0 21-16,0-22 0,0 1 15,-22 0-15,22 21 0,-21-22 0,0 43 16,0-21-16,0 0 0,0 21 15,-1 0-15,1 0 0,0 0 16,21 21-16,21-21 16,0 0-1,1 0-15,-1 0 0,0 0 0,0 0 16,21 0-16,-20 0 0,20 0 0,0 0 16,-21 0-16,22 0 0,-1 0 15,-21 0-15,22 0 0,-22 0 16,0 21-16,0-21 0,0 43 15,-21-22-15,0 0 0,0 0 16,0 21-16,0-20 0,0-1 0,0 21 16,0-21-16,0 0 0,-21 1 0,21-1 15,-21 0-15,21 0 16,-21 0-16,21 0 0,-21-21 0,21 22 16,0-44 15,0 1-31,0 0 0,0 0 15,0 0-15,21-22 0,0 22 16,0-21-16,0 0 0,22-22 16,-1 22-16,-21-1 0,21 1 0,1 0 15,-1 21-15,-21-1 0,22 1 16,-22 21-16,0 0 0,0 0 0,0 21 16,-21 1-16,0 20 0,0-21 0,0 21 15,0 1-15,0-1 0,-21 0 16,0 1-16,21-1 0,-21 0 0,21-20 15,-21 20-15,21-21 0,0 21 16,0-20-16,21-22 16,0 21-16,0-21 0,0 0 0,0 0 15,22 0-15,-22-21 0,21 21 16,-21-22-16,22 1 0,-1 0 16,0-21-16,-20 21 0,20-22 0,0 1 15,-21 0-15,64-43 0,-64 21 16,22 22-16,-22 0 0,0-1 15,-21 22-15,0 0 0,0 0 0,-21 21 16,0 21 0,-1 21-16,1-20 0,0 20 15,0-21-15,21 21 0,-21 1 16,21-1-16,0 0 0,0-20 0,0 20 16,0-21-16,0 0 0,0 22 15,0-22-15,21-21 0,-21 21 0,21 0 16,-21 0-16,-21-21 47,0 0-47,0 0 15,-1-21-15,22 0 16,-21 0-16,21 0 16,0-1-16,0 1 0</inkml:trace>
  <inkml:trace contextRef="#ctx0" brushRef="#br0" timeOffset="22483.88">11112 4382 0,'0'0'0,"-105"0"16,83 0-16,-20 0 15,21 0-15,0 0 0,0-22 47,-1 22-31</inkml:trace>
  <inkml:trace contextRef="#ctx0" brushRef="#br0" timeOffset="22667.77">9588 4678 0,'-21'0'0,"42"0"0,-63 21 16,63-21 0,22 0-16,-22 0 15,21 0-15,0-21 0,1 21 16,20-21-16,-20 21 0,-1-21 16,21 21-16,-20-22 0,-1 22 0,-21 0 15,0 0-15</inkml:trace>
  <inkml:trace contextRef="#ctx0" brushRef="#br0" timeOffset="23584.78">1778 6392 0,'0'0'0,"0"-21"16,0 0-16,0 0 0,0 0 15,0 0 1,-21 21-16,0 0 16,21 21-16,0 21 0,-43 22 15,22-22-15,0 0 16,0 22-16,0-22 0,-1 0 0,1 22 16,0-22-16,0 1 0,0-22 15,0 21-15,-1-21 0,22 0 0,0 1 16,0-1-16,22-21 15,-1 0 1,21-21-16,-21 21 16,22-22-16,-22 1 0,21 0 0,0 0 15,1 0-15,-1-22 0,0 22 16,-20-21-16,20 21 0,0 0 0,-21-22 16,1 22-16,-1 0 0,0 0 15,-21 0-15,0-1 0,0 44 16,0-1-16,-21 0 15,0 21-15,-1-21 0,-20 22 0,21-1 16,0 22-16,0-22 0,-1 0 16,1 1-16,21-1 0,0 21 15,-21-20-15,21-1 0,0-21 16,0 22-16,0-22 0,0 21 0,0-21 16,0 0-16,0 1 15,21-22 1,0-22-16,-21 1 15,22 0-15,-1-21 0,-21 21 0,21-22 16</inkml:trace>
  <inkml:trace contextRef="#ctx0" brushRef="#br0" timeOffset="23759.87">2413 6731 0,'21'0'63,"0"0"-63,0 0 15,22-21-15,-22 21 0,21 0 16,1-21-16</inkml:trace>
  <inkml:trace contextRef="#ctx0" brushRef="#br0" timeOffset="24011.73">3619 6138 0,'0'0'0,"0"-21"0,-21 21 0,0-21 15,0 21-15,0 0 0,0 0 0,-1 21 16,22 0-16,-21 1 0,0 20 16,21 21-16,-21-20 0,21 20 0,0 1 15,0-1-15,-21 1 0,21-1 16,0 1-16,0-1 0,0 1 0,0-22 15,0 0-15,0 1 0,0-22 0,-21 21 16,21-21-16,0 1 0,0-1 16,0 0-16,0-42 15,-22 21 1</inkml:trace>
  <inkml:trace contextRef="#ctx0" brushRef="#br0" timeOffset="24319.07">3048 6646 0,'-21'-63'0,"42"126"0,-63-168 0,20 62 16,22 1-16,0-22 0,0 22 0,0 0 16,22 21-16,-1-22 0,21 22 15,106-64-15,-84 85 16,-1 0-16,1 0 16,-1 22-16,22-1 0,-22 0 0,1 21 15,-1 1-15,1 20 0,-22-21 16,-21 22-16,22-1 0,-43 1 0,0-22 15,0 22-15,-21-1 0,-22-20 0,1-1 16,-22 21-16,1-20 0,-1-22 16,1 21-16,-22 1 0,1-22 15,20 0-15,1 21 0,-1-42 16,22 21-16,-22-21 0,43 0 0,-21 0 16,42-21-16,21 0 15,0 0-15,21 21 0,-20-21 16,41 0-16,-21-1 0,1 1 0</inkml:trace>
  <inkml:trace contextRef="#ctx0" brushRef="#br0" timeOffset="24727.65">3937 6795 0,'0'-22'0,"0"1"0,0 0 15,0 0-15,21 0 16,0 0-16,0-1 0,1 22 0,-1-21 15,21 21-15,-21 0 0,22-21 16,-1 21-16,0 0 0,43 21 16,-43 0-16,1 1 0,-1-1 15,0 21-15,1 0 0,-22-20 16,0 20-16,0 0 0,-21-21 0,0 22 16,0-22-16,-21 21 0,0-21 0,0 1 15,-1-1-15,-20 0 0,21 0 16,-21-21-16,20 0 0,1 0 15,21-21 1,0 0-16,0 0 0,21-22 16,-21 22-16,22-21 0,-1-1 0,21 1 15,-21 0-15,0-1 0,22 1 16,-22 0-16,42-43 16,-20 64-16,-22 0 0,0 21 0,0 0 0,0 0 15,1 0-15,-1 0 16,0 0-16,0 21 0,-21 0 0,0 0 15,21 0-15,-21 1 0,21 20 0,-21-21 16,22 0-16,-22 22 0,21-22 16,0 0-16</inkml:trace>
  <inkml:trace contextRef="#ctx0" brushRef="#br0" timeOffset="25560.75">5080 6964 0,'42'21'0,"-84"-42"0,105 42 16,-41-21-16,-1 0 0,21 0 0,-21 0 0,22 0 15,-22 0-15,21-21 0,0 0 16,-20 21-16,20-21 0,0-1 0,1 1 15,-22 0-15,21-21 0,-21 21 16,0-1-16,-21-20 0,0 21 0,0 0 16,0-22-16,-21 22 0,0 21 15,0-21-15,-21 21 0,-1 0 0,1 0 16,0 21-16,-1 0 0,1 1 16,-22-1-16,22 21 0,0-21 0,-1 22 15,1-1-15,0-21 0,-1 21 16,22 1-16,0-1 0,0-21 0,21 22 15,0-22-15,0 0 0,0 0 0,21 0 16,0 0-16,22-21 0,-1 0 0,-21 0 16,21 0-16,1 0 15,-1-21-15,22 0 0,-22 0 0,0 0 16,1 0-16,-1-1 0,0 1 0,1-21 16,-1 21-16,-21-22 0,0 22 15,0-21-15,1 0 0,-22-1 0,0 22 16,0-42-16,0 41 0,0 1 15,-22 21 1,1 21-16,0 1 0,0-1 16,0 21-16,21-21 0,-21 22 15,-1-22-15,22 21 0,0 0 0,0-20 16,0 20-16,0-21 0,0 21 0,22-20 16,-1-1-16,0 0 15,21-21-15,-21 21 0,22-21 0,-1 0 16,22 0-16,-22 0 0,0 0 0,22-21 15,-22 21-15,22-21 0,-22 0 0,0-1 16,1 1-16,-1 0 0,21-42 16,-41 41-16,-1-20 0,-21 0 15,0-1-15,0 1 0,0 0 16,0 21-16,0-22 0,-21 22 0,-1-21 16,1 42-16,0 0 0,0 0 15,0 0-15,-22 0 0,1 21 0,-64 64 16,85-43-1,-21-21-15,-1 21 0,22-20 0,0 20 16,0-21-16,21 0 0,0 0 16,0 1-16,0-1 0,21 0 0,0-21 15,0 21-15,1-21 0,-1 21 0,0-21 16,0 21-16,21 1 16,-20-1-16,-1 0 0,-21 21 0,0-21 15,0 22-15,0-1 0,0 0 0,0 1 16,0-1-16,-21 0 0,-1 22 15,1-1-15,0-20 0,-21 20 0,21-20 16,-1 20-16,-20 1 0,-21 41 16,41-62-16,1 20 0,0-20 15,0-22-15,0 21 0,21-21 16,0 0-16,0 1 0,0-1 0,0-42 31,0-1-31,21 1 0,0-21 0,-21 21 16,0-22-16</inkml:trace>
  <inkml:trace contextRef="#ctx0" brushRef="#br0" timeOffset="27307.62">7324 6181 0,'0'-21'0,"0"42"0,-22-42 15,1 21-15,0 0 16,21 21-16,-21 0 0,21 21 0,-21 1 15,0-1-15,21 21 0,0 1 16,-22-1-16,1 1 0,0-1 0,21 1 16,-21-22-16,0 22 0,0-22 0,21 0 15,-22 1-15,1-1 0,21-21 16,0 22-16,0-22 16,0-42-1,0-1-15,0-20 16,0 21-16,0 0 0,0-22 15,21 1-15,-21 0 0,22-1 0,-22 1 16,0 0-16,0-1 0,21 1 0,0 0 16,-21 21-16,0-1 0,0 1 15,21 21-15,-21 21 0,0 1 16,0-1-16,21 0 0,-21 21 0,0 1 16,0-1-16,21-21 0,-21 21 15,22 1-15,-22-1 0,21-21 16,0 22-16,0-22 0,-21 0 0,21 0 15,22-21-15,-22 21 0,0-21 16,21 0-16,-21 0 0,22 0 0,-1 0 16,-21-21-16,22 21 0,-1-21 0,43-21 15,-64-1-15,21 22 16,-21-21-16,0 21 0,-21-43 0,0 22 16,0-1-16,0-20 0,0-1 0,-21 1 15,0-1-15,-21 1 16,21-1-16,-22 1 0,22 21 0,-21-22 15,-1 22-15,22 21 0,-21-1 0,21 1 16,-22 21-16,1 0 0,21 0 16,-21 21-16,20 22 0,1-1 0,-21 0 15,21 1-15,0 20 0,21 1 16,0-1-16,0 22 0,0-22 0,0 1 16,0-1-16,0-20 0,21 20 0,0-20 15,0-1-15,0 0 0,22-21 16,-22 1-16,21-1 0,0 0 15,1 0-15,-1-21 0,0 0 0,22 0 16,-22 0-16,1-21 0,20 0 0,-21 0 16,1-1-16,-1 1 0,43-21 15,-64 0-15,0 20 0,0-20 16,-21 21-16,0-21 0,0-1 0,0 1 16,0 21-16,0 0 0,-21-1 15,21 1-15,-21 21 0,0 0 0,0 0 16,-1 21-16,22 1 0,0-1 15,0 21-15,0 0 0,0-20 16,0-1-16,0 21 0,22-21 0,-1 22 16,0-22-16,0 0 0,0 0 15,0 0-15,1-21 0,-1 21 0,21-21 16,-21 0-16,0 0 0,22 0 0,-22 0 16,21 0-16,-21 0 0,22-21 15,-1 0-15,-21 0 0,22 0 16,-22 0-16,0-1 0,0 1 0,0-21 15,0 21-15,1-22 0,-22 22 0,21 0 16,-21-21-16,0 21 0,0-1 16,0 44-1,0-1-15,0 0 16,0 0-16,0 0 0,-21 22 16,21-22-16,0 21 0,0-21 0,0 22 15,0-22-15,0 0 0,0 0 16,0 0-16,0 0 0,21 1 0,0-22 15,0 0-15,0 21 0,22-21 0,-22 0 16,42 0-16,-20 0 16,-22-21-16,21-1 0,-21 22 0,0-21 15,22 0-15,-22 0 0,0-21 16,0 20-16,-21-20 0,0 21 0,0-21 16,0-22-16,0-21 15,0 43-15,-21 0 0,0 21 0,0-1 16,0 1-16,-22 0 0,22 21 0,0 0 15,-21 0-15,20 21 0,-20 0 16,21 1-16,0 20 0,-22-21 0,22 21 16,0 1-16,21-1 0,0 0 15,0 1-15,0-22 0,0 21 0,0-21 16,21 1-16,0-1 0,1 0 16,20 0-16,0-21 0,1 0 0,-1 0 15,0 0-15,1 0 0,-1 0 0,0-21 16,22 0-16,-22 0 0,-21-1 15,64-20-15,-43 0 16,-21-1-16,1 22 0,-1 0 16,0 0-16,-21 0 0,0 0 0,0-1 15,0 44 1,0-1-16,0 21 0,0-21 16,0 22-16,-21 41 15,21-41-15,-21-1 0,-1 21 0,1 1 16,21-1-16,-21 1 0,0-1 15,21 1-15,-21-1 0,0 1 0,21-1 16,0 1-16,-22-1 0,22-20 0,-21-1 16,21 0-16,0 1 0,0-22 15,-21 0-15,21 0 0,0 0 0,0 1 16,0-44 0,21 1-16,0 0 0,-21 0 15,22 0-15,-1 0 0,-21-22 16,21 22-16</inkml:trace>
  <inkml:trace contextRef="#ctx0" brushRef="#br0" timeOffset="27585.47">9504 6562 0,'0'0'0,"0"-21"0,0-1 16,21 22-16,0-21 0,0 0 0,0 21 15,1 0-15,-1 0 0,21 0 16,-21 0-16,22 0 0,-22 0 0,21 21 16,-21-21-16,22 21 0,-22 1 0,0-1 15,0 0-15,-21 0 0,0 0 16,0 0-16,0 1 0,-21-1 16,-21 21-16,20-21 0,-20-21 15,21 21-15,0 1 0,-22-22 0,22 0 16,-21 21-16,21-21 0,-22 0 15,22 0-15,-21 0 0,21 0 0,-22 0 16</inkml:trace>
  <inkml:trace contextRef="#ctx0" brushRef="#br0" timeOffset="28275.65">1651 8192 0,'0'0'0,"21"0"32,0 0-32,0 0 15,1 0-15,20 0 0,-21 0 0,21 0 16,-20 0-16,20 0 0,-21-22 15,0 22-15,0 0 0,1 0 16,-1-21-16,0 21 0,-42 0 31,-22 0-31,22 0 0,-21 21 16,21-21-16,-22 22 0,1-22 16,0 21-16</inkml:trace>
  <inkml:trace contextRef="#ctx0" brushRef="#br0" timeOffset="28660.43">1503 8297 0,'-21'22'0,"42"-44"0,-64 65 0,22-43 15,21 21-15,0 0 0,-21 0 16,21 0-16,0 1 0,-21-1 16,21 0-16,0 0 0,0 0 15,0 0-15,0 1 16,21-44 15,-21 1-15,21 21-16,0-21 0,1 0 15,-1 21-15,0 0 0,21 0 16,-21 0-16,1 0 0,20 0 0,0 0 16,1 0-16,-22 0 0,21 21 0,0-21 15,-20 21-15,-1 0 16,0 1-16,0-1 0,-21 0 0,0 0 16,0 21-16,-21-20 0,0-1 15,-22 0-15,22 21 0,-21-21 0,0 1 16,-22-1-16,22-21 0,-1 21 15,1-21-15,0 0 0,21 0 0,-22 0 16,22 0-16,0 0 0,0 0 16,0-21-16,42 0 31,0 21-31,0-22 16,21 1-16,-20 21 15</inkml:trace>
  <inkml:trace contextRef="#ctx0" brushRef="#br0" timeOffset="28859.83">2561 8615 0,'0'-21'62,"21"0"-46,22-1 0,-22 22-16,0-21 0</inkml:trace>
  <inkml:trace contextRef="#ctx0" brushRef="#br0" timeOffset="29131.67">3408 7874 0,'0'0'0,"0"-21"16,0 0-16,0 0 0,-21-1 0,-1 22 15,1 0-15,0 22 16,21 20-16,0 0 16,0 22-16,0-22 0,0 22 0,0 20 15,-21-20-15,21-1 0,-21 1 16,21-1-16,0 1 0,-21-1 0,-1-20 15,1 62-15,0-62 16,21-22-16,-21 21 0,21-21 0,0 1 16,0-1-16</inkml:trace>
  <inkml:trace contextRef="#ctx0" brushRef="#br0" timeOffset="29461.48">3133 8234 0,'0'0'16,"-22"-64"-16,22 1 0,0 21 0,0-1 0,0-20 16,-21 20-16,21 22 15,0-21-15,0 21 0,0-22 0,21 22 0,1 0 16,-1 0-16,21 21 0,-21-21 16,22 21-16,20 0 0,-21 0 0,22 0 15,-1 21-15,1 0 0,-1 21 0,1 1 16,-22-1-16,22 0 15,-22 22-15,-21-1 0,22 1 0,-43-1 16,0-20-16,0 20 0,0 1 0,-22-1 16,-20-20-16,0-1 0,-1 0 15,1 1-15,-64 41 0,43-63 16,20 1-16,1-1 0,0 0 16,21-21-16,-22 0 0,22 0 15,21-21 1,21 0-1,-21-1-15,21 22 0,43-42 16</inkml:trace>
  <inkml:trace contextRef="#ctx0" brushRef="#br0" timeOffset="30805.45">4170 8340 0,'-21'0'16,"-1"21"0,22 0-16,-21 0 0,0 0 0,21 1 15,-21 20-15,0-21 0,21 21 16,0-20-16,-21 41 16,-1-42-16,22 22 0,0-22 0,0 0 15,0 0-15,22-21 0,-1 21 16,0-21-16,0 21 0,0-21 0,0 0 15,22 0-15,-22 0 0,21-21 0,1 0 16,-22 0-16,21 0 0,22-22 16,-43 22-16,21 0 0,-21 0 15,0 0-15,1-64 0,-22 64 16,0-21-16,0-1 0,0 1 16,0 21-16,-22-22 0,1 22 0,0 0 15,0 0-15,0 21 0,0 0 16,-22 0-16,22 0 0,0 21 0,-21 0 15,20 22-15,1-22 0,0 0 16,0 21-16,0-21 0,21 22 0,0-1 16,0-21-16,0 22 0,0-22 15,0 21-15,0-21 0,0 0 0,0 1 16,21-1-16,42 0 16,-41-21-16,-1 0 0,21 0 0,-21 0 15,0 0-15,22 0 0,-22-21 0,21 0 16,-21 21-16,22-22 0,-22 1 15,21 0-15,-21 0 0,1 0 0,-1 0 16,0-22-16,0 22 0,21-21 16,-42 21-16,0-1 0,0 1 0,22 0 15,-22 42 17,0 0-32,0 1 0,0-1 15,-22 0-15,22 64 16,-21-64-16,21 0 0,0 0 15,0 0-15,0 0 0,0 1 0,0-1 16,21-21-16,1 0 0,-1 0 16,0 0-16,0 0 0,0 0 0,0 0 15,22 0-15,-22 0 0,0-21 0,0-1 16,0 22-16,1-21 0,-1 0 16,-21 0-16,21 0 0,0 0 15,-21-1-15,21-20 0,-21 21 0,0 0 16,0 0-16,21-1 0,-21 1 15,0 0-15,22 21 0,-22 21 32,0 0-32,0 1 15,-22 20-15,22-21 0,-21 0 0,21 0 16,0 1-16,0-1 0,0 21 0,0-21 16,0 0-16,0 1 15,21-22-15,1 21 0,-1-21 16,0 0-16,0 0 0,0 0 15,0 0-15,1 0 0,-1-21 0,0 21 0,-21-22 16,21 1-16,0 21 16,-21-21-16,0 0 0,21 0 0,-21-22 15,22 22-15,-22-21 0,0 21 0,21-22 16,-21 1-16,0-21 0,0 20 16,0 1-16,0 0 0,0-1 0,21 22 15,-21 0-15,0 0 0,0 0 0,0 42 31,0 0-31,0 21 0,-21 22 16,0-22-16,21 0 0,-22 1 16,22-1-16,0 0 0,-21 1 15,0-1-15,0 0 0,21 1 0,0-22 16,0 21-16,-21-21 0,21 1 0,0 20 16,0-21-16,0 0 15,0 0-15,0-42 31,0 0-31,0 0 0,21 0 16,0 0-16,0-1 0,0 1 16,1 0-16,-1 0 0,42-43 15,-42 43-15,22 0 0,-22 21 16,21-21-16,-21 21 0,1 0 0,-1 0 16,0 0-16,0 0 0,0 21 15,0 0-15,-21 0 0,0 1 16,0-1-16,0 21 0,0-21 15,0 0-15,0 22 0,-21-22 0,0 0 16,-21 21-16,21-20 0,-22-1 0,22 0 16,-21 0-16,-1 0 0,22 0 15,-21 1-15,21-22 0,0 0 16,-1 0-16,44-22 16,-1 1-1,0 0-15,0-21 0,21 21 16</inkml:trace>
  <inkml:trace contextRef="#ctx0" brushRef="#br0" timeOffset="31074.81">6117 8065 0,'0'-22'16,"0"44"-16,0-65 0,0 22 0,0 42 31,0 0-31,0 22 0,0-22 16,0 21-16,-21 1 0,21-1 15,0 21-15,0-20 0,0-1 0,0 0 16,-21 22-16,0 21 0,21-43 16,-22 0-16,1-21 15,21 22-15,-21-22 0,0 21 0,21-21 0,0 1 16,0-1-16,-21 0 0,21 0 16,0-42 15,21 0-31,0 0 0,0-1 0,0 1 15,1 0-15</inkml:trace>
  <inkml:trace contextRef="#ctx0" brushRef="#br0" timeOffset="31388.16">6202 8509 0,'0'21'16,"21"-21"-1,0 21-15,0-21 16,0 0-16,1 0 0,-1 0 15,0 0-15,0 0 0,0 0 0,0-21 16,1 21-16,-1-21 0,0 21 16,0-21-16,-21 0 0,21 0 0,0 21 15,-21-22-15,22 1 0,-22 0 0,0 0 16,0 0-16,-22 21 16,-20 0-16,21 0 15,0 21-15,0 0 0,-22 0 0,22 22 16,0-22-16,0 21 0,0-21 0,-1 22 15,1-22-15,0 21 0,21-21 16,0 0-16,0 1 0,0-1 16,0 0-16,0 0 0,21-21 15,0 0 1,1 0-16,-1-21 0</inkml:trace>
  <inkml:trace contextRef="#ctx0" brushRef="#br0" timeOffset="32398.34">7853 8149 0,'0'0'0,"0"-42"0,0 21 0,0 0 16,0-1-16,0 1 0,0 0 0,0 0 16,-21 0-16,-1 21 0,1 0 0,0-21 15,0 21-15,-21 0 16,20 0-16,1 21 0,-21 0 0,21 0 0,-43 43 15,22-1-15,21-21 16,0 1-16,-1 20 0,1 1 16,0-22-16,1355-169 359,-1334 127-359,0-63 0,0-1 16,0 85-1,0 0-15,0 1 16,0-1-16,0 21 0,-22-21 0,22 43 16,0-43-16,0 0 15,0 0-15,0 0 0,0 1 16,0-44 31,0 1-32,0 0 1,-21 21 0</inkml:trace>
  <inkml:trace contextRef="#ctx0" brushRef="#br0" timeOffset="33455.74">7895 8001 0,'0'-21'16,"0"42"-16,0-63 0,0 21 0,0-1 15,-21 1-15,0 21 16,0 0-16,-1 0 16,1 21-16,0 1 15,0-1-15,0 21 0,21 0 16,-21 1-16,-1-1 0,1 22 0,21-22 16,0 21-16,-21-20 0,21-1 15,-21 22-15,21-22 0,0 0 0,0 1 16,0-22-16,0 21 0,21-21 0,0 0 15,0 1-15,22-1 0,-22-21 16,21 0-16,1 0 0,41 0 16,-20-21-16,-22 21 0,0-22 15,22 1-15,-22 0 0,1 0 0,20-21 16,-21 20-16,1-20 0,-1 0 16,-21-1-16,22 1 0,-22 0 0,0-22 15,0 1-15,0-1 0,0 1 16,-21-43-16,0 42 0,0-41 15,0 62-15,0 22 0,0-21 16,0 21-16,0-1 0,-21 22 31,21 22-31,-21-1 0,21 21 16,-21 0-16,0 1 0,21-1 16,0 22-16,-43 41 15,43-41-15,-21-1 0,21-20 0,0 20 16,0-20-16,0-1 0,0 0 15,0-21-15,0 43 0,21-43 16,1 0-16,-1 0 0,21-21 0,-21 0 16,0 0-16,22 0 0,-22 0 15,21 0-15,-21 0 0,22-21 0,-22 21 16,21-21-16,1-21 0,-22-1 16,21 22-16,-21 0 15,-21-21-15,21-1 0,1 1 0,-22 21 16,0-21-16,0 20 0,0 1 0,0 0 0,0 0 15,0 42 1,-22 0-16,1 0 16,21 22-16,-21-22 0,0 21 0,21 1 15,-21 20-15,21-42 16,0 22-16,-21-22 0,21 0 0,0 0 16,0 0-16,0 0 0,21-21 31,0 0-31,0 0 15,-21-21-15,0 0 0,21 0 0</inkml:trace>
  <inkml:trace contextRef="#ctx0" brushRef="#br0" timeOffset="33767.69">9038 7895 0,'0'0'15,"-21"0"-15,0 0 16,0 0-16,21 21 15,0 1-15,0-1 0,0 0 16,21-21 0,0 0-16,0 0 0,0 0 15,0 0-15,1 0 0,-1-21 0,0 0 16,0-1-16,-21 1 16,0 0-16,0 0 0,0 0 15,-21 0-15,0 21 16,0 0-16,-1-22 0,1 22 15,0 0-15,0 0 0,0 0 0,21 22 16,0-1-16,0 0 0,0 0 0,0 0 16,0 22-16,0-22 0,0 0 15,0 21-15,21-21 0,0 1 0,0-1 16,0 0-16,1 0 0,-1 0 0</inkml:trace>
  <inkml:trace contextRef="#ctx0" brushRef="#br0" timeOffset="34684.04">9737 8043 0,'0'-42'15,"-22"42"-15,1-21 0,21 0 16,-21 21-16,0 0 0,0 0 0,0 0 16,-1 0-16,1 0 0,21 21 15,-21 0-15,0 0 0,0 22 0,0-22 16,-1 21-16,22 0 0,0 1 15,-21-1-15,21 0 0,0 43 16,0-64-16,0 22 0,0-22 0,21 0 16,-21 0-16,22 0 0,20 0 15,-21-21-15,0 0 0,22 0 16,-1 0-16,0 0 0,1 0 0,-1 0 16,0-21-16,1 0 0,20 0 0,-21 0 15,1 0-15,-1-1 0,-21-20 16,22 0-16,-1-1 0,-21 1 0,0 0 15,0-22-15,1 1 0,-1-1 16,0 1-16,0-1 0,0-20 0,0 20 16,-21 1-16,0-1 0,22 1 0,-22 20 15,21 1-15,-21 21 0,0 0 0,0-1 16,0 44-16,0-1 16,0 0-16,-21 21 0,-1 1 15,1-1-15,0 21 0,21-20 0,-21 20 16,21 22-16,-21-22 0,0 1 15,21-1-15,0 1 0,0-22 0,-22 22 16,22-22-16,0 0 0,0 1 0,0-1 16,0 0-16,0-20 0,0-1 15,0 0-15,0 0 0,0-42 32,0 0-17,22 0-15,-22-1 0,21-20 0,0 21 16,0-21-16,0-1 0,0 1 0,22-22 15,-22 22-15,21-21 0,-21 20 16,22 1-16,-1 0 0,0 20 16,-20 1-16,20 0 0,-21 0 15,0 21-15,0 0 0,1 0 0,-22 21 0,21-21 16,-21 21-16,0 0 0,0 1 16,-21 20-16,-1-21 0,1 0 0,0 0 15,0 1-15,0-1 0,-22 0 16,22 0-16,-21 0 0,0-21 0,20 21 15,-20 1-15,21-22 0,-21 0 0,20 0 16,-20 0-16,21 0 0,0 0 0,0 0 16,-1 0-16,22 21 31,0 0-15,0 0-16,22 0 0,-22 0 0,21 22 15,0-22-15,-21 21 0,21-21 16,0 1-16,-21 20 0,21-21 0,1 0 15,-1 0-15,21 1 0,-21-22 16,22 21-16,-22-21 0,21 0 0,0 0 16,1 0-16,-1 0 0,22 0 0,-22 0 15,0-21-15,1-1 0,-1 1 0,0 21 16,-21-21-16,22-21 0,-22 21 0,0-1 16,0 1-16,0-21 0,1 21 15,-22 0-15,0-22 0,0 22 16,-22 0-16</inkml:trace>
  <inkml:trace contextRef="#ctx0" brushRef="#br0" timeOffset="35528.26">1418 10118 0,'0'-21'16,"0"-1"-16,-21 22 15,0 0-15,0 0 16,-1 0-16,-20 22 0,0-1 0,21 0 16,-22 0-16,1 21 0,21 22 15,-22-1-15,22 1 0,0-1 16,0 1-16,21-1 0,0 1 0,0-22 16,0 22-16,0-22 0,0 0 15,0 1-15,21-22 0,0 0 0,22 0 16,-1 0-16,0-21 0,1 0 15,-1 0-15,21 0 0,-20-21 0,20 0 16,-20 21-16,-1-21 0,0-21 16,1 20-16,-22 1 0,0 0 15,-21-21-15,0 21 0,0-1 0,0-20 16,-21 21-16,0 0 0,-22 0 16,1-1-16,0 22 0,-1 0 15,1 0-15,-22 0 0,22 22 0,0-1 16,21 0-16,-22 0 0,22 0 0,-21 22 15,42-22-15,-21 0 0,21 0 16,-22 21-16,22-20 0,0-1 0,0 0 16,22 0-1,-1-21-15,21 0 0,-21 0 0,22 0 0,-1 0 16,-21-21-16,21 0 16</inkml:trace>
  <inkml:trace contextRef="#ctx0" brushRef="#br0" timeOffset="35687.74">2032 10605 0,'0'0'0,"21"0"0,-21-22 15,0 1 32,21 21-31,0-21-16,1 0 0</inkml:trace>
  <inkml:trace contextRef="#ctx0" brushRef="#br0" timeOffset="36181.17">3492 9927 0,'22'-42'0,"-44"84"0,65-105 0,-43 42 0,21-1 16,-21-20-16,0 21 0,21 0 0,-21 0 15,0-1-15,21 1 16,-21 64 15,0-22-31,0 21 0,0 0 0,0 22 16,0-1-16,0-20 0,0 20 0,-21 1 15,21-1-15,0 1 0,0 20 16,-21-20-16,21-22 0,-21 22 0,0-22 16,-1 64-16,22-85 15,0 21-15,0-20 0,0-1 16,0 0-16,0-42 31,0 0-31,0-1 16,-21 1-16</inkml:trace>
  <inkml:trace contextRef="#ctx0" brushRef="#br0" timeOffset="36816.01">3323 10329 0,'-21'-42'16,"21"-21"-16,21 168 0,-42-253 0,0 106 0,21 0 15,0-22-15,0 22 0,0-43 16,0 43-16,21-1 0,0 22 16,0-21-16,0 21 0,22-22 15,-1 22-15,0-21 0,1 21 16,-1 0-16,0 21 0,22 0 0,-1 0 15,1 0-15,-1 0 0,-20 42 0,20-21 16,-20 21-16,20 1 0,-42-1 16,22 0-16,-22 22 0,-21-22 15,0 1-15,0 20 0,-43-21 0,22 1 16,-21-1-16,-22 0 0,1-20 0,21 20 16,-22-21-16,1 21 0,20-20 15,1-22-15,0 0 0,-1 0 16,22 0-16,-21 0 0,21-22 0,21 1 15,0 0-15,0 0 0,0 0 16,0 0-16,0-1 0,0 1 16,21 21-16,0 0 0,0 0 15,0 0-15,0 21 16,1 1-16,-1-1 0,0 21 0,0-21 16,-21 22-16,21-1 0,-21 0 15,21 1-15,-21-22 0,22 21 0,-1 0 16,0-20-16,-21 20 0,21-21 0,0 0 15,0 0-15,1-21 0,-1 22 16,42-22-16,-42 0 0,22 0 16,-22-22-16,21 22 0,1-21 0,-22 0 15,21-21-15,-21 21 0,22-1 16,-22-20-16,0 21 0,0-21 16,0-1-16,0 22 0,-21-21 0,0 21 15,0-22-15,0 22 16,0 0-16,0 42 15,0 0 1,0 0-16,0 22 0,-21-22 16,21 0-16,-21 21 0,21-20 0,-21 62 15,21-63 1,0 1-16,-21-22 0,21 21 0,0-42 47,0-1-47,0 1 0</inkml:trace>
  <inkml:trace contextRef="#ctx0" brushRef="#br0" timeOffset="36981.93">4360 10054 0,'0'-21'0,"0"42"0,0-63 0,0 21 0,0 0 16,0 42 15,0 0-16,0 0-15,0 0 16,21-21-16,1 21 16,-1-21-16</inkml:trace>
  <inkml:trace contextRef="#ctx0" brushRef="#br0" timeOffset="37649.26">4995 10414 0,'0'0'0,"21"0"16,22-42 0,-22 21-16,-21-1 0,0 1 15,21 0-15,0-21 0,-21 21 16,0-1-16,0 1 0,0 0 0,0 0 16,0 0-16,0 0 0,0-1 0,-21 22 15,0 0-15,-21 0 0,20 0 16,1 22-16,-21-22 0,0 21 15,20 21-15,-20-21 0,21 22 0,-21-22 16,20 21-16,1 0 0,0 1 0,0-22 16,21 21-16,0 22 0,0-43 15,0 0-15,21-21 0,0 21 16,0-21-16,22 0 0,-22 0 0,42-21 16,-20 0-16,-22 0 15,21 0-15,-21-1 0,22 1 0,-22 0 16,0 0-16,0 0 0,0 0 15,1-22-15,-1 22 0,-21 0 16,0 42 15,0 0-31,-21 0 0,21 22 16,-22-1-16,22 0 0,-21 1 16,21 20-16,0-20 0,0 20 0,0 1 15,0-22-15,-21 85 16,21-85-16,0 22 0,0-1 0,0 1 15,0-1-15,0 1 0,0-22 0,-21 22 16,21-1-16,0-21 0,0 22 0,0-22 16,-21 1-16,21-1 0,-21 0 0,21-21 15,-22 22-15,1-22 16,0 0-16,0 0 0,0 0 0,0-21 16,-22 22-16,22-22 0,-21 0 0,21 0 15,-22 0-15,1 0 0,21-22 16,0 1-16,-22 0 0,22 0 0,0 0 15,0-22-15,0 22 0,21-21 0,-22 0 16,22-43-16,0 43 16,0-1-16,0 22 0,0-21 0,22-1 15,-1 1-15,0 0 0,0-1 16,0 1-16,22-21 0,-22 20 0,0 1 16,21 0-16</inkml:trace>
  <inkml:trace contextRef="#ctx0" brushRef="#br0" timeOffset="38356.61">5546 9885 0,'0'0'0,"0"-42"0,0-1 15,0 22-15,0 0 0,0 0 0,0 0 16,-22 21-16,1 0 0,21 21 16,-21 0-16,21 21 15,0 1-15,0-1 0,0 0 0,0 22 16,0-22-16,0 22 0,0-22 15,0 21-15,0-20 0,0 20 0,0-20 16,0-1-16,0 0 0,0-21 16,0 22-16,0-22 0,0 0 0,0 0 15,21-42 1,0 0 0,-21 0-16,22 0 0,-1-1 0,0-20 15,0 0-15,-21-1 0,21 1 16,0 0-16,1-1 0,-1-20 0,0 21 15,-21-1-15,21 22 0,0-21 0,-21 21 16,0-1-16,21 22 16,-21 22-16,0-1 0,0 0 15,22 21-15,-22-21 0,0 22 16,0-1-16,0 0 0,21-20 16,-21 20-16,21 0 0,-21-21 0,21 22 15,0-22-15,0 0 0,1 0 0,-1 0 16,0-21-16,21 0 0,-21 0 15,22 0-15,-22 0 0,21 0 0,1 0 16,-1-42-16,0 21 0,-21 0 16,1 0-16,-1-22 0,0 22 15,-21-21-15,0 21 0,21-22 0,-21 1 16,21 0-16,-21-22 0,0 22 0,0-22 16,0 1-16,0 20 0,0-20 15,0 21-15,0-1 0,0 22 16,0 0-16,0 0 0,0 42 15,0 0 1,-21 0-16,21 22 0,-21-1 0,21 21 16,0-20-16,0 20 0,0-20 0,-21 20 15,21-21-15,0 1 0,0-1 16,0 0-16,0 1 0,0-22 0,0 0 16,0 21-16,21-20 0,0-1 15,-21 0-15,21-21 0,0 0 16,1 0-16,-1 0 0,-21-21 15,21 0-15,0-1 0,0 1 16,0-21-16,-21 21 0,22 0 16,-22-1-16</inkml:trace>
  <inkml:trace contextRef="#ctx0" brushRef="#br0" timeOffset="38547.58">6202 9948 0,'0'0'0,"-21"0"0,42 0 32,0 0-17,0 0-15,0 0 0,0-21 16,22 21-16,-22-21 0,21 21 0,-21-21 16,22 0-16,-1 0 0,0 21 15,1-22-15,-1 1 0</inkml:trace>
  <inkml:trace contextRef="#ctx0" brushRef="#br0" timeOffset="39393.4">7662 9716 0,'0'0'0,"0"-22"0,0 1 0,0-21 16,0 21-16,-21 0 0,0-1 0,0 1 15,0 21-15,-1 0 16,1 0-16,0 0 0,0 21 15,0 22-15,21-1 0,-21 0 16,21 1-16,-22-1 0,22 22 16,-21-1-16,21-21 0,0 22 0,0-1 15,0-20-15,0 20 0,0-20 0,0-1 16,21 0-16,1 1 0,-1-1 16,21-21-16,-21 0 0,22 0 0,-22 1 15,21-22-15,43 0 16,-43 0-16,0-22 0,1 1 0,-1 0 0,0 0 15,1 0-15,-1-22 0,0 1 16,-20 21-16,20-21 0,-21-22 16,21 22-16,-20-1 0,-1-20 0,0-1 15,0-20-15,-21 20 0,21-63 16,0 64-16,-21-1 0,0 22 16,0 0-16,0 20 0,0 1 0,0 0 15,-21 42 1,0 0-16,21 22 0,-21-1 15,0 0-15,21 1 0,-21 20 0,21 1 16,-22-1-16,22 1 0,-21-1 16,21 1-16,0-22 0,0 0 0,0 22 15,0-22-15,0 1 0,0-22 16,21 21-16,1-21 0,-1 0 0,-21 1 16,21-22-16,0 0 0,21 0 0,-20 0 15,-1-22-15,0 22 16,0-21-16,21 0 0,-20 0 0,-1 0 15,0-22-15,0 22 0,0-21 0,0 21 16,1-22-16,-1 1 0,-21 0 16,0 21-16,21-22 0,-21 22 0,0 42 31,0 0-31,0 1 0,-21 20 16,21-21-16,0 21 15,0-20-15,-21 20 0,21-21 0,0 21 0,-22-20 16,22-1-16,0 0 0,0 0 15,0 0-15,0 0 0,0 1 0,22-22 16,-1 0 0,0 0-16,0 0 0,0 0 15,0 0-15,-21-22 0,22 1 0,-1 0 16,0-21-16,-21 21 0</inkml:trace>
  <inkml:trace contextRef="#ctx0" brushRef="#br0" timeOffset="39563.83">8826 9673 0,'0'0'0,"0"-21"0,-21 0 16,0 0-16,0 0 16,0 21-16,0 0 15,-1 0 1,22 21 15,0 0-31,22-21 0,-1 21 16,0-21-16,0 21 0,0 0 0</inkml:trace>
  <inkml:trace contextRef="#ctx0" brushRef="#br0" timeOffset="40632.58">9398 9843 0,'0'-22'0,"0"44"0,0-65 0,0 22 16,0 0-16,0 0 0,0 0 0,0-1 15,0 1-15,-21 21 16,0 0 0,-1 0-16,1 21 0,0 1 15,21-1-15,-21 21 0,0-21 0,0 22 16,-1-1-16,22-21 0,0 21 0,0 1 16,0-1-16,0-21 15,0 22-15,0-22 0,0 0 0,0 21 16,22-21-16,-1 1 0,21-22 0,-21 21 15,0 0-15,22-21 0,-22 0 16,21 0-16,1 0 0,-1 0 0,0 0 16,-21-21-16,22 0 0,-1-1 0,0 22 15,1-42-15,-1 21 0,-21 0 16,22-22-16,20-41 0,-21 41 16,-20-20-16,20-1 0,-21 1 0,21-1 15,-20-20-15,-1 20 0,-21 22 16,0-22-16,21 22 0,-21 0 15,0-1-15,0 22 0,0 0 0,0 0 0,-21 21 16,21 21 0,-21-21-16,-1 42 0,-41 1 15,42-1-15,0 0 0,21 22 16,-22-22-16,1 22 0,21-22 16,0 22-16,-21-1 0,21-21 0,-21 22 15,21-22-15,-21 1 0,21-1 0,0 0 16,0 1-16,0-22 0,0 0 15,-21 21-15,21-21 0,-22-21 16,22 22-16,0-44 31,0 1-31,0 0 0,0 0 16,22 0-16,-1 0 0,0-22 16,21 22-16,-21-21 0,1-1 15,20 1-15,0 0 0,1-1 0,-22 1 16,21 0-16,0-1 0,1 22 0,-22-21 15,21 21-15,-21 21 0,1 0 16,-1 0-16,0 0 0,0 21 16,-21 0-16,0 0 0,0 22 0,0-22 15,0 0-15,0 21 0,-21-21 16,0 1-16,0-1 0,-1 0 0,1 0 16,0 0-16,0 0 0,-21-21 15,20 22-15,1-22 0,0 0 16,0 0-16,0 0 0,0 0 0,-1 0 0,-20-22 15,21 22-15,21-21 16,0 0-16,0 0 0,0 0 16,0 0-16,0-1 0,0 1 15,0 0-15,-21 42 32,21 0-32,0 1 15,0-1-15,0 21 0,0-21 0,0 0 16,0 1-16,0 20 0,0-21 15,21 0-15,0 0 0,0 1 0,0-1 16,1 0-16,-1 0 0,0 0 16,0 0-16,21-21 0,1 22 15,-1-22-15,-21 0 0,0 21 16,1-21-16,-1 0 0,0 0 0,0 0 16,0 0-16,0 0 0,1 0 15,-22-21-15,21 21 0,0 0 16,-21-22-16,21 22 0,0 0 15,-21-21-15,21 21 0,-21-21 16,22 0 0,-22 0-16,0 0 15,0-1-15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7T03:46:03.1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12488 550 0,'0'0'0,"0"22"31,0-1 1,21-21 15,1 0-32,-1 0-15,-21-21 0,21 21 16,-21-22-16,21 22 0,-21-21 15,0 0-15,21 0 0,-21 0 16,21 0-16,-21-1 0,0 1 16,0 0-16,0 0 0,0 0 0,-21 0 15,0 21-15,0 0 0,0-22 16,0 22-16,-1 0 0,1 0 0,-21 0 16,21 22-16,-22-1 0,1 0 15,0-21-15,-1 21 0,1 21 16,0-20-16,21-1 0,-22 0 0,1 0 15,21 21-15,0-20 0,-1-1 16,22 0-16,0 0 0,0 0 0,0 0 16,0 1-16,0-1 0,0 0 15,0 0-15,22 21 0,-1-20 0,0-1 16,21 0-16,-21 0 0,22 0 16,-1 0-16,-21 1 0,22-1 15,-1 0-15,0 0 0,1 0 0,-22 0 16,21 1-16,-21-1 0,0 0 0,22 0 15,-43 0-15,21 0 16,-21 1-16,0-1 0,0 0 0,0 21 16,-21-21-16,0 1 0,-1-1 0,-20 0 15,0 0-15,-1 0 0,1-21 16,0 21-16,-1 1 0,1-22 0,0 0 16,21 21-16,-22-21 0,1 0 15,0 0-15,-1 0 0,22 0 0,0-21 16,-21 21-16,20-22 0,1 1 15,-21 21-15,21-21 0,0 0 16,-1 21-16,22-21 0,-21 21 0,21-21 16,-21 21-16,21-22 15,21 22 17,0 0-32,1 0 0,-1 0 0,21-21 15,-21 21-15,0 0 0,22-21 16</inkml:trace>
  <inkml:trace contextRef="#ctx0" brushRef="#br0" timeOffset="338.8">12869 974 0,'0'0'0,"0"-21"0,0-1 15,0 1 1,-21 21 0,0 0-16,0 0 0,0 21 15,-1 1-15,1-1 0,0 0 16,0 21-16,0-21 0,21 22 0,-21-1 0,-1-21 16,1 22-16,21-1 0,0-21 15,0 21-15,0-20 0,0-1 0,0 0 16,0 0-16,0 0 15,0 0-15,21 1 0,1-1 0,-1-21 0,0 0 16,0 21-16,0-21 16,0 0-16,1 0 0,20 0 0,-21 0 15,0 0-15,0 0 0,22-21 0,-22 21 16,0-21-16,0-1 0</inkml:trace>
  <inkml:trace contextRef="#ctx0" brushRef="#br0" timeOffset="791.68">13229 1143 0,'0'0'0,"0"-21"0,0 0 0,0 0 0,0-1 16,0 1 0,0 0-16,21 21 0,0-21 15,1 21-15,-1 0 16,0 0-16,0 0 0,0 0 15,0 0-15,1 0 0,-1 0 16,0 21-16,0-21 0,0 21 0,0 0 16,1 22-16,-1-22 0,-21 0 15,21 0-15,-21 22 0,21-22 0,-21 0 16,0 0-16,0 21 0,0-20 0,0-1 16,0 0-1,-21 0-15,0-21 0,0 21 0,-1 0 16,1-21-1,0 0-15,21-21 16,0 0-16,0 0 16,0 0-16,0 0 0,0-1 15,0 1-15,0-21 0,21 21 0,0 0 16,1-22-16,-22 22 0,21 0 16,0-21-16,0 20 0,0 1 15,-21 0-15,21 21 0,-21-21 16,22 21-1,-1 0 1</inkml:trace>
  <inkml:trace contextRef="#ctx0" brushRef="#br0" timeOffset="1276">14076 1058 0,'0'-21'16,"21"0"-16,-21 0 16,0 0-1,0 0-15,-21 21 32,0 21-32,-1 0 0,1 0 15,21 0-15,-21 0 0,0 22 16,0-22-16,21 21 0,-21-21 0,-1 22 15,22-22-15,-21 21 0,21-21 0,0 1 16,0-1-16,0 0 0,0 0 16,0 0-16,0 0 0,21-21 0,1 22 15,20-22-15,-21 0 0,43 0 16,-22 0-16,0 0 16,-21 0-16,22-22 0,-22 1 0,21 0 0,-21 21 15,22-42-15,-22 21 0,0-1 16,-21-20-16,0 21 0,21-21 15,-21-1-15,0 1 0,0 0 16,-21-1-16,-21-20 0,21 42 16,-1-1-16,-20 1 0,21 0 15,-21 21-15,20 0 0,-20 0 0,21 0 16,0 0-16,0 21 0,-1 0 16,1 1-16,0-1 0,21 0 0,0 0 15,0 0-15,0 0 0,0 1 0,0-1 16,0 0-16,21-21 15</inkml:trace>
  <inkml:trace contextRef="#ctx0" brushRef="#br0" timeOffset="1610.05">14690 635 0,'0'0'0,"21"-21"0,-21 0 0,0 0 15,21-1-15,0 1 0,-21 0 16,0 42 15,0 0-31,0 1 16,0 20-16,0-21 0,-21 21 0,0 22 16,21-22-16,-21 22 15,-1-22-15,22 22 0,-21-22 0,21 21 16,-21-20-16,21-1 0,0 0 15,-21 1-15,21-1 0,0-21 0,-21 43 16,21-43-16,0 0 0,0 0 16,0 0-16,21-21 31,0 0-31,0-21 16,0 0-16,-21 0 0,22 0 0</inkml:trace>
  <inkml:trace contextRef="#ctx0" brushRef="#br0" timeOffset="1893.88">15071 466 0,'-22'0'31,"22"21"-31,-21 0 0,21 21 16,0 1-16,0-1 0,-42 43 15,42-22-15,-21 1 0,21-22 16,-21 22-16,21-1 0,-22-21 16,1 1-16,21 20 0,0-20 0,0-22 15,0 21-15,-21-21 0,21 0 16,0 22-16,0-22 0,0 0 16,0 0-1,21-42 1,0 21-16,1-21 15</inkml:trace>
  <inkml:trace contextRef="#ctx0" brushRef="#br0" timeOffset="2526.28">15769 466 0,'0'0'0,"0"-21"0,0-1 15,0 44 1,0-1 0,0 0-16,0 0 0,0 21 0,0-20 15,0 20-15,0 0 16,-21 22-16,21-22 0,-21 22 0,0-1 15,-1-21-15,22 22 0,-21-22 16,0 1-16,21-1 0,-21 0 0,21 1 16,-21-22-16,0 21 0,21-21 0,0 0 15,0 1-15,-22-22 0,22 21 16,0-42 15,0-1-15,0 1-16,0 0 0,22-21 15,-22 21-15,21-1 0,-21 1 16,21-21-16,0 21 0,0 0 0,-21-1 16,21 1-16,1 0 0,-1 0 15,0 21-15,0-21 0,0 0 0,22 21 16,-22 0-16,0 0 0,0 0 16,43 0-16,-43 0 0,-21 21 15,21 0-15,-21 0 0,21 0 16,-21 0-16,0 1 0,0 20 0,0-21 15,0 0-15,0 0 0,0 22 0,-21-22 16,0 0-16,0 0 0,-1-21 16,1 21-16,-42 22 15,20-43-15,22 21 0,0-21 16,-21 0-16,21 21 0,-1-21 0,1 0 16,0 21-16,0-21 0,0 0 15,21-21 1,0 0-1,0 0-15,21 21 0</inkml:trace>
  <inkml:trace contextRef="#ctx0" brushRef="#br0" timeOffset="3149.92">16425 1122 0,'0'0'0,"21"-42"16,1 42-16,-22-22 0,21 1 0,-21 0 16,0-21-16,0-1 15,0 22-15,0-21 0,0 21 16,0 0-16,0-1 0,0 1 0,-21 21 15,-1 0-15,1 0 16,0 0-16,0 21 0,-21 1 16,20 20-16,1-21 0,-21 21 15,21 1-15,0-1 0,-22 0 0,22-20 16,0 20-16,0 0 0,0 1 16,21-22-16,0 21 0,0-21 0,0 0 15,0 1-15,0-1 0,0 0 0,0 0 16,21 0-16,0-21 15,21 0-15,-21 0 0,1 0 0,20 0 16,-21 0-16,21 0 0,-20-21 16,-1 21-16,21-21 0,-21 0 0,0 0 15,22-1-15,-22 1 16,0-21-16,0 21 0,0-22 0,1 1 16,-22 21-16,21 0 0,-21 0 0,0-1 15,0 1-15,0 0 0,0 42 31,0 0-31,0 1 16,0-1-16,-21 0 0,21 21 0,-22-21 16,22 22-16,0-22 0,0 0 15,0 21-15,0-20 0,0-1 0,0 0 16,0 0-16,0 0 16,22 0-16,-1-21 0,0 22 15,0-22-15,0 0 0,0 0 0,1 0 16,-1 0-16,0-22 15,0 22-15,0-21 0,0 0 0</inkml:trace>
  <inkml:trace contextRef="#ctx0" brushRef="#br0" timeOffset="3642.37">16976 1058 0,'0'0'0,"0"-42"16,0 21-1,0 0-15,0 0 16,21 21-16,0 0 16,0 0-16,0 0 15,0 0-15,1 0 16,-1 0-16,0 21 0,-21 0 0,21 0 16,-21 0-16,21 0 0,-21 1 15,0-1-15,21 21 0,-21-21 0,0 0 16,0 1-16,0 20 0,0-21 15,0 0-15,0 0 0,0 1 0,0-1 16,0 0-16,-21-21 0,21 21 0,-21 0 16,21 0-1,-21-21-15,0 0 16,0 0 0,21-21-16,0 0 15,0 0-15,0 0 0,0 0 0,0-1 16,21 1-16,0-21 0,0 0 15,0-1-15,0 1 0,1 21 0,-1-22 16,0 1-16,21 0 16,-21 21-16,22-1 0,-22 1 0,0 0 0,21 0 15,-20 0-15,-1 0 0,21 21 16,-21 0-16,0-22 0,1 22 16,-1 0-16,0 0 0,0 0 0,-42 22 46</inkml:trace>
  <inkml:trace contextRef="#ctx0" brushRef="#br0" timeOffset="4707.28">11620 1842 0,'-21'0'16,"42"0"-16,-63 0 0,21 0 15,0 0 1,42 0 31,0 0-47,0 0 15,0-22-15,1 22 0,-1 0 16,0 0-16,0 0 0,21 0 0,-20 0 16,20 0-16,-21 0 0,21 0 15,1 0-15,-1 0 0,22 0 0,-22 0 16,21 0-16,1 0 0,-1 0 16,1 0-16,21 0 0,-22 0 0,22 0 15,-22 0-15,22 0 0,0 0 0,105 0 16,-105 0-16,-1 0 15,1 0-15,0 0 0,-1 0 0,1 0 16,0 0-16,-1 0 0,1 0 16,0 0-16,-1 0 0,22 0 0,-21 0 15,0 0-15,20 0 16,-20 0-16,0 0 0,-1 0 0,1 0 16,0 0-16,-1 0 0,-20 0 0,21 0 15,-1-21-15,1 21 0,0 0 16,-1 0-16,-20 0 0,20 0 0,1-21 15,0 21-15,-22 0 0,22 0 0,-22 0 16,22 0-16,-21 0 0,20 0 16,1-21-16,-22 21 0,22 0 0,-21 0 15,20 0-15,-20 0 0,-1 0 16,1 0-16,-22-21 0,22 21 16,-22 0-16,0 0 0,1 0 0,-1-21 15,0 21-15,-21 0 0,22 0 16,-22 0-16,21 0 0,-21 0 0,1 0 15,-1 0-15,0 0 0,0 0 16,0 0-16,-21-22 16,-21 22-1,-21 0-15,21-21 0,-22 21 16,1-21-16</inkml:trace>
  <inkml:trace contextRef="#ctx0" brushRef="#br0" timeOffset="5630.45">11642 1947 0,'21'0'16,"0"0"-16,0 0 16,0 0-16,0 0 0,1 0 15,-1 0-15,0 0 0,21 0 16,1 0-16,-1 0 0,0 0 0,1 0 16,-1 0-16,21 0 0,1 0 15,-1 0-15,1 0 0,-1 0 0,1 0 16,-1 0-16,1 0 0,21 0 0,-22 0 15,22 0-15,-1 0 0,1 0 16,-21 0-16,20 0 0,1 0 16,0 0-16,-1 0 0,1 0 0,-22 0 15,22 0-15,0 0 0,21 0 16,-22 0-16,1 0 0,21 0 0,-22 0 16,22 0-16,-21 0 0,0-21 0,20 21 15,-20 0-15,0 0 0,-1 0 16,1 0-16,21 0 0,-21 0 0,-1 0 15,1 0-15,0 0 0,-22 0 16,22-21-16,-22 21 0,1 0 0,20 0 16,-20 0-16,-22 0 0,22-21 0,-1 21 15,1 0-15,-22 0 16,22 0-16,-1 0 0,-21 0 0,22 0 16,-22-21-16,1 21 0,-1 0 15,21 0-15,-20 0 0,-1 0 0,-21 0 16,22-21-16,-1 21 0,-21 0 0,21 0 15,-20 0-15,-1 0 0,21 0 16,-21 0-16,0 0 0,1 0 0,-1 0 16,0 0-16,0 0 15,0 0-15,0 0 0,1 0 16,-1 0-16,0-22 16,0 22-16,-21-21 31</inkml:trace>
  <inkml:trace contextRef="#ctx0" brushRef="#br0" timeOffset="5770.36">16891 1863 0</inkml:trace>
  <inkml:trace contextRef="#ctx0" brushRef="#br0" timeOffset="28202.08">13293 6287 0,'0'-22'15,"0"1"1,0 42 62,0 1-62,0-1-16,0 0 15,0 0-15,0 21 0,0-20 0,0-1 16,0 21-16,0 0 0,0-20 0,0 20 15,0 0-15,0-21 0,0 22 16,0-1-16,0 0 0,0 22 16,0-22-16,0 1 0,0-1 15,0 0-15,0 1 0,0-1 0,0 0 16,0 1-16,0-1 0,0 0 16,0 1-16,0-1 0,0 0 0,0 22 15,-22-43-15,22 0 16,0 21-16,0-20 0,0-1 15,0 0-15,0 0 16,0-42 15,0 0-31,0 0 16</inkml:trace>
  <inkml:trace contextRef="#ctx0" brushRef="#br0" timeOffset="30488.23">13335 6371 0,'0'0'0,"-21"0"15,21-21 1,21 21 93,0 0-109,0 0 16,0 0-16,1 0 0,-1 0 15,0 0-15,0 0 16,0 0-16,0 21 0,22-21 0,-22 0 16,0 0-16,0 0 0,22 0 15,-22 0-15,21 0 0,0 0 0,1 0 16,-1-21-16,22 21 0,-22-21 16,21 21-16,1 0 0,-1 0 0,-20 0 15,20-21-15,1 21 0,-1 0 16,1 0-16,-22 0 0,22 0 15,-22 0-15,0-21 0,22 21 0,-22 0 16,22 0-16,-22 0 0,21 0 16,1 0-16,-22-22 0,22 22 0,-1 0 15,1 0-15,-1 0 0,64 0 16,-84 0-16,20 0 0,1-21 16,-22 21-16,21 0 0,-20 0 15,20 0-15,-20 0 0,-1 0 0,21 0 16,-20 0-16,-1 0 0,22 0 0,-22 0 15,21 0-15,1-21 16,-22 21-16,22 0 0,-1 0 0,-20 0 0,20 0 16,1 0-16,-1 0 0,-21 0 15,22 0-15,-22 0 0,22 0 16,-22 0-16,22 0 0,-22 0 0,21 0 16,43 0-16,-63 0 15,20 0-15,-21 0 0,22 0 0,-22 0 16,1 0-16,20 0 0,-21 0 15,1 0-15,20 0 0,-20 0 0,-1 0 16,0 0-16,64 0 16,-64 0-16,1 0 0,-1 0 0,0 0 15,22 0-15,-22 0 0,1 0 0,-1 0 16,21 0-16,-20 0 16,-1 0-16,22 0 0,-22 0 0,21 0 0,-20 0 15,20 0-15,-20 0 0,62 0 16,-41 0-16,-1 0 15,-20 0-15,-1 21 0,22-21 0,-22 0 16,21 0-16,-20 0 0,-1 0 16,22 0-16,-22 21 0,0-21 0,1 0 15,-1 0-15,0 0 0,1 0 16,-1 0-16,-21 0 0,21 0 0,1 0 16,-22 0-16,21 0 0,-21 0 15,22 0-15,-22 0 0,0 0 0,0 0 16,0 0-16,1 0 0,-1 0 15,0 0-15,-21-21 16,-21 21 47,0 21-63,-1 1 0,22-1 15,-21-21-15,0 21 0,21 0 16,-21 0-16,21 0 0,-21 1 15,21 20-15,0-21 0,0 21 0,0 1 16,0-1-16,0 0 0,0 1 16,0 41-16,0-41 15,0-22-15,0 21 0,0 1 0,0-1 0,0 0 16,0 1-16,0-22 0,0 21 16,0 0-16,0-20 0,0 20 15,0 0-15,0-21 0,0 22 16,0-22-16,0 21 0,0-21 15,0 22-15,0-22 0,0 0 0,0 21 0,0-20 16,0-1-16,0 0 0,21 0 16,-21 0-16,0 0 0,0 1 15,0-1-15,0 0 0,0 0 16,0 0 0,0 0-1,0 1-15,-21-22 16,0 21-1,-1-21-15,1 0 0,0 0 16,0 21-16,0-21 0,0 0 16,-1 0-16,1 0 0,0 0 15,-21 0-15,21 0 0,-1 0 0,-20 0 16,21 0-16,-21 0 0,-1 0 0,1 0 16,0 0-16,-22 0 0,22 0 15,-22 0-15,22 0 0,-22 0 0,22 0 16,-21 0-16,20 0 0,-20 0 0,20 0 15,1 0-15,-21 0 16,20 0-16,1 0 0,-22 0 0,22 0 16,-21 0-16,-1 0 0,1 0 0,-1 0 15,-21 0-15,22 0 0,-22 0 16,22 0-16,-22 0 0,0 0 0,22-21 16,-22 21-16,22 0 0,-1 0 0,1 0 15,-1 0-15,1 0 0,-1 0 16,22 0-16,0 0 0,-22 0 0,22 0 15,-22 0-15,22 0 0,-22 0 0,1 0 16,21 0-16,-22 0 0,1 0 16,-1 0-16,-21-21 0,22 21 0,-1 0 15,1 0-15,-1 0 0,22 0 16,-21 0-16,20 0 0,-20 0 16,20 0-16,1 0 0,0 0 0,-1-22 15,1 22-15,0 0 0,-1 0 0,22 0 16,-42 0-16,20 0 0,1 0 15,0 0-15,-1 0 0,1 0 0,0 0 16,-1 0-16,1 0 0,0-21 0,-1 21 16,-20 0-16,-22 0 15,43 0-15,0 0 0,-1 0 0,1 0 16,0 0-16,20 0 0,-20 0 0,21 0 16,0 0-16,-22 0 15,22 0-15,0 0 0,0 0 0,0 0 16,-43 0-16,43 0 0,0 0 15,0 0-15,-22 0 0,22 0 16,-21 0-16,21 0 0,-22 0 0,22 0 16,-21 0-16,0 0 0,20 0 0,-20 0 15,21 0-15,0 0 0,0 0 16,-22 0-16,22 0 0,0 0 0,0 0 16,-43 0-16,43 0 15,0 0-15,0 0 0,0 0 16,-1 0-16,1 0 0,0 0 0,0 0 15,0 0-15,0 0 0,-1 0 16,1 0-16,0 0 0,0 0 16,0 0-16,0 0 15,-1 0-15,1 0 16,0 0-16,0 0 0,0 0 16,0 0-16,-1 0 0,1 0 15,0 0-15,0 0 16,0 0-16,0 0 0,-1 0 15,1 0-15,42 0 79,-21-21-79,22 21 0,-1-21 15</inkml:trace>
  <inkml:trace contextRef="#ctx0" brushRef="#br0" timeOffset="31310.45">14414 6943 0,'0'-21'0,"0"42"0,0-64 16,0 65 30,0 20-46,0-21 16,0 0-16,0 22 0,0-1 0,0 0 16,0 1-16,0 20 0,0-21 15,0 1-15,0-1 0,0 0 0,0 1 16,0-22-16,0 21 0,0-21 0,0 1 16,0-1-16,0 0 0,0 0 15,0 0-15,0-42 31,0 0-31,0 0 16,22 0-16,-1-22 0,-21 22 0,21-21 16,0 21-16,-21-22 0,21 1 15,0 0-15,-21-1 0,22 1 16,-1 21-16,0 0 0,0-22 0,0 43 16,0-21-16,-21 0 0,22 21 15,-1 0-15,-21 21 16,0 0-16,21 0 0,-21 22 15,0-22-15,0 21 0,21-21 0,-21 22 16,0-22-16,0 21 0,0-21 0,0 1 16,21 20-16,0-21 0,-21 0 15,22 0-15,-1 1 0,0-22 16,0 0-16,0 0 0,0 0 0,1 0 16,-1 0-16,0 0 15,0 0-15,0-22 0,0 1 0,22 0 16,-22 0-16,0 0 0,0-22 15,-21 22-15,0-21 0,0 0 0,0-1 16,0-20-16,0 20 0,0 1 0,0 0 16,-21-1-16,0 1 0,0 21 15,0-21-15,-1 20 0,1 1 16,0 0-16,21 0 0,-21 21 16,21-21-16,-21 21 0,21 21 46,0 0-30,21 0 0,0 0-16,0-21 0,0 22 0,1-1 15</inkml:trace>
  <inkml:trace contextRef="#ctx0" brushRef="#br0" timeOffset="31819.25">15515 7239 0,'-21'0'15,"21"21"1,0 0 0,21-21-1,0 0-15,0 0 0,1 0 16,-1 0-16,0 0 0,0 0 16,0-21-16,0 21 0,-21-21 15,22 21-15,-22-21 0,21 0 16,-21 0-16,0-1 0,0 1 15,0 0-15,-21 21 16,-1-21-16,1 21 0,0 0 16,0 0-16,0 0 0,0 0 15,-1 21-15,1 0 0,0 0 0,0 1 16,21-1-16,-21 21 0,21-21 0,0 22 16,0-22-16,0 0 0,0 21 15,0-21-15,0 1 0,0-1 16,0 0-16,21 0 0,0-21 0,-21 21 15,21 0-15,0-21 0,1 0 0,-1 0 16,0 0-16,0 0 0,0 0 16,0 0-16,-21-21 0,22 0 15,-1 0-15,0 0 0</inkml:trace>
  <inkml:trace contextRef="#ctx0" brushRef="#br0" timeOffset="32342.47">15981 6879 0,'0'-21'0,"0"42"0,-21-63 16,-1 42 0,1 0-16,21 21 15,-21-21-15,21 21 0,0 22 0,0-22 16,0 0-16,0 21 16,0 1-16,0-1 0,0-21 0,0 21 15,0 1-15,0-1 0,0 0 0,0 1 16,0-22-16,0 21 0,0-21 15,0 1-15,0-1 0,0 0 0,0 0 16,0 0 0,-21-21-1,21-21-15,0 0 16,-21 0-16,21 0 16,0-1-16,0 1 0,0 0 15,0 0-15,0 0 0,0 0 0,0-1 16,0 1-16,21 0 0,0 21 15,-21-21-15,21 21 0,0 0 0,1 0 16,-1-21-16,0 21 0,0 0 16,21 0-16,-20 0 0,-1 21 0,0-21 15,21 21-15,-21-21 0,1 21 0,-22 0 16,21 1-16,-21-1 0,0 0 16,0 0-16,0 0 0,-21-21 0,-1 21 15,1 1-15,0-1 0,-21 0 0,-1 0 16,22 0-16,-21-21 15,0 21-15,20-21 0,1 0 0,0 0 16,0 0-16,0 0 0,21 22 16,0-44-1,21 1 1,0 21-16,0-21 0,0 0 16</inkml:trace>
  <inkml:trace contextRef="#ctx0" brushRef="#br0" timeOffset="32659.29">16552 6879 0,'0'0'0,"0"-21"16,0 0-1,0 42 1,21 0-16,-21 0 0,0 1 15,0-1-15,0 0 0,0 21 16,0 1-16,0-1 0,0-21 0,0 43 16,0-22-16,0 0 0,0 1 0,0-1 15,0 0-15,-21-21 0,21 22 16,0-22-16,-21 0 0,21 0 0,0 0 16,0 1-16,0-1 0,0 0 15,0-42 16,0 0-31,0-1 16,0 1-16</inkml:trace>
  <inkml:trace contextRef="#ctx0" brushRef="#br0" timeOffset="33045.99">16468 6964 0,'-22'0'0,"44"0"0,-44-21 16,1 0-16,21-1 0,0 1 15,0 0 1,21 21-16,1 0 16,-1-21-16,21 21 0,-21 0 15,0 0-15,22 0 0,-1 0 0,0 0 16,1 21-16,-1-21 0,0 21 0,1 0 16,-1 1-16,0-1 0,64 42 15,-63-42-15,-1 22 0,-21-22 16,0 21-16,0 1 0,-21-1 15,0 0-15,0 1 0,0-22 0,-21 21 16,0 0-16,-21-20 0,21-1 0,-22 0 16,1 0-16,0 0 15,-1 0-15,1 1 0,0-1 0,-1-21 16,22 21-16,-21-21 0,21 0 0,-1 0 16,1 21-16,0-21 0,42-21 46,0 0-30,1 21-16,-1-21 0,0-1 0</inkml:trace>
  <inkml:trace contextRef="#ctx0" brushRef="#br0" timeOffset="33486.74">17293 7303 0,'0'-43'16,"0"22"-16,0 0 15,0 0-15,0 0 16,21-1-16,0 22 16,1 0-16,-1 0 15,0 0-15,0 0 0,0 22 0,0-1 16,1 0-16,-1 0 0,0 0 15,0 0-15,0 22 0,0-22 16,-21 21-16,0-21 0,22 1 0,-22 20 16,0-21-16,0 0 0,0 0 0,0 1 15,-22-1-15,22 0 16,-21-21-16,0 0 0,0 0 16,0 0-16,0 0 15,21-21-15,0 0 16,0-1-16,0 1 0,0-21 15,0 21-15,21-22 0,0 22 16,-21-21-16,21 0 0,0 20 0,0-20 16,1 0-16,-1 21 15,0-1-15,0 1 0,0 21 16,0 0-16,1 0 0,-1 0 0,0 0 16,-21 21-16,21-21 15</inkml:trace>
  <inkml:trace contextRef="#ctx0" brushRef="#br0" timeOffset="33737.6">17949 7218 0,'0'0'0,"0"-21"16,-21 21 15,21 21-31,0 0 0,0 0 16,0 0-16,0 1 15,0 20-15,0-21 0,0 0 0,0 0 16,0 1-16,0-1 0,0 0 16,0 0-16,0 0 0,0 0 0,0 1 15,-21-22-15,21 21 16,0-42 15</inkml:trace>
  <inkml:trace contextRef="#ctx0" brushRef="#br0" timeOffset="33917.5">17907 7049 0,'0'0'0,"0"-22"16,21 22 46</inkml:trace>
  <inkml:trace contextRef="#ctx0" brushRef="#br0" timeOffset="34371.24">18055 7239 0,'0'0'0,"0"-21"31,21 21-15,0 0-1,-21 21 1,22 0-16,-22 0 0,21 1 15,-21-1-15,0 0 0,21 0 0,-21 21 16,0-20-16,0-1 0,0 0 0,0 0 16,0 0-16,0 0 0,0 1 15,0-1-15,0 0 16,0-42 15,21 0-31,-21-1 16,21 1-16,-21 0 15,0 0-15,21-21 0,-21 20 0,22-20 0,-22 21 16,21-21-16,0 20 0,-21-20 16,21 21-16,-21 0 0,0 0 15,21 21-15,-21-22 0,21 22 16,1 0 0,-22 22-1,21-1-15</inkml:trace>
  <inkml:trace contextRef="#ctx0" brushRef="#br0" timeOffset="34734.04">18457 7324 0,'21'0'31,"1"0"-31,-1 0 16,0 0-16,-21-21 0,21-1 15,0 1-15,0 0 16,-21 0-16,22 0 16,-44 21 15,1 0-31,0 21 16,0 0-16,0 0 0,0 0 15,21 1-15,-22-1 0,22 21 0,-21-21 0,21 0 16,-21 1-16,21-1 0,0 0 15,0 0-15,0 0 0,0 0 16,0 1-16,21-1 16,0-21-16,1 0 0,-1 0 0,0 21 15,0-21-15,0 0 16,0 0-16,1 0 0,-1 0 0,0 0 16,0-21-16,-21 0 0,21-1 0,0 22 15</inkml:trace>
  <inkml:trace contextRef="#ctx0" brushRef="#br0" timeOffset="35125.81">18902 7303 0,'-21'0'0,"21"-22"16,0 1 0,21 21-1,0 0 1,0 0-16,-21 21 15,21 1-15,-21-1 0,21 0 16,-21 21-16,0-21 0,0 22 16,0-22-16,0 0 15,0 0-15,0 0 0,0 1 0,0-1 0,0 0 16,0 0-16,0 0 16,0 0-1,0-42 16,0 0-31,0 0 16,0 0-16,0 0 0,0-1 0,0 1 16,0 0-16,0-21 0,0 21 15,22-1-15,-22 1 0,21 0 0,-21 0 16,0 0-16,21 0 0,0-1 16,-21 1-1,0 0-15,21 21 0,-21-21 0,21 21 16</inkml:trace>
  <inkml:trace contextRef="#ctx0" brushRef="#br0" timeOffset="35521.68">19389 6329 0,'0'21'0,"0"0"15,0 0-15,0 1 0,0-1 0,-22 0 16,22 21-16,0-21 0,0 1 0,0-1 16,0 0-16,0 0 15,0 0-15,-21 0 0,21 1 16,0-1 0</inkml:trace>
  <inkml:trace contextRef="#ctx0" brushRef="#br0" timeOffset="35803.51">19177 6795 0,'0'0'16,"0"21"-16,21-21 0,0 0 15,0 21-15,1-21 16,-1 0-16,0 0 0,0 0 16,0 0-16,0 0 0,1 0 0,-1 0 15,0 0-15,0 0 0,0 0 16,0 0-16,1 0 15,-1 0 1,0-21-16,-21 0 16</inkml:trace>
  <inkml:trace contextRef="#ctx0" brushRef="#br0" timeOffset="36085.35">19177 6371 0,'0'-21'0,"21"21"31,0 0-31,0 0 0,1 0 15,-1 0-15,42 0 16,-42 0-16,1 0 0,-1 0 0,0 0 16,21 0-16,-21 0 0,1 0 15,-1 0-15</inkml:trace>
  <inkml:trace contextRef="#ctx0" brushRef="#br0" timeOffset="36704">19537 6244 0,'0'0'0,"-21"0"0,-1 0 0,1 0 16,0 0-16,0 0 0,0 0 16,0 0-16,-1 0 0,-20 0 0,21 0 15,0 0-15,0 21 0,-22-21 0,22 22 16,0-1-16,-21-21 0,20 21 16,1 0-16,-21 21 0,21-20 0,0-1 15,-1 21-15,1-21 0,0 22 16,0-22-16,0 21 0,0-21 15,21 22-15,-22-22 0,22 0 0,0 21 0,0-21 16,0 1-16,0-1 0,0 0 16,0 0-16,22 0 0,-1 0 15,0 1-15,0-22 0,21 21 16,-20 0-16,20-21 0,-21 21 0,21-21 16,1 0-16,-1 0 0,0 0 0,1 0 15,-1 0-15,0 0 0,1 0 16,-1 0-16,0 0 0,1 0 0,-1 0 15,-21-21-15,22 0 0,-1 21 16,-21-21-16,0-1 0,0 1 0,1 0 16,-1 0-16,0-21 0,-21 20 0,0-20 15,0 0-15,0-1 0,0 1 16,0 0-16,0-1 0,-64-41 16,43 41-16,-21 1 0,21 21 15,-22-21-15,1 20 0,0 1 16,-1 0-16,1 21 0,21 0 0,-21-21 15,20 21-15,1 0 0,0 0 16,0 0-16,0 21 0,0-21 0,-22 21 16,1 22-16,21-22 15,0 0-15,-1 0 0,1 21 0</inkml:trace>
  <inkml:trace contextRef="#ctx0" brushRef="#br0" timeOffset="38067.57">2307 6435 0,'21'-21'16,"-21"-22"0,0 22-16,0 0 15,0 0-15,-21 21 16,0 0 0,0 21-1,21 21-15,0-21 0,-21 22 0,-1-1 16,22 22-16,-21-22 15,0 21-15,21 1 0,-21-1 0,21 1 16,0-1-16,-21 1 0,21-1 0,0 1 16,0 21-16,0-22 0,-21 1 15,21 84-15,0-85 16,0-20-16,0 20 0,-22 1 0,22-22 16,-21 0-16,21 1 0,0 20 15,0-21-15,0-20 0,-21 20 0,21-21 16,0 21-16,-21-20 15,21-1-15,0-42 16,0-22 0,0 22-16,0-21 0,21 21 15,-21-22-15</inkml:trace>
  <inkml:trace contextRef="#ctx0" brushRef="#br0" timeOffset="38533.3">2371 6456 0,'42'0'0,"-84"0"0,105 0 15,1 0-15,-22 0 0,0 0 0,22 0 16,-1 0-16,1 0 0,-1 0 15,1 0-15,-1 0 0,22 0 0,0 0 16,-1 0-16,22 0 0,0 0 16,-21 0-16,20 0 0,1 0 0,0 0 15,0 0-15,-21 0 0,20 0 16,1 0-16,0 0 0,0 0 16,0-21-16,0 21 0,-22 0 0,22 0 15,0 0-15,-21 0 0,20 0 16,1 0-16,0-21 0,0 21 0,0 0 15,-22 0-15,22 0 0,0 0 16</inkml:trace>
  <inkml:trace contextRef="#ctx0" brushRef="#br0" timeOffset="39895.16">7599 6392 0,'0'0'0,"106"0"0,-22 0 16,22 0-16,-21 0 0,21 0 0,-43 0 15,22 0-15,-22 0 0,1 0 16,-1 0-16,1 0 0,-1 0 0,1 0 16,-1 0-16,1 0 0,-22 0 15,22 0-15,-1 0 0,1 0 0,-1 0 16,1 0-16,-22 0 0,21 0 0,1-21 16,-22 21-16,1 0 0,-1 0 15,0 0-15,1-21 0,-1 21 0,0 0 16,1 0-16,-1 0 0,0 0 15,-21 0-15,22 0 0,-1 0 0,0 0 16,1-21-16,-1 21 0,-21 0 16,22 0-16,-1 0 0,-21 0 15,21 0-15,-20 0 0,-1-21 0,0 21 16,-21 21 31,-21 0-47,0 0 15,21 0-15,-22 1 0,1-1 0,0 0 16,0 0-16,0 21 16,0-20-16,21-1 0,-43 21 0,43 0 0,-42-20 15,42 20-15,-21 0 16,0 1-16,-1-1 0,1 0 0,21 1 16,-21-1-16,21 0 0,-21 1 0,21 20 15,-21-21-15,21 22 0,0-22 16,0 1-16,0 20 0,0-21 0,-21 1 15,21 20-15,0-20 0,0-1 16,0 0-16,0 1 0,0-22 0,0 21 16,0 0-16,0 1 0,-22-22 0,22 21 15,0 1-15,0-22 0,0 21 0,0-21 16,0 0-16,0 22 0,0-22 16,0 0-16,-21 0 0,21 22 15,0-22-15,-21 0 0,21 0 16,0 0-16,-21 0 15,21 1-15,-21-1 16,21 0-16,0 0 16,-21 0-16,-1-21 15,1 0 1,0 0 0,0 0-16,0 0 0,0 0 15,-1 0-15,-20-21 0,0 0 16,21 21-16,-22-21 0,1 0 0,0 21 15,-1-22-15,-20 22 0,20-21 16,-20 21-16,21 0 0,-22-21 16,1 21-16,20 0 0,-20 0 0,-1-21 15,1 21-15,-1 0 0,1 0 16,-1-21-16,-20 21 0,-1 0 0,-63 0 16,63-21-16,0 21 0,1 0 15,-1 0-15,0-22 0,1 1 16,-1 21-16,0 0 0,1-21 0,-1 21 15,0 0-15,1-21 0,-1 21 16,0 0-16,1 0 0,-1-21 0,0 21 0,1-21 16,-1 21-16,0 0 15,1 0-15,-1 0 0,-21 0 0,22-22 16,-1 22-16,-21 0 0,21 0 0,1 0 16,20 0-16,-20 0 0,20 0 15,-21 0-15,22 0 0,-22 0 0,22 0 16,-22 0-16,0 0 0,1-21 0,-1 21 15,0 0-15,1 0 0,-1 0 16,22 0-16,-22 0 0,0 0 0,22 0 16,-1 0-16,1 0 0,-1 0 0,1 0 15,20 0-15,-20 0 0,21 0 16,-1 0-16,-20 0 0,-43-21 16,42 21-16,22 0 0,-21 0 15,-1-21-15,1 21 0,-1-21 16,1 21-16,-1 0 0,22 0 0,-22 0 15,22 0-15,0-21 0,-1 21 16,1 0-16,21 0 0,-22 0 0,1 0 16,0 0-16,-1 0 0,1 0 15,-64 0-15,64 0 0,0 0 16,-22 0-16,22 0 0,-1 0 16,1 0-16,0 0 0,-1 0 0,22 0 15,-21 0-15,21 0 0,0 21 16,-1-21-16,1 0 0,0 21 15,0-21-15,0 0 16,0 0 0,21 21-16,-22-21 0,22-21 47,22 0-32,-1 21-15,-21-21 0,21 21 16,0-22-16,0 1 0,22-21 15</inkml:trace>
  <inkml:trace contextRef="#ctx0" brushRef="#br0" timeOffset="41018.65">5778 6456 0,'22'0'0,"-44"0"0,65 0 0,-1 0 0,-21 0 16,0 0-16,22 0 0,-1 0 15,-21 0-15,22 0 0,-1 0 0,0 0 16,1 0-16,-22 0 0,21 0 16,0 0-16,1 0 0,-1 0 0,0 0 15,1 0-15,-1 0 0,0 0 0,1 0 16,-1 0-16,0 0 0,1 0 16,20 0-16,-20 0 0,-1 0 0,0 0 15,1 0-15,-1 0 0,0 0 16,1 0-16,-1 0 0,0 0 0,1 0 15,-22 0-15,21 0 0,-21 0 16,22 0-16,20 0 16,-42 0-16,0 0 0,22 0 15,-22 0-15,0 0 0,21 0 0,-20 0 16,20-21-16,-21 21 0,21 0 0,1 0 16,-22-21-16,21 21 0,-21 0 15,22 0-15,-22 0 0,21 0 0,-21-22 16,22 22-16,-1 0 0,-21 0 15,22 0-15,-22 0 0,21 0 16,-21 0-16,22-21 0,-22 21 0,21 0 16,-21 0-16,22 0 0,-22 0 15,42 0-15,-42 0 16,1 0-16,-1 0 0,0 0 0,0 21 16,0-21-16,0 0 0,1 0 0,-1 0 15,-42 0 16</inkml:trace>
  <inkml:trace contextRef="#ctx0" brushRef="#br0" timeOffset="41706.37">2836 6858 0,'0'-21'15,"21"21"1,1 0 0,20 0-16,-21 0 0,0-21 15,22 21-15,-1 0 16,0 0-16,1 0 0,20 0 0,-21 0 15,22-21-15,-22 21 0,22 0 16,-22 0-16,0 0 0,-20 0 0,-1 0 16,0 0-16,-42 0 15,0 0 1,-22 0-16</inkml:trace>
  <inkml:trace contextRef="#ctx0" brushRef="#br0" timeOffset="42106.74">3238 6837 0,'0'21'16,"0"0"-16,0 0 16,0 1-16,0-1 15,0 0-15,0 0 0,0 0 0,0 22 16,0-22-16,0 21 0,0-21 15,0 22-15,0-1 0,0 0 0,0 1 16,0-22-16,0 21 0,0 0 16,0-20-16,0 20 0,0-21 0,0 21 15,-21-20-15,21-1 0,-21 0 16,0 0-16,0-21 0,21 21 16,-21 0-16,-1-21 0,1 0 0,0 0 15,0 0-15,0 0 0,-22 0 16,22 0-16,-21 0 0,21 0 15,0-21-15,-1 21 0,1-21 16,0 0-16,0 0 0,0 21 16,21-21-1,21 21 1,0-22 0,0 22-16,22 0 15</inkml:trace>
  <inkml:trace contextRef="#ctx0" brushRef="#br0" timeOffset="42619.14">3873 7260 0,'0'0'0,"0"-21"0,-21 21 0,0-21 15,0 21-15,0 0 0,0 0 16,-1 0-16,1 0 0,0 0 0,0 0 16,0 0-16,0 21 0,-22 0 15,22 0-15,0 1 0,0-1 0,0 21 16,21-21-16,-22 22 0,1-1 16,0-21-16,21 21 0,0 1 0,0-22 15,0 0-15,0 0 0,0 0 16,0 1-16,0-1 0,0 0 0,21-21 15,0 0-15,1 0 16,-1 0-16,0 0 0,0 0 0,0-21 16,0 21-16,1-21 0,20-1 0,-21 1 15,0 0-15,22 0 0,-22-21 16,0 20-16,-21 1 0,21-21 16,-21 21-16,21-43 0,-21 43 15,0 0-15,21 0 0,-21 0 16,0-1-16,0 44 31,0-1-31,0 0 0,0 0 0,0 0 16,0 22-16,0-22 0,0 0 15,0 0-15,0 21 0,0-20 0,0-1 16,0 0-16,0 0 0,22-21 16,-1 0-1,0 0-15</inkml:trace>
  <inkml:trace contextRef="#ctx0" brushRef="#br0" timeOffset="42882.07">4064 7218 0,'0'21'16,"0"0"-16,21 0 15,-21 22-15,21-22 0,-21 0 16,0 0-16,0 22 0,21-22 16,-21 0-16,0 0 0,0 21 0,0-20 15,0-1-15,0 0 0,0 0 16,0 0-16,0 0 0,0-42 47</inkml:trace>
  <inkml:trace contextRef="#ctx0" brushRef="#br0" timeOffset="43143.06">4360 7197 0,'0'21'15,"0"0"-15,-21-21 0,0 42 16,21-20-16,-21-1 0,0 0 0,-1 21 16,22-21-16,-21 22 0,0-22 15,21 0-15,-21 21 0,21-20 0,0-1 16,-21 0-16,21 0 0,-21-21 0,21 21 16,-22-21-16,44-21 46</inkml:trace>
  <inkml:trace contextRef="#ctx0" brushRef="#br0" timeOffset="43666.44">4762 7324 0,'0'-21'16,"-21"21"-1,0 0-15,0 0 16,0 0-16,0 0 0,-1 0 16,1 21-16,0 0 0,0 0 15,0 0-15,0 0 0,-1 1 0,1-1 16,0 0-16,21 21 0,-21-21 15,21 1-15,-21-1 0,21 0 16,0 0-16,0 0 0,0 0 0,21-21 16,0 0-1,0 0-15,0 0 0,1 0 16,-1 0-16,0 0 0,0-21 16,0 0-16,0 21 0,1-21 15,-1 0-15,0 0 0,-21-1 0,21 1 16,0 0-16,-21 0 0,21 0 0,-21 0 15,0-1-15,22 1 0,-22 0 16,21 0-16,-21 42 31,0 0-15,0 0-16,0 1 0,0-1 0,0 0 16,0 0-16,0 0 0,0 0 15,0 1-15,0-1 0,21-21 47</inkml:trace>
  <inkml:trace contextRef="#ctx0" brushRef="#br0" timeOffset="44190.4">5461 7027 0,'21'-21'0,"-21"-21"16,0 21-16,0 0 16,-21-1-16,0 22 15,0 0-15,-1 0 0,1 0 16,0 0-16,0 0 0,0 0 0,0 22 15,-22-1-15,22 0 0,0 0 0,0 0 16,0 0-16,-1 22 0,1-22 16,21 21-16,0-21 0,0 1 0,0 20 15,0-21-15,0 0 0,0 0 16,21-21-16,1 22 0,-1-1 16,0-21-16,21 21 0,-21 0 0,1-21 15,20 21-15,-21-21 0,0 21 16,22 1-16,-22-22 0,0 21 0,0 0 15,0-21-15,-21 21 0,0 0 0,0 0 16,0 1-16,0-1 16,0 0-16,-21-21 0,0 21 0,0 0 15,-22-21-15,22 21 0,-21-21 0,0 0 16,20 22-16,-20-22 0,0 0 16,21 0-16,-1 0 0,1 0 0,0 0 15,0 0-15,0 0 16,21-22-16,-21 22 15,21-21-15,0 0 16,0 0-16,0 0 16,21 0-1,0 21-15</inkml:trace>
  <inkml:trace contextRef="#ctx0" brushRef="#br0" timeOffset="44901.83">5715 7366 0,'0'0'0,"0"-21"0,0 0 16,0 0-16,-21-1 16,0 22-16,-1 0 15,1 0-15,0 0 0,21 43 16,-21-43-16,0 21 15,0 0-15,21 21 0,0-20 0,-22-1 16,22 0-16,-21 21 0,21-21 16,0 1-16,0 20 0,0-21 0,0 0 15,0 0-15,0 1 0,21-1 16,1 0 0,-1-21-16,0 0 15,0 0-15,0 0 0,0 0 0,1-21 16,-1 21-16,0-21 0,0-1 15,0 22-15,0-21 0,1 0 16,-22 0-16,0 0 0,21 0 0,-21-1 16,21 1-16,-21 0 0,0 0 0,0 0 15,21 0-15,-21-1 16,21 22-16,-21-21 16,21 0-16,1 21 15,-1 0-15,0 0 16,0 21-1,-21 0-15,0 1 16,21-1-16,-21 0 0,21 0 0,-21 0 16,0 22-16,22-22 0,-22 0 15,0 0-15,0 0 0,0 0 16,0 1-16,0-1 0,0 0 0,0 0 16,-22-21-16,1 0 31,21-21-16,0 0-15,0 0 16,0-1-16,0 1 16,21 0-16,-21 0 0,0 0 0,22-22 15,-22 22-15,21 0 0,0 0 0,-21 0 16,0 0-16,21 21 0,0-22 16,0 1-16,1 21 0,-22-21 15,21 21-15,0 0 16,-21 21-1</inkml:trace>
  <inkml:trace contextRef="#ctx0" brushRef="#br0" timeOffset="45146.77">6350 7451 0,'-21'21'47,"21"0"-47,-21 0 16,21 0-16,0 1 0,0-1 15,0 0-15,0 0 16,0 0-16,0 0 0,0 1 16,0-1-1</inkml:trace>
  <inkml:trace contextRef="#ctx0" brushRef="#br0" timeOffset="45450.24">6350 7197 0,'-21'-21'16,"42"42"-16,-21-42 78,0-1-62,-21 22 15,0 0 0,21 22-31,0-1 16,0 0-16,0 0 15,0 0-15,0 0 0</inkml:trace>
  <inkml:trace contextRef="#ctx0" brushRef="#br0" timeOffset="45836.19">6625 7535 0,'-21'0'16,"21"22"-1,0-1-15,0 0 16,0 0-16,0 0 0,0 0 15,0 1-15,0 20 0,0-21 16,0 21-16,0-20 0,0 20 0,0-21 16,0 21-16,0 1 0,0-1 0,0 0 15,-21 1-15,21-1 0,0 0 16,0 1-16,-21-1 0,21-21 0,-22 22 16,1-1-16,21-21 0,0 21 0,0-20 15,-21-1-15,21 0 0,-21 0 0,21 0 16,0 0-16,0 1 15,-21-22-15,21-22 32,0 1-17,0 0-15,0-21 16,0 21-16,0-1 0</inkml:trace>
  <inkml:trace contextRef="#ctx0" brushRef="#br0" timeOffset="46162.65">6540 7514 0,'0'0'0,"22"-42"15,-1 21 1,-21 0-16,21-1 0,0 1 16,-21 0-16,21 21 0,0-21 0,1 21 15,-1 0-15,0 0 0,0 0 16,0 0-16,0 0 0,1 21 15,-22 0-15,0 0 0,21 1 0,-21-1 16,0 0-16,0 0 0,0 0 16,0 22-16,0-22 0,0 0 0,0 0 15,0 0-15,-21 0 0,21 1 0,-22-22 16,1 21-16,0 0 16,0-21-16,0 0 0,0 0 0,-1 0 15,1 0-15,21-21 47,0 0-47</inkml:trace>
  <inkml:trace contextRef="#ctx0" brushRef="#br0" timeOffset="46450.2">7070 7049 0,'0'0'16,"0"21"0,0 0-1,0 0-15,0 0 0,0 22 16,0-22-16,0 21 0,0 0 16,0 1-16,0-1 0,0 0 0,0 1 15,0-1-15,0 0 0,-22 1 0,22-22 16,0 21-16,-21-21 0,21 1 15,0-1-15,0 0 0,0 0 16,21-21 0,1 0-16,-1 0 15,0 0-15,0-21 0,0 0 0</inkml:trace>
  <inkml:trace contextRef="#ctx0" brushRef="#br0" timeOffset="46638.69">7154 7366 0,'0'0'0,"43"0"15,-22-21-15,0 21 0,0 0 16,0 0-16,0 0 0</inkml:trace>
  <inkml:trace contextRef="#ctx0" brushRef="#br0" timeOffset="47735.29">7620 7197 0,'-21'0'15,"0"0"1,42 0 15,0 0-15,0-21-16,0 21 16,0-22-16,43 22 0,-43-21 15,0 0-15,0 21 16,-21-21-16,22 21 0,-22-21 15,-22 21 1,1 0-16,0 0 16,-21 0-16,21 0 0,-22 0 0,22 0 15,0 0-15,-21 21 0,20 0 0,1 0 16,0 0-16,0 1 0,0-1 16,0 0-16,21 21 0,0-21 15,0 1-15,0-1 0,0 0 16,0 0-16,21 0 0,0-21 15,0 0-15,0 0 0,22 0 0,-22 21 16,0-21-16,0 0 0,0 0 16,0 0-16,-42 22 31,0-22-31,0 21 16,0-21-16,0 21 0,-1-21 15,-20 21-15,21 0 0,0 0 16,0 1-16,21-1 0,-22 0 15,22 0-15,0 0 0,0 0 16,0 1-16,22-1 16,-1-21-16,0 0 15,0 0-15,0 0 16,0 0-16,1 0 0,-1 0 0,0 0 16,0 0-16,0-21 0,0 21 15</inkml:trace>
  <inkml:trace contextRef="#ctx0" brushRef="#br0" timeOffset="47974.74">7832 7451 0,'0'-21'0,"0"-1"15,0 44 17,0-1-32,0 0 15,0 0-15,21 0 0,-21 0 0,21 1 16,-21-1-16,0 0 15,21 0-15,0-21 0,-21 21 0,21 0 16,-21 1-16,22-1 16,-1-21-1,-21-21 1,0-1 0,21 22-16</inkml:trace>
  <inkml:trace contextRef="#ctx0" brushRef="#br0" timeOffset="48191.3">8043 7387 0,'0'0'16,"-21"21"-1,0 1 1,21-1-16,-21-21 0,0 21 0,-1 0 16,1 0-16,21 0 15,-21 1-15,0-1 0,0 0 0,21 21 16,-21-42-16,21 21 0,-22-21 15,22 22-15,22-22 32,-1-22-17</inkml:trace>
  <inkml:trace contextRef="#ctx0" brushRef="#br0" timeOffset="48594.78">8149 7557 0,'0'0'0,"0"21"15,21-21 1,0 0 0,1 0-1,-1 0-15,-21-21 0,21-1 16,0 22-16,-21-21 0,21 21 0,-21-21 15,0 0-15,0 0 16,-21 0 0,0 21-16,0 0 15,0 0-15,-1 21 16,1-21-16,0 21 0,0-21 16,0 21-16,21 0 0,-21 0 0,21 1 15,-22-1-15,22 0 0,0 0 16,0 0-16,0 0 0,0 1 15,0-1-15,0 0 0,22-21 16,-1 0 0,0 0-16,0 0 0,0 0 15,0 0-15,1 0 0,-1-21 16,0 21-16,0-21 0,0 21 16</inkml:trace>
  <inkml:trace contextRef="#ctx0" brushRef="#br0" timeOffset="49037.28">8424 7493 0,'0'0'0,"0"21"47,0 0-47,-21 1 16,21-1-16,0 0 15,0 0-15,-21 0 0,21 0 0,0 1 16,0-1-16,0 0 15,21-21 1,-21 21-16,21-21 16,0 0-16,1 0 15,-1-21-15,0 21 0,-21-21 16,21 0-16,0-1 0,-21 1 16,0 0-16,0 0 15,21 0-15,-21 0 0,0-1 16,0 1-16,0 0 0,0 0 0,0 42 31,0 0-15,0 0-16,0 1 15,0-1-15,0 0 0,-21 0 16,21 0-16,0 0 0,0 1 16,0-1-1,21-21 16,-21-21-31,22 21 0,-1-22 16</inkml:trace>
  <inkml:trace contextRef="#ctx0" brushRef="#br0" timeOffset="49326.79">8784 6985 0,'0'0'0,"-21"0"15,0 21 1,21 0-16,0 1 0,-21-1 16,21 21-16,0-21 0,0 22 15,0-1-15,0 0 0,0 1 0,0-1 16,0 0-16,0 1 0,0-1 16,0 0-16,0-21 0,-22 22 0,22-22 15,0 0-15,-21 0 0,21 0 0,0 1 16,0-1-16,0 0 15,0 0-15,0-42 47,0 0-47,21 21 0,1-21 16</inkml:trace>
  <inkml:trace contextRef="#ctx0" brushRef="#br0" timeOffset="49683.28">8890 7472 0,'0'21'0,"0"0"16,0 0-16,-21 1 15,21-1-15,0 0 0,-21 0 16,21 0-16,0 0 0,0 1 0,0-1 16,0 0-1,21-21 1,0 0-1,0 0-15,0-21 0,-21 0 16,21-1-16,-21 1 16,0 0-16,0 0 0,0 0 15,0 0-15,0-1 0,0 1 0,0 0 16,0 0 0,-21 21-16,0 0 15,0 0-15,21 21 16,-21 0-16,21 0 15,0 1-15,0-1 16</inkml:trace>
  <inkml:trace contextRef="#ctx0" brushRef="#br0" timeOffset="50090.8">9038 7514 0,'0'0'0,"21"-21"15,0 21 1,1 0 0,-1 0-1,-21 21-15,0 0 0,0 1 0,0-1 16,0 0-16,0 0 15,0 0-15,0 0 0,0 1 0,0-1 16,0 0-16,0 0 16,0 0-16,0 0 31,0-42 0,0 0-31,0 0 0,0 0 16,21 21-16,-21-21 0,0-1 0,21 1 15,-21 0-15,0 0 0,0 0 16,21 21-16,-21-21 0,21-1 0,-21 1 16,22 21-16,-22-21 15,21 21-15,-21-21 0,0 0 16,0 0-16</inkml:trace>
  <inkml:trace contextRef="#ctx0" brushRef="#br0" timeOffset="50364.72">8488 7176 0,'21'-22'16,"0"22"-16,0 0 16,0 0-16,1 0 0,-1 0 0,0 0 15,0-21-15,0 21 0,0 0 0,1 0 16,-1 0-16,21-21 16,-21 21-1,-21-21-15</inkml:trace>
  <inkml:trace contextRef="#ctx0" brushRef="#br0" timeOffset="50755.05">9419 6689 0,'0'21'47,"0"0"-47,0 0 15,0 0-15,0 1 0,0-1 16,0 0-16,0 0 0,0 0 0,0 0 16,0 1-16,0-1 0,0 0 0,0 0 15,-21-21 1,21 21-16</inkml:trace>
  <inkml:trace contextRef="#ctx0" brushRef="#br0" timeOffset="51025.89">9250 7049 0,'-21'0'0,"42"0"0,-21 0 31,21 0-15,0 0-16,0 0 0,0 0 16,1 0-16,-1 0 15,0 0-15,0 0 0,0 0 0,0 0 16,1 0 0,-1 0-16,-21-22 15,0 1 1,0 0-16,0 0 15</inkml:trace>
  <inkml:trace contextRef="#ctx0" brushRef="#br0" timeOffset="51265.76">9229 6731 0,'21'0'15,"0"0"1,0 0-16,0 0 16,0 0-16,1 0 0,-1-21 15,0 21-15,0 0 16,0-21-16</inkml:trace>
  <inkml:trace contextRef="#ctx0" brushRef="#br0" timeOffset="51958.46">9546 6371 0,'-21'0'0,"42"0"0,-63 0 16,21-21-16,-1 21 0,1 0 16,-21 0-16,0 0 15,20 0-15,1 0 16,0 0-16,0 21 0,0-21 15,-22 21-15,22 1 0,0-1 0,0 0 16,-21 0-16,20 21 0,1-20 16,-21 20-16,21-21 0,0 21 15,-1 1-15,1-22 0,21 21 16,0 1-16,-21-22 0,21 21 0,0-21 16,0 22-16,0-22 0,0 21 0,0-21 15,21 22-15,0-22 0,1 21 16,-1-21-16,0 0 0,0 1 0,0 20 15,0-21-15,1 0 0,20 0 16,0 1-16,43-22 16,-64 0-16,21 0 0,-20 0 0,20 0 15,0 0-15,-21 0 0,22-22 16,-1 22-16,-21-21 0,22 0 0,-22 0 16,0 0-16,21 0 0,-21-1 15,1 1-15,-1 0 0,0 0 16,0-43-16,0 22 0,0 21 15,-21-21-15,22-1 0,-22 1 16,0 21-16,0-22 0,0 1 0,0 0 16,0-1-16,0 1 0,0 0 0,0 21 15,-22-22-15,1 22 0,0 0 16,0-21-16,-21 20 0,-1 1 0,1 0 16,0 21-16,-1-21 0,1 0 15,0 21-15,-1 0 0,1 0 0,0 0 16,-1 0-16,1 0 0,21 0 15,-22 0-15,22 0 0,0 21 0,0 0 16,0-21-16,0 21 0,-1 0 0,22 1 16,-21-1-16,21 0 15,0 0-15,0 0 0,0 0 16,0 1-16,21-22 0</inkml:trace>
  <inkml:trace contextRef="#ctx0" brushRef="#br0" timeOffset="52416.43">9250 6710 0,'-21'0'0,"42"0"62,0 0-62,0 0 0,21 0 16,-20 0-16,-1 0 0,21-21 16,-21 21-16,22 0 0,-22 0 0,0 0 15,21-21-15,-21 21 0,1 0 16,-1 0-16,-42 0 47,-1 0-32,1 0-15,0 0 16,0 0-16</inkml:trace>
  <inkml:trace contextRef="#ctx0" brushRef="#br0" timeOffset="66902.16">16044 6223 0,'0'21'31,"0"-42"344,0 0-297,0 0-47,0 0-31,0-1 32,21 1-17,-21 0 1,0 0-1,0 0 1,0 0 0,0-1-1,0 1-15,0 0 16,0 0 0,0 0-1,0 0 1,0-1-1,0 1 1,0 0 0,-21 0-16,21 0 15,0 0-15,0-1 16,0 1-16,0 0 16,-21 21-16,21-21 0,-21 21 15,21-21-15,0 0 0,0-1 16,0 1-1,-21 21-15,21-21 0,-21 0 16,21 0-16,0 0 16,-22 21-16,22-22 0,0 1 0,-21 21 15,21-21-15,0 0 0,0 0 16,-21 0-16,21-1 16,-21 22-16,21-21 15,-21 21-15,21-21 16,0 0-16,-21 0 0,21 0 15,-22 21-15,22-22 16,0 1-16,-21 0 16,21 0-16,-21 21 0,21-21 15,0 0-15,-21-1 16,0 22-16,21-21 16,0 0-16,-21 0 15,-1 21 1,22-21-16,-21 21 15,21-21-15,0-1 0,-21 22 16,0-21-16,0 0 16,21 0-16,-21 21 15,-1-21-15,1 21 0,21-21 16,-21 21-16,0 0 0,21-22 16,-21 22-16,21-21 0,-21 21 15,21-21-15,-22 21 16,1-21-1,0 21 1,21-21-16,-21 21 16,21-21-16,0-1 0,-21 22 15,0 0-15,-1-21 16,1 0-16,0 21 16,0-21-16,0 0 15,0 21-15,-1-21 0,1 21 16,0 0-16,0-22 0,0 1 15,0 21-15,-1-21 0,1 21 16,0 0-16,-21-21 0,21 21 0,-22-21 16,22 0-16,0 21 0,0-22 15,0 22-15,-1-21 0,1 21 16,0 0-16,0-21 0,0 21 16,0-21-16,-1 21 0,1-21 0,0 21 15,0-21-15,0 21 0,0 0 16,-1-22-16,-20 22 0,21 0 0,0-21 15,0 21-15,-1-21 0,-20 21 16,21 0-16,0-21 0,0 21 16,-1 0-16,1-21 0,0 21 15,0 0-15,0-21 0,0 21 16,-1 0-16,1 0 0,0-22 16,0 22-16,21-21 0,-21 21 0,0 0 15,-1 0-15,22-21 0,-21 21 16,0 0-16,0 0 0,21-21 15,-21 21-15,0-21 16,-1 21-16,1 0 16,21-21-16,-21 21 15,0 0-15,21-22 0,-21 22 0,0-21 16,-1 21 0,1 0-16,21-21 15,-21 21-15,0 0 16,21-21-16,-21 21 0,0 0 15,21-21 1,-22 21-16,1 0 16,0-21-1,0 21 1,0 0-16,0 0 0,-1 0 16,22-22-16,-21 22 15,0 0-15,0 0 0,0 0 16,0-21-1,-1 21-15,1 0 0,0 0 16,0-21 0,0 21-1,0 0 1,-1 0-16,1 0 0,0 0 0,0-21 16,0 21-1,0 0-15,-1 0 16,1 0-16,0 0 15,0 0-15,0-21 0,0 21 16,-1 0-16,1 0 0,0 0 16,0 0-16,0 0 0,0-21 0,-1 21 15,1 0-15,0 0 16,0 0-16,0 0 0,0-22 0,-1 22 16,1 0-16,0 0 15,0 0-15,0-21 16,0 21-16,-1 0 0,1 0 15,0 0-15,0 0 0,-21 0 16,20-21-16,1 21 0,0 0 16,0 0-16,0 0 0,0 0 15,-1 0-15,1-21 0,-21 21 16,21 0-16,0 0 0,-1 0 0,1 0 16,0 0-16,0 0 0,0 0 0,0 0 15,-1-21-15,1 21 16,0 0-16,0 0 0,0 0 15,0 0-15,-1 0 0,1 0 16,0 0-16,0 0 0,0 0 16,0 0-16,-1 0 0,1-21 15,0 21-15,0 0 0,-21 0 16,20 0-16,1 0 0,0 0 16,0-22-16,0 22 0,0 0 15,-1 0 1,1 0-16,0 0 15,0 0-15,0 0 16,0 0-16,-1 0 0,1 0 16,0-21-1,0 21-15,0 0 0,0 0 16,-1 0-16,1 0 0,0 0 16,0 0-16,0 0 15,0 0-15,-1 0 0,1 0 0,0 0 16,0-21-16,0 21 0,0 0 15,-1 0-15,1 0 0,-21 0 0,21 0 16,0 0-16,-1 0 0,1 0 16,0 0-16,0 0 0,0 0 0,0 0 15,-1 0-15,22-21 0,-21 21 16,0 0-16,0 0 0,0 0 16,0 0-16,-1 0 15,1 0-15,0 0 16,0 0-1,0 0-15,0 0 0,-1 0 16,1 0 0,0 0-16,0 0 15,0 0-15,0 0 16,-1 0-16,1 0 0,0-21 16,0 21-16,0 0 15,0 0-15,-1 0 0,1 0 16,0 0-16,0 0 15,0 0-15,0 0 0,-1 0 16,-20 0-16,21 0 0,0 0 16,0 0-16,-22 0 0,22 0 0,0 0 15,-21 0-15,20 0 0,1 0 16,-21 0-16,21 0 0,-22 0 16,22 0-16,-21 0 0,21 0 0,0 0 15,-22 0-15,22 0 0,0 0 0,0 0 16,0 0-16,-1 0 0,1 0 15,0 0-15,0 0 0,0 0 16,0 0-16,-1 0 0,1 0 0,0 0 16,0 0-16,0 0 0,0 21 15,-1-21-15,1 0 0,0 0 16,0 0-16,0 0 0,0 0 0,-22 0 16,22 0-16,0 0 0,0 21 15,0-21-15,-1 0 0,1 0 0,0 0 16,0 0-16,0 0 0,0 0 15,-1 0-15,1 21 0,0-21 32,0 0-32,0 0 15,0 0-15,-1 21 16,1-21 0,0 0-16,0 0 15,0 0-15,0 0 16,-1 0-1,1 22-15,0-22 16,0 0-16,0 0 16,0 21-16,-1-21 0,1 0 15,0 0-15,0 21 16,0-21-16,0 0 0,-1 0 16,22 21-16,-21-21 15,0 0-15,0 0 16,0 0-16,21 21 15,-21-21-15,-1 0 16,1 21-16,0-21 0,0 22 16,0-22-16,0 21 15,-1-21-15,1 0 0,0 21 16,0-21-16,0 0 0,21 21 0,-21-21 16,-1 0-16,22 21 0,-21 0 15,0-21-15,0 22 16,0-22-16,21 21 0,-21 0 15,-1-21-15,1 21 0,0 0 0,-21-21 16,21 21-16,-1 1 0,1-22 16,-21 21-16,21 0 0,0-21 15,-1 21-15,1 0 0,0 0 0,0-21 16,0 22-16,21-1 0,-21-21 16,-1 21-16,1 0 0,0 0 15,0 0-15,21 1 0,-21-22 16,0 21-16,-1 0 0,1-21 0,21 21 15,-21 0-15,0 0 0,0 1 16,0-1-16,-1-21 16,22 21-16,-21-21 0,0 21 0,21 0 15,-21-21-15,0 21 0,0 1 16,-1-22-16,1 21 0,0 0 16,0 0-16,0 0 0,21 0 15,-21-21-15,-1 43 16,22-22-16,0 0 0,-21 0 0,0 0 15,21 1-15,-21-22 0,21 21 16,-21 0-16,21 0 0,0 0 0,-21 0 16,-1 1-16,1-22 0,21 21 15,0 0-15,-21 0 0,0-21 16,21 21-16,-21-21 0,0 21 0,21 1 16,0-1-16,-22-21 0,22 21 15,-21-21-15,21 21 0,-21-21 16,21 21-16,-21 0 0,21 1 15,-21-22-15,0 21 0,-1-21 16,22 21-16,-21-21 16,0 21-1,21 0 1,-21-21-16,0 21 16,21 1-1,-21-22 1,21 21-16,-22 0 0,1-21 15,0 0-15,21 21 0,0 0 16,-21-21-16,0 21 16,21 1-1,0-1-15,0 0 16,-21 0-16,21 0 16,-22-21-16,22 21 0,0 1 15,-21-1-15,0 0 16,21 0-16,0 0 15,-21 0-15,21 1 0,-21-1 16,0 0 0,21 0-16,0 0 0,0 0 0,-22 1 15,1-1-15,0 0 16,21 0-16,0 0 0,-21 0 16,21 1-16,-21-22 0,21 21 15,0 0-15,-21-21 0,21 21 16,0 0-16,0 0 15,-22 1 1,22-1-16,-21-21 16,21 21-16,0 0 15,0 0-15,-21-21 16,21 21-16,-21-21 16,21 22-16,0-1 46,-21-21-30,21-21 78,0-1-94,0 1 15,0 0-15,0 0 0</inkml:trace>
  <inkml:trace contextRef="#ctx0" brushRef="#br0" timeOffset="67497.62">5821 5630 0,'0'-21'15,"0"0"1,0 0 0,0 0-16,0 0 15,21 42 32,-21 0-31,21 0-16,-21 0 0,21 22 15,0-22-15,-21 0 0,0 21 0,22-21 16,-1 22-16,-21-22 0,0 21 16,21-21-16,0 22 0,-21-22 15,21 0-15,-21 21 0,0-20 0,0-1 16,21 0-16,-21 0 0,0 0 16,0 0-16,22 1 0,-22-1 15,0 0 1,0-42 62,0 0-62,0-1-1,0 1-15,0 0 0</inkml:trace>
  <inkml:trace contextRef="#ctx0" brushRef="#br0" timeOffset="68497.5">6964 5800 0,'0'0'0,"0"21"0,-21 0 16,-1 0-16,1 0 16,0-21-16,0 22 0,0-1 15,0-21-15,-1 21 0,1 0 0,-21 0 16,21-21-16,0 21 0,-22 1 15,22-1-15,-21-21 0,21 21 0,-1 0 16,1-21-16,0 21 0,0-21 16,0 21-16,0-21 0,-1 22 15,1-22-15,21 21 0,-21-21 16,0 21-16,0-21 0,21 21 16,-21-21-16,21 21 0,-22-21 15,1 21-15,21 1 16,-21-22-1,21-22 157,21 22-172,-21-21 32,21 21-1,-42 0 125,0 0-109,0 0-31,0 0-1,0 0-15,21-21 0</inkml:trace>
  <inkml:trace contextRef="#ctx0" brushRef="#br0" timeOffset="75266.5">13885 3090 0,'-21'0'16,"42"0"-16,-63-21 0,21 0 0,0 21 0,-1-21 16,1 21-16,0-21 0,0 0 15,0 21-15,0 0 16,21-22-16,-22 22 15,1 0-15,0 0 0,0 0 16,0 0-16,0 0 0,-1 0 16,1 0-1,42 0 17,1 0-32,-1 0 0,21 0 15,0 0-15,1 0 0,20 0 16,-20 0-16,20 0 0,22 0 0,-22 0 15,22 0-15,-22 0 0,22 0 16,-21 0-16,-1 0 0,1 0 0,41 0 16,-83 0-16,20 0 15,-21 0-15,0 0 0,-42 0 32,0 0-32,0 0 0,-22 22 15,1-22-15,21 0 0,-21 0 16,-1 21-16,1-21 0,21 0 0,-22 21 15</inkml:trace>
  <inkml:trace contextRef="#ctx0" brushRef="#br0" timeOffset="75562.33">14203 3048 0,'0'21'47,"-21"-21"-31,21 21-16,0 1 0,-22 20 15,1-21-15,21 21 0,-21-20 16,21 20-16,-21 0 0,0 1 0,0-1 16,21-21-16,-22 21 0,1 1 15,0-22-15,21 21 0,0-21 0,0 1 16,-21-1-16,21 0 0,0 0 15,21-21 17</inkml:trace>
  <inkml:trace contextRef="#ctx0" brushRef="#br0" timeOffset="76185.97">14478 3323 0,'21'-21'0,"-21"42"31,0 0-31,0 1 16,-21-1-16,21 0 16,-21 0-16,21 21 0,0-20 0,0-1 15,-21 0-15,21 0 0,0 0 16,0 0-16,0 1 0,0-1 15,0 0 1,21-21-16,0 0 0,0 0 16,0 0-16,0 0 0,22 0 0,-22-21 15,21 0-15,-21 21 0,1-22 16,20 1-16,-21 0 0,0 0 16,0 0-16,1 0 0,-1-22 0,0 22 15,-21 0-15,0 0 0,0 0 0,21-1 16,-21 1-16,0 0 15,-21 21 17,21 21-32,0 0 0,0 1 15,-21-1-15,21 0 0,-21 21 16,21-21-16,0 22 0,0-22 16,0 21-16,0-21 0,0 22 0,-22-1 15,22-21-15,0 22 0,0-22 16,0 21-16,0-21 0,0 22 0,0-1 15,0-21-15,0 21 0,-21-20 16,21 20-16,0-21 0,0 21 0,0-20 16,-21-1-16,0 0 0,0 0 15,0 0-15,-1 0 0,1-21 0,-21 22 16,21-22-16,-22 0 0,22 0 0,-21 0 16,0 0-16,20 0 0,-20-22 15,21 22-15,-21-21 0,20 0 0,1 21 16,21-21-16,-21 21 0,21-21 15,0 0-15,0-1 16,0 1-16,21 21 16,0-21-16,1 0 0,20 21 15</inkml:trace>
  <inkml:trace contextRef="#ctx0" brushRef="#br0" timeOffset="76550.77">15134 3408 0,'-21'-21'0,"42"42"0,-42-63 16,21 20-16,0 44 31,-21-1-31,21 0 0,0 0 15,0 0-15,0 22 0,0-1 0,0-21 16,0 21-16,0 1 0,0-1 16,-21 0-16,21 1 0,0-1 15,0 22-15,-22-22 0,1 0 0,21 1 16,-21-1-16,21 0 0,0 1 0,-21 20 16,0-21-16,21-20 15,-21-1-15,21 0 0,0 0 0,0-42 31,0 0-15,0 0-16,0-1 0,21 1 16,0-21-16</inkml:trace>
  <inkml:trace contextRef="#ctx0" brushRef="#br0" timeOffset="76883.58">15198 3239 0,'0'-22'15,"42"1"1,-21 21-16,0 0 0,0 0 0,1 0 16,20 0-16,0 0 15,-21 0-15,1 0 0,-1 0 0,0 21 16,-21 1-16,0-1 0,0 0 15,0 0-15,0 21 0,-21-20 16,0-1-16,-1 0 0,-20 0 16,21 0-16,-21 0 0,-1 1 0,1-1 15,-22 0-15,43-21 16,0 0-16,0 21 0,0-21 16,42 0-1,0 0-15,0-21 16,22 21-16,-22-21 0</inkml:trace>
  <inkml:trace contextRef="#ctx0" brushRef="#br0" timeOffset="77286.34">15854 3387 0,'-21'0'16,"21"-21"0,0-1-1,21 22-15,0-21 0,0 21 16,0-21-16,0 0 0,1 21 16,-1-21-16,0 0 0,-21-1 15,0 1 1,-21 21-1,0 0-15,-1 0 0,1 0 16,0 0-16,0 0 0,0 21 0,0 1 16,-1-1-16,1 0 0,0 0 15,0 0-15,21 0 0,0 1 16,0-1-16,0 0 0,0 0 0,0 0 16,0 0-16,0 1 0,21-22 0,0 21 15,0-21-15,1 0 16,20 0-16,-21 0 0,21 0 15,-20 0-15,20 0 0,-21 0 16,21-21-16</inkml:trace>
  <inkml:trace contextRef="#ctx0" brushRef="#br0" timeOffset="77535.2">16510 3154 0,'0'0'0,"-21"-21"0,0 21 0,-1 0 15,-20 0-15,21 0 16,0 0-16,0 0 0,-22 0 0,22 21 16,-21 0-16,21 0 0,-1 0 15,1 22-15,-21-22 0,42 21 0,-21-21 16,21 1-16,-21 20 16,21-21-16,0 0 0,0 0 0,0 1 15,0-1-15,0 0 0,21 0 16,0-21-16,0 0 0,21 0 0,-20 0 15,20 0-15,0 0 0,1 0 0,-1 0 16</inkml:trace>
  <inkml:trace contextRef="#ctx0" brushRef="#br0" timeOffset="78018.35">16976 3175 0,'0'0'0,"-22"0"0,1-21 15,0 21-15,0 0 0,0 0 16,-22 0-16,22 0 0,0 0 16,0 0-16,0 21 0,0 0 15,-1 0-15,-20 1 0,21-1 16,0 21-16,0-21 0,21 0 0,-22 22 16,22-22-16,0 0 0,-21 0 0,21 22 15,0-22-15,0 0 0,21 0 16,1-21-16,-1 0 0,0 0 15,0 0-15,0 0 0,0 0 16,1 0-16,20 0 0,-21 0 16,0-21-16,0 21 0,1-21 0,-1 0 15,0-1-15,0 1 0,0 0 16,0-21-16,-21 21 0,0-1 0,0 1 16,22-21-16,-22 21 15,0 0-15,0-1 0,0 1 16,0 42-1,-22 1 1,22-1-16,-21 0 0,21 0 16,0 0-16,-21 0 0,21 22 0,-21-22 15,21 0-15,0 0 0,-21 0 16,21 1-16,0-1 0,0 0 16,0 0-16,0 0 0,21-21 15,0 0-15,0 0 16,0 0-16,1 0 0,-1 0 0,0 0 15,0-21-15</inkml:trace>
  <inkml:trace contextRef="#ctx0" brushRef="#br0" timeOffset="78440.1">17505 3133 0,'0'-21'0,"0"42"0,-21-42 16,-1 21-16,1 0 15,0 0-15,0 0 16,-21 0-16,20 21 0,1-21 0,0 21 16,0 0-16,0 0 15,0 0-15,-1 1 0,22-1 0,0 0 16,0 0-16,0 0 0,0 0 16,0 1-16,22-22 0,-1 21 0,0-21 15,0 0-15,0 0 0,0 21 16,1-21-16,-1 0 0,0 0 0,0 21 15,0 0-15,0-21 0,1 0 16,-22 21-16,21 1 16,-21-1-1,0 0-15,-21-21 16,-1 21-16,1-21 0,0 0 0,-21 21 16,21-21-16,-22 0 0,22 0 15,-21 21-15,21-21 0,-22 0 16,22 0-16,0 0 0,0 0 15,21-21 17,21 21-32,0-21 0,0 21 15,0-21-15</inkml:trace>
  <inkml:trace contextRef="#ctx0" brushRef="#br0" timeOffset="79445.81">17780 2752 0,'0'0'0,"0"-21"0,0-1 0,0-20 16,0 21-16,0 0 0,-21 21 31,21 21-31,0 0 0,0 0 0,0 0 16,-21 22-16,21-1 15,-22 0-15,22 1 0,0-1 0,0 0 16,-21 1-16,0 20 0,21-20 16,-21 20-16,21-21 0,0 1 0,-21 20 15,21-20-15,-21-22 0,21 21 16,0-21-16,0 22 0,0-22 0,0 0 16,0 0-16,21 0 15,0-21-15,0 0 0,0 0 16,0 0-16,1 0 0,-1-21 15,0 21-15,0-21 0,0 0 0,0 0 16,1-1-16,-1 1 0,0-21 16,0 21-16,0 0 0,0-22 15,1 22-15,-22 0 0,0-21 0,21 42 16,-21-22-16,0 1 0,0 42 31,-21-21-31,-1 22 0,22-1 16,0 0-16,0 21 0,-21-21 15,21 1-15,0-1 0,0 0 0,0 0 16,0 0-16,0 0 0,0 1 0,0-1 16,0 0-16,0 0 15,21-21-15,1 0 0,-1 0 16,0 0-16,21 0 16,-21 0-16,1 0 0,-1-21 0,0 0 15,0 0-15,0-1 0,0 1 16,1 0-16,-1 0 0,0 0 0,-21-22 15,0 22-15,21 0 0,-21 0 16,0 0-16,0 0 0,0-1 16,0 44-1,0-1 1,-21 0-16,21 0 16,0 0-16,-21 0 15,21 1-15,0-1 0,0 0 0,-21-21 16,21 21-16,-22 0 0,22 0 15,-21 1 1,0-22 0,21-22 15,0 1-31,0 0 16,0 0-16,0 0 0,0 0 15,0-1-15,21 1 0,0 0 16,1 0-16,-1 21 15,0-21-15,0 0 0,21-1 0,-20 22 16,20-21-16,-21 21 0,0 0 16,0 0-16,22 0 0,-22 0 15,0 21-15,-21 1 0,21-1 16,-21 0-16,0 0 0,0 0 0,0 0 16,0 1-16,0-1 0,0 0 15,0 0-15,-21 0 0,0 0 0,0 1 16,21-1-16,-21-21 15,-1 21-15,44-42 32,-1 21-17,0-21-15</inkml:trace>
  <inkml:trace contextRef="#ctx0" brushRef="#br0" timeOffset="80206.53">19135 3175 0,'0'-21'16,"0"42"-16,0-63 0,-22 42 16,1 0-1,0 0-15,0 0 16,0 0-16,0 21 15,-1 0-15,22 0 0,-21 0 16,0 1-16,0-1 0,21 21 16,0-21-16,-21 0 0,21 1 0,0-1 15,0 0-15,0 0 0,0 0 16,0 0-16,0 1 0,21-22 16,0 0-16,0 0 0,0 0 15,1 0-15,-1 0 0,0 0 0,0 0 16,0 0-16,0-22 15,1 1-15,-1 21 0,-21-21 0,0 0 16,0 0-16,21 0 16,-21-1-16,0 1 0,0 0 0,21 21 15,-21-21-15,0 0 0,0 42 47,-21 0-47,0 21 16,21-20-16,-21-1 0,21 21 15,0-21-15,0 22 0,-22-22 0,22 0 16,0 21-16,0 1 0,0-22 16,0 21-16,0-21 0,0 22 15,0-22-15,0 21 0,0 0 0,0 1 16,0-22-16,0 21 0,0 1 16,0-1-16,0 0 0,0 1 0,0-1 15,0 0-15,0-21 0,0 22 16,0-22-16,0 21 0,0-21 0,0 22 15,0-22-15,0 0 0,-21 21 16,21-20-16,0-1 0,0 0 0,0 0 16,-21 0-16,0 0 0,21 1 15,0-1-15,-21-21 16,0 0-16,21 21 0,-22-21 16,1 0-16,0 0 15,0 0-15,0 0 16,0 0-1,21-21-15,0 0 16,0-1 0,0 1-16,0 0 0,0 0 15,0 0-15,0 0 0,21-1 16,-21-20-16</inkml:trace>
  <inkml:trace contextRef="#ctx0" brushRef="#br0" timeOffset="80570.94">18669 2688 0,'-21'0'47,"0"0"-31,-1 0-1,1 0-15</inkml:trace>
  <inkml:trace contextRef="#ctx0" brushRef="#br0" timeOffset="80938.23">17653 2900 0,'-21'0'0,"42"0"31,0 0-15,0 0-16,0 0 0,1 0 16,-1-21-16,0 21 0,0 0 15,0 0-15,0 0 0,22 0 16,-22 0-1</inkml:trace>
  <inkml:trace contextRef="#ctx0" brushRef="#br0" timeOffset="114692.57">1249 9927 0,'0'21'31,"0"-42"47,21 21-78,-21-21 0,0 0 16,0 0-16,0 0 16,0-1-16,0 1 15,0 0-15,-21 0 16,21 0-1,0 0-15,-21 21 16,21-22-16,0 44 63,0-1-63,0 0 15,0 0-15,0 0 0,0 0 16,0 22-16,0-22 0,0 21 0,0-21 15,0 22-15,0-22 0,0 21 16,0-21-16,0 22 0,-22-22 0,22 21 16,0-21-16,0 1 0,0-1 15,0 21-15,0-21 0,0 0 16,0 1-16,0-1 16,0-42 30,0-1-30,0 1 0,0 0-16</inkml:trace>
  <inkml:trace contextRef="#ctx0" brushRef="#br0" timeOffset="115410.46">1630 10139 0,'0'21'0,"0"0"31,21-21 0,0 0-31,0 0 16,0 0 0,-21-21-16,22 0 0,-22 0 15,0 0-15,0-1 32,-22 22-17,1 0 1,0 0-16,21 22 0,-21-22 0,21 21 15,-21 0-15,21 0 16,-21-21-16,21 21 16,0 0-16,21-21 31,0 0-31,0 0 31,-21-21-31,0 0 16,-21 21 31,21 21-16,0-42 31,0 0-46</inkml:trace>
  <inkml:trace contextRef="#ctx0" brushRef="#br0" timeOffset="119727.06">2603 10266 0,'22'-21'63,"-1"0"-63,0-1 15,-21 1-15,21 21 0,0-21 16,-21 0-16,21 21 0,1-21 15,-22 0-15,21-1 0,-21 1 0,0 0 16,21 0-16,-21 0 0,0 0 16,0-1-16,0 1 0,0 0 15,0 0-15,0 0 16,-21 21 15,0 0-31,-1 0 16,1 0-16,0 0 0,21 21 15,-21-21-15,0 21 16,21 0-16,-21 0 0,21 1 16,-22-1-16,22 0 0,0 0 15,0 21-15,0-20 0,0-1 16,22 0-16,-1 0 0,-21 0 16,21 0-16,0 1 0,0-1 0,22-21 15,-22 21-15,0 0 0,0-21 0,0 0 16,22 21-16,-22-21 0,0 0 15,0 0-15,0 0 0,0 0 16,1 0-16,-1 0 0,0 0 16,-21-21-16,21 0 0,0 0 15,-21 0-15,21-22 16,1 22-16,-22 0 0,21 0 16,-21 0-16,21-22 0,0 22 0,0 0 15,-21-21-15,21 20 0,1 1 16,-1 0-16,0 0 0,0 0 0,21 0 15,-20 21-15,-1-22 0,21 1 16,-21 21-16,0 0 0,22 0 0,-22 0 16,0 0-16,0 0 0,0 21 0,1 1 15,-22-1-15,0 21 16,0-21-16,0 0 0,0 1 0,0 20 16,-22-21-16,1 0 0,0 0 15,21 1-15,0-1 0,-21 0 16,21 0-16,-21 21 0,21-20 15,0-1 1,21-42 15,-21-1-15,21 1-16,0 0 0,0 0 16,1 0-16,-22-22 0,21 22 15,0 0-15,-21-21 0,21 21 0,-21-1 16,0 1-16,21 0 0,-21 0 0,21 0 15,-21 0-15,0-1 16,0 1-16,0 0 0,0 42 47,0 0-31,0 1-16,-21-1 0,0 0 15,21 0-15,0 21 0,-21-20 0,21-1 16,-21 21-16,21-21 0,-21 0 15,21 1-15,0-1 0,0 0 0,0 0 16,0 0-16,0 0 0,21-21 16,0 22-16,0-1 0,0-21 15,0 21-15,1-21 0,-1 0 0,21 0 16,-21 0-16,0 0 0,22 0 16,-22 0-16,0 0 0,21-21 15,-20 0-15,-1 21 0,0-22 0,21 1 16,-21 0-16,1 0 0,-1 0 0,0 0 15,-21-1-15,21 1 16,0-21-16,-21 21 0,21 0 0,-21-22 16,0 22-16,0-21 0,0 21 0,0-1 15,0 1-15,0 0 0,0 0 0,-21 21 16,21-21-16,-21 21 0,0 0 16,0 21-1,21 0-15,-21 0 0,21 0 16,0 1-16,0-1 0,0 21 15,0-21-15,0 22 0,0-22 0,0 21 16,0-21-16,0 0 0,0 1 0,0-1 16,21 0-16,0 0 0,0-21 15,0 21-15,0-21 0,22 0 16,-1 0-16,-21 0 0,22 0 0,-22 0 16,21 0-16,-21 0 15,22-21-15,-22 21 0,21-21 0,-21 0 0,0 0 16,1-1-16,-1 1 0,0 0 15,0-21-15,0 21 0,22-85 16,-43 85-16,0-1 16,21 22-16,-21-21 0,21 21 0,0 0 31,0 21-31,-21 1 16,0-1-16,0 0 0,21 0 15,1-21-15,-22 21 16,21-21-16,0 0 15,0 0 1,-21-21 0,0 0-16,0 0 15,0 0-15,0-1 16,0 1-16,-21 21 0,21-21 16,-21 21-16,0 0 0,-1 0 31,1 0-31,21 21 0,-21-21 0,0 43 15,0-22-15,21 0 16,-21 0-16,21 0 0,0 0 0,-22 1 16,22-1-16,-21 0 0,21 0 0,0 21 15,0-20-15,0-1 0,0 0 16,0 0-16,0 0 0,21 0 16,1 1-16,-1-22 15,21 0-15,-21 21 0,0-21 16,1 0-16,20 0 0,-21 0 0,21 0 15,-20 0-15,-1-21 0,21 21 0,-21-22 16,0 1-16,1 21 0,-1-21 16,0 0-16,0 0 0,21-22 15,-20 1-15,-22 21 0,0 0 0,21-22 16,0 22-16,-21 0 0,0 0 16,0 0-16,21 21 15,-21-21-15,0 42 31,0 0-31,0 0 0,0 0 0,0 0 16,-21 1-16,21-1 0,0 0 0,0 0 16,0 0-16,0 22 0,0-22 15,0 0-15,0 0 0,0 0 16,0 0-16,21 1 0,0-22 16,0 0-16,1 0 15,-1 0-15,0 0 0,0 0 0,0 0 16,0 0-16,1-22 0,-1 1 0,0 21 15,0-21-15,0 0 0,0 0 16,-21 0-16,22-1 0,-1 1 16,0-21-16,-21 21 0,21 0 0,-21-22 0,21 22 15,-21 0-15,0 0 16,21 21-16,-21 21 47,0 0-47,-21-21 0,21 21 0,0 0 15,0 1-15,0-1 0,0 21 0,0-21 16,0 0-16,0 1 0,0-1 16,0 0-16,0 0 0,0 0 0,21 0 15,1 1-15,-1-22 0,0 21 16,0-21-16,0 0 0,0 0 16,1 0-16,20 0 0,-21 0 0,0 0 15,0 0-15,1 0 0,-1-21 16,0-1-16,0 22 0,0-21 0,0 0 15,-21-21-15,22 21 0,-1-1 16,0-20-16,0 0 0,0-1 0,-21 1 16,21-21-16,1 20 0,-1 1 15,-21 0-15,0-1 0,21 1 16,-21 21-16,0-22 0,0 22 0,0 0 0,0 0 16,0 0-1,-21 21-15,0 0 16,21 21-16,-22 0 15,22 0-15,-21 22 16,21-22-16,-21 21 0,21-21 0,0 22 16,0-1-16,-21-21 0,21 21 0,-21 1 15,21-1-15,0-21 0,0 22 16,0-22-16,0 21 0,0-21 0,0 0 16,0 1-16,0-1 0,0 0 0,0 0 15,0 0-15,0 0 0,21 1 16,0-22-16,0 21 15,0-21-15,1 0 0,-1 0 0,0 0 16,0 0-16,0 0 0,0 0 16,1-21-16,-1 21 0,0-22 15,0 1-15,0 21 0,0-21 0,1 0 16,-1 0-16,0 0 16,0-1-16,0 1 0,22-21 15,-43 21-15,0 0 0,-22 21 47,1 0-47,21 21 0,-21-21 0,0 21 16,21 0-16,-21-21 0,21 21 0,0 0 15,-21 1-15,21-1 0,-22 0 16,22 0-16,0 0 16,0 0-16,0 1 0,22-22 15,-1 21-15,0 0 16,0-21-16,0 0 15,0 0-15,1 0 0,-1 0 16,0 0-16,21 0 0,-21-21 16,1 0-16,-1 21 0,0-22 0,0 22 15,0-21-15,0 0 0,1 0 16,-1 0-16,0 0 0,-21-1 16,0 1-16</inkml:trace>
  <inkml:trace contextRef="#ctx0" brushRef="#br0" timeOffset="120013.9">6159 9821 0,'0'0'16,"22"0"-1,-1-21 1,0 21-16,42-21 0,-41 0 16,20 21-16,-21 0 15,21-21-15,-20 21 0,20-21 0,0 21 16,-21 0-16,22 0 0,-22-22 0,0 22 16,0 0-16,0-21 0,1 21 15,-1 0 1</inkml:trace>
  <inkml:trace contextRef="#ctx0" brushRef="#br0" timeOffset="122423.09">7493 9716 0,'0'0'0,"21"0"0,0 0 16,0 0-16,1 0 0,-1-22 15,0 22-15,0-21 0,21 0 0,-20 21 16,20-21-16,-21 0 0,0 0 15,22-1-15,-22 1 0,-21 0 16,0 0-16,0 0 0,0 0 0,0-1 16,0 1-16,-21 21 0,-22 0 15,22-21-15,-21 21 0,-1 0 0,22 0 16,-21 0-16,0 0 0,-1 21 0,1-21 16,21 21-16,-22 1 15,22-1-15,0 0 0,0 0 0,0 0 16,21 0-16,0 22 0,0-22 0,0 0 15,0 0-15,0 0 0,21 1 16,0-1-16,0 0 0,0 0 0,1 0 16,20 0-16,-21 1 15,21-1-15,-20 0 0,20 0 0,-21-21 0,21 21 16,-20 0-16,-1 1 0,21-1 16,-21-21-16,0 21 0,-21 0 15,22 0-15,-22 0 0,0 1 0,-22-1 16,1-21-16,0 21 0,0 0 15,0-21-15,0 0 0,-1 21 16,-20-21-16,21 0 0,0 0 16,0 0-16,-1 0 0,1 0 0,0 0 15,0 0-15,0-21 0,0 21 0,-1-21 16,1 0-16,0 0 0,21-1 16,-21 1-16,0 0 15,21 42 32,21 0-31,0 1-16,0-1 0,0 0 15,1-21-15,-1 21 0,0-21 16,0 21-16,0-21 16,22 0-16,-22 0 0,0 0 0,21 0 15,-21 0-15,1 0 0,-1 0 16,0 0-16,0 0 0,0 0 15,0-21-15,1 0 0,-1 0 16,0 0-16,0-1 0,-21 1 16,0 0-16,21-21 0,0 21 0,-21-1 15,22 1-15,-22-21 0,21 21 16,0 0-16,-21-1 0,21 22 16,0 0-16,0 0 15,1 22 1,-22-1-16,0 0 0,21-21 15,-21 21-15,0 0 16,0 0 0,21-42 15,-21 0-31,0 0 16,0 0-16,0 0 0,0-1 15,0 1-15,0 0 0,-21 0 16,0 21-1,-1 0 1,1 0-16,0 0 16,0 21-16,21 0 0,-21 0 0,0 1 15,21-1-15,-22 0 0,22 0 16,0 21-16,-21-20 0,21-1 0,-21 21 16,21 0-16,0 1 15,0-22-15,0 0 0,0 0 0,0 22 16,21-22-16,0-21 0,1 21 0,-1 0 15,0-21-15,0 0 0,21 0 0,-20 0 16,-1 0-16,21 0 16,-21 0-16,22 0 0,-22 0 0,21-21 0,-21 0 15,22 0-15,-22-1 0,21 1 16,0-21-16,-20 0 0,-1 20 16,0-20-16,-21 21 0,21 0 15,-21-22-15,0 22 0,0 0 0,0 0 16,0 0-16,0 0 0,0-1 15,-21 22-15,0 0 16,0 0-16,-1 0 16,1 22-16,21-1 0,-21 0 15,21 0-15,0 0 0,0 0 16,0 1-16,0-1 16,21-21-1,0 0 1,1 0-16,-1 0 0,0-21 0,0-1 15,-21 1-15,21 21 0,0-21 16,1 0-16,-1 21 0,-21-21 16,21 0-16,0-1 0,-21 1 15,21 21-15,-21 21 32,0 1-32,0-1 15,0 0-15,-21 0 0,21 0 16,-21 22-16,0-22 0,21 0 0,0 21 15,0-21-15,-21 1 0,21-1 0,0 0 16,0 0-16,0 0 16,0 0-16,0 1 0,21-22 15,0 21-15,0-21 0,0 0 0,0 0 16,1 0-16,20 0 0,-21-21 0,21 21 16,-20-22-16,-1 1 0,21 0 15,-21 0-15,22 0 0,-22 0 0,0-1 16,0 1-16,0 0 0,-21 0 15,21 0-15,-21 0 0,22-1 0,-22 1 16,0 0-16,0 0 16,0 42 15,-22 0-31,1 0 16,21 1-16,0-1 0,0 0 15,0 0-15,0 0 0,0 0 16,0 1-16,0-1 0,0 0 15,0 0-15,21-21 0,1 0 16,-1 0-16,21 0 0,-21 0 16,0 0-16,1 0 0,20 0 0,-21 0 15,0-21-15,22 0 0,-22 21 0,0-21 16,0-1-16,0 1 0,0 0 16,1 0-16,-1 0 0,0-22 15,-21 22-15,0 0 0,0 0 0,0 0 16,0 0-16,0-1 0,0 1 15,0 0-15,0 42 32,0 0-32,0 1 15,0-1-15,0 0 0,-21 42 16,21-41-16,0 20 0,0 0 0,0 1 16,0-1-16,0 21 0,0-20 15,0-1-15,0 22 0,0-22 0,0 21 16,0 1-16,0-22 0,0 22 15,0-22-15,0 22 0,0-22 0,0 0 16,0 1-16,-21 20 0,21-21 16,0 1-16,0-22 0,0 21 0,-22 1 15,22-22-15,0 21 0,-21-21 0,21 0 16,0 1-16,0-1 0,0-42 31,0-1-15,0 1-16,0-21 0,0 21 15,21 0-15,1-22 0,-22 22 0,21-21 16,0 21-16,-21-22 0,21 1 16</inkml:trace>
  <inkml:trace contextRef="#ctx0" brushRef="#br0" timeOffset="122783.6">9504 9970 0,'0'-22'16,"0"44"-16,0-65 0,0 22 0,0 0 16,0 0-16,21 0 0,0-1 15,0 22-15,0-21 0,22 21 16,-22 0-16,0-21 0,21 21 0,1 0 16,-22 0-16,21 0 0,-21 0 15,1 21-15,-1-21 0,0 21 0,-21 1 16,21-1-16,-21 0 0,0 0 15,0 0-15,-21 22 0,0-22 16,0 0-16,-22 0 0,22 0 16,0 0-16,0 1 0,-22-1 0,22-21 15,0 21-15,0-21 0,21 21 0,-21-21 16,0 0-16,-1 21 0,44-42 47,-22 0-32,21 0-15,0 21 16,0-43-16</inkml:trace>
  <inkml:trace contextRef="#ctx0" brushRef="#br0" timeOffset="123178.04">10118 9271 0,'0'-21'0,"0"42"0,0-63 0,0 21 0,0-1 16,-22 22 0,1 0-1,21 22-15,0-1 0,-21 0 16,21 21-16,-21-21 0,21 22 16,-21-1-16,21 0 0,0 1 15,0-1-15,-21 22 0,21-22 0,0 21 16,-22-20-16,22 20 0,0-20 15,0-1-15,0 0 0,0 1 0,0-22 16,0 21-16,0-21 0,0 0 0,0 1 16,0-1-16,0 0 0,22 0 15,-1-21-15,0 0 0,0 0 16,0 0-16,0 0 0,1 0 0,-1 0 16,0 0-16,0-21 0,21 21 0,-20-21 15,-1 0-15,0 21 0,0-22 16,21-20-16,-20 21 15,-22 0-15,21 0 0,-21-1 16,0 1-16,0 0 16,0-21-16,0 21 0</inkml:trace>
  <inkml:trace contextRef="#ctx0" brushRef="#br0" timeOffset="123446.47">9948 9610 0,'0'-21'31,"21"-1"-31,22 22 16,-22-21-16,0 21 0,21-21 16,1 21-16,-22-21 0,21 21 0,1-21 15,-1 21-15,0 0 0,-21-21 0,22-1 16,-1 22-16,-21 0 0,0 0 15,1-21-15,-1 21 0,0 0 0,-21-21 32,-21 21-17,0 0-15,-22 0 0</inkml:trace>
  <inkml:trace contextRef="#ctx0" brushRef="#br0" timeOffset="123958.21">8784 9440 0,'0'22'31,"0"-1"-31,0 0 16,21-21-1,0 0-15,1 21 16,-1-21-16,0 0 0,0 0 16,0 0-16,0 0 0,1-21 15,-22 0-15,0 0 16,0-1-16,0 1 16,-22 21-16,1 0 15,0 0 1,0 0-16,0 0 0,0 21 15,21 1-15,0-1 16,-22 0-16,22 0 16,0 0-16,22-21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7T03:48:56.6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 1143 0,'0'-21'15,"0"0"1,0 0 0,0 42 46,0 0-62,0 0 16,0 0-16,0 0 0,0 1 15,0-1-15,0 0 0,0 0 16,0 21-16,0-20 0,0-1 16,0 0-16,0 0 0,0 21 0,0-20 15,0-1-15,21 21 0,-21 0 16,0 1-16,0-1 0,0 0 16,0 1-16,0-1 0,0 0 0,0 22 15,0-22-15,0 1 16,0-1-16,0 0 0,0 1 0,0-1 15,0 21-15,0-20 0,0-1 16,0 0-16,0 1 0,0 20 0,0-20 16,0 20-16,0-21 0,0 22 15,0-22-15,0 1 0,0 20 0,0-21 16,0 1-16,0-1 0,0 22 16,0-22-16,0 0 0,0 22 0,0-22 15,0 22-15,0-1 0,0-21 16,0 22-16,0-22 0,0 1 15,0 20-15,0-21 0,0 1 0,0-1 16,0 22-16,21-22 0,-21 0 16,0 22-16,0-22 0,0 0 15,0 22-15,0-22 0,0 1 0,0 20 16,0-21-16,0 1 0,0-1 16,0 0-16,0 1 0,0-1 0,0-21 15,0 22-15,0-1 0,0 0 16,0 1-16,0-1 0,0 0 0,0 1 15,0-1-15,0 0 0,0 22 16,0-43-16,0 21 0,0 1 16,0-1-16,0-21 0,0 0 0,0 0 15,0 1-15,0-1 0,0-42 32,0-1-17,0-20-15,0 21 0,0-43 0,21 22 16,-21-21-16,21-22 0</inkml:trace>
  <inkml:trace contextRef="#ctx0" brushRef="#br0" timeOffset="2410.83">2773 1164 0,'21'0'62,"0"0"-62,0 0 16,0 0-16,1 0 0,-1 0 16,21 21-16,-21-21 15,0 0-15,1 0 0,20 0 0,-21 22 0,0-22 16,22 0-16,-22 0 15,21 0-15,0 0 0,-20 0 0,20 0 16,21 0-16,-20 0 0,-1 0 16,22 0-16,-1 0 0,1 0 15,-1 0-15,1 0 0,20 0 0,-20 0 16,20 0-16,-20 0 0,21 0 16,-1 21-16,1-21 0,0 0 0,-1 0 15,1 0-15,0 0 0,-22 0 16,22 21-16,-22-21 15,22 0-15,-22 0 0,22 0 0,-21 0 16,-1 0-16,22 0 0,-22 0 16,22 21-16,0-21 0,-1 0 0,1 0 15,0 0-15,-1 21 0,1-21 16,-22 0-16,1 0 0,21 0 0,-22 0 16,1 21-16,-1-21 0,22 0 15,-22 0-15,1 0 0,20 0 0,-20 0 16,-1 0-16,22 22 0,-21-22 15,-1 0-15,1 0 0,-1 0 0,1 0 16,20 0-16,-20 21 0,63-21 16,-43 0-16,-20 0 15,-1 0-15,1 0 0,-1 0 16,1 0-16,-22 0 0,1 0 0,20 0 16,-21 21-16,1-21 0,-22 0 15,21 0-15,1 0 0,-22 0 0,21 0 16,-21 0-16,0 0 0,1 0 15,-1 0-15,0 0 0,0 0 16,0 0 0,-21 21-1,0 0 17,0 0-32,0 1 0,0-1 15,0 0 1,0 0-16,0 0 0,-21 0 0,21 1 15,-21 20-15,21-21 0,-21 21 16,21 1-16,0-22 0,0 21 0,-21 1 16,21-1-16,0 0 0,0 1 15,-22-1-15,22 0 0,0 1 0,0-1 16,0 21-16,0-20 0,0-1 16,0 22-16,0-1 0,0-21 0,0 22 15,0-1-15,0-20 0,0 20 0,0-20 16,0 20-16,0-21 0,0 1 15,0 20-15,0 43 16,0-64-16,0 22 0,0-22 16,-21 22-16,21-1 0,0-20 0,0 20 15,0 1-15,0-1 0,0-21 0,0 22 16,0-22-16,0 22 0,21-22 16,-21 22-16,0-22 0,0 0 0,22 22 15,-22-22-15,0 0 0,0 1 0,0-1 16,0 0-16,0 1 0,0-1 15,0 0-15,0 1 0,-22-1 0,22 0 16,0-20-16,0 20 0,-21 0 0,0-21 16,0 1-16,21 20 15,0-21-15,0 0 0,-21 22 0,21-22 16,-21 0-16,21 0 0,-22 21 0,22-20 16,0-1-16,-21 21 0,21 0 15,0-20-15,-21-1 0,21 0 16,0 0-16,0 0 0,0 0 0,0 1 15,-21-1-15,21 0 16,-21-21-16,21 21 16,0 0-16,-21-21 15,21 21-15,-22-21 16,22 22 0,-21-22-16,0 0 0,0 0 15,0 0 1,0 0-16,-1 21 0,1-21 0,0 0 15,0 0-15,0 0 0,0 0 0,-1 0 16,1 0-16,0 0 0,0 0 0,0 0 16,0 0-16,-1 0 0,1 0 15,-21 0-15,21 0 0,0 0 16,-1 0-16,-20 0 0,0 0 0,21 0 16,-22 0-16,-20 0 0,20 0 0,-20 0 15,-1 0-15,1 0 0,-1 0 16,-20 0-16,20 0 0,-20 0 0,20-21 15,1 21-15,-64 0 16,84 0-16,-20 0 0,20 0 0,1 0 16,0 0-16,-1 0 0,1 0 15,0-22-15,-1 22 0,1 0 0,0 0 16,-22 0-16,1 0 0,-1 0 0,-20 0 16,20 0-16,1 0 0,-22 0 0,21 0 15,-20 0-15,20 0 0,1 0 16,-1 0-16,1 0 0,20 0 0,-20 0 15,21 0-15,-22 0 0,22 0 0,-1 0 16,1 0-16,0 0 0,-1 0 16,1 0-16,0 0 0,-1 0 0,1 0 15,0 0-15,-1 0 0,1 0 16,0 0-16,-43 0 0,43 22 16,-1-22-16,22 0 0,-21 0 15,21 0-15,-22 0 0,22 0 0,-21 0 16,21 0-16,0 0 0,-1 0 0,-20 0 15,21 0-15,0 0 0,0 0 16,-1 0-16,1 21 0,-42-21 16,42 0-16,-1 0 0,-20 0 0,21 0 15,-21 0-15,20 0 0,-20 0 16,21 0-16,-21 0 0,20 0 0,-20 0 16,0 0-16,21 0 0,-22 0 15,22 0-15,-21 0 0,21 0 0,-1 0 16,-20 0-16,21 0 0,0 0 15,-22 0-15,22 0 0,0 0 0,-21 0 16,21 0-16,-1 0 0,-20 0 0,21 0 16,-21 0-16,20 0 0,-20 0 15,21 0-15,0 0 0,0 0 0,-1 0 16,-20 0-16,21 0 16,21-21-16,-21 21 15,0 0-15,21-22 0,-22 22 0,22-21 16,0 0 15,-21 21 32,0 0-48,21-21 32</inkml:trace>
  <inkml:trace contextRef="#ctx0" brushRef="#br0" timeOffset="4647.35">3281 7006 0,'0'0'0,"-21"0"0,-1 0 0,1 0 16,0 0-16,0 0 15,0 0-15,0 0 16,-1 0-16,22 21 47,22-21-47,-1 0 15,0 0-15,0 0 0,0 0 16,22 22-16,-22-22 0,21 0 0,0 0 16,-20 0-16,20 21 0,21-21 0,-20 0 15,20 0-15,-20 0 0,20 0 16,1 0-16,-22 21 0,21-21 16,22 0-16,-21 0 0,20 0 0,1 0 15,0 0-15,20 0 0,22 0 16,-21 0-16,21 0 0,0 0 0,0 21 15,0-21-15,21 0 0,-21 21 16,22-21-16,-22 0 0,21 21 0,-21-21 16,0 0-16,-21 22 0,21-22 0,-22 0 15,1 21-15,0 0 0,0-21 16,0 0-16,0 0 0,-22 21 0,1-21 16,0 0-16,-1 21 0,1-21 0,0 0 15,-1 0-15,1 0 16,0 21-16,-22-21 0,22 0 0,-22 0 15,1 0-15,-1 0 0,-20 0 0,20 0 16,-21 0-16,1 0 0,-22 0 16,21 0-16,-21 0 0,1 0 0,-1 0 15,0-21-15,0 0 16,-21 0 0,0 0-16,0 0 15,-21-1 1,0 1-1,0 0 1,-1 21-16,1 0 0,0 0 16,0-21-16,0 21 0,0 0 0,-1 0 15,1 0-15,0-21 0,0 21 0,0 0 16,0 0-16,-1 0 0,1 0 16,0 0-16,0 0 15,42 0 16,0 0-31,0 0 0,22 0 16,-22 0-16,0 0 0,0 0 16,0 21-16,1-21 0,20 0 0,-21 0 15,0 0-15,0 0 0,1 21 16,-1-21-16,0 21 16,-21 0-16,0 1 15,0-1-15,0 0 0,0 0 16,-21 0-16,0 0 0,-1 1 15,1 20-15,0-21 0,0 21 0,0-20 16,0 20-16,-1-21 0,1 0 16,0 0-16,0 1 0,0-1 0,21 0 15,-21 0-15,21 0 0,0 0 16,0-42 46,21 0-62,21 0 16</inkml:trace>
  <inkml:trace contextRef="#ctx0" brushRef="#br0" timeOffset="5444.91">8996 7176 0,'0'0'0,"0"-22"0,0 1 16,0 0-16,0 0 16,0 0-16,0 0 15,21 21-15,0 0 16,0 0-16,0-22 0,1 22 0,-1 0 15,0 0-15,0 0 0,0 0 16,0 0-16,1 0 0,-1 0 0,0 0 16,-21 22-16,21-22 0,-21 21 0,21-21 15,-21 21-15,0 0 0,0 0 16,0 0-16,0 22 0,0-22 16,0 0-16,0 0 0,-21 0 0,0 1 15,0-1-15,21 0 0,-21 0 16,-1 0-16,-20 22 0,21-22 15,0 0-15,0-21 0,-1 21 0,1-21 16,21 21-16,-21-21 0,21 21 16,21-42 31,0 21-47,-21-21 0,22 0 15,-1 21-15,0-21 0,0 0 16,0-1-16,0 1 0,22-21 15,-22 21-15,0-22 0,21 22 0,1-21 16,-22 21-16,21-22 0,-21 22 0,22 0 16,-22 0-16,21 0 0,-21 0 15,1-1-15,-1 1 0,0 0 0,0 0 16,0 21-16,-21-21 16,-21 21 15,0 21-31,21 0 15,-21 0-15,0-21 0,-1 21 16,1 1-16,0 20 0,21-21 16,-21 0-16,0 0 0,0 22 0,-1-22 15,1 0-15,21 21 0,0-20 16,0-1-16,0 0 0,0 0 0,0 21 16,0-20-16,0-1 0,0 0 15,0 0-15,21 0 16,1-21-16,-1 0 0,0 0 0,21 0 15,-21 0-15,1 0 0,-1 0 16,0 0-16,0 0 0,0-21 16,0 21-16,1-21 0,-1 0 15,0 21-15,0-21 0,0-1 0,0 1 0</inkml:trace>
  <inkml:trace contextRef="#ctx0" brushRef="#br0" timeOffset="6492.81">10033 1545 0,'-21'0'0,"0"0"15,21 21 17,0 1-32,0-1 0,0 0 15,0 21-15,0-21 0,0 22 0,0-1 16,0-21-16,0 22 0,0-1 16,0 21-16,0-20 0,0-1 0,0 22 15,21-22-15,-21 21 0,21 1 16,-21 84-16,0-84 0,21 20 15,-21-20-15,0 20 0,21-20 16,-21-1-16,0 22 0,0-21 16,0-1-16,0 1 0,0-1 0,0 1 15,0-1-15,0-21 0,0 22 0,0-1 16,-21 1-16,0-22 0,0 22 16,0-22-16,21 0 0,-22 22 0,1-22 15,0 22-15,0-22 0,0 0 16,21 22-16,-21-22 0,-1 22 0,1 20 15,0-41-15,21-1 16,0 0-16,0 1 0,0-22 0,0 21 0,0-21 16,0 1-16,0-1 0,0 0 15,0-42 32,0 0-47,0-22 0,0 22 16</inkml:trace>
  <inkml:trace contextRef="#ctx0" brushRef="#br0" timeOffset="7309.73">10054 1545 0,'0'0'0,"-21"21"0,21 1 0,-42-1 15,42 0-15,-22 21 0,1-21 16,0 1-16,0 20 0,0-21 0,-22 21 15,22-20-15,0-1 0,0 21 16,0-21-16,0 0 0,-1 1 16,1-1-16,0 0 0,21 0 15,-21-21-15,21 21 16,-21-21-16,21-21 47,0 0-47,21 21 0,0-21 15,0 0-15,0-22 16,1 1-16,-1 21 0,0 0 0,0-22 16,0 1-16,0 21 0,1-22 15,-22 1-15,21 21 0,0 0 0,0-22 16,0 22-16,0 21 0,1-21 16,-22 0-16,21 21 0,0 0 15,0 0-15,0 0 16,0 0-16,1 0 15,-22 21-15,21 0 0,0 0 0,0 1 16,0 20-16,-21 0 0,21-21 16,1 22-16,-1-1 0,-21 0 0,0-20 15,21 62-15,0-63 16,-21 1-16,0-1 0,0 0 0,0 0 16,0 0-16,0 0 0,0-42 62,0 0-62,0 0 16,21-21-16,0 20 0,1-20 15</inkml:trace>
  <inkml:trace contextRef="#ctx0" brushRef="#br0" timeOffset="8670.51">11366 1228 0,'0'0'15,"-21"-21"-15,21-22 16,0 22-16,0 0 0,0 0 16,0-22-16,0 22 0,0 0 15,0 0-15,21 0 0,1 0 16,-1-1-16,-21 1 0,21 0 16,0 21-16,0-21 0,22 21 15,-22-21-15,0 21 16,0 0-16,0 0 0,-21 21 15,21 0-15,-21 0 0,0 0 16,0 1-16,0-1 0,0 21 0,0-21 16,0 22-16,0-1 0,0-21 15,0 21-15,0-20 0,0 20 0,0-21 16,0 21-16,0-20 0,0-1 16,0 0-16,0 0 0,0 0 0,0 0 15,0 1-15,0-1 0,0 0 16,0 0-16,22-21 0,-1 0 15,0 0-15,0 0 16,0 0-16,0 0 0,1 0 16,-1-21-16,0 0 0,21 21 0,-21-21 15,1-1-15,20-20 0,0 21 16,1-21-16,-1 20 0,0-20 0,1 0 16,-1-1-16,0-20 0,-21 21 15,22-1-15,-22 22 0,0-21 16,-21 21-16,0-22 0,0 22 0,21 0 15,-21 0-15,0 0 0,0-1 16,0 44 15,-21-1-31,21 0 16,0 0-16,-21 21 0,21 1 16,-21-1-16,21 0 0,-21 1 0,21-1 15,-22 0-15,22 1 0,0-1 16,0 22-16,-21-22 0,21 0 0,0 1 15,0-1-15,0 21 0,0-20 16,0 20-16,0-20 0,0 20 0,0-21 16,0 22-16,0-22 0,0 1 15,0 20-15,0-21 0,0 1 0,0-1 16,0 0-16,0-20 0,0 20 16,0 0-16,0-21 0,0 22 15,0-22-15,0 21 0,0-21 0,0 1 0,0-1 16,0 0-16,0 0 15,0 0-15,0 0 0,0 1 16,-21-22-16,21 21 0,-21-21 16,0 0-16,0 0 15,-1 0-15,1 0 0,0-21 16,0-1-16,-21 1 16,20 0-16,1 0 0,-21-43 15,21 43-15,0-21 0,-1 0 0,22-1 16,0 1-16,0 0 0,0-1 15,0-20-15,0 20 0,22-20 16,-22 21-16,42-22 0,-21 22 16,0-22-16,0 22 0,43-43 15,-22 64-15,-21-21 0,22 21 16,-1-1-16,-21 1 0,22 0 0,-22 0 16,21 0-16,-21 21 0,0-21 15,22-1-15,-22 22 0,0-21 0,0 0 16,0 21-16,1-21 15,-22 42 173,-22-21-110,1 0-78,0 0 16,0 0-16</inkml:trace>
  <inkml:trace contextRef="#ctx0" brushRef="#br0" timeOffset="10611.44">2794 4699 0,'-21'0'16,"0"0"-16,-1 0 16,1 21-1,0-21 1,21 21-1,0 1 17,21-22-32,0 0 0,1 0 15,-1 0 1,21 0-16,-21 0 0,0 0 0,22 0 16,-22 0-16,21 0 0,-21 0 15,22 0-15,-1 0 0,-21 0 0,22 0 16,20 0-16,-21 0 0,1 0 15,20 0-15,-20 0 0,20 0 16,-21 0-16,22 0 0,-22 0 0,22 0 16,-1 0-16,43 0 15,-42 0-15,-22 0 0,21 0 0,-20 0 16,20 0-16,1 0 0,-1 0 16,1 0-16,-1 0 0,1 0 15,-1 0-15,22 0 0,-22 0 0,1 0 16,21 0-16,-22 0 15,1 0-15,-1 0 0,1 0 0,-1 0 16,-21 0-16,22 0 0,-1 0 16,64 0-16,-63 0 0,-1 0 15,1 0-15,-1 0 0,1 0 16,-1 0-16,-20 0 0,20 21 16,-20-21-16,-1 0 0,21 0 0,-41 0 15,20 0-15,0 0 0,1 21 16,-22-21-16,21 0 0,0 0 0,1 0 15,-22 21-15,21-21 0,1 0 16,-1 0-16,21 0 0,-20 21 16,20-21-16,-20 21 0,20-21 15,1 0-15,-22 22 0,21-22 0,-20 0 16,20 21-16,-20-21 0,-1 0 16,-21 0-16,21 21 0,1-21 0,-22 0 15,0 0-15,21 0 0,-20 0 16,-1 0-16,21 0 0,-21 0 0,22 0 15,-22 0-15,21 0 0,0 0 16,1 0-16,-1 0 0,0 0 0,1 0 16,-1 0-16,22 0 0,-22 0 15,0 0-15,1 0 0,-1 0 16,0 0-16,1 0 0,-1 0 16,-21 0-16,21 21 0,-20-21 0,-1 0 15,21 0-15,-21 0 0,0 0 16,1 0-16,-1 0 0,0 0 15,0 0-15,0 0 16,0 0-16,1 0 16,-1 0 15,-21-21 0,-21 21-31,-22 0 0</inkml:trace>
  <inkml:trace contextRef="#ctx0" brushRef="#br0" timeOffset="11309.77">3260 4826 0,'0'0'16,"0"-21"0,0 42 15,0 0-31,0 0 15,0 1-15,0 20 0,-22 0 0,22 1 16,-21-1-16,21 0 0,0 1 16,-21 41-16,21-41 0,0-22 15,-21 21-15,21-21 0,0 22 16,0-22-16,0 0 0,0 0 16,0-42 30,0 0-30,0 0-16,0-1 0,0 1 0,0 0 16,0-21-16,0 21 15,21-22-15</inkml:trace>
  <inkml:trace contextRef="#ctx0" brushRef="#br0" timeOffset="11795.49">3281 4784 0,'0'0'0,"0"21"32,0 0-17,21-21-15,0 0 16,0 21-16,0-21 0,22 0 0,-1 0 16,0 0-16,22 0 0,-1 0 15,1 0-15,-1 0 0,1 0 16,-1 0-16,1 0 0,-1 0 0,-20 0 15,20 0-15,1 0 0,-22 0 16,0 0-16,22 0 0,-22 0 0,1 0 16,-22 0-16,0 0 0,0 0 15,0 0-15,0 0 0,-42 21 47,21 1-47,-21-1 16,21 0-16,-21 0 0,21 0 15,0 22-15,0-22 0,0 0 0,0 21 16,-21-21-16,21 1 0,0-1 16,0 21-16,0-21 0,0 0 0,0 1 15,-21-1-15,21 0 16,0 0-16,0 0 0,-22-21 16,1 21-1,0-21-15,0 0 0,0 0 16,0 0-16,-1 0 0,1 0 15,0 0-15,-21 0 0,21 0 16,-22-21-16,1 21 0,0-21 0,-22 21 16,22-21-16</inkml:trace>
  <inkml:trace contextRef="#ctx0" brushRef="#br0" timeOffset="13307.08">3323 4805 0,'0'-21'0,"0"42"0,0-63 15,-21 42-15,0 0 16,21 21-16,0 0 0,-21 0 0,21 21 15,-22 1-15,1-22 0,21 21 16,-21 22-16,21-22 0,-21 0 0,0 1 16,21-1-16,0-21 0,-21 22 15,21-22-15,0 0 0,0 0 0,0 0 16,0 0-16,21-42 47,0 0-47,0 0 15,0 0-15,0-22 0,-21 22 16,22-21-16,-1 21 0,0-22 16,0 1-16,0 0 0,-21-1 0,21 22 15,-21-21-15,22 21 0,-22 0 16,0 42 0,0 21-16,0-21 15,-22 22-15,1-1 0,21 0 0,0 1 16,-21-1-16,0 0 0,21-21 15,-21 22-15,21-1 0,0-21 16,0 0-16,0 1 0,0-1 16,0 0-16,21-21 31,0-21-31,0 0 16,0-1-16,1 1 0,-1 0 0,-21 0 15,21-21-15,0 20 0,21-20 16,-20 0-16,-1-1 0,0 1 0,21-43 15,-21 43-15,1 21 16,-1 0-16,-21 0 0,0-1 16,0 44-16,0-1 15,0 0-15,-21 21 0,-1 1 16,1-1-16,0 0 0,0 1 16,0-1-16,0 0 0,21-21 0,-22 22 15,22-22-15,-21 0 0,21 21 16,0-20-16,21-22 31,1 0-31,-1 0 0,0-22 16,0 1-16,0 0 0,0 0 15,1-21-15,-1 20 0,0-20 0,0 21 16,0-21-16,0-1 16,1 1-16,-22 21 0,21-22 0,-21 22 15,21-21-15,-21 63 31,0 21-31,0-20 0,0 20 16,0 0-16,-21 1 0,0-1 16,21 0-16,-22-21 0,22 22 0,0-22 15,0 21-15,0-21 0,0 1 16,0-1-16,0 0 16,22-21-1,-1 0-15,-21-21 0,21 0 0,0-1 16,0 1-16,0 0 0,1 0 15,-1-21-15,-21 20 0,21-20 16,0 0-16,0-1 0,0 1 16,1 21-16,-22-21 0,0-1 0,21 22 15,-21 0-15,0 42 16,0 0 0,0 22-16,0-1 0,0-21 15,-21 21-15,21 1 0,-22-1 0,22 0 16,-21-20-16,21 20 0,-21-21 15,21 0-15,0 0 0,0 1 0,0-1 16,21-42 15,0 21-31,1-22 0,-22 1 16,21 0-16,0 0 0,0 0 16,-21 0-16,21-22 0,0 22 15,1-21-15,-1-1 0,-21 22 0,21-21 16,0 21-16,-21 0 0,0-1 15,0 44 1,0-1-16,0 0 16,0 21-16,0 1 0,-21-22 0,21 21 15,-21-21-15,21 22 0,-21-22 16,21 21-16,0-21 0,0 0 0,0 1 16,0-1-16,21-21 46,-21-21-46,21-1 0,0 1 0,-21 0 16,21 0-16,0 0 0,-21 0 16,0-1-16,22-20 0,-22 21 0,21-21 15,-21 20-15,0 1 0,0 0 16,0 0-16,0 0 0,0 42 16,0 0-1,0 0-15,0 0 0,-21 22 0,-1-22 16,22 21-16,-21-21 0,21 1 15,0 20-15,0-21 0,0 0 0,0 0 16,0 1 0</inkml:trace>
  <inkml:trace contextRef="#ctx0" brushRef="#br0" timeOffset="14557.79">7832 1228 0,'-22'0'16,"1"0"-16,0 0 16,0 0-16,-21 0 0,20 21 0,1-21 15,-21 0-15,21 0 16,-22 21-16,22-21 0,0 21 0,-21-21 16,21 0-16,-1 21 0,1-21 15,0 22 1,0-1-16,21 0 15,0 0-15,-21-21 16,21 21-16,-21 0 0,21 1 0,0-1 16,0 0-16,0 0 0,0 21 15,0 1-15,-22-1 0,22 0 0,0 1 16,0 20-16,0-20 0,0-1 16,0 21-16,0-20 0,0 20 0,0-20 15,0-1-15,0 21 0,-21-20 16,21 20-16,0 1 0,0-1 0,0 1 15,0 20-15,0-20 0,-21-1 16,21 1-16,-21-1 0,21 1 16,0 21-16,0-22 0,-21 22 15,21-1-15,-21-20 0,21 21 0,0-22 16,-22 22-16,22-1 0,0-20 16,0-1-16,0 22 0,0-21 0,0-1 15,0 22-15,0-22 0,0 22 0,0-22 16,0 1-16,0-1 0,0 1 15,0-1-15,0 1 0,0-1 0,0 1 16,0-22-16,0 22 0,0-22 16,0 22-16,0-22 0,0 21 15,0-20-15,0-1 0,0 0 0,0 1 16,0-1-16,0 0 0,0 1 0,0-1 16,0 0-16,0-20 0,-21 20 15,21-21-15,0 43 0,-21-64 16,21 21-16,0 0 0,0-42 31,0 0-31,0-22 0,0 22 0,0-21 16,21-22-16,-21 22 0,21-43 0,-21 22 15</inkml:trace>
  <inkml:trace contextRef="#ctx0" brushRef="#br0" timeOffset="15358.89">7810 2328 0,'-21'0'0,"42"0"0,-63 0 0,63 0 46,0 0-46,1-21 16,-1 21-16,21 0 0,0 0 0,1 0 16,-1 0-16,0 0 15,1-21-15,-1 21 0,0 0 0,1 0 16,-1 0-16,0 0 0,1 0 16,-22 0-16,21 0 0,-21 0 0,-42 0 46,0 21-46,0 0 16,21 1-16,-21-22 0,21 21 0,0 21 16,-21-21-16,21 22 15,0-1-15,-22 0 0,22 1 0,0 20 0,0-21 16,0 1-16,0 20 0,0-20 16,0-1-16,0 0 0,0 22 15,0-22-15,0 0 0,0 1 0,0-1 16,0-21-16,0 22 0,0-1 15,0-21-15,0 0 0,0 22 16,0-22-16,0 0 0,0 0 16,0 0-16,-21-21 15,0 0-15,0 0 0,0 0 16,-64 0-16,43 0 0,-1 0 16,-20 0-16,-1 0 0,1 0 15,-1 0-15,1 0 0,-1 0 0,22 0 16,-21 0-16,20 0 0,1 0 15,21-21-15,-22 21 0,22 0 0,0 0 32,21-21-17,0 0 1,0 0-16,0-1 16,21 1-16,-21 0 15,0 0-15</inkml:trace>
  <inkml:trace contextRef="#ctx0" brushRef="#br0" timeOffset="16446.65">7472 2604 0,'-21'-22'0,"42"44"0,-64-44 0,22 1 15,0 0-15,21 0 16,0 0-16,21 0 15,22-1-15,-22 1 0,21 21 16,0-21-16,1 0 0,20 0 16,1 21-16,-1-21 0,-20 21 0,20 0 15,1-22-15,-1 22 0,-21 0 16,1 0-16,-1 0 0,-21 0 0,0 0 16,-42 22-1,-21-1-15,0 0 16,-22-21-16,1 21 0,-1 0 15,1 0-15,-1 1 0,1-1 16,-1 0-16,1 0 0,-1-21 0,22 21 16,21-21-16,-1 21 0,1-21 15,42 0 1,1 0-16,20 0 0,21 0 16,-20 0-16,20 0 0,1 0 15,-1 0-15,1 0 0,-1 0 0,1 0 16,-1 0-16,-20 0 0,-1 0 15,-21 0-15,0 22 0,-42-1 16,0-21-16,-21 21 16,-22-21-16,1 21 0,-1 0 15,-21-21-15,22 21 0,-22-21 16,22 22-16,-1-22 0,22 21 0,-22-21 16,43 0-16,-21 0 0,21 21 0,42-21 31,0 0-31,21 0 0,1 0 15,-1 0-15,22 0 0,-1 0 16,1 0-16,-1 0 0,1 0 0,-1 0 16,-21 0-16,22 0 15,-43 0-15,21 0 0,-42 21 0,-21 0 16,0-21 0,-21 21-16,-1-21 0,-20 22 0,-1-22 15,-20 21-15,20-21 0,1 21 16,-1-21-16,-42 0 0,64 21 15,0-21-15,21 0 0,21 21 16,42-21 0,-21 0-16,43 0 0,-22 0 15,21 0-15,1 0 0,-1 0 0,1 0 16,-1 0-16,64 0 16,-63 0-16,-22 0 0,1 0 15,-22 0-15,0 21 0,-21 1 0,-21-22 16,0 21-16,-22-21 15,1 21-15,0-21 0,-22 21 0,1-21 16,-1 21-16,1-21 0,-1 0 16,1 21-16,20-21 0,1 0 0,21 22 15,0-22-15,42 0 16,21 21 0,0-21-16,1 0 0,20 0 15,1 0-15,-1 0 0,1 0 0,-1 0 16,1 0-16,-22 0 0,22 0 15,-43 0-15,21 0 0,-21 0 16,-21 21-16,-21-21 16,0 21-16,-21-21 0,-1 21 15,1-21-15,0 21 0,-85 1 16,84-22-16,1 0 0,0 21 16,20-21-16,1 0 0,21 21 0,21-21 15,1 0 1,-1 21-16,21-21 0,0 0 0,1 0 15,-1 0-15,0 21 0,1-21 16,-1 0-16,0 0 0,-20 0 0,20 21 16,-21-21-16,0 0 15,-21 22-15,0-1 0</inkml:trace>
  <inkml:trace contextRef="#ctx0" brushRef="#br0" timeOffset="43766.9">5609 10732 0,'0'-22'15,"0"1"1,0 0 0,-21 21-16,21-21 15,-21 21-15,21-21 16,0 0-16,-21 21 31,21 21-15,0 0-1,0 21-15,0-21 16,0 1-16,0 20 0,0-21 0,0 21 16,0-20-16,21 20 0,-21 0 15,21 1-15,0 20 0,-21-21 0,0 22 16,0-1-16,21-20 16,-21 20-16,21 1 0,-21-22 0,0 22 0,0-1 15,0-21-15,0 22 0,0-1 0,22-20 16,-22 20-16,0 1 15,0-1-15,0 1 0,0 42 16,0-43-16,0 1 0,0-22 16,0 21-16,0-20 0,0-1 0,0 0 15,0 1-15,0-22 0,0 21 0,0-21 16,0 1-16,0-1 0,0 0 16,0 0-16,0 0 0,0-42 31,0 0-31,0 0 15,0 0-15,0-1 0</inkml:trace>
  <inkml:trace contextRef="#ctx0" brushRef="#br0" timeOffset="45105.22">5651 10689 0,'0'0'0,"-21"0"16,0 0-16,21-21 0,-21 21 15,0 0 1,42 0 15,0 0-31,0 0 16,0 0-16,22 0 0,-22 0 16,21 0-16,1 21 0,-1-21 0,0 0 15,1 0-15,20 0 0,1 21 16,-22-21-16,21 0 0,22 22 15,-21-22-15,20 21 0,22-21 16,-21 0-16,21 21 0,-22-21 0,22 0 16,0 0-16,-21 0 0,20 0 15,1 0-15,21 0 0,0 0 0,0 0 16,0 0-16,0 0 0,-21 0 0,21 0 16,0 0-16,-21 0 0,21 0 15,-21 21-15,0-21 0,-1 0 0,1 0 16,-21 0-16,0 0 0,-22 21 15,1-21-15,-1 0 0,-21 0 16,1 0-16,41 0 0,-41 0 16,-1 0-16,-21 0 0,22 0 15,-22 0-15,21 0 0,-21 0 0,0 0 16,1 0-16,-1 0 0,0 0 16,0 0-16,-21 21 0,21-21 0,-21 22 15,0-1 1,0 0-16,0 0 15,-21 0-15,0 0 0,21 1 0,-21-1 16,0 21-16,-1-21 0,1 22 16,21-1-16,-21 0 0,0 22 15,0-22-15,0 22 0,-1-22 0,1 21 16,21-20-16,0 20 0,0-20 16,0 20-16,0 1 0,0-1 0,0 1 15,21-1-15,1 1 0,-1-1 16,-21 1-16,21-1 0,0 1 0,-21-1 15,21 1-15,-21-1 0,21 1 0,-21-1 16,0 1-16,22-1 0,-22-21 16,0 22-16,0-1 0,0 1 0,0-22 15,0 22-15,0 20 0,0-41 16,0-1-16,0-21 0,0 22 16,0-22-16,0 0 0,0 0 0,0 0 15,-22-21 16,1 0-15,0 0-16,0 0 0,0 0 0,-22-21 16,22 21-16,-21-21 0,21 21 15,-22 0-15,22 0 0,-21 0 0,21-21 16,-22 21-16,1 0 0,0 0 0,21 0 16,-22 0-16,-20 0 0,20 0 15,1 0-15,-21 0 0,-1 0 0,1 0 16,-1 0-16,1 0 0,-22 0 0,21-21 15,-20 21-15,-1 0 16,22 0-16,-22 0 0,0 0 0,22 0 16,-22 0-16,-42 0 0,64 0 15,-1-22-15,1 22 0,-1 0 16,1 0-16,-22 0 0,21 0 0,1 0 16,-1 0-16,-20 0 0,-1 0 0,22 0 15,-22 0-15,21 0 0,-20 0 16,20 0-16,-20 0 0,20-21 0,22 21 15,-22 0-15,1 0 0,20 0 16,1 0-16,0 0 0,-1 0 0,1 0 16,0 0-16,21 0 0,-22 0 0,1 0 15,0 0-15,20-21 16,-20 21-16,0 0 0,-1-21 0,1 21 16,0 0-16,-1 0 0,1 0 0,0 0 15,-22-21-15,22 21 0,0 0 16,-1 0-16,22 0 0,-21 0 0,21-21 15,-1 21-15,1 0 0,0 0 16,21-22 31,0 1-31,21 0-1</inkml:trace>
  <inkml:trace contextRef="#ctx0" brushRef="#br0" timeOffset="45631.22">5821 12721 0,'0'-21'16,"0"42"-16,-21-42 0,-1 21 0,1-21 16,0 21-16,0-21 15,21 0-15,21-1 47,0 22-47,22 0 0,-22 0 16,21 0-16,0 0 0,1 0 15,20 0-15,-20 0 0,41 0 0,-20 0 16,20 0-16,22 22 0,0-22 0,0 0 16,21 21-16,0-21 0,0 0 15,0 0-15,21 21 0,-21-21 16,21 0-16,-21 0 0,21 0 16,106 0-16,-105 0 0,-22 0 15,21 0-15,-21 0 0,0 0 0,0 0 16,0 0-16,-21 0 0,-22 0 15,22 0-15,-42 0 0,-1 0 0,1 0 16,-22 0-16,-21 0 0,21 0 0,-20 0 16,-1 0-1,-42 0 32,-1 0-47,1 21 0,0 0 16,-21-21-16,-1 21 0,1 1 15</inkml:trace>
  <inkml:trace contextRef="#ctx0" brushRef="#br0" timeOffset="46079.18">6879 12806 0,'0'0'0,"-21"0"0,21 21 15,-21 0 1,21 0-16,-21 1 0,21 20 0,0-21 16,-22 21-16,22 1 0,0-1 15,0 0-15,0 1 0,0-1 0,0 0 16,0 22-16,0-22 0,0-21 15,0 1-15,0-1 0,0 0 16,22-21 0,-1 0-16,0-21 15,-21 0-15,0-1 0,21 1 16,0 0-16,-21 0 0</inkml:trace>
  <inkml:trace contextRef="#ctx0" brushRef="#br0" timeOffset="46499.45">6900 12827 0,'0'0'0,"21"0"0,1-21 0,20 0 16,0 21-16,-21 0 16,22 0-16,20 0 0,-20-21 0,20 21 15,1 0-15,20 0 0,-20 0 16,20 0-16,1 0 0,-21 0 0,105 0 15,-106 0-15,1 0 16,-1 0-16,-20 0 0,-1 0 16,-21 0-16,22 0 0,-22 0 0,0 0 15,0 0-15,-21 21 16,21 0-16,-21 0 16,0 0-16,21 0 0,-21 1 0,0-1 15,22 0-15,-22 0 0,0 0 16,0 22-16,0-22 15,0 0-15,0 0 0,0 21 16,0-20-16,-22-22 0,1 21 16,-21 0-16,21 0 0,-22-21 15,1 21-15,-21-21 0,-1 0 0,1 0 16,-1 21-16,-21-21 0,22 0 0,-85 0 16,84 0-16,1 0 15,-1 0-15,1-21 0,20 21 0,1-21 16,21 0-16,0 0 0</inkml:trace>
  <inkml:trace contextRef="#ctx0" brushRef="#br0" timeOffset="46746.31">7091 12742 0,'0'-21'0,"0"42"0,0-21 31,0 22-31,0-1 0,0 0 0,0 0 16,0 21-16,-21-20 0,-1 20 0,1 0 15,-21-21-15,21 22 0,0-22 16,-1 21-16,-20-21 0,21 1 0,0 20 16</inkml:trace>
  <inkml:trace contextRef="#ctx0" brushRef="#br0" timeOffset="46954.3">7472 12933 0,'0'0'0,"-21"21"0,-1 21 16,1-20-16,-21 20 0,21-21 0,0 21 15,-22-20-15,22-1 0,0 0 0,0 0 16,21 0-16,21-21 16,0 0-1,0-21-15,0 0 0,22 0 16,-22 0-16,21-1 0</inkml:trace>
  <inkml:trace contextRef="#ctx0" brushRef="#br0" timeOffset="47096.82">7768 12827 0,'-21'64'16,"21"-43"-16,-42 21 0,20-21 16,1 22-16,0-1 0,-21-21 15,21 21-15,-22 1 0,1-1 0,21 0 16,0-20-16,-43 41 16,43-42-16,0 0 0,21 1 0</inkml:trace>
  <inkml:trace contextRef="#ctx0" brushRef="#br0" timeOffset="47370.22">7599 13801 0,'21'0'0,"-42"0"0,42 21 0,0-21 16,0 21-16,0-21 0,1 21 0,-1 0 16,0-21-16,0 22 0,21-22 15,-20 21-15,20-21 0,-21 0 0,0 21 16,0-21-16,22 21 0,-22-21 16,0 0-16,0 0 0,0 0 15,-21-21 1</inkml:trace>
  <inkml:trace contextRef="#ctx0" brushRef="#br0" timeOffset="47559.11">8128 13758 0,'0'0'0,"-21"0"32,0 22-32,-1-22 15,1 21-15,0 0 0,-21 0 0,21 0 16,-1 0-16,-20 1 0,21-22 15,0 21-15,0 0 0,-1 0 0,1 0 16,0-21-16,0 21 0,0-21 16,0 0-16,-1 0 0,1 0 0,0 0 15</inkml:trace>
  <inkml:trace contextRef="#ctx0" brushRef="#br0" timeOffset="48359.29">11811 10859 0,'0'0'15,"-21"-22"-15,21 1 0,-21 0 0,-1 0 16,1 21-16,0 0 15,0 0-15,0 0 16,0 0-16,21 21 16,0 21-16,-22-20 0,22 20 0,0 0 15,0 22-15,0-1 0,0 22 0,0 63 16,22-63-16,-1 21 16,-21-22-16,0 1 0,21 21 0,-21-22 15,21 22-15,-21-21 0,0 21 0,0-22 16,21 1-16,-21 0 0,21-1 0,1-20 15,-22 21-15,21-22 0,0 1 16,-21-1-16,21 1 0,0-22 16,-21 21-16,21-20 0,-21-1 0,22-21 15,-22 0-15,21 1 0,-21-1 0,0-42 32,0-1-32,0 1 0,0 0 0,0-21 15,0-1-15,0 1 0</inkml:trace>
  <inkml:trace contextRef="#ctx0" brushRef="#br0" timeOffset="49187.72">11917 10943 0,'0'0'0,"0"-21"0,-21 0 16,-1 21-16,22-21 0,-21 21 16,0 0-16,21-21 0,21 21 31,22 0-15,-1 0-16,0-22 0,22 22 0,20 0 15,-20 0-15,42 0 0,-22-21 16,22 21-16,21 0 0,0 0 15,21-21-15,-21 21 0,22 0 0,-1 0 16,0 0-16,0 0 0,0 0 0,-21 21 16,0-21-16,0 0 0,0 21 15,0-21-15,-21 0 0,0 0 0,0 22 16,0-22-16,-1 0 0,-20 0 0,0 0 16,-1 21-16,-20-21 0,-1 0 15,1 0-15,-1 21 0,-20 0 0,-22-21 16,21 21-16,-21 0 0,1-21 15,-22 22-15,0-1 0,0 0 16,0 21-16,0-21 0,0 1 0,0 20 16,0-21-16,0 21 0,0 1 0,0-1 15,0 0-15,0 1 0,0-1 16,0 22-16,0-22 0,0 21 0,21 1 16,0-1-16,0 22 0,-21-21 0,21 20 15,0 1-15,-21 0 0,0-1 16,0-20-16,0 20 0,0-20 0,0 21 15,0-22-15,-21 22 0,0-22 0,0 1 16,0-1-16,0-20 0,-1 20 0,1-21 16,0 22-16,0-22 0,0 1 15,21-22-15,0 21 0,-21-21 0,21 0 16,-22 1-16,22-1 0,-21 0 16,0 0-16,0-21 15,0 0-15,-22 21 0,22-21 16,-21 0-16,0 0 0,-1 0 0,1 0 15,-22 0-15,1 0 0,-1 0 0,1 0 16,-1 0-16,-20 0 0,-1 0 0,0 0 16,1 0-16,-1 0 0,-21 0 15,22 0-15,-22 0 0,-21 0 0,21 0 16,-21 0-16,0 0 0,0-21 0,0 21 16,-21 0-16,21 0 0,0-21 0,0 21 15,0 0-15,21 0 16,0 0-16,0 0 0,22 0 0,20-21 15,1 21-15,-1 0 0,22-21 0,-1-1 16,22 22-16,0-21 0,0 0 0,21 0 16,0 0-16,0 0 0,0-1 15,21 1-15,0 0 0</inkml:trace>
  <inkml:trace contextRef="#ctx0" brushRef="#br0" timeOffset="49707.65">14563 10795 0,'-22'0'0,"44"0"0,-44-21 16,22 42 15,0 0-31,0 0 0,0 22 0,0-1 15,0 0-15,0 1 0,-21 20 16,21 1-16,0-1 0,-21 22 0,21-22 16,0 22-16,0 21 0,0-21 0,0 20 15,0 107-15,0-106 16,0 21-16,0-21 0,0 0 0,0-22 16,0 22-16,0 0 0,0-21 0,0-22 15,0 22-15,0-22 0,-21 1 16,0-22-16,0 0 0,-1 1 15,1-1-15,0 0 0,21 1 16,-21-22-16,21 0 0,-21-21 16,21-21-1,0 0 1,0 0-16,21-22 0,0 22 0</inkml:trace>
  <inkml:trace contextRef="#ctx0" brushRef="#br0" timeOffset="50305.1">14859 11388 0,'0'-43'15,"21"22"-15,0 21 16,0 0-16,1-21 0,20 21 16,-21 0-16,21-21 0,1 21 0,-22-21 15,21 21-15,1 0 0,-1-21 16,0-1-16,1 22 0,-1-21 16,-21 21-16,0 0 0,0 0 0,1 0 15,-22 21 16,-22-21-31,1 43 0,21-22 0,-21 0 16,21 64-16,-21-43 16,21-21-16,-21 22 0,21-1 15,0 0-15,0 1 0,0-1 0,0 0 0,0-21 16,0 22-16,0-1 0,0-21 16,0 22-16,-21-22 0,21 21 0,0-21 15,0 22-15,-22-22 0,22 0 16,0 21-16,0-21 0,0 1 0,-21-1 15,0 0-15,0-21 16,21 21-16,-21-21 0,0 0 16,-1 0-16,1 0 0,-21 0 15,21 0-15,-22-21 0,22 21 16,-21-21-16,0 21 0,20-21 0,-20-1 16,0 22-16,21-21 0,-22 0 0,22 21 15,0-21-15,0 21 0,0 0 16,-1-21-16,22 0 15,0-1-15,-21 22 0,21-21 16,0 0-16,0 0 0,0 0 0,0 0 16,0-1-16,21 1 0,-21 0 15</inkml:trace>
  <inkml:trace contextRef="#ctx0" brushRef="#br0" timeOffset="50841.55">14817 11578 0,'21'0'0,"-42"0"0,42-21 0,-21 0 16,21 0-16,-21 0 0,0-1 0,21 1 16,0 21-16,0-21 0,1 0 0,-1 21 15,0 0-15,0 0 16,-21 21 0,0 0-16,0 22 0,0-22 0,0 21 15,-21 0-15,0-20 0,0 20 16,-22 0-16,22-21 0,-21 22 0,21-1 15,-22-21-15,22 22 0,-21-22 0,21 0 16,21 0-16,0 0 0,0 0 16,21-21-1,0 0-15,0 0 16,0-21-16,0 0 0,22 0 16,-22 0-16,21 0 0,-21-1 15,22 1-15,-22 0 0,21 0 0,1 0 16,-22 21-16,0-21 0,21 21 0,-63 21 31,-21-21-15,21 21-16,-22 0 0,1-21 0,0 21 15,-1 0-15,1-21 0,0 22 16,20-1-16,1-21 0,21 21 16,21-21-16,22 0 15,-22 0-15,21 0 0,1 0 16,-1 0-16,0-21 0,1 21 0,-1 0 15,0 0-15,1 0 0,-22 0 0,0 0 16,0 0-16,-21 21 16,0 0-16,-42-21 0,21 21 15,-22 0-15,1 1 0,0 20 0,-22-21 16,1 0-16,-1 0 0,1 22 0,-22-22 16,-21 21-16</inkml:trace>
  <inkml:trace contextRef="#ctx0" brushRef="#br0" timeOffset="51482.5">8213 13547 0,'0'21'16,"0"0"-1,0 0 1,-22-21 62,1 0-62,0 0-16</inkml:trace>
  <inkml:trace contextRef="#ctx0" brushRef="#br0" timeOffset="51923.56">7916 13737 0,'0'0'16,"0"21"-16,-21-21 15,21 22-15,0-1 47,0 0-31,0 0-16,21 0 0,-21 0 15,21 1-15,1-1 16,-22 0-16,0 0 16,21 0-16,-21 0 0,0 1 0,21-1 15,-21 0-15,0 0 0,0 0 0,21 0 16,-21 1-16,21-22 15,0 0 1,1-22 0,-22 1-16,0 0 0,21 21 0,0-21 15,0 0-15,-21 0 0,21-1 16,0 1-16,22-21 0,-22 21 0,21-22 16,1 22-16,-1-21 0,0 0 0,22-1 15,-1 1-15,1 0 0,20 20 16,-20-20-16,-1 21 0,1-21 0,-1 20 15,-20 1-15,-1 0 0,0 0 16,-20 0-16,-1 21 0,0-21 0,0 21 16,-21-22-16,21 22 0</inkml:trace>
  <inkml:trace contextRef="#ctx0" brushRef="#br0" timeOffset="52799.07">16319 11959 0,'0'21'16,"0"1"0,-21-1-1,21 0-15,0 0 0,0 0 16,0 0-16,0 22 0,0-22 15,0 0-15,0 0 0,0 0 16,0 1-16,0-1 0,0 0 0,0 0 16,21-21 15,1 0-31,-1 0 0,0-21 16,0 21-16,0-21 0,22 0 0,41-43 15,-63 43 1,22 0-16,-22 0 0,21-1 0,1-20 15,-22 21-15,21 0 0,-21 0 16,22 21-16,-22-22 0,21 22 0,-21 0 0,0 0 16,1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7T03:50:16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3387 720 0,'0'-21'0,"0"-22"15,0 22 1,0 0-16,0 0 0,0 0 16,0 63 15,-22-21-16,22 21-15,0 1 0,0-1 16,-21 0-16,21 22 0,0-1 0,0 1 16,-21-1-16,0 1 0,0-1 15,0 1-15,-1-1 0,1-20 0,0 20 16,0-20-16,0-1 0,0 0 16,-1 43-16,22-64 15,-21 0-15,21 0 0,0 1 16,0-1-16,21-42 15,-21-1 1,22 1-16,-1 0 0</inkml:trace>
  <inkml:trace contextRef="#ctx0" brushRef="#br0" timeOffset="311.08">3704 1228 0,'0'0'0,"0"21"0,0 0 0,0 0 16,21 0-1,0-21-15,1 0 0,-1 0 16,0 0-16,0 0 0,0 0 16,0-21-16,1 21 0,-22-21 15,0 0-15,0 0 16,0 0-16,-22 21 0,1-22 15,0 22-15,0 0 16,0 0-16,0 0 0,-1 0 0,1 0 0,0 0 16,0 0-1,21 22-15,0-1 16</inkml:trace>
  <inkml:trace contextRef="#ctx0" brushRef="#br0" timeOffset="979.65">5482 995 0,'0'-21'0,"0"42"0,0-63 16,0 20 0,0 1-1,21 21-15,0-21 0,1 0 0,-1 21 16,0-21-16,0 0 0,0-1 15,0 1-15,1 0 0,-1 0 0,0 0 16,0 0-16,0-1 16,-21 1-16,0 0 0,0 0 0,-21 0 15,0 21-15,0 0 16,-22 0-16,1 0 0,0 0 0,-22 0 16,22 21-16,-22-21 0,22 21 15,-21 0-15,20 22 0,1-22 0,0 0 16,20 0-16,1 21 0,21-20 15,0-1-15,0 21 0,0-21 0,21 22 16,22-22-16,-22 0 16,21 21-16,1-21 0,-1 22 0,0-22 15,22 21-15,-22-21 0,0 1 0,1 20 16,-1-21-16,-21 0 0,0 0 16,1 1-16,-22-1 0,0 0 15,0 0-15,0 0 0,-22 0 0,-20 1 16,0-22-16,-1 21 0,1-21 15,-21 0-15,20 0 0,-20 21 0,20-21 16,-20 0-16,21 0 0,-1 0 0,1 0 16,0-21-16,20 0 0,-20 21 15,21-22-15,21 1 0,-21 0 16,21 0-16,0 0 16,0 0-16,21-1 0,0 1 15,0 21-15,22-21 16,-22 21-16,0-21 0,21 21 0,-21-21 15</inkml:trace>
  <inkml:trace contextRef="#ctx0" brushRef="#br0" timeOffset="1268.48">6181 995 0,'0'0'0,"-43"-21"16,22 21-16,0 0 0,0 0 0,0 0 16,-1 21-16,-20 0 0,21 0 15,0 0-15,0 1 0,21-1 0,-22 21 16,22 0-16,-21-20 0,21 20 16,0-21-16,0 0 0,0 22 0,21-22 15,1 0-15,-1 0 0,0 0 16,0 0-16,0 1 0,0-22 0,1 21 15,20-21-15,-21 0 0,0 0 16,0 0-16,1 0 0,-1 0 0,0 0 16,0-21-16,0-1 0</inkml:trace>
  <inkml:trace contextRef="#ctx0" brushRef="#br0" timeOffset="1664.25">6392 1101 0,'0'-21'0,"0"-22"16,21 43 0,1 0-1,-1 0-15,0 0 16,0 0-16,0 21 0,-21 1 0,21-1 16,1 0-16,-1 0 0,-21 21 15,0-20-15,21 20 0,-21-21 16,21 0-16,-21 22 0,0-22 0,0 0 15,0 0-15,0 0 0,0 0 16,0 1-16,0-1 0,-21-21 0,0 0 16,21 21-16,-21-21 15,21-21 1,0 0-16,0-1 16,0 1-16,0 0 0,0 0 0,0 0 15,21 0-15,0-22 0,-21 22 0,21-21 16,0 21-16,0-1 15,-21 1-15,22 0 0,-1 0 0,0 0 16,0 21-16,0 0 16,0 0-16,1 0 15,-1 0 1</inkml:trace>
  <inkml:trace contextRef="#ctx0" brushRef="#br0" timeOffset="2084.31">7239 1016 0,'0'0'0,"-21"0"0,0 0 0,-1 0 16,1 21-16,0 0 16,0 1-16,0-1 0,0 21 15,-22-21-15,22 22 0,0-22 16,0 21-16,0-21 0,-22 22 0,43-22 15,-21 0-15,21 0 0,0 21 16,0-20-16,21-1 0,0 0 16,1-21-16,-1 0 0,0 0 0,21 0 15,-21 0-15,22 0 0,-22 0 16,21 0-16,-21-21 0,1 0 0,20 21 16,-21-22-16,0-20 15,0 21-15,22-43 0,-43 22 16,0 0-16,0-1 0,0 1 15,0 21-15,0-21 0,0-1 0,-21 22 16,-1 0-16,1 0 0,0 21 16,0 0-16,0 0 0,0 0 0,-1 0 15,22 21-15,-42 0 16,42 0-16,-21 0 0,21 1 0,0-1 16,0 0-16,0 0 15,0 0-15,21-21 0</inkml:trace>
  <inkml:trace contextRef="#ctx0" brushRef="#br0" timeOffset="2395.64">7874 677 0,'0'0'0,"0"-21"0,-21 21 31,0 21-31,21 1 16,-22 20-16,1 0 0,0 1 16,0-1-16,21 0 0,-21 1 15,0 20-15,-1-21 0,1 1 0,21-1 16,-21 22-16,0-43 0,21 21 16,0 0-16,-21 1 0,21-22 0,-21 0 15,21 21-15,0-20 0,0-1 16,0 0-16,21-21 15,0 0-15,0 0 16,0 0-16,0 0 0,22-21 0,-22 0 16,21-1-16,-21 1 0,22 0 0</inkml:trace>
  <inkml:trace contextRef="#ctx0" brushRef="#br0" timeOffset="2632.05">8297 741 0,'21'-42'0,"-42"84"16,64-106-16,-43 43 0,21 0 15,-21 0-15,0 42 16,0 0-16,0 0 16,-21 22-16,-1-1 0,1 0 0,0 22 15,0-22-15,21 22 0,-21-1 16,0 1-16,-1-22 0,1 64 16,21-64-16,-21 1 0,21-1 15,-21-21-15,21 21 0,0-20 0,0-1 16,0 0-16,0 0 15,21-21 1,0 0-16,0 0 0,1 0 0,-1-21 16</inkml:trace>
  <inkml:trace contextRef="#ctx0" brushRef="#br0" timeOffset="3077.98">9800 656 0,'0'-21'0,"0"42"0,21-63 0,-21 21 16,0 42-1,0 0 1,-21 21-16,0 1 0,0-1 15,21 0-15,-21 22 0,-1-1 16,1-20-16,0 20 0,21-20 0,-21 20 16,21-21-16,-21 1 0,21-1 15,-21-21-15,21 22 0,0-22 0,0 21 16,0-21-16,0 0 0,0 1 16</inkml:trace>
  <inkml:trace contextRef="#ctx0" brushRef="#br0" timeOffset="3435.95">10160 1058 0,'-21'22'16,"0"-1"-16,-1 0 15,1 0-15,0 0 0,21 0 16,-63 64-16,63-64 15,0 0-15,0 1 0,0-1 0,0 0 16,0 0-16,0 0 16,21-21-16,0 0 0,0 0 0,0 0 15,22 0-15,-22 0 0,21 0 16,-21 0-16,0 0 0,22-21 16,-22 0-16,0 0 0,-21 0 15,0-1-15,21 1 0,-21-21 0,0 21 16,0-22-16,0 22 0,0 0 0,-21 0 15,0 0-15,21 0 0,-21 21 16,0 0-16,-1 0 0,1 0 16,0 0-16,21 21 15,0 0-15,-21 0 0,21 0 16,21 0 0,0-21-16</inkml:trace>
  <inkml:trace contextRef="#ctx0" brushRef="#br0" timeOffset="3751.58">10753 995 0,'0'-21'0,"0"0"16,0 42 0,-22 0-16,22 0 0,-21 21 15,21 1-15,0-1 0,-21 0 16,0 22-16,21-22 0,-21 22 0,21-1 15,-21 1-15,21-1 0,-22 1 16,22-1-16,-21 1 0,21-1 16,-21 1-16,0-1 0,21-20 0,0-1 0,-42 43 15,42-43-15,0-21 16,0 21-16,-22-20 0,22-1 16,-21-21-16,21 21 0,0-42 46,0 0-46,0-1 0,0 1 0,21-21 16,1 21-16,-22-22 0</inkml:trace>
  <inkml:trace contextRef="#ctx0" brushRef="#br0" timeOffset="4012.01">10710 1249 0,'0'-127'16,"0"254"-16,21-275 15,-21 127-15,22 21 0,-1-22 0,0 1 16,21 21-16,-21 0 0,22 0 0,-1 0 16,-21 0-16,22 0 0,-1 0 15,0 21-15,-21 1 0,1-1 0,-1 0 16,-21 0-16,0 0 0,0 0 16,-21 1-16,-1-1 0,1 0 0,-21-21 15,21 21-15,-22 0 16,1-21-16,0 0 0,-1 0 0,1 0 15,0 0-15,21 0 0,-22 0 16,22 0-16,-21 0 0,21 0 0,-1 0 16,1-21-16</inkml:trace>
  <inkml:trace contextRef="#ctx0" brushRef="#br0" timeOffset="4238.97">9631 910 0,'21'0'31,"0"-21"-31,0 21 16,22 0-16,20 0 0,1-21 16,-22 21-16,43 0 0,-22 0 0,1-21 15,-1 21-15,1 0 0,-22 0 16,21 0-16,-20-21 0,-22 21 0,21 0 15,-21 0-15</inkml:trace>
  <inkml:trace contextRef="#ctx0" brushRef="#br0" timeOffset="4583.82">12213 699 0,'0'0'0,"0"-22"0,-21 65 47,0-22-47,21 21 0,-21 1 0,-1-1 15,1 0-15,21 22 0,-21-22 16,0 22-16,0-1 0,0-21 0,21 22 16,-22-22-16,1 1 0,0-1 15,21-21-15,-21 21 0,0 1 16,21-22-16,0 0 0,21-21 31,21 0-31,-21 0 0</inkml:trace>
  <inkml:trace contextRef="#ctx0" brushRef="#br0" timeOffset="4917.1">12488 1143 0,'-21'0'0,"0"21"15,0 0-15,0 1 0,-1-1 0,1 21 16,0-21-16,21 0 0,0 1 15,-21-1-15,21 21 0,0-21 16,0 0-16,0 1 0,21-22 16,0 21-16,0-21 0,1 0 15,-1 0-15,0 0 0,0 0 0,0 0 16,0-21-16,1-1 16,-1 22-16,0-21 0,0 0 0,0-21 15,-21 21-15,0-1 0,0 1 16,0-21-16,0 21 0,0 0 0,0-1 15,-21 22-15,21-21 0,-21 21 16,0 0-16,0 0 0,-1 0 0,1 0 16,0 0-16,0 0 0,0 0 15,0 0-15,-1 0 0,-20-21 0,21 21 16</inkml:trace>
  <inkml:trace contextRef="#ctx0" brushRef="#br0" timeOffset="5112.02">11917 974 0,'21'0'15,"0"0"1,0 0-16,0-21 0,22 21 16,-1 0-16,-21 0 0,22 0 0,-1-22 15,0 22-15,1 0 0,-22-21 16,21 21-16,-21-21 0,22 21 0,-22 0 15,-21-21-15</inkml:trace>
  <inkml:trace contextRef="#ctx0" brushRef="#br0" timeOffset="5935.61">13991 1101 0,'0'-21'15,"21"-1"-15,0-41 16,-21 42-16,22 0 15,-1-22-15,0 22 0,-21-21 0,21 21 16,0-22-16,0 22 0,1 0 16,-22 0-16,0-22 0,21 22 15,-21 0-15,-21 21 16,-1 0 0,1 21-16,0 0 0,0 22 15,0-1-15,21 0 0,-21 22 0,-1-1 16,22 1-16,-21-1 0,21 1 15,0-22-15,0 22 0,-21-22 0,21 0 16,0 1-16,-21-22 0,21 21 16,0-21-16,0 1 0,0-1 15,0 0-15,0-42 32,0 0-17,0-1-15,0-20 0,0 21 16,21 0-16,0-22 0,0 22 15,1 0-15,62-42 0,-63 20 16,22 22-16,20 0 0,-20 0 16,-1 21-16,0 0 0,1 0 0,-1 0 15,0 21-15,1 0 0,-22 0 16,21 0-16,-21 1 0,-21 20 16,0-21-16,0 43 15,0-43-15,-21 0 0,0 0 0,-64 21 16,43-20-16,0-1 0,-22-21 15,22 21-15,-1-21 0,1 21 16,0-21-16,-1 0 0,22 0 0,0 0 16,0 0-16,21-21 15,21 0-15,21 21 16,-20-21-16,-1-1 0,21 22 16,0-21-16</inkml:trace>
  <inkml:trace contextRef="#ctx0" brushRef="#br0" timeOffset="6327.34">14880 1185 0,'0'0'16,"0"22"-1,-21-22 1,21 21-16,-21 0 0,21 0 16,-21 0-16,-1 0 0,22 1 0,0-1 15,0 0-15,0 0 0,0 0 16,0 0-16,0 1 0,0-1 15,22-21-15,20 21 16,0-21-16,-21 0 16,1 0-16,20 0 0,-21 0 0,21-21 15,1 0-15,-22 21 0,21-22 16,-21 1-16,1 0 0,-1 0 0,-21-21 16,0 20-16,0-20 0,0 0 15,-21-1-15,-1 1 0,1 42 16,-21-21-16,21 21 0,0 0 15,-22 0-15,22 0 0,0 0 0,-21 0 16,20 21-16,1 0 0,0 0 0,0 1 16,0-1-16,21 0 15,0 0-15,0 0 0,0 0 16,21-21-16,0 22 16,0-22-16,22 0 0,-22 0 0,21 0 15,0 0-15</inkml:trace>
  <inkml:trace contextRef="#ctx0" brushRef="#br0" timeOffset="6595.3">15727 868 0,'0'0'15,"21"-21"-15,0-22 0,0 22 0,-21 0 16,0 0-16,0 42 16,0 21-1,-21 1-15,21-1 0,-21 0 0,0 1 16,0 20-16,-1-20 15,1-1-15,0 21 0,0-20 0,21-1 16,0 0-16,-21 1 0,21-1 16,0-21-16,-21 0 0,21 22 0,0-22 15,0 0-15,0 0 0,0 0 16,21-21 0,0 0-16,-21-21 15,21 0-15,0 0 0,0 0 16,1-22-16,20 22 0</inkml:trace>
  <inkml:trace contextRef="#ctx0" brushRef="#br0" timeOffset="7739.21">16044 762 0,'0'-21'0,"0"42"0,0-84 16,0 41-16,0 44 16,0-1-1,0 21-15,0 0 0,-21 1 0,0 20 16,0 1-16,21-1 0,-21 1 15,-1-1-15,1-20 0,21 20 0,0-21 16,-21 1-16,21-1 0,0-21 16,0 0-16,0 1 0,0-1 0,0 0 15,0 0-15,21-21 32,0 0-32,-21-21 15,22 21-15,-1-21 0,0 0 16,0-1-16,0 1 0,22-21 0,-22 21 15,21-22-15,-21 22 0,22-21 16,-22 21-16,21 0 0,-21-22 0,0 22 16,1 21-16,-22-21 0,0 42 31,0 0-31,0 0 0,-22 1 0,1-1 16,0 0-16,0 21 0,21-21 15,-21 22-15,0-22 0,21 0 16,0 0-16,0 0 0,0 1 15,0-1-15,0 0 0,0 0 0,21 0 16,0-21 0,21 0-16,-21 0 0,1 0 15,-1-21-15,0 0 0,0 21 0,0-21 16,0 0-16,-21-1 0,0 1 16,0-21-16,0 21 0,0 0 0,0-22 15,0 22-15,-21 0 0,0 0 16,0 0-16,0 21 0,21-22 15,21 22 17,0 0-17,0 0-15,22 0 0,-22 0 0,0-21 16,21 21-16,-21 0 0,1 0 16,-1 0-16,0 0 0,0 0 0,0 21 15,0 1-15,-21-1 0,0 0 16,0 0-16,0 0 0,0 0 15,0 1-15,0-1 0,0 0 16,0 0-16,0 0 0,0 0 16,0 1-16,0-44 62,0 1-46,0 0-16,22 0 0,-1 0 0,0 0 15,0-22-15,0 22 0,22-21 16,-22 21-16,21-1 16,-42 1-16,21 21 0,0 0 15,1 0-15,-22 21 0,21 1 0,-21-1 16,21 0-16,-21 0 0,0 0 16,0 43-16,0-43 0,0 0 15,0 0-15,0 0 0,0 1 16,0-1-16,-21 0 15,0-21 1,-1-21 15,22 0-31,0-1 0,0 1 16,22 0-16,-22 0 0,42 0 0,-21 0 16,21-22-16,1 22 0,-1 0 15,0-21-15,22 20 0,-22 1 16,22 21-16,-22 0 0,0 0 15,1 0-15,-22 21 0,0 1 0,0-1 0,0 0 16,-21 0-16,0 21 16,0-20-16,0 20 0,-21-21 0,21 0 15,-21 0-15,0 22 0,0-22 16,0 0-16,-1-21 0,1 21 0,0 0 16,0-21-16,0 22 15,0-22-15,-1 0 16,1 0-16,0-22 15,0 22-15,21-21 0,-21 0 0</inkml:trace>
  <inkml:trace contextRef="#ctx0" brushRef="#br0" timeOffset="8011.29">15642 783 0,'0'0'0,"-21"0"16,42 21 0,0-21-16,22 0 0,-1 0 0,0 0 15,22 0-15,-22 0 0,22 0 0,20 0 16,-20 0-16,20 0 0,-20 0 16,21 0-16,-22 0 0,1 0 0,-1-21 15,-21 21-15,1 0 16,-22 0-16,0-21 0,0 21 0,-42 0 31,0 0-31,-21 0 0,20 0 16,-20 0-16</inkml:trace>
  <inkml:trace contextRef="#ctx0" brushRef="#br0" timeOffset="9016.08">2879 3133 0,'0'0'0,"-22"0"0,1 0 15,0-21-15,0 21 0,0-22 0,0 22 16,21-21-16,0 0 0,0 0 16,0 0-16,0 0 0,0-1 15,0 1-15,21 21 0,0-21 16,0 0-16,0 21 0,0 0 0,1 0 16,20 0-16,-21 0 0,0 0 15,0 21-15,22 21 0,-22-20 0,0 20 16,-21 0-16,0 22 0,0-1 15,0-20-15,0 20 0,0 1 0,-21-22 16,0 21-16,-22-20 0,1-1 16,0 0-16,-1-20 0,1 20 0,-21-21 15,20 0-15,-20 0 0,20-21 16,1 0-16,-21 0 0,41 0 0,-20 0 16,21 0-16,0-21 0,0 0 15,-1-21-15,22 21 16,0-1-16,0-20 0,0 21 0,22-21 15,-1-1-15,21 1 0,-21 21 16,0-22-16,22 22 0,-22 0 0,21 21 16,-21 0-16,1 0 0,20 21 15,-21 0-15,0 1 0,0-1 0,1 21 16,-1-21-16,0 22 0,0-1 16,-21-21-16,0 21 0,0-20 15,0-1-15,21 0 0,-21 0 0,0 0 16,0 0-16,0 1 0,21-22 15,-21 21-15,22-21 16,-1-21 0,0-1-16</inkml:trace>
  <inkml:trace contextRef="#ctx0" brushRef="#br0" timeOffset="9750.66">5419 3112 0,'63'-22'16,"-42"1"-16,22 0 15,-22 0-15,0 0 16,21 0-16,-21 21 0,1-22 0,-1 1 16,0 0-16,-21 0 0,0-21 15,0 20-15,0 1 0,-21 0 16,-22 21-16,1 0 0,0 0 15,-1 0-15,-20 0 0,-1 21 0,1 0 16,-1 1-16,22 20 0,-21-21 16,20 21-16,1 1 0,21-22 0,0 21 15,21 1-15,0-1 16,0-21-16,21 21 0,0-20 0,21 20 0,-21-21 16,22 21-16,41 1 0,-20-1 15,-22-21-15,1 0 0,-22 1 16,21 20-16,-21-21 0,0 0 0,1 0 15,-22 1-15,0-1 16,-22 0-16,1 0 0,-21-21 16,0 0-16,-1 21 0,1-21 0,-22 0 15,1 0-15,-1 0 0,1 0 16,-1 0-16,1 0 0,21-21 0,-1 0 16,1 21-16,21-21 0,0 0 15,21-1-15,0 1 0,21 0 16,21 21-16,-21-21 0,22 0 15,-1 21-15,0-21 0,1-1 16,20 22-16,-21-21 0</inkml:trace>
  <inkml:trace contextRef="#ctx0" brushRef="#br0" timeOffset="9977.53">5990 3175 0,'-42'0'16,"21"0"-16,-43 0 15,43 21-15,0-21 0,-22 21 16,22 22-16,0-22 0,0 0 16,0 21-16,0-20 0,21 20 0,0-21 15,-22 21-15,22-20 0,0 20 16,0-21-16,0 0 0,0 0 0,43 1 16,-22-1-16,21-21 15,-21 0-15,22 0 0,-1 0 0,0 0 16,1 0-16,-1-21 0,0 21 15</inkml:trace>
  <inkml:trace contextRef="#ctx0" brushRef="#br0" timeOffset="10310.34">6202 3387 0,'0'-43'0,"0"86"0,-21-107 0,21 43 16,0 0-16,0 0 0,0 0 16,0-1-16,21 1 0,-21 0 0,42 21 15,-21 0-15,0 0 0,22 0 16,-22 0-16,0 0 0,0 21 15,22 0-15,-22 1 0,0-1 16,0 0-16,-21 21 0,0-21 0,21 22 0,-21-22 16,0 21-16,0-21 0,0 1 15,0-1-15,0 0 0,0 0 16,0 0-16,-21 0 0,0-21 16,0 22-16,0-22 15,-1 0-15,1-22 16,21 1-16,0 0 15,0 0-15,0-21 0,21 20 0,1-20 16,-1 21-16,0-21 0,21-1 0,-21 1 16,22 21-16,-22 0 0,21-1 15,-21 1-15,1 0 0,20 0 16,-21 21-16,0 0 0,0 0 0,1 0 16</inkml:trace>
  <inkml:trace contextRef="#ctx0" brushRef="#br0" timeOffset="10688.02">7048 3281 0,'0'0'0,"-21"0"15,0 0-15,0 0 0,0 0 16,0 0-16,-1 21 0,1-21 16,0 21-16,21 0 0,-21 1 15,0-1-15,0 0 0,-1 21 16,22-21-16,0 1 0,-21-1 0,21 0 15,0 0-15,0 0 0,0 0 16,0 1-16,21-22 0,1 21 0,-1-21 16,21 0-16,-21 0 15,22 0-15,-1 0 0,0 0 0,-21 0 0,22 0 16,-1-21-16,-21-1 0,0 22 0,1-21 16,-1 0-16,0 0 0,-21-21 15,0 20-15,0-20 0,0 0 0,0 21 16,0-22-16,-21 1 0,0 0 15,21 20-15,-22 1 0,1 0 16,0 21-16,0 0 0,0 0 0,0 0 16,-1 0-16,1 21 15,0 0-15,21 1 0,-21-1 0,21 0 16,0 0-16,0 0 0,21 0 16,0 1-16</inkml:trace>
  <inkml:trace contextRef="#ctx0" brushRef="#br0" timeOffset="10951.5">7578 3048 0,'0'0'0,"0"-42"0,0-1 0,21 22 16,-21 0-16,0 0 0,0 0 0,0 0 16,0 42-1,0 0-15,0 0 0,0 0 0,0 22 16,0-22-16,-21 21 0,-1 22 15,1-22-15,21 0 0,0 22 0,-21-22 16,21 0-16,-21 1 0,21-1 0,0 0 16,0-20-16,0 20 0,0-21 15,0 0-15,0 0 0,21-21 16,0 0-16,0 0 16,1 0-16,-1-21 0,0 0 0,0 0 15,0 0-15</inkml:trace>
  <inkml:trace contextRef="#ctx0" brushRef="#br0" timeOffset="11135.32">7980 3006 0,'0'0'0,"42"-106"16,-42 85-16,0 0 15,0 42-15,0 0 16,-21 0-16,0 21 0,0-20 16,-1 41-16,-20-21 0,21 1 0,21 20 15,-21-20-15,21-1 0,-21 0 16,21 1-16,0-1 0,0 0 15,0-21-15,0 1 0,0-1 0,0 0 16,21-21-16,0 0 0,0 0 16</inkml:trace>
  <inkml:trace contextRef="#ctx0" brushRef="#br0" timeOffset="11903.87">9991 2794 0,'0'-21'0,"0"42"0,0-63 0,-22 21 0,22-1 15,-21 22-15,21 22 16,0-1 0,0 0-16,0 42 0,0-20 15,0-1-15,21 22 0,-21 63 16,0-64-16,0 1 0,0-1 15,0 1-15,0-22 0,0 0 16,0 1-16,0-1 0,0-21 0,0 0 16,0 0-16,0 1 0,-21-22 31,21-22-15,0 1-16,0 0 0,0-21 15,0 21-15,21-22 0,1 22 0,-1-21 16,0-1-16,0 1 0,0 0 15,22 21-15,-22-22 0,21 22 0,-21 0 16,22 0-16,-1 21 0,-21 0 0,21 0 16,1 0-16,-22 0 0,21 21 15,-21 0-15,1 0 0,-1 22 16,-21-22-16,0 0 0,0 21 16,0-21-16,-21 22 0,-1-22 0,-20 0 15,0 0-15,-1 0 0,22 1 0,-21-1 16,0 0-16,20-21 0,1 0 15,0 0-15,0 0 0,21-21 16,21 21 0,0-21-16,0-1 0,1 1 15,20 0-15</inkml:trace>
  <inkml:trace contextRef="#ctx0" brushRef="#br0" timeOffset="12243.05">10795 3133 0,'0'0'0,"-21"21"0,0 0 0,-1 0 16,1 0-16,-21 43 15,21-22-15,0-21 0,-1 1 0,1 20 16,21-21-16,0 0 0,0 0 0,0 1 16,0-1-16,21-21 15,1 0-15,-1 0 0,0 0 0,0 0 16,21 0-16,-20 0 0,20 0 0,0-21 15,-21-1-15,22 1 16,-22 0-16,0 0 0,0 0 0,-21 0 16,0-1-16,0-20 0,0 21 15,0-21-15,0-1 0,-21 22 0,-42-42 16,41 41-16,-20 22 16,21 0-16,0 0 0,0 0 15,-1 0-15,1 0 0,21 22 0,-21-22 16,21 21-16,-21 0 0,21 0 15</inkml:trace>
  <inkml:trace contextRef="#ctx0" brushRef="#br0" timeOffset="12511.41">11282 2815 0,'0'0'0,"0"-21"0,0 0 15,0 0-15,0 42 16,0 21 0,0-21-16,-21 22 0,21-1 0,-22 0 15,22 22-15,-21-22 0,21 64 16,0-64-16,0 1 16,-21-1-16,21 0 0,0 1 0,0-22 0,0 21 15,0-21-15,0 1 0,0-1 16,21-21-16,0 0 15,1 0-15,-1 0 0,-21-21 16,21-1-16,0 1 0,0 0 16</inkml:trace>
  <inkml:trace contextRef="#ctx0" brushRef="#br0" timeOffset="12743.27">11599 2646 0,'0'0'16,"21"-21"-16,-21 0 0,0 63 15,0-21 1,-21 21-16,21 1 0,0 20 16,0-20-16,0 20 0,-21-21 0,21 22 15,-21-1-15,21-20 0,0 20 16,0 22-16,-21-43 0,21 1 16,0-22-16,0 21 0,-21-21 15,21 0-15,0 1 0,21-22 16,0-22-1,0 1-15,0 0 0,22 0 16</inkml:trace>
  <inkml:trace contextRef="#ctx0" brushRef="#br0" timeOffset="13555.37">11874 3090 0,'22'-21'0,"-44"42"0,22-42 31,-21 21-31,0 21 0,21 1 16,-21-1-16,0 0 0,0 21 0,21-21 15,0 1-15,-22 20 0,22-21 16,0 0-16,-21 0 0,21 1 0,0 20 16,21-21-1,1-21-15,-1 0 0,0 0 16,0 0-16,0-21 0,0 21 16,1-21-16,-22 0 0,0-1 15,0 1-15,0 0 0,0 0 16,0-43-16,0 43 0,0 0 0,0-21 15,0 21-15,0-1 16,0 1-16,21 0 0,0 21 16,0 0-16,0 0 0,0 0 15,1 0-15,-1 21 0,0 0 16,-21 22-16,21-1 16,0-21-16,-21 22 0,0-22 15,0 0-15,0 0 0,0 21 0,0-20 16,0-1-16,0 0 0,0 0 15,0 0 1,0-42 15,-21 0-31,21 0 16,0 0-16,0-1 0,0 1 0,0-21 16,0 21-16,21-22 0,0 22 15,1-21-15,-1 0 0,0 20 0,0-20 16,21 21-16,-20 0 0,-1 21 15,21 0-15,-21 0 0,0 0 0,1 0 16,-1 0-16,-21 21 0,0 0 0,21 0 16,-21 22-16,0-22 0,0 21 15,0-21-15,0 43 16,0-22-16,0-21 0,-21 0 16,21 1-16,0-1 0,0 0 0,-21-21 15,21 21-15,-22-21 0,22-21 31,0 0-31,0 0 0,0-1 16,22-20-16,-1 21 16,0 0-16,0-22 0,0 22 0,43-63 15,-43 62-15,0 1 0,21-21 16,-20 42-16,-1-21 0,0 21 16,0 0-16,0 0 0,0 0 0,-21 21 15,0 0-15,0 0 0,0 0 16,0 1-16,0 20 0,-21-21 15,0 21-15,0 22 0,0-43 16,21 0-16,0 0 0,-21 1 16,21-1-16,-22 0 0,1-21 15,21 21-15,-21-21 16,0-21 0</inkml:trace>
  <inkml:trace contextRef="#ctx0" brushRef="#br0" timeOffset="13777.24">11345 2836 0,'-21'0'0,"42"0"0,-63 0 0,21 0 16,42 0-1,0 0-15,21 0 0,1 0 16,-1 0-16,22 0 0,-22 0 0,21-21 15,1 21-15,-1 0 0,1 0 16,-1 0-16,-20 0 0,20 0 0,-20 0 16,-22-21-16,0 21 0,0 0 0,0 0 15</inkml:trace>
  <inkml:trace contextRef="#ctx0" brushRef="#br0" timeOffset="14135.16">13737 2794 0,'0'0'0,"-21"-21"0,21 0 0,0 0 15,0-1 1,-21 22-16,21 22 16,0-1-16,-21 21 0,21-21 15,0 22-15,0-1 0,-22 0 0,1 1 16,0 20-16,21-21 0,-21 22 0,0-22 16,21 1-16,-21-1 0,-1 0 15,1-21-15,0 22 0,21-1 16,-21-21-16,21 0 0,0 1 15,21-22 1,0 0-16,22-22 16</inkml:trace>
  <inkml:trace contextRef="#ctx0" brushRef="#br0" timeOffset="14459.49">13970 3090 0,'0'0'0,"0"-21"16,-21 21-1,0 0-15,-1 21 0,22 1 16,-21-1-16,0 0 0,21 21 0,0-21 16,-21 1-16,21-1 0,0 21 0,0-21 15,0 0-15,0 1 16,0-1-16,0 0 0,21-21 16,0 0-16,0 0 0,1 0 0,-1 0 15,0 0-15,0 0 0,21-21 16,-20 0-16,-1 21 0,0-22 0,0 1 15,-21 0-15,0-21 0,21 21 16,-21-22-16,0 22 0,0 0 0,0 0 16,0-22-16,0 22 0,-21 0 15,0 21-15,0 0 16,0 0-16,-1 0 0,1 0 0,0 0 16,0 0-16,0 0 15,0 0-15,-1 0 0,1 0 0</inkml:trace>
  <inkml:trace contextRef="#ctx0" brushRef="#br0" timeOffset="14673.37">13398 2921 0,'22'0'15,"-1"0"-15,0 0 16,0-21-16,21 21 0,1-21 15,-1 21-15,0 0 0,1-21 0,-1 21 16,0 0-16,1-22 16,-1 22-16,0 0 0,-20 0 0,20-21 15,0 21-15,-21 0 0,1 0 0,-1 0 16,21-21-16</inkml:trace>
  <inkml:trace contextRef="#ctx0" brushRef="#br0" timeOffset="15060.25">15642 2625 0,'0'-43'0,"0"86"0,0-107 0,0 43 16,0 0-16,0 0 0,0 0 15,0 42 1,0 0-16,0 0 16,0 21-16,-21 22 0,0-22 0,-22 22 15,22-22-15,0 22 0,0-1 16,-21 43-16,-1-64 15,22 22-15,0-22 0,21 0 0,-21 1 16,21-22-16,-21 21 0,21-21 16,0 1-16,0-1 0,0 0 15,21-21 1,0 0-16,0-21 0,43 0 16,-22-1-16</inkml:trace>
  <inkml:trace contextRef="#ctx0" brushRef="#br0" timeOffset="15416.05">15981 2963 0,'0'-21'0,"0"42"0,-21-42 31,-1 21-31,1 0 0,21 21 16,-21 1-16,0 20 0,0-21 0,0 0 16,-1 22-16,1-22 0,21 21 15,-21-21-15,21 0 0,0 22 0,0-22 16,0 0-16,0 0 0,21 0 15,0 1-15,1-22 0,-1 0 0,0 0 16,0 0-16,0 0 0,0 0 0,22 0 16,-22 0-16,0 0 0,0-22 15,0 1-15,1 0 0,-1 0 16,0-21-16,0 20 0,-21-20 16,0 21-16,21-21 0,-21 20 0,0-20 15,0 21-15,0 0 0,-21 0 16,0 21-16,-21 0 0,-22 0 15,22 0-15,21 21 0,-22 0 16,22 0-16,-21-21 0,21 21 16,-1 0-16,1 1 0,21-1 15,0 0-15,0 0 0,21 0 16</inkml:trace>
  <inkml:trace contextRef="#ctx0" brushRef="#br0" timeOffset="15755.85">16446 3006 0,'0'0'0,"0"-21"0,0-1 0,-21 44 31,21-1-31,-21 0 16,0 0-16,21 0 0,-21 22 15,21-1-15,-21 0 0,21 1 16,0-1-16,-22 0 0,22 22 0,-21-22 15,21 0-15,0 22 0,0 21 16,-21-22-16,21-21 0,-21 1 16,21-1-16,-21 0 0,21 1 15,0-1-15,0 0 0,0 1 0,0-1 16,0 0-16,0-20 0,0 20 0,0-21 16,-21 0-16,21 0 0,0 1 15,21-44 16,-21 1-15,0 0-16,21-21 0,0 21 0</inkml:trace>
  <inkml:trace contextRef="#ctx0" brushRef="#br0" timeOffset="16055.08">16552 3196 0,'0'-21'15,"0"42"-15,-21-63 0,21 0 0,0 20 16,0 1-16,0 0 0,0 0 16,0 0-16,42 0 15,-20 21-15,-1 0 0,0 0 16,0 0-16,21 0 0,-20 0 0,-1 0 16,0 21-16,0 0 0,-21 0 15,0 0-15,0 0 0,0 1 16,0-1-16,0 0 0,0 21 15,0-21-15,-21 1 0,0-1 0,0-21 16,-22 21-16,22 0 0,0-21 0,-21 0 16,20 21-16,-20-21 0,21 0 15,0 0-15,-22 0 0,22 0 16,0 0-16,0 0 0,21-21 0,0 0 16</inkml:trace>
  <inkml:trace contextRef="#ctx0" brushRef="#br0" timeOffset="16400.38">15367 2667 0,'0'-21'16,"0"42"-16,21-63 15,21 42-15,-20 0 0,20 0 16,21-21-16,-20 21 0,20 0 0,-20 0 16,20-22-16,1 22 0,-22-21 15,21 21-15,43-21 16,-42 21-16,-22 0 0,0 0 16,1-21-16,-22 21 0,21 0 0,-21 0 15,-42 0 32,0 21-47,0-21 0,0 21 16,0-21-16,-22 21 15</inkml:trace>
  <inkml:trace contextRef="#ctx0" brushRef="#br0" timeOffset="17626.31">2244 5376 0,'-22'0'0,"22"-21"31,0 0-31,22 0 16,-1 21-16,-21-21 0,21 0 16,0 21-16,0-22 0,0 22 0,1 0 15,-1 0-15,0 0 0,0 0 16,21 0-16,-20 0 0,-1 22 15,0-1-15,-21 0 0,0 0 16,0 21-16,0-20 0,-21 20 16,0-21-16,-22 21 0,1-20 0,0 20 15,-1 0-15,1-21 0,0 1 16,-1 20-16,22-42 0,0 21 16,0 0-16,0-21 0,21-21 31,0 0-31,21 0 15,0 0-15,0-1 0,0 1 0,0 0 16,1 0-16,20 0 0,-21 21 16,21 0-16,1 0 0,-22 0 0,21 0 15,-21 0-15,22 0 0,20 42 16,-42-21-16,22 0 16,-22 1-16,0 20 0,-21-21 15,0 21-15,0-20 0,0 20 0,0-21 0,-42 21 16,21-20-16,-22-1 15,1 0-15,-43 21 0,22-21 16,20 1-16,-20-22 0,21 0 16,-1 21-16,1-21 0,0 0 0,-1 0 15,22 0-15,0 0 0,0-21 16,0-1-16,-1 22 0,1-21 16,21 0-16,-21 21 0,21-21 0,0 0 15,0 0-15,0-1 0,0 1 16,21 0-1,0 21-15,1-21 0,-1 0 0,0 21 16,21-21-16</inkml:trace>
  <inkml:trace contextRef="#ctx0" brushRef="#br0" timeOffset="17835.18">3133 5673 0,'0'0'0,"0"-21"31,21 21-15,0 0 0,0 0-16,0-22 15,0 1-15,1 21 0</inkml:trace>
  <inkml:trace contextRef="#ctx0" brushRef="#br0" timeOffset="18595.32">5080 5525 0,'0'0'16,"21"0"-16,0-22 15,-21 1-15,21 21 0,1-21 0,-1 0 16,0 0-16,0 0 0,0 21 15,22-22-15,-22-20 0,0 21 0,0 0 16,21-22-16,-42 22 16,0 0-16,0 0 0,0 0 15,-21 0-15,0 21 0,-21 0 0,-1-22 16,1 22-16,0 0 0,-22 0 16,1 22-16,20-1 0,-84 0 15,85 0-15,0 0 0,21 0 16,-1 1-16,22-1 0,0 21 0,0-21 15,22 0-15,20 1 0,0-1 0,1 0 16,-1 0-16,21 0 0,-20 0 16,20 22-16,1-22 0,-22 0 15,22 0-15,-22 0 0,0 1 0,1 20 16,-22-21-16,0 0 0,-21 0 16,0 1-16,0 20 0,-21-21 0,0 0 15,-22 0-15,1 1 0,-22-1 0,22 0 16,-21-21-16,-1 21 0,1-21 15,20 0-15,-20 0 0,20 0 16,1 0-16,0 0 0,-1-21 0,1 0 16,21 0-16,0 21 0,0-22 0,-1 1 15,22 0-15,0 0 0,0 0 16,0 0-16,0-1 0,22 22 0,-1 0 16,0-21-16,42 21 15,-41 0-15,20 0 0,0 0 0,1-21 16,-1 21-16,0 0 0</inkml:trace>
  <inkml:trace contextRef="#ctx0" brushRef="#br0" timeOffset="18848.74">5715 5503 0,'-21'0'15,"0"0"-15,-1 0 0,1 22 0,0-1 16,0 0-16,0 0 0,0 0 15,21 0-15,-22 22 0,22-22 0,-21 21 16,0 22-16,21-22 16,0-21-16,0 0 0,0 22 15,0-22-15,0 0 0,21 0 0,0 0 16,1-21-16,-1 0 16,0 0-16,0 0 0,21 0 0,-20 0 15,20 0-15,-21-21 0,0 0 16,22 21-16,-22-21 0,0 0 0</inkml:trace>
  <inkml:trace contextRef="#ctx0" brushRef="#br0" timeOffset="19164.55">5884 5736 0,'0'-21'16,"0"42"-16,0-63 0,0 0 0,0 20 15,0 1-15,21 0 0,1 0 0,-1 0 16,-21 0-16,21 21 0,0 0 16,21 0-16,-20 0 0,-1 0 15,0 21-15,0 0 0,0 0 16,-21 21-16,21-20 0,1 20 0,-22-21 15,0 21-15,21 1 0,-21-22 0,0 21 16,0 1-16,0-22 16,0 0-16,-21 0 0,21 0 0,-22-21 15,1 0 1,21-21 0,0 0-16,0 0 0,0 0 15,0-22-15,0 22 0,0 0 16,0-21-16,21 20 0,-21-20 0,22 21 15,-22-21-15,21 20 0,0 1 16,0 0-16,-21 0 0,21 21 16,0-21-16,1 21 0,-22-21 0,21 21 15,0 0-15,0 0 0,0 0 16</inkml:trace>
  <inkml:trace contextRef="#ctx0" brushRef="#br0" timeOffset="19495.37">6646 5525 0,'0'21'0,"-21"0"16,0 0-16,0 0 0,0 22 16,-1-22-16,1 21 0,0-21 15,0 0-15,21 22 0,-21-22 16,21 0-16,0 0 0,-21 0 0,21 1 16,0-1-16,21-21 0,0 0 15,0 0-15,0 0 0,22 0 16,-22 0-16,21 0 0,0-21 0,-20-1 15,20 1-15,0 0 0,1 0 0,-22 0 16,0 0-16,0-1 0,0-20 16,-21 21-16,0-21 0,0 20 15,0-20-15,0 21 0,-21-21 0,0 20 16,0 1-16,0 0 0,-1 0 16,1 21-16,0-21 0,0 21 0,0 0 15,0 0-15,21 21 0,-22 0 16,1 0-16,21 0 15,0 1-15</inkml:trace>
  <inkml:trace contextRef="#ctx0" brushRef="#br0" timeOffset="19763.22">7239 5017 0,'0'0'0,"0"-22"15,0 1-15,0 0 0,0 42 16,0 22 0,0-22-16,0 21 0,0 0 0,-21 22 15,0-1-15,21-20 0,-22 20 16,1 1-16,21-1 0,-21 1 0,0-1 16,0-20-16,21 20 0,0-21 0,0 1 15,0-22-15,0 0 0,0 21 16,21-20-16,0-22 0,0 0 15,22 0-15,-22-22 16,0 1-16,0 0 0,0 0 0,0 0 16,22-22-16</inkml:trace>
  <inkml:trace contextRef="#ctx0" brushRef="#br0" timeOffset="19980.09">7535 5017 0,'0'0'0,"0"-64"16,0 85-1,0 0-15,-21 1 0,0 20 16,21 0-16,0 1 0,-42 62 16,42-41-16,0-22 0,0 22 15,0-1-15,0-20 0,0 20 16,0-21-16,0 1 0,0-1 0,0 0 16,0-20-16,0-1 0,0 0 15,21 0-15,-21 0 0,21-21 0,0 0 16,0 0-16,0 0 15,22 0-15</inkml:trace>
  <inkml:trace contextRef="#ctx0" brushRef="#br0" timeOffset="20326.64">9546 4932 0,'21'0'0,"-42"0"0,42-21 16,-21 42-1,0 0-15,-21 0 0,0 22 16,0 20-16,0-21 0,-1 22 0,22-22 15,-21 22-15,0-1 0,0-20 16,21 20-16,-21 1 0,21-22 0,-21 0 16,21 1-16,0-1 0,0 0 0,0-21 15,0 1-15,0 20 16,0-21-16,21 0 0,0-21 16,0 0-16,0 0 0,0-21 15,1 0-15</inkml:trace>
  <inkml:trace contextRef="#ctx0" brushRef="#br0" timeOffset="20626.46">9969 5355 0,'0'-21'0,"0"42"0,-21-21 15,0 21 1,0 1-16,0-1 0,0 0 16,-22 21-16,22 1 0,0-1 15,0 0-15,21-21 0,-21 22 0,21-1 16,0-21-16,0 0 0,0 1 15,0-1-15,0 0 0,21 0 0,0-21 16,21 0-16,-21 0 0,22 0 0,-1 0 16,-21 0-16,22-21 0,-1 0 15,0 0-15,-21-1 0,1 1 0,20 0 16,-21-21-16,-21 21 0,0-22 0,0 22 16,0-21-16,0 21 0,0-1 15,0 1-15,0 0 0,-21 21 16,0-21-16,0 21 0,-1 0 15,1 0-15,0 0 0,0-21 0,-21 21 16,20 0-16</inkml:trace>
  <inkml:trace contextRef="#ctx0" brushRef="#br0" timeOffset="20817.36">9398 5249 0,'0'0'0,"21"0"15,0 0 1,22 0-16,-1 0 0,0 0 0,22 0 16,-22 0-16,22 0 0,-1 0 0,1 0 15,-1-21-15,-21 21 0,22 0 16,-22-21-16,1 0 0,-1 0 16,0 21-16,-21-21 0,1-1 0</inkml:trace>
  <inkml:trace contextRef="#ctx0" brushRef="#br0" timeOffset="21371.67">12361 5440 0,'0'-42'0,"0"84"0,0-127 0,21 43 15,-21 21-15,22-22 0,-22 22 16,0 0-16,0 0 0,0 42 31,0 0-31,-22 22 0,22 20 0,0-21 16,0 22-16,0 21 0,0-1 0,0-20 15,0 20-15,0 22 0,-21-21 16,0 0-16,21 20 0,-21-20 0,0 21 16,0 0-16,-22 0 0,22-1 15,0 1-15,-21 0 0,20 0 0,-20-21 0,21-1 16,-21 22-16,20-42 16,1 20-16,-21-41 0,21 20 0,0-21 15,21-20-15,0-1 0,-22 0 0,22-42 16,0 0-16,0-1 15,0-20-15,0 0 0,0-1 16,0-20-16</inkml:trace>
  <inkml:trace contextRef="#ctx0" brushRef="#br0" timeOffset="21703.99">11853 5673 0,'0'-43'0,"0"86"0,-21-128 0,21 43 0,0 21 15,0-22-15,0 22 0,0-21 0,21 21 16,0-1-16,22 1 0,-1-21 16,0 21-16,64-22 0,-21 22 15,-22 0-15,1 0 0,21 21 16,-22 0-16,1 0 0,-1 21 0,-21 0 16,1 0-16,-1 22 0,-21-22 15,-21 21-15,0 1 0,-63 20 16,20-21-16,1-20 0,0 20 0,-22-21 15,22 0-15,-22 0 16,22 1-16,0-1 0,-1-21 0,1 0 16,21 21-16,0-21 0,42 0 31,0 0-31,0-21 0,0 21 16,1-21-16,20 21 0,-21-22 15,21 22-15,1-21 0</inkml:trace>
  <inkml:trace contextRef="#ctx0" brushRef="#br0" timeOffset="22743.53">13229 5186 0,'0'-21'0,"0"42"0,-21-63 16,0 42-16,-22 0 0,22 0 15,0 0-15,-21 0 0,-1 21 0,22 0 16,-21 0-16,0 0 0,20 0 15,1 22-15,-21-22 0,21 21 0,-22 22 16,22-22-16,0 0 16,21-20-16,0 20 0,0-21 0,0 21 15,0-20-15,0-1 0,21-21 0,22 0 16,-22 0-16,21 0 0,0 0 16,1 0-16,-1-21 0,0 21 0,1-22 15,-1-20-15,0 21 16,1 0-16,-22 0 0,21-22 0,-21 22 15,1-21-15,-22-22 0,21 43 16,-21 0-16,0 0 0,0 0 16,0-1-16,0 44 15,0-1 1,0 0-16,0 21 0,0-21 0,0 1 16,0-1-16,0 21 0,0-21 0,0 0 15,0 1-15,0-1 16,21 0-16,-21 0 0,21 0 0,0-21 15,0 0-15,1 0 0,-1 0 16,0 0-16,0 0 0,0 0 16,0 0-16,1-21 0,-1 0 0,0 0 15,0 0-15,0-1 0,0 1 16,-21-21-16,0 21 0,22 0 0,-22-22 16,21 22-16,-21 0 0,0 0 15,0 0-15,0 42 16,0 0-16,0 0 15,0 0-15,0 0 0,0 22 16,0-22-16,0 0 0,0 21 16,0-20-16,0-1 0,0 0 0,21 0 15,0-21-15,-21 21 0,21-21 0,0 0 16,1 0-16,-1 0 0,0 0 16,21 0-16,-21-21 0,22 0 15,-1 21-15,0-21 0,-20-22 0,20 22 16,0 0-16,-21-21 0,1-1 15,20 1-15,-21 0 0,0-1 0,-21-20 16,0-1-16,21 1 0,-21-1 0,0 1 16,0-1-16,0 22 0,0-21 15,0 41-15,0-20 0,0 21 0,0 0 16,0 42 0,-21 0-16,21 0 0,0 43 0,-21-22 15,0 22-15,0-1 0,21 1 16,0-1-16,0 1 0,-21-1 15,21 1-15,0-1 0,0-21 0,0 1 16,0-1-16,21 0 0,-21-20 16,21 20-16,42 0 0,-41-42 15,-1 0-15,0 0 0,0 0 16,21 0-16,-20 0 0,-1 0 0,0-21 16,21 0-16,-21 0 0,1 0 0,-1-22 15,0 22-15,0-21 0,0 21 16,0-22-16,-21 22 0,0-21 15,22 21-15,-22-1 0,0 44 32,0-1-32,0 0 0,0 0 0,0 0 15,-22 0-15,22 22 0,-21-22 16,21 0-16,0 0 0,0 0 0,0 1 16,0-1-16,0 0 0,21-21 31,1-21-31,-1 0 15,-21-1-15,21 1 0,-21 0 16</inkml:trace>
  <inkml:trace contextRef="#ctx0" brushRef="#br0" timeOffset="22912.43">14859 4995 0,'0'-21'0,"-42"21"15,20 0 1,1 0-16,21 21 15,0 1 1</inkml:trace>
  <inkml:trace contextRef="#ctx0" brushRef="#br0" timeOffset="23083.33">14012 5186 0,'0'0'0,"-21"21"0,0-21 16,0 0-16,42 0 15,0 0-15,21 0 16,-20 0-16,20 0 0,0 0 16,22 0-16,-22 0 0,22 0 0,-22 0 15,21 0-15,-20 0 0,20 0 0</inkml:trace>
  <inkml:trace contextRef="#ctx0" brushRef="#br0" timeOffset="23970.95">15367 5165 0,'0'0'16,"-21"0"-16,0 0 0,-1 0 0,1 0 15,0 0-15,0 21 0,0 0 16,0 0-16,-22 0 0,22 22 0,0-22 0,0 21 16,0-21-16,-1 22 0,22-22 15,0 0-15,0 0 0,0 22 16,0-22-16,22 0 16,-1 0-16,0-21 0,42 0 15,-41 0-15,20 0 0,0 0 0,1 0 16,-1-21-16,-21 21 0,21-21 15,1 0-15,-22-1 0,0 1 0,21 0 16,-20 0-16,-1 0 0,-21-22 16,21 22-16,-21-21 0,21 21 0,-21-22 15,0 22-15,0 0 16,0 0-16,0 42 16,0 0-16,-21 0 15,21 1-15,-21 20 0,21-21 16,-21 0-16,21 22 0,0-22 0,0 0 15,0 21-15,0-21 0,0 1 0,0-1 16,21 0-16,0-21 16,0 0-16,0 0 0,22 0 15,-22 0-15,0 0 0,0 0 16,0-21-16,0 0 0,22-1 0,-22 1 16,0 21-16,0-42 0,-21 21 15,21 0-15,1-1 0,-22-20 0,21 21 16,-21-21-16,0 20 0,0 1 0,0 0 15,0 42 17,0 0-32,0 1 0,-21 20 15,21-21-15,0 0 0,0 0 16,0 22-16,0-22 0,0 0 0,0 0 16,0 0-16,0 1 0,21-1 15,0-21-15,0 21 0,0-21 0,0 0 16,22 0-16,-22 0 0,21 0 15,-21 0-15,1-21 0,-1 0 16,0-1-16,21 1 0,-21 0 0,1-21 16,-1 21-16,0-22 0,0 1 15,-21-22-15,21 1 0,0-1 16,-21 1-16,22-22 0,-1 22 0,-21-1 16,21 1-16,-21-1 0,21 22 15,-21 21-15,0 0 0,0-1 0,0 44 16,-21-1-1,0 0-15,0 21 0,-1 1 0,1 20 16,0-21-16,0 22 0,21-1 16,-21 1-16,21-1 0,-21-20 0,21 20 15,0-20-15,0-1 0,0 0 0,0 1 16,0-22-16,0 0 16,0 21-16,21-42 0,0 21 0,0 1 15,0-22-15,0 0 0,1 0 16,20 0-16</inkml:trace>
  <inkml:trace contextRef="#ctx0" brushRef="#br0" timeOffset="24401.75">17166 5122 0,'-21'-21'16,"42"42"-16,-63-63 0,21 42 0,-1 0 15,1-21-15,0 21 0,0 0 0,0 0 16,0 0-16,-1 21 0,1 0 15,0 0-15,-21 1 0,21 20 16,-1-21-16,1 21 0,0-20 0,0 20 16,21-21-16,-21 0 0,0 43 15,21-43-15,0 0 0,0 0 16,0 0-16,21-21 0,0 22 16,0-22-16,0 0 0,22 0 15,-22 0-15,0-22 0,0 1 0,0 0 16,22 0-16,-22 0 0,0 0 15,0-1-15,-21-20 0,21 0 16,0-1-16,-21 22 0,22-21 0,-22 0 16,0 20-16,0 1 0,0 0 15,0 0-15,0 42 16,-22 21-16,22-20 16,0-1-16,-21 21 0,21-21 0,-21 22 15,21-1-15,0-21 0,0 0 0,0 22 16,0-22-16,0 0 0,0 0 15,0 0-15,21 0 0,0-21 16,1 0-16,-1 0 0,0 0 16,21 0-16,-21 0 0,22 0 15,-22 0-15</inkml:trace>
  <inkml:trace contextRef="#ctx0" brushRef="#br0" timeOffset="24787.96">17441 5186 0,'0'0'15,"0"-21"-15,-21 21 0,0-64 16,42 43 0,0 21-1,0 0-15,1 0 0,-1 0 0,21 0 16,-21 21-16,0 0 0,1 1 16,-1-22-16,0 21 0,0 21 15,-21-21-15,0 0 0,0 1 0,21-1 16,-21 21-16,0-21 0,0 0 0,0 1 15,0-1-15,-21 0 0,0 0 16,0 0-16,0-21 16,-1 0-16,1 0 15,21-21 1,0 0 0,21 0-16,1 0 0,-1-1 0,0 1 15,0-21-15,0 21 0,22-22 16,-22 22-16,21-21 0,-21 21 0,0 0 15,22-1-15,-22 1 0,0 0 16,-21 0-16,21 21 0,-21-21 16,0 0-16,0-1 15,-21 22 1</inkml:trace>
  <inkml:trace contextRef="#ctx0" brushRef="#br0" timeOffset="27536.97">18881 4911 0,'-22'-21'16,"44"42"-16,-65-42 0,43-1 16,21 22-1,1 0-15,-1-21 0,21 21 16,-21-21-16,22 21 0,-1-21 15,21 0-15,1 21 0,-1-21 0,1-1 16,-1 1-16,22 0 0,-21 0 16,-1-21-16,1 20 0,-22 1 15,0 0-15,-21-21 0,1 21 0,-22-1 16,0 1-16,-22 0 0,1 0 0,-21 21 16,0 0-16,-22 0 0,1 0 15,-1 0-15,1 0 0,-1 21 16,1 0-16,-1 0 0,1 1 0,20 20 15,1 0-15,0-21 0,20 22 16,1-1-16,21 0 0,0 1 0,0-1 16,0-21-16,0 22 0,21-22 0,1 0 15,20 0-15,-21 0 0,64-21 16,-43 0-16,22 0 16,-22 0-16,0 0 0,1 0 15,-1 0-15,0 0 0,-21-21 0,1 21 0,-22-21 16,-43 21-1,22 0-15,-21 0 0,-1 0 16,1 21-16,-64 21 0,64-20 16,0-1-16,-1 21 0,1-21 15,0 22-15,20-1 0,1-21 16,0 21-16,21 1 0,0-22 0,0 21 16,0-21-16,21 1 0,0-1 15,1 0-15,20-21 0,-21 21 0,21-21 0,1 0 16,20 0-16,-20 0 0,20 0 15,1 0-15,-1-21 0,1 0 16,-1 0-16,-21-1 0,22 1 0,-1-21 16,1 0-16,-22-1 0,1 1 15,-1-22-15,0 1 0,-21-22 0,22 22 16,-22-1-16,0-20 0,0 20 16,0 1-16,1-1 0,-22 1 0,21-1 15,-21 22-15,0 21 0,0-1 16,0 1-16,0 42 0,0 1 15,0 20-15,-21 0 0,21 1 16,-22-1-16,1 21 0,0 1 0,0 21 16,0-22-16,0 1 0,-1 20 0,1-20 15,0-22-15,21 22 16,0-1-16,0-21 0,0 1 0,0-22 16,0 21-16,0-21 0,21 1 0,0-1 15,1 0-15,20 0 16,0-21-16,1 0 0,-22 0 0,21 0 15,0-21-15,1 0 0,-1 0 16,0-1-16,1 1 0,-22 0 0,21 0 16,1-21-16,-22-1 0,0 22 0,0-21 15,-21-1-15,0 22 0,0-21 16,0 21-16,-21 21 16,0 0-16,0 21 15,-1 0-15,1 0 0,0 0 0,0 22 16,21-22-16,-21 0 0,21 0 15,0 22-15,0-22 0,0 0 16,0 0-16,0 0 0,0 0 0,21 1 16,0-1-16,0-21 0,0 0 15,1 0-15,20 0 0,-21 0 16,21 0-16,1 0 0,-1 0 0,0-21 16,1-1-16,-22 1 0,21 0 15,-21 0-15,22 0 0,-22 0 16,0-1-16,0-20 0,0 21 0,-21-21 15,22 20-15,-22 1 0,21 0 16,-21 0-16,0 42 16,0 0-16,0 0 15,0 1-15,-21-1 0,-1 0 0,22 21 16,-21-21-16,21 1 0,0-1 0,-21 21 16,21-21-16,0 0 0,-21 1 15,21-1-15,0 0 16,0-42 15,21 0-31,-21-1 16,21 1-16,0 0 15,-21 0-15,22 0 0,-1 0 0,-21-22 0,21 1 16,0 21-16,-21 0 0,0-22 16,21 22-16,0 21 15,1 0-15,-22 21 16,21 0-16,-21 1 15,21 20-15,-21-21 0,0 0 0,0 0 16,0 22-16,21-22 0,-21 0 0,0 0 16,0 0-16,0 1 15,0-1-15,21-21 16,-21-21 15,21-1-31,1 22 0,-22-21 0,21 0 0,0 0 16,-21-21-16,21 20 15,0 1-15,43-63 0,-43 62 16,0-20-16,0 21 0,0 0 16,1 0-16,-1 21 0,-21 21 15,0 21 1,0-21-16,0 0 0,0 22 16,0-22-16,0 0 0,0 21 0,0-20 15,0-1-15,0 0 0,0 0 16,0 0-16,21 0 0,-21 1 0,21-1 15,21-21-15,-20 21 0,-1-21 16,0 21-16,21-21 0,-21 0 0,22 0 16,-22 0-16,21 0 0,-21 0 15,1-21-15,-1 0 0,21 0 0,-21-1 16,0 1-16,1 0 0,-1 0 16,0-21-16,-21-1 0,21 22 0,-21-21 15,21-1-15,-21 22 0,0-21 16,0 21-16,-21 21 15,0 21 1,0 21-16,0 1 0,-22-1 16,43 0-16,0-21 0,-21 1 15,21 20-15,0-21 16,0 0-16,0 0 0,0 1 16,0-1-16,21-21 0,0 0 15,1 0-15,20 0 0,-21 0 16,0 0-16,22 0 0,-22 0 0,21-21 15,-21-1-15,22 22 0,-22-21 16,0 0-16,0 0 0,0 0 16,0-22-16,22 1 0,-43 21 15,0-21-15,21 42 0,-21-22 0,0 44 32,-21-1-32,21 0 15,0 21-15,-21-21 0,-1 1 16,22-1-16,-21 0 0,21 0 0,0 0 15,0 0-15,-21 1 0,21-1 16,0 0-16,21-21 47,-21-21-47,21 0 0,1-1 16,-1 1-16,-21 0 15,21 0-15,0 0 0,21 0 0,-20-1 16,-1-20-16,0 21 0,0 0 0,0 0 0,0 21 15,1 0-15,-1 0 16,0 0-16,-21 21 0,21 21 16,-21-21-16,0 0 15,0 1-15,0-1 0,21 0 0,0 21 16,-21-21-16,22 1 0,-1-22 16,0 21-16,0 0 0,0-21 0,22 0 15,-22 21-15,0-21 0,0 0 0,0 0 16,22 0-16,-22-21 15,0 21-15,0-21 0,-21 0 0,21-1 16,0 1-16,-21 0 0,22 0 16,-1-21-16,-21-1 0,21 1 0,0-22 15,0 22-15,-21-21 0,21-1 16,22 1-16,-22-1 0,0 1 16,0-1-16,22 22 0,-22-1 15,0 22-15,-21 0 0,0 0 0,0 42 16,0 0-16,0 0 15,-21 22-15,21-1 0,-21 0 0,-1 1 16,1 20-16,21-20 0,0 20 16,-21 1-16,21-22 0,0 21 0,0-20 15,0-1-15,21 0 0,-21 1 0,21-1 16,1-21-16,-1 0 16,-21 1-16,21-1 0,0 0 0,0 0 0,0-21 15,1 0-15,-1 0 16,0 0-16,0 0 0,0 0 0,22 0 15,-22 0-15,21 0 0,0-21 0,-20 0 16,-1 21-16,21-21 0,-21-1 16,0 1-16,1 0 0,-1 0 0,0 0 15,-21 0-15,0-1 0</inkml:trace>
  <inkml:trace contextRef="#ctx0" brushRef="#br0" timeOffset="27794.82">23453 4974 0,'0'0'0,"0"-21"16,21 21 0,0 0-16,0 0 0,0 0 0,0 0 15,1 0-15,20 0 0,-21 0 16,64 0-16,-43 0 0,0 0 15,1 0-15,-1-21 0,-21 21 16,22 0-16,-22 0 0,0 0 0,0 0 16,0 0-16,-21-21 0,0 0 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7T04:16:38.3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20574 12912 0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7T04:16:49.0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8318 593 0,'0'21'0,"0"0"16,22-21 0,-22 21-16,21-21 15,0 0 1,0 0-16,0 0 0,0 0 15,1 0-15,-1-21 0,0 0 16,0 21-16,21-21 0,-20 21 16,-1-21-16,21 21 0,-21-22 0,0 1 15,1 21-15,-1-21 0,0 0 16,0 21-16,0-21 0,-21 0 16,0-1-16,0 1 0,0 0 0,0 0 15,0 0-15,0 0 0,0-1 16,-21 1-16,0 0 15,0 0-15,0 21 0,-1 0 0,-20-21 16,21 21-16,-21 0 0,20 0 16,-20 0-16,21 0 0,-21 21 0,20-21 15,-20 21-15,21 0 0,-43 22 16,22 20 0,0-21-16,21-20 0,-1 20 0,-20 0 15,21-21-15,0 22 0,0-1 16,-1 0-16,1 1 0,0-22 15,0 21-15,21 1 0,0-1 0,0-21 16,0 0-16,0 22 0,0-22 16,0 0-16,42 21 0,-21-21 15,22 1-15,-22-1 0,0 0 16,21 0-16,-20 0 0,20-21 0,0 21 16,-21 1-16,22-1 0,-1-21 15,-21 21-15,64 21 0,-64-42 16,21 21-16,-20 1 0,-1-1 15,0 0-15,0 0 0,-21 0 16,0 0-16,0 22 16,-21-22-16,0 0 0,0 0 0,-22 22 15,1-22-15,0 21 0,-22-21 16,22 22-16,-22-22 0,1 0 0,20 0 16,-20-21-16,-1 0 0,22 0 0,0 0 15,-1 0-15,1 0 0,0 0 16,-22-42-16,22-1 0,21 22 15,0 0-15,-1 0 16,1-21-16,0 20 0,21 1 16,-21 0-16,0 21 0,21-21 15,-21 21 1,42 21 46</inkml:trace>
  <inkml:trace contextRef="#ctx0" brushRef="#br0" timeOffset="5336.41">9271 1228 0,'0'0'0,"0"-21"16,21 21 0,-21-22-1,21 22 1,-21-21-16,0 0 16,0 0-1,-21 21 16,0 0-31,0 0 0,0 0 16,-1 21-16,-20-21 0,21 21 0,-21 0 16,20 1-16,-20-1 0,0 0 15,21 21-15,-43 1 0,43-1 16,0-21-16,0 21 0,21 1 16,0-22-16,0 21 0,0 1 0,0-22 15,0 21-15,0-21 0,42 0 16,-21 1-16,0-1 0,0 0 15,43 0-15,-43-21 0,0 21 16,0-21-16,1 0 0,20 0 16,-21 0-16,0 0 0,0 0 15,1-21-15,-1 0 0,0 0 16,0 0-16,0-1 0,-21 1 16,21 0-16,1 0 0</inkml:trace>
  <inkml:trace contextRef="#ctx0" brushRef="#br0" timeOffset="5811.25">9610 1312 0,'0'0'0,"0"-21"16,0 0-1,0 0-15,21 21 16,0-21-16,0 21 0,0 0 16,0-21-16,1 21 0,-1 0 0,0 0 15,0 0-15,0 21 0,22 0 16,-22-21-16,0 21 0,0 21 0,-21-20 16,21-1-16,-21 21 0,0-21 15,0 22-15,0-1 0,0-21 0,0 21 16,-21 1-16,0-22 0,0 21 15,0-21-15,21 1 0,-22-1 16,22 0-16,-21 0 0,21-42 31,0 0-31,0 0 16,0-1-16,21 1 0,1-21 16,-22 21-16,21-22 0,0 1 0,0 21 15,-21-21-15,21-1 16,0 22-16,1-21 0,-1 21 0,0-1 15,0 1-15,0 0 0,0 0 16,1 21-16,-1 0 16,0 0-16,0 0 15,-21 21-15,0 0 0,0 0 16</inkml:trace>
  <inkml:trace contextRef="#ctx0" brushRef="#br0" timeOffset="7278.73">10308 1588 0,'21'0'31,"0"-22"-31,1 22 0,-1-21 16,0 21-16,0-21 0,0 0 0,0 0 15,1 21-15,20-21 0,-21-1 16,21 1-16,-20 0 0,-1 21 0,-21-21 16,0 0-16,0 0 15,-21 21 1,-1 0-16,1 0 0,0 0 16,0 0-16,0 0 0,-22 21 0,22 0 15,0 0-15,0 0 0,-21 0 16,20 1-16,1-1 0,0 0 15,21 21-15,0-21 0,-21 22 0,21-22 16,0 0-16,0 0 0,0 22 16,21-22-16,0 0 0,0-21 0,1 21 15,-1 0-15,0-21 0,0 0 16,21 0-16,-20 0 0,20 0 0,0 0 16,-21 0-16,22 0 0,-1-21 15,22 21-15,-22-21 0,0 0 0,1 0 16,-1-22-16,0 22 0,-21 0 15,22-21-15,-22 20 0,0-20 0,0 21 16,-21-21-16,21-1 16,-21 22-16,0 0 0,0 0 15,-21 0-15,0 21 16,0 0-16,0 0 0,-22 0 0,22 0 16,0 0-16,0 21 0,-21-21 15,20 21-15,1 21 0,-21-21 0,42 1 16,-21 20-16,0-21 0,21 21 0,0 1 15,0-22-15,0 21 0,0-21 16,0 1-16,21 20 0,0-21 0,0-21 16,0 21-16,22 0 15,-1-21-15,0 0 0,1 0 0,-1 0 16,0 0-16,22 0 0,-22 0 16,22-21-16,-22 0 0,0 0 0,1 0 15,-1 0-15,0-22 0,1 22 16,-22-21-16,0 21 0,21-64 15,-21 64-15,-21-22 0,22 22 16,-22 0-16,0 0 0,0 0 0,0 0 16,-22 21 15,22 21-31,-21 0 0,21 0 0,-21 0 16,21 22-16,0-22 15,0 21-15,-21-21 0,21 22 0,0-22 16,-21 21-16,21-21 0,0 0 15,0 1-15,0-1 0,0 0 0,-21 0 16,21 0-16,-22-21 16,22-21 15,0 0-31,0 0 0,0 0 0,0-22 16,0 22-16,0-21 0,0 21 15,22-22-15,-1 22 0,-21-21 0,21 21 16,0-22-16,0 22 0,22 0 15,-22 0-15,0 0 0,21 21 16,1-22-16,-1 22 0,-21 0 0,21 0 16,1 0-16,-1 0 0,-21 0 15,22 22-15,-22-1 0,-21 0 0,0 0 16,0 21-16,0-20 0,0-1 16,0 21-16,0-21 0,0 22 0,-21-22 15,-1 0-15,22 21 0,-21-21 16,21 1-16,-21-1 0,21 0 15,21-21 1,0 0-16,1 0 16,-1 0-16,0-21 0,21 0 0,1-1 15,-22 1-15,21 0 16,0-21-16,1 21 0,-1-22 0,0 1 16,1 21-16,-1-22 0,0 1 15,1 21-15,-22 0 0,0 0 0,0-1 16,-21 1-16,-21 21 15,0 0 1,0 0-16,0 0 0,-1 21 16,-20 1-16,21-1 0,21 0 0,-21 0 15,21 0-15,0 0 0,0 1 16,0-1-16,0 0 0,42 21 16,-42-21-16,21 1 15,0-1-15,1 0 0,-1-21 16,0 21-16,0 0 0,-21 0 15,21 1-15,-21-1 16,-21-21 0,0 0-1,0 0-15,-22 0 0,22 0 0,0 0 16,-42 0-16,41 0 16,1 0-16,0 0 0,0 0 0,0 0 15,0 0 1,42-21 15,0 21-31,0-22 0,21 1 16,-20 21-16</inkml:trace>
  <inkml:trace contextRef="#ctx0" brushRef="#br0" timeOffset="7866.6">13229 656 0,'0'0'0,"-21"-21"15,0 21 1,0 0 0,-1 21-16,1 0 0,21 1 15,-21 20-15,0 0 0,0 1 0,0 20 16,21-21-16,-22 22 0,1-1 15,0-20-15,0 20 0,21 1 0,-21-1 16,0-20-16,-1 62 16,22-62-16,-21-1 0,0 22 0,21-43 15,-21 21-15,21 0 0,0-20 16,-21-1-16,21 0 0,-21 0 16,21 0-16,0-42 31,0 0-31,0 0 15,0-22-15,0 22 0,0-21 16,0 21-16,21-22 0,0 1 0,0 21 16,0-21-16,0-1 0,1 22 15,20-21-15,0 21 0,-21-1 0,22 1 16,-1 0-16,0 21 0,-20 0 16,20 0-16,-21 0 0,0 0 0,0 21 15,1-21-15,-1 21 0,-21 22 16,0-22-16,0 0 0,0 0 15,0 22-15,0-22 0,-21 21 0,-1-21 16,1 22-16,0-22 0,0 0 0,0 0 16,21 0-16,-21 0 0,-1 1 15,1-1-15,21 0 16,0-42 15,0 0-31,21-1 16,1 1-16,-1 0 0</inkml:trace>
  <inkml:trace contextRef="#ctx0" brushRef="#br0" timeOffset="8303.36">13610 1270 0,'0'0'15,"0"-21"1,-21 21-1,0 21-15,0 0 16,-1 0-16,1 1 0,0-1 0,21 21 16,-21-21-16,0 22 15,0-22-15,-1 21 0,22-21 0,0 22 16,0-22-16,0 0 0,0 0 0,0 0 16,0 0-16,0 1 0,22-22 15,-1 21-15,0-21 0,0 0 16,0 0-16,22 0 0,-22 0 15,0-21-15,0-1 0,21 22 0,-20-21 16,-1 0-16,0-21 0,0 21 16,-21-1-16,0-20 0,21 0 0,-21-1 15,0 1-15,0 21 0,0-21 16,0-1-16,-21 1 0,21 21 0,-21 0 16,0-1-16,0 1 0,-1 21 15,1 0-15,0 0 0,-21 21 0,21 1 16,-1-1-16,1 0 0,-21 0 15,21 0-15,0 0 0,-1 1 16,22-1-16,0 0 0,0 0 0,0 0 16,0 0-1,22-21-15,-1 0 0,0 0 0</inkml:trace>
  <inkml:trace contextRef="#ctx0" brushRef="#br0" timeOffset="8671.15">14436 635 0,'0'0'0,"0"-21"16,-22 21-16,1 0 16,0 0-16,21 21 15,-21-21-15,21 21 0,-21 22 0,0-1 16,-1 0-16,1 1 0,0 20 15,0-21-15,0 22 0,-22-1 0,22 1 16,0-1-16,0 1 0,0-22 16,21 22-16,-21-22 0,21 0 15,-22 1-15,22-1 0,0 0 16,0-20-16,0-1 0,0 0 0,0 0 16,0 0-16,22-21 0,-1 0 0,0 0 15,0 0-15,0 0 0,0 0 16,22 0-16,-1 0 0,-21-21 15,22 0-15,-22 0 0,21 21 16,-21-21-16,22-1 0,-22 1 0,0 0 16,0 0-16,0 0 0,0 0 15,1-1-15</inkml:trace>
  <inkml:trace contextRef="#ctx0" brushRef="#br0" timeOffset="8921.01">13970 1016 0,'0'0'0,"21"0"15,0-21 1,22 21-16,-1 0 0,0 0 0,22-21 16,-22 21-16,22 0 0,-1 0 15,1 0-15,-22 0 0,21 0 0,-20 0 16,-1 0-16,-21 0 0,22 0 15,-22 0-15,0 0 0,0 0 0,0 0 16,0 0-16</inkml:trace>
  <inkml:trace contextRef="#ctx0" brushRef="#br0" timeOffset="9652.11">8699 2053 0,'0'0'0,"-21"0"0,0 0 16,0 0-16,0 0 0,0 0 16,-1 0-16,22 21 31,22-21-16,-1 0-15,21 22 0,0-22 16,1 0-16,20 0 0,1 21 0,20-21 16,1 0-16,0 0 0,21 0 15,-1 0-15,1 0 0,21 0 0,21 0 16,1 0-16,-1 0 0,21 21 16,0-21-16,1 0 0,20 0 15,-20 0-15,-1 21 0,0-21 16,1 0-16,-1 0 0,0 0 0,1 0 15,-1 0-15,-21 21 0,0-21 0,0 0 16,-21 0-16,22 0 0,-22 0 16,-22 0-16,22 0 0,-21 0 0,-21 0 15,21 0-15,-43 0 0,22 0 16,-22 0-16,-20 0 0,20 0 0,-20 0 16,-1 0-16,-21 0 0,0 0 15,22 0-15,-43-21 0,21 21 0,-42-21 31,-1 21-31,-20 0 16,0 0-16,-22-21 0,1 21 16</inkml:trace>
  <inkml:trace contextRef="#ctx0" brushRef="#br0" timeOffset="10235.7">9398 2244 0,'-21'0'15,"42"0"17,0 0-32,0 0 15,0 0-15,1 0 0,20 0 0,0 0 16,22 0-16,-1 0 0,1 0 15,20 21-15,22-21 0,0 0 0,0 0 16,0 0-16,21 0 0,21 0 16,-21 0-16,42 0 0,-21 0 0,1 0 15,20 0-15,-21 0 0,21 21 0,1-21 16,-22 0-16,21 0 16,-42 0-16,21 0 0,-21 0 0,0 0 15,-21 0-15,0 0 0,0 0 16,-21 0-16,-1 0 0,1 0 0,-22 0 15,43-21-15,-42 21 0,-22 0 16,-21 0-16,22 0 0,-22 0 16,0-21-16,0 21 0,0 0 0,0 0 15,-42 0 48</inkml:trace>
  <inkml:trace contextRef="#ctx0" brushRef="#br0" timeOffset="10383.61">13462 2307 0,'0'0'0,"-21"0"0,0 0 0,-1 0 16,1 0-1,0 0-15,0 0 16,0-21-1,0 21-15</inkml:trace>
  <inkml:trace contextRef="#ctx0" brushRef="#br0" timeOffset="39035.94">5334 5144 0,'0'0'0,"-21"-22"15,21 1 1,0 0-16,0 0 15,0 0 1,0 42 62,0 0-78,0 0 0,0 22 0,0-22 16,0 21-16,0 0 0,0 1 15,0-1-15,0 22 0,0-1 0,0 1 16,0-1-16,-21 1 0,21-1 16,0 22-16,0-22 0,-22 1 15,22 20-15,0-20 0,0-1 0,-21 22 16,21-21-16,-21-1 0,21 22 16,-21-22-16,21-20 0,0 20 0,0-21 15,0 1-15,0-1 0,0-21 16,0 22-16,0-22 0,0 0 15,0-42 1,0 0 0,0-1-16,0-20 0</inkml:trace>
  <inkml:trace contextRef="#ctx0" brushRef="#br0" timeOffset="40638.58">5440 5249 0,'0'-21'0,"0"0"47,21 21 0,0 0-47,0 0 0,0 0 15,22 0-15,-22 0 0,0 0 16,21 0-16,-20 0 0,20 0 16,0 0-16,1 0 0,-1 0 0,21 0 15,-20 0-15,-1 0 0,22 0 16,-1 0-16,1 0 0,-1 0 0,1 0 16,20 0-16,-20 0 0,20 0 15,1 0-15,21 0 0,-21 0 0,-1 0 16,1 0-16,0 0 0,20 0 15,-20 0-15,0 0 0,-1 0 16,1 0-16,0 0 0,21 0 0,-22 0 16,1 0-16,0 0 0,-1-21 0,1 21 15,0 0-15,-1 0 0,1-21 16,0 21-16,20 0 0,-20 0 0,21-21 16,0 21-16,0 0 0,126 0 15,-126-22-15,0 22 16,21 0-16,0 0 0,-21 0 0,21 0 15,0 0-15,-21 0 0,0 0 16,-22 0-16,22 0 0,-21 0 0,-1 0 16,1 0-16,0 0 0,-1 0 0,1 0 15,0 0-15,-22 0 0,22 0 16,-22 0-16,22 0 0,-21 0 0,-1 0 16,1 0-16,-1 0 0,-21 0 15,22 0-15,-22 0 0,22 0 16,-22 0-16,0 0 0,1 0 0,-22 0 15,21 0-15,-21 0 0,1 0 0,-1-21 16,0 21-16,0 0 0,0 0 16,-21-21-1,-21 21 1,0 0 0,0 0-16,21 21 0,-21-21 15,21 21-15,0 1 0,0-1 16,-22 0-16,22 0 0,0 0 0,-21 0 15,21 22-15,0-22 0,0 21 0,0-21 16,0 22-16,0-1 0,-21 43 16,21-43-16,0 0 15,-21 1-15,21-1 0,0 0 16,0 1-16,-21 20 0,21-20 0,-21-1 16,21 0-16,0 1 0,0-1 0,0 0 15,0-21-15,0 22 0,0-1 16,0-21-16,0 22 0,0-22 0,0 0 15,0 0-15,0 21 0,0-20 0,0-1 16,0 0-16,0 0 0,0 0 16,0 0-16,0 1 15,0-1-15,-22 0 16,1-21-16,0 21 16,0-21-16,0 0 0,0 0 15,21 21-15,-22-21 0,1 0 0,0 0 16,0 21-16,-21-21 0,20 0 15,1 0-15,0 0 0,-21 0 0,21 0 16,-22 22-16,1-22 0,0 0 16,-1 0-16,-20 0 0,20 0 0,-20 0 15,-22 0-15,22 0 0,-1 0 0,-20 0 16,20 0-16,1 0 0,-22 0 16,21 0-16,-20 0 0,-1 0 0,22 0 15,-22 21-15,0-21 0,1 0 0,-1 0 16,0 0-16,1 0 0,-1 21 15,0-21-15,1 0 0,-1 0 16,-21 0-16,0 0 0,22 0 0,-22 0 16,0 21-16,21-21 0,-21 0 15,22 0-15,-1 21 0,0-21 0,1 0 16,-1 0-16,0 21 0,22-21 0,-22 0 16,1 0-16,20 0 0,-21 0 15,1 22-15,-1-22 0,-21 0 0,22 0 16,-1 0-16,-21 0 0,21 0 0,1 0 15,-1 0-15,0 0 0,-84 0 16,106 0-16,-22 0 16,21 0-16,1 0 0,-1 0 0,1 0 15,-1-22-15,1 22 0,-1 0 16,1 0-16,21 0 0,-22 0 0,1 0 0,-1 0 16,1 0-16,-1-21 15,1 21-15,-43 0 0,63 0 16,1-21-16,0 21 0,-1 0 0,1-21 15,21 21-15,-21 0 0,-1 0 16,22 0-16,-21 0 0,21 0 0,-22 0 16,22 0-16,0 0 0,0 0 15,0 0-15,-1 0 0,1 0 16,21-21 15,0 0-15,21-1-1,1 1-15,-1 0 16,0 21-16</inkml:trace>
  <inkml:trace contextRef="#ctx0" brushRef="#br0" timeOffset="41395.67">5821 5800 0,'0'0'0,"21"-21"0,-21-1 0,0 1 16,0 42 15,0 1-16,0 20-15,0-21 0,0 21 16,0 1-16,0-22 0,0 64 16,0-43-16,0 0 0,-21 1 15,0-1-15,21 0 0,0 1 16,-22-1-16,22 0 0,-21-21 16,21 22-16,0-22 0,0 0 0,0 0 15,0-42 16,21 0-31,1-21 0,-1 20 0,0-20 16,0 21-16,0-21 0,0-1 16,-21 1-16,22 0 0,-1-1 0,0 1 15,0 0-15,0-1 0,22 22 16,-22-21-16,0 21 0,0-1 16,0 1-16,0 0 0,1 21 0,-1 0 15,0 0-15,-21 21 0,21 0 16,0 22-16,-21-22 0,21 0 15,-21 21-15,0-20 0,22 20 16,-22-21-16,21 21 0,-21-20 0,21 20 16,-21-21-16,0 0 0,21 22 0,-21-22 15,21 0-15,0 0 0,1 0 16,-1-21-16,0 0 16,0 0-16,0 0 0,0 0 0,1-21 15,-1 21-15,0-21 0,0 0 0,0-22 16,0 22-16,1-21 0,-1 21 15,-21-22-15,0-20 0,21 21 16,-21-22-16,0 22 0,0-22 0,0 22 16,0-22-16,0 43 0,0-21 15,0 0-15,0 20 0,0 1 0,0 0 16,0 0 0,0 42-1,0 0 1,0 0-16,0 1 0,0-1 15,0 0-15,21 0 16,-21 0-16</inkml:trace>
  <inkml:trace contextRef="#ctx0" brushRef="#br0" timeOffset="41796.06">6964 6160 0,'0'21'16,"21"-21"-16,0 0 0,0 0 15,0-21-15,1-1 16,-1 1-16,0 21 0,0-21 16,0 0-16,-21 0 0,21 21 0,-21-21 15,22-1-15,-22 1 16,0 0-16,-22 21 15,1 0 1,0 0-16,0 0 0,0 21 16,0 0-16,-1 1 0,1-1 15,0 0-15,21 21 0,-21-21 16,21 1-16,0-1 0,0 0 16,0 0-16,0 0 0,0 0 0,0 1 15,21-22-15,0 21 0,0 0 16,1-21-16,-1 21 15,0-21-15,21 0 0,-21 0 0,1 0 16,-1 0-16,21 0 0,-21-21 16,0 0-16,22 0 0,-1-22 15,-21 22-15</inkml:trace>
  <inkml:trace contextRef="#ctx0" brushRef="#br0" timeOffset="42335.26">7810 5567 0,'0'0'0,"0"-21"16,-21 42-1,0 0 1,21 0-16,-21 0 0,21 22 16,0-22-16,-21 21 0,0 1 0,21-1 15,-22 0-15,22 1 0,0-1 0,0 0 16,-21-21-16,21 22 0,-21-1 15,21-21-15,-21 0 0,21 1 0,0 20 16,0-21-16,0 0 16,0-42 15,0 0-15,0 0-16,21 0 15,-21-1-15,21 1 0,0 0 16,-21 0-16,22 0 0,-1 0 0,0-1 15,0 1-15,0 0 0,22 0 0,-22 0 16,0 0-16,21 21 0,-21-22 16,22 22-16,-22 0 0,0 0 0,21 0 15,-20 0-15,-1 0 0,0 22 16,0-1-16,0 0 0,0 0 0,-21 0 16,0 0-16,0 1 0,0-1 0,0 0 15,0 21-15,-21-21 16,0 1-16,-21-1 0,-1 0 0,22 0 15,-21 0-15,0-21 0,-1 21 0,22-21 16,-21 22-16,21-22 0,-22 0 16,22 0-16,0 0 0,0 0 15,0 0-15,21-22 16,0 1-16,0 0 16,21 21-16,0-21 0,21 21 0</inkml:trace>
  <inkml:trace contextRef="#ctx0" brushRef="#br0" timeOffset="42667.09">8784 5525 0,'0'0'0,"0"-22"16,0 1-16,-21 21 15,0 0 1,21 21-16,-21 1 0,21 20 16,-22-21-16,1 21 0,21 1 15,0-1-15,0 22 0,-21-22 0,21 0 16,0 1-16,0-1 0,-21 0 0,21 1 16,0-1-16,0-21 0,0 21 0,0-20 15,0-1-15,0 0 16,0 0-16,0 0 0,0 0 15,21-42 17,0 0-32,-21 0 0,0 0 0,21 0 15</inkml:trace>
  <inkml:trace contextRef="#ctx0" brushRef="#br0" timeOffset="43050.87">8530 5567 0,'0'-21'0,"0"42"0,-21-63 16,21 20-16,0 1 16,0 0-1,21 0-15,0 21 16,0 0-16,1 0 0,20 0 0,0 0 16,1 0-16,20 0 0,-21 0 0,22 0 15,-1 21-15,1-21 0,-22 21 16,22 22-16,-22-22 0,0 0 0,1 21 15,-22 1-15,21-22 0,-21 21 16,1 0-16,-22 1 0,0-22 16,0 21-16,0 1 0,-22-22 0,1 21 0,0-21 15,-21 22-15,-1-22 16,22 0-16,-21 0 0,0 0 0,-1 0 16,1 1-16,21-22 0,-22 21 0,22 0 15,0-21-15,0 0 0,0 21 16,0-21-16,-1 0 0,1 0 15,42-21 32,1 0-47,-1 21 0</inkml:trace>
  <inkml:trace contextRef="#ctx0" brushRef="#br0" timeOffset="43499.51">9461 5948 0,'0'-21'0,"22"21"15,-1 0-15,0 0 16,0 0-16,0 0 15,0 0-15,1 21 0,-1 0 16,0-21-16,-21 21 0,21 0 0,0 1 16,0-1-16,1 0 0,-22 21 15,0-21-15,42 64 16,-42-64-16,0 0 16,0 1-16,0-1 0,0 0 15,-21-21 1,0 0-1,21-21-15,0 0 0,0-1 16,0 1-16,0-21 0,0 21 16,21 0-16,0-22 15,0 22-15,-21 0 0,21 0 0,0 0 16,1-1-16,-1 1 0,0 0 0,0 0 16,0 21-16,0 0 0,1 0 15,-1-21-15,63 21 16,-62 0-16,-1 0 0,0 0 15,0 0-15</inkml:trace>
  <inkml:trace contextRef="#ctx0" brushRef="#br0" timeOffset="43755.37">10350 5990 0,'0'0'0,"-21"0"0,0 0 15,21 21-15,0 1 16,0-1-16,0 0 16,-21 0-16,21 0 0,0 0 15,0 1-15,0-1 0,0 0 16,0 0-16,0 0 0,-21-21 16,21 43-16,0-22 15,-21-21 1,21-21-1</inkml:trace>
  <inkml:trace contextRef="#ctx0" brushRef="#br0" timeOffset="43954.25">10266 5800 0,'0'-21'0,"-21"21"15,21-22-15,-22 22 0,22 22 63,22-1-47,-1-21-16</inkml:trace>
  <inkml:trace contextRef="#ctx0" brushRef="#br0" timeOffset="44411.99">10647 5990 0,'0'0'0,"-21"0"0,21-21 15,21 21 17,0 0-32,-21 21 15,21 0-15,0 1 16,-21-1-16,0 0 0,0 0 16,0 21-16,0-20 0,0-1 0,0 0 15,0 0-15,0 0 16,0 0-16,0 1 15,21-44 17,-21 1-32,22 0 15,-22 0-15,21 0 0,0 0 16,-21-22-16,0 22 0,21 0 16,0-21-16,0 20 0,-21 1 0,0 0 15,22 0-15,-22 0 0,21 0 0,-21-1 16,21 22-1,0 0 1,-21 22 0,21-22-16,-21 21 0</inkml:trace>
  <inkml:trace contextRef="#ctx0" brushRef="#br0" timeOffset="44774.78">11049 6117 0,'21'0'31,"0"0"-31,0-21 16,1 21-16,-1-21 0,0 21 16,0-21-16,-21 0 15,-21 21 16,0 0-15,0 0-16,-1 0 0,1 0 0,0 21 16,0 0-16,0 0 0,21 0 15,-21 0-15,21 1 0,0-1 16,0 0-16,0 0 0,0 0 16,21-21-1,0 21-15,0-21 0,0 0 16,0 0-16,1 0 0,-1 0 0,0 0 15,0 0-15,21 0 16,-20 0-16,-22-21 0,21 21 0,0-21 16</inkml:trace>
  <inkml:trace contextRef="#ctx0" brushRef="#br0" timeOffset="45209.17">11409 5990 0,'21'0'16,"0"0"0,0 21-1,-21 1 1,0-1-16,0 0 0,0 0 16,0 0-16,0 0 15,0 1-15,0-1 0,0 0 16,0 0-16,0 0 15,0 0 1,0-42 15,0 0-31,0 0 16,0 0-16,0 0 0,0-1 16,21 1-16,1 0 15,-1 0-15,-21 0 0,21 21 0,0-21 16,-21-1-16,0 1 0,21 21 15,0-21-15,1 21 16,-1 0 0</inkml:trace>
  <inkml:trace contextRef="#ctx0" brushRef="#br0" timeOffset="46083.69">14436 5249 0,'0'-21'0,"0"0"15,0 0 1,-22 21-16,22-21 16,0 42 15,0 0-31,0 0 15,0 22-15,0-22 0,0 21 0,0 0 16,0 1-16,-21-1 0,21 22 16,0-22-16,0 21 0,0 1 0,-21-1 15,21-20-15,-21 20 0,21 1 16,0-22-16,-21 22 0,21-22 16,-21 0-16,21 22 0,-22-22 0,22 22 15,-21-22-15,21 0 0,0 22 16,0-22-16,-21 43 0,0-43 15,21 0-15,0-20 0,0 20 0,0-21 16,0 0-16,0 0 16,0-42-1,0 0 1,0 0-16,21 0 0,-21 0 0,21-22 16,-21 1-16,21 0 0</inkml:trace>
  <inkml:trace contextRef="#ctx0" brushRef="#br0" timeOffset="47883.69">14499 5355 0,'0'-21'47,"21"21"-16,0 0-15,1 0-16,-1 0 0,0 0 0,0 0 15,0-21-15,22 21 0,-22 0 16,21 0-16,0 0 0,1 0 0,-1 0 16,0 0-16,1 0 0,20 0 15,1 0-15,-1 0 0,1 0 16,-1 0-16,22 0 0,-22 0 0,1 0 16,-1 0-16,22 0 0,-21-21 15,-1 21-15,85 0 0,-84 0 16,20 0-16,1 0 0,0 0 15,-22 0-15,22 0 0,0 0 0,-1 0 16,1 0-16,0 0 0,-22 0 0,22 0 16,-1 0-16,1 0 0,0 0 15,21 0-15,-22 0 0,22 0 0,-21 0 16,21 0-16,-22 0 16,22 0-16,-21 0 0,21 0 0,-22 0 15,22 0-15,0 21 0,-21-21 16,20 0-16,1 0 0,0 0 0,-21 0 15,21 0-15,-22 0 0,22 0 16,0 0-16,0 21 0,0-21 0,-1 0 16,22 0-16,-21 0 0,0 21 0,-21-21 15,21 0-15,-1 21 0,1-21 16,0 22-16,0-22 0,-21 21 0,20-21 16,1 21-16,0-21 0,-21 0 15,-1 21-15,1 0 0,0-21 0,-1 0 16,1 21-16,0-21 0,-1 0 15,1 22-15,21-22 0,-21 0 16,-1 0-16,1 21 0,-22-21 16,22 0-16,-21 0 0,-1 0 0,1 0 15,-1 0-15,1 0 0,-22 0 16,21 0-16,-20 0 0,63 0 16,-64 0-16,0 0 0,1 0 15,-1 0-15,0 0 0,1-21 0,-22 21 16,21 0-16,0 0 0,1 0 15,-22 0-15,21 0 0,-21 0 0,1 0 16,-1 0-16,0 0 0,0 0 16,-42 0 46,0 21-62,0 0 16,-1 0-16,1 0 0,0 0 0,0 1 15,0-1-15,0 21 0,-1 0 16,1-20-16,0 20 0,0 0 0,0 1 16,0-1-16,-1-21 0,1 21 15,0-20-15,0 20 0,0 0 16,0 22-16,-1-22 0,1 0 0,21 1 16,-21-1-16,21 0 0,0 22 15,0-22-15,0 1 0,0-1 0,0 0 16,0 1-16,0-22 0,-21 42 15,21-20-15,0-22 0,0 0 16,0 21-16,0-21 0,0 1 16,-21-1-16,21 0 0,0 0 15,0 0-15,-21-21 0,21 21 0,-43-21 16,43 22-16,-21-22 16,0 0-16,0 0 0,0 0 0,-1 21 15,1-21-15,0 0 0,0 0 16,-21 0-16,20 0 0,-20 0 0,0 0 15,-1 0-15,-20 0 0,21 0 16,-22 0-16,1 0 0,-1 0 16,-21 0-16,22 0 0,-22 0 0,1 0 15,-1 0-15,-21 0 0,21 0 0,-20 0 16,20 0-16,-21 0 0,21 0 16,-20 0-16,-1 0 0,21 0 0,-21 0 15,0 0-15,22 0 0,-22 0 0,0 0 16,0 0-16,-21-21 0,21-1 15,-21 22-15,0-21 0,-21 21 0,21-21 16,0 21-16,-21-21 0,21 21 16,-21 0-16,21 0 0,-21 0 15,21 0-15,21 0 0,0 0 0,0 0 16,0 0-16,1 0 0,20 21 16,-21-21-16,0 0 0,0 0 0,22 21 15,-128-21-15,106 0 0,22 0 16,-22 0-16,0 0 0,0-21 0,0 0 15,-21 21-15,43 0 0,-1 0 16,0-21-16,1 21 0,20 0 0,1 0 16,-22 0-16,21-21 0,-20 21 0,20 0 15,-20-22-15,20 22 16,-21-21-16,1 21 0,20-21 0,-20 21 0,20 0 16,1-21-16,-1 21 0,1 0 15,-1 0-15,22-21 0,-22 21 0,22 0 16,0 0-16,-1 0 0,1 0 15,0 0-15,-1 0 0,22-21 0,-21 21 16,21 0-16,-1 0 0,-20 0 16,21 0-16,0 0 0,0 0 0,-1 0 15,1 0 1,42 0 78,1 0-32,-1-22-46,0 1-16,0 21 15,21-21-15,-20 0 0,-1-21 0</inkml:trace>
  <inkml:trace contextRef="#ctx0" brushRef="#br0" timeOffset="50047.84">15071 5757 0,'0'22'0,"0"-1"15,21-21 17,0 0-17,0 0-15,0 0 0,0 0 16,1-21-16,20 21 0,-21-22 15,21 1-15,-20 21 0,20-21 0,-21 0 16,21 21-16,-20-21 0,-1 0 16,0-1-16,0 22 0,-21-21 0,21 0 15,-21 0-15,0 0 0,-21 0 16,0 21-16,-21 0 0,20 0 16,-20 0-16,-21 0 0,20 0 0,-20 0 15,-1 0-15,22 0 0,0 0 16,-22 21-16,22 0 0,-1 0 0,22 0 15,-21 22-15,21-22 0,0 0 16,21 0-16,0 21 0,0-20 16,0-1-16,0 21 0,21-21 0,0 0 15,0 1-15,21-1 0,-20 0 16,20 0-16,0 0 0,-21 0 0,22 1 16,-1-22-16,22 42 15,-22-21-15,-21 0 0,0-21 0,-21 21 16,0 1-16,0-1 0,-21 0 15,0 0-15,0-21 0,0 21 16,-22-21-16,1 0 0,0 21 0,-1-21 16,1 0-16,0 0 0,-1 0 15,22 0-15,-21 0 0,21 0 16,-1 0-16,1-21 0,0 21 0,0-21 16,0 21-16,0-21 0,21 0 15,0 0 1,21-1 15,0 22-31,0 0 0,21 0 0,-20 0 16,20 0-16,-21-21 0,21 21 15,1 0-15</inkml:trace>
  <inkml:trace contextRef="#ctx0" brushRef="#br0" timeOffset="50619.03">15684 5969 0,'0'0'0,"0"-21"16,-21 21-16,21-21 15,-21 21-15,0 0 0,0 0 0,0 0 16,-1 0-16,1 21 0,21 0 16,-21 0-16,0 0 0,21 1 15,-21-1-15,21 0 0,0 0 0,-21 0 16,21 0-16,0 1 0,0-1 15,0 0-15,0 0 0,0 0 16,0 0-16,0 1 0,0-1 0,21 0 16,0-21-16,0 21 15,0-21-15,0 0 0,1 0 16,-1 0-16,0 0 0,0 0 16,0 0-16,0-21 0,1 0 15,-1 21-15,-42 0 203,-1 0-140,22-21-63</inkml:trace>
  <inkml:trace contextRef="#ctx0" brushRef="#br0" timeOffset="51286.65">15684 5927 0,'0'-21'16,"-21"21"0,0 0-1,0 0-15,0 0 16,0 0-16,-22 0 0,22 21 15,0-21-15,0 21 0,0 0 0,-22 0 16,22 0-16,0 22 0,21-22 0,-21 0 16,21 21-16,0-20 0,0-1 15,0 21-15,0-21 0,0 0 0,0 1 16,21-1-16,0 0 0,0 0 16,0 0-16,1-21 0,20 21 0,-21-21 15,21 0-15,-20 0 0,20 0 0,-21 0 16,21 0-16,-20 0 15,-1-21-15,21 21 0,-21-21 0,0 0 16,1 21-16,-1-21 0,0 0 16,0-1-16,0 1 0</inkml:trace>
  <inkml:trace contextRef="#ctx0" brushRef="#br0" timeOffset="53722.76">14795 5503 0,'0'0'0,"-21"0"0,0 0 0,0 0 15,0 0-15,0 0 0,-1 0 0,1 0 16,0 0-16,21 22 0,-21-22 16,21 21-1,21-21-15,0 0 0,0 0 16,22 0-16,-1 0 0,0 0 0,1 0 16,20 0-16,1 0 0,-1 0 15,1-21-15,20 21 0,-20 0 0,21 0 16,-22-22-16,1 22 0,63 0 15,-85 0-15,0 0 16,-21 0-16,22 0 0,-43-21 16,-21 21 15,-1 0-31,1 0 0,-21 0 0,21 0 16,0 0-16,-22 0 0,22 0 15,-21 0-15,21 0 0</inkml:trace>
  <inkml:trace contextRef="#ctx0" brushRef="#br0" timeOffset="54540.37">15113 5546 0,'-21'0'16,"21"-21"-1,-21 21-15,-1 0 16,1 21-1,21 0-15,-21 0 0,21 0 16,0 22-16,0-1 0,-21 0 0,21 1 16,-21-1-16,21 21 15,0-20-15,0 20 0,-21-20 0,-1 20 16,1-21-16,21 22 0,0-22 0,-21 1 16,21 20-16,-21-21 0,21 1 15,0-22-15,-21 21 0,21-21 0,0 1 16,0-1-16,0-42 31,0-1-31,21-20 16,0 21-16,0-21 0,-21-1 15,21 1-15,1 0 0,-22-1 0,21-20 16,0 20-16,0-20 0,0 21 16,0-22-16,1 1 0,20-64 15,-21 63-15,0 22 0,-21-22 16,0 22-16,21 0 0,-21 20 15,22 1-15,-22 0 0,0 0 0,0 42 32,0 0-32,0 0 0,0 22 0,0-1 15,0 0-15,0 22 0,0-22 16,0 22-16,0-22 0,-22 22 0,22-22 16,-21 21-16,0-20 0,21-1 0,0 0 15,-21 1-15,0-22 0,21 21 16,0 1-16,-21-22 0,21 0 15,0 0-15,0-42 32,21 0-32,0 0 15,0-1-15,-21-20 0,21 21 16,0-21-16,1-1 0,-22 1 0,21 0 16,0-22-16,0 22 0,0-22 15,-21 1-15,21-1 0,-21 22 0,22-22 16,-22 22-16,0 21 0,0-21 15,0 20-15,0 65 16,0-22 0,-22 21-16,22 1 0,0 20 15,-21 1-15,0-22 0,0 21 16,21 1-16,-21-22 0,0 22 16,21-22-16,-22 22 0,1-22 0,0 0 15,21 1-15,-21-1 0,21-21 0,-21 21 16,21-20-16,-21-1 0,21-42 31,0-1-15,0 1-16,21 0 0,0-21 0</inkml:trace>
  <inkml:trace contextRef="#ctx0" brushRef="#br0" timeOffset="55177.27">15896 6202 0,'0'0'0,"21"0"16,-21-21-1,0 0-15,21-1 16,-21 1-16,0 0 0,0 0 0,0 0 15,0-22 1,0 22-16,0 0 0,0 0 0,-21 0 16,0 0-16,0 21 0,0 0 15,0 0-15,-1 0 0,-20 0 16,21 21-16,0 0 0,-22 0 0,22 0 16,-21 0-16,0 1 0,20 20 15,-20-21-15,21 0 0,-21 43 16,20-22-16,1-21 0,21 22 15,0-22-15,0 0 0,0 0 16,0 0-16,0 0 0,21 1 0,1-22 16,-1 0-16,0 0 0,21 0 15,-21 0-15,1-22 0,20 1 16,-21 0-16,0 0 0,22 0 0,-22 0 16,0-1-16,0 1 0,0-21 15,0 21-15,1-22 0,-1 22 0,-21-21 16,21 21-16,0-43 15,0 43-15,-21 0 0,0 0 0,0 0 16,0 42 15,0 0-31,0 0 0,-21 0 0,21 22 16,0-22-16,0 0 0,0 21 16,0-21-16,0 22 0,0-22 0,0 0 15,0 21-15,0-20 16,0-1-16,0 0 0,0 0 15,0 0-15,21-21 0,0 0 0,1 0 16,-1 0-16,0 0 0,0 0 16,0-21-16,0 0 0,1 0 0,-1 0 15,0-22-15,0 22 0</inkml:trace>
  <inkml:trace contextRef="#ctx0" brushRef="#br0" timeOffset="55744.94">16319 5630 0,'0'-42'0,"0"84"0,0-105 15,0 42-15,0 0 0,0-1 16,0 44 0,0-1-16,0 21 15,0-21-15,0 22 0,0-1 16,-21 21-16,21-20 0,0-1 0,0 22 16,-21-22-16,21 0 0,-21 1 15,21-1-15,0 0 0,0 1 0,-21-1 16,21-21-16,-21 0 0,21 0 0,0 1 15,0-1-15,-22 0 0,1-21 16,21-21 15,0 0-31,0-1 16,0 1-16,0 0 0,0 0 0,21-21 16,1 20-16,-1 1 0,0 0 15,0-21-15,0 21 0,0-1 0,22 1 16,-22 21-16,0-21 0,0 21 15,0-21-15,1 21 0,-1 0 0,0 0 16,-21 21 0,0 0-16,0 0 15,-21 1-15,0-1 0,-1-21 16,1 0-16,0 21 0,0-21 16,-21 0-16,20 0 0,1 21 0,0-21 15,0 0-15,0 0 16,21 21-16,0 0 15,0 1-15,0-1 16,0 0-16,0 0 0,21 0 16,0-21-16,-21 21 0,21 1 15,0-22-15,1 21 0,-1 0 16,0 0-16,0-21 0,0 21 16,0-21-16,1 0 15,-1 0-15,0 0 0,0-21 16,0 0-16</inkml:trace>
  <inkml:trace contextRef="#ctx0" brushRef="#br0" timeOffset="56111.47">16827 6160 0,'0'21'15,"22"-21"16,-1 0-15,0 0-16,0-21 0,0 21 16,0-22-16,1 22 0,-1-21 15,-21 0-15,21 0 16,-21 0-16,0 0 16,-21 21-16,21-22 0,-21 22 15,-1 0-15,1 0 0,0 0 16,0 0-16,-21 0 0,20 22 0,1-1 15,0 0-15,0 0 0,0 0 16,21 0-16,0 1 0,-21-1 0,21 0 16,0 21-16,0-21 0,0 1 0,0-1 15,0 0-15,21 0 0,-21 0 16,21-21-16,0 21 0,0-21 16,0 0-16,1 0 15,-1 0-15,0 0 0,0-21 0,0 21 16,0-21-16</inkml:trace>
  <inkml:trace contextRef="#ctx0" brushRef="#br0" timeOffset="56478.89">17462 6011 0,'0'0'0,"-21"0"31,0 0-31,0 0 0,0 0 16,0 0-16,-1 22 0,-20-22 0,21 21 15,0 0-15,0-21 0,21 21 16,0 0-16,-22-21 0,22 21 16,0 1-16,22-1 15,-1-21 1,0 0-16,21 21 0,-21-21 0,1 0 16,-1 21-16,0-21 0,0 21 15,0-21-15,0 21 0,-21 1 16,0-1-16,0 0 0,0 0 15,-21 0 1,0-21-16,-21 0 0,21 0 0,-1 21 16,-20-21-16,21 0 0,0 0 15,0 0-15,-1 0 0,1 0 16,0 0-16,0-21 0,21 0 16,0 0-16,0 0 15,0 0-15,21 21 16</inkml:trace>
  <inkml:trace contextRef="#ctx0" brushRef="#br0" timeOffset="56960.35">18309 5863 0,'0'0'0,"0"-21"0,0 0 15,0 0-15,0-22 0,0 22 0,0 0 16,0 0-16,0 0 0,0 0 16,-21-1-16,0 22 0,0 0 0,-1 0 15,-20 0-15,-21 0 16,41 22-16,-20-1 0,0 0 0,21 0 16,-1 0-16,-20 22 0,21-22 15,0 21-15,0-21 0,21 22 0,-22-22 16,22 0-16,0 21 0,0-21 0,22 1 15,-1-1-15,0-21 16,21 21-16,1 0 0,-1 0 0,0 0 16,1 1-16,-1-1 0,21-21 15,-20 21-15,-1 0 0,0 0 0,-20-21 16,20 21-16,-42 1 0,0-1 16,-21-21-16,0 0 15,-22 21-15,1-21 0,-43 21 16,22-21-16,20 0 0,1 0 15,0 0-15,-1 0 0,1 0 0,0 0 16,21 0-16,-1 0 0,1 0 0,0 0 16,0 0-16,21-21 31,21 21-31,0-21 16,0 21-16,22 0 0</inkml:trace>
  <inkml:trace contextRef="#ctx0" brushRef="#br0" timeOffset="58587">18669 6096 0,'21'-21'0,"-21"-21"16,0 20-16,0 1 16,0 0-1,-21 21 1,0 0-16,0 21 0,-1 0 15,1-21-15,0 22 0,0-1 0,0 0 16,0 0-16,-1 21 0,1-20 16,0-1-16,0 0 0,21 0 0,0 0 15,0 0-15,0 1 16,0-1-16,0 0 0,21-21 16,0 0-16,0 0 0,1 0 0,20 0 15,-21 0-15,21 0 0,1 0 16,-22-21-16,21 21 0,1-21 0,-1-1 15,21 1-15,-41 0 16,-1 0-16,0 0 0,0-22 0,-21 22 16,0 0-16,0 0 15,0 0-15,0 0 16,0 42 15,0 0-31,21 0 16,-21 0-16,21 0 0,-21 1 15,0-1-15,0 0 16,0 0-16,0 0 0,0 0 16,0 1-16,22-1 15,-1-21 1,0 0-16,0 0 0,0 0 16,0 0-16,1 0 0,20 0 15,0 0-15,1 0 0,-1 0 0,0 0 16,1-21-16,-1 21 0,0-22 0,1 1 15,-1 0-15,-21 0 16,0 0-16,0 0 0,-21-1 0,0 1 16,0 0-16,0 0 0,0 0 15,-21 21-15,0 0 16,0 0-16,0 0 0,0 0 16,-1 0-16,1 0 15,0 21-15,0 0 0,0-21 0,0 21 16,-1 0-16,1 1 0,21 20 15,0-21-15,-21 0 0,21 0 0,0 1 16,0-1-16,0 0 0,21-21 0,-21 21 16,43 0-16,-22 0 0,0-21 15,21 0-15,1 22 0,-1-22 0,0 0 16,1 0-16,-1 0 0,0 0 16,1 0-16,-22-22 0,21 1 0,-21 21 15,43-42-15,-43 21 16,0 0-16,-21-1 0,0 1 0,21 21 15,-21-21-15,0 0 0,0 0 0,0 0 16,-21 21 0,0 0-16,0 0 15,0 0-15,21 21 0,-22-21 16,22 21-16,0 0 0,-21-21 16,21 21-16,0 22 0,0-22 15,0 0-15,0 0 0,21 0 16,1-21-16,-1 21 15,0-21-15,0 0 0,0 0 0,0 0 16,1 0-16,-1 0 16,0 0-16,0-21 0,0 21 0,0-21 0,-21 0 15,22 0-15,-1 0 0,-21-1 16,21 1-16,-21 0 0,0 0 16,21 0-16,0 0 0,-21-1 15,0 44 16,0-1-31,-21 0 16,0 0-16,21 0 0,-21 0 16,21 1-16,0-1 0,0 0 0,-21-21 15,21 21-15,-22 0 0,1 0 16,21-42 31,0 0-47,21 0 15,1 0-15,-1 0 0,0-1 0,0 1 16,21 0-16,-20 0 0,-1 0 16,21 0-16,-21-1 0,22 22 0,-22-21 15,0 21-15,21 0 0,-21 0 16,1 0-16,-1 0 0,-21 21 0,21 1 16,-21-1-16,0 0 15,0 0-15,0 0 0,-21 0 16,0 1-16,21-1 0,0 0 0,0 0 15,-22 0-15,22 0 16,0 1-16,22-1 16,-1-21-16,0 0 15,0 0-15,21 0 0,-20 0 16,-1-21-16,21 21 0,0-22 0,-20 1 16,20 0-16,-21 0 0,21 0 15,-20 0-15,20-1 0,0-20 16,-21 0-16,1 21 0,-22-1 15,21 22-15,-21-21 0,0 0 0,-21 21 16,-1 0-16,1 0 16,0 0-1,21 21-15,-21 0 0,21 1 0,0-1 16,0 0-16,0 0 0,0 0 0,0 0 16,0 1-16,0-1 0,21 0 15,-21 0-15,0 0 0,0 0 0,0 1 16,0-1-16,0 0 15,-21-21 1,0 0-16,0 0 16,-1 0-16,1-21 15,21 0-15,0-1 16,0 1 0,21 21-16,22-21 0,-22 0 0</inkml:trace>
  <inkml:trace contextRef="#ctx0" brushRef="#br0" timeOffset="59067.49">21484 5779 0,'0'0'15,"0"-22"-15,0 1 0,0 0 16,-21 42 0,21 0-16,-21 1 0,0 20 0,-1-21 15,1 21-15,-21 85 16,21-84-16,21-1 15,-21 0-15,21 1 0,0-1 0,0 0 16,0-20-16,-22 20 0,22-21 16,0 0-16,0 0 0,0 1 0,-21-1 15,21 0-15,0-42 32,0 0-17,0-1-15,0 1 0,0 0 0,21 0 16,1 0-16,-22 0 0,21-22 0,21 22 15,-21 0-15,0 0 0,22 0 16,-22-1-16,0 1 0,0 0 0,0 21 16,1 0-16,-1 0 0,0 0 15,-21 21 1,0 0-16,0 1 0,0-1 16,0 0-16,0 0 0,0 0 15,-21 22-15,0-22 0,21 0 0,-22 0 16,22 0-16,-21 0 0,21 1 15,-21-22-15,21 21 16,21-42 15,0-1-31,1 22 16,-1-21-16,0 0 0,0 21 0</inkml:trace>
  <inkml:trace contextRef="#ctx0" brushRef="#br0" timeOffset="59414.94">21844 6202 0,'21'0'15,"-42"0"-15,42-21 0,-42 42 47,0 0-31,0 0-16,-1 0 0,1 1 0,0-1 16,21 0-16,-21 0 0,0 0 15,21 22-15,0 20 16,21-63-1,0 0 1,0 0-16,0 0 0,1 0 0,-1 0 16,0-21-16,0 21 0,0-21 15,0 0-15,1-1 0,-1 1 0,0 0 16,-21 0-16,0 0 0,0 0 0,0-1 16,0 1-16,0 0 0,0 0 15,-21 0-15,0 21 16,-1 0-16,1 0 15,0 0-15,42 0 47</inkml:trace>
  <inkml:trace contextRef="#ctx0" brushRef="#br0" timeOffset="59712.41">22437 5884 0,'21'-21'0,"-42"42"0,42-63 0,-21 21 0,0 0 16,-21 21-1,-1 21-15,1 0 16,0 0-16,0 0 0,0 22 16,0-1-16,-1-21 0,1 22 15,0-1-15,0 0 0,21 1 0,-21-1 16,21-21-16,-21 21 0,21 1 0,0-1 15,0-21-15,0 22 0,0-22 16,0 0-16,0 0 0,0 0 0,0 0 16,21-21-1,0 0-15,0 0 0,0-21 16,0 21-16,1-21 0,20 0 0,-21 0 16,0 0-16,0-1 0</inkml:trace>
  <inkml:trace contextRef="#ctx0" brushRef="#br0" timeOffset="59903.4">22098 6117 0,'0'0'16,"-21"0"-16,42 0 31,0 0-31,21 0 16,-20 0-16,-1 0 0,0 0 0,21 0 15,-21 0-15,1 0 0,20-21 0,0 21 16,-21 0-16,22-21 0,-22 21 16</inkml:trace>
  <inkml:trace contextRef="#ctx0" brushRef="#br0" timeOffset="60150.35">23008 5609 0,'0'0'16,"-21"0"-1,0 21-15,0 1 16,21-1-16,0 0 0,-22 0 0,1 0 16,21 22-16,-21-22 0,21 0 15,0 0-15,0 0 0,0 22 16,0-22-16,0 21 15,0-21-15</inkml:trace>
  <inkml:trace contextRef="#ctx0" brushRef="#br0" timeOffset="60363.82">22669 6054 0,'0'0'0,"0"21"32,22-21-32,-1 0 15,0 0-15,0 0 0,0 0 0,0 0 16,22 0-16,-1 0 16,22 0-16,-43 0 0,0 0 15,0 0-15,0 0 0,0-21 16,1 0-16</inkml:trace>
  <inkml:trace contextRef="#ctx0" brushRef="#br0" timeOffset="60562.28">22754 5673 0,'21'-21'15,"0"21"-15,1 0 16,-1 0-16,0 0 0,0 0 16,0 0-16,43 0 15,-43 0-15,0-22 0,0 22 0,0 0 16</inkml:trace>
  <inkml:trace contextRef="#ctx0" brushRef="#br0" timeOffset="61066.68">23199 5398 0,'-22'0'0,"44"0"0,-65 0 0,1 0 16,21 0-16,0 0 0,-22 21 15,22 0-15,-21 0 0,21 0 16,-22 0-16,22 1 0,-21-1 0,21 21 16,-22 0-16,22-20 0,-21 20 15,-22 43-15,43-43 0,0 0 16,0 22-16,21-22 16,-21-21-16,21 22 0,0-22 0,0 21 15,0-21-15,0 0 0,21 1 0,0-1 16,21 0-16,-21 0 0,22 0 15,-1-21-15,0 0 0,22 21 0,-22-21 16,22 0-16,-22 0 0,22 0 16,-22 0-16,0-21 0,1 21 15,-1-21-15,0 0 0,1 0 0,-22 0 16,21-1-16,-21-20 0,22 0 16,-1-1-16,64-147 15,-85 126 1,-21 22-16,0-21 0,0 20 0,0 22 0,0-21 15,0 21-15,-42-22 0,20 22 0,1 0 16,0 0-16,0 21 0,-21 0 16,20 0-16,1 0 0,-21 0 0,21 0 15,0 0-15,-22 0 0,22 0 16,0-21-16,0 21 0</inkml:trace>
  <inkml:trace contextRef="#ctx0" brushRef="#br0" timeOffset="63266.85">10308 5122 0,'0'22'16,"0"-44"62,0 1-47,0 0-31,0 0 16,0 0-16,0 0 15,0-1-15,0 1 0,0 0 16,0 0-16,21 0 0,0 21 16,-21-21-16,22-1 15,-1 1-15,-21 0 0,21 0 0,0 21 16,-21-21-16,21 0 0,0-1 0,-21 1 15,22 0-15,-1 0 0,-21 0 16,21 0-16,0-1 0,-21 1 16,21 0-16,0 0 0,1 0 0,-1 0 15,0-1-15,21-20 0,-21 21 0,43-43 16,-22 43-16,1-21 16,-22 21-16,21-22 0,-21 22 0,22-21 15,-1 21-15,-21-22 0,21 22 0,-20-21 16,20 21-16,-21-22 0,21 22 15,1-21-15,-22 21 0,21-22 16,1 22-16,-1 0 0,0-21 0,1 21 16,41-43-16,-20 43 15,-22 0-15,22-22 0,-22 22 0,21 0 16,1-21-16,-1 21 0,1-1 16,-22-20-16,22 21 0,-1-21 0,1 20 15,-22-20-15,22 21 0,-1 0 16,-21-22-16,22 22 0,-1 0 0,1-21 15,-1 21-15,1-1 0,-1 1 16,1 0-16,-1 0 0,22 0 16,-21 21-16,-1-21 0,1-1 0,-1 1 15,1 0-15,-1 0 0,-21 0 16,22 21-16,-1-21 0,1-1 0,-22 1 16,22 0-16,-1 21 0,1-21 15,20 0-15,-20 0 0,-1 21 0,1-22 16,-1 1-16,22 21 0,-21-21 15,-1 21-15,1-21 0,-1 0 0,1 21 16,-1-21-16,1 21 0,-1-22 16,1 22-16,-1 0 0,1-21 0,-1 21 15,1 0-15,20-21 16,-20 0-16,-1 21 0,1 0 0,-1 0 0,1 0 16,-1-21-16,1 21 0,-22 0 15,22 0-15,-1 0 0,-21 0 16,22 0-16,-22 0 0,1 0 0,20 0 15,-21 0-15,1 0 0,-1 0 16,0 0-16,1 0 0,-1 0 0,0 0 16,1 0-16,63 0 15,-64 0-15,0 21 0,22 0 16,-22-21-16,0 0 0,1 21 16,-22-21-16,0 21 0,21-21 0,-20 0 15,-1 22-15,0-22 0,0 21 16,0-21-16,0 21 0,1-21 15,-1 21-15,0 0 0,21 0 16,-21 1-16,22 20 0,-22-21 16,21 0-16,-21 0 0,22 1 15,-22-1-15,21 0 0,-21 21 16,43 1-16,-22-22 0,1 21 16,-22-21-16,21 22 15,22 20-15,-22-21 0,21 22 16,1 21-16,-43-64 15,0 21-15,0 0 0,1 1 0,-1-22 16,0 21-16,0-21 0,0 64 16,-21-64-16,21 22 15,-21-22-15,0 0 0,22 21 0,-1-21 16,-21 22-16,21-1 0,-21-21 16,0 22-16,21-1 0,-21-21 0,0 21 15,42 22-15,-20 21 16,-22-64-16,0 21 0,0 0 15,0 1-15,21-22 0,-21 21 0,0-21 16,0 22-16,0-1 0,0-21 16,0 22-16,0-1 0,0-21 0,0 21 15,0 1-15,0-22 0,0 21 0,0 1 16,0 20 0,0-21-16,0-20 0,0 20 0,0-21 15,0 21-15,0-20 0,0-1 0,0 21 16,0-21-16,0 0 0,21 1 15,-21-1-15,21 0 0,-21 21 16,0-21-16,0 1 16,21-22-16,-21 21 0,21-21 15,1 0 17,-1 0-32,-21-21 15,21 21-15,0 0 16,-21-22-16,0 1 0,0 0 15,0 0-15,0 0 16,-21 0-16</inkml:trace>
  <inkml:trace contextRef="#ctx0" brushRef="#br0" timeOffset="63731.3">17928 4805 0,'0'-21'16,"0"42"-16,-21-63 0,0 42 15,21-22-15,21 22 31,0 0-15,0 22-16,0-1 0,1 0 16,-1 21-16,42 1 15,-20 20-15,-22-42 0,0 22 16,21-22-16,-21 0 0,1 21 0,-1-21 16,21 22-16,-21-22 15,-21 0-15,21 0 0,-21 0 16,22-21-16,-22 22 0,0-1 15,0 0-15,21-42 63,-21 0-63,21 21 0,0-22 16,0 22-16,-21-21 0,21 0 0,1 21 15,-1-21-15,0 0 0,0 21 16</inkml:trace>
  <inkml:trace contextRef="#ctx0" brushRef="#br0" timeOffset="64035.76">18986 4826 0,'22'-21'0,"-44"42"0,44-63 0,-22 21 0,0-1 16,0 1-16,0 0 15,-22 21 16,1 0-31,0 21 16,21 0-16,-42 1 0,21 20 16,-1-21-16,1 21 0,-21 1 0,0-22 15,20 21-15,-20 1 0,0-1 16,-43 21-16,43-41 0,-1 20 16,22-21-16,-42 21 0,63-20 15,0-1-15,-21-21 0,21 21 16,21-42 15,-42 0-15,42-1-16,21 1 0</inkml:trace>
  <inkml:trace contextRef="#ctx0" brushRef="#br0" timeOffset="64668.98">18224 2096 0,'0'0'0,"0"-22"16,22 22 0,-1 0-16,21 0 15,0 0-15,22 0 0,-1 0 16,1 0-16,84 0 16,-63 0-16,63 0 0,-63 0 15,-22 0-15,1 0 0,-22 0 16,21 0-16,-41 0 0,20 0 0,-21 0 15,-42 0 1,-21 0-16,20 0 16,-20 0-16,21 0 0,-21 0 15</inkml:trace>
  <inkml:trace contextRef="#ctx0" brushRef="#br0" timeOffset="64942.82">18881 2096 0,'21'0'31,"0"0"-31,-21 21 31,0 0-15,0 0-16,0 0 0,0 0 16,0 22-16,-21-22 0,21 21 0,-21 1 15,-1-1-15,22 0 0,-21 1 0,0-1 16,21 0-16,-21 1 0,21-22 15,0 21-15,-21-21 0,21 22 0,-21-22 16,21 0-16,0 0 16,21-42-1,0 0-15,0 21 16,-21-21-16,42-1 0</inkml:trace>
  <inkml:trace contextRef="#ctx0" brushRef="#br0" timeOffset="65511.73">19304 2307 0,'0'0'0,"-21"21"15,0 1 1,-1-1-16,22 0 0,-21 0 0,0 21 16,0-20-16,0 41 15,21-21-15,0-20 0,0-1 16,0 0-16,0 0 0,0 0 15,0 0-15,21-21 0,0 22 16,0-22-16,22 0 0,-1 0 16,-21 0-16,21-22 0,64 1 15,-63 0-15,-1 0 0,0-21 16,1 20-16,-1-20 0,0 21 0,-21-21 16,1 20-16,-1-20 0,0 0 15,0 21-15,-21-1 0,0 1 16,-21 42 15,0 1-31,0-1 0,-1 21 16,22 0-16,-21-20 0,21 20 15,-21 21-15,0 86 16,21-107-16,0 21 0,0-20 16,0 20-16,0-20 0,0 20 0,0-21 15,0 22-15,0-22 0,0 1 16,0 20-16,0-21 0,0-20 0,0 20 15,0 0-15,-21-21 0,0 1 16,-1-1-16,1-21 0,-21 21 16,21-21-16,-22 0 0,1 0 0,-85-21 15,106 0 1,-21-1-16,-1 1 0,1-21 0,21 21 16,0 0-16,-1-22 0,22 22 15,0 0-15,0 0 0,0-22 0,22 22 16,-1 0-16,0 0 0,21 0 0,1 0 15,-1-1-15,21 1 0,-20-21 16</inkml:trace>
  <inkml:trace contextRef="#ctx0" brushRef="#br0" timeOffset="65833.25">20278 2371 0,'0'0'15,"-22"0"1,1 0-16,21 21 0,-21 21 16,21-21-16,0 22 0,0-1 15,0 0-15,0 22 0,0-22 0,0 22 16,0-1-16,0-20 0,0 20 16,0 1-16,0-1 0,-21-21 15,21 22-15,-21-1 0,21-20 0,0 20 16,0-20-16,-21-1 0,-1 0 15,22 1-15,-21-22 0,21 21 0,0-21 16,-21 0-16,21 1 0,-21-22 16,0 0-16,21-22 15,0 1 1,0 0-16,0-21 0,0-1 16,0 1-16,21 0 0</inkml:trace>
  <inkml:trace contextRef="#ctx0" brushRef="#br0" timeOffset="66093.19">20108 2646 0,'0'0'16,"0"-64"-16,0 22 0,0-85 16,43 42-1,-22 64-15,0 0 16,21 21-16,-21-21 0,1 21 0,20 0 16,0 0-16,-21 0 0,1 21 15,20 0-15,-21 0 0,-21 22 0,0-1 16,0 0-16,0 1 0,0-1 15,-21-21-15,-21 64 0,20-64 16,-20 0-16,21 0 0,-21 1 16,20-1-16,-20-21 0,21 21 15,21-42 1,0 0 0,0-1-16,21 1 0,0 0 0,0 0 15</inkml:trace>
  <inkml:trace contextRef="#ctx0" brushRef="#br0" timeOffset="66415.14">20532 2561 0,'21'21'15,"0"-21"1,0 0-16,0 0 0,0 0 0,1 0 16,-1 0-16,0 0 0,0 0 15,21-21-15,-20 0 0,20 0 0,-21 0 16,0 21-16,0-21 0,-21-1 15,0-20-15,0 21 0,0 0 0,0 0 16,0-1 0,-21 22-16,0 0 0,0 0 0,0 0 15,0 0-15,-1 0 0,-20 0 16,21 22-16,0-1 0,0 0 0,-1 21 16,1-21-16,0 22 0,21-22 0,0 21 15,0-21-15,0 22 0,0-22 16,0 0-16,0 0 0,21 0 15,0 1-15,1-1 0,20-21 0,-21 0 16,21 0-16,1 0 0,-1 0 16,0 0-16,1 0 0,-1-21 15</inkml:trace>
  <inkml:trace contextRef="#ctx0" brushRef="#br0" timeOffset="66655.19">21357 2413 0,'0'-21'0,"0"42"0,0-63 0,0 21 0,0-1 15,0 1-15,-21 21 0,0 0 16,0 0-16,-1 0 16,1 21-16,0 1 0,0-1 0,-21 0 15,20 0-15,1 21 16,0 1-16,0-22 0,21 21 0,0 1 16,-21-22-16,21 0 0,0 21 15,0-21-15,0 1 0,0-1 0,21 0 16,-21 0-16,21 0 0,21-21 15,-20 21-15,-1-21 0,21 0 0,0 0 16,1 0-16,-1 0 0,0 0 0,22 0 16</inkml:trace>
  <inkml:trace contextRef="#ctx0" brushRef="#br0" timeOffset="67396.31">21992 2498 0,'0'-43'0,"0"86"0,0-107 0,0 43 16,0-21-16,-21-1 15,0 43-15,0 0 0,-1 0 16,1 0-16,0 0 0,-21 0 16,21 0-16,-1 43 0,-20-22 0,21 0 15,-21 21-15,20 1 0,1-1 16,-21 0-16,21 1 0,21-22 0,0 21 16,-21 1-16,21-22 0,0 21 15,0-21-15,0 0 0,42 1 16,-21-1-16,21-21 0,-20 0 15,20 0-15,-21 0 0,21 0 0,1 0 16,-22-21-16,21 21 0,-21-22 16,1 1-16,20-21 0,-21 21 15,0-43-15,0 22 0,1 0 16,-22-1-16,0 1 0,0 0 16,0-1-16,21 22 0,-21 0 0,0 0 15,0 42 1,0 0-16,-21 0 15,21 0-15,-22 22 0,22-22 16,0 21-16,-21-21 0,21 22 0,-21-1 16,21-21-16,0 22 0,0-22 15,0 0-15,0 0 0,0 0 0,0 0 16,21-21-16,0 0 0,1 0 16,-1 0-16,0 0 15,21 0-15,-21 0 0,22-21 0,-1 0 16,-21 0-16,22 0 0,-1 0 15,0-22-15,1 22 0,-1-21 16,0-1-16,-21 1 0,22 0 0,-22-43 16,-21 64-16,0 0 0,0 0 15,-21 21 1,0 0-16,-1 21 16,1 0-16,21 0 0,0 21 15,0-20-15,0 20 0,0-21 16,0 0-16,0 22 0,0-22 0,21 21 15,1-21-15,-22 0 0,21 1 16,-21-1-16,0 0 0,0 0 16,0 0-16,-21-21 31,-1 0-15,1-21-16,0 21 0,21-21 0,-21 0 15,0 0-15,0-1 16,21 1-16,0 0 15,21 0 1,0 21-16,0-21 0</inkml:trace>
  <inkml:trace contextRef="#ctx0" brushRef="#br0" timeOffset="68803.81">23262 2032 0,'0'-21'0,"0"42"0,0-63 15,0 21-15,0-1 0,-21 22 16,0 0 0,0 0-16,21 22 0,-22-22 15,1 42-15,0-21 0,21 21 0,-21 1 16,0-22-16,0 42 0,21-20 16,-22-1-16,22 22 0,-21-22 0,0 21 15,21-20-15,0 20 16,0-20-16,0-1 0,0 0 0,0-21 15,0 22-15,0-22 0,0 0 16,0 0-16,0 0 0,21-21 16,0 0-16,1 0 15,-1 0-15,0-21 0,0 0 16,0 0-16,0-21 0,22 20 16,-22 1-16,0-21 0,0 21 15,-21 0-15,21-22 0,1 22 0,-1 0 16,-21 42 15,0 0-31,0 0 0,0 1 16,0-1-16,0 0 0,0 0 0,0 21 15,0-20-15,0-1 0,0 0 16,21 0-16,-21 0 0,21-21 16,0 0-16,0 0 15,1 0-15,20 0 0,0 0 16,1-21-16,-22 21 0,0-21 15,0 0-15,21-22 0,-20 22 16,-1-21-16,0 21 0,0-22 0,0 22 16,0 0-16,1 0 0,-22 0 15,0 0-15,0 42 16,0 0 0,-22 0-16,1 0 0,0 0 15,0 1-15,21-1 0,-21 0 0,21 0 16,-21 21-16,21-20 15,-22-1-15,22 0 0,-21-21 16,42 0 15,-21-21-31,22 0 16,-1-1-16,0 1 0,0 0 16,0-21-16,0 21 0,22-1 0,-22-20 15,0 21-15,21 0 16,-20 21-16,-1-21 0,0 21 0,0-22 15,0 22-15,0 0 16,-21 22-16,0-1 0,0 0 16,0 0-16,0 0 15,0 0-15,0 1 0,0-1 0,0 0 16,22 0-16,-22 0 16,21 0-16,0 1 0,0-22 0,0 21 0,22 0 15,-22-21-15,21 0 16,-21 21-16,22-21 0,-1 0 0,-21 0 15,21 0-15,1-21 0,-1 0 0,-21 0 16,22-1-16,-1 1 16,0 0-16,-21 0 0,22-21 0,-22 20 15,0-20-15,0 0 0,0 21 16,-21-22-16,0 22 0,0 0 0,0 0 16,0 0-16,-21-1 0,0 22 15,-21 0-15,21 0 0,-1 0 0,-20 0 16,21 0-16,-21 22 0,20-1 15,1 0-15,-21 0 0,21 43 16,21-43-16,-21 0 0,21 21 16,0-21-16,0 1 0,0-1 15,0 0-15,21-21 0,0 21 16,-21 0-16,21-21 0,0 0 0,0 0 16,43 0-16,-43 0 0,0 0 15,0-21-15,-21 0 0,22 0 16,-1 21-16,0-21 0,-21-1 0,0 1 15,0 0-15,21 21 16,-42 21 15,21 0-31,0 1 0,-21-1 16,0 0-16,-1 21 0,22 1 16,0-22-16,-21 63 15,0-41-15,21 20 0,0-20 16,0-1-16,0 21 0,0 1 0,0-1 15,0-20-15,0 20 0,-21 1 0,21-1 16,-21-20-16,21 20 0,-21-21 16,-22 43-16,22-43 0,0-20 15,0 20-15,-22-21 0,22 0 16,-21 0-16,21 1 0,-22-1 0,1-21 16,21 21-16,-21-21 0,20 0 0,-41 0 15,42 0-15,0 0 16,-1 0-16,1 0 0,21-21 15,0 0 1,0-1-16,21 1 0,1 0 16,20-21-16,-21 21 15,21-1-15,-20-20 0,20 21 0</inkml:trace>
  <inkml:trace contextRef="#ctx0" brushRef="#br0" timeOffset="69070.66">24426 1947 0,'0'0'0,"0"-21"0,-21 21 16,21-21-16,-21 21 15,21-21-15,0 42 63</inkml:trace>
  <inkml:trace contextRef="#ctx0" brushRef="#br0" timeOffset="69350.5">23008 2180 0,'42'0'15,"-20"0"-15,-1 0 16,21 0-16,0 0 0,1 0 15,-22 0-15,21 0 0,1-21 16,20 21-16,-21 0 0,1 0 16,-1 0-16,0 0 0,-20 0 0,20 0 15,-21 0-15,0 0 0,0 0 16,-21-21-16,-21 21 31</inkml:trace>
  <inkml:trace contextRef="#ctx0" brushRef="#br0" timeOffset="74670.47">12636 8446 0,'0'0'0,"-21"0"16,21-22 31,0 1-32,0 0 1,0 0 0,0 0-16,0 0 15,0-1-15,0 1 16,0 0-16,0 0 0,0 0 15,0 0-15,0-1 0,0 1 16,0 0-16,0 0 16,0 42 46,0 0-62,0 0 0,0 1 16,0-1-16,0 21 0,0 0 0,0 1 15,0-22-15,0 21 0,-21 1 16,21-1-16,-21 0 0,21 1 0,0-1 16,0 0-16,-21 1 0,21-1 15,-21 0-15,21-21 0,0 22 16,0-22-16,0 21 0,0-21 0,0 1 16,0-1-16,0-42 62,0-1-62,0 1 16,0 0-16,0 0 0,21 0 15</inkml:trace>
  <inkml:trace contextRef="#ctx0" brushRef="#br0" timeOffset="75389.7">13060 8573 0,'0'21'47,"0"0"-32,0 0-15,0 0 16,21-21 15,0 0-15,0-21 0,-21 0-16,0 0 0,0 0 15,0-1-15,0 1 16,-21 21-1,0 0-15,0 0 16,0 0 0,21 21-16,-22-21 0,22 22 15,-21-22-15,21 21 0,0 0 16,0 0 0,21-21-1,1 0-15,-1 0 16,0 0-16,0 0 15,-21-21-15,21 21 0,-21-21 16,0 0 0,0-1-1,0 44 48</inkml:trace>
  <inkml:trace contextRef="#ctx0" brushRef="#br0" timeOffset="76953.88">14605 8594 0,'21'0'15,"0"0"1,-21-21 0,21 21-16,-21-22 0,22 22 15,-22-21-15,0 0 16,0 0-16,0 0 15,0 0-15,0-1 0,-22 1 16,1 0 0,0 21-16,21-21 0,-21 21 0,0 0 15,0 0-15,-1 0 0,-20 0 0,21 0 16,0 21-16,-22 0 0,22-21 16,0 21-16,-21 22 0,21-22 0,-1 0 15,1 0-15,21 0 0,-21 22 16,21-22-16,0 0 0,-21 0 0,21 0 15,0 1-15,0-1 0,0 0 0,21 0 16,0-21-16,0 0 0,1 0 16,-1 0-16,0 0 0,0 0 15,21 0-15,-20 0 0,20-21 0,-21 0 16,21 21-16,-20-21 0,-1-1 16,0 1-16,0 0 0,0 21 0,22-42 15,-43 21-15,0-1 0,0 1 16,21 21-16,-21-21 0,21 0 15,-21 42 32,0 0-47,0 0 16,0 22-16,0-22 0,0 21 16,21 1-16,-21-1 0,0 21 15,0-20-15,0 20 0,0 1 0,21-22 16,-21 22-16,0-1 0,0 1 15,0-1-15,0 1 0,0-1 0,0 1 16,0-1-16,0 22 0,0-22 0,-21 64 16,21-63-16,0-1 0,0 1 15,-21-22-15,0 22 0,21-22 16,-21 0-16,-1 22 0,1-22 0,21-21 16,-21 22-16,0-1 0,0-21 0,-22 64 15,22-64 1,0 0-16,0-21 15,0 21-15,0-21 0,-1 0 0,1 0 0,0-21 16,0 0-16,0 0 0,0 0 16,-22-22-16,22 1 0,0 0 0,0-1 15,-22-20-15,22 20 0,0-20 16,21-1-16,0 1 0,0 21 0,0-22 16,0 1-16,0-43 0,21 42 15,0 22-15,1-22 0,-1 22 16,21 0-16,-21-1 0,22-20 15,-1 21-15,0-1 0,1-20 0,-22 20 16,21 1-16,0 0 0,1-1 16,-22 1-16,0 0 0,0-1 0,0 22 15,1-21-15,-22 21 0,0 0 0,0-1 16,21 1-16,-21 0 0,0 0 16,21 21-16</inkml:trace>
  <inkml:trace contextRef="#ctx0" brushRef="#br0" timeOffset="77619.02">14880 8657 0,'21'0'16,"0"0"-16,1 0 15,-22-21-15,21 0 0,0 21 16,0-21-16,0 21 15,0-21-15,1-1 0,-1 1 16,0 0-16,0 0 0,-21 0 16,0 0-16,0-1 15,-21 22 1,0 0-16,0 0 0,-1 0 16,1 22-16,0-1 0,0 0 15,0 0-15,0 0 0,-1 0 0,1 1 16,21-1-16,0 0 15,0 21-15,0-21 0,0 1 0,0-1 16,0 0-16,0 0 0,0 0 0,21 0 16,1-21-16,-1 0 15,0 0-15,42 0 0,-41-21 16,20 21-16,0-21 0,1 0 16,-1 0-16,0 0 0,1-1 0,-22 1 15,21-21-15,-21 21 0,0 0 0,1-22 16,-1 1-16,0 0 0,0 20 15,-21-20-15,0 0 0,0-22 0,0 22 16,21 0-16,-21-1 0,0-20 0,0 20 16,21 22-16,-21-21 0,0 21 15,0 0-15,0-1 0,0 44 32,0-1-32,0 21 15,0-21-15,0 22 0,0-1 0,0 0 16,-21 22-16,21-22 0,-21 0 15,0 64-15,21-63 0,-21-1 16,21 0-16,0 1 0,0-1 16,0-21-16,0 21 0,0-20 0,0-1 15,0 0-15,0 0 0,0 0 0,21-21 16,0 0-16,0 0 16,0 0-16,1 0 0,-1-21 15,0 0-15,-21 0 0,0 0 16,21-1-16,-21 1 0,0-21 15</inkml:trace>
  <inkml:trace contextRef="#ctx0" brushRef="#br0" timeOffset="77824.89">15388 8297 0,'0'0'15,"-21"0"-15,42 0 31,0 0-15,0 0-16,1 0 16,-1-21-16,0 21 0,0 0 0,0 0 15,0 0-15,1 0 0,-1-21 0,0 21 16,0-21-16,0 21 0,22-21 16</inkml:trace>
  <inkml:trace contextRef="#ctx0" brushRef="#br0" timeOffset="78378.58">16510 8170 0,'21'0'0,"0"0"15,0-21-15,-21 0 16,22 21-16,-1-21 0,0 0 0,0 0 15,-21-1-15,21 1 0,0 0 0,1 0 16,-1 0-16,-21 0 0,0-1 16,0 1-16,0 0 0,0 0 0,-43 0 15,22 21-15,-21 0 16,0 0-16,-1 0 0,1 0 0,0 0 16,-22 21-16,22-21 0,-1 21 15,1 0-15,0 0 0,21 22 0,-22-22 16,43 21-16,-21-21 0,21 1 15,0 20-15,0-21 0,0 21 16,21-20-16,0 20 0,1-21 0,-1 21 16,21-20-16,-21-1 0,22 21 0,-1-21 15,0 22-15,-21-22 0,22 21 16,-22-21-16,21 0 0,-21 22 0,1-22 16,-22 0-16,0 21 0,0 1 15,0-22-15,-22 0 0,1 0 16,0 0-16,-21 1 0,-1-1 15,1-21-15,0 0 0,-1 21 16,1-21-16,0 0 0,21 0 0,-22 0 0,1-21 16,21 0-16,0-1 0,-1 1 15,1 0-15,0 0 0,0 0 16,21 0-16,0-1 0,0 1 0,0 0 16,0 0-16,0 0 0,21 0 15,0 21 1,0 0-16,1 0 0,-1 0 0,21-22 15,-21 22-15,0 0 0</inkml:trace>
  <inkml:trace contextRef="#ctx0" brushRef="#br0" timeOffset="80176.89">16849 8361 0,'0'-21'0,"0"42"0,0-63 15,0 20-15,0 1 16,-22 42 15,22 1-31,-21-1 16,21 0-16,-21 0 0,0 0 0,21 0 16,0 22-16,-21-22 15,21 0-15,-21 21 0,21-20 0,0-1 16,0 0-16,0 0 0,0 21 15,21-20-15,0-1 16,0-21-16,0 0 0,0 0 16,1 0-16,-1 0 0,0 0 0,0 0 15,21 0-15,-20-21 0,20 21 16,-21-22-16,21 1 0,1 0 0,-22 0 16,21 0-16,-21 0 0,22-22 15,-22 22-15,0 0 0,-21 0 0,0-22 16,0 22-16,0 0 0,-21 21 15,-21 0 1,20 0-16,1 0 0,0 0 16,0 0-16,21 21 0,0 0 15,0 1-15,0-1 16,21 0-16,0-21 0,0 21 0,-21 0 16,22 0-16,-1 1 0,0-22 0,-21 21 15,0 0-15,0 0 0,21-21 16,-21 21-16,0 0 0,21 1 15,-21-1-15,0 0 16,21-21-16,1 0 0,-22 21 0,21-21 16,0 0-16,0 0 0,0 0 0,0 0 15,1 0-15,41 0 16,-42 0-16,0 0 0,1-21 16,20 21-16,-21-21 0,0 0 0,0 21 15,1-22-15,-1 1 0,-21 0 16,21-21-16,-21 21 0,0-1 0,0 1 15,0-42-15,0 42 0,0-1 16,0 1-16,0 0 0,0 0 16,-21 21-1,0 0-15,-1 0 16,1 21-16,0 0 0,0 0 0,0 1 16,0-1-16,-1 21 15,22-21-15,-21 0 0,21 1 16,0-1-16,0 0 0,0 0 0,0 0 15,0 0-15,0 1 0,0-1 0,21-21 16,1 21-16,-1-21 16,0 0-16,0 0 0,0 0 0,0 0 15,22 0-15,-22 0 0,21-21 0,-21 0 16,22 21-16,-22-22 0,21 1 16,1 0-16,-22 0 0,0 0 0,42-22 15,-41 22-15,-1 0 16,-21 0-16,0 0 0,0 0 0,0-1 15,0 1-15,0 0 16,-21 21 0,-1 0-16,1 0 0,0 21 15,0 0-15,0-21 0,0 22 0,21-1 16,-22 0-16,1 0 0,21 21 16,-21-20-16,21-1 0,0 0 0,0 0 15,0 0-15,0 22 16,0-22-16,21-21 0,0 21 0,1-21 15,-1 0-15,0 0 0,0 0 0,21 0 16,-20 0-16,-1 0 0,21 0 16,0-21-16,-20 21 0,41-43 15,-21 43-15,-20-21 0,20 0 16,-21 0-16,21-21 0,-20 20 16,-1 1-16,0 0 0,0 0 15,-21 0-15,0 0 0,0-1 0,0 44 31,0-1-31,-21 0 16,0 0-16,21 0 0,-21 0 0,21 1 16,-22-1-16,1 0 0,21 0 15,0 0-15,0 0 0,-21-21 0,21 22 16,0-1-16,-21 0 0,21 0 16,0-42 15,0 0-16,0 0 1,0-1-16,21 1 0,0 0 0,-21 0 16,21 0-16,1-22 0,20 22 15,-21 0-15,0-21 0,0 21 16,22-1-16,63-20 16,-85 42-16,0 0 0,0 0 15,0 0-15,0 0 0,1 21 16,-22 0-16,0 1 0,21-1 0,-21 0 0,0 0 15,0 0-15,0 0 0,0 1 16,0-1-16,0 0 0,0 0 16,0 0-16,0 0 0,0 1 15,0-1-15,0 0 16,21-21 0,0 0-16,0 0 15,0 0-15,1 0 0,20 0 0,-21-21 16,0 0-16,22 21 0,-22-22 0,21 1 15,-21 0-15,22 0 0,-1 0 16,-21 0-16,0-1 0,43-41 16,-43 42-16,0-22 0,-21 22 15,0 0-15,0 0 0,0 0 16,-21 21 0,0 0-16,0 0 0,-22 0 0,22 21 15,0 0-15,0 0 16,21 0-16,0 1 0,0-1 0,0 0 15,0 0-15,0 0 0,21 0 16,-21 1-16,21-1 0,-21 0 16,21-21-16,-21 21 0,0 0 15,21-21-15,-21 21 0,0 1 16,0-1-16,-21-21 16,0 0-16,0 0 0,0 0 15,0 0-15,-1 21 16,1-21-16,0 0 0,0 0 15,0 0-15,0 0 0,21-21 32,0 0-32,0-1 15,0 1-15,21 21 0</inkml:trace>
  <inkml:trace contextRef="#ctx0" brushRef="#br0" timeOffset="80760.07">20024 7684 0,'0'-22'16,"0"44"-16,0-65 0,-22 43 16,1 0-1,0 0-15,21 21 16,-21 1-16,0 20 0,21 0 15,-21 1-15,-1 20 0,22-21 16,-21 22-16,21 21 0,-21-22 0,21 1 16,0-1-16,-21-21 0,21 22 0,-21-1 15,21-20-15,-21-1 0,21 0 16,0-20-16,0 20 0,-22-21 16,22 0-16,0 0 0,-21 1 0,21-1 15,-21-21-15,21-21 31,0-1-31,0 1 16,0 0-16,0 0 0,0 0 16,21 0-16,0-1 0,1-20 0,-1 21 15,21-21-15,-21 20 0,22-20 0,-22 21 16,21-21-16,0 20 16,1 1-16,-1 0 0,-21 0 0,22 21 0,-22 0 15,0 0-15,21 21 16,-21 0-16,-21 0 0,0 22 15,0-22-15,0 21 0,0-21 0,0 22 16,0-22-16,-21 21 0,0-21 0,21 1 16,-21-1-16,0 0 0,21 0 15,0 0-15,-21 0 0,-1-21 0,22 22 16,-21-22-16,21-22 62,21 22-62,1-21 0,-1 0 0</inkml:trace>
  <inkml:trace contextRef="#ctx0" brushRef="#br0" timeOffset="81163.88">20616 8340 0,'0'0'15,"0"-21"1,-21 21-1,21 21-15,-21-21 0,0 21 0,0 0 16,-1 0-16,1 0 0,21 22 16,-21-22-16,0 0 0,0 21 15,21 1-15,0-22 0,0 0 16,0 0-16,0 0 16,0 1-16,21-1 0,0-21 15,0 0-15,0 0 0,1 0 0,-1 0 16,21 0-16,0 0 0,-20 0 15,41-21-15,-21 21 0,-20-22 16,-1 1-16,0 0 0,21 0 0,-21 0 16,-21 0-16,22-22 0,-1 22 15,-21-21-15,0 21 0,0-22 0,0 22 16,0-21-16,0 21 0,0-1 16,-21 22-16,-1 0 0,1-21 15,0 21-15,0 0 0,0 0 0,-22 0 16,22 0-16,-21 21 0,21-21 15,0 0-15,-1 22 0,1-22 0,42 0 32,1 0-32</inkml:trace>
  <inkml:trace contextRef="#ctx0" brushRef="#br0" timeOffset="81495.69">21399 7811 0,'0'0'0,"0"-22"16,0-20-16,0 21 0,0 0 0,0 0 16,-21 42-1,21 0 1,-21 0-16,0 0 0,0 22 0,21-1 16,-21 0-16,-1 22 0,22-22 0,0 22 15,-21-1-15,0 1 0,21-22 16,-21 21-16,21-20 0,-21-1 0,21 0 15,0 1-15,0-1 0,0-21 0,0 22 16,0-22-16,0 0 0,0 0 16,0 0-16,0 0 0,21-21 15,0 0-15,0 0 16,0 0-16,1 0 0,-1 0 16,0 0-16,0 0 0,0-21 0,0 0 15,22 0-15,-22 0 0,0-22 16,0 22-16,-21 0 0,0 0 15</inkml:trace>
  <inkml:trace contextRef="#ctx0" brushRef="#br0" timeOffset="81714.78">21082 8234 0,'0'0'0,"-21"0"15,42 0 1,0 0-1,0 0-15,22 0 0,-22 0 0,0 0 16,21 0-16,-21 0 0,1 0 0,-1 0 16,0 0-16,21 0 0,-21 0 15,1 0-15,-1 0 0,0 0 16,-21-21-16,21 21 0,0 0 16,-21-21-16,21 21 0,1-22 15</inkml:trace>
  <inkml:trace contextRef="#ctx0" brushRef="#br0" timeOffset="82379">22161 7853 0,'0'0'0,"0"-21"0,-21 0 0,21-1 0,0 1 16,0 0-16,0 0 31,0 42-15,-21 0-16,21 22 0,-21-22 15,21 21-15,0 22 0,-21-22 0,0 21 16,-1 1-16,1-22 0,0 22 15,0-1-15,0-20 0,0-1 0,-1 21 16,22-41-16,0 20 0,-21 0 0,21-21 16,0 1-16,-21-1 0,21 0 15,0-42 17,21 0-17,0-1-15,-21 1 0,22-21 0,-22 21 16,21-22-16,0 1 0,0 0 15,0-22-15,0 1 0,22-43 16,-1 42-16,-21 1 0,0 21 0,1-1 16,20 1-16,-21 0 0,-21-1 15,21 22-15,-21 0 0,21 21 0,-21 21 32,0 0-32,0 22 15,0-22-15,0 21 0,0 22 16,0-22-16,-21 21 0,21-20 0,0-1 15,-21 22-15,21-22 0,0 0 0,0 1 16,0-1-16,0 0 16,0-21-16,0 22 0,0-22 0,0 0 15,0 0-15,0 0 0,0 1 0,0-1 16,0-42 31,0-1-47,0 1 15,0 0-15</inkml:trace>
  <inkml:trace contextRef="#ctx0" brushRef="#br0" timeOffset="82574.88">21992 8361 0,'0'0'0,"-21"0"16,42 0 15,0 0-31,0 0 0,1-21 15,-1 21-15,0 0 0,21 0 0,-21 0 16,1 0-16,-1-21 0,0 21 0,21 0 16,-21 0-16,22 0 0,-22-22 15,21 22-15,-21 0 0,22 0 0,-1-21 16,0 21-16,-20 0 0,20-21 16</inkml:trace>
  <inkml:trace contextRef="#ctx0" brushRef="#br0" timeOffset="82934.61">22902 8192 0,'21'-22'0,"-42"44"0,64-44 15,-43 1 1,-22 21 0,1 0-16,0 0 0,-21 0 0,21 0 15,-22 21-15,22 1 0,-21-22 16,21 21-16,-1 0 0,22 0 16,0 0-16,0 0 0,0 1 0,0-1 15,0 0-15,22 0 16,-1-21-16,21 21 0,-21 0 15,0 1-15,1-22 0,-1 21 16,21 0-16,-21-21 0,0 21 0,1 0 16,-1-21-16,-21 21 15,0 1 1,-21-22-16,-1 0 0,1 0 16,0 21-16,0-21 0,0 0 0,0 0 15,-1 0-15,-20 0 0,21 0 16,0 0-16,0 0 0,-1 0 0,1 0 15,0 0-15,42 0 47,0 0-47,1-21 16</inkml:trace>
  <inkml:trace contextRef="#ctx0" brushRef="#br0" timeOffset="83273.41">23643 7916 0,'0'-21'0,"0"42"0,0-63 0,-21 21 16,0 21-1,0 0 1,-1 21-16,1 21 15,0-20-15,0-1 0,21 21 0,-21 0 16,0 1-16,-1-1 0,22 0 16,0 1-16,0-1 0,-21 0 0,21 1 15,0-1-15,0-21 0,0 22 16,0-22-16,0 0 0,0 0 0,0 0 16,0 0-16,0 1 0,0-1 15,21-21-15,1 0 0,-1 0 16,0 0-16,0 0 15,0 0-15,0-21 0,1 21 16,-1-22-16,21 1 0,-21 21 0</inkml:trace>
  <inkml:trace contextRef="#ctx0" brushRef="#br0" timeOffset="83616.45">24215 7916 0,'0'-21'0,"0"42"0,0-63 0,0 21 16,0 0-16,21 21 15,0 0-15,0 0 0,0 0 16,0 21 0,1 0-16,-1 0 0,0 0 0,0 1 15,21 20-15,-20 0 0,-1 1 16,0-1-16,0 21 0,-21-20 0,21-1 15,-21 0-15,0 1 0,0-1 0,0-21 16,-21 22-16,0-22 0,0 21 16,0-21-16,-1 0 0,1 1 0,0-1 15,-21 0-15,21 0 16,-1 0-16,1 0 0,0-21 16,0 22-16,0-22 15,0 0-15,-1 21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A6A6-F2D1-4C2B-A818-C546EBFA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04B9B-5A99-4F52-A278-F57074BD9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5D243-1E36-44C8-9B7F-D2D6D442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8078-3D81-4A2B-B358-B0C5368A1A17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10C4D-83D4-48FE-831C-F6C7569B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4DCF6-D54A-48D8-B467-DFC8C5C0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928A-50C0-4417-8853-8E29A2D43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33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C2E5-C36D-40C6-89B9-CC1AC7B6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D96CB-25FC-4189-937F-AA8B153B0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BDE97-D7E0-40B9-AF6E-5A09034C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8078-3D81-4A2B-B358-B0C5368A1A17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A684B-EDCE-4035-8B2A-96E1F6E6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979DE-4C33-432F-9BA8-5DD9046C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928A-50C0-4417-8853-8E29A2D43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28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98FCC9-7DB5-4605-9316-DFCF4D341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A577A-0980-41A1-AE26-9A3A44C25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CE2F7-FC7C-488A-AD9A-C596D1733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8078-3D81-4A2B-B358-B0C5368A1A17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4716D-5594-44F0-AF0A-957735CF0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D877-08E0-4B26-972C-FFA2063D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928A-50C0-4417-8853-8E29A2D43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83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8770-766F-42D9-9B84-504AB890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60DA-5A56-492C-A809-60FEF8B82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E3397-0BDA-41E4-934F-0E9AD565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8078-3D81-4A2B-B358-B0C5368A1A17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E717F-05C1-461A-899D-B70B4294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13603-487F-4169-ACC0-FDB6DAFE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928A-50C0-4417-8853-8E29A2D43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20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A54F-BDB5-4540-BDA2-83F46CA45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5EE8D-8665-47CC-8B77-C7370A0FD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60404-E7C3-423F-9295-6BE19323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8078-3D81-4A2B-B358-B0C5368A1A17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9B908-9C81-4F48-B58F-20C969A50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EF586-BE1C-4E25-BC09-A7C1CFF9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928A-50C0-4417-8853-8E29A2D43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78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29B7-D59B-4322-9C50-FDEA040E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9CB37-45DD-40CA-AB5B-0D6EEA6CC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30BE7-B0AA-446E-A399-33E12DF1D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7E7E7-5BAA-4BDF-9609-B30E80F6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8078-3D81-4A2B-B358-B0C5368A1A17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7CEFC-CDA1-4BF9-9F96-6828AC9D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104B8-1078-40A0-B6B1-327002DD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928A-50C0-4417-8853-8E29A2D43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09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993D-5B05-41FD-8A47-F0BCA1BC3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8BCCE-8743-4020-872E-CCDC8CB31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15784-9D7F-48AA-BA4A-81004C2D9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B874DD-61BE-499C-B2D1-F17889DDF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D5E453-FC74-4311-B298-7474E942E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17E43D-112B-4116-B325-9416C50C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8078-3D81-4A2B-B358-B0C5368A1A17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D6BE9-5BE7-4C3C-8B76-1E88F15B8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EE0B2F-68B0-40AF-992A-86B139E56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928A-50C0-4417-8853-8E29A2D43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84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0D75F-5225-4B5F-86BF-05845B260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5FCC5-6B97-4678-8547-31ACA37C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8078-3D81-4A2B-B358-B0C5368A1A17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79CB4-D093-4E25-A82B-4CD239CC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B8EDB-EBE4-45FC-9D21-BDED5A8A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928A-50C0-4417-8853-8E29A2D43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05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1E82D0-DA69-4EB3-8E09-DB8A4D63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8078-3D81-4A2B-B358-B0C5368A1A17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8824D-536B-4FE7-B3A7-81CCA176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C6718-CA24-4690-8BCF-0BBF8F78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928A-50C0-4417-8853-8E29A2D43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91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799F-1123-4366-A4EC-B21B9931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AE4D3-EB2A-4AAA-A576-1E7057942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3560C-4314-4E01-ACBA-CD58AE55C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73D22-08E5-4C2F-A6BB-18903317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8078-3D81-4A2B-B358-B0C5368A1A17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F22AC-9F9D-4E9B-AC20-4142FC2D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B2445-4CCC-4A4D-9AB4-110AE0D3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928A-50C0-4417-8853-8E29A2D43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62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E1137-0AE0-4F4D-88E1-4D1C93A7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522CEF-7C52-4E13-8321-71E06A4F5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0CCCB-C3BA-43CF-BA9E-5DA9E80A6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1347E-8A5C-490C-9A0C-8B9D5CC87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8078-3D81-4A2B-B358-B0C5368A1A17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9CC7C-05C3-4A61-8139-9EAF974D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0CE28-F190-4B88-B0EA-AA80C480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928A-50C0-4417-8853-8E29A2D43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04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ED23F6-31A4-4036-A4C3-54F04926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44B46-6089-4220-8BAE-176A8A4E2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2FED7-C81F-4087-AFAA-62C84E847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08078-3D81-4A2B-B358-B0C5368A1A17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2618B-ADDA-4DD6-93EC-2CC31833A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98019-3EF1-45F1-B215-3C373E56D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3928A-50C0-4417-8853-8E29A2D43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71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customXml" Target="../ink/ink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customXml" Target="../ink/ink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380D-38E9-42BF-876F-9A92E65BE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26133-1F86-436D-B396-5539A5899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EA077A-3B05-4DE3-B065-96DDC7418A54}"/>
                  </a:ext>
                </a:extLst>
              </p14:cNvPr>
              <p14:cNvContentPartPr/>
              <p14:nvPr/>
            </p14:nvContentPartPr>
            <p14:xfrm>
              <a:off x="556200" y="167760"/>
              <a:ext cx="8207280" cy="296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EA077A-3B05-4DE3-B065-96DDC7418A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840" y="158400"/>
                <a:ext cx="8226000" cy="298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3725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380D-38E9-42BF-876F-9A92E65BE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26133-1F86-436D-B396-5539A5899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3A75F7-E186-4722-B0C4-C0B07BAB06DE}"/>
                  </a:ext>
                </a:extLst>
              </p14:cNvPr>
              <p14:cNvContentPartPr/>
              <p14:nvPr/>
            </p14:nvContentPartPr>
            <p14:xfrm>
              <a:off x="182880" y="76320"/>
              <a:ext cx="10455120" cy="637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3A75F7-E186-4722-B0C4-C0B07BAB06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66960"/>
                <a:ext cx="10473840" cy="63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B7BA78A-4EAB-492A-B5E6-DDD9DACE9A1E}"/>
                  </a:ext>
                </a:extLst>
              </p14:cNvPr>
              <p14:cNvContentPartPr/>
              <p14:nvPr/>
            </p14:nvContentPartPr>
            <p14:xfrm>
              <a:off x="350640" y="2408040"/>
              <a:ext cx="7536240" cy="4244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B7BA78A-4EAB-492A-B5E6-DDD9DACE9A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280" y="2398680"/>
                <a:ext cx="7554960" cy="426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7940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380D-38E9-42BF-876F-9A92E65BE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26133-1F86-436D-B396-5539A5899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9FA723-D97C-40B6-8A38-5AD9E40E4B9C}"/>
                  </a:ext>
                </a:extLst>
              </p14:cNvPr>
              <p14:cNvContentPartPr/>
              <p14:nvPr/>
            </p14:nvContentPartPr>
            <p14:xfrm>
              <a:off x="510480" y="167760"/>
              <a:ext cx="4389480" cy="80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9FA723-D97C-40B6-8A38-5AD9E40E4B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120" y="158400"/>
                <a:ext cx="4408200" cy="81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BD0BCB1-153B-47F6-B152-F5EFD095EA0C}"/>
                  </a:ext>
                </a:extLst>
              </p14:cNvPr>
              <p14:cNvContentPartPr/>
              <p14:nvPr/>
            </p14:nvContentPartPr>
            <p14:xfrm>
              <a:off x="1668600" y="160200"/>
              <a:ext cx="7559640" cy="2972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BD0BCB1-153B-47F6-B152-F5EFD095EA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9240" y="150840"/>
                <a:ext cx="7578360" cy="299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9497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380D-38E9-42BF-876F-9A92E65BE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26133-1F86-436D-B396-5539A5899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F910C9-DE6E-484F-A72C-C84B666106B9}"/>
                  </a:ext>
                </a:extLst>
              </p14:cNvPr>
              <p14:cNvContentPartPr/>
              <p14:nvPr/>
            </p14:nvContentPartPr>
            <p14:xfrm>
              <a:off x="159840" y="358200"/>
              <a:ext cx="9495000" cy="469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F910C9-DE6E-484F-A72C-C84B666106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348840"/>
                <a:ext cx="9513720" cy="471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998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380D-38E9-42BF-876F-9A92E65BE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26133-1F86-436D-B396-5539A5899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328739-20DC-483D-AD2E-C00FDB6903C8}"/>
                  </a:ext>
                </a:extLst>
              </p14:cNvPr>
              <p14:cNvContentPartPr/>
              <p14:nvPr/>
            </p14:nvContentPartPr>
            <p14:xfrm>
              <a:off x="137160" y="182880"/>
              <a:ext cx="4023720" cy="210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328739-20DC-483D-AD2E-C00FDB6903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173520"/>
                <a:ext cx="4042440" cy="212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201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380D-38E9-42BF-876F-9A92E65BE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26133-1F86-436D-B396-5539A5899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DAF210-5A61-47F4-8131-3887F681DCB4}"/>
                  </a:ext>
                </a:extLst>
              </p14:cNvPr>
              <p14:cNvContentPartPr/>
              <p14:nvPr/>
            </p14:nvContentPartPr>
            <p14:xfrm>
              <a:off x="967680" y="129600"/>
              <a:ext cx="4961160" cy="266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DAF210-5A61-47F4-8131-3887F681DC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8320" y="120240"/>
                <a:ext cx="4979880" cy="268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0545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380D-38E9-42BF-876F-9A92E65BE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26133-1F86-436D-B396-5539A5899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E079FB-544F-47B1-947F-B99C1964EB3C}"/>
                  </a:ext>
                </a:extLst>
              </p14:cNvPr>
              <p14:cNvContentPartPr/>
              <p14:nvPr/>
            </p14:nvContentPartPr>
            <p14:xfrm>
              <a:off x="342720" y="91440"/>
              <a:ext cx="4458240" cy="418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E079FB-544F-47B1-947F-B99C1964EB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82080"/>
                <a:ext cx="4476960" cy="420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127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380D-38E9-42BF-876F-9A92E65BE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26133-1F86-436D-B396-5539A5899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F7D472-B65A-4146-9A01-56381E5211FF}"/>
                  </a:ext>
                </a:extLst>
              </p14:cNvPr>
              <p14:cNvContentPartPr/>
              <p14:nvPr/>
            </p14:nvContentPartPr>
            <p14:xfrm>
              <a:off x="434160" y="106560"/>
              <a:ext cx="6789960" cy="394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F7D472-B65A-4146-9A01-56381E5211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97200"/>
                <a:ext cx="6808680" cy="396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0877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380D-38E9-42BF-876F-9A92E65BE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26133-1F86-436D-B396-5539A5899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A839B6-1F67-4E37-AF74-006E3C69006E}"/>
                  </a:ext>
                </a:extLst>
              </p14:cNvPr>
              <p14:cNvContentPartPr/>
              <p14:nvPr/>
            </p14:nvContentPartPr>
            <p14:xfrm>
              <a:off x="921960" y="289440"/>
              <a:ext cx="5189760" cy="480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A839B6-1F67-4E37-AF74-006E3C6900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600" y="280080"/>
                <a:ext cx="5208480" cy="482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733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380D-38E9-42BF-876F-9A92E65BE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26133-1F86-436D-B396-5539A5899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3FB31A-40A2-40D8-A895-1E52B6DC1C94}"/>
                  </a:ext>
                </a:extLst>
              </p14:cNvPr>
              <p14:cNvContentPartPr/>
              <p14:nvPr/>
            </p14:nvContentPartPr>
            <p14:xfrm>
              <a:off x="693360" y="205920"/>
              <a:ext cx="7963200" cy="253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3FB31A-40A2-40D8-A895-1E52B6DC1C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00" y="196560"/>
                <a:ext cx="7981920" cy="254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C2AF7D-6C99-48DF-9765-92B8456E30BF}"/>
                  </a:ext>
                </a:extLst>
              </p14:cNvPr>
              <p14:cNvContentPartPr/>
              <p14:nvPr/>
            </p14:nvContentPartPr>
            <p14:xfrm>
              <a:off x="7406640" y="464832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C2AF7D-6C99-48DF-9765-92B8456E30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97280" y="46389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07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380D-38E9-42BF-876F-9A92E65BE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26133-1F86-436D-B396-5539A5899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92549E-0827-437C-ACCE-D9FE7F18AA11}"/>
                  </a:ext>
                </a:extLst>
              </p14:cNvPr>
              <p14:cNvContentPartPr/>
              <p14:nvPr/>
            </p14:nvContentPartPr>
            <p14:xfrm>
              <a:off x="1843920" y="76320"/>
              <a:ext cx="7094520" cy="372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92549E-0827-437C-ACCE-D9FE7F18AA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4560" y="66960"/>
                <a:ext cx="7113240" cy="374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0561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380D-38E9-42BF-876F-9A92E65BE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26133-1F86-436D-B396-5539A5899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6F6B24-0789-45A2-AD9B-0A6C5510277D}"/>
                  </a:ext>
                </a:extLst>
              </p14:cNvPr>
              <p14:cNvContentPartPr/>
              <p14:nvPr/>
            </p14:nvContentPartPr>
            <p14:xfrm>
              <a:off x="205560" y="221040"/>
              <a:ext cx="10691280" cy="624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6F6B24-0789-45A2-AD9B-0A6C551027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211680"/>
                <a:ext cx="10710000" cy="625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849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6</cp:revision>
  <dcterms:created xsi:type="dcterms:W3CDTF">2021-03-07T03:05:19Z</dcterms:created>
  <dcterms:modified xsi:type="dcterms:W3CDTF">2021-03-07T05:15:26Z</dcterms:modified>
</cp:coreProperties>
</file>