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13:40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1588 0,'0'0'0,"0"-106"78,0 85-78,0-1 16,-21 22-1,21-21-15,0 42 32,0 1-32,0-1 15,0 0-15,0 21 0,0 1 0,0-1 16,0 21-16,0 1 0,0-1 16,0 1-16,0-1 0,-21 22 0,0-21 15,0 20-15,21-20 0,-22 20 16,22 1-16,0-21 0,0-1 15,-21 1-15,21-1 0,0-21 0,0 22 16,0-43-16,0 21 0,0-20 16,0-1-16,0 0 0,0-42 31,0 0-15,0-1-16,0-20 0,0 21 15,0-21-15,0-1 0,0 1 0</inkml:trace>
  <inkml:trace contextRef="#ctx0" brushRef="#br0" timeOffset="351.79">3281 1884 0,'21'21'0,"-42"-42"16,0 0-16,-1 0 0,1-1 0,21 1 0,0 0 15,0 0-15,0 0 16,0 0-16,0-1 0,0 1 15,43 0-15,-22 0 0,21-21 0,0 20 16,22 1-16,-1 21 0,1-21 16,-22 0-16,22 21 0,-1 0 0,-20 0 15,20 0-15,-21 21 0,-20 0 16,20 0-16,-42 22 0,0-22 0,0 21 16,0 1-16,0-1 0,-42 0 15,20 22-15,-20-22 0,0 0 16,-1-20-16,1 20 0,0 0 0,21-21 15,-22 1-15,22-1 0,0-21 16,0 21-16,0-21 0,-1 0 16,44 0 15,-1-21-31,0 0 16,0-1-16</inkml:trace>
  <inkml:trace contextRef="#ctx0" brushRef="#br0" timeOffset="859.51">4318 1778 0,'0'0'0,"63"-42"15,-41 21-15,-1-1 16,-21 1-16,21 0 0,-21 0 16,0 0-16,0 0 0,0-1 15,0 1-15,-21 0 0,0 21 0,-1 0 16,1 0-16,0 0 0,0 0 15,0 21-15,0-21 0,-22 43 0,22-22 16,0 21-16,-21 0 0,20 1 16,1-1-16,-21 22 0,21-22 0,0 0 15,21 1-15,0-1 0,0 0 16,0-21-16,0 1 0,0-1 16,0 0-16,21 0 0,0-21 0,0 0 15,0 0-15,0 0 0,1-21 16,-1 21-16,21-21 0,-21 0 15,0-1-15,1-20 0,-1 21 16,0 0-16,0-22 0,0 1 0,0 0 16,1 21-16,-1-22 0,-21 1 15,0 21-15,0 0 0,21-1 0,-21 1 16,0 42 0,-21 1-16,21-1 15,0 0-15,0 21 16,-21-21-16,21 22 0,0-22 0,0 21 15,0-21-15,0 22 0,0-22 0,0 0 16,0 0-16,0 0 16,0 1-16,21-1 0,0-21 15,0 0-15,0 0 0,0 0 16,1 0-16,-1 0 0,0 0 0,0-21 16,0-1-16,22-20 0,-22 21 0</inkml:trace>
  <inkml:trace contextRef="#ctx0" brushRef="#br0" timeOffset="1155.65">5059 1355 0,'0'0'0,"0"-43"0,0 22 0,0 0 15,0 0 1,-21 0-16,-1 21 0,22 21 31,-21 0-31,21 0 0,0 22 16,0-22-16,-21 21 0,21 0 0,0 1 15,0-1-15,0 0 0,0 22 16,-21-22-16,21 1 0,0 20 0,-21-21 16,21 1-16,0-1 0,0 0 15,0-20-15,0 20 0,0-21 0,0 0 16,0 0-16,0 1 0,0-1 16,0-42 15,0-1-31,0 1 15,0 0-15,0 0 0,0-21 0</inkml:trace>
  <inkml:trace contextRef="#ctx0" brushRef="#br0" timeOffset="1356.53">4784 1820 0,'0'-21'31,"21"21"-31,0-21 15,0 21-15,0-21 0,22 21 16,-22-21-16,0 21 0,21-21 16,-21 21-16,1 0 0,-1-22 15,0 22-15,0 0 0,-21-21 0,21 0 16,0 21 0</inkml:trace>
  <inkml:trace contextRef="#ctx0" brushRef="#br0" timeOffset="1660.36">5609 1609 0,'0'0'0,"0"-21"16,0-1-16,0 1 16,0 0-1,-21 21-15,0 0 16,0 0-16,-1 0 15,1 21-15,0 0 0,0 1 0,21-1 16,-21 0-16,0 21 0,-1 1 16,22-1-16,0 0 0,-21-21 0,21 22 15,0-1-15,-21-21 0,21 22 16,0-22-16,0 0 0,0 0 0,21 0 16,0-21-16,1 0 0,-1 0 15,21 0-15,-21 0 0,22 0 0,-1 0 16,-21-21-16,21 0 15,1 21-15,-22-21 0,21 0 0,-21-1 16</inkml:trace>
  <inkml:trace contextRef="#ctx0" brushRef="#br0" timeOffset="2185.06">6054 1249 0,'0'0'0,"-22"-42"16,1 20-16,21 1 15,0 0-15,-21 21 0,0 0 16,21 21 0,0 0-16,0 1 15,0-1-15,0 21 0,0 0 0,0-20 16,0 20-16,0 0 0,0 1 16,0-1-16,0 0 0,0 22 0,0-22 15,0 0-15,0 1 0,0-1 16,0 0-16,0 1 0,0-22 0,0 21 15,0-21-15,-21 1 0,21-1 16,0 0-16,0-42 31,0 0-31,0-1 16,0 1-16,0 0 0,0-21 16,21 21-16,0-22 0,0 1 15,0 0-15,1 20 0,20-20 16,-21 21-16,21 0 0,-20 0 0,20-1 15,-21 22-15,21 0 0,-20 0 16,-1 0-16,0 0 0,0 22 0,0-1 16,0 0-16,1 0 0,-22 21 15,0-20-15,0 20 0,0-21 0,0 21 16,0-20-16,0 20 0,0-21 16,-22 0-16,22 0 0,0 1 0,-21-1 15,21 0-15,-21-21 0,21 21 16,-21-21-16,21-21 47</inkml:trace>
  <inkml:trace contextRef="#ctx0" brushRef="#br0" timeOffset="2824.72">7345 1884 0,'0'0'0,"-21"0"15,-1 0-15,1 0 16,0 0-16,0 0 16,0 0-16,0 0 0,-1 0 15,1 21-15,42 0 32,1-21-17,-1 0-15,21 0 16,-21 0-16,43 0 0,-22 0 0,43 0 15,-22 0-15,22 0 0,0 0 16,-1 0-16,22 0 0,-21-21 0,21 21 16,-22 0-16,1-21 0,0 21 15,-1 0-15,1-21 0,-22 21 0,1-21 16,-1 21-16,-20 0 0,-1 0 16,-21 0-16,0-22 0,1 22 0,-1 0 15,-42 0 16,-1-21-31,1 21 16,0 0-16,0-21 16,0 21-16,0 0 15</inkml:trace>
  <inkml:trace contextRef="#ctx0" brushRef="#br0" timeOffset="3140.54">8572 1672 0,'-21'-21'16,"0"21"-16,42 0 47,0 0-32,1 0-15,-1 0 0,21 0 16,-21 0-16,0 0 0,22 0 0,-22 0 16,21 21-16,-21 0 0,-21 1 15,0-1-15,0 0 16,0 0-16,0 0 0,-21 0 15,-21 22-15,21-22 0,-22 0 0,22 0 16,-21 0-16,0 1 0,20-1 16,-20 0-16,21 0 0,0 0 0,0 0 15,-1-21-15,22 22 0,-21-22 16,21 21-16,21-21 31,1 0-15,-1-21-16,0-1 0,0 22 0</inkml:trace>
  <inkml:trace contextRef="#ctx0" brushRef="#br0" timeOffset="3727.76">9610 1630 0,'0'0'0,"21"-21"0,-21 0 15,0-1-15,0 1 0,0 0 16,0 0 0,0 42 15,0 0-31,0 0 15,0 1-15,0 20 0,0-21 16,0 21-16,0 1 0,0-1 0,0 0 16,0 22-16,0-22 0,0 1 0,0 20 15,0-21-15,0 1 0,0-1 16,0 22-16,0-22 0,0 0 0,0 1 16,0-1-16,0 0 0,0 1 15,0-1-15,-21-21 0,21 21 16,0-20-16,-22-1 0,22 0 15,0 0-15,0 0 0,0 0 0,-21-21 16,21-21 0,0 0-1,0 0-15,0 0 0,0 0 0,0-1 16,0-20-16,0 0 0,0-1 16,0 22-16</inkml:trace>
  <inkml:trace contextRef="#ctx0" brushRef="#br0" timeOffset="4925.8">9737 1715 0,'0'0'0,"0"-22"0,-22 1 16,1 21 0,21-21-16,21 21 31,1 0-16,-1 0-15,0 21 16,21-21-16,-21 0 0,22 0 16,-1 21-16,0-21 0,1 0 0,20 0 15,-20 0-15,20 0 0,1 0 16,20 0-16,-20 0 0,-1 0 16,22 0-16,0 0 0,-1 0 0,22 0 15,0 0-15,0 0 0,0 0 16,-1 0-16,22 0 0,-21 0 0,21 0 15,0 0-15,21 0 0,1-21 16,-22 21-16,21 0 0,-21 0 16,21-21-16,-21 21 0,21 0 0,-21 0 15,21-21-15,-21 21 0,-21-21 16,0 21-16,0 0 0,0 0 0,-1-21 16,-20 21-16,0 0 0,21 0 15,-43 0-15,22-22 16,126 22-16,-168 0 0,20 0 15,-20 0-15,-1 0 0,0 0 16,-21 0-16,1 0 0,-1 0 0,0 0 16,0 0-16,-21 22 15,0-1-15,0 0 16,0 0-16,0 0 16,0 0-16,0 1 0,0-1 0,0 0 15,0 0-15,0 21 0,0-20 16,0-1-16,0 0 0,0 21 0,0-21 15,0 22-15,0-22 16,0 21-16,0-21 0,0 22 0,0-22 16,0 0-16,0 21 0,0-20 0,0 20 15,0 0-15,0-21 0,0 22 16,0-1-16,0-21 0,0 22 0,0-1 16,0-21-16,0 21 0,0-20 15,0 20-15,0-21 0,0 0 0,0 0 16,0 1-16,0-1 15,-21-21-15,0 0 0,0 21 0,-1-21 16,1 21-16,0-21 0,0 0 16,-21 0-16,20 0 0,-20 0 0,21 0 15,-21 21-15,-1-21 0,1 0 0,0 0 16,-22 0-16,22 0 16,-22 0-16,1 0 0,-1 0 0,1 0 15,-22 0-15,22 0 0,-22 0 0,0 0 16,22 0-16,-22 0 0,22 0 15,-22 0-15,21 0 0,-20 21 0,20-21 16,-20 0-16,20 0 0,-21 0 16,22 0-16,-22 0 0,22 0 0,-1 0 15,-20 0-15,20 0 0,-21 0 16,22 0-16,-1 0 0,-20 0 0,20 0 16,1 0-16,-1 0 0,1 0 0,-1 0 15,22 0-15,-22 0 0,22 0 16,0 0-16,-22 0 0,22 0 15,0-21-15,-1 21 0,-20 0 0,20-21 16,1 21-16,0 0 0,-1 0 16,1-21-16,0 21 0,21 0 0,-22 0 15,1-21-15,0 21 0,-1 0 16,1 0-16,0 0 0,-1-21 0,1 21 16,-22 0-16,22 0 0,-21 0 15,-1 0-15,1-22 0,-1 22 0,22 0 16,-22 0-16,1 0 0,20 0 15,-20 0-15,21 0 0,-22 0 16,22 0-16,-1 0 0,1 0 0,-21 0 16,20 0-16,1 0 0,0 0 15,-1 0-15,1 0 0,21 0 0,-22 0 16,22 0-16,-21 0 0,21 22 16,0-22-16,42 0 46,0-22-46,0 1 0,0 21 16,0-21-16,22 0 0</inkml:trace>
  <inkml:trace contextRef="#ctx0" brushRef="#br0" timeOffset="5492.73">10414 550 0,'0'22'0,"0"-44"0,21 1 0,-21 0 16,0 0-16,0 0 16,0 42 15,0 0-31,0 0 16,0 22-16,0-22 0,0 21 0,-21 0 15,21 1-15,0 20 0,0-20 16,0 20-16,0-21 0,-21 22 0,21-22 15,-21 1-15,21-1 0,-22 0 16,22 1-16,0-22 0,0 0 0,0 21 16,-21-21-1,21 1-15,0-44 32,0 1-17,0 0-15</inkml:trace>
  <inkml:trace contextRef="#ctx0" brushRef="#br0" timeOffset="6359.72">10266 762 0,'-21'-21'15,"42"42"-15,-42-63 0,21 21 16,0-1-16,0 1 0,0 0 0,0 0 16,21 0-16,0 0 15,0-1-15,0 1 0,0 0 16,22 0-16,-22 21 0,21-21 15,-21 0-15,22 21 0,-1 0 0,-21 0 16,22 0-16,-1 0 0,0 0 16,-21 21-16,22 0 0,-22 0 0,0 21 15,-21-20-15,0 20 0,0-21 16,-21 21-16,0 1 0,-22-22 0,22 21 16,-21 1-16,0-22 0,20 21 15,-20-21-15,21 0 0,0 1 16,0-1-16,-1-21 0,1 0 15,0 0-15,0 0 16,21-21-16,0-1 16,0 44 15,21-22-31,0 21 16,0 0-16,1 0 0,-22 0 15,21 0-15,0 1 0,0-1 16,0-21-16,0 21 0,1 0 0,-22 0 15,21-21-15,0 21 0,0-21 16,0 0-16,0 22 0,1-22 16,-1 0-16,0 0 0,0 0 15,0 0-15,0 0 16,1 0-16,-1-22 0,0 1 0,0 21 16,0-21-16,0 0 0,1 0 15,20 0-15,-21-22 0,0 22 0,0 0 16,1-21-16,-22 20 0,21 1 15,-21 0-15,21 0 0,-21 0 16,0 0-16,-21 42 31,0 0-31,21 0 16,-22 21-16,22-20 0,0-1 16,-21 21-16,21-21 0,-21 0 0,21 22 15,0-22-15,0 0 0,0 0 16,0 0-16,0 1 0,0-1 15,21-21-15,0 0 16,1 0-16,-1 0 16,0 0-16,21 0 0,-21-21 0,1-1 15,-1 22-15,0-21 0,0 0 16,0 0-16,-21 0 0,0-22 0,0 22 16,0 0-16,0-21 0,0 21 15,0-22-15,-21 22 0,21 0 0,-21 0 16,0 21-16,-22 0 0,22 0 15,0 0-15,0 0 0,0 0 16,0 0-16,-22 21 0,43 0 16,-21-21-16,21 21 0,-21 0 0,21 1 15,0-1-15,0 0 16,21-21-16,0 0 16,0 0-16,1 0 0</inkml:trace>
  <inkml:trace contextRef="#ctx0" brushRef="#br0" timeOffset="6903.91">11705 614 0,'0'0'0,"0"-21"0,0 0 0,0-22 16,-21 43 15,0 21-15,21 1-16,0-1 0,0 21 0,0-21 15,0 22-15,0-1 0,0 0 16,0 1-16,0-1 0,0 0 0,0 1 16,0-1-16,0 0 0,0 1 15,0-1-15,0 0 0,-21-21 0,21 1 16,0-1-16,0 0 0,0 0 16,-22-21-16,22-21 31,0 0-31,0 0 15,0-1-15,0-20 16,0 21-16,0 0 0,0 0 16,22-22-16,-1 22 0,0 0 15,21-21-15,-21 20 0,22 22 0,-22-21 16,0 21-16,21 0 0,-20 0 16,-1 0-16,0 0 0,0 21 0,0-21 15,-21 22-15,0-1 0,0 21 16,0-21-16,0 0 0,0 1 0,-21-1 15,0 0-15,0 21 0,0-21 16,-1 1-16,-20-22 0,21 21 0,0 0 16,0-21-16,-1 0 0,1 21 15,0-21-15,0 0 16,0 0-16,21-21 47,21 21-47,0-21 15,0 0-15,0 21 0</inkml:trace>
  <inkml:trace contextRef="#ctx0" brushRef="#br0" timeOffset="7324.67">12319 868 0,'0'0'0,"21"-21"15,-42 42 16,0 0-31,0 0 16,21 0-16,-22 1 0,1 20 16,0-21-16,0 0 0,0 22 0,21-22 15,-21 21-15,21-21 0,-22 0 16,22 22-16,0-22 0,0 0 16,0 0-16,22-21 0,-1 0 15,0 21-15,0-21 0,0 0 16,22 0-16,-22 0 0,21 0 15,-21-21-15,0 21 0,22-21 0,-22 0 16,0 21-16,0-21 0,0 0 16,-21-1-16,22 22 0,-22-21 0,0 0 15,0-21-15,0 21 0,-22-1 16,1 1-16,0 0 0,21 0 0,-21 0 16,0 0-16,0 21 0,-1-22 15,1 22-15,0 0 0,0 0 0,0 0 16,0 0-1,21 22-15,0-1 16,0 0-16,21-21 16,0 0-1,0 0-15</inkml:trace>
  <inkml:trace contextRef="#ctx0" brushRef="#br0" timeOffset="7707.56">12975 677 0,'0'0'16,"0"-21"-16,0 0 0,0-21 16,0 21-1,-21 21 17,21 21-32,-21 0 0,21 0 15,-21 0-15,21 0 0,0 22 16,-22-22-16,1 21 0,21 1 0,-21-1 15,21 0-15,0 1 0,-21-1 16,21 0-16,-21-21 0,21 22 0,0-22 16,0 21-16,0-21 0,0 1 15,0-1-15,0 0 0,0 0 0,0 0 16,21 0 0,0-21-1,0 0-15,0 0 16,1 0-16,-1 0 0,-21-21 15,21 21-15,0-21 0,0 21 0,-21-21 16,21 0-16,1 0 16,-22-1-16,0 1 0,0 0 0,21 0 15,-21 0-15,0 0 16</inkml:trace>
  <inkml:trace contextRef="#ctx0" brushRef="#br0" timeOffset="7982.4">12700 783 0,'0'0'0,"-21"21"15,42-21 1,0-21-16,21 0 16,-20 21-16,20-21 0,0 21 0,1-21 15,-1 21-15,0 0 0,1-21 16,-1 21-16,-21 0 0,21 0 0,-20 0 15,-22-22-15,21 22 16,-42 0 31,-1 0-47,1 0 16</inkml:trace>
  <inkml:trace contextRef="#ctx0" brushRef="#br0" timeOffset="12436.39">6562 4593 0,'0'0'0,"-43"0"16,22-21-16,0 21 15,0 0-15,0 0 0,-1 0 16,1 0-16,21-21 16,-21 21-16,63 0 46,-20 0-46,41 0 16,-21 0-16,22 0 0,-1 0 0,22-21 16,-21 21-16,-1 0 0,1 0 15,-1 0-15,1 0 0,-22 0 0,0 0 16,22 0-16,-22 0 0,0 0 16,-20 0-16,20 0 0,-21 21 0,0-21 15,0 0-15,1 0 16,-22 21-16,-22-21 15,1 0-15,0 21 0,0-21 16,0 0-16,-22 0 0,22 0 0,0 0 16,-21 0-16,21 0 0</inkml:trace>
  <inkml:trace contextRef="#ctx0" brushRef="#br0" timeOffset="12704.08">7048 4593 0,'-21'0'16,"0"0"-1,0 0-15,0 0 0,21 21 16,0 1-16,-21-22 0,21 21 16,-22 0-16,22 21 0,0-21 0,0 22 15,0-1-15,0 0 0,0 1 16,0 20-16,-21-20 0,21 20 0,0-21 16,-21 22-16,21-22 0,-21 22 15,21-22-15,0 0 0,-21 1 0,21-1 16,-21 0-16,21-20 15,0-1-15,0 0 0,-22 0 0,22 0 16,22-42 0,-1 0-1,0 0-15,21-22 0,-21 22 0</inkml:trace>
  <inkml:trace contextRef="#ctx0" brushRef="#br0" timeOffset="13135.84">7345 5165 0,'-21'21'0,"21"0"15,-22-21-15,22 21 0,0 0 16,0 1-16,0-1 16,22-21-1,-1 0-15,0 0 16,0 0-16,0 0 0,0-21 15,1 21-15,20-22 0,-21 1 0,0 21 16,0-21-16,-21 0 0,0 0 16,0 0-16,0-1 0,0 1 15,0 0-15,-21 0 16,0 0-16,0 21 0,0 0 0,0 0 16,-1 0-16,-20 0 0,21 0 15,0 21-15,0 0 0,-1-21 0,1 42 16,-21-20-16,21-1 0,21 21 15,-21-21-15,21 0 0,-22 22 0,22-22 16,0 21-16,0-21 0,0 1 16,0-1-16,0 21 0,0-21 0,22 0 15,-1 1-15,0-1 16,0-21-16,0 0 0,0 0 0,1 0 16,-1 0-16,0 0 0,0 0 0,21 0 15,-20-21-15,20 21 16,-21-22-16,21 1 0</inkml:trace>
  <inkml:trace contextRef="#ctx0" brushRef="#br0" timeOffset="13599.57">8043 5186 0,'0'0'16,"21"-21"-16,-21 0 0,0-1 0,22 1 0,-22 0 16,0 0-1,-22 21 1,1 0-16,0 21 15,-21-21-15,21 21 0,-1 0 16,1 1-16,-21-1 0,21 0 16,0 0-16,-1 0 0,22 0 15,-21 1-15,21-1 16,0 0-16,21-21 16,1 0-16,-1 0 0,0 0 0,21 0 15,-21 0-15,1 0 0,20 0 16,-21 0-16,0 0 0,0 21 0,1-21 15,-1 0-15,0 0 0,0 21 16,0-21-16,-21 21 0,0 1 16,0-1-16,0 0 15,-21 0-15,-21 0 16,21-21-16,-1 21 0,1-21 0,0 22 16,0-22-16,-21 0 0,20 0 15,1 0-15,-21 21 0,21-21 0,0 0 16,-1 0-16,1 0 0,0 0 15,0 0-15,0-21 0,0 21 16,21-22-16,0 1 16,0 0-16,21 0 15,0 21-15,-21-21 16,42 0-16,-21 21 0,1-22 0</inkml:trace>
  <inkml:trace contextRef="#ctx0" brushRef="#br0" timeOffset="14627.47">8636 4805 0,'0'0'0,"0"-21"0,0-22 0,21 22 16,-21 0-16,0 0 0,0 0 0,0 0 15,0-1 1,-21 22-16,0 0 0,0 0 15,-1 0-15,22 22 16,0-1-16,-21 0 0,0 0 16,21 21-16,0 1 0,0-1 0,-21 0 15,21 22-15,-21-22 0,0 22 16,21-22-16,0 22 0,0-22 0,-22 0 16,22 1-16,-21-1 0,21 0 15,0-21-15,0 22 0,0-22 0,0 21 16,0-21-16,21-21 0,1 22 15,-1-1-15,0-21 0,0 0 0,0 0 16,0 0-16,1 0 0,-1 0 16,21 0-16,-21-21 0,0-1 0,1 1 15,-1 21-15,21-21 0,-21 0 0,-21 0 16,21-22-16,1 22 16,-1 0-16,-21 0 0,0 0 0,0 0 15,21-1-15,-21 1 16,21 21-16,-21 21 31,0 1-31,-21-22 16,21 21-16,-21 0 0,21 21 0,0-21 15,0 1-15,0-1 0,0 0 16,0 0-16,0 0 0,0 0 16,21-21-16,0 0 15,0 0-15,0 0 0,1 0 0,20 0 16,-21 0-16,21 0 0,-20-21 15,-1 0-15,21 21 0,-21-21 16,0 0-16,1 0 0,-1-1 0,-21 1 16,0 0-16,21 0 0,-21 0 15,0 0-15,21-1 0,-21 1 16,0 42 15,0 1-31,0-1 16,-21 0-1,21 0-15,-21 0 0,21 0 0,0 1 0,0-1 16,-21 0-16,21 0 16,-22 0-16,22 0 15,0-42 17,0 0-17,0 0-15,0 0 16,22 0-16,-1-1 0,0 1 0,-21-21 15,21 21-15,21-22 0,-20 22 16,-1 0-16,21 0 0,-21 0 0,22 0 16,-22 21-16,21 0 0,-21 0 15,43 0-15,-43 0 0,-21 21 16,21 0-16,-21 0 0,21 0 16,-21 0-16,0 22 0,0-22 15,0 0-15,0 0 0,0 0 0,0 1 16,-21-1-16,0 0 0,21 0 0,0 0 15,-21-21-15,21 21 0,-21-21 16,21 22-16,0-44 63,0 1-63,21 0 15,0 21-15,0-21 0,0 0 0</inkml:trace>
  <inkml:trace contextRef="#ctx0" brushRef="#br0" timeOffset="15404.03">10541 5207 0,'0'0'0,"0"-21"16,0 0-16,0 0 0,0-1 0,0 1 15,0 0-15,-21 21 0,21-21 16,-21 21-16,-1 0 16,1 0-16,0 0 0,0 0 0,-21 21 15,20-21-15,1 21 0,-21 0 16,21 1-16,-22-1 0,22 0 0,0 21 16,0-21-16,0 1 0,21-1 0,0 0 15,0 0-15,0 0 0,0 0 16,21-21-16,0 0 0,21 22 15,-20-22-15,-1 0 0,21 0 16,-21 0-16,0 0 0,22 0 0,-22 0 16,0-22-16,0 22 0,0-21 15,-21 0-15,22 21 0,-1-21 0,-21 0 16,21 0-16,-21-1 0,0 1 16,0 0-16,21 0 15,-21 0-15,0 0 16,0 42 15,0 0-31,0 0 0,-21 21 16,21-20-16,-21-1 0,21 0 15,0 21-15,0 1 0,0-22 0,0 21 16,0 0-16,0 22 0,0-22 16,-21 1-16,21-1 0,0 21 0,0-20 15,0-1-15,0 22 0,0-22 0,-22 0 16,22 22-16,0-22 15,0 0-15,0 1 0,-21 20 0,21-20 16,-21 20-16,0-21 0,21 1 0,-21-1 16,21 0-16,-21-20 0,-1 20 15,22-21-15,0 0 0,-21-21 0,21 21 16,-21-21-16,0 0 16,21-21-16,-21 21 15,21-21-15,0 0 0,0 0 0,0-22 16,0 22-16,0-21 0,0 0 0,0-1 15,0 1-15,0-22 16,0 22-16,21-21 0,-21-1 0,21 22 16,-21-22-16,0 22 0,21 0 0,0-22 15,-21 22-15,0-1 0,22 1 16,-1 0-16,-21-1 0,21 1 0,-21 0 16,0-1-16,0 22 0,21-21 15,-21 0-15,21 20 0,-21 1 0,0 0 16,0 0-16,0 0 0,0 0 0,0-1 15,0 1-15</inkml:trace>
  <inkml:trace contextRef="#ctx0" brushRef="#br0" timeOffset="15643.87">9694 4657 0,'0'0'0,"-42"0"16,21 0-1,0 0 1,-1 0 31,22-21-47,-21 21 0,0 0 15</inkml:trace>
  <inkml:trace contextRef="#ctx0" brushRef="#br0" timeOffset="15852.72">8742 4911 0,'0'0'0,"-21"0"0,-22 21 15,64-21 16,1 0-31,-1 0 16,0 0-16,0 0 0,21 0 16,-20 0-16,20-21 0,0 21 0,1-21 15,-1 21-15,0-22 0,1 1 16,-1 21-16,-21-21 0,21 21 0,-20-21 16,20 21-16</inkml:trace>
  <inkml:trace contextRef="#ctx0" brushRef="#br0" timeOffset="16556.22">11536 4868 0,'21'0'0,"-42"0"0,42-21 15,0 21 1,0-21-16,0 0 15,1 21-15,-1-21 0,0 0 16,0-1-16,0 22 0,0-21 16,1 0-16,-1 0 0,0 21 0,-21-21 15,0 0-15,-21 21 16,0 0-16,-1 0 0,-20 0 16,0 0-16,-1 21 0,1-21 15,0 21-15,-1 0 0,-20 21 0,21-20 16,-1 20-16,22-21 0,-21 21 15,21-20-15,-1 20 0,22-21 16,0 21-16,0-20 0,0-1 0,0 0 16,22 0-16,-1 0 0,0 0 15,0 1-15,21-1 0,-20 0 0,20 0 16,-21-21-16,21 21 0,-20 0 16,-1 1-16,21-1 0,-42 0 0,0 0 15,0 0-15,0 0 16,0 1-16,-21-22 0,0 21 0,0 0 15,-22-21-15,1 0 0,21 21 0,-22-21 16,1 0-16,0 0 0,-1 0 16,1 0-16,0 0 0,21 0 0,-1 0 15,-20-21-15,21 0 0,0 21 16,21-21-16,0-1 0,-21 22 16,21-21-16,0 0 0,0 0 15,0 0 1,21 21-16,0 0 0,0 0 0,0-21 15,0 21-15,22 0 0,-22 0 16,21-22-16,-21 1 0,22 21 0,-1 0 16,0 0-16</inkml:trace>
  <inkml:trace contextRef="#ctx0" brushRef="#br0" timeOffset="16908">11769 5228 0,'0'0'0,"0"21"16,21-21-16,0 0 15,0 0 1,0-21-16,0 21 16,-21-21-16,22 0 0,-1 21 15,0-21-15,-21 0 0,21-1 16,-21 1-16,0 0 16,-21 21-1,0 0-15,0 0 0,-1 0 16,1 21-16,-21 0 0,21 1 15,0-1-15,-1 0 0,1 0 16,21 0-16,-21 22 0,21-22 16,0 0-16,0 0 0,0 0 0,0 0 15,0 1-15,0-1 0,21 0 16,0 0-16,1-21 0,-1 0 16,0 0-16,0 0 0,0 0 0,0 0 15,22 0-15,-22 0 0,0 0 16,0-21-16,0 21 0,22-21 0,-22 21 15,0-21-15,0-1 0,0 22 0</inkml:trace>
  <inkml:trace contextRef="#ctx0" brushRef="#br0" timeOffset="17291.79">12255 5207 0,'0'0'0,"0"-21"0,0 0 16,0 0-1,0-1 1,22 22-1,-1 0-15,0 0 16,0 0-16,0 0 16,0 22-16,1-22 0,-1 21 0,-21 0 15,21 0-15,-21 0 0,21 0 16,-21 1-16,0-1 0,0 0 0,0 0 16,0 0-16,0 0 15,0 1-15,0-1 16,-21-21 15,21-21-15,0-1-16,0 1 15,0 0-15,0 0 16,0 0-16,0 0 0,21-1 16,0 1-16,-21 0 0,21 0 15,1 21-15,-1-21 16,0 21-16,0-21 0,0-1 31,0 22-31</inkml:trace>
  <inkml:trace contextRef="#ctx0" brushRef="#br0" timeOffset="18413.45">12763 5122 0,'0'-21'15,"0"0"-15,-21 0 16,21 42 15,0 0-31,0 0 16,0 1-16,21-1 15,-21 0-15,0 0 0,0 0 16,22 0-16,-22 1 0,21-1 0,-21 0 16,0 0-16,0 0 0,21 0 15,-21 1-15,21-22 0,0 0 47,-21-22-47,21 22 16,-21-21-16,22 0 0,-1 0 15,-21 0-15,21-22 0,0 22 0,0 0 16,-21-21-16,21 21 0,1-22 16,-1 22-16,0 0 0,-21 0 0,0 0 15,21-1-15,0 22 16,-21 22-1,0-1 1,-21 0-16,21 0 16,-21 0-16,21 0 0,0 1 0,0-1 15,0 21-15,-21-21 0,21 0 0,0 1 16,-21-1-16,21 0 0,0 0 16,0 0-16,0 0 0,0 1 15,0-1 1,21-21-16,0 0 0,0 0 0,0 0 15,0 0-15,1 0 0,20 0 16,-21 0-16,21 0 0,-20-21 16,20 21-16,-21-22 0,21 1 0,-20 21 15,-1-21-15,0 0 0,0 0 16,0 0-16,0-1 0,-21 1 0,0 0 16,0 0-16,0 0 0,-21 21 31,0 0-16,0 21-15,0 0 0,0 0 16,-1 0-16,1 1 0,0-22 0,21 21 16,-21 0-16,21 0 0,-21 0 15,21 0-15,0 1 0,0-1 0,0 0 16,21 0-16,0-21 16,0 0-16,0 21 0,1-21 15,-1 0-15,0 0 0,0 0 0,21 0 16,-20 0-16,-1 0 0,0 0 0,0-21 15,0 21-15,0-21 0,1 0 16,-1 21-16,-21-21 0,21-1 0,0 1 16,-21 0-16,21 0 0,-21 0 15,0 0-15,21-1 0,-21 1 0,0 0 16,0 0-16,-21 21 31,21 21-31,-21 0 16,0 0-1,21 1-15,21-22 32,0 0-32,0 0 15,1 0-15,-1-22 0,21 22 0,-21-21 16,0 21-16,1 0 0,-1-21 16,0 21-16,0 0 0,0 0 0,-21 21 31,0 0-31,0 1 15,0-1-15,0 0 0,0 0 16,0 0-16,0 0 16,0 1-16,0-1 0,0 0 15,0 0 1,21-21 15,1 0-31,-22-21 16,21 0-16,-21 0 15,21-1-15,-21 1 0,0 0 16</inkml:trace>
  <inkml:trace contextRef="#ctx0" brushRef="#br0" timeOffset="29892.29">6816 7218 0,'0'-21'31,"0"0"16,0-1-31,0 1-16,-22 0 16,1 0-1,21 0 1,0 0-1,-21-1 17,0 22 30,21 22-62,0-1 0,0 0 0,0 21 16,0 1-16,0-1 15,0 0-15,0 22 0,0-22 0,0 22 16,0-1-16,0-21 0,0 22 16,0-1-16,0 1 0,0-1 0,0 1 15,0 21-15,0-22 0,0 22 0,0-22 16,0 22-16,0-22 0,0 22 16,21-21-16,-21-1 0,21 22 0,-21-22 15,0 1-15,0-1 0,21 1 16,-21-1-16,0 1 0,0-1 0,0-20 15,0 20-15,0-21 0,0 1 16,0-1-16,0 0 0,0 1 0,0-22 16,0 21-16,0-21 0,0 1 15,0-1-15,0 0 0,-21-21 16,21-21 0,0 0-16,0-22 15,0 22-15,0-21 0,0-1 0,0-20 16,21-1-16,1 22 0</inkml:trace>
  <inkml:trace contextRef="#ctx0" brushRef="#br0" timeOffset="31076.56">7027 7006 0,'21'0'47,"1"0"-31,-1 0-16,0 0 0,0 0 16,0 0-16,22 0 0,-22 0 0,21 0 15,22 0-15,-1 0 0,1 0 16,20-21-16,1 21 0,21 0 0,-22 0 15,22 0-15,0-21 0,0 21 0,0 0 16,0 0-16,-1 0 16,22-21-16,0 21 0,0 0 0,-21 0 15,21-21-15,0 21 0,-21-22 16,21 22-16,-21 0 0,21 0 0,-21 0 16,0-21-16,-1 21 0,-20 0 15,0 0-15,-1 0 0,-20 0 0,-1 0 16,-20-21-16,20 21 0,-20 0 0,-22 0 15,21 0-15,-21 0 0,0 0 16,1 0-16,-1 0 0,-21 21 31,0 0-31,0 1 16,0-1 0,0 0-16,0 0 0,0 0 0,-21 22 15,21-22-15,-22 21 0,22 0 0,-21 1 16,21 20-16,0-20 0,0 20 15,0-21-15,0 1 0,0 20 0,0-20 16,0-1-16,21 0 0,-21 1 16,22 20-16,-22-42 0,0 22 0,21-1 15,0 0-15,-21 1 0,0 20 0,0-21 16,0 1-16,0-1 0,0 0 16,0 1-16,0-1 0,0 0 0,0 1 15,0-1-15,-21 0 0,0 1 0,21-1 16,-22 0-16,1 1 0,21-1 15,-21-21-15,21 22 0,0-1 16,0 0-16,-21-21 0,21 22 0,-21-1 16,21-21-16,-21 0 0,21 22 0,0-22 15,0 0-15,0 0 0,0 0 16,-22 22-16,22-22 0,-21 0 16,21 0-16,0 0 0,0 1 0,0-1 15,-21-21-15,21 21 0,0 0 16,-21 0-16,0 0 0,0 1 15,-1-22-15,22 21 16,-21-21-16,0 0 0,0 21 16,0-21-16,-22 0 0,22 0 0,-21 21 15,0-21-15,-1 0 0,1 0 0,-22 0 16,1 0-16,-1 0 0,1 21 0,-1-21 16,-20 0-16,20 0 0,1 21 15,-1 1-15,1-22 0,-1 0 0,-20 0 16,20 21-16,-21-21 0,1 0 0,-1 0 15,0 0-15,1 0 0,-1 0 16,-21 0-16,22 0 0,-22 0 0,0 0 16,0 0-16,0 0 0,0 0 0,1 0 15,20-21-15,0 21 16,1 0-16,20 21 0,1-21 0,-1 0 16,22 0-16,21 0 0,-1 0 0,1-21 15,0 21-15,0 0 0,0 0 16,0 0 15,21-22-15,0 1-16,0 0 15,21 0-15,0-21 0</inkml:trace>
  <inkml:trace contextRef="#ctx0" brushRef="#br0" timeOffset="31512.1">7768 7768 0,'0'0'16,"-21"-21"-16,-21 21 0,20 0 0,1 0 15,0 0-15,0-21 0,0 21 0,0 0 16,-1 0-16,1 0 0,0 0 16,21-21-16,-21 21 15,21-21 1,21 21-16,0 0 16,22 0-16,-22 0 0,42-22 0,-20 22 15,41-21-15,-20 21 0,20 0 16,1 0-16,0-21 0,21 21 0,-22 0 15,22 0-15,-21-21 0,21 21 16,-22 0-16,1 0 0,0 0 0,-22 0 16,1 0-16,-1 0 0,-21 0 0,1 0 15,-1 0-15,-21 0 0,0 0 16,1 0-16,-1 0 16,-21 21-1,-21-21-15,-1 0 0,1 0 0,0 0 16,-21 21-16,21-21 0</inkml:trace>
  <inkml:trace contextRef="#ctx0" brushRef="#br0" timeOffset="31831.92">7916 8213 0,'0'0'0,"-21"21"0,21 0 16,21-21 0,0 0-16,1 0 15,20 0-15,0 0 0,1 0 16,-1-21-16,21 21 0,-20-21 0,20 21 16,1 0-16,-22-21 0,22 21 15,-1 0-15,1-22 0,-22 22 0,21 0 16,-20 0-16,-1-21 0,0 21 0,1 0 15,-22 0-15,0 0 16,0 0-16,0 0 0,-42 0 31,0 21-31,0-21 16</inkml:trace>
  <inkml:trace contextRef="#ctx0" brushRef="#br0" timeOffset="32156.28">7768 8848 0,'21'0'15,"0"0"1,1 0-16,20 0 0,-21 0 15,21 0-15,1 0 0,-1 0 16,0 0-16,1 0 0,-1 0 0,0 0 16,22 0-16,-22 0 0,1 0 0,-1 0 15,0-21-15,22 21 0,-43 0 16,21 0-16,1 0 0,-22 0 0,0 0 16,0 0-16,0 0 0,-21 21 31,-21-21-31,0 0 15,0 0-15,0 0 0,-1 0 0</inkml:trace>
  <inkml:trace contextRef="#ctx0" brushRef="#br0" timeOffset="32520.07">7578 9186 0,'0'0'0,"63"0"15,-42 22-15,22-22 0,-22 0 0,21 0 16,0 0-16,1 0 0,-1 0 0,22 0 15,-22 0-15,0 0 0,1 0 16,-1-22-16,0 22 0,1-21 0,-1 21 16,0 0-16,1-21 0,-22 21 0,21 0 15,-21 0-15,0-21 0,22 21 16,-22 0-16,0 0 0,0 0 16,0 0-16,1 0 0,-22-21 15,21 21-15,-21-21 16</inkml:trace>
  <inkml:trace contextRef="#ctx0" brushRef="#br0" timeOffset="35684.31">13758 6985 0,'0'-21'16,"0"0"-1,0 0-15,0-1 16,0 1-16,0 0 0,-21 0 16,21 0-1,0 42 1,-21 0-1,21 0-15,-21 0 0,21 1 0,0-1 16,-21 21-16,-1-21 0,1 22 16,21-1-16,-21 21 0,21 1 0,0-1 15,-21 1-15,0 21 0,0-22 0,21 1 16,-22-1-16,22 22 0,-21-22 16,0 22-16,21 0 0,0-1 0,-21 1 15,0 0-15,21-22 0,-21 22 16,21-1-16,0-20 0,-22 21 0,22-1 15,-21 1-15,0 0 0,0-1 0,0-20 16,21 20-16,-21-20 0,-1-1 16,22-20-16,0 20 0,-21-20 0,0-1 15,0 0-15,21 1 0,-21-1 0,21-21 16,0 0-16,0 22 0,-21-22 0,21 0 16,0 0-16,0 0 15,0-42 1,0 0-16,0 0 15,0 0-15,0-1 0,0-20 16,21 0-16,-21-1 0,21 1 0,21-21 16,-21-1-16,1 1 0</inkml:trace>
  <inkml:trace contextRef="#ctx0" brushRef="#br0" timeOffset="36816.36">13779 7027 0,'-21'-21'16,"21"0"-16,-21 21 15,42 0 1,0-21-16,1 21 0,-1 0 16,0 0-16,0-21 0,21 21 0,-20 0 15,-1 0-15,21 0 0,-21-21 16,22 21-16,-22 0 0,21 0 0,0 0 16,1 0-16,20-22 0,1 1 15,-1 21-15,1 0 0,-1-21 0,1 21 16,20 0-16,22 0 0,0 0 15,0-21-15,21 21 0,-21 0 0,21 0 16,-21-21-16,21 21 0,0-21 16,-22 21-16,22-22 0,0 22 0,0-21 15,0 0-15,0 21 0,-21-21 16,21 21-16,-21 0 0,21-21 0,-21 21 16,21-21-16,-21 21 0,21-22 15,-21 1-15,-1 21 0,1 0 0,0 0 16,-21-21-16,-1 21 0,1 0 0,-21 0 15,-1 0-15,1 0 16,-22 0-16,0 0 0,-21 0 0,1 21 16,-1-21-16,0 21 0,-21 1 15,0-1-15,0 0 0,0 0 16,0 0-16,0 0 16,0 1-16,0 20 0,0-21 0,0 21 15,0-20-15,0 20 0,0 0 0,-21 1 16,21 20-16,0-21 0,0 22 15,-21-22-15,-1 22 0,22-1 16,-21 1-16,0-1 0,0-20 0,0 20 16,0 1-16,-1-1 0,1 22 15,0-22-15,0 1 0,0 20 0,0-20 16,-22 169-16,22-170 16,0 1-16,0 20 0,0-20 15,-1-1-15,1 22 0,0-21 0,0-1 16,0 22-16,0-22 0,-1 1 15,1-1-15,0-20 0,0 20 0,0 1 16,0-22-16,-1 21 0,1-20 0,0 20 16,21-20-16,-21 20 0,0-21 0,0 1 15,21-1-15,0 0 16,-22 1-16,1-22 0,0 21 0,21-21 16,-21 22-16,0-22 0,0 0 0,-1 0 15,1 0-15,0-21 0,0 22 16,-21-22-16,-1 21 0,1-21 0,0 0 15,-1 0-15,1 0 0,0 21 0,-1-21 16,1 0-16,0 0 0,-1 0 0,-20 0 16,20 0-16,-20 0 0,-1 0 15,1 0-15,-1 0 0,-20 0 0,-1 0 16,0 0-16,1 0 0,-22-21 0,21 21 16,-21 0-16,-21 0 0,22-21 15,-22 21-15,0 0 0,0-22 16,21 22-16,-21-21 0,21 21 0,-21-21 15,21 21-15,-21-21 0,21 21 16,-21-21-16,21 0 0,-21 21 0,22-22 16,-1 22-16,0-21 0,-21 21 0,42 0 15,-21 0-15,43-21 0,-22 0 0,22 21 16,20-21-16,1 21 0,0-21 16,21-1-16,-1 22 0,22-21 0,0 0 15,22 21 16,-1 0-31,-21-21 0,21 21 16,0 0-16,0 0 0,0-21 16,1 0-16,-1 21 0,0-22 15</inkml:trace>
  <inkml:trace contextRef="#ctx0" brushRef="#br0" timeOffset="37192.14">14626 8848 0,'-21'-43'16,"0"22"-16,0 21 15,21-21-15,-22 21 16,1 21-1,21 0-15,0 1 16,-21 20-16,21 0 0,0 1 16,0-1-16,-21 0 0,21 22 0,0-22 15,0 0-15,0 1 0,0-1 0,0 22 16,0-43-16,0 21 0,0 0 16,0-20-16,0 20 0,0-21 0,0 0 15,0 0-15,0 1 0,0-1 16,0-42 15,21-1-31,-21 1 0,0 0 0,21-21 16,0 21-16,1-22 0,-22 1 15</inkml:trace>
  <inkml:trace contextRef="#ctx0" brushRef="#br0" timeOffset="37975.69">14711 8784 0,'0'0'0,"21"0"47,0 0-47,0 0 16,0 0-16,22 0 0,-1 0 16,0 0-16,1 0 0,41 0 0,-20 0 15,21 0-15,20 0 0,1 0 0,0 0 16,0 0-16,0 0 0,0 21 15,21-21-15,-22 0 0,22 0 0,-21 22 16,0-22-16,0 0 0,0 0 16,0 0-16,-22 0 0,1 0 15,-22 21-15,22-21 0,-21 0 0,-1 0 16,-21 0-16,1 0 0,-1 0 0,0 0 16,1 0-16,-22 0 0,0 0 15,0 0-15,0 0 0,1 0 16,-22 21-1,0 0-15,0 0 16,0 0-16,0 1 16,0-1-16,0 0 0,0 0 15,0 0-15,0 0 0,0 1 0,0-1 16,0 0-16,0 0 0,0 0 16,0 0-16,0 1 0,0-1 15,0 0-15,0 0 0,0 0 0,0 0 16,0 1-16,0-1 0,-22 0 15,22 0-15,-21-21 0,21 21 0,-21 0 16,0 1-16,21-1 0,0 0 0,-21-21 16,0 21-16,21 0 0,-22 0 15,1 1-15,0-22 16,0 21-16,0-21 0,0 21 16,-1-21-16,1 0 0,0 0 15,-21 0-15,21 0 0,-22 0 0,1 0 16,0 21-16,-1-21 0,-20 0 0,20 0 15,-20 0-15,-1 0 16,1 0-16,-1 0 0,1 0 0,-22 0 16,1 0-16,-1 0 0,0 0 0,-21 0 15,22-21-15,-22 21 0,-21 0 16,21 0-16,-21 0 0,0 0 0,0-21 16,0 21-16,0 0 0,21 0 0,22 0 15,-22 0-15,21 0 0,22 0 16,-1 0-16,1 0 0,20 0 0,1 0 15,21 0-15,0 0 0,-1 0 0,1 0 16,0 0-16,21-21 16,21 21 15,0-22-31,1 22 0,-1 0 16,0-21-16</inkml:trace>
  <inkml:trace contextRef="#ctx0" brushRef="#br0" timeOffset="38424.36">14944 8170 0,'0'-21'15,"0"0"-15,0 0 16,0 42-1,0 0-15,0 0 16,0 1-16,0-1 0,0 21 16,0-21-16,0 22 0,0-1 15,0-21-15,0 21 0,-22 1 0,22-22 16,-21 21-16,21-21 0,0 1 0,-21-1 16,21 0-16,-21 0 0,21 0 15,0 0-15,0-42 47</inkml:trace>
  <inkml:trace contextRef="#ctx0" brushRef="#br0" timeOffset="38944.68">14922 8297 0,'0'0'0,"0"-21"0,0-21 16,22 21-16,-1 0 16,-21-1-16,21 1 0,0 0 15,0 0-15,-21 0 0,21 21 16,1-21-16,20-1 0,-21 22 0,0-21 16,22 21-16,-22 0 0,21 0 15,-21 0-15,22 0 0,-22 0 16,21 0-16,-21 21 0,0 1 0,-21-1 15,0 21-15,0-21 0,0 0 16,0 22-16,0-22 0,0 21 0,-21-21 16,0 22-16,-21-22 0,-1 0 15,22 0-15,-21 0 0,0 1 0,20-1 16,1-21-16,-21 21 0,21-21 0,0 0 16,-1 0-1,1 0-15,0 0 16,42 0 31,0 0-47,-21 21 0,22 0 15,-1-21-15,-21 21 0,21 1 0,0-22 16,-21 21-16,21 0 0,0 0 0,1-21 16,-22 21-16,21-21 0,0 0 15,-21 21-15,21-21 0,0 0 0,0 0 16,1 0-16,-1 0 15,0 0-15,0-21 16,0 0-16,0 21 0,-21-21 0,22 0 16,-1 21-16,0-21 0,21-1 15</inkml:trace>
  <inkml:trace contextRef="#ctx0" brushRef="#br0" timeOffset="39332.35">15684 8382 0,'-21'0'31,"0"21"-15,0-21-16,21 21 0,-21-21 0,0 22 16,21-1-16,-22 0 0,22 0 15,0 0-15,0 0 16,0 1-16,0-1 16,0 0-1,22-21-15,-1 0 0,0 0 16,0 0-1,0 0-15,0 0 0,1-21 16,-1 0-16,0 21 0,0-22 16,0 1-16,-21 0 0,21 0 15,-21 0-15,0 0 0,0-1 16,0 1-16,0 0 0,0 0 16,-21 21-16,0 0 0,0 0 15,0 0-15,0 0 16,-1 0-16,1 21 0,0 0 15,21 0-15,21-21 32,0 0-17,1-21-15,-1 21 16</inkml:trace>
  <inkml:trace contextRef="#ctx0" brushRef="#br0" timeOffset="39878.03">16171 8128 0,'-21'0'16,"0"0"-1,0 0-15,0 21 16,21 0-16,-22-21 0,22 22 16,0-1-16,0 0 0,-21 0 15,21 21-15,0-20 0,0-1 0,0 21 16,0-21-16,0 0 0,0 1 15,0-1-15,0 0 0,0 0 0,0 0 16,-21 0-16,21 1 0,0-1 0,0 0 16,0 0-1,-21-21 17,21-21-17,0 0-15,0 0 16,0-1-16,0 1 15,0 0-15,21 0 0,0 21 16,-21-21-16,43 0 0,-22 21 0,0-22 16,21 22-16,-21 0 0,1 0 15,20 0-15,-21 0 0,0 0 0,0 0 16,1 0-16,-1 0 0,-21 22 16,21-1-16,-21 0 0,0 0 15,0 0-15,-21 0 16,0 1-16,-1-22 0,1 21 15,-21-21-15,21 21 0,0-21 0,-22 0 16,22 0-16,0 21 0,0-21 16,0 0-16,-1 0 0,22-21 47,0 0-47,22 0 15,-1 21-15,0 0 0,0-22 0</inkml:trace>
  <inkml:trace contextRef="#ctx0" brushRef="#br0" timeOffset="40288.3">16616 8361 0,'0'0'0,"0"-21"16,-21 21 15,-1 21-31,1-21 0,0 21 15,0 0-15,0-21 0,0 21 0,-1 1 16,1-1-16,0 0 0,21 0 0,0 0 16,0 0-16,0 1 15,0-1-15,0 0 16,21-21-16,0 0 0,1 0 16,-1 0-16,0 21 0,0-21 0,0 0 15,0 0-15,1 0 0,-1 0 0,0-21 16,0 21-16,0-21 15,0 21-15,1-21 0,-22-1 0,21 22 16,-21-21-16,0 0 0,0 0 0,0 0 16,0 0-16,-21-1 15,-1 1-15,1 21 0,0-21 16,0 21 0,0 0-16,0 0 0,21-21 46,0 0-46,21 21 16</inkml:trace>
  <inkml:trace contextRef="#ctx0" brushRef="#br0" timeOffset="40624.44">17103 8043 0,'-22'0'15,"1"0"1,0 0 0,21 22-16,0-1 0,-21 0 15,21 0-15,-21 0 0,21 0 16,-21 22-16,21-22 0,0 21 0,0-21 16,-22 22-16,22-22 0,-21 21 15,21-21-15,0 22 0,0-22 16,0 0-16,0 21 0,0-20 0,0-1 15,0 0-15,0 0 0,0 0 16,0 0-16,21 1 16,1-22-1,-1 0-15,0 0 16,0-22-16,0 22 0,0-21 16,-21 0-16,22 21 0,-22-21 15,21 0-15,-21 0 0</inkml:trace>
  <inkml:trace contextRef="#ctx0" brushRef="#br0" timeOffset="40872.31">16954 8382 0,'0'0'0,"22"0"31,20 0-31,-21 0 16,0 0-16,0 0 0,22 0 0,-22-21 15,21 21-15,1 0 0,-22 0 16,21 0-16,-21 0 0,22 0 0,-22-21 16,0 21-16,-42 0 47,0 0-47,-1 0 0,1 0 15,0 0-15,0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4:26:37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3471 445 0,'0'0'0,"-21"0"15,21-22-15,-21 1 16,21 0 0,-21 21-1,0 0 16,21 21-31,0 0 0,0 1 0,-22-1 16,22 0-16,0 0 16,0 0-16,0 0 0,0 1 0,0-1 15,0 0-15,0 0 16,22-21-16,-1 21 16,0-21-16,0 0 15,0 0-15,0 0 0,1 0 16,-1 0-16,0-21 0,0 21 0,21-21 15,-20 0-15,-1 21 0,0-21 16,0-1-16,0 22 0,-21-21 16,21 0-16,1 0 0,-1 0 15,-21 0-15,0-1 0,0 1 16,0 0-16,21 21 0,-21-21 16,0 0-1,0 42 32,0 0-47,0 0 16,0 0-16,0 1 15,0-1-15,0 0 0,-21 0 16,21 0-16,0 22 0,-21-22 0,21 21 16,0 0-16,0 1 0,0-1 15,-22 0-15,22 1 0,-21 20 0,21-20 16,-21 20-16,21-21 0,0 22 15,-21-22-15,21 1 0,-21-1 0,21 0 16,-21 1-16,21-1 0,0 0 16,-22-21-16,22 1 0,-21 20 15,0-21-15,21 0 0,0 0 0,-21 1 16,0-22-16,0 21 16,-1-21-16,1 0 0,0 0 15,0 0-15,0 0 0,0-21 16,-22-1-16,22 22 0,0-21 0,-21 0 15,20 0-15,1 0 0,0 0 16,0-1-16,0 1 0,0 0 16,-1 21-16,1-21 0,21 42 47,0 0-32,0 0-15,0 1 0,21-1 0,1 0 16,-1 0-16,0-21 15,0 21-15,21 0 0,-20-21 16,20 0-16,-21 22 0,21-22 0,1 0 16,20 0-16,-20 0 0,-1-22 15,0 1-15,22 21 0,-22-21 0,0 0 16,1 0-16,-22 21 0,21-21 16,-21-1-16,1-20 0,-1 21 0,-21 0 15,0 0-15,0-1 0,0 1 16,0 0-16,0 0 0,0 0 15,0 42 32,0 0-47,-21 0 0,21 0 16,0 1-16,-22-1 0,22 0 0,-21 0 16,21 0-16,0 0 0,0 1 15,0 20-15,0-21 0,-21 0 0,21 0 16,0 1-16,0-1 15,-21-21 17,21-21-17,0-1-15,0 1 0,0 0 16,0 0-16,0 0 0,0-22 0,21 22 16,0-21-16,0 21 0,1 0 15,-1-22-15,0 22 0,0 0 16,21 0-16,-20 21 0,-1-21 0,0 21 15,0 0-15,0 0 0,0 0 16,1 0-16,-22 21 0,21 0 0,-21 0 16,21 0-16,-21 0 0,0 1 15,0-1-15,0 0 0,0 0 0,0 21 16,0-20-16,0-1 0,0 0 16,0 0-16,0 0 0,0 0 15,0 1-15,0-44 47,0 1-47,0 0 16,0 0-16,0-21 0,0 20 0,21-20 15,0 21-15,0-21 0,1-1 16,-1 22-16,21-21 0,0 21 0,-20-1 16,20 1-16,0 21 0,-21 0 15,22 0-15,-22 0 0,0 0 0,0 21 16,-21 1-16,0-1 0,0 0 15,0 0-15,0 21 0,0-20 16,0-1-16,0 0 0,0 0 16,-21 0-16,21 0 0,-21 1 0,21-1 15,-21-21-15,21 21 0,0 0 16,0-42 31,0 0-32,21 0-15</inkml:trace>
  <inkml:trace contextRef="#ctx0" brushRef="#br0" timeOffset="391.28">4932 1122 0,'0'-21'16,"-21"21"-1,21 21 1,-22 0-16,22 21 16,0-20-16,0-1 0,0 0 0,0 21 15,-21 1-15,21-1 0,0-21 16,-21 43-16,21-22 0,-21 21 0,21 1 16,0-1-16,0 1 15,0 21-15,0-1 0,-21 1 0,21 0 16,0-1-16,-21 1 0,21 0 0,-22 20 15,22-20-15,0-21 0,0 20 16,-21-20-16,21 20 0,0-41 0,0 20 16,-21-20-16,21-1 0,0 0 15,0-21-15,0 1 0,0-1 0,-21-21 16,21-21 0,0-1-16,0 1 15,0 0-15,0 0 0,0-21 0,0 20 16,0-20-16,21 21 15,-21-21-15,0-1 0,0-20 0,0 20 16,0-20-16,0-1 0</inkml:trace>
  <inkml:trace contextRef="#ctx0" brushRef="#br0" timeOffset="701.41">4593 1545 0,'0'0'15,"0"-42"-15,-42-43 16,42 43-16,0 21 0,0 0 0,0-1 15,0 1-15,21 0 0,0 0 16,0 0-16,0 21 0,22-21 0,-22-1 16,21 22-16,1 0 15,-1 0-15,0 0 0,1 0 0,-1 0 16,-21 0-16,21 22 0,-20-1 16,-1 0-16,0 0 0,-21 0 0,0 0 15,0 1-15,0-1 0,0 0 16,-21 21-16,21-21 0,-43 1 0,22-1 15,0 0-15,0 0 0,0-21 16,-22 21-16,22 0 0,0-21 16,21 22-16,-21-22 0,21-22 31</inkml:trace>
  <inkml:trace contextRef="#ctx0" brushRef="#br0" timeOffset="1555.13">5419 1503 0,'0'0'0,"-22"0"16,22-21 31,0 0-47,22 21 15,-1-22-15,-21 1 0,21 0 16,0 0-16,-21-21 0,21 20 0,0-20 16,-21 0-16,22-1 0,-22-20 15,21-1-15,-21 1 0,0-1 16,21 22-16,-21-21 0,0-1 0,21 22 15,-21-22-15,0 22 0,0 0 16,0 20-16,0-20 0,0 21 0,0 0 16,-21 21-1,0 0-15,21 21 0,-21 21 16,21 1-16,-22-1 16,22 0-16,0 1 0,-21 20 15,21 1-15,0-1 0,0 22 16,0-22-16,0 1 0,0-1 0,0-20 15,0 20-15,0-21 0,0 1 16,0-1-16,0 0 0,0-20 0,0 20 16,21-21-16,1 0 0,-22 0 15,21-21-15,0 0 0,0 0 0,0 0 16,0 0-16,1 0 16,-1-21-16,0 21 0,21-21 0,-21 0 15,1-21-15,-1 20 0,0 1 16,0 0-16,0-21 0,-21 21 0,21-1 15,-21 1-15,22 0 0,-22 0 16,0 42 15,0 0-31,0 22 16,0-22-16,0 0 0,0 0 16,0 0-16,0 0 0,0 22 0,0-22 15,0 0-15,0 0 16,0 0-16,0 1 15,0-44 1,0 1 0,0 0-1,0 0-15,0 0 0,0 0 0,0-22 16</inkml:trace>
  <inkml:trace contextRef="#ctx0" brushRef="#br0" timeOffset="1745.02">5969 1058 0,'0'0'0,"21"0"94,0 22-78,0-22-16,1 0 15</inkml:trace>
  <inkml:trace contextRef="#ctx0" brushRef="#br0" timeOffset="3154.8">6286 1101 0,'0'-21'15,"-21"21"16,21 21-31,-21-21 16,21 21-16,0 0 0,0 0 0,-21 0 16,21 1-16,-21 20 0,21-21 15,-21 0-15,21 22 0,0-22 0,0 0 16,0 21-16,0-21 0,0 1 16,0-1-16,0 0 0,0 0 15,21-21-15,0 0 0,0 0 16,0 0-16,0 0 0,22 0 15,-22 0-15,0-21 0,0 0 16,0 21-16,1-21 0,-1-1 0,0 1 16,0 0-16,0-21 0,0 21 0,1-22 15,-22 22-15,21-21 16,-21 21-16,0-22 0,0 22 0,0 0 16,0 0-16,0 0 15,0 42 1,0 0-1,0 0-15,0 0 0,0 22 0,0-22 16,0 21-16,0-21 0,0 22 16,0-22-16,0 0 0,0 0 0,0 21 15,0-20-15,0-1 16,0 0-16,21-21 0,0 0 0,0 0 16,0 0-16,1 0 0,-1 0 15,21 0-15,-21 0 0,0 0 16,22-21-16,-22 0 0,21-1 15,-21 1-15,1 0 0,-1-21 0,0-1 16,21 1-16,-42 0 0,21-1 16,1-20-16,-1-1 0,-21 1 0,21-1 15,-21-20-15,0 20 0,0 1 16,0-1-16,21 22 0,-21-22 0,0 22 16,0 21-16,0-21 0,0 20 15,0 1-15,0 42 31,0 1-31,-21-1 0,21 21 16,0 0-16,0-20 16,0 41-16,-21-21 0,21 22 0,0-22 15,0 22-15,0-1 0,0-20 16,0 20-16,0-21 0,0 1 0,0-1 16,0 0-16,0 1 0,0-1 15,0-21-15,0 0 0,21 1 0,-21-1 16,21 0-16,0 0 0,0-21 15,1 21-15,-1-21 0,0 0 16,0 0-16,0 0 0,0 0 16,1 0-16,-1 0 0,0-21 0,0 0 15,0 21-15,0-21 0,1 0 16,-22-1-16,21 1 0,0-21 16,-21 21-16,0 0 0,21-22 15,-21 22-15,21 0 0,-21 0 0,0 0 16,0 42 15,0 0-31,0 0 16,0 21-16,-21-20 0,21-1 0,0 0 15,0 21-15,0-21 0,0 1 16,0-1-16,0 0 0,0 0 16,21 0-16,0-21 15,1 0-15,-1 0 0,0 0 16,0 0-16,0 0 0,0 0 0,1-21 15,-1 0-15,21 0 0,-21 21 16,0-43-16,1 22 0,-22 0 0,21 0 16,0-21-16,-21 20 0,21-20 15,-21 21-15,0 0 0,0 0 0,0-1 16,0 1 0,0 42-1,0 1 1,0-1-16,0 0 0,0 0 0,0 0 15,0 22-15,0-22 16,0 21-16,-21 0 0,21 1 0,0-22 16,-21 21-16,21 1 0,0 20 15,-21-21-15,21 1 0,0 20 0,0-20 16,0 20-16,0 1 0,0-22 0,0 21 16,0 1-16,0-1 0,0-20 15,0 20-15,0 1 0,0-22 0,0 22 16,0-1-16,0 1 0,0-22 15,0 21-15,0-20 0,0-1 0,0 0 16,0-20-16,0 20 0,-22-21 0,1 0 16,0 0-16,0-21 15,0 0 1,21-21-16,-21 21 0,21-21 16,-22 0-16,22 0 0,0 0 15,0-1-15,0 1 0,0-21 16,0 21-16,0 0 0,0-1 0,0-20 15,0 21-15,0-21 0,0 20 16,0-20-16,0 0 0,0-1 0,0 1 16,0-21-16</inkml:trace>
  <inkml:trace contextRef="#ctx0" brushRef="#br0" timeOffset="3471.08">7027 974 0,'0'0'16,"0"-21"-16,0-1 15,21 22-15,1 0 0,-1-21 16,21 0-16,-21 21 0,22-21 0,-22 21 15,21-21-15,-21 21 16,22-21-16,-22 21 0,21 0 0,-21-22 16,0 22-16,1-21 0,-1 21 15,0 0-15,-21-21 32,-21 21-32,0 0 0,-1 0 15,-20 0-15</inkml:trace>
  <inkml:trace contextRef="#ctx0" brushRef="#br0" timeOffset="3678.96">6498 804 0,'0'0'0,"-21"0"16,21-21 31,21 21-32</inkml:trace>
  <inkml:trace contextRef="#ctx0" brushRef="#br0" timeOffset="4567.22">8403 635 0,'0'0'0,"0"-42"15,0 21-15,0-1 16,0 44 0,0-1-1,0 21-15,0-21 0,0 22 0,0-1 16,0 0-16,0 1 16,0 20-16,0-21 0,0 22 0,0-22 15,0 1-15,0 20 0,0-21 16,0-20-16,0 20 0,-21 0 0,21-21 15,0 1-15,0-1 0,0 0 16,21-21 0,0-21-1,0 21-15,1-21 0,-22-22 16,21 22-16,0-21 16,0 21-16,-21-22 0,21 1 0,0 0 15,-21-1-15,22 22 0,-22-21 0,21 21 16,-21-1-16,21 22 15,0 0-15,0 22 16,-21-1-16,0 0 0,0 21 16,0-21-16,0 1 0,21 20 15,-21-21-15,0 21 0,22-20 0,-22-1 16,0 0-16,21 0 0,0 0 16,-21 0-16,21-21 0,0 0 0,-21 22 15,21-22-15,1 0 0,-1 0 16,0 0-16,0 0 0,0-22 15,0 22-15,22-21 0,-22 0 0,0 0 16,0 0-16,-21-22 0,21 1 16,-21 0-16,22-1 0,-22-20 0,0-1 15,0 22-15,0-21 0,0-1 16,0 1-16,0 20 0,0 1 0,0 0 16,0 20-16,-22 1 0,22 0 15,0 0-15,-21 21 16,21 21-1,0 0 1,0 0-16,0 1 16,0-1-16,0 0 0,0 0 15,0 0-15,21 0 16,1 1-16,-22-1 0,21 0 0</inkml:trace>
  <inkml:trace contextRef="#ctx0" brushRef="#br0" timeOffset="5707.45">9588 974 0,'22'-21'15,"-22"-1"1,0 1-16,0 0 0,0 0 16,0 0-16,-22 0 0,1-1 15,0 22-15,0 0 16,0 0-16,0 22 15,-1-22-15,1 42 0,0-21 0,0 0 16,21 22-16,-21-1 0,0 0 16,-1-21-16,22 22 0,0-1 0,-21 0 15,21-20-15,0 20 0,0-21 16,0 0-16,0 0 0,0 1 0,0-1 16,21-21-16,1 0 0,-22 21 15,21-21-15,0 0 0,0 0 0,0 0 16,0 0-16,1-21 0,-1 0 15,0 21-15,0-22 0,0 1 0,-21 0 16,21-21-16,1 21 0,-22-22 16,0 1-16,21 0 0,-21 20 15,0-20-15,21 0 0,-21 21 0,0-1 16,0 1-16,0 42 31,0 22-31,0-22 16,0 0-16,0 21 0,0 1 0,-21-22 15,21 21-15,0-21 0,-21 22 16,21-22-16,0 0 0,0 0 0,0 0 16,0 1-16,0-1 0,21-21 15,0 0-15,-21 21 0,21-21 0,0 0 16,0 0-16,1 0 16,-1 0-16,0-21 0,0 0 0,0 21 15,22-22-15,-22 1 0,0 0 16,0 0-16,0-21 0,22 20 0,-43-20 15,21 21-15,0-21 0,0-1 0,-21 22 16,0 0-16,0 0 0,21 0 16,-21-1-16,0 44 31,0-1-31,0 0 0,-21 0 0,21 0 16,0 22-16,0-22 0,-21 21 15,21-21-15,0 22 0,-21-22 0,21 0 16,0 0-16,0 0 15,0 0-15,0 1 0,0-1 0,0 0 16,21-21-16,0 21 0,0-21 16,0 0-16,1 0 0,-1 0 15,0 0-15,0 0 0,0-21 16,0 0-16,1 21 0,-1-21 0,0-1 16,0 1-16,0 0 0,0-21 0,1-1 15,-1 1-15,0 0 0,0-1 16,0-20-16,0-1 0,1 1 0,-1-1 15,0 22-15,0-21 16,-21 20-16,21-20 0,-21 20 0,0 1 16,0 21-16,0-21 0,0 20 15,0 1-15,0 42 32,0 22-32,0-22 0,0 0 15,0 21-15,0 1 0,0-1 16,0 22-16,-21-22 0,21 0 0,0 22 15,0-22-15,-21 22 0,21-22 16,0 0-16,0 1 0,0-1 0,0 0 16,0 1-16,0-22 15,0 21-15,0-21 0,0 0 0,0 1 0,0-1 16,0 0-16,21-21 16,-21 21-16,21-21 0,0 0 15,1 0-15,-1 0 0,0 0 16,0 0-16,0 0 0,0-21 15,1 21-15,-1-21 0,0 21 16,0-21-16,0 21 0,0-22 16,1 1-16,-1 21 0,-21-21 0,0 0 15,21 21-15,-21-21 0,0 0 16,0-1-16,0 1 0,0 0 16,0 0-16</inkml:trace>
  <inkml:trace contextRef="#ctx0" brushRef="#br0" timeOffset="5955.46">10499 783 0,'0'-21'47,"21"21"-47,0-21 0,0 21 16,0 0-16,22-21 0,-22 21 15,0-21-15,21 21 0,-21-22 16,22 22-16,-22-21 0,0 21 0,21 0 16,-42-21-16,22 21 0,-1 0 15,-21-21-15,0 0 16,-21 0-16,-1 21 16,1 0-16</inkml:trace>
  <inkml:trace contextRef="#ctx0" brushRef="#br0" timeOffset="6288.26">10139 487 0,'0'0'0,"-64"21"15,43 0-15,21 0 0,0 1 16,21-22 15,0 0-31,1 0 0,-1 0 16,0 0-16,0 0 0,0-22 0,0 22 15,1-21-15,-22 0 0,0 0 16,0 0-16,-22 21 16,1 0-1,0 0-15,0 0 0,0 0 16,0 0-16,-1 21 15,22 0 1,-21 0 0,21 0-16</inkml:trace>
  <inkml:trace contextRef="#ctx0" brushRef="#br0" timeOffset="7251.53">3768 1905 0,'0'0'0,"-22"0"0,1 0 0,0 0 16,0 0-1,42 0 17,0 0-32,0 0 15,1 0-15,-1 0 16,0 0-16,21 0 0,-21 0 0,22 0 15,-22 0-15,21 0 16,1 0-16,-1 0 0,0 0 0,22 0 16,-22 0-16,22 0 0,-22 0 15,21 0-15,1 0 0,21 0 0,-22 0 16,22 0-16,21 0 0,-22 0 0,22 0 16,0 0-16,0 0 0,21 0 15,0-21-15,0 21 0,0 0 0,0 0 16,0-21-16,21 21 0,-21 0 15,21 0-15,0 0 0,0-21 0,1 21 16,-1 0-16,0 0 0,-21 0 16,21 0-16,0-22 0,0 22 0,1 0 15,-1 0-15,-21 0 0,21 0 16,-21-21-16,21 21 0,-21 0 16,0 0-16,21 0 0,-21 0 15,0-21-15,-21 21 0,21 0 0,-21 0 16,21 0-16,-21 0 0,-22 0 0,22 0 15,-21 0-15,0 0 0,-22 0 16,1-21-16,-22 21 0,21 0 0,-41 0 16,20 0-16,-21 0 0,0 0 15,0 0 1</inkml:trace>
  <inkml:trace contextRef="#ctx0" brushRef="#br0" timeOffset="10399.77">14584 64 0,'0'-22'0,"0"44"78,0-1-78,-21 0 15,21 0-15,-22-21 0,22 21 16,-21 0-16,21 1 16,0-1-16,0 0 0,0 0 0,-21 0 15,21 0-15,-21-21 0,21 22 16,0-1-16,0 0 0,0 21 0,0-21 16,-21 1-16,21-1 0,0 0 15,-21-21-15,21 21 0,0 0 16,0 0-16,0 1 0,0-1 15,0 0-15,0 0 0,0 0 0,0 22 16,-22-22-16,22 0 0,0 0 16,0 0-16,-21 22 0,21-22 0,0 0 15,0 21-15,0-21 0,0 1 16,-21 20-16,21-21 0,0 21 16,-21-20-16,21-1 0,0 0 0,0 21 15,0-21-15,0 1 0,0-1 0,0 0 16,0 21-16,0-21 0,0 1 15,0-1-15,0 0 0,0 0 16,0 0-16,0 0 0,0 1 16,0-1-16,0 0 0,0 0 0,0 0 15,0 0-15,0 1 0,0-1 16,0 0-16,0 0 0,0 0 0,0 0 16,0 22-16,-21-22 0,21 0 15,0 0-15,0 0 0,-21 1 0,21 20 16,0-21-16,0 0 0,0 0 15,0 1-15,0-1 0,0 0 0,-22 0 16,22 0-16,0 0 0,0 1 16,0-1-16,-21 0 15,21 0-15,0 0 0,0 0 0,0 1 16,0-1-16,0 0 16,0 0-16,0 0 0,-21 0 15,21 22-15,0-22 0,0 0 16,-21 0-16,21 0 0,0 1 0,0-1 15,0 0-15,0 0 0,0 0 0,0 22 16,0-22-16,0 0 0,0 0 16,0 0-16,0 0 0,0 1 15,0-1-15,0 0 0,0 0 16,0 0-16,0 0 16,0 1-16,0-1 0,0 0 0,0 0 15,0 0-15,0 0 0,0 1 16,0-1-16,0 0 0,0 0 15,-21 0-15,21 0 0,-21 1 16,21-1-16,0 0 0,-22 0 0,22 0 16,0 0-16,0 1 0,0 20 15,0-21-15,0 0 0,0 0 0,0 1 16,0-1-16,0 21 0,0-21 0,0 0 16,0 1-16,0-1 0,0 0 15,0 0-15,0 21 0,0-20 0,0-1 16,0 0-16,0 0 15,0 0-15,0 0 0,0 1 0,0-1 0,0 0 16,0 21-16,0-21 0,0 1 16,0-1-16,0 0 0,0 0 15,0 0-15,0 0 0,0 22 0,0-22 16,0 0-16,0 0 0,0 22 16,0-22-16,0 0 0,-21 0 0,21 21 15,0-20-15,-21-1 0,21 0 16,0 21-16,0-21 0,0 1 0,0-1 15,-21 0-15,21 21 0,0-21 0,-21 1 16,21-1-16,0 0 0,0 0 16,0 0-16,0 0 0,0 1 0,0-1 15,0 0-15,0 0 16,0 0-16,0 0 0,0 1 16,0-1-16,0 21 0,0-21 0,0 0 15,0 1-15,0 20 0,0-21 16,0 21-16,0-20 0,0 20 0,0-21 15,0 21-15,0-20 0,0 20 16,0 0-16,0-21 0,-21 22 0,21-22 16,0 21-16,0-21 0,-22 22 0,22-22 15,0 21-15,0-21 0,0 22 16,0-22-16,0 21 0,0 1 0,0-1 16,0-21-16,0 21 0,0 1 0,0-1 15,0 0-15,0-20 16,0 20-16,0 0 0,0 1 0,0-22 15,0 21-15,0 0 0,0 1 16,0-22-16,0 21 0,0 1 0,0-1 16,0 0-16,0 22 0,0-22 0,0 0 15,0 1-15,0 20 0,0-20 16,0-1-16,0 0 0,0 22 0,0-22 16,0 0-16,0 1 0,0-1 0,0 22 15,0-22-15,0 0 0,0 22 16,0-22-16,0 22 0,0-22 0,0 0 15,-21 22-15,21-22 0,0 22 16,-21-22-16,21 0 0,0 1 16,0 20-16,0-21 0,0 1 0,0 20 15,-21-20-15,21 20 0,0-21 16,0 22-16,0-22 0,0 22 0,0-22 16,0 22-16,0-22 0,-21 21 0,21-20 15,0-1-15,0 22 0,0-22 16,0 21-16,-21-20 0,21 20 0,0-20 15,-22 20-15,22 1 0,0-22 0,-21 21 16,21-20-16,0 20 0,0-20 16,0 20-16,0-21 0,-21 22 0,21-22 15,-21 22-15,21-22 0,0 22 16,0-1-16,0-21 0,0 22 16,-21-1-16,21-20 0,0 20 0,-21-20 15,21 20-15,-22-21 0,22 1 0,0 20 16,0-20-16,0-1 0,-21 21 15,21-20-15,0 20 0,-21-20 0,21 20 16,0-21-16,0 1 0,0 20 0,0-20 16,0-1-16,0 0 0,0 1 15,0-1-15,0 0 0,0 1 0,0-1 16,0 0-16,0 22 0,0-22 16,0 0-16,0 1 0,0-1 0,0 22 15,0-22-15,0 0 0,0 1 16,0-1-16,0 0 0,0 1 0,0-1 15,0 0-15,0 1 0,0-1 16,0 0-16,0 22 0,0-22 0,0 0 16,0 1-16,0 20 0,0-20 0,0-1 15,0 0-15,0 22 0,0-22 16,0 0-16,0 1 0,0-1 0,0 0 16,0 22-16,0-22 0,0 1 15,0-1-15,0 21 0,0-20 0,0 20 16,0-20-16,0 20 0,0-21 0,0 22 15,0-22-15,0 1 0,0 20 16,0-21-16,0 1 0,0 20 16,0-20-16,0-1 0,0 21 15,0-20-15,0 20 0,0 1 0,0-22 16,0 22-16,0-22 0,0 21 0,0-20 16,0 20-16,0-20 0,0 20 15,0 1-15,0-22 0,0 21 0,0 1 16,0-22-16,0 22 0,0-1 15,0 1-15,0-22 0,0 22 0,0-22 16,0 21-16,0-20 0,0 20 0,0-20 16,0 20-16,0-21 0,0 22 15,0-1-15,-21-20 0,21 20 0,0 1 16,0-22-16,-21 22 16,21-1-16,0-21 0,0 22 0,0-22 15,0 22-15,-21-22 0,21 22 0,0-1 16,-22-21-16,22 22 0,0-1 15,0 1-15,0-1 0,0-20 0,-21 20 16,21 1-16,0-22 0,-21 22 16,21-1-16,0-21 0,0 22 0,0-1 15,0-20-15,0 20 0,-21 1 0,21-1 16,0-20-16,-21 20 0,21 1 16,0-22-16,-21 21 0,21-20 0,0-1 15,0 22-15,0-22 16,-22 21-16,22 1 0,-21-22 0,21 22 15,0-22-15,0 22 0,0-22 16,-21 0-16,21 1 0,0 20 0,-21-21 16,21 1-16,0-22 0,0 21 15,0 1-15,0-22 0,0 0 0,0 0 16,0 0-16,0 0 0,0 1 16,0-44 15,21 1-31,0 0 15,-21-21-15,21 21 0,1-22 0,-1-20 16,-21-1-16,21 1 0,0-1 16</inkml:trace>
  <inkml:trace contextRef="#ctx0" brushRef="#br0" timeOffset="12247.45">15494 741 0,'0'21'15,"-21"-21"1,21 21 0,0 0-1,0 1 1,21-22 0,0 0-16,0 0 0,0 0 0,1 0 15,-1 0-15,0 0 16,0-22-16,0 22 0,22-21 0,-22 21 15,0-21-15,0 21 0,0-21 16,0 0-16,1 21 0,-1-21 0,-21-1 16,0 1-16,0 0 15,0 0-15,0 0 0,0 0 16,-21-1-16,-1 22 16,1-21-16,0 21 15,-21 0-15,21 0 0,-1 21 0,-20 1 16,0-1-16,-1 0 0,22 0 15,-21 0-15,0 0 0,20 22 0,-20-1 16,21 0-16,0-20 16,0 20-16,21 0 0,-22-21 0,22 22 15,0-22-15,0 21 0,22-21 16,-1 1-16,21-1 0,-21-21 0,22 21 16,-1-21-16,-21 0 0,21 21 15,1-21-15,-22 0 0,0 0 0,21 0 16,-20 0-16,-1 0 0,0 0 15,-21-21-15,0 0 32,-21 21-32,0 0 0,-1 0 15,-20 0-15,21 0 0,-21 21 16,-1-21-16,-20 21 0,20 0 16,1 0-16,0 1 0,21-1 15,-22 0-15,22 0 0,-21 0 0,21 22 16,-1-22-16,22 0 0,0 0 15,0 0-15,0 0 0,0 1 0,22-1 16,-1 0-16,21-21 16,-21 21-16,22-21 0,-1 0 0,0 0 15,1 0-15,-1 21 0,-21-21 16,21 0-16,1 0 0,-22 0 0,21 0 16,-21 0-16,1 0 15,-1 0-15,0 0 0,0-21 0,0 21 0,-21-21 16,21 21-16,-21-21 15,22 0-15</inkml:trace>
  <inkml:trace contextRef="#ctx0" brushRef="#br0" timeOffset="12519.3">16044 1080 0,'0'0'0,"21"-22"15,1 22 1,-22 22-1,0-1-15,0 0 0,21-21 0,0 21 16,-21 0-16,21 0 0,0 22 16,0-22-16,-21 0 0,22 0 15,-1 0-15,0 1 0,-21-1 0,21 0 16,0-21-16,-21 21 0,0 0 16,21 0-16,1-21 0,-22 22 0,21-22 31,-21-22 0,21 22-31,-21-21 0</inkml:trace>
  <inkml:trace contextRef="#ctx0" brushRef="#br0" timeOffset="12771.49">16489 1080 0,'0'0'0,"0"-22"16,-21 22-1,-1 0-15,1 0 0,0 0 16,0 0-16,0 22 0,0-1 0,-1 0 16,-20 0-16,21 21 0,0-20 15,-22-1-15,22 21 0,0-21 0,-21 0 16,21 22-16,-1-22 0,1 0 16,0 21-16,0-20 0,0-1 0,0 0 15,21 0-15,0 0 16,0 0-1,21-21 1,0-21-16</inkml:trace>
  <inkml:trace contextRef="#ctx0" brushRef="#br0" timeOffset="13186.98">16658 1122 0,'0'0'0,"0"-42"16,21 42-16,-21-22 16,0 44 15,0-1-31,0 0 16,0 0-16,0 0 0,0 22 0,0-1 15,0 0-15,0-21 0,0 43 16,0-22-16,0 1 0,0 20 0,0 1 15,0-22-15,-21 21 0,21 1 16,0-1-16,0 1 0,-21-1 0,21 1 16,0-1-16,-21 1 0,21-1 0,-21 1 15,-1 21-15,22-22 0,-21 22 16,0-22-16,-21 22 0,21-22 16,-1 1-16,1-1 0,-21-20 15,21 20-15,0-20 0,-1-1 0,1-21 16,0 0-16,21 0 0,0 1 0,0-44 31,0 1-15,21 0-16,0-21 0,1 21 15,-22-22-15,21 22 0,0-21 0,0-1 16,0-20-16</inkml:trace>
  <inkml:trace contextRef="#ctx0" brushRef="#br0" timeOffset="13546.79">16595 1334 0,'0'0'0,"0"-22"0,0-20 16,0 0-16,21 21 0,0-22 0,-21 22 16,21 0-16,0 0 0,0 0 15,1-1-15,-1 1 0,21 0 0,-21 0 16,22 21-16,-22 0 0,21 0 15,-21 0-15,22 0 0,-22 21 16,0 0-16,0 0 0,-21 22 16,0-22-16,0 21 0,0-21 15,0 1-15,0 20 0,-21-21 0,0 0 16,0 0-16,-22 1 0,22-1 16,0 0-16,0 0 0,0 0 0,-1-21 15,1 21-15,21 1 0,-21-22 16,0 21-16,0 0 0,21 0 15</inkml:trace>
  <inkml:trace contextRef="#ctx0" brushRef="#br0" timeOffset="14219.2">17039 1503 0,'21'0'16,"0"-21"-1,-21 0 1,22 21-16,-1-22 0,0 22 16,-21-21-16,21 0 0,0 0 0,0 0 15,1 0-15,-22-22 0,21 22 16,0-21-16,-21-1 0,0 1 15,21 0-15,0-1 0,-21-20 0,21 21 16,-21-1-16,0-20 0,0 20 16,0 1-16,0 21 0,0 0 0,0-22 15,0 22-15,0 0 16,0 42 0,0 0-1,0 1-15,0 20 0,0 0 16,-21 1-16,21-1 0,0 0 0,-21 22 15,21-22-15,0 22 0,0-22 16,0 21-16,0-20 0,0-1 16,0 0-16,0 1 0,0-1 15,0-21-15,0 22 0,0-22 0,0 0 16,0 0-16,0 0 0,0 0 16,21-21-16,0 0 0,1 0 15,-1 0-15,0-21 16,0 21-16,0-21 0,0 0 15,1 0-15,-22 0 0,21-1 16,0 1-16,0 0 0,-21 0 0,21 0 16,-21 0-16,21-1 15,-21 1-15,0 42 32,0 1-32,0-1 15,0 0-15,0 0 0,0 0 16,0 0-16,0 1 0,0-1 15,0 0 1,0-42 31,0 0-31,0-1-16,0 1 15,0 0-15</inkml:trace>
  <inkml:trace contextRef="#ctx0" brushRef="#br0" timeOffset="14387.17">17653 1080 0,'0'21'62,"0"0"-31,21-21-15</inkml:trace>
  <inkml:trace contextRef="#ctx0" brushRef="#br0" timeOffset="15855.3">17907 1101 0,'-21'0'47,"21"21"-31,-21 0-16,-1 0 0,22 0 0,0 1 15,0-1-15,-21 21 16,21-21-16,0 0 0,-21 1 0,21-1 16,0 21-16,0-21 0,0 0 15,0 1-15,0-1 0,0 0 16,21-21-16,0 0 0,-21 21 15,22-21-15,-1 0 0,0 0 0,0 0 16,0 0-16,0 0 0,1-21 16,-1 0-16,21 21 0,-21-21 0,0-1 15,1 1-15,-1 0 0,0 0 16,0 0-16,0-22 0,-21 22 16,21 0-16,1-21 0,-22 21 0,0-1 15,0 1-15,0 0 16,21 0-16,-21 42 31,-21 0-31,-1 0 0,22 1 16,0 20-16,-21-21 0,21 0 15,-21 0-15,21 22 0,0-22 0,0 0 16,0 0-16,0 0 0,0 1 16,0-1-16,0 0 0,21 0 0,0-21 15,1 0-15,-1 0 0,0 0 16,0 0-16,21 0 0,-20 0 0,20 0 15,-21 0-15,0-21 16,22 0-16,-22 0 0,0 21 0,0-43 16,21 22-16,-20 0 0,-1-21 15,0-1-15,0 1 0,-21-22 0,21 22 16,0-21-16,1-1 0,-22 1 16,0-1-16,21 1 0,-21 20 0,21-20 15,-21 20-15,0 1 0,0 0 16,0 21-16,0-1 0,0 1 15,0 0-15,-21 63 47,21-20-47,-21-1 0,21 21 16,-22-21-16,22 43 0,0-22 0,0 0 16,0 22-16,-21-22 0,21 22 15,0-22-15,0 22 0,0-22 0,0 0 16,0 1-16,0-1 0,0 0 15,0-21-15,0 1 0,0 20 0,21-21 16,1 0-16,-1 0 16,0-21-16,0 0 0,0 0 15,0 0-15,1 0 0,-1 0 16,0-21-16,0 0 0,0 21 16,-21-21-16,21 0 0,1 0 15,-1-1-15,-21 1 0,21-21 0,-21 21 16,21 0-16,0-1 15,-21 1-15,0 42 32,0 1-32,0-1 15,0 0-15,0 0 0,0 0 16,-21 0-16,21 1 0,0-1 16,0 0-16,0 0 0,0 0 15,0 0-15,21-21 0,0 0 16,1 0-16,-1 0 15,0 0-15,0 0 0,0 0 16,22 0-16,-22-21 0,0 21 0,21-21 16,-21 0-16,1 21 0,-1-21 15,0-22-15,0 22 0,-21 0 16,0 0-16,0-21 0,21 20 0,-21-20 16,21 21-16,-21 0 0,0 0 15,0-1-15,0 44 47,0-1-47,0 0 0,0 0 16,-21 0-16,21 22 0,-21-22 15,21 21-15,0-21 0,0 22 0,0-1 16,0 0-16,0 1 0,0-1 16,0 0-16,0 1 0,0-1 15,21 21-15,-21-20 0,21-1 0,-21 0 16,0 22-16,22-22 0,-22 1 15,21-1-15,-21 0 0,0-21 0,21 22 16,-21-22-16,0 21 0,0-21 16,0 22-16,0-22 0,0 0 0,0 0 15,0 0-15,0 1 0,-21-1 16,0-21 0,-1 0-1,22-21-15,0-1 16,0 1-16,-21 0 0,21 0 0,0 0 15,0 0-15,0-22 0,0 22 16,0-21-16,0 21 0,0-22 0,0 22 16,0-21-16,0 21 0,0-1 15,0-20-15,0 21 0,21 0 0,1 0 16,-1-1-16,-21 1 16,0 0-16,0 0 0,0 0 0,0-22 15,0 22-15,0 0 0,0-21 16</inkml:trace>
  <inkml:trace contextRef="#ctx0" brushRef="#br0" timeOffset="16127.38">18627 1080 0,'0'-43'16,"21"43"-16,0-21 15,21 0-15,-21 21 0,22-21 0,-22 21 16,21-21-16,1 21 0,-1-22 16,-21 1-16,21 21 0,1-21 15,-1 21-15,0-21 0,1 21 0,-22 0 16,0-21-16,0 21 16,0 0-16,1 0 0,-22-21 15,-22-1 1,1 1-16,0 21 0,0 0 15,-21 0-15</inkml:trace>
  <inkml:trace contextRef="#ctx0" brushRef="#br0" timeOffset="16335.56">18267 741 0,'0'0'0,"-21"0"0,42 0 47,0 0-47,0 0 16,0 0-16,0 0 0,1 0 16,-1 0-16</inkml:trace>
  <inkml:trace contextRef="#ctx0" brushRef="#br0" timeOffset="17228.14">20913 847 0,'0'0'15,"0"-21"-15,0-1 16,0 1-16,0 0 0,21 0 0,-21 0 0,0 0 16,0-1-16,0 1 15,0 42 17,0 1-32,-21-1 0,21 0 15,-22 21-15,22 1 0,-21 20 16,21-21-16,-21 22 0,0-22 15,0 22-15,0-22 0,21 0 0,-22 1 16,1-1-16,0 0 0,0 1 16,21-22-16,0 0 0,0 0 0,0 0 15,0 1-15,0-1 0,21-42 47,0 21-47,0-22 0,-21 1 0,22 0 16,-1-21-16,0 21 15,0-22-15,0 1 0,0 21 0,1-22 16,-1 1-16,0 0 0,0 21 0,-21-1 16,21 1-16,0 21 15,-21 21-15,0 1 16,0-1-16,0 0 0,0 0 16,0 21-16,0 1 0,0-22 0,0 21 15,0-21-15,22 1 0,-22-1 16,21 0-16,0 0 0,-21 0 0,21 0 15,0-21-15,0 0 0,1 0 16,20 0-16,-21 0 0,0 0 16,22 0-16,-22 0 15,0-21-15,0 0 0,21 0 0,-20 0 16,-22 0-16,21-22 0,-21 22 16,21-42-16,-21 20 0,0 1 0,0-22 15,0 1-15,0-1 0,0 1 16,0-1-16,0 22 0,0 0 0,0-1 15,0 22-15,0 0 0,0 0 16,-21 0-16,0 21 0,-1 0 16,1 21-1,0 0-15,21 0 0,0 0 16,0 1-16,-21-1 0,21 0 0,0 0 16,0 0-16,0 22 15,0-22-15,21 0 0,0 21 0,22-21 16</inkml:trace>
  <inkml:trace contextRef="#ctx0" brushRef="#br0" timeOffset="18367.43">22204 1080 0,'0'0'0,"0"-22"0,0-62 15,0 63-15,0-22 0,0 22 16,0 0-16,-21 0 0,-1 0 0,1-1 15,0 22 1,0 0-16,-21 0 0,20 22 0,1-1 16,-21 0-16,21 21 0,-22 1 15,1-1-15,21 0 0,-21 1 16,20-1-16,-20 0 0,21 1 0,0-1 16,21 0-16,0-21 0,0 22 15,0-22-15,0 0 0,0 0 0,21 0 16,0 1-16,0-22 0,0 0 15,22 0-15,-22 0 0,21 0 0,-21 0 16,22 0-16,-22 0 0,21-22 16,-21 1-16,1 0 0,20 0 0,-21 0 15,0 0-15,0-22 0,1 22 16,-1-21-16,0-1 0,-21 1 16,21 0-16,-21-1 0,21 22 15,-21 0-15,0 0 0,0 0 0,-21 42 31,21 0-15,-21 0-16,21 0 0,0 1 0,0 20 16,0-21-16,0 21 0,0-20 15,0 20-15,0-21 0,0 0 0,0 22 16,0-22-16,0 0 16,0 0-16,0 0 0,21 0 0,0-21 15,0 0-15,1 0 16,-1 0-16,0 0 0,0 0 15,0 0-15,0 0 0,1-21 16,-1 0-16,0 0 0,0 0 0,0 0 16,0-1-16,1-20 0,-1 0 15,0 21-15,0-22 0,-21 1 0,21 21 16,0-22-16,-21 22 0,0 0 16,0 42-1,0 0 1,0 22-16,0-22 15,0 0-15,-21 21 0,21-20 0,0-1 0,0 21 16,0-21-16,0 0 0,0 1 16,0-1-16,0 0 0,0 0 15,21-21-15,1 21 0,-1-21 16,0 0-16,0 0 0,0 0 0,0 0 16,1 0-16,20 0 0,-21 0 15,0 0-15,0 0 0,22-21 0,-22 0 16,0 0-16,0 0 0,0-1 15,1-20-15,-1 0 0,0-1 0,0-20 16,0 21-16,0-22 0,1 1 16,-22-1-16,21 1 15,0-1-15,-21 22 0,0-22 0,0 22 16,21 0-16,-21 20 0,0-20 16,0 21-16,21 21 0,-21-21 0,0 42 31,0 0-31,0 0 15,0 22-15,0-22 0,0 21 16,0 0-16,0 1 0,0-1 16,-21 22-16,21-22 0,-21 21 0,21 1 15,0-22-15,0 22 0,-21-22 16,21 0-16,0 1 0,0-1 0,0-21 16,0 22-16,0-22 15,0 0-15,0 0 0,0 0 0,21-21 31,0 0-31,0 0 0,0 0 16,1 0-16,-1 0 0,21 0 16,-21-21-16,22 21 0,-22-21 0,0 0 15,21 21-15,-21-21 0,1-1 16,-1 22-16,0-21 0,0 0 0,0 21 16,-21-21-16,0 0 0,21 21 15,-21-21-15,0-1 0,0 1 16,0 0-16,0 0 15</inkml:trace>
  <inkml:trace contextRef="#ctx0" brushRef="#br0" timeOffset="18630.91">23114 868 0,'0'0'0,"0"-21"15,21 0 1,0 21-16,0 0 0,1-22 16,-1 22-16,21 0 0,-21-21 15,22 21-15,-1 0 0,-21 0 16,21-21-16,1 21 0,-22 0 16,21 0-16,-21 0 0,1 0 0,-22-21 15,0 0 1,0 0-16,-22 21 15,1 0-15,0-22 0</inkml:trace>
  <inkml:trace contextRef="#ctx0" brushRef="#br0" timeOffset="18976.73">22585 614 0,'0'0'0,"-21"21"0,-43 21 16,43-20-16,21-1 15,21-21-15,0 0 16,0 0-16,1 0 0,-1 0 16,21 0-16,0 0 0,-20 0 0,20 0 15,0 0-15,-21-21 0,1 21 16,-1-22-16,-21 1 0,0 0 15,-21 0 1,-1 21-16,1 0 16,0 0-16,0 0 0,0 0 15,0 0-15,-1 0 0,1 0 16,0 21-16,21 0 0,-21-21 16,0 21-16,0 1 15,21-1-15,-22-21 0,1 21 0</inkml:trace>
  <inkml:trace contextRef="#ctx0" brushRef="#br0" timeOffset="20036.12">15960 1820 0,'0'0'0,"-43"22"0,-20-22 16,42 0-16,-1 0 0,-20 0 15,21 21-15,0-21 0,0 0 16,42 0 15,0 0-31,0 0 16,0 0-16,0 0 0,1 0 16,20 0-16,-21 0 0,21 0 15,1 0-15,-1 0 0,0 0 0,22-21 16,-22 21-16,22 0 0,20 0 15,-20 0-15,21 0 0,-22 0 0,22-22 16,-1 22-16,22 0 0,-21 0 16,21 0-16,0 0 0,-1 0 0,1 0 15,21-21-15,0 21 0,-21 0 16,21 0-16,0 0 0,0 0 0,0 0 16,21 0-16,-21 0 15,0 0-15,0 0 0,-21-21 0,21 21 16,-21 0-16,0 0 0,21 0 15,-21 0-15,21 0 0,-22 0 0,22 0 16,0-21-16,-21 21 0,21 0 16,0 0-16,21 0 0,1 0 0,-22-21 15,0 21-15,0 0 0,21 0 16,-21 0-16,0 0 0,21 0 16,-21 0-16,21 0 0,-21 0 0,0 0 15,0 0-15,0 0 0,0 0 16,0 0-16,0 0 0,0 0 0,0 0 15,-21 0-15,0 0 16,-22 0-16,22 0 0,-21 0 0,-22 0 16,22 0-16,-21-21 0,-1 21 15,-21 0-15,1 0 0,-1 0 0,-21 0 16,0 0-16,1 0 16,-44 0 46,1 0-46</inkml:trace>
  <inkml:trace contextRef="#ctx0" brushRef="#br1" timeOffset="77554.8">275 3387 0,'0'0'0,"-21"0"0,0-21 15,0 21-15,-1 0 16,1-22-16,-21 22 0,21 0 16,0 0-16,-22 0 0,1-21 0,63 21 156,43 0-140,-1 0-16,1 0 0,-1 0 15,22 0-15,-22 0 0,1 0 0,-1 0 16,22 0-16,-22 0 15,-20 0-15,20 0 0,1 0 0,-22 0 0,22 0 16,-22 0-16,0-21 16,1 21-16,-1 0 0,0 0 15,1 0-15,-22 0 0,21-21 0,-21 21 16,0 0-16,22 0 0,-22 0 16,0 0-16,0 0 15,-21-21 16,0 0 1,0-1-32,0 1 15,0 0-15</inkml:trace>
  <inkml:trace contextRef="#ctx0" brushRef="#br1" timeOffset="78191.57">1291 2963 0,'0'0'0,"-21"0"16,0 0-16,0 0 15,21 22 1,0-1 0,0 0-1,21-21-15,0 0 0,0 21 16,0-21-16,0 0 0,1 21 0,-1-21 16,21 0-16,-21 0 0,22 21 15,-1-21-15,-21 0 0,21 0 16,1 22-16,-22-22 0,21 0 0,1 0 15,-22 0-15,21 21 0,-21-21 16,0 0-16,22 0 0,-22 0 16,0 0-16,0 0 15,-21 21 1,0 0 15,-21-21-31,0 21 0,0-21 0,0 21 16,-1 1-16,1-22 0,0 21 15,0 0-15,-21 0 0,20 0 0,-20 0 16,0 1-16,21 20 0,-22-21 16,1 0-16,21 0 0,-22 1 15,22 20-15,0-21 0,0 0 16,0 0-16,0 1 0,-1-1 16,1-21-16,21 21 0,0 0 0,-21 0 15,21 0-15,0 1 16,-21-22-1,21 21 1,0-42 31,21-1-47,0 22 0</inkml:trace>
  <inkml:trace contextRef="#ctx0" brushRef="#br1" timeOffset="82543.39">2942 2942 0,'0'21'31,"0"1"-15,21-22 31,0 0-47,1 0 0,-1-22 15,0 22-15,0-21 0,0 0 16,0 21-16,1-21 0,-1 0 0,0 0 16,0-1-16,0 1 0,0 0 15,1 0-15,-1 0 0,-21 0 16,0-1-16,0 1 0,0 0 15,0 0-15,0 0 0,0 0 16,-21 21-16,-1 0 16,1 0-16,0 0 15,0 0-15,-21 0 0,20 0 0,1 21 16,0-21-16,0 21 0,0 0 16,-22 0-16,22 0 0,0 1 0,0-1 15,0 0-15,0 0 0,-1 0 16,1 0-16,21 1 0,-21-1 15,0 0-15,21 0 0,0 0 16,0 0-16,0 1 0,0-1 16,0 0-16,21-21 15,0 21-15,0-21 0,1 21 0,-1 0 16,0-21-16,0 22 0,0-1 16,0-21-16,1 21 0,20-21 0,-21 21 15,0 0-15,0-21 0,1 21 16,-1-21-16,0 22 0,0-1 15,-21 0-15,0 0 16,0 0-16,0 0 16,-21 1-16,0-1 15,0-21-15,-1 21 0,1 0 16,-21-21-16,21 21 0,0-21 0,-22 0 16,22 21-16,-21-21 0,21 0 15,-1 0-15,-20 0 0,21 0 0,0 0 16,0 0-16,21-21 0,-22 0 15,1 21-15,21-21 0,-21 21 0,21-21 16,0 42 31,21 0-31,0-21-16,-21 21 0,22 0 15,-1-21-15,0 22 0,-21-1 0,21-21 16,0 0-16,0 21 15,1-21-15,-1 0 0,0 0 0,0 0 16,21 0-16,-20 0 0,-1 0 16,21 0-16,-21 0 0,0 0 0,22-21 15,-22 21-15,0-21 0,21 21 16,-20-22-16,-1 1 0,0 0 0,0 21 16,0-21-16,0 0 0,1 0 15,-22-1-15,21 1 0,-21 0 0,21 0 16,0 0-16,-21 0 15,0 42 32,0 0-47,0 0 16,0 0-16,0 0 0,0 1 16,0-1-16,0 0 15,0 0-15,0 0 0,0 0 16,21-21-1,0 0-15,1 0 0,-1 0 0,21 0 16,-21 0-16,0 0 0,1-21 16,20 0-16,-21 21 0,0-21 15,22 0-15,-22 21 0,-21-21 16,21-1-16,0 1 0,-21 0 0,21 0 16,-21 0-16,0 0 0,0-1 15,0 1-15,0 0 0,0 0 16,21 21-16,-21-21 15,0 42 17,0 0-32,0 0 15,0 0-15,0 1 16,0-1-16,0 0 0,0 0 0,0 21 16,0-20-16,0 20 0,0-21 0,0 21 15,0 1-15,0-1 0,0 0 16,0 1-16,0-1 0,0 0 15,0 1-15,0 20 0,0-20 16,22 20-16,-22 1 0,21-1 0,-21 1 16,0-1-16,0 1 0,21-1 15,-21 1-15,0-1 0,0 1 0,0-1 16,0 1-16,0-22 0,0 21 0,0-20 16,0-1-16,0 0 0,-21 1 15,0-22-15,-1 21 0,1-21 0,0 1 16,0-1-16,0-21 0,0 0 0,-1 0 15,1 0-15,0 0 16,0 0-16,0-21 0,-22-1 0,22-20 0,0 21 16,-21-21-16,21-1 15,-22-20-15,22 20 0,0 1 0,-21-21 16,20-1-16,22 22 0,-21-22 0,21 22 16,-21-22-16,21 22 0,0-21 15,0 20-15,0 1 0,0 0 0,0-1 16,0 1-16,21 0 0,0-1 15,1 22-15,-1-21 0,0 21 0,0-22 16,0 22-16,0-21 0,22-1 16,-22 22-16,21-21 0,-21 21 0,1-22 15</inkml:trace>
  <inkml:trace contextRef="#ctx0" brushRef="#br1" timeOffset="83269.86">4064 3217 0,'21'0'46,"-21"22"-46,0-1 0,0 0 16,0 0-16,0 21 16,0-20-16,0-1 0,0 21 0,0-21 15,0 22-15,0-22 0,0 0 16,0 0-16,0 0 0,0 0 0,0 1 16,0-1-16,0-42 46,0-1-30,0 1-16,0 0 0,0 0 0,0 0 16,0 0-16,0-1 0,0-20 15,21 21-15,-21 0 0,21 0 16,1-1-16,-1 1 0,0 0 16,0 0-16,0 0 0,22 0 0,-22 21 15,21 0-15,-21 0 0,22 0 16,-1 0-16,-21 0 0,0 21 0,22 0 15,-22 0-15,0 0 0,-21 0 16,0 1-16,0 20 0,0-21 0,0 0 16,0 22-16,0-22 0,0 0 0,-21 0 15,21 0-15,-21 0 0,21 1 16,-22-22-16,22 21 0,-21-21 0,21 21 16,0-42 30,0 0-30,21-1-16</inkml:trace>
  <inkml:trace contextRef="#ctx0" brushRef="#br1" timeOffset="83598.67">5016 3239 0,'0'-22'0,"-21"22"16,0 0-16,0 0 15,0 0-15,0 0 0,21 22 0,-22-1 16,1 0-16,0 0 0,0 0 16,0 0-16,0 1 0,-1 20 0,22-21 15,-21 21-15,21-20 0,0 20 16,0-21-16,0 0 0,0 0 0,0 1 15,0-1-15,0 0 0,21 0 16,1-21-16,-1 21 0,0-21 0,0 0 16,0 0-16,0 0 0,1 0 15,-1 0-15,0 0 0,0 0 16,0-21-16,0 21 0,1-21 16,-1 0-16,-21 0 0,21-1 15,0 1-15,-21 0 0,21 0 0</inkml:trace>
  <inkml:trace contextRef="#ctx0" brushRef="#br1" timeOffset="84184.9">5397 2921 0,'0'0'0,"0"-21"16,0 0-16,0 42 46,0 0-46,0 0 0,0 0 16,0 1-16,0 20 0,0-21 16,0 21-16,0 1 0,0-1 0,-21 0 15,21 1-15,0-1 0,0-21 16,0 22-16,0-1 0,0 0 0,-21-21 16,21 22-16,0-22 0,0 0 15,-21 0-15,21 0 0,0 1 0,0-1 16,-21-42 31,21-1-47,0 1 15,0 0-15,0 0 0,0 0 0,0 0 16,0-1-16,0 1 0,0 0 16,21 0-16,0 0 0,0 0 0,0-1 15,1 1-15,-1 0 0,0 21 0,0-21 16,0 21-16,0 0 0,1 0 15,-1 0-15,21 0 0,-21 0 0,0 0 16,1 21-16,-1 0 0,0 0 16,-21 1-16,0-1 0,0 0 0,0 21 15,0-21-15,0 1 16,0-1-16,0 0 0,0 0 0,0 0 16,0 0-16,0 1 0,0-1 0,-21-21 15,21 21-15,-21-21 0,-1 21 16,22-42 31,0 0-32,0 0-15,22-1 16</inkml:trace>
  <inkml:trace contextRef="#ctx0" brushRef="#br1" timeOffset="84648.63">5863 3323 0,'0'-21'16,"0"0"-16,0 0 16,21 21-16,0-21 15,1 21-15,-1 0 16,0 0-16,0 0 0,0 0 15,0 0-15,1 21 0,-1 0 16,0-21-16,-21 21 0,21 0 16,0 0-16,0 1 0,-21-1 15,0 0-15,0 21 0,0-21 0,0 1 16,0-1-16,0 0 0,0 0 0,0 0 16,0 0-1,-21-21-15,0 0 16,21-21 15,0 0-31,0 0 16,0 0-16,0 0 0,21-22 0,-21 22 15,21 0-15,-21 0 0,22 0 0,-22-1 16,0 1-16,21 0 16,0 0-16,-21 0 31,21 21-31</inkml:trace>
  <inkml:trace contextRef="#ctx0" brushRef="#br1" timeOffset="85116.1">6540 3217 0,'0'-21'0,"-21"42"47,0-21-31,21 22-16,0-1 0,-21 0 15,0 21-15,0-21 0,21 1 0,0 20 16,0-21-16,-22 0 15,22 0-15,0 22 0,0-22 0,0 0 16,0 0-16,22 0 16,-22 1-16,21-22 0,0 0 0,0 21 15,21-21-15,-20 0 0,-1 0 0,0 0 16,0 0-16,0 0 0,0-21 16,1-1-16,-1 22 0,0-21 0,0 0 15,-21 0-15,0 0 0,0 0 16,0-1-16,0-20 0,0 21 0,0-21 15,0 20-15,-21 1 0,21 0 16,-21 0-16,0 0 0,-1 0 0,1 21 16,0 0-16,0 0 0,0 0 15,0 0 1,21 21-16,-22-21 0,22 21 16,0 0-1,22-21 1</inkml:trace>
  <inkml:trace contextRef="#ctx0" brushRef="#br1" timeOffset="85695.07">7048 3239 0,'0'21'31,"0"0"-15,0 0-16,0 0 15,0 0-15,0 1 0,0-1 0,0 0 16,0 0-16,0 0 0,0 0 16,-21 1-16,21-1 0,0 0 0,-21 0 15,21 0-15,0 0 0,0 1 16,-21-22 31,21-22-47,0 1 15,0 0-15,0 0 0,0 0 16,0 0-16,0-22 0,0 22 16,0 0-16,0-21 0,21 20 0,-21 1 15,21 0-15,0 0 0,1 0 16,-1 0-16,0-1 0,0 22 0,0 0 15,0 0-15,1 0 0,-1 0 16,0 0-16,0 0 0,0 0 0,0 0 16,1 0-16,-1 22 0,-21-1 15,0 0-15,21 0 0,-21 0 16,0 0-16,0 1 0,0-1 0,0 0 16,0 0-16,0 0 0,0 0 15,-21 1-15,21-1 0,0 0 0,0 0 16,-21-21-16,21 21 0,-22 0 15,1-21-15,21 22 0,0-44 63,21 1-63</inkml:trace>
  <inkml:trace contextRef="#ctx0" brushRef="#br1" timeOffset="85979.45">7641 3260 0,'0'21'32,"0"0"-17,0 0-15,0 22 0,-21-22 16,21 0-16,-21 0 15,21 0-15,-21 0 0,21 1 0,0-1 16,0 0-16,0 0 0,-22 0 16,22 0-1,0-42 32,0 0-47,22 0 16</inkml:trace>
  <inkml:trace contextRef="#ctx0" brushRef="#br1" timeOffset="86291.27">7662 3006 0,'0'0'0,"-21"0"0,0 0 16,21 21-16,-21 0 15,42-21 32,0 0-47,-21-21 16,-21 21 31,0 0-32</inkml:trace>
  <inkml:trace contextRef="#ctx0" brushRef="#br1" timeOffset="87139.69">8022 3281 0,'-21'0'0,"21"-21"16,-21 21-1,21-21-15,0-1 16,0 1 0,21 21-16,0-21 15,0 21-15,0 0 16,1 0-16,-1 0 0,21 0 0,-21 0 15,0 0-15,1 0 0,-1 21 16,0-21-16,0 21 0,0 1 0,-21-1 16,0 0-16,0 0 0,21 0 15,-21 0-15,0 22 0,0-22 0,-21 0 16,0 21-16,0-20 0,0-1 0,0 0 16,-22 21-16,1-21 15,0 1-15,20-1 0,-20-21 0,0 21 16,-1 0-16,22-21 0,0 0 15,0 21-15,0-21 0,0 0 0,-1 0 16,44 0 15,-1 0-31,0 0 16,0 0-16,0 0 0,22 0 16,-22 0-16,0 0 0,21 0 0,-21 0 15,1 0-15,-1 0 0,0 0 0,0 0 16,0 0-16,0 21 0,1 1 15,-1-1-15,-21 0 16,21 0-16,-21 0 0,21 0 0,-21 22 16,0-22-16,0 21 0,0 1 15,0-1-15,21 0 0,-21 1 0,0-1 16,0 0-16,0 1 0,0-1 16,0 0-16,0-21 0,-21 22 0,0-22 15,21 21-15,-21-21 0,0 1 0,-22-1 16,22 0-16,0-21 0,-21 21 15,20-21-15,1 0 0,-21 0 0,21 0 16,0 0-16,-22 0 0,22 0 0,0 0 16,-21-21-16,20 0 15,1 0-15,0 21 0,-21-22 0,21 1 16,21 0-16,-22-21 0,1 21 0,0-1 16,21 1-16,0 0 0,0 0 15,0 0-15,0 0 0,0-1 0,0-20 16,21 21-16,0 0 0,1 0 0,-1-1 15,21 1-15,-21 0 0,22-21 16,-1 21-16</inkml:trace>
  <inkml:trace contextRef="#ctx0" brushRef="#br1" timeOffset="87559.45">8530 3408 0,'0'-21'31,"21"0"-15,0 21-16,1-22 0,-1 22 0,0-21 15,0 0-15,21 0 0,-20 21 16,-1-21-16,0 0 0,0-1 0,-21 1 15,0 0-15,0 0 0,0 0 16,0 0-16,0-1 16,-21 22-16,0 0 0,0 0 15,-22 0-15,22 22 0,0-1 16,-21-21-16,20 21 0,-20 21 0,21-21 16,0 22-16,0-22 0,-1 21 15,22-21-15,-21 22 0,21-22 0,0 21 16,0-21-16,0 1 0,21-1 15,1 0-15,-1-21 0,0 21 0,21-21 16,-21 0-16,1 0 0,20 0 0,-21 0 16,21 0-16,1 0 0,-22 0 15,21-21-15,-21 0 0,1 0 0,20 21 16</inkml:trace>
  <inkml:trace contextRef="#ctx0" brushRef="#br1" timeOffset="88368">10816 2582 0,'0'0'0,"42"-42"15,-20 21-15,-1 0 0,0 0 16,-21-1-16,0 1 16,0 0-1,-21 21-15,0 0 16,-1 0-16,1 0 0,-21 21 16,21 0-16,0 1 0,-1-1 0,-20 0 15,21 21-15,0 1 0,-22-1 16,22 0-16,0 1 0,-21 20 0,21-21 15,-1 1-15,1 20 0,0-20 0,-21-1 16,42 0-16,-21 22 0,21-22 16,0-21-16,0 22 0,0-1 15,0-21-15,0 0 0,21 0 16,0 1-16,0-1 0,0 0 0,0-21 16,22 0-16,-22 0 0,21 0 0,1 0 15,-22 0-15,21 0 0,0-21 16,1 21-16,20-21 0,-20-1 0,-1 1 15,0-21-15,1 21 0,-1-22 16,0 22-16,1-21 0,-1 0 0,-21-1 16,0-20-16,0 20 0,1 1 0,-22-21 15,0 20-15,0-20 0,0 20 16,0-20-16,0 21 0,-22-1 0,22 1 16,-21 0-16,0 20 15,0 1-15,0 0 0,0 0 0,-1 0 16,1 0-16,-21 21 0,0 0 0,20 0 15,-20 0-15,0 21 0,-1 0 16,1 0-16,0 21 0,-1-20 0,1 20 16,0 0-16,21 1 0,-1-1 15,-20 0-15,42 1 0,-21-22 0,21 21 16,0 0-16,0-20 0,0-1 16,0 21-16,0-21 0,0 0 0,21 1 15,0-22-15,0 21 0,1-21 16,-1 0-16,21 0 0,-21 0 0</inkml:trace>
  <inkml:trace contextRef="#ctx0" brushRef="#br1" timeOffset="89923.58">11536 2900 0,'0'21'16,"-21"0"0,-1 0-16,22 1 0,-21-22 15,21 21-15,0 0 16,0 0-16,-21-21 0,21 21 0,-21 0 16,21 1-16,-21-22 0,21 21 0,0 0 15,0 0-15,-21-21 16,21 21-16,-22-21 31,22-21-15,0 0-16,0 0 15,0 0-15,0-1 0,22 1 16,-1 0-16,0 0 0,-21-21 0,21 20 16,0 1-16,0 0 0,1-21 15,-1 21-15,-21-1 0,21 22 16,0-21-16,21 0 0,-20 21 0,-1 0 15,0 0-15,0 0 0,0 0 16,-21 21-16,21 0 0,1 1 16,-22 20-16,0-21 0,0 0 15,0 22-15,0-22 0,0 0 0,0 21 16,0-21-16,0 1 0,21-1 0,-21 0 16,0 0-16,21 0 0,-21 0 15,0 1-15,21-22 0,0 0 0,-21 21 16,21-21-16,1 0 0,-1 0 15,0 0-15,0 0 0,0 0 0,0-21 16,1-1-16,-1 22 0,0-21 16,0 0-16,0 0 0,0-21 15,1 20-15,-1-20 0,21 0 0,-21-1 16,0 1-16,1 0 0,-1-22 16,0 22-16,0-22 0,0 1 0,0-1 15,-21 22-15,0 0 0,0-1 0,22 1 16,-22 21-16,0-21 0,0 20 15,0 1-15,0 42 16,0 1 0,-22-1-16,22 0 0,-21 21 0,0 1 15,0-1-15,0 21 0,0-20 16,-1-1-16,22 22 0,-21-22 16,0 0-16,0 1 0,21-1 0,0 0 15,0 1-15,0-22 0,0 21 16,0-21-16,0 22 0,0-22 0,0 0 15,0 0-15,21 0 0,0 0 16,-21 1-16,21-22 0,1 0 0,-1 21 16,0-21-16,0 0 0,0 0 0,0 0 15,1 0-15,-1-21 0,0-1 16,0 22-16,0-21 0,0 0 0,1 0 16,-1 0-16,0 0 0,0-1 15,-21 1-15,0 0 0,21 21 0,-21-21 16,21 21-16,-21 21 47,0 0-47,-21-21 0,21 21 15,0 1-15,0-1 0,0 0 16,0 0-16,0 0 0,0 0 16,0 1-16,21-22 15,1 0-15,-1 0 0,0 0 0,0 0 16,0 0-16,0 0 0,1 0 15,-1-22-15,0 22 0,0-21 0,0 0 16,0 21-16,1-21 0,-22 0 16,21 0-16,0-1 0,-21 1 15,21 0-15,-21 0 0,0 0 0,0 0 16,0-1-16,0 1 0,21 21 16,-21-21-16,0 42 46,0 0-46,-21 1 16,21-1-16,-21-21 0,21 21 16,0 0-16,-21 0 0,21 0 0,-21 1 15,-1-1-15,22 21 0,0-21 16,-21 22-16,0-22 0,21 21 16,0 0-16,-21 1 0,0 20 0,21-20 15,-21-1-15,21 21 0,0-20 0,0 20 16,-22-20-16,22 20 0,0-21 15,-21 22-15,21-1 0,0 1 0,0-1 16,0-20-16,0 20 0,0 1 0,0-22 16,0 0-16,0 22 0,0-22 15,0 1-15,0-1 0,0-21 0,0 21 16,0-20-16,0 20 0,-21-21 0,21 0 16,-21 0-16,0 1 15,0-22-15,-1 0 0,1 0 0,0 0 16,0 0-16,0 0 0,-22 0 0,22-22 15,0 1-15,0 0 0,0-21 16,0 21-16,-1-22 0,1 1 0,21 0 16,0-22-16,0 22 0,0-22 0,0 1 15,0-22-15,0 22 0,0-1 16,21-21-16,-21 22 0,22-1 0,-1 1 16,0-1-16,0 22 0,0-21 15,0-1-15,1 22 0,-1-1 0,0 1 16,0 0-16,0 21 0,0-1 0,1-20 15,-1 21-15,0 0 0,0 0 16,0 21 0,-21-22-1</inkml:trace>
  <inkml:trace contextRef="#ctx0" brushRef="#br1" timeOffset="90779.07">1143 4678 0,'0'0'0,"0"-21"0,0 0 15,0-1-15,-21 22 31,21 22-31,-21-1 0,21 0 16,-22 0-16,22 21 0,0 1 0,0 20 16,0-20-16,0 20 0,-21 1 15,21-22-15,0 21 0,-21-20 0,21 20 16,0-20-16,0-1 0,0-21 16,0 21-16,0-20 0,0-1 15,0 0-15,0 0 16,21-21-1,-21-21 1,0 0-16,21 0 0,-21-1 16,0-20-16</inkml:trace>
  <inkml:trace contextRef="#ctx0" brushRef="#br1" timeOffset="91039.85">1101 4678 0,'0'0'0,"0"-21"31,21 0-31,0 21 16,0 0-16,0-22 0,22 22 0,-22 0 16,21-21-16,0 21 0,-20-21 15,20 21-15,0 0 0,-21 0 16,1 0-16,-1-21 0,0 21 0,-21 21 31,-21-21-31,0 21 16,-1-21-16,-20 21 0</inkml:trace>
  <inkml:trace contextRef="#ctx0" brushRef="#br1" timeOffset="91259.73">1037 4953 0,'0'0'0,"0"21"0,0 0 0,0 1 16,21-22 0,0 0-16,1 0 0,20 0 15,-21 0-15,0 0 0,0 0 16,1 0-16,-1 0 0,0 0 16,0-22-16,0 22 0,0 0 15,1 0 1,-1-21-16,0 21 0,21-21 0,-21 21 15,1 0-15,-1-21 0,0 21 16</inkml:trace>
  <inkml:trace contextRef="#ctx0" brushRef="#br1" timeOffset="91651.06">2053 4614 0,'0'0'0,"0"-21"16,0 0-16,0 0 0,0 0 15,-21 21 1,0 0 0,0 21-16,-1 0 15,1 0-15,0 22 0,0-22 16,0 21-16,0 0 0,-1 1 16,22 20-16,-21-20 0,0 20 0,0 1 15,21-22-15,0 21 0,0-20 16,0-1-16,0 0 0,0 1 0,0-22 15,0 21-15,21-21 0,0 1 16,0-22-16,1 21 0,20-21 0,-21 0 16,21 0-16,-20 0 0,-1 0 15,21 0-15,-21 0 0,22 0 0,-22-21 16,21 21-16,-21-22 16,22 1-16,-22 0 0,0 21 0,0-21 15,0 0-15,0 0 0,1 21 16,-1-22-16,-21 1 0,0 0 15,0 0-15,0 0 16,0 0-16,0-1 0,-21 22 0,-1-21 16</inkml:trace>
  <inkml:trace contextRef="#ctx0" brushRef="#br1" timeOffset="91871.96">2032 5017 0,'0'0'0,"-21"0"0,0 0 16,42-22 31,0 22-47,0 0 0,0-21 15,22 21-15,-22-21 0,0 21 16,21-21-16,-21 0 0,22 21 16,-22-21-16,0 21 0,0-22 0,0 22 15,1-21-15,-22 0 0,0 0 16,0 0-16,0 0 15</inkml:trace>
  <inkml:trace contextRef="#ctx0" brushRef="#br1" timeOffset="92131.81">2032 4530 0,'21'0'31,"0"-21"-31,0 21 0,1 0 0,-1 0 16,0 0-16,21-22 0,-21 22 16,22 0-16,-22 0 0,21-21 0,1 21 15,-22-21-15,21 21 16,0 0-16,-20 0 0,-1 0 0,21-21 16,-21 21-16,0 0 15</inkml:trace>
  <inkml:trace contextRef="#ctx0" brushRef="#br1" timeOffset="93105.26">4720 4530 0,'0'-21'16,"21"21"-16,0 0 16,1-22-16,-22 1 15,21 0-15,-21 0 16,0 0-16,0 0 16,-21 21-1,-1 0-15,1 0 16,-21 0-16,21 0 0,0 0 15,-1 21-15,-20 0 0,21 0 0,-21 0 16,20 0-16,1 1 0,0 20 16,0-21-16,0 21 0,0-20 0,-1-1 15,22 21-15,0-21 0,0 22 16,0-22-16,0 0 0,0 0 16,0 0-16,22 0 0,-1 1 0,0-22 15,0 21-15,21-21 0,-20 0 16,20 0-16,-21 0 0,21 0 0,1 0 15,-22 0-15,21 0 0,-21 0 16,22-21-16,-22 21 0,0-22 0,-21 1 16,0 0-1,0 0-15,-21 21 16,0 0-16,0 0 0,-1 0 16,-20 21-16,21 0 15,-21-21-15,-1 21 0,22 1 0,-21-1 0,21 0 16,-1 0-16,-20 0 0,21 22 15,0-22-15,21 0 0,-21 0 16,21 0-16,-22 0 0,22 1 0,0-1 16,0 0-16,0 0 15,22-21-15,-1 21 0,0-21 16,21 0-16,-21 0 0,1 0 16,20 0-16,-21 0 0,21-21 0,1 0 15,-22 21-15,21-21 0,-21 0 16,22 21-16,-22-22 0,0 22 0,0-21 15,0 0-15,1 0 16,-22 42 15,0 0-15,0 0-16,0 1 0,0-1 16,-22 21-16,22-21 0,0 0 0,-21 22 15,0-1-15,0-21 0,0 22 16,21-1-16,-21 0 0,-1 1 0,22-1 15,-21 0-15,21-21 0,-21 22 0,0-1 16,21-21-16,0 0 0,0 22 16,0-22-16,0 0 15,0 0-15,0-42 32,21 0-17,0 0-15,0 0 0,-21-22 16</inkml:trace>
  <inkml:trace contextRef="#ctx0" brushRef="#br1" timeOffset="93667.26">6837 4424 0,'0'-42'16,"0"20"-16,0 44 31,0-1-31,0 0 0,-21 0 15,21 0-15,-22 22 0,1-22 16,21 21-16,0 0 0,-21 1 0,0 20 16,0-20-16,21-1 0,0 21 0,-21-20 15,21-1-15,-22 22 16,1-43-16,21 21 0,0 0 0,0-20 16,0-1-16,-21 0 0,21 0 0,0 0 15,0 0-15,0 1 16,0-44 15,0 1-31,21 0 0,-21 0 16,0 0-16,0 0 0,0-1 0,21-20 15</inkml:trace>
  <inkml:trace contextRef="#ctx0" brushRef="#br1" timeOffset="93924.11">6731 4530 0,'0'0'0,"0"-21"16,21 21-16,0 0 15,0 0-15,1 0 0,-1 0 0,0-22 16,0 22-16,0 0 0,22 0 16,-22 0-16,0 0 0,21-21 0,-21 21 15,1 0-15,-1 0 0,0 0 0,0 0 16,0 0-16,-42 0 62,0 21-62,0-21 0</inkml:trace>
  <inkml:trace contextRef="#ctx0" brushRef="#br1" timeOffset="94151.26">6752 4826 0,'0'0'0,"0"21"0,0 0 0,0 1 31,21-22-15,0 0-16,1 0 16,-1 0-16,0 0 0,0 0 0,0 0 15,0 0-15,1 0 0,-1 0 16,-21-22-16,21 22 0,0 0 0,0 0 15,0 0-15,1-21 0,-1 21 16,0-21-16,0 21 16</inkml:trace>
  <inkml:trace contextRef="#ctx0" brushRef="#br1" timeOffset="94623">8022 4487 0,'0'0'16,"0"-21"-16,0 0 16,-21 21-1,0 0-15,0 0 0,-1 21 16,1-21-16,21 21 0,-21 1 0,0-1 15,0 0-15,0 0 16,-1 0-16,1 22 0,0-22 0,0 21 16,0 0-16,21 1 0,-21-22 0,21 21 15,-22 1-15,22-1 0,0-21 16,0 21-16,0-20 0,0-1 0,0 0 16,0 0-16,22 0 0,-1 0 0,0 1 15,21-22-15,-21 0 0,1 21 16,-1-21-16,21 0 0,-21 0 0,0 0 15,22 0-15,-22 0 0,21 0 16,-21 0-16,1 0 0,20-21 0,-21 21 16,0-22-16,0 22 0,1-21 0,-1 0 15,0 21 1,0-21-16,-21 0 0,0 0 16,21 21-16,-21-22 0,0 1 15,0 0-15,0 0 16,0 0-16,0 0 0,0-1 15</inkml:trace>
  <inkml:trace contextRef="#ctx0" brushRef="#br1" timeOffset="94886.85">7937 4784 0,'0'0'0,"-21"0"0,0 0 15,0 0 1,42 0 15,0 0-31,0 0 16,1 0-16,-1 0 0,21 0 15,-21 0-15,0-21 0,1 21 0,-1 0 16,21 0-16,-21-22 0,0 22 0,1 0 16,-1 0-16,0-21 0,0 21 15,0 0-15,-21-21 16,0 0-1</inkml:trace>
  <inkml:trace contextRef="#ctx0" brushRef="#br1" timeOffset="95166.68">7980 4466 0,'21'0'16,"0"0"-16,0 0 15,0 0-15,1 0 16,-1 0-16,0 0 0,0 0 0,0 0 16,0 0-16,1 0 15,-1 0-15,0 0 0,0 0 0,-21-21 16,21 21-16,0 0 0,-21-21 47</inkml:trace>
  <inkml:trace contextRef="#ctx0" brushRef="#br1" timeOffset="95819.83">8805 4043 0,'0'21'15,"0"0"1,-21-21-16,21 21 15,0 1-15,0-1 16,-21-21 0,21 21-1,-21-21 1,21-21 15,0 0-31,0-1 16,0 1-16,21 21 0,-21-21 0,21 21 15,0-21-15,0 0 16,1 21-16,-1 0 16,0 0-16,-21 21 15,0 0 1,0 0-16,0 0 16,0 1-16,0-1 15,-21 0-15,0-21 0,-1 21 16,1-21-16,0 0 15,0 0-15,0 0 0,0 0 16,-1 0 0,22-21-16,0 0 15,0 0-15,0-1 16,22 1-16,-1 21 0,-21-21 16,21 21-16,0 0 0,-21-21 15,21 21 1,-21 21-16,21 0 0,-21 0 15,0 1-15,0-1 0,0 0 0,0 0 16,0 0-16,-21 22 0,0-22 16,0 0-16,0 21 0,0-21 0,-1 1 15,1-1-15,0-21 0,0 21 16,0 0-16,0-21 0</inkml:trace>
  <inkml:trace contextRef="#ctx0" brushRef="#br1" timeOffset="96536.2">9356 4614 0,'0'0'0,"0"-21"0,0-21 16,0 21 0,0 0-16,-22 21 0,1 0 15,0 0-15,0 0 0,0 0 16,0 0-16,-1 0 15,1 21-15,0 0 0,0-21 0,0 21 16,21 0-16,-21-21 0,-1 21 0,1 1 16,21-1-16,0 0 0,0 0 15,0 0-15,0 0 0,0 1 16,0-1 0,21-21-16,-21 21 0,22-21 0,-1 0 15,0 21-15,-21 0 0,21-21 0,0 0 16,0 21-16,1-21 15,-1 0-15,21 22 0,-21-22 16,0 0-16,1 21 0,-1-21 0,0 0 16,-21 21-16,21-21 15,-21 21-15,0 0 0,0 0 16,-21-21 0,21 22-16,-21-22 0,0 21 0,-1-21 15,-20 0-15,21 21 0,0-21 0,0 0 16,-22 21-16,22-21 0,0 0 15,0 0-15,0 21 0,-1-21 16,1 0-16,0 0 0,0 0 16,0 0-16,21 21 15,-21-21 1,-1 0 0,22 22-16,0-44 78</inkml:trace>
  <inkml:trace contextRef="#ctx0" brushRef="#br1" timeOffset="108039.14">15811 2815 0,'22'0'0,"-22"-21"16,21 21 0,0-21-1,0 21-15,0-21 16,0 0-16,1 21 0,-22-22 0,21 1 16,0 21-16,0-21 0,0 0 15,0 0-15,1 0 0,-22-1 16,0 1-16,0 0 0,0 0 15,0 0-15,0 0 0,-22-1 16,1 1-16,0 21 0,0 0 16,-21-21-16,20 21 0,-20 0 0,21 0 15,-21 0-15,20 0 0,-20 21 16,0-21-16,-1 21 0,22 1 0,-21-1 16,21 0-16,-22 21 15,22-21-15,0 22 0,0-22 0,0 21 16,21-21-16,0 22 0,0-22 15,0 0-15,0 21 0,0-20 0,21-1 16,0 21-16,-21-21 0,21 0 16,22 1-16,-22-1 0,0 0 0,0 0 15,21 0-15,-20 0 0,-1 1 16,0-1-16,0 0 0,0 0 0,0 0 16,-21 0-16,0 1 0,0-1 0,0 0 15,0 0-15,0 0 0,0 0 16,0 1-16,-42-1 0,21 0 0,0-21 15,0 21-15,-22-21 16,1 0-16,21 21 0,-22-21 0,1 0 16,0 0-16,21 0 0,-22 0 15,22 0-15,0 0 0,0 0 0,0-21 16,-1 0-16,1 0 0,0 21 0,21-21 16,0-1-16,0 1 0,-21 0 15,21 0-15,0 0 0,0 0 16,21 21-1,0 0 1,0 0-16,1 0 16,-1 0-16,0 0 0,0 0 15</inkml:trace>
  <inkml:trace contextRef="#ctx0" brushRef="#br1" timeOffset="108703.27">16023 3069 0,'0'0'0,"0"21"31,0 1-31,0-1 16,0 0-16,0 0 0,-21 0 15,21 0-15,0 1 0,0 20 0,-21-21 16,21 0-16,0 0 0,0 1 15,0-1-15,0 0 0,0 0 16,0 0-16,0 0 0,21-21 16,0 0-16,0 0 15,0 0-15,22 0 0,-22 0 0,0 0 16,21-21-16,-20 21 0,20-21 16,-21 0-16,0 0 0,22 0 0,-22-1 15,0 1-15,0 0 0,0-21 16,-21 21-16,0-1 0,0 1 15,21 0-15,-21 0 0,0 0 16,-21 21 15,21 21-31,0 0 16,0 0-16,-21 0 0,21 22 0,-21-22 16,21 21-16,0 1 0,0-1 15,0 0-15,-21 1 0,21-1 0,0 21 16,0-20-16,0-1 0,0 0 0,0 1 15,0-1-15,0 0 0,-21 22 16,21-22-16,0 1 0,0-1 0,-22 0 16,22 1-16,-21-1 0,0-21 15,0 21-15,0-20 0,0-1 0,-1 0 16,-20 0-16,21-21 0,-21 21 16,-43-21-16,43 0 15,-1 0-15,1 0 0,0 0 0,20 0 16,-20-21-16,0 21 0,21-21 0,-22 0 15,22 21-15,0-21 0,0-1 16,0 1-16,-1 21 0,22-21 0,-21 0 16,21 0-16,0 0 0,0-1 15,0 1-15,0 0 0,0 0 0,21 0 16,1-22-16,20 22 0,-21-21 16,0 21-16</inkml:trace>
  <inkml:trace contextRef="#ctx0" brushRef="#br1" timeOffset="109251.96">16700 3112 0,'0'0'15,"0"21"16,0 0-31,0 0 16,0 0-16,0 0 0,0 22 0,0-22 16,0 0-16,-21 0 0,21 0 15,-21 22-15,21-22 0,-21-21 0,21 21 16,0 0-16,0 0 0,-21-21 16,21 22-16,-21-22 15,21-22 16,0 1-31,0 0 0,0 0 16,0 0-16,0 0 0,0-22 16,0 22-16,0 0 0,21-21 0,0 20 15,0 1-15,0 0 16,0 0-16,1 0 0,-1 0 0,21-1 16,-21 22-16,0 0 0,22 0 15,-22 0-15,0 0 0,0 22 0,22-1 16,-22 0-16,0 0 0,0 21 0,0-20 15,-21 20-15,0-21 0,0 21 16,0-20-16,0 20 0,0-21 0,0 0 16,-21 0-16,0 1 0,0-1 15,21 0-15,-21-21 0,-1 21 0,1-21 32,21-21-1,0 0-31,21 0 0,1-1 15,-22 1-15,21 0 0</inkml:trace>
  <inkml:trace contextRef="#ctx0" brushRef="#br1" timeOffset="109535.8">17420 3090 0,'0'0'0,"0"-21"15,0 0-15,0 0 16,-21 21-1,0 0-15,0 0 0,-1 0 16,1 21-16,0 0 0,0 0 16,0 1-16,0-1 0,21 21 15,0-21-15,-22 22 0,22-22 0,0 21 16,0-21-16,0 22 0,0-22 16,0 0-16,0 0 0,22 0 0,-22 0 15,21-21-15,0 22 0,0-1 16,0-21-16,0 0 0,22 0 15,-22 0-15,0 0 0,0 0 16,0-21-16,22-1 0,-22 1 0,0 0 16,0 0-16,-21 0 0</inkml:trace>
  <inkml:trace contextRef="#ctx0" brushRef="#br1" timeOffset="110075.05">17759 2582 0,'0'0'0,"0"-21"0,21 21 0,-21-21 16,0 42-1,0 0-15,0 1 0,0-1 16,0 21-16,0-21 0,0 22 16,0-1-16,0 0 0,0 1 0,0-1 15,0 21-15,0-20 16,0-1-16,0 22 0,0-22 0,0 0 15,0 1-15,0-1 0,0-21 16,0 21-16,0-20 0,0-1 0,-21 0 16,21 0-16,0 0 0,0 0 15,-21-21 1,21-21 0,0 0-16,0 0 15,0 0-15,0 0 0,0-22 0,0 22 16,0-21-16,0 21 15,0-22-15,21 1 0,0 21 0,0 0 16,0-22-16,0 22 0,1 21 16,-1-21-16,21 21 0,-21-21 0,0 21 15,1 0-15,-1 0 0,0 21 0,0 0 16,0 0-16,0 0 0,-21 1 16,0-1-16,0 21 0,0-21 0,0 0 15,0 22-15,0-22 0,0 0 16,0 0-16,0 0 0,0 1 0,-21-1 15,0 0-15,21 0 16,-21-21-16,42-21 47,0 0-47,0 21 0,1-21 16</inkml:trace>
  <inkml:trace contextRef="#ctx0" brushRef="#br1" timeOffset="110483.34">18288 3112 0,'0'0'0,"0"-43"15,0 22-15,21 0 32,0 21-32,0 0 0,1-21 0,-1 21 15,0 0-15,0 0 0,0 0 16,0 21-16,1-21 15,-1 21-15,0 0 0,-21 0 16,21 1-16,-21-1 0,21 0 0,-21 0 16,0 21-16,0-20 0,0-1 0,0 0 15,0 0-15,0 0 0,0 0 16,-21 1-16,0-1 0,0-21 16,21 21-16,-21-21 15,-1 0-15,22-21 31,0 0-31,0-1 0,0 1 16,0 0-16,22 0 0,-1-21 0,-21 20 16,21 1-16,0-21 0,-21 21 15,21 0-15,0-1 0,-21 1 16,22 0-16,-1 0 0,0 21 16,0-21-1,0 21-15,0 0 16</inkml:trace>
  <inkml:trace contextRef="#ctx0" brushRef="#br1" timeOffset="110936.65">19156 2942 0,'-21'0'0,"-1"0"0,1 0 16,0 0-16,0 0 0,0 21 16,0 1-16,-1-1 0,1 0 0,0 0 15,0 21-15,0-20 0,0-1 16,-1 21-16,22-21 0,0 22 0,-21-22 16,21 0-16,0 0 0,0 21 15,0-20-15,0-1 16,21 0-16,1-21 0,-1 21 15,0-21-15,0 0 0,0 0 16,0 0-16,1 0 0,20 0 0,-21-21 16,0 0-16,0 0 0,1 21 15,-1-22-15,-21-20 0,21 21 0,-21 0 16,0-22-16,0 22 0,0-21 16,0 0-16,0 20 0,0-20 0,-21 21 15,0 0-15,21 0 0,-22-1 16,1 1-16,0 21 0,0 0 15,0 0-15,0 0 0,-1 0 16,22 21-16,-21 1 16,21-1-16,0 0 0,0 0 15,0 0-15,0 0 0,0 1 16</inkml:trace>
  <inkml:trace contextRef="#ctx0" brushRef="#br1" timeOffset="111508.33">19537 3006 0,'0'0'0,"0"-21"0,21 21 16,-21-22-1,0 44 1,0-1-1,0 0-15,0 0 0,0 0 0,0 0 16,0 1-16,0-1 0,0 0 16,0 21-16,0-21 0,0 1 0,0-1 15,0 0-15,0 0 0,0 0 0,-21 0 16,21 1-16,0-1 16,-21-21-1,-1-21 16,22-1-31,0 1 16,0 0-16,0 0 0,0 0 0,0-22 16,0 22-16,0-21 0,0 21 15,22-22-15,-1 22 0,0-21 0,21 21 16,-21-22-16,1 22 0,20 0 16,-21 0-16,21 21 0,1-21 0,-22 21 15,21 0-15,-21 0 0,1 0 16,20 21-16,-21 0 0,0 0 0,-21 0 15,21 22-15,1-22 0,-22 21 16,0-21-16,0 22 0,0-22 16,0 0-16,0 0 0,0 22 0,0-22 15,-22 0-15,22 0 16,-21-21-16,0 21 0,0-21 31,21-21 0,0 0-31</inkml:trace>
  <inkml:trace contextRef="#ctx0" brushRef="#br1" timeOffset="111760.18">20214 2942 0,'0'0'0,"0"21"47,0 1-47,0-1 0,0 0 16,0 0-16,0 0 0,0 0 0,0 1 15,0-1-15,0 0 0,0 0 16,0 0-16,0 0 0,0 1 16,-21-22-1,21-22 16</inkml:trace>
  <inkml:trace contextRef="#ctx0" brushRef="#br1" timeOffset="111959.07">20278 2794 0,'0'0'0</inkml:trace>
  <inkml:trace contextRef="#ctx0" brushRef="#br1" timeOffset="112607.36">20532 3006 0,'0'21'0,"21"-21"16,0 0-1,0 0-15,0 0 16,0 0-16,1 0 0,-1 0 16,0 0-16,0 0 0,-21 21 15,0 0-15,0 0 16,0 1-16,0-1 16,0 0-16,-21 0 0,0 0 15,0 0-15,-22 1 0,22-1 16,-21-21-16,21 21 0,-22 0 15,22-21-15,0 21 0,-21-21 0,20 0 16,22 21-16,-21-21 0,42 0 47,1 0-47,-1 0 16,0 0-16,0-21 0,0 21 0,0 0 15,1 0-15,-1 0 0,0 0 16,0 0-16,0 0 0,0 21 0,1 1 15,-1-22-15,-21 21 16,21 0-16,0 0 0,0 0 0,-21 0 16,21 22-16,-21-22 0,22 0 0,-22 21 15,21 1-15,-21-22 0,0 21 16,0 1-16,0-22 0,0 21 0,-21 0 16,-1 1-16,-20-22 0,21 21 15,-21-21-15,-1 1 0,1-1 0,0 0 16,-1 0-16,1-21 0,-22 21 0,43-21 15,-21 0-15,0 0 0,-1 0 16,22 0-16,-21 0 0,21 0 0,-1 0 16,1 0-16,0 0 0,0 0 15,21-21-15,0 0 16,0 0-16,0 0 16,0-1-16,0 1 0,0 0 15,21 0-15,0 0 0,0 0 0,1-1 16,20-20-16</inkml:trace>
  <inkml:trace contextRef="#ctx0" brushRef="#br1" timeOffset="113007.13">20934 3239 0,'21'0'15,"0"0"-15,-21-22 0,21 22 0,0 0 16,1-21-16,-1 21 0,0-21 16,0 0-16,0 21 0,0-21 0,1 0 15,-1-1-15,0 1 0,-21 0 16,21 21-16,-21-21 0,0 0 16,0 0-16,-21 21 15,0 0-15,0 0 16,-1 0-16,1 21 0,0 0 15,0 0-15,0 0 16,0 0-16,-1 1 0,1-1 0,0 0 16,0 21-16,21-21 0,0 1 15,0-1-15,0 21 0,0-21 0,0 0 16,0 1-16,0-1 0,21 0 16,0-21-16,0 21 15,1-21-15,-1 0 0,0 0 0,0 0 16,0 0-16,0 0 0,1-21 15,-1 0-15,0 0 0</inkml:trace>
  <inkml:trace contextRef="#ctx0" brushRef="#br1" timeOffset="114339.36">22267 3048 0,'0'0'0,"-21"0"0,0 0 16,42 0 31,0 0-47,0 0 16,1 0-16,-1 0 15,0-21-15,-21 0 0,0 0 16,0-1-16,0 1 15,0 0-15,0 0 16,-21 0-16,0 0 0,-1 21 16,1 0-16,-21 0 0,21 0 15,0 0-15,-22 0 0,22 0 0,-21 0 16,-1 21-16,22 0 0,-21 0 16,0 0-16,20 22 0,-20-22 0,21 0 15,-21 21-15,20-21 0,22 22 16,0-22-16,0 0 0,0 0 0,0 22 15,0-22-15,0 0 0,0 0 16,22-21-16,-1 0 0,0 21 16,0-21-16,21 0 0,-20 0 0,-1 0 15,21-21-15,-21 21 16,0-21-16,22 0 0,-22 0 0,0-1 16,21 1-16,-20 0 0,-1-21 15,0 21-15,0-1 0,0-20 0,0 21 16,-21-21-16,22 20 0,-22 1 15,0 0-15,0 0 0,0 0 0,0 42 32,-22 0-32,22 0 15,0 0-15,-21 1 0,21-1 0,0 0 16,0 21-16,-21-21 0,21 1 16,0 20-16,0-21 0,0 0 15,0 22-15,0-22 0,21 0 16,0-21-16,-21 21 0,22 0 0,-1-21 15,0 0-15,0 0 0,0 0 16,0 0-16,1 0 0,-1 0 0,21 0 16,-21 0-16,0-21 0,1 0 15,20-21-15,-21 20 0,0 1 0,0-21 16,1 21-16,-1-22 0,0 1 0,0 0 16,-21-1-16,21 1 0,0 0 15,-21-1-15,22 1 0,-22 0 16,0 21-16,21-22 0,-21 22 0,21-21 15,-21 21-15,0-1 16,0 44 0,0-1-16,0 0 15,0 21-15,-21 1 0,21-1 16,-21-21-16,21 21 0,0 1 0,-22-1 16,22 0-16,-21 1 0,21-1 15,0 0-15,0 1 0,0-1 0,0-21 16,0 22-16,0-22 0,21 21 15,-21-21-15,22 0 0,-1 1 0,0-22 16,0 21-16,0-21 0,0 0 16,1 0-16,-1 0 0,0-21 0,0-1 15,21 22-15,-20-42 0,-1 21 0,0 0 16,0-22-16,0 1 16,0 0-16,1-1 0,-22 1 0,21-21 15,0 20-15,0-20 0,-21 20 16,0 1-16,0-21 0,21 20 0,-21 1 15,0 21-15,0-22 0,0 22 16,-21 21 0,21 21-16,-21 1 15,21-1-15,0 21 0,-21 0 0,21 1 16,0-1-16,0 0 0,0 1 16,0-1-16,0-21 0,0 22 0,0-1 15,0 0-15,0-21 0,0 22 16,21-1-16,-21-21 0,0 0 15,21 22-15,0-22 0,0 0 16,1 0-16,-1 0 0,0-21 16,0 0-16,0 0 0,0 0 0,1 0 15,-1 0-15,0 0 0,0 0 16,0-21-16,0 0 0,1 0 0,-1 0 16,0-22-16,-21 22 0,21 0 15</inkml:trace>
  <inkml:trace contextRef="#ctx0" brushRef="#br1" timeOffset="114875.04">24934 2392 0,'0'0'0,"0"-21"0,0 0 16,0 42 0,0 0-1,-21 0-15,0 21 0,21 1 16,-21-1-16,0 0 0,21 22 0,-22-22 15,22 22-15,-21-22 0,0 22 16,21-22-16,-21 0 0,0 1 0,0 20 16,21-21-16,-22 1 0,22-22 15,-21 21-15,0-21 0,21 22 0,0-22 16,0 0-16,-21 0 0,21 0 16,0-42 15,0 0-31,0 0 15,0-21-15</inkml:trace>
  <inkml:trace contextRef="#ctx0" brushRef="#br1" timeOffset="115874.85">24320 2942 0,'0'0'16,"-21"0"-16,0 0 0,0 0 0,42 0 31,0 0-16,0 0-15,1 0 0,20 0 16,0 0-16,1 0 0,20 0 0,1 0 16,-1 0-16,1 0 0,20 0 0,-20 0 15,20 0-15,-20 0 16,-1-21-16,1 0 0,-1 0 0,-20 0 16,20-1-16,-20 1 0,-1-21 15,0 21-15,-21-22 0,1 1 0,-1 0 16,0-1-16,-21 1 0,0 0 15,0-1-15,0 22 0,0-21 0,0 21 16,0 0-16,0-1 0,0 1 16,0 0-16,-21 21 0,0 0 15,-1 21 1,1 0-16,21 22 0,-21-22 0,21 21 16,-21 1-16,0-1 15,21 0-15,-21 1 0,21-1 0,0 21 16,-22-20-16,1-1 0,21 0 15,-21 1-15,21-1 0,0-21 0,0 22 16,-21-22-16,21 21 0,-21-21 16,21 0-16,0 1 0,-21-1 0,21 0 15,0 0-15,0-42 47,21 0-47,0 0 0,-21-1 16,21 1-16,0 0 0,0 0 15,1 0-15,-1 0 0,0-22 16,0 22-16,0 0 0,0 0 16,1 0-16,-1 21 15,0 0-15,-21 21 16,0 0-16,0 0 16,0 0-16,0 0 0,0 1 15,0-1-15,0 0 0,0 0 16,0 0-16,0 0 0,21 1 15,-21-1-15,21 0 16,0-21-16,1 21 0,20-21 0,-21 0 16,21 0-16,1 0 0,-1 0 15,0 0-15,1 0 0,-1 0 16,0 0-16,1-21 0,-1 21 0,0-21 16,1 0-16,-22-1 0,21 1 15,-21 0-15,1 0 0,-1-21 0,0 20 16,-21 1-16,0-21 0,0 21 15,0 0-15,0-1 0,0 1 0,0 0 16,-21 21 0,0 0-16,-1 0 0,1 21 0,0 0 15,0 1-15,0-1 0,0 0 16,-1 0-16,1 0 0,21 22 0,-21-22 16,21 0-16,0 0 0,0 21 15,0-20-15,0-1 0,21 0 16,0 0-16,1 0 0,-1-21 15,0 21-15,0-21 0,0 0 0,0 0 16,1 0-16,-1 0 0,0 0 0,21 0 16,-21 0-16,1 0 0,-1-21 15,0 0-15,0 0 0,0 21 0,0-21 16,1 0-16,-1-1 16,0 22-16,0 0 0,-21-21 15,21 21-15,0 0 0,1 0 16,-1 0-16</inkml:trace>
  <inkml:trace contextRef="#ctx0" brushRef="#br1" timeOffset="119867.2">14626 4487 0,'0'-21'0,"0"42"47,0 1-32,0 20-15,0-21 16,-21 0-16,21 0 0,-21 22 0,21-1 16,0-21-16,0 22 0,-21-1 15,21-21-15,-22 21 0,22-20 0,0 20 16,0-21-16,0 0 0,0 0 15,0 1-15,22-22 47,-22-22-47,21 1 0,-21 0 16,0 0-16,21 0 0,-21-22 16,21 22-16,-21 0 0,0-21 0,21 21 15,-21-1-15,21-20 16,-21 21-16,0 0 0,22 0 0,-1-1 15,-21 1-15,21 0 0,0 21 16,0 0 0,-21 21-16,0 0 0,0 1 15,21-1-15,-21 21 0,0-21 16,0 22-16,22-22 0,-22 21 0,0-21 16,0 22-16,0-22 0,0 0 15,0 0-15,0 0 0,0 0 0,0 1 16,0-1-1,21-21-15,0 0 16,0-21-16,0 21 16,-21-22-16,21 1 0,1 0 15,-22 0-15,21 0 0,0 0 0,0-22 16,0 22-16,-21 0 0,21-21 16,1 20-16,-22 1 0,21 0 0,0-21 15,0 42-15,-21-21 0,0-1 16,21 22-16,0 0 0,-21 22 15,22-1-15,-22 0 16,0 0-16,0 0 0,0 22 16,0-22-16,0 21 0,0-21 0,0 0 15,0 22-15,0-22 0,0 0 16,0 21-16,0-20 0,21-22 16,-21 21-16,21 0 0,-21 0 15,21-21-15,0 0 0,0 0 0,1 0 16,-1 0-16,21 0 0,-21 0 0,0 0 15,22 0-15,-22 0 0,0-21 16,21 21-16,-20-21 0,-1 0 0,0-1 16,0 1-16,0 0 0,0 0 15,-21-21-15,22 20 0,-22 1 0,21-21 16,-21 21-16,0-22 0,0 22 16,0 0-16,0 0 0,0 0 15,-21 21 1,-1 0-16,1 0 15,0 21-15,0 0 0,21 0 0,-21 0 16,0 22-16,21-22 0,-22 21 16,22-21-16,0 22 0,0-1 0,0-21 15,0 22-15,0-1 0,0-21 0,0 0 16,0 22-16,22-22 0,-22 0 16,21 0-16,0-21 0,0 21 0,0 0 15,0-21-15,1 0 0,-1 0 16,0 0-16,21 0 0,-21 0 15,1 0-15,-1 0 0,21-21 0,-21 21 16,22-21-16,-22 0 0,0 0 16,21 0-16,-21-22 0,1 22 0,20-21 15,-21-1-15,0 1 0,0 0 16,1-1-16,-1-20 0,0 21 0,0-1 16,0 1-16,-21 0 0,21-1 15,-21 22-15,0-21 0,0 21 0,0-22 16,0 22-16,0 0 15,0 0-15,0 42 16,-21 0-16,0 0 16,0 22-16,21-22 0,0 21 15,-21-21-15,21 22 0,-21-1 16,21 0-16,-22 22 0,22-22 16,0 0-16,0 1 0,0-1 0,0 0 15,0 1-15,0-1 0,0-21 0,0 0 16,0 22-16,22-22 0,-1 0 15,21 0-15,-21-21 0,0 0 16,1 0-16,-1 0 0,21 0 16,-21 0-16,22 0 0,-22-21 0,0 0 15,21 21-15,-21-21 0,1-22 16,20 22-16,-21-21 0,0 21 0,0-22 16,-21-20-16,22 21 0,-1-1 15,0 1-15,-21-22 0,0 22 16,0 0-16,0-1 0,0 1 0,0 21 15,0-21-15,0 20 0,0 1 16,-21 42 15,21 22-31,0-22 0,-21 0 0,-1 21 16,22 1-16,0-1 0,-21 0 0,21 1 16,-21 20-16,21-20 0,-21-1 15,21-21-15,0 21 0,0 1 0,0-22 16,0 0-16,0 21 0,0-20 15,0-1-15,0 0 16,0-42 15,0 0-31,21-1 16,0 1-16,-21 0 0,21 0 16,-21-21-16,22 20 0,-1-20 0,-21 21 15,21-21-15,0 20 0,0 1 16,0 0-16,-21 0 0,0 0 0,22 21 15,-1 0-15,-21 21 16,0 0-16,0 0 0,0 0 16,0 22-16,0-22 0,0 0 0,0 21 15,0-20-15,0-1 16,0 21-16,0-21 0,21 0 0,0 1 16,0-1-16,0 0 0,1-21 15,-1 0-15,0 0 16,0 0-16,0 0 0,22 0 0,-22 0 15,0 0-15,0-21 0,0 0 16,0 21-16,1-22 0,-1 1 0,0-21 16,0 21-16,0 0 0,-21-22 15,21 22-15,1 0 0,-1-21 0,-21 20 16,0 1-16,21 0 0,-21 0 16,0 42 15,0 0-31,0 0 0,0 1 15,-21-1-15,21 21 0,-21-21 0,21 0 16,0 22-16,-22-22 0,22 0 16,0 21-16,-21-20 0,21-1 0,0 0 15,0 0-15,21-21 16,1 0-16,-1 0 16,0 0-16,0 0 0,0 0 0,0 0 15,1 0-15,-1-21 0,0 0 16,0 21-16,0-21 0,0-1 15,-21 1-15,0 0 0,0 0 0,0 0 16,0 0-16,0-22 0,0 22 16,-21 0-16,0 0 0,-21-22 15,21 22-15,-1 21 0,-20 0 16,21 0-16,21-21 0,-21 21 0,42 0 31,0 0-31,0 21 16,22-21-16,-22 0 0,21 0 15,0 0-15,1 0 0,-1 0 0,0 0 16,1 0-16,-22 0 0,21 0 0,-21 0 16,22 0-16,-22-21 0,0 21 15,0 0-15,0 0 0,1-21 0,-22 0 32,-22 21-17,1 0 1,0 21-16,0-21 0,0 21 15,0 0-15,21 0 0,-22 1 16,1-1-16,0 21 0,21-21 0,-21 22 16,21-22-16,-21 21 0,0-21 0,21 0 15,0 22-15,0-22 0,0 0 16,0 0-16,0 0 0,0 1 16,21-22-1,0 0-15,0 0 16,0 0-16,0 0 0,1-22 15,-1 1-15,0 21 0,0-21 16,0-21-16,0 21 0,1-1 0,-1-20 16,0 21-16,0-21 0,0-1 15,0 1-15,1 0 0,-22-1 0,0 1 16,21 0-16,-21-1 0,21 1 0,-21 0 16,0 20-16,21-20 0,-21 21 15,0-21-15,0 20 0,0 1 16,0 0-16,0 42 31,0 0-31,0 1 0,-21 20 16,21-21-16,0 21 0,0-20 15,-21 20-15,0 0 0,21-21 0,0 22 16,0-1-16,-22 0 0,22 1 16,0-22-16,0 21 0,0 1 0,0-22 15,0 0-15,0 0 0,0 0 16,0 0-16,0 1 0,0-1 0,0 0 15,22-21-15,-22 21 16,21-21-16,0 0 0,0 0 16,0 0-16,0 0 15,22 0-15,-22 0 0,0 0 0,0-21 16,0 21-16,1-21 0,20 0 16,-21 21-16,0-22 0,0 1 0,1 0 15,-1-21-15,0 21 0,-21-1 16,0-20-16,21 21 0,-21 0 0,0 0 15,0-1-15,-21 22 16,0 22 0,0-1-16,21 0 15,-22 0-15,22 0 0,0 0 16,0 1-16,0-1 0,0 0 0,0 0 16,0 0-16,22 0 15,-22 1-15,21-22 0,-21 21 0,0 0 0,21-21 16,-21 21-16,21-21 0,-21 21 15,0 0 1,-21-21 0,0 0-16,0 0 0,-1 0 15,1 22-15,0-22 16,0 0-16,0 0 0,0 0 16,-1 0-1,1 0-15,0-22 16,21 1-16,-21 0 0</inkml:trace>
  <inkml:trace contextRef="#ctx0" brushRef="#br1" timeOffset="120211.52">16192 4763 0,'0'0'16,"-21"0"-16,42 0 16,22-22-1,-22 22-15,42-21 0,-20 21 0,-1 0 16,22 0-16,-1-21 0,-21 21 0,22 0 15,-1 0-15,-20 0 0,-1-21 16,0 21-16,1 0 0,-22 0 0,0 0 16,0 0-16,0 0 15,-21-21 17,0 0-32</inkml:trace>
  <inkml:trace contextRef="#ctx0" brushRef="#br1" timeOffset="120815.5">19219 4720 0,'0'0'0,"21"0"15,-21-21 1,22 21-16,-22 21 31,0 0-15,0 1-16,0-1 0,0 0 0,0 21 16,0-21-16,0 22 15,0-22-15,0 0 0,0 21 0,-22-20 16,22-1-16,-21 0 0,21 0 0,0 0 15,0 0-15,0 1 16,0-44 15,0 1-15,0 0-16,0 0 0</inkml:trace>
  <inkml:trace contextRef="#ctx0" brushRef="#br1" timeOffset="121167.29">19325 4403 0,'0'0'0,"-42"42"16,21-21-16,-1-21 0,22 21 15,0 1-15,0-1 16,0 0-16,22-21 15,-1 0-15,0 0 0,21 0 16,-21 0-16,1 0 0,-1 0 16,0-21-16,0 21 0,0-21 0,0 21 15,-21-22-15,0 1 16,0 0-16,0 0 16,0 0-16,-21 21 0,0 0 15,21-21-15,-21 21 0,0 0 16,0 21-1,21 0-15,0 0 0,0 0 16,0 0-16,0 1 0,0-1 0,0 0 16,0 0-16,0 0 15</inkml:trace>
  <inkml:trace contextRef="#ctx0" brushRef="#br1" timeOffset="121683">19706 4699 0,'0'21'31,"0"0"-31,0 1 16,-21-1-16,21 0 0,-21 0 15,21 0-15,0 22 0,0-22 0,0 0 16,-21 0-16,21 0 0,0 0 0,0 1 15,0-1-15,0 0 16,0 0-16,0 0 16,0-42 15,0 0-31,0 0 16,0 0-16,0-22 15,21 22-15,-21-21 0,21 21 0,0-22 16,0 22-16,0-21 0,1-1 15,-1 22-15,21 0 0,-21 0 0,22 0 16,-22 0-16,21-1 0,-21 22 16,0 0-16,22 0 0,-22 0 0,0 22 15,0-1-15,0-21 0,1 42 16,-22-21-16,0 0 0,0 22 16,0-22-16,0 21 0,0-21 0,0 22 15,0-22-15,0 0 0,0 21 16,-22-20-16,1-1 0,21 0 0,0 0 15,-21 0-15,0-21 16,21-21 31,21 21-47</inkml:trace>
  <inkml:trace contextRef="#ctx0" brushRef="#br1" timeOffset="122697.93">20659 4614 0,'0'0'0,"-22"0"15,1 0 1,0 0-16,0 0 16,0 0-16,0 0 0,-1 22 0,-20-1 15,21 0-15,0 0 0,0 0 16,-1 22-16,22-22 0,-21 21 0,21-21 15,-21 22-15,21-1 0,0-21 16,0 21-16,0-20 0,0-1 16,0 0-16,21 0 0,0 0 0,1 0 15,-1 1-15,21-22 0,-21 0 16,22 0-16,-22 0 0,0 0 0,21 0 16,-21 0-16,22 0 0,-22 0 0,0-22 15,0 1-15,22 0 0,-22 0 16,0 0-16,0-22 0,0 1 0,0 0 15,1-1-15,-1 1 0,0 0 16,0-1-16,-21 1 0,21 0 0,-21-1 16,0 1-16,0 0 0,0-1 15,0 1-15,0 0 0,0-1 16,0 22-16,0 0 0,0 0 0,0 0 16,0 42-1,0 0 1,0 0-16,0 22 0,0-1 15,0-21-15,0 21 0,0 1 0,0-1 16,0-21-16,0 22 0,0-1 16,0 0-16,0 1 0,0-1 0,0 0 15,0-21-15,0 22 0,0-22 0,0 21 16,0-21-16,21 1 0,-21-1 16,22-21-16,-1 21 0,0-21 15,0 0-15,0 0 16,0 0-16,1 0 0,-1-21 15,0 0-15,0-1 0,0 1 16,-21 0-16,21-21 0,1 21 16,-1-22-16,-21 22 0,21-21 0,0 21 15,-21-22-15,0 22 0,0 0 16,21 21-16,-21-21 0,0 42 31,0 0-15,-21 0-16,21 0 0,0 1 0,0-1 15,0 21-15,0-21 0,0 0 16,0 1-16,0-1 0,0 0 16,0 0-16,0 0 0,0 0 0,0 1 15,0-1-15,21-21 16,0 0-16,1 0 0,-1 0 16,0 0-16,0 0 0,0 0 15,0-21-15,1 21 0,-22-22 0,21 1 16,0 0-16,-21 0 0,21 0 15,-21 0-15,21-22 0,-21 22 16,0-21-16,21 21 0,-21-1 0,0-20 0,0 21 16,0 0-16,0 0 15,0 42 17,0 0-32,0 0 0,-21 0 0,21 0 15,0 1-15,0-1 0,0 21 0,0-21 16,0 0-16,0 22 0,0-22 15,0 0-15,0 0 0,0 0 16,21 1-16,1-22 0,-1 21 16,0-21-16,0 0 0,0 0 15,0 0-15,1 0 0,-1-21 16,0 21-16,21-22 0</inkml:trace>
  <inkml:trace contextRef="#ctx0" brushRef="#br1" timeOffset="123473.49">22373 4572 0,'0'0'0,"-21"-21"16,0 21-16,0 0 0,-1 0 16,1 0-16,0 0 0,0 0 15,0 0-15,0 0 0,-1 21 0,1 0 16,0 0-16,-21 1 0,21-1 15,-1 0-15,1 0 0,0 21 16,0-20-16,0 20 0,0-21 0,21 21 16,0-20-16,0-1 0,0 21 15,0-21-15,0 0 0,0 1 0,0-1 16,21 0-16,0-21 16,0 0-16,0 0 0,0 0 0,22 0 15,-22 0-15,0 0 0,0 0 0,22-21 16,-22 0-16,0-1 0,21 1 15,-21 0-15,1 0 0,-1 0 0,0-22 16,0 22-16,0-21 0,0 0 16,-21 20-16,0-20 0,22 0 0,-22-1 15,0 1-15,0 0 0,0-1 16,0 1-16,0 21 0,0-21 16,-22-1-16,22 22 0,0-21 0,-21 21 15,21-1-15,-21 1 0,21 42 31,0 1-15,0-1-16,0 21 0,0 0 0,0 1 16,0-22-16,0 21 0,0 1 15,0-1-15,0 0 0,0 1 0,0-1 16,0-21-16,0 21 0,0-20 0,0 20 16,0-21-16,21 0 0,0 0 15,1 1-15,-22-1 0,21-21 16,0 0-16,21 21 0,-21-21 15,1 0-15,-1 0 0,0 0 0,0 0 16,0-21-16,0 21 0,1-21 0,-1-1 16,0 1-16,0 0 0,0 0 15,0 0-15,-21 0 0,22-1 0,-22 1 16,21 0-16,-21 0 0,0 42 47,-21 0-47,21 0 15,-22 1-15,1-1 0,21 0 16,0 0-16,0 0 0,-21 0 16,21 1-16,-21-1 0,21 0 15,0 0-15,0 0 16,21-21 0,0-21-1</inkml:trace>
  <inkml:trace contextRef="#ctx0" brushRef="#br1" timeOffset="123671.59">22839 4530 0,'-21'0'16,"-1"0"-16,1 0 31,0 0-16,21 21 1,21-21 0,0 0-1,1 0-15</inkml:trace>
  <inkml:trace contextRef="#ctx0" brushRef="#br1" timeOffset="124467.77">22987 4593 0,'21'0'32,"-21"21"-32,0 1 15,0-1-15,0 0 16,0 0-16,0 0 0,0 0 0,0 1 15,0-1-15,0 0 0,0 0 16,0 0-16,-21 0 0,21 1 16,-21-1-1,21-42 48,0-1-63,0 1 15,21 0-15,0 0 0,-21 0 16,21 0-16,0-1 0,1 1 16,20-21-16,-21 21 0,0 0 0,22-1 15,-22 1-15,21 21 0,-21-21 16,22 21-16,-22 0 0,0 0 0,0 0 16,0 0-16,0 0 0,1 0 15,-1 21-15,-21 0 0,0 1 0,0-1 16,0 0-16,0 0 0,0 0 0,0 22 15,0-22-15,0 0 16,-21 0-16,-1 0 0,1 0 0,21 1 16,-21-1-16,0 0 15,21 0 1,0-42 15,21 21-31</inkml:trace>
  <inkml:trace contextRef="#ctx0" brushRef="#br1" timeOffset="125315.28">24003 4657 0,'0'0'0,"0"-43"15,0 22-15,-21 21 0,0-21 0,-1 21 16,1 0-16,0 0 0,0 0 15,0 0-15,-22 0 0,22 0 0,-21 21 16,0 0-16,20-21 0,1 22 16,-21-1-16,21 0 0,0 21 0,-1-21 15,22 1-15,0-1 0,0 0 0,0 0 16,0 0-16,0 0 16,22 1-16,-1-22 0,0 21 0,0-21 0,21 0 15,-20 0-15,20 21 16,0-21-16,-21 0 0,22 0 0,-22 0 15,21 0-15,-21-21 0,1 21 0,-1-21 16,0-1-16,0 1 0,0 0 16,-21 0-16,0 0 0,21 0 0,1-1 15,-22 1-15,0 0 16,21 0-16,-21 0 0,21 21 0,-21-21 16,0 42 15,0 0-31,0 0 0,0 21 15,0-20-15,0-1 16,-21 21-16,21 0 0,0-20 0,-21 20 16,21 0-16,0 22 0,0-22 15,0 0-15,0 1 0,0 20 0,0-20 16,0 20-16,21-21 0,-21 22 0,0-1 16,21 1-16,-21-1 0,0 1 15,0-1-15,21 1 0,0 21 0,0-22 16,1 22-16,-1-22 0,-21 1 0,21-1 15,0 1-15,0 20 0,0-41 16,1 20-16,-22 1 0,0-22 0,0 0 16,0 1-16,0-1 0,0-21 0,0 22 15,0-22-15,-43-21 16,22 21-16,0 0 0,-21-21 0,-1 0 16,1 0-16,21 0 0,-22 0 0,1 0 15,0-21-15,-1 0 0,22 0 16,-21-1-16,0 1 0,-1-21 0,1 0 15,21-1-15,-22 1 0,22 0 0,-21-1 16,21-20-16,0 20 0,-1-20 16,1-1-16,21 1 0,0-1 0,0 1 15,0-1-15,0 1 0,21-22 0,1 22 16,20-1-16,-21 1 0,21-1 16,-20 1-16,20-1 0,0 22 0,1-22 15,-1 22-15,0 0 0,-21-1 16,22 1-16,-1 0 0,-21-1 15,0 1-15,22 21 0,-43-21 0,21 20 16,0 1-16,-21 0 0,0 0 16,0 0-16,0 0 0,0-1 0,0 1 15,0 0-15,0 0 16,0 0-16</inkml:trace>
  <inkml:trace contextRef="#ctx0" brushRef="#br1" timeOffset="129643.63">25231 4445 0,'0'-21'0,"-22"21"15,22-21 1,0 0 15,0-1-15,0 1-16,22 21 15,-22-21-15,21 21 16,0-21-16,-21 0 0,21 0 16,-21-1-16,21 1 15,-21 0-15,0 0 0,0 0 16,0 0 0,21 21-16,-21 21 15,0 0-15,0 21 16,0-21-16,0 22 0,0-22 15,0 21-15,0 1 0,0-1 0,0 0 16,0 1-16,0-1 0,0 0 16,-21-21-16,21 22 0,0-1 0,0-21 15,0 22-15,-21-1 0,21-21 0,0 0 16,-21 0-16,21 1 16,0-1-16,-21 0 0,21 0 15,0-42 16,0 0-31,0 0 0,0-1 16,0 1-16</inkml:trace>
  <inkml:trace contextRef="#ctx0" brushRef="#br1" timeOffset="129887.49">25294 4382 0,'0'0'0,"0"-22"16,0 1-1,0 0-15,21 21 0,0 0 16,1-21-16,-1 21 0,0-21 16,0 21-16,21 0 0,-20-21 0,20 21 15,-21-22-15,21 22 0,-20 0 0,20 0 16,-21 0-16,21 0 0,-20 0 16,-1 0-16,0 0 0,0 0 0,0 0 15,-42 0 16,0 22-31,0-22 0,0 0 16</inkml:trace>
  <inkml:trace contextRef="#ctx0" brushRef="#br1" timeOffset="130083.38">25400 4551 0,'0'0'0,"0"21"0,0 0 16,21-21-1,0 0 1,0 0-16,1 0 0,-1 0 16,0 0-16,0 0 0,0 0 15,0 0-15,1 0 0,-22-21 16,21 21-16,0 0 0,0 0 0,21-21 16,-20 21-16,-1 0 0,0-21 0</inkml:trace>
  <inkml:trace contextRef="#ctx0" brushRef="#br1" timeOffset="130459.29">26331 4297 0,'0'0'0,"0"-21"16,-21 21 15,0 21-16,21 0-15,-21 0 0,0 0 0,-1 1 16,1-1-16,0 21 0,21-21 0,-21 22 16,0-22-16,0 21 0,-1-21 15,22 0-15,0 22 0,0-22 0,0 0 16,0 0-16,0 0 0,0 1 16,0-1-16,0 0 0,0 0 15,22-21-15,-1 0 0,0 0 16,0 0-16,0 0 0,0 0 15,22 0-15,-22 0 0,0 0 16,0 0-16,22-21 0,-22 21 0,0-21 16,0 21-16,0 0 0,0-21 15,1-1-15,-22 1 16,0 0-16,-22 0 16,1 0-16,0 21 0</inkml:trace>
  <inkml:trace contextRef="#ctx0" brushRef="#br1" timeOffset="130671.17">26204 4572 0,'-21'0'0,"21"-21"31,21 21-15,0 0-16,1 0 15,-1-21-15,0 21 0,21 0 16,-21 0-16,22-21 0,-22 21 0,21 0 15,-21 0-15,1-22 0,-1 22 16,0-21-16,0 21 0,0-21 0,-21 0 16,0 0-16,0 0 15</inkml:trace>
  <inkml:trace contextRef="#ctx0" brushRef="#br1" timeOffset="130867.29">26289 4276 0,'0'-21'16,"21"21"0,0 0-16,0 0 15,1-22-15,-1 22 0,0 0 0,0 0 16,0 0-16,0 0 0,1 0 16,-1 0-16,0 0 0,0 0 0,0-21 15,0 21-15,1 0 0,-22-21 16,21 21-16,-21-21 15</inkml:trace>
  <inkml:trace contextRef="#ctx0" brushRef="#br1" timeOffset="132967.54">27601 7472 0,'0'-21'0,"0"0"16,21 21-16,1-22 16,-1 1-16,0 0 0,0 0 15,0 0-15,0 0 16,-21-43-16,22-253 0,-22-107 0,0-20 16,0 84-16,0 42 0,0 64 15,0 64-15,0 21 0,-22 42 16,1 42-16,0 0 0,0 43 0,0 0 15,0-1-15,-22 43 0,22 0 16,-21 0-16,-1 0 0,1 0 0,21 0 16,-21 43-16,20-22 0,-20 0 0,21 0 15,-21 21-15,20-20 0,1 20 0,0-21 16,0 0-16,0 43 0,21-43 0,0 0 16,0 0-16,0 0 0,21 1 15,0-1-15,0-21 0,0 0 16,1 0-16,20 0 0,0 0 15,-21 0-15,22 0 0,-1 0 16,0-21-16,1 21 0,-1-22 0,-21 1 16,22 0-16,-22 0 0,21 0 15,-21 0-15,0-22 0,-21 22 0,0 0 16,22-21-16,-22 20 0,0 1 16,0 0-16,0 0 0,0 0 0,0 0 15,-22 21 1,22 21-1,0 0 1,0 0-16,0 0 0,0 0 16,0 1-16,0-1 15,0 0 1,22-21 15,-1 0-31,0 0 16,0 0-16,0 0 15,0-21-15,1 21 0,-22-21 16,0-1-16,21 22 16,-21-21-16,21 0 0,-21 0 15,0 42 17,0 0-32,0 0 0,0 1 15,0-1-15,0 0 16,0 0-16,-21 0 0,21 0 0,0 1 15,0-1-15,0 0 16,21 0-16,0-21 0,0 0 16,0 0-16,1 0 0,-1 0 0,0 0 15,21 0-15,-21 0 0,22 0 16,-22 0-16,0-21 0,0 0 0,22 21 16,-22-21-16,0-1 0,0 1 15,0 0-15,-21 0 0,21 0 0,-21 0 16,22-1-16,-22 1 15,0 0-15,-22 21 32,1 0-32,21 21 15,-21 0-15,0 1 0,0-22 0,21 21 16,-21 0-16,-1 0 0,1-21 16,21 21-16,0 0 0,-21-21 0,21 22 15,-21-22-15,21 21 16,-21-21-16,21-21 47,21 21-32,0-22-15,0 22 0,-21-21 0,21 0 16,1 0-16,-1 21 0,0-21 16,0 0-16,0 21 15,0-22-15,1 22 16,-1 22-1,-21-1-15,0 0 0,21-21 16,-21 21-16,0 0 0,21-21 16,-21 21-16,0 1 0,21-1 15,0-21-15,-21 21 16,22-21 0,-1 0-1,0-21-15,-21 0 16,21 21-16,0-22 0,-21 1 15,21 0-15,1 0 0,-1 0 16,0 0-16,0-1 0,0 1 0,0 21 16,22-21-16,-22 0 0,0 21 15,21 0-15,-20 0 0,-1 0 0,0 0 16,21 0-16,-21 0 0,1 0 16,-1 21-16,0-21 0,0 21 0,0 0 15,-21 1-15,0-1 0,0 0 16,0 0-16,0 0 15,0 0 1,0-42 31,0 0-31,0 0-16,0 0 15,0 0-15,0-1 0,0 1 16,-21 0-16,0 0 0,0 0 15,0 21-15,-1-21 0,1 21 16,0 0-16,-21 0 0,21 0 16,-1 0-16,1 21 0,0 0 0,-21 0 15,21 0-15,-1 0 0,1 1 16,0-1-16,0 0 0,0 0 16,0 0-16,21 0 0,0 1 0,0-1 15,0 0-15,0 0 16,21 0-16,0-21 15,0 0-15,0 0 0,0 0 16,1 0-16,-1 0 0,0 0 0,0 0 16,0-21-16,22 0 0,-22 21 15,0-21-15,0 0 0,0-1 0,0 1 16,1 0-16,-1-21 0,0 21 16,0-22-16,0 1 0,0 0 0,1-1 15,-1 1-15,0 0 0,-21-1 16,21 1-16,0-22 0,0 22 15,1 0-15,-22-1 0,21 22 0,-21-21 16,21 21-16,-21 0 0,0-1 16,-21 22-1,0 22-15,-1 20 16,1 0-16,0 1 0,0-1 16,0 21-16,0 1 0,-1-22 0,22 22 15,-21-22-15,21 22 0,0-22 0,0 0 16,0 1-16,0-22 0,0 21 15,0-21-15,0 0 0,0 1 16,0-1-16,0 0 0,21 0 16,1-21-16,-22 21 0,21-21 15,0 0-15,0 0 16,0 0-16,0 0 0,1-21 16,-1 21-16,-21-21 0,21 0 15,21 0-15</inkml:trace>
  <inkml:trace contextRef="#ctx0" brushRef="#br1" timeOffset="133291.26">30120 4022 0,'0'-21'0,"-21"42"31,21 0-31,-21 0 16,0 0-16,-1 22 0,22-22 15,-21 21-15,0 0 0,0 1 0,21-1 16,0-21-16,0 22 0,-21-1 16,21 0-16,0-21 0,0 1 15,0 20-15,0-21 0,0 0 0,0 0 16,0 1-16,0-1 15,0-42 17,0-1-17</inkml:trace>
  <inkml:trace contextRef="#ctx0" brushRef="#br1" timeOffset="133543.21">29993 4064 0,'0'-42'16,"21"42"-1,0-21-15,1 21 0,20 0 16,0-22-16,-21 22 0,22 0 16,-1 0-16,0-21 0,1 21 0,-22 0 15,21 0-15,1 0 0,-22 0 16,0 0-16,0 0 0,0 0 0,-42 0 47,0 0-47,0 0 15,-22 21-15</inkml:trace>
  <inkml:trace contextRef="#ctx0" brushRef="#br1" timeOffset="133735.43">29993 4424 0,'0'0'0,"0"21"16,21-21 0,0 0-16,1 0 15,-1 0-15,0 0 0,21-21 16,-21 21-16,1-21 0,-1 21 16,0-21-16,0 21 0,21-22 0,-20 22 15,-1-21-15,0 21 0,0-21 16,0 0-16</inkml:trace>
  <inkml:trace contextRef="#ctx0" brushRef="#br1" timeOffset="134119.32">30840 3958 0,'-21'0'47,"-1"21"-47,1 1 0,21 20 15,-21-21-15,0 0 0,21 22 16,-21-22-16,0 21 0,21-21 0,-22 22 16,22-22-16,0 0 0,-21 21 15,21-21-15,0 1 0,0-1 16,0 0-16,0 0 0,0 0 15,0 0-15,21-21 16,1 0-16,20 0 16,-21 0-16,0 0 15,0 0-15,22 0 0,-22 0 0,0 0 16,21 0-16,-20 0 0,20 0 0,-21-21 16,0 21-16,0-21 0,1 0 15,-1 21-15,-21-21 0,0 0 16,21 21-16,-21-22 0,0 1 0,0 0 15</inkml:trace>
  <inkml:trace contextRef="#ctx0" brushRef="#br1" timeOffset="134335.04">30776 4233 0,'21'0'31,"1"0"-31,-1 0 16,0 0-16,0 0 16,0 0-16,0 0 15,1-21-15,-1 21 16,0-21-16,0 21 16,-21-21-16,21 21 0</inkml:trace>
  <inkml:trace contextRef="#ctx0" brushRef="#br1" timeOffset="134618.89">30967 3895 0,'0'-21'16,"0"-1"-1,0 1 1,21 21-16,0 0 16,0 0-1,0 0 1,1 0-16,-1 0 16,0 0-1,0 0-15,0 0 16</inkml:trace>
  <inkml:trace contextRef="#ctx0" brushRef="#br1" timeOffset="134891.04">31644 3662 0,'0'0'0,"0"21"63,0 0-48,0 0 1,0 1-16,-21-22 0,21 21 15,0 0 1,0 0-16</inkml:trace>
  <inkml:trace contextRef="#ctx0" brushRef="#br1" timeOffset="135459.23">31919 3958 0,'0'0'0,"0"-21"16,-21 21 15,0 0-15,0 0-16,0 0 16,-1 0-16,1 0 0,21 21 0,-21-21 15,0 21-15,0-21 0,21 22 16,0-1-16,-21-21 0,21 21 0,-22-21 15,22 21-15,0 0 0,0 0 16,0 1 0,0-1-16,22-21 0,-1 0 15,-21 21-15,21-21 0,0 21 16,0-21-16,0 21 16,1-21-16,-1 21 0,0-21 0,0 0 15,0 22-15,0-22 16,-21 21-16,22-21 0,-1 21 0,0-21 15,-21 21-15,0 0 0,21-21 16,-21 21-16,0 1 0,0-1 16,0 0-16,-21-21 15,0 21-15,0-21 0,-1 0 0,1 0 16,0 21-16,0-21 0,-21 0 16,20 0-16,1 0 0,-21 0 15,21 0-15,0 0 0,-22 0 0,22 0 16,-21 0-16,21 0 0,-1 0 15,1 0-15,0 21 0,0-21 0,0 0 16,0 0 0,-1 0-16,22-21 47,-21 21-47</inkml:trace>
  <inkml:trace contextRef="#ctx0" brushRef="#br1" timeOffset="151819.57">635 7218 0,'0'0'0,"-21"0"0,0 0 0,-1 0 16,-20 0-16,21 0 0,0 0 0,0 0 15,-1 0-15,1 0 16,0 0-16,42 0 78,0 0-78,1 0 16,20 0-16,-21 21 0,21-21 0,-20 0 15,20 0-15,0 0 0,1 0 16,20 0-16,-21 0 0,22 0 15,-1 0-15,-20 0 0,20 0 0,1 0 16,-1 0-16,1 0 0,-22 0 16,22 0-16,-1 0 0,-21 0 0,1 0 15,-1 0-15,0 0 0,-20 0 16,20 0-16,-21-21 0,0 21 0,0 0 16,1 0-16,-1 0 15,-21-21 16,0 0 16,-21 21-47,-1 0 16,22-22-16</inkml:trace>
  <inkml:trace contextRef="#ctx0" brushRef="#br1" timeOffset="152415.23">1482 7006 0,'0'0'0,"0"-21"0,-22 21 0,1-21 15,0 21 1,0-21 0,0 21-16,0 0 15,21 21 16,21 0-15,0-21 0,0 21-16,21-21 0,-20 0 0,-1 21 15,21-21-15,-21 0 0,22 22 16,-22-22-16,21 0 0,-21 0 16,22 21-16,-22-21 0,0 0 15,0 0-15,21 0 0,-20 0 0,-22 21 16,21-21-16,0 0 0,0 0 15,0 0-15,-21 21 16,0 0 0,0 0-1,-21 1-15,0-1 16,0 0-16,0 0 0,-1 0 16,1 0-16,-21 1 0,21 20 15,-22-21-15,1 21 0,0-20 16,-1 20-16,1-21 0,0 21 0,-1-20 15,22 20-15,-21-21 0,0 0 16,20 0-16,1 1 0,0-1 0,0 0 16,21 0-16,-21 0 15,0 0 1,21-42 62,0 0-62,21 0-16,0 21 15</inkml:trace>
  <inkml:trace contextRef="#ctx0" brushRef="#br1" timeOffset="153528.54">3387 6795 0,'-22'0'31,"1"0"-31,0 0 31,0 21-15,21 0-16,0 0 16,-21-21-16,21 21 0,0 0 15,0 1-15,0-1 16,21-21-16,0 0 15,0 0-15,0 0 0,1 0 16,-1 0-16,0 0 0,21 0 0,-21 0 16,22 0-16,-22 0 0,21 0 15,1-21-15,-22 21 0,21-22 16,0 1-16,-20 21 0,20-21 0,-21 0 16,0 21-16,0-21 0,1 0 15,-22-1-15,0 1 0,21 21 0,-21-21 16,0 0-16,0 0 0,0 0 15,0-1-15,0 1 0,0 0 16,-21 0 0,21 42-1,-22 0 1,1-21-16,21 21 0,-21 22 0,21-22 16,-21 0-16,0 0 15,21 22-15,-21-22 0,-1 21 0,22-21 16,0 22-16,-21-22 0,21 21 15,-21-21-15,21 22 0,0-1 0,0-21 16,0 21-16,0 1 0,0-22 16,0 21-16,0 1 0,0-22 0,0 21 15,0-21-15,0 0 0,0 22 0,0-22 16,0 0-16,0 0 0,-21 0 16,21 1-16,-21-1 0,0 0 0,-1-21 15,1 21-15,0-21 0,0 0 16,0 21-16,0-21 0,-22 0 0,22 0 15,-21 0-15,21 0 0,-22 0 16,1 0-16,0-21 0,20 21 16,-20-21-16,21 21 0,0-21 0,0 21 15,-1-21-15,1 21 0,21-22 16,0 1-16,0 0 16,21 21 30,1 0-46,-1 0 0,0 0 16,0 0-16,0 0 0,22 0 16</inkml:trace>
  <inkml:trace contextRef="#ctx0" brushRef="#br1" timeOffset="153863.16">4000 7260 0,'0'0'0,"0"-21"0,0 0 16,0 0-16,0 0 15,0 42 17,0 0-17,0 0-15,0 0 0,0 0 16,0 1-16,0 20 0,0-21 15,-21 0-15,21 0 0,0 1 0,-21 20 16,21-21-16,0 0 16,0 0-16,0 1 0,0-1 15,0-42 32,0-1-47,0 1 16,0 0-16,0 0 0</inkml:trace>
  <inkml:trace contextRef="#ctx0" brushRef="#br1" timeOffset="154252.03">4127 6985 0,'-21'0'0,"0"0"16,21 21-16,-21-21 15,21 21-15,-21-21 0,21 22 0,0-1 16,21-21 31,0 0-47,0 0 16,-21-21-16,21 21 0,-21-22 0,0 1 15,0 0-15,0 0 16,0 0-16,0 0 15,-21 21 1,0 0-16,0 0 16,0 0-1,21 21-15,0 0 16,0 0-16,0 0 16,0 0-16,0 1 15,0-1-15,0 0 16,0 0-16,21 0 15,-21 0-15</inkml:trace>
  <inkml:trace contextRef="#ctx0" brushRef="#br1" timeOffset="155135.53">4318 7218 0,'0'21'47,"0"0"-31,0 0-16,-21 1 16,21-1-16,0 0 0,0 0 15,-21 0-15,21 0 0,0 1 0,0-1 16,0 21-16,0-21 0,0 0 0,0 1 15,0-1-15,0 0 16,0 0-16,0-42 63,0 0-63,0 0 15,0-1-15,0 1 0,0 0 0,0-21 16,0 21-16,0-22 0,0 22 15,21-21-15,-21 21 0,21-22 0,0 22 16,0-21-16,0 21 0,1-1 16,-1 1-16,0 21 0,0-21 0,0 21 15,22 0-15,-22 0 0,0 0 16,0 0-16,0 0 0,0 21 0,-21 0 16,22 1-16,-1-1 0,0 0 0,0 0 15,-21 0-15,0 0 16,21 22-16,-21-22 0,21 0 0,-21 0 15,0 22-15,0-22 0,0 0 0,0 0 16,0 0-16,0 0 16,0 1-16,0-1 15,-21-21 1,0 0-16,0-21 16,0-1-1,21 1 1,0 0-16,0 0 0,-21 0 0,21 0 0,0-1 15,0 1-15,0-21 0,0 21 16,21 0-16,0-22 0,0 22 16,0 0-16,0 0 0,1 0 0,20-1 15,-21 1-15,0 21 0,22 0 16,-22-21-16,0 21 0,21 0 0,-21 0 16,1 0-16,-1 0 0,0 21 15,0 0-15,0 1 0,-21-1 0,0 0 16,21 0-16,-21 0 0,0 22 0,0-22 15,0 0-15,0 21 0,0-21 16,0 1-16,0-1 0,-21 0 0,21 0 16,0 0-16,-21 0 15,0 1-15,21-44 63,0 1-63,0 0 15,0 0-15,21 0 0,0 0 16</inkml:trace>
  <inkml:trace contextRef="#ctx0" brushRef="#br1" timeOffset="155584.26">5313 7387 0,'-21'43'15,"21"-22"1,21-21 0,0 0-16,0 0 0,0 0 15,0 0-15,1-21 0,-1-1 0,21 22 16,-21-21-16,0 0 0,1 21 16,-1-21-16,21 0 0,-21 0 0,0-1 15,1 1-15,-22 0 0,0 0 16,0 0-16,0 0 0,0-1 15,0 1-15,-22 21 0,1 0 16,0 0-16,0 0 16,0 0-16,0 0 0,-22 0 0,22 21 15,0 1-15,-21-1 0,20 0 0,1 0 16,0 21-16,0-20 0,21 20 16,0-21-16,-21 21 0,21-20 0,0-1 15,0 21-15,0-21 0,0 0 16,0 1-16,21-1 0,0-21 0,0 21 15,0 0-15,1-21 0,-1 0 0,21 0 16,-21 0-16,0 0 0,22 0 16,-22 0-16,0 0 0,21 0 15,-20-21-15,-1 21 0,0-21 0,0 0 16,0 21-16,0-22 16,-21 1-16,22 21 0,-22-21 0</inkml:trace>
  <inkml:trace contextRef="#ctx0" brushRef="#br1" timeOffset="157614.82">6308 7387 0,'0'0'0,"21"0"16,-21-21-16,0 0 15,21 0-15,0 0 0,0-1 16,-21 1-16,21 0 15,1 0-15,-22 0 0,21-22 0,0 22 16,-21-21-16,21 21 0,-21-22 0,21 1 16,-21 0-16,0-1 15,0 1-15,0 0 0,0-1 0,0-20 16,0 21-16,0 20 0,0-20 16,0 21-16,0 0 0,0 0 0,0-1 15,0 44 1,0-1-16,0 0 0,0 0 15,-21 21-15,21 1 0,-21-1 0,21 0 16,0 1-16,0 20 0,0-20 16,0-1-16,0 21 0,0-20 0,0-1 15,0 22-15,0-22 0,0 0 16,0-21-16,21 22 0,0-1 0,0-21 16,1 0-16,-1 1 0,0-22 15,0 21-15,0-21 0,0 0 16,1 0-16,20 0 0,-21 0 0,0 0 15,22-21-15,-22 21 0,21-22 0,-21 1 16,0-21-16,22 21 0,-22-22 16,0 1-16,0 0 0,22-1 0,-22 1 15,0 0-15,0-22 0,-21 22 0,21-22 16,0 1-16,1-1 0,-22 1 16,0-1-16,21 22 0,-21-21 0,0 20 15,21 22-15,-21-21 0,0 21 16,-21 42-1,21 0 1,-21 21-16,-1-21 0,22 22 16,-21-1-16,21 0 0,0 1 0,-21 20 15,21-20-15,0-1 0,-21 21 16,21-20-16,0-1 0,0 0 0,0 1 16,0-1-16,0 0 0,0 1 0,21-22 15,0 0-15,0 21 0,-21-20 16,22-22-16,-1 21 0,0 0 0,0-21 15,0 0-15,0 0 0,1 0 16,-1 0-16,21 0 0,-21-21 0,0 0 16,22 21-16,-22-22 0,0-20 0,21 21 15,-20 0-15,-1-22 16,0 22-16,0-21 0,-21 0 0,0 20 16,21-20-16,-21 21 0,0-21 0,0 20 15,0 1-15,0 0 0,0 42 31,0 0-15,-21 1-16,21-1 0,0 0 0,0 21 16,-21-21-16,21 22 0,-21-22 0,21 21 15,0-21-15,0 22 16,0-22-16,-21 0 0,21 21 0,0-20 0,-22-1 16,22 0-16,0 0 15,0-42 16,0 0-15,0 0-16,0-1 0,0 1 0,0 0 16,22-21-16,-1-1 0,-21 22 0,21-21 15,0 0-15,0 20 0,0-20 16,22 0-16,-22 21 0,0-1 0,0 1 16,22 0-16,-22 21 0,0 0 15,0 0-15,0 0 0,0 0 0,1 0 16,-22 21-16,21 0 0,-21 1 15,0 20-15,0-21 0,0 0 16,0 0-16,0 22 0,0-22 16,0 0-16,0 21 0,0-20 0,0-1 15,21 0-15,-21 0 0,0 0 16,21 0-16,0 1 0,0-22 0,1 0 16,-22 21-16,21-21 0,0 0 0,0 0 15,0 0-15,0 0 0,1-21 16,-1 21-16,0-22 0,0 1 0,0 0 15,0 0-15,1 0 0,-22 0 16,21-22-16,0 22 0,-21-21 0,0 21 16,0-22-16,21 22 0,-21-21 15,0 21-15,0-1 0,0 1 16,0 0-16,0 42 31,-21 0-31,21 1 0,-21-1 16,21 0-16,0 0 0,0 0 0,-21 22 15,21-22-15,0 0 0,0 21 0,0-21 16,0 1-16,0-1 0,0 0 16,0 0-16,21 0 0,-21 0 0,21-21 15,0 0-15,0 22 0,0-22 16,1 0-16,-1 0 0,0 0 0,0 0 16,0 0-16,0-22 0,1 1 15,-1 0-15,0 0 0,0 0 16,0 0-16,0-1 0,1-20 0,-1 21 15,0-21-15,-21-1 0,21 1 0,0 0 16,-21-1-16,0-20 0,21 20 16,1-20-16,-22-1 0,21 22 0,-21 0 15,0-1-15,0 1 0,0 0 0,21 21 16,-21-22-16,0 22 0,0 0 16,0 42-1,0 0 1,0 0-16,-21 22 0,21-22 15,-21 21-15,21 1 0,0-1 16,-22 0-16,1 1 0,21-1 16,-21 0-16,0 1 0,21-1 0,0 0 15,0 1-15,-21-1 0,21 0 16,-21-21-16,21 22 0,0-22 0,0 0 16,0 21-16,0-20 0,0-1 0,0 0 15,21 0-15,0-21 0,-21 21 16,21-21-16,0 0 0,0 0 0,1 21 15,-1-21-15,0 0 0,0 0 0,0 0 16,0 0-16,1 0 0,-1-21 16,21 21-16,-21-21 0,0 0 0,1 21 15,-1-21-15,0 0 16,0 21-16,-21-22 0,0 1 16,21 21-16,-21-21 0,0 0 15,0 0-15,0 0 16,0-1-16</inkml:trace>
  <inkml:trace contextRef="#ctx0" brushRef="#br1" timeOffset="157918.74">8784 6837 0,'0'0'0,"-21"0"0,-43 0 15,64-21 1,0 0-16,22 21 16,-1-22-16,0 22 0,0 0 15,0-21-15,22 21 0,-22 0 0,21-21 16,-21 21-16,0 0 0,22-21 16,-22 21-16,0-21 0,0 21 0,0 0 15,1 0-15,-1-21 0,0 21 0,0 0 31,-42 0 1,0 0-32,0-22 0,-1 22 15,1 0-15</inkml:trace>
  <inkml:trace contextRef="#ctx0" brushRef="#br1" timeOffset="158335.37">7937 6583 0,'0'0'0,"-21"0"15,0 21 1,21 0-16,0 0 15,0 1 1,21-22-16,-21 21 16,21-21-16,1 0 0,-1 0 0,0 0 15,0 0-15,0 0 16,0 0-16,-21-21 0,22 21 16,-22-22-16,0 1 15,-22 21-15,1-21 0,0 21 16,0 0-16,0 0 15,0 0-15,-1 0 32,22 21-17,0 0 1,0 1 0,-21-22-16</inkml:trace>
  <inkml:trace contextRef="#ctx0" brushRef="#br1" timeOffset="177603.42">10583 6625 0,'0'-21'78,"0"0"-63,21 21-15,1-21 0,-22 0 16,21 21-16,0-22 0,0 22 16,-21-21-16,0 0 0,0 0 15,21 0-15,-21 0 16,0-1-16,0 1 15,-21 21-15,0 0 0,0-21 0,0 21 16,-1 0-16,1 0 0,0 0 16,0 0-16,0 0 0,0 0 15,-1 21-15,1 0 0,0 1 16,0-1-16,0 0 0,0 0 16,-1 21-16,1 1 0,0-22 0,0 21 15,0 1-15,21-1 0,0 0 0,-21 1 16,21-1-16,0-21 0,0 21 15,0-20-15,0 20 0,0-21 0,0 0 16,0 0-16,21 1 0,-21-1 16,21 0-16,0-21 0,0 21 15,0 0-15,1 0 0,-1-21 0,0 0 16,21 0 0,-21 0-16,1 0 0,-1 0 15,0 0-15,21 0 0,-21 0 0,1 0 16</inkml:trace>
  <inkml:trace contextRef="#ctx0" brushRef="#br1" timeOffset="178626.89">11007 6858 0,'0'-42'0,"0"21"16,-22 21-16,1 0 15,0-22-15,0 22 0,0 0 16,0 0-16,-1 0 0,1 0 0,0 22 16,0-1-16,0-21 0,-22 42 15,22-21-15,0 0 0,0 1 0,0 20 16,0-21-16,21 0 0,-22 22 0,22-22 16,-21 21-16,21-21 0,0 0 15,0 1-15,0-1 0,0 0 0,0 0 16,21-21-16,1 0 0,-1 0 15,0 0-15,21 0 0,-21 0 0,22 0 16,-22-21-16,21 21 0,1-21 16,-22 0-16,21-1 0,-21 1 15,22 0-15,-22 0 0,0 0 0,0-22 16,0 22-16,-21 0 0,0 0 0,21 0 16,-21 0-16,0-1 0,22 22 15,-22-21-15,0 0 0,-22 42 31,22 0-15,-21 1-16,21-1 0,-21 0 16,21 0-16,0 21 15,0-20-15,0-1 0,0 0 0,0 0 16,21 0-16,0 0 0,-21 1 16,22-22-16,-1 0 0,0 21 15,0-21-15,0 0 0,0 0 0,22 0 16,-22 0-16,0-21 0,21-1 0,-20 1 15,-1 21-15,0-21 0,0 0 16,21 0-16,-42 0 0,22-1 0,-1 1 16,-21-21-16,21 21 0,-21 0 15,0-1-15,0 1 0,0 0 0,0 0 16,0 0-16,0 42 31,0 0-15,0 0-16,0 0 0,0 1 0,0-1 15,0 0-15,0 0 0,0 0 16,-21 0-16,21 1 0,0-1 0,0 0 16,0 0-16,0 0 15,-21-21 32,21-21-47,0 0 16,-22 21-16,22-21 0,0 0 0,0-1 15,0 1-15,0 0 16,0 0-16,0-21 0,0 20 0,0 1 16,22-21-16,-1 21 0,0 0 0,0-22 15,0 22-15,22 0 0,-22 0 16,21 0-16,-21-1 0,22 1 0,-1 21 16,-21 0-16,21 0 0,-20 0 15,20 0-15,-21 0 0,21 21 0,-20 1 16,-1 20-16,0-21 0,-21 0 0,0 22 15,0-22-15,0 21 0,0-21 16,0 22-16,0-22 0,0 0 0,0 0 16,0 0-16,0 0 0,0 1 0,0-1 15,0 0 1,-21-21 46,0 0-62</inkml:trace>
  <inkml:trace contextRef="#ctx0" brushRef="#br1" timeOffset="179859.76">63 8700 0,'0'0'0,"0"-22"0,0 1 0,0 0 15,0-21-15,0 21 0,0-1 16,0-20-16,0 21 0,0 0 16,0 0-16,-21-1 0,21 1 15,0 0-15,0 0 0,0 0 0,0 0 16,0-1-16,-21 22 15,21-21-15,0 42 47,0 1-47,0-1 16,0 0-16,0 21 0,0-21 0,0 1 16,0 20-16,0-21 0,0 0 15,0 22-15,21-22 0,-21 0 16,0 0-16,0 21 0,21-20 15,-21-1-15,0 0 0,0 0 16,0 0-16,0 0 0,0 1 16,0-1-16,0 0 15,0 0 1,0-42 15,0 0-31,0 0 16,0-1-16</inkml:trace>
  <inkml:trace contextRef="#ctx0" brushRef="#br1" timeOffset="180976.24">85 8213 0,'0'0'16,"0"21"15,0 0-31,0 21 16,0-20-16,0 20 16,0 0-16,0 1 0,0-1 0,21 0 15,-21 1-15,0-1 0,0 0 16,0 22-16,0-22 0,0 0 15,0 1-15,0-1 0,0 0 0,0 1 16,0-22-16,0 21 0,0-21 16,0 1-16,0-1 0,0 0 15,0 0-15,-21-21 32,21-21-17,-22 0-15,22 0 0,0-1 16,0-20-16,0 21 0,0-21 15,0-1-15,0 22 0,0-21 0,22-1 16,-1 1-16,0 0 0,21 21 16,-21-1-16,22 1 0,-1 0 15,-21 0-15,22 21 0,-1 0 0,0 0 16,-21 0-16,22 0 0,-22 0 16,21 21-16,-21 0 0,1 0 15,-1 1-15,-21 20 0,0-21 0,0 21 16,0-20-16,0-1 0,0 21 15,0-21-15,-21 22 0,-1-22 0,1 0 16,0 0-16,0 0 16,0 0-16,0-21 0,-1 22 15,1-22-15,0 0 0,0 0 0,0 0 16,0 0-16,21-22 16,-22 1-16,1 0 0,21 0 15,0 42 32,0 0-47,0 0 16,0 1-16,21-1 15,1-21-15,-22 21 0,21 0 0,0-21 16,0 21-16,0-21 16,0 0-16,1 0 0,20 0 0,-21 0 15,21 0-15,-20 0 0,20 0 16,-21 0-16,21 0 0,1 0 15,-22-21-15,21 0 0,1 21 0,-22-21 16,21 0-16,-21-1 0,22-20 16,-22 21-16,21 0 0,-21-22 0,22 22 15,-22 0-15,0-21 0,0 21 16,0-1-16,0-20 0,1 21 16,-22 0-16,0 0 0,0-1 15,0 1 1,0 0-16,-22 21 0,1 0 15,0 0-15,0 0 0,0 0 16,0 21-16,-1 0 16,1 1-16,0-1 0,21 0 0,0 0 15,0 21-15,0-20 0,0 20 16,0-21-16,0 21 0,0-20 0,0 20 16,0-21-16,0 0 0,21 0 15,0-21-15,1 22 0,-1-22 16,0 0-16,0 0 0,0 0 0,22 0 15,-22 0-15,21 0 0,-21 0 16,0 0-16,22 0 0,-22 0 16,0-22-16,0 22 0,0 0 15,1 0-15,-22-21 0,0 0 32</inkml:trace>
  <inkml:trace contextRef="#ctx0" brushRef="#br1" timeOffset="182607.53">3641 8975 0,'21'0'16,"-21"-21"-16,0-1 15,21 22 1,-21-21-16,0 0 16,0 0-16,0 0 15,0 0-15,0-1 16,-21 1-16,0 21 0,-1-21 16,1 21-16,0-21 0,-21 21 15,21 0-15,-1-21 0,-20 21 0,21 0 16,-21 0-16,20 0 0,-20 0 15,21 0-15,-21 21 0,20 0 0,1 0 16,-21 0-16,21 1 0,0-1 16,-1 21-16,22-21 0,-21 22 0,21-1 15,-21-21-15,21 21 0,0-20 16,0 20-16,0-21 0,0 0 0,0 0 16,0 1-16,0-1 0,0 0 15,21-21-15,0 0 16,1 0-16,-1 0 0,0 0 15,0 0-15,21 0 0,-20 0 0,-1-21 16,21 0-16,-21-1 0,22 22 16,-22-21-16,0 0 0,21-21 0,-21 21 15,1-1-15,20 1 0,-21-21 16,0 0-16,0 20 0,1-20 0,-1 0 16,-21-1-16,21 1 0,-21 0 15,21-1-15,-21 1 0,0 0 0,0 21 16,0-22-16,0 1 0,0 21 15,0-22-15,0 22 0,0 0 0,0 0 16,0 0-16,0 42 31,0 0-31,0 0 16,0 22-16,0-22 0,0 21 16,0 0-16,0 1 0,0-1 0,0 0 15,0 22-15,0-22 0,0 1 16,0-1-16,0-21 0,0 21 0,21-20 15,0 20-15,-21-21 0,22 0 16,-1 0-16,-21 1 0,21-22 16,-21 21-16,21-21 0,0 21 15,0-21-15,1 0 0,-1 0 16,0 0-16,0 0 16,0-21-16,0 21 0,1-21 15,-1-1-15,0 1 0,0 0 0,0 21 16</inkml:trace>
  <inkml:trace contextRef="#ctx0" brushRef="#br1" timeOffset="184007.62">4297 8700 0,'0'0'0,"0"-22"0,0 1 16,0 0-16,0 0 0,-21 21 16,-1 0-1,1 0-15,0 0 0,0 0 16,0 0-16,0 21 0,-1 0 15,22 0-15,-21 1 0,0-1 16,0 21-16,21-21 0,0 22 0,-21-1 16,21-21-16,0 21 0,-21 1 15,21-22-15,0 0 0,0 0 0,0 0 16,0 1-16,0-1 0,0 0 16,21-21-16,0 0 0,0 0 15,0 0-15,0 0 16,1-21-16,-1 21 0,0-21 0,0-1 15,0 1-15,-21 0 0,21 0 0,1 0 16,-1-22-16,0 22 16,-21-21-16,0 21 0,21-22 0,-21 22 15,0-21-15,21 21 0,-21 0 16,0-1-16,0 1 0,0 42 31,0 1-15,0 20-16,0-21 0,0 0 15,-21 22-15,21-1 0,0-21 0,0 21 16,0-20-16,0-1 0,0 21 16,0-21-16,21 0 0,0-21 0,-21 22 15,22-1-15,-1-21 0,0 0 0,0 0 16,0 0-16,0 0 16,1 0-16,-1 0 0,0-21 0,0-1 15,21 22-15,-20-21 0,-1 0 16,0 0-16,0 0 0,-21-22 0,21 22 15,0 0-15,-21-21 0,22 21 0,-22-22 16,0 22-16,0 0 0,21 0 16,-21 0-16,0-1 15,21 22-15,-21 22 32,0-1-32,0 0 0,0 0 0,0 0 15,0 22-15,0-22 0,0 21 0,0-21 16,0 0-16,0 1 0,0-1 15,0 0-15,0 0 0,0 0 16,21 0-16,0-21 0,0 0 0,1 0 16,-1 0-16,0 0 0,0 0 15,0 0-15,0 0 0,1-21 0,-1 21 16,0-21-16,0 0 0,0 0 16,0 0-16,1-1 0,-1-20 0,-21 21 15,0 0-15,0 0 0,0-22 0,0 22 16,0 0-16,21 0 0,-21 0 15,0-1-15,0 44 47,0-1-47,0 0 0,0 0 0,0 21 16,-21-20-16,21 20 0,-21 0 16,21 1-16,0 20 0,0-21 0,-22 1 15,22 20-15,0-20 0,-21 20 16,21-21-16,0 22 0,0-1 0,0 1 15,0-1-15,0 1 0,0-1 0,-21 1 16,21-1-16,0-20 0,-21 20 16,0-20-16,21 20 0,-21-21 0,-1 1 15,22-1-15,-21 0 0,0-20 16,0-1-16,0 0 0,0 0 16,-22 0-16,22-21 0,0 0 0,0 0 15,0 0-15,-1 0 0,1-21 0,21 0 16,-21 0-16,0-22 0,21 22 15,-21-21-15,21-22 0,0 22 0,0-21 16,0-1-16,0 1 0,21-1 16,0 1-16,0-1 0,0 1 0,1-1 15,20 1-15,0-1 0,1-21 16,-1 22-16,0-1 0,1 1 0,-1-1 16,21 1-16,-20-1 0,20 1 15,1-1-15,-22 22 0,0 0 0,1-1 16,-1 22-16,-21-21 0,0 21 15,-21 0-15,-42 21 16,21 0 0,0 21-16,0-21 0,-1 21 0,1 0 15,0 0-15,21 0 0,0 1 16,0-1-16,0 0 0,0 0 16,0 0-16,21 0 0,0 1 0,1-22 15,-1 21-15,0 0 0,0 0 16,0-21-16,0 21 0,1 0 0,-22 1 15,0-1 1,0 0-16,-22-21 16,1 21-16,0-21 0,0 0 15,0 0-15,0 0 0,-1 21 16,1-21-16,0 0 31,42 0 0</inkml:trace>
  <inkml:trace contextRef="#ctx0" brushRef="#br1" timeOffset="184247.49">5948 8954 0,'21'0'15,"-21"21"1,0 0 0,0 0-16,0 0 0,0 0 15,0 1-15,0-1 0,0 0 0,-21 0 16,0 0-16,-1 0 0,22 1 16,-21-1-16,0-21 0,21 21 0,-21 0 15,0-21-15,0 0 16</inkml:trace>
  <inkml:trace contextRef="#ctx0" brushRef="#br1" timeOffset="185587.53">6435 8255 0,'0'0'0,"21"-63"16,-21 41-16,0 44 31,0-1-31,0 0 0,0 0 16,0 21-16,0 1 0,0-22 0,0 21 15,0 1-15,0-1 0,0 0 16,0 1-16,0-1 0,0 0 0,0 1 16,0-1-16,-21-21 0,21 21 15,0-20-15,-22-1 0,22 0 0,0 0 16,0 0-16,0 0 0,-21-21 31,21-21-15,0 0-16,0 0 0,0 0 15,0 0-15,0-22 0,21 22 0,1-21 16,-22 21-16,21-22 0,21 22 16,-21-21-16,0 21 0,1-1 0,20 1 15,-21 21-15,0-21 0,0 21 0,22 0 16,-22 0-16,0 0 0,0 21 16,0 0-16,-21 1 15,0-1-15,0 0 0,0 21 16,0-21-16,0 1 0,0 20 0,0-21 15,-21 0-15,21 0 0,0 1 16,0-1-16,0 0 0,0 0 16,0 0-16,21-21 0,1 0 15,-1 0-15,0 0 0,0 0 16,0 0-16,0 0 0,22-21 16,-22 21-16,0-21 0,0 0 0,0 21 15,1-21-15,-1-1 0,0-20 16,0 21-16,-21 0 0,0 0 0,0-22 15,0 22-15,0 0 0,0 0 0,0 0 16,0-1-16,0 1 16,-21 21-16,0 0 15,42 0 17,0 0-17,0 0-15,0 0 16,22 0-16,-1 0 0,-21 0 15,0 0-15,1 0 0,-1 21 16,-21 1 0,0-1-16,0 0 0,0 0 15,0 0-15,0 0 0,0 1 16,-21-1-16,21 21 0,0-21 0,0 0 16,0 1-16,0-1 0,0 0 15,0 0 1,21-21-1,0 0-15,0 0 16,0 0-16,22 0 0,-22-21 16,0 0-16,0 0 0,21-1 0,-20 1 15,20 0-15,-21 0 0,21 0 16,-20 0-16,20-22 0,-21 22 0,0 0 16,-21 0-16,0 0 0,0-1 0,0 1 15,-21 21 1,0 0-16,0 0 15,0 0-15,-1 0 0,22 21 16,-21 1-16,0-22 0,21 21 16,0 0-16,0 0 0,0 0 15,21 0-15,0 1 16,1-22-16,-1 21 0,0 0 0,0-21 16,0 21-16,0 0 0,1-21 0,-22 21 15,21 1-15,-21-1 16,-21-21-1,-1 21 1,1-21-16,0 0 16,0 0-16,0 0 0,0 0 15</inkml:trace>
  <inkml:trace contextRef="#ctx0" brushRef="#br1" timeOffset="185812.4">8170 8848 0,'21'0'16,"-21"21"-1,22-21-15,-22 21 0,0 0 16,0 0-1,0 1-15,-22-1 16,1 0-16,0 0 0,0 0 0,0-21 16,0 21-16,-1 1 0,1-22 15,0 21-15,0-21 0,0 0 0,0 0 16</inkml:trace>
  <inkml:trace contextRef="#ctx0" brushRef="#br1" timeOffset="186803.11">8572 8424 0,'0'0'0,"0"22"32,0-1-32,0 0 15,0 0-15,0 0 16,0 0-16,0 1 0,22 20 0,-22-21 15,0 21-15,0-20 0,0-1 0,0 21 16,0-21-16,0 0 0,0 1 16,0-1-16,0 0 0,0 0 15,0-42 17,0 0-32,0 0 15,0-1-15,0-20 0,0 21 16,0 0-16,0-22 0,0 22 0,0-21 15,21 21-15,0-22 0,-21 22 16,21-21-16,0 21 0,0 0 16,22-1-16,-22 1 0,0 21 0,21 0 15,-20 0-15,-1 0 0,0 0 16,21 21-16,-42 1 0,21-22 0,1 21 16,-22 21-16,0-21 0,21 0 15,-21 1-15,0-1 0,0 0 0,0 21 16,0-21-16,0 1 0,0-1 0,0 0 15,0 0-15,-21 0 16,-1-21 0,22-21-1,0 0 1,0 0-16,0 0 16,0-1-16,0 1 0,0-21 15,22 21-15,-1 0 0,0-22 0,0 22 16,0 0-16,0 0 0,1 0 0,-1-1 15,21 22-15,-21 0 0,0 0 16,1 0-16,-1 0 0,0 0 0,0 0 16,0 22-16,0-1 0,1 0 15,-22 0-15,0 0 0,21 0 0,-21 1 16,0-1-16,0 0 0,0 21 16,0-21-16,0 1 0,0-1 0,0 0 15,0 0-15,-21 0 0,-1 0 16,22 1-16,0-44 47,0 1-32,0 0-15,0 0 0</inkml:trace>
  <inkml:trace contextRef="#ctx0" brushRef="#br1" timeOffset="187291.62">9821 8446 0,'0'0'0,"21"0"0,1 0 16,-22-22-16,21 22 0,-21-21 0,21 21 16,-21-21-16,-21 21 31,0 0-31,-1 0 0,1 0 15,0 21-15,0 0 0,-21 1 16,20-22-16,1 21 0,-21 0 16,21 0-16,0 0 0,-1 0 0,22 1 0,-21-1 15,21 0 1,0 0-16,21-21 16,1 21-16,-1-21 15,0 0-15,0 0 0,21 0 0,-20 21 16,-1-21-16,0 0 0,0 22 0,0-22 15,0 21-15,1-21 0,-22 21 16,0 0-16,0 0 16,-22 0-16,1-21 0,0 0 15,0 22-15,0-22 0,-22 0 16,22 21-16,0-21 0,-21 0 0,21 0 16,-1 0-16,-20 0 0,21 0 15,0 0-15,0 0 16,21-21-1,0-1 1,21 1-16,0 21 16,0-21-16,0 21 0,0-21 15</inkml:trace>
  <inkml:trace contextRef="#ctx0" brushRef="#br1" timeOffset="187651.08">9991 8678 0,'21'-21'16,"0"21"-16,0 0 0,0 0 16,0-21-16,1 21 0,-1-21 15,0 21-15,0-21 0,0 21 0,0-21 16,1-1-16,-1 22 0,0-21 16,0 0-16,-21 0 0,0 0 15,0 0-15,0-1 16,-21 22-16,0 0 0,0 0 15,-1 0-15,1 0 0,0 22 0,0-1 16,0-21-16,21 21 0,-21 0 16,-1 0-16,1 0 0,21 1 15,0-1-15,0 0 0,0 0 0,0 0 0,0 0 16,0 1 0,0-1-16,0 0 0,21 0 15,1-21-15,-1 0 0,0 0 16,0 0-16,0 0 0,0 0 15,1 0-15,-1 0 0,0 0 0,0 0 16,21-21-16,-20 0 0,-1 21 16</inkml:trace>
  <inkml:trace contextRef="#ctx0" brushRef="#br1" timeOffset="187903.08">10668 8467 0,'0'0'0,"0"-21"0,0-1 16,-21 22 15,0 0-31,21 22 0,-22-22 16,1 21-16,0 0 0,21 0 15,-21 0-15,0-21 0,21 21 0,-21 1 16,21-1-16,0 0 0,0 0 0,-22 0 16,22 0-16,0 1 0,0-1 15,0 0-15,22 0 16,-1-21-16,0 0 15,0 0-15,21 0 16,-20 0-16,-1-21 0,0 21 0,0 0 16,0 0-16</inkml:trace>
  <inkml:trace contextRef="#ctx0" brushRef="#br1" timeOffset="188135.55">11070 8700 0,'0'21'16,"0"0"-1,0 0-15,0 0 0,-21 0 16,21 1-16,0-1 16,-21 0-16,0 0 0,-1 0 15,1-21-15,0 21 0,21 1 0,-21-22 16,0 21-16,0-21 0,-1 0 15,1 0-15,0 0 0</inkml:trace>
  <inkml:trace contextRef="#ctx0" brushRef="#br1" timeOffset="188858.72">11578 8403 0,'0'0'0,"0"-21"16,-21 21 15,21 21-15,0 0-16,0 1 15,0-1-15,0 0 0,0 0 0,0 0 0,0 0 16,-21 1-16,21-1 0,0 0 16,-21 0-16,21 0 0,0 0 15,-22 1-15,22-1 0,-21 0 0,21 0 32,0-42-1,0 0-31,0 0 15,0-1-15,0 1 0,0 0 0,0-21 16,21 21-16,1-1 0,-22-20 16,21 21-16,0-21 0,0 20 0,0 1 15,0 0-15,1 0 0,20 0 16,-21 21-16,0 0 0,0 0 0,1 0 16,-1 0-16,0 0 0,-21 21 15,21 0-15,-21 0 0,21 0 16,-21 1-16,0-1 0,0 0 0,0 21 15,0-21-15,0 1 0,0-1 0,0 0 16,0 0-16,0 0 0,0 0 16,-21 1-16,21-1 0,0 0 15,0 0 1,0-42 15,0 0-15</inkml:trace>
  <inkml:trace contextRef="#ctx0" brushRef="#br1" timeOffset="189304.47">12298 8446 0,'0'-22'15,"-21"22"16,-1 0-31,1 0 0,0 0 0,0 0 16,0 0-16,0 0 0,-1 22 16,1-1-16,0 0 15,0 0-15,0-21 0,21 21 0,0 0 16,0 1-16,0-1 16,0 0-16,21 0 15,0-21-15,0 0 16,22 0-16,-22 21 0,0-21 0,21 21 15,-21-21-15,1 0 0,-1 0 16,0 22-16,-21-1 16,-21-21-1,0 21-15,-1-21 0,1 0 16,-21 0-16,21 21 0,0-21 0,-22 0 16,22 0-16,0 0 0,0 0 15,0 0-15,-1 0 16,44 0 31,-1 0-47,0 0 15,0-21-15,0 0 0,22 21 0</inkml:trace>
  <inkml:trace contextRef="#ctx0" brushRef="#br1" timeOffset="190132.99">12467 8594 0,'21'0'16,"0"0"-16,1 0 15,-1 0-15,0 0 16,0-21-16,0 21 0,0 0 16,1 0-16,-1-22 0,0 22 0,0-21 15,0 0-15,0 21 16,-21-21-16,22 21 0,-22-21 0,0 0 15,0-1 1,-22 22-16,1 0 16,0 0-16,0 0 0,0 22 15,0-1-15,-1-21 0,22 21 16,-21 0-16,0 0 0,21 0 0,0 1 16,0-1-16,0 0 0,0 0 15,0 0-15,0 0 0,0 1 0,0-1 16,0 0-16,21-21 0,0 21 0,1-21 15,20 0-15,-21 0 0,0 0 16,0 0-16,1 0 0,20 0 0,-21 0 16,0 0-16,0-21 0,1 21 15,-1-21-15,0 0 0,0-1 0,0 22 16,0-21-16,1 0 0,-1-21 0,0 21 16,0-1-16,0 1 15,0 0-15,1 0 0,-1-21 0,0 42 16,0-22-16,0 1 0,0 21 15,1 0-15,-22 21 32,0 1-17,0-1-15,0 0 16,0-42 62,0 0-62,0-1-16,-22 22 15,1 0 1,0 0-16,0 22 16,0-1-16,0-21 0,-1 21 0,1 0 15,0 0-15,0 0 0,0 1 0,0-1 16,21 0-16,-22 0 0,1 0 15,21 0-15,0 1 0,0-1 0,0 0 16,0 0-16,21-21 0,1 0 16,-1 0-16,21 0 15,-21 0-15,0 0 0,1 0 16,20 0-16,-21 0 0,0 0 16,0-21-16,1 21 0,-1-21 0,0 21 15,0 0-15,-21-21 0,0-1 0,21 22 16,-21-21-1</inkml:trace>
  <inkml:trace contextRef="#ctx0" brushRef="#br1" timeOffset="200036.21">14626 6752 0,'0'0'0,"-21"0"16,0 0-16,0 0 31,-1 0-15,1 0 30,42 0-14,1 0-17,-1 0-15,0 0 0,21 0 0,-21 0 16,22 0-16,-1 0 0,0 0 16,22 0-16,-22 0 0,22 0 0,-1 0 15,22 0-15,-22 0 0,1 0 16,21 0-16,-22 0 0,1 0 15,-22 0-15,21 0 0,-20 0 16,-1 0-16,-21 0 0,22 0 0,-22 0 16,0 0-16,0 0 0,0 0 15,0 0 17,-21-21 30</inkml:trace>
  <inkml:trace contextRef="#ctx0" brushRef="#br1" timeOffset="200624.05">15642 6435 0,'0'0'15,"-21"0"-15,21 21 63,0 0-48,21-21-15,0 21 16,-21 0-16,21-21 0,1 22 0,-1-22 16,0 21-16,21-21 0,-21 0 15,1 21-15,-1-21 0,21 0 0,-21 21 16,0-21-16,22 0 0,-22 0 16,0 21-16,0-21 0,0 0 0,1 0 15,-1 0-15,-21 21 0,21-21 16,-21 22-1,0-1 1,-21-21-16,0 21 16,-1-21-16,1 21 0,-21-21 0,21 21 15,0 0-15,-22 1 0,1-1 16,21 0-16,-22 0 0,1 0 0,0 0 16,-1 1-16,1-1 0,0 0 0,21 0 15,-22 0-15,1-21 0,21 21 16,-22 1-16,22-1 0,0 0 0,0-21 15,0 21-15,21 0 16,-21-21-16,-1 21 0,22 1 16,-21-22 31,0 0-32,21-22 1,0 1-1</inkml:trace>
  <inkml:trace contextRef="#ctx0" brushRef="#br1" timeOffset="202866.88">16954 6541 0,'-21'0'16,"0"0"-1,21 21 1,0 0-16,0 0 15,0 0-15,0 0 0,0 1 16,21-1-16,0-21 16,1 0-16,-22 21 0,21-21 0,0 0 15,21 0-15,-21 0 0,1 0 16,20 0-16,-21-21 0,21 21 0,1-21 16,-1 21-16,-21-22 0,22 1 15,-22 0-15,0 0 0,21 21 16,-21-21-16,-21 0 0,0-1 0,22-20 15,-22 21-15,0 0 0,0 0 16,0-1-16,0 1 0,0 0 0,-22 42 31,22 22-15,-21-22-16,0 21 16,0-21-16,21 22 0,-21-1 0,0 21 15,-1-20-15,22-1 0,0 0 16,-21 1-16,21-1 0,-21 0 0,21 1 15,0-1-15,0 0 0,0-20 16,0 20-16,0 0 0,0-21 16,0 1-16,21 20 0,-21-21 0,0 0 15,0 0-15,0 1 0,0-1 16,-21-21 0,0 0-16,0 0 15,0 0-15,-1 0 0,1 0 0,0-21 16,0-1-16,0 1 0,0 0 0,-22 0 15,22 0-15,0 0 0,0-1 16,0 22-16,21-21 0,-22 21 16,1 0-16,21 21 31,0 1-31,0-1 16,0 0-16,0 0 0,0 0 15,21 0-15,1 1 0,-1-22 0,0 0 16,21 21-16,-21-21 0,1 0 15,20 0-15,0 0 0,1 0 0,-1 0 16,-21 0-16,21-21 0,1-1 16,-22 22-16,21-21 0,-21 0 0,22 0 15,-22 0-15,21 0 0,-21-1 16,1 1-16,-1-21 0,-21 21 0,21 0 16,0-22-16,-21 22 0,0 0 0,0 0 15,0 0-15,21 21 16,-21-22-16,0 44 31,0-1-31,-21 0 0,21 21 16,-21-21-16,0 1 0,21-1 0,-21 21 15,21-21-15,0 0 0,0 1 16,0 20-16,0-21 0,0 0 0,0 0 16,21-21-16,0 22 0,0-1 15,0-21-15,0 0 0,22 0 0,-22 0 16,0 0-16,21 0 0,-20 0 15,-1 0-15,21-21 0,-21-1 0,0 1 16,1 0-16,20 0 0,-42 0 16,21 0-16,0-22 0,-21 22 15,21 0-15,-21-21 0,0 20 0,0 1 16,0 0-16,0 0 16,0 42 15,-21 0-31,0 0 0,21 22 15,0-22-15,0 0 0,0 0 0,-21 22 16,21-22-16,0 0 0,0 0 16,0 0-16,0 0 0,-21 1 15,21-1-15,0-42 47,0-1-31,0 1-16,0 0 0,0 0 0,0 0 15,0 0-15,0-22 0,21 22 16,0 0-16,0 0 0,-21 0 0,21-1 16,1 1-16,-22 0 0,21 21 15,0-21-15,0 21 0,0 0 0,0 0 16,1 0-16,-1 0 16,-21 21-1,21 0-15,-21 0 0,0 1 16,0-1-16,0 0 0,0 0 15,21 0-15,-21 22 0,0-22 0,0 0 16,0 0-16,0 0 0,0 0 16,0 1-16,0-1 0,0-42 47,0-1-32,21 1-15,-21 0 0,21 0 16,-21 0-16,22 0 0,-1-1 0,0-20 15,0 21-15,0 0 0,0 0 16,1-1-16,20-20 0,-21 42 16,0-21-16,0 0 0,1 21 0,-1 0 15,0 0-15,0 0 0,0 0 16,-21 21 0,0 0-16,0 0 0,0 0 15,0 1-15,0-1 0,0 0 0,0 0 16,0 0-16,0 22 0,0-22 15,0 0-15,0 0 0,0 0 0,0 0 16,0 1-16,0-1 16,21-21-16,1 0 0,-1 21 15,0-21-15,21 0 0,-21 0 16,1 0-16,-1 0 0,21-21 16,-21 0-16,0-1 0,22 22 0,-22-21 15,0 0-15,0-21 0,22 21 16,-22-1-16,0-20 0,-21 21 0,21-21 15,-21 20-15,21 1 0,-21-21 0,0 21 16,0 0-16,0-1 16,-21 22-16,0 0 15,0 0-15,0 22 16,-1-1-16,1 0 0,0 0 0,21 0 16,-21 22-16,21-22 0,-21 0 15,21 21-15,0-21 0,0 1 16,0 20-16,0-21 0,0 0 0,0 0 15,0 1-15,0-1 16,21-21-16,0 0 0,0 0 0,0 0 16,1 0-16,-1 0 0,21 0 15,-21 0-15,22 0 0,-22-21 0,21-1 16,-21 22-16,22-21 0,-22 0 0,0 0 16,0 0-16,0 21 0,0-21 15,-21-1-15,0 1 0,0 0 0,0 0 16,0 0-16,0 0 0</inkml:trace>
  <inkml:trace contextRef="#ctx0" brushRef="#br1" timeOffset="203108.74">18203 6583 0,'0'0'0,"-21"0"0,0 0 16,0 0-16,42 0 63,0 0-48,0 0-15,0 0 0,1 0 16</inkml:trace>
  <inkml:trace contextRef="#ctx0" brushRef="#br1" timeOffset="205678.93">20405 7197 0,'0'0'0,"-22"0"0,1 0 0,21-21 31,0-1-16,0 1-15,21 21 0,1-21 0,-22 0 16,21 0-16,0 0 16,0-1-16,0-20 0,0 21 0,1-21 0,-1-1 15,0 22-15,0-21 16,0-1-16,0 1 0,-21 0 0,0-1 16,0-20-16,0 21 0,22 20 15,-22-20-15,0 21 0,0 0 0,0 0 16,-22 42-1,1 0-15,21 0 0,-21 21 16,0 1-16,0-1 0,0 0 16,-1 22-16,1-22 0,0 22 0,21-22 15,0 0-15,0 1 0,0-1 16,0 0-16,0 1 0,0-1 0,21-21 16,0 22-16,1-22 0,-1 0 15,21 0-15,-21-21 0,22 0 16,-1 21-16,-21-21 0,21 0 0,1 0 15,-22 0-15,21-21 0,-21 0 16,22 0-16,-1 0 0,-21-1 0,22 1 16,-22-21-16,0 21 0,21-22 15,-21 1-15,1 0 0,-1-1 0,0 1 16,0-21-16,0 20 0,0 1 16,-21-22-16,22 22 0,-22 0 0,0-1 15,0 1-15,0 21 0,0 0 16,0 0-16,-22 42 15,1 0 1,0 21-16,0 1 0,21-1 16,-21 0-16,21 1 0,-21-1 0,21 21 15,-22-20-15,22-1 0,0 0 16,0 1-16,0-1 0,0 0 0,0-20 16,0 20-16,0-21 0,0 0 15,22 0-15,-1 1 0,0-1 0,-21 0 16,21-21-16,0 0 0,0 0 15,1 0-15,-1 0 0,0-21 16,0 21-16,-21-21 0,21-1 16,0 1-16,1 0 0,-1 0 0,-21 0 15,21-22-15,0 22 0,-21 0 16,21-21-16,0 21 0,-21-1 16,0 1-16,22 0 0,-1 21 15,-21-21-15,0 42 16,0 0-1,0 0-15,0 1 16,0-1-16,0 0 0,0 0 0,0 0 16,0 0-16,0 1 0,0-1 15,0 0-15,0 0 0,0 0 16,21 0-16,-21 1 16,0-1-1,21-21 1,-21-21 31,0-1-16,-21 22-15,0-21 77,0 21-77,21-21 0,0 0-16,-22 0 31,22 0-31,0-1 15,0 1-15,0 0 16,0 0-16,0 0 0,22 0 0,-1-1 16,-21 1-16,0 0 0,21 0 0,0 0 15,-21 0-15,0-1 16,21 22-16,-21-21 0,21 21 0,1 0 47,-22 21-32,0 1-15,0-1 16,0 0-16,0 0 16,0 0-16,-22 0 0,22 1 0,0-1 15,0 0-15,0 0 0,-21-21 16,21 21-16,-21 0 0,21 1 0,-21-1 16,21 0-16,0 0 0,-21 0 15,21 0-15,0 1 0,-21-22 16,21 21-16,0 0 15,0 0 1,0-42 31,0 0-31,0 0-16,21-1 0,0 1 0,-21 0 15,21-21-15,0 21 0,0-1 0,1-20 16,-1 21-16,0-21 0,0 20 15,21-20-15,-20 21 0,-1 0 16,0 0-16,0 21 0,-21-22 0,21 22 16,0 0-16,1 0 15,-1 0 1,-21 22-16,0-1 0,0 0 0,0 0 16,0 0-16,0 0 0,0 1 15,0-1-15,0 0 0,0 0 0,0 0 16,0 0-16,0 1 0,0-1 0,0 0 15,0 0-15,0 0 16,21-21-16,-21 21 0,21-21 0,0 0 16,0 0-1,1 0-15,-1 0 0,0 0 16,0 0-16,0-21 16,0 21-16,1-21 0,-1 0 0,0 0 15,-21 0-15,21-1 0,0 1 16,0 0-16,-21-21 0,0 21 0,22-1 15,-22-20-15,21 21 0,-21 0 0,0 0 16,0-1-16,0 44 31,0-1-31,0 0 16,0 0-16,0 0 0,-21 22 16,21-22-16,0 0 15,0 0-15,0 0 0,0 0 0,0 1 16,0-1-16,0 0 15,21 0-15,0 0 0,0-21 16,0 0-16,0 0 0,1 0 0,20 0 16,-21 0-16,0 0 0,0 0 15,22 0-15,-22 0 0,0-21 0,0 21 16,22-21-16,-22 0 0,0 0 16,0-1-16,0-20 0,0 21 0,1-21 15,20 20-15,-21-20 0,0 0 16,0-1-16,1 1 0,-1-21 15,0 20-15,-21 1 0,21 0 16,-21-1-16,21 1 0,-21 21 0,0-22 16,0 22-16,0 0 0,-21 21 31,0 0-31,0 21 0,21 22 16,-21-22-16,-1 21 0,1 0 0,0 1 15,0-1-15,21-21 0,-21 22 16,0-1-16,21 0 0,0 1 0,0-1 15,-22-21-15,22 21 0,0-20 0,0 20 16,0-21-16,0 0 0,0 0 16,0 1-16,0-1 0,22-21 0,-22 21 15,21-21-15,0 0 16,0 21-16,0-21 0,0 0 0,1 0 16,-1 0-16,0 0 0,0 0 15,0 0-15,0 0 0,1 0 0,-1-21 16,0 21-16,0-21 0,0 21 15,-21-21-15,21 21 0,-21-22 0,22 22 16,-22-21-16,21 0 0,-21 0 16,21 21-16,-21-21 15,0 0-15,0-1 0</inkml:trace>
  <inkml:trace contextRef="#ctx0" brushRef="#br1" timeOffset="205926.83">22818 6710 0,'0'0'0,"0"-21"15,21 21 1,0 0-16,0-21 0,0 21 0,0 0 16,1 0-16,20-22 0,-21 22 15,0 0-15,22 0 0,-22-21 0,0 21 16,0 0-16,0 0 0,0-21 0,1 21 15,-1 0-15,0 0 16,-21-21-16,0 0 31,-21 21-31</inkml:trace>
  <inkml:trace contextRef="#ctx0" brushRef="#br1" timeOffset="206130.74">22542 6519 0,'0'0'0,"0"22"31,-21-22 16</inkml:trace>
  <inkml:trace contextRef="#ctx0" brushRef="#br1" timeOffset="207727.8">25146 6223 0,'0'0'0,"21"-21"0,-21 0 15,0 0-15,-21 21 47,21 21-47,-21 0 16,21 0-16,-21 21 0,-1-20 15,22 20-15,0-21 0,-21 21 16,21 1-16,-21-1 0,0 0 0,21 1 16,0-1-16,0 0 0,-21 1 15,21-1-15,-21-21 0,21 22 0,-22-22 16,22 0-16,0 21 0,0-21 15,0 1-15,-21-1 0,21 0 16,-21-21 0,21-21 15,0 0-31,0-1 16,0 1-16,0 0 0,0 0 15,21 0-15,0 0 0,1-1 16,-1 1-16,0 0 0,0 0 0,0 21 15,0-21-15,1 21 0,-1 0 16,0 0-16,0 0 0,0 0 0,0 0 16,1 0-16,-1 0 15,0 21-15,0-21 0,0 21 0,0 0 16,-21 0-16,0 1 0,0-1 16,0 0-16,0 0 0,0 0 15,0 0-15,0 1 0,-21-1 16,0-21-16,0 21 0,0-21 0,-22 0 15,22 21-15,0-21 0,0 0 16,-21 0-16,20 0 0,1 0 16,0 0-16,0 0 0,0 0 15,42 0 32,0 0-47,0 0 16,0 0-16,1 0 0,-1 0 15,0 0-15,0 0 0,0 0 0,0 0 16,1 0-16,20 0 0,-21 0 16,0 0-16,0 0 0,1 0 0,20-21 15,-21 21-15,0-21 0,0 21 16,1-21-16,-1-1 0,0 1 16,0 21-16,0-21 0,-21-21 0,21 21 15,1-1-15,-1 1 0,-21 0 16,0 0-16,21 21 0,-21-21 0,0 42 31,0 0-15,-21 0-16,0 0 15,21 1-15,0-1 0,0 0 0,0 0 16,0 0-16,0 0 16,0 1-16,0-1 15,21-21-15,0 0 0,0 0 16,0 21-16,22-21 0,-22 0 0,0 0 15,21 0-15,-21 0 0,22 0 0,-22 0 16,21-21-16,-21 21 0,1-21 16,-1 21-16,0-22 0,0 1 0,0 21 15,0-21-15,1 0 0,-22 0 16,0 0-16,0-1 0,21 1 0,-21 0 16,21 0-16,-21 0 15,0 42 1,0 0-1,0 0-15,0 0 16,0 22-16,0-22 0,-21 0 16,21 21-16,-21-20 0,21 20 0,0-21 15,-22 21-15,22 1 0,0-1 16,0 0-16,-21 1 0,0-1 0,21 22 16,-21-22-16,21 0 0,-21 22 15,0-22-15,-1 0 0,1 1 0,0-1 16,0 22-16,0-43 0,0 21 15,-1 0-15,1-20 0,0 20 0,0-21 16,0 0-16,21 22 0,-21-43 0,21 21 16,0 0-16,0-42 47,0 0-47,0-1 0,-22 1 15,22-21-15,0 21 0,0-22 0,0 1 16,0 0-16,0-1 0,0-20 15,0-1-15,0 22 0,0-21 0,0-1 16,22 1-16,-1-1 0,0 22 16,21-1-16,-21 1 0,1 0 0,20 21 15,-21-1-15,0-20 0,22 42 16,-22-21-16,0 0 0,21 0 0,-21 21 16,22 0-16,-22-22 0,0 22 15,0 0-15,0 0 0</inkml:trace>
  <inkml:trace contextRef="#ctx0" brushRef="#br1" timeOffset="209627.32">16531 8573 0,'-21'-22'16,"21"1"-1,0 0-15,0 0 16,0 0-16,0 0 16,0-1-16,-21 1 15,0 0-15,-1 0 0,1 0 16,0 0-16,-21 21 0,21 0 0,-22 0 16,1 0-16,0 0 0,-1 21 15,1-21-15,0 21 0,-1 21 0,1-21 16,0 1-16,20 20 0,1-21 15,0 21-15,0 1 0,21-22 0,0 21 16,0-21-16,0 1 0,0 20 16,21-21-16,0 0 0,0-21 0,1 21 15,-1-21-15,21 0 0,-21 0 16,22 0-16,-22 0 0,21 0 16,0-21-16,1 0 0,-1 0 0,0 0 15,22 0-15,-22-1 0,1 1 16,-1 0-16,0-21 0,1 21 0,-1-22 15,-21 1-15,21 0 0,-20-1 16,-1 1-16,21 0 0,-42-1 0,21-20 16,-21 20-16,21-20 0,-21 21 15,0-1-15,0 1 0,0 21 0,0-22 16,0 22-16,0 0 16,-21 21-16,0 0 0,0 0 15,0 21-15,21 0 0,-21 1 16,-1-1-16,22 21 0,0 0 15,-21 1-15,0 20 0,21-20 0,0-1 16,0 21-16,0-20 0,0-1 16,0 0-16,0 1 0,0-1 0,0-21 15,0 22-15,21-22 0,0 0 0,1 0 16,-1 0-16,0 0 0,0-21 16,21 0-16,-20 0 0,20 0 0,-21 0 15,21 0-15,1 0 0,-1 0 16,0 0-16,1-21 0,-1 0 0,0 0 15,1 0-15,-22 0 0,21-1 16,-21 1-16,1 0 0,-1-21 16,-21 21-16,0-1 0,0-20 0,0 21 15,0 0-15,0 0 16,-21 21-16,-1 0 0,1 0 16,0 21-16,0-21 0,-21 21 15,20 0-15,1 0 0,0 22 0,0-22 16,0 0-16,21 21 0,0-21 0,-21 1 15,21 20-15,0-21 0,0 0 16,0 0-16,0 1 0,21-1 0,0 0 16,0-21-16,0 21 0,22-21 15,-22 0-15,21 0 0,0 0 0,1 0 16,-1-21-16,22 0 16,-22 21-16,0-21 0,1-1 0,-1 1 15,-21 0-15,21 0 0,-20-21 0,20 20 16,-21 1-16,0-21 0,0 0 15,1-1-15,-1 1 0,-21 0 0,0 20 16,21-20-16,-21 0 0,21 21 16,-21-22-16,0 22 0,21 0 15,-21 42 17,0 0-32,0 0 0,-21 22 15,21-22-15,-21 21 0,21 1 0,-21-1 16,0 0-16,-1 1 0,22-1 15,-21 0-15,0 22 0,0-22 16,0 22-16,21-1 0,-21 1 0,-1-1 16,1 1-16,0-22 0,0 21 0,0 1 15,21-22-15,-21 22 0,-1-1 16,1-20-16,21-1 0,0 21 0,-21-20 16,21-1-16,0 22 0,0-22 15,0 0-15,0 1 0,0-22 0,0 21 16,0-21-16,21 0 0,0 1 0,1-1 15,-1-21-15,0 0 0,0 0 16,21 0-16,-20 0 0,20-21 0,-21-1 16,21 1-16,-20-21 0,20 21 15,-21-22-15,0 1 0,0 0 16,1-1-16,-22 1 0,21 0 0,-21-1 16,0-20-16,0-1 0,-21 22 0,-1-21 15,22-1-15,-42 1 0,21 20 16,0-20-16,-22 20 0,22 22 0,0-21 15,-21 21-15,21 21 0,-22-21 16,22 21-16,0-22 0,0 22 16,0 0-16,-1 0 0,44 0 31,-1 0-31,0 0 16,0 0-16,0 0 0,0-21 15,1 21-15,20-21 0,-21 21 0,0-21 16,0 21-16,1-21 0,20 21 15,-21-21-15,0 21 0</inkml:trace>
  <inkml:trace contextRef="#ctx0" brushRef="#br1" timeOffset="211087.01">18330 8446 0,'0'0'0,"0"-22"0,0 1 0,0 0 0,0 0 16,-21 21-1,0 0-15,0 0 0,0 0 0,-1 0 16,1 21-16,0 0 0,-21 0 16,21 1-16,-1-1 0,1 0 0,0 0 15,0 21-15,21-20 0,-21-1 16,21 0-16,0 0 0,0 0 0,0 0 16,0 1-16,21-1 0,0-21 15,0 0-15,0 0 16,1 0-16,-1 0 0,0 0 0,0 0 15,0 0-15,0 0 16,1-21-16,-1-1 0,0 22 0,0-21 16,0 0-16,0 0 0,1 0 0,-22 0 15,0-1-15,21 1 0,-21 0 16,21 21-16,-21-21 0,0 0 0,0 42 31,-21 0-15,0 0-16,21 0 0,0 1 15,0-1-15,-22-21 0,22 21 0,0 0 16,0 0-16,0 0 0,0 1 0,0-1 16,0 0-16,22-21 15,-1 0-15,-21 21 0,21-21 16,0 0-16,0 0 0,0 0 16,22 0-16,-22 0 0,0-21 0,0 21 15,0-21-15,1 0 0,20-1 0,-21 22 16,0-21-16,0 0 0,-21-21 15,22 21-15,-1-1 0,0 1 0,-21 0 16,0 0-16,0 0 0,21 0 16,-21-1-16,0 44 31,0-1-31,-21 0 16,21 0-16,0 0 0,0 0 15,-21 1-15,21-1 0,0 0 16,0 0-16,0 0 0,0 0 0,0 1 15,0-1-15,21 0 16,0-21 0,0 0-16,0 0 0,1 0 0,-1 0 15,0 0-15,0-21 0,0 21 16,0-21-16,22-1 0,-22 1 0,0 0 16,0 0-16,0 0 0,-21 0 15,22-1-15,-1 1 0,-21 0 0,21-21 16,-21 21-16,0-1 0,0 1 15,0 42 17,0 1-17,-21-22-15,21 21 0,-21 0 0,21 0 16,-22 0-16,22 0 0,0 1 0,0-1 16,0 0-16,0 0 0,0 0 15,22-21-15,-1 21 16,0-21-16,0 0 0,21 0 15,-20 0-15,-1 0 0,0 0 0,21 0 16,-21-21-16,1 21 0,20-21 0,-21 0 16,0 0-16,0 0 15,1-1-15,20-20 0,-21 21 0,0-21 16,0 20-16,-21-20 0,22 0 16,-1-1-16,-21 1 0,21 0 0,-21-1 15,21 22-15,-21-21 0,0 21 0,0 0 16,21-1-16,-21 1 0,0 0 15,-21 21 1,0 21-16,21 0 0,-21 1 16,0-1-16,-1 21 0,1 0 0,0-20 15,0 20-15,21 0 0,0 1 16,-21-22-16,21 21 0,0 0 0,0-20 16,0-1-16,0 21 0,0-21 15,0 0-15,0 1 0,21-1 16,0 0-16,21 0 15,-20-21-15,-1 0 0,21 0 16,-21 0-16,0 0 0,1 0 0,-1 0 16,0-21-16,0 0 0,0 0 0,0-1 15,1 1-15,-1 0 0,0-21 16,-21 21-16,21-22 0,0 1 0,0 21 16,-21-22-16,0 1 0,22 0 15,-1-1-15,-21 1 0,0 0 0,21-1 16,-21 22-16,21 0 0,-21 0 15,0 0-15,0 0 0,0 42 32,0 0-32,0 0 0,-21 21 15,0 1-15,21-1 0,-21 0 0,-1 1 16,22 20-16,0-20 0,-21-1 16,21 0-16,-21 1 0,21-1 0,0-21 15,0 0-15,0 22 0,0-22 16,0 0-16,0 0 0,0 0 15,21-21-15,0 0 16,1 0-16,-1 0 16,0 0-16,0 0 0,0 0 0,0-21 15,1 21-15,-1-21 16,0 0-16,0 0 0,0-1 16,0 1-16,-21 0 0,0 0 15</inkml:trace>
  <inkml:trace contextRef="#ctx0" brushRef="#br1" timeOffset="211295.89">19812 8361 0,'0'-21'0,"21"21"0,0 0 15,0 0-15,1 0 0,-1 0 16,0 0-16,0 0 0,21-21 15,-20 21-15,-1 0 0,0 0 16,0 0-16,0 0 0,-21-22 16,21 1-16,1 21 0,-22-21 15,21 21-15</inkml:trace>
  <inkml:trace contextRef="#ctx0" brushRef="#br1" timeOffset="212043.43">21421 8065 0,'0'0'0,"21"0"0,0 21 0,0-21 16,21 0-16,-20 0 0,-1 0 0,0 0 16,21 0-16,-21-21 0,1 21 15,20-22-15,-21 22 0,0-21 0,0 0 16,1 0-16,-1 0 16,-21 0-16,0-1 0,0 1 0,0 0 15,0 0-15,-21 21 16,-22 0-16,22 0 0,-21 0 0,21 0 15,-22 0-15,1 0 0,0 0 0,20 0 16,-20 21-16,0 0 0,21-21 16,-1 21-16,1 1 0,0-1 0,21 0 15,0 0-15,0 0 0,0 22 16,0-22-16,0 0 0,21 0 0,0 0 16,1 0-16,-1 1 0,0-1 15,21 0-15,-21 0 0,22 0 0,-22-21 16,0 21-16,21 1 0,-20-1 0,-22 0 15,0 0-15,21 0 0,-21 0 16,-21 1-16,-1-22 16,1 0-16,0 0 15,-21 0-15,21 0 0,-22 0 0,1 0 16,21 0-16,0 0 0,-22 0 0,22 0 16,0 0-16,0 0 0,0 0 15,-1-22-15,1 22 0,21-21 16,0 0-1,0 0-15,0 0 16,21 0 0,1 21-1</inkml:trace>
  <inkml:trace contextRef="#ctx0" brushRef="#br1" timeOffset="212386.99">21950 7895 0,'0'21'47,"-21"-21"-47,-1 22 0,22 20 0,-21-21 16,0 0-16,0 22 15,21-1-15,-21 0 0,0 1 0,21-22 16,0 21-16,-22 0 0,22-20 0,0-1 15,0 21-15,0-21 0,0 0 16,0 1-16,0-1 0,22-21 16,-1 0-16,0 0 0,0 21 15,21-21-15,-20 0 0,-1 0 16,0 0-16,0-21 0,0 21 0,0-21 16,1 21-16,-1-22 0,0 1 15,0 0-15,-21 0 16,0 0-16,0 0 15,0-1 1,0 1-16</inkml:trace>
  <inkml:trace contextRef="#ctx0" brushRef="#br1" timeOffset="212571.89">21886 8234 0,'21'0'31,"1"0"-31,-1 0 0,0 0 16,0 0-16,0 0 16,0-21-16,1 21 0,-1-21 15,-21-1-15,0 1 16,0 0-16,0 0 16</inkml:trace>
  <inkml:trace contextRef="#ctx0" brushRef="#br1" timeOffset="212742.79">22013 7980 0,'21'0'15,"1"0"1,-1 0-16,0 0 0,0-21 16,0 21-16,0 0 15,1 0-15,-1 0 0,0 0 16,0 0-16,0 0 0,0 0 15</inkml:trace>
  <inkml:trace contextRef="#ctx0" brushRef="#br1" timeOffset="213095.59">22691 7980 0,'0'-21'15,"0"0"-15,0-1 0,-22 1 16,1 21 0,0 0-16,0 0 15,0 0-15,0 21 0,-1-21 16,1 22-16,0 20 0,-21-21 0,21 0 16,-1 22-16,1-22 0,0 21 15,21-21-15,0 22 0,-21-22 0,21 0 16,0 21-16,0-21 0,0 1 15,0-1-15,0 0 0,0 0 16,21-21-16,0 0 0,0 21 16,1-21-16,20 0 0,-21 0 0,21 0 15,-20 0-15,-1 0 0,21 0 16,-21-21-16,22 21 0,-22-21 16,0 0-16,21 21 0,-21-21 0,1-1 15,-1 1-15,21 0 0</inkml:trace>
  <inkml:trace contextRef="#ctx0" brushRef="#br1" timeOffset="213483.32">23008 7916 0,'0'0'0,"-21"0"31,0 22-31,0-1 0,21 0 16,-22 0-16,1 0 0,0 22 15,0-22-15,0 0 0,21 21 0,0-21 16,-21 22-16,21-22 0,0 0 15,0 0-15,0 0 0,0 1 16,0-1-16,0 0 0,21-21 16,0 0-16,0 0 15,0 0-15,0 0 0,1 0 0,-1 0 16,0 0-16,0 0 0,21-21 16,-42 0-16,22-1 0,-1 1 0,0 0 15,0 0-15,-21-21 0,0 20 0,21-20 16,-21 21-16,0-21 15,0 20-15,0-20 0,0 21 0,0 0 0,0 0 16,-21 21-16,0 0 16,0-22-16,0 22 0,-1 0 15,1 0-15,0 0 0,0 22 16,0-1-16,21 0 0,-21-21 16,21 21-16,0 0 0,21 0 31,0-21-31</inkml:trace>
  <inkml:trace contextRef="#ctx0" brushRef="#br1" timeOffset="213754.17">23410 7916 0,'-21'0'15,"21"22"-15,-21-1 0,21 21 16,0-21-16,-21 22 0,0-1 0,21-21 16,-22 21-16,22-20 0,-21 20 0,21-21 15,0 21-15,0-20 0,0-1 16,0 0-16,0 0 0,0 0 16,0 0-16,-21-21 15,21-21 16</inkml:trace>
  <inkml:trace contextRef="#ctx0" brushRef="#br1" timeOffset="214027.15">23389 7938 0,'0'0'16,"21"0"-1,0 21-15,-21 0 0,22 0 16,-1 0-16,0 0 16,-21 1-16,21-1 0,0 0 0,-21 0 15,21 0-15,1 22 0,-22-22 0,21 0 16,0 0-16,-21 0 0,21-21 16,0 21-16,-21 1 0,21-22 15,-21 21-15,22-21 16,-1 0-1,0-21 1,-21-1-16,0 1 16</inkml:trace>
  <inkml:trace contextRef="#ctx0" brushRef="#br1" timeOffset="214259.02">23834 7853 0,'-22'21'31,"1"0"-15,21 22-16,0-22 0,-21 0 0,0 21 16,21-21-16,-21 1 0,21 20 15,0-21-15,0 0 0,0 0 0,0 1 16,0-1-16,0 0 0,0 0 16,0 0-16,0 0 15,21-21 1,0 0-16,0 0 15,0 0-15,1 0 0</inkml:trace>
  <inkml:trace contextRef="#ctx0" brushRef="#br1" timeOffset="214546.86">24130 7832 0,'42'0'15,"-42"21"1,0 0-16,0 0 16,0 22-16,0-22 0,0 21 0,0-21 15,0 22-15,0-1 0,0-21 16,0 21-16,-21-20 0,21 20 0,0-21 16,0 0-16,-21 0 0,21 1 0,0-1 15,0 0 1,0-42 15,0 0-15,0-1-16,0 1 0,0 0 15</inkml:trace>
  <inkml:trace contextRef="#ctx0" brushRef="#br1" timeOffset="-214593.07">24130 7811 0,'21'-22'31,"0"22"-31,22 0 0,-22 0 0,0 0 16,21 0-16,-21 0 0,1 0 16,20 0-16,-21 22 0,0-22 0,0 21 15,1 0-15,-1 0 0,0 0 16,-21 0-16,0 1 0,0 20 15,0-21-15,0 21 0,0-20 0,0 20 16,0-21-16,0 0 0,0 22 16,0-22-16,0 0 0,-21 0 0,0 0 15,-1-21-15,22 21 0,-21 1 0,-21-22 16,21 0-16,0 21 0,-1-21 16,-20 0-16,21 0 0,0 0 0,0 0 15,-1 0-15,1 0 0,0 0 16,0 0-16,21-21 31,0-1-31,21 22 0,0-21 16,0 0-16</inkml:trace>
  <inkml:trace contextRef="#ctx0" brushRef="#br1" timeOffset="-214109.03">25061 7811 0,'0'0'0,"21"-22"0,-21 1 15,-21 0 1,0 21-16,0 0 16,0 0-16,0 0 0,-1 0 15,1 21-15,0 0 0,0-21 16,0 22-16,0-1 0,-1 0 0,1 0 15,21 0-15,-21 0 0,21 1 16,0-1-16,0 0 0,0 0 16,21-21-16,0 21 0,1 0 15,-1-21-15,0 22 0,0-22 0,0 0 16,22 21-16,-22-21 0,0 0 0,0 21 16,0-21-16,0 0 15,1 0-15,-22 21 0,0 0 16,0 0-1,-22-21-15,1 22 16,0-22-16,0 21 0,0-21 0,0 21 16,-22-21-16,22 0 0,-21 21 15,21-21-15,-1 0 0,1 0 0,-21 21 16,21-21-16,0 0 0,-1 0 16,1 0-16,0 0 15</inkml:trace>
  <inkml:trace contextRef="#ctx0" brushRef="#br1" timeOffset="-185772.6">698 11049 0,'-21'0'62,"0"0"-46,0 0-16,0 0 0,0 0 16,-1 0-16,1 0 15,0 0-15,0 0 0,0 0 16,0 0-16,-1 0 0,1 0 16,0 0-16,0 0 0,0 0 0,0 0 15,-1 0-15,1 0 0,0 0 0,0 0 16,0 0-1,0 0-15,-1 0 16,44 0 47,-1 0-48,0 0-15,0 0 16,21 0-16,-20 0 0,20 0 0,0 0 15,1 0-15,-1 0 0,0 0 0,22 0 16,-22 0-16,0 0 0,22-21 16,-22 21-16,1 0 0,20 0 15,-21 0-15,1 0 0,-1-21 0,22 21 16,-22 0-16,0 0 0,22 0 0,-22 0 16,0 0-16,-20 0 0,20-21 15,0 21-15,-21 0 0,1 0 0,-1 0 16,0 0-16,0 0 15,-21-22 1,-21 22 15,0 0-15,0 0 0,-1 0-16,22-21 15,-21 21-15</inkml:trace>
  <inkml:trace contextRef="#ctx0" brushRef="#br1" timeOffset="-185054.01">1312 10753 0,'0'-21'0,"0"-1"16,-21 22-16,21-21 0,-21 21 15,21 21 48,21 1-47,0-22-16,-21 21 0,21-21 0,1 21 15,-1-21-15,21 21 0,-21 0 16,0-21-16,22 0 0,-22 0 0,21 21 15,-21-21-15,22 22 0,-22-22 0,21 0 16,-21 0-16,22 0 0,-22 0 16,0 0-16,0 0 0,0 0 0,1 0 15,-22 21 1,0 0 15,0 0-31,-22-21 0,1 21 16,0-21-16,-21 21 0,21 1 0,-22-1 15,22-21-15,-21 21 0,-1 0 16,1 21-16,0-20 0,-1-1 0,1 21 16,0-21-16,-1 22 0,1-22 0,21 21 15,-21-21-15,-1 0 0,22 1 16,0-1-16,0 0 0,0 0 0,21 0 16,-22-21-1,44 0 16,-1-21-31,0 0 16,21 0-16,-21 0 0,22-1 0,-22 1 16,21 0-16,1-21 0,-22 21 0,21-22 15,0 22-15,1-21 0,-1 21 16,-21-1-16,22-20 0,-22 21 0,21 21 16,-21-21-16,0 0 0,1 21 0,-1 0 15,-21-22-15,21 22 16,-21 22 46,21-22-46,0 0-16</inkml:trace>
  <inkml:trace contextRef="#ctx0" brushRef="#br1" timeOffset="-181715.23">3175 11197 0,'0'21'0,"-21"-21"15,21-21 32,0 0-47,21 0 16,0 21-16,-21-21 0,21 0 0,0-1 16,1 1-16,-1 0 0,0 0 0,0-21 15,0 20-15,0 1 0,1-21 0,-1 21 16,0-22-16,0 22 0,-21-21 15,21 0-15,-21 20 0,0-20 16,0 21-16,0-21 0,0 20 0,0 1 16,-21 0-16,0 21 0,21-21 15,-21 21-15,0 0 16,-1 0-16,1 21 16,0 0-16,21 22 0,-21-22 15,21 21-15,-21 0 0,21-20 0,0 20 16,0 0-16,0 1 0,0-22 0,0 21 15,0-21-15,0 22 0,0-22 16,0 0-16,21 0 0,0 0 0,0 0 16,0 1-16,1-1 0,-1-21 0,0 0 15,21 0-15,-21 0 0,1 0 0,20 0 16,0 0-16,-21 0 16,22-21-16,-1-1 0,-21 22 0,22-21 15,-22 0-15,0 0 0,21 0 0,-21-22 16,1 22-16,-1 0 0,0-21 15,0-1-15,0 22 0,-21-21 0,21 0 16,-21-22-16,22 22 0,-22-1 0,0 1 16,0 0-16,0-1 0,21 1 0,-21 0 15,0 21-15,21-1 0,-21 1 16,0 0-16,0 0 16,0 42-1,0 0-15,0 0 16,-21 1-16,21 20 15,-21 0-15,21 1 0,-22-1 0,22 0 16,0 1-16,0-1 0,0 0 0,0 1 16,0-22-16,0 21 0,0 0 15,0 1-15,0-22 0,0 0 0,0 21 16,22-20-16,-1-1 0,0 0 0,0 0 16,0-21-16,0 0 0,1 0 15,-1 0-15,21 0 16,-21 0-16,0 0 0,22 0 0,-22 0 15,21 0-15,-21-21 0,22 0 0,-1 0 16,-21-1-16,0 1 0,22 0 0,-22 0 0,0 0 16,0-22-16,0 22 15,-21 0-15,0-21 0,0 21 0,0-1 16,0 1-16,0 0 0,0 0 0,0 0 16,-21 21-16,0 0 0,0 0 15,0 0-15,0 0 16,-1 0-16,22 21 0,-21 0 0,0-21 15,21 21-15,-21 0 0,21 1 0,0-1 16,0 21-16,0-21 0,0 0 16,0 1-16,0-1 15,21 0-15,0 0 0,0 0 0,1 0 16,-1-21-16,0 0 0,0 0 16,21 0-16,-20 0 0,-1 0 15,21 0-15,-21 0 0,22 0 0,-22 0 16,21-21-16,-21 0 0,22 21 0,-22-21 15,0 0-15,0 0 0,-21-1 0,21 1 16,-21 0-16,0 0 0,21 0 16,-21 0-16,0-1 0,0 1 0,0 0 15,0 0-15,0 42 32,0 0-17,0 0-15,0 1 0,0-1 16,0 0-16,0 0 0,0 0 0,0 0 15,0 1-15,0-1 0,0 0 0,0 0 16,0 0-16,0 0 16,0 1-16,0-44 47,0 1-32,0 0-15,0 0 0,0 0 16,0 0-16,0-22 0,22 22 0,-22 0 15,21-21-15,0 20 0,0 1 16,-21 0-16,21 0 0,0 0 16,1 0-16,-1 21 0,0 0 0,0 0 15,0 0-15,0 0 0,1 0 16,-1 21-16,0 0 0,0 0 0,0 0 16,0 0-16,-21 1 0,22-1 15,-22 0-15,21 0 0,-21 0 0,0 22 16,0-22-16,0 0 0,0 0 15,0 0-15,0 0 0,0-42 63,0 0-63,0 0 16,0 0-16,0 0 0,21-1 15,0 1-15,-21-21 0,21 21 0,0 0 16,1-22-16,-1 22 0,0 0 0,0 0 15,0 0-15,0-1 0,1 22 0,-1 0 16,0 0-16,0 0 0,0 22 16,-21-1-16,0 0 15,21 0-15,-21 0 0,0 0 0,0 1 16,0-1-16,0 21 0,0-21 16,0 0-16,0 1 0,0-1 0,0 0 15,0 0-15,22 0 0,-1-21 0,-21 21 16,21 1-16,0-22 0,0 0 15,22 21-15,-22-21 0,0 0 0,21 0 16,-21 0-16,22 0 0,-22 0 16,21 0-16,-21-21 0,22-1 0,-22 22 15,42-42-15,-41 21 0,-1 0 16,0 0-16,0-1 0,0 1 0,-21-21 16,0 21-16,0-22 0,0 22 15,0 0-15,0 0 0,0 0 0,0 0 16,-21 21-16,0 0 0,0 0 15,0 0-15,-1 0 0,1 0 0,0 21 16,0 0-16,21 21 16,-21-21-16,21 1 0,0-1 15,0 0-15,0 21 0,0-21 0,0 1 16,0-1-16,0 0 0,21-21 0,0 21 16,0 0-16,0-21 0,1 0 0,-1 21 15,0-21-15,21 0 0,-21 0 16,1 0-16,20 0 0,-21 0 0,0 0 15,22 0-15,-22-21 0,0 0 0,21 21 16,-21-21-16,1 0 0,20-22 16,-21 22-16,0-21 15,-21 21-15,0 0 0,0-22 0,0 22 16,0-21-16,0 21 0,0-1 0,0 1 16,0 0-16,0 42 31,0 0-31,0 1 0,0-1 0,0 0 15,-21 0-15,21 0 0,0 0 0,-21 22 16,21-22-16,0 0 0,0 0 0,-21 0 16,21 1-16,0-1 0,0 0 15,0 0-15,0 0 0,0-42 63,0 0-63,0 0 15,0 0-15,0-1 0,21 1 0,-21-21 16,21 21-16,0 0 0,22-22 0,-22 22 16,0-21-16,21 21 0,1-1 0,-22 1 15,127 0 1,-127 21 0,0 0-16,0 0 0,1 21 0,-22 0 0,0 1 15,0-1-15,0 0 0,0 21 0,0-21 16,0 1-16,0-1 15,0 0-15,0 21 0,0-21 0,0 1 16,21-1-16,-21 0 0,21-21 16,-21 21-16,21-21 0,0 0 0,0 0 15,1 0-15,-1 0 16,0 0-16,0 0 0,0 0 16,0-21-16,1 21 0,-1-21 0,0 0 15,0-1-15,0 1 0,0-21 0,1 21 16,-22-22-16,21 1 0,0 0 0,0-1 15,-21 1-15,0-21 0,21 20 16,-21-20-16,21 20 0,-21 1 0,0 0 16,22 21-16,-22-22 0,0 22 0,0 0 15,0 0-15,-22 21 32,1 21-32,21 0 0,-21 0 15,0 0-15,21 22 0,0-1 0,0-21 16,-21 43-16,21-22 0,0 0 0,0 1 15,0-1-15,0 0 0,0 1 16,0-1-16,0-21 0,0 22 0,0-22 16,0 0-16,0 0 0,0 0 0,0 0 15,0 1-15,21-1 0,0-21 32,0 0-32,0 0 0,1 0 15,-1 0-15,0 0 16,0 0-16,-21-21 0,21-1 0,0 22 15,1-21-15,-22 0 0,0 0 0,21 0 16,-21 0-16,21-1 0,-21 1 16,0 0-16</inkml:trace>
  <inkml:trace contextRef="#ctx0" brushRef="#br1" timeOffset="-181476.25">7324 10478 0,'0'0'0,"21"0"16,0 0 0,21 0-16,-21 0 0,1 0 0,20 0 15,0 0-15,-21-22 0,22 22 16,-1-21-16,-21 21 0,22 0 0,-22-21 16,21 0-16,-21 21 0,0 0 0,1 0 15,-1-21-15,0 21 0,0 0 16,-21-21-1,-21 21 1</inkml:trace>
  <inkml:trace contextRef="#ctx0" brushRef="#br1" timeOffset="-179860.94">9080 10393 0,'0'0'0,"22"0"0,-22-21 16,0 0-16,0-1 0,0 1 16,0 42 15,0 1-31,0-1 16,0 21-16,0-21 0,0 22 15,0-22-15,0 21 0,0 0 0,0 1 16,0-22-16,0 21 0,0-21 0,0 22 15,0-22-15,0 0 0,0 0 0,0 0 16,0 1-16,0-1 0,0 0 16,0 0-1,-22-42 17,22 0-32,0 0 15,0-1-15,0 1 0,0 0 16,0-21-16,0 21 0,0-1 0,0-20 15,22 21-15,-1 0 0,0-22 0,0 22 16,-21-21-16,21 21 0,0-22 16,1 22-16,-1 0 0,0-21 0,0 21 15,21-1-15,-20 1 0,-1 21 16,0-21-16,0 21 0,0 0 0,0 0 0,1 0 16,-1 0-16,0 0 15,0 21-15,-21 0 0,0 1 0,0 20 0,0-21 16,0 21-16,0-20 0,0 20 15,0 0-15,0-21 0,0 22 0,0-22 16,0 21-16,0-21 0,0 1 16,0-1-16,0 0 0,0 0 0,0 0 15,21 0 1,0-21-16,1 0 0,-1 0 16,0 0-16,0 0 0,0-21 15,22 0-15,-22 21 0,0-21 16,0 0-16,0 0 0,0-1 15,1-20-15,-1 21 0,21 0 0,-21-22 16,0 22-16,1-21 0,-1 21 0,-21 0 16,21-1-16,-21 1 0,21 0 15,-21 0-15,0 0 16,0 42 0,-21 0-1,0 0-15,0 22 16,21-22-16,0 0 0,0 0 0,-22 21 15,22-20-15,0-1 0,0 21 0,0-21 16,-21 0-16,21 1 0,0-1 0,0 0 16,0 0-16,21-21 15,-21 21-15,22-21 0,-1 0 16,0 0-16,0 0 16,0 0-16,0 0 0,22-21 0,-22 21 15,0-21-15,0 0 0,0 0 16,22-1-16,-22 1 0,-21-21 15,21 21-15,-21-22 0,21 22 0,-21-21 16,0 0-16,0 20 0,0-20 0,0 21 0,0 0 16,-21 0-16,0-1 0,21 1 15,-21 21-15,0 0 0,-1 0 0,1 0 16,0 0-16,-21 0 0,21 0 0,-1 0 16,1 21-16,0 1 0,0-22 0,0 21 15,21 0-15,0 0 16,0 0-16,0 0 0,0 1 0,0-1 15,21 0-15,0 0 0,0 0 0,0 0 16,22-21-16,-22 22 0,21-22 0,1 0 16,-1 0-16,0 0 0,1 0 15,-1 0-15,0 0 0,1-22 0,-22 1 16,21 0-16,0 21 0,1-42 0,-1 21 16,-21-1-16,22-20 0,-22 21 0,0-21 15,0 20-15,0-20 0,0 0 16,-21-1-16,0 1 0,0 21 0,22-21 15,-22-1-15,0 22 0,21-21 16,-21 21-16,0-1 0,0 1 0,0 0 16,0 42-1,0 0 1,-21 1-16,-1-1 0,1 0 0,21 21 16,-21 1-16,0-1 0,21 0 0,0 1 15,-21-1-15,0 0 0,21 1 16,-22-1-16,22 0 0,0 1 0,0-1 15,0 0-15,0-21 0,0 22 0,0-22 16,0 0-16,0 0 0,0 0 0,0 1 16,22-1-16,-1-21 0,0 21 15,0-21-15,0 0 16,0 0-16,1 0 0,-1 0 0,0 0 16,0-21-16,0 0 0,0 21 0,1-22 15,-1 1-15,0 21 0,0-21 0,0 0 16,0 0-16,-21 0 0,22-1 15,-22 1-15,21 0 0,-21 0 0,0 0 16</inkml:trace>
  <inkml:trace contextRef="#ctx0" brushRef="#br1" timeOffset="-179605.09">10710 10160 0,'0'0'0,"-21"0"16,42 0 15,0 0-31,22 0 0,-22 0 16,21 0-16,1 0 0,-1 0 0,0 0 15,1 0-15,20-21 0,-21 21 0,22 0 16,-22-21-16,1 21 0,-1-21 16,0 21-16,1 0 0,-22-22 0,21 22 15,-21 0-15,-42 0 47,-21 0-47</inkml:trace>
  <inkml:trace contextRef="#ctx0" brushRef="#br1" timeOffset="-176214.16">1355 12679 0,'-22'0'0,"22"-21"0,22 21 47,-1 0-32,0-21-15,0 21 0,0 0 16,22-22-16,-22 22 0,21-21 0,0 21 16,-20-21-16,20 0 0,0 0 15,1 0-15,-22-1 0,21 1 0,0 0 16,-20 0-16,-1 0 0,0 0 16,0-22-16,-21 22 0,0-21 15,0 21-15,0-22 0,0 1 0,0 0 16,0-1-16,0 22 0,0-21 15,0-1-15,0 22 0,-21 0 0,21 0 16,-21 21-16,0 0 16,21 21-1,-22-21-15,22 42 0,-21-20 0,0 20 16,21-21-16,0 21 0,-21 1 16,0 20-16,21-20 0,-21 20 15,21-21-15,-22 22 0,22-1 16,-21 1-16,0-1 0,21 1 0,0 21 15,-21-22-15,21 22 0,-21-22 0,21 1 16,0 20-16,0-20 0,0-1 16,0 1-16,0-1 0,0 1 0,0 21 15,0-22-15,0 1 0,0-22 16,0 21-16,0-20 0,0-1 0,0 0 16,0-20-16,0-1 0,0 0 15,21-21 1,0-21-16,0-22 0,0 22 0,1-21 15,-1 0-15,0-1 16,21 1-16,-42-22 0,21 22 0,1-21 16,-22 20-16,0 1 0,0-22 15,0 22-15,0 0 0,0-1 0,-22 1 16,-20 0-16,21 21 0,0-22 0,-22 22 16,1 0-16,21 0 0,-21 0 15,20 21-15,-20 0 0,21-22 0,0 22 16,0 0-16,42 0 31,0 0-15,0 0-16,0-21 0,22 21 0,-22-21 15,21 0-15,-21 0 0,22 0 16,-1-1-16,0 1 0,1-21 16,-1 21-16,-21-22 0,21 1 0,1 21 15,-1-21-15,-21 20 0,22-20 16,-22 21-16,0 0 0,0 0 0,-21-1 15,0 1-15,0 0 0,-21 21 47,21 21-31,-21 0-16,21 1 0,0-1 16,0 0-16,0 0 0,0 21 15,0-20-15,0 20 0,0-21 16,21 0-16,0 22 0,0-22 0,-21 0 15,21 0-15,1 0 0,-1 0 16,0 1-16,0-22 0,21 0 0,-20 0 16,-1 0-16,0 0 0,21 0 15,-21 0-15,1 0 0,-1-22 0,21 1 16,-21 0-16,0 0 0,1 0 0,-1 0 16,0-1-16,0-20 0,-21 21 15,0-21-15,0 20 0,0-20 0,0 21 16,0-21-16,0 20 0,-21-20 0,0 21 15,0 0-15,-1-22 0,1 22 16,0 21-16,0-21 0,0 21 16,0 0-16,-1 0 0,1 0 0,0 0 15,0 0-15,0 21 0,0 0 16,-1 1-16,1-1 0,21 0 0,0 0 16,-21 0-16,21 0 0,-21 22 15,21-22-15,0 0 0,0 21 0,0-20 16,0-1-16,0 21 0,21-21 15,0 0-15,0 1 0,1-1 0,-1-21 16,0 21-16,0-21 0,21 0 0,-20 0 16,20 0-16,-21 0 0,0 0 15,22 0-15,-1-21 0,-21 0 0,21-1 16,-20 1-16,-1 0 0,21 0 16,-21 0-16,0 0 0,1-1 15,-1 1-15,0 0 0,-21-21 0,21 21 16,-21-1-16,21 22 0,-21-21 0,0 0 15,21 0 1,-21 42 0,0 0-1,0 0-15,0 1 0,0-1 16,0 0-16,0 0 0,0 0 0,0 0 16,0 1-16,0 20 0,0-21 0,22 0 15,-22 0-15,21 22 0,-21-22 16,21 0-16,0-21 0,-21 21 15,21 0-15,0-21 0,1 0 16,-1 0-16,0 0 16,0 0-16,0 0 0,0-21 0,1 21 15,-1-21-15,0 0 0,0-21 16,0 20-16,0 1 0,22-21 0,-22 21 16,-21-22-16,21 22 0,0-21 0,-21 21 15,0-22-15,0 22 0,21-21 16,-21 21-16,0 0 0,0-1 15,0 44 17,0-1-32,0 0 15,-21 0-15,21 0 0,0 0 0,0 1 16,0 20-16,0-21 0,0 0 0,0 22 16,0-22-16,21 0 0,1 0 15,-1 21-15,0-20 0,0-22 0,0 21 16,0 0-16,22-21 0,-22 0 0,0 0 15,21 0-15,-20 0 0,20 0 16,-21 0-16,21 0 0,-20-21 0,20 0 16,-21-1-16,21 1 0,-20 0 0,-1 0 15,0-21-15,-21 20 16,0 1-16,21-21 0,-21 21 0,0 0 0,0-22 16,0 22-16,0 0 0,0 0 15,0 0-15,0-1 0,-21 22 16,21 22-1,-21-1-15,21 0 16,-21 0-16,21 0 0,0 0 16,0 1-16,0-1 0,-22 21 0,22-21 15,0 0-15,0 1 0,0 20 0,0-21 16,0 0-16,0 0 0,0 1 0,0-1 16,22-21 30,-22-21-46,21-1 0,-21 1 16,0 0-16,21 0 0,0 0 0,-21 0 16,21-1-16,0 1 0,-21-21 0,22 21 15,-1 0-15,0-1 16,0 1-16,0 21 0,0 0 16,1 0-16,-1 0 15,-21 21-15,21 1 0,0-1 0,0-21 16,-21 21-16,21 0 15,1 0-15,-1 0 0,0 1 0,0-1 16,0-21-16,22 21 0,-22 0 0,0-21 16,0 21-16,0-21 0,0 0 15,1 0-15,-1 0 0,0 0 0,0 0 16,0 0-16,0 0 0,1 0 16,-22-21-16,21 0 0,0 0 15,-21 0-15,21-1 0,0 1 0,0 0 16,1 0-16,-1-21 0,0 20 0,0-20 15,21 21-15,-20-21 0,-1 20 0,21 1 16,-21 0-16,0 0 16,22 0-16,-22 21 0,0 0 0,0 0 0,0 0 15,1 0-15,-1 21 16,0 0-16,0 0 16,-21 0-16,0 1 0,0-1 0,21 0 15,-21 0-15,0 0 0,0 0 16,0 1-16,0-1 15,0-42 32,0-1-31,0 1-16,0 0 16,-21 0-16,21 0 0,-21 0 0,21-1 15,-21 1-15,0 0 16,-1 21-16,22-21 0,-21 21 0,0-21 15,0 21-15,0 0 0,0 0 16,-1 0-16,1 0 0,0 21 16,0 0-16,0 0 0,-22 0 0,22 1 15,0-1-15,0 0 0,0 0 16,0 0-16,21 0 0,-22 22 0,22-22 16,0 0-16,0 0 0,0 22 0,0-22 15,0 0-15,0 0 0,0 0 16,0 0-16,0 1 0,22-22 0,-22 21 15,21-21-15,0 0 0,-21 21 16,21-21-16,0 0 0,22 0 16,-22-21-16,0 21 15,0-21-15,0-1 0,0 1 0,1 0 16,-1 0-16,0-21 0,0 20 0,0-20 16,0 21-16,1-21 0,-1-1 0,-21-20 15,21 20-15,0-20 0,-21 21 16,0-22-16,0 1 0,21 20 0,-21-20 15,0-1-15,0 22 0,0 0 0,0-1 16,0 22-16,0-21 0,0 21 16,0-1-16,0 44 31,0-1-31,-21 0 16,21 21-16,0 1 0,0-1 15,0 0-15,0 1 0,-21-1 0,21 21 16,0-20-16,-21-1 0,21 0 0,0 22 15,0-22-15,0-21 0,0 22 16,0-1-16,0-21 0,0 22 0,0-22 16,21 0-16,0-21 0,-21 21 0,21 0 15,0-21-15,1 0 0,-1 0 0,0 0 16,0 0-16,0 0 16,0 0-16,1 0 0,-1 0 0,0 0 15,0-21-15,0 0 0,0 21 0,-21-21 16,22 21-16,-22-21 15,21 21-15,0-22 16,-21 1 0</inkml:trace>
  <inkml:trace contextRef="#ctx0" brushRef="#br1" timeOffset="-174877.14">7429 11832 0,'0'-21'0,"0"0"0,0 0 31,-21 21-31,0-21 0,0 21 15,21-22 1,-21 22-16,21-21 328,0 42-265,0 1-48,0-1-15,0 0 0,0 0 16,0 21-16,0 1 0,0-1 0,-21 0 16,21 1-16,0 20 0,0-20 15,-22 20-15,1-21 0,21 22 0,-21-22 16,21 1-16,-21-1 0,21 0 0,-21-21 15,0 22-15,21-22 0,0 0 0,0 0 16,0 0-16,0 1 0,0-1 16,-22 0-1,22-42 17,0 0-17,0-1-15,0 1 0,0 0 16,0 0-16,0 0 0,-21 0 0,21-1 15</inkml:trace>
  <inkml:trace contextRef="#ctx0" brushRef="#br1" timeOffset="-174505.36">7091 11853 0,'0'0'16,"0"-21"-16,0 0 0,0 0 0,0 0 15,0 0-15,0-1 16,0 1-16,21 0 16,0 21-16,0 0 0,0 0 15,1 0-15,-1 21 0,0 0 16,0 1-16,0-1 0,22 21 16,-22-21-16,0 22 0,21-1 0,-21 0 15,22 1-15,-1-1 0,-21 0 0,22 1 16,-22-1-16,21 0 15,-21 1-15,0-22 0,22 21 0,-22-21 16,-21 0-16,21 1 0,0-1 0,-21 0 0,0 0 16,0-42 31,0 0-32,0 0-15,0-1 0,0 1 16,0-21-16,0 21 0,0-22 0</inkml:trace>
  <inkml:trace contextRef="#ctx0" brushRef="#br1" timeOffset="-174197.21">8170 11494 0,'0'0'0,"-21"21"31,0 0-15,0 21-16,21-21 0,0 1 16,-21 20-16,21 0 0,-22 1 0,22-22 15,0 21-15,-21 0 0,0 1 0,21 20 16,-21-20-16,21-22 0,0 21 16,-21 0-16,21-20 0,-21 20 0,21-21 15,0 0-15,0 0 0,0 1 0,0-1 16,0 0-16,0 0 15,21-42 17,-21 0-17,21 0-15,0-1 0</inkml:trace>
  <inkml:trace contextRef="#ctx0" brushRef="#br1" timeOffset="-173761.52">8340 11832 0,'0'21'15,"0"1"1,0-1-16,0 0 0,-22 0 0,22 0 16,0 22-16,0-22 0,0 0 15,0 21-15,0-21 0,0 1 0,0-1 16,0 0-16,0 0 0,0 0 0,0 0 15,0 1-15,0-1 16,0 0-16,22-21 0,-1 0 16,0 0-16,0 0 15,0 0-15,0-21 0,1 0 0,-1 21 0,0-22 16,0 1-16,0 0 0,0 0 16,1 0-16,-1-22 0,-21 22 15,0-21-15,21 21 0,-21-22 0,0 22 16,0-21-16,0 21 0,0 0 0,0-1 15,0 1-15,0 0 16,-21 21-16,0 0 0,-1 0 16,1 0-16,0 0 0,0 0 15,0 0-15,0 0 16,21 21-16,-22 0 0,22 1 16</inkml:trace>
  <inkml:trace contextRef="#ctx0" brushRef="#br1" timeOffset="-172545.21">10054 11578 0,'0'0'0,"21"-21"0,22-21 16,-43 21 0,0-1-16,0 1 0,0 0 15,0 0-15,-22 0 16,1 21-16,0 0 0,0 0 15,0 0-15,-22 0 0,22 0 16,-21 21-16,0 0 0,20 0 0,-20-21 16,0 21-16,21 1 0,-22-1 0,22 0 15,0 0-15,0 0 16,0 0-16,21 1 0,0-1 0,0 0 16,0 0-16,0 0 0,0 0 0,0 1 15,21-22-15,0 21 0,0 0 0,0-21 16,0 21-16,1-21 0,-1 21 15,21-21-15,-21 21 0,0-21 0,1 0 16,20 22-16,-21-22 0,0 21 0,0-21 16,1 21-16,-1 0 0,0-21 15,-21 21-15,21 0 0,0-21 0,-21 22 16,0-1-16,0 0 0,0 0 16,0 0-16,0 0 0,-21-21 0,0 22 15,0-1-15,0-21 16,-22 21-16,22 0 0,0-21 0,-21 0 15,-43 21-15,64-21 16,0 0-16,-1 0 0,1 0 0,0 0 16,0 0-16,0 0 0,21-21 15,-21 0-15,-1 21 0,1-21 0,21 0 16,-21 21-16,21-22 0,-21 1 0,0 21 16,21-21-16,0 42 46,0 0-46,0 1 16,21-22-16,0 21 0,0 0 16,0-21-16,1 21 0,-1-21 0,0 21 15,0-21-15,0 0 0,22 0 0,-22 0 16,21 21-16,0-21 0,-20 0 16,20 0-16,0 0 0,1 0 0,-1 0 15,0-21-15,-21 0 0,1 21 0,20-21 16,-21 0-16,0 21 0,0-21 0,1-1 15,-22-20-15,21 21 0,0 0 16,-21-22-16,0 22 0,21-21 0,-21 21 16,21 0-16,-21-1 0,0 1 0,0 0 15,21 21-15,-21-21 16,0 42 15,0 0-31,-21-21 0,21 21 0,-21 1 16,21 20-16,0-21 0,0 0 15,0 22-15,-21-22 0,21 0 0,0 0 16,0 21-16,0-20 0,0-1 0,0 0 16,0 0-16,0 0 0,21-21 15,0 0 1,0 0-16,1 0 0,-1 0 16,0 0-16,0 0 0,-21-21 0,21 0 15,0 0-15,-21 0 16,22-1-16,-22 1 0,21 0 0,0 0 15,-21-21-15,0 20 0,21-20 0,0 21 16,-21-21-16,21 20 0,-21 1 0,0 0 16,0 0-16,0 0 15,0 42 1,0 0-16,0 0 16,0 0-16,0 1 0,0-1 0,0 0 15,0 0-15,0 0 0,0 22 16,0-22-16,0 0 0,0 0 0,0 0 15,0 0-15,0 1 0,0-1 16,22-21 0,-1 0-16,0 0 15,0 0-15,0 0 0,0 0 0,1 0 16,-1 0-16,0 0 0,0 0 0,0-21 16,22 21-16</inkml:trace>
  <inkml:trace contextRef="#ctx0" brushRef="#br1" timeOffset="-171737.48">11218 11663 0,'0'0'0,"-21"0"0,0-21 0,0 21 16,0 0 0,-1 0-16,1 0 0,0 0 15,0 0-15,0 21 16,21 0-16,-21 0 0,21 0 0,0 1 15,0-1-15,-22 0 0,22 21 16,0-21-16,0 1 0,0 20 0,0-21 16,0 0-16,0 0 0,0 1 0,0-1 15,0 0-15,0 0 0,22 0 0,-1-21 16,0 21-16,0-21 0,0 0 16,0 0-16,22 0 0,-22 0 0,21 0 15,1 0-15,-22 0 0,21 0 0,-21 0 16,22 0-16,-22-21 0,0 0 15,21 0-15,-21 0 0,1 0 16,-22-1-16,21-20 0,0 21 0,-21-21 16,21-1-16,-21 1 0,0 0 0,0-1 15,0 1-15,0 0 0,0-1 16,21-20-16,-21 20 0,0 1 0,21 0 16,-21-1-16,0 1 0,0 21 0,0 0 15,0 0-15,0-1 0,0 44 31,0-1-31,0 0 16,0 0-16,0 21 0,0 1 0,0-1 16,0 0-16,0 1 0,0-1 15,0 0-15,-21 1 0,21-1 0,0-21 16,-21 22-16,21-1 0,-21 0 0,21-21 16,0 22-16,0-22 0,-21 21 0,21-21 15,-21 1-15,21-1 0,0 0 16,0 0-16,0-42 31,0 0-15,0 0-16,0-1 15,0 1-15,0 0 0,21 0 16,0-21-16,0 20 0,0 1 0,0 0 16,1-21-16,-1 21 0,21-1 0,-21 1 15,22 0-15,-1 0 0,0 0 16,-21 0-16,22 21 0,-22 0 0,21 0 15,-21 0-15,1 21 0,-1 0 0,-21 0 16,0 0-16,0 0 0,0 1 0,0-1 16,0 0-16,0 0 0,0 21 15,0-20-15,0-1 0,0 0 0,-21 21 16,21-21-16,0 1 0,-22-1 0,22 0 16,-21-21-16,21 21 0,-21 0 15,21 0 1,0-42 15</inkml:trace>
  <inkml:trace contextRef="#ctx0" brushRef="#br1" timeOffset="-168465.75">2900 13716 0,'0'0'0,"21"21"15,-21 0-15,21-21 16,0 0-16,0 0 0,1 0 0,-1 0 16,0 0-16,0 0 0,0-21 0,22 0 15,-22 21-15,21-21 0,-21 0 0,22 0 16,-1-1-16,21-20 0,-41 21 0,-1-21 16,0 20-16,0 22 0,-21-21 0,0 0 15,0 0-15,0 0 0,-21 0 16,0 21-16,-22-22 0,22 22 0,0 0 15,-21 0-15,21 0 0,-1 0 0,1 0 16,0 22-16,0-1 0,0-21 0,0 21 16,-1 0-16,1 21 0,21-20 0,0-1 15,0 0-15,0 21 0,0-21 16,0 1-16,0-1 0,0 0 0,0 0 16,0 0-16,21 0 0,1-21 0,-22 22 15,42-1-15,-21-21 0,0 0 0,0 0 16,1 0-16,-1 0 0,0 0 0,0 0 15,0 0-15,0 0 0,1 0 0,-1-21 16,-21-1 0,-21 22-16,-1 0 15,1 0-15,0 0 0,0 0 0,0 0 16,-22 0-16,22 0 0,0 0 0,0 22 16,0-22-16,0 21 0,21 0 0,-22 21 15,22-21-15,-21 1 0,21-1 16,0 21-16,0-21 0,0 0 0,0 1 15,0-1-15,0 0 0,0 0 0,0 0 16,21 0-16,1 1 0,20-1 16,-21-21-16,0 0 0,0 21 0,1-21 15,20 0-15,-21 0 0,21 0 0,-20 0 16,-1-21-16,21 21 0,-21-21 0,22-1 16,-22 22-16,42-42 0,-20 21 0,-22 0 15,21-22-15,-21 22 0,22 0 0,-22-21 16,0-1-16,0 1 0,21 0 0,-20-1 15,-1 1-15,-21 0 0,42-64 16,-42 64-16,0-1 0,0 1 0,21 21 16,-21 0-16,0-22 0,0 22 15,0 0-15,-21 21 32,21 21-32,-21 0 0,21 0 15,-21 1-15,0-1 0,21 21 0,0-21 16,-22 22-16,22-1 0,-21 0 0,21 1 15,-21-1-15,21 0 0,-21 22 0,21-22 16,0 0-16,0-20 0,0 20 0,0-21 16,0 0-16,0 0 0,21 1 0,0-1 15,0 0-15,1 0 0,-1-21 16,0 21-16,21-21 0,-21 0 0,22 0 16,-1 0-16,-21 0 0,22 0 0,-22 0 15,0 0-15,21-21 0,-21 0 0,22 21 16,-22-21-16,21 0 0,-21-1 0,1 1 15,20 0-15,-21 0 0,0 0 0,0 0 16,-21-1-16,0 1 0,0-21 0,0 21 16,0-22-16,0 22 0,-21 0 0,0 0 15,0 21-15,0-21 0,0 21 16,-1 0-16,1 0 0,0 0 16,21 21-16,-21 0 0,0 0 0,21 0 15,0 1-15,0-1 0,-21 0 16,21 0-16,0 0 0,0 0 0,0 1 15,0-1-15,0 0 0,21 0 0,0-21 16,-21 21-16,21-21 0,0 0 0,22 21 16,-22-21-16,21 0 0,-21 0 0,0 0 15,1 0-15,20 0 0,-21 0 0,0 0 16,22-21-16,-22 21 0,0-21 0,0 0 16,0 0-16,0 21 0,1-21 0,-22-1 15,21 1-15,-21-21 0,0 0 0,0 20 16,0 1-16,0 0 0,0 0 0,0 0 15,0 0-15,0 42 32,0 0-17,0 0-15,0 0 0,0 0 16,0 1-16,0-1 0,0 0 0,0 0 16,0 0-16,0 0 0,0 1 15,0-1-15,0 0 0,0 0 0,0 0 16,0-42 31,0 0-32,21 0-15,-21 0 0,0-1 16,0 1-16,21 0 0,-21 0 16,21 0-16,0-22 0,-21 22 0,22 0 15,-1 0-15,0-43 0,0 43 0,0 0 16,0 21-16,1 0 15,-1 0-15,-21 21 16,21 22-16,-21-22 16,0 0-16,0 0 0,0 0 0,0 0 15,0 1-15,0-1 0,0 0 0,21 0 16,-21 0-16,0 0 0,21 1 0,-21-1 16,0 0-16,0 0 0,0 0 15,21-21 1,-21-21 15,0 0-15,22 21-16,-22-21 0,0 0 0,0-1 15,0 1-15,21 0 0,-21 0 0,21 0 16,0-22-16,0 1 0,-21 0 0,21 21 16,1-1-16,-1 1 0,0 0 0,0 0 15,0 0-15,0 0 0,1 21 16,-1 0-16,0 0 0,-21 21 15,0 0-15,0 0 16,0 0-16,0 0 16,0 1-16,0-1 0,0 0 0,0 0 15,0 0-15,0 0 0,0 1 0,0-1 16,0 0-16,0 0 0,0 0 0,0 0 16,0 1-16,0-1 0,0 0 15,21-21-15,0 0 16,0 0-16,22 0 0,-22 0 0,0 0 15,0 0-15,22 0 0,-22 0 0,0 0 16,21 0-16,-21-21 0,22 21 0,-22-21 16,0-1-16,21 22 0,-20-21 0,-1 0 15,0 0-15,0 0 0,0-22 0,-21 22 16,21 0-16,-21 0 0,0 0 16,0-22-16,0 22 0,0 0 0,0 0 15,0 0-15,0 0 0,0-1 0,0 1 16,-21 21-16,0 0 15,0 0-15,0 0 0,0 21 0,21 1 16,-22-1-16,1 21 0,21-21 16,-21 0-16,21 1 0,0-1 0,0 0 15,0 0-15,0 0 0,0 0 0,0 1 16,0-1-16,0 0 0,21 0 0,0-21 16,1 21-16,-1 0 0,21-21 0,-21 0 15,0 0-15,1 0 0,-1 0 16,0 0-16,0 0 0,0 0 0,22 0 15,-22 0-15,0 0 0,0-21 0,0 0 16,0 0-16,1 0 0,-1 21 16,-21-21-16,0-22 0,21 22 0,-21 0 15,0-21-15,0 20 0,0 1 0,0 0 16,0 0-16,0 0 0,0 42 31,0 0-31,0 0 16,-21 0-16,21 1 0,0-1 0,0 0 15,0 0-15,0 0 0,0 0 16,0 1-16,0-1 0,-21 0 0,21 0 16,0 0-16,-22-21 0,22 21 15,0 1-15,0-44 47,0 1-47,0 0 0,0 0 16,0 0-16,0 0 0,0-1 0,0 1 15,22 0-15,-1 0 0,0-43 0,0 43 16,0-21-16,-21 21 0,21 0 0,1-1 16,-1 1-16,0 0 0,0 21 0,0 0 15,0 0-15,1 0 16,-1 0-16,0 21 16,-21 0-16,0 1 0,0-1 0,0 0 15,0 0-15,0 0 0,0 0 0,0 1 16,0-1-16,0 0 0,0 0 0,21 0 15,-21 0-15,0 1 0,0-1 16,0 0-16,0 0 0,21-21 0,0 0 16,1 21-16,-1-21 15,0 0-15,0 0 0,0 0 16,0 0-16,1 0 0,-1-21 16,0 0-16,0 0 0,0 21 15,0-21-15,-21-1 0,22 1 0,-1 0 16,-21 0-16,21 0 0,-21-22 0,0 22 15,21-21-15,0 0 0,-21 20 0,0-20 16,0 21-16,0-21 0,21 20 0,1-41 16,-22 42-16,0 0 0,0-1 0,0 1 15,0 0-15,0 0 0,0 42 47,0 21-47,-22-20 0,22 20 16,0-21-16,-21 0 0,21 0 0,-21 1 15,21 20-15,-21 43 16,21-43-16,0-21 0,-21 21 16,21-20-16,0 41 0,0-42 0,0 0 15,0 1-15,0-1 0,0 0 16,0 0-16,21-21 16,0 0-16,21 0 15,-20 0 1,-1 0-16,0-21 15,0 0-15,0 0 0,-21-1 16,21 1-16,-21 0 16,22 0-16,-22-21 0</inkml:trace>
  <inkml:trace contextRef="#ctx0" brushRef="#br1" timeOffset="-168204.9">6858 13399 0,'0'0'0,"21"0"16,0 0-1,0 0-15,1 0 0,41 0 0,-42 0 16,0 0-16,1 0 0,-1 0 0,0 0 16,0 0-16,0 0 0,0 0 0,1-22 15,-1 22-15,0 0 16,0 0-16,0 0 15,-21-21-15,0 0 32</inkml:trace>
  <inkml:trace contextRef="#ctx0" brushRef="#br1" timeOffset="-166165.71">8445 13187 0,'0'0'0,"-21"0"0,21 21 0,-21-21 16,21 21 0,21-21 15,0 0-16,1 0-15,-1 0 0,0 0 0,21-21 16,-21 21-16,1-21 0,20 21 16,-21-21-16,21 21 0,-20-21 0,-1-1 15,0 22-15,0-21 0,-21 0 16,0 0-16,0 0 16,-21 21-16,0 0 0,0-21 0,-1 21 15,-20 0-15,21 0 0,-21 0 16,20 21-16,-20-21 0,21 21 0,-21 0 15,20 0-15,1 22 0,0-22 16,21 0-16,0 0 0,-21 21 0,21-20 16,0-1-16,0 0 0,0 0 15,0 0-15,0 0 0,21 1 16,0-22-16,0 21 0,1-21 0,-1 21 16,21-21-16,-21 0 0,0 0 15,22 0-15,-22 0 0,0 0 0,0 0 16,0 0-16,1 0 0,-22-21 15,0 0-15,-22 21 16,1 0-16,0 0 0,0 0 16,-21 0-16,20 0 0,1 0 15,-21 0-15,21 0 0,0 21 0,-1-21 16,1 21-16,0 0 0,0 0 16,21 0-16,0 1 0,-21 20 15,21-21-15,0 0 0,0 0 0,0 1 16,0-1-16,0 0 0,0 0 15,21 0-15,0 0 0,0-21 0,0 22 16,1-22-16,-1 21 0,21-21 16,-21 0-16,22 0 0,-22 0 0,21 0 15,0 0-15,1 0 0,-22-21 16,21-1-16,1 1 0,-22 0 0,21 21 16,-21-21-16,22-21 0</inkml:trace>
  <inkml:trace contextRef="#ctx0" brushRef="#br1" timeOffset="-165881.66">9207 13314 0,'0'-21'16,"22"21"0,-22 21-16,21-21 15,-21 21-15,21 0 0,0 0 0,0-21 16,0 22-16,1-1 0,-22 0 15,21 0-15,0 0 0,0 0 0,0 1 16,-21-1-16,21 0 0,1-21 16,-22 21-16,21 0 0,-21 0 15,0-42 32,0 0-47,0 0 16,0 0-16,0 0 0,0-1 0</inkml:trace>
  <inkml:trace contextRef="#ctx0" brushRef="#br1" timeOffset="-165645.71">9546 13208 0,'0'0'0,"-21"0"15,0 0-15,0 0 0,-1 0 16,1 21-16,0 0 0,0 1 15,0-1-15,0 0 16,-1 21-16,22-21 0,-21 1 0,0-1 16,0 21-16,21-21 0,-21 0 15,0 22-15,21-22 0,0 0 0,0 0 16,0 0-16,0 1 0,0-1 0,21-21 31,0 0-31,0 0 0,21 0 0</inkml:trace>
  <inkml:trace contextRef="#ctx0" brushRef="#br1" timeOffset="-165264.2">9991 13293 0,'0'-21'16,"0"42"-1,0 0 1,0 0-16,0 0 16,0 22-16,0-22 0,0 21 0,0-21 15,0 22-15,0-1 0,0 0 0,0 22 16,0-22-16,0 0 16,0 22-16,0-22 0,0 1 0,0 20 15,0-21-15,0 1 0,0 20 16,0-20-16,0 20 0,0-21 0,0 22 15,0-22-15,0 1 0,0-1 0,0 0 16,0 1-16,0-22 0,0 0 16,0 0-16,0 0 0,0 0 0,21-21 31,-21-21-15,0 0-16,0 0 0,0 0 0,21 0 15,-21-22-15,21 22 0,-21-21 16</inkml:trace>
  <inkml:trace contextRef="#ctx0" brushRef="#br1" timeOffset="-164934.04">10033 13526 0,'0'0'0,"0"-22"0,0-20 0,0 21 0,0 0 15,0 0-15,0-1 0,0 1 16,0 0-16,21 0 0,0 0 15,0 21-15,22 0 0,-22-21 16,0 21-16,21 0 0,1 0 16,-22 0-16,21 0 0,-21 0 0,22 0 15,-22 0-15,0 21 0,0 0 16,0 0-16,-21 0 0,0 0 0,0 1 16,0 20-16,0-21 0,0 0 15,-42 22-15,21-22 0,0 0 0,-22 0 16,22 0-16,0 0 0,-21-21 15,21 22-15,-22-1 0,22-21 0,0 0 16,0 21-16,21-42 31,0 0-31,0-1 16</inkml:trace>
  <inkml:trace contextRef="#ctx0" brushRef="#br1" timeOffset="-160408.71">16002 10414 0,'0'0'0,"-21"0"0,0 0 0,-1 0 16,1 0-1,0 0-15,42 0 78,0 0-78,1 0 0,20 0 16,-21 0-16,21 0 0,22 0 0,-22 0 16,22 0-16,-1 0 0,1 0 15,-1 0-15,22 0 0,-22 0 0,1 0 16,-1 0-16,1 0 0,-1 0 16,1 0-16,-1 0 0,-20 0 0,20 0 15,-20 0-15,-1 0 0,-21 0 0,21 0 16,-20 0-16,-1 0 0,0 0 15,-42 0 32,21-21-31,-21 21-16,-1-21 0,22 0 16,-21-1-16,0 22 15</inkml:trace>
  <inkml:trace contextRef="#ctx0" brushRef="#br1" timeOffset="-159879.02">16764 10118 0,'-21'0'15,"0"0"-15,21 21 47,21-21-31,0 21-16,0 0 0,0-21 0,0 21 15,1 1-15,-1-22 0,0 21 16,0 0-16,0-21 0,22 21 0,-22 0 16,21 0-16,-21 1 0,22-22 15,-22 21-15,0-21 0,0 21 16,0-21-16,0 21 0,-21 0 15,0 0-15,0 1 32,0-1-32,-21 0 0,0-21 15,0 21-15,-21 0 0,20-21 0,1 21 16,-21 1-16,0-1 0,20 0 16,-20 0-16,0 0 0,-1-21 0,1 21 15,0 1-15,-1-1 0,1 0 0,0-21 16,-1 21-16,22 0 0,-21-21 15,21 21-15,0-21 0,-1 0 0,22 22 16,-21-22-16,21-22 94,0 1-94</inkml:trace>
  <inkml:trace contextRef="#ctx0" brushRef="#br1" timeOffset="-157560.87">18817 10160 0,'0'0'0,"-21"0"0,0-42 15,0 42-15,-1 0 16,1 0-16,0 0 15,21 21-15,-21 0 0,21 0 0,0 0 16,0 22-16,0-22 0,0 21 16,0-21-16,21 22 0,0-22 0,0 21 15,1-21-15,-1 1 0,0-1 0,21 0 16,-21-21-16,22 0 0,-1 0 16,-21 0-16,22 0 0,-1 0 15,0 0-15,1 0 0,-1-21 0,0 0 16,1 21-16,-1-22 0,0 1 15,1 0-15,-1 0 0,-21 0 0,21-22 16,-20 22-16,-1 0 0,-21-21 16,0 21-16,0-1 0,0 1 0,0-21 15,0 21-15,0 0 0,0-1 16,-21 22 0,-1 0-16,1 22 15,0-1-15,0 0 0,0 21 0,0 1 16,-1-1-16,1 0 0,21 1 15,-21-1-15,21 21 0,-21-20 16,21-1-16,-21 22 0,21-22 16,0 21-16,0-20 0,0-1 0,0 0 15,0 1-15,0-1 0,0 0 0,0 1 16,0-1-16,0-21 0,0 22 0,0-22 16,0 21-16,-21-21 0,21 0 15,-22 1-15,22-1 0,-21 0 0,21 0 16,-21-21-16,0 0 0,0 0 0,0 0 15,-1 0-15,1 0 0,0-21 16,0 21-16,0-21 0,0-22 0,-22 22 16,22 0-16,0 0 0,-21-21 0,20 20 15,1-20-15,-21 21 16,21 0-16,0 0 0,-1-1 0,1 1 16,0 21-16,21 21 31,0 1-31,0-1 15,0 0-15,21 0 0,0 0 0,1 0 16,-1 1-16,0-1 0,0 0 16,0 0-16,0-21 0,22 21 0,-22 0 15,0-21-15,21 0 0,1 0 16,-22 22-16,21-22 0,1 0 0,-1 0 16,0 0-16,1 0 0,-1-22 15,0 1-15,1 21 0,-1-21 0,0 0 16,-21 0-16,22 0 0,-22-22 15,0 22-15,21 0 0,-20-21 0,-22 20 16,21 1-16,0-21 0,-21 21 16,21 0-16,-21-1 0,0 1 15,0 42 17,0 1-32,0-1 0,0 0 0,-21 0 15,21 0-15,0 0 0,0 1 0,-21-1 16,21 0-16,0 0 0,0 21 15,0-20-15,0-1 0,0 0 16,0 0-16,21-21 0,0 21 0,0-21 16,0 0-16,22 21 0,-22-21 15,0 0-15,21 0 0,-20 0 0,-1 0 16,21-21-16,-21 21 0,0-21 0,22 0 16,-22 0-16,0 0 0,0-1 15,0 1-15,1-21 0,-1 21 0,0 0 16,-21-22-16,21 22 0,-21 0 0,0 0 15,0 0-15,0-1 0,0 1 16,0 42 0,0 1-1,-21-1 1,21 0-16,0 0 0,-21 21 0,0-20 16,21-1-16,0 0 0,0 0 0,0 0 15,-22 0-15,22 22 0,0-22 16,-21 0-16,21 0 0,0 0 15,0-42 17,0 0-17,0 0-15,0 0 16,0 0-16,0-22 0,0 22 0,21 0 16,1 0-16,-22-22 0,21 22 0,0 0 15,0-21-15,0 21 0,0-1 16,1 1-16,-1 21 0,0-21 15,0 21-15,0 0 0,0 0 0,1 0 16,-1 0-16,0 0 0,-21 21 16,0 0-16,21 1 0,-21-1 15,0 0-15,0 21 0,0-21 16,0 1-16,0-1 0,0 0 16,0 0-16,0 0 0,0 0 15,0 1-15,0-1 0,-21-21 31,21-21 1,0-1-32,0 1 15,0 0-15,0 0 0,21 0 0,0 0 16,-21-1-16,21 1 0,1-21 0,20 21 16,-21-22-16,21 22 0,-20 0 15,20 0-15,0 0 0,-21 0 0,22-1 16,-1 1-16,-21 21 0,0 0 0,22 0 15,-22 0-15,0 0 0,-21 21 16,0 1-16,0-1 0,0 0 16,0 0-16,0 21 0,0-20 15,0-1-15,0 0 0,0 21 0,0-21 16,-21 1-16,21-1 0,0 0 16,0 0-16,0 0 0,0 0 0,0 1 15,0-1-15,0 0 0,21-21 16,-21 21-16,42-21 0,-20 0 0,-1 21 15,0-21-15,0 0 0,0 0 16,22 0-16,-22 0 0,0 0 0,0-21 16,21 21-16,-20-21 0,-1 0 0,0 0 15,0-1-15,0 1 0,22 0 16,-43-21-16,21 21 0,0-22 0,0 22 16,-21-21-16,0 21 0,0-22 0,0 22 15,0 0-15,0 0 0,-21 21 16,0 0-1,0 0-15,-1 21 0,1 0 16,0 0-16,0 0 0,0 1 16,0 20-16,-1-21 0,22 0 0,-21 22 15,21-22-15,0 0 0,0 21 0,0-21 16,0 1-16,0-1 0,0 0 16,21 0-16,1 0 0,-22 0 0,21-21 15,0 0-15,21 22 0,-21-22 0,1 0 16,20 0-16,-21 0 0,21 0 15,-20-22-15,20 22 0,-21-21 16,0 0-16,0 21 0,1-21 0,-1 0 16,0 0-16,-21-1 0,21 1 15,-21 0-15,0 0 0,0 0 0,0 0 16,0-22-16</inkml:trace>
  <inkml:trace contextRef="#ctx0" brushRef="#br1" timeOffset="-157404.96">20235 10414 0,'0'0'0,"-21"0"15</inkml:trace>
  <inkml:trace contextRef="#ctx0" brushRef="#br1" timeOffset="-156325.42">24532 10626 0,'-42'0'15</inkml:trace>
  <inkml:trace contextRef="#ctx0" brushRef="#br1" timeOffset="-145401.43">23072 10478 0,'0'-22'47,"0"1"-47,0 0 0,0 0 16,21 0-16,-21 0 15,0-1-15,0 1 0,0 0 0,0 0 16,0 0-16,0 0 0,0-1 16,0 1-16,0 0 0,-21 21 15,-1 0-15,1 0 0,0 0 16,0 0-16,0 0 0,-22 21 0,22 0 15,-21-21-15,0 43 0,-1-22 0,22 0 16,-21 21-16,-1 1 0,22-1 16,-21 22-16,21-22 0,0 0 0,-22 22 15,22-22-15,0 22 16,21-22-16,-21 0 0,21 1 0,0-1 16,0-21-16,0 21 0,21-20 0,0-1 15,0 0-15,22-21 0,-1 21 16,0-21-16,1 0 0,-1 0 0,0 0 15,22 0-15,-22-21 0,0 21 16,22-21-16,-22 0 0,1-1 0,-1 1 16,0-21-16,1 21 0,-22-22 0,0 22 15,0-21-15,0 0 0,0-22 16,-21 22-16,0-22 0,0 22 0,0-22 16,0 1-16,0 21 0,0-1 15,-21 1-15,0 0 0,0-1 16,0 22-16,0 0 0,-1 0 15,1 0-15,0 21 0,-21 0 0,-1 0 16,1 0-16,0 0 0,-1 21 0,1 21 16,0-21-16,21 22 0,-22-1 15,1 21-15,21-20 0,0 20 0,-1 1 16,1-22-16,21 22 0,0-22 16,0 21-16,0-20 0,0-1 0,0-21 15,21 22-15,1-22 0,20 21 0,-21-21 16,21-21-16,1 21 0,-1 1 15,-21-22-15,22 0 0,-1 0 0,0 0 16,1 0-16,-1-22 16,0 1-16,1 0 0,-1 0 0,0 0 15,-21 0-15,1-1 0,20 1 0,-21 0 16,0-21-16,0 21 0,-21-1 16,22 1-16,-22 0 0,21 21 0,-21-21 15,0 42 1,0 0-1,0 0-15,-21 1 0,21-1 16,0 0-16,0 0 0,0 0 16,0 0-16,0 1 0,0-1 0,0 0 15,0 0-15,21-21 16,0 0-16,0 0 16,0 0-16,0 0 0,1 0 15,-1 0-15,0 0 0,0-21 16,21 0-16,-20 0 0,-1-1 0,0 1 15,0 0-15,0 0 0,0-21 0,1 20 16,-22 1-16,21 0 0,-21 0 16,21 21-16,-21-21 0,0 42 31,0 0-31,0 0 16,0 0-16,-21 1 0,21-1 0,-21 0 15,21 0-15,-22 0 0,22 0 0,0 1 16,0-1-16,0 0 15,0 0-15,22-21 16,-1 0-16,0 0 16,0 0-16,0 0 0,0 0 0,1 0 15,-1-21-15,21 0 0,-21 21 16,0-21-16,1-22 0,-1 22 0,0 0 16,0-21-16,0-1 0,-21 1 15,21-22-15,1 22 0,-1-21 0,0-1 16,0 22-16,0-22 0,0 22 15,1 0-15,-1 20 0,-21-20 0,0 21 16,21 0-16,-21 0 0,-21 21 31,0 21-15,21 0-16,-22 21 0,1-21 0,0 22 16,21-1-16,-21 0 0,0 22 15,21-22-15,0 1 0,0 20 0,-21-21 16,21 1-16,0-1 0,-22 0 15,22-20-15,0 20 0,0-21 0,0 0 16,0 22-16,0-22 0,22 0 16,-1 0-16,0-21 15,0 0-15,0 0 0,0 0 0,1 0 16,-1 0-16,0 0 16,0-21-16,0 21 0,0-21 0,1 0 15,-22-1-15,0 1 0</inkml:trace>
  <inkml:trace contextRef="#ctx0" brushRef="#br1" timeOffset="-145205.48">24215 10456 0,'21'0'16,"0"0"-16,0 0 15,0 0-15,0 0 0,1 0 0,-1 0 16,0 0-16,21 0 0,-21 0 16,1-21-16,20 21 0,-21 0 0,21-21 15</inkml:trace>
  <inkml:trace contextRef="#ctx0" brushRef="#br1" timeOffset="-144592.83">25442 10097 0,'-21'0'15,"0"0"-15,0 0 16,0 0-16,-1 0 0,1 0 16,0 0-16,-21 0 0,21 21 0,-1 0 15,-20 0-15,21 0 0,0 0 0,0 1 16,21-1-16,0 21 0,-22-21 15,22 0-15,0 22 0,0-22 0,0 0 16,0 0-16,22 0 0,-1 1 16,0-1-16,0 0 0,0-21 0,0 21 15,1-21-15,-1 0 0,0 0 0,0 0 16,0 0-16,0 0 16,-42 0 15,-21 0-31,21 0 15,0 0-15,-22 0 0,22 0 0,-21 21 16,21 0-16,-22 1 0,22-1 16,-21 0-16,21 0 0,-1 0 0,1 0 15,0 1-15,21-1 0,0 0 16,0 0-16,0 0 0,0 0 16,21 1-16,0-1 0,1-21 0,-1 21 15,0-21-15,21 0 0,1 21 16,-22-21-16,21 0 0,0 0 0,-20 0 15,20 0-15,0 0 16,-21 0-16,22 0 0,-22 0 0,21-21 16,-21 21-16</inkml:trace>
  <inkml:trace contextRef="#ctx0" brushRef="#br1" timeOffset="-144329.18">25612 10562 0,'0'0'0,"0"-21"0,21 21 31,-21 21-31,0 0 16,0 1-16,21-1 0,-21 0 0,21 0 15,0 0-15,-21 0 0,0 1 16,21-22-16,1 21 0,-22 0 16,21 0-16,0-21 0,0 21 0,0-21 15,0 21-15,1-21 16,-1 0-16,0 0 15,0 0-15,-21-21 16,21 21-16,-21-21 0,21 21 16,-21-21-16,0 0 0,0 0 0,0-1 15</inkml:trace>
  <inkml:trace contextRef="#ctx0" brushRef="#br1" timeOffset="-144119.3">25993 10583 0,'0'-42'0,"0"127"0,0-128 0,0-20 15,-22 63 1,1 0-1,0 21-15,-21 0 16,21 0-16,-1 1 0,1-1 0,0 0 16,0 0-16,-21 0 0,20 0 0,1 1 15,0-1-15,0 0 0,0 0 16,21 0-16,-21 0 0,-1 1 16,22-1-1,22-21 1,-1 0-16,0 0 15,0 0-15</inkml:trace>
  <inkml:trace contextRef="#ctx0" brushRef="#br1" timeOffset="-143761.29">26395 10499 0,'0'0'0,"21"0"0,-21-21 15,0 42 17,0 0-32,0 21 15,0-21-15,0 22 0,0-1 0,-21-21 16,0 22-16,21-1 0,-22 0 16,22 1-16,-21-1 0,0 0 15,21 1-15,-21-1 0,0 0 0,0 1 16,-1-1-16,1 0 0,21 22 15,-21-22-15,0 0 0,0 1 0,0-22 16,21 21-16,0 1 0,-22-22 0,22 21 16,-21-21-16,21 0 0,0 1 15,0-1-15,0 0 0,0 0 16,0 0-16,-21-21 0,21 21 0,0-42 47,0 0-47,21 21 0</inkml:trace>
  <inkml:trace contextRef="#ctx0" brushRef="#br1" timeOffset="-143435.95">26289 10583 0,'0'0'16,"21"-42"-16,-21 21 0,21-21 0,0 20 15,1 1-15,-1 0 0,0 0 16,0 0-16,0 0 0,0 21 0,22-22 16,-22 22-16,21 0 0,1 0 15,-1 0-15,-21 0 0,21 0 0,-20 22 16,-1-1-16,0 0 0,0 0 16,-21 0-16,0 22 0,0-22 0,0 21 15,-21 0-15,0-20 0,-22 20 0,22-21 16,-21 0-16,0 0 0,-1 22 15,1-22-15,0-21 0,-1 21 0,22 0 16,-21 0-16,-1-21 0,22 22 16,0-22-16,0 0 0,0 21 0,0-21 15</inkml:trace>
  <inkml:trace contextRef="#ctx0" brushRef="#br1" timeOffset="-139905.77">466 16193 0,'0'0'0,"-43"0"15,22 0-15,-21 0 0,21 0 16,-1 0-16,1 0 0,0 0 15,42 0 17,0 0-17,22 0-15,-1 0 0,0 0 16,22 0-16,-22 0 0,22 0 0,-1 0 16,1 0-16,-1 0 0,1 0 15,-1 0-15,1 0 0,20 0 16,-20-22-16,-1 22 0,1 0 0,-22 0 15,22 0-15,-22-21 0,0 21 16,-20 0-16,-1 0 0,0 0 0,0 0 16,-42 0 15,0-21-31,0 21 16,-1-21-16,1 0 0,0 21 15,-21-21-15</inkml:trace>
  <inkml:trace contextRef="#ctx0" brushRef="#br1" timeOffset="-139533.41">1101 15875 0,'0'0'0,"-22"0"0,22 21 47,0 0-47,0 1 0,22-22 16,-1 21-16,0 0 15,0-21-15,0 0 0,22 0 0,-22 21 16,21 0-16,-21-21 0,22 0 16,-22 0-16,0 21 0,21-21 0,-21 0 15,1 0-15,-1 22 0,0-22 16,0 21-16,0 0 16,-21 0-16,0 0 0,-21 0 15,0 22-15,0-22 0,-22 0 16,22 21-16,-21-20 0,0 20 0,-22 0 15,22-21-15,-1 22 0,-20-1 16,21 0-16,-1 1 16,1-1-16,0-21 0,20 22 0,-20-1 15,21-21-15,0 0 0,21 0 16,0-42 0,21 0-1</inkml:trace>
  <inkml:trace contextRef="#ctx0" brushRef="#br1" timeOffset="-138309.52">2900 15663 0,'0'0'16,"0"-21"-16,0 0 0,0 0 15,-21 21-15,-1 0 16,1 0-16,0 0 15,21 21-15,-21 0 0,21 0 16,-21 1-16,0-1 0,21 21 16,0 0-16,-22 1 0,1-1 0,21 22 15,-21-22-15,21 0 0,0 1 16,0-1-16,0-21 0,0 21 0,0-20 16,0-1-16,0 0 0,0 0 15,0 0-15,21-42 31,0 21-31,-21-21 16,22 0-16,-1-22 0,-21 22 0,21-21 16,0 21-16,0-22 0,0 22 15,1-21-15,-1 21 0,0 0 16,-21-1-16,21 1 0,0 0 0,0 21 16,1 21-1,-22 0 1,21 1-16,-21-1 0,0 0 0,0 0 15,0 0-15,0 0 0,21 22 16,-21-22-16,21 0 0,-21 0 0,21 0 16,-21 1-16,21-1 15,1-21-15,-1 0 0,0 0 16,0 0-16,0 0 0,0 0 16,1 0-16,-1 0 0,21-21 15,-21-1-15,0 1 0,1 0 0,-1-21 16,0 21-16,0-22 0,0 1 15,-21 21-15,0-22 0,21 1 0,-21 21 16,22-21-16,-22 20 0,0-20 16,0 21-16,0 0 0,0 0 15,0 42 17,0 0-32,0 0 15,0 0-15,0 0 0,-22 1 0,22 20 16,0-21-16,0 21 0,0-20 15,0-1-15,0 21 0,0-21 16,0 0-16,0 1 0,22-1 16,-1 0-16,0 0 0,0-21 15,21 0-15,-20 0 0,-1 0 16,0 0-16,21 0 0,1-21 0,-22 0 16,21 0-16,-21-1 0,22 1 15,-22 0-15,21 0 0,-21-21 0,22-1 16,-22 22-16,0-21 0,0 21 15,0-22-15,0 22 0,1-64 16,-22 64-16,-22 21 16,1 0-1,0 21-15,0-21 0,21 22 0,-21-1 16,0 0-16,-1 0 0,22 21 16,-21-20-16,21-1 0,0 21 15,0-21-15,0 22 0,0-22 16,0 21-16,0-21 0,0 0 0,0 1 15,21-1-15,1 0 0,-1 0 16,0-21-16,0 0 0,0 21 0,0-21 16,1 0-16,20 0 0,-21 0 15,21 0-15,-20-21 0,-1 0 0,21 21 16,0-21-16</inkml:trace>
  <inkml:trace contextRef="#ctx0" brushRef="#br1" timeOffset="-136504.56">5673 15960 0,'0'-21'31,"0"-1"-15,0 1-16,21 0 0,0 21 15,-21-21-15,21 0 0,0 0 16,-21-1-16,0 1 15,0 0-15,0 0 0,0 0 0,0 0 16,-21 21-16,0-22 0,0 1 16,0 0-16,-1 21 0,-20 0 0,21 0 15,0 0-15,-22 0 16,22 0-16,0 0 0,-21 0 0,21 21 16,-1 0-16,1 22 0,-21-22 15,42 0-15,-21 21 0,0 1 0,-1-22 16,22 21-16,0 1 0,0-1 0,0-21 15,0 21-15,0-20 0,0-1 16,0 0-16,0 0 0,0 0 0,22-21 16,-1 0-16,0 0 15,0 0-15,21 0 0,-20 0 0,-1-21 16,21 21-16,-21-21 0,22-21 16,-1 20-16,-21 1 0,21-21 0,1 0 15,-22-1-15,0 1 0,21 0 16,-20-1-16,-1 1 0,0 0 15,0-1-15,-21-20 0,0 20 0,21-20 16,-21 21-16,0-22 0,21 22 16,-21-1-16,0 1 0,0 21 0,0 0 15,0 0-15,0-1 0,-21 44 32,21-1-32,-21 21 0,0 0 0,21 1 15,0-1-15,-21 22 0,21-22 16,-21 0-16,21 22 0,0-22 0,0 0 15,0 1-15,0-1 0,0 0 16,0-20-16,0 20 0,21 0 16,0-21-16,0 1 0,-21 20 0,21-21 15,0-21-15,1 21 0,-1 0 16,21-21-16,-21 0 0,0 0 0,22 0 16,-22 0-16,0-21 0,21 0 15,-20 21-15,20-21 0,-21 0 0,0 0 16,0-1-16,1 1 0,-1-21 15,0 21-15,0 0 0,-21-1 0,0 1 16,0 0-16,0 0 0,0 0 0,0 0 16,0-1-16,0 44 47,0-1-47,-21 0 0,21 0 15,0 0-15,-21-21 0,21 21 0,0 1 16,0-1-16,0 0 0,0 0 15,0 0-15,21 0 0,0-21 0,-21 22 16,21-1-16,0-21 0,1 0 16,-1 0-16,0 0 0,0 0 0,0 0 15,0 0-15,1 0 0,-1-21 16,0-1-16,21 22 0,-21-21 16,-21 0-16,22 0 0,-1 0 0,0-22 0,-21 22 15,0 0-15,0-21 0,0 21 16,0-22-16,0 1 0,0 21 15,0-22-15,-21 22 0,0 0 16,21 0-16,-22 0 0,1 21 0,0 0 16,0 0-16,0 0 0,0 0 0,-1 21 15,1 0-15,0 0 0,0 0 16,0 22-16,21-22 0,-21 0 0,21 0 16,0 22-16,0-22 0,0 0 15,0 0-15,0 0 0,21 0 0,0 1 16,0-1-16,0 0 0,0 0 15,1-21-15,20 0 0,-21 21 0,0-21 16,0 0-16,22 0 0,-22 0 0,0 0 16,21-21-16,-20 21 15,-1-21-15,0 0 0,0 0 0,0 21 16,0-22-16,1 1 0,-22 0 0,0 0 16,21 0-16,0 0 0,-21-1 15,21 1-15,-21 0 0,0 0 16,0 42 15,0 0-31,0 0 0,0 1 16,-21-1-16,21 0 15,0 0-15,-21 0 0,21 0 0,-21 1 16,21-1 0,0 0-16,0 0 0,0 0 15,0 0 1,-22-21-16,22-21 31,0 0-31,0 0 16,0 0-16,0 0 0,0-1 15,22 1-15,-1 0 0,-21 0 16,21 0-16,0 0 0,-21-1 0,21 1 16,0 21-16,-21-21 0,22 0 15,-1 21 1,0 0-16,0 0 15,0 0 1,0 21 15,-21 0-31,0 0 16,0 1-16,0-1 0,0 0 16,0 0-16,0 0 0,0 0 15,0 1-15,0-1 0,0 0 16,0 0-16,0 0 0,0 0 15,22 1 1,-1-22 0,0 0-1,0 0-15,0 0 16,0 0-16,1-22 0,-1 1 16,-21 0-16,21 21 15,-21-21-15,0 0 0,21 0 0,-21-1 16,21-20-16,-21 21 0</inkml:trace>
  <inkml:trace contextRef="#ctx0" brushRef="#br1" timeOffset="-136192.2">7535 15071 0,'0'0'16,"0"21"-1,0 0-15,0 21 16,0 1-16,0-22 0,-21 21 15,21 1-15,-21-1 0,21 21 0,0-20 16,0-1-16,0 0 0,-21 1 16,21-1-16,0-21 0,0 22 0,-21-22 15,21 21-15,0-21 0,0 0 16,0 22-16,0-22 0,0 0 0,0 0 16,0 0-16,21-21 15,-21 22 1,21-22-16,0 0 0,0 0 15,-21-22-15,21 1 16,1 21-16,-1-21 0,-21 0 0,21 21 16,0-21-16,-21 0 0,0-1 0,0 1 15,0 0-15</inkml:trace>
  <inkml:trace contextRef="#ctx0" brushRef="#br1" timeOffset="-135942.18">7302 15515 0,'0'0'0,"22"0"31,-1 0-31,21-21 16,-21 21-16,0 0 16,22 0-16,-22-21 0,21 21 0,-21 0 15,22 0-15,-22-21 0,21 21 0,-21 0 16,1 0-16,20 0 0,-21-21 15,0 21-15,0 0 16,1 0 0,-22-22-1</inkml:trace>
  <inkml:trace contextRef="#ctx0" brushRef="#br1" timeOffset="-135246.02">9144 15431 0,'0'0'0,"42"-43"15,-21 22-15,1 0 0,-1-21 16,0 20-16,0 1 0,0 0 15,0-21-15,22 21 0,-22-22 16,0 22-16,21 0 0,-20 0 0,-1 0 16,0-1-16,-21 1 0,0 0 15,0 0-15,-42 21 16,20 0-16,-20 21 16,0-21-16,-1 21 0,-20 22 15,21-22-15,-22 21 0,22 0 0,-22-20 16,43 20-16,-21-21 0,21 21 15,-1-20-15,22 20 0,0-21 0,0 0 16,0 0-16,22 1 0,-1-1 16,21 0-16,-21 0 0,22 0 0,-22 0 15,21 1-15,0-22 0,1 21 16,-22 0-16,0 0 0,21 0 16,-20 0-16,-1 1 0,-21-1 0,0 0 15,0 0-15,0 0 0,-21 0 16,-1-21-16,-20 0 15,21 22-15,-21-22 0,20 0 0,-20 0 16,0 0-16,-1 0 0,1 0 16,21 0-16,-21 0 0,20 0 0,-20-22 15,21 22-15,21-21 0,0 0 0,-21 21 16,21-21-16,0 0 16,21 0-1,0 21-15,0 0 0,0 0 0,1-22 16,-1 1-16,21 21 0,0 0 15,-20-21-15,20 21 0</inkml:trace>
  <inkml:trace contextRef="#ctx0" brushRef="#br1" timeOffset="-134877.23">9652 15388 0,'21'0'16,"-21"21"15,0 1-15,0-1-16,0 21 0,0-21 0,0 22 15,0-1-15,0 0 0,0 1 16,0-1-16,0 21 0,0-20 0,0 20 16,0 1-16,-21-1 0,21 1 15,-21-1-15,21 1 0,0-1 0,-21-20 16,21 20-16,-22 1 0,1-1 0,0-21 15,21 22-15,0-22 0,-21 1 16,0-1-16,21 0 0,-21 1 0,21-22 16,-22 0-16,22 0 0,0 0 15,0-42 1,0 0 0,0 0-16,0 0 0,0-1 15,0-20-15,0 0 0,0 21 0,22-43 16,-22 22-16,0-1 0,21 1 15</inkml:trace>
  <inkml:trace contextRef="#ctx0" brushRef="#br1" timeOffset="-134565.4">9588 15663 0,'0'0'0,"0"-21"16,0-63-16,0 62 15,0 1-15,22 0 0,-1 21 16,0-21-16,0 0 0,21 21 0,-20 0 15,-1-21-15,21 21 0,0 0 16,-20 0-16,20 0 0,-21 0 0,0 21 16,0 0-16,1 0 0,-22 0 0,0 0 15,0 1-15,0-1 0,-22 0 16,-20 0-16,21 21 0,-21-20 0,20-1 16,-20 0-16,0 0 0,-1-21 15,22 21-15,-21 0 0,21-21 0,0 22 16,-1-22-16,1 0 0,42 0 47,1 0-47,-1-22 15,0 1-15,0 0 0,21 0 16</inkml:trace>
  <inkml:trace contextRef="#ctx0" brushRef="#br1" timeOffset="-134213.55">10054 15579 0,'21'0'32,"0"0"-32,1 0 15,-1-21-15,-21-1 0,21 22 16,0-21-16,0 21 0,0-21 0,1 0 16,-1 21-16,0-21 0,0 0 15,0-1-15,0 1 16,-21 0-16,-21 21 15,0 0-15,0 0 16,0 0-16,0 21 0,-1-21 0,-20 21 16,21 1-16,0-1 0,-22 0 0,22 0 15,0 0-15,0 0 0,21 1 16,0-1-16,0 0 0,0 0 16,0 0-16,0 0 0,0 1 15,0-1-15,21-21 16,0 0-16,0 0 0,1 21 15,-1-21-15,0 0 0,0 0 16,0 0-16,0 0 0,1-21 0,-1 0 16,0 21-16,0-22 0</inkml:trace>
  <inkml:trace contextRef="#ctx0" brushRef="#br1" timeOffset="-132557.56">10541 15367 0,'21'-42'16,"-21"63"15,0 0-15,-21 0-16,0 0 0,21 1 0,0-1 15,0 0-15,-21 0 0,21 21 16,0-20-16,0-1 0,0 0 16,0 0-16,0 0 0,21 0 15,0-21-15,0 0 16,0 0-16,0 0 0,1 0 15,-1 0-15,0 0 0,21-21 16,-21 21-16,1-21 0,-1 0 0,21 0 16,-21 0-16,0-1 0,1-20 15,-1 21-15,0 0 0,-21 0 0,0-1 16,21 1-16,-21 0 0,0 0 16,0 0-16,0 0 15,-21 42 16,0 0-31,21 0 0,0 0 16,0 0-16,0 1 0,0-1 0,0 0 16,0 0-16,0 0 0,0 0 15,0 1-15,0-1 0,21 0 16,0-21-16,0 0 0,0 21 16,1-21-16,-1 0 0,21 0 0,-21 0 15,22 0-15,-22 0 0,21 0 0,-21-21 16,22 0-16,-22 21 15,0-21-15,0-22 0,21 22 0,-20 0 16,-1-21-16,-21-1 0,21 1 16,0 0-16,0-1 0,-21 1 0,21 0 15,1 20-15,-1-20 0,-21 0 0,0 21 16,21-1-16,-21 1 0,21 0 16,-21 0-16,0 42 31,-21-21-31,0 21 15,0 22-15,-1-22 0,22 21 0,0 0 16,-21 1-16,0-1 0,21 0 0,-21 22 16,21-22-16,-21 22 0,0-22 15,21 0-15,0 22 0,-22-22 16,1 22-16,0-1 0,21-20 0,-21 20 16,21-21-16,0 22 0,-21-22 0,21 22 15,-21-22-15,21 0 0,-22 22 16,22-22-16,0-21 0,0 22 0,-21-1 15,21-21-15,0 22 0,0-22 16,0 0-16,0 0 0,0 0 0,0 0 16,21 1-1,1-22-15,-1 0 0,0 0 16,0 0-16,0 0 0,0-22 0,1 1 16,20 21-16,-21-21 0,0 0 0,0 0 15,1 0-15,-1-22 0,0 22 16,0-21-16,-21-1 0,0 22 0,0-42 15,0 20-15,0 1 0,0-21 16,0 20-16,-21-20 0,0 20 0,-22 1 16,22 0-16,0 21 0,0-22 0,-21 22 15,20 0-15,1 0 0,0 0 16,0 21-16,21-22 0,-21 22 16,21-21 15,21 21-31,0-21 15,21 21-15,-20-21 16,-1 21-16,21-21 0,-21 0 0,0 21 16,22-22-16,-22 1 0,0 0 0,21-21 15,-20 21-15,-1-1 0,0 1 16,0 0-16,0-21 0,0 21 0,1-1 16,-1 1-16,-21 0 0,0 0 15,0 0-15,0 42 31,0 0-15,0 0-16,0 0 0,0 1 16,0-1-16,0 21 0,0-21 15,0 0-15,0 1 0,0-1 0,0 0 16,0 0-16,0 0 0,21-21 0,0 21 16,0 1-16,0-22 15,1 0-15,-1 21 0,0-21 0,0 0 16,0 0-16,0 0 15,1-21-15,-1-1 0,0 1 0,0 0 16,0-21-16,0 21 0,-21-1 16,22-20-16,-1 21 0,0-21 15,0 20-15,0 1 0,0 0 16,1 0-16,-22 0 0,21 21 16,0 0-16,-21 21 46,0 0-14,21-21-17,-21-21 1,0 0 0,0 0-16,0-1 15,0 1 1,-21 21 15,0 0-31,21 21 0,-21 1 16,-1-1-16,1 0 0,21 0 0,-21 0 15,0 22-15,21-22 0,-21 0 16,21 0-16,-21 21 0,21-20 0,0-1 16,0 0-16,0 0 0,0 0 15,0 0-15,21 1 0,0-22 16,0 21-16,0-21 0,0 0 15,1 0-15,-1 0 16,0 0-16,0 0 0,0 0 0,0-21 16,1-1-16,-1 1 0,0 21 15,0-21-15,0-21 0,0 21 0,1-1 16,-1-20-16,0 21 0</inkml:trace>
  <inkml:trace contextRef="#ctx0" brushRef="#br1" timeOffset="-132316.7">12192 14923 0,'0'0'0,"-21"0"0,21-22 78,0 1-63</inkml:trace>
  <inkml:trace contextRef="#ctx0" brushRef="#br1" timeOffset="-132094.22">10689 14880 0,'0'0'16,"-21"0"-16,21 21 0,-21-21 0,21 22 78</inkml:trace>
  <inkml:trace contextRef="#ctx0" brushRef="#br1" timeOffset="-128361.15">2942 17420 0,'0'-21'31,"0"0"-31,0 0 16,21 0-16,-21-1 15,21 22-15,-21-21 0,0 0 0,0 0 16,0 0-16,0 0 0,0-22 15,-21 22-15,0 0 0,0 21 16,0-21-16,0 0 0,-1 21 0,1 0 16,-21 0-16,21 0 0,-22 21 15,22-21-15,-21 21 0,21 0 0,-22 21 16,22-20-16,0 20 16,0-21-16,0 21 0,21 1 15,0-22-15,0 21 0,0 1 0,0-1 16,0-21-16,21 0 0,0 22 15,0-22-15,0-21 0,1 21 0,-1 0 16,0-21-16,21 0 0,-21 0 16,22 0-16,-22 0 0,21-21 15,-21 0-15,1 0 0,-1-1 0,0 1 16,0 0-16,0 0 16,0 0-16,1 0 0,-22-22 0,0 22 15,0 0-15,0 0 0,0 0 16,0-1-16,0 1 0,0 0 15,-22 21 1,22 21 0,0 0-16,-21 1 0,21-1 0,0 0 15,0 0-15,0 0 0,0 0 16,0 22-16,0-22 0,21 0 16,1 0-16,-1-21 0,0 21 0,0-21 15,0 0-15,0 0 0,22 0 16,-22 0-16,21 0 0,-21-21 15,22 0-15,-1 21 0,-21-21 0,22 0 16,-22-22-16,21 22 16,-21 0-16,0 0 0,1 0 0,-22-22 15,0 22-15,0 0 0,0 0 16,0 0-16,0 0 0,-22 42 31,1 21-15,21-21-16,0 0 0,0 1 15,0-1-15,0 21 0,-21-21 16,21 0-16,0 22 0,0-22 0,0 0 16,0 0-16,0 0 15,0 1-15,21-22 32,-21-22-32,0 1 15,21 0-15,-21 0 0,22 0 16,-1-22-16,-21 22 0,21 0 15,-21-21-15,0 21 0,21-1 0,0-20 16,0 21-16,-21 0 0,0 0 16,22 21-16,-1 0 15,-21 21-15,21-21 16,-21 21-16,0 0 0,0 0 0,0 0 16,0 1-16,21-1 0,-21 0 15,0 0-15,0 0 0,0 0 16,21 1-16,-21-1 0,21 0 15,1-21-15,-22 21 0,21 0 16,0-21-16,0 0 0,0 0 16,0 0-16,1 0 0,-1 0 15,0-21-15,0 0 0,0 0 0,22 21 16,-22-21-16,0-1 0,0 1 16,0 0-16,0 0 0,1 0 15,-1 0-15,-21-1 0,0 1 0,0 0 16,21 21-16,-21-21 15,0 42 17,0 0-32,0 0 15,0 1-15,0-1 0,0 0 16,0 0-16,0 0 16,0 0-16,0 1 15,21-22 1,0 0-16,0 0 15,1 0-15,-1-22 16,0 1-16,0 0 0,0 21 0,-21-21 16,21 0-16,1 0 0,-22-1 15,21 1-15,-21 0 0,21 0 0,-21 0 16,21 0-16,-21-1 16,0 44 30,0-1-46,0 0 16,0 0-16,-21 0 0,21 0 0,0 1 16,0-1-16,-21 21 0,21-21 15,0 22-15,0-1 0,0-21 0,0 21 16,-21 1-16,21 20 16,-22-20-16,22-1 0,0 0 0,0 1 15,-21 20-15,21-21 0,0 1 16,0-1-16,0 0 0,0 1 15,0 20-15,0-20 0,0-1 0,0 0 16,0 1-16,0-1 0,0 0 16,0 1-16,0-22 0,0 21 15,0 0-15,0-20 0,0 20 0,0-21 16,-21 0-16,0 0 0,0 1 16,0-1-16,-1 0 0,1-21 15,0 0-15,0 21 0,0-21 0,0 0 16,-1 0-16,1-21 0,0 21 15,0-21-15,-21-22 0,42 22 16,-22-21-16,1 0 0,21-1 16,-21-20-16,21 20 0,0-20 15,0-1-15,0 22 0,21-21 0,0 20 16,1-20-16,-1 20 0,0 1 16,0 0-16,0-1 0,22 1 0,-22 0 15,21-1-15,-21 22 0,22-21 16,-1 21-16,-21 0 0,21 21 15,-20-22-15,-1 22 0,0 0 0,0 0 16,-21-21-16,0 42 203</inkml:trace>
  <inkml:trace contextRef="#ctx0" brushRef="#br1" timeOffset="-124767.6">6540 16955 0,'0'0'0,"22"-22"0,-22 1 16,0 0-16,0 0 0,0 0 15,0 0-15,-22-1 16,22 1-16,-21 21 0,0-21 0,0 21 16,0 0-16,0 0 0,-1 0 15,1 0-15,0 0 0,-21 0 16,21 21-16,-22 0 0,22 22 16,-21-22-16,21 21 0,-22 1 0,22-1 15,0 0-15,-21 1 0,42-1 16,-22 0-16,22 22 0,0-22 0,0 0 15,0 1-15,0-1 0,0 0 16,0 1-16,22-22 0,-1 21 16,0-21-16,0 1 0,0-1 0,0-21 15,1 0-15,20 0 0,-21 0 16,0 0-16,22 0 0,-22 0 16,21-21-16,0-1 0,-20 1 0,20 0 15,-21 0-15,21 0 0,1-22 16,-22 22-16,0-21 0,0 21 15,0 0-15,1-22 0,-22 22 0,0 0 16,0 0-16,0 0 0,0-1 16,0 44-1,-22-1 1,22 0-16,-21 0 0,0 0 0,21 0 16,-21 22-16,21-22 0,0 21 15,0-21-15,0 1 0,0 20 0,0-21 16,0 0-16,21-21 0,0 21 15,0-21-15,1 22 0,-1-22 16,21 0-16,-21 0 0,22 0 16,-1-22-16,0 1 0,-21 21 15,22-21-15,-1 0 0,-21 0 0,22 0 16,-22-1-16,0 44 0,0-44 0,-21 1 16,0-21-16,0 21 0,0-22 15,0 1-15,-21 21 0,21-21 0,-21 20 16,-22-20-16,22 21 0,0 0 15,-21 0-15,21 21 0,-1 0 0,-20 0 16,21 0-16,0 0 0,-22 0 16,22 21-16,0 0 0,0 0 15,0 0-15,21 0 0,0 22 0,0-22 16,0 21-16,0-21 0,0 1 16,0 20-16,0-21 0,21 0 15,21 0-15,-21 1 0,1-1 0,20-21 16,0 0-16,1 0 0,-22 0 15,21 0-15,0 0 0,1 0 16,-1-21-16,0 21 0,-20-43 0,20 22 16,0 0-16,1 0 0,-1 0 15,-21-1-15,21 1 0,-20 0 0,-1 0 16,-21 0-16,0 0 16,0-1-16,-21 44 31,21-1-31,0 0 0,0 0 15,-22 0-15,22 0 0,-21 1 0,21-1 16,0 0-16,0 0 0,0 0 16,0 0-16,0 1 0,-21-1 15,21 0-15,0-42 32,0 0-17,0-1-15,21 1 16,-21 0-16,21 0 0,1-21 0,-1 20 15,-21 1-15,21-21 16,0 21-16,0 0 0,0-1 0,1 1 16,-1 0-16,0 21 15,0 0-15,-21 21 16,21 0-16,-21 1 16,0-1-16,21 0 0,-21 0 0,22 21 15,-1-20-15,0-1 0,-21 0 16,42-21-16,-21 21 0,1 0 0,-1 0 15,21-21-15,-21 0 0,0 22 16,22-22-16,-22 0 0,21 0 0,-21 0 16,22 0-16,-22 0 15,21-22-15,-21 1 0,1 0 0,20 0 16,-21 0-16,0 0 0,0-1 16,1 1-16,-1 0 0,-21 0 0,0-21 15,0 20-15,0 1 0,0-21 16,0 21-16,-21 0 0,-1 21 15,1 0-15,0 0 16,0 0-16,0 0 0,0 21 0,-22 0 16,22 0-16,0 0 0,0 0 15,0 1-15,-1 20 0,22-21 0,0 0 16,0 0-16,0 1 0,0-1 16,0 0-16,0 0 0,0 0 15,22 0-15,-1-21 16,0 0-16,0 0 0,0 0 0,0 0 15,1 0-15,-1 0 0,0 0 16,0-21-16,0 0 0,0 21 0,-21-21 16,22 0-16,-1 0 0,0-1 15,-21 1-15,0-21 0,21 21 0,0-22 16,-21 1-16,0 0 0,0-1 16,21 1-16,-21 0 0,0-1 0,22 1 15,-22 0-15,0 21 0,0-22 16,0 22-16,0 0 0,0 42 47,0 21-47,0-20 0,-22 20 15,22 0-15,0 1 0,0-1 0,0 0 16,0-21-16,0 22 0,0-1 16,0-21-16,0 22 0,0-22 0,0 0 15,0 0-15,22 0 0,-22 0 16,0 1-16,21-22 0,0 0 0,0 0 15,0 0-15,0 0 16,1 0-16,-1-22 0,0 22 0,-21-21 16,21 0-16,0 0 0,0 0 15,1 0-15,-1-22 0,0 22 16,-21 0-16,21-21 0,0 20 0,0 1 16,-21 0-16,0 42 31,0 0-31,0 1 0,0-1 15,0 0-15,0 0 0,0 0 0,0 0 16,0 1-16,0-1 0,0 0 16,22-21-16,-1 21 0,-21 0 0,21-21 15,0 21-15,0-21 0,0 0 16,1 0-16,-1 0 0,0 0 0,21 0 16,-21 0-16,1 0 0,-1 0 15,0-21-15,21 0 0,-21 21 16,-21-21-16,22 0 0,-1-22 15,-21 22-15,21-21 0,-21 0 0,0-1 16,0 1-16,21 0 0,-21-1 16,0 1-16,21 0 0,-21-1 0,0 1 15,0 21-15,0 0 0,0-1 0,21 1 16,-21 0-16,0 42 16,0 0-16,0 1 15,0-1-15,0 21 0,-21 0 16,21-20-16,-21 20 0,21 0 0,0 1 15,0-1-15,0-21 0,0 21 16,-21 1-16,21-22 0,0 21 16,0-21-16,0 1 0,0-1 15,0 0-15,21 0 0,0 0 16,0-21-16,1 21 0,-1-21 16,0 0-16,0 0 0,21 0 15,-20-21-15,-1 0 0,0 21 16,0-21-16,0 0 0,0 0 0,1-1 15,-1-20-15,0 21 0,0 0 16,0-22-16,0 22 0,1 0 16,-1 0-16,0 0 0,0 21 15,-21 21 1,0 0 0,0 0-16,0 0 0,0 1 15,0-1-15,-21 0 0,21 0 0,0 0 16,-21 0-16,21 1 0,0-1 15,0 0-15,0 0 0,0 0 16,0 0-16,21-21 16,0 0-16,0 0 0,0 0 15,1 0-15,-1 0 0,0-21 16,0 21-16,0-21 16,0 0-16,1 0 0,-1 0 0,0-1 15,0 1-15,0 0 0,0 0 16,1 0-16,-1 21 0,-21-21 0,21 21 15,-21 21 1,0 0 0,0 0-16,0 0 15,0 0-15,-21-21 0,21 22 16,0-1-16,0 0 0,0 0 16,21-21-16,0 0 15,0 0-15,0 21 0,1-21 16,-1 0-16,0 0 0,0 0 0,0 0 15,0-21 1,-21 0-16,0 0 0,0 0 16,0-1-16,0 1 15,-21 0-15,0 0 0,-21 0 0,21 0 16,-1 21-16,1-22 0,-21 1 16,21 21-16,0 0 0,42 0 31,21-21-16,-21 0-15,0 21 0,22 0 16,-22 0-16,21 0 0,-21 0 0,22 0 16,-22 0-16,0 0 0,0 0 15,0 0-15,1 0 0,-1 0 0,0 21 32,-21 0-32,21-21 0,-21 21 0,0 1 15,0-1-15,0 0 16,0 0-16,0 0 0,0 0 15,0 1-15,0-1 16,0 0-16,0 0 0,-21-21 16,21 21-16,-21-21 15,0 0 1,-1 0 0,22-21-1,22 0-15,-1 0 16,0 0-16,-21-1 0,42 1 15,-21-21-15,1 21 0,-1-22 0,21 22 16,-21-21-16,22 21 0,-22 0 16,21-1-16,-21 22 0,0 0 0,22 0 15,-22 0-15,0 0 16,-21 22-16,0-1 0,0 21 16,0-21-16,0 0 0,0 1 15,0-1-15,-21 21 0,21-21 0,-21 0 16,21 1-16,0-1 0,0 0 15,0 0-15,0 0 16,21-21 0,0 0-16,0 0 15,0 0-15,1 0 0,-1 0 16,21-21-16,-21 0 0,0 21 0,1-21 16,-1 0-16,0-1 0,21 1 15,-21-21-15,1 21 0,-1-22 0,21 22 16,-21-21-16,0 0 0,1 20 15,-1 1-15,-21 0 0,0 0 0,0 0 16,-21 21-16,-1 0 16,-20 0-16,21 0 15,0 21-15,0 0 0,-1 21 0,1-20 16,21-1-16,0 0 0,0 21 16,0-21-16,0 1 0,0-1 0,21 0 15,1 0-15,-1 0 0,-21 0 16,21 1-16,0-22 0,0 21 0,-21 0 15,0 0 1,-21-21 0,0 0-1,0 0-15,0 0 0,-1 0 16,1 0-16,0 0 0,0 0 16,0 0-16,0-21 0,21 0 15,-22 0-15,22-1 16</inkml:trace>
  <inkml:trace contextRef="#ctx0" brushRef="#br1" timeOffset="-124519.74">10435 16785 0,'-21'-21'16,"0"21"-16,21-21 16,21 21 15,0 0-31,-21-21 31</inkml:trace>
  <inkml:trace contextRef="#ctx0" brushRef="#br1" timeOffset="-124321.85">9440 16891 0,'0'0'0,"-21"0"16,21 21-16,21-21 15,0 0 1,1 0-16,-1 0 0,0 0 0,21 0 15,-21-21-15,1 21 0,20-21 16,-21 21-16,21-21 0,-20 21 0,20-21 16,-21 21-16,0-22 0,0 22 15,1-21-15,-22 0 0</inkml:trace>
  <inkml:trace contextRef="#ctx0" brushRef="#br1" timeOffset="-124129.96">9250 16722 0,'0'0'0,"-21"21"0,-1-21 15,1 0 1,21 21 0,21-21 15,1 0-31,-1 0 0,21 0 0</inkml:trace>
  <inkml:trace contextRef="#ctx0" brushRef="#br1" timeOffset="-123164.77">15134 14605 0,'0'0'0</inkml:trace>
  <inkml:trace contextRef="#ctx0" brushRef="#br1" timeOffset="-122269.06">14922 14690 0,'64'-21'0,"63"-85"31,-318 233-31,382-233 16,-191 127-16,0 21 0,0-20 0,0 20 16,0 0-16,-21 1 0,21-1 15,-21 0-15,-1 1 0,22-1 0,0 0 16,-21 1-16,0-1 0,21 0 16,-21 1-16,21-22 0,0 21 0,0-21 15,0 0-15,0 1 0,0-1 16,0-42-1,21-1 1,0 1-16,0 0 0,-21 0 16,22 0-16,-1-22 0,0 22 0,0-21 15,0 21-15,0 0 0,1-1 16,-1-20-16,0 42 0,0-21 16,-21 0-16,21 21 0,0 0 0,-21-21 15,22 21-15,-22 21 16,21 0-16,-21 0 15,0 0-15,0 0 0,0 1 0,0 20 16,0-21-16,0 21 0,21-20 16,-21-1-16,0 21 0,0-21 0,21 0 15,-21 1-15,21-1 0,0-21 16,-21 21-16,22-21 0,-1 0 0,0 0 16,0 0-16,0 0 0,0 0 0,22 0 15,-22-21-15,0 0 16,21-1-16,-20 1 0,20 0 0,-21 0 15,21-21-15,-20-1 0,-1 1 0,21 0 16,-21 20-16,0-20 0,1 0 16,-22-1-16,0 1 0,0 0 0,0-1 15,0 1-15,0 21 0,0-21 16,0 20-16,0 1 0,0 0 16,-22 21-1,1 21-15,0 0 0,0 1 16,21 20-16,0 0 0,-21-21 0,21 22 15,-21-1-15,21 0 0,0 1 16,0-22-16,0 21 0,0 1 16,0-1-16,0-21 0,0 21 15,21-20-15,0 20 0,0-21 0,0 0 16,0 0-16,1-21 0,-1 22 0,21-22 16,-21 0-16,22 0 0,-1 0 15,-21 0-15,21 0 0,22-22 0,-22 1 16,1 0-16,-1 0 0,0 0 0,1 0 15,-1-22-15,0 22 0,22-85 16,-64 64-16,0 21 16,0-22-16,0 22 0,0 0 15,0 0-15,0 0 0,-21 21 16,-1 0-16,1 0 16,0 21-16,-21 0 0,21 0 15,-1 0-15,1 1 0,0 20 0,21-21 16,0 0-16,0 22 0,0-1 0,0-21 15,0 0-15,0 22 0,0-22 16,21 0-16,0 0 0,1 0 0,-1-21 16,0 21-16,0-21 0,0 0 15,0 0-15,1 0 0,-1 0 0,0 0 16,0 0-16,0-21 0,0 21 0,-21-21 16,22 0-16,-1 0 15,0 0-15,-21-1 0,21-20 0</inkml:trace>
  <inkml:trace contextRef="#ctx0" brushRef="#br1" timeOffset="-120865.09">18605 14901 0,'43'-63'16,"-1"21"0,-21-1-16,22 1 0,-22 0 0,0-22 15,21 22-15,-21-1 0,-21-20 0,0 21 16,0-1-16,0 22 0,0 0 15,-21 0-15,0 0 0,0-1 0,0 22 16,-22 0-16,22 0 0,-21 22 16,0-22-16,-1 21 0,22 21 15,-21-21-15,21 22 0,-1-1 0,1 0 0,21-21 16,0 22-16,0-1 0,0 0 16,0 1-16,21-1 0,1 0 15,-1 1-15,21-1 0,-21 0 0,0-20 16,1 20-16,-1 0 0,0-21 15,-21 1-15,0 20 0,21-21 0,-21 0 16,0 0-16,-21-21 16,0 0-1,0 0-15,-1 0 16,1 0-16,0-21 0,0 21 16,0 0-16,0-21 0,-1 21 15,1 0 1,0 0-1,21 21 17,0 0-32,-21-21 47,0 0-32,0-21 1,-1 21-16,22-21 0,-21 21 0,0-21 15,0 0-15,0 0 0,0 21 16,21-22-16,-22 22 16,44 22 15,-1-22-15,0 21-16,0-21 0,21 21 0,-20 0 15,20-21-15,-21 21 0,21-21 16,1 0-16,-1 0 0,0 0 0,1 0 15,-1 0-15,0 0 0,1 0 0,-1 0 16,0-21-16,-20 0 0,20 0 16,0 0-16,1 21 0,-22 0 0,21-22 15,0 1-15,-20 0 0,-1 0 0,0-21 16,21 20-16,-42 1 0,21-21 16,1 21-16,-22 0 0,21-22 15,-21 22-15,0 0 0,0 0 16,-21 21-1,-1 0-15,1 21 16,0 0-16,0 21 16,0-20-16,0 20 0,21 0 0,-22 1 15,1-1-15,0 21 0,21-20 0,-21 20 16,21-20-16,0 20 0,0 1 16,0-1-16,-21-21 0,21 22 0,0-22 15,0 22-15,0-22 0,0 22 0,0-22 16,0 0-16,0 22 0,0-22 15,0 0-15,0 1 0,0-1 0,0-21 16,0 22-16,0-22 0,0 21 16,0-21-16,0 0 0,0 1 15,0-44 17,0 1-32,0 0 0,0-21 15,21 21-15,-21-22 0,0 1 0,0 0 16,0-22-16,21 1 0,0-1 15,-21 1-15,21-1 0,-21-21 16,0 22-16,0-22 0,22 1 0,-22 20 16,21-21-16,-21 22 0,0 21 15,0-22-15,21 22 0,0-1 16,0 1-16,-21 0 0,21 21 0,1-1 16,-1 1-16,0 21 0,0 0 15,21 0-15,-20 0 0,-1 0 0,21 21 16,-21 1-16,0-1 0,1 0 15,-1 0-15,-42 0 0,21 0 0</inkml:trace>
  <inkml:trace contextRef="#ctx0" brushRef="#br1" timeOffset="-119797.58">19198 15177 0,'64'21'16,"-43"-21"-16,0 0 15,21 0-15,-21 0 0,22 0 0,-1 0 16,0 0-16,1 0 0,-1 0 0,0 0 16,1-21-16,-1 21 0,0-22 15,1 1-15,-1 0 0,-21 0 0,0 0 16,22-22-16,-22 22 0,0 0 15,-21-21-15,0 21 0,21-22 16,-21 1-16,0 21 0,0 0 0,0-1 16,0 1-16,0 0 0,-21 21 31,21 21-31,-21 0 16,21 1-16,-21-1 0,21 0 15,0 0-15,0 21 0,0-20 0,0 20 16,0-21-16,0 0 0,0 0 15,0 22-15,0-22 0,0 0 0,21 0 16,0-21-16,0 21 0,0-21 16,1 0-16,-1 0 0,0 0 15,0 0-15,0 0 0,0 0 16,1 0-16,-1-21 0,0 0 16,0 0-16,0 0 0,22 0 0,-22-1 15,0-20-15,0 21 0,0 0 0,0-22 16,1 22-16,-1 0 0,-21 0 15,21 0-15,0 21 0,-21-21 16,21 21 0,-21 21-16,21 0 15,-21 0 1,0-42 46,0 0-62,0 0 16,0-1 0,0 1-1,-21 21 1,0 0-16,0 0 16,0 21-16,0 1 0,-1-1 15,22 0-15,0 0 0,-21 0 16,21 0-16,-21 22 0,21-22 0,0 0 15,0 0-15,0 22 0,0-22 16,0 0-16,0 0 0,0 0 0,0 0 16,21 1-16,0-22 0,1 21 15,-1-21-15,0 0 16,21 0-16,-21 0 0,1 0 0,20 0 16,-21-21-16,21 21 0,1-22 0,-22 1 15,0 0-15,21 0 0,-20 0 16,-1 0-16,0-22 0,0 22 0,0 0 15,0 0-15,-21-22 0,0 22 16,0 0-16,22 21 0,-22 21 31,0 0-15,-22 1-16,22-1 0,-21 0 16,21 21-16,0-21 0,0 1 0,0-1 15,0 0-15,0 0 16,0 0-16,0 0 0,0 1 15,21-22 17,-21-22-17,22 1-15,-22 0 16,0 0-16,21 0 0,0 0 16</inkml:trace>
  <inkml:trace contextRef="#ctx0" brushRef="#br1" timeOffset="-119619.61">21018 14520 0,'-21'0'0,"0"0"16,21 22-16,-21-22 0,0 21 0,21 0 16,0 0-1,21-21 16</inkml:trace>
  <inkml:trace contextRef="#ctx0" brushRef="#br1" timeOffset="-119485.14">21040 17060 0,'0'-381'16,"0"762"-16,0-2095 15,0 1523-15,-22 22 0,22 63 0,0 0 16,-21 43-16,0 21 0,21-1 16,-21 1-16,21 21 0,-21 21 15,21 21 1,0 0-16,0 0 15,0 0-15,0 1 16</inkml:trace>
  <inkml:trace contextRef="#ctx0" brushRef="#br1" timeOffset="-118093.21">21061 14944 0,'0'21'15,"21"-21"17,0 0-32,0 0 15,0 0-15,1 0 0,20-21 16,-21 21-16,21-21 0,1-1 0,-1 22 16,22-21-16,-22 0 0,0 0 15,1 0-15,-1-22 0,0 22 16,1 0-16,-22-21 0,0-1 0,0 22 15,0-21-15,-21 0 0,21 20 16,-21-20-16,0 0 0,0 21 0,0-22 16,0 22-16,0 0 0,0 0 15,0 0-15,-21 21 0,0 0 16,0 0-16,0 0 0,21 21 16,-21 0-16,-1 21 0,1 1 15,0-1-15,0 0 0,0 1 0,21-1 16,-21 21-16,-1-20 0,1 20 15,0-20-15,0 20 0,21-21 16,-21 22-16,0-1 0,-1 1 0,1-22 16,0 22-16,21-1 0,-21 1 15,0-1-15,0-20 0,-1 20 0,1-21 16,21 1-16,-21-1 0,0 0 0,0 1 16,0-1-16,21 0 0,-22 1 15,1-1-15,21-21 0,-21 22 0,21-22 16,0 21-16,0-21 0,0 0 0,0 1 15,0-1-15,21-21 16,0 0-16,1 0 16,20 0-16,-21-21 0,21-1 0,1 1 15,-22 0-15,21 0 16,1 0-16,-1-22 0,-21 22 0,21-21 16,1 0-16,-22 20 0,0-20 0,0 0 15,0-1-15,1 1 0,-22 0 16,0-22-16,0 22 0,0 0 0,0-1 15,-22 1-15,1 21 0,0-22 0,0 22 16,0 0-16,0 0 0,-1 21 16,1-21-16,0 0 0,0 21 0,0 0 15,21-22 1,21 22 0,0 0-16,0-21 0,22 21 0,-22-21 15,21 21-15,0-21 16,1 0-16,-1 0 0,0-1 0,1 1 15,-43-21-15,42 21 0,-21 0 0,22-1 16,-22 1-16,0 0 0,0 0 16,0 0-16,0 0 0,-21-1 0,0 1 15,0 0-15,0 0 0,0 0 16,0 42 15,0 0-31,0 0 16,0 0-16,0 1 0,0-1 15,0 21-15,0-21 0,0 0 0,0 1 16,0-1-16,0 0 0,0 0 16,22 0-16,-1 0 0,-21 1 0,21-22 15,0 21-15,0-21 0,0 0 16,1 0-16,-1 0 16,0 0-16,-21-21 0,21-1 15,0 1-15,-21 0 0,21 0 16,-21 0-16,22 0 0,-1-22 0,0 22 15,-21 0-15,21 0 0,0-22 0,0 22 16,-21 0-16,22 21 0,-1-21 16,0 0-16,0 21 15,0 0-15,-21 21 32,0 0-32,0 0 15,21-21 16,-21-21 16,0 0-31,0 0 0,-21 21 15,0 21-31,21 0 0,-21-21 15,21 21-15,0 0 0,-21 22 0,0-22 16,21 0-16,-22 0 0,22 0 16,0 1-16,0 20 0,0-21 0,0 0 15,0 0-15,0 1 0,0-1 16,22 0-16,-1-21 16,0 0-16,0 0 0,0 0 15,0 0-15,1 0 0,-1 0 16,0-21-16,0 21 0,0-21 0,0-1 15,1 1-15,-1 0 0,0 0 0,0-21 16,-21 20-16,21 1 16,0-21-16</inkml:trace>
  <inkml:trace contextRef="#ctx0" brushRef="#br1" timeOffset="-117805.37">22331 15261 0,'0'0'0,"0"-211"15,0-43-15,0 169 16,0 0-16,0 43 0,0 0 0,21-1 16,0 22-16,0 0 0,-21 0 0,0 0 15,0-1-15,21 22 0,-21-21 16,0 0-16,0 0 0,0 0 31,-21 21-31,21-21 47</inkml:trace>
  <inkml:trace contextRef="#ctx0" brushRef="#br1" timeOffset="-112513.41">24553 14309 0,'0'0'0,"0"-21"15,-21 21 1,21-22 0,0 1-16,0 0 15,0 0-15,0 0 16,0 0-1,0-1-15,0 1 0,0 0 16,0 0 0,-21 0-16,0 21 0,0-21 15,-1 21-15,1 0 0,0 0 16,0 0-16,0 0 0,0 0 0,-1 0 16,-20 0-16,21 21 0,0 0 15,-22 21-15,22-21 0,-21 22 0,21-1 16,0 0-16,-22 1 0,22-1 0,0 22 15,0-22-15,0 0 16,-1 1-16,22 20 0,0-21 0,0 1 16,0-22-16,0 21 0,0-21 15,0 22-15,22-22 0,-1 0 0,0 0 16,0 0-16,21-21 0,-20 22 0,20-22 16,-21 0-16,21 0 0,1 0 15,-22 0-15,21 0 0,1 0 0,-1-22 16,-21 22-16,21-21 0,1 21 15,-22-21-15,21 0 0,-21 0 0,1 0 16,20-1-16,-21 1 0,0-21 16,0 21-16,-21 0 0,0-1 0,22 1 15,-22 0-15,21 21 0,-21-21 16,0 42 15,-21 0-31,-1 0 0,1 1 16,0-1-16,21 21 0,0-21 0,-21 0 15,21 1-15,0-1 0,0 0 16,0 0-16,0 0 0,0 0 0,21-21 16,0 22-16,0-22 0,1 0 0,-1 21 15,21-21-15,-21 0 0,22 0 16,-22 0-16,21 0 0,0 0 0,-20 0 16,20-21-16,-21 21 0,0-22 0,0 22 15,1-21-15,-1 0 0,0 0 16,0 21-16,0-21 0,-21 0 0,0-1 15,21 1-15,-21-42 0,0 42 0,0-1 16,0 1-16,0 0 0,0-21 0,0 21 16,-21-1-16,0 1 0,0 0 15,0 21-15,-22 0 0,22 0 0,0 0 16,0 0-16,0 0 0,0 0 0,-22 21 16,22-21-16,0 21 0,0 1 0,0-1 15,-1 0-15,-20 21 0,21 22 16,0-43-16,21 21 0,0-21 15,0 1-15,0-1 0,0 0 0,21 0 16,21 0-16,-21 0 0,1-21 0,-1 0 16,21 22-16,-21-22 0,0 0 15,64 0-15,-64 0 0,22 0 0,-22 0 16,21 0-16,-21 0 0,22 0 0,20-22 16,-42 1-16,0 21 0,22-21 0,-22 0 15,0 21-15,21-21 0,-20 0 0,-1-1 16,0 1-16,-21 0 0,0 0 0,21-21 15,0 20-15,-21 1 0,0 0 16,-21 42 15,0 0-31,0 1 0,21-1 16,-21 0-16,21 0 0,-22 0 0,1 0 16,21 22-16,-21-22 0,0 0 0,21 0 15,-21 0-15,21 1 0,-21-1 16,21 0-16,-22-21 0,22 21 15,0-42 17,22 0-32,-1 21 15,-21-21-15,21-1 0,0 1 0,0-21 16,0 21-16,1 0 0,-1-1 0,0 1 16,0 0-16,0 0 0,0 0 0,1 0 15,-1-1-15,0 1 0,0 0 16,0 21-16,0 0 0,1 0 15,-22 21 1,21-21-16,-21 21 0,0 1 0,0-1 16,0 0-16,0 0 0,0 0 0,21 22 15,-21-22-15,21 0 0,0 0 0,-21 0 16,21-21-16,1 21 0,-1 1 0,0-22 16,0 21-16,21 0 0,-20-21 0,20 0 15,-21 21-15,21-21 0,-20 0 0,-1 0 16,21 0-16,-21 0 0,22 0 15,20 0-15,-42 0 0,22-21 0,-22 0 0,21 21 16,-21-21-16,0-1 0,1 22 0,-1-21 16,0 0-16,0 0 0,0 0 15,0-22-15,-21 22 0,0 0 0,0 0 16,0 0-16,0 0 0,-21-1 0,0 1 16,0 0-16,0 21 0,0-21 15,-22 21-15,22 0 0,-21 0 0,21 21 16,-1 0-16,1-21 0,0 21 0,0 1 15,-21-1-15,20 0 0,1 0 0,0 21 16,0-20-16,0-1 0,21 0 0,-21 21 16,21-21-16,0 1 0,0-1 15,0 0-15,0 0 0,0 0 0,0 0 16,21-21-16,0 0 0,0 22 16,0-22-16,0 0 0,1 0 0,-1 0 15,0 0-15,0 0 0,0 0 0,0-22 16,1 1-16,-1 21 0,0-21 0,21-21 15,-21 21-15,1-1 0,-1 1 0,0 0 16,0-21-16,0 21 0,-21-22 0,21 22 16,1-21-16,-22-1 0,0 1 0,21-21 15,0 20-15,0-20 0,0-22 0,-21 43 16,0-22-16,0 22 0,21 21 0,-21-22 16,0 22-16,0-21 0,0 21 15,0 0-15,0-1 0,-21 44 31,0 20-15,0-21-16,21 21 0,-21-20 0,21 20 16,-21 0-16,21 1 0,0-1 0,-22 0 15,22 22-15,-21-22 0,21 0 0,0 1 16,0-1-16,0 0 0,0-20 0,0 20 16,0 0-16,0 22 0,0-43 0,0 0 15,0 0-15,0 0 0,0 1 0,21-1 16,1 0-16,-1-21 0,0 21 0,0-21 15,0 0-15,0 0 0,22 0 16,-22 0-16,21 0 0,-21 0 16,22 0-16,-22-21 0,0 21 0,21-21 15,-20 0-15,-1-1 0,0 1 0,0 0 16,0 0-16,0 0 0,1 0 0,-1-1 16,-21-20-16,0 21 0,0 0 0,21 0 15,-21-1-15,0 1 0,0 0 16,0 42-1,0 0-15,-21 1 16,21-1-16,0 0 0,0 0 16,0 0-16,0 0 0,0 1 0,0-1 15,0 0-15,0 0 0,0 0 16,0 0-16,0 1 0,0-1 16,21-21-16,0 0 0,0 21 15,0-21-15,1 0 0,-1 0 16,0 0-16,0 0 0,0-21 15,0 0-15,1 21 0,-1-43 0,0 22 16,0 0-16,-21 0 0,21 0 0,0-22 16,1 22-16,-1-21 0,0-1 15,0 1-15,0 0 0,-21-22 0,43 22 0,-43-22 16,21 22-16,0 0 0,0-1 0,-21 1 16,0 0-16,0 21 0,0-22 0,21 22 15,-21 0-15,0 0 0,0 0 16,0-1-16,0 1 0,-21 21 15,0 0-15,0 0 16,21 21-16,-21 1 0,-1-1 16,22 0-16,-21 0 0,21 21 0,0-20 15,-21 20-15,0 0 0,21 1 0,0-1 16,-21 0-16,21 1 0,-21-1 0,21 43 16,0-43-16,0-21 0,0 21 0,-22 1 15,22-22-15,0 0 0,0 0 0,0 22 16,0-22-16,22 0 0,-22 0 15,21 0-15,0-21 0,0 21 0,0-21 16,0 0-16,22 0 0,-22 0 16,0 0-16,0 0 0,22 0 0,-22 0 15,0 0-15,0 0 0,0-21 0,0 0 16,1 21-16,-1-21 0,0 0 0,0 0 16,0-1-16,0 1 0,1 0 0,-1-21 15,-21 21-15,21-1 0,0 1 0,-21-21 16,0 21-16,21 0 0,-21-1 0,0 1 15,-21 42 17,21 1-32,0-1 15,-21 0-15,21 0 0,-21 0 16,21 0-16,0 1 0,0-1 0,0 0 16,0 21-16,0-21 0,0 1 0,21-22 15,0 21-15,-21 0 0,21-21 0,0 21 16,1 0-16,-1-21 0,0 0 15,-21 21-15,21-21 0,0 0 0,0 0 16,1 0-16,-1 0 0,0 0 16,0-21-16,0 0 15,0 0-15,1 0 0,-1 0 16,0-1-16,0 1 0,0 0 0,-21 0 16,21 0-16,1 0 0,-22-1 0,0 1 15,21 0-15,0 21 16,-21-21-16,0 42 31,0 0-31,0 0 16,0 1-16,0-1 0,-21 0 0,0 0 15,21 0-15,0 0 0,0 1 16,0-1-16,0 0 0,0 0 0,0 0 16,0 0-1,21-21 1,0 0-16,0 0 0,0 0 0,0 0 15,1 0-15,-1 0 0,0 0 0,0-21 16,0 21-16,0-21 16,-21 0-16,0 0 0,22 0 15,-22-22-15,0 22 0,0 0 0,0 0 16,0 0-16,0-1 0,0 1 0,0 0 16,-22 0-16,1 21 0,21-21 0,-21 0 15,0 21-15,0 0 0,0 0 0,-1 0 16,1 0-16,0 0 15,0 0-15,42 0 47,0 0-47,0 0 0,1 0 16,-1 0-16,0 0 0,0 0 0,0 0 16,22 0-16,-22-22 0,0 22 0,21 0 15,-21 0-15,1 0 0,20 0 0,-21 0 16,0 0-16,0 0 0,1 0 0,-1 0 15,0 0-15,0 0 0,0 0 0,0 22 16,1-1 0,-22 0-16,0 0 15,0 21-15,0-20 16,0-1-16,0 0 0,-22 0 16,22 0-16,-21 0 15,0 1-15,21-1 16,0 0-1,-21-21 1,21-21 31,0 0-47,0-1 0,0 1 16,21 21-16,-21-21 0,21 0 0,0 0 15,1-22-15,-1 22 0,0 0 16,0 0-16,0 0 0,0 0 0,1-22 15,20 1-15,-21 21 0,0 0 16,0-1-16,1 22 0,-1-21 0,0 0 0,0 21 16,0 0-16,0 0 15,1 0-15,-22 21 16,0 22-16,0-22 0,0 0 16,0 0-16,0 0 0,0 22 0,0-22 15,0 0-15,0 0 0,0 21 0,0-20 16</inkml:trace>
  <inkml:trace contextRef="#ctx0" brushRef="#br1" timeOffset="-112317.53">29612 14859 0,'21'0'16,"-42"0"-16,63 0 15,-20 0-15,-1 0 0,0 0 16,0 0-16,0 0 0,0-21 16,1 21-16,-1-21 0,0 0 15,0-1-15,0 1 0,0 0 0,1 0 16,-22 0-16,21 0 0,0-1 15,-21 1-15,0 0 0,21 21 0,-21-21 16,21 21-16,-21-21 16,0 0-16,0-1 0,0 1 15,-21 21-15,0-21 0</inkml:trace>
  <inkml:trace contextRef="#ctx0" brushRef="#br1" timeOffset="-111993.71">28617 13843 0,'0'21'16,"0"0"31,0 1-32</inkml:trace>
  <inkml:trace contextRef="#ctx0" brushRef="#br1" timeOffset="-111681.65">27411 14309 0,'0'0'16,"21"0"-16,0 0 15,21 0-15,-20 0 0,-1 0 0,21 0 16,-21 0-16,22 0 0,-1 0 15,0 0-15,1 0 0,-1 0 0,0 0 16,1-21-16,-1 21 0,0 0 0,-21 0 16,22-22-16,-22 22 0,0-21 15,0 21-15,-21-21 0</inkml:trace>
  <inkml:trace contextRef="#ctx0" brushRef="#br1" timeOffset="-111284.97">27136 14097 0,'0'0'0,"-22"0"0,1 0 16,0 0-16,42 0 62,0 0-62,1-21 16,-22 42 46,0 0-46,0 0-16,0 1 16,0-1-16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4:33:37.0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572 0,'0'-22'16,"0"1"-1,0 0 1,0 0 0,0 0-16,0 0 15,0-1-15,0 1 16,0 0-16,0 0 15,0 0-15,0 0 0,0-1 0,0 1 16,0 0 0,0 42 31,0 0-47,0 1 0,0-1 0,0 0 15,0 21-15,0-21 0,0 22 16,0-1-16,0 0 0,0 1 15,0 20-15,0-20 0,0 20 0,0 1 16,0-1-16,-21 1 0,0-1 16,21 1-16,0-22 0,0 21 0,-21 1 15,21-22-15,-21 1 0,21 20 16,0-21-16,0 1 0,-22-1 16,22-21-16,0 22 0,0-22 0,0 21 15,0-21-15,0 0 16,0 1-16,0-44 47,22 1-47,-22 0 0,21 0 0,-21 0 15,0-22-15,0 22 0,21 0 16,-21-21-16,21-1 0,-21 22 0,0-21 16,21 0-16,0-1 0,1 22 15,-22-21-15,21-1 0,0 22 16,-21-21-16,21 21 0,-21 0 0,21-22 15,0 22-15,-21 0 16,22 0-16,-22 0 0,21-1 0,0 1 16,0 0-16,0 21 31,0 0-31,-21 21 0,0 0 16,0 1-16,0-1 0,0 21 15,22 0-15,-22-20 0,0 20 16,0 0-16,0-21 0,0 22 0,0-1 15,0-21-15,21 0 0,-21 22 16,0-22-16,0 0 0,21 0 0,0 0 16,-21 1-16,21-1 0,0-21 15,1 21-15,-22 0 0,21-21 16,0 0-16,21 0 0,-21 0 16,1 0-16,-1 0 0,0 0 0,0 0 15,0 0-15,22-21 0,-22 0 16,0 21-16,0-21 0,-21-1 15,21 1-15,0 0 0,1-21 0,-22-1 16,21 22-16,0-42 0,-21 20 16,21-20-16,-21-1 0,0 1 0,21-22 15,-21 22-15,21-22 0,-21 22 16,22-1-16,-22 1 0,0-1 0,0 22 16,0-22-16,0 22 0,0 0 15,0-1-15,0 1 0,0 21 16,0 0-16,0-1 0,0 1 15,0 0-15,0 0 16,0 42 15,0 0-31,0 0 16,0 1-16,0-1 0,0 0 16,0 0-16,0 0 0,0 0 15,0 1-15</inkml:trace>
  <inkml:trace contextRef="#ctx0" brushRef="#br0" timeOffset="548.67">3217 1228 0,'-21'42'16,"21"-21"-16,0-42 47,21 21-47,0-21 0,-21 0 0,22 0 15,-1 21-15,0-22 0,0-20 16,0 21-16,0 0 0,-21 0 0,22-22 15,-22 22-15,21 0 0,-21-21 16,0 20-16,0 1 0,0 0 16,0 0-16,0 0 0,-21 21 15,-1 0-15,1 0 16,0 0-16,0 0 16,0 21-16,0 0 0,-22 0 0,22 0 15,0 1-15,0-1 16,0 21-16,-1-21 0,1 22 0,21-22 15,0 21-15,-21-21 0,21 22 16,0-22-16,0 0 0,0 21 0,0-21 16,0 1-16,0-1 0,0 0 15,21 0-15,0 0 0,1 0 16,-1-21-16,0 22 16,0-22-16,0 0 0,0 0 15,1 0-15,-1 0 0,0 0 0,0 0 16,0 0-16,22-22 0,-22 22 15,0-21-15,0 0 0,21 0 0,-20-21 16,-1 20-16</inkml:trace>
  <inkml:trace contextRef="#ctx0" brushRef="#br0" timeOffset="1240.83">4064 254 0,'0'0'0,"0"-21"16,0 0-16,-21 21 0,0 0 31,-1 0-31,22 21 16,0 0-16,0 0 0,-21 22 15,21-1-15,-21-21 0,21 21 0,0 1 16,0 20-16,-21-20 0,0-1 15,21 21-15,-21-20 0,21 20 0,0-20 16,0 20-16,-22-21 0,22 1 16,0-1-16,-21 0 0,21 1 0,0-22 15,0 21-15,0-21 0,0 1 16,0-1-16,0 0 0,-21-21 0,21 21 16,-21-21 15,21-21-16,0-21 1,0 20-16,0 1 16,0 0-16,0 0 0,0 0 0,21-22 15,0 22-15,0 0 0,1 0 16,-1 0-16,0 0 0,0-1 16,0 1-16,0 21 0,1-21 0,-1 21 15,0 0-15,21 0 0,-21 0 16,1 0-16,-1 0 0,0 0 0,0 0 15,0 21-15,0 0 0,1 1 16,-1-1-16,0 0 0,0 0 16,-21 0-16,0 0 0,21 1 15,-21 20-15,0-21 0,0 0 0,0 0 16,0 1-16,-21-1 0,0 21 16,-21-21-16,20 0 0,-20 1 0,21-1 15,-21 0-15,20-21 0,-20 21 16,21 0-16,0-21 0,0 0 0,-1 21 15,1-21-15,0 0 0,21 22 16,-21-22-16,0 0 16,21-22 31,0 1-47,0 0 0</inkml:trace>
  <inkml:trace contextRef="#ctx0" brushRef="#br0" timeOffset="2080.35">5143 572 0,'0'-22'0,"22"1"16,-22 0-16,0 0 0,0 0 16,0 0-16,0-1 0,0 1 0,-22 0 15,1 21-15,0-21 0,0 0 16,0 21-16,0 0 0,-1 0 15,-20 0-15,21 0 0,-21 0 0,20 21 16,-20 0-16,21 0 0,-21 0 16,20 22-16,1-22 0,0 21 0,0 1 15,21-22-15,0 21 16,0 0-16,0 1 0,0-1 0,0 0 16,0-20-16,0 20 0,21-21 15,0 21-15,0-20 0,1-1 0,20 0 16,-21-21-16,0 21 0,22-21 15,-22 21-15,21-21 0,-21 0 0,0 0 16,1 0-16,-1 0 0,0 0 16,0 0-16,0-21 0,-21 0 0,0 0 15,0 0 1,-21 21 0,21-22-16,-21 22 0,0 0 15,0 0-15,-1 0 16,1 0-16,0 22 0,0-1 0,0-21 15,0 21-15,-1 0 0,-20 0 16,21 22-16,0-22 0,0 0 0,-1 0 16,1 21-16,0-20 0,0-1 15,0 21-15,0-21 0,21 0 0,0 1 16,0-1-16,0 0 0,0 0 16,0 0-16,0 0 0,0 1 0,0-1 15,21-21-15,0 0 16,0 21-16,0-21 0,0 0 15,1 0-15,-1 0 0,0 0 16,0 0-16,0 0 0,0-21 0,22 0 16,-22 21-16,0-22 0,21 1 15,1-21-15</inkml:trace>
  <inkml:trace contextRef="#ctx0" brushRef="#br0" timeOffset="2472.33">5630 212 0,'0'0'0,"-21"-21"16,0-1-16,0 22 16,0 22-1,21-1-15,-22 0 16,22 0-16,0 0 0,0 22 0,0-1 15,-21 0-15,21 1 0,0-1 16,0 21-16,0-20 0,0 20 0,0 1 16,0-22-16,0 22 0,-21-1 15,21-21-15,-21 22 0,21-22 0,0 1 16,-21-1-16,21 0 0,0-21 16,0 22-16,0-22 0,0 0 15,0 21-15,-21-20 0,21-1 16,0 0-16,0 0 15,0-42 32,0 0-47,21 0 0,0-1 16,-21 1-16,21 0 0</inkml:trace>
  <inkml:trace contextRef="#ctx0" brushRef="#br0" timeOffset="2918.35">5609 1143 0,'0'21'16,"0"0"-16,21-21 16,0 0-1,1 0-15,-1 0 16,0 0-16,0-21 0,0 21 0,22-21 15,-22 0-15,0 0 0,0 0 16,21-1-16,-20 1 0,-1 0 0,-21 0 16,0-21-16,21 20 0,-21 1 15,0 0-15,0 0 16,-21 21-16,0 0 16,-1 0-16,1 0 0,0 0 15,0 0-15,-21 21 0,20 0 0,1 0 16,0 1-16,0-1 0,-21 0 15,42 21-15,-22-21 0,22 22 0,-21-1 16,21-21-16,0 22 0,0-22 16,0 0-16,0 0 0,0 0 0,0 0 15,0 1-15,21-1 0,1-21 16,-1 21-16,0-21 0,0 0 16,0 0-16,0 0 0,1 0 0,20 0 15,-21 0-15,21 0 0,-20-21 16,20 0-16,-21 21 0,0-22 0,22 1 15,-22 0-15,0 0 0,0 0 16</inkml:trace>
  <inkml:trace contextRef="#ctx0" brushRef="#br0" timeOffset="3688.64">6244 910 0,'0'0'16,"0"-21"-16,0 42 31,0 0-16,0 1-15,0-1 16,0 0-16,0 0 0,0 0 16,0 22-16,0-22 0,0 0 0,0 0 15,0 21-15,-21-20 0,21-1 16,0 0-16,0 0 0,-21 0 0,21 0 16,0 1-16,0-1 15,0-42 32,0-1-47,0 1 0,0 0 16,0-21-16,0 21 0,0-1 15,0-20-15,21 21 0,0-21 16,-21 20-16,21 1 0,0-21 16,-21 21-16,22 0 0,-1-1 0,0 22 15,0-21-15,0 21 0,0 0 16,1 0-16,-1 0 15,0 0-15,0 0 0,0 21 0,0 1 16,-21-1-16,22 0 0,-1 0 16,-21 21-16,0-20 0,0-1 0,0 0 15,0 0-15,0 21 0,0-20 0,0-1 16,0 0 0,0 0-16,0 0 0,0 0 0,0 1 15,-21-22 1,-1 0-1,22-22 1,0 1 0,0 0-16,0 0 0,0 0 15,0 0-15,0-1 0,0-20 0,0 21 16,22-21-16,-1 20 0,0-20 16,0 21-16,0 0 0,0 0 0,22-1 15,-22 1-15,21 0 0,-21 0 16,22 0-16,-1 21 0,-21 0 0,22 0 15,-22 0-15,0 0 0,21 21 16,-21 0-16,1 0 0,-1 0 16,-21 1-16,0-1 0,21 0 15,-21 21-15,0-21 0,0 1 0,0-1 16,0 21-16,0-21 0,0 0 16,-21 1-16,21-1 0,0 0 0,0 0 15,-21-21-15,21 21 0,-22 0 16,1-21-16,21 22 15,0-44 1,0 1 0,21 21-16</inkml:trace>
  <inkml:trace contextRef="#ctx0" brushRef="#br0" timeOffset="4180.59">7260 1164 0,'21'0'16,"0"0"-1,1 0-15,-1 0 0,0 0 0,0-21 16,0 21-16,0-21 0,22 21 16,-22-21-16,21 0 0,-21 21 0,1-22 15,-1 1-15,0 0 0,0 0 16,-21 0-16,21 0 0,-21-1 0,0 1 16,0 0-16,0 0 0,-21 21 15,0 0-15,0 0 0,0 0 16,-1 0-16,1 0 0,0 0 15,0 0-15,0 21 0,0 0 16,-1 0-16,1 1 0,21-1 0,0 21 16,0-21-16,0 0 0,0 22 15,0-22-15,0 0 0,0 21 16,0-20-16,0-1 0,0 0 0,0 0 16,0 0-16,21-21 0,1 21 15,-1-21-15,0 0 0,0 22 0,0-22 16,0 0-16,22 0 0,-22 0 15,21 0-15,-21 0 0,1-22 0,20 22 16,-21-21-16,21 0 0</inkml:trace>
  <inkml:trace contextRef="#ctx0" brushRef="#br0" timeOffset="4712.29">8086 889 0,'0'0'0,"0"21"31,-22 0-15,22 1-16,0-1 0,-21 0 15,21 0-15,0 0 0,0 22 0,0-22 16,0 0-16,0 0 0,0 0 16,0 0-16,0 1 0,0-1 0,0 0 15,-21 0-15,21 0 0,-21 0 16,21 1-16,-21-22 15,21 21-15,0-42 47,0-1-47,0 1 16,0 0-16,0 0 0,0-21 0,0 20 16,21-20-16,0 21 0,0-21 15,0-1-15,1 1 0,-1 21 0,21-22 16,-21 1-16,22 21 0,-1 0 15,-21 0-15,21-1 0,1 22 0,-22 0 16,21 0-16,-21 0 16,1 0-16,-1 22 0,0 20 0,-21-21 15,0 21-15,0-20 0,0 20 16,0 0-16,0 1 0,0-22 0,0 21 16,0-21-16,0 22 0,0-22 15,-21 0-15,21 0 0,-21 0 0,-1 0 16,22 1-1,0-44 17,0 1-17,22 0-15,-1 0 0,0 0 16</inkml:trace>
  <inkml:trace contextRef="#ctx0" brushRef="#br0" timeOffset="5064.6">8975 339 0,'0'21'15,"0"0"-15,-22 0 16,22 22-16,-21-22 0,21 21 15,0 0-15,0 1 0,0-1 0,-21 0 16,21 1-16,0 20 0,-21-20 16,21 20-16,0-21 0,0 1 0,0-1 15,-21 0-15,21 1 0,-21-1 16,21-21-16,0 22 0,0-22 0,-22 0 16,22 0-16,-21 0 0,21 0 15,-21 1-15,21-1 0,0-42 47,21-1-31,0 1-16</inkml:trace>
  <inkml:trace contextRef="#ctx0" brushRef="#br0" timeOffset="5588.83">9461 889 0,'0'0'0,"0"-21"0,22 0 16,-22 0-16,0-1 15,-22 22 1,1 0 0,0 0-16,0 0 0,0 0 15,0 22-15,-1-1 0,1 0 16,0 0-16,0 0 0,0 0 15,0 1-15,21-1 0,0 0 16,0 0-16,0 0 0,0 0 16,0 1-16,21-22 15,0 21-15,0-21 16,0 0-16,0 0 16,22 0-16,-22 21 0,0-21 0,0 0 0,0 0 15,1 0-15,-1 21 16,0-21-16,0 21 0,-21 0 15,0 1 1,0-1-16,0 0 16,-21 0-16,0 0 15,0-21-15,-1 21 0,1-21 16,0 0-16,-21 22 0,21-22 0,-1 0 16,1 21-16,0-21 0,-21 0 15,21 0-15,-1 0 0,1 21 0,0-21 16,0 0-16,0 0 0,0 0 15,-1 0-15,1 0 0,0 0 16,0 0-16,21-21 16,0 0-1,0-1-15,0 1 0,0 0 16</inkml:trace>
  <inkml:trace contextRef="#ctx0" brushRef="#br0" timeOffset="5948.62">8699 529 0,'0'0'0,"22"-21"16,-1 21-1,0 0-15,21 0 0,-21 0 0,22 0 16,-1 0-16,22 0 0,-22 0 16,21-21-16,-20 21 0,-1 0 0,22 0 15,-22 0-15,0 0 0,1 0 16,-1 0-16,-21 0 0,21 0 16,-20 0-16,-1 0 0,0 0 0,0 0 15,0 0-15,0 0 31,-21-21 1,-21 21-32</inkml:trace>
  <inkml:trace contextRef="#ctx0" brushRef="#br0" timeOffset="7353.29">1460 1947 0,'0'0'0,"0"22"16,22-22 30,-1 0-46,0 0 16,0 0-16,21 0 0,-20 0 16,-1 0-16,21 0 0,-21 0 0,22 0 15,-1 0-15,0 0 0,1 0 16,-1 0-16,0-22 0,22 22 16,-22 0-16,22 0 0,-22 0 15,21-21-15,1 21 0,21-21 0,-22 21 16,1 0-16,20 0 0,1 0 15,-22-21-15,22 21 0,0 0 0,-1 0 16,1-21-16,0 21 0,84 0 16,-63 0-16,0 0 15,-22-21-15,22 21 0,0 0 0,0 0 16,0 0-16,0 0 0,-1-22 0,1 22 16,21 0-16,-21 0 0,0-21 15,0 21-15,21 0 0,-21 0 16,-22-21-16,22 21 0,0 0 15,0 0-15,0-21 0,-1 21 0,1 0 16,-21 0-16,21 0 0,-22 0 0,22 0 16,-21-21-16,0 21 0,20 0 15,-20 0-15,0 0 0,21 0 0,-22 0 16,22 0-16,-21-21 0,-1 21 16,1 0-16,0 0 0,-1 0 0,22-22 15,-21 22-15,0 0 0,-1 0 16,1 0-16,21 0 0,-22 0 0,1-21 15,0 21-15,-1 0 16,-20 0-16,21 0 0,-1 0 0,-20 0 16,20 0-16,1 0 0,-21 0 15,20 0-15,1 0 0,0 0 0,-1 0 16,-20 0-16,20 0 0,-20 0 0,21 0 16,-22 0-16,22 0 0,-22 0 15,22 0-15,-22 0 0,1 0 0,21 0 16,-22 0-16,1 0 0,-1 0 15,1 0-15,-1 0 0,1 0 0,-22 0 16,21 0-16,-20 0 16,-1 0-16,0 0 0,1 0 0,-1 0 0,0 0 15,-20 0-15,20 0 0,-21 0 16,0 0-16,22 0 0,-22 0 16,0 0-16,0 0 15,-21-21 48,-21 21-63,0 0 15,0 0-15,-1 0 16,1 0-16</inkml:trace>
  <inkml:trace contextRef="#ctx0" brushRef="#br0" timeOffset="7523.76">10710 1630 0,'0'21'31</inkml:trace>
  <inkml:trace contextRef="#ctx0" brushRef="#br0" timeOffset="10276.77">2413 2625 0,'-21'-21'15,"0"21"-15,-1 0 47,22 21-47,0 0 16,0 0-16,0 0 16,0 0-16,0 1 15,22-22-15,-1 21 16,0-21-16,21 0 15,-21 0-15,1 0 0,-1 0 16,21-21-16,-21 21 0,22-22 0,-22 1 16,21 21-16,-21-21 0,0 0 15,1 0-15,-1 0 0,0-1 16,0 1-16,-21 0 0,0 0 16,0 0-16,0 0 0,-21 21 0,0-22 15,0 1-15,-22 21 16,22 0-16,-21-21 0,21 21 0,-22 0 15,1 0-15,21 0 0,-22 21 16,1 0-16,0 1 0,21-1 16,-22 21-16,22-21 0,0 22 0,0-1 15,0 0-15,-1-21 0,1 22 16,21-1-16,0 0 0,0-20 0,0 20 16,0-21-16,0 0 0,0 0 15,21 1-15,1-1 0,-1-21 0,0 21 16,0-21-16,21 0 0,-20 0 15,-1 0-15,0 0 0,0 0 16,0 0-16,0 0 0,-42 0 47,0 0-31,-21 0-16,21 0 0,-1 0 0,-20 0 15,21 21-15,0 0 0,-22-21 16,22 21-16,0 1 0,0-1 0,0 0 15,0 21-15,-1-21 0,22 1 16,0 20-16,0-21 0,0 0 0,0 0 16,0 1-16,0-1 0,22 0 15,-1 0-15,0-21 0,0 0 16,0 0-16,0 0 0,1 0 16,20 0-16,-21 0 0,0 0 0,22-21 15,-22 21-15,21-21 0,-21 0 16,22-1-16,-22 1 0,21-21 15</inkml:trace>
  <inkml:trace contextRef="#ctx0" brushRef="#br0" timeOffset="10596.48">3154 2307 0,'0'0'0,"0"-21"0,0 42 47,-21 0-47,-1 22 0,22-1 16,-21 0-16,21 1 0,-21 20 0,0 1 15,21-22-15,-21 22 0,0-1 16,-1 1-16,1-1 0,21 1 0,-21-22 16,0 21-16,0 1 0,0-22 15,21 1-15,0-1 0,0 0 0,0-21 16,0 1-16,0 20 0,0-21 15,0 0-15,0-42 32,21 21-17,-21-21-15,21 0 0,-21-22 16,0 22-16,21 0 0</inkml:trace>
  <inkml:trace contextRef="#ctx0" brushRef="#br0" timeOffset="11020.24">3133 3027 0,'0'21'0,"0"0"15,0 0-15,21-21 16,0 22 0,0-22-1,0 0-15,0 0 16,1 0-16,-1-22 0,0 1 15,0 21-15,0-21 0,0 0 16,1 0-16,-1 0 0,0-1 16,-21 1-16,21 0 0,-21 0 15,0 0-15,0 0 16,-21 21-16,0 0 16,0 0-16,-1 0 0,1 21 15,0 0-15,0 0 0,0 0 16,0 0-16,-1 1 0,22-1 0,0 0 15,-21 0-15,21 21 0,0-20 16,0-1-16,0 0 0,0 0 0,0 0 16,0 0-16,0 1 0,21-22 15,1 0-15,-1 21 0,0-21 0,0 0 16,21 0-16,-20 0 0,20 0 16,0-21-16,-21-1 0,22 1 0,-1 21 15,-21-42-15,22 21 0,-1 0 0,-21-1 16</inkml:trace>
  <inkml:trace contextRef="#ctx0" brushRef="#br0" timeOffset="11736.83">3895 2836 0,'0'0'0,"0"-21"0,0 0 15,0 42 17,0 0-32,0 1 0,-22-1 15,22 0-15,-21 0 0,21 0 16,0 0-16,0 22 0,0-22 0,-21 0 15,21 0-15,0 0 0,-21 22 16,21-22-16,0 0 0,0 0 0,0 0 16,0 1-16,0-1 15,0 0 1,0-42 0,0 0-1,0-1-15,0 1 0,0 0 16,0 0-16,0 0 0,0-22 15,0 22-15,0-21 0,21 21 0,0-22 16,-21 22-16,21 0 0,1 0 16,-1 0-16,0 0 0,0-1 0,0 22 15,0 0-15,1 0 16,-1 0-16,0 0 0,0 0 0,-21 22 16,21-1-16,0 0 0,-21 0 0,0 0 15,22 22-15,-22-22 16,21 0-16,-21 0 0,0 0 0,0 22 15,0-22-15,0 0 0,0 0 16,0 0-16,0 0 0,-21 1 16,-1-22-16,22 21 15,0-42 1,0-1-16,0 1 16,0 0-16,0 0 15,0-21-15,22 20 0,-1-20 0,0 21 16,0-21-16,-21 20 0,21-20 15,0 21-15,22 0 0,-22-22 0,0 22 16,21 21-16,-20-21 0,-1 21 16,21 0-16,-21 0 0,0 0 15,22 0-15,-22 21 0,0 0 0,0 1 16,0-1-16,-21 0 0,0 0 16,22 0-16,-22 22 0,0-22 0,0 0 15,0 0-15,0 0 0,0 0 0,-22 1 16,22-1-16,0 0 15,-21 0-15,0 0 0,21-42 47,0 0-47,21 0 16,0 21-16,-21-21 16,0-1-16,22 1 0</inkml:trace>
  <inkml:trace contextRef="#ctx0" brushRef="#br0" timeOffset="12115.85">4889 2942 0,'0'21'0,"22"-21"15,-1 0 1,0 0-16,0 0 16,0 0-16,0 0 0,1 0 0,-1 0 15,0 0-15,0 0 16,0-21-16,0 21 0,1-21 0,-1 21 15,0-21-15,0 21 0,-21-21 16,21 21-16,-21-21 0,0-1 16,-21 22-16,0 0 15,0 0-15,0 0 0,-1 0 0,1 0 16,0 0-16,0 22 0,-21-22 0,20 21 16,1 0-16,0 0 0,0 0 15,0 0-15,0 1 0,21-1 0,0 0 16,0 0-16,0 0 0,0 0 15,0 1-15,0-1 0,0 0 0,21 0 16,0-21-16,0 21 0,0-21 16,22 0-16,-22 0 0,0 0 15,21 0-15,-21 0 0,22 0 0,-22 0 16,0 0-16,21-21 0,-20 0 16,20 21-16,-21-21 0,0 0 0</inkml:trace>
  <inkml:trace contextRef="#ctx0" brushRef="#br0" timeOffset="12596.57">5567 2836 0,'0'0'0,"0"-21"16,0 42-1,0 1 1,0-1-16,0 0 16,0 0-16,0 0 0,0 0 0,0 1 15,-21-1-15,21 0 0,0 0 16,-22 0-16,22 0 0,0 1 0,0-1 15,-21 0-15,21 0 16,-21-21-16,21-21 47,0 0-47,0 0 16,0-1-16,0-20 0,0 21 15,0 0-15,21 0 0,0-22 16,1 22-16,-1 0 0,21-21 15,-21 20-15,22 1 0,-1 21 16,-21-21-16,21 21 0,1 0 0,-22 0 16,21 0-16,-21 0 0,22 21 0,-22-21 15,0 21-15,0 1 0,-21-1 16,0 21-16,0-21 0,0 0 0,0 1 16,0-1-16,0 21 0,0-21 15,0 0-15,0 1 0,-21-1 0,21 0 16,-21-21-16,0 21 0,21 0 0,-21 0 15,21-42 32,0 0-47,0 0 0,0 0 16,21 0-16,-21-1 0</inkml:trace>
  <inkml:trace contextRef="#ctx0" brushRef="#br0" timeOffset="12912.39">6625 2138 0,'0'21'0,"0"0"16,0 22-1,-21-22-15,21 21 0,-21 0 0,21 1 16,-21 20-16,-1-20 0,1 20 15,21-21-15,-21 22 0,0-22 0,0 22 16,0-22-16,-1 0 0,1 1 16,0-1-16,21 0 0,0-20 0,-21-1 15,21 21-15,0-21 0,-21-21 0,21 21 16,0 1-16,21-22 31,0 0-31,0 0 0,0 0 16,1-22-16,-1 1 0,21 0 15,-21 0-15,0 0 0,22-22 0</inkml:trace>
  <inkml:trace contextRef="#ctx0" brushRef="#br0" timeOffset="13296.61">6964 2646 0,'0'0'16,"0"-21"-16,-21 21 15,-1 0-15,1 0 16,0 21-16,0-21 0,-21 21 0,20 0 15,1 0-15,0 1 0,0-1 16,0 0-16,0 0 0,21 0 16,0 0-16,0 1 0,21-1 15,0-21 1,0 0-16,0 0 0,22 0 0,-22 0 16,21 21-16,0-21 0,-20 0 0,20 0 15,0 0-15,-21 21 0,1-21 16,-1 0-16,0 21 0,0-21 0,-21 21 15,0 1-15,0-1 16,-21 0 0,0-21-16,0 21 0,-1-21 15,-20 0-15,21 0 0,0 21 16,-22-21-16,22 21 0,0-21 16,-21 0-16,21 0 0,-1 0 0,1 0 15,0 0 1,0 0-16,21-21 15,0 0-15,0 0 16</inkml:trace>
  <inkml:trace contextRef="#ctx0" brushRef="#br0" timeOffset="13565.58">6371 2561 0,'21'0'16,"0"0"0,22 0-16,-22-21 0,21 21 15,1-21-15,-1 21 0,0 0 0,1-21 16,20 21-16,-21 0 0,1 0 16,-1-21-16,0 21 0,1 0 0,-22 0 15,21 0-15,-21 0 0,1 0 16</inkml:trace>
  <inkml:trace contextRef="#ctx0" brushRef="#br0" timeOffset="17041.57">8403 2646 0,'0'0'0,"0"-21"16,21 0-16,-21-1 0,0 1 15,0 0-15,0 0 0,0 0 16,0 0-16,0-1 15,0 44 1,0-1 0,0 0-16,-21 21 0,0-21 15,21 22-15,-21-1 0,0 0 0,-1 1 16,22-1-16,-21 0 0,0 1 0,0-22 16,0 21-16,21-21 0,0 1 15,0-1-15,0 0 0,0 0 16,21-21-1,0-21 1,0 21-16,0-21 0,-21 0 16,22-1-16,-1 1 0,0 0 0,0 0 15,0 0-15,0 0 0,1-22 16,-1 22-16,-21 0 16,21 21-16,-21 21 31,0 0-31,0 0 15,0 1-15,0-1 0,0 0 16,0 0-16,0 0 0,0 0 0,0 1 16,0-1-16,0 0 15,0 0-15,21-21 0,0 0 0,0 21 16,22-21-16,-22 0 0,0 0 16,0 0-16,22-21 15,-22 21-15,21-21 0,-21 0 0,22 0 0,-1-1 16,-21 1-16,0 0 15,0-21-15,1 21 0,-1-22 0,-21 22 16,0-21-16,0-1 0,0 22 16,0-21-16,0 21 0,0 0 0,-21-1 15,21 1-15,-22 0 0,1 21 0,0 0 16,0 0-16,0 0 16,21 21 15</inkml:trace>
  <inkml:trace contextRef="#ctx0" brushRef="#br0" timeOffset="17584.54">9334 2117 0,'0'0'0,"0"-21"16,-21 21-16,0 0 16,0 21-16,21 0 0,0 0 15,-21 0-15,21 0 0,-21 22 16,21-22-16,0 21 0,0 22 16,0-22-16,0 0 0,0 1 15,0-1-15,0 0 0,0 1 0,0-1 16,-22 0-16,22 1 0,0-1 0,-21-21 15,21 0-15,0 22 0,0-22 16,-21 0-16,21 0 0,-21-21 16,21-21 15,0 0-15,0 0-16,0 0 0,0-1 15,0-20-15,0 21 0,21-21 0,0-1 16,0 22-16,1-21 0,-1-1 15,21 22-15,-21 0 0,0 0 0,1-21 16,20 42-16,-21-22 0,0 22 16,0 0-16,1 0 0,-1 0 0,0 22 15,0-1-15,-21 0 0,0 21 16,0-21-16,0 22 0,0-22 0,0 21 16,0-21-16,0 22 0,0-22 15,0 0-15,0 0 0,-21 0 0,21 1 16,0-1-16,0 0 0,-21-21 15,21-21 32,21 21-47,0-21 0</inkml:trace>
  <inkml:trace contextRef="#ctx0" brushRef="#br0" timeOffset="17836.58">9927 2498 0,'0'-21'16,"0"42"-1,0 0-15,0 0 16,-21 21 0,21-20-16,0-1 0,0 0 0,-21 0 15,21 21-15,-21-20 0,21-1 16,0 0-16,0 0 0,-22 0 0,22 0 15,-21 1-15,21-1 16,0-42 15,0-1-31</inkml:trace>
  <inkml:trace contextRef="#ctx0" brushRef="#br0" timeOffset="18152.4">9906 2265 0,'-21'0'0,"0"0"15,21 21-15,0 0 16,21-21 0,0 0-1,0 0-15,0 0 0,0 0 16,1 0-16,-22-21 15,0 0 1,0 0 0,-22 21-16,1 0 15,0 0-15,0 0 0,0 0 16,0 0-16,21 21 16,0 0-16,0 0 15,0 0-15,0 1 0,0-1 16,21 0-1</inkml:trace>
  <inkml:trace contextRef="#ctx0" brushRef="#br0" timeOffset="18432.29">10372 2413 0,'-22'0'15,"1"0"-15,0 0 16,0 21-16,21 0 16,-21-21-16,21 22 0,-21 20 0,-1-21 15,22 0-15,0 22 0,0-22 16,-21 0-16,21 21 0,0-21 0,0 1 16,0 20-16,0-21 0,0 0 15,21-21-15,1 21 0,-1 1 16,0-22-16,0 0 0,0 21 0,0-21 15,1 0-15,-1 0 0,21 0 16,-21 0-16,0-21 0,22 21 0,-22-22 16</inkml:trace>
  <inkml:trace contextRef="#ctx0" brushRef="#br0" timeOffset="18952">10922 1969 0,'0'0'0,"0"-64"16,-21 43-16,0 21 16,21 21-1,0 21 1,0-20-16,0-1 0,0 21 0,0 0 16,0 1-16,0-1 0,0 0 15,0 1-15,0 20 0,0-20 0,-22-1 16,22 0-16,-21 1 0,0-1 15,21 0-15,0 1 0,0-22 0,-21 21 16,21-21-16,-21 0 0,21 1 16,0-1-16,0-42 47,0-1-47,0 1 0,0 0 0,0 0 15,0-21-15,21 20 0,0-20 16,0 0-16,0-1 0,1 22 0,20-21 15,-21 21-15,21 0 0,-20-1 0,20 1 16,-21 0-16,21 21 0,-20 0 16,-1 0-16,0 0 0,0 21 0,0 0 15,-21 1-15,0 20 0,21-21 16,-21 21-16,0-20 0,0 20 0,0-21 16,0 0-16,0 22 0,0-22 15,0 0-15,0 0 0,0 0 16,0 0-16,0 1 0,-21-22 0,21 21 15,-21-21 1,0 0 0,21-21-16,0-1 15</inkml:trace>
  <inkml:trace contextRef="#ctx0" brushRef="#br0" timeOffset="19660.16">12552 2223 0,'-21'-43'0,"-1"43"16,1 0-16,0 0 0,0 0 16,-21 0-16,20 21 0,-20-21 0,21 22 15,-21-1-15,20 21 0,-20-21 0,21 22 16,0-1-16,0 0 0,-1 1 16,1-1-16,0 0 0,0 1 15,21-1-15,0-21 0,0 21 16,0-20-16,0-1 0,0 0 0,21 0 15,0-21-15,0 0 0,1 21 16,-1-21-16,21 0 0,-21 0 0,22 0 16,-22-21-16,21 0 0,0 21 0,-20-21 15,-1 0-15,21-22 0,-21 22 16,0 0-16,1-21 0,-1-1 0,-21 22 16,0-21-16,21-1 0,-21 22 15,0-21-15,0 21 0,0 0 0,0-1 16,0 1-16,-21 21 15,21 21 1,0 1-16,-21-1 0,21 21 0,-22-21 16,22 0-16,0 22 0,0-22 15,0 21-15,0-21 0,0 1 0,0 20 16,0-21-16,0 0 0,0 0 16,0 1-16,22-22 0,-1 21 0,-21 0 15,21-21-15,0 0 0,0 0 0,0 0 16,1 0-16,-1 0 0,0 0 15,0-21-15,0 21 0</inkml:trace>
  <inkml:trace contextRef="#ctx0" brushRef="#br0" timeOffset="20068.93">12912 2350 0,'0'0'0,"0"-22"0,0 1 15,0 0-15,0 0 0,0 0 16,0 0-1,21 21-15,0 0 0,0 0 16,0 0-16,22 0 0,-22 0 16,0 0-16,0 0 0,0 21 0,0 0 15,1 0-15,20 0 0,-42 22 16,21-22-16,-21 21 0,0-21 0,0 22 16,0-1-16,0-21 0,0 21 0,-21-20 15,21 20-15,-21-21 16,0 0-16,-1 0 0,1-21 0,21 22 15,-21-22-15,0 0 16,21-22 0,0 1-1,21 0-15,0-21 16,0 21-16,-21-22 0,22 22 0,-1-21 16,21-1-16,-21 1 0,0 21 15,1-21-15,-1 20 0,0 1 0,0 0 16,0 0-16,0 0 0,1 21 15,-1 0-15,0 0 16</inkml:trace>
  <inkml:trace contextRef="#ctx0" brushRef="#br0" timeOffset="20432.74">13547 2519 0,'0'0'0,"21"0"0,21 21 16,-21-21-16,0 0 0,1 0 16,-1 0-16,0-21 0,0 21 0,0-21 15,22 0-15,-22-1 0,0 1 16,0 0-16,21 0 0,-20 0 16,-22 0-16,21-1 0,-21 1 0,21 0 15,-21 0-15,0 0 0,0 0 16,-21-1-16,0 22 15,-1 0-15,1 0 0,0 22 16,0-22-16,0 21 0,-22 0 0,22 21 16,0-21-16,0 22 0,0-22 0,0 21 15,-1 1-15,22-22 0,0 21 16,0-21-16,0 0 0,0 22 0,0-22 16,0 0-16,0 0 15,22 0-15,-1-21 0,21 0 0,-21 0 16,0 0-16,22 0 0,-1 0 15,0 0-15,-20 0 0,20-21 16,0 0-16,-21 0 0,22 0 0,-22 0 16</inkml:trace>
  <inkml:trace contextRef="#ctx0" brushRef="#br0" timeOffset="21012.93">15028 1397 0,'0'0'0,"0"-21"0,0 0 0,0 0 16,0-1-16,-21 22 31,0 22-31,21-1 15,0 21-15,-21 0 0,21 1 0,-21 41 16,21-20-16,0 21 0,0-1 16,0-20-16,-22 20 0,22 1 0,-21 0 15,0-1-15,21 1 0,0 0 16,-21 21-16,0-22 0,0 1 0,21 0 16,0-1-16,-22 1 0,1 0 15,21-1-15,-21 1 0,21 21 0,-21-43 16,21 22-16,-21 0 0,0-22 15,21 1-15,0-1 0,0 1 0,-22-1 16,22-21-16,-21 1 0,21-1 16,0-21-16,-21 22 0,21-22 0,0 0 15,0-42 17,0 0-32,0-22 0,0 22 0,0-21 15,0-1-15,21-20 0,-21 21 16</inkml:trace>
  <inkml:trace contextRef="#ctx0" brushRef="#br0" timeOffset="21352.8">14647 2371 0,'0'0'0,"-21"-43"0,21-41 16,0 63-16,0-1 15,0-20-15,0 21 0,0 0 0,0 0 16,0-1-16,21 1 0,-21 0 15,21 0-15,1 0 0,20 21 0,-21-21 16,21-1-16,1 22 0,-1 0 16,0 0-16,1 0 0,20 0 0,-20 0 15,20 22-15,-21-1 0,1 0 0,-22 0 16,21 0-16,-42 22 16,0-22-16,0 21 0,0 0 0,0-20 15,-21 20-15,-21-21 0,21 21 16,-22-20-16,22-1 0,-21 0 0,-1 0 15,22 0-15,-21 0 0,21 1 0,0-22 16,-1 0-16,1 21 0,0-21 16,21-21 15,21 21-31,0-22 16</inkml:trace>
  <inkml:trace contextRef="#ctx0" brushRef="#br0" timeOffset="21769.5">15282 2074 0,'0'0'0,"0"-21"0,64 0 16,-43 21-16,0 0 15,0-21-15,0 21 0,1 0 16,-1 0-16,21 0 0,-21 0 0,0 21 15,1 0-15,20 0 0,-21 1 16,0-1-16,0 0 0,1 0 0,-1 21 16,-21-20-16,0 20 0,0-21 15,0 0-15,0 22 0,0-22 16,0 0-16,-21 0 0,21 0 0,-22 0 16,1-21-16,21 22 0,-21-22 15,0 0 1,21-22-1,0 1-15,0 0 0,0 0 16,21 0-16,-21 0 0,21-1 0,0-20 16,1 21-16,-1-21 0,0 20 15,0-20-15,0 21 0,0 0 16,1 0-16,-1-1 0,-21 1 16,21 0-16,0 21 0,0 0 0,-21-21 15,21 21 1</inkml:trace>
  <inkml:trace contextRef="#ctx0" brushRef="#br0" timeOffset="22136.29">16192 2265 0,'0'0'0,"22"0"0,-1 0 0,0-21 15,0 21-15,0-21 0,0-1 16,1 22-16,-1-21 0,-21 0 0,0 0 16,21 0-16,-21 0 0,0-1 15,0-20-15,0 21 0,0 0 0,0 0 16,-21-1-16,0 22 16,-1 0-16,1 0 0,-21 22 15,21-22-15,0 21 0,-1 21 0,1-21 16,21 0-16,0 22 0,-21-22 15,21 21-15,0-21 0,0 22 16,0-22-16,0 0 0,0 21 16,0-20-16,0-1 0,0 0 0,21 0 15,0 0-15,1-21 0,-22 21 16,21-21-16,0 0 0,0 0 0,21 0 16,-20 0-16,-1 0 0,0-21 0,21 21 15,-21-21-15,1 0 0,20 0 16</inkml:trace>
  <inkml:trace contextRef="#ctx0" brushRef="#br0" timeOffset="22560.94">16976 1969 0,'-43'0'15,"22"0"-15,0 0 16,0 0-16,0 21 0,-1 0 15,1 0-15,0 0 0,0 0 16,0 1-16,21-1 0,0 0 16,0 0-16,0 0 15,0 0-15,21-21 16,0 0-16,0 0 16,0 0-16,1 0 0,-1 0 0,0 0 15,0 0-15,21 22 0,-20-22 16,-1 0-16,0 21 15,0-21-15,-21 21 0,0 0 16,0 0-16,0 0 16,-21-21-16,0 22 0,0-22 15,-1 21-15,1-21 0,0 21 16,-21-21-16,21 0 0,-22 21 0,22-21 16,-21 0-16,21 0 0,-1 0 0,1 0 15,0 0-15,0 0 16,21-21-1,21 0 1,0 0 0,0-1-16</inkml:trace>
  <inkml:trace contextRef="#ctx0" brushRef="#br0" timeOffset="22924.73">17145 2180 0,'0'0'0,"21"0"16,0 0-16,0-21 0,1 0 15,-1 21-15,0-21 16,0 0-16,0-1 16,0 1-16,1 21 0,-22-21 0,0 0 15,-22 21 1,1 0-1,-21 0-15,21 21 16,0 0-16,-1 0 0,1 1 0,0-1 16,0 0-16,0 0 0,0 21 15,21-20-15,0-1 0,0 0 0,0 0 16,0 0-16,0 0 0,0 1 0,0-1 16,21-21-16,0 21 0,21 0 15,-21-21-15,1 0 0,20 0 16,-21 0-16,0 0 0,22 0 15,-22 0-15,21 0 0,-21-21 0,22 0 16,-22 0-16,0 21 0</inkml:trace>
  <inkml:trace contextRef="#ctx0" brushRef="#br0" timeOffset="23408.45">17695 1990 0,'0'0'0,"0"21"31,0 0-31,0 0 0,0 0 16,0 22-16,0-22 16,0 0-16,-21 0 0,21 0 0,-21 22 15,21-22-15,0 0 0,0 0 16,0 0-16,0 1 0,0-1 0,0 0 16,-21 0-16,21 0 15,-21-21 16,21-21-31,0 0 0,0 0 16,0 0-16,0-1 0,0 1 16,0 0-16,21 0 0,0-21 15,0-1-15,0 22 0,22-21 0,-22-1 0,21 1 16,-21 21-16,22-21 16,-22 20-16,21 1 0,-21 21 0,22-21 15,-22 21-15,0 0 0,0 0 16,0 21-16,0 0 0,1 1 0,-22-1 15,0 21-15,0-21 0,0 22 16,0-22-16,0 21 0,0 0 0,0-20 16,0-1-16,0 0 0,-22 0 15,1 0-15,21 0 0,0 1 0,-21-1 16,0-21-16,0 21 16,21-42 15,0 0-31,21-1 15,0 1-15</inkml:trace>
  <inkml:trace contextRef="#ctx0" brushRef="#br0" timeOffset="23712.28">18542 1545 0,'-21'21'0,"21"1"16,-21-1-16,-1 21 0,1-21 16,0 22-16,0-1 0,0 0 0,0 22 15,21-22-15,-22 0 0,1 1 16,21-1-16,-21 0 0,21 1 0,0-22 16,0 21-16,0-21 0,0 22 15,0-22-15,0 0 0,0 0 0,0 0 16,0 1-16,21-1 0,0 0 15,1-21-15,-1 0 16,0 0-16,0 0 16,0-21-16,0 0 15,1 21-15,-1-22 0,0 1 0,-21 0 16</inkml:trace>
  <inkml:trace contextRef="#ctx0" brushRef="#br0" timeOffset="23940.15">18330 1905 0,'-21'0'16,"42"0"-16,0 0 16,1 0-16,-1 0 15,21 0-15,-21 0 0,0 0 0,22-21 16,-22 21-16,21 0 0,-21 0 15,22-21-15,-22 21 0,0 0 0,0 0 16,0-21-16,1 21 0,-1 0 16,-21-22-16</inkml:trace>
  <inkml:trace contextRef="#ctx0" brushRef="#br0" timeOffset="24476.2">19558 1863 0,'0'0'0,"0"21"47,0 0-47,0 0 0,0 0 0,-21 1 16,21-1-16,-21 21 15,21-21-15,0 0 0,0 1 0,-22-1 16,22 0-16,0 0 0,0 0 15,-21 0-15,21 1 0,0-1 16,0-42 31,0-1-47</inkml:trace>
  <inkml:trace contextRef="#ctx0" brushRef="#br0" timeOffset="24825">19558 1651 0,'0'0'0,"-21"0"0,0 21 0,-1-21 16,1 21-16,21 1 0,0-1 15,0 0-15,21-21 16,1 0-1,-1 0-15,0 0 0,0 0 0,0 0 16,0 0-16,1 0 0,-1 0 16,-21-21-16,21 21 0,-21-21 0,0-1 15,0 1 1,0 0-16,0 0 0,0 0 16,-21 21-16,0 0 0,-1-21 15,1 21-15,0 0 0,0 0 16,21 21-16,-21 0 15,21 0-15,0 0 0,0 0 0,0 1 16,0-1-16,0 0 0,0 0 16,0 0-16,21 0 0,0-21 15</inkml:trace>
  <inkml:trace contextRef="#ctx0" brushRef="#br0" timeOffset="25308.33">19981 1820 0,'0'22'31,"0"-1"-31,-21 0 16,21 0-16,0 0 0,0 0 0,0 1 16,0-1-16,0 0 0,0 0 15,0 0-15,0 0 0,0 1 0,0-1 16,0 0-16,0 0 0,0 0 15,0-42 32,0 0-31,0 0-16,0 0 16,0-1-16,0 1 0,0-21 0,21 21 15,0-22-15,1 22 0,-1-21 16,0 21-16,0 0 0,0-22 0,22 22 15,-22 21-15,21-21 0,-21 21 16,22 0-16,-22 0 0,21 0 0,-21 21 16,22 0-16,-22 0 15,21 1-15,-21-1 0,0 0 0,-21 21 16,0-21-16,0 22 0,0-22 0,0 21 16,0-21-16,0 1 0,0 20 15,-21-21-15,21 0 0,-21 0 16,0 1-16,0-22 0,21 21 0,0 0 15</inkml:trace>
  <inkml:trace contextRef="#ctx0" brushRef="#br0" timeOffset="25924.42">21886 1249 0,'0'0'0,"0"-42"15,-21 42 1,21-22-16,-21 22 15,0 0-15,0 22 16,21-1-16,-22 0 16,1 0-16,0 21 0,21 1 0,-21 20 15,0-20-15,0 20 0,21 1 16,-22-1-16,1 1 0,21-22 0,-21 21 16,21-20-16,0-1 0,-21 0 15,21-20-15,-21 20 0,21-21 16,0 0-16,0 0 0</inkml:trace>
  <inkml:trace contextRef="#ctx0" brushRef="#br0" timeOffset="26620.02">21167 1715 0,'0'0'0,"-22"0"0,-20 0 15,63 0 17,0 0-32,1 0 0,20 0 15,0 0-15,22 0 0,-1 0 16,22-22-16,-22 22 0,22-21 0,0 0 16,-1 21-16,1-21 0,-21 0 15,-1 0-15,1-1 0,-1 1 0,-21-21 16,1 21-16,-1-22 0,0 22 15,-20-21-15,-1 0 0,0 20 0,-21-20 16,0 0-16,0-1 0,0 22 16,0-21-16,0 21 0,0 0 0,0-1 15,-21 1-15,0 21 16,-1 0-16,1 21 0,21 1 16,-21-1-16,0 21 0,0 0 15,0 1-15,-1 20 0,22-20 0,-21 20 16,0 1-16,0-1 0,21 1 15,0-1-15,-21-21 0,0 22 0,21-22 16,0 1-16,0-1 0,-22 0 16,22 1-16,-21-22 0,21 0 0,-21 21 15,21-21-15,0 1 16,0-1-16,-21-21 0,0 0 16,21-21 15,0-1-31,0 1 15,0 0-15,0-21 0,21 21 16,0-1-16,-21-20 0,42 21 0,-20 0 16,-1-22-16,0 22 0,21 0 15,-21 0-15,22 21 0,-22 0 0,21 0 16,-21 0-16,22 0 0,-22 21 16,0 0-16,0 0 0,0 1 0,-21-1 15,22 0-15,-22 21 0,0-21 16,0 1-16,0-1 0,0 0 0,-22 0 15,1 0-15,0 0 16,0 1-16,21-1 0,-21-21 16,42-21 31,-21-1-47,21 22 0,0-21 0,0 0 15</inkml:trace>
  <inkml:trace contextRef="#ctx0" brushRef="#br0" timeOffset="26998.8">22754 1842 0,'0'21'16,"21"-21"15,0 0-31,1 0 16,-1 0-16,0 0 15,0 0-15,0 0 0,22 0 0,-22-21 16,0-1-16,0 1 16,-21 0-16,21 21 0,-21-21 0,0 0 15,0 0-15,0-1 16,-21 1-16,0 21 0,0 0 0,0 0 16,-22 0-16,22 21 0,0 1 15,-21-1-15,20 0 0,1 0 16,0 21-16,0-20 0,0 20 0,21-21 15,-21 21-15,21-20 0,0-1 16,0 0-16,0 0 0,0 0 0,21 0 16,0 1-16,0-1 0,0-21 15,0 0-15,22 21 0,-22-21 0,21 0 16,-21 0-16,22 0 0,-22 0 16,21 0-16,-21-21 0,22 0 0,-22-1 15</inkml:trace>
  <inkml:trace contextRef="#ctx0" brushRef="#br0" timeOffset="27844.32">24024 1482 0,'0'0'16,"0"-21"-16,42-22 0,-42 22 16,0 42-1,0 0 1,0 22 0,0-1-16,-21 0 0,0 1 0,21-1 0,-21 22 15,0-22-15,0 0 0,-1 22 16,22-22-16,-21 0 0,0 1 15,0-22-15,21 21 0,0-21 0,0 1 16,0-1-16,0 0 0,0 0 16,21-21-1,0 0-15,0 0 0,1 0 16,-1-21-16,0 0 0,0 21 0,21-21 16,-20-1-16,-1-20 0,0 21 15,0 0-15,0-22 0,0 22 0,1-21 16,-1 0-16,-21 20 0,0 1 15,21 0-15,-21 0 0,0 42 32,0 0-32,0 0 0,0 1 15,0-1-15,0 0 0,0 21 0,0-21 16,-21 1-16,21-1 0,0 0 16,0 0-16,0 0 0,0 0 0,0 1 15,21-22-15,0 0 0,0 21 16,0-21-16,1 0 0,20 0 0,-21 0 15,21 0-15,1 0 0,-22-21 16,21-1-16,1 1 0,-22 0 0,21 0 16,-21 0-16,22-22 0,-22 1 15,0 0-15,-21-1 0,21 1 0,-21-21 16,0 20-16,0-20 0,0 20 16,0 1-16,0 0 0,0-1 15,0 22-15,-21 0 0,21 0 0,-21 0 16,0 21-16,-1 0 0,1 0 15,0 21-15,21 0 0,-21 0 16,21 0-16,0 1 0,0-1 16,0 21-16,0-21 0,0 0 0,0 22 15,0-22-15,0 0 0,21 0 16,0 0-16</inkml:trace>
  <inkml:trace contextRef="#ctx0" brushRef="#br0" timeOffset="28224.61">24892 1863 0,'0'21'15,"-21"-21"1,42 0 15,0 0-31,0 0 0,0 0 16,1 0-16,-1-21 0,0 21 15,-21-21-15,21-1 0,0 1 16,-21 0-16,0 0 16,-21 21-1,0 0-15,0 21 16,0 0-16,-22 0 0,22 1 0,0-1 16,0 21-16,0-21 0,-1 0 15,1 22-15,21-22 0,0 0 0,0 0 16,0 0-16,0 1 0,0-1 15,0 0-15,0 0 0,21-21 0,1 0 16,-1 0-16,0 0 0,0 0 0,0 0 16,0 0-16,22 0 15,-22 0-15,0 0 0,21-21 0,-20 0 0,-1 0 16,21-1-16</inkml:trace>
  <inkml:trace contextRef="#ctx0" brushRef="#br0" timeOffset="28740.7">25421 1355 0,'0'0'0,"0"-64"16,-21 85 15,21 1-31,0-1 0,-21 0 16,0 21-16,21-21 0,-22 22 15,22-1-15,0 0 0,0 1 0,0-1 16,0 0-16,0 22 15,-21-22-15,21 1 0,0-22 0,0 21 16,0 0-16,0-20 0,0-1 16,0 0-16,0 0 0,0 0 0,0 0 15,0 1 1,-21-22-16,21-22 31,0 1-31,0 0 0,0 0 16,0 0-16,0 0 0,0-1 15,0 1-15,21 0 0,0-21 0,1 21 16,-1-1-16,0 1 16,0 0-16,21 0 0,-20 21 0,-1 0 15,21 0-15,-21 0 0,0 0 0,1 0 16,-1 0-16,-21 21 0,0 0 16,0 0-16,0 22 0,0-22 0,0 0 15,0 0-15,0 22 0,-21-22 16,-1 0-16,1 0 0,0 0 0,-21-21 15,21 21-15,-1 1 0,1-1 16,0-21-16,0 21 0,0-21 16,0 0-1,21-21 17,21 0-32</inkml:trace>
  <inkml:trace contextRef="#ctx0" brushRef="#br0" timeOffset="29115.49">25908 1736 0,'0'0'0,"0"-21"16,-21 21 15,21 21-31,-21 0 15,-1 21-15,22-21 0,0 22 0,-21-1 16,0 0-16,21 1 0,-21-1 16,21 0-16,0 22 0,0-22 0,-21 1 15,21 20-15,-21-21 0,-1 1 16,22 20-16,0-20 0,0 20 0,-21-21 16,0 22-16,21-22 0,-21 1 0,21-1 15,0 0-15,-21 1 0,21-1 16,0-21-16,-21 0 0,21 22 0,0-22 15,0 0-15,0 0 16,0-42 31,0 0-47,0 0 0,21-22 16,-21 22-16,21 0 0</inkml:trace>
  <inkml:trace contextRef="#ctx0" brushRef="#br0" timeOffset="29444.51">25781 1947 0,'0'0'0,"0"-21"0,0 0 0,-21 0 16,21 0-16,0 0 0,0-1 0,0 1 15,21 0-15,0 21 16,0 0-16,0-21 0,1 21 0,-1 0 15,21 0-15,-21 0 0,22 0 16,-22 0-16,0 0 0,0 0 0,0 21 16,0 0-16,-21 0 0,0 1 15,0-1-15,0 21 0,0-21 0,-21 0 16,0 1-16,0-1 0,-21 0 16,20 0-16,-20 0 0,21 0 0,0-21 15,-22 22-15,22-22 0,0 0 16,0 0-16,21 21 0,-21-21 15,42 0 17,0-21-32,0 21 0</inkml:trace>
  <inkml:trace contextRef="#ctx0" brushRef="#br0" timeOffset="29952.22">26374 1693 0,'0'0'0,"-22"0"0,1 0 0,0 22 16,0-1-16,0 0 0,0 0 15,-22 21-15,22-20 0,0-1 0,0 21 16,0-21-16,-1 0 0,1 22 15,21-22-15,0 0 0,0 0 0,0 0 16,0 1-16,0-1 16,21-21-1,1 0-15,-1 0 16,0 0-16,0 0 0,0 0 0,0 0 0,1-21 16,-1 21-16,0-22 15,-21 1-15,21 0 0,0 0 0,0 0 16,1-22-16,-1 22 0,0 0 15,-21-21-15,21 21 0,-21-1 0,21 1 16,-21 0-16,0 42 31,-21 0-15,0 1-16,21 20 0,-21-21 0,21 0 16,0 0-16,-21 1 0,21-1 15,0 0-15,0 0 0,0 0 16,0 0-16,0 1 0,0-1 15,21-21 1,0 0 0,0 0-16,0 0 0,0 0 15,1 0-15</inkml:trace>
  <inkml:trace contextRef="#ctx0" brushRef="#br0" timeOffset="30565.46">26839 1778 0,'-63'0'16,"42"0"-16,-1 0 15,1 21-15,-21 0 0,21-21 16,0 22-16,-1-1 0,1 0 0,0 0 16,0 0-16,21 0 0,-21 1 15,21-1-15,0 0 0,0 0 16,0 0-1,21-21-15,0 0 0,0 0 0,0 0 16,1 0-16,-1 0 0,0 0 16,0-21-16,0 0 0,0 21 15,-21-21-15,22 21 16,-22-21-16,21-1 0,0 22 0,-21-21 16,0 0-16,21 0 0,-42 21 46,0 21-30,0 0-16,-1 0 0,1 1 16,21-1-16,-21 21 0,0-21 15,0 22-15,0-1 0,21 0 0,0 1 16,0-1-16,0 0 0,0 1 16,0 20-16,0 1 0,0-22 0,0 21 15,0-20-15,0 20 16,0-20-16,0 20 0,0-21 0,0 1 15,0-1-15,0 0 0,0 1 0,0-1 16,0 0-16,0 1 0,0-22 16,0 21-16,-22-21 0,1 1 0,0-1 15,0 0-15,0 0 0,0-21 16,-1 0-16,1 21 0,0-21 0,0 0 16,0 0-16,0 0 0,-1-21 0,1 0 15,0 0-15,0 0 0,0-1 16,21 1-16,0 0 0,0 0 0,0 0 15,0-22-15,0 22 0,0 0 16,0 0-16,21-21 0,0 20 16,0 1-16,0-21 0</inkml:trace>
  <inkml:trace contextRef="#ctx0" brushRef="#br0" timeOffset="30972.55">26860 2032 0,'0'-21'16,"0"0"-1,0 0 1,0-1-16,0 1 16,0 0-1,-21 21 32,0 21-47,21 0 0,-21-21 16,21 22-16,-21-1 0,21 0 0,0 0 15,0 0-15,0 0 16,0 1 0,21-22-16,0 0 15,0 0-15,0 0 16,1 0-16,-1 0 0</inkml:trace>
  <inkml:trace contextRef="#ctx0" brushRef="#br0" timeOffset="31320.35">27136 1884 0,'-22'0'15,"1"0"1,0 21-16,21 0 16,0 0-1,0 1-15,0-1 16,21 0-1,0-21-15,1 21 0,-1-21 16,0 42 0,-21-20-1,0-1-15,-21-21 16,-22 0-16,22 21 0,0-21 0,0 0 16,0 0-16,-22 21 15,22-21-15,0 0 0,0 21 16,42-21 31,-21 21-47</inkml:trace>
  <inkml:trace contextRef="#ctx0" brushRef="#br0" timeOffset="101264.79">12128 423 0,'0'-21'0,"0"0"0,0 0 15,0 0 1,-21 42 31,21 0-47,0 0 0,0 0 16,0 22-16,-21-22 0,21 0 15,-21 0-15,21 22 0,0-22 0,0 0 16,-21 0-16,21 0 0,0 0 15,-21 1-15,21-1 0,0 0 16,0 0-16,0 0 16,-22-21 62</inkml:trace>
  <inkml:trace contextRef="#ctx0" brushRef="#br0" timeOffset="101621.59">11769 910 0,'0'21'0,"21"1"31,0-22-31,0 0 0,0 0 16,0 0-16,1 0 0,-1 0 15,0 0-15,0 0 0,0 0 0,22 0 16,-22 0-16,0 0 0,0 0 15,0 0-15,22 0 0,-22 0 16,0 0-16,0-22 0,0 22 16,0 0-16,-21-21 0,22 21 15,-22-21-15,0 0 16,0 0 0,0 0-16</inkml:trace>
  <inkml:trace contextRef="#ctx0" brushRef="#br0" timeOffset="101989.28">11938 275 0,'21'0'16,"0"0"-16,0 0 15,1 0-15,-1 0 0,0 0 16,21 0-16,-21 0 0,22 0 0,-22 0 15,21 0-15,-21 0 0,1 0 16,20 0-16,-21 0 0,0 0 16,0 0-16,1 0 15,-22-21 1</inkml:trace>
  <inkml:trace contextRef="#ctx0" brushRef="#br0" timeOffset="102799.93">12404 0 0,'0'0'0,"-22"0"0,1 0 0,0 0 0,0 0 15,0 0-15,0 0 16,-1 0-16,1 0 0,0 0 0,-21 0 16,21 0-16,-22 0 0,22 0 0,-21 0 15,21 0-15,-22 0 0,1 0 16,0 0-16,20 0 0,-20 21 0,21 0 15,-21 1-15,20 20 0,-20-21 16,21 0-16,0 22 0,0-22 0,-1 21 16,1 0-16,0 1 0,0-22 15,0 21-15,21 1 0,-21-1 0,21 0 16,-22-21-16,22 22 0,0-1 16,-21-21-16,21 22 0,-21-1 0,21-21 15,0 21-15,0-20 16,0-1-16,0 21 0,0-21 0,0 0 15,0 1-15,0 20 0,21-21 16,0 0-16,1-21 0,-1 21 0,-21 1 16,42-1-16,-21-21 0,0 21 15,1 0-15,20-21 0,-21 0 0,21 21 16,-20-21-16,20 0 0,0 0 0,1 21 16,-1-21-16,0 0 0,1 0 15,-22 0-15,21 0 0,0 0 0,1 0 16,-1 0-16,0-21 0,1 21 15,-22-21-15,21 0 0,1 21 16,-22-21-16,21 0 0,-21-1 0,22 1 16,-22 0-16,21 0 0,-21-21 15,0 20-15,1-20 0,-1 0 0,0 21 16,0-22-16,0 22 0,-21-21 16,0-1-16,21 22 0,-21-21 0,22 0 15,-22 20-15,0-20 0,0 0 16,0 21-16,0-22 0,0 1 0,0 21 15,0-22-15,0 1 0,-22 21 16,1-21-16,21 20 0,-21-20 0,0 21 16,0 0-16,0-22 0,-1 22 15,1 0-15,-21 21 0,21 0 16,-22 0-16,22 0 0,0 0 0,-21 0 16,21 0-16,-1 0 0,-20 0 15,21 0-15,0 0 0,0 0 0,-1 0 16,1 0-16,-21 0 0,21 0 0,0 0 15,-1 0-15,1 0 0,0 0 16,-21 0-16,21 0 0</inkml:trace>
  <inkml:trace contextRef="#ctx0" brushRef="#br1" timeOffset="120772.62">2138 4530 0,'0'-21'15,"21"21"-15,-21-22 16,21 1-16,-21 0 16,0 0-16,0 0 15,21 0-15,-21-1 16,0 1-1,0 42 17,0 1-32,0-1 15,0 0-15,0 21 0,0 1 0,0-22 16,0 21-16,-21 0 0,21 22 16,-21-22-16,21 22 0,-21-22 15,21 22-15,0-22 0,-21 21 0,-1-20 16,22-1-16,-21 0 0,21 1 15,0-22-15,0 21 0,-21-21 0,21 1 16,0-1-16,0 0 0,0 0 16,0 0 15,0-42 0,0 0-31,0 0 16,0 0-16,21-1 0</inkml:trace>
  <inkml:trace contextRef="#ctx0" brushRef="#br1" timeOffset="121144.4">2519 4911 0,'0'21'0,"0"0"15,0 0-15,0 0 16,0 1-16,0-1 16,21-21-1,0 0-15,0 0 16,0-21 0,-21-1-1,0 1-15,0 0 0,0 0 16,-21 0-1,0 21-15,0 0 32,0 0-32,0 21 15,21 0 1,0-42 31</inkml:trace>
  <inkml:trace contextRef="#ctx0" brushRef="#br1" timeOffset="121948.03">2201 4297 0,'0'0'0,"0"21"32,0 0-32,0 0 0,-21 22 15,21-22-15,0 21 0,-21 1 16,0 20-16,21-21 0,-21 22 0,-1-1 16,1 1-16,21-1 0,-21 1 15,0-1-15,0-20 0,21 20 0,-21-20 16,-1-22-16,22 21 0,0 0 15,0-20-15,-21-1 0,21 0 16,0 0-16,0-42 47,0 0-47,0 0 16,21-22-16,1 22 0,-22-21 0,21-1 15,-21 1-15,0-21 0,21-1 16,0 22-16,0-22 0,-21 1 0,21-1 15,1 22-15,-22-22 0,21 1 16,0 21-16,0-22 0,0 22 16,0-1-16,1 1 0,-22 0 0,21 21 15,0-22-15,0 22 16,-21 0-16,0 0 0,21 21 0,0 0 16,1 0-1,-22 21-15,21 21 0,0-21 0,-21 22 16,0 20-16,0-20 0,0 20 15,0 1-15,0-22 0,0 21 0,0 1 16,0-1-16,0 1 0,0-1 16,0-20-16,0 20 0,0 22 15,0-43-15,0 1 0,0-22 16,0 0-16,0 21 0,0-21 16,0 1-16,0-1 0,0 0 15,0-42 32,0 0-47,0-1 0,0 1 0,0 0 16,-21 0-16,21-21 0,-21 20 15</inkml:trace>
  <inkml:trace contextRef="#ctx0" brushRef="#br1" timeOffset="122188.62">2011 4890 0,'0'0'0,"21"0"32,0 0-32,0 0 15,0 0-15,22 0 0,-22-22 0,0 22 16,21-21-16,1 21 0,-22 0 16,21 0-16,-21-21 0,1 21 0,20 0 15,-21 0-15,0 0 16,-21-21-16,21 21 0,1 0 47,-1-21-47</inkml:trace>
  <inkml:trace contextRef="#ctx0" brushRef="#br1" timeOffset="122512.6">2879 4678 0,'0'0'0,"0"-21"16,0 0-16,-22 21 31,1 0-31,0 0 0,0 0 0,0 0 16,0 21-16,-1 0 0,1 0 15,0 21-15,0-20 0,0 20 16,21 0-16,0-21 0,-21 22 15,21-1-15,-22 0 0,22 1 0,0-22 16,0 0-16,0 21 0,0-20 16,0-1-16,22 0 0,-1-21 0,-21 21 15,21 0-15,21-21 0,-21 0 16,1 0-16,-1 0 0,21 0 0,-21 0 16,22 0-16,-22-21 0,0 0 15,21 0-15,-21 0 0,1-1 0,20-20 16</inkml:trace>
  <inkml:trace contextRef="#ctx0" brushRef="#br1" timeOffset="124195.82">3344 4382 0,'0'0'0,"0"-22"0,0 1 15,0 0-15,-21 21 16,0 21-1,0 22-15,21-22 0,0 0 16,-21 21-16,-1 1 0,22-1 16,-21 0-16,21 1 0,0-1 0,-21 21 15,21-20-15,0-1 0,0 22 16,0-22-16,0-21 0,0 21 16,0 1-16,0-22 0,0 0 15,0 21-15,21-20 0,-21-1 16,21-21-16,1 0 0,-1 0 15,0 0-15,0 0 0,0 0 0,0 0 16,1 0-16,-1 0 0,0-21 16,0-1-16,0 1 0,0 0 0,1 0 15,-1 0-15,0-22 0,0 22 16,0 0-16,0-21 0,-21 21 0,22-1 16,-22 1-16,0 0 0,0 0 15,0 42 16,0 0-31,-22 0 16,1 22-16,0-22 0,21 0 16,0 21-16,-21-20 0,21-1 0,0 0 15,-21 21-15,21-21 0,0 1 16,0-1-16,0 0 0,0 0 16,0 0-16,21-21 0,0 0 15,0 0-15,0 0 0,1 0 0,20 0 16,-21 0-16,0 0 0,22-21 15,-22 0-15,21 0 0,-21 0 0,22-1 16,-22 1-16,0-21 0,0 21 16,0-22-16,0 22 0,1-21 15,-1 21-15,-21 0 0,0-1 16,21 1-16,-21 42 31,0 1-31,-21-1 16,21 0-16,0 0 0,-21 0 0,21 0 15,-22 22-15,22-22 0,-21 0 16,21 0-16,0 0 0,0 1 0,0-1 16,0 0-16,0 0 0,0 0 15,21-21 1,1 0-16,-1 0 0,0 0 16,0 0-16,0 0 0,0 0 15,1-21-15,-22 0 0,21 21 16,0-21-16,-21-22 0,0 22 0,0 0 15,0-21-15,0 21 0,0-22 16,0 22-16,0 0 0,0 0 0,0 0 16,-21-1-16,21 1 0,-21 21 15,-1-21-15,22 0 32,22 0-17,-1 21 1,0-21-16,0 21 0,21 0 15,-20 0-15,-1 0 0,21 0 0,-21 0 16,0 0-16,22 0 0,-22 21 16,0-21-16,0 21 0,0 0 0,1 0 15,-1 0-15,0 1 0,-21-1 16,0 0-16,21 0 0,-21 21 0,0-20 16,0-1-16,0 21 0,0-21 15,0 0-15,0 1 0,0-1 0,0 0 16,0 0-16,0 0 0,0 0 15,-21 1-15,21-44 63,0 1-63,0 0 0,0 0 16,0 0-16,0-22 0,0 22 0,21-21 15,0 21-15,0-22 0,1 1 16,-1 21-16,0-21 0,21 20 0,-21-20 15,22 21-15,-22 0 0,0 21 16,21-21-16,-20 21 0,-1 0 0,0 0 16,0 0-16,0 0 0,-21 21 15,0 0-15,21 0 0,-21 0 16,0 0-16,0 22 0,0-22 16,0 0-16,0 21 0,0-20 0,0 20 15,0-21-15,0 0 0,-21 22 0,21-22 16,0 0-16,0 0 15,0 0-15,0 0 0,0 1 16,21-22-16,1 0 16,-1 0-16,0 0 0,0 0 15,21 0-15,-20-22 0,-1 1 16,21 21-16,-21-21 0,22 0 0,-1-21 16,0 20-16,1-20 0,-22 21 15,21-21-15,0-1 0,-20 1 16,-1 21-16,0-22 0,0 22 0,-21 0 15,0 0-15,0 0 0,0 0 16,-21 21-16,0 0 16,0 0-16,-22 21 0,22-21 15,0 21-15,0 0 0,0 21 0,21-20 16,0-1-16,-22 0 0,22 21 16,0-21-16,0 1 0,0-1 0,0 0 15,0 0-15,22 0 0,-1 0 16,0 1-16,0-22 0,0 21 0,0 0 15,1-21-15,-1 21 0,0-21 16,0 0-16,-21 21 0,21-21 16,-21 21-1,-21-21 1,0 0 0,0 0-16,0 0 0,-1 0 15,1 22-15,0-22 0,0 0 16,0 0-16,0 0 15,-1 0-15,22-22 16,-21 1 0,21 0-16,0 0 0</inkml:trace>
  <inkml:trace contextRef="#ctx0" brushRef="#br1" timeOffset="124588.55">4551 4297 0,'0'0'0,"-21"21"0,21 0 15,0 0 1,21-21-16,0 0 16,0 0-16,0 0 15,-21-21 1,0 0 15,-21 21-15,0 0-16,0 0 31,0 0-31,-1 0 16,1 0-1,0 0-15,0 0 0</inkml:trace>
  <inkml:trace contextRef="#ctx0" brushRef="#br1" timeOffset="124880.38">3535 4551 0,'21'0'16,"0"0"-16,0 0 0,0 0 15,1 0-15,-1 0 0,0 0 16,0 0-16,21 0 0,-20 0 0,-1 0 16,0 0-16,0 0 0,0 0 15,0-21-15,1 21 0</inkml:trace>
  <inkml:trace contextRef="#ctx0" brushRef="#br1" timeOffset="125624.03">6752 4784 0,'-21'0'15,"0"0"-15,0 0 16,-1 0 0,44 0 30,-1 0-46,21 0 16,0 0-16,1 0 0,20 0 0,1 0 16,-1 0-16,1 0 0,-1 0 15,22 0-15,-22 0 0,22 0 0,0 0 16,-1 0-16,1 0 0,-21 0 16,20 0-16,-20 0 0,-22 0 0,22 0 15,-43 0-15,21 0 0,-21 0 16,0 0-16,1 0 0,-1 0 15,-21-21 1,-21 21 15,-1 0-31,1 0 0,0-22 16,0 22-16,0 0 0,21-21 16,-21 21-16,-1-21 15</inkml:trace>
  <inkml:trace contextRef="#ctx0" brushRef="#br1" timeOffset="126021.36">7810 4551 0,'0'0'0,"-21"0"16,0 0-1,42 21 16,0-21-31,1 0 0,-1 0 16,0 21-16,21-21 0,-21 0 0,1 0 16,20 21-16,-21-21 0,21 0 15,-20 0-15,-1 0 0,0 22 0,0-22 16,-21 21 0,0 0-16,0 0 15,-21-21-15,0 21 0,0-21 16,-1 21-16,1 1 0,-21-22 15,21 21-15,-22 0 0,22 0 0,-21 0 16,21 0-16,-22 22 0,22-22 16,-21 0-16,21 0 0,0 0 0,-1 1 15,1-1-15,0 0 0,0-21 16,21 21-16,0 0 0,0 0 16,0-42 15</inkml:trace>
  <inkml:trace contextRef="#ctx0" brushRef="#br1" timeOffset="127180.71">9800 4382 0,'0'0'0,"21"0"16,0 0-16,22 0 0,-22 0 0,0-22 15,21 22-15,1-21 0,-1 0 16,0 21-16,1-21 0,-1 0 0,0 0 15,1 21-15,-22-22 0,21 1 16,-21 0-16,1 0 0,-1 0 0,-21 0 16,0-1-16,0 1 15,-21 0-15,-22 21 0,22-21 0,-21 21 16,-22 0-16,22 0 0,-22 0 16,1 0-16,21 0 0,-22 0 0,22 21 15,-22-21-15,22 21 0,21 0 16,-22-21-16,22 22 0,21-1 15,0 0-15,0 0 0,0 0 16,0 0-16,21 1 0,1 20 0,-1-21 16,21 0-16,0 22 0,-20-22 0,20 0 15,0 21-15,1-21 0,-1 1 16,-21 20-16,0-21 0,0 0 0,1 22 16,-22-22-16,0 0 0,0 0 15,0 0-15,-22 0 0,1 1 0,-21-1 16,0 0-16,-1-21 0,1 21 15,-22-21-15,22 0 0,-21 0 0,20 0 16,-20 0-16,20 0 0,22 0 16,-21 0-16,0-21 0,20 0 15,1 0-15,0 21 0,0-64 16,21 43-16,0-21 16,0 20-16,0 1 0,0 0 0,0 0 15,0 0-15,0 0 0,0-1 16,21 1-16,0 21 0,0 0 15,22 0-15,-22 0 0,21 0 16,-21 0-16,22 0 0,-22 0 0</inkml:trace>
  <inkml:trace contextRef="#ctx0" brushRef="#br1" timeOffset="127577.68">10372 4699 0,'0'0'15,"42"0"-15,-21-21 0,0 21 0,0-21 16,1 21-16,-1-21 0,0-1 0,0 1 16,-21 0-16,21 21 0,-21-21 15,0 0-15,0 0 0,-21-1 16,0 22-16,0 0 15,0 0-15,-1 0 0,-20 0 16,21 22-16,-21-1 0,20-21 0,1 21 16,0 0-16,-21 0 0,21 22 15,21-22-15,-22 0 0,22 0 0,0 0 16,0 22-16,0-22 0,0 0 16,0 0-16,22-21 0,-1 21 0,0-21 15,21 0-15,-21 0 0,22 0 0,-22 0 16,21 0-16,-21 0 0,22 0 15,-1-21-15,0 0 0,1 21 16,-1-21-16,0 0 0,1-1 16,-1-20-16,-21 21 0,64-64 15</inkml:trace>
  <inkml:trace contextRef="#ctx0" brushRef="#br1" timeOffset="128020.73">11007 4424 0,'0'0'15,"0"21"1,-22 0-16,22 0 15,-21 1-15,21-1 0,0 0 16,-21 0-16,21 0 0,0 0 0,0 1 16,0-1-16,0 0 0,0 0 15,-21 0-15,21 0 0,0 1 0,-21-1 16,21 0-16,0 0 0,0 0 16,-21-21 15,-1 0-16,22-21-15,0 0 0,0 0 0,0 0 16,0-1-16,0 1 0,0 0 16,0 0-16,0 0 0,22 0 0,-1-1 15,0-20-15,0 21 0,0 0 0,22 21 16,-22-21-16,0-1 0,21 22 16,-21 0-16,22 0 0,-22 0 15,0 0-15,21 0 0,-20 0 16,-1 0-16,0 22 0,0-1 0,0 0 15,0 0-15,-21 0 0,0 0 0,0 1 16,0-1-16,0 0 0,0 0 16,0 0-16,0 0 0,0 1 15,-21-22-15,0 21 0,0 0 16,21-42 15,0 0-15,21-1-16</inkml:trace>
  <inkml:trace contextRef="#ctx0" brushRef="#br1" timeOffset="128592.69">11938 4445 0,'0'0'15,"-21"-21"-15,0 0 0,-1 0 0,1 21 16,0 0-16,0-22 0,0 22 16,0 0-16,-1 0 0,1 0 15,0 22-15,0-22 0,-21 21 16,20 0-16,1 0 0,0 21 16,0-20-16,21-1 0,-21 0 0,21 21 15,-21-21-15,21 1 0,0-1 16,0 0-16,0 0 0,0 0 0,0 0 15,21 1-15,0-22 0,0 0 16,0 21-16,0-21 0,1 0 0,-1 0 16,21 0-16,-21 0 0,0-21 15,22-1-15,-22 22 0,0-21 16,0 0-16,22 0 0,-22-21 0,-21 20 16,21 1-16,0-21 0,0 0 15,-21-1-15,0 1 0,0 0 0,21-22 16,-21 22-16,22-22 0,-22 22 15,21-22-15,-21 22 0,0 0 0,0 21 16,0-22-16,0 22 0,0 0 16,0 42-1,0 21-15,0-20 16,0 20-16,-21 21 0,21-20 0,0 20 16,0-20-16,0 20 0,0-21 15,0 1-15,0-1 0,0 0 0,0 1 16,0-1-16,0-21 0,0 22 15,0-22-15,0 0 0,0 0 0,0 0 16,0 0-16,21-21 16,0 0-16,0 0 0,0 0 15,0 0-15,1-21 0,-22 0 16,21 21-16</inkml:trace>
  <inkml:trace contextRef="#ctx0" brushRef="#br1" timeOffset="129236.34">12573 3874 0,'0'-22'0,"0"44"0,0-65 16,0 64 0,0 1-1,0-1-15,-21 21 0,21 0 0,0 1 16,0-1-16,-21 22 0,21-22 15,-22 21-15,22-20 0,-21-1 0,0 127 32,21-147-32,-21 20 0,21-21 0,0 0 15,0 0-15,0 1 0,-21-1 16,21 0-16,0-42 47,0 0-47,0-1 0,0 1 15,21 0-15,-21 0 0,21 0 16,0 0-16,-21-22 0,21 22 0,1 0 16,-1-21-16,0 20 0,0 1 15,21 0-15,-20 21 0,-1-21 0,0 21 16,0 0-16,0 0 0,0 0 16,1 0-16,-22 21 15,0 0-15,0 0 16,0 1-1,-22-22-15,1 21 0,0-21 0,0 21 16,0-21-16,0 0 0,-1 0 16,1 0-16,0 0 0,0 0 0,0 0 15,0 0 1,21 21 0,0 0-1,0 0-15,0 1 16,21-1-16,-21 0 0,0 0 15,21 0-15,-21 0 0,21-21 16,-21 22-16,21-1 0,0 0 16,1-21-16,-1 0 15,0 0-15,0 0 16,0 0-16,0 0 0,1 0 16,-1 0-16</inkml:trace>
  <inkml:trace contextRef="#ctx0" brushRef="#br1" timeOffset="129652.1">13060 4530 0,'0'21'0,"21"-21"31,0 0-31,0 0 0,22 0 15,-1-21-15,-21 21 16,0-21-16,0-1 0,1 1 16,-1 21-16,-21-21 0,0 0 15,0 0-15,0 0 0,0-1 16,0 1-16,-21 21 16,-1-21-16,1 21 0,0 0 0,0 0 15,0 0-15,0 0 0,-1 21 0,1 0 16,0-21-16,0 22 0,0-1 15,0 0-15,21 0 0,0 21 16,0-20-16,0-1 0,0 0 16,0 0-16,0 0 0,0 0 0,0 1 15,21-1-15,0 0 0,0-21 16,21 21-16,-20-21 0,20 0 16,-21 0-16,21 0 0,1 0 0,-22 0 15,21 0-15,1 0 0,-1 0 16,-21-21-16,21 0 0,-20 21 0,20-21 15</inkml:trace>
  <inkml:trace contextRef="#ctx0" brushRef="#br1" timeOffset="130364.68">13737 4276 0,'0'0'0,"-21"0"31,21 21-15,-21-21-16,21 21 0,-21 0 15,21 22-15,0-22 0,0 0 0,0 0 16,-22 21-16,22-20 0,0-1 0,0 0 16,0 0-16,0 0 0,0 0 15,0 1-15,0-1 0,22 0 16,-1-21-16,0 0 0,0 0 16,21 0-16,-20 0 0,-1 0 15,0 0-15,0 0 0,0 0 16,22-21-16,-22 0 0,0-1 15,0 1-15,0 0 0,0 0 0,1 0 16,-1-22-16,-21 22 0,21-21 16,0 21-16,-21-22 0,21 22 0,-21 0 15,0-21-15,0 21 0,21-1 16,-21 1-16,0 42 31,0 1-31,0-1 16,-21 21-16,0-21 0,21 0 0,0 22 15,-21-22-15,0 21 0,21 1 16,-21-1-16,21 0 0,0 1 16,0-1-16,0 0 0,0 22 15,0-22-15,0 22 0,0-22 0,0 21 16,0 1-16,0-22 0,0 22 0,0-1 16,0-20-16,0 20 0,0-21 15,-22 1-15,22 20 0,-21-20 0,21-1 16,-21 0-16,0 1 0,21-22 15,-21 21-15,0-21 0,-1 0 0,22 1 16,-21-1-16,0 0 0,0-21 0,0 0 16,0 21-16,-1-21 0,1 0 15,0 0-15,0 0 0,0 0 0,0-21 16,-1 0-16,1 0 0,0-1 16,21 1-16,0-21 0,-21 21 15,21-22-15,0 22 0,0-21 0,0 0 16,0-22-16,21 22 0,-21-1 15,21-20-15,0 21 0,22-22 0,-22 1 16,0-22-16,21 21 0,1 1 0,-22-1 16,21 1-16,1 21 0,-1-22 15,-21 22-15,21-1 0,1 1 0,-1 21 16,0-21-16,22-1 0,-22 22 16,1-21-16,-1 21 0</inkml:trace>
  <inkml:trace contextRef="#ctx0" brushRef="#br1" timeOffset="130820.42">14668 4149 0,'0'-21'31,"-21"21"0,0 0-31,0 0 0,0 0 16,0 21-16,-1-21 0,1 21 16,0 0-16,0-21 0,0 21 15,0 0-15,21 1 0,0-1 16,0 0-16,0 0 0,21 0 16,0-21-16,0 21 0,21-21 15,-20 22-15,20-22 0,-21 0 16,21 21-16,-20-21 0,-1 21 0,21-21 15,-21 21-15,0-21 0,-21 21 16,22-21-16,-22 21 0,0 1 16,-22-22-1,1 0-15,0 21 0,0-21 16,0 0-16,-22 0 0,22 0 0,0 21 16,0-21-16,0 0 15,0 0-15,-1 0 0,1 0 0,21 21 16,-21-21-16,42 0 47</inkml:trace>
  <inkml:trace contextRef="#ctx0" brushRef="#br1" timeOffset="130974.34">14774 4763 0,'0'0'0,"0"21"0,-21-21 16,21 21-16,-21-21 15,0 0 1</inkml:trace>
  <inkml:trace contextRef="#ctx0" brushRef="#br1" timeOffset="132688.31">10245 5630 0,'0'-21'15,"0"0"-15,0 0 0,0 0 16,0 0-16,-22 21 16,1 0-16,0 0 0,0 0 15,0 0-15,0 0 16,-1 0-16,1 0 0,0 21 16,0-21-16,0 21 0,0 21 15,-1-21-15,1 1 0,0 20 0,0 0 16,0-21-16,0 22 0,21-1 0,0 0 15,0 1-15,0-22 0,0 21 16,0-21-16,0 22 0,0-22 0,0 0 16,21 0-16,0 0 0,0 1 15,0-22-15,22 0 0,-22 21 0,21-21 16,0 0-16,1 0 0,-22 0 0,21 0 16,1-21-16,-1-1 15,0 22-15,1-21 0,-1 0 0,0 0 16,1 0-16,-22 0 0,21-1 15,-21 1-15,0-21 0,1 21 0,-1-22 16,-21 1-16,0 0 0,0 21 16,0-22-16,0 1 0,0 0 0,0 20 15,0-20-15,0 21 0,0 0 0,0 42 32,0 0-32,-21 0 15,21 0-15,-22 22 0,22-1 16,0 0-16,0 1 0,0 20 0,0-20 15,-21-1-15,21 0 16,0-21-16,0 22 0,0-1 0,0-21 16,0 0-16,0 1 0,0-1 0,21 0 15,1 0-15,-1 0 16,0-21-16,0 0 16,0 0-1,0 0-15,1 0 16,-22-21 15,0 0 141,21 21-156,0 0-1,-21-21-15,21 21 16,0 0-1,0 0-15,-21-21 16,22 21-16,-1 0 0,0 0 0,-21-22 16,21 1-16,0 0 15,0 21-15,-21-21 0,22 0 0,-22 0 16,21-1-16,0 1 0,-21 0 16,0 0-16,0 0 0,21 0 0,-21-1 15,0 1-15,0 0 0,0 0 16,0 42-1,0 0 1,0 0 0,0 22-16,0-22 0,0 0 0,0 0 15,0 0-15,0 1 0,0-1 0,0 0 16,0 0-16,0 0 0,0 0 16,21 1-1,0-22 16,1-22-15,-22 1 0,0 0-16</inkml:trace>
  <inkml:trace contextRef="#ctx0" brushRef="#br1" timeOffset="133004.35">11176 5567 0,'-42'21'16,"42"0"-1,21-21 1,0 0-16,0 0 16,0 0-16,0 0 15,1 0-15,-1-21 0,-21 0 16,0 0-1,-21 21 1,-1 0 0,1 0-16,0 21 15,0-21-15,21 21 0,0 0 0,0 0 16,0 1-16,0-1 16,0 0-16,0 0 0,0 0 15,21-21-15</inkml:trace>
  <inkml:trace contextRef="#ctx0" brushRef="#br1" timeOffset="133864.25">11769 5736 0,'0'0'0,"-22"0"16,1 0-16,0 0 0,0 0 15,21 21-15,-21 1 0,0-22 0,-1 42 16,1-21-16,21 0 0,-21 0 16,21 22-16,-21-22 0,21 0 0,0 21 15,0-20-15,0-1 0,0 21 16,0-21-16,0 0 0,21 1 16,0-1-16,0-21 0,1 0 15,-1 0-15,0 0 0,21 0 16,-21 0-16,22 0 0,-1 0 0,-21 0 15,22-21-15,-22-1 0,21 22 0,-21-21 16,22 0-16,-22-21 0,0 21 16,0-1-16,0-20 0,0 0 0,1-1 15,-22 1-15,21-21 0,-21 20 16,21-20-16,-21 20 0,0 1 0,0 0 16,0-1-16,0 22 15,0 0-15,0 0 0,0 0 0,0 42 16,0 21-1,0-21-15,0 22 16,-21-1-16,21 0 0,-21 1 0,21-1 16,0 0-16,0 1 0,0-1 15,-22 0-15,22 1 0,-21-22 0,21 0 16,0 21-16,-21-20 0,21-1 16,0 0-16,0-42 46,0 0-46,0-1 0,21 1 16,0 21-16,1-21 0,-1-21 16,0 21-16,0-1 0,0 1 15,0 0-15,1 21 0,-1-21 0,0 21 16,0 0-16,0 0 16,-21 21 15,-21-21-31,0 0 0,0 21 15,0-21-15,-1 21 0,1-21 16,0 0-16,0 22 0,0-1 0,0-21 16,-1 21-16,1-21 0,0 0 0,21 21 15,-21 0-15,21 0 16,0 1-16,0-1 16,0 0-16,21 0 0,0-21 15,0 21-15,1-21 0,-1 21 16,0-21-16,0 22 0,0-22 0,-21 21 15,21-21-15,1 21 0,-1-21 16,0 0-16,0 21 0,0-21 0,0 0 16,1 0-16,-1 0 15,0 0 1,0-21-16,-21 0 0,21 0 0,0-1 16,1 1-16</inkml:trace>
  <inkml:trace contextRef="#ctx0" brushRef="#br1" timeOffset="134152.09">12954 5525 0,'0'0'0,"0"-22"0,-21 22 16,0 0-16,-1 0 0,1 22 15,0-22-15,0 21 0,0 0 16,21 21-16,-21-21 0,21 1 15,-22 20-15,22-21 0,-21 21 16,21-20-16,0 20 0,0-21 0,0 21 16,0-20-16,0 20 0,0-21 15,21 0-15,1 0 0,-22 1 0,21-1 16,0 0-16,0-21 0,0 21 16,0 0-16,1-21 0,-1 0 0,0 0 15,0 0-15,0 0 0,0 0 0,22 0 16,-22 0-16,0 0 0,0 0 15</inkml:trace>
  <inkml:trace contextRef="#ctx0" brushRef="#br1" timeOffset="134460.44">13504 5546 0,'0'0'0,"21"-21"0,1 21 15,-1 0-15,0 0 0,0 0 16,0 0-16,0 0 0,1 21 0,-1 0 16,0 0-16,0 0 15,0 0-15,-21 22 0,0-22 0,0 0 16,0 21-16,0-20 0,0 20 0,0-21 16,0 0-16,0 22 0,0-22 15,-21 0-15,0 0 0,21 0 16,-21 0-16,0 1 0,-1-1 15,1 0-15,0 0 0,0 0 16,0-21-16,0 0 31,21-21-31</inkml:trace>
  <inkml:trace contextRef="#ctx0" brushRef="#br1" timeOffset="135356.81">15621 3895 0,'0'0'0,"21"0"0,-21-21 15,0-1 1,21 22-16,-42 0 31,0 22-15,0-1-16,0 0 0,-1 0 16,1 21-16,21 1 0,-21-1 15,0 0-15,21 1 0,-21-22 0,21 21 16,0 1-16,0-1 0,0-21 15,0 21-15,0-20 0,0-1 0,21 0 16,0 0-16,0 0 0,0 0 16,22 1-16,-22-22 0,0 0 15,0 0-15,0 0 0,1 0 0,-1 0 16,0 0-16,0 0 0,21-22 16</inkml:trace>
  <inkml:trace contextRef="#ctx0" brushRef="#br1" timeOffset="135692.28">16214 3789 0,'0'0'15,"21"0"-15,0 0 0,0 0 0,0 0 0,0 0 16,1 0-16,-1 0 15,0 21-15,0 0 0,0 0 0,0 1 16,1-1-16,-22 21 0,0-21 16,21 22-16,-21-1 0,0 0 15,0 1-15,0 20 0,-21-42 0,-1 22 16,1-1-16,0 0 0,-21-21 16,21 1-16,-22-1 0,22 0 0,0 0 15,0 0-15,0 0 0,-1-21 16,1 22-16,0-22 0,21 21 15</inkml:trace>
  <inkml:trace contextRef="#ctx0" brushRef="#br1" timeOffset="136940.25">10520 7176 0,'0'-22'31,"21"22"-31,-21-21 0,0 0 16,0 0-16,0 0 15,-21 21 1,0 0-16,-1 0 16,1 0-16,0 0 0,0 21 15,0 0-15,-22 0 0,22 22 0,-21-22 16,21 21-16,-22 0 0,22 22 0,-21-22 16,21 1-16,0-1 15,-1 21-15,1-20 0,0-1 0,21-21 16,-21 22-16,21-1 0,0-21 0,0 0 15,21 22-15,0-22 0,0-21 16,1 21-16,-1 0 0,21-21 0,0 0 16,1 0-16,-1 0 0,0 0 15,1-21-15,-1 0 0,0 21 0,1-21 16,-1-1-16,0 1 0,1-21 0,-1 21 16,-21 0-16,22-22 0,-22 22 15,21-21-15,-21-1 0,0 1 0,1 0 16,-1-22-16,-21 22 0,0 0 0,0-1 15,0-20-15,0 42 16,0-22-16,0 1 0,0 21 0,0 0 16,-21 21-1,-1 21 1,1 0-16,21 0 0,-21 21 0,21 1 16,-21-1-16,0 22 0,21-22 15,0 0-15,0 22 0,-21-22 0,21 0 16,0-20-16,0 20 0,0 0 0,0-21 15,0 1-15,0-1 0,21 0 16,-21 0-16,21 0 0,0-21 0,0 0 16,22 0-16,-22 0 0,0 0 0,21 0 15,-21 0-15,22 0 16,-1 0-16,0-21 0,-20 0 0,20 0 16,0 0-16,-21-1 0,1 1 0,-1 0 15,0 0-15,0 0 0,-21 0 16,21-22-16,-21 22 0,0 0 0,0 0 15,0 0-15,0-1 16,-21 22-16,0 0 16,0 22-16,0-1 0,-1 0 0,1 0 15,0 0-15,0 0 0,21 1 16,-21-1-16,21 0 0,-21 0 0,21 0 16,0 0-16,0 1 0,0-1 0,0 0 15,0 0-15,21-21 0,0 21 16,0-21-16,0 0 15,0 0-15,1 0 0,-1 0 0,21 0 16,-21 0-16,22 0 0,-22 0 0,21 0 16,-21-21-16</inkml:trace>
  <inkml:trace contextRef="#ctx0" brushRef="#br1" timeOffset="137852.76">11959 7430 0,'0'0'0,"0"-22"0,0-20 15,-21 21 1,0 21-16,0 0 0,-1 0 0,1 0 16,0 0-16,0 0 0,0 0 0,0 0 15,-1 21-15,1-21 0,0 21 16,0 0-16,0 1 0,21 20 0,-21-21 16,21 0-16,-22 22 0,22-22 0,0 0 15,0 0-15,0 0 0,0 0 16,0 1-16,22-1 0,-22 0 0,21-21 15,0 21-15,0-21 0,0 0 16,0 0-16,1 0 0,-1 0 0,21 0 16,-21 0-16,0 0 0,1 0 0,-1-21 15,0 0-15,0 21 0,0-21 16,0-1-16,1 1 0,-1 0 16,-21-21-16,0 21 0,0-1 0,21-20 15,-21 21-15,0 0 0,21 0 16,-21-1-16,0 1 0,0 0 0,0 42 31,-21 0-15,21 1-16,-21-1 0,0 0 0,21 0 15,0 0-15,0 0 0,-22 1 0,22 20 16,0-21-16,0 0 0,0 0 16,0 1-16,0-1 0,0 0 15,22-21-15,-22 21 0,21-21 16,0 0-16,0 0 0,0 0 15,0 0-15,1 0 0,20 0 16,-21 0-16,0-21 0,0 21 0,1-21 16,20 0-16,-21 21 0,0-22 15,0 1-15,1-21 0,-22 21 0,21 0 16,0-22-16,-21 22 0,21-21 16,-21 21-16,0-22 0,0 22 0,0 0 15,0 0-15,0 0 0,-21 21 31,21 21-15,-21 0-16,21 0 16,21-21-1,0 0 1,0 0-16,0 0 16,1-21-16,-1 21 0,0-21 15,0 0-15,0-1 0,0 22 16,1-21-16,-22 0 15,21 21-15,-21 21 47,0 0-47,0 1 0,0-1 0,-21 0 16,21 0-16,-22 0 16,22 0-16,0 22 0,0-22 0,0 0 15,-21 0-15,21 22 0,0-22 0,0 0 16,0 0-16,0 0 0,0 0 15,0 1-15,21-22 16,-21 21-16,22-21 0,-1 0 0,0 0 16,0 0-16,0 0 15,0-21-15,1-1 0,20 22 0,-21-21 16,0 0-16,0 0 0,1 0 16</inkml:trace>
  <inkml:trace contextRef="#ctx0" brushRef="#br1" timeOffset="138180.57">13462 7027 0,'0'-42'16,"-21"42"15,0 21-31,21 0 15,-22 1-15,22-1 0,-21 0 16,0 21-16,21-21 0,0 22 16,-21-1-16,0-21 0,21 22 15,0-1-15,0-21 0,0 21 0,0-20 16,0-1-16,0 0 0,0 0 0,0 0 16,21 0-16,0-21 0,0 22 15,0-22-15,1 0 0,-1 0 0,0 21 16,21-21-16,-21 0 0,1 0 0,-1 0 15,0 0-15,0-21 0,0 21 16,0-22-16,1 22 0,-1-21 0</inkml:trace>
  <inkml:trace contextRef="#ctx0" brushRef="#br1" timeOffset="138493.4">13991 6879 0,'0'0'0,"42"-21"16,-20 21-16,-1 0 0,0 0 15,0 0-15,0 0 0,0 0 0,1 0 16,20 0-16,-21 0 0,0 21 0,22 0 16,-22 1-16,-21-1 15,21 0-15,-21 0 0,0 21 0,0-20 16,0 20-16,0-21 0,-21 21 0,21-20 15,-21 20-15,-1-21 0,1 21 16,0-20-16,0-1 0,0 0 0,0 0 16,21 0-16,-22 0 15,1 1-15</inkml:trace>
  <inkml:trace contextRef="#ctx0" brushRef="#br1" timeOffset="140588.31">10414 9059 0,'0'0'0,"-21"0"0,21 22 15,0-44 17,21 1-17,0 0-15,0 0 0,0-21 0,22 20 16,-22-20-16,21 21 0,1-21 15,-1-1-15,0 1 0,1 0 0,20-1 16,-21 1-16,-20 0 0,20-22 0,-21 22 16,0 21-16,-21-22 0,0 22 15,0 0-15,0 0 0,-21 21 16,0 0-16,0 0 0,-22 0 0,1 21 16,21 0-16,-21 0 0,-1 0 15,1 1-15,0 20 0,20 0 0,1-21 16,0 22-16,21-1 0,0-21 15,0 22-15,0-22 0,21 21 0,22-21 16,-22 22-16,0-22 0,21 0 0,-21 21 16,22-21-16,-22 1 0,21-22 15,-21 21-15,1 0 0,-1-21 0,0 21 16,-42-21 15,0 0-31,-1 0 0,1 0 0,0 0 16,-21-21-16,21 21 0,-1-21 0,1 0 15,0 21-15,0-22 0,0 22 16,0 0-16,21-21 0,-22 21 31,22 21-31,0 1 0,0-1 16,0 0-16,0 0 0,22-21 0,-1 21 16,-21 0-16,21-21 0,0 22 15,0-22-15,22 0 0,-22 0 0,0 0 16,21 0-16,-21 0 0,22 0 15,-1 0-15,-21-22 0,22 1 16,-1 0-16,-21 21 0,21-21 0,-20 0 16,-1 0-16,0-22 0,0 22 15,0 0-15,-21-21 0,21 20 0,-21 1 16,0 0-16,0 0 0,0 0 0,0 0 16,-21 21 15,21 21-31,-21 0 0,0 0 0,21 21 15,-21-20-15,21-1 0,0 0 16,0 21-16,-21-21 0,21 1 0,0-1 16,0 0-16,0 0 0,0 0 0,21 0 15,0-21-15,0 0 16,0 22-16,0-22 0,1 0 0,-1 0 16,21 0-16,-21 0 0,0-22 0,22 1 15,-22 0-15,21 0 0,-21 21 16,22-42-16,-22 20 0,0 1 0,0 0 15,0 0-15,1-21 0,-22 20 16,0 1-16,21 0 0,-21 0 0,0 0 16,21 0-16,-21-1 0,0 44 31,-21-1-31,0 0 0,21 0 16,0 0-16,0 0 0,-22 22 0,22-22 15,0 0-15,0 0 16,0 22-16,0-22 0,0 0 0,0 0 15,22 0-15,-1-21 16,0 0-16,0 0 0,21 0 16,-20 0-16,-1 0 0,21-21 0,-21 21 15,22-21-15,-22 0 0,0 21 0,0-21 16,0-1-16,0 1 0,1-21 16,-22 21-16,0 0 0,0-1 0,0-20 15,0 21-15,0 0 0,0 0 16,0 42 15,-22 0-31,22 0 0,-21 0 16,0 0-16,21 1 15,0-1-15,0 0 0,-21 21 0,21-21 16,-21 1-16,21-1 0,0 0 16,0 0-16,0 0 15,0-42 16,0 0-31,0 0 16,21 0-16,-21-1 0,21 1 0,-21 0 16,21 0-16,-21-21 0,21 20 0,1 1 15,-1 0-15,-21 0 0,21 0 16,0 0-16,0-1 0,0 22 0,1 0 16,-1 0-16,0 0 0,0 0 15,0 0-15,0 22 0,-21-1 16,0 0-16,22 0 0,-22 0 0,21 0 15,-21 1-15,0-1 0,0 0 16,0 0-16,0 0 0,21 0 0,-21 1 16,0-1-16,0 0 0,0-42 62,0 0-62,21-1 16,-21 1-16,21-21 0,0 21 15,22 0-15,-22-22 0,0 22 0,21-21 16,-20 21-16,20-1 0,0 1 16,-21 0-16,1 21 0,20 0 0,-21 0 15,0 0-15,0 0 16,-21 21-16,0 0 0,0 22 16,0-22-16,0 0 0,0 21 0,0-20 15,-21-1-15,21 0 0,0 0 16,0 0-16,0 0 0,0 1 0,0-1 15,0 0-15,21-21 47,1 0-47,-1-21 0,0 21 0,0-21 16</inkml:trace>
  <inkml:trace contextRef="#ctx0" brushRef="#br1" timeOffset="141821.22">13314 8361 0,'0'-21'15,"-21"21"-15,-1 0 16,1 0-16,21 21 0,-21 0 16,21 0-16,-21 0 0,21 1 15,0-1-15,0 0 0,-21 21 0,21-21 16,-21 22-16,21-22 0,0 21 0,-22 1 15,22-1-15,0-21 0,0 21 16,0-20-16,0 20 0,0-21 0,0 0 16,0 22-16,0-22 0,0 0 15,0 0-15,0 0 16,0-42 15,0 0-15,22 0-16,-22 0 0,21-1 0,-21 1 15,21-21-15,0 21 0,0 0 0,0-1 16,1 1-16,20 0 0,-21 0 16,0 21-16,22-21 0,-22 21 0,0 0 15,0 0-15,0 0 0,0 0 16,1 0-16,-1 0 0,0 21 0,-21 0 16,21 0-16,0 0 0,-21 1 15,0 20-15,0-21 0,0 0 16,0 0-16,0 1 0,0-1 0,-21 0 15,0 0-15,0 0 0,-22-21 16,22 21-16,0 1 0,-21-22 16,21 0-16,-1 0 0,1 0 0,0 0 15,0 0-15,0 0 16,0 0-16,21-22 16,0 44 30,0-1-30,21-21-16,0 0 16,0 0-16,0 0 0,0 21 15,1-21-15,-1 0 0,0 0 16,21 0-16,-21 0 0,22 0 0,-22-21 16,0 21-16,21-21 0,-20 21 15,-1-22-15,21 1 0,-21 21 0,0-21 16,1 0-16,-1 0 0,0 0 0,0-22 15,0 22-15,0 0 0,-21 0 16,0 0-16,22-1 0,-22 1 0,21 21 16,-21-21-16,0 42 31,0 0-31,-21-21 0,21 22 0,-22-1 16,22 0-16,-21 0 0,21 0 15,-21 0-15,21 1 0,0-1 16,0 0-16,0 0 0,0 0 0,0 0 15,0 1-15,21-22 16,0 0-16,1 0 16,-1 0-16,0 0 0,21 0 0,-21 0 15,1 0-15,-1-22 0,0 22 16,0-21-16,0 0 0,0 0 0,1 0 16,-1 0-16,0-22 0,-21 22 0,21-21 15,0-1-15,0 1 0,1 0 16,-1-1-16,-21 1 0,21 0 0,0-1 15,-21 1-15,0 0 0,21 21 0,-21-22 16,21 22-16,-21 0 16,0 0-16,0 0 0,-21 21 31,0 21-31,0 0 16,21 0-16,-21 0 0,21 22 0,-21-22 15,21 21-15,-22-21 0,22 22 16,0-1-16,0-21 0,0 21 0,-21-20 15,21 20-15,0 0 0,0-21 0,0 1 16,0 20-16,0-21 0,0 0 16,0 0-16,0 1 0,0-1 15,0 0-15,21-21 16,1 0-16,-1 0 16,0 0-16,0 0 0,0 0 15,0 0-15,1 0 0,-1-21 0,21 21 16,-21-21-16,0-1 0,1 22 15,-22-21-15,21 0 0,0 21 0,-21-21 16,21 0-16,-21 0 0,0-1 0,0 1 16,0 0-16</inkml:trace>
  <inkml:trace contextRef="#ctx0" brushRef="#br1" timeOffset="142053.12">14330 8530 0,'21'-21'31,"0"21"-31,0 0 16,22-21-16,-22 21 0,0 0 16,0 0-16,0-21 0,0 21 15,1 0-15,-1 0 0,0-21 0,0 21 16,-21-22-16,21 22 0,-21-21 31,0 0-31</inkml:trace>
  <inkml:trace contextRef="#ctx0" brushRef="#br1" timeOffset="142355.95">13906 8361 0,'0'21'16,"22"-21"15,-44 0 16,44 0-16,-1 0-15,0-21-16,0 21 0,0 0 16</inkml:trace>
  <inkml:trace contextRef="#ctx0" brushRef="#br1" timeOffset="142860.29">15113 8255 0,'0'0'0,"21"-21"16,-21 0-16,21 21 0,-21-21 15,0-1-15,-21 22 32,0 22-32,0-1 0,21 0 15,-21 0-15,-1 0 0,1 0 16,21 1-16,-21 20 0,0-21 0,0 21 0,21 1 16,0-22-16,0 21 0,-21-21 15,21 22-15,0-22 0,0 21 16,0-21-16,0 1 0,0-1 0,21 0 15,0 0-15,-21 0 0,21-21 0,0 21 16,0-21-16,1 0 0,-1 0 16,21 0-16,-21 0 0,0 0 0,1 0 15,-1 0-15,0 0 0,0 0 16,0-21-16,0 0 0,1 21 0,-1-21 16,0 0-16</inkml:trace>
  <inkml:trace contextRef="#ctx0" brushRef="#br1" timeOffset="143180.1">15684 8128 0,'0'0'16,"22"-21"-16,-1 0 0,-21 0 0,21 21 16,0-22-16,0 22 0,0 0 15,1 0-15,-1 0 0,0 0 16,0 0-16,0 22 0,0-1 0,1 0 15,-1 0-15,0 21 16,-21-20-16,21 20 0,-21-21 0,0 21 16,0 1-16,0-22 0,0 21 0,0 1 15,-21-22-15,21 21 0,-21-21 16,0 0-16,-1 22 0,1-22 0,0 0 16,21 0-16,-21 0 0,0 1 0,21-1 15,0 0-15,-21 0 16,21 0-16,-22 0 15</inkml:trace>
  <inkml:trace contextRef="#ctx0" brushRef="#br1" timeOffset="146779.2">3027 10795 0,'0'0'0,"0"-21"0,0 0 0,0 0 16,0-1-16,0 1 0,0 0 16,0 0-16,0 0 0,-21 21 15,-1-21-15,1 21 0,0 0 16,0 0-16,0 0 0,-22 0 16,22 21-16,-21 0 0,0 0 0,20 0 15,-20 22-15,0-22 0,21 21 16,-22 0-16,22 1 0,0 20 0,-21-20 15,20 20-15,1 1 0,21-1 16,-21 1-16,21-22 0,0 21 0,-21-20 16,21 20-16,0-20 0,0-1 15,0-21-15,21 0 0,0 22 0,22-22 16,-22-21-16,21 21 0,0-21 16,1 0-16,-1 0 0,0 0 0,1-21 15,-1 21-15,22-21 16,-22-1-16,0 1 0,1 0 0,-22 0 15,0 0-15,0 0 0,0-1 0,-21 1 16,0 0-16,0 0 0,0 0 16,-21 0-16,0-1 0,-21 1 0,-1 21 15,22-21-15,-21 21 0,-1 0 16,1 0-16,0 0 0,21 0 0,-22 0 16,22 0-16,0 0 15,21-21 1,21 0-1,0 21-15,0-21 0,1 21 0,20-22 16,-21 22-16,21 0 0,-20 0 16,-1 0-16,21 0 0,-21 0 15,0 0-15,1 22 0,-1-1 16,0 0-16,-21 0 0,0 0 0,0 22 16,0-1-16,0-21 0,0 21 0,0 1 15,0-1-15,0 0 0,-21 1 16,0-1-16,21 22 0,-22-22 0,1 21 15,0 1-15,0-22 0,0 22 16,21-1-16,-21-20 0,-1-1 0,1 0 16,21 1-16,0-1 0,0-21 15,-21 0-15,21 0 0,0 1 16,21-44 15,-21 1-31,21 0 0,1-21 16,-22 21-16,21-22 0,0 1 15</inkml:trace>
  <inkml:trace contextRef="#ctx0" brushRef="#br1" timeOffset="147196.96">3302 11367 0,'21'0'47,"0"0"-47,0 0 0,1-22 15,-1 1-15,0 0 0,21 0 16,-21 21-16,1-42 0,-1 20 0,0 1 16,0 0-16,-21 0 0,0 0 15,0 0-15,0-1 0,0 1 0,0 0 16,-21 0-16,0 0 0,0 0 0,-1 21 15,-20 0-15,21 0 16,0 0-16,0 0 0,-1 0 0,1 0 16,0 0-16,0 21 0,0 21 15,21-21-15,0 22 0,-21-1 0,21 0 16,0 1-16,0-1 0,0 0 16,0 1-16,0-1 0,0 0 0,21-21 15,0 1-15,0-1 0,0 0 16,0-21-16,1 0 0,20 21 0,-21-21 15,21 0-15,-20 0 0,20 0 0,-21-21 16,0 21-16,22-21 0,-22 0 16,0-1-16,0-20 0,0 21 0</inkml:trace>
  <inkml:trace contextRef="#ctx0" brushRef="#br1" timeOffset="147507.78">4064 10435 0,'0'0'0,"0"-21"0,0 0 0,0 0 16,0 42 15,-21 21-31,21-21 0,0 22 0,0-1 16,-21 22-16,21-22 0,0 21 0,-22-20 15,22 20-15,0-20 16,0 20-16,0 1 0,-21-22 0,21 21 15,0-20-15,-21-1 0,21 0 16,0 1-16,-21-1 0,21-21 0,0 22 16,0-22-16,0 0 0,0 0 15,21-21 1,0-21-16,0 0 0,1-22 16,-1 22-16,-21 0 15,21-21-15,0-1 0,-21 1 0</inkml:trace>
  <inkml:trace contextRef="#ctx0" brushRef="#br1" timeOffset="147780.64">4381 10329 0,'0'0'0,"0"43"16,0-22-16,0 21 15,0 1-15,0-1 0,0 0 0,0 22 16,-21-22-16,21 22 0,0-1 15,0-21-15,-21 1 0,0 20 0,21-20 16,-21-1-16,0 21 0,21-20 0,0-1 16,-22-21-16,22 22 0,-21-22 15,21 21-15,0-21 0,0 0 0,0 1 16,21-22 15,1-22-31,-22 1 16,21 0-16,0 0 0,0 0 15,-21 0-15</inkml:trace>
  <inkml:trace contextRef="#ctx0" brushRef="#br1" timeOffset="148134.43">4403 11091 0,'0'22'0,"21"-1"16,0-21-1,0 0 1,0 0-16,0 0 15,1 0-15,-1 0 0,0 0 0,0-21 16,0-1-16,0 22 16,1-21-16,-22 0 0,0 0 15,0 0-15,0 0 16,0-1-16,-64 22 31,43 0-31,21 22 0,-21-1 16,0 0-16,21 0 0,0 0 0,-22 0 15,22 22-15,-21-22 0,21 0 16,0 21-16,0-20 0,0-1 0,0 0 16,0 0-16,0 0 0,21 0 15,1-21 1,-1 0-16,0 0 0,0 0 0,21 0 16,-20 0-16,-1-21 0,21 21 0,-21-21 15,0 0-15,1 0 0</inkml:trace>
  <inkml:trace contextRef="#ctx0" brushRef="#br1" timeOffset="148480.23">4911 10964 0,'0'0'0,"0"-42"15,21 21 1,0 21-16,0 0 16,0 0-1,0 21-15,-21 0 0,22 0 16,-1-21-16,-21 22 0,21-1 0,-21 21 15,0-21-15,21 0 0,-21 1 0,0 20 16,0-21-16,0 21 0,0-20 16,0-1-16,0 0 0,0 0 0,0 0 15,0 0-15,-21-21 32,21-21-17,0 0-15,0 0 0,0 0 16,0 0-16,0-1 0,0-20 0,0 21 15,21-21-15,-21 20 0,0-20 0,0 21 16,0-21-16,21 20 0,-21-20 16,21 21-16,-21 0 0,22 0 0,-22-1 15,21 1-15,-21 0 0,0 0 0,0 0 16,21 0-16,-21-1 16</inkml:trace>
  <inkml:trace contextRef="#ctx0" brushRef="#br1" timeOffset="148741.07">3852 10647 0,'0'0'15,"-21"21"-15,42-21 16,22 0-16,-1 0 15,0-21-15,1 21 0,20 0 0,1-21 16,-1 0-16,22 21 0,-1-22 16,-20 22-16,21-21 0,-1 21 0,-20-21 15,-1 21-15,-20 0 0,-1 0 16,-21 0-16,0-21 0</inkml:trace>
  <inkml:trace contextRef="#ctx0" brushRef="#br1" timeOffset="149753.1">5567 10943 0,'0'21'47,"0"1"-32,0-1-15,0 0 0,0 0 16,0 0-16,0 0 0,0 22 0,0-22 16,0 0-16,0 0 0,0 0 15,-21 1-15,21-1 0,0 0 16,-22-21-16,1 21 15,0-21-15,21-21 16,0 0 0,0 0-16,0-1 0,0 1 15,0 0-15,0 0 0,0-21 0,0 20 16,21 1-16,0-21 0,1 0 0,-1 20 16,0-20-16,0 21 15,21-21-15,-20 20 0,-1 1 0,21 0 16,-21 0-16,22 21 0,-22 0 15,0 0-15,0 0 0,0 21 0,0 0 16,1 0-16,-22 22 0,0-22 0,0 21 16,0-21-16,0 22 0,0-22 15,0 21-15,0-21 0,-22 22 0,1-22 16,21 0-16,-21 21 0,0-20 0,0-1 16,0-21-1,21-21 16,0-1-31,0 1 0,0 0 16,21 0-16,0-21 0,-21 20 0,21 1 16,0-21-16,0 0 0,1 20 15,-1-20-15,0 21 0,0 0 0,21-22 16,-20 22-16,-1 21 0,21-21 0,-21 21 16,0 0-16,1 0 0,20 0 15,-21 21-15,-21 0 0,21 1 0,0-1 16,-21 21-16,0-21 0,0 22 15,0-22-15,0 21 0,0-21 0,0 22 16,-21-22-16,0 21 0,21-21 0,-21 0 16,21 1-16,-21-1 0,0 0 15,21-42 17,0 0-17,21-1-15,0 1 0</inkml:trace>
  <inkml:trace contextRef="#ctx0" brushRef="#br1" timeOffset="150112.89">6435 10986 0,'0'0'0,"21"0"0,0 0 0,0 0 15,0 0 1,0 0-16,1 0 0,-1 0 0,0-22 15,0 22-15,0-21 0,0 21 0,1-21 16,-22 0-16,0 0 16,0 0-16,0-1 15,0 1-15,-22 0 0,1 21 16,0 0-16,0 0 16,0 0-16,0 21 0,-1 0 15,1 1-15,0-1 0,0 0 16,21 21-16,0-21 0,0 22 0,0-22 15,0 0-15,0 21 0,0-20 0,0-1 16,0 0-16,21 0 16,-21 0-16,21 0 0,0-21 0,1 0 15,-1 0-15,0 0 0,21 0 0,-21 0 16,1 0-16,20-21 0,-21 0 16,21 0-16,-20 0 0</inkml:trace>
  <inkml:trace contextRef="#ctx0" brushRef="#br1" timeOffset="150401.1">7154 10351 0,'0'0'0,"0"-22"0,0-20 16,0 63 0,0 0-1,0 1-15,-21 20 0,21 21 0,0-20 16,-21-1-16,21 22 0,0-1 0,0 1 15,-21-22-15,21 21 0,-21-20 16,21-1-16,-22 0 0,22 1 0,-21-1 16,21 0-16,0-20 0,0 20 0,-21-21 15,21 0-15,0 0 0,0 1 16,0-44 0,21 1-1,-21 0 1,21 0-16,1-21 0,-22 20 0,21 1 15</inkml:trace>
  <inkml:trace contextRef="#ctx0" brushRef="#br1" timeOffset="150859.84">7366 10351 0,'0'21'15,"0"0"-15,0 21 16,0 1-16,0-22 0,0 42 0,0-20 15,0-1-15,-21 0 0,21 1 16,-21 20-16,-1-21 0,22 1 16,0-1-16,-21-21 0,21 22 0,-21-22 15,21 21-15,-21-21 0,21 0 16,0 1-16,0-1 0,0 0 0,0 0 16,0-42 15,0 0-31,0 0 0,0-1 15,21 1-15,0 0 0,-21 0 0,21 0 16,1-22-16,-1 22 0,0 0 16,0 0-16,0 0 0,0 0 0,1-1 15,20 1-15,-21 21 0,0 0 16,0 0-16,1 0 0,-1 0 16,0 0-16,-21 21 0,0 1 0,0-1 15,0 0-15,0 0 0,0 0 0,0 22 16,0-22-16,-21 0 0,0 0 15,21 0-15,-22 0 0,22 1 0,0-1 16,-21 0-16,21 0 16,-21-21-16,21-21 31,0 0-31,0 0 16</inkml:trace>
  <inkml:trace contextRef="#ctx0" brushRef="#br1" timeOffset="151065.63">6921 10689 0,'0'0'0,"-21"0"0,0 0 0,42 0 31,0 0-31,1 0 0,20 0 0,-21 0 16,21 0-16,-20 0 0,20 0 0,0 0 15,1-21-15,-22 21 0,0 0 16,0 0-16,0-21 0,0 21 0,1 0 16</inkml:trace>
  <inkml:trace contextRef="#ctx0" brushRef="#br1" timeOffset="151501.38">7853 10732 0,'-21'21'0,"-1"-21"15,22 21-15,-21-21 0,21 21 16,-21 0-16,0 0 0,21 1 0,-21-1 15,21 0-15,0 0 0,-21 0 0,21 0 16,0 1-16,0-1 0,0 0 16,0 0-16,21-21 15,0 21-15,0-21 0,0 0 0,0 0 16,1 0-16,-1 0 0,0 0 16,0-21-16,21 21 0,-20-21 0,-1 21 15,-21-21-15,21 0 0,-21-1 0,21 22 16,-21-21-16,0 0 15,0 0-15,0 0 0,0 0 0,0-1 16,-21 1-16,21 0 0,-21 0 0,0 21 16,-1 0-16,1 0 15,0 0-15,0 0 16,21 21 0,0 0-16,0 0 15</inkml:trace>
  <inkml:trace contextRef="#ctx0" brushRef="#br1" timeOffset="152066.06">8488 10732 0,'0'0'0,"-21"0"0,-22-43 16,22 43-16,0-21 0,0 21 15,0 0-15,-1 0 0,1 21 16,0 0-16,0 1 0,0-1 16,0 0-16,-1 0 15,1 21-15,0-20 0,21-1 0,-21 21 16,21-21-16,-21 0 0,21 1 0,0-1 0,0 0 16,0 0-16,0 0 15,21-21-15,0 21 0,0 1 16,0-22-16,1 0 0,-1 0 0,0 0 15,0 0-15,0-22 0,0 22 16,1-21-16,-1 0 0,0 0 0,0 21 16,0-21-16,-21 0 0,21-22 15,1 22-15,-22-21 0,21-1 0,-21 1 16,0 0-16,0-1 0,21-20 0,-21 21 16,21-22-16,0 22 15,-21-22-15,0 22 0,0 0 0,21 20 16,-21-20-16,22 42 0,-22-21 0,0 42 31,0 0-31,-22 22 0,22-1 16,-21 0-16,21 1 0,-21-1 15,21 0-15,-21 1 0,21-1 0,-21 0 16,21 1-16,0-1 0,0 0 0,0 1 16,0-22-16,0 21 0,0-21 15,0 0-15,0 1 0,0-1 0,21 0 16,-21 0-16,21-21 0,0 21 0,0-21 15,1 0 1,-1 0-16,0 0 0,21 0 16,-21 0-16,1-21 0</inkml:trace>
  <inkml:trace contextRef="#ctx0" brushRef="#br1" timeOffset="152824.63">9758 10901 0,'0'0'0,"-21"0"0,-22-21 16,43 0-16,-21 21 16,21-22-16,21 22 31,0 0-15,1 0-16,-1 0 0,21 0 15,0 0-15,1 0 0,-1 0 0,22 0 16,-1 0-16,1 0 0,-1 0 15,-21 0-15,22 0 0,-1 0 0,1 0 16,-1 0-16,-20 0 0,20 0 0,-20 0 16,-1 0-16,0 0 0,1 0 15,-22 0-15,0 0 0,0 0 0,-21-21 16,0 0 0,-21 0-1,-21 21-15,20-21 0,1 21 0,0-21 16,0 21-16,0-22 0,-22 22 15,22-21-15,-21 21 0,21-21 0,-22 21 16,22 0-16,0 0 0,-21-21 16,21 21-16,-1 0 15,1 0-15,21 21 32,21-21-32,1 0 15,-1 0-15,21 0 0,-21 0 0,0 0 16,1 0-16,20 0 0,-21 0 15,0 0-15,22 0 0,-22 0 0,0 0 16,0 0-16,0 0 0,0 0 16,-21 21-1,0 0 1,-21-21-16,0 22 16,0-1-16,0 0 0,0 0 0,-1 0 15,22 22-15,-21-22 0,0 0 0,0 0 16,21 0-16,-21 0 0,21 1 15,-21-22-15,-1 21 0,22 0 0,-21-21 16,0 21-16,0-21 0,0 0 16,0 0-16</inkml:trace>
  <inkml:trace contextRef="#ctx0" brushRef="#br1" timeOffset="154104.85">13420 10583 0,'0'0'0,"0"-21"0,21 21 15,-21-21-15,21 0 0,0 0 0,-21 0 16,21-1-16,-21 1 0,0 0 0,0 0 16,0-21-16,0 20 0,0 1 15,-21 0-15,0 0 0,0 21 0,0-21 16,-1 21-16,-20 0 0,0 0 15,21 0-15,-22 0 0,1 0 16,0 21-16,-1 0 0,1 0 0,0 0 16,20 1-16,-20 20 0,21-21 15,0 21-15,21 1 0,0-22 0,0 21 16,0-21-16,0 1 0,21 41 16,0-42-16,21-21 0,-20 21 15,-1-21-15,21 0 0,0 0 0,1 0 16,-1 0-16,0 0 0,1 0 15,-1-21-15,-21 0 0,22 21 0,-1-21 16,-21 0-16,0 0 0,0 21 0,1-22 16,-22 1-16,0 0 0,21 0 15,-21 0-15,0 0 0,0-1 16,0 1-16,0 0 16,0 42 15,0 0-31,0 22 0,0-22 15,0 21-15,0 1 0,0-1 0,0 0 16,-21 1-16,21 20 0,0-21 0,0 1 16,0 20-16,0-20 0,0 20 15,0 1-15,0-1 0,0 1 0,0-1 16,0 1-16,0-1 0,0-21 16,0 22-16,0-1 0,0 1 0,0-22 15,0 22-15,0-22 0,0 22 16,-22-22-16,1 21 0,0-20 0,0 20 15,-21-20-15,20-1 0,-20-21 16,21 21-16,-21-20 0,-1 20 0,1-42 16,21 21-16,0-21 0,-22 0 0,22 0 15,0-21-15,0 0 0,21 0 16,-21-22-16,-1 1 0,22 0 0,-21-1 16,21-20-16,0 20 0,-21-20 0,21-1 15,-21 22-15,21-21 0,0-1 16,0-21-16,0 22 0,0-1 0,0 1 15,0-1-15,21 1 0,0-1 0,22 1 16,-22 21-16,21-1 16,-21 1-16,22 21 0,-1-22 0,0 1 15,1 21-15,-1 0 0,0-22 0,-21 22 16,22-21-16,-1 21 0,-21 0 16</inkml:trace>
  <inkml:trace contextRef="#ctx0" brushRef="#br1" timeOffset="154716.15">13801 10605 0,'42'0'16,"-21"-22"-16,-21 1 0,21 21 0,0-21 15,1 21-15,-22-21 0,21 0 16,-21 0-1,0-1-15,0 1 16,-21 21-16,-1 0 16,1 0-16,0 21 15,0 1-15,0-1 0,21 0 16,0 0-16,-21 21 0,-1-20 16,22 20-16,0-21 0,0 21 15,0-20-15,0-1 0,0 0 0,0 0 0,0 0 16,22 0-16,-1-21 15,-21 22-15,21-22 0,0 0 0,0 0 16,0 0-16,1 0 0,-1 0 0,0 0 16,0-22-16,21 1 0,-20 21 15,-1-21-15,0 0 0,0 0 0,0 0 16,0-22-16,1 22 0,-1-21 16,0-1-16,0 1 0,0 0 0,-21-1 15,21 1-15,1 0 0,-1-22 0,0 22 16,-21 21-16,21-22 0,-21 1 15,21 21-15,-21 0 0,0 0 0,0-1 16,0 44 0,0-1-1,0 0-15,0 21 0,-21 1 0,0-1 16,21 0-16,-21 1 0,21 20 16,-21-21-16,21 22 0,-22-22 0,1 1 15,21-1-15,0 0 0,0-21 16,0 22-16,0-22 0,0 0 0,0 0 15,0 0-15,0 1 0,21-22 32,1 0-32,-1 0 0,0 0 15,-21-22-15,0 1 0,21 0 16,0 0-16</inkml:trace>
  <inkml:trace contextRef="#ctx0" brushRef="#br1" timeOffset="154937.01">14266 10435 0,'0'0'0,"0"-21"16,21 21 0,1-21-16,-1 21 0,0 0 0,0 0 15,0-21-15,0 21 0,1 0 16,-1 0-16,0-21 0,0 21 15,0 0-15,0 0 0,1-22 0,-1 22 16,0-21 0,0 21-16</inkml:trace>
  <inkml:trace contextRef="#ctx0" brushRef="#br1" timeOffset="155223.97">14944 10097 0,'21'-22'31,"0"22"-31,0 0 16,0 0-16,0 0 0,22 0 15,-1-21-15,0 21 0,-20 0 0,20 0 16,0-21-16,1 21 0,-1 0 15,0 0-15,1 0 0,-22-21 0,0 21 16,0 0-16,0 0 0,-42 0 31,0 0-31,0 0 16,-22 0-16,22 0 0</inkml:trace>
  <inkml:trace contextRef="#ctx0" brushRef="#br1" timeOffset="155490.82">15240 10054 0,'0'0'0,"0"21"0,-21-21 16,21 22-16,-21-22 0,21 21 0,0 0 15,0 0-15,0 0 0,0 22 16,0-22-16,-22 21 0,22 0 0,-21 22 16,21-22-16,-21 1 0,21-1 15,-21 0-15,21 1 0,-21-1 16,21-21-16,0 21 0,0-20 0,0-1 15,-21 0-15,21 0 0,0 0 16,0 0-16,0 1 16,0-44 15,21 1-31,0 0 0,0 0 16,0 0-16,0 0 0</inkml:trace>
  <inkml:trace contextRef="#ctx0" brushRef="#br1" timeOffset="155904.59">15473 10541 0,'-21'0'16,"42"0"15,0 0-31,0 0 16,0 0-16,0 0 0,1-21 0,-1 21 15,0-21-15,0 21 0,0-21 0,0-1 16,-21 1-16,22 0 0,-1 21 16,-21-21-16,0 0 0,0 0 0,0-1 15,0 1 1,-21 21-16,-1 0 16,1 0-16,0 0 0,0 0 0,0 21 15,0 1-15,-22-1 0,22 0 16,0 0-16,21 21 0,-21-20 0,21 20 15,-21 0-15,21-21 0,0 22 16,0-22-16,0 0 0,0 21 0,0-20 16,21-1-16,0 0 0,0-21 0,0 21 15,0 0-15,1-21 0,-1 0 16,0 21-16,0-21 0,0 0 16,0 0-16,1 0 0,-1 0 15,0 0-15,0 0 0,0 0 16,0-21-16,-21 0 0,22 0 15,-1 21-15</inkml:trace>
  <inkml:trace contextRef="#ctx0" brushRef="#br1" timeOffset="156201.47">16108 10372 0,'0'0'0,"0"-21"0,0-1 0,0 44 31,0-1-15,0 0-16,21 0 16,-21 21-16,21-20 0,-21-1 15,21 0-15,0 21 0,-21-21 0,22 1 16,-1 20-16,0-21 0,0 0 16,0 0-16,-21 1 0,21-1 0,1 0 15,-22 0-15,21-21 0,0 21 16,-21-42 31,0 0-47,0 0 0</inkml:trace>
  <inkml:trace contextRef="#ctx0" brushRef="#br1" timeOffset="156460.32">16531 10287 0,'-21'0'32,"0"0"-32,21 21 0,-21 0 0,-1 1 15,1-1-15,-21 21 0,21-21 0,0 22 16,-22-22-16,22 21 0,0 0 16,-21-20-16,20 20 0,-20-21 0,21 21 15,0-20-15,-22-1 0,22 0 16,0 0-16,0 0 0,0 22 15,21-22-15,-21-21 0,42 0 32,0 0-17,21-21-15,-21 21 0</inkml:trace>
  <inkml:trace contextRef="#ctx0" brushRef="#br1" timeOffset="156852.1">16870 9843 0,'0'0'0,"42"-22"31,-42 1-31,21 21 0,-21 21 16,0 1-1,0 20-15,0-21 0,0 21 0,0 1 16,0-1-16,-21 0 0,21 1 16,-21-1-16,0 22 0,21-22 0,-21 21 15,-1-20-15,22-1 0,0 22 16,-21-22-16,0 0 0,21-21 16,-21 22-16,21-1 0,0-21 0,0 0 15,0 1-15,0-1 0,0 0 0,0 0 16,21-21-1,0 0-15,0 0 0,1 0 16,-1 0-16,0 0 16,0-21-16,0 21 0,-21-21 0,21 0 15,1 21-15,-1-22 0,0 1 0,0 0 16,0 0-16,0-21 0</inkml:trace>
  <inkml:trace contextRef="#ctx0" brushRef="#br1" timeOffset="157167.91">16637 10160 0,'0'0'16,"21"0"-1,0 0-15,0-21 0,1 21 16,20 0-16,-21 0 0,21-21 0,1 21 15,-1 0-15,0-21 0,-20 21 16,20-22-16,0 22 0,1 0 16,-1 0-16,0-21 0,-21 21 15,1 0-15,20 0 0,-21 0 0,0-21 16,0 21-16,1 0 16</inkml:trace>
  <inkml:trace contextRef="#ctx0" brushRef="#br1" timeOffset="160168.6">13695 11896 0,'-21'0'0,"21"21"16,21-21 15,0 0-15,0 0-16,0 0 0,0-21 0,22 21 15,-22-21-15,0 21 0,0-22 16,0 22-16,1-21 0,-1 21 0,-21-21 16,0 0-16,0 0 15,-21 21 1,-1 0-16,1 0 0,0 0 0,0 0 15,-21 0-15,20 0 0,-20 0 16,21 0-16,0 21 0,-22 0 0,22 0 16,0 0-16,0 1 0,0 20 0,0-21 15,-1 21-15,22-20 16,0 20-16,0-21 0,0 0 0,0 0 0,0 1 16,0-1-1,22-21-15,-1 0 16,0 0-16,0 0 0,0-21 0,0 21 15,1-22-15,20 1 0,-21 0 16,21 0-16,-20 0 0,-1 0 0,0-1 16,0 1-16,0 0 0,0 0 15,1 0-15,-22 0 0,0-1 16,0 44 15,0-1-31,0 0 16,0 21-16,0-21 0,0 22 15,0 20-15,0-20 0,-22-1 0,22 21 16,0 1-16,0-22 0,0 22 0,0-1 16,-21-20-16,21 20 0,0 1 15,0-1-15,0-21 0,0 22 0,0-1 16,0 1-16,-21-22 0,21 22 0,0-22 16,-21 0-16,21 1 0,0-1 15,0 0-15,-21 1 0,21-22 0,-21 0 16,-1 0-16,1 0 0,21 1 15,-21-1-15,-21-21 0,21 0 0,-1 0 16,-20 0-16,21 0 0,-21 0 0,-1 0 16,1-21-16,21-1 15,-22 1-15,22 0 0,-21-21 0,21 21 16,21-22-16,0 1 0,0 0 0,0-1 16,0-20-16,0 20 0,21 1 15,0-21-15,0 20 0,22 1 0,-22-22 16,21 22-16,0 0 0,1-1 15,20 1-15,-20 0 0,20-1 0,-21 1 16,22-21-16,-22 20 0,22 1 0,-1-22 16,-20 22-16,-1 0 0,-21-1 15,21 1-15,-42 0 0,22 21 16,-22-1-16,0 1 0,0 0 0,0 0 16,-22 21-16,1 0 15,0 0-15,0 21 0,0 0 0,0 0 16,-1 1-16,1-1 0,21 21 15,-21-21-15,21 22 0,0-22 0,0 21 16,0-21-16,0 0 0,0 1 16,0-1-16,0 0 0,21 0 0,0-21 15,1 21-15,-1-21 0,0 0 0,0 0 16,0 0-16,0 0 0,1 0 16,20 0-16,-21 0 0,0-21 15,22 21-15,-22-21 0,0 0 16,21 0-16,-21-1 0,1 1 0,-1 0 15,0-21-15,0 21 0,-21-22 0,21 1 16,0 0-16,1-1 0,-22 1 16,0 0-16,21-1 0,-21 1 0,21 0 15,-21 20-15,21-20 0,-21 21 16,0-21-16,0 20 0,0 1 16,0 64 15,0-22-31,0 0 0,0 21 0,-21-21 15,0 22-15,21-1 0,-21 0 16,21 1-16,0-1 0,-22 0 16,1 1-16,21-1 0,-21 0 0,21 1 15,0-22-15,0 0 0,0 0 16,0 0-16,0 1 0,0-1 0,21-21 16,0 0-16,1 0 15,-1 0-15,0 0 0,0-21 16,0 21-16,0-22 0,-21 1 15,0 0-15,22 0 0,-22 0 16</inkml:trace>
  <inkml:trace contextRef="#ctx0" brushRef="#br1" timeOffset="160376.48">14393 11896 0,'21'0'15,"1"0"-15,-1 0 16,0 0-16,0 0 0,0 0 0,0 0 16,1 0-16,-1-21 0,21 21 15,-21 0-15,0 0 0,1 0 0,-1-22 16,21 22-16,-42-21 0,21 21 0,0 0 16,1-21-16,-22 0 15</inkml:trace>
  <inkml:trace contextRef="#ctx0" brushRef="#br1" timeOffset="161020.62">16002 11663 0,'21'0'0,"-42"0"0,63-21 16,-21 21-16,1-21 0,-22-1 0,21 1 15,-21 0-15,0 0 16,0 0-16,-21 21 15,-1-21-15,1 21 0,-21 0 0,21 0 16,-22 0-16,1 0 0,0 0 16,-1 21-16,22 0 0,-21 0 15,21 0-15,-22-21 0,22 21 0,0 1 16,0-1-16,21 0 0,0 0 0,0 0 16,0 0-16,0 1 15,21-22-15,0 21 16,0 0-16,1-21 0,-1 21 0,21-21 15,-21 21-15,0 0 0,22-21 0,-22 22 16,0-1-16,0 0 0,0 0 16,1 0-16,-1 22 0,0-22 0,-21 0 15,0 0-15,0 0 0,0 0 16,0 1-16,-21-1 0,0 0 0,-1-21 16,1 21-16,-21 0 0,21-21 15,-22 21-15,22-21 0,-21 0 0,21 22 16,-22-22-16,1 0 0,21 0 15,-21 0-15,20 0 0,1 0 0,-21-22 16,21 22-16,0-21 0,21 0 16,-22 21-16,22-21 0,-21 0 0,21 0 15,-21-1-15,21 1 0,0 0 16,0 0-16,0 0 16,21 21-1,0 0-15,1 0 16,-1-21-16,0 21 0</inkml:trace>
  <inkml:trace contextRef="#ctx0" brushRef="#br1" timeOffset="161298.46">16214 11853 0,'0'22'31,"0"-1"-31,0 0 0,0 0 16,0 0-16,0 0 0,0 1 0,0-1 15,0 0-15,0 21 0,0-21 16,-22 1-16,22-1 0,0 0 16,-21-21-16,21 21 15,0-42 16,0 0-15</inkml:trace>
  <inkml:trace contextRef="#ctx0" brushRef="#br1" timeOffset="161605.29">16341 11663 0,'0'21'16,"21"-21"0,0 0-1,0 0-15,0 0 16,0 0-16,1 0 16,-22-21-16,0 0 15,0 0-15,-22 21 31,1 0-31,0 0 16,0 0 0,21 21-16,-21 0 0,21 0 15,0 0-15,0 0 16</inkml:trace>
  <inkml:trace contextRef="#ctx0" brushRef="#br1" timeOffset="162564.74">16616 11748 0,'0'21'0,"21"-21"31,0 0-15,0 0-16,0 0 0,1 0 15,-1 0-15,0 0 0,0 0 16,0 0-16,0 0 0,22 0 0,-22 0 16,0 0-16,0 0 0,0 0 15,1 0-15,-22-21 0,21 21 16,-21-22-16,-21 22 31,-1 0-15,1 0-16,0 0 15,0 0-15,0 22 0,0-1 0,-1 0 16,1 0-16,0 0 0,0 0 0,0 22 16,0-1-16,-1-21 0,1 22 15,0-1-15,0-21 0,-21 21 0,20-20 16,1-1-16,0 21 0,21-21 16,-21 0-16,0 1 0,21-1 15,-21-21-15,21 21 0,0-42 47,0 0-47,21-1 16,0 1-16,0 0 0,-21 0 15,21 0-15,0 0 0,1-22 0,-1 22 16,21 0-16,-21-21 0,0 42 16,-21-22-16,22 1 0,-1 21 15,0 0-15,-21 21 16,0 1-1,0-1-15,0 0 0,0 0 0,0 21 16,0-20-16,0-1 0,0 0 16,0 0-16,21 0 0,0 0 15,0 1-15,1-1 16,-1-21-16,0 0 0,21 0 16,-21 0-16,1 0 0,20 0 0,0 0 15,-21 0-15,22 0 0,-1-21 0,-21 21 16,22-22-16,-1 1 0,-21 0 15,0 0-15,22 0 0,-22 0 0,0-22 16,21 22-16,-21-21 0,1-1 16,-22 1-16,21 21 0,-21-21 0,21 20 15,-21-20-15,0 21 0,0 0 0,0 0 16,-21 21 0,0 0-16,-1 0 0,1 0 15,-21 21-15,21 0 0,0 0 16,-1 0-16,1 0 0,21 1 15,-21 20-15,21-21 0,-21 21 0,21-20 16,0-1-16,0 21 0,0-21 16,0 0-16,0 1 0,21-22 0,0 21 15,-21 0-15,21-21 0,1 0 0,-22 21 16,21-21-16,0 0 0,0 0 16,0 0-16,0 0 0,1 0 15,-1 0-15,0-21 16,0 21-16,-21-21 0,21 21 15,-21-21-15,21 21 0,-21-22 16,0 1 0</inkml:trace>
  <inkml:trace contextRef="#ctx0" brushRef="#br1" timeOffset="162751.64">17632 12192 0,'0'0'15,"0"21"-15,-21-21 94</inkml:trace>
  <inkml:trace contextRef="#ctx0" brushRef="#br1" timeOffset="163884.65">14605 13504 0,'0'-21'15,"21"21"-15,-21-21 16,21 0-16,-21 0 15,21 0-15,-21-1 16,0 1-16,0 0 0,0 0 16,0 0-1,-21 0-15,0 21 0,0 0 0,0-22 16,0 22-16,-22 0 0,22 0 0,0 0 16,-21 0-16,-1 22 0,22-1 15,-21 0-15,-1 0 0,1 0 16,21 0-16,-21 1 0,20 20 15,-20-21-15,21 21 0,21-20 0,0 20 16,0-21-16,0 0 0,0 22 0,0-22 16,21 0-16,0-21 15,0 0-15,1 0 0,-1 0 0,21 0 16,0 0-16,1-21 0,-22 21 16,21-21-16,1-1 0,-1 1 0,-21 0 15,21 0-15,-20 0 0,-1 0 16,-21-1-16,0 1 0,21 0 0,-21 0 15,0 0-15,0 42 47,0 0-47,0 21 16,0-20-16,0 20 0,0 0 16,0 1-16,0-1 0,0 0 0,0 22 15,0-22-15,0 0 0,-21 22 16,21-22-16,0 1 0,-21 20 0,21-21 15,0 1-15,0-1 0,-22 22 0,22-22 16,-21 21-16,0-20 0,21-1 16,0 0-16,-21 1 0,0-1 0,0 0 15,-1-20-15,22 20 0,-21-21 0,0 0 16,0 0-16,0 1 16,0-22-16,-1 0 0,1 0 15,0-22-15,21 1 0,-21 0 16,0-21-16,21-1 0,0 22 15,0-42-15,0 20 0,0 1 0,0-21 16,0 20-16,0-20 0,0 20 0,0 1 16,0 0-16,21-1 0,0 1 15,0 0-15,0 21 0,1-22 0,-1 22 16,0-21-16,21 21 0,-21-1 16,1-20-16,20 21 0,-21 0 15,0-22-15,22 22 0,-22 0 0,0-21 16</inkml:trace>
  <inkml:trace contextRef="#ctx0" brushRef="#br1" timeOffset="164492.29">14795 13568 0,'22'0'0,"-22"-21"16,21 21-16,-21-21 0,21 21 15,0 0-15,-21-22 0,21 22 0,0-21 16,1 21-16,-1-21 0,0 0 15,0 21-15,0-21 0,0 21 0,1-21 16,-1-1-16,-21 1 16,0 0-1,-21 21-15,-1 0 16,1 0-16,0 0 0,0 21 16,0 0-16,0 1 0,-1-1 0,1 0 15,0 0-15,21 21 0,0-20 0,-21 20 16,21-21-16,0 21 0,0-20 15,0-1-15,0 0 0,0 0 0,21 0 16,-21 0-16,21-21 0,0 0 16,1 0-16,-1 0 0,0 0 0,0 0 15,0 0-15,22 0 0,-22-21 16,0 21-16,21-21 0,-21 0 16,1 0-16,20-22 0,-21 22 0,0 0 15,0-21-15,1-1 0,-1 22 16,-21-21-16,21 0 0,0-1 0,0 22 15,0-21-15,-21-1 0,22 1 0,-22 0 16,21 21-16,0-1 0,-21 1 16,0 0-16,0 0 0,0 0 0,0 42 31,0 0-31,0 21 0,-21-20 16,21-1-16,0 21 0,-21 0 15,-1-20-15,22 20 0,-21 0 0,21 1 16,0-1-16,0 0 0,0-21 15,0 22-15,0-22 0,0 21 16,0-21-16,0 1 0,0-1 0,0 0 16,0 0-16,21-21 15,1 0-15,-1 0 0,0 0 16,0-21-16,-21 0 16,0 0-16</inkml:trace>
  <inkml:trace contextRef="#ctx0" brushRef="#br1" timeOffset="164691.84">15240 13420 0,'21'0'0,"0"0"16,0 0-16,1 0 15,20 0-15,-21-21 0,0 21 0,0 0 16,1 0-16,-1-22 0,0 22 0,0 0 15,0 0-15,0-21 0,1 21 16,-1 0-16,0 0 0,-21-21 0,21 21 16,-21-21-16</inkml:trace>
  <inkml:trace contextRef="#ctx0" brushRef="#br1" timeOffset="165899.13">16446 12764 0,'0'0'0,"22"-22"0,-22 1 15,0 0-15,21 21 16,-21 21 0,0 0-16,0 22 15,-21-1-15,-1 0 0,1 22 16,0-22-16,0 22 0,0-1 0,0 1 15,21-22-15,-22 22 0,1-1 16,0-21-16,0 22 0,0-22 0,0 1 16,-1-1-16,1-21 0,0 21 0,0-20 15,0-1-15,0-21 0,-1 21 16,1-21-16,0 0 0,0 0 16,21-21-1,-21 21-15,21-21 0,0-1 0,0 1 16,0-21-16,0 21 0,0-22 0,0 22 15,0-21-15,0 0 0,0-1 16,0 22-16,0-21 0,0-1 0,0 22 16,0-21-16,0 21 0,0 0 15,21-1-15,0 22 16,-21 22-16,0-1 16,0 0-16,0 21 15,21-21-15,0 22 0,-21-22 0,22 21 16,-1-21-16,0 22 0,-21-22 15,21 21-15,0-21 0,0 1 0,1-1 16,-1 0-16,0-21 0,0 21 0,0-21 16,0 0-16,1 0 0,-1 0 15,21 0-15,-21 0 0,22 0 0,-22-21 16,21 21-16,-21-21 0,22 0 16,-22-1-16,0 1 0,0 0 0,0 0 15,0 0-15,-21-22 0,0 22 0,22 0 16,-22 0-16,21-21 0,-21 20 15,0 1-15,0 42 32,0 1-17,-21-1-15,21 0 0,-22 0 0,22 0 16,0 22-16,0-22 0,0 0 16,0 0-16,0 21 0,0-20 0,0-1 15,0 0-15,22 0 16,-1-21-16,0 0 0,0 0 15,0 0-15,0 0 0,1 0 0,-1-21 16,0 21-16,0-21 0,0 21 16,0-21-16,1-1 0,-22 1 0,0 0 15,21 0-15,-21 0 0,0 0 16,0-1-16,0-20 0,0 21 16,0 0-16,0-22 0,-21 22 0,-1 0 15,22 0-15,-21 21 0,0-21 16,0 21-16,0 0 0,0 0 15,-1 0-15,22 21 0,-21-21 16,0 21-16,0 0 0,21 0 0,0 1 16,-21-1-16,0 0 0,21 0 15,0 0-15,0 0 16,0 1-16,0-1 16,21-21-16,0 0 0,0 0 0,0 0 15,0 0-15,1 0 16,-1 0-16,21 0 0,-21 0 0</inkml:trace>
  <inkml:trace contextRef="#ctx0" brushRef="#br1" timeOffset="166198.96">17378 13166 0,'21'-21'0,"-42"42"0,42-64 15,-42 43 16,0 0-15,-1 22-16,1-1 0,21 0 0,-21 0 16,0 0-16,21 0 0,-21 22 0,21-22 15,0 0-15,0 0 0,0 0 16,0 1-16,0-1 0,0 0 0,0 0 16,0 0-16,0 0 0,21-21 15,-21 22-15,21-1 0,0-21 0,0 0 16,1 0-16,-1 0 0,0 0 0,0 0 15,0 0-15,0 0 0,22 0 16,-22 0-16,21-21 0,-21 21 0,22-22 16,-22 1-16,0 21 0</inkml:trace>
  <inkml:trace contextRef="#ctx0" brushRef="#br1" timeOffset="168106.22">17949 13187 0,'0'0'0,"0"-42"16,0 20-1,-21 22-15,0 0 16,0 0-16,0 0 0,-1 0 16,1 22-16,0-22 0,0 21 15,0 0-15,0 0 0,-1 0 0,1 22 16,0-22-16,0 0 0,21 0 16,0 21-16,-21-20 0,21-1 15,0 0-15,0 0 0,0 0 0,0 0 16,21-21-16,0 0 15,0 0-15,0 0 0,1 0 16,-1 0-16,0 0 0,0 0 0,0-21 16,0 21-16,1-21 0,-1 0 15,0 21-15,0-21 0,-21 0 0,0-1 16,21 1-16,-21 0 0,0 0 16,0 0-16,0 0 0,0-1 0,0 1 15,0 0-15,0 0 0,0 42 31,0 0-15,0 0-16,0 1 0,-21-1 16,21 0-16,0 0 0,0 0 0,0 0 15,0 1-15,0-1 0,0 0 0,0 0 16,0 0-16,21-21 0,0 21 16,1-21-16,-1 0 0,0 0 15,0 0-15,0 0 0,0 0 16,1 0-16,-1-21 0,0 21 0,21-21 15,-21 0-15,1 0 0,-1 0 0,0-1 16,0 1-16,0 0 0,-21-21 16,21 21-16,1-22 0,-22 1 0,0 0 15,0-1-15,21 1 0,-21 0 16,0-1-16,0 1 0,0 0 16,0-1-16,0 22 0,0-21 0,21 21 15,-21-1-15,0 1 0,0 0 16,0 42-1,0 0 1,-21 22-16,0-22 0,21 21 0,-22 1 16,22-1-16,0 21 0,-21-20 0,21-1 15,0 0-15,0 1 0,0-1 16,0-21-16,0 22 0,0-1 0,0-21 16,21 0-16,-21 22 0,22-22 15,-1 0-15,0 0 0,0 0 16,0 0-16,0-21 0,1 0 0,-1 22 15,21-22-15,-21 0 0,0 0 16,1 0-16,20 0 0,-21-22 0,0 1 16,0 21-16,1-21 0,-1 0 0,0 0 15,0 0-15,0-1 0,-21-20 16,0 21-16,21 0 0,-21-22 0,22 22 16,-22 0-16,0 0 0,0 0 15,0 42 16,0 0-31,0 21 16,0-20-16,-22-1 0,22 0 16,0 0-16,0 0 0,0 0 15,0 1-15,0-1 0,0 0 0,0 0 16,0 0-16,0 0 0,22-21 16,-1 0-16,0 0 15,0 0-15,0 0 0,0 0 16,1 0-16,-1-21 0,0 0 15,0 21-15,0-21 0,0 0 0,1 0 16,-22-1-16,21 1 0,0-21 0,-21 21 16,0 0-16,21-1 15,-21 1-15,21 0 0,-21 0 0,0 42 32,0 0-17,0 0-15,0 1 0,0-1 0,0 0 16,-21 0-16,21 0 0,0 0 15,-21 1-15,21-1 0,0 0 0,0 0 16,0 0-16,0 0 0,0 1 16,21-22-16,0 0 0,0 0 15,1 0-15,-1 0 0,0 0 0,0 0 16,0-22-16,0 22 16,1-21-16,-1 0 0,0 21 15,-21-21-15,0 0 0,21 0 0,-21-22 0,0 22 16,0 0-16,0 0 15,0-22-15,-21 22 0,21 0 0,-21 0 16,0 0-16,-1 0 0,1-1 0,0 22 16,-21 0-16,21 0 0,-1 0 15,1 0-15,0 0 0,0 22 16,21-1 0,0 0-16,21 0 15,0-21-15,0 0 0,1 0 16,-1 0-16,21 0 0,-21 0 15,0 0-15,22 0 0,-22 0 0,0 0 16,21 0-16,-20 0 0,20-21 16,-21 21-16,21 0 0,1-21 15,-22 21-15,0-21 0,21 21 0,-20 0 16,-1 0-16,0 0 0,-21 21 16,0 0-1,0 0-15,0 0 16,0 0-16,0 1 0,0-1 15,0 0-15,-21 0 0,21 0 16,-21 0-16,21 1 16,0-1-16,0 0 15,0 0-15,0 0 16,0-42 15,0 0-15,0 0-16,0 0 15,0-1-15,0 1 0,0 0 16,0 0-16,21-21 0,0 20 16,0 1-16,0-21 0,0 21 0,1-22 15,-1 22-15,0 0 0,0-21 0,21 21 16,-20-1-16,-1 1 0,21 21 16,-21 0-16,0 0 0,1 0 15,-1 0-15,0 0 0,0 0 0,-21 21 16,0 22-16,0-22 0,0 0 15,0 21-15,0-20 0,0-1 0,0 21 16,0-21-16,0 22 0,0-22 16,0 0-16,0 0 0,0 0 0,0 0 15,0 1-15,0-1 0,21-21 16,0 0-16,1 0 0,-1 0 16,0 0-16,0 0 0,0 0 0,0 0 15,1 0-15,-1 0 0,0 0 16,0-21-16,0-1 0,0 22 0,1-21 15,-1 0-15,0 0 0,0 0 16,-21 0-16,21-1 0,-21 1 16,21 0-16,-21 0 0,0 0 0,0 0 15,0-1-15,0 1 0,0 0 0,0 0 16,0 0-16,-21 0 0,21-1 16</inkml:trace>
  <inkml:trace contextRef="#ctx0" brushRef="#br1" timeOffset="168456.04">19367 12425 0,'0'0'0,"-21"0"0,-21 0 15,42 21-15,-21-21 16,21 21-16,0 0 16,0-42 31,0 0-16,-21 21 16,-1 0-47,1 0 15,0 0-15,21 21 0</inkml:trace>
  <inkml:trace contextRef="#ctx0" brushRef="#br1" timeOffset="168723.89">18055 12827 0,'0'0'16,"-21"0"-16,0 21 0,42-21 31,21 0-31,-21 0 0,22 0 0,-22 0 16,21 0-16,1 0 0,-1 0 15,0 0-15,-21 0 0,22-21 0,-22 21 16,0 0-16,0 0 0,0 0 16,-42 0-1,0 0 1,0 0-16</inkml:trace>
  <inkml:trace contextRef="#ctx0" brushRef="#br1" timeOffset="170499.51">2498 14965 0,'0'0'0,"0"-21"16,0 0-16,-22-1 0,22 1 15,0 0-15,0 0 0,-21 21 16,21-21-16,0 0 0,0-1 0,0 1 15,0 0 1,21 21-16,1 0 16,-1 0-16,0 21 0,0 0 15,0 1-15,22-1 0,-22 21 0,0 0 16,21 1-16,-21 20 16,1 1-16,20-1 0,-21-20 0,-21 20 15,21 1-15,-21-1 0,21 1 16,-21-22-16,0 0 0,0 1 0,0-1 15,0 0-15,0-21 0,0 1 16,-21-1-16,21 0 0,0 0 0,0-42 47,0 0-47,0 0 0,0-22 16,21 22-16,-21-21 0,22 21 0,-1-22 15,-21-20-15,21 20 0,0-20 16,-21-1-16,21 1 0,0-1 15,1 1-15,-1 21 0,0-22 16,-21 22-16,21-1 0,0 1 0,-21 0 16,0 21-16,0-1 0,0 1 15,21 21-15,1 21 32,-22 1-32,0-1 15</inkml:trace>
  <inkml:trace contextRef="#ctx0" brushRef="#br1" timeOffset="170868.29">3260 15452 0,'21'0'15,"0"-21"1,0 21-16,0-22 0,-21 1 0,21 0 15,1 0-15,-1 0 0,0-22 16,0 22-16,0-21 0,-21 21 0,0-22 16,21 22-16,-21 0 0,0-21 15,0 21-15,0-1 16,-21 22 0,21 22-16,-21-1 0,0 0 0,0 0 15,0 21-15,-1 1 0,22-1 16,0 0-16,-21 1 0,21-1 0,0-21 15,0 22-15,0-1 0,0-21 16,0 0-16,0 0 0,21 1 0,-21-1 16,22-21-16,-1 0 0,0 0 15,0 0-15,21 0 0,-20 0 0,-1 0 16,0 0-16,0 0 0,0-21 16,0-1-16,1 1 0,-1 21 15</inkml:trace>
  <inkml:trace contextRef="#ctx0" brushRef="#br1" timeOffset="171260.58">3789 15092 0,'0'0'16,"42"-21"-16,-21 21 16,0 0-16,1 0 15,-1 0-15,0 0 0,0 21 0,-21 0 16,21 0-16,0 0 0,1 1 15,-22-1-15,21 0 0,-21 21 0,21-21 16,-21 1-16,0-1 16,0 21-16,0-21 0,0 0 0,0 1 15,0-1-15,0 0 0,0 0 0,0 0 16,-21 0-16,0-21 16,21 22-16,-22-22 0,1 0 31,21-22-31,0 1 0,0 0 15,0 0-15,0 0 0,0-22 16,21 22-16,1-21 0,-22 0 0,21-1 16,0 22-16,0-21 0,-21-1 15,21 22-15,0 0 0,-21 0 0,22 21 16,-1-21-16,0 21 16,0 0-1,0 0 1</inkml:trace>
  <inkml:trace contextRef="#ctx0" brushRef="#br1" timeOffset="171492.44">4466 15134 0,'-21'21'15,"21"1"1,0-1-16,0 0 0,0 0 15,0 0-15,0 0 0,0 1 16,-21-1-16,21 0 0,0 0 0,0 0 16,-21 0-16,21 1 15,0-1 1,0-42 0,0-1-16</inkml:trace>
  <inkml:trace contextRef="#ctx0" brushRef="#br1" timeOffset="171677.36">4424 14944 0,'0'0'0,"0"-21"0,-21-22 16,21 64 46,0 1-62,21-22 16</inkml:trace>
  <inkml:trace contextRef="#ctx0" brushRef="#br1" timeOffset="172716.77">4678 15388 0,'-21'0'0,"42"-21"47,0 0-47,0 21 0,0-21 15,0 0-15,1 21 0,-1-22 0,0 1 16,0 0-16,21 0 0,-20 0 16,-1-22-16,21 22 0,-21 0 0,0 0 15,1-21-15,-1 20 0,0 1 16,0 0-16,-21-21 0,21 21 0,-21-1 15,0 1-15,0 0 0,0 0 16,0 0-16,0 0 0,0-1 16,0 1-16,-21 21 15,0 0-15,0 0 16,0 21-16,-1 1 0,1 20 16,0-21-16,21 21 0,-21 1 15,0 20-15,21-20 0,-21 20 0,-1 1 16,1-1-16,0 22 0,0-22 15,0 1-15,0-1 0,-1 1 0,-20-1 16,21 22-16,0-22 0,21 1 16,-21-1-16,-1 22 0,1-21 0,21-1 15,-21 1-15,21-1 0,0 1 16,0-1-16,0-21 0,0 22 16,0-22-16,0 1 0,21-1 0,0-21 15,1 21-15,-1-20 0,0-1 16,0 0-16,0 0 0,-21 0 0,21-21 15,1 0-15,-1 0 0,0 0 16,0-21-16,0 0 0,0 0 0,1 0 16,-1-22-16,-21 22 0,21 0 0,0-21 15,0-1-15,-21 1 0,0 0 16,0-1-16,0 1 0,0 0 0,0-22 16,0 22-16,0-22 0,-21 22 15,0-22-15,-21 22 0,20-21 16,-20 20-16,21 1 0,-21 21 15,20-22-15,-20 22 0,21 0 0,0 0 16,0 0-16,-1 21 0,22-21 16,0-1-1,22 22-15,-22-21 16,42 21-16,-21-21 0,21 21 16,-20-21-16,20 0 0,0 0 0,1-1 15,20 1-15,-21 0 0,1-21 16,-1 21-16,0-22 0,-20 22 0,20-21 15,0-1-15,-21 1 0,1 21 16,-1-21-16,0 20 0,-21-20 16,0 21-16,0 0 0,0 0 15,-21 42 17,0 21-32,21-21 0,0 0 15,0 22-15,-22-22 0,22 21 0,0-21 16,-21 1-16,21-1 0,0 21 15,0-21-15,0 0 0,0 1 16,0-1 0,0-42-1,0-1 1</inkml:trace>
  <inkml:trace contextRef="#ctx0" brushRef="#br1" timeOffset="172900.66">5334 14901 0,'0'0'0,"0"-21"15,0 42 32,0 1-16</inkml:trace>
  <inkml:trace contextRef="#ctx0" brushRef="#br1" timeOffset="173184.5">5673 14986 0,'0'0'0,"-22"0"15,1 0-15,0 0 16,0 0-16,0 21 0,0-21 0,-1 21 16,22 1-16,-21-1 15,0 21-15,21-21 0,0 0 0,0 22 16,0-22-16,-21 21 0,21-21 16,0 22-16,0-22 0,0 0 0,0 0 15,21 0-15,0 1 0,0-1 16,1-21-16,-1 0 0,21 21 0,0-21 15,-20 0-15,20 0 0,0 0 0,1-21 16,-1 21-16,21-21 0,-20-1 16</inkml:trace>
  <inkml:trace contextRef="#ctx0" brushRef="#br1" timeOffset="174876.11">6371 15050 0,'0'0'16,"-21"0"-16,0 0 0,0 0 15,-1 0-15,1 0 0,0 0 16,0 0-16,0 21 0,-22 0 0,22 0 16,0 0-16,0 0 0,0 22 0,0-22 15,-1 21-15,1-21 0,0 22 16,0-22-16,21 21 0,-21-21 0,21 1 16,0-1-16,0 0 15,0 0-15,0 0 0,21-21 16,0 0-16,0 0 0,0 0 0,1 0 15,-1 0-15,21 0 0,-21-21 16,0 0-16,22 21 0,-22-21 0,0-22 16,0 22-16,22 0 0,-22 0 15,0-21-15,-21-1 0,21 22 0,-21-21 16,21 21-16,-21-22 0,0 22 16,0 0-16,0 0 0,0 42 31,0 0-31,0 0 15,-21 22-15,21-22 0,-21 21 0,21-21 16,0 0-16,0 22 16,0-22-16,0 21 0,0-21 0,0 1 15,0-1-15,0 0 0,0 0 16,0 0-16,21-21 0,0 21 0,0-21 16,1 0-16,-1 0 0,0 0 15,0 0-15,21 0 0,-20-21 16,20 0-16,-21 0 0,21 0 0,1 0 15,-22-1-15,21 1 0,-21-21 16,1 0-16,-1 20 0,0-41 0,0 21 16,0-1-16,-21 1 0,0 0 0,0-1 15,0 1-15,0 21 0,0-22 16,21 1-16,-21 21 0,0 0 16,0 0-16,0-1 0,0 44 31,-21-1-31,0 0 0,21 0 15,0 21-15,0 1 0,-21-1 16,21 0-16,0 1 0,0-1 0,0 0 16,0 1-16,0-1 0,0 0 15,0 1-15,0-22 0,0 0 0,0 21 16,0-20-16,21-1 0,0-21 0,-21 21 16,21-21-16,1 21 0,-1-21 15,0 0-15,0 0 16,0 0-16,0-21 0,1 0 15,-1 0-15,0-1 0,0 1 0,0 0 16,0 0-16,1 0 0,-1-22 0,0 22 16,0-21-16,-21 21 0,21 0 15,-21-1-15,0 1 0,0 0 0,0 42 32,0 0-17,0 1-15,0 20 0,-21-21 16,21 0-16,0 22 0,-21-22 0,21 0 15,0 0-15,0 0 0,0 0 0,0 1 16,0-1-16,0 0 16,21-21-16,0 0 15,0 0-15,1 0 16,-1 0-16,0 0 0,0-21 0,0 21 16,0-21-16,1-1 0,-1 1 0,0 0 15,0 0-15,0-21 0,0 20 16,1 1-16,-22 0 0,0 0 0,21 21 15,-21-21-15,0 0 16,0 42 0,0 0-16,-21 0 15,21 0-15,0 0 0,-22 1 16,22-1-16,0 0 0,-21 0 0,21 0 16,0 0-1,0 1-15,0-1 0,21-21 16,1 0-1,-1 0-15,0 0 16,0 0-16,0 0 0,0 0 0,-21-21 16,22-1-16,-1 22 0,0-21 15,-21 0-15,21 0 0,-21 0 0,0 0 16,0-1-16,0 1 0,0 0 16,0 0-16,0 0 0,-21 21 15,0-21-15,0 21 0,-1 0 16,1 0-1,42-22 17,1 22-32,-1 0 15,0 0-15,0 0 0,0-21 16,0 21-16,1 0 0,-1 0 16,0 0-16,0 0 0,0 0 15,-21 21-15,21-21 0,-21 22 16,0-1-16,0 0 0,0 0 0,0 0 15,0 0-15,0 1 0,0-1 16,0 0-16,0 0 0,0 0 0,0 0 16,-21 1-16,21-1 15,-21 0-15,21 0 16,-21-21 31,21-21-47,0 0 0,0 0 15,0-1-15,0 1 0,21 0 16,0-21-16,0 21 0,1-22 0,-1 1 16,0 0-16,21 20 0,-21-20 15,1 0-15,20 21 0,-21-1 16,0 1-16,0 21 0,1 0 0,-1 0 16,0 0-16,0 0 15,-21 21-15,0 1 0,0-1 0,0 0 16,0 21-16,0-21 0,0 22 15,0-22-15,0 0 0,-21 21 0,21-20 16,-21-1-16,21 0 0,-21 0 0,21 0 16,0 0-16,0 1 15,0-1 1,-22-21-16,22-21 16,0-1-1</inkml:trace>
  <inkml:trace contextRef="#ctx0" brushRef="#br1" timeOffset="175081.99">8001 14838 0,'-42'-21'15,"20"21"1,22-21-16,-21 21 31,0 0-15,0-22-1</inkml:trace>
  <inkml:trace contextRef="#ctx0" brushRef="#br1" timeOffset="175291.87">6477 15007 0,'0'0'0,"-21"0"16,42 0 0,0 0-16,0 0 15,0 0-15,22 0 0,-22-21 0,21 21 16,-21-21-16,22 21 0,-1-21 15,-21 21-15,22-21 0,-1 21 0,-21 0 16</inkml:trace>
  <inkml:trace contextRef="#ctx0" brushRef="#br1" timeOffset="176264.66">8636 15071 0,'0'21'47,"0"0"-47,0 21 16,0-20-16,0-1 16,0 0-16,-21 21 0,0-21 0,-1 1 15,22 20-15,-21-21 0,21 0 0,-21 0 16,0 1-16,21-1 15,0 0-15,-21-21 16,21-21 0,0 0-1,21-1-15,0 1 0,-21 0 16,21-21-16,0 21 0,1-22 16,-22 22-16,21-21 0,0-1 15,0 1-15,21 21 0,-20-21 16,-1 20-16,0 1 0,0 0 0,0 21 15,0 0-15,1 0 0,-1 0 0,0 0 16,0 21-16,0-21 0,0 43 16,1-22-16,-22 0 0,0 21 0,0-21 15,0 22-15,0-1 0,0-21 16,0 22-16,0-1 0,0-21 0,-22 0 16,1 0-16,0 1 0,21-1 0,0 0 15,-21-21-15,21 21 16,-21-21-16,0 0 0,21-21 15,0 0 1,0 0-16,0-1 0,0 1 16,0 0-16,0-21 0,21 21 0,0-22 15,21 1-15,-21 0 0,1-1 16,20 22-16,0-21 0,-21 21 0,22-22 16,-1 22-16,-21 21 0,22 0 15,-22 0-15,0 0 0,0 0 0,0 0 16,0 21-16,1 0 0,-22 22 0,0-22 15,0 0-15,0 21 0,0-20 16,0 20-16,0-21 0,0 21 0,0-20 16,0-1-16,0 0 0,0 0 15,0 0-15,0 0 16,0-42 15,0 0-15,0 0-16</inkml:trace>
  <inkml:trace contextRef="#ctx0" brushRef="#br1" timeOffset="176616.46">9461 15219 0,'0'0'0,"43"0"16,-22 0-16,0 0 15,0 0-15,0-21 0,1 21 0,-1-21 16,0-1-16,0 22 0,0-21 15,0 0-15,1 21 0,-22-21 16,0 0-16,21 0 0,-21-1 0,0 1 16,0 0-16,-21 0 15,21 0-15,-22 21 0,1 0 0,0 0 16,0 0-16,0 0 0,0 0 0,-1 0 16,1 21-16,0 0 0,21 21 15,0-20-15,-21-1 0,21 21 0,0 0 16,0-20-16,0 20 0,0 0 15,0-21-15,0 1 0,0 20 0,0-21 16,21 0-16,0 0 16,0 1-16,1-22 0,-1 0 15,0 0-15,21 0 0,-21 0 0,22 0 16,-22 0-16,21-22 0,-21 22 16,22-21-16,-1 0 0,-21 0 0</inkml:trace>
  <inkml:trace contextRef="#ctx0" brushRef="#br1" timeOffset="176884.3">10266 14626 0,'0'0'0,"0"-21"0,0 0 16,0 42 0,0 0-16,0 0 15,0 22-15,0-22 0,0 21 16,-21 1-16,21-22 0,0 21 0,0 0 15,0 1-15,0-1 0,-22 0 16,22 1-16,0-1 0,-21 0 0,21-20 16,0 20-16,0 0 0,-21-21 15,21 1-15,0-1 0,-21 0 0,21 0 16,0 0-16,21-21 31,0-21-31,-21 0 16</inkml:trace>
  <inkml:trace contextRef="#ctx0" brushRef="#br1" timeOffset="177739.94">10499 14711 0,'0'0'0,"0"-21"0,21 0 0,-21-1 0,0 44 31,0-1-31,0 21 16,0-21-16,0 22 0,0-1 0,0-21 15,0 21-15,0 1 16,0-1-16,0 0 0,0 1 0,-21-1 16,21 0-16,-22 1 0,22-22 15,-21 21-15,21-21 0,0 1 0,0-1 16,-21 0-16,21 0 0,-21-21 16,21 21-16,0-42 31,0 0-31,0 0 0,0 0 15,0-1-15,21 1 0,0-21 0,0 0 16,1 20-16,-1-20 0,0 21 0,0 0 16,0 0-16,0-1 0,1 1 15,-1 0-15,0 21 0,0 0 16,0 0-16,-21 21 16,0 0-16,0 1 15,0-1-15,0 0 0,0 21 0,0-21 16,0 1-16,0 20 0,0-21 15,0 0-15,0 0 0,0 1 0,0-1 16,0 0-16,0 0 0,21 0 16,1-21-16,-1 0 15,-21 21-15,21-21 0,0 0 0,0 0 16,0 0-16,1 0 0,-1-21 16,0 0-16,0 21 0,0-21 15,0 0-15,1 0 0,-1-1 0,0-20 16,0 21-16,0 0 0,-21-22 15,0 22-15,0-21 0,21 21 0,-21 0 16,0-1-16,0 1 0,-21 42 31,21 1-15,0-1-16,-21 21 0,21-21 16,-21 0-16,21 22 0,0-22 0,0 0 15,0 21-15,0-20 0,0-1 16,0 0-16,0 0 0,0 0 15,21 0 1,0-21-16,0 0 16,1 0-16,-1 0 0,0 0 0,0-21 15,0 0-15,0 0 0,1 0 0,-1 0 16,-21-1-16,21 1 0,0-21 16,-21 21-16,21-22 0,-21 22 0,0 0 15,0 0-15,0-21 0,-21 20 16,0 1-16,0 21 0,0 0 15,-1 0-15,1 0 16,0 0-16,0 0 0,0 0 0,0 21 16,21 1-16,-22-1 0,1 0 15,21 0-15,0 0 16,0 0-16,0 1 0,0-1 16,0 0-16,21-21 0</inkml:trace>
  <inkml:trace contextRef="#ctx0" brushRef="#br1" timeOffset="178320.61">11578 15050 0,'0'0'0,"0"-22"0,0-20 16,0 21 0,0 0-16,-21 21 15,0 0-15,0 21 16,-1 0-16,22 0 0,-21 0 15,0 22-15,0-22 0,21 0 16,0 0-16,-21 22 0,21-22 0,-21 21 16,21-21-16,-22 0 0,22 1 0,0-1 15,0 0-15,0 0 0,0 0 16,0 0-16,22-21 16,-1 0-16,0 0 15,0 0-15,0-21 0,0 0 16,1 0-16,-22 0 0,21 0 15,-21-1-15,21-20 0,-21 21 16,21-21-16,-21-1 0,0 1 16,0 0-16,21 20 0,-21-20 15,0 0-15,0-1 0,0 22 0,0-21 16,0 21-16,21-22 0,-21 22 16,0 0-16,0 0 0,0 0 0,0 0 15,0 42 1,0 0-1,0 0-15,0 0 0,0 0 0,0 22 16,-21-22-16,21 21 16,-21 1-16,21-22 0,0 21 0,-21 0 0,0 1 15,21-1-15,-21 0 0,21 1 0,0-1 16,0-21-16,0 22 16,0-22-16,0 0 0,0 0 0,0 0 15,21 0-15,0-21 0,0 22 16,0-22-16,0 0 0,1 0 15,-1 0-15,0 0 0,0 0 16,0 0-16,0-22 0,1 22 16,-22-21-16,21 0 0,0 21 0</inkml:trace>
  <inkml:trace contextRef="#ctx0" brushRef="#br1" timeOffset="178597.45">10054 15007 0,'0'0'16,"-21"0"-16,42 0 15,0 0 1,0 0-16,1 0 0,-1 0 0,0 0 15,21 0-15,-21 0 0,1 0 16,-1 0-16,0 0 0,21 0 16,-21 0-16,1 0 0,-1 0 15,0 0-15,0 0 0,0 0 16</inkml:trace>
  <inkml:trace contextRef="#ctx0" brushRef="#br1" timeOffset="179292.48">12107 15219 0,'-21'0'0,"42"0"16,0 0-1,1 0-15,20 0 0,-21 0 16,21 0-16,22 0 0,-22 0 0,1 0 16,20 0-16,-21 0 0,1 0 15,20 0-15,-20 0 0,-1 0 0,21 0 16,-41 0-16,20 0 0,0 0 16,-21 0-16,1 0 0,-1 0 0,-21-21 15,0 0 1,-21-1-16,-1 22 15,-20-21-15,21 21 0,0-21 16,-22 21-16,22-21 0,0 21 16,0 0-16,0 0 0,0-21 0,42 21 47,0 0-47,0 0 15,21 0-15,-20 0 0,-1 0 16,21 0-16,-21 0 0,0 0 0,1 0 15,-1 21-15,0 0 0,-21 0 16,0 0-16,0 1 0,0-1 16,0 0-16,-21 21 0,0-21 0,-1 22 15,1-22-15,0 21 16,-21-21-16,21 22 0,-1-22 0,1 0 16,0 0-16,0 0 0,0 1 15,0-22-15,-1 21 0,22 0 0,-21-21 16,0 0-16</inkml:trace>
  <inkml:trace contextRef="#ctx0" brushRef="#br1" timeOffset="180172.31">16341 15177 0,'0'-22'15,"21"22"-15,0 0 16,-21 22 15,0-1-31,0 0 0,0 21 16,0-21-16,-21 22 0,21-22 15,-21 64-15,-1-43 16,22-21-16,0 21 0,0-20 0,0-1 16,-21 21-16,21-21 0,0 0 0,0 1 15,-21-1-15,21-42 47</inkml:trace>
  <inkml:trace contextRef="#ctx0" brushRef="#br1" timeOffset="180656.28">16976 15155 0,'-22'0'0,"1"0"0,0 0 16,0 0-16,0 0 0,0 0 0,-1 22 16,-20-22-16,21 21 15,0 0-15,0-21 0,-1 21 0,1 0 16,0 0-16,21 1 0,0-1 0,0 0 15,0 0-15,0 0 16,0 0-16,21-21 0,0 0 16,1 0-16,-1 22 0,0-22 0,0 0 15,0 0-15,22 0 0,-22 0 16,0 21-16,0-21 0,21 0 0,-20 0 16,-1 21-16,0 0 0,-21 0 15,0 0 1,0 1-16,-21-22 0,0 21 15,-1-21-15,-20 0 0,21 21 16,-21-21-16,20 0 0,-20 21 0,21-21 0,0 0 16,-22 0-16,22 0 15,0 21-15,0-21 0,0 0 0,0 0 16,-1 0-16,1 0 16,21-21-1,0 0-15,0 0 16,0 0-16,-21-1 15,21 1-15</inkml:trace>
  <inkml:trace contextRef="#ctx0" brushRef="#br1" timeOffset="180884.15">16468 14986 0,'0'0'0,"21"0"94,0 0-94,0 0 0</inkml:trace>
  <inkml:trace contextRef="#ctx0" brushRef="#br1" timeOffset="181900.46">17759 15431 0,'0'0'0,"21"-22"16,-21 1-16,0 0 15,0 0-15,0 0 0,0 0 16,-21-1-16,0 22 0,-1-21 15,1 21-15,0 0 0,0 0 16,-21 0-16,20 0 0,1 0 0,-21 21 16,21 1-16,-22-1 0,22 0 0,-21 0 15,21 0-15,0 22 0,21-22 16,-22 0-16,22 21 0,0-21 0,0 1 16,0-1-16,0 0 0,0 0 0,0 0 15,22-21 1,-1 21-16,0-21 0,0 0 0,0 0 15,0 0-15,1 0 0,-1-21 0,0 21 16,21-21-16,-21 0 0,22 0 16,-22 0-16,0-1 0,21 1 0,-20-21 15,-1 21-15,0-22 0,0 1 0,0 0 16,0-1-16,1-20 0,-1 21 16,-21-1-16,0 1 0,21 0 0,-21-1 15,0 1-15,0 0 0,0-1 0,0 1 16,0 21-16,0 0 0,0-1 15,0 1-15,0 0 0,-21 21 32,0 21-32,21 0 0,-22 22 15,22-22-15,-21 21 0,21 1 0,0-1 16,-21 21-16,21-20 0,0 20 0,0-20 16,0 20-16,0-21 0,0 1 15,0-1-15,0 0 0,0 1 0,0-1 16,0-21-16,21 0 0,-21 1 0,21-1 15,1 0-15,-1-21 0,0 0 16,0 0-16,0 0 0,0 0 16,1 0-16,-1 0 0,0-21 0,0 21 15,0-21-15,0-1 0,1 1 16,-22 0-16,21 0 0,0 0 16,-21-22-16,21 22 0,-21 0 0,0-21 15,0 21-15,0-1 0,0 1 0,0 0 16,0 42-1,0 0 1,0 1-16,0-1 0,0 21 0,0-21 16,0 0-16,0 1 15,0-1-15,0 0 0,0 0 16,0 0-16,0-42 47,0 0-47</inkml:trace>
  <inkml:trace contextRef="#ctx0" brushRef="#br1" timeOffset="182080.35">18246 15071 0,'0'-21'31</inkml:trace>
  <inkml:trace contextRef="#ctx0" brushRef="#br1" timeOffset="182504.65">18605 15113 0,'0'-21'16,"-21"21"15,0 0-31,0 0 0,0 0 0,0 0 16,-1 0-16,1 0 0,0 0 0,21 21 15,-21-21-15,0 21 0,0-21 16,21 21-16,0 1 0,0-1 15,21-21-15,21 21 16,-21-21-16,0 0 0,22 21 16,-22-21-16,21 21 0,-21-21 0,1 21 15,20-21-15,-21 22 0,0-1 0,0 0 16,-21 0-16,0 0 16,0 0-1,-21 1-15,0-22 0,0 21 0,0-21 16,-22 0-16,22 21 0,-21-21 15,0 0-15,-1 0 0,1 21 0,21-21 16,-22 0-16,22 0 0,0 0 0,0 0 16,0 0-16,0 0 0,42 0 31,0 0-15,0 0-16,21-21 0,-20 0 0,-1 21 15,21-21-15</inkml:trace>
  <inkml:trace contextRef="#ctx0" brushRef="#br1" timeOffset="182823.98">18902 15113 0,'0'0'0,"0"-21"16,0 42-1,0 0 1,0 0-16,0 22 0,-21-22 0,21 21 15,0 1-15,0-1 0,-22 0 16,22 22-16,0-22 0,-21 0 0,21 1 16,0-1-16,0 0 0,0 1 0,0 20 15,0-20-15,0-1 16,0 0-16,0 1 0,0-1 0,0 0 16,0-21-16,0 22 0,0-1 0,0-21 15,0 22-15,0-22 0,0 0 0,0 0 16,-21 0-16,0 0 15,0-21 1,21-21 0,0 0-16,0 0 0,0-21 15</inkml:trace>
  <inkml:trace contextRef="#ctx0" brushRef="#br1" timeOffset="183139.87">18838 15219 0,'0'0'0,"0"-21"16,21 0-16,1-1 0,-1 1 15,0 21-15,0-21 0,21 21 16,-20 0-16,-1-21 0,21 21 0,-21 0 16,22 0-16,-22 0 0,21 0 0,-21 21 15,0 0-15,1 0 0,-22 1 16,0-1-16,0 0 0,0 21 0,0-21 15,-22 22-15,-20-22 0,21 0 0,0 0 16,-22 22-16,22-22 0,-21-21 16,0 21-16,20 0 0,1-21 15,0 0-15,-21 21 0,21-21 16,21-21 15,21 0-31,0 0 0,0 0 16,0-1-16</inkml:trace>
  <inkml:trace contextRef="#ctx0" brushRef="#br1" timeOffset="183412.12">19664 14690 0,'0'0'0,"0"21"16,0 0-1,0 0-15,-21 22 0,-1-22 0,1 21 16,0 0-16,0-20 0,0 20 0,0 0 16,21 22-16,-22-22 0,1 0 15,0 1-15,0-1 0,21 0 0,0-20 16,-21 20-16,21-21 0,0 21 0,-21-20 16,21-1-16,0 0 0,0 0 15,0 0-15,21-21 16,0 0-16,0 0 0,0 0 15,0 0-15,1 0 0,-1 0 0</inkml:trace>
  <inkml:trace contextRef="#ctx0" brushRef="#br1" timeOffset="184567.97">20087 15219 0,'0'0'16,"0"-21"-16,0 0 0,0-1 15,0 1-15,-21 21 0,0 0 16,0 0-16,-1 0 0,1 0 0,-21 0 16,21 0-16,0 0 0,-1 21 15,-20 1-15,21-1 0,0 0 0,-22 21 16,22-21-16,0 22 0,0-22 0,0 21 16,0-21-16,21 1 0,0 20 15,0-21-15,0 0 0,0 0 0,0 1 16,21-1-16,0-21 0,0 0 15,0 0-15,22 0 0,-22 0 16,0 0-16,0 0 0,21 0 16,-20-21-16,-1-1 0,0 22 0,0-21 0,21 0 15,-42 0-15,22-21 16,-1 20-16,0 1 0,-21-21 0,0 21 16,0-22-16,0 22 0,21-21 15,-21 21-15,0 0 0,0-1 16,0 44-1,0-1-15,-21 0 0,21 0 16,-21 21-16,21-20 0,0 20 0,0-21 16,-21 0-16,21 22 0,0-22 0,0 0 15,0 0-15,0 0 0,0 0 16,0 1-16,21-22 0,0 0 16,0 0-16,0 0 0,0 0 15,1 0-15,-1 0 16,0-22-16,0 22 0,21-21 0,-20 0 15,-1 0-15,0 0 0,0 0 0,0-1 16,0-20-16,1 21 0,-1 0 16,-21 0-16,0-1 0,21 22 0,-21-21 15,0 42 1,-21-21 0,21 22-16,-21-1 0,21 0 0,0 0 15,-22-21-15,22 21 0,-21 0 0,21 1 16,0-1-16,0 0 0,0 0 15,0 0-15,21 0 32,1-21-32,-1 0 15,0 0-15,21 0 0,-21 0 0,1 0 16,-1 0-16,0-21 0,0 21 0,0-21 16,0 0-16,22 0 0,-43 0 15,21-1-15,0 1 0,0 0 0,-21 0 16,21 0-16,-21 0 0,0-1 0,0 1 15,0 0-15,22 21 16,-22 21 15,0 0-15,0 1-16,-22-1 0,22 0 16,-21 0-16,21 21 0,0-20 0,0-1 15,-21 21-15,21-21 0,0 22 16,0-22-16,0 21 0,-21-21 0,21 22 15,0-1-15,0 0 0,0-21 0,0 22 16,-21-1-16,21 22 0,-21-22 16,-1 0-16,1 1 0,0-1 0,21 0 15,-21 1-15,0-1 0,0 0 0,-1-21 16,1 22-16,0-22 0,0 21 16,21-21-16,-21 1 0,0-1 0,-1 0 15,1 0-15,0-21 16,21 21-16,-21-21 0,0 0 15,0 0-15,-1-21 16,1 0-16,21 0 16,0 0-16,0-1 0,-21 1 0,21-21 15,0 21-15,0-22 0,0 1 16,0 0-16,0-1 0,21 1 0,-21-21 16,43 20-16,-22 1 0,21-22 0,0 22 15,1 0-15,-1-1 0,22 1 16,-22 21-16,0-21 0,1 20 0,-1 1 15,0 0-15,1 0 0,-22 0 0,0 0 16,21-1-16,-21 1 0,1 21 16,-22-21-16,21 0 0</inkml:trace>
  <inkml:trace contextRef="#ctx0" brushRef="#br1" timeOffset="184963.9">20976 15367 0,'21'0'16,"0"0"-16,1 0 15,-1 0-15,0 0 0,0-21 16,0 0-16,0 21 0,1-21 16,-1 21-16,0 0 0,-21-22 15,0 1-15,21 21 0,-21-21 0,0 0 16,0 0-16,0 0 0,0-1 15,-21 22 1,0 0-16,0 0 0,-1 22 16,1-1-16,21 0 0,0 0 15,-21 0-15,21 0 0,-21 1 16,21-1-16,0 0 0,0 0 0,0 0 16,0 0-16,0 1 0,0-1 15,0 0-15,21 0 16,0-21-1,0 0-15,1 0 0,-1 0 16,0 0-16,0 0 0,0 0 16,22 0-16,-22 0 0,21-21 0,-21 21 15,22-21-15,-1 21 0,0-21 0,-21 21 16</inkml:trace>
  <inkml:trace contextRef="#ctx0" brushRef="#br1" timeOffset="185546.71">21886 15198 0,'0'0'0,"0"-21"0,0-1 0,0 1 32,-21 21-32,0 0 15,0 0-15,0 0 0,-1 0 0,1 21 16,0 1-16,0-1 0,0-21 16,0 21-16,-22 21 0,22-21 0,0 1 15,0-1-15,0 0 0,-1 0 0,22 21 16,0-20-16,-21-1 0,21 0 0,0 0 15,0 0-15,0 0 16,0 1-16,21-22 16,1 21-16,-1-21 0,0 0 0,0 0 15,0 0-15,0 0 0,22 0 16,-22-21-16,0-1 0,0 22 16,0-21-16,1 0 0,-1 0 0,0 0 15,0-22-15,21 22 0,-20-21 16,-1 0-16,-21 20 0,21-20 0,0 0 15,-21-1-15,0 1 0,21 0 0,-21-1 16,21 1-16,-21 21 0,0-21 16,22-1-16,-22 22 0,0-21 0,0 21 15,0-1-15,0 1 0,0 0 16,-22 21 0,1 21-16,0 0 0,21 1 15,-21-1-15,0 0 16,21 21-16,-21 1 0,21-22 0,0 21 15,0 0-15,0 1 0,0-1 0,0 0 16,0 1-16,0-22 0,0 21 16,21-21-16,0 1 0,-21-1 0,21 0 15,0 0-15,0 0 0,-21 0 0,22-21 16,-1 0-16,0 0 16,0 0-16,0 0 0,0 0 15,1 0-15,-1 0 0,0 0 0,-21-21 16,21 21-16,0 0 0,0 0 15,1-21-15,-1 21 0,0 0 16</inkml:trace>
  <inkml:trace contextRef="#ctx0" brushRef="#br1" timeOffset="186367.83">16468 16616 0,'0'0'0,"0"21"62,0 0-46,-22 0-16,1 1 15,21-1-15,-21 0 0,21 0 0,0 0 16,0 0-16,0 1 0,0-1 16,-21 0-16,21 0 15</inkml:trace>
  <inkml:trace contextRef="#ctx0" brushRef="#br1" timeOffset="186835.07">16933 16531 0,'-21'0'31,"0"0"-31,0 0 16,0 0-16,-1 21 16,22 1-1,0-1 1,0 0-16,0 0 16,0 0-1,22 0-15,-1 1 16,0-22-16,-21 21 15,21-21-15,0 21 0,-21 0 16,21 0-16,-21 0 16,0 1-1,-21-22-15,0 0 16,0 0-16,0 21 0,0-21 0,-1 0 16,1 0-16,0 0 0,0 0 15,0 0-15,0 0 0,-1 0 0,1 0 16,0 0-16,0 0 0,0 0 15,0 0-15,21-21 16,0-1-16,-22 22 0,22-21 16,-21 21-16,21-21 0,0 0 15,-21 0-15</inkml:trace>
  <inkml:trace contextRef="#ctx0" brushRef="#br1" timeOffset="187068.45">16341 16320 0,'21'0'16,"0"0"30,0 0-30,0-22-16,0 22 16,1 0-16</inkml:trace>
  <inkml:trace contextRef="#ctx0" brushRef="#br1" timeOffset="187820.16">17949 16383 0,'21'0'16,"1"0"-16,-1 0 15,0-21-15,0 21 0,0 0 16,-21-21-16,21 21 0,1-21 0,-1 21 16,-21-22-16,0 1 15,0 0 1,-21 21-16,-1 0 16,1 0-16,-21 0 0,21 0 15,-22 0-15,22 0 0,-21 0 0,21 0 16,-22 21-16,1-21 0,21 21 15,0-21-15,0 22 0,-1-22 0,22 21 16,0 0-16,0 0 16,22 0-16,-1 0 15,0 1-15,0-22 0,0 21 0,0 0 16,22 0-16,-22-21 0,0 21 0,0 0 16,0 1-16,22-22 0,-22 21 15,-21 0-15,21 0 0,0 0 0,0 0 16,-21 1-16,0-1 0,0 0 15,-21 0-15,0-21 16,0 21-16,-21-21 0,20 0 0,-20 0 16,0 21-16,21-21 0,-22 0 0,1 0 15,21 0-15,-22 0 16,22 0-16,-21 0 0,21 0 0,0 0 16,-1-21-16,1 21 0,0-21 15,21 0-15,-21 0 0,21 0 16,0-1-16,0 1 15,21 0 1,-21 0-16,42 21 0,-20-21 16,-1 21-16,21-21 0,-21 21 0</inkml:trace>
  <inkml:trace contextRef="#ctx0" brushRef="#br1" timeOffset="188205.99">18182 16658 0,'0'0'16,"21"0"-16,-21 21 0,21-21 16,1 0-1,-1 0-15,0 0 16,0 0-16,0-21 0,0 21 0,1-21 16,-1 0-16,0 21 0,0-21 15,0 21-15,0-21 0,-21-1 16,0 1-16,0 0 0,0 0 15,-21 0-15,0 21 0,0 0 16,0 0-16,0 0 0,-1 0 16,1 0-16,0 0 0,0 0 15,0 21-15,0 0 0,-1 0 0,1 0 16,21 1-16,0-1 0,-21 21 16,21-21-16,0 22 0,0-22 0,0 0 15,0 0-15,0 0 0,21 0 0,0 1 16,1-1-16,-1 0 0,0-21 15,0 0-15,0 21 0,22-21 0,-22 0 16,0 0-16,21 0 0,-21 0 0,1-21 16,20 0-16,-21 0 0,0-1 15,0 1-15</inkml:trace>
  <inkml:trace contextRef="#ctx0" brushRef="#br1" timeOffset="188492.99">18944 16087 0,'0'0'0,"0"-21"16,0-1-16,0 44 31,0-1-31,-21 0 0,21 21 0,-21-21 16,21 22-16,0-1 0,-21 0 15,21 1-15,-22-1 0,22 0 0,-21 1 16,21-22-16,-21 21 0,21 1 15,0-1-15,0 0 0,0-21 0,-21 22 16,21-22-16,0 0 0,-21 21 0,21-20 16,0-1-16,0 0 15,0 0-15,21-42 32,0 0-32</inkml:trace>
  <inkml:trace contextRef="#ctx0" brushRef="#br1" timeOffset="188864.91">19071 16595 0,'0'21'16,"0"0"-16,0 0 16,21-21-1,0 0 1,1 0-16,-1 0 0,0 0 15,0 0-15,0 0 0,0-21 0,1 21 16,-1-21-16,0 0 16,0 21-16,0-21 0,-21-1 0,0 1 15,0 0-15,0 0 16,-21 21 0,0 0-16,0 0 0,0 0 0,-1 0 15,1 0-15,0 21 0,0 0 0,0 0 16,21 1-16,-21-1 0,-1 85 15,22-85 1,0 0-16,0 0 0,0 0 0,0 0 16,0 1-16,0-1 15,22 0-15,-1-21 0,0 0 16,0 0-16,0 0 16,0-21-16,1 0 0</inkml:trace>
  <inkml:trace contextRef="#ctx0" brushRef="#br1" timeOffset="189611.99">19854 16489 0,'-21'-21'16,"0"21"-16,0 0 16,0 0-16,-1 0 0,22 21 15,-21 0-15,0 0 0,0 0 16,0 22-16,21-22 0,-21 0 15,21 0-15,0 22 0,0-22 0,-22 0 16,22 0-16,0 0 16,0 0-16,0 1 0,0-1 0,0 0 15,22 0-15,-1-21 16,0 0-16,0 0 0,0 0 16,0 0-16,22 0 0,-22 0 0,0-21 15,0 0-15,0 0 0,22-1 16,-22 1-16,0 0 0,0-21 0,0 21 15,1-22-15,-1 1 0,0 0 0,0-1 16,0 22-16,0-42 0,-21 20 16,22 1-16,-1 0 0,-21-1 0,21 1 15,-21 0-15,0 20 0,21-20 16,-21 21-16,0 0 0,0 42 31,-21 21-15,21-21-16,-21 1 0,21 20 0,-21 0 15,-1-21-15,22 22 0,0-1 0,-21 0 16,0-20-16,21 20 0,0 0 16,0-21-16,0 22 0,0-22 0,0 21 15,0-21-15,0 1 0,0-1 16,0 21-16,0-21 0,21 0 16,0 1-16,1-22 0,-1 0 15,0 0-15,21 0 16,-21 0-16,1 0 0,-1-22 0,0 22 15,21-21-15,-21 0 0,1 0 0,-1 0 16,0 0-16,0-1 0,0 1 16,0-21-16,1 21 0,-22 0 0,0-22 15,0 22-15,0 0 0,0 0 16,0 42 0,-22-21-1,1 21-15,21 0 0,-21 0 0,21 1 16,0-1-16,-21 0 0,21 0 15,0 0-15,0 0 0,0 1 16,0-1-16,0 0 0,0 0 0,0 0 16,0 0-16,21-21 15,0 0-15,0 0 0,22 0 0,-22 0 16,21 0-16,-21 0 0,22 0 16,-1 0-16,0 0 0</inkml:trace>
  <inkml:trace contextRef="#ctx0" brushRef="#br1" timeOffset="190208.28">21336 16468 0,'0'0'0,"0"-21"15,0-22-15,0 22 16,0 0-16,-21 21 16,0 0-16,-1 0 0,1 21 15,0-21-15,0 21 0,0 0 16,0-21-16,-1 22 0,1-1 15,0 0-15,0 21 0,21-21 0,0 1 16,-21-1-16,21 0 0,-21 0 0,21 21 16,0-20-16,0-1 0,0 0 15,0 0-15,0 0 0,21 0 16,0-21-16,0 0 0,0 0 16,0 0-16,1 0 0,-1 0 15,0 0-15,0 0 0,0-21 16,0 0-16,1 0 0,20 0 15,-21 0-15,0-1 0,0-20 0,22 0 16,-22 21-16,0-22 0,0 1 0,0 0 16,1-22-16,-1 22 0,-21-1 15,0-20-15,21 21 0,-21-22 0,0 22 16,0-1-16,0 1 0,0 0 0,0 21 16,0-1-16,0 1 0,0 0 15,0 42 1,0 0-16,0 1 0,0-1 0,0 21 15,-21 0-15,21 1 0,-21-1 16,21 22-16,0-22 0,0 0 0,-22 1 16,22 20-16,-21-21 0,21 1 15,0-1-15,-21 0 0,21 1 16,0-22-16,0 21 0,0 1 0,0-22 16,21 0-16,0 0 0,1 0 15,-1 0-15,0-21 0,0 0 0,0 0 16,22 0-16,-22 0 0,21 0 0,-21 0 15,22 0-15,-22-21 0,21 21 16,0-21-16,-20 0 0,20 0 0,0 0 16,-21 21-16,22-22 0,-22 1 15,0 0-15,0 0 0</inkml:trace>
  <inkml:trace contextRef="#ctx0" brushRef="#br1" timeOffset="190528.87">19875 16425 0,'0'0'0,"22"0"16,-1 0-16,0 0 16,21 0-16,-21 0 0,22 0 0,-1-21 15,0 21-15,1 0 0,-1 0 0,0-21 16,22 21-16,-22-21 0,1 21 16,-1 0-16,0 0 0,1 0 0,-22-21 15,21 21-15,-21 0 0,0 0 16,1 0-16</inkml:trace>
  <inkml:trace contextRef="#ctx0" brushRef="#br1" timeOffset="191220.02">16277 17886 0,'0'0'0,"0"-21"0,0 0 15,0 42 17,0 0-17,-21 0-15,21 0 0,0 0 16,-21 1-16,21-1 0,0 0 15,0 0-15,0 0 0,0 0 16,0 1-16,0-1 0,0 0 16,21-21 15,0 0-31</inkml:trace>
  <inkml:trace contextRef="#ctx0" brushRef="#br1" timeOffset="191607.8">16658 17822 0,'0'0'0,"-42"22"16,42-1-16,0 0 16,-21 0-16,21 0 15,0 0 1,0 1-1,21-22 1,0 0-16,0 0 0,0 21 16,0-21-16,1 0 0,-1 21 15,0-21-15,0 21 0,-21 0 16,0 0 0,0 1-16,0-1 15,-21-21-15,21 21 16,-21-21-16,0 0 0,-1 0 15,1 21-15,0-21 0,0 0 16,0 0-16,0 0 16,-1 0-16,1 0 15,0 0-15,21-21 16,-21 21-16,0-21 0,21 0 0,0-1 16</inkml:trace>
  <inkml:trace contextRef="#ctx0" brushRef="#br1" timeOffset="191812.69">16298 17653 0,'0'-21'16,"0"0"-1,0 0-15,0-1 47</inkml:trace>
  <inkml:trace contextRef="#ctx0" brushRef="#br1" timeOffset="193064.99">18055 17632 0,'21'-21'31,"0"21"-15,1-21-16,-1-1 0,0 22 0,0-21 15,0 0-15,-21 0 0,21 21 16,-21-21-16,0 0 0,22 21 0,-22-22 16,0 1-16,-22 21 15,1 0 1,0 0-16,0 0 0,0 0 0,0 0 15,-1 0-15,1 0 0,0 21 16,0 1-16,0-1 0,0 0 0,-1 0 16,22 21-16,-21-20 0,21 20 15,0-21-15,0 0 0,0 22 0,0-22 16,21 0-16,1 0 0,-1 0 16,0 0-16,0 1 0,0-22 0,0 21 15,1-21-15,20 0 0,-21 0 16,0 0-16,0 0 0,1 0 0,-1 0 15,0 0 1,-21-21-16,-42-1 16,20 22-16,1 0 15,0 0-15,0 0 0,-21 0 0,20 0 16,1 0-16,-21 0 0,21 0 16,0 22-16,-1-1 0,1-21 0,0 21 15,0 0-15,0 0 0,21 0 16,0 1-16,0-1 0,0 0 0,0 0 15,0 0-15,0 0 16,21 1-16,0-22 0,21 0 16,-20 21-16,-1-21 0,21 0 15,-21 0-15,22 0 0,-1 0 0,-21 0 16,21 0-16,1-21 0,-1 21 16,22-22-16,-22 1 0,-21 0 0,21 0 15,1 0-15,-1 0 0,-21-22 16,0 22-16,1 0 0,-1-21 0,-21 20 15,0 1-15,0 0 0,0 0 16,-21 21 0,-1 21-1,22 0-15,-21 0 16,21 1-16,-21-1 0,21 0 16,0 0-16,0 0 0,0 0 0,0 1 15,0-1-15,0 0 0,0 0 16,0 0-16,0 0 0,0 1 0,0-1 15,0-42 32,0-1-47,0 1 16,0 0-16,0 0 0,0 0 16,0 0-16,21-1 0,0-20 0,-21 21 15,22 0-15,-1-22 0,0 22 16,0 0-16,0 21 0,0-21 15,1 21-15,20 0 0,-21 0 0,0 0 16,0 21-16,1-21 0,-1 21 16,0 0-16,0 1 0,-21-1 0,0 0 15,21 21-15,-21-21 0,0 1 16,0-1-16,0 21 0,0-21 16,0 0-16,-21 1 0,0-1 0,0-21 15,0 21-15,21 0 0,-22-21 16,1 0-16,21 21 0,0-42 47,0 0-47</inkml:trace>
  <inkml:trace contextRef="#ctx0" brushRef="#br1" timeOffset="193564.25">19558 17865 0,'0'-21'15,"0"42"-15,-21-64 0,0 22 0,-1 21 16,1-21-16,0 21 0,0 0 0,0 0 16,0 0-16,-22 0 0,22 0 15,0 0-15,0 0 0,0 21 16,-1 0-16,1 1 0,0-1 0,0 21 15,0-21-15,0 0 0,21 22 16,0-22-16,0 0 0,0 0 0,0 0 16,0 1-16,0-1 0,0 0 15,21-21-15,0 21 0,0-21 16,0 0-16,0 0 0,1 0 16,20 0-16,-21-21 0,0 0 0,0 21 15,22-21-15,-22-1 16,0 1-16,0 0 0,0 0 0,1 0 15,-22-22-15,0 22 0,21 0 16,-21 0-16,0 0 0,21 21 0,-21-21 16,0 42-1,0 0-15,0 0 16,0 0-16,0 0 0,0 1 16,0-1-16,0 0 0,0 0 0,0 0 15,0 0-15,0 1 16,0-1-16,21-21 0,0 0 15,0 0 1,1 0-16,-1 0 0,0 0 0,21 0 16,-21 0-16</inkml:trace>
  <inkml:trace contextRef="#ctx0" brushRef="#br1" timeOffset="194064.48">19981 17717 0,'0'0'0,"21"-64"15,-21 43-15,0 42 32,0 0-32,0 22 15,0-22-15,0 0 16,0 21-16,0 1 0,0-22 0,0 21 16,-21-21-16,21 22 0,-21-22 15,21 21-15,0-21 0,0 0 0,0 1 16,0-1-16,0 0 0,-21-21 15,21 21-15,-21-21 16,21-21 15,0 0-31,0 0 0,0-1 16,0 1-16,0 0 0,21 0 0,0 0 16,0 0-16,0-1 15,1 22-15,-1-21 0,21 0 0,-21 21 0,0 0 16,22 0-16,-22 0 15,0 0-15,21 0 0,-20 21 0,-1 0 16,0 1-16,21-1 0,-21-21 16,-21 21-16,22 21 0,-22-21 0,0 1 15,0-1-15,0 0 16,-22 0-16,1 0 0,0 0 0,0-21 16,-21 22-16,20-22 0,1 21 15,0-21-15,0 0 0,-21 0 0,20 21 16,1-21-16,0 0 15,0 0-15,21-21 16,0 0-16,21 21 0,0-22 16,0 1-16</inkml:trace>
  <inkml:trace contextRef="#ctx0" brushRef="#br1" timeOffset="194362.31">20849 17632 0,'0'0'0,"0"-21"16,21 0-16,-21-1 0,0 1 15,0 42 1,0 1 0,0 20-16,0-21 0,0 21 0,0 1 15,-21-22-15,21 21 0,-21 1 16,0-1-16,21 0 0,-21-21 0,21 22 15,-22-22-15,22 21 0,-21-21 16,21 1-16,0-1 0,0 0 0,0 0 16,0 0-16,21-21 31,1 0-15,-1 0-16</inkml:trace>
  <inkml:trace contextRef="#ctx0" brushRef="#br1" timeOffset="194748.76">21061 18055 0,'0'0'0,"21"0"16,0 0-1,0 0-15,0 0 0,1 0 16,-22-21-16,21 0 0,0 21 15,-21-21-15,21 21 0,0-21 0,0-1 16,1 1 0,-22 0-16,21 0 0,-21 0 0,0 0 15,0-1 1,-21 22-16,-1 0 16,1 0-16,-21 22 0,21-22 15,0 21-15,-1 0 0,1 0 0,21 0 16,-21 0-16,21 1 0,-21-1 15,21 0-15,0 0 0,0 0 0,0 0 16,0 1-16,0-1 16,21-21-16,0 0 15,0 21-15,1-21 16,-1 0-16,0 0 16,0 0-16,0 0 0,0 0 15,1 0-15</inkml:trace>
  <inkml:trace contextRef="#ctx0" brushRef="#br1" timeOffset="195324.43">22013 17844 0,'0'0'0,"0"-22"0,-21 1 0,0 0 15,0 21-15,21-21 16,-21 21-16,-1 0 0,1 0 15,0 0-15,0 21 16,0 0-16,-22 0 0,22 1 0,0-1 16,0 0-16,0 0 0,0 0 0,21 0 15,-22 1-15,22-1 0,-21 0 16,21 0-16,0 0 0,0 0 0,0 1 16,0-1-16,21 0 15,1-21-15,-1 0 0,0 0 0,0 0 16,0 0-16,0 0 0,22 0 15,-22 0-15,0 0 0,21 0 0,-20-21 16,-1 0-16,21-1 0,-21 1 16,22 0-16,-22-21 0,0 21 15,21-22-15,-21 1 0,1 0 16,-1-1-16,0 1 0,0-22 0,-21 22 16,0 0-16,0-1 0,0 1 15,0 21-15,0-21 0,0 20 0,0 1 16,0 0-16,-21 21 15,0 21 1,0-21-16,21 21 0,-22 22 16,22-22-16,-21 21 0,21 1 0,-21-1 15,21 0-15,0 1 0,0-1 16,0 0-16,0 1 0,0-1 16,0 0-16,0-21 0,0 22 0,0-22 15,0 0-15,21 0 0,0 0 16,1 1-16,-1-1 0,0-21 15,0 0-15,0 0 0,0 0 16,1 0-16,-1 0 0,0 0 16,0-21-16,0 21 0,0 0 15</inkml:trace>
  <inkml:trace contextRef="#ctx0" brushRef="#br1" timeOffset="195548.3">22796 18309 0,'0'0'15,"0"21"-15,22 1 0,-1-1 0,-21 0 0,21 0 16,-21 0-16,0 0 16,-21-21-1,21 22-15,21-22 31,-21-22-31,0 1 16,21 0-16</inkml:trace>
  <inkml:trace contextRef="#ctx0" brushRef="#br2" timeOffset="-196502.19">17420 3958 0,'-21'0'0,"21"-21"16,0 0 15,-21 21-31,21-21 16,0 0-1,0-1 1,-21 22-16,21-21 16,0 0-16,0 0 15,-22 0-15,1 21 16,21-21 0,0-1-1,0 44 16,0-1-31,0 0 0,0 0 16,0 0-16,0 0 0,0 1 16,0-1-16,0 0 0,0 0 15,0 0-15,0 0 0,0 1 16,0-1-16,0 0 0,0 0 16,0 0-16,0 0 15,0-42 48,0 0-63,0 0 15,0 0-15,0 0 0,0-1 0,0 1 16,0 0-16,0 0 0,0 0 16,0 0-16,0-1 0,0 1 0,0 0 15,0 0-15,0 0 0,0 0 16,0-1-16,0 1 15,0 42 48,0 1-63,0-1 0,0 0 16,0 0-16,0 0 0,0 22 15,0-22-15,0 0 0,0 0 0,0 0 16,0 0-16,0 1 0,0-1 0,-21 0 15,21 0-15,0 0 16,0 0-16,-21-21 16,21 22-1,0-44 17,0 1-32,0 0 0,0 0 15,0 0-15,0 0 0,0-1 0,0 1 16,0 0-16,0 0 0,0 0 15,0 0-15,0-1 0,0 1 0,0 0 16,0 0-16,0 0 0,0 0 16,0-1-1,0 44 32,0-1-47,0 0 16,0 0-16,0 0 15,0 0-15,0 1 0,0-1 16,0 0-16,0 0 0,0 21 0,0-20 16,0-1-16,0 0 0,0 0 15,0 0-15,0 0 0,0 1 0,0-1 16,0 0-16,0 0 16,0 0-16,0 0 15,0 1-15,0-1 31,21-21 48,0 0-64,0-21-15,1 21 16,-1-22-16,0 1 0,21 0 0,1 0 15,-1 0-15,0 0 0,1-1 16,20 1-16,-21-21 0,22 21 0,-1-22 16,1 22-16,-1 0 0,1-21 15,21 21-15,-22-1 0,1 1 16,20 0-16,-20 0 0,-1 0 0,-20 0 16,20-1-16,-21 1 0,1 21 15,20-21-15,-42 0 0,22 21 0,-1-21 16,-21 21-16,0-21 0,1 21 15,-1 0-15,0 0 0,0 0 16,0 0 0,-21 21 93,0 0-78,-21-21-31,0 0 16,0 0 0,0 0-16</inkml:trace>
  <inkml:trace contextRef="#ctx0" brushRef="#br2" timeOffset="-178176.85">15642 5546 0,'0'-21'16,"0"-1"15,0 1-15,0 0-1,21 21 1,-21-21 15,0 42 1,0 0-17,0 0-15,0 1 0,0-1 16,0 0-16,0 0 15,0 0-15,0 0 16,-21-21-16,21 22 16,-21-1-16,21-42 78,0-1-78,0 1 0,0 0 15,0 0-15,0 0 16,0 0-16,0-1 0,0 1 0,0 0 16,0 0-16,0 0 0,0 0 15,0-1-15,0 1 0,0 0 16,0 42 46,0 0-62,0 1 16,0-1-16,0 0 16,0 0-16,0 0 15,0 0-15,0 1 0,0-1 16,0 0-16,0 0 16,0 0-1,0 0 16,0-42 1,0 0-32,0 0 15,0 0-15,0 0 0,0-1 16,0 1-16,0 0 0,0 0 16,0 0-16,0 0 0,0-1 15,0 1-15,0 0 16,0 0-16,0 42 47,0 0-32,0 0-15,21 1 16,-21-1-16,0 0 0,0 0 0,0 0 16,0 0-16,0 1 15,0-1-15,0 0 0,-21 0 16,21 0-16,0 0 0,-21 1 15,21-1-15,0 0 16,0 0-16,0 0 16,0 0-16,0 1 15,0-1 1,0 0 0,21-21 30,0 0-46,0-21 0,0 0 16,22-1-16,-22 1 16,0 21-16,0-21 0,22 0 15,-1 0-15,21 0 0,1-1 0,-1 1 16,1 0-16,21 0 0,-1-21 16,-20 42-16,20-22 0,1 1 0,-21 0 15,-1 21-15,1-21 0,-1 21 0,-21-21 16,22 21-16,-22 0 0,1 0 15,-22 0-15,21-21 0,-21 21 0,22 0 16,-22 0-16,0 0 0,0 0 16,0 0-16,0-22 15,1 22 17,-1 0 14,0 0-14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4:48:5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15960 2540 0,'21'0'47,"0"0"-47,0-21 0</inkml:trace>
  <inkml:trace contextRef="#ctx0" brushRef="#br0" timeOffset="3602.19">15981 6689 0,'-21'0'31,"-1"0"141,1 21-156,0-21-16</inkml:trace>
  <inkml:trace contextRef="#ctx0" brushRef="#br0" timeOffset="4570.14">15938 6773 0,'0'-21'31,"0"0"-31,0 0 16,0 0 0,0 0-16,0-1 15,0 44 32,0-1-31,0 0-16,0 0 0,0 0 15,0 0-15,0 22 0,0-22 16,0 0-16,0 0 0,0 0 0,0 1 16,0-1-16,0 0 0,0 0 0,0 0 15,0 0 1,0 1-16,0-44 62,0 1-62,0 0 0,0 0 0,0 0 16,0 0-16,0-1 0,0-20 16,0 21-16,0 0 0,0 0 0,0-1 15,0 1-15,0 0 16,0 0-16,0 0 16,0 42 15,0 0-16,0 0-15,0 0 16,0 1-16,22-1 0,-22 0 0,0 0 16,0 0-16,0 0 0,0 1 0,0-1 15,0 0-15,0 0 0,0 21 16,0-20-16,0-1 0,0 0 16,0 0-16,0 0 0,0 0 15,0 1-15,0-1 16,21-21-16,-21 21 0,0 0 15,21-21 1,-21 21-16,21-21 16,0 0-1,0 0-15,1 0 16,-1 0-16,0-21 0,21 21 16,1-21-16,-1 0 0,21 0 15,1-1-15,-1 1 0,1 0 0,21-21 16,-1 21-16,1-1 0,21-20 0,-22 21 15,22-21-15,-21 20 0,21 1 16,-22-21-16,1 21 0,0 0 0,-1-1 16,-20 1-16,-1 0 0,-20 0 15,20 21-15,-42-21 0,22 21 0,-22 0 16,0-21-16,0 21 0,0-22 16,1 22-16,-22 22 93,0-1-61,0 0-17</inkml:trace>
  <inkml:trace contextRef="#ctx0" brushRef="#br0" timeOffset="5793.5">16722 8128 0,'0'-21'15,"0"0"1,0 42 31,0 0-47,21 0 15,-21 0-15,0 1 0,0-1 16,0 0-16,0 0 0,0 0 0,0 0 16,0 1-16,0-1 0,0 0 15,0 0-15,0 0 0,0 0 16,0 1 15,0-44-15,0 1-16,0 0 15,0 0-15,0 0 16,0 0-16,0-1 0,0 1 0,0 0 16,0 0-16,0 0 0,0 0 31,0 42 0,0 0-15,0 0-16,0 0 15,0 0-15,0 1 0,0-1 16,0 0-16,0 0 16,0 0-16,0 0 0,0 1 15,0-1-15,0 0 16,0 0-16,0 0 0,0 0 15,0 1-15,0-1 16,21 0 0,0-21-1,0 0-15,0 0 0,1 0 16,-1-21-16,21 21 0,0-21 16,1-1-16,-1 1 0,22 0 0,-1 0 15,1-21-15,-1 20 0,1 1 0,-1 0 16,1-21-16,-1 21 15,-21-1-15,22 1 0,-22 0 0,1 0 16,-1 0-16,0 21 0,-21-21 0,22-1 16,-22 22-16,0-21 0,0 21 15,0-21-15,1 21 0,-1 0 0,0 0 16,-21-21-16,21 21 0,0 0 16</inkml:trace>
  <inkml:trace contextRef="#ctx0" brushRef="#br0" timeOffset="83729.81">18563 10287 0,'0'0'0,"-21"0"15,21-21-15,-21 21 16,0-21-16,-1 21 0,1 0 15,0 0-15,0 0 0,0 0 16,0 0-16,-1 0 0,1 0 16,0-21-16,0 21 0,0 0 15,0 0 1,-1 0-16,1 0 31,42 0 16,1 0-47,-1 0 0,0 0 16,21 0-16,-21 0 0,22 0 0,-1 0 15,22 0-15,-22 0 0,21 0 0,-20 0 16,-1 21-16,22-21 0,-22 0 16,0 0-16,1 0 0,-1 0 0,0 21 15,1-21-15,-22 0 16,21 0-16,-21 0 0,22 0 0,-22 0 15,0 0-15,21 0 0,-21 0 0,1 0 16,-1 0-16,0 0 0,0 0 16,0 0-16,0 0 0,1 0 15,-44 0 17,1 0-17,0 0-15,0 0 16,0 0-16,0 0 0,-1 0 15,1 0-15</inkml:trace>
  <inkml:trace contextRef="#ctx0" brushRef="#br0" timeOffset="84277.85">18563 10456 0,'0'0'0,"-21"0"15,0 0-15,0 0 0,-1 0 16,1 0 0,0 0-16,0 0 0,0 0 15,0 0-15,-1 0 16,44 0 46,-1 0-62,0 0 0,0 0 0,0 0 16,22 0-16,-1 0 0,0 0 16,1 0-16,-1 0 0,21 0 0,-20 0 15,-1 0-15,22 0 0,-22 0 16,0 0-16,1 0 0,20 0 15,-21 0-15,22 0 0,-22 0 0,1 0 16,-1-21-16,21 21 0,-20 0 16,-22 0-16,21 0 0,1 0 0,-22 0 15,0 0-15,0 0 0,0 0 16,0 0-16,1 0 16,-22-21 15,-22 21 0,1 0-15,0 0-1,21-21-15,-21 21 0</inkml:trace>
  <inkml:trace contextRef="#ctx0" brushRef="#br0" timeOffset="85030.38">19367 9970 0,'-21'0'16,"21"21"15,0 0-31,0 0 16,0 0 0,0 0-16,21-21 0,1 22 0,-1-22 15,-21 21-15,21 0 0,0-21 16,0 21-16,22 0 0,-22-21 15,0 21-15,0-21 0,21 22 0,-20-22 16,20 21-16,-21-21 0,0 0 16,22 21-16,-22-21 0,21 0 0,-21 0 15,0 21-15,1-21 0,-1 0 16,0 0-16,0 0 0,0 21 0,0-21 16,-21 21 15,0 1-16,-21-1 1,0-21-16,0 21 0,0-21 16,0 21-16,-1-21 15,-20 21-15,21 0 0,0 1 0,-22-1 16,22 0-16,-21 0 0,0-21 16,20 21-16,-20 0 0,21 1 0,-21-1 15,20 0-15,-20 0 0,21 0 0,0 0 16,0-21-16,-1 22 0,1-1 15,0-21-15,0 21 0,0-21 0,21 21 16,-21-21-16,-1 0 16,22 21-16,-21-21 15,21-21 110,0 0-125</inkml:trace>
  <inkml:trace contextRef="#ctx0" brushRef="#br0" timeOffset="86234.05">21082 9589 0,'-21'0'0,"42"0"0,-63 0 16,20 0-16,1 0 0,0 0 15,0 0-15,0 0 0,0 0 16,-1 0-16,1 0 0,0 0 0,0 0 16,0 0-16,0 0 15,42 0 17,0 0-32,21 0 0,-21 0 0,22 0 15,-22 0-15,21 0 0,1 0 16,20 0-16,-21 0 0,22 0 15,-22 0-15,22 0 0,-1 0 0,1 0 16,-1 0-16,-20 0 0,20 0 16,-21 0-16,-20 0 0,20 0 0,-21 0 15,-21 21-15,-21-21 16,21 21 0,-21-21-16,0 21 0,-1-21 15,1 0-15,0 21 0,0-21 0,0 0 16,0 21-16,-1-21 15,1 0-15,21 22 0</inkml:trace>
  <inkml:trace contextRef="#ctx0" brushRef="#br0" timeOffset="86586.36">21378 9737 0,'-21'-21'0,"0"-1"15,21 1 1,0 42 15,0 1-15,0-1-16,0 0 0,0 21 15,0-21-15,0 22 0,0-22 0,0 21 16,0 1-16,0-1 0,0-21 16,0 21-16,0 1 0,0-22 15,0 21-15,0 1 0,-21-22 0,21 21 16,0-21-16,-21 0 0,21 1 15,0-1-15,0 0 0,0 0 0,0 0 16,0 0 0,-22-21-16,22-21 47,0 0-47,0 0 0,0 0 0,0 0 15,0-1-15,22 1 16,-1 0-16</inkml:trace>
  <inkml:trace contextRef="#ctx0" brushRef="#br0" timeOffset="87042.11">21632 10181 0,'21'0'47,"-21"21"-47,22-21 15,-1 0-15,0 0 0,0 0 16,0 0-16,0 0 0,1 0 16,-1 0-16,0 0 0,0 0 15,0-21-15,0 0 16,-21 0 0,0 0-16,0 0 15,0-1 1,-21 22-16,0 0 0,0 0 15,0 0-15,0 0 0,-1 0 0,1 0 16,0 0-16,0 22 0,0-1 16,0 0-16,-1 0 0,1 21 15,21-20-15,-21-1 0,21 0 16,0 21-16,0-21 0,0 1 0,0-1 16,0 0-16,0 0 0,0 0 0,0 0 15,21 1-15,0-1 16,1 0-16,-1-21 0,0 21 15,0-21-15,0 0 16,0 0-16,1 0 0,-1 0 16,0 0-16,0 0 15,0-21-15,0 21 16,-21-21-16,22 0 0</inkml:trace>
  <inkml:trace contextRef="#ctx0" brushRef="#br0" timeOffset="87373.94">22310 10160 0,'0'0'0,"0"-21"0,0 0 0,0 0 15,0-1-15,0 1 16,21 21 15,0 21-15,0 1-1,0-1-15,-21 0 0,21-21 0,-21 21 16,22 0-16,-22 0 16,21 1-16,0-1 0,-21 0 0,0 0 15,21 0-15,-21 0 0,21 1 0,-21-1 16,0 0-16,21 0 16,-21 0-16,22-21 0,-22 21 31,0-42 0,0 0-31</inkml:trace>
  <inkml:trace contextRef="#ctx0" brushRef="#br0" timeOffset="87726.33">22648 10033 0,'0'0'16,"0"-21"-16,-21 21 31,0 0-15,0 21-16,0-21 0,-1 21 15,1 0-15,0 1 0,0-1 16,-21 0-16,20 0 0,1 21 0,0-20 0,0-1 15,0 0-15,0 21 16,21-21-16,-22 1 0,22-1 0,-21 0 16,21 0-16,-21 0 0,21 0 15,0 1-15,0-44 47,0 1-31,0 0-16,21 0 0,-21 0 15,21 0-15</inkml:trace>
  <inkml:trace contextRef="#ctx0" brushRef="#br0" timeOffset="88218.05">22881 9525 0,'0'0'16,"42"0"-16,-42-21 16,0 42 15,0 0-31,0 0 0,0 1 15,0 20-15,0-21 0,0 21 0,0 1 16,-21-22-16,21 21 0,-21 1 16,21-1-16,0 0 0,-21 1 0,0-1 15,21 0-15,-21-21 0,21 22 16,0-22-16,0 21 0,0-21 0,0 1 16,0-1-16,0 0 0,0 0 0,0 0 15,0 0-15,0 1 0,0-1 16,21 0-16,-21 0 0,21 0 15,0-21-15,0 21 16,0-21 0,1 0-16,-1 0 0,0 0 15,0 0-15,0-21 16,0 21-16,-21-21 0,22 0 16,-22 0-16,21 0 15,-21-1-15,0 1 0,0 0 16,0 0-16,0 0 0</inkml:trace>
  <inkml:trace contextRef="#ctx0" brushRef="#br0" timeOffset="88525.88">22860 9821 0,'-21'0'16,"0"0"-16,42 0 31,0-21-31,0 21 16,0 0-16,0 0 0,1 0 15,-1 0-15,0 0 0,0 0 0,0 0 16,22 0-16,-22 0 0,0 0 15,0 0-15,0 0 0,0 0 32,-21-21-17</inkml:trace>
  <inkml:trace contextRef="#ctx0" brushRef="#br0" timeOffset="90402.01">18627 11557 0,'-22'0'0,"1"0"0,0 0 16,21 21-16,-21-21 0,0 0 16,0 0-16,-1 0 0,1 0 31,0 0-31,42 0 62,0 0-62,1 0 16,-1 0-16,0 0 0,21 0 0,-21 0 16,22 0-16,-1 0 0,0 0 15,22 0-15,-22 0 0,1 0 0,20 0 16,-21 0-16,22 0 0,-1 0 0,1 0 15,-22 0-15,22 0 0,-1 0 16,-20-21-16,20 21 0,-21 0 16,1 0-16,-1 0 0,0 0 15,-20 0-15,-1 0 0,0-21 0,0 21 16,-42 0 31,0 0-32,0 0-15,-1 0 16,1 0 0,0 0-16,0 0 0,0 0 0,0 0 15,-1 0-15,1 0 0</inkml:trace>
  <inkml:trace contextRef="#ctx0" brushRef="#br0" timeOffset="90822.23">18500 11621 0,'0'0'0,"0"21"0,-22-21 15,22 21 16,22-21-31,-1 0 0,0 0 16,0 0-16,0 21 0,22-21 16,-22 0-16,21 0 0,0 0 0,-20 0 15,20 0-15,0 0 0,1 0 16,-1 0-16,0 0 0,22 0 0,-22 0 16,0 0-16,1 0 0,-1 0 0,0 0 15,1 0-15,-1 0 0,0 0 16,-20 0-16,20 0 0,-21 0 0,21 0 15,-20 0-15,-1 0 0,0 0 16,0 0-16,0 0 16,-21-21 15,0 0-15,-21 21-1,0-21-15,0 21 0</inkml:trace>
  <inkml:trace contextRef="#ctx0" brushRef="#br0" timeOffset="91426.4">19473 11282 0,'-21'0'16,"21"21"-16,0 0 15,0 0-15,0 1 16,21-1 0,0 0-16,1-21 0,-1 21 15,0-21-15,21 21 0,-21-21 16,1 21-16,-1-21 0,0 22 15,0-22-15,21 0 0,-20 21 0,-1-21 16,0 0-16,0 0 0,0 21 16,0-21-16,1 0 0,-1 21 0,0-21 15,0 0-15,0 0 16,0 0-16,-21 21 31,0 0-15,0 1-16,-21-22 15,0 21-15,0-21 0,0 21 16,-22-21-16,22 21 0,-21 0 0,0 0 16,20-21-16,-20 22 0,0-1 15,-1 0-15,1 0 0,0 0 16,-1 0-16,1 1 0,0-1 0,21 0 16,-1 0-16,1-21 0,0 21 15,0 0-15,21 1 16,-21-22 31,0 0-32,-1 0-15,22-22 16,-21 22-16,21-21 0</inkml:trace>
  <inkml:trace contextRef="#ctx0" brushRef="#br0" timeOffset="92588.75">20891 11218 0,'0'0'0,"0"-21"16,0 0-16,0 0 16,-21 42 31,21 21-47,0-20 0,0-1 15,0 21-15,0 0 0,0-20 16,0 20-16,0 0 0,0 1 0,0-1 15,0-21-15,0 21 0,0-20 0,0 41 16,0-42 0,-21 0-16,21 1 0,0-1 0,0 0 15,0 0 1,0-42 31,0 0-47,0 0 0,0-1 15,0 1-15,0 0 16,0 0-16,0 0 0,0 0 0,21-1 16,0 1-16,1 0 0,-1 0 15,0 21-15,0-21 0,0 0 0,22 21 16,-22 0-16,0 0 0,0 0 16,21 0-16,-20 0 0,-1 0 15,0 21-15,0 0 0,-21 0 16,0 0-16,0 0 0,0 1 15,0 20-15,0-21 0,0 0 0,0 0 16,0 1-16,0-1 16,-21 0-16,0 0 0,0-21 15,21 21-15,0-42 63,0 0-63</inkml:trace>
  <inkml:trace contextRef="#ctx0" brushRef="#br0" timeOffset="93250.37">21505 11621 0,'0'0'0,"21"0"0,1 0 0,-1-22 16,0 22-16,0-21 0,0 0 16,-21 0-1,0 0-15,0 0 16,-21 21 15,0 0-31,0 21 16,0 0-16,-1 0 0,1 0 15,0 0-15,0 1 0,0-1 0,21 21 16,0-21-16,-21 0 0,21 1 16,0-1-16,0 0 0,0 0 15,0 0-15,21 0 16,0-21-16,0 0 15,0 0-15,0 0 0,1 0 0,20 0 16,-21 0-16,0 0 0,22-21 16,-22 21-16,21-21 0,-21 0 0,0 21 15,22-21-15,-22 0 0,0 21 16,0-22-16,0 1 0,1 0 0,-1 0 16,0 0-16,0 0 15,-21-1-15,0 44 47,0-1-31,0 0-16,0 0 15,0 0-15,0 0 0,-21-21 0,21 22 16,0-1-16,0 0 0,-21-21 0,21 21 16,0 0-1,0-42 32,-21 21-47,21-21 0</inkml:trace>
  <inkml:trace contextRef="#ctx0" brushRef="#br0" timeOffset="93457.77">21950 11430 0,'0'-21'31,"21"21"-31,0 0 63</inkml:trace>
  <inkml:trace contextRef="#ctx0" brushRef="#br0" timeOffset="94251.32">22394 11621 0,'0'0'0,"21"0"0,1 0 16,-1 0-16,0 0 15,0-22-15,0 22 0,0-21 16,-21 0-16,0 0 16,0 0-16,-21 21 31,0 0-31,0 0 15,0 0-15,0 0 0,-22 0 0,22 21 16,0 0-16,0-21 0,0 21 16,-22 0-16,43 1 0,-21-1 15,0 0-15,21 0 0,-21 0 0,21 0 16,0 1-16,0-1 16,21-21-1,0 0-15,0 0 16,0 0-16,1 0 0,20 0 0,-21-21 15,0 21-15,0-22 0,1 22 16,20-21-16,-21 21 0,0-21 0,0 0 16,1 0-16,-1 0 15,0 21-15,-21-22 0,21 1 16,-21 42 31,0 1-32,-21-1-15,21 0 0,0 0 0,0 0 16,-21 0-16,21 1 0,0-1 0,-21 21 16,21-21-16,0 22 0,0-22 15,0 21-15,0-21 0,0 22 0,0-1 16,0 0-16,0-21 0,0 22 16,0-1-16,0-21 0,0 22 0,0-22 15,0 0-15,0 0 0,0 21 0,-22-20 16,1-1-16,0 0 15,0 0-15,-21-21 16,20 21-16,1-21 0,0 0 16,0 0-16,-21 0 0,20 0 0,1 0 15,-21 0-15,21-21 0,-22 0 0,22 21 16,0-21-16,0 0 0,0 21 16,21-22-16,0 1 0,-21 0 0,21 0 15,0 0-15,0 0 16,0-1-16,0 1 0,0 0 15,21 0-15,-21 0 0,21 0 16,-21-1-16,21 1 0,0 0 0</inkml:trace>
  <inkml:trace contextRef="#ctx0" brushRef="#br0" timeOffset="94858.16">22775 11367 0,'0'0'0,"0"21"0,0 85 15,0-85-15,0 21 0,0-21 16,0 22-16,0-22 0,0 21 16,0-21-16,0 0 0,0 1 0,-21-1 15,21 0-15,0 0 0,-21 0 16,21 0-16,0-42 47,0 0-32,0 0 1,0 0-16,0 0 0,0-1 0,0 1 16,21 0-16,0 0 0,0 0 0,1 0 15,-22-1-15,21 1 0,0 0 16,0 21-16,0-21 0,0 0 0,1 21 16,-1 0-16,0-21 0,0 21 15,0 0-15,0 0 0,-21 21 16,22 0-16,-1 0 15,-21 0-15,0 22 0,0-22 16,0 0-16,0 0 0,0 0 0,0 0 16,0 1-16,-21-1 0,21 0 15,-22 0-15,22 0 16,-21 0 0,21-42 30,0 0-46,0 0 0</inkml:trace>
  <inkml:trace contextRef="#ctx0" brushRef="#br0" timeOffset="95229.95">23326 11197 0,'0'21'32,"0"1"-32,0-1 0,0 0 0,0 0 15,-22 21-15,22-20 0,-21 20 16,21 0-16,0-21 0,0 22 15,-21-1-15,21-21 0,0 0 0,-21 22 16,21-22-16,0 0 0,0 0 16,0 0-16,0 1 0,0-1 0,0 0 15,0 0 1,21-21 0,0 0-1,0 0-15,1-21 16,-1 0-1,0 0-15</inkml:trace>
  <inkml:trace contextRef="#ctx0" brushRef="#br0" timeOffset="95513.66">23199 11451 0,'21'0'47,"0"0"-47,0 0 16,0 0-16,0 0 0,1 0 15,-1-21-15,0 21 0,0 0 16,0 0-16,0-21 15,1 21-15,-1 0 16,0-21-16</inkml:trace>
  <inkml:trace contextRef="#ctx0" brushRef="#br0" timeOffset="96422.14">24172 11261 0,'-21'0'31,"0"0"-31,0 0 16,0 0-16,-1 0 0,1 21 16,0-21-16,-21 21 0,21 0 15,-1-21-15,1 21 0,0 1 0,0-1 16,0 0-16,21 0 0,0 0 15,0 0-15,0 1 16,0-1-16,0 0 0,21-21 16,0 0-16,0 21 15,0-21-15,1 21 0,-1-21 0,0 0 16,0 0-16,0 0 0,0 0 16,1 0-16,-1 0 15,-42 0 48,-1 0-63,1 0 15,0 0-15,0 0 0,0 0 16,0 21-16,-1-21 0,1 22 16,0-22-16,0 0 0,21 21 0,-21-21 15,0 21-15,-1-21 0,22 21 16,-21-21-16,21 21 15,21-21 17,1 0-32,-1 0 0,0 0 15,0 0-15,0 0 0,0 0 16,1 0-16,-1 0 0,0 0 0,0 0 16,0 0-16,0-21 0,1 21 15,-1 0-15,0-21 0,0 21 16,-21-21-16,21 21 0,-21 21 47,0 0-32,0 0-15,-21-21 0,21 21 16,0 1-16,-21-1 0,21 0 0,0 0 16,0 0-16,0 0 0,0 1 15,0-1-15,0 0 0,0 0 0,-21 0 16,21 0-16,0 1 0,-21-22 15,21 21-15,0 0 0,0-42 63,0 0-63</inkml:trace>
  <inkml:trace contextRef="#ctx0" brushRef="#br0" timeOffset="97154.17">24469 11218 0,'0'0'0,"0"-21"15,0 42 17,-22 1-32,22-1 0,0 21 15,0-21-15,-21 0 0,21 22 0,-21-22 16,21 21-16,0-21 0,0 22 16,0-22-16,0 0 0,-21 21 0,21-20 15,0-1-15,0 0 16,0 0-16,0 0 15,0-42 17,21 0-32,0 21 15,-21-21-15,21 0 0,1-1 16,-1 1-16,0-21 0,-21 21 0,21 0 16,0-1-16,0 1 0,1 0 15,-1 0-15,-21 0 0,21 21 16,-21 21-1,0 0-15,0 0 16,0 0-16,0 1 0,0-1 0,0 0 16,0 0-16,0 0 15,0 0-15,0 1 0,21-1 0,0 0 16,0-21 0,1 0-16,-1 0 15,0 0-15,0 0 0,0 0 16,0 0-16,-21-21 15,22 21-15,-22-21 0,21-1 0,-21 1 16,21 0-16,-21-21 0,0 21 16,0-22-16,0 1 0,0 0 0,0 20 15,0-20-15,0 0 0,0-1 16,0 22-16,0 0 0,0 0 0,0 0 16,0 0-16,-21 21 31,21 21-16,0 0 1,0 0-16,-21-21 0,21 21 0,0 0 16,-22-21-16,22 22 0,0-1 15,0 0-15</inkml:trace>
  <inkml:trace contextRef="#ctx0" brushRef="#br0" timeOffset="97442">25082 11409 0,'0'0'0,"0"42"16,0-21-16,0 1 15,0-1-15,0 0 0,0 0 16,0 0-16,0 0 0,0 1 15,0-1-15,0 0 16,0 0 0,0-42 31,0 0-47,0 0 15</inkml:trace>
  <inkml:trace contextRef="#ctx0" brushRef="#br0" timeOffset="98433.97">25527 11409 0,'0'-21'16,"0"0"-16,0-1 15,-21 22-15,21-21 0,-21 21 16,-1 0 0,1 0-16,0 0 0,0 0 15,0 0 1,0 21-16,-1 1 0,1-1 15,0-21-15,0 21 0,21 0 0,-21 0 16,21 0-16,-21 1 0,21-1 16,-22 0-16,22 0 0,0 0 15,0 0-15,0 1 0,0-1 16,0 0 0,22-21-16,-1 0 0,0 0 15,0 0-15,0 0 16,0 0-16,1 0 15,-1-21-15,0 21 16,-21-21-16,21-1 0,0 22 0,-21-21 16,21 0-16,1 0 0,-1 0 0,0 0 15,-21-22-15,21 22 0,0-21 16,-21 21-16,21-22 0,-21 22 0,22-21 16,-1 21-16,-21-1 0,0 1 15,0 0-15,0 0 0,0 0 0,21 0 16,-21-1-1,0 44 17,0-1-32,-21 0 15,21 0-15,0 0 0,-21 0 0,21 22 16,0-22-16,0 21 0,0-21 16,0 1-16,0-1 0,0 21 0,-22-21 15,22 0-15,0 1 0,0-1 16,0 0-16,0 0 0,0 0 15,0 0-15,22-21 0,-1 22 32,0-22-32,0 0 0,0 0 15,0 0 1,1 0-16,-22-22 0,21 1 16,0 21-16,-21-21 0</inkml:trace>
  <inkml:trace contextRef="#ctx0" brushRef="#br0" timeOffset="98869.72">25950 11007 0,'0'21'47,"0"0"-47,-21 0 16,21 0-16,-21 1 0,21-1 15,-21 21-15,21-21 0,0 22 0,0-22 16,0 21-16,0-21 0,-21 22 16,21-22-16,0 0 0,0 0 0,0 0 15,0 0-15,0 1 0,0-1 0,0 0 16,0 0-16,0 0 15,21-21 64,-21-21-64,21 0 1,-21 0-1,21 0 1,-21-1-16</inkml:trace>
  <inkml:trace contextRef="#ctx0" brushRef="#br0" timeOffset="99526.51">26183 11007 0,'0'0'15,"21"0"1,-21 21 0,0 0-1,0 0-15,0 0 0,0 1 0,0-1 16,0 0-16,0 0 15,-21 21-15,21-20 0,-21-1 0,21 21 16,0-21-16,0 0 0,0 1 0,0 20 16,0-21-16,0 0 0,0 0 15,0 1-15,0-1 0,0 0 16,0 0 0,-21-21 15,21-21-16,0 0 1,0 0 0,0-1-16,0 1 15,0 0-15,21 0 16,-21 0-16,21 21 16,0-21-16,0-1 0,1 1 15,-1 21-15,0-21 0,0 21 16,0 0-16,0 0 0,1-21 0,-1 21 15,0 0 1,-21 21 0,0 0-16,0 0 15,0 1-15,0-1 0,0 0 0,0 0 16,0 0-16,0 0 0,-21 1 16,21-1-16,0 0 15,0 0-15,-21-21 0,21 21 16,-22-21 46,22-21-62</inkml:trace>
  <inkml:trace contextRef="#ctx0" brushRef="#br0" timeOffset="99865.73">25802 11282 0,'0'0'0,"21"0"0,0-21 0,1 21 16,-1 0-16,0 0 0,0 0 16,0 0-16,0 0 15,1 0-15,-1 0 16,-21-21-1</inkml:trace>
  <inkml:trace contextRef="#ctx0" brushRef="#br0" timeOffset="103262.05">21061 13272 0,'-21'0'0,"-1"0"16,1 0-1,21-22-15,-21 22 16,42 0 62,0 0-78,1 0 16,-1 0-16,21 0 0,-21 0 0,22 0 15,-1 0-15,-21 0 0,21 0 0,1 0 16,-22 0-16,21 0 0,1 0 16,-22 0-16,0 0 0,21 0 0,-21 0 15,1 0-15,-1 0 0,0 0 16,0 0 0,-42 0 30,0 0-30,0 0 0</inkml:trace>
  <inkml:trace contextRef="#ctx0" brushRef="#br0" timeOffset="103630.27">21061 13272 0,'21'0'31,"0"0"-31,0 21 0,0-21 15,1 0-15,-1 0 0,0 0 0,21 0 16,-21 0-16,22 0 0,-22 0 16,21 0-16,1 0 0,-22 0 0,21 0 15,0 0-15,-20 0 0,-1 0 16,0 0-16,0 0 0,0 0 0,0 0 16,-42 0 15,0 0-31,0 0 15,0-21 1</inkml:trace>
  <inkml:trace contextRef="#ctx0" brushRef="#br0" timeOffset="104202.54">21484 12996 0,'0'22'31,"0"-1"-31,0 0 16,0 0-1,21-21-15,0 21 0,1 0 16,-1-21-16,0 22 16,0-22-16,0 0 0,0 21 0,22-21 15,-22 21-15,0-21 0,0 0 0,22 0 16,-22 21-16,0-21 16,0 0-16,0 0 0,0 21 0,1-21 15,-1 0-15,-21 21 16,-21 1-1,-1-22-15,1 0 16,0 21-16,-21-21 0,21 21 16,-1-21-16,-20 21 0,21-21 0,-21 21 15,20-21-15,1 21 0,0-21 16,-21 22-16,21-22 0,21 21 0,-22-21 16,1 21-16,0 0 0,0-21 0,21 21 15,-21 0 1,0-21-1,21 22-15,-22-22 63,22-22-32</inkml:trace>
  <inkml:trace contextRef="#ctx0" brushRef="#br0" timeOffset="105453.55">22796 12996 0,'0'0'0,"0"-21"0,22 21 16,-22-21-16,21 0 15,-21 0-15,0 0 16,0-1 0,-21 22-1,-1 0-15,1 0 16,0 0-16,0 0 0,0 0 0,0 0 16,-1 22-16,1-1 0,0 0 15,0 0-15,0 0 0,0 0 0,-1 1 16,1-1-16,0 21 0,0-21 0,0 0 15,0 1-15,21-1 0,0 0 16,-22 0-16,22 0 0,-21 0 0,21 1 16,0-1-16,0 0 0,0 0 15,0 0-15,0 0 0,0 1 16,21-1-16,1-21 0,-22 21 16,21 0-16,0-21 0,0 21 15,0-21-15,0 0 0,1 0 16,-1 0-16,0 0 0,0 0 15,0 0-15,0 0 0,1 0 0,-1 0 16,0-21-16,0 21 0,0-21 16,0 21-16,1-21 0,-1 21 0,-21-21 15,21-1-15,0 1 0,-21 0 16,21 21-16,-21-21 0,0 0 16,0 0-16,21-1 0,-21 1 15,0 42 48,0 1-63,-21-22 0,21 21 15,0 0-15,0 0 0,0 0 16,0 0-16,0 1 0,0-1 16,0 0-16,0 0 15,0 0 1,21-21-16,1 0 15,-1 0-15,0 0 16,0 0-16,-21-21 0,21 21 0,0 0 16,1-21-16,-22 0 15,21 0-15,-21-1 0,21 22 16,-21-21-16,0 0 0,0 0 0,0 0 16,0 0-16,0-1 15,-21 1-15,0 21 0,-1 0 16,1 0-1,0 0-15,0 0 16,0 0 0,21 21-16,0 1 31</inkml:trace>
  <inkml:trace contextRef="#ctx0" brushRef="#br0" timeOffset="105702.62">23177 13272 0,'0'0'0,"0"21"0,22-21 16,-1 0-16,0 0 16,0 0-1,0 0 1</inkml:trace>
  <inkml:trace contextRef="#ctx0" brushRef="#br0" timeOffset="106210.35">23410 13208 0,'-21'0'32,"21"21"-17,0 0-15,-21-21 16,21 22-16,-21-22 0,21 21 0,-21 0 16,21 0-16,0 0 15,0 0 1,0 1-16,21-22 31,0 0-15,0 0-16,0 0 15,0 0-15,1 0 0,-1 0 16,-21-22-16,21 1 0,-21 0 16,21 21-16,-21-21 15,0 0-15,0 0 0,0-1 16,0 1-16,-21 21 31,0 0-15,0 0-16,-1 0 15,1 0 1,21 21 0,21-21 15</inkml:trace>
  <inkml:trace contextRef="#ctx0" brushRef="#br0" timeOffset="106690.07">23664 13208 0,'21'0'15,"1"0"-15,-1 0 0,0 0 16,0 0 0,0 0-1,0 0-15,-21 21 16,0 0 0,0 1-16,0-1 0,0 0 15,0 0 1,0 0-16,0 0 0,0 1 15,0-1 1,-21-21 0,0 0 15,21-21-31,0-1 16,0 1-16,0 0 15,0 0-15,0 0 16,0 0-16,0-1 0,0 1 31,21 21-31,0-21 16,1 21 15,-1 0-15,0 0-16,0 0 15</inkml:trace>
  <inkml:trace contextRef="#ctx0" brushRef="#br0" timeOffset="108058.47">24215 13123 0,'0'0'0,"-22"0"31,1 0-31,0 0 16,0 22-1,0-22-15,21 21 0,-21 0 0,21 0 16,-22 0-16,22 0 0,-21 1 16,21-1-16,0 0 15,0 0-15,0 0 0,0 0 16,0 1-1,21-22-15,1 0 16,-1 0-16,0 0 16,0 0-16,0-22 15,-21 1-15,21 21 0,-21-21 0,22 21 16,-22-21-16,21 0 0,-21 0 16,0-1-16,0 1 0,0 0 0,21-21 15,-21 21-15,0-22 0,0 22 16,0-21-16,0-1 0,21 1 15,-21 0-15,0-1 0,0 22 0,0-21 16,0 0-16,0 20 0,0 1 16,0 0-16,0 0 0,0 0 15,0 42 17,0 0-32,0 0 0,0 0 15,0 1-15,0 20 0,-21 0 0,21-21 16,0 22-16,-21-1 0,21 0 15,0-20-15,0 20 0,0 0 0,0-21 16,0 1-16,0-1 0,0 21 0,0-21 16,0 0-16,0 1 15,0-1-15,0 0 16,21-21-16,0 0 16,-21 21-16,21-21 15,0 0-15,1 0 16,-1 0-16,0 0 0,0-21 15,0 21-15,0-21 0,1 0 16,-1 21-16,-21-22 16,0 1-16,0 0 0,21 21 15,-21-21-15,0 42 63,-21 0-63,21 0 15,0 1-15,0-1 16,0 0 0,0 0-16,21-21 31,0 0-31,0 0 0,0 0 16,1 0-16,-1 0 0,-21-21 15,21 21-15,0-21 0,0 21 16,-21-21-16,0-1 0,21 22 15,-21-21-15,22 0 0,-22 0 16,0 0-16,0 0 0,0-1 31,0 44 1,0-1-32,0 0 15,0 0-15,-22 0 16,1 0-16,21 1 15,-21-22-15,21 21 16,-21-21 15,21-21 16,0-1-47,21 1 16,-21 0-16,21 21 0,-21-21 15,21 0-15,1 0 0,-1 21 16,0-22-16,0 22 16,0 0-16,0-21 0,1 21 15,-1 0-15,0 0 0,0 21 16,0 1 0,-21-1-16,0 0 15,0 0-15,0 0 0,0 0 16,0 1-16,0-1 15,-21 0-15,0-21 32,21 21-32,0-42 47</inkml:trace>
  <inkml:trace contextRef="#ctx0" brushRef="#br0" timeOffset="108620.45">25252 13123 0,'0'-21'0,"0"0"16,-21 21-1,-1 0-15,1 0 0,0 21 32,0-21-32,0 21 0,21 1 0,-21-22 15,-1 21-15,22 0 0,0 0 0,-21 0 16,0 0-16,21 1 16,0-1-16,0 0 0,0 0 15,21-21 16,0 0-31,1 0 16,-1 0-16,0 0 0,-21-21 16,21 0-16,0 21 0,-21-21 0,21 21 15,-21-22-15,0 1 16,22 0-16,-22 0 0,21 0 0,-21 0 16,0-1-16,21 1 15,-21 42 16,0 1-15,0-1-16,0 0 0,0 0 16,0 0-16,0 0 0,0 1 15,0-1-15,0 0 0,0 0 16,0 0 0,21-21-16,0 0 31,0 0-31,1 0 15,-22-21 1,21 21-16</inkml:trace>
  <inkml:trace contextRef="#ctx0" brushRef="#br0" timeOffset="108982.92">25548 12658 0,'0'0'0,"0"-21"0,0-1 15,0 1 1,-21 21 0,21 21-1,0 22-15,0-22 0,-21 21 16,21 1-16,-21-22 0,21 21 15,0 0-15,0 22 0,0-43 0,-22 21 16,22 1-16,0-1 16,0-21-16,-21 22 0,21-22 0,0 0 15,0 0-15,0 0 0,0 0 0,0 1 16,0-1-16,0 0 16,0 0-1,0-42 16</inkml:trace>
  <inkml:trace contextRef="#ctx0" brushRef="#br0" timeOffset="109738.43">25633 13166 0,'21'0'32,"-21"-21"-17,21 21-15,-21-22 16,21 22-16,-21-21 16,0 0-1,0 0-15,-21 21 31,0 0-15,0 0-16,0 21 16,-1 0-16,1 0 15,0 1-15,21-1 16,-21-21-16,21 21 0,0 0 0,0 0 16,0 0-16,0 1 15,0-1 1,21-21-1,0 0-15,0 0 16,1 0-16,-1 0 0,0 0 16,0-21-16,0 21 0,0 0 15,1-22-15,-1 22 0,0-21 16,0 0-16,0 21 0,0-21 16,1 21-16,-1-21 0,0 0 0,0-1 15,0 22-15,0-21 0,-21 0 16,22 0-16,-44 21 47,1 0-47,0 21 0,0-21 15,21 21-15,0 0 0,-21 1 16,21-1-16,0 0 16,0 0-16,0 0 15,21-21 1,0 21-16,0-21 0,0 22 15,1-22-15,-1 0 16,-21 21-16,21-21 16,-21 21-1,-21-21 17,0 0-32,-1 0 15,1 0-15,0 0 16,0 0-16,0 0 15,0 0-15,-1 0 0,1 0 16</inkml:trace>
  <inkml:trace contextRef="#ctx0" brushRef="#br0" timeOffset="110050.42">25061 12827 0,'21'0'0,"-42"0"0,64-21 0,-22 0 0,0 21 15,0 0-15,0-21 0,22 21 16,-22 0-16,21-22 0,-21 22 15,0 0-15,1 0 0,20-21 16,-21 21-16,0 0 0,0 0 16,1-21-16,-1 21 0,0-21 15,0 21-15</inkml:trace>
  <inkml:trace contextRef="#ctx0" brushRef="#br0" timeOffset="110457.8">24236 12764 0,'0'21'0,"0"-42"0,-21 42 16,21 0-16,0 0 15,21-21 1,0 0-16,0 0 0,0 0 15,0 0-15,-21-21 16,22 21-16,-22-21 0,0 0 31,0 42 16,0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4:58:40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23283 14901 0,'0'-21'78,"-21"21"-78,21-21 47,0 42 15,0 0-62,0 1 16,-21-1-16,21 0 15,0 0-15,0 0 0,0 0 0,0 1 16,0-1-16,0 0 16,0 0-16,0 0 0,0 0 0,0 1 15,0-1-15,0 0 16,0 0-16,0 0 0,0 0 15,21-21-15,-21 22 16,21-22-16,-21 21 16,0 0 15,21-21-15,-21-21 109,0 0-110</inkml:trace>
  <inkml:trace contextRef="#ctx0" brushRef="#br0" timeOffset="520.83">23283 15240 0,'0'0'16,"0"-21"-16,-21 21 0,21-21 0,0 0 31,0 42 16,0 0-31,0 0-16,0 0 0,0 0 15,0 1-15,0-1 0,0 0 16,0 0-16,0 0 0,0 0 16,0 1-1,21-22 1,-21 21-16,21-21 15,1 0-15,-1-21 16,0 21 0,0-22-16,21 1 0,-20 0 0,20 0 15,0 0-15,1 0 0,-1-1 16,21-20-16,1 21 0,-1-21 0,-20-1 16,20 22-16,1 0 0,-1-21 0,1 20 15,-22 1-15,22 0 0,-22 0 16,0 0-16,1 0 0,-1-1 0,0 1 15,-21 21-15,22-21 0,-22 21 16,0 0-16,0-21 0,0 21 0,1-21 16,-1 21-16,0 0 15,-42 0 63,21 21-78,0 0 0,-21-21 0</inkml:trace>
  <inkml:trace contextRef="#ctx0" brushRef="#br0" timeOffset="1375.87">23431 16256 0,'0'0'0,"0"-21"15,-21 21-15,21-21 16,0 42 46,0 0-62,0 0 16,0 0-16,0 1 0,-21-22 16,21 21-16,0 0 0,0 0 0,0 0 15,0 0-15,0 1 0,0-1 16,-21 0-16,21 0 0,0 0 16,0 0-16,0 1 0,0-1 15,21-21 1,0 21-16,0-21 15,1 0-15,-1 0 0,0 0 16,0 0-16,0 0 0,22-21 0,-22 21 16,21-21-16,0-1 0,1 1 15,20 0-15,-20 0 0,20 0 0,-21 0 16,22-1-16,-1-20 0,-20 21 16,20 0-16,-20 0 0,20-1 0,-21 1 15,1 0-15,-1 0 0,0 21 16,-20-21-16,20 21 0,-21 0 0,0-21 15,0 21-15,1 0 0,-1 0 32,0 0-1</inkml:trace>
  <inkml:trace contextRef="#ctx0" brushRef="#br0" timeOffset="2567.14">23707 17780 0,'0'0'0,"-22"0"0,1-21 15,0 21 1,21-21-16,0 0 15,0-1 1,-21 22 0,21 22 31,0-1-32,0 0-15,0 0 0,0 0 16,0 0-16,0 1 0,0-1 15,0 0-15,0 0 0,0 0 0,21-21 16,-21 21-16,0 1 0,0-1 16,0 0-16,0 0 15,0 0-15,21-21 0,-21 21 16,21-21-16,-21 22 16,22-22-16,-1 0 15,0 0-15,0 0 16,0 0-16,0 0 0,1-22 15,-1 1-15,21 21 0,0-21 16,-20 0-16,20 0 0,0 0 16,1-1-16,-1 1 0,0 0 0,22 0 15,-22 0-15,22-22 0,-22 22 16,21 0-16,-20 0 0,20 0 0,-20-22 16,20 22-16,-21 21 0,1-21 15,-1 0-15,0 0 0,-20 21 16,-1-21-16,0 21 0,0 0 0,0 0 15,-21-22-15,21 22 0</inkml:trace>
  <inkml:trace contextRef="#ctx0" brushRef="#br0" timeOffset="23640.75">23495 16277 0,'0'-21'47,"0"0"-16,-21 21-15,21-21-1,0 0 1,0-1 15,-21 22 16,-1 0-31,1 0 77,0 0-77,21 22 0,0-44 62,0 1-78,0 0 15,0 0 1,-21 0-16,21 0 16,0-1-1,-21 22-15,21 22 63,0-1-63,0 0 15,0 0 1,0 0-16,0 0 16,0 1-16,0-1 0,0 0 0,0 0 15,0 0-15,0 0 16,0 1-16,0-1 0,0 0 0,0 0 16,0 0-16,0 0 15,0 1-15,0-1 0,0 0 16,0 0-16,0 0 15,0 0-15,0 1 0,0-1 16,0 0-16,0 0 16,0 0-16,0 0 15,0 1 1,0-1-16,0 0 16,0 0 15,0 0-16,0 0 17,0-42 46,21 0-63,0 21-15,0-21 0,0 0 16,1 0-16,-1-1 16,0 22-16,0-21 0,0 0 15,0 21-15,1-21 0,-1 0 16,0 21-16,0-21 0,0 21 16,0-22-16,1 22 0,-1-21 0,0 21 15,21-21-15,-21 0 0,1 21 16,20-21-16,-21 0 0,21 21 0,-20-22 15,-1 1-15,21 21 0,-21-21 16,0 0-16,22 21 0,-22-21 16,0 21-16,0-21 0,0-1 0,1 22 15,-1-21-15,0 21 0,0-21 16,0 21-16,-21-21 0,21 21 0,1-21 16,-1 0-16,0 21 0,-21-22 15,21 22-15,0-21 0,0 21 16,1-21-16,-1 21 15,0 0-15,-21-21 0,21 21 0,0-21 16,0 21 0,1-21-16,-1 21 0,0 0 15,0-22-15,0 22 16,0-21-16,1 21 0,-1 0 16,0 0-16,0-21 0,0 0 15,0 21-15,1 0 0,-1-21 16,0 21-16,-21-21 15,21 21-15,0-22 16,0 22-16,-21-21 31,-21 21 47,0 21-78,0-21 16,0 22-16,0-22 0,-22 21 16,22-21-16,-21 21 0,-1 0 0,22 0 15,-21 0-15,0 1 0,-1-1 16,22 0-16,-21 0 0,-1 0 0,1 0 16,21 1-16,-21 20 0,20-21 15,-20 0-15,21 0 0,0 1 16,-22-1-16,22 0 0,0 0 0,-21 0 15,21 0-15,-1 1 0,-20-1 0,21-21 16,0 21-16,-22 0 0,22 0 0,0-21 16,0 21-16,-21-21 15,20 22-15,1-1 0,0-21 0,0 21 16,0-21-16,0 0 0,-1 21 16,1-21-16,0 21 0,0-21 15,0 21-15,0-21 16,-1 0-16,22 22 15,-21-22-15,0 0 0,0 0 16,21 21-16,-21-21 16,0 0-1,21 21-15,-22-21 16,22 21 15,-21-21 0,0 0 48,21-21 61,-21 21-140,21-21 16,0 0-1,0-1-15,0 1 0,0 0 16,0 0-16,0 0 16,0 0-16,0-1 0,21 1 15,-21 0-15,0-21 16,0 21-16,0-1 0,0 1 16,0 0-16,0 0 0,0 0 15,0 42 48,0 0-48,0 0-15,0 0 0,0 1 16,0-1-16,0 0 0,0 0 16,0 0-16,0 0 0,0 1 15,0-1 1,0 0-16,0 0 0,21-21 0,-21 21 15,0 0-15,0 1 16,21-22-16,-21 21 16,0 0 31,22 0-16,-1-21 16,0 0-16,0 0-31,0 0 16,0-21-16,1 21 0,-22-21 15,21 21-15,0-21 0,0 21 16,0-22-16,0 1 0,1 21 0,-1-21 15,0 21-15,21-21 0,-21 0 0,1 21 16,-1-21-16,21 21 16,-21-22-16,0 1 0,22 21 0,-22-21 15,0 21-15,21-21 0,-20 0 16,20 21-16,-21-21 0,0-1 0,22 22 16,-22-21-16,0 21 0,21-21 15,-21 0-15,1 21 0,-1-21 0,0 21 16,21-21-16,-21-1 0,1 22 15,-1-21-15,0 21 0,0 0 0,0-21 16,0 21-16,1 0 0,-1-21 16,0 21-16,0 0 0,0-21 0,0 21 15,1 0-15,-1-21 0,0-1 16,0 22-16,0-21 0,0 21 16,-21-21-16,22 21 0,-1-21 15,0 21-15,0-21 0,0 21 16,-21-21-16,21 21 0,1 0 0,-1-22 15,0 22-15,0-21 16,0 0-16,-21 0 16,21 21-16,-21-21 15,22 21-15,-44 0 125,1 0-109,0 0 0,0 0 15,0 0 0,0 0 16,-1 21-47,22 0 16,-21-21-16,21 21 0,-21-21 15,0 21-15,21 1 16,-21-22-16,0 21 0,-1-21 0,22 21 15,-21-21-15,0 0 16,21 21-16,-21-21 0,42 0 78,0-21-62,0 21-16,-21-21 0,22 0 15,-1 21-15,0-22 16,-21 44 47,-21-22-63,21 21 15,-21-21-15,-1 21 0,1-21 0,0 0 16,0 0-16,0 0 15,0 0-15,-1 0 0</inkml:trace>
  <inkml:trace contextRef="#ctx0" brushRef="#br0" timeOffset="25033.21">23347 14901 0,'0'22'94,"0"-1"-94,0 0 0,0 0 15,0 0-15,0 0 16,0 1-16,0 20 0,0-21 0,0 0 15,0 0-15,0 1 0,0 20 16,0-21-16,0 0 0,0 0 0,0 1 16,0-1-16,0 0 0,0 0 15,0 0-15,0 0 0,0 1 16,0-1-16,0 0 16,21-21 62,-21-21-78,21 21 0,0 0 0,-21-21 15,21 21-15,1-22 0,-1 22 16,0-21-16,0 21 0,0-21 0,0 0 16,22 0-16,-22 0 15,21-1-15,-21 1 0,22 0 0,-1 0 0,0 0 16,1-22-16,-22 22 15,21 0-15,1-21 0,-1 21 0,0-1 16,-21 1-16,22 21 0,-1-21 16,-21 0-16,22 0 0,-22 0 0,21 21 15,-21-22-15,22 1 0,-22 21 16,0-21-16,21 0 0,-21 21 0,1-21 16,20 21-16,-21-21 0,21-1 15,-20 22-15,-1-21 0,21 0 0,-21 21 16,0-21-16,1 0 0,20 21 15,-21-21-15,0-1 0,0 1 16,1 21-16,-1-21 0,0 0 16,0 0-16,0 21 0,-21-21 15,21 21-15,1-22 16,-1 1-16,0 0 16,0 21-1,-21-21 1,0 42 46,-21-21-15,21 21-47,-21-21 16,0 0-16,21 21 0,-22 1 15,1-22-15,0 0 16,0 21-16,0 0 0</inkml:trace>
  <inkml:trace contextRef="#ctx0" brushRef="#br0" timeOffset="27519.76">23601 17759 0,'0'0'0,"0"-21"15,-21 21-15,21-21 16,-22 21-16,22-22 16,-21 22-16,21-21 15,0 0-15,0 0 16,0 0-1,-21 21-15,21-21 16,0-1 0,0 44 46,0-1-62,0 0 16,0 21-16,0-21 0,21 1 15,-21 20-15,0-21 0,0 21 0,21-20 16,-21 20-16,0-21 0,0 21 16,22-20-16,-22-1 0,21 0 15,-21 0-15,0 0 0,0 0 16,21-21-16,-21 22 0,0-1 16,21 0-16,-21 0 15,0 0-15,0 0 16,21-21 93,0 0-78,1 0-15,-1 0-16,0 0 16,0-21-16,21 21 0,-20-21 0,-1 0 15,0 21-15,0-21 0,21 0 16,-20-1-16,-1 1 0,21 21 16,-21-21-16,0 0 0,1 0 0,20 0 15,-21-1-15,0 1 16,22 0-16,-22 0 0,21-21 0,-21 20 15,22 1-15,-22 0 0,21 0 16,0 0-16,1 0 0,-1-22 0,0 22 16,1 0-16,-1 21 0,-21-21 15,22 0-15,-1-1 0,0 1 16,1 0-16,-1 21 0,-21-21 0,21 0 16,1 0-16,-22 21 0,21-22 15,-21 22-15,22-21 0,-22 21 0,0 0 16,0-21-16,0 21 0,1 0 15,-1 0-15,-21-21 0,21 21 16,0 0-16,-21-21 0,21 21 16,-21-21-16,21 21 47,-42 0 78,0 0-110,0 0 1,0 0-16,0 0 15,-1 0-15,1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15:1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741 0,'0'0'0,"0"-21"94,-21 21-78,0 0-16,0 0 0,0-21 15,-1 21-15,-20 0 0,21 0 16,-21 0-16,20 0 0,-20 0 0,0 0 0,21 0 16,-1 0-16,-20 0 15,21 0-15,0 21 0,0 0 0,-1 0 16,-20 0-16,21 0 0,0 22 15,0-22-15,-1 21 0,1-21 0,0 22 16,0-1-16,0 0 0,21-20 16,0 20-16,0-21 0,0 21 0,0-20 15,0-1-15,0 0 0,0 0 16,0 0-16,21 0 0,0 1 0,0-22 16,0 21-16,1-21 15,-1 0-15,0 21 0,0-21 0,0 0 0,0 0 16,1 0-16,20 0 15,-21 0-15,0-21 0,22 21 0,-22-21 16,21-1-16,-21 1 0,0 0 16,22 0-16,-22-21 0,0-1 0,0 1 15,0 0-15,1-1 0,-1 1 16,-21-22-16,0 1 0,21 21 0,-21-1 16,0-20-16,0 20 0,0 1 15,0 0-15,0-1 0,0 22 16,0-21-16,0 0 0,0 20 0,0-20 15,0 21-15,0-21 0,0 20 16,0 1-16,0 0 0,0 0 0,0 0 16,-21 42 15,21 0-31,-21 0 16,21 22-16,0-22 0,0 21 0,0 0 15,0 1-15,-22-1 0,22 0 16,0 22-16,0-22 0,0 1 0,0-1 15,0 0-15,0 1 0,0-1 16,0 0-16,0 1 0,0-22 0,0 21 16,0 0-16,0-20 0,22 20 15,-22-21-15,21 0 0,0 0 16,-21 1-16,21-1 0,0-21 0,0 21 16,1-21-16,-1 0 0,0 0 15,0 0-15,0 0 0,0 0 16,1-21-16,20 0 0,-21-1 0,0 22 15,0-21-15,22-21 0,-22 21 16,0 0-16,0-1 0,-21-20 0,21 21 16,-21 0-16,22 0 0,-22-22 15,21 22-15,-21 0 0,0 0 16,0 42 15,0 0-15,0 0-16,0 0 15,0 1-15,-21-1 0,21 0 16,0 0-16,0 21 0,0-20 16,0-1-16,0 0 0,0 0 0,0 0 15,0 0-15,0 1 16,21-1-16,0-21 0,0 0 0,0 21 16,0-21-16,1 0 0,-1 0 15,0 0-15,0 0 0,0 0 0,22-21 16,-22 0-16,0-1 0,21 1 15,-21 21-15,1-21 0,-1 0 16,0-21-16,0 20 0,-21 1 16,21 0-16,-21 0 0,21 0 0,-21 0 0,0-1 15,0 1-15,0 0 16,0 0-16,22 21 0,-22-21 16,0 42 30,-22 0-46,22 0 0,0 0 0,0 1 16,0 20-16,0-21 0,0 21 16,0 1-16,0-1 0,0 0 0,0 1 15,0-1-15,0 0 16,0 22-16,0-22 0,0 22 0,0-22 16,0 22-16,0-1 0,0 1 0,0-1 15,0 22-15,22-22 0,-22 1 16,0-1-16,0 1 0,0-1 0,0 1 15,0-1-15,0 1 0,-22-1 16,1 1-16,0-1 0,21-20 0,-21-1 16,0 0-16,0 1 0,-1-22 0,1 21 15,0-21-15,0 0 0,0 1 16,-22-22-16,22 21 0,0-21 0,0 0 16,0 0-16,-22 0 0,22 0 15,-21-21-15,21-1 0,-22-20 16,1 21-16,0-43 0,-1 22 0,1-21 15,21-1-15,-21-21 0,-1 22 16,22-1-16,0-20 0,0 20 0,21 1 16,0-22-16,0 22 0,0-1 15,0 1-15,0 20 0,21-20 0,0 20 16,21-20-16,-20 21 0,-1-1 16,0 22-16,21-21 0,-21-1 0,22 22 15,-22 0-15,21-21 0,-21 21 16,22-1-16,-22 1 0,0 21 0,21-21 15,1 0-15</inkml:trace>
  <inkml:trace contextRef="#ctx0" brushRef="#br0" timeOffset="6555.44">7874 931 0,'0'-21'16,"0"0"-16,21 21 16,-21-21 15,0 42 31,0 0-46,0 0-16,0 1 0,0-1 16,-21 0-16,21 0 0,-21 21 0,21-20 15,-21-1-15,21 0 0,0 0 16,0 21-16,0-20 0,0-1 16,0 0-16,0 0 0,0 0 15,0 0 1,0-42 31,0 0-47,0 0 0,0 0 15,21 0-15,0-1 0,-21 1 16,21 0-16,-21-21 0,21 21 16,0-1-16,1 1 0,-1 0 0,0 0 15,0 0-15,0 0 0,0-1 16,1 1-16,-1 21 0,0 0 0,0-21 15,0 21-15,0 0 0,1 0 16,-1 0-16,0 21 0,-21 0 0,21 1 16,0-1-16,-21 21 0,0-21 15,0 0-15,21 22 0,-21-22 0,0 21 16,22-21-16,-22 1 0,0-1 16,0 0-16,0 0 0,21-21 0,-21 21 15,21-21-15,0 0 16,0 0-1,0 0 1,-21-21-16,22 21 0,-22-21 16,21 0-16,0-22 0,-21 22 15,21 0-15,0-21 0,0-1 0,1 22 16,-1-21-16,21 0 0,-21 20 16,0 1-16,22-21 0,-1 42 15,-21-21-15,22 21 0,-22 0 0,0 0 16,21 0-16,-21 21 0,1-21 15,-1 21-15,0 0 0,0 0 0,0 22 16,-21-22-16,0 0 16,0 0-16,0 0 0,21 1 0,-21-1 15,0 0-15,0 0 0,0 0 16,0 0-16,22-21 16,-22-21 15,0 0-31,0 0 15,0 0-15,0 0 0,0-1 0,0 1 16,-22 0-16,22 0 0,-21 0 16,0 0-16,0-1 0,0 1 0,0 0 15,21 0-15,-22 21 16,1 0-16,0 0 0,0 0 0,0 0 16,0 0-16,-1 0 0,1 21 15,0 21-15,0-20 0,0-1 0,0 21 16,-1-21-16,1 22 0,21-1 15,0-21-15,-21 21 0,21-20 0,0 20 16,0-21-16,0 0 0,0 0 16,0 1-16,0-1 0,0 0 0,21-21 15,-21 21-15,21-21 0,1 0 16,-1 0-16,0 0 0,0 0 0,0 0 16,0 0-16,1 0 0,-1 0 15,0 0-15,0-21 0,0 0 16,0 21-16,1-21 0,-1-1 0,0 1 15,-21-21-15,21 21 0,0 0 16,-21-22-16,21 22 0,-21 0 0,0 0 16,0-22-16,0 22 15,0 0-15,0 0 16,0 42 0,0 0-1,0 0-15,0 1 0,0-1 16,0 0-16,0 0 0,0 21 15,0-20-15,0-1 0,0 0 16,0 0-16,0 0 0,0 0 0,0 1 16,22-1-16,-1-21 0,0 21 15,0-21-15,0 0 0,0 0 0,22 0 16,-22 0-16,21 0 0,-21 0 16,22 0-16,-22 0 0,21-21 0,-21 21 15,22-21-15,-22-1 0,0 1 16,0 0-16,0 0 0,1 0 0,-1-22 15,-21 22-15,0-21 0,21 21 16,-21-22-16,0 22 0,21 0 0,-21-21 16,0 21-16,0-1 15,-21 44 17,21-1-17,-21 0-15,21 0 0,0 21 16,0-20-16,-21-1 0,21 21 0,-22-21 15,22 0-15,0 1 0,0-1 16,0 21-16,0-21 0,-21 0 0,21 1 16,0-1-16,0 0 15,-21-21-15,21 21 16,0-42 15,21 0-15,-21 0-16,21-1 0,1 1 15,-22 0-15,21-21 0,0 21 0,-21-1 16,21-20-16,0 21 0,0-21 16,-21 20-16,22 1 0,-1 0 0,0 0 15,0 21-15,0 0 0,0 0 16,1 0-16,-1 0 0,0 0 16,-21 21-16,0 0 15,0 0-15,0 1 0,21 20 0,-21-21 16,0 0-16,0 0 0,21 1 15,-21-1-15,0 0 0,0 0 16,0 0-16,0 0 16,0 1-16,21-22 0,-21 21 15,22-21-15,-1 0 16,0 0-16,0 0 0,0 0 16,0-21-16,1-1 15,-1 1-15,0 0 0,0 0 0,0 0 16,0 0-16,1-22 0,-1 22 0,0-21 15,0 21-15,0-1 0,0 1 16,1 0-16,-22 0 0,21 21 16,-21-21-16,21 21 0,-21 21 31,0 0-31,0 0 16,0 0-16,0 1 0,0-1 0,0 0 15,0 0-15,0 0 0,0 0 16,0 22-16,0-22 0,0 0 0,0 0 15,0 0-15,21-21 0,-21 22 16,21-1-16,-21 0 0,21-21 16,1 0-16,-1 0 15,0 0-15,0 0 16,0 0-16,0 0 0,1-21 16,-1 21-16,0-21 0,-21-1 0,21 1 15,0 0-15,0 0 0,1 0 16,-1-22-16,0 22 0,-21 0 15,21-21-15,0 21 0,0-1 0,-21 1 16,0 0-16,22 21 0,-22-21 16,21 21-16,-21 21 15,0 0 1,0 0-16,0 1 0,0 20 16,-21-21-16,21 0 0,-22 0 15,22 1-15,0-1 0,0 21 0,0-21 16,0 0-16,0 1 15,0-1-15,0 0 0,22-21 16,-1 0-16,0 0 16,0 0-16,0 0 15,0 0-15,1 0 0,20 0 0,-21 0 16,0-21-16,0 0 0,22-1 16,-22 1-16,0 0 0,0 0 0,22-21 15,-22 20-15,0 1 0,0-21 16,0 21-16,0 0 0,1-1 0,-1 22 15,0-21-15,0 21 16,0 0 15,0 0-15,-21 21-16,0 1 16,22-22 30,-22-22-30,0 1 0,0 0-16,0 0 15,0 0-15,-22 21 32,22 21-17,-21-21-15,0 21 16,0 0-16,21 0 0,-21 1 15,0-1-15,21 21 0,-22-21 0,1 0 16,21 22-16,0-22 0,0 0 16,0 0-16,0 0 0,0 1 0,0-1 15,0 0-15,0 0 0,21-21 0,-21 21 16,22-21-16,-1 0 0,21 0 16,-21 0-16,0 0 0,1 0 0,-1 0 15,21 0-15,-21 0 0,0-21 16,1 21-16,-1-21 0,0 0 0,0 21 15,0-21-15,0-1 0,1 1 16,-22 0-16,21 0 0,0 0 0,-21 0 16,0-1-16,0-20 0,0 21 15,0 0-15,0 0 0,0-22 16</inkml:trace>
  <inkml:trace contextRef="#ctx0" brushRef="#br0" timeOffset="6907.01">11112 656 0,'0'0'0,"-21"0"0,-63 21 16,84 1-16,-22-22 15,22 21-15,22-21 31,-1 0-31,0 0 0,0 0 16,0 0-16,-21-21 16,0-1-16,0 1 15,0 0 1,-21 21-16,0 0 0,0-21 16,0 21-16,-1 0 15,1 21-15,21 0 16,-21 0-16,21 1 15,0-1 1,21-21-16,0 0 16,1 0-16,-1 0 0</inkml:trace>
  <inkml:trace contextRef="#ctx0" brushRef="#br0" timeOffset="9983.24">13102 1058 0,'0'0'0,"0"-21"15,0-42 1,0 20-16,0 22 0,0 0 15,0 0-15,0 0 0,0 0 0,0-1 16,0 1-16,-21 21 31,0 0-31,0 0 0,-1 21 16,1-21-16,0 43 0,0-22 0,0 0 16,0 21-16,-1 1 0,1-1 15,0 0-15,0 1 0,0-1 16,0 0-16,-1 1 0,22-1 15,0 0-15,0 1 0,0-22 0,0 0 16,0 21-16,0-20 0,22-1 16,-1-21-16,0 21 0,21-21 0,1 0 15,-22 0-15,42 0 0,-20 0 0,-1 0 16,0-21-16,1 0 0,20 21 16,-21-22-16,1-20 0,-1 21 0,0 0 15,1-22-15,-1 1 0,-21 0 16,0-1-16,1-20 0,-1 21 0,0-22 15,-21 1-15,0-1 0,0 22 16,0-22-16,0 22 0,0 21 16,0-22-16,0 22 0,0 0 15,0 0-15,0 42 32,0 21-32,0-20 0,0 20 0,0 0 15,0 1-15,0-1 0,-21 21 16,21-20-16,0 20 0,0-20 0,-21 20 15,-1-21-15,22 1 0,-21-1 16,21-21-16,0 22 0,0-22 0,-21 0 16,21 0-16,0 0 0,0 0 0,0 1 15,0-44 17,21 1-17,0 0-15,-21 0 0,22 0 0,-1 0 16,-21-1-16,21 1 0,0 0 15,0 0-15,-21 0 0,21 0 0,1-1 16,-1 22-16,0 0 16,0 0-16,0 22 0,-21-1 15,21-21-15,1 21 0,-22 0 16,0 0-16,21 0 0,0 1 0,-21-1 16,21 0-16,0 0 0,-21 0 0,21 0 15,1-21-15,-1 22 0,-21-1 16,21-21-16,0 0 0,0 0 15,0 0-15,1 0 0,-1 0 16,0 0-16,0 0 0,0-21 0,0 21 16,1-22-16,-1 1 0,0 0 0,0 0 15,21 0-15,-20 0 0,-1-22 16,0 22-16,21-21 0,-21-1 0,1 22 16,20-21-16,-21 21 0,21 0 15,-20-1-15,-1 22 0,0 0 0,0 0 16,0 0-16,0 0 0,1 0 15,-22 22-15,0-1 16,21 0-16,-21 0 0,0 0 16,0 0-16,0 1 0,0-1 15,0 0-15,0 0 16,0 0-16,0-42 47,0 0-32,0 0-15,0 0 16,0-1-16,0 1 0,-21 0 16,21 0-16,-22 21 0,22-21 15,0 0-15,-21 21 0,0 0 16,0 0 0,0 0-16,0 0 0,-1 0 0,1 21 15,0 0-15,0-21 16,0 21-16,0 0 0,-1 0 0,1 1 15,21 20-15,-21-21 0,0 0 16,0 0-16,21 22 0,0-22 0,0 0 16,0 0-16,0 0 0,0 1 0,0-1 15,0 0-15,0 0 16,21 0-16,0-21 16,0 0-16,0 0 0,1 0 15,-1 0-15,21 0 0,-21-21 0,0 21 16,1-21-16,20 0 0,-21 21 15,0-21-15,0-1 0,1 1 16,-1-21-16,0 21 0,0 0 0,0-1 16,-21-20-16,0 21 0,21 0 15,-21 0-15,22-1 0,-22 1 16,0 42 15,0 1-15,0-1-16,0 0 0,0 0 0,0 0 15,0 0-15,0 1 0,0-1 16,0 0-16,0 0 0,0 0 16,0 0-16,21-21 0,-21 22 15,21-1-15,0-21 0,0 0 0,0 0 16,1 0-16,20 0 0,-21 0 16,0 0-16,22 0 0,-22 0 15,0-21-15,21-1 0,-21 22 0,1-21 16,20 0-16,-21 0 0,0 0 15,-21-22-15,21 22 0,-21 0 0,22-21 16,-22 21-16,21-1 0,-21 1 16,0 0-16,0 0 0,0 42 47,0 0-47,0 0 0,-21 22 15,21-22-15,-22 0 0,22 0 16,0 0-16,0 1 0,-21-1 0,21 21 15,-21-42-15,21 21 0,0 0 16,0 1-16,0-1 0,-21-21 31,21-21 1,21-1-32,0 1 15,0 0-15,-21-21 0,22 21 0,-1-1 16,0 1-16,0 0 15,0-21-15,0 21 0,1 21 0,-1-22 16,0 1-16,0 21 0,0 0 0,0 0 16,1 0-16,-1 0 0,-21 21 15,21 1-15,0-1 0,-21 0 16,0 0-16,21 0 0,0 0 16,-21 1-16,0-1 0,22 0 0,-1 0 15,0 0-15,0 0 16,0-21-16,0 0 15,1 0 1,-1 0-16,0 0 16,0-21-16,0 21 15,-21-21-15,0 0 0,21 0 16,1 0-16,-1-1 0,0 1 0,0-21 16,0 21-16,0-22 0,1 1 15,20 21-15,-21-21 0,21 20 0,-20 1 16,20 21-16,-21-21 0,0 21 15,0 0-15,1 0 0,20 0 0,-21 0 16,0 21-16,0 0 16,-21 1-16,0-1 0,0 0 15,0 0-15,0 0 0,0 0 16,0 1-16,0-1 16,0 0-16,0 0 0,0 0 15,0-42 32,0 0-47,0 0 16,0 0-16,0-1 15,0 1-15,0 0 0,0 0 0,0 0 16,-21 0-16,21-1 0,-21 1 16,0 21-16,0-21 0,0 21 15,-1 0-15,1 0 16,0 21-16,0-21 0,0 21 15,0 1-15,-1-1 0,1 0 0,0 0 16,0 0-16,0 22 0,0-22 16,-1 0-16,1 0 0,0 21 0,0-20 15,21-1-15,0 0 0,0 0 16,0 0-16,0 0 0,0 1 16,21-22-16,0 0 15,0 0-15,1 0 16,20 0-16,-21 0 0,0-22 0,0 22 15,1-21-15,-1 0 0,0 21 16,0-21-16,0 0 0,-21 0 16,21-1-16,1 1 0,-22 0 15,21 0-15,-21 0 0,0 0 0,21-1 16,-21 1-16,21 0 0,-21 0 16,0 42 30,0 0-30,0 0-16,0 1 0,0-1 16,0 0-16,0 0 0,0 21 15,0-20-15,0 20 0,0-21 0,0 21 16,0-20-16,0 20 0,0 0 16,0-21-16,0 22 0,0-1 0,0 0 15,-21 1-15,21-1 0,0 22 16,-21-22-16,21 0 0,-21 1 0,21-1 15,0 0-15,-22 22 0,1-22 0,0 0 16,21 1-16,-21-1 0,0 22 16,21-22-16,-21-21 0,21 21 0,-22 1 15,1-22-15,21 0 0,0 0 16,-21 0-16,0-21 0,21-21 31,0 0-31,0-21 16,0 21-16,0-22 0,0 1 0,0-22 15,21 22-15,0-21 0,0-1 16,1 1-16,20-1 0,-21-21 16,0 1-16,0 20 0,1 1 0,20-1 15,-21 1-15,0-1 0,0 22 0,1 0 16,-1 20-16,0-20 0,0 21 16,0-21-16,-21 20 0,0 1 0,21 0 15,-21-21-15,0 21 0,0-1 16,0 1-16</inkml:trace>
  <inkml:trace contextRef="#ctx0" brushRef="#br0" timeOffset="11967.1">16785 1164 0,'0'21'16,"21"-21"15,0 0-31,1-21 16,-1 21-16,-21-21 0,21 0 16,0 21-16,0-21 0,-21 0 15,21-1-15,-21 1 0,22 21 0,-22-21 16,0 0-16,0 0 15,-22 21 17,1 0-32,0 0 0,0 21 15,0 0-15,0 0 0,-1 0 16,1 22-16,0-22 0,21 0 16,-21 0-16,21 22 0,0-22 0,0 0 15,0 0-15,0 0 0,0 0 16,21 1-16,0-1 0,0-21 0,1 21 15,20-21-15,-21 0 16,21 0-16,-20 0 0,20 0 0,0 0 0,-21 0 16,22-21-16,-1 0 15,-21 21-15,22-22 0,-1 1 0,-21 0 16,0 0-16,22 21 0,-22-21 0,0-22 16,-21 22-16,21 0 0,-21 0 15,21 0-15,-21 0 0,0-1 0,0 1 16,0 0-16,0 42 31,-21 0-15,21 1-16,-21-1 0,21 0 0,0 0 15,0 21-15,0-20 16,0-1-16,0 0 0,0 0 0,0 0 16,0 0-16,21-21 0,-21 22 15,21-22-15,0 0 0,22 0 0,-22 0 16,0 0-16,21 0 0,-20 0 15,20 0-15,-21 0 0,21 0 0,-20-22 16,20 1-16,-21 21 0,0-21 0,0 0 16,1 0-16,-1 0 0,-21-1 15,0-20-15,0 21 0,0 0 0,0 0 16,0-1-16,0 1 0,0 0 16,0 0-16,0 42 31,0 0-31,-21 0 0,21 1 15,-22-1-15,22 0 0,0 0 16,0 0-16,-21 0 0,21 1 0,-21 20 16,21-21-16,-21 0 0,0 0 15,21 1-15,0-1 0,0-42 63,21 21-63,-21-22 15,21 1-15,0 0 0,-21 0 0,21 0 16,1 0-16,-1-1 16,0-20-16,0 21 0,0 0 0,0 0 15,1 21-15,-22-22 0,21 22 16,0 0-16,0 0 16,-21 22-16,0-1 15,0 0-15,0 0 0,0 0 16,0 0-16,0 1 0,0-1 15,0 0-15,0 21 0,21-42 0,-21 21 16,21 1-16,-21-1 0,22 0 16,-1-21-16,-21 21 0,21-21 0,0 0 15,0 21-15,22-21 0,-22 0 16,0 0-16,21 0 0,-21 0 16,22 0-16,-1 0 0,-21-21 0,22 21 15,-1-21-15,0 21 0,-21-21 16,22 0-16,-22-1 0,21 1 0,-21-21 15,1 21-15,-1 0 0,0-22 16,0 22-16,0 0 0,-21-21 0,0 20 16,0 1-16,0 0 15,0 0-15,-21 21 16,0 0-16,0 0 0,0 0 16,-1 21-16,1-21 0,0 21 0,0 0 15,0 1-15,0-1 0,-1 0 16,-20 0-16,21 21 0,0-20 15,0-1-15,21 0 0,-22 0 0,1 0 16,21 0-16,0 1 16,0-1-16,21-21 15,1 0-15,-1 0 0,0 0 16,21 0-16,-21 0 0,22 0 0,-1-21 16,-21-1-16,0 22 0,22-21 15,-22 0-15,0 0 0,0 0 0,0 21 16,1-21-16,-1-1 0,-21 1 15,0 0-15,21 0 0,-21 0 32,0 42 15,0 0-47,0 0 0,-21 0 15,21 1-15,0-1 0,-21 0 16,-1 21-16,1-21 0,21 1 0,-21 20 15,0-21-15,0 21 0,0 1 16,21-1-16,-22 0 0,1 1 0,0-1 16,21 0-16,0 22 0,-21-22 0,0 1 15,21 20-15,0-21 16,-21 1-16,21-1 0,0 0 0,0 1 16,0-1-16,0 0 0,0 1 15,0-1-15,0 0 0,0 1 0,0-1 16,0 0-16,-22 1 0,22-1 0,-21 0 15,21 1-15,-21-1 0,21-21 16,-21 22-16,0-22 0,0 0 0,21 0 16,-22 0-16,1 0 0,21 1 0,-21-22 15,0 0 1,21-22-16,0 1 0,0-21 16,0 21-16,0-22 0,0 1 0,0-21 15,21-1-15,0 22 16,0-22-16,22 1 0,-22-1 0,21 1 15,-21-1-15,22 1 0,-22 20 0,21-20 16,-21 21-16,22-1 0,-22 1 16,0 0-16,0-1 0,0 1 0,-21 21 15,0-22-15,0 22 0,0-21 16,0 21-16,0-22 0,0 22 0,0-21 16,-21 0-16,0 20 0,0 1 15,0-21-15</inkml:trace>
  <inkml:trace contextRef="#ctx0" brushRef="#br0" timeOffset="12239.89">17611 720 0,'0'0'0,"0"-21"16,-22-1-16,22 1 16,22 21 62</inkml:trace>
  <inkml:trace contextRef="#ctx0" brushRef="#br0" timeOffset="15103.18">20193 931 0,'0'0'0,"-21"0"0,0 0 15,-1 0-15,22 22 16,-21-22-16,42 0 62,1 0-62,-1-22 0,0 1 16,0 21-16,21-21 0,-20 0 16,-1 0-16,21 0 0,-21-1 15,0 1-15,1 0 0,-1 0 0,-21 0 16,0-22-16,0 22 0,0 0 15,0 0-15,0 0 0,-21 0 0,-1-1 16,1 1-16,0 0 0,0 21 16,-21 0-16,20 0 0,-20 0 0,0 0 15,21 21-15,-22 0 0,22 1 16,-21-1-16,-1 21 0,22-21 0,0 22 16,0-1-16,0 0 0,21 1 15,0-1-15,0-21 0,0 21 16,0-20-16,21 20 0,0-21 15,21 0-15,-20 0 0,20-21 0,0 22 16,1-22-16,-22 0 0,21 0 16,-21 21-16,0-21 0,1 0 0,-1 0 15,0 0-15,-42 21 32,0 0-32,-1-21 15,1 21-15,0-21 0,0 21 0,0 1 16,0-1-16,-1 0 0,1 0 15,0 21-15,0-20 0,0-1 0,21 0 16,0 21-16,0-21 16,0 1-16,0-1 0,0 0 0,0 0 15,21 0-15,0-21 16,0 0-16,0 0 0,1 0 0,-1 0 16,21 0-16,-21 0 0,22 0 15,-1 0-15,0-21 0,1 0 0,-1 0 16,0 0-16,1-1 0,-1 1 15,0-21-15,1 0 0,-1 20 0,-21-41 16,21 21-16,1-22 0,-22 22 16,0-22-16,0 1 0,0-1 0,1 1 15,-1-1-15,-21 22 0,21-22 16,-21 22-16,0 0 0,0 21 16,0-22-16,0 22 0,0 0 15,0 0-15,-21 42 31,21 0-31,-21 0 0,21 22 0,-22-1 16,22 0-16,0 1 0,-21-1 16,21 21-16,-21 1 0,21-22 0,-21 22 15,21-1-15,0-20 0,0-1 16,0 21-16,0-20 0,0-1 0,0-21 16,21 22-16,0-22 0,0 0 15,1 21-15,-1-21 0,0-21 0,0 22 16,0-22-16,0 0 0,1 0 15,-1 0-15,0 0 0,21 0 16,-21 0-16,1 0 0,-1 0 0,21-22 16,-21 22-16,0-21 0,1 0 15,20 0-15,-21 0 0,0 0 0,0-22 16,1 22-16,-1 0 0,-21-21 16,0 20-16,0-20 0,0 21 0,0 0 15,0 0-15,0-1 0,0 1 16,-21 21-1,-1 0-15,1 21 16,21 1-16,-21-1 0,21 0 16,-21 0-16,21 21 0,0-20 15,0-1-15,-21 0 0,21 21 0,0-21 16,0 1-16,0-1 0,0 0 16,21 0-16,0 0 15,0-21-15,0 0 0,22 0 0,-22 0 16,21 0-16,1 0 0,-22 0 15,21 0-15,0 0 0,1-21 0,-22 0 16,21 0-16,1 0 0,-22-1 16,21 1-16,-21 0 0,0 0 0,1-21 15,-1 20-15,-21 1 0,0 0 16,0 0-16,0 0 0,0 0 16,0-1-1,0 44 1,-21-1-1,21 0-15,-22 0 0,22 0 0,0 0 16,0 1-16,0 20 0,-21-21 16,21 0-16,0 0 0,-21 1 0,21 20 15,0-21-15,0 0 16,0 0-16,0 1 0,0-1 16,0-42 30,0-1-46,0 1 16,0 0-16,0 0 0,0 0 0,21 0 16,0-1-16,1-20 0,-22 21 15,21-21-15,0 20 0,0-20 0,-21 21 16,21 0-16,0 0 0,1-1 16,-1 1-16,0 21 0,0 0 15,0 0-15,-21 21 16,0 1-16,21-1 0,-21 0 0,22 0 15,-22 21-15,21-20 0,-21-1 16,0 0-16,0 0 0,0 0 16,0 0-16,0 1 0,0-1 15,0 0-15,0 0 0,21-21 0,-21 21 16,0 0-16,0-42 47,0 0-32,21 0-15,0 0 0,-21 0 0,21-1 16,1 1-16,-1 0 0,0-21 16,-21 21-16,42-1 0,-21-20 0,1 21 15,-1 0-15,0 0 16,0-1-16,0 22 0,0 0 0,1 0 0,-1 0 16,0 0-1,-21 22-15,0-1 16,0 0-16,0 21 0,0-21 15,0 1-15,0-1 0,0 0 0,0 21 16,0-21-16,0 1 0,0-1 16,0 0-16,0 0 0,0 0 0,0 0 15,21 1-15,0-22 16,0 21-16,1-21 0,-1 0 16,21 0-16,-21 0 0,0 0 15,22 0-15,-22 0 0,21-21 16,-21 21-16,22-22 0,-22 1 0,21 21 15,-21-21-15,1 0 0,-1 0 16,0 0-16,0-1 0,-21 1 0,0 0 16,0-21-16,0 21 0,0-1 15,0 1-15,0 0 0,0 0 16,-21 21-16,0 0 16,0 0-16,-1 0 0,22 21 0,-21-21 15,0 21-15,0 0 0,21 1 16,-21-1-16,21 21 0,0-21 0,0 0 15,0 1-15,0-1 16,0 0-16,0 0 0,0 0 0,21 0 0,0-21 16,0 22-16,-21-1 15,21-21-15,1 0 0,-1 0 0,21 0 16,-21 0-16,0 0 0,1 0 16,-1 0-16,21-21 0,-21-1 0,0 22 15,1-21-15,-1 0 0,0 0 0,0 21 16,-21-21-16,0 0 0,21-1 15,-21 1-15,0-21 0,0 21 0,0 0 16,0-1-16,0 1 0,0 0 16,0 42 15,0 0-31,0 1 0,0-1 16,0 0-16,-21 0 0,21 0 15,0 0-15,0 1 0,0-1 0,0 0 16,-21 0-16,21 0 0,0 0 15,0 1-15,0-1 16,-21-21-16,21 21 16,0-42 15,0 0-15,21 21-16,-21-22 0,21 1 15,-21 0-15,21 0 0,0 0 16,1 0-16,-22-22 0,21 22 0,0-21 15,21 21-15,-21-22 0,22 22 16,-22-21-16,21 21 0,-21-1 0,1 22 16,20-21-16,-21 21 0,0 0 15,0 0-15,1 0 0,-1 21 0,-21 1 16,21-1-16,-21 0 0,0 21 16,0-21-16,0 1 0,0 20 0,0-21 15,0 0-15,-21 22 0,21-22 16,-21 0-16,21 0 0,0 0 0,0 0 15,0 1-15,0-1 16,-22-21-16,22 21 0,0 0 31,0-42 1,0 0-17,22 0-15,-1-1 0,0 1 16</inkml:trace>
  <inkml:trace contextRef="#ctx0" brushRef="#br0" timeOffset="15443.98">24342 593 0,'0'-21'0,"0"-1"16,0 44-1,0-1 1,0 0-16,-22 21 0,22-21 16,-21 22-16,21 20 0,0-20 0,-21-1 15,21 21-15,-21-20 0,0-1 16,21 0-16,0 1 0,0-1 0,-21 0 16,21-20-16,-22 20 0,22-21 15,-21 0-15,21 0 0,0 1 16,0-1-16,0 0 0,0 0 15,-21-21-15,21 21 16,0-42 15,21 21-31,0-21 16,-21 0-16,43 21 0</inkml:trace>
  <inkml:trace contextRef="#ctx0" brushRef="#br0" timeOffset="15952.1">24659 1058 0,'0'0'0,"42"-42"16,-42 21-16,0 0 15,0 0 1,-21 21-16,0 0 16,0 0-16,0 0 0,0 21 15,-1 0-15,1 0 0,0 0 0,0 0 16,0 1-16,0-1 0,-1 0 15,1 0-15,21 0 0,0 0 16,0 1-16,0-1 16,21-21-1,1 0 1,-1 0-16,0 0 0,0 0 0,0 0 16,22 0-16,-22 0 0,0 0 15,0 0-15,0 0 0,0 0 0,1 0 16,-1 0-1,-21 21-15,0 0 16,0 0-16,-21-21 16,-1 21-16,1-21 0,0 22 0,0-22 15,0 21-15,0-21 0,-1 0 0,1 21 16,0-21-16,0 21 16,0-21-16,0 0 15,-1 0 1,1 0-16,0 0 15,0 0 1,0 0 0,21-21-1,0 0 1,0 0-16,0-1 16</inkml:trace>
  <inkml:trace contextRef="#ctx0" brushRef="#br0" timeOffset="16298.94">24172 720 0,'0'0'0,"-21"0"16,0-21-16,42 21 46,0-22-46,22 22 0,-22 0 16,0 0-16,21 0 0,1 0 0,-1-21 16,0 21-16,1 0 0,-1 0 15,0 0-15,1-21 0,-1 21 16,0 0-16,1 0 0,-1 0 0,-21 0 16,21 0-16,-20 0 0,-1 0 15,0 0-15,0 0 16</inkml:trace>
  <inkml:trace contextRef="#ctx0" brushRef="#br0" timeOffset="18099.36">6731 1778 0,'0'0'0,"-42"0"0,-1 0 16,1 0-16,21 0 0,0 0 0,-1 0 15,1 0-15,0 0 0,0 0 0,0 0 16,0 0-16,21 21 47,21-21-47,0 0 15,0 21-15,21-21 0,-20 0 16,-1 0-16,21 22 0,0-22 0,1 0 16,-1 0-16,0 21 0,1-21 15,-1 0-15,22 0 0,-22 0 0,21 0 16,-20 21-16,20-21 0,1 0 15,-22 0-15,22 0 0,-1 0 0,22 0 16,-22 0-16,1 0 0,20 0 16,1 0-16,0 21 0,-1-21 0,1 0 15,-21 0-15,20 0 0,1 0 16,0 0-16,-1 21 0,1-21 16,0 0-16,-1 0 0,1 0 0,0 0 15,-1 0-15,22 0 0,-21 0 16,-1 0-16,1 0 0,0 0 0,-1 0 15,1 0-15,21 0 0,-21 0 16,20 0-16,1 0 0,0 0 0,-21 21 16,21-21-16,-1 0 0,1 0 15,0 0-15,0 0 0,0 22 0,0-22 16,21 0-16,-22 0 0,1 0 16,0 0-16,21 0 0,-21 21 0,0-21 15,21 0-15,0 0 0,-21 0 0,21 0 16,0 0-16,-22 0 15,22 0-15,0 0 0,0 0 0,22 0 16,-22 0-16,0 0 0,0 0 16,21 0-16,-21 0 0,21 0 0,-21 0 15,21 0-15,0 0 0,-21 0 16,21 0-16,1 0 0,-22 0 0,21 0 16,0 0-16,0 0 0,0 0 0,0 0 15,1 0-15,-22 0 0,21 0 16,0 0-16,0 0 0,0 0 0,0 0 15,1 0-15,-1 0 0,-21 0 16,21 0-16,0 0 0,0 0 0,0 0 16,-21 0-16,22 0 15,-1 0-15,-21 0 0,21 0 0,0 0 16,0 0-16,-21 0 0,0 0 16,21 0-16,-21 0 0,0 0 0,0 0 15,0-21-15,0 21 0,0 0 16,0 0-16,-21 0 0,21 0 0,-21 0 15,0 0-15,21 0 0,-21 0 16,0 0-16,-1 0 0,1 0 0,0 0 16,-21 0-16,21 0 0,-22 0 15,1 0-15,0 0 0,-1 0 0,22 0 16,-21 0-16,-1 0 0,1 0 0,0 0 16,-1 0-16,1-22 15,0 22-15,-22 0 0,22 0 0,-22 0 16,1 0-16,21 0 0,-22 0 15,1 0-15,20 0 0,-20-21 0,-1 21 16,22 0-16,-22 0 0,1 0 16,21-21-16,-22 21 0,1 0 0,-1 0 15,1 0-15,-1-21 0,1 21 16,-22 0-16,21 0 0,1 0 0,-1-21 16,1 21-16,-1 0 0,-20 0 15,-1 0-15,0 0 0,1 0 0,-1-21 16,-21 21-16,0 0 15,1 0-15,-1 0 16,0 0-16,0 0 16,0 0-1,0 0 32,1 0-47,-22-22 125</inkml:trace>
  <inkml:trace contextRef="#ctx0" brushRef="#br0" timeOffset="35774.69">2349 3069 0,'0'-21'0,"-21"21"31,21-21-31,0 0 32,0 42 46,0 0-63,0 0 1,0 0 0,0-42 62</inkml:trace>
  <inkml:trace contextRef="#ctx0" brushRef="#br0" timeOffset="36567.47">2349 3090 0,'0'0'0,"-21"0"32</inkml:trace>
  <inkml:trace contextRef="#ctx0" brushRef="#br0" timeOffset="37195.24">2371 3112 0,'-22'0'15,"44"0"79,-22-22-63,0 1-15,-22 0-16,1 21 16,0 0-16,0-21 15,0 21-15,0 0 16,-1-21-16,1 21 0,0 0 15,0 0-15,0 0 16,0 0-16,-1 0 0,22 21 16,-21-21-16,0 0 0,0 21 15,0-21 1,21 21-16,-21-21 0,-1 0 16,22 21-1,22-21 79,-1 0-94</inkml:trace>
  <inkml:trace contextRef="#ctx0" brushRef="#br0" timeOffset="37664.01">2117 3048 0,'-22'0'0,"1"0"16,0 0 0,21 21-1,0 0 16,21-21-15,0 0-16,1 0 16,-1 0-16,0 0 0,21 0 15,-21 0-15,22 0 0,-1 0 0,0 0 16,-20 0-16,20-21 0,0 21 16,-21-21-16,22 21 0,-22-21 15,0 21-15,0-21 0,0 21 0,1-21 16,-22-1-1,-22 22 17,1 0-17,21 22 63,0-1-46</inkml:trace>
  <inkml:trace contextRef="#ctx0" brushRef="#br0" timeOffset="38063.81">2455 3112 0,'-21'0'16,"21"-22"-1,0 44 48,0-1-63,0 0 15,0 0-15,0 0 0,0 22 0,0-1 16,0 0-16,0 1 0,0-1 16,0 0-16,-21 22 0,21-22 0,0 0 15,-21 1-15,21-1 0,-21 0 16,21 1-16,0-22 0,0 21 16,0-21-16,0 1 0,-22 20 0,22-21 15,0 0-15,0 0 16,0 1-16,0-1 0,0 0 0,0 0 15,0 0 1,0-42 0,-21 0-1,21 0-15,0 0 16,-21-1-16,21 1 0</inkml:trace>
  <inkml:trace contextRef="#ctx0" brushRef="#br0" timeOffset="38315.67">2032 3979 0,'0'0'0,"-21"0"0,21 22 15,0-1-15,21-21 16,21 0 0,-21 0-16,1 0 0,20 0 15,0 0-15,1 0 0,-1 0 16,0 0-16,1-21 0,-1 21 0,0-22 15,1 22-15,-1-21 0,0 21 16,-21-21-16,22 21 0,-22-21 0,0 21 16,0-21-16,0 21 0,-21-21 15,0-1-15,22 1 0,-22 0 16</inkml:trace>
  <inkml:trace contextRef="#ctx0" brushRef="#br0" timeOffset="40219.37">2857 3641 0,'0'21'31,"0"0"-15,0 0-16,0 0 0,0 1 15,-21-1-15,21 0 0,0 0 16,0 0-16,0 0 0,-21 1 0,21-1 15,0 0-15,-21 0 16,21 0-16,0 0 0,0 1 0,0-44 47,0 1-31,0 0-16,0 0 0,0 0 0,0 0 15,0-1-15,0 1 0,21-21 16,0 21-16,0 0 0,1-1 15,-1 1-15,0 0 0,0 0 0,0 21 16,0 0-16,1 0 0,-1 0 16,0 0-16,0 0 0,0 21 15,-21 0-15,0 0 16,0 1-16,0-1 0,0 0 0,0 0 16,21 0-16,-21 0 15,0 1-15,0-1 0,0 0 0,22 0 16,-22 0-16,21-21 0,-21 21 15,21-21-15,0 22 0,0-22 16,0 0-16,1 0 16,-1 0-16,-21-22 0,21 22 15,0-21-15,-21 0 0,21 0 16,0 0-16,1 0 0,-1-1 0,0 1 16,0-21-16,0 21 0,22-22 15,-22 22-15,21-21 0,0 21 16,1 0-16,-1-1 0,-21 1 0,22 21 15,-1 0-15,-21 0 0,0 0 16,0 0-16,1 0 0,-1 0 16,0 21-16,0 1 0,-21-1 0,0 0 15,0 0-15,0 0 16,0 0-16,0 1 0,0-1 16,21 0-16,-21 0 15,0-42 16,0 0-31,0 0 16,0-1 0,0 1-16,0 0 0,0 0 15,0 0-15,-21 0 0,0 21 0,21-22 16,-21 1-16,0 21 0,-1 0 16,1 0-16,0 0 0,0 0 15,0 0-15,0 0 0,-1 0 0,1 0 16,-21 21-16,21 1 0,0-1 15,-1 0-15,1 21 0,0-21 0,0 1 16,21-1-16,0 21 0,-21-21 16,21 0-16,0 22 0,0-22 0,0 0 15,0 0-15,0 0 0,21 1 16,0-1-16,0-21 0,0 21 0,1-21 16,-1 0-16,0 0 0,0 0 15,0 0-15,22 0 0,-22-21 16,0 0-16,0 21 0,21-22 0,-20 1 15,-1 0-15,0 0 0,0-21 16,0 20-16,0-20 0,1 21 0,-1-21 16,0-1-16,-21 1 0,0 0 15,0-1-15,0-20 0,21-1 0,-21 22 16,0-22-16,0 22 0,0 0 16,21-22-16,-21 22 0,0 21 0,0-22 15,0 1-15,0 21 0,21 0 16,-21 0-16,0-1 0,0 1 15,0 0-15,0 42 32,0 0-32,0 1 15,0-1-15,-21 21 0,21 0 0,0 1 16,0 20-16,-21-20 0,21 20 16,-21-21-16,21 22 0,-21-22 0,21 1 15,0-1-15,0 0 0,0 1 16,0-1-16,0-21 0,0 21 0,0-20 15,0-1-15,0 21 16,0-21-16,0 0 0,0 1 0,21-1 16,0 0-16,-21 0 0,21-21 15,0 21-15,1-21 0,-1 0 16,21 0-16,-21 0 0,0 0 16,1 0-16,20-21 0,-21 0 15,21 0-15,-20 21 0,20-21 0,-21-22 16,0 22-16,22 0 0,-22 0 15,0 0-15,-21-22 0,21 22 0,-21 0 16,21 0-16,-21 0 0,0-1 16,0 1-16,0 0 0,-21 21 31,0 0-31,0 21 16,0-21-16,-1 21 0,22 1 15,-21-1-15,21 0 0,-21 0 0,21 0 16,-21 0-16,21 22 0,0-22 15,0 0-15,0 0 0,0 0 0,0 1 16,0-1-16,21-21 0,0 21 16,0-21-16,1 0 0,-1 21 0,21-21 15,-21 0-15,22 0 0,-1 0 0,-21 0 16,21-21-16,1 21 0,-1-21 16,0 0-16,-20-1 0,20 22 0,-21-21 15,21 0-15,-20-21 0,-1 21 16,0-1-16,0 1 0,-21 0 15,21-21-15,-21 21 0,21-1 16,-21 1-16,22 0 0,-22 0 0,0 0 16,0 0-16,0-1 15,0 44 17,0-1-17,0 0-15,-22 21 0,22-21 16,0 1-16,-21 20 15,21 0-15,-21-21 0,21 22 0,0-1 16,0 22-16,0-22 0,-21 21 0,21-20 16,0 20-16,0 22 0,-21-22 15,21 1-15,0-1 0,0 1 0,0-1 16,0 22-16,0-21 0,-21 20 16,-1 1-16,22-22 0,-21 1 0,0 21 15,21-22-15,-21 1 0,0-1 0,0-21 16,21 1-16,0-1 0,-22 0 15,22 1-15,-21-22 0,21 0 0,-21 0 16,21-42 15,0 0-31,0 0 0,0-22 0,21 1 16,0 0-16,1-1 0,-1-20 0,0 21 16,0-43-16,-21 21 15,21-20-15,0-1 0</inkml:trace>
  <inkml:trace contextRef="#ctx0" brushRef="#br0" timeOffset="40551.19">5059 3641 0,'0'0'16,"-21"-21"-16,21-22 16,0 22-16,0 0 0,0 0 15,0 0-15,21-1 0,21 1 16,-21 21-16,0-21 0,22 0 0,-22 0 15,21 21-15,1-21 0,-1 21 16,-21 0-16,21 0 0,-20 0 16,20 21-16,-21 0 0,0 0 0,-21 0 15,0 0-15,0 22 0,0-22 16,0 0-16,-21 21 0,-21-20 0,21 20 16,-1-21-16,-20 0 0,21 22 15,0-22-15,0 0 0,-22 0 0,22-21 16,0 21-16,0 0 15,0-21-15,-1 0 16,22 22-16,22-44 31</inkml:trace>
  <inkml:trace contextRef="#ctx0" brushRef="#br0" timeOffset="43250.82">5757 3704 0,'0'0'16,"-21"0"-16,0 0 31,0 21-31,0-21 15,42 0 17,0 0-17,0-21-15,0 0 0,22 0 16,-22 0-16,0 0 0,0-1 0,0 1 16,0 0-16,-21 0 0,0 0 15,0 0-15,0-1 0,0 1 16,-21 21-16,0 0 0,0 0 15,0 0-15,0 0 0,-22 21 16,22 1-16,0-22 0,0 21 16,0 0-16,-1 0 0,1 0 0,21 22 15,0-22-15,0 0 0,0 0 16,0 0-16,21 22 0,1-22 0,-22 0 16,42 0-16,-21-21 0,0 21 0,0 0 15,22-21-15,-22 0 0,21 0 16,-21 0-16,22 0 0,-1 0 0,-21-21 15,22 0-15,-1 21 0,0-21 16,-21 0-16,22 0 0,-22-1 0,0 1 16,0 0-16,0 0 0,1 0 15,-22 0-15,0-1 0,0 1 16,0 0-16,0 0 0,-22 21 31,1 0-31,0 21 16,21 0-16,0 0 0,0 1 0,0-1 15,0 0-15,0 21 0,0-21 0,0 1 16,0-1-16,0 21 0,0-21 16,0 0-16,0 1 0,0-1 0,0 0 15,0 0-15,21-42 47,-21 0-47,21 0 16,-21-1-16,22 1 0,-1 0 15,-21 0-15,21 0 0,0 0 0,-21-1 16,21-20-16,0 42 0,-21-21 0,22 0 16,-1 21-16,0 0 15,0 0-15,0 0 0,0 0 16,1 21-16,-22 0 0,21-21 16,0 21-16,0 0 0,0 1 0,0-1 15,1 0-15,-1 0 16,0 0-16,-21 0 0,21-21 15,0 0-15,0 0 16,1 0-16,-1 0 16,0 0-16,0-21 15,0 0-15,0 0 16,1 0-16,-1 0 0,0-1 0,0 1 16,0-21-16,0 21 0,1 0 15,-1-1-15,0-20 0,0 21 0,0 21 16,0-21-16,1 21 0,-1 0 0,0 0 15,0 0-15,0 0 16,0 21-16,1 0 0,-22 0 16,21 0-16,-21 1 0,21-1 15,-21 0-15,0 0 0,0 0 16,0 0 0,0-42 30,0 0-46,0 0 16,0 0-16,0 0 16,-21-1-16,0 1 0,-1 0 0,1 0 15,0 0-15,0 21 0,0 0 16,0-21-16,-1 21 0,1 0 16,0 0-16,0 21 0,21 0 0,-21 0 15,0 0-15,21 0 0,0 1 16,-22-1-16,1 0 0,21 0 15,-21 21-15,21-20 0,0-1 16,0 0-16,0 0 0,0 21 0,0-20 16,0-1-16,0 0 0,21 0 15,0-21-15,1 0 16,-1 0-16,0 0 0,0 0 0,0 0 16,0 0-16,22-21 0,-22 0 15,0 0-15,21-1 0,-20 1 0,20 0 16,-21-21-16,21-1 0,1 1 15,-22 0-15,21-1 0,-21 1 16,1-21-16,-1-1 0,0 22 0,-21-22 16,0 22-16,21 0 0,-21-1 15,0 22-15,0 0 0,0 0 0,0 0 16,0-1-16,-21 22 31,0 22-31,21-1 16,-21 0-16,21 21 0,-22 1 0,22-1 15,-21 0-15,21 1 0,0-1 16,0 21-16,-21-20 0,21-1 0,0 0 16,0 1-16,0-1 0,0-21 0,0 22 15,0-22-15,21 0 0,0 21 16,1-21-16,-1-21 0,0 22 0,0-1 16,21-21-16,-20 0 15,20 0-15,0 0 0,-21 0 0,22 0 16,-1 0-16,0-21 0,1-1 0,-1 22 15,0-21-15,-20 0 0,20-21 16,0 21-16,-21-1 0,1 1 0,-1-21 16,-21 21-16,0 0 0,21-22 15,-21 22-15,0 0 0,0 0 16,-21 21 0,0 0-16,-1 0 0,1 21 15,21 0-15,-21 0 16,21 0-16,0 1 15,0-1-15,0 0 0,0 0 0,0 0 16,0 0-16,0 1 0,0-1 16,21 0-16,0-21 0,-21 21 0,22-21 15,-1 0-15,0 21 0,0-21 0,0 0 16,0 0-16,22 0 0,-22 0 16,0-21-16,0 21 0,22-21 0,-22 0 15,0 0-15,0-1 0,0 1 16,0 0-16,1 0 0,-1-21 15,0 20-15,-21-20 0,0 21 0,0-21 0,0 20 16,0 1-16,0 0 16,0 0-16,0 0 0,0 42 31,0 0-31,0 0 0,0 0 16,0 22-16,0-22 0,0 0 0,0 0 15,0 22-15,0-22 0,0 0 16,0 0-16,-21 0 0,21 0 0,0 1 15,0-1-15,0 0 16,0 0-16,0-42 31,0 0-15,0 0-16,21-1 0,0 1 16,0 0-16,-21-21 0,21-1 0,1 22 15,-1-21-15,0 0 0,21-1 16,-21 22-16,1 0 0,-1 0 0,0 0 15,0-1-15,0 22 0,0 0 16,1 0-16,-1 0 0,-21 22 16,21-1-16,-21 0 0,21 0 0,-21 0 15,0 22-15,0-22 0,0 0 16,0 0-16,0 0 0,21 22 0,-21-22 16,21 0-16,-21 0 0,22-21 15,-1 21-15,-21 0 0,21-21 0,0 22 16,0-22-16,0 0 15,1 0-15,-1 0 0,0 0 16,0 0-16,21 0 0,-20-22 0,-1 1 16,0 0-16,0 0 0,21 0 15,-20-22-15,-1 22 0,0-21 0,21 0 16,-21-1-16,1 1 0,-1-22 0,-21 22 16,21 0-16,-21-22 0,21 22 15,-21 0-15,0-1 0,0 1 0,0 0 16,0 20-16,21 1 0,-21 0 15,0 0-15,0 0 0,0 42 32,0 0-32,0 0 0,0 0 15,0 22-15,0-22 0,0 21 0,0 1 16,0-1-16,0 0 0,-21 1 16,21-1-16,0 0 0,0 1 0,0-1 15,-21 0-15,21 1 0,-21-1 0,21-21 16,0 21-16,0-20 0,0-1 15,0 0-15,0 0 0,0 0 0,0 0 16,0 1-16,0-1 16,21-21-16,0 0 15,0 0-15,0 0 0,1 0 16,-1 0-16,-21-21 0,21-1 16,0 22-16,0-21 0,0 0 15,1 0-15,-1 0 0,0 0 0,21-1 16,-21 1-16,1 0 0,-1 0 15,-21-21-15,21 20 0</inkml:trace>
  <inkml:trace contextRef="#ctx0" brushRef="#br0" timeOffset="43507.68">9567 3175 0,'0'0'0,"-21"0"0,21-21 32,21 21-32,0 0 0,1 0 15,-1-21-15,0 21 0,0 0 0,0-21 16,0 21-16,1 0 0,-1 0 16,0-22-16,0 22 0,0-21 0,0 21 15,1 0-15,-1 0 0,0 0 16</inkml:trace>
  <inkml:trace contextRef="#ctx0" brushRef="#br0" timeOffset="44475.24">11557 3133 0,'0'-21'47,"0"-1"-47,21 1 0,0 21 16,-21-21-16,0 0 15,0 0-15,0 0 16,0-1-16,0 1 16,-21 21-16,0 0 0,0 0 15,0 0-15,-1 0 0,-20 21 0,0 1 16,21-1-16,-22 0 0,22 0 16,-21 21-16,21 1 0,-22-1 0,22 0 15,0 1-15,0-1 0,0 0 16,21-20-16,0 20 0,0-21 0,0 21 15,0-20-15,21-1 0,0 0 16,0-21-16,0 21 0,22-21 16,-1 0-16,-21 0 0,21 0 0,-20 0 15,20 0-15,0 0 0,-21 0 16,22 0-16,-22 0 0,0-21 0,0 21 16,-21-21-16,-21 21 31,-21 0-31,21 0 0,-1 0 15,-20 21-15,21 0 0,-21 0 16,-1 0-16,22 1 0,-21-1 0,-1 0 16,22 0-16,-21 0 0,21 0 15,0 1-15,21-1 16,-22 0-16,22 0 16,22-21-1,-1 0-15,0 0 16,0 0-16,21 0 0,-20-21 0,-1 21 15,21-21-15,-21 21 0,22-21 16,-22-1-16,0 22 0,21-21 0,-21 0 16,1 21-16,-1 0 0,0-21 0,-21 42 31,0 0-31,0 0 16,-21 1-16,0-1 0,-1 21 15,1-21-15,0 22 0,-21-1 16,21 0-16,-1 22 0,-20-22 0,21 0 0,0 1 15,-22-1-15,22 0 16,0 1-16,0-1 0,0-21 0,21 22 16,0-22-16,-21 0 0,21 0 0,0 0 15,21-42 17,-21 0-17,21 0-15,0 0 0,0-22 0</inkml:trace>
  <inkml:trace contextRef="#ctx0" brushRef="#br0" timeOffset="45950.83">13568 3598 0,'0'22'0,"0"-44"63,21 22-63,-21-21 0,21 0 15,-21 0-15,0 0 0,0 0 16,0-1-16,0 1 16,0 0-16,-21 21 0,0-21 0,0 0 15,-22 21-15,22-21 0,-21 21 0,-1 0 16,1 0-16,21 0 0,-21 0 16,-1 21-16,1 0 0,0 0 0,20 0 15,-20 0-15,21 1 0,0-1 16,0 21-16,-1 0 0,22-20 0,0 20 15,0-21-15,0 21 0,0-20 16,0-1-16,22 21 0,-1-21 16,0 0-16,0-21 0,0 22 0,22-22 15,-22 0-15,21 0 0,0 0 16,-20 0-16,20 0 0,0 0 0,1-22 16,-1 1-16,0 0 0,1 0 0,-1 0 15,0-22-15,1 1 0,-1 21 16,0-21-16,1-1 0,-1-20 0,0 20 15,-21 1-15,1-21 0,20-1 16,-42 22-16,21-22 0,-21 22 0,0-22 16,0 22-16,0 0 0,0-1 15,0 1-15,0 21 0,0-21 16,-21 20-16,21 1 0,-21 21 16,21 21-1,-21 22-15,-1-22 0,1 21 0,0 1 16,0-1-16,0 0 0,0 22 15,-1-1-15,22-20 0,-21 20 0,0 1 16,21-22-16,-21 21 0,21-20 16,0-1-16,0 0 0,0 1 0,0-22 15,0 21-15,21-21 0,0 1 0,0-1 16,1-21-16,-1 21 0,21-21 16,-21 0-16,22 0 0,-22 0 0,21 0 15,0 0-15,1-21 16,-22 21-16,21-21 0,1-1 0,-1 1 15,0 0-15,-21 0 0,1 0 0,-1 0 16,0-1-16,0 1 0,-21 0 16,0 0-16,0 0 0,0-22 0,0 22 15,0 0-15,-21 0 16,0 21-16,0 0 0,-1 0 0,1 21 16,0 0-16,0 0 0,0 1 15,0 20-15,-1-21 0,1 0 16,21 22-16,0-22 0,0 21 15,-21-21-15,21 22 0,0-22 16,0 0-16,0 0 0,0 0 0,21-21 16,0 21-16,1-21 0,-1 0 0,21 0 15,0 0-15,-20 0 0,20 0 16,0 0-16,1 0 0,-1-21 0,-21 21 16,21-21-16,1 0 0,-22 0 0,21 0 15,-21-1-15,1 1 0,-1 0 16,-21-21-16,0 21 0,21-1 0,-21 1 15,0-21-15,0 21 0,0 0 16,0-1-16,0 1 0,0 0 16,0 0-1,0 42 17,0 0-32,-21 0 0,21 1 15,0-1-15,0 21 0,-21-21 0,21 22 16,0-1-16,-22 0 0,22 1 15,0 20-15,0-21 0,0 22 0,0-1 16,0 1-16,0-1 0,0-20 0,0 20 16,0 1-16,-21-1 0,21-20 15,0-1-15,0 21 0,0-20 0,-21-1 16,21 22-16,0-22 0,-21 0 0,21 1 16,-21-1-16,0 0 0,21 1 15,0-22-15,0 21 0,-22-21 16,22 0-16,0 1 0,0-44 31,0 1-15,0 0-16,22 0 0,-22-21 0,0 20 15,21-20-15,0 0 0,-21-1 16,21 1-16,-21-21 0,21 20 0,0-20 16,-21-1-16</inkml:trace>
  <inkml:trace contextRef="#ctx0" brushRef="#br0" timeOffset="46290.98">14711 3662 0,'0'0'16,"0"-42"-16,0 20 0,0 1 0,0-21 15,0 21-15,0 0 0,0-1 0,0 1 16,0 0-16,0 0 0,21 0 16,0 0-16,0 21 0,0-22 0,22 1 15,-22 21-15,21 0 0,1 0 0,-22 0 16,21 0-16,-21 21 0,22 1 15,-22-1-15,0 0 0,-21 0 0,0 0 16,0 22-16,0-22 0,0 0 16,-42 0-16,20 0 0,1 0 0,-21 1 15,21-1-15,-22 0 0,1 0 16,21 0-16,0 0 0,-22-21 16,22 22-16,0-22 0,0 0 15,21 21-15,21-42 31,0 21-15,0-22-16,1 22 0,-1-21 16,0 21-16,0-21 0</inkml:trace>
  <inkml:trace contextRef="#ctx0" brushRef="#br0" timeOffset="48859.42">15007 3683 0,'0'21'16,"21"-21"-1,0 0 17,1 0-32,-1 0 0,0 0 0,-21-21 15,42 0-15,-21 21 0,1-21 0,20 0 16,-21-1-16,0 1 0,22 0 16,-22 0-16,0 0 0,0 0 0,0-1 15,0-20-15,-21 21 0,0 0 16,0 0-16,0-1 0,0 1 15,0 0-15,-21 21 32,0 21-32,0 0 0,0 1 0,0-1 15,21 21-15,-22-21 0,22 22 16,-21-22-16,21 0 0,0 21 0,0-21 16,0 22-16,0-22 0,0 0 15,21 0-15,1 0 0,-1-21 0,21 22 16,-21-1-16,0-21 0,22 0 0,-1 0 15,-21 0-15,22 0 0,-1 0 16,0 0-16,-21-21 0,22-1 0,-22 1 16,21 21-16,-21-21 0,1 0 15,-1 0-15,0 0 0,0-1 0,-21 1 16,0 0-16,0 0 0,0 0 16,0 0-16,0-1 0,0 1 15,0 0-15,0 42 31,0 0-31,0 22 16,-21-22-16,21 0 0,0 0 0,-21 0 16,21 1-16,0-1 0,0 21 15,-21-42-15,21 21 0,-22 0 0,22 1 16,0-1 0,0-42 15,0-1-16,0 1-15,22 0 0,-1-21 0,0 21 16,0-1-16,-21-20 0,21 0 16,0-1-16,1 22 0,-1 0 0,0-21 15,0 21-15,0 21 0,0 0 16,1 0-16,-1 0 0,0 21 16,0 0-16,-21 0 0,0 0 15,21 0-15,-21 1 0,21 20 16,-21-21-16,22 0 0,-1 0 0,-21 1 15,21-1-15,0-21 16,0 21-16,-21 0 0,21-21 0,1 0 16,-1 21-16,0-21 0,0 0 0,0 0 15,0 0-15,1 0 0,-1 0 16,0 0-16,0 0 0,0-21 0,0 21 16,1-21-16,-1 0 0,0 0 15,0-1-15,0 1 0,0 0 0,22-21 16,-22 21-16,0-22 0,21 1 0,-20 21 15,20-22-15,-21 22 0,0 0 16,22 0-16,-22 0 0,0 0 0,0 21 16,0 0-16,0 0 0,1 21 15,-22 0 1,0 0-16,21 0 16,-21 0-16,0 1 0,0-1 0,0 0 15,0 0-15,0 0 0,0 0 0,0 1 16,0-1-16,21-21 47,0-21-32,-21-1-15,0 1 0,0 0 0,0 0 16,0 0-16,0 0 0,0-1 16,0 1-16,-21 0 0,21 0 0,-21 0 15,0 0-15,-1 21 16,1-22-16,0 22 15,0 0-15,0 0 0,0 22 16,-1-1-16,1 0 0,0 0 0,0 0 16,0 22-16,0-22 0,-22 21 0,22-21 15,0 22-15,0-22 0,0 21 16,21-21-16,0 0 0,0 22 0,0-22 16,0 0-16,0 0 0,0 0 15,0 1-15,0-1 0,21-21 16,0 0-16,0 0 0,0 0 15,0 0-15,1 0 0,-1 0 16,0-21-16,0-1 0,0 22 16,22-21-16,-22 0 0,0 0 0,0-21 15,0 20-15,22-20 0,-22 21 16,0-43-16,0 22 0,0 0 0,0-22 16,1 22-16,-22-22 0,0 22 15,21-21-15,-21-1 0,0 22 0,0-1 16,0 1-16,0 0 0,0 21 15,0-22-15,0 22 0,0 0 0,0 42 32,0 0-17,0 0-15,-21 22 0,21-22 0,-22 21 16,22 1-16,0-1 16,0 0-16,-21 1 0,21 20 0,0-21 15,-21 1-15,21 20 0,-21-20 16,21-1-16,0 0 0,0 1 0,0-1 15,0-21-15,0 21 0,0-20 0,0-1 16,0 0-16,0 0 0,21 0 16,0 0-16,22-21 0,-22 0 0,21 0 15,-21 0-15,22 0 0,-1 0 16,0 0-16,1 0 0,-1-21 0,0 0 16,1 21-16,-1-21 0,0 0 0,-21 0 15,1-1-15,20-20 16,-21 21-16,0-21 0,0 20 0,-21-20 15,0 0-15,22 21 0,-22-1 16,0-20-16,0 21 0,0 0 16,-22 42-1,1 0-15,0 21 16,0-20-16,0-1 0,0 0 16,21 21-16,0-21 0,-22 1 15,22 20-15,0-21 0,0 0 0,0 0 16,0 1-16,0-1 0,0 0 15,22 0-15,-1-21 16,0 0-16,0 21 0,0-21 0,22 0 0,-22 0 16,0 0-16,21 0 15,-21 0-15,1 0 0,-1 0 0,21 0 16,-21-21-16,0 0 0,1 21 0,-1-21 16,0 0-16,0-1 0,0 1 15,0 0-15,1 0 0,-22 0 0,21-22 16,-21 22-16,21 0 0,-21 0 15,0-21-15,0 20 0,0 1 16,0 42 0,0 1-1,0-1-15,-21 0 0,21 0 0,-21 21 16,21-20-16,-22-1 16,1 0-16,21 21 0,0-21 0,0 1 15,-21-1-15,0 0 0,21 0 16,-21 0-16,21 0 0,0 1 15,-21-22 17,21-22-17,0 1-15,0 0 0,21 0 16,0 0-16,-21-22 0,21 22 16,0-21-16,0 21 0,1-22 0,20 1 15,-21 0-15,21 21 0,-20-1 16,-1 1-16,21 0 0,-21 0 15,0 21-15,1 0 0,-1 0 16,0 0-16,-21 21 0,0 0 0,21 0 16,-21 1-16,0-1 0,0 0 0,0 21 15,0-21-15,0 1 0,0-1 16,21 21-16,-21-21 0,0 0 0,0 1 16,21-22-16,1 21 0,-22 0 15,21-21-15,0 0 0,0 0 0,0 0 16,0 0-16,1 0 0,-1 0 15,0 0-15,21 0 0,-21 0 16,1-21-16,-1 0 0,21 21 0,-21-22 16,0 1-16,1 0 0,-1 0 15,0-21-15,0-1 0,0 1 0,0 0 16,1-1-16,-1-20 0,-21 20 16,0-20-16,21-1 0,-21 1 0,0 21 15,21-22-15,-21 1 0,0 20 0,0 1 16,0 0-16,0 20 0,21 1 15,-21 0-15,0 0 0,0 42 16,0 0 0,0 0-16,0 22 0,0-1 0,0-21 15,0 22-15,0 20 16,0-21-16,-21 1 0,21-1 0,-21 22 0,21-22 16,-21 0-16,0 22 15,21-22-15,-22 0 0,22 1 0,0-1 16,0-21-16,-21 22 0,21-22 15,0 21-15,0-21 0,0 0 0,0 1 16,0-1-16,21-21 16,1 0-16,-1 0 15,0 0-15,0 0 0,0 0 16,0 0-16,1-21 0,-1-1 16,0 22-16,0-21 0,0 0 15,-21 0-15,21 0 0,1 0 16,-1-1-16</inkml:trace>
  <inkml:trace contextRef="#ctx0" brushRef="#br0" timeOffset="49119.27">19198 3196 0,'0'21'16,"21"-21"-16,0 0 15,22 0-15,-22-21 16,21 21-16,-21 0 0,22-21 0,-22 0 16,0 21-16,21 0 0,-20-21 15,-1 21-15,0 0 0,0 0 0,0-21 16,0 21-16,1 0 0,-22-22 16,0 1 15</inkml:trace>
  <inkml:trace contextRef="#ctx0" brushRef="#br0" timeOffset="49694.99">21463 3112 0,'0'0'16,"-21"-22"-16,21-41 15,-21 42-15,21 0 0,-22 21 0,22-22 16,0 1-16,0 42 31,22 1-15,-1-1-16,0 21 0,21 0 15,-21 1-15,22-1 0,-1 0 0,-21 22 16,22-22-16,-22 22 0,0-22 0,21 0 16,-21 1-16,1-1 0,-1 0 15,-21-20-15,21 20 0,0-21 0,-21 0 16,0 0-16,0 1 0,21-22 15,-21 21-15,0-42 32,21 21-32,-21-22 15,0 1-15,0 0 0,22 0 16,-22-21-16,21 20 0,0-20 16</inkml:trace>
  <inkml:trace contextRef="#ctx0" brushRef="#br0" timeOffset="49947.84">22098 3133 0,'0'0'0,"0"-43"0,0 22 0,0 0 16,0 0-16,0 0 16,-21 21-16,0 0 15,-22 0-15,22 21 0,0 0 0,-21 0 16,-1 0-16,22 1 0,-21 20 0,-1 0 16,1 1-16,21-1 0,-21 0 15,-1 1-15,1-1 0,0 0 16,20 1-16,-20-22 0,0 21 15,21-21-15,-1 22 0,1-22 0,0-21 16,21 21-16,-21 0 0,42-21 31,0 0-31,0-21 0,22 0 0,-22 21 16,21-21-16,1-1 0,-1-20 16</inkml:trace>
  <inkml:trace contextRef="#ctx0" brushRef="#br0" timeOffset="50291.64">22225 3217 0,'0'0'0,"21"-21"16,-21 42 15,0 1-31,-21 20 0,21-21 16,-21 21-16,0 1 0,-1 20 15,22-20-15,-21-1 0,0 21 0,21 1 16,-21-22-16,0 22 0,21-1 0,-21 22 15,-1-22-15,22 22 0,-21-21 16,0 20-16,21-20 0,-21 20 0,21-20 16,-21-1-16,0 22 0,21-21 0,0-1 15,-22-21-15,22 22 0,-21-22 16,21 22-16,-21-22 0,21-21 16,0 22-16,0-22 0,0 0 0,0 0 15,0 0-15,0-42 31,21 0-31,0 0 16,1-22-16,-22 1 0,21 0 16,0-1-16,0-20 0,0 21 0,0-22 15</inkml:trace>
  <inkml:trace contextRef="#ctx0" brushRef="#br0" timeOffset="50631.52">22288 3577 0,'0'0'0,"0"-42"0,0 0 16,0-1-16,22 22 0,-1 0 16,0-21-16,0 20 0,0 1 15,22 21-15,-1-21 0,-21 0 0,21 21 16,1 0-16,-22 0 0,21 0 0,1 0 16,-22 0-16,0 21 0,0 0 15,-21 0-15,0 1 0,0-1 0,0 21 16,0-21-16,-21 0 0,-21 1 15,-1-1-15,22 0 0,-21 0 16,-22 0-16,22 0 0,0 1 16,-1-22-16,1 21 0,0-21 0,-1 21 15,22-21-15,0 0 0,0 0 16,0 21-16,-1-21 0,22 21 31,22-21-15,-1 0-1,21 0-15,-21 0 0</inkml:trace>
  <inkml:trace contextRef="#ctx0" brushRef="#br0" timeOffset="51939.35">23283 3493 0,'0'0'0,"21"-22"0,-21 1 15,0 0-15,0 0 0,-21 0 16,0 0-16,21-1 0,-21 22 16,0-21-16,0 21 0,-1 0 0,1 0 15,0 0-15,0 0 0,0 0 16,0 21-16,-1 1 0,1-1 0,0 0 16,0 0-16,0 0 0,0 22 15,-1-22-15,1 0 0,0 21 16,21-21-16,0 1 0,0-1 0,0 0 15,0 0-15,0 0 0,0 0 16,21 1-16,0-22 16,1 0-16,-1 0 0,0 0 15,0 0-15,21-22 0,-20 1 0,-1 21 16,-21-21-16,21 0 0,0 0 16,0 0-16,-21-1 0,21 1 0,-21-21 15,0 21-15,0 0 0,22-22 16,-22 22-16,0 0 0,0 0 15,0 42 1,0 0 0,0 0-16,0 0 0,-22 22 0,22-22 15,0 0-15,0 0 0,0 22 16,0-22-16,0 0 0,0 0 0,0 0 16,22 0-16,-1 1 0,-21-1 15,21-21-15,0 21 0,0-21 0,0 0 16,1 0-16,-1 0 0,0 0 15,0 0-15,0 0 0,0-21 0,1 0 16,20 21-16,-21-22 0,0 1 0,0 0 16,1 0-16,-1-21 0,0 20 15,0-20-15,-21 0 0,21-1 0,0 1 16,1 0-16,-22-22 16,0 22-16,21 0 0,-21-1 0,21 1 15,-21 0-15,0-1 0,0 22 16,0-21-16,0 21 0,0-1 15,-21 22 1,0 0-16,21 22 0,-22-1 0,1 0 16,21 21-16,-21-21 0,21 22 15,0-1-15,0 22 0,-21-22 0,21 0 16,0 22-16,0-22 0,-21 0 0,21 1 16,0-1-16,0 0 0,0 1 15,0-22-15,21 21 0,0-21 0,-21 1 16,21-1-16,0-21 15,1 21-15,20-21 0,-21 0 0,0 0 16,22 0-16,-22 0 0,21 0 0,-21-21 16,22 21-16,-22-21 0,21-1 15,-21 1-15,0 0 0,22 0 0,-22-21 16,0 20-16,0-20 0,-21-21 16,21 20-16,1-20 0,-22 20 0,0-20 15,0-1-15,0 22 0,0 0 16,0-1-16,0 1 0,0 21 0,0 0 15,0 0-15,0 42 32,-22 0-32,22 21 15,-21-21-15,21 22 0,0-1 0,0 0 16,-21 1-16,21 20 0,-21-20 0,21-1 16,-21 0-16,21 1 0,0-1 15,0 0-15,-21-21 0,21 1 0,-22 20 16,22-21-16,0 0 0,0 0 15,0-42 32,0 0-47,22 0 16,-1 0-16,0 0 16,0-22-16,0 22 0,0 0 0,1 0 15,-1 0-15,0-1 0,0 1 16,0 21-1,-21 21-15,0 1 16,0-1-16,0 0 0,0 21 0,0-21 16,0 1-16,0-1 0,0 0 15,0 0-15,0 0 0,21-21 0,-21 21 16,0 1-16,22-22 0,-1 21 16,0-21-16,0 0 15,0 0-15,0 0 0,1 0 16,-1 0-16,0 0 0,-21-21 15,21-1-15,0 22 0,0-21 16,1 0-16,-1 21 0,0-21 0,-21 0 16,21 0-16,-21-1 0,21 1 15,-21 0-15,0 0 0,0 0 0,0 0 16,0-1-16,0 1 0</inkml:trace>
  <inkml:trace contextRef="#ctx0" brushRef="#br0" timeOffset="52239.18">23728 3196 0,'0'0'0,"-21"0"16,-22 0 0,22 0-16,42 0 31,0-21-31,22 21 0,-22 0 0,21 0 15,1-21-15,20 21 0,-21 0 16,22 0-16,-22 0 0,1 0 0,20 0 16,-21 0-16,-20-21 0,20 21 15,-21 0-15,0 0 0,0 0 16,1 0-16,-44 0 47,1 0-47</inkml:trace>
  <inkml:trace contextRef="#ctx0" brushRef="#br0" timeOffset="132491.19">8043 5927 0,'21'0'31,"1"-21"-15,-1 21-16,0-22 0,0 22 16,0-21-16,-21 0 0,21 21 15,1-21-15,-1 0 0,0 0 0,-21-1 16,21 1-16,-21 0 0,21 0 16,-21 0-16,0 0 0,0-1 15,0 1-15,-21 21 16,0 0-16,-21 0 15,20 0-15,-20 0 0,0 21 16,-1 1-16,1-1 0,0 0 0,-22 21 16,22-21-16,0 22 15,-1-22-15,1 21 0,21-21 0,0 22 16,-1-22-16,22 0 0,-21 0 0,21 0 16,0 1-16,0-1 0,0 0 15,21 0-15,1-21 0,-22 21 0,21-21 16,0 21-16,21-21 0,-21 22 15,1-22-15,-1 21 0,21 0 0,-21-21 16,0 21-16,22 0 0,-22-21 0,0 21 16,21 1-16,-20-1 0,-1-21 15,-21 21-15,21 21 0,-21-21 0,0 1 16,0-1-16,0 0 0,0 0 16,0 0-16,-21 0 0,0 1 15,-1-1-15,-20 0 0,21 0 0,-21 0 0,-1-21 16,1 0-16,0 0 0,20 0 15,-20 0-15,0 0 0,-1 0 16,22 0-16,0-21 0,-21 0 16,21 0-16,-1 0 0,1-1 0,0-20 15,0 21-15,21 0 0,0 0 16,0-1-16,0 1 0,0 0 0,0 0 16,21 21-16,0-21 15,0 21-15,1 0 0,-1 0 0,0-21 16,21 21-16,-21 0 0,22 0 0</inkml:trace>
  <inkml:trace contextRef="#ctx0" brushRef="#br0" timeOffset="132955.43">8318 6435 0,'0'0'0,"43"0"16,-22 0 0,0 0-16,0-21 15,0-1-15,1 1 0,-1 0 16,0 21-16,0-21 0,0 0 16,0 0-16,1-1 0,-22 1 0,0 0 15,21 0-15,-21 0 0,0 0 16,0-1-1,-21 22-15,-1 0 0,1 0 16,0 22-16,0-22 16,21 21-16,-21 0 0,0 0 0,-1 0 15,1 0-15,21 22 0,-21-1 16,0-21-16,0 22 0,21-1 0,0-21 16,0 21-16,0-20 0,0-1 0,0 0 15,0 0-15,0 0 0,21 0 16,0 1-16,0-22 15,0 0-15,1 0 0,-1 0 0,0 0 16,0 0-16,0 0 0,0 0 16,1-22-16,20 1 0,-21 21 0,0-21 15,0 0-15,22 0 0,-22 0 0,0-22 16,0 22-16,0-21 0,1 21 16,-1-22-16,0 22 0</inkml:trace>
  <inkml:trace contextRef="#ctx0" brushRef="#br0" timeOffset="133251.29">9165 5715 0,'0'0'0,"0"-21"16,0 42 0,0 0-1,0 0-15,0 1 0,0 20 16,0-21-16,-21 21 0,21 1 0,-21-1 15,0 0-15,-1 1 0,22 20 0,-21-20 16,0-1-16,21 0 0,-21 1 16,21-1-16,-21 0 0,21 1 0,0-22 15,0 21-15,0-21 0,0 0 0,0 1 16,0-1-16,0 0 16,21-21 15,0-21-31,0 0 15,0-1-15,1 1 0</inkml:trace>
  <inkml:trace contextRef="#ctx0" brushRef="#br0" timeOffset="134179.76">9250 6392 0,'0'0'0,"0"22"16,0-1-16,21-21 31,0 0-31,0 0 16,0 0-16,22 0 0,-22 0 15,0 0-15,0-21 0,0-1 0,1 22 16,-1-21-16,21 0 0,-21 0 16,0 21-16,1-21 0,-22 0 0,0-1 15,21 22-15,-21-21 0,0 0 0,0 0 16,0 0-16,-21 21 15,-1 0-15,1 0 0,0 0 16,0 0-16,0 0 0,0 0 16,-1 21-16,22 0 0,-21-21 15,0 21-15,0 22 0,21-22 0,0 0 16,0 0-16,0 21 0,0-20 16,0-1-16,0 0 0,0 0 0,0 0 15,0 0-15,21 1 0,0-22 0,0 0 16,1 21-16,-1-21 0,0 0 15,0 0-15,21 0 0,-20 0 0,-1 0 16,21 0-16,-21-21 0,0 21 0,22-22 16,-22 1-16,0 21 15,0-21-15,0 0 0,1 0 0,-1 0 0,0-1 16,-21 1-16,0 0 0,21-21 0,-21 21 16,21-1-16,-21 1 15,0 0-15,0 0 16,0 42 15,0 0-31,0 0 16,0 1-16,0-1 15,0 0-15,0 0 0,0 0 0,-21 0 16,21 1-16,0-1 0,0 0 0,-21 0 16,21 0-16,0 0 15,0 1-15,0-44 63,0 1-63,0 0 15,0 0-15,0 0 0,0 0 16,0-1-16,0 1 0,21 0 0,0-21 16,0 21-16,22-1 0,-22 1 0,0 0 15,21 0-15,-20 21 0,20-21 16,-21 21-16,0 0 0,22 0 0,-22 0 15,0 0-15,0 0 0,21 0 0,-42 21 16,22-21-16,-22 21 16,21 0-16,-21 0 0,0 1 0,0-1 15,0 0-15,0 0 0,0 0 0,0 0 16,0 1-16,0-1 0,-21 0 16,21 0-16,0 0 0,-22 0 0,22 1 15,0-1 1,-21-21-16,21 21 15,0-42 32,21 0-31</inkml:trace>
  <inkml:trace contextRef="#ctx0" brushRef="#br0" timeOffset="134483.6">10689 6223 0,'21'0'16,"-21"21"15,0 0-31,0 1 0,0-1 16,0 0-16,0 0 15,0 0-15,0 0 0,-21 1 16,21-1-16,-21 0 0,21 0 16,0 0-16,0 0 15,-21-21-15,21-21 47,0 0-47,0 0 16,21 0-16</inkml:trace>
  <inkml:trace contextRef="#ctx0" brushRef="#br0" timeOffset="134783.43">10710 6202 0,'0'0'0,"21"0"31,1 0-31,-22-21 16,21 21-16,-21-21 0,21-1 16,-21 1-16,0 0 15,0 0-15,0 0 16,0 0-16,-21 21 0,21-22 0,-21 22 16,-1 0-1,1 0-15,21 22 16,-21-22-16,0 21 0,21 0 0,-21-21 15,21 21-15,0 0 16,0 0-16,0 1 16</inkml:trace>
  <inkml:trace contextRef="#ctx0" brushRef="#br0" timeOffset="136224.56">11112 6160 0,'0'0'0,"0"-22"0,0 1 16,0 42 31,0 1-31,0-1-16,0 0 0,0 0 15,0 21-15,0-20 0,-21-1 0,21 21 16,0 0-16,-21-20 0,21-1 15,0 21-15,0-21 0,0 0 0,0 1 16,0-1-16,0 0 16,21-21-16,0 0 0,1 0 0,-1 0 15,0 0-15,0 0 0,0-21 0,0 0 16,1 21-16,-1-22 0,21-20 16,-21 21-16,0 0 0,1 0 0,-1-22 15,0 22-15,0-21 0,0 21 16,-21-1-16,0-20 0,21 21 15,-21 0-15,0 0 0,22-1 0,-22 1 16,0 0 0,0 42-1,0 0-15,0 1 0,0-1 16,-22 0-16,22 0 0,0 0 16,-21 22-16,21-22 0,0 21 0,0-21 15,0 0-15,0 22 0,0-22 0,0 0 16,0 0-16,0 0 0,21 1 15,1-22-15,-1 0 0,-21 21 0,21-21 16,0 0-16,0 0 0,22 0 16,-22 0-16,0-21 0,0-1 15,0 22-15,0-21 0,22 0 0,-22 0 16,0-21-16,0 20 0,-21 1 16,21 0-16,-21-21 0,0 21 0,22-1 15,-22-20-15,0 21 0,0 0 0,0 0 16,0-1-16,0 44 31,0-1-31,0 0 16,0 0-16,0 0 0,0 0 15,-22 22-15,22-22 0,0 0 16,-21 0-16,21 22 0,0-22 0,0 0 16,0 0-16,0 0 0,0 0 15,-21 1-15,21-1 0,0 0 16,0-42 15,0 0-31,0-1 16,0 1-16,0 0 0,0-21 15,0 21-15,0-22 0,21 22 0,-21-21 16,21 21-16,1-22 0,-22 22 0,21 0 16,0 0-16,0 0 0,0-1 15,0 1-15,1 21 0,-1 0 0,0 0 16,21 0-16,-21 0 15,1 0-15,-1 21 0,0 1 16,-21-1-16,0 0 0,0 0 0,21 0 16,-21 0-16,21 1 0,-21-1 0,0 21 15,0-21-15,0 0 0,0 1 16,0-1-16,0 21 0,0-21 16,-21 0-16,21 1 0,-21-22 15,21-22 16,0 1-31,0 0 16,0 0-16,21 0 0,0-22 0,-21 22 16,21 0-16,1-21 0,-1 21 15,0-22-15,0 22 0,0 0 16,22 0-16,-22 0 0,0-1 0,0 1 16,21 21-16,-20 0 0,-1 0 0,0 0 15,0 0-15,0 0 0,0 21 16,-21 1-16,0-1 0,22 0 0,-22 0 15,0 0-15,0 0 0,0 22 0,0-22 16,0 21-16,0-21 0,0 1 16,0 20-16,0-21 0,0 0 15,0 0-15,0 1 0,0-1 16,-22-21-16,22 21 16,0-42-1</inkml:trace>
  <inkml:trace contextRef="#ctx0" brushRef="#br0" timeOffset="136775.75">13716 6329 0,'0'0'0,"0"-21"0,-21 21 15,0 0-15,42 0 47,0 21-31,0-21-16,0 21 0,22-21 0,-1 0 15,0 21-15,22-21 0,-22 0 16,22 0-16,-1 21 0,1-21 16,-1 0-16,1 0 0,-1 0 0,1 0 0,-1 0 15,-21 22-15,1-22 0,-1 0 16,0 0-16,1 0 0,-22 0 16,0 0-16,0 0 0,0 0 15,-21-22 16,-21 1-15,0 0-16</inkml:trace>
  <inkml:trace contextRef="#ctx0" brushRef="#br0" timeOffset="137211.5">14647 6202 0,'-42'0'16,"21"0"0,42 0 31,0 0-47,0 0 0,0 21 15,1-21-15,-1 0 0,0 0 0,0 21 16,0-21-16,0 0 0,1 0 0,-1 0 15,0 0-15,0 0 0,0 0 16,0 0-16,1 0 0,-1 0 16,-21 21-1,0 1 1,-43-22-16,22 21 0,0 0 16,0 0-16,-21 0 0,20 0 0,-20 1 15,21 20-15,-21-21 0,20 21 16,-20-20-16,21 20 0,-21-21 0,20 0 15,1 0-15,0 1 0,0-1 0,0 0 16,0 0-16,21 0 0,-22-21 16,22 21-16,22-42 47,-1 0-47,0 0 0,0 21 15</inkml:trace>
  <inkml:trace contextRef="#ctx0" brushRef="#br0" timeOffset="138219.57">16404 5906 0,'0'0'0,"-21"0"16,21-22-16,0 1 16,0 0-1,0 0 1,0 0-16,21 21 0,0-21 15,0 21-15,22 0 0,-22 0 16,0 0-16,21 0 0,-20 0 0,-1 0 16,21 0-16,-21 0 0,0 0 15,1 21-15,-1 0 0,-21 21 16,0-21-16,0 1 0,0-1 0,0 0 16,-21 21-16,-1-21 0,-20 1 15,21-1-15,-21 0 0,-1 0 0,1 0 16,0 0-16,20 1 0,1-1 0,-21-21 15,21 0-15,21 21 16,-21-21-16,-1 0 0,22-21 31,0 0-31,22 21 0,-1 0 16,0-22-16,0 22 0,0 0 0,0-21 16,1 21-16,-1 0 0,0 0 15,21 0-15,-21 0 0,22 0 0,-22 0 16,0 0-16,21 0 0,-20 0 0,20 21 15,-21-21-15,0 22 0,0-1 16,-21 0-16,22 0 0,-22 0 16,0 0-16,0 1 15,0-1-15,-22 21 0,-20-21 0,21 22 16,-21-22-16,20 0 0,-20 0 0,0 0 16,-1 0-16,1 1 0,0-1 15,-1 0-15,1-21 0,0 0 0,21 0 16,-22 0-16,22 0 0,0 0 0,0 0 15,0 0-15,-1 0 0,1-21 16,0 0-16,21-1 0,0 1 16,-21 0-16,21 0 0,0 0 0,0 0 15,0-1-15,0 1 16,0 0-16,21 0 16,0 0-16,0 21 15</inkml:trace>
  <inkml:trace contextRef="#ctx0" brushRef="#br0" timeOffset="138595.35">17081 6202 0,'0'0'0,"-21"0"0,42 0 47,1 0-47,-1 0 0,-21-21 15,21 21-15,0 0 16,-21-21-16,-21-1 31,0 22-31,0 0 16,-1 0-16,1 22 15,0-22-15,21 21 0,-21 0 16,0 0 0,21 0-1</inkml:trace>
  <inkml:trace contextRef="#ctx0" brushRef="#br0" timeOffset="138971.7">17695 5863 0,'0'0'0,"0"-42"15,0 21 1,-21 21 15,21 21-31,0 0 0,0 0 16,-21 22-16,21-22 0,0 21 0,-21-21 16,21 22-16,0-1 0,-21 0 15,-1-21-15,1 22 0,21-1 0,-21 0 16,0 1-16,0-1 0,21-21 15,-21 22-15,-1-22 0,22 21 16,-21-21-16,21 0 0,0 1 0,0-1 16,-21-21-16,21 21 15,0-42 1,0 0 0,21-1-16,-21 1 0,21 0 15,1 0-15,-1-21 0</inkml:trace>
  <inkml:trace contextRef="#ctx0" brushRef="#br0" timeOffset="139631.01">18161 5884 0,'0'22'16,"-21"-1"-1,0 0-15,-1 0 0,22 0 16,-21 22-16,21-22 0,-21 21 16,0-21-16,0 22 0,0-22 0,21 21 0,-22 0 15,1-20-15,0-1 0,0 21 16,0-21-16,21 0 0,0 1 16,-21-22-16,21 21 0,-22-21 15,22-21 1,0-1-16,0 1 15,22 0-15,-1 21 0,-21-21 16,21 21-16,0 0 0,0 0 16,-21-21-16,21 21 0,1 0 0,-1 0 15,0 0-15,0 0 0,0 0 16,0 0-16,1 0 0,-1 0 0,0 0 16,0 0-16,0 0 0,0 0 0,1-21 15,-1 21-15,0 0 0,-21-22 16,21 1-16,-21 0 15,21 21-15,-21-21 0,0 0 0,0 0 16,0-1-16,0 1 16,0 0-16,0 0 15,0 42 17,0 0-32,-21 0 0,0-21 15,21 43-15,-21-22 0,21 0 0,-21 0 16,21 22-16,-22-22 0,1 21 15,21-21-15,0 0 0,-21 22 0,0-22 16,21 21-16,-21-21 0,21 1 16,-21-1-16,21 0 0,0 0 15,-22 0-15,22 0 16,-21-21-16,21-21 31,0 0-31,21 21 16,1-42-16,-1 21 0,0-1 15,0-20-15,0 21 0,0-21 0</inkml:trace>
  <inkml:trace contextRef="#ctx0" brushRef="#br0" timeOffset="139951.74">18838 5884 0,'0'0'0,"0"-21"16,0 42 0,0 1-1,0-1-15,0 0 0,0 0 0,-21 0 16,21 0-16,-21 22 0,0-22 0,21 0 16,-21 21-16,21-20 0,-22 20 15,1-21-15,0 21 0,21-20 16,-21 20-16,0-21 0,21 21 0,-21-20 15,21-1-15,-22 0 0,1 0 16,21 0-16,0 0 0,21-42 47,-21 0-47,22 0 0,-1 0 16,21 0-16</inkml:trace>
  <inkml:trace contextRef="#ctx0" brushRef="#br0" timeOffset="140255.03">19050 6160 0,'0'21'0,"-21"0"16,21 0 0,0 0-16,21-21 15,0 0-15,0 0 16,0 0-16,1 0 15,-22-21-15,21 21 16,-21-21-16,0 0 0,0 0 16,-21 21 15,-1 0-15,1 0-1,0 21-15,42-21 31</inkml:trace>
  <inkml:trace contextRef="#ctx0" brushRef="#br0" timeOffset="140551.87">19791 5863 0,'21'0'16,"0"0"-16,0 0 16,0 0-16,1 0 0,-1 0 0,0 0 15,0 0-15,0 0 0,0 0 16,1 0-16,-1 0 0,0 0 15,0 0-15,-21-21 32,-21 21-17</inkml:trace>
  <inkml:trace contextRef="#ctx0" brushRef="#br0" timeOffset="141063.15">19812 5884 0,'0'0'0,"-21"22"0,0-22 0,21 21 16,-22 0-16,1-21 0,0 21 0,21 0 15,-21 0-15,0-21 16,21 22-16,-21-1 0,-1 0 16,22 0-16,-21-21 0,21 21 0,0 0 31,21-21 0,1 0-15,-22-21-16,21 21 0,0 0 0,-21-21 15,21 21-15,0-21 0,0 21 16,1 0-16,-1 0 0,0 0 0,0 0 16,0 0-16,0 0 0,1 0 15,-1 0-15,0 0 0,0 0 16,-21 21-16,21 0 0,0-21 0,-21 21 0,22-21 15,-22 22-15,0-1 16,0 0-16,0 0 0,0 0 16,0 0-16,0 1 0,-22-1 0,1 0 15,0-21-15,0 21 0,0 0 16,0 0-16,-22-21 0,22 22 0,0-22 16,-21 0-16,20 21 0,1-21 15,0 0-15,-21 0 0,21 0 0,-1 0 16,1 0-16,0 0 0,0 0 0,0 0 31,0 0-31,-1 0 16,22-21 15,43 21-31</inkml:trace>
  <inkml:trace contextRef="#ctx0" brushRef="#br0" timeOffset="141943.57">20849 6181 0,'0'-21'0,"21"-1"0,0 1 16,1 0-16,-1 0 16,0 0-16,-21 0 0,0-1 15,0 1-15,21 0 0,-21 0 16,0 0-16,0 0 0,0-1 16,0 1-16,0 0 0,-21 21 15,0 0-15,0-21 0,-1 21 16,1 0-16,0 0 0,-21 0 15,21 0-15,-1 21 0,1 0 16,0-21-16,-21 21 0,21 1 0,-1-1 16,1 0-16,0-21 0,0 21 15,0 0-15,21 0 0,0 1 0,0-1 16,0 0-16,0 0 0,21-21 16,0 21-16,21-21 15,-20 0-15,-1 0 0,21 0 0,-21 0 16,22 0-16,-22 0 0,21 0 0,-21 0 15,0-21-15,1 21 0,-1-21 16,0 0-16,0 21 0,-21-21 16,0-1-16,21 1 15,-21 0-15,0 0 0,21 21 16,-21 21 15,-21 0-15,0-21-16,21 21 0,-21 1 15,21-1-15,-21 0 0,0 0 16,21 0-16,-22 0 0,22 1 0,-21-1 16,21 0-16,-21 0 0,21 0 15,0 22-15,0-22 0,0 0 0,0 21 16,0-21-16,0 1 0,0-1 16,0 21-16,0-21 0,0 0 15,0 1-15,0-1 0,0 0 0,0 0 16,0 0-16,0 0 0,0 1 15,-21-1-15,0 0 16,0-21-16,-1 0 0,-20 0 0,21 0 16,0 0-16,0 0 0,-1 0 15,1 0-15,0 0 0,0 0 0,0 0 16,0 0-16,-1-21 16,22 0-1,-21 21-15,21-22 78</inkml:trace>
  <inkml:trace contextRef="#ctx0" brushRef="#br0" timeOffset="150023.07">17272 7811 0,'0'-22'32,"0"1"-32,0 0 0,0 0 15,0 0 1,0 0-1,0 42 17,21 0-32,-21 21 15,0-21-15,0 1 0,0 20 16,0 0-16,0 1 0,0-1 0,0 21 16,0-20-16,-21-1 0,21 0 0,-21 1 15,0-1-15,21 0 0,0 1 16,0-22-16,-22 0 0,22 0 0,-21 0 15,21 1-15,0-1 0,0 0 16,0-42 15,0 0-15,0-1-16,0 1 0,0 0 16,0-21-16,0 21 0,0-22 0,21 1 15,-21 0-15,22-1 0,-22 1 0,21 0 16,-21-1-16,0-20 0,0 20 15,21 22-15,-21-21 0,0 21 0,21-22 16,-21 22-16,0 0 16,0 42-1,0 0-15,0 1 16,-21 20-16,-21-21 0,20 21 16,1 22-16,0-22 0,-21 1 0,21-1 15,-22 0-15,1 1 0,21-1 0,-22 0 16,1-21-16,21 22 0,-21-22 15,20 0-15,1 0 0,0-21 0,21 21 16,-21-21-16,21-21 16,0 0-1,0 0-15,0 0 0,21-22 16,0 22-16,-21 0 0,21-21 0,1 21 16,-1-1-16,0 1 0,0 0 15,0 0-15,22 21 0,-22 0 16,0 0-16,21 21 0,-21 0 15,1 0-15,20 1 0,-21-22 0,21 21 16,-20 0-16,-1 0 0,21 0 0,-21-21 16,0 21-16,1-21 0,-1 0 15,0 0-15,0 0 0,0 0 0,0 0 16,1 0-16,-1 0 0,0 0 0,-21-21 16,21 0-16,-21 0 15,0 0-15,0 0 16,0-1-16,0 1 31</inkml:trace>
  <inkml:trace contextRef="#ctx0" brushRef="#br0" timeOffset="150215.97">17949 8065 0,'0'-22'16,"-21"22"31</inkml:trace>
  <inkml:trace contextRef="#ctx0" brushRef="#br0" timeOffset="150655.51">18436 7959 0,'0'0'0,"0"-21"0,-21 21 16,0 0-1,0 0-15,-1 0 16,1 21-16,0 0 15,21 0-15,-21 21 0,0-20 16,21-1-16,-21 0 0,21 21 16,0-21-16,-22 1 0,22-1 0,-21 21 15,21-21-15,0 0 0,0 1 0,0-1 16,0 0-16,0 0 16,21-21-16,1 21 0,-1-21 0,0 0 15,0 0-15,0 0 0,0 0 0,22 0 16,-22 0-16,0 0 0,0 0 15,22-21-15,-22 21 0,0-21 0,0 0 16,21 0-16,-20-1 0,-1-20 0,0 21 16,0-21-16,-21 20 15,21-20-15,-21 0 0,21-1 0,-21 1 16,0 21-16,0-21 0,0 20 0,0 1 16,0 0-16,-21 0 0,0 21 15,0 0-15,0 0 0,0 0 0,-22 0 16,22 0-16,-21 21 0,-1 0 15,22-21-15,-21 21 0,21 1 0,0-1 16,-1 0-16,22 0 0,0 0 16,0 0-16</inkml:trace>
  <inkml:trace contextRef="#ctx0" brushRef="#br0" timeOffset="150891.39">19050 8065 0,'0'0'0,"0"-22"15</inkml:trace>
  <inkml:trace contextRef="#ctx0" brushRef="#br0" timeOffset="151436.09">19791 7853 0,'0'0'0,"0"-21"15,0 0 1,-21 21-16,-1 0 16,1 0-16,0 0 15,21 21-15,-21-21 0,0 21 0,0 0 16,21 0-16,-22 0 0,1 22 15,21-22-15,-21 0 0,0 21 0,21-20 16,-21-1-16,0 21 0,21-21 0,0 0 16,-22 22-16,22-22 0,-21 0 15,21 0-15,0 0 0,0 1 16,0-1-16,0 0 0,21 0 0,1-21 16,-1 0-1,21 0-15,-21 0 0,0 0 0,1 0 16,-1 0-16,21 0 0,-21 0 0,0-21 15,1 0-15,20 21 0,-21-21 16,0-1-16,0 1 0,22-21 0,-22 21 16,0-22-16,0 22 0,-21-21 15,21 0-15,-21-1 0,22 22 0,-22-21 16,0 21-16,0-22 0,0 22 0,0 0 16,-22 21-16,1-21 0,0 21 15,0 0-15,0 0 0,0 0 16,-1 0-16,1 0 0,-21 0 0,21 21 15,0-21-15,-22 21 0,22-21 16,0 21-16,-21-21 0,20 21 0,1-21 16,0 22-16,0-22 15,21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16:4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572 0,'0'-22'15,"0"44"17,0-1-32,-22 0 15,1 21-15,21 1 0,-21-1 16,0 21-16,0 1 0,0-1 0,-1 1 16,1-1-16,0 1 0,0 21 15,0-22-15,-22 1 0,1-1 16,21 1-16,-21-1 0,-1 1 15,22-22-15,0 21 0,0-20 0,0-22 16,21 0-16,-22 0 0,22 0 16,0-42-1,22 0 1,-1-21-16,0-1 0,0 22 0,0-21 16,0-22-16,22 22 0,-22 0 15,0-22-15,0 1 0,22-1 0,-22 1 16,0-22-16,0 22 0,0-1 15,0-21-15,1 22 0,-1 21 0,-21-22 16,0 22-16,21 21 16,0-22-16,-21 22 0,0 0 15,21 21 1,-21 21-16,0 0 0,21 0 16,-21 22-16,0-1 0,0 0 15,0 22-15,0-1 0,0 1 16,0-1-16,0 22 0,0-21 0,0-1 15,-21 1-15,21-1 0,-21-21 16,21 22-16,0-22 0,0 1 0,0-1 16,0 0-16,0-21 0,0 1 15,0 20-15,0-21 0,0 0 16,-21-21 0,0-21-16,0 0 15,21 0-15,-22 0 0</inkml:trace>
  <inkml:trace contextRef="#ctx0" brushRef="#br0" timeOffset="211.87">3789 1545 0,'0'0'0,"21"0"16,0 0-16,0 0 15,0 0-15,22-21 0,-22 21 16,21-21-16,-21 0 0,22 21 0,-22-21 15,21 21-15,-21-22 0,22 1 16,-1 21-16,-21-21 0,0 21 0,1 0 16,-1 0-16,0 0 0,-21-21 15,21 21-15</inkml:trace>
  <inkml:trace contextRef="#ctx0" brushRef="#br0" timeOffset="1098.96">5673 1461 0,'0'-22'16,"0"1"-16,0 0 0,0 0 16,0 0-16,-22 0 15,1-1-15,0 1 0,0 21 16,0-21-16,0 21 0,-1 0 0,-20 0 15,21 0-15,-21 0 0,20 0 16,-20 0-16,21 21 0,-21 0 0,20 1 16,-20-1-16,21 0 0,-21 21 15,20-21-15,1 22 0,0-22 0,0 21 16,21-21-16,0 1 0,0-1 16,0 0-16,0 0 0,0 0 0,21-21 31,0 0-31,0 0 0,22-21 0,-22 0 15,21 0-15,-21 0 0,22-1 16,-1 1-16,0 0 0,1-21 0,-1 21 16,0-1-16,1-20 0,-22 21 15,21 0-15,-21 0 0,1-1 0,-1 1 16,0 21-16,0-21 16,-21 42-1,0 0-15,0 1 16,0-1-16,0 0 0,0 21 0,0 1 15,0-1-15,0 21 0,0 1 0,0-1 16,0 22-16,0-21 16,0 20-16,0-20 0,0 20 0,0 1 15,0 0-15,0-1 0,0 1 16,-21 0-16,0 21 0,0-22 0,21 1 16,-22 21-16,1-22 0,0 1 0,0 21 15,-21-21-15,20-1 0,1 1 16,0 0-16,0-1 0,0-20 0,0-1 15,-1-20-15,1-1 0,0 0 0,0-21 16,0 1-16,0-22 0,-1 0 16,1 0-16,-21 0 0,21-22 0,0 1 15,-22-21-15,22 0 0,-21-22 16,21 22-16,-1-43 0,1 22 16,-21-22-16,21 0 0,0 1 0,21-1 15,0 0-15,0 1 0,0-1 16,0 0-16,21 1 0,0 20 0,21-21 15,1 22-15,-1-1 0,0 1 0,1 21 16,20-22-16,-21 22 0,22-1 16,-22 1-16,22 0 0,-22-1 0,0 1 15,1 0-15,-1-1 0,0 1 16,-20 0-16,20-1 0</inkml:trace>
  <inkml:trace contextRef="#ctx0" brushRef="#br0" timeOffset="2933.23">6011 1630 0,'21'0'47,"1"0"-32,-1 0-15,0-21 0,-21 0 0,21 21 16,0-22-16,0 1 0,-21 0 15,0 0-15,22 0 0,-22 0 16,0-1 0,-22 22-16,1 0 0,0 0 15,0 0-15,0 22 0,0-1 16,-1 0-16,1 0 0,0 0 16,0 0-16,21 22 0,0-22 0,0 0 15,0 21-15,0-20 0,0 20 16,21-21-16,-21 0 0,21 0 0,22 1 15,-22-22-15,0 0 0,0 0 16,21 0-16,-20 0 0,-1 0 0,21 0 16,-21-22-16,0 1 0,22 0 15,-22 0-15,21 0 0,-21-22 0,1 22 16,-1-21-16,21 21 0,-42 0 16,21-22-16,-21 22 0,21 0 15,-21 0-15,0 0 0,22-1 0,-22 44 31,0-1-15,0 0-16,0 21 16,0-21-16,0 1 0,0 20 0,0-21 15,-22 21-15,22-20 0,-21-1 16,21 0-16,0 0 0,0 0 0,0 0 16,0 1-1,0-44 16,0 1-31,0 0 16,0 0-16,0 0 0,0-22 0,21 22 16,-21 0-16,22 0 0,-1 0 15,0 21-15,0-21 0,0 21 16,0 0-16,1 0 0,-1 21 16,0 0-16,0 0 0,0 0 0,0 0 15,1 1-15,-22-1 0,21 0 16,0 0-16,0 0 0,-21 0 0,21-21 15,0 22-15,1-22 16,-1 0-16,0 0 0,0 0 16,0-22-16,0 1 0,1 0 0,20 0 15,-21 0-15,21-22 0,-20 22 16,-1-21-16,0 0 0,21 20 0,-21-20 16,1 0-16,-1 21 0,0-1 15,0 1-15,-21 0 0,21 0 0,0 21 16,1 0-16,-1 0 0,0 0 15,0 0-15,0 21 0,0-21 16,1 21-16,-22 0 0,21 1 16,0-1-16,-21 0 0,21 0 0,-21 0 15,21 0-15,0-21 0,-21 22 0,0-1 16,22-21-16,-22 21 0,21-21 16,-21-21 15,0 0-31,-21-1 15,-1 1-15,1 0 16,0 0-16,21 0 0,-21 0 0,0-1 16,0 1-16,-1 0 0,1 21 0,0 0 15,0 0-15,0 0 16,0 0-16,-1 0 0,1 21 0,21 0 16,-21 1-16,0-1 15,0 0-15,21 21 0,0-21 0,0 22 0,-21-22 16,21 21-16,0 1 15,0-22-15,0 21 0,0-21 0,0 0 16,0 1-16,0-1 0,0 0 16,21-21-16,0 0 0,0 0 15,0 0-15,0 0 0,22-21 0,-22 0 16,0-1-16,21 1 0,-20 0 16,-1-21-16,0-1 0,0 22 0,0-21 15,0 0-15,-21-1 0,22-20 16,-22 20-16,0 1 0,0-21 0,21 20 15,-21-20-15,0 20 0,0-20 16,0 21-16,0-1 0,0 22 16,0-21-16,0 21 0,0-1 15,-21 44 1,21-1 0,-22 21-16,22-21 0,-21 22 0,21-1 15,0 0-15,0 22 0,0-22 0,0 0 16,0 1-16,0-1 0,0 22 15,0-22-15,0 0 0,21 1 0,1-1 16,-1 0-16,-21 1 0,21-22 16,0 21-16,-21-21 0,21 0 15,0 1-15,1-1 0,-1 0 0,0-21 16,0 0-16,0 0 0,22 0 0,-22 0 16,21 0-16,-21 0 0,22-21 15,-1 0-15,-21-1 0,21 1 16,-20 0-16,-1 0 0,0-21 0,0 20 15,0-20-15,0 21 0,-21 0 16,22 0-16,-22-22 0,0 22 0,0 0 16,0 0-16,0 0 0,-22 21 15,1 0-15,0 0 16,0 0-16,0 0 0,0 0 0,-1 21 16,1 0-16,0 0 15,0 21-15,0-20 0,0 20 0,21-21 16,0 21-16,-22 1 0,22-22 0,0 21 15,-21-21-15,21 1 0,0-1 16,0 0-16,0 0 0,21-21 16,1 0-16,-1 0 15,0 0-15,0 0 0,0-21 0,-21 0 16,21 0-16,1-1 0,-1 1 16,0 0-16,-21-21 0,21 21 0,-21-22 15,21 22-15,-21 0 0,0-21 0,0 20 16,0 1-16,0 0 0,21 21 15,-21 21 1,0 22 0,0-22-16,0 0 0,0 21 15,0-21-15,0 22 0,0-22 0,0 21 16,22-21-16,-22 1 0,21-1 16,0 0-16,-21 0 0,21-21 0,0 0 15,0 21-15,1-21 0,-1 0 16,0 0-16,21 0 0,-21-21 0,1 0 15,-1 21-15,0-21 0,0 0 0,0-1 16,-21 1-16,0 0 16</inkml:trace>
  <inkml:trace contextRef="#ctx0" brushRef="#br0" timeOffset="3596.85">3408 2201 0,'0'-21'15,"21"21"17,21 0-32,-21 0 15,1 0-15,20 0 0,0 21 16,22-21-16,-1 0 0,1 22 0,-1-22 16,22 0-16,0 21 0,-1-21 15,43 21-15,-21-21 0,42 0 0,-21 21 16,21-21-16,22 0 0,-22 0 0,21 21 15,1-21-15,-22 0 0,21 0 16,0 21-16,1-21 0,20 0 0,-20 0 16,20 0-16,-21 0 0,22 0 15,-22 0-15,22 0 0,-22 0 0,22 0 16,-22 0-16,0 0 0,1 0 16,-1-21-16,-21 21 0,21-21 15,-20 21-15,-22 0 0,0-21 0,0 21 16,-22 0-16,1-21 0,-21 21 0,0-21 15,-22 21-15,-21 0 0,1 0 16,-1 0-16,-21 0 0,-42 0 31,0 0-31,0 0 0,0 0 16,-1 0-16,-20 0 0</inkml:trace>
  <inkml:trace contextRef="#ctx0" brushRef="#br0" timeOffset="4956.8">4170 4085 0,'0'0'15,"0"-21"-15,21 21 16,-21-21-16,21 21 0,-21-21 15,0 0-15,0-1 16,0 1-16,-21 21 31,0 0-31,0 21 16,-1 22-16,22-22 16,-21 21-16,0 22 0,21-22 0,-21 22 15,21-1-15,-21 1 0,0-22 0,21 21 16,-22 1-16,1-22 0,0 22 15,0-22-15,21 22 0,-21-22 0,0 0 16,-1-21-16,1 22 0,21-22 16,0 0-16,-21 0 0,0-21 15,0 0 1,21-21 0,0-21-16,0 21 0,0-22 0,-21 22 15,21-21-15,0-1 0,0 22 16,0-21-16,0 0 0,0 20 0,0-20 15,0 21-15,0 0 0,21 21 16,0 0-16,0 0 16,0 21-16,0 0 15,1 0-15,-22 0 0,21 22 16,0-22-16,0 0 0,0 21 0,0-20 16,1-1-16,-1 0 0,0 0 15,0 0-15,0 0 0,0 1 0,22-22 16,-22 0-16,0 0 0,0 0 15,22 0-15,-22 0 0,21 0 0,-21-22 16,22 1-16,-1 0 0,-21 0 16,21 0-16,-20 0 0,-1-22 0,0 22 15,0 0-15,0 0 0,0-22 16,-21 22-16,0 0 0,0 0 0,0 0 16,0 0-16,0 42 31,0 0-16,-21 0-15,21 0 16,-21 22-16,21-22 0,0 0 0,0 21 16,0-21-16,0 1 0,0 20 0,0-21 15,0 0-15,0 0 0,0 22 16,21-43-16,0 21 0,1 0 0,-1-21 16,0 0-16,0 0 0,0 0 15,22 0-15,-1 0 0,-21 0 0,21-21 16,1 0-16,-22 0 0,21-1 0,-21 1 15,22 0-15,-22-21 0,0 21 16,0-22-16,-21 22 0,0-21 16,0 21-16,0-22 0,0 22 15,0-21-15,0 21 0,0-22 0,-21 22 16,0 0-16,0 21 0,0-21 0,-1 21 16,-20 0-16,21 0 0,-21 0 15,20 0-15,-20 0 0,21 21 0,-21 0 16,20 0-16,1 0 0,0 1 15,0-1-15,0 0 0,21 0 0,-21 0 16,21 0-16,0 1 16,0-1-16,21-21 0,0 0 0,0 0 15,0 0-15,0 0 0</inkml:trace>
  <inkml:trace contextRef="#ctx0" brushRef="#br0" timeOffset="5298.45">5821 4424 0,'0'-21'16,"-21"0"0,-1 21-16,-20 0 0,21 0 0,0 0 15,-22 0-15,22 0 0,-21 0 0,21 21 16,0-21-16,-1 21 0,1 0 15,-21 0-15,21 0 0,21 1 16,-21-1-16,-1 21 0,1-21 0,21 22 16,-21-1-16,21-21 0,0 21 15,0 1-15,0-1 0,0-21 0,0 22 16,0-1-16,0-21 0,21 0 16,0 0-16,1 1 0,-1-1 0,0-21 15,21 0-15,-21 0 0,22 0 0,-1 0 16,22 0-16,-22 0 0,0-21 15,1-1-15,20 1 0,-21-21 0,1 21 16,20 0-16</inkml:trace>
  <inkml:trace contextRef="#ctx0" brushRef="#br0" timeOffset="5772.34">6308 4614 0,'0'-42'16,"0"21"-16,0 0 15,-22 21-15,1 0 16,0 0-16,0 0 15,0 0-15,0 0 0,-1 0 16,1 0-16,0 21 16,0 0-16,21 0 0,-21 0 0,0 1 15,21-1-15,-22 21 0,22-21 0,0 22 16,0-1-16,0-21 16,0 21-16,0-20 0,0 20 0,0-21 15,0 0-15,0 0 0,22 1 16,-1-22-16,0 0 0,0 0 15,0 0-15,0-22 0,1 1 16,-1 0-16,0 0 0,0 0 0,0-22 16,0 22-16,1-21 0,-22 21 15,0-22-15,21 22 0,-21-21 0,21 21 16,-21-22-16,0 22 0,0 0 16,0 0-16,0 42 31,0 0-31,0 0 15,0 1-15,0 20 0,0-21 0,0 21 16,0-20-16,0 20 0,0-21 0,0 21 16,21-20-16,0 20 0,0-21 15,-21 0-15,22 0 0,-1 1 0,-21-1 16,21-21-16,0 0 0,0 0 16,0 0-16,1 0 0,-1 0 0,0 0 15,0-21-15,0-1 0,0 1 0,1 0 16,20 0-16,-21-21 0</inkml:trace>
  <inkml:trace contextRef="#ctx0" brushRef="#br0" timeOffset="6068.18">7091 4001 0,'0'0'0,"0"-22"0,0-62 16,0 63-1,-21 21 1,-1 0-16,1 21 15,0 0-15,21 21 0,-21-21 16,0 22-16,21 20 0,-21-20 0,-1 20 16,22 1-16,-21-22 0,21 21 15,0 1-15,-21-22 0,0 22 16,21-22-16,-21 0 0,21 22 0,0-22 16,0-21-16,-21 22 0,21-1 15,0-21-15,-22 22 0,22-22 0,0 0 16,0 0-16,22-21 31,-1 0-31,-21-21 16,21-21-16,0 20 0,0 1 0</inkml:trace>
  <inkml:trace contextRef="#ctx0" brushRef="#br0" timeOffset="6465.37">7112 4551 0,'0'0'0,"0"21"15,0 0 1,0 0-16,-21 1 16,21-1-16,0 0 0,-21-21 0,21 21 15,-22 21-15,22-20 0,0-1 0,0 0 16,0 0-16,0 0 0,0 0 16,0 1-16,0-1 0,0 0 0,0 0 15,22-21-15,-1 0 0,0 0 16,21 0-16,-21 0 0,1 0 15,-1 0-15,21-21 0,-21 0 16,0 21-16,1-21 0,-1-1 0,0 1 16,0 0-16,0-21 0,-21 21 15,21-1-15,-21 1 0,0-21 0,0 21 16,0 0-16,0-22 0,0 22 16,-21 0-16,0 0 0,0 0 0,0-1 15,0 22-15,-1 0 0,1 0 0,0 0 16,0 0-16,-21 0 0,20 0 15,1 22-15,0-1 0,0-21 0,0 21 16,0 0-16,-1-21 0,1 21 0</inkml:trace>
  <inkml:trace contextRef="#ctx0" brushRef="#br0" timeOffset="6921.11">7726 4509 0,'0'0'0,"-21"21"16,42-21 15,-21-21-31,21 21 16,0-22-16,0 22 0,0-21 15,1 21-15,-1 0 0,0-21 0,0 21 16,0 0-16,0 0 0,1 0 16,-1 0-16,0 21 0,0 0 15,0 1-15,-21-1 0,0 0 0,21 21 16,-21-21-16,0 22 0,0-22 16,0 21-16,0-21 0,0 22 0,0-22 15,-21 21-15,0-21 0,21 1 0,0-1 16,-21 0-16,0 0 15,21-42 1,0 0 0,0 0-16,0-1 0,0 1 15,0 0-15,0-21 0,21 21 0,0-22 16,0 22-16,-21-21 0,21-1 0,1 22 16,-1-21-16,0 21 0,-21-22 15,21 22-15,0 0 0,0 21 0,1 0 16,-1 0-16,0 21 15,-21 0-15,21 1 16</inkml:trace>
  <inkml:trace contextRef="#ctx0" brushRef="#br0" timeOffset="7404.84">8953 4593 0,'0'0'0,"0"-21"0,22-21 16,-22 21-16,0-1 16,0 1-16,0 0 0,0 0 15,-22 21-15,1 0 16,0 0-16,0 0 0,0 0 16,0 0-16,-1 21 0,-20 0 0,21 0 15,0 1-15,-22-1 16,22 21-16,0-21 0,0 0 0,0 1 15,21-1-15,0 0 0,0 0 16,0 0-16,21-21 16,0 21-16,0-21 0,0 0 0,22 0 15,-22 0-15,0 22 0,0-22 0,0 0 16,1 0-16,-1 0 0,0 21 16,0-21-16,0 21 0,-21 0 15,0 0-15,0 0 16,0 1-16,-21-1 15,0-21-15,0 21 0,0-21 0,-1 21 16,1-21-16,0 0 0,0 21 16,0-21-16,0 0 0,-1 0 15,1 0-15,0 21 0,0-21 0,0 0 16,0 0-16,-1 0 0,1 0 0,0 0 16,0 0-1,21-21-15,0 0 16,0 0-16,-21 0 0</inkml:trace>
  <inkml:trace contextRef="#ctx0" brushRef="#br0" timeOffset="7751.99">7239 4149 0,'0'0'0,"-42"-21"0,-1-1 16,43 1-1,-21 0-15,21 0 16,21 21 0,0-21-16,22 21 0,-22 0 15,21 0-15,1 0 0,-1 0 16,0-21-16,1 21 0,20 0 15,1 0-15,-22-22 0,21 1 0,1 21 16,-1 0-16,-20-21 0,20 21 16,-20 0-16,20-21 0,-21 21 0,-20 0 15,-1 0-15,21 0 0,-63 21 32,0 0-17,0-21-15</inkml:trace>
  <inkml:trace contextRef="#ctx0" brushRef="#br0" timeOffset="9439.7">4276 5927 0,'0'0'0,"21"-21"0,85-22 15,-64 22-15,-21 0 0,21 21 16,1-21-16,-22 0 16,21-22-16,-21 22 0,1 0 0,-1 0 15,-21 0-15,0-1 0,0 1 16,-21 0-16,-1 21 0,1 0 16,-21 0-16,0 0 0,-22 0 15,22 21-15,-22-21 0,1 21 0,-1 1 16,1 20-16,-1-21 0,1 0 15,20 0-15,1 22 0,0-22 0,-1 0 16,22 21-16,21-20 0,0-1 16,0 21-16,0-21 0,21 0 0,1 1 15,-1 20-15,0-21 0,21 0 0,1 22 16,-22-22-16,21 0 16,0 21-16,1 1 0,-22-22 0,21 21 15,1 0-15,-22 1 0,0-1 16,-21 0-16,0-20 0,0 20 0,0 0 15,0-21-15,-42 22 0,20-22 16,1 0-16,0 0 0,-21 0 0,21 1 16,-1-22-16,-20 0 0,0 0 0,21 0 15,-22 0-15,1 0 0,0-22 16,-1 1-16,22 0 0,-21 0 0,-1-21 16,22-1-16,0 22 0,-21-42 15,21 20-15,-1 1 0,1 0 0,21-1 16,0 1-16,0 0 0,0 20 15,0-20-15,21 21 16,1 21-16,-1 0 0,0 0 0,0 0 16,0 0-16,0 21 0,1 0 15,20 0-15,-21 22 0,0-22 0,0 21 16,1 1-16,-1-1 0,-21-21 16,21 21-16,0 1 0,0-1 0,0-21 15,-21 22-15,22-1 0,-1-21 16,0 0-16,0 0 0,0 1 0,0-1 15,1-21-15,-1 21 0,21-21 0,-21 0 16,22 0-16,-22 0 0,21 0 16,0 0-16,1-21 0,-1 0 15,0-1-15,1 1 0,-1 0 16,-21 0-16,22-21 0,-1 20 0,-21-20 16,0 21-16,0-21 0,1 20 0,-1-20 15,-21 21-15,0-21 0,0 20 16,0 1-16,0 0 0,0 42 31,0 0-31,0 1 16,0-1-16,0 0 0,0 21 0,0-21 15,0 1-15,21-1 0,-21 0 16,21 0-16,-21 0 0,21-21 16,-21 21-16,21-21 0,1 0 0,-1 0 15,0 0-15,21 0 16,-21 0-16,1 0 0,-1-21 0,21 0 15,-21 0-15,0 0 0,22 0 16,-22-22-16,0 22 0,0-21 0,0 21 16,-21-22-16,0 22 0,22 0 0,-22 0 15,0 0-15,0-1 16,0 44 0,0-1-1,-22 0-15,22 0 0,-21 0 16,21 22-16,0-1 0,0 0 0,0 1 15,0-1-15,0 0 0,0 1 16,0-1-16,0 0 0,0 1 0,21-1 16,1 21-16,-1-20 0,-21-1 0,21 22 15,0-22-15,-21 21 0,0-20 16,0 20-16,0-20 0,0 20 0,0-21 16,0 22-16,0-22 0,0 22 0,-21-22 15,0 0-15,0 1 0,-1-1 16,1 0-16,0-20 0,-21 20 0,21-21 15,-22 21-15,22-20 0,0-1 0,-21-21 16,20 0-16,-20 0 0,21 0 16,-21 0-16,-1 0 0,22-21 15,-21-1-15,-1-20 0,22 21 0,-21-43 16,21 22-16,0 0 0,-1-22 0,1 1 16,21-1-16,0-20 0,0 20 15,0 1-15,0-1 0,0 1 0,21-1 16,1 1-16,-1 20 0,0-20 0,21 20 15,1 1-15,-1 0 0,0-1 16,1 1-16,20 0 0,-21-1 0,22 1 16,-22 0-16,22 21 0</inkml:trace>
  <inkml:trace contextRef="#ctx0" brushRef="#br0" timeOffset="9921.17">5778 6223 0,'0'-21'16,"-21"21"0,0 0-1,21 21-15,-21 0 0,21 0 0,-21 1 16,21-1-16,0 0 0,0 21 16,0-21-16,0 1 0,0 20 15,0-21-15,-21 21 0,21-20 0,-22-1 0,22 0 16,0 0-16,0 0 15,0 0-15,-21-21 0,21 22 16,-21-22 0,21-22-1,0 1-15,0 0 0,0-21 16,0 21-16,0-1 0,21-20 16,0 21-16,1-21 0,-1-1 0,0 22 15,0-21-15,21 21 0,-20-22 0,20 22 16,0 0-16,-21 0 0,22 21 15,-1 0-15,-21 0 0,22 0 0,-22 0 16,21 0-16,-21 0 0,0 21 0,1 0 16,-22 0-16,0 0 15,0 22-15,0-22 0,0 21 0,0-21 16,0 1-16,0 20 0,0-21 0,-22 0 16,22 0-16,-21 1 0,21-1 15,-21 0-15,21 0 0,0 0 16,0-42 15,21 0-31</inkml:trace>
  <inkml:trace contextRef="#ctx0" brushRef="#br0" timeOffset="10215.91">6731 6223 0,'0'0'0,"0"-42"15,0 21-15,-21 21 16,0 0-16,-1 0 0,1 0 16,0 0-16,-21 0 0,21 0 15,-1 21-15,1 0 0,-21 0 0,21 21 16,0-20-16,-1 20 0,22-21 0,0 21 16,-21 1-16,21-1 0,0 0 15,0-20-15,0 20 0,0-21 16,0 0-16,21 0 0,-21 1 0,22-1 15,20 0-15,-21-21 0,0 0 16,22 0-16,-22 0 0,21 0 0,-21 0 16,22 0-16,-22 0 0,21-21 0,-21 0 15,22-1-15,-22 1 0,0-21 16,0 21-16</inkml:trace>
  <inkml:trace contextRef="#ctx0" brushRef="#br0" timeOffset="10692.16">7027 5863 0,'0'0'0,"0"-21"0,0 0 16,0 42 15,0 0-31,0 0 16,0 22-16,0-22 0,0 21 0,0-21 15,0 22-15,0-1 0,0 0 0,0 1 16,0-22-16,0 21 0,0 1 15,0-1-15,-21 0 0,0 1 0,21-1 16,-21 0-16,21-21 0,0 22 0,0-22 16,-21 0-16,21 0 0,0 0 15,-22-21-15,22 22 16,0-44 0,0 1-1,0 0-15,0 0 0,22-21 0,-1 20 16,0-20-16,0 0 0,0 21 0,22-22 15,-22 1-15,21 0 0,-21 20 16,22 1-16,-22 0 0,21 0 0,-21 21 16,0 0-16,22 0 0,-22 0 0,0 21 15,-21 0-15,0 0 0,21 1 16,-21-1-16,0 21 0,0-21 0,0 22 16,0-22-16,0 0 0,0 0 0,0 0 15,0 0-15,0 1 16,-21-1-16,21 0 0,0 0 15,-21-21-15,0 0 16,0 0-16,21-21 16</inkml:trace>
  <inkml:trace contextRef="#ctx0" brushRef="#br0" timeOffset="11296.62">7366 6371 0,'0'0'0,"0"-21"0,-21 21 0,21-21 15,0 0-15,0 0 16,0-1-16,0 1 15,0 0-15,21 21 16,0 0-16,0-21 16,0 21-16,22 0 0,-22 0 0,0 0 15,21 21-15,-20-21 0,20 21 16,-21 22-16,21-22 0,-20 21 0,-1-21 16,0 22-16,-21-1 0,0-21 0,0 21 15,0-20-15,0 20 0,0-21 16,0 0-16,0 0 0,0 1 15,0-1-15,-21-21 0,0 0 16,-1 0 0,22-21-16,0-1 15,0 1-15,0 0 0,0 0 0,0-21 16,0 20-16,0-20 0,0 21 16,0-21-16,0 20 0,22-20 0,-22 21 15,21 0-15,0 0 0,0-1 16,0 22-16,0 0 0,1 0 15,-1 0-15,0 0 0,0 0 16,0 0-16</inkml:trace>
  <inkml:trace contextRef="#ctx0" brushRef="#br0" timeOffset="11721.13">8255 6244 0,'0'0'0,"0"-21"16,0 0-16,-21 21 15,0 0-15,-1 0 16,1 0-16,0 0 0,0 21 16,0 0-16,0 0 0,-1 1 0,22 20 15,0-21-15,-21 21 0,0 1 16,21-1-16,0-21 0,0 22 0,0-1 16,0-21-16,0 0 0,0 22 15,0-22-15,21 0 0,0-21 16,1 21-16,-1 0 0,0-21 0,0 0 15,21 0-15,-20 0 0,-1 0 0,0 0 16,0-21-16,0 0 0,0 21 16,1-21-16,-1 0 0,0-1 0,0 1 15,0-21-15,-21 21 0,0-22 0,0 1 16,0 0-16,0-1 0,0 22 16,0-21-16,-21 0 0,21 20 0,-42-20 15,21 21-15,-1 0 0,1 0 16,0 21-16,-21 0 0,21 0 15,-1 0-15,1 0 0,0 0 0,0 21 16,0 0-16,0 0 0,21 21 16,0-20-16,0-1 0,0 0 15,0 0-15,0 0 0,21 0 0,21 1 16,-21-22-16,0 0 0</inkml:trace>
  <inkml:trace contextRef="#ctx0" brushRef="#br0" timeOffset="12233.09">8848 6223 0,'0'0'0,"0"-21"0,-22 21 0,1 0 16,0 0-16,0 21 16,21 0-16,-21-21 0,0 21 15,21 22-15,0-22 0,-22 0 0,22 21 16,-21-20-16,21 20 0,0-21 0,0 21 15,0-20-15,0 20 0,0-21 16,0 0-16,0 0 0,0 1 0,0-1 16,0 0-16,-21-21 47,21-21-47,0 0 15,-21-1-15,21 1 0,0-21 16,0 21-16,0 0 0,0-22 0,0 1 15,0 21-15,0-22 0,21 1 0,0 21 16,-21-21-16,21 20 0,22 1 16,-22 0-16,0 0 0,21 0 0,-20 21 15,20 0-15,0 0 0,-21 0 0,22 0 16,-22 0-16,21 21 0,-21 0 16,1 0-16,-1 0 0,0 22 0,0-22 15,-21 0-15,21 21 0,-21-20 0,0 20 16,0-21-16,0 0 15,0 22-15,0-22 0,0 0 0,-21 0 16,21 0-16,-21-21 0,21 21 0,0 1 16,-21-22-1,21-22 1,21 1 0</inkml:trace>
  <inkml:trace contextRef="#ctx0" brushRef="#br0" timeOffset="12492.48">9483 6244 0,'-22'21'32,"22"1"-32,0-1 15,0 0-15,0 0 0,-21 21 0,21-20 16,0-1-16,0 0 0,-21 21 15,21-21-15,0 1 0,0-1 0,0 0 16,0 0-16,-21 0 0,21 0 0,0 1 16,-21-22-16,21 21 0,0-42 47,0-1-47,0 1 0,0 0 15</inkml:trace>
  <inkml:trace contextRef="#ctx0" brushRef="#br0" timeOffset="12684.37">9419 6096 0,'0'-21'47,"-21"21"-31,0 21 31</inkml:trace>
  <inkml:trace contextRef="#ctx0" brushRef="#br0" timeOffset="13528.08">9779 6287 0,'63'0'15,"-41"0"-15,-1 0 0,0 0 0,0 0 16,0 0-16,0 0 16,1 0-16,-1 0 0,0 21 0,-21 0 15,0 0-15,0 0 0,0 0 0,0 1 16,0 20-16,0 0 0,-21-21 16,0 22-16,-1-22 0,-20 21 0,21-21 15,-21 22-15,-1-22 0,1 0 16,21 0-16,-22 0 0,22 1 15,-21-1-15,21-21 0,0 0 0,-1 21 16,22-42 15,22 21-15,-1 0-16,21 0 0,-21 0 0,0 0 16,22 0-16,-1 0 0,0 0 0,-20 0 15,20 0-15,0 0 0,1 21 16,-1 0-16,-21 0 0,21-21 0,-20 21 15,20 1-15,-21 20 0,0-21 0,-21 0 16,0 22-16,21-22 16,-21 21-16,0 0 0,0 1 0,0-1 15,-21 0-15,21 1 0,-21-1 0,0 0 16,-21 1-16,20-1 0,-20 0 0,0 1 16,-1-1-16,-20 0 0,21 1 15,-22-22-15,1 0 0,-1 21 0,1-20 16,-1-1-16,1-21 0,-22 21 0,21-21 15,1 0-15,-1 0 0,1 0 0,-1-21 16,22 21-16,-21-21 0,20-22 16,22 22-16,-21-21 0,21-1 0,-22 1 15,22 0-15,21-1 0,0 1 0,-21 0 16,21 21-16,0-22 0,0 22 16,0-21-16,0 21 0,0-1 15,21 1-15,0 0 0,0 21 0,1-21 16,-1 0-16,0 0 0,21 21 0,-21-22 15,22 1-15</inkml:trace>
  <inkml:trace contextRef="#ctx0" brushRef="#br0" timeOffset="14248.95">10604 6689 0,'0'0'0,"22"0"0,-1-21 0,0 21 0,0-22 16,0 22-16,0-21 15,1 21-15,-1-21 0,0 21 0,-21-21 16,0 0-16,21 21 0,-21-21 16,21-1-16,-21 1 15,0 0-15,0 0 0,0 0 0,-21 0 16,0-1-16,0 1 0,0 0 0,-1 0 16,1 0-16,-21 21 0,21 0 15,-22 0-15,22 0 0,-21 0 0,21 0 16,-22 0-16,22 0 0,0 42 0,-21-21 15,21 0-15,-1 22 0,1-22 16,0 21-16,0 1 0,21-1 0,0 0 16,0 1-16,0-22 0,0 21 0,0-21 15,0 0-15,0 1 0,0-1 16,21 0-16,0-21 0,0 0 16,1 0-16,-1 0 0,0 0 0,0 0 15,0 0-15,0 0 0,1-21 0,-1 0 16,21-1-16,-21 1 0,0 0 15,1 0-15,20 0 0,-21-22 0,0 22 16,0-21-16,1 21 0,-22-22 0,0 1 16,21 21-16,-21-21 0,0 20 15,0 1-15,0 0 0,0 0 0,0 0 16,-21 42 15,21 0-31,-22 0 0,22 22 0,0-22 0,0 21 16,0 0-16,0 1 0,0-22 15,0 21-15,-21 1 0,21-22 16,0 0-16,0 21 0,0-21 0,0 1 16,0-1-16,0 0 0,21-21 15,1 0-15,-1 0 0,0 0 16,0 0-16,0 0 0,0-21 16,22 0-16,-22-1 0,0 1 0,0 0 15,22 0-15</inkml:trace>
  <inkml:trace contextRef="#ctx0" brushRef="#br0" timeOffset="15588.27">11451 5800 0,'0'0'0,"0"-21"0,0-1 0,0 1 16,-21 42 15,0 22-31,0-22 0,-1 21 15,1 1-15,0-1 0,21 0 16,-21 22-16,0-22 0,0 22 0,-1-22 16,1 21-16,0 1 0,21-1 0,-21 1 15,21-22-15,-21 22 0,21-22 16,0 0-16,0 1 0,0-1 0,0-21 16,0 22-16,0-22 0,21 0 15,0-21-15,0 21 0,0-21 16,1 0-16,20 0 0,-21 0 15,0 0-15,0-21 0,22 0 0,-22 21 16,0-21-16,21-1 0,-20-20 0,-1 21 16,0 0-16,0-22 0,0 22 15,0-21-15,-21 0 0,0 20 0,22-20 16,-22 21-16,0 0 0,0 0 16,0 42 15,0 0-31,0 0 0,0 0 15,0 0-15,0 22 0,0-22 0,0 0 16,0 21-16,0-20 0,0-1 0,0 0 16,0 0-16,0 0 0,0 0 15,0 1-15,21-22 0,0 21 0,0-21 16,0 0-16,0 0 0,1 0 16,-1 0-16,0 0 0,0 0 0,0-21 15,22-1-15,-22 22 0,0-21 16,21 0-16,-21 0 0,1-21 0,-1 20 15,21 1-15,-21-21 0,0 21 16,1-22-16,-22 22 0,21-21 16,0 21-16,-21 0 0,0-1 0,0 1 15,0 42 17,0 1-32,0-1 0,0 0 0,-21 0 15,0 21-15,-1-20 0,22 20 0,0-21 16,0 21-16,0-20 0,0 20 15,0-21-15,0 0 0,0 0 0,0 1 16,22-1-16,-1 0 0,0-21 0,0 0 16,0 21-16,0-21 0,1 0 15,-1 0-15,0 0 0,0 0 16,0-21-16,0 21 0,1-21 0,-22 0 16,21-1-16,0 1 0,-21 0 0,0 0 15,0 0-15,0-22 0,0 22 16,0-21-16,0 21 0,0 0 0,0-22 15,-21 22-15,21 0 0,-21 0 0,-1 0 16,1 21-16,0 0 0,0 0 16,0 0-16,0 0 0,-1 0 15,22 21 1,22-21 0,-1 0-16,21 0 15,-21 0-15,0 0 0,1 0 16,20-21-16,-21 21 0,21 0 15,1-22-15,-22 22 0,0 0 0,21 0 16,-20 0-16,-1 0 0,0 0 0,0 22 16,0-22-16,-21 21 0,0 0 15,21 0-15,-21 0 0,0 0 16,0 22-16,0-22 0,0 0 0,0 0 16,0 22-16,0-22 0,0 0 15,0 0-15,0 0 0,0 0 0,-21 1 16,21-1-16,0 0 0,0 0 0,0 0 15,0-42 32,0 0-47,0 0 16,0-22-16,21 22 16,-21 0-16,22-21 0,-1-1 0,0 1 15,0 0-15,21 21 0,-20-22 0,20 1 16,-21 0-16,21 20 0,1-20 15,-1 21-15,-21 0 0,22 21 0,-1 0 16,-21 0-16,0 0 0,22 0 0,-43 21 16,21 0-16,-21 0 0,21 0 15,-21 22-15,0-22 0,0 0 0,0 21 16,0-20-16,0-1 0,0 21 0,0-21 16,0 0-16,-21 1 15,0-1-15,21 0 0,0 0 16,-22-21-1,1 0 17,21-21-17,0 0-15,0 0 0</inkml:trace>
  <inkml:trace contextRef="#ctx0" brushRef="#br0" timeOffset="15824.14">12848 5969 0,'0'0'0,"-21"0"0,21-21 15,-21 21-15,0 0 47,-1 0-31,22 21-16,-21-21 0,0 0 15</inkml:trace>
  <inkml:trace contextRef="#ctx0" brushRef="#br0" timeOffset="16085.99">11239 6202 0,'0'0'0,"-21"0"0,0 0 0,0 0 16,42 0 0,0 0-16,22 0 15,-1-21-15,0 21 0,1 0 0,20-21 16,-21 21-16,22 0 0,-22 0 15,22-22-15,-1 22 0,-20 0 0,-1 0 16,21 0-16,-20-21 0,-22 21 16,21 0-16,-21 0 0,1 0 0,-1 0 15</inkml:trace>
  <inkml:trace contextRef="#ctx0" brushRef="#br0" timeOffset="17188.24">3852 8043 0,'0'0'15,"0"-21"-15,0 0 0,0 0 16,0 0-16,-21 21 31,21 42-31,-21-21 0,21 22 16,-21 20-16,21 1 0,0-1 15,-21 1-15,-1-1 0,1 1 0,0-1 16,0 1-16,0-1 0,0 1 16,-1-1-16,1 1 0,21-22 0,-21 0 15,21 1-15,-21-1 0,21-21 16,0 0-16,0 0 0,0-42 31,21 0-15,0-21-16,-21 21 0,21-1 15,1-20-15,-1 0 0,-21 21 0,21-22 16,0 1-16,0 21 0,0-22 16,-21 22-16,22 0 0,-1 21 0,0 0 15,0 0-15,0 0 16,0 21-16,1 0 0,-22 1 0,21 20 15,-21-21-15,21 21 0,-21 1 0,0-1 16,0 0-16,0-20 0,0 20 16,21-21-16,-21 21 0,0-20 0,21-1 15,-21 0-15,0 0 0,21-21 16,1 0-16,-1 21 0,0-21 16,0 0-16,0-21 0,0 21 15,22-21-15,-22-21 0,21 20 16,-21 1-16,22-21 0,-22 0 0,21-1 15,-21 1-15,22-22 0,-22 22 0,0-21 16,21-1-16,-42 22 0,0-22 16,0 1-16,0-1 0,0 1 0,0 20 15,0 1-15,0 0 0,0 21 0,0-1 16,0 1-16,-21 21 0,0 0 16,0 21-16,21 1 0,-21-1 15,21 0-15,0 0 16,0 21-16,0-20 0,0-1 0,-21 21 15,21-21-15,0 0 0,0 1 0,0-1 16,0 0-16,0 0 0,21 0 16,0 0-16</inkml:trace>
  <inkml:trace contextRef="#ctx0" brushRef="#br0" timeOffset="17589.08">4741 8869 0,'0'0'0,"0"21"16,0 0 0,21-21-16,1 0 0,-1 0 15,0 0-15,0-21 16,0 21-16,0-21 0,1 0 0,-1 21 16,0-21-16,0-1 0,0 1 15,-21 0-15,21 0 0,1 21 0,-22-21 16,21 0-16,-21-1 0,0 1 15,0 0-15,-21 21 16,-1 0-16,1 0 16,0 21-16,0 0 0,0 1 0,0-1 15,-1 0-15,1 21 16,0-21-16,0 1 0,21 20 0,0-21 16,0 0-16,0 22 0,0-22 0,0 0 15,0 0-15,0 0 0,21 0 16,0 1-16,0-22 0,1 0 15,-1 0-15,0 0 0,0 0 0,0 0 16,0 0-16,22 0 0,-22-22 16,0 1-16,0 0 0,22 0 0,-22 0 15,21 0-15,-21-22 0,0 22 16,22-21-16</inkml:trace>
  <inkml:trace contextRef="#ctx0" brushRef="#br0" timeOffset="18136.25">5567 8170 0,'0'0'0,"0"-42"0,0 21 16,0 0-16,0 0 16,0 42-1,0 0-15,0 0 0,0 21 16,0-20-16,0 20 0,-21 0 0,21 1 16,0 20-16,0-21 0,0 1 15,0-1-15,0 0 0,-22 22 0,22-22 16,0 1-16,0-22 0,0 21 0,0 0 15,0-20-15,0 20 0,0-21 16,0 0-16,-21 0 0,21 1 16,0-1-16,0 0 15,-21-21-15,21-21 16,0 0 0,0-1-16,0 1 15,0-21-15,0 21 0,0 0 16,0-22-16,0 22 0,21-21 0,0 21 15,1-1-15,-1-20 0,0 21 0,21 0 16,-21 21-16,1-21 0,20 21 16,-21 0-16,0 0 0,22 0 0,-22 0 15,0 0-15,0 21 0,0-21 0,0 21 16,-21 0-16,0 0 16,0 22-16,0-22 0,0 0 0,0 0 15,0 21-15,0-20 0,-21-1 0,0 21 16,0-21-16,0 0 0,0 1 15,-1-1-15,-20 0 0,21 0 0,0-21 16,0 21-16,-1-21 0,1 0 0,0 0 16,0 0-16,0 0 0,0 0 15,-1 0-15,1 0 16,21-21-16,0 0 16,0 0-1,21 21-15,1 0 16,-1-21-16</inkml:trace>
  <inkml:trace contextRef="#ctx0" brushRef="#br0" timeOffset="21315.71">6646 8488 0,'0'0'0,"-21"0"15,21-21 1,-21 21-16,0 0 16,21 21-1,-21-21 1,21 21-16,0 0 15,21-21 1,0 0-16,0 0 0,0 0 16,0 0-16,1 0 0,20 0 0,-21 0 15,0 0-15,22-21 0,-22 21 0,21-21 16,-21 0-16,22 21 0,-22-21 16,0-1-16,0 1 0,0 21 0,0-21 15,-21 0-15,0 0 0,0 0 16,0-1-16,-21 1 15,0 21-15,-21 0 0,21 0 0,-1 0 16,-20 0-16,0 0 0,-1 0 0,22 0 16,-21 21-16,0 1 0,20-1 15,-20 0-15,21 21 0,0-21 0,0 22 16,-1-22-16,22 21 0,0-21 16,0 22-16,0-22 0,0 21 0,0-21 15,22 1-15,-1-1 0,-21 0 0,21 0 16,0 0-16,0-21 0,0 21 15,1-21-15,-1 0 0,21 0 0,-21 0 16,0 0-16,1 0 0,-1 0 0,0 0 16,0-21-16,-21 0 15,0 0 1,0 0-16,-21 21 16,0 0-16,0 0 15,-22 0-15,22 0 0,0 0 0,0 21 16,0 0-16,-22-21 0,22 21 0,0 22 15,0-22-15,0 0 0,-1 0 16,22 21-16,0-20 0,0-1 0,0 21 16,0-21-16,0 0 0,0 22 15,0-22-15,22 0 0,-1 0 0,0-21 16,0 21-16,0 1 0,0-22 0,1 0 16,20 21-16,-21-21 0,21 0 15,-20 0-15,20 0 0,0 0 16,-21 0-16,22-21 0,-22-1 0,21 1 15,1 0-15,-22 0 0,21 0 0,-21 0 16,22-22-16,-22 1 0,21 0 16,-21-1-16,22 1 0,-22 0 0,0-22 15,0 22-15,0-1 0,0-20 0,-21 21 16,0-1-16,0 1 0,22 0 16,-22-85-1,0 105-15,0 1 0,-22 21 31,22 21-31,-21 1 16,21-1-16,0 21 0,-21-21 0,21 22 16,-21-1-16,0 0 0,21 1 15,0-1-15,0 0 0,-21 1 0,21 20 16,-22-21-16,22 1 0,0-1 0,0 22 16,0-43-16,0 21 0,0 0 15,0-20-15,0 20 0,22-21 0,-1 0 16,0 0-16,0-21 0,0 22 0,0-22 15,22 0-15,-22 0 16,21 0-16,1 0 0,-1 0 0,0-22 16,1 22-16,-22-21 0,21 0 0,0 0 15,1 0-15,-1 0 0,-21-22 16,22 22-16,-22 0 0,0-21 0,0 20 16,-21 1-16,0-21 0,0 21 0,0 0 15,0-22-15,0 22 0,0 0 16,-21 0-16,0 21 0,0 0 15,-1 0-15,1 21 0,0-21 16,0 21-16,0 0 0,0 0 16,21 22-16,0-22 0,-22 21 0,22-21 15,-21 1-15,21 20 0,0-21 0,0 0 16,0 22-16,0-22 0,0 0 16,21 0-16,1 0 15,-1-21-15,0 0 0,21 0 0,-21 0 16,22 0-16,-1 0 0,0 0 0,1 0 15,-22-21-15,21 0 0,1 0 16,-1 0-16,-21 21 0,21-43 0,-20 22 16,20 0-16,-21-21 0,0 20 0,-21-20 15,21 21-15,-21-21 0,0-1 16,22 22-16,-22 0 0,0 0 0,0 0 16,0-1-16,0 1 0,0 42 31,0 1-31,0-1 0,-22 21 15,22-21-15,-21 0 0,21 22 0,0-22 16,-21 21-16,21-21 0,0 1 16,0 20-16,0-21 0,0 0 0,0 0 15,-21 1-15,21-1 0,0 0 16,0 0 0,-21-21-16,21-21 15,0 0 1,0 0-16,0-1 0,0 1 15,0 0-15,0 0 0,21-21 16,0 20-16,0-20 0,-21 0 0,21 21 16,1-22-16,-1 22 0,0 0 15,0 0-15,0 0 0,0 21 16,1 0-16,-1 0 0,0 0 0,0 0 16,0 21-16,0-21 0,1 21 0,-22 21 15,21-21-15,-21 1 0,21-1 16,-21 0-16,0 21 0,0-21 0,21 1 15,-21-1-15,0 0 0,21 0 0,-21 0 16,0 0-16,0 1 16,0-44 15,0 1-15,0 0-16,0 0 0,0 0 15,0 0-15,21-1 0,1-20 0,-22 21 16,21-21-16,0 20 0,0-20 0,0 0 15,22 21-15,-22-22 0,21 22 16,-21 0-16,22 0 0,-22 21 0,21 0 16,-21 0-16,22 0 0,-22 0 0,0 0 15,0 0-15,-21 21 0,21 0 16,-21 0-16,0 0 0,0 22 0,0-22 16,0 0-16,0 21 0,0-20 0,0 20 15,0-21-15,0 0 0,0 22 16,0-22-16,0 0 0,0 0 15,0 0-15,0 0 0,0 1 0,21-1 16,-21 0-16,22-21 0,-1 21 0,0-21 16,0 21-16,21-21 15,-20 0-15,-1 0 0,0 0 0,21 0 16,-21 0-16,22-21 0,-22 0 0,21 21 16,-21-21-16,22 0 0,-22-1 15,21 1-15,-21 0 0,1-21 0,-1 21 16,-21-1-16,0-20 0,0 21 0,0-21 15,0 20-15,0 1 0,0 0 16,0 0-16,-21 21 16,-1 0-16,1 0 0,0 0 15,0 0-15,21 21 0,-21 0 16,21 22-16,0-22 0,0 0 16,0 21-16,0-21 0,0 1 0,0 20 15,0-21-15,0 0 0,0 0 0,0 1 16,21-1-16,0 0 0,0 0 15,0 0-15,1-21 0,20 21 0,-21-21 16,21 0-16,-20 0 0,20 0 0,0 0 16,1 0-16,-22 0 0,21 0 15,0-21-15,-20 21 0,20-21 16,-21 0-16,0 0 0,0 0 0,1-22 16,-1 22-16,0-21 0,0 21 0,-21-22 15,0 1-15,21 21 0,-21-22 16,21 22-16,-21-21 0,0 21 0,22 0 15,-22-1-15,0 44 32,0-1-32,-22 0 0,1 0 15,21 0-15,-21 22 0,21-22 0,0 21 16,-21-21-16,0 0 0,21 22 16,-21-22-16,21 0 0,0 0 0,-22 0 15,22 1-15,0-1 0,0 0 16,0 0-16,0 0 15,0-42 17,0 0-32,0 0 15,0 0-15,22-1 0,-22 1 0,0-21 16,21 21-16,0-22 0,0 1 16,-21 0-16,21 21 0,0-22 0,22 22 15,-22-21-15,0 21 0,0-1 0,0 1 16,22 21-16,-22 0 0,0 0 15,21 0-15,-20 0 0,-1 0 0,0 0 16,0 0-16,0 21 0,0 1 16,1 20-16,-22-21 0,21 0 15,-21 0-15,0 22 0,0-22 16,0 0-16,0 21 0,0-20 0,0-1 16,0 0-16,0 0 0,21 0 0,-21 0 15,21 1-15,0-1 16,0-21-16,1 0 0,-1 0 15,0 0-15,21 0 0,-21 0 0,1 0 16,-1-21-16,0 21 0,21-22 0,-21 1 16,1 0-16,-1 0 0,0 0 15,21-22-15,-21 22 0,1-21 0,-1 0 16,0-22-16,0 22 0,-21-1 16,21-20-16,0 21 0,1-22 15,-22 22-15,0-22 0,21 22 0,0 0 16,0-1-16,-21 22 0,0-21 0,0 21 15,21-1-15,-21 1 16,0 42 0,0 1-16,-21-1 0,0 0 15,21 21-15,0 1 0,-21-22 16,0 21-16,21 0 0,0 1 0,0 20 16,-22-20-16,22-1 0,-21 0 0,0 1 15,21-1-15,0 0 0,0 1 16,-21-1-16,21 0 0,-21-21 15,21 22-15,0-22 0,0 21 0,0-21 16,0 1-16,0-1 0,0 0 16,21-21-16,0 21 15,0-21-15,0 0 0,1 0 16,-1 0-16,0 0 0,0 0 16,0-21-16,0 0 0,1 21 15,-1-21-15,-21-1 0,21 22 16,0-21-16,-21 0 0,0 0 0,21 21 15,0-21-15,-21 0 0,0-1 0,22 1 16,-22 0-16,21 21 0,-21-21 0,21 0 16</inkml:trace>
  <inkml:trace contextRef="#ctx0" brushRef="#br0" timeOffset="21656.52">11218 8509 0,'0'0'0,"21"0"16,1 0 0,20 0-16,-21 0 0,21 0 15,1-21-15,-1 21 0,22 0 0,-22 0 16,0 0-16,1 0 0,-1-21 15,0 21-15,-21 0 0,22 0 0,-22 0 16,21 0-16,-21-21 0,1 21 0,-1 0 16,0 0-16,0 0 0,0 0 15,0-22-15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18:56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677 0,'0'-21'16,"0"0"0,0 0-1,0 0 1,0 0-16,0-1 15,0 1 1,0 42 31,0 1-47,0-1 16,0 21-16,0-21 15,0 22-15,0-22 0,0 21 16,-21 22-16,21-22 0,0 0 0,-21 22 15,21-1-15,0-20 16,0 20-16,-21-21 0,-1 22 16,1-22-16,21 22 0,0-22 0,0 0 15,-21 1-15,21-1 0,0-21 16,-21 22-16,21-22 0,0 21 0,0-21 16,0 0-16,0 1 15,0-44 48,0 1-63,21 0 0,-21 0 15,21 21-15,0-21 16</inkml:trace>
  <inkml:trace contextRef="#ctx0" brushRef="#br0" timeOffset="456.75">2011 1312 0,'0'22'47,"0"-1"-31,0 0-1,21-21 1,-21-21 15,0 0-31,0-1 16,-21 22 31,0 0-47,-1 0 15,22 22-15,0-1 16,0 0 0,0 0-1,22-21 16,-1 0-31</inkml:trace>
  <inkml:trace contextRef="#ctx0" brushRef="#br0" timeOffset="1940.63">4043 1228 0,'21'0'31,"0"0"-15,-21-21 15,0-1-31,21 22 15,-21-21-15,0 0 0,0 0 16,0 0-16,0 0 0,0-1 16,-21 1-16,0 0 15,0 0-15,0 21 0,-1 0 16,1-21-16,-21 21 16,21 0-16,0 0 0,-1 0 0,-20 0 15,21 0-15,0 0 0,0 21 16,-22-21-16,22 21 0,0 0 0,-21 0 15,20-21-15,1 22 0,0-1 16,0 0-16,21 0 0,-21 0 16,0 22-16,21-22 0,-22 0 0,22 21 15,0-21-15,0 1 0,0 20 16,0-21-16,0 0 0,22 0 0,-1 22 16,0-22-16,0-21 0,-21 21 15,21 0-15,0-21 0,1 0 16,-1 21-16,0-21 0,0 0 15,0 0-15,0 0 0,22-21 0,-22 21 16,0-21-16,0 0 0,0 21 16,1-21-16,20 0 0,-21-22 0,0 22 15,0 0-15,1-21 0,-1-1 16,0 1-16,0 0 0,-21-1 16,21 1-16,-21 0 0,21-22 0,-21 22 15,22-1-15,-22-20 0,0 21 16,0 20-16,0-20 0,0 21 0,0-21 15,0 20-15,0 1 0,0 0 16,0 0-16,0 0 16,0 42 15,0 0-15,0 0-16,0 0 0,-22 22 0,22-1 15,0 0-15,0 1 0,0-1 16,0 0-16,-21 1 0,21-1 15,0 0-15,0 22 0,0-22 0,0-21 16,0 22-16,0-1 0,0-21 16,0 22-16,0-22 0,0 0 0,0 0 15,0 0-15,0 0 0,0 1 16,21-1-16,-21 0 0,22-21 16,-22 21-16,21-21 15,-21 21-15,21-21 0,0 0 16,0 0-16,0 0 15,1-21-15,-1 21 0,0-21 0,0 0 16,0 0-16,0 21 0,1-22 16,-1 1-16,0 0 0,0 0 0,0 0 15,0-22-15,-21 22 0,22 0 16,-1 0-16,-21 0 0,21 0 16,-21-1-16,0 1 0,0 0 15,0 0 1,0 42 15,0 0-15,0 0-16,0 1 0,0-1 15,0 0-15,0 0 0,0 0 0,0 0 16,0 1-16,-21-1 16,21 0-16,0 0 0,0 0 15,0 0 1,-21-21 31,21-21 0,0 0-16,0 0-31,0 0 15</inkml:trace>
  <inkml:trace contextRef="#ctx0" brushRef="#br0" timeOffset="3776.78">2582 783 0,'0'21'31,"0"1"-16,21-22 17,1 0-32,-1 0 15,0 0-15,0 0 0,0-22 16,0 22-16,22-21 0,-22 0 16,0 21-16,0-21 0,0 0 0,1 21 15,-1-21-15,0 21 16,-21-22-16,0 1 15,-21 21 17,0 0-32,-1 0 0,22 21 0,-21 1 15,21-1-15,-21 0 16,21 21-16,0 1 0,0-1 16,0 0-16,0 1 0,0-1 15,0 0-15,0 22 0,0-22 16,0 0-16,0 1 0,0-1 0,0 0 15,0-20-15,0 20 0,0-21 16,0 0-16,0 0 0,0 1 16,0-1-16,0 0 0,-21-21 15,0 21-15,0-21 0,-1 0 16,1 0-16,0 0 0,0 0 0,-21 0 16,20 0-16,1-21 0,-21 0 15,21 21-15,-22-21 0,22 21 16,0-22-16,0 22 0,0 0 15,0 0-15,21 22 32,21-22-17,0 21-15,0 0 0,21 0 0,-20-21 16,-1 21-16,21-21 0,-21 0 16,22 21-16,-22-21 0,21 0 15,0 0-15,-20 0 0,20 0 0,0 0 16,-21-21-16,22 21 0,-22-21 15,0 21-15,21-21 0,-20 0 16,-1 21-16,-21-21 0,21-1 16,-21 1-16,21 0 0,-21 0 15,0 0-15,0 0 16,0 42 31,0 0-47,0 0 15,0 0-15,0 0 16,0 1-16,0-1 0,0 0 16,0 0-1,0-42 32,0 0-47,0 0 16,0-1-16,0 1 15,0 0-15,0 0 0,0 0 0,21 0 16,-21-1-16,21 22 0,1-21 16,-1 0-16,0 21 0,0 0 0,0 0 15,22 0-15,-22 0 0,0 0 16,0 0-16,0 0 0,-21 21 16,0 0-16,21 1 0,-21-1 15,0 0-15,0 0 16,0 0-16,0 0 0,0 1 0,0-1 15,0 0-15,-21-21 0,21 21 16,0 0-16,-21-21 0,21 21 16,0-42 31</inkml:trace>
  <inkml:trace contextRef="#ctx0" brushRef="#br0" timeOffset="7659.9">4657 1185 0,'-22'0'31,"22"22"-31,0-44 78,22 22-78,-22-21 16,21 21-16,-21-21 0,0 0 15,0 0 1,0 0-16,0-1 16,-21 22-1,-1 0-15,1 0 16,0 0-16,0 0 15,0 22-15,0-1 0,-1 0 16,22 0-16,-21 0 0,21 0 0,0 22 16,-21-22-16,21 21 0,0-21 15,0 22-15,0-22 0,0 0 0,21 21 16,0-20-16,-21-1 0,22 0 16,-1-21-16,0 21 0,21-21 0,-21 0 15,1 0-15,-1 0 0,21 0 16,-21 0-16,22 0 0,-22-21 0,21 21 15,-21-21-15,0 0 0,22-1 16,-22 1-16,0 0 0,0 0 0,0 0 16,1 0-16,-1-1 15,-21 1-15,0 0 0,0 0 0,0 0 16,0 0-16,0-1 0,0 1 16,0 0-16,0 42 31,0 0-16,0 1-15,0-1 0,0 0 16,0 0-16,0 0 0,0 0 0,0 1 16,0-1-16,0 0 0,0 0 15,0 0-15,-21 0 0,21 1 0,0-1 16,0 0-16,0 0 0,0 0 16,-22-21-16,22 21 0,-21-21 312,21-21 63,0 0-375,21 21 16,-21-21-16,22 0 0,-22 0 15,21-1-15,0 1 0,0 0 0,-21 0 16,21 0-16,0 0 0,1-22 16,-1 22-16,0 0 0,0 0 0,0 21 15,0-21-15,1 21 0,-1 0 16,0 0-1,-21 21 1,0 0-16,0 0 0,0 0 0,0 0 16,0 1-16,0 20 0,0-21 15,0 0-15,0 0 0,0 1 0,0 20 16,0-21-16,0 0 0,0 0 16,0 1-16,21-1 15,0-21 1,0 0-16,1 0 0,-1 0 15,21-21-15,-21 21 0,22-22 0,-22 1 16,0 21-16,21-21 0,-21 0 16,22 0-16,-22 0 0,0-1 0,0-20 15,22 21-15,-43 0 0,21-22 16,-21 22-16,21-21 0,-21 21 16,0-22-16,0 1 0,0 0 0,0 21 15,0-22-15,0 1 0,0 21 16,-21 0-16,21-1 0,0 1 15,0 0-15,0 42 32,0 0-32,0 1 0,0-1 15,0 21-15,0-21 0,0 22 16,0-1-16,0 0 0,0 1 0,0-22 16,0 21-16,0 0 0,0-20 15,0 20-15,0-21 0,0 21 16,0-20-16,0-1 0,0 0 15,0 0-15,0 0 0,21 0 16,0-21-16,0 0 16,0 0-16,1 0 0,-1 0 0,0 0 15,0-21-15,0 0 0,0 21 16,1-21-16,-1 0 0,0 0 0,0-1 16,0 1-16,0-21 0,-21 21 15,0 0-15,22-1 0,-22 1 0,21 0 16,-21 0-16,0 0 15,0 0 1,0 42 0,0 0-1,0 0-15,0 0 0,0 0 16,0 1-16,0-1 0,0 0 0,0 21 16,0-21-16,0 1 0,0-1 15,0 0-15,0 0 0,21 0 16,0 0-16,0-21 15,22 0-15,-22 0 0,0 0 0,21 0 16,-21-21-16,22 0 0,-1 0 16,0 0-16,1 0 0,-1-1 0,0-20 15,-20 21-15,20-21 0,-21 20 16,0-20-16,0 0 0,1-1 16,-1 1-16,-21-21 0,21 20 15,-21 1-15,0 21 0,0-22 0,0 1 16,0 21-16,0 0 0,0 0 15,0-1-15,0 1 16,-21 21-16,0 0 16,21 21-1,-22 1-15,22-1 0,0 0 0,0 21 16,0 1-16,-21 20 0,21-21 16,0 22-16,0-22 0,0 22 0,0-22 15,-21 22-15,0-22 0,0 21 16,21 1-16,-21-22 0,21 22 15,-22-1-15,1 1 0,21-1 0,0 1 16,0-1-16,-21 1 0,21-1 16,0-20-16,0 20 0,0-21 0,0 1 15,0-1-15,0-21 0,0 22 16,0-22-16,0 0 0,0 0 0,21 0 16,0-21-16,1 0 15,-1 0-15,0 0 0,0-21 0,0 0 16,0 0-16,1 0 0,20-1 0,-21 1 15,0-21-15,0 21 0,1-22 16,-1 1-16,0 0 0,-21-1 0,0 1 16,0-21-16,0 20 15,0 1-15,0-22 0,-21 22 0,0-21 16,-1 20-16,1 1 0,0 21 16,-21-22-16,21 22 0,-1 0 0,-20 21 15,21-21-15,0 21 0,0 0 16,-1 0-1,44 0 1,-1 0 0,0 0-16,0-21 0,21 21 0,-20-21 15,20-1-15,0 22 0,-21-21 16,22 0-16,-22 21 0,21-21 0,-21 0 16,22 0-16,-22-1 15,0 1-15,0 21 0,0-21 0,-21 0 16,22 0-16,-1 0 15,-21-1-15,0 44 47,0-1-47,0 0 16,0 0-16,0 0 0,0 0 0,0 1 16,0-1-16,0 0 0,0 0 15,0 0-15,0 0 16,21-21-16,0 22 0,0-22 15,0 0-15,1 0 16,-1 0-16,0-22 0,0 22 16,0-21-16,22 0 0,-22 0 0,0 0 15,0 0-15,-21-1 0,21 1 16,0 0-16,-21 0 0,0 0 0,0 0 16,22-1-16,-22 1 0,0 0 15,0 0-15,21 21 16,-21 21 15,0 0-31,0 0 0,0 1 0,0-1 16,0 0-16,0 21 0,0-21 15,0 22-15,0-1 0,0 0 0,0 1 16,-21-1-16,21 0 0,-22 22 16,22-22-16,-21 22 0,21-1 0,0-20 15,0 20-15,0-21 0,0 22 16,0-22-16,0 22 0,0-22 0,0 22 15,0-22-15,-21 21 0,21-20 16,-21-1-16,21 22 0,-21-22 0,21-21 16,0 21-16,-21-20 0,-1 20 0,22-21 15,-21-21-15,21 21 16,-21-21 0,21-21-16,0 0 0,-21-21 15,21 20-15,0-20 0,0 0 16,0-1-16,0-20 0,0 21 0,21-1 15,0 1-15,0-22 0,1 22 16,-1 0-16,0-1 0,-21 1 0,21 0 16,0-1-16,0 1 0,-21 0 0,0-1 15,22 1-15,-22 0 0,21-1 16,-21 22-16,0-21 0,0 21 0,0-22 16,0 22-16,0 0 0,0 0 15</inkml:trace>
  <inkml:trace contextRef="#ctx0" brushRef="#br0" timeOffset="7944.74">6519 677 0,'-21'0'0,"42"0"0,-63 0 16,21-21-16,0 21 15,-1 0-15,1 0 16,0 0 46,0 0-62</inkml:trace>
  <inkml:trace contextRef="#ctx0" brushRef="#br0" timeOffset="8204.27">5800 953 0,'0'0'0,"0"21"16,21-21 0,0 0-16,0 0 15,0-21-15,0-1 0,1 22 0,-1-21 16,0 21-16,21-21 0,-21 21 16,1 0-16,-1-21 0,0 21 0,0 0 15,0 0-15,0 0 16,1 0-1,-1 0 1</inkml:trace>
  <inkml:trace contextRef="#ctx0" brushRef="#br0" timeOffset="9688.56">9292 1291 0,'0'0'0,"-21"0"0,0 21 0,0-21 15,21 22-15,-22-22 16,1 0-16,21 21 15,0-42 17,0-1-32,21 22 0,-21-21 15,22 0-15,-1-21 0,0 21 0,0-22 16,-21 1-16,21 0 0,0-22 16,1 22-16,-1-22 0,0 1 0,0 20 15,0 1-15,-21 0 0,0-1 16,21 1-16,-21 0 0,22 21 15,-22-1-15,0 1 0,0 0 16,0 0-16,-22 42 31,22 0-31,-21 0 0,21 1 16,-21-1-16,21 21 0,-21 0 16,21 1-16,0-1 0,0 22 0,-21-1 15,21-21-15,-21 22 0,21-1 16,0-20-16,0-1 0,0 0 0,0 1 15,0-1-15,0-21 0,0 0 16,21 1-16,0-1 0,0-21 16,0 0-16,0 0 15,1 0-15,-1 0 0,0 0 16,0-21-16,21-1 0,-20 1 16,-1 0-16,0-21 0,21 21 0,-21-22 15,1-20-15,-1 20 0,0 1 16,-21-21-16,0 20 0,0-20 0,0 20 15,0 1-15,0 0 0,0-1 16,0 22-16,0 0 0,0 0 0,0 0 16,0 42-1,-21 0 1,21 0-16,0 0 0,0 22 16,0-22-16,0 21 0,0 1 15,0-1-15,0 21 0,-21-20 0,21-1 16,0 0-16,0 1 0,0-1 15,0 0-15,-22-20 0,22 20 0,0-21 16,0 0-16,0 0 0,0 1 16,0-44 15,0 1-15,0 0-16,0 0 15,22 0-15,-22-22 0,21 22 0,0 0 16,0-21-16,0 21 0,0-1 15,1-20-15,-1 21 0,0 21 0,0-21 16,-21 0-16,21 21 0,0 0 16,1 0-16,-22 21 15,21 0-15,-21 0 16,0 0-16,0 0 0,0 22 0,0-22 16,0 0-16,0 0 0,0 0 15,0 1-15,21-1 0,-21 0 0,0 0 16,0 0-16,21 0 15,0-21-15,0 0 0,1 0 16,-1 0-16,0 0 0,0 0 16,0 0-16,0 0 0,22-21 15,-22 0-15,0 21 0,21-21 16,-20 0-16,-1 0 0,0-1 16,0 1-16,0 0 0,0 0 0,1 0 15,-1-22-15,-21 22 0,0 0 16,0 0-16,0 0 0,0 0 0,0-1 15,0 1-15,0 0 0,-21 21 32,-1 21-32,22 0 15,-21 1-15,21-1 0,-21 0 16,21 0-16,0 0 0,0 22 16,0-22-16,0 0 0,0 21 0,0-21 15,0 1-15,0-1 0,0 0 16,0 0-16,0 0 0,21-21 15,0 0-15,-21 21 0,22-21 16,-1 0-16,0 0 0,0 0 16,0 0-16,22-21 0,-22 21 15,0-21-15,0 0 0,0 21 0,0-21 16,1 0-16,-1-1 0,0 1 16,-21 0-16,0 0 0,0 0 15,0 0-15,0-1 0,0 1 16,-21 0-16,0 21 0,-1-21 15</inkml:trace>
  <inkml:trace contextRef="#ctx0" brushRef="#br0" timeOffset="9995.67">9038 826 0,'0'0'0,"42"0"15,-20-22-15,20 22 16,0-21-16,1 0 0,20 21 0,-21-21 16,1 21-16,20-21 0,-20 21 15,20 0-15,-21-21 0,1 21 0,-1 0 16,0 0-16,1 0 0,-22 0 15,0 0-15,0 0 0,0 0 0</inkml:trace>
  <inkml:trace contextRef="#ctx0" brushRef="#br0" timeOffset="11168.28">12213 1228 0,'0'0'0,"-21"21"0,0 0 31,0-21-31,-1 0 0,1 21 0,21 0 16,-21-21-16,0 0 15,21-21 17,0 0-17,21 0-15,21 0 0,-20-22 16,-1 22-16,21-21 0,0 0 0,1-22 15,-22 22-15,21-1 0,1-20 16,-22 21-16,21-1 0,-21 1 0,0 21 16,-21-22-16,0 22 0,0 0 0,-21 21 31,0 0-31,0 0 16,0 21-16,-22 0 0,22-21 0,0 22 15,0-1-15,0 0 0,21 21 16,0-21-16,0 1 0,0-1 15,0 21-15,0-21 0,21 0 0,0 22 16,0-22-16,0 0 0,1 21 16,-1-20-16,0-1 0,0 0 0,0-21 15,-21 21-15,0 0 0,0 0 16,0 1-16,-21-22 31,0 0-31,0 0 16,0 0-16,-1-22 0,1 1 15,0 0-15,0 0 0,0 0 16,21 0-16,-21 21 16,-1 0-16,22 21 31,0 0-31,0 0 0,22 0 16,-1 0-16,-21 1 15,21-1-15,-21 0 0,21 0 0,0 0 16,-21 0-16,21-21 0,1 22 0,-1-22 15,0 0-15,0 0 16,0 0-16,0 0 0,1 0 16,-1-22-16,0 1 0,0 21 15,0-42-15,0 21 0,22 0 0,-22-22 16,0 1-16,21 0 0,-20-1 16,-1-20-16,0 20 0,0-20 0,0 21 15,0-22-15,1 22 0,-22-1 16,21 1-16,-21 0 0,0-1 0,0 1 15,0 0-15,0 21 0,0-1 16,0 1-16,0 0 0,-21 21 31,-1 21-31,1 0 0,21 1 0,0-1 16,-21 21-16,21 0 0,-21 1 16,21 20-16,0-20 0,0 20 15,0 1-15,0-22 0,0 21 16,0-20-16,0 20 0,0-20 0,0-1 15,0-21-15,0 21 0,0-20 16,0-1-16,0 0 0,0 0 0,21-21 16,0 21-16,0-21 15,1 0-15,-1-21 16,0 21-16,-21-21 0,21 0 0,0 0 16,0-1-16,-21 1 15,0-21-15,22 21 0,-22-22 0</inkml:trace>
  <inkml:trace contextRef="#ctx0" brushRef="#br0" timeOffset="11400.15">12763 847 0,'0'0'0,"22"0"31,-1 0-31,0 0 0,0 0 16,0-21-16,22 21 0,-22-22 15,0 22-15,21 0 0,-21-21 16,22 21-16,-22 0 0,0-21 0,21 21 16,-20 0-16,-1 0 0,0 0 0,0 0 31</inkml:trace>
  <inkml:trace contextRef="#ctx0" brushRef="#br0" timeOffset="13032.61">13568 1207 0,'0'0'0,"0"21"15,21-21 1,0 0-16,-21-21 15,0-1-15,0 1 0,21 21 16,-21-21-16,21 0 0,-21 0 0,22 0 16,-22-22-16,0 22 0,0 0 15,0-21-15,0 20 0,0-20 0,0 21 16,-22 0-16,1 0 0,21-1 16,-21 22-16,0 0 0,0 0 0,0 0 15,-1 0-15,-20 22 16,21-1-16,0 21 0,0-21 15,-1 22-15,-20-22 0,21 21 0,0 0 16,0 1-16,-1-22 0,1 21 16,0-21-16,21 22 0,-21-22 0,21 0 15,0 0-15,0 0 0,0 1 16,21-22-16,0 0 0,0 0 0,1 0 16,-1 0-16,21 0 0,-21 0 15,0 0-15,22-22 0,-22 1 0,0 0 16,21 0-16,-20 0 0,-1 0 15,-21-1-15,21 1 0,0 0 0,-21 0 16,21-21-16,-21 20 16,0 1-16,0-21 0,0 21 0,0 0 15,0-1-15,-21 22 47,21 22-47,0-1 0,-21 0 0,21 0 16,0 21-16,0-20 0,0-1 15,0 21-15,0-21 0,0 0 0,0 1 16,0-1-16,0 0 0,0 0 0,0 0 16,21-21-16,0 21 15,0-21-15,1 0 0,-1 0 16,0 0-16,0 0 0,0-21 16,0 0-16,1 21 0,-1-21 15,0 0-15,0 0 0,0-1 16,0-20-16,1 21 0,-1-21 0,0-1 15,0 1-15,0 0 0,0-1 16,1-20-16,-1 20 0,0 1 0,0 0 16,0-1-16,-21 1 0,0 21 15,21-21-15,-21 20 0,0 1 0,0 0 16,0 0-16,-21 42 31,0 0-15,21 22-16,0-22 0,0 0 15,-21 21-15,21 1 0,-21-22 16,21 21-16,-21 0 0,21 1 16,-22-1-16,22 0 0,0 1 0,0-1 15,-21 0-15,21 1 0,0-1 16,0-21-16,0 22 0,0-22 0,0 0 16,0 0-16,0 0 0,0 0 15,21 1-15,1-22 16,-1 0-16,0 0 0,0 0 15,0 0-15,0 0 16,1 0-16,-1-22 0,0 1 16,0 0-16,0 0 0,22 0 15,-22 0-15,0-1 0,0-20 0,-21 21 16,21-21-16,0 20 0,1 1 0,-22-21 16,0 21-16,0 0 15,21 21-15,-21 21 31,0 0-31,0 0 0,0 0 16,0 0-16,0 22 0,-21-22 16,21 0-16,0 21 0,0-20 0,0-1 15,0 0-15,0 0 0,0 0 16,0 0-16,21-21 0,0 22 16,0-22-16,0 21 15,0-21-15,1 0 16,-1 0-16,0 0 0,0-21 0,0-1 15,-21 1-15,21 21 0,1-21 16,-1-21-16,0 21 0,0-1 0,-21-20 16,21 21-16,0-21 0,1 20 15,-1-20-15,0 21 0,0 0 0,0 0 16,-21-1-16,21 22 16,1 0-16,-1 0 15,-21 22 16,0-1-15,0-42 31,0-1-47,0 1 16,0 0-1,-21 21-15,-1 0 16,1 0-1,0 21 1,0 0-16,0-21 0,21 22 16,-21-1-16,21 21 0,-22-21 0,1 0 15,21 22-15,0-22 0,0 21 16,-21-21-16,21 1 0,0-1 0,0 21 16,0-21-16,0 0 15,0 1-15,0-1 0,21-21 0,0 0 16,1 21-16,-1-21 0,0 0 15,0 0-15,21 0 0,-20 0 0,20 0 16,-21-21-16,0 0 0,22 21 16,-22-22-16,21 1 0,-21 0 0,0 0 15,1 0-15,-1 0 0,0-1 0,0 1 16,0-21-16,0 21 16,1-22-16,-22 22 0,0-21 0,0 21 15</inkml:trace>
  <inkml:trace contextRef="#ctx0" brushRef="#br0" timeOffset="13276.47">14880 487 0,'0'0'16,"-21"-21"-1,0 21-15,0 0 79,-1 0-79</inkml:trace>
  <inkml:trace contextRef="#ctx0" brushRef="#br0" timeOffset="13528.32">13928 699 0,'0'0'0,"21"0"31,0 0-31,0 0 0,0 0 15,22 0-15,-22 0 0,0 0 16,21 0-16,-21 0 0,1-22 0,20 22 16,-21 0-16,0 0 0,0 0 15,1 0-15,-1 0 0,0 0 0,0 0 32,0 0-32</inkml:trace>
  <inkml:trace contextRef="#ctx0" brushRef="#br0" timeOffset="16684.39">16743 720 0,'0'-21'62,"21"21"-46,0-22-16,0 22 0,0-21 0,1 0 15,20 21-15,-21-21 0,0 0 16,22 21-16,-22-21 0,0-1 16,0 1-16,0 0 0,-21 0 0,0 0 15,0 0-15,0-1 16,0 1-16,-21 21 0,0-21 16,0 21-16,0 0 0,-1 0 15,1 0-15,-21 0 0,21 0 0,0 21 16,-1 0-16,-20 1 0,21-1 15,0 0-15,0 0 0,-1 0 0,1 22 16,0-22-16,21 0 0,0 21 16,0-21-16,0 1 0,0-1 0,0 0 15,0 0-15,21 0 0,0 0 16,1 1-16,-1-22 0,0 0 0,0 0 16,0 0-16,0 0 0,1 0 15,-1 0-15,0 0 0,0 0 16,0-22-16,-21 1 15,0 0 1,-21 21 0,0 0-16,0 0 0,0 0 0,-1 21 15,1 0-15,0-21 0,0 22 16,0 20-16,0-21 0,21 0 0,-22 22 16,22-22-16,-21 21 0,21 0 15,0-20-15,0-1 0,0 21 0,0-21 16,0 0-16,21 1 0,1-1 15,-1-21-15,-21 21 0,42-21 0,-21 21 16,0-21-16,22 0 16,-22 0-16,21 0 0,-21 0 0,22-21 15,-1 0-15,0 21 0,1-21 16,-22-1-16,21-20 0,1 21 0,-1 0 16,0-22-16,-21 1 0,22 0 15,-22-22-15,0 22 0,21 0 0,-20-22 16,-1 22-16,0-22 0,-21 22 15,21 0-15,-21-22 0,21 22 0,-21 21 16,0-22-16,0 22 0,0 0 16,0 0-16,0 0 0,0 42 31,-21 0-31,21 0 0,-21 0 16,21 22-16,-21-1 0,21 0 15,-21 1-15,-1-1 0,22 0 0,-21 22 16,0-22-16,0 22 0,0-22 15,0 0-15,-1 22 0,1-22 0,21 0 16,0-20-16,0 20 0,0-21 16,0 21-16,21-20 0,1-1 0,20-21 15,-21 21-15,0-21 0,0 0 16,22 0-16,-22 0 0,21 0 0,1 0 16,-1 0-16,0-21 0,-21 0 15,22 21-15,-1-22 0,0-20 16,-20 21-16,20 0 0,-21-22 0,21 22 15,-20-21-15,-22 21 0,21-22 16,-21 22-16,0-21 0,0 21 16,0 0-16,0-1 0,-21 22 15,-1 0 1,1 22-16,0-1 0,0-21 16,0 42-16,21-21 0,-21 0 15,21 22-15,-22-22 0,22 0 0,0 21 16,0-20-16,0 20 0,0-21 15,0 0-15,0 0 0,0 1 0,0-1 16,22-21-16,-1 21 0,0-21 16,0 0-16,0 0 0,0 0 15,22 0-15,-22 0 0,21 0 0,1 0 16,-1-21-16,-21 0 0,21-1 16,1 1-16,-22 0 0,21 0 0,-21-21 15,1 20-15,-1-20 0,0 21 16,0-21-16,-21-1 0,21 22 0,-21 0 15,0-21-15,0 20 16,0 1-16,0 42 16,-21 1-1,21-1-15,-21 0 0,21 21 16,0-21-16,0 1 0,-21 20 0,21-21 16,-21 21-16,21-20 0,-22 20 15,22-21-15,-21 0 0,21 0 16,0 1-16,0-1 0,0 0 15,-21-21-15,21 21 0,0-42 32,0 0-17,0 0-15,21-1 0,0 1 0,-21 0 16,0-21-16,22 21 0,-1-22 16,0 22-16,0-21 0,0-1 0,0 22 15,1 0-15,-1-21 0,0 21 16,0 21-16,0-22 0,22 22 15,-22 0-15,0 0 0,0 0 0,0 22 16,0-1-16,-21 0 16,22 21-16,-22-21 0,0 1 0,0 20 15,0-21-15,0 21 0,0-20 16,0 20-16,0-21 0,0 0 0,0 0 16,0 1-16,0-1 0,0 0 15,0 0-15,0-42 31,0 0-15,0 0 0,0-1-16,0 1 0,0 0 0,21-21 15,0 21-15,0-1 0,-21-20 16,21 21-16,0-21 0,1 20 0,-1-20 16,0 21-16,0 0 0,21 0 15,-20 21-15,-1-22 0,0 22 0,0 0 16,0 0-16,0 0 0,1 0 15,-1 22-15,-21-1 0,0 0 0,21 0 16,-21 0-16,0 0 0,0 22 16,0-22-16,0 0 0,0 21 0,0-20 15,0-1-15,0 21 0,0-21 16,0 0-16,0 1 0,0-1 16,0 0-16,0 0 0,0 0 0,0 0 15,21 1-15,0-22 16,0 0-16,1 0 0,-1 0 15,0 0-15,21 0 0,-21 0 16,1 0-16,20-22 0,-21 22 0,21-21 16,-20 0-16,20 0 0,-21 0 15,0 0-15,22-1 0,-22 1 16,0-21-16,0 21 0,-21-22 0,21 22 16,-21-21-16,0 21 0,0 0 0,0-1 15,0 1-15,0 0 0,0 0 16,-21 21-16,0 0 0,0 0 15,0 0-15,-1 0 0,1 0 16,0 21-16,0 0 0,0 0 0,21 22 16,-21-22-16,21 21 0,-22-21 0,22 22 15,-21-22-15,21 21 0,0-21 16,0 22-16,0-22 0,0 0 0,0 0 16,21 0-16,1 1 0,-1-1 15,0-21-15,0 0 0,0 0 16,22 0-16,-22 0 0,0 0 15,0 0-15,21 0 0,-20 0 0,20-21 16,-21-1-16,0 22 0,22-21 16,-22 0-16,0 0 0,0 0 15,21-22-15,-20 22 0,-1-21 16,0 21-16,-21-22 0,21 1 0,0 21 16,0 0-16,-21 0 0,0-1 15,0 1-15,0 42 31,-21 1-31,0-1 0,21 21 16,-21-21-16,21 0 0,0 1 16,0 20-16,-21-21 0,21 0 0,-21 0 15,21 1-15,-22-1 0,22 0 16,0 0-16,0 0 0,-21 0 0,21 1 16,-21-22-1,21-22 32,21 1-47,0 0 0,-21 0 16,22-21-16,-1 20 0,0-20 15,0 21-15,0-21 0,0-1 0,1 1 16,-1 21-16,0-22 0,21 22 16,-21-21-16,1 21 0,20 0 15,-21 21-15,0 0 0,0-22 16,1 22-16,-1 0 0,0 22 0,0-1 15,-21 21-15,0-21 16,0 0-16,0 22 0,0-1 0,0-21 16,0 22-16,0-1 0,0-21 15,0 21-15,0-20 0,0-1 0,0 0 16,0 0-16,21 0 0,-21 0 0,21-21 16,1 0-16,-1 0 0,0 0 15,0 0-15,0 0 0,22 0 0,-22 0 16,0 0-16,0 0 0,21-21 15,-20 21-15,-1-21 0,0 0 16,0 0-16,21-22 0,-20 22 16,-1-21-16,0 0 0,0-1 0,0 1 0,-21-22 15,21 22-15,1-21 16,-22 20-16,0-20 0,0 20 0,21 1 16,-21 0-16,21-1 0,-21 1 15,0 21-15,0 0 0,0 0 0,0-1 16,0 1-16,0 42 31,-21-21-31,0 43 0,21-22 16,-22 21-16,22-21 0,-21 22 0,0-1 15,21 22-15,-21-22 16,21 0-16,-21 22 0,21-22 0,-21 22 16,21-22-16,0 0 0,0 1 0,0-1 15,0-21-15,0 21 0,0-20 16,0-1-16,0 0 0,0 0 15,0 0-15,0 0 0,21-21 16,0 0-16,0 0 0,0 0 16,0 0-16,1 0 15,-1 0-15,0 0 0,0 0 0,0-21 16,-21 0-16,21 0 0,1 0 16,-1 21-16,0-21 0,0-1 0,-21 1 15,21 0-15,-21 0 16,21 0-16,-21 0 0,22-1 0</inkml:trace>
  <inkml:trace contextRef="#ctx0" brushRef="#br0" timeOffset="17020.22">20828 720 0,'-21'0'16,"42"0"-16,-42-21 0,42 21 0,0 0 0,0 0 16,22-22-16,-22 22 0,21 0 15,0 0-15,1 0 0,-1-21 16,0 21-16,1 0 0,-1 0 0,0 0 16,1 0-16,-22 0 0,21 0 15,-21 0-15,1 0 0,-1 0 16,-42 0 78</inkml:trace>
  <inkml:trace contextRef="#ctx0" brushRef="#br0" timeOffset="50875.75">1672 3027 0,'-21'0'15,"0"0"-15,0 0 0,-1 0 0,1-21 16,-21 21-16,21 0 0,0 0 16,-1-21-16,-20-1 15,21 1-15,21 0 0,0 0 16,0 0-16,0 0 0,21 21 15,0-22-15,22 1 0,-22 0 0,21 21 16,-21-21-16,22 21 16,-22 0-16,21 0 0,-21 0 15,22 0-15,-22 21 0,0-21 0,0 42 0,0-20 16,0-1-16,-21 21 16,0 0-16,0 1 0,0-1 0,0 22 15,0-22-15,-21 21 0,0-20 16,-21 20-16,21-20 0,-22 20 0,22-21 15,-21 1-15,21-22 0,-22 21 16,22-21-16,0 1 0,-21-1 16,20 0-16,1-21 0,0 0 0,0 0 15,-21 0-15,20 0 0,1 0 16,-21 0-16,21 0 0,0-21 0,-22 0 16,22-1-16,0 1 0,0 0 15,0 0-15,21 0 0,0 0 16,0-1-16,0 1 15,0 0-15,21 21 16,0 0-16,21 0 0,-21 0 0,22 0 16,-22 0-16,21 0 0,1 21 15,-22-21-15,21 21 0,-21 1 16,22-1-16,-22-21 0,0 21 0,0 0 16,0 0-16,0-21 0,1 21 15,-22 1-15,21-1 0,0 0 16,0-21-16,-21 21 0,21 0 15,0-21 17,-21-21-17,22 0-15,-22 0 16</inkml:trace>
  <inkml:trace contextRef="#ctx0" brushRef="#br0" timeOffset="51172.58">2138 3387 0,'0'0'0,"21"0"15,-21-21 48,0 42 15,0 0-62,21-21-1,21 0-15</inkml:trace>
  <inkml:trace contextRef="#ctx0" brushRef="#br0" timeOffset="53292.24">3344 3069 0,'0'0'15,"-21"-21"-15,21 0 0,0 0 16,0 0-16,0-1 0,0 1 16,0 0-16,0 0 0,0 0 15,0 42 32,0 0-47,0 0 0,0 22 0,0-22 16,0 21-16,0 0 0,0 22 15,0-22-15,0 1 0,0-1 16,0 21-16,-21-20 0,21-1 0,-21-21 16,21 22-16,0-22 0,0 0 15,0 0-15,0-42 31,0 0-31,21 0 0,0-1 16,-21-20-16,21 21 0,0-21 16,1 20-16,-22-20 0,21 21 0,-21-21 15,21 20-15,-21 1 0,21 0 16,0 21-16,0 0 16,1 0-16,-1 21 15,-21 0-15,0 1 0,21-1 16,0 0-16,-21 0 0,0 0 15,0 0-15,21 22 0,0-22 0,-21 0 16,22 0-16,-1 0 16,0 1-16,0-22 15,0 0-15,0 0 0,1 0 16,-1 0-16,0 0 0,0-22 16,0 1-16,0 0 0,-21 0 0,22 0 15,-1 0-15,0-22 0,-21 22 16,0-21-16,21-1 0,-21 1 0,21 21 15,-21-21-15,0 20 0,0-20 16,0 21-16,0 0 0,0 0 0,0-1 16,0 44 15,0-1-15,0 0-16,0 0 0,0 0 15,0 22-15,0-22 0,0 21 0,0 0 16,0-20-16,0 20 0,0 0 15,0 1-15,0-22 0,0 0 0,0 21 16,0-21-16,21 1 0,-21-1 16,22-21-16,-22 21 0,21-21 15,0 0-15,0 0 0,0 0 16,0 0-16,-21-21 0,43 0 0,-22-1 16,0 1-16,0 0 0,0-21 15,22 21-15,-22-22 0,0 22 16,0-21-16,0 21 0,1-22 0,-1 22 0,-21-21 15,0 21-15,0-1 16,0 1-16,-21 21 31,-1 0-31,1 0 0,0 21 16,0-21-16,42 0 47,0 0-47,0 0 0,1-21 15,-1 21-15,0 0 0,0 0 0,0 0 16,0 0 0,1 0-16,-22 21 0,0 1 0,21-1 15,-21 0-15,0 0 0,0 0 16,0 0-16,0 1 0,0-1 0,0 0 16,0 21-16,0-21 0,0 1 0,0-1 15,0 0-15,0 0 0,21 0 16,0 0-16,0-21 15,0 0-15,1 0 16,-1 0-16,0 0 0,0 0 0,0 0 16,22-21-16,-22 21 0,0-21 15,0 0-15,0 0 0,22 0 16,-22-1-16,0-20 0,-21 21 0,21 0 16,0 0-16,-21-22 0,21 22 15,-21 0-15,0 0 0,0 0 16,0 42 15,0 0-31,0 0 16,-21 0-16,0 0 0,21 22 15,-21-22-15,21 0 0,0 21 0,0-20 16,0-1-16,0 0 0,0 0 16,0 0-16,0 0 0,0 1 0,0-1 15,0 0-15,21-21 0,0 21 16,0-21-16,1 0 15,-1 0-15,0 0 0,21 0 0,-21-21 16,1 0-16,20 21 0,-21-21 16,0-1-16,22 1 0,-22-21 0,0 21 15,21-22-15,-21 1 0,1 0 16,-1-1-16,0 1 0,0 0 0,-21-1 16,21-20-16,0 21 0,-21-1 0,0 1 15,22 0-15,-1-1 0,0 1 16,-21 21-16,0 0 0,0-1 0,0 44 47,0-1-47,0 0 15,0 0-15,0 21 0,-21-20 0,0 20 16,21 0-16,-22 1 0,22-22 0,0 21 16,0 0-16,-21 1 0,21-1 15,0 0-15,0 1 0,0-22 0,0 21 16,0-21-16,0 1 0,0-1 15,21 0-15,1 0 0,-1 0 0,0-21 16,0 21-16,0-21 0,0 0 16,22 0-16,-22 0 0,21 0 0,-21 0 15,22-21-15,-22 21 0,21-21 0,1 0 16,-22 0-16,21 0 16,-21-1-16,0-20 0,22 21 0,-22 0 15,0-22-15,-21 22 0,0 0 0,21 0 16,-21-21-16,0 20 0,0 1 15,-21 21 1,0 0-16,0 0 16,0 21-16,-1 1 0,22-1 15,0 0-15,-21 21 0,21-21 16,0 1-16,-21 20 0,21-21 0,0 0 16,0 0-16,0 1 0,0-1 0,21 0 15,0 0-15,1-21 16,-1 21-16,0-21 0,0 0 0,0 0 15,0 0-15,1 0 0,20 0 16,-21 0-16,0 0 0,22 0 0,-22-21 16,0 0-16,0 21 0,0-21 0,0 0 15,1-1-15,-1 1 0,0 0 16,-21 0-16,21 0 0,-21 0 0,21-1 16,-21-20-16,0 21 0,0 0 15,0 0-15,0-22 0</inkml:trace>
  <inkml:trace contextRef="#ctx0" brushRef="#br0" timeOffset="53556.08">5503 2836 0,'0'0'0,"-21"0"0,0 0 16,42 0-1,0 0-15,0 0 16,22 0-16,-22 0 0,21 0 16,1-21-16,-22 21 0,21 0 0,0-21 15,1 21-15,-1-21 0,-21 21 16,22 0-16,-22-21 0,0 21 16,-21-21-16,0-1 15,0 1 1,-21 21-16</inkml:trace>
  <inkml:trace contextRef="#ctx0" brushRef="#br0" timeOffset="53847.92">5101 2688 0,'0'0'15,"0"21"-15,0 1 0,0-1 16,0 0-16,21-42 47,-21 0-32,21 21-15,-21-22 0,0 1 0,0 0 16,0 0 0,-21 21-1,0 0 1,21 21-16,0 0 15,0 0 1,21-21-16,0 22 16,22-22-16</inkml:trace>
  <inkml:trace contextRef="#ctx0" brushRef="#br0" timeOffset="54360.81">8213 2794 0,'0'0'0,"0"-21"0,0-21 15,0-1-15,0 22 0,0 0 16,0-21-16,21 20 0,-21 1 0,0 0 16,0-21-16,0 21 15,0-1-15,0 44 31,-21-1-31,21 0 0,0 0 0,0 21 16,-22 1-16,22-1 0,0 0 0,-21 1 16,21 20-16,0-20 0,0 20 15,0-21-15,-21 22 0,0-22 0,21 22 16,-21-22-16,21 0 0,0 1 16,-21-1-16,21-21 0,0 0 0,-22 22 15,22-22-15,0 0 16,0-42-1,0 0 1,0 0-16,-21-1 16,21 1-16,-21 0 0,0-21 0,0 21 15</inkml:trace>
  <inkml:trace contextRef="#ctx0" brushRef="#br0" timeOffset="55196.34">7747 3069 0,'42'0'31,"-21"0"-15,1 0-16,20 0 0,0 0 16,-21-21-16,43 0 0,-22 21 0,1-21 15,20 0-15,-21-1 0,1 1 16,20 0-16,-20 0 0,20-21 16,-21 20-16,1-20 0,-1 21 0,-21-21 15,22 20-15,-22-20 0,0 21 16,-21 0-16,0-22 0,0 22 0,0 0 15,0 0-15,-21 21 16,0-21-16,-1 21 0,1 0 0,0 0 16,0 21-16,0 0 0,0 0 15,21 22-15,-22-1 0,22 0 0,-21 1 16,0-1-16,21 0 0,0 22 0,0-22 16,-21 0-16,21 22 0,-21-22 15,21 22-15,0-22 0,0 0 0,0 1 16,-21-1-16,21-21 15,0 22-15,-22-22 0,22 0 0,0 0 16,0 0-16,0-42 31,0 0-31,0 0 16,0 0-16,22-1 0,-1-20 16,0 21-16,-21-21 0,21 20 0,0 1 15,0 0-15,1 0 0,-1 0 0,0 0 16,0 21-16,0 0 0,0 0 15,1 0-15,-1 0 16,-21 21-16,21-21 16,-21 21-16,0 0 0,0 0 15,0 0-15,0 1 0,0-1 0,0 0 16,0 21-16,21-21 16,0 1-16,-21-1 0,21 0 0,1-21 15,-1 0-15,0 21 0,0-21 0,0 0 16,0 0-16,1 0 0,20 0 15,0-21-15,-21 0 0,22 0 0,-1-1 16,-21 1-16,22 0 0,-1-21 16,-21 21-16,21-1 0,-20-20 15,-1 21-15,0 0 0,0-22 0,-21 22 0,0 0 16,0 0-16,0 0 0,0 0 16,-21 21-1,0 0-15,21 21 16,-21 0-16,-1 0 15,22 0-15,-21 22 0,21-22 0,0 0 16,0 21-16,0-21 0,0 1 16,0 20-16,0-21 0,0 0 0,21 0 15,1 1-15,-1-22 0,0 21 0,0-21 16,0 0-16,0 0 0,1 0 16,20 0-16,-21 0 0,0 0 0,22 0 15,-22-21-15,0 21 0,21-22 16,-21 1-16,22 0 0,-1 0 0,-21 0 15,0 0-15</inkml:trace>
  <inkml:trace contextRef="#ctx0" brushRef="#br0" timeOffset="55735.89">11493 2709 0,'0'0'0,"0"-21"16,-21 0-16,0-42 15,21 41-15,0 1 16,0 42-1,0 1 1,0 20-16,21-21 0,0 21 16,1 1-16,-1-1 0,0 0 0,0 1 15,0-1-15,0 0 0,1 22 16,-1-22-16,0 1 0,0-1 0,-21 0 16,0-21-16,21 22 0,0-22 15,-21 0-15,0 0 0,0 0 16,0 1-16,0-44 31,0 1-31,0-21 16,0 21-16,0-22 0,22 22 0,-1-21 15</inkml:trace>
  <inkml:trace contextRef="#ctx0" brushRef="#br0" timeOffset="56011.73">12001 2625 0,'0'0'0,"22"0"0,-22-43 15,0 22-15,-22 21 32,1 21-17,-21 1-15,21 20 0,-22-21 16,1 21-16,-21 1 0,20-1 0,1 0 16,0 1-16,-1-1 0,1 0 15,21 1-15,-22-1 0,1 0 0,21 1 16,0-1-16,0 0 0,-1 1 0,1-22 15,21 0-15,-21 0 0,21 0 16,0 1-16,21-22 31,0 0-31,1-22 0,-1 1 16,0 0-16,0 0 0,21 0 0</inkml:trace>
  <inkml:trace contextRef="#ctx0" brushRef="#br0" timeOffset="56365.4">12023 2921 0,'0'0'16,"0"-21"-16,0 42 31,0 0-31,0 0 0,0 1 16,-22-1-16,22 21 0,-21-21 0,21 22 15,-21-1-15,21 0 0,0 1 16,0 20-16,-21-21 0,21 22 15,0-1-15,-21-20 0,21 20 0,0 1 16,0-1-16,0 1 0,-21-1 16,21 1-16,-22 20 0,1-20 0,21-1 15,-21 1-15,0-1 0,21 1 0,-21-1 16,0 1-16,-1-22 0,1 22 16,0-22-16,21-21 0,-21 22 0,21-22 15,0 0-15,-21 0 0,21 0 0,0-42 31,0 0-31,0-21 0,0 20 16,0-20-16,0 0 0,21-1 0,-21-20 16,21-1-16,0 1 0,-21-22 15,0 22-15</inkml:trace>
  <inkml:trace contextRef="#ctx0" brushRef="#br0" timeOffset="56684.73">11832 3260 0,'0'0'0,"0"-43"0,21-41 15,-21 63-15,21-22 0,-21 22 16,22 21-16,-1-21 0,0 0 16,21 0-16,-21-1 0,1 1 15,20 21-15,0-21 0,1 21 0,20 0 16,-21 0-16,1 0 0,-1 0 16,0 0-16,1 0 0,-22 0 0,0 21 15,0 0-15,-21 1 0,0-1 16,0 0-16,0 0 0,0 0 0,-21 0 15,0 1-15,0-1 0,-22 0 0,22 0 16,-21 0-16,21 0 0,-22 1 16,22-22-16,-21 21 0,21-21 0,0 0 15,-1 21-15,1-21 0,42 0 47,1 0-47,-1-21 16,21 21-16,-21-21 0</inkml:trace>
  <inkml:trace contextRef="#ctx0" brushRef="#br0" timeOffset="57203.75">12954 3048 0,'0'0'0,"21"-21"0,0 21 0,0-21 16,1 21-16,-22-21 0,21-1 15,-21 1-15,0 0 0,0 0 16,0 0-16,0 0 15,-21-1-15,-1 22 0,1-21 0,0 21 16,0 0-16,0 0 0,0 0 0,-1 0 16,1 0-16,0 21 15,-21 1-15,21-1 0,-1 0 0,1 0 16,0 21-16,0-20 0,0 20 16,0-21-16,-1 21 0,1 1 0,21-22 15,-21 21-15,21-21 0,0 1 0,0-1 16,0 0-16,0 0 15,21-21-15,0 0 0,1 0 16,-1 0-16,0-21 0,21 0 16,-21 0-16,1-1 0,20 1 0,-21 0 15,21 0-15,-20-21 0,-1 20 0,21 1 16,-21-21-16,0 21 16,1 0-16,-22-22 0,0 22 0,21 0 15,-21 0-15,0 0 0,21-1 0,-21 44 31,0-1-31,0 0 16,0 0-16,-21 0 0,21 0 16,-21 22-16,21-22 0,0 21 0,0-21 15,0 22-15,0-22 0,0 0 0,0 21 16,0-20-16,0-1 0,0 0 16,0 0-16,21-21 15,0 0-15,0 0 0,0 0 16,22 0-16,-22 0 0,21-21 15,-21 0-15,0-22 0,22 22 0,-1 0 16</inkml:trace>
  <inkml:trace contextRef="#ctx0" brushRef="#br0" timeOffset="57476.12">13631 2646 0,'0'0'0,"0"-127"16,0 106-16,0 0 15,0-1-15,0 1 0,0 42 31,0 1-31,0-1 0,0 21 0,-21 0 16,0 1-16,21-1 16,-21 0-16,21 1 0,0 20 0,-21-20 15,21-1-15,-22 21 0,1-20 0,21-1 16,0 0-16,0 1 0,-21-1 16,21-21-16,0 22 0,0-22 0,0 0 15,0 0-15,21-21 31,0 0-31,1-21 0,-1 0 0,0 0 16,0-1-16,0-20 0,0 0 16,1 21-16</inkml:trace>
  <inkml:trace contextRef="#ctx0" brushRef="#br0" timeOffset="57948.11">14033 2455 0,'0'0'0,"0"-21"0,0 0 16,0 42 15,0 0-31,-21 22 0,21-1 16,0-21-16,0 22 0,0-1 0,0 21 15,0-20-15,-21-1 0,21 0 0,0 1 16,-21-1-16,21 0 0,-21-20 16,0 20-16,21 0 0,-22-21 0,22 22 15,0-22-15,-21 0 0,21 0 16,-21 0-16,0 1 15,21-44 1,0 1-16,0 0 16,21 0-16,0-21 0,0 20 15,1-20-15,-1 21 0,0-21 0,21-1 16,-21 1-16,22 21 0,-22-22 16,21 22-16,-21 0 0,22 21 0,-22 0 15,0 0-15,0 0 0,0 21 0,1 0 16,-1 1-16,0-1 0,-21 21 15,0-21-15,0 22 0,0-22 16,0 21-16,0-21 0,0 22 0,0-22 0,0 0 16,0 21-16,0-21 0,0 1 15,-21-1-15,21 0 0,-21-21 16,21 21-16,-22-21 0,22 21 0,0-42 31,0 0-15,-21 0-16,21 0 0,0-22 15,-21 22-15,21 0 0</inkml:trace>
  <inkml:trace contextRef="#ctx0" brushRef="#br0" timeOffset="58187.97">13547 2731 0,'-22'0'16,"44"0"-1,-1 0 1,0 0-16,21 0 0,-21 0 16,1 0-16,20 0 0,-21 0 0,21-22 15,-20 22-15,20 0 0,-21 0 0,21 0 16,-20 0-16,-1 0 0,0 0 16,0 0-16,0 0 15,0-21 1</inkml:trace>
  <inkml:trace contextRef="#ctx0" brushRef="#br0" timeOffset="58800.51">15875 3175 0,'-21'0'15,"21"21"-15,0-42 47,0 0-47,21 0 16,0 0-16,0-1 0,0 1 0,1 0 15,20 0-15,-21 0 0,21 0 16,-20-22-16,-1 22 0,21-21 0,-21 21 16,-21-22-16,21 22 0,-21 0 15,0 0-15,0 0 0,-21 21 16,0 0-16,0 0 16,-21 0-16,20 21 0,1 0 0,-21 0 15,21 0-15,-22 22 0,22-22 16,0 21-16,21-21 0,0 22 15,-21-22-15,21 21 0,0-21 0,0 22 16,0-22-16,0 0 0,21 0 16,0 0-16,-21 0 0,43 1 0,-22-22 15,0 0-15,0 21 0,21-21 16,-20 0-16,-1 0 0,21 0 0,-21-21 16,22 21-16,-22-22 0,0 1 15,21 0-15,-21 0 0,1 0 0</inkml:trace>
  <inkml:trace contextRef="#ctx0" brushRef="#br0" timeOffset="59048.37">16573 2773 0,'0'0'0,"22"0"0,-22-21 16,21 21-16,-21 21 16,21 0-16,0-21 15,-21 21-15,21 22 0,0-22 16,-21 0-16,22 0 0,-1 0 0,-21 22 15,0-22-15,21 0 0,-21 21 16,21-21-16,-21 1 0,0-1 0,0 0 16,21 0-16,-21 0 0,21 0 0,-21 1 31,22-22-15,-22-22-16,21 22 0,-21-21 15,0 0-15,21 0 0,-21 0 0,21 0 16</inkml:trace>
  <inkml:trace contextRef="#ctx0" brushRef="#br0" timeOffset="59264.24">16976 2815 0,'0'0'0,"0"-21"0,-22 42 31,1 0-15,0 1-16,0-1 0,0 0 0,-22 0 15,22 0-15,0 22 0,-21-22 0,21 21 16,-1-21-16,-20 0 0,21 22 15,0-22-15,0 21 0,-1-21 16,22 1-16,-21-22 0,21 21 0,21-21 31,1 0-31,-1 0 0,0-21 0,21-1 16,-21 1-16,1 0 0</inkml:trace>
  <inkml:trace contextRef="#ctx0" brushRef="#br0" timeOffset="59600.05">17272 2858 0,'0'0'0,"0"-22"0,21 22 0,-21 22 31,0-1-15,-21 0-16,21 0 0,0 21 0,-21 1 15,0-1-15,-1 0 0,1 22 0,21-1 16,-21 1-16,0-1 0,21 22 15,-21-21-15,0 20 0,-1 1 0,1 0 16,0-1-16,0 1 0,21 0 0,-21-1 16,0 1-16,-1-22 0,22 22 15,0-21-15,0-22 0,-21 21 16,21-20-16,0-22 0,0 21 0,0-21 16,-21 1-16,21-1 0,0 0 15,0-42 1,0 0-16,0-1 15,0-20-15,0 0 0,0-1 16,0-20-16,21 21 0,0-43 0,1 21 16,-1-20-16</inkml:trace>
  <inkml:trace contextRef="#ctx0" brushRef="#br0" timeOffset="59931.86">17208 3196 0,'0'0'0,"0"-84"16,0 62-1,0 1-15,0 0 0,0 0 0,0 0 16,22 0-16,-1-1 0,-21 1 0,21 0 16,21 0-16,-21 0 0,1 0 15,20 21-15,0-22 0,-21 22 0,22 0 16,-22 0-16,21 0 0,-21 0 16,1 22-16,-1-1 0,0 0 0,-21 0 15,0 0-15,0 0 0,0 1 0,0 20 16,-21-21-16,21 0 0,-43 0 15,22 1-15,0 20 0,-21-21 0,21 0 16,-1 0-16,-20-21 16,21 22-16,0-1 0,0-21 0,-1 21 15,1-21-15,42-21 47,1 0-31,-1-1-16</inkml:trace>
  <inkml:trace contextRef="#ctx0" brushRef="#br0" timeOffset="60341.18">17674 2942 0,'0'0'0,"21"0"15,-21-21-15,0 0 0,21 0 16,1 21-1,-1-21-15,0 21 0,0 0 16,0 0-16,0 0 16,1 0-16,-1 0 0,0 21 15,0 0-15,0 0 0,0 0 0,-21 0 16,22 1-16,-1 20 0,-21-21 16,0 0-16,0 0 0,0 1 0,0-1 15,0 0-15,0 0 0,-21 0 16,21 0-16,0 1 0,-22-22 15,1 0-15,0 0 16,21-22 0,0 1-16,0 0 15,0 0-15,0 0 0,0 0 16,0-1-16,21-20 0,-21 21 0,21 0 16,1 0-16,-22-1 0,21 1 15,0 21-15,-21-21 0,21 21 0,0 0 16,0 0-16,1 0 15,-1 0 1</inkml:trace>
  <inkml:trace contextRef="#ctx0" brushRef="#br0" timeOffset="60703.98">18267 3112 0,'21'0'47,"0"0"-47,0-22 0,0 1 15,1 0-15,-1 0 0,0 0 16,-21 0-16,21-1 0,0 1 16,0 0-16,-21 0 0,0 0 0,0 0 15,0-1-15,-21 22 31,0 0-31,0 22 0,0-1 0,0 0 16,-1 0-16,1 0 0,0 0 16,21 22-16,-21-22 0,21 0 0,-21 0 15,21 22-15,0-22 0,-21 0 16,21 0-16,0 0 0,0 0 0,0 1 16,0-1-16,21-21 0,0 0 15,0 0-15,-21 21 16,21-21-16,0 0 0,1 0 0,-1 0 15,0-21-15,0 0 0,0 21 16</inkml:trace>
  <inkml:trace contextRef="#ctx0" brushRef="#br0" timeOffset="61151.65">18965 2921 0,'0'0'0,"21"-21"0,-21 0 0,0 0 15,22 21-15,-22-22 0,0 1 16,-22 21-1,1 0 1,0 0-16,0 0 0,0 21 0,0 1 16,-1-22-16,1 21 0,0 0 15,0 0-15,0 0 0,21 0 16,0 1-16,0-1 0,0 0 16,0 0-1,21-21-15,0 0 16,0 0-16,0 0 0,1 21 0,-1-21 15,0 21-15,0-21 16,0 0-16,0 22 0,-21-1 16,22 0-16,-22 0 15,0 0-15,0 0 16,-22-21-16,1 0 16,0 22-16,-21-22 0,21 0 15,-1 0-15,1 0 0,0 0 0,0 0 16,0 0-16,0 0 0,-1 0 15,1 0-15,0 0 0,0 0 16,21-22 0,0 1-1,0 0 17</inkml:trace>
  <inkml:trace contextRef="#ctx0" brushRef="#br0" timeOffset="61652.39">19325 2963 0,'0'0'0,"21"-21"0,22 0 16,-22 0-16,0 0 0,0 0 15,0-1-15,-21 1 16,0 0-16,0 0 15,-21 21 1,0 0 0,0 0-16,0 0 0,-1 21 15,1-21-15,0 21 0,0 0 0,0 22 16,0-22-16,-1 0 0,1 0 16,21 0-16,0 1 0,0-1 0,0 0 15,0 0-15,0 0 16,21 0-16,1-21 15,-1 0-15,0 0 0,21 0 0,-21 0 16,22 0-16,-22 0 0,21 0 16,-21 22-16,1-22 0,-22 21 0,21-21 15,-21 21-15,0 0 16,-21-21 0,-1 0-16,1 21 0,0-21 15,0 0-15,-21 0 0,20 0 16,1 0-16,-21 21 0,21-21 0,0 0 15,-1 0-15,1 0 0,0 0 16,0 0-16,21 22 16,21-44 31</inkml:trace>
  <inkml:trace contextRef="#ctx0" brushRef="#br0" timeOffset="61976.2">19854 2879 0,'0'0'0,"0"-21"16,0-1-1,0 44 16,0-1-31,-21 0 0,21 0 16,0 0-16,0 0 16,-21 1-16,21 20 0,-21-21 0,21 0 0,0 0 15,0 22-15,-21-22 16,21 0-16,-22-21 0,22 21 0,-21 0 16,21 1-16,21-44 62,1 1-62,-1 21 16,0-21-16</inkml:trace>
  <inkml:trace contextRef="#ctx0" brushRef="#br0" timeOffset="62834.58">20172 2900 0,'0'0'0,"-21"21"47,-1 0-47,1 0 0,21 1 15,-21-1-15,21 0 0,-21 0 16,0 0-16,21 0 0,0 1 0,0-1 16,-21 0-16,21 0 0,0 0 0,0 0 15,21 1 1,0-22-1,0 0-15,0 0 0,0 0 16,1 0-16,-1 0 0,0-22 16,0 22-16,0-21 0,0 21 0,-21-21 15,0 0-15,0 0 0,0 0 16,0-1-16,0 1 0,0 0 0,0 0 16,0 0-16,0 0 0,-21-1 15,0 22-15,21-21 0,0 0 0,-21 21 16,0 0-16,21-21 15,21 0 1,0 21-16,0 0 16,0-21-16,22 21 0,-22 0 15,21-22-15,-21 22 0,22 0 16,-22 0-16,0 0 0,0 0 0,0 0 16,1 0-16,-1 0 0,0 22 15,-21-1-15,0 0 0,0 0 16,0 0-16,0 0 0,0 1 0,0-1 15,0 0-15,0 0 0,0 0 16,0 0-16,-21-21 0,21 22 0,0-1 16,-21 0-16,21 0 15,0 0-15,0 0 16,-22-21 15,22-21-31,0 0 16,0 0-16,0 0 15,0 0-15,22-1 0,-22 1 16,21-21-16,0 21 0,0 0 0,0-22 16,0 22-16,22-21 0,-22 21 15,21-1-15,-21 1 0,22 0 0,-22 0 16,21 21-16,1 0 0,-22 0 16,21 0-16,0 0 0,-20 21 0,-1 0 15,0 0-15,0 1 0,0-1 16,-21 0-16,0 0 0,0 0 15,0 22-15,0-22 0,0 0 0,0 0 16,0 0-16,0 0 16,-21 1-16,0-22 0,0 21 0,0 0 15,-1 0-15,1-21 0,0 21 16,21 0-16,-21-21 16,21 22-16,-21-22 15,21-22 16,0 1-31</inkml:trace>
  <inkml:trace contextRef="#ctx0" brushRef="#br0" timeOffset="63052.46">20066 2625 0,'0'0'0,"-21"0"0,21-21 15,0-1 32,21 22-31</inkml:trace>
  <inkml:trace contextRef="#ctx0" brushRef="#br0" timeOffset="64482.26">22204 3154 0,'21'0'16,"0"0"15,-21-21-31,21 21 0,0 0 15,1-21-15,-1-1 0,0 22 0,0-21 16,0 0-16,22 0 0,-1 21 16,-21-42-16,21 20 0,1 1 0,-1 0 15,0-21-15,1-1 0,-22 22 0,21-21 16,-21 0-16,22-1 0,-43 1 16,21 0-16,-21-1 0,0 1 0,0 0 15,0 20-15,0 1 0,0 0 16,-21 0-16,0 21 0,-1 0 15,1 0-15,0 0 16,0 21-16,0 0 0,0 22 0,-1-1 16,1 21-16,0-20 0,0 41 15,0-20-15,21-1 0,-21 22 0,-1-21 16,1 20-16,0 1 0,-21 0 0,21-22 16,-1 22-16,1-1 0,0-20 15,0 21-15,0-22 0,0 22 0,-1-22 16,1 1-16,21-1 0,-21 22 15,21-22-15,-21-20 0,21 20 0,0-20 16,-21 20-16,21-21 0,0-20 0,0 20 16,0-21-16,0 0 0,21-21 15,0 0-15,0 0 16,0 0-16,1-21 0,20 0 0,-21 0 16,0 0-16,22-22 0,-22 1 0,21 0 15,-21-22-15,0 22 0,22-22 16,-22 1-16,0 20 0,-21-20 0,0-1 15,0 1-15,0-1 0,0 1 16,0-1-16,-42 1 0,21-1 0,-1 1 16,-20 21-16,21-1 0,0 1 0,-22 21 15,22 0-15,0-1 16,0 22-16,42-21 47,21 21-47,-20-21 0,20 21 0,0-21 15,1 21-15,-1-21 0,0 0 16,1-1-16,-1 1 0,0 0 0,22 0 16,-43 0-16,21 0 0,1-1 15,-22 1-15,0 0 0,0 0 0,0 0 16,0 0-16,-21-1 0,0 1 16,0 42 15,0 1-16,0-1-15,-21 0 0,21 0 16,-21 21-16,21-20 0,0-1 16,0 21-16,0-21 0,0 0 0,0 22 15,0-22-15,0 0 0,0 0 0,0 0 16,21 1-16,0-22 16,1 0-16,-1 0 0,0 0 0,0 0 15,0 0-15,0-22 0,22 22 16,-22-21-16,0 0 0,0 0 0,0 0 15,1 0-15,-22-1 0,21-20 16,-21 21-16,0-21 0,0 20 0,0 1 16,0-21-16,0 21 0,-21 0 15,21-1-15,-22 22 0,1 0 16,0 0-16,0 0 0,0 0 0,0 0 16,-1 22-16,1-1 15,0-21-15,21 21 0,0 0 0,-21-21 16,21 21-16,0 0 15,0 1-15,21-22 16,0 0-16,0 0 16,1 0-16,20 0 0</inkml:trace>
  <inkml:trace contextRef="#ctx0" brushRef="#br0" timeOffset="64901.02">23728 2836 0,'0'0'0,"0"-21"0,0 0 16,21 21 0,0-21-16,0 21 0,0 0 15,1 0-15,-1 0 16,0 0-16,0 0 0,0 0 0,0 21 16,1 0-16,-1 0 0,-21 1 15,21-1-15,-21 0 0,21 21 16,-21-21-16,0 1 0,0-1 0,0 0 15,0 21-15,0-21 0,0 1 16,-21-22-16,0 21 0,0 0 0,-1 0 16,1-21-16,0 0 15,21-21 1,0 0 0,0 0-16,21-1 0,0 1 0,1 0 15,-1 0-15,21 0 0,-21-22 0,0 22 16,22-21-16,-22 0 0,21 20 15,-21 1-15,22-21 0,-22 21 16,0 0-16,0 21 0,0-22 16,1 22-16,-1 0 0,-42 0 47,-1 22-47,1-22 0</inkml:trace>
  <inkml:trace contextRef="#ctx0" brushRef="#br0" timeOffset="66216.35">8403 4678 0,'0'0'0,"0"21"0,-21 0 0,-21 43 16,42-43 0,-22 0-16,1-21 0,21-21 31,0 0-15,0 0-16,21-1 0,1 1 0,-1-21 15,21 0-15,-21 20 0,22-41 0,-22 21 16,21-1-16,0-20 0,1 20 15,-1-20-15,-21-1 0,22 22 0,-22-21 16,0 20-16,0 22 0,0-21 16,-21 21-16,-21 21 15,0 0-15,0 21 0,-22 0 0,22 0 16,-21 0-16,0 22 0,20-1 16,-20 0-16,21-21 0,0 22 0,21-1 15,0-21-15,0 22 0,0-22 16,0 0-16,0 0 0,0 0 15,21 0-15,0 1 0,21-22 0,-20 21 16,-1-21-16,0 21 0,21-21 16,-21 21-16,1-21 0,-1 21 0,0-21 15,-21 21-15,0 1 16,-21-22 0,0 0-16,-1 0 0,-20 0 15,21 0-15,0 0 0,-22 0 0,22-22 16,-21 22-16,21-21 0,0 0 15,-1 21-15,1-21 0,0 21 0,0 0 16,21-21-16,0 42 31,21-21-31,0 21 16,0 0-16,1 0 0,-1-21 16,21 22-16,-21-1 0,0-21 0,22 21 15,-22-21-15,21 0 0,-21 0 0,22 0 16,-1 0-16,-21 0 0,22 0 15,-1 0-15,0-21 0,-21 0 0,22-1 16,-1 1-16,0 0 0,-20 0 0,20 0 16,-21-22-16,0 22 0,0-21 15,1 0-15,-1-1 0,0 1 0,-21 0 16,21-1-16,-21-20 0,0 20 0,0 1 16,0 0-16,0-1 15,0 22-15,0-21 0,0 21 16,0 42-1,0 0-15,-21 0 0,21 22 16,-21-22-16,0 21 0,21 22 0,0-22 16,-22 0-16,22 1 0,-21 20 15,21-21-15,-21 1 0,21-1 0,0-21 16,0 22-16,0-22 0,0 0 0,0 0 16,0 0-16,0 0 15,0-42 16,0 0-15,21 0-16,-21 0 0,0 0 0</inkml:trace>
  <inkml:trace contextRef="#ctx0" brushRef="#br0" timeOffset="66417.23">9017 4297 0,'21'-21'47,"0"21"-47,0 0 0,1 0 0,-1-21 16,0-1-16,0 22 0,0-21 15,0 21-15,1 0 0,-1-21 16,0 21-16,-21-21 0,21 21 16,0 0-16,0 0 0,-21-21 0,22 21 15,-1 0-15</inkml:trace>
  <inkml:trace contextRef="#ctx0" brushRef="#br0" timeOffset="67908.92">9800 4636 0,'0'21'16,"0"-42"-1,21 21 1,-21-22-16,0 1 0,0 0 0,21 0 16,-21 0-16,22 0 0,-22-22 15,0 22-15,0-21 0,0 21 0,0-22 16,0 1-16,0 21 0,0-22 0,-22 22 16,1 0-16,0 21 0,0 0 15,0 0-15,0 0 0,-22 0 16,22 0-16,0 21 0,-21 0 15,20 22-15,-20-22 0,21 21 0,0 1 16,0-1-16,-1 0 0,1-21 0,21 22 16,0-1-16,0-21 0,0 22 15,0-22-15,0 0 0,0 0 0,0 0 16,21 0-16,1-21 0,-1 0 0,0 0 16,0 0-16,21 0 0,-20 0 15,20-21-15,-21 0 0,21 21 0,-20-21 16,-1 0-16,21 0 0,-21-1 0,0 1 15,1 0-15,-1 0 0,0-21 16,-21 20-16,0 1 0,0 0 16,0 0-16,0 0 0,0 0 0,0-1 15,0 1-15,0 42 32,0 1-32,0 20 15,0-21-15,0 0 0,0 0 16,0 1-16,0 20 0,0-21 0,0 0 15,0 0-15,0 1 0,21-1 16,0 0-16,-21 0 0,21 0 0,1-21 16,-1 21-16,0-21 0,0 0 0,21 0 15,-20 0-15,-1 0 0,0 0 16,0 0-16,21-21 0,-20 0 16,20 0-16,-21 0 0,0 0 0,22-1 15,-22 1-15,21-21 0,-21 21 16,0-22-16,22 1 0,-22 0 0,0-1 15,-21 1-15,21-21 0,-21 20 0,0 1 16,0 0-16,0-1 0,0 1 16,0 21-16,0 0 0,0-1 0,0 44 31,-21-1-31,21 21 16,0-21-16,-21 22 0,0-22 0,21 21 15,-21 0-15,21 1 0,-22-1 16,22 22-16,0-22 0,0 0 15,0-21-15,0 22 0,0-1 0,0-21 16,0 22-16,0-22 0,0 0 16,0 21-16,22-21 0,-1 1 15,0-1-15,0-21 0,0 0 16,0 0-16,22 0 0,-22 0 16,0-21-16,0-1 0,0 1 0,22 0 15,-22 21-15,0-42 0,21 21 0,-20-1 16,-1 1-16,0 0 0,-21 0 15,21-21-15,-21 20 0,21 1 16,-21 0-16,0 42 31,0 0-31,0 1 16,0-1-16,0 0 0,0 0 0,0 0 16,0 0-16,0 1 15,0-1-15,21-21 0,1 21 0,-1-21 16,0 0-16,0 21 0,0-21 15,0 0-15,1 0 16,-1 0-16,0 0 0,0-21 0,0 0 16,0 21-16,1-21 0,-1-1 0,0 22 15,-21-21-15,21 0 0,0 0 16,0 0-16,-21 0 0,22-1 16,-1 1-16,0 0 0,-21 0 0,21 21 15,0-21-15,0 21 16,1 0-1,-22 21 17,0-42 30,0 0-46,-22 21-1,1 0 1,0 0-16,21 21 16,0 0-16,-21 0 0,21 0 15,-21 0-15,21 1 0,0-1 0,0 0 16,0 0-16,-21 0 0,21 0 0,0 1 16,0-1-16,0 0 0,0 0 15,0 0-15,0 0 0,0 1 16,21-22-16,0 0 0,0 0 15,0 0-15,0 0 0,1 0 16,-1 0-16,21-22 0,-21 1 16,0 21-16,1-21 0,-1 0 0,0 0 15,0 0-15,0-1 0,0 1 16,-21 0-16,0 0 0,22 0 16,-22 0-16,21-1 0,-21-20 15</inkml:trace>
  <inkml:trace contextRef="#ctx0" brushRef="#br0" timeOffset="68113.71">11536 3937 0,'0'0'0,"-21"0"16,-1 0-1,1 0-15,21-21 31,-21 21 1</inkml:trace>
  <inkml:trace contextRef="#ctx0" brushRef="#br0" timeOffset="68361.57">10731 4149 0,'0'0'16,"0"21"-16,-21 0 0,42-21 31,1 0-31,-1 0 0,21 0 0,-21 0 16,22-21-16,-1 21 0,0-21 15,1 21-15,-1 0 0,0-21 0,1 21 16,-1 0-16,-21 0 0,21-22 0,-20 22 15,-1 0 1</inkml:trace>
  <inkml:trace contextRef="#ctx0" brushRef="#br0" timeOffset="71420.05">13208 4255 0,'0'0'0,"-21"0"0,0 0 15,21-22 1,21 22 15,-21-21-31,21 21 0,0 0 16,0 0-16,0-21 0,1 0 15,-1 21-15,0 0 0,0-21 0,0 21 16,0-21-16,22 21 0,-43-22 16,21 1-16,0 21 0,-21-21 0,21 0 15,-21 0-15,0 0 16,0-1-16,-21 22 0,0 0 15,0 0-15,0 0 0,-1 0 16,-20 0-16,21 0 0,-21 22 16,20-22-16,-20 21 0,21 0 0,-21 21 0,20-21 15,1 1-15,21 20 0,0-21 16,0 21-16,-21-20 0,21 20 16,0-21-16,0 0 0,0 22 0,0-22 15,0 0-15,21 0 0,0 0 16,1 0-16,-1-21 0,0 0 15,0 0-15,0 0 0,0 0 0,1 0 16,-1 0-16,0 0 0,0 0 16,0 0-16,0 0 0,-21-21 15,-21 21 17,0 0-32,0 0 0,-21 0 0,20 21 15,-20-21-15,21 22 0,0-1 0,-22 0 16,22 0-16,0 0 0,-21 0 15,21 1-15,-1-1 0,22 0 0,-21 0 16,21 0-16,0 0 0,0 22 0,0-22 16,0 0-16,0 0 0,21-21 15,-21 21-15,22 1 0,20-22 0,-21 0 16,0 0-16,0 0 0,22 0 0,-1 0 16,-21 0-16,22-22 0,-22 1 15,21 21-15,0-21 0,1 0 16,-22 0-16,21 0 0,-21-22 0,22 22 15,-22 0-15,21 0 0,-21-22 16,1 1-16,-1 21 0,0-21 0,0-1 16,0 1-16,-21-22 0,0 22 0,0 0 15,21-22-15,-21 22 0,0 0 16,0-1-16,0 1 0,0 21 0,0-22 16,0 22-16,0 0 15,0 42 1,0 0-16,0 1 0,0-1 15,-21 21-15,21 0 0,-21-20 16,21 20-16,0 0 0,0 1 0,-21-1 16,0 0-16,21 1 0,-21-1 15,21 0-15,0-21 0,0 22 16,0-1-16,0-21 0,0 0 0,0 22 16,0-22-16,0 0 0,0 0 0,21-21 15,-21 21-15,21 1 0,21-22 16,-21 0-16,1 0 0,-1 0 0,21 0 15,-21 0-15,22 0 0,-1-22 16,0 22-16,-21-21 0,22 0 0,-1 0 16,-21 21-16,22-21 0,-22 0 0,21-1 15,-21 1-15,0 0 0,1-21 16,-1 21-16,-21-1 0,0-20 16,0 21-16,0 0 0,0 0 0,0-1 15,-21 44 1,21-1-1,-22 0-15,22 21 0,0-21 16,0 1-16,0-1 0,0 0 16,0 21-16,0-21 0,0 1 0,0-1 15,0 0-15,0 0 0,22 0 0,-1-21 16,0 21-16,0-21 0,0 0 16,0 0-16,1 0 0,-1 0 0,0 0 15,0 0-15,21-21 0,-20 0 0,-1 21 16,0-21-16,0 0 0,0 0 15,0-1-15,1 1 0,-22 0 16,0 0-16,21-21 0,-21 20 0,0 1 16,0-21-16,0 21 0,0 0 15,0-1-15,0 44 32,0-1-32,0 0 0,0 0 15,0 0-15,0 0 0,0 1 0,0-1 16,0 0-16,0 0 0,0 0 0,0 0 15,0 1-15,0-1 16,0 0-16,0 0 16,0-42 31,0 0-47,0 0 0,0-1 15,0 1-15,21 0 0,0 0 16,-21 0-16,21-22 0,0 22 0,1 0 15,-1 0-15,0 0 0,0 0 0,0-1 16,0 22-16,1 0 0,-1 0 16,0 0-16,0 0 0,0 0 0,0 22 15,1-1-15,-22 0 0,0 0 16,21 0-16,-21 0 0,0 1 16,0-1-16,0 0 0,0 0 0,0 0 15,0 0-15,0 1 0,0-1 0,0 0 16,-21 0-16,21 0 15,0-42 32,0 0-47,0 0 16,21 0-16,0-1 0,0 1 0,0 0 16,-21-21-16,43 21 0,-22-1 15,0-20-15,0 21 0,0 0 0,0 0 16,22-1-16,-22 1 0,21 21 0,-21 0 15,1 0-15,-1 0 16,21 0-16,-21 21 0,0-21 16,-21 22-16,22-1 0,-22 0 0,0 0 15,0 21-15,0-20 0,0-1 16,0 0-16,0 0 0,0 0 0,0 0 16,0 1-16,0-1 0,0 0 0,0 0 15,0 0-15,0 0 16,21-21-16,0 22 0,0-22 15,0 0-15,0 0 0,1 0 16,-1 0-16,0 0 0,0-22 0,21 22 16,-20-21-16,-1 0 0,0 21 15,0-21-15,21 0 0,-20 0 0,-1-1 16,0 1-16,0-21 0,0 21 16,-21 0-16,0-1 0,21 1 0,-21 0 15,0 0-15,0 0 0,0 0 0,-21 21 16,0 0-1,0 21-15,0 0 0,0-21 16,-1 21-16,1 0 0,21 0 0,-21 22 16,21-22-16,-21 0 0,0 21 15,21-20-15,0-1 0,0 0 0,0 0 16,0 0-16,0 0 0,0 1 16,0-1-16,21-21 15,0 0-15,0 0 0,0 0 16,1 0-16,-1 0 0,21-21 0,-21 21 15,0-22-15,22 22 0,-22-21 16,0 0-16,0 0 0,22 0 0,-22 21 16,0-21-16,0-1 0,0-20 0,-21 21 15,21 0-15,-21 0 0,0-1 16,0 1-16,0 0 0,0 0 16,0 42-1,0 0 1,0 0-16,0 1 15,-21-1-15,21 0 0,-21 0 0,21 0 16,0 0-16,0 1 0,-21-1 16,21 0-16,-21 0 0,21 0 15,0 0-15,-21-21 32,21-21-1,0 0-16,0 0-15,21 0 0,0 0 0,0-22 16,0 22-16,0 0 0,1-21 16,-1 20-16,21-20 0,-21 21 15,22 0-15,-22 0 0,0-1 0,0 22 16,0 0-16,0 0 0,1 0 0,-1 0 16,0 22-16,-21-1 15,0 0-15,0 0 0,0 0 0,0 0 16,0 22-16,0-22 0,0 0 0,0 0 15,0 0-15,0 1 0,0-1 16,21 0-16,0 0 0,0-21 0,1 21 16,-1 0-16,0-21 0,0 0 0,0 22 15,0-22-15,22 0 0,-22 0 16,0 0-16,0 0 0,0 0 16,1 0-16,-1 0 0,0-22 0,0 1 15,0 21-15,0-21 0,-21 0 16,22 0-16,-1 0 0,0-22 0,-21 22 15,21-21-15,0-1 0,-21 1 0,0 0 16,21-22-16,1 22 0,-22-22 16,21 22-16,-21-21 0,0 20 0,21-20 15,-21 20-15,21 22 0,-21-21 0,21 21 16,-21 0-16,0-1 0,0 1 16,0 0-1,0 42 1,0 0-16,0 1 15,0 20-15,0-21 0,0 21 16,-21-20-16,21 20 0,-21 0 16,0 1-16,21-1 0,-21 0 0,21 1 15,0-1-15,-22 0 0,1 1 0,21-1 16,-21 0-16,21-21 0,0 1 16,0 20-16,0-21 0,0 0 0,0 0 15,0 1-15,0-1 0,0 0 16,21-21-16,0 0 15,1 0-15,-1 0 0,0 0 16,0 0-16,0 0 0,22 0 0,-22 0 16,0 0-16,0-21 0,0 21 15,0-21-15,1-1 0,-1 22 0,0-21 16,0 21-16,0-21 0,0 0 0,1 21 16,-22-21-16,0 0 0,0-1 15,21 22-15,-21-21 0,0 0 0</inkml:trace>
  <inkml:trace contextRef="#ctx0" brushRef="#br0" timeOffset="71759.89">17081 4085 0,'0'21'15,"22"-21"1,20 0 0,-21 0-16,21 0 0,-20-21 15,20 21-15,0 0 0,1 0 0,-1-21 16,0 21-16,1 0 0,-1 0 0,-21-21 16,21 21-16,-20 0 0,-1 0 15,0 0-15,0 0 0,0 0 16,-21 21 46,-21-21-62,0 0 0,0 0 16</inkml:trace>
  <inkml:trace contextRef="#ctx0" brushRef="#br0" timeOffset="92196.62">1270 6160 0,'0'21'47,"-21"-21"-31,0 0 0,-1 0-1,22-21 32,0-1-47,0 1 16,0 0-16,22 0 15,-1 21 1,0 0-16,0 0 0,0 0 16,0-21-16,1 21 0,-1 0 0,0 0 15,0 0-15,0 0 16,0 21-16,1-21 0,-22 21 0,21 0 15,0-21-15,-21 21 0,0 1 16,0-1-16,0 21 0,0-21 0,0 0 16,-21 1-16,0 20 0,-1-21 15,1 0-15,0 22 0,0-22 16,0 0-16,0 0 0,-1 0 0,1 0 16,21 1-16,-21-1 0,0 0 15,0-21 1,0 0-1,21-21-15,0 0 16,0-1 0,21 22-16,0-21 0,0 21 15,0-21-15,0 21 0,1 0 16,-1 0-16,0-21 0,0 21 16,0 0-16,0 0 0,1 0 0,-1 0 15,0 0-15,0 0 0,0 0 16,0 21-16,1-21 0,-1 21 0,-21 0 15,0 1-15,21-22 0,-21 21 16,0 0-16,0 0 0,0 0 0,0 0 16,0 1-16,0 20 0,-21-21 15,0 0-15,-1 0 0,1 1 0,0-1 16,0 0-16,0 0 16,-22 0-16,22-21 0,0 21 0,-21-21 15,21 0-15,-22 0 0,22 0 16,-21 0-16,21 0 0,-22 0 0,22 0 15,0 0-15,-21-21 0,20 0 16,1 21-16,0-21 0,0 0 16,0 21-16,21-21 0,-21 21 0,21-22 15,21 22 32,0 0-47,0 0 16,0 0-1,0-21-15,1 21 0</inkml:trace>
  <inkml:trace contextRef="#ctx0" brushRef="#br0" timeOffset="92759.71">2074 6477 0,'0'21'16,"0"0"-16,0 1 16,0-1-1,0 0-15,0 0 0,21-42 47,-21 0-47,22 21 16,-22-21-16,0-1 0,0 1 0,0 0 15,0 0-15,0 0 16,-22 21 0,1 0-1,0 0-15,21 21 0,0 0 16,0 0-16,0 0 0,0 1 16,0-1-16,0 0 0,0 0 15,0 0 1,21-21 31,-21-21-32,0 0-15,0 0 16,21 21-16</inkml:trace>
  <inkml:trace contextRef="#ctx0" brushRef="#br0" timeOffset="105708.26">3429 5779 0,'-21'21'15,"21"0"-15,0 0 16,0 0-16,0 0 16,0 1-16,0-1 0,0 0 15,0 0-15,21-21 16,0 21-16,0-21 15,0 0-15,1 0 16,-1 0-16,0 0 0,0 0 0,0 0 16,0 0-16,22-21 0,-22 21 15,0-21-15,21 0 0,-20 0 0,-1-1 16,0 22-16,0-21 0,0 0 16,-21 0-16,0 0 0,21 0 0,-21-1 15,0 1-15,0 0 16,-21 42 31,21 0-47,0 1 15,0-1-15,0 21 0,0-21 16,0 0-16,0 1 0,0-1 0,0 21 16,0-21-16,0 0 0,0 1 15,0 20-15,0-21 0,0 0 0,0 0 16,0 22-16,-21-22 0,21 0 15,0 21-15,0-20 0,-21-1 0,21 21 16,0-21-16,0 0 0,-21 22 16,21-22-16,-21 0 0,21 0 0,-22-21 15,22 21-15,0 1 0,-21-22 16,0 0-16,0 0 16,0 0-16,0 0 0,-1 0 15,1-22-15,0 22 16,0-21-16,0 0 0,-22 0 0,22 0 15,0 21-15,0-21 0,0-1 16,0 1-16,-1 21 0,22-21 0,-21 0 16,0 21-1,42 0 32,0 0-47,1 21 16,-1-21-16,0 0 0,0 21 0,0-21 15,0 0-15,1 0 0,-1 0 16</inkml:trace>
  <inkml:trace contextRef="#ctx0" brushRef="#br0" timeOffset="106415.85">4551 6244 0,'0'0'0,"21"0"0,-21-21 15,0 0-15,0 0 16,0 0-16,0-1 16,-21 1-16,0 0 15,-1 21-15,1-21 0,0 21 16,0 0-16,0-21 0,0 21 15,-1 0-15,1 0 0,0 0 16,0 21-16,0 0 0,0-21 16,-1 21-16,1 22 0,0-22 15,21 0-15,-21 21 0,0-21 16,21 22-16,-21-22 0,21 21 0,0-21 16,0 22-16,0-22 0,0 21 15,0-21-15,0 1 0,0-1 0,0 0 16,21 0-16,0 0 0,0-21 15,0 21-15,0-21 0,1 0 16,-1 0-16,0 0 0,0-21 16,0 0-16,0 21 0,22-21 0,-22-21 15,0 20-15,0 1 0,22-21 0,-22 0 16,0-1-16,0 1 0,0 0 16,0-1-16,1 1 0,-1-22 0,-21 22 15,0 0-15,21-22 16,-21 22-16,21 0 0,-21-1 0,21 1 15,-21 21-15,0-22 0,0 22 16,0 0-16,0 0 0,0 42 31,-21 0-31,21 0 16,0 1-16,0 20 0,0 0 0,0 1 16,0-1-16,0 0 0,0 1 15,0-1-15,0 0 0,-21 1 0,21-1 16,0 0-16,0-21 0,0 22 15,0-1-15,0-21 0,0 22 0,0-22 16,0 0-16,0 0 0,0 0 16,0 0-16,0 1 0,21-22 31,0 0-31,0-22 16,1 22-16,-22-21 0,21 0 15,0-21-15,-21 21 0</inkml:trace>
  <inkml:trace contextRef="#ctx0" brushRef="#br0" timeOffset="106864.12">5038 6223 0,'0'0'0,"0"21"0,-43 0 16,64-21 31,1 0-47,-1-21 0,0 21 0,0-21 15,0 21-15,-21-21 0,21 0 16,1 21-16,-1-21 0,-21-1 0,0 1 16,0 0-16,0 0 15,0 0-15,-21 21 31,-1 0-31,1 0 0,21 21 16,-21 0-16,0 0 0,0-21 0,21 21 16,-21 22-16,21-22 0,-22 0 15,22 0-15,-21 0 0,21 22 0,0-22 16,0 0-16,0 0 0,0 0 0,0 1 16,0-1-16,0 0 0,21-21 15,1 21-15,-1-21 0,0 21 16,0-21-16,0 0 0,0 0 15,1 0-15,-1 0 0,0-21 16,0 21-16,0-21 0,0 0 16,1 21-16,-22-21 0,21-1 15,0 1-15</inkml:trace>
  <inkml:trace contextRef="#ctx0" brushRef="#br0" timeOffset="107364.34">5461 6075 0,'0'-21'15,"0"42"17,0 0-17,0 0-15,0 0 16,0 1-16,0-1 0,0 0 0,0 0 16,0 0-16,0 0 15,0 1-15,0-1 0,0 0 0,0 0 16,0 0-16,-21-21 0,21 21 15,0-42 32,0 0-47,0 0 16,0 0-16,0 0 0,0-1 0,0 1 16,0 0-16,0 0 15,21 0-15,0 0 0,0-1 16,0 1-16,1 21 0,-1-21 0,0 21 15,0 0-15,21-21 0,-20 21 16,20 0-16,-21 0 0,0 0 0,22 0 16,-22 0-16,0 21 0,0-21 15,0 21-15,-21 0 0,21 1 16,-21-1-16,0 0 0,0 0 0,0 0 16,0 0-16,0 1 0,0-1 15,0 0-15,0 0 0,0 0 16,0 0-16,-21 1 0,21-1 15,-21-21 17,21-21-32,-21 21 15,21-22-15</inkml:trace>
  <inkml:trace contextRef="#ctx0" brushRef="#br0" timeOffset="109342.95">6159 5609 0,'0'0'0,"0"-21"0,0 0 16,0 0-16,0 42 31,0 0-31,-21 0 16,21 0-16,-21 1 0,21 20 16,0-21-16,0 21 0,0 1 0,0-1 15,0 0-15,-21 1 0,21-1 16,0 0-16,0 1 0,0-22 0,0 21 15,0-21-15,0 22 0,0-22 0,0 0 16,0 0-16,21 0 0,-21 1 16,21-22-16,0 0 15,-21 21-15,22-21 0,-1 0 16,0 0 0,0 0-16,0-21 0,0-1 15,1 22-15,-22-21 16,21 0-16,0 0 0,0 0 0,-21 0 15,21-1-15,-21 1 0,0 0 0,21 0 16,1 21-16,-22-21 0,21 21 16,-21-21-16,0 42 31,0 0-15,0 0-16,0 0 0,0 0 15,0 1-15,0-1 0,0 0 16,0 0-16,0 0 0,0 0 15,0 1 1,21-22-16,0 0 0,0 0 0,0 0 16,1 0-16,-1 0 0,21-22 0,-21 22 15,22-21-15,-22 0 0,21 21 16,-21-21-16,22 0 0,-22 0 0,0-1 16,21-20-16,-21 21 0,1 0 15,-22-22-15,21 22 0,-21-21 16,21 21-16,-21-22 0,21 22 0,-21 0 15,0-21-15,0 21 0,0-1 16,0 1-16,0 0 0,0 0 0,0 0 16,-21 21 15,0 0-31,21 21 16,-21 0-16,21 0 0,0 0 15,0 22-15,0-22 0,0 21 16,0 1-16,-22-22 0,22 21 0,0 0 15,0 1-15,0-1 0,0 0 0,0-20 16,-21 20-16,21 0 0,0 22 0,-21-22 16,21 0-16,0 22 15,-21-22-15,21 22 0,-21-22 0,0 22 16,21-22-16,0 21 0,0 1 0,-22-22 16,22 1-16,-21 20 0,21-21 15,0-20-15,0 20 0,0-21 0,0 21 16,0-20-16,21-1 0,1-21 15,-1 0-15,0 0 0,0-21 16,0-1-16,0 22 0,1-21 16,-1 0-16,0 0 0,0-21 15,0 20-15,0 1 0,1-21 0,-1 21 16,0-22-16,-21 1 0,0 0 16,0-1-16,0-20 0,0 21 0,0-22 15,0 22-15,0-1 0,-21-20 0,0 21 16,-1-1-16,1 1 0,0 21 15,-21 0-15,21-1 0,-1 1 0,1 21 16,-21 0-16,21 0 0,0 0 0,-1 0 16,44 0 15,20-21-15,-21 21-16,0 0 0,22-21 15,-1 0-15,-21 21 0,21-21 0,1-1 16,-22 1-16,21 21 0,1-21 15,-22 0-15,21 0 0,0 0 0,-20-1 16,-1 1-16,0 0 0,0 21 0,0-21 16,0 21-16,-21-21 15,0 0-15,0 42 32,0 0-17,0 0-15,0 0 0,0 0 16,0 1-16,0-1 15,0 0-15,0 0 0,0 0 0,0 0 16,0 1-16,22-1 16,-1-21-16,0 0 0,0 0 15,0 0-15,0 0 0,1 0 16,-1 0-16,0 0 0,21-21 16,-21-1-16,1 1 0,-1 0 0,0 0 15,0 0-15,0 21 0,0-43 0,1 22 16,-22 0-16,21 0 0,-21 0 15,21 0-15,-21-1 0,0 1 16,0 0 0,0 42-1,0 0 1,-21 1-16,21-1 16,0 0-16,0 21 0,0-21 0,0 22 15,0-1-15,-21 0 0,21-20 0,0 41 16,0-21-16,-22 1 0,22-1 15,0 0-15,0 22 0,0-22 0,0 1 16,0 20-16,0-21 0,0 1 0,0 20 16,-21-20-16,21-1 0,-21 21 15,21-20-15,0-1 0,-21 0 0,0 1 16,21-1-16,-21 0 0,-1 1 0,1-1 16,21 0-16,-21-20 0,0 20 15,21-21-15,0 0 0,0 0 0,0-42 31,0-21-15,0 21-16,0-22 0,0 1 0,0 0 16,21-1-16,-21-20 0,21 21 0,-21-22 15,0 1-15,21-1 0,1 1 16,-22 20-16,0-20 0,0 20 0,21 1 16,-21 0-16,21-1 0,-21 22 0,21-21 15,-21 21-15,0 0 0,0-1 16,0 1-16,0 0 0,0 0 15,0 0-15,0 0 0,0-1 0,0 1 16,0 0-16</inkml:trace>
  <inkml:trace contextRef="#ctx0" brushRef="#br0" timeOffset="109655.59">6646 5546 0,'0'-21'0,"-21"21"16,0 0 31,0 0-16,0 0-15,-1 0-16</inkml:trace>
  <inkml:trace contextRef="#ctx0" brushRef="#br0" timeOffset="109912.4">5990 5821 0,'0'0'0,"0"21"0,21-21 16,0 0-1,1 0-15,-1 0 16,0 0-16,0 0 0,0 0 0,0-21 0,1 21 16,-1 0-16,21-21 15,-21 21-15,0 0 0,22 0 0,-22-21 16,0 21-16,0 0 0,0 0 16,1 0-16,-1 0 0,0 0 15</inkml:trace>
  <inkml:trace contextRef="#ctx0" brushRef="#br0" timeOffset="113648.28">9334 6138 0,'0'43'16,"0"-22"-16,0 0 16,0 0 15,0-42 0,0 0-31,0 0 0,0 0 16,0-1-16,22 1 0,-22-21 15,21 21-15,-21-22 0,0 22 16,21-21-16,0 0 0,0-1 16,0 1-16,-21 0 0,22-1 15,-1 1-15,0 0 0,0-1 0,0 22 16,0 0-16,1 0 0,20 0 0,-21 21 15,0 0-15,0 0 0,1 0 16,-22 21-16,21 0 0,-21 0 16,0 0-16,0 0 15,0 1-15,0-1 0,0 0 0,0 0 16,0 0 0,-21-21 15,-1-21-16,22 0 1,0 0-16,-21 0 16,21-1-16,-21 22 0,21-21 15,-21 21-15,21-21 0,-21 21 16,0-21-16,-1 21 0,1 0 16,0 0-16,0 0 0,21 21 15,-21-21-15,0 21 16,21 0-16,-22 22 0,22-22 0,-21 21 15,21 1-15,0-1 0,0 0 16,0 22-16,0-22 0,-21 0 16,21 1-16,0-1 0,0 0 0,0 1 15,0-1-15,0 0 0,0-20 0,21 20 16,-21-21-16,21 21 0,1-20 16,-1-1-16,-21 0 0,21-21 0,0 0 15,0 0-15,0 0 0,1 0 0,20 0 16,-21 0-16,0-21 0,22 21 15,-22-21-15,21-1 0,-21-20 0,22 21 16,-1 0-16,-21-22 0,21 22 0,1 0 16,-22-21-16,21 21 0,-21-22 15,1 22-15,-1-21 0,0 21 16,-21-1-16,21 1 0,-21 0 16,0 42 15,-21 0-31,21 1 15,-21-1-15,21 0 0,0 0 0,0 21 16,-21-20-16,21-1 0,0 21 0,0-21 16,0 0-16,0 1 0,0-1 15,0 0-15,0 0 0,0 0 0,21 0 16,0-21-16,0 0 0,0 0 0,0 0 16,1 0-16,-1 0 0,0-21 15,21 21-15,-21-21 0,1 0 16,-1 0-16,0 21 0,0-21 0,21-1 15,-20 1-15,-1 0 0,-21-21 16,21 21-16,-21-1 0,21 1 0,-21 0 16,0-21-16,0 21 0,0-1 0,0-20 15,0 21-15,-21 0 0,0 21 16,0-21-16,-22-1 0,22 22 0,0 0 16,-21 0-16,20 0 0,-20 0 15,21 0-15,-21 22 0,20-1 0,-20 0 16,21 0-16,-21 0 0,20 0 0,1 1 15,0-1-15,21 21 16,0-21-16,0 0 0,0 1 0,0 20 0,0-21 16,21 0-16,0 0 0,1 1 15,-1-1-15,21-21 0,-21 21 16,22-21-16,-1 0 0,0 0 0,1 0 16,20 0-16,-21 0 0,1-21 0,20 21 15,1-21-15,-1-1 0,-20 1 16,20 21-16,1-21 0,-22 0 0,0 0 15,1 0-15,-1-1 0,-21 1 0,0 0 16,0 0-16,-21 0 0,0 0 16,0-1-16,-21 22 31,21 22-15,-21-1-16,21 0 15,-21 0-15,21 0 0,0 0 0,0 1 16,0-1-16,0 0 0,0 0 15,-21 0-15,21 0 0,0 1 0,-21-1 16,21 0-16,0 0 0,0 0 0,0 0 16,0-42 15,0 0-31,0 0 16,0 0-16,0 0 15,0-1-15,0 1 0,0-21 0,0 21 16,0 0-16,0-1 0,21-20 15,0 21-15,-21 0 0,21 0 16,0-1-16,-21 1 0,21 21 0,1 0 16,-1-21-16,0 21 0,0 0 15,0 0-15,0 0 0,1 21 0,-1 0 16,0 1-16,0-1 0,0 0 0,0 0 16,1 0-16,-1 22 0,-21-22 15,0 0-15,0 0 0,21 21 0,-21-20 16,21-1-16,-21 0 0,0 0 0,0 0 15,0 0-15,21-21 32,0-21-17,-21 0-15,0 0 0,0 0 16,0 0-16,22-1 0,-1 1 0,-21 0 16,21-21-16,-21 21 0,21-22 0,0 22 15,0-21-15,1 21 0,-1-1 16,-21 1-16,21 0 0,0 21 0,0 0 15,0 0-15,1 0 0,-1 0 16,-21 21-16,0 0 16,0 1-16,0-1 0,0 0 0,0 0 15,0 0-15,0 0 0,0 22 0,0-22 16,0 0-16,0 0 0,0 0 16,21 1-16,-21-1 0,21 0 15,-21 0-15,21-21 0,0 21 0,1-21 16,-1 0-16,0 0 0,0 0 15,21 0-15,-20 0 0,20 0 0,-21 0 16,0-21-16,22 0 0,-22 0 0,0 21 16,0-21-16,0-1 0,0 1 15,1 0-15,-1 0 0,-21-21 0,0 20 16,0 1-16,21 0 0,-21 0 0,0 0 16,0 0-16,0-1 0,0 1 15,-21 42 16,21 1-15,0-1-16,0 0 0,0 0 0,0 0 16,0 0-16,0 1 0,0-1 0,0 0 15,0 0-15,0 0 0,0 0 16,0 1-16,0-1 0,-21 0 0,21 0 16,0 0-16,0 0 0,-22-21 15,22-21 16,0 0-15,0 0-16,0 0 0,0 0 16,0-1-16,0-20 15,0 21-15,0 0 0,0 0 0,0-1 16,0 1-16,22-21 0,-1 21 0,0 0 16,0-1-16,0 22 0,0-21 15,1 21-15,-1 0 0,0 0 0,0 0 16,21 0-16,-20 21 0,-1 1 0,-21-1 15,21-21-15,0 21 0,0 0 16,-21 21-16,0-20 0,0-1 0,0 0 16,0 0-16,0 0 0,0 0 0,0 1 15,0-1-15,0 0 0,0 0 16,0 0-16,0-42 47,21 0-32,-21 0-15,22 0 0,-22-1 0,0 1 16,21-21-16,0 21 0,0 0 16,0-22-16,-21 22 0,21 0 0,1 0 15,-1 0-15,0-1 0,0 22 0,0 0 16,0-21-16,1 21 0,-1 0 16,0 0-16,0 0 0,-21 21 15,0 1-15,21-1 16,-21 0-16,0 0 0,0 0 15,0 0-15,0 1 0,0-1 16,0 0-16,0 21 0,0-21 0,0 1 16,0-1-16,0 0 0,0 0 15,21-21-15,1 21 0,-1 0 16,0-21-16,0 0 0,0 0 16,0 0-16,1 0 0,-1 0 0,0-21 15,21 0-15,-21 21 0,1-21 16,-1 0-16,0 0 0,0-1 15,0 1-15,0 0 0,-21 0 0,22 0 0,-1 0 16,0-1-16,0 1 0,-21 0 16,21 0-16,-21 0 0,21 0 15,1 21-15,-22 21 32,0 0-17,0 0-15,0 0 0,0 0 16,0 1-16,-22-1 0,22 0 0,-21 0 15,21 0-15,0 0 16,0 1-16,0-1 0,21-21 16,1 21-16,-1-21 15,0 0-15,0 0 16,0 0-16,0 0 16,-21-21-16,22 0 0,-1 21 0,-21-22 15,0 1-15,0 0 0,0 0 16,0 0-16,0 0 0,0-1 0,0 1 15,0-21-15,0 21 0,0 0 0,-21-1 16,-1 1-16,1 21 0,0 0 16,0 0-16,0 0 0,0 0 15,-1 0 1,22 21-16,22-21 31,-1 0-31,0 0 0,0 0 16,0-21-16,0 21 15,22-21-15,-1 21 0,-21-21 0,22 21 16,-22 0-16,21 0 0,-21-21 0,0 21 16,22 0-16,-22 0 0,0 0 15,0 0-15,0 0 0,1 0 0,-22 21 16,21 0-16,0 0 16,-21 0-16,0 1 0,0-1 15,0 0-15,0 0 0,0 0 16,0 0-16,0 1 0,0-1 0,0 0 15,0 0-15,0 0 0,0 0 16,0 1 0,0-1-16,0-42 47,0-1-32,0 1-15,0 0 0,21 0 0,0 0 16,0 0-16,1-22 0,-1 22 0,0-21 15,0 21-15,21-22 0,-20 22 16,20 0-16,-21-21 0,21 42 0,-20-22 16,20 22-16,0 0 0,-21 0 15,22 0-15,-22 0 0,0 0 16,0 22-16,-21-1 0,0 0 0,0 0 0,21 0 16,-21 0-16,0 1 0,0-1 15,0 0-15,0 21 0,0-21 16,0 1-16,0-1 0,-21 0 0,21 0 15,0 0-15,0 0 0,0 1 0,0-1 16,0 0 0,21-42 15,1 21-31,-1-21 0,-21-1 16</inkml:trace>
  <inkml:trace contextRef="#ctx0" brushRef="#br0" timeOffset="114304.06">16743 5969 0,'0'0'0,"0"-42"15,0 21-15,21 21 16,-21-22-16,0 44 31,0-1-31,0 0 0,0 21 16,0-21-16,0 22 0,0-1 15,0 0-15,0 1 0,-21-1 0,21 22 16,0-1-16,-21-21 0,-1 43 0,22-21 16,-21-1-16,0 1 15,0-1-15,21 1 0,-21-1 0,0-21 0,21 22 16,0-22-16,-22 22 0,1-22 0,21 22 15,-21-22-15,0 0 16,0 1-16,21-1 0,-21-21 0,-1 21 16,1-20-16,21 20 0,-21-21 0,0 0 15,21 0-15,0-42 32,0 0-32,0-21 0,0 21 15,0-22-15,0 1 0,0-22 0,0 22 16,0-21-16</inkml:trace>
  <inkml:trace contextRef="#ctx0" brushRef="#br0" timeOffset="114657.86">16446 6181 0,'-21'-85'15,"42"170"-15,-42-191 0,21 85 0,0-22 0,0 22 16,21 0-16,1-21 0,20 21 15,0-1-15,1-20 0,-1 21 0,21 0 16,1 0-16,-22-1 0,22 1 16,-1 21-16,1 0 0,-22 0 0,22 0 15,-22 21-15,0 1 0,-21-1 16,1 0-16,-1 0 0,-21 0 16,0 22-16,0-22 0,-21 0 0,-1 0 15,1 21-15,-21-20 0,21-1 16,-22 0-16,22 0 0,-21 0 0,0-21 15,20 21-15,1 1 0,0-22 0,0 0 16,0 21-16,0-21 0,-1 0 16,44 0 31,-1 0-47,0 0 0,21-21 0</inkml:trace>
  <inkml:trace contextRef="#ctx0" brushRef="#br0" timeOffset="116503.92">17843 5863 0,'0'0'16,"0"-21"-16,0 0 0,0 0 0,0 0 15,-21-1-15,0 22 16,0 0-16,0-21 0,0 21 0,-1 0 15,1 0-15,0 0 0,0 21 16,0 1-16,0-1 0,-1 0 16,1 0-16,0 0 0,21 22 0,-21-22 15,21 21-15,-21-21 0,0 22 16,21-1-16,0-21 0,0 0 0,0 0 16,0 1-16,0-1 0,0 0 0,21 0 15,0-21-15,0 0 16,0 0-16,0 0 0,1 0 0,-1 0 15,21-21-15,-21 21 0,0-21 0,1 0 16,-1-1-16,0 1 0,0 0 16,0 0-16,0 0 0,-21-22 0,22 22 15,-22-21-15,21 21 0,-21 0 16,21-22-16,-21 22 0,0 0 16,0 0-16,0 42 31,0 0-31,0 0 0,0 0 15,0 1-15,0-1 0,0 0 16,0 0-16,0 0 0,0 22 0,0-22 16,0 0-16,0 0 0,0 0 0,0 0 15,0 1-15,0-1 16,21 0-16,0-21 0,0 0 16,1 0-16,-1 0 0,0 0 0,0 0 15,0 0-15,0-21 0,1 0 16,-1 21-16,21-22 0,-21 1 15,0 0-15,22 0 0,-22-21 0,0 20 16,0 1-16,0-21 0,1 21 16,-22-22-16,0 22 0,0 0 0,0 0 15,0 0-15,-22 21 16,22 21 0,0 0-1,0 0 1,0 0-16,22 1 0,-1-22 15,-21 21-15,0 0 0,0 0 16,21-21-16,-21 21 0,21 0 0,-21 1 16,0-1-16,0 0 15,0 0-15,0 0 16,21-21-16,0 0 0,1 21 16,-1-21-16,0 0 0,0 0 0,21 0 15,-20 0-15,-1 0 0,21 0 16,-21 0-16,22 0 0,-22-21 0,0 0 15,21 21-15,-21-21 0,22 0 0,-22 0 16,21 21-16,-21-43 0,1 22 16,-1 0-16,0 0 0,-21 0 0,0-22 15,0 22-15,21 0 0,-21 0 16,0 0-16,0-1 0,0 1 0,-21 21 16,0 0-1,0 21-15,-1-21 0,22 22 16,-21-1-16,0 0 0,21 0 0,-21 0 15,21 0-15,0 1 0,-21 20 0,21-21 16,0 0-16,0 0 0,0 1 16,0-1-16,0 0 0,0 0 0,0 0 15,21 0-15,0 1 16,0-22-16,0 0 0,1 0 0,20 21 16,-21-21-16,0 0 0,22 0 0,-1 0 15,-21 0-15,21-21 0,-20 21 16,20-22-16,0 1 0,-21 0 15,22 0-15,-22 0 0,0 0 0,21-1 16,-20-20-16,-1 21 0,-21-21 16,0 20-16,21-20 0,-21 21 0,0 0 15,0 0-15,0-1 0,0 44 32,-21-1-32,21 0 0,0 0 15,-21 0-15,-1 0 0,1 22 0,21-22 16,-21 0-16,0 0 0,21 22 15,0-22-15,-21 0 0,21 0 0,-21 0 16,21 0-16,0 1 16,0-1-1,0-42 17,0-1-17,0 1-15,21 0 0,0 0 0,0 0 16,0-22-16,0 22 0,1-21 15,-1 0-15,21-1 0,-21 22 0,22-21 16,-22 21-16,21-1 0,0 1 0,-20 0 16,20 21-16,-21 0 0,0 0 15,0 0-15,1 21 0,-22 0 16,0 1-16,0-1 0,0 0 0,0 0 0,0 0 16,0 0-16,0 22 15,0-22-15,0 0 0,0 0 0,0 0 16,0 1-16,0-1 0,0 0 0,0 0 15,0 0-15,0 0 0,0 1 16,21-1-16,0-21 0,0 0 16,0 0-16,0 0 15,1 0-15,-1 0 0,0 0 0,0 0 16,0-21-16,0 21 0,1-22 0,20 1 16,-21 0-16,0 0 0,0-21 15,1 20-15,-1-20 0,0 0 16,-21-22-16,21 22 0,0-22 0,0 22 15,1-21-15,-22-1 0,21 22 16,0-1-16,-21 1 0,0 0 0,21 21 16,-21-1-16,0 1 0,21 21 0,-21-21 15,-21 42 1,0-21 0,0 21-16,21 1 0,0-1 15,-21 21-15,21-21 0,-22 22 0,22-1 16,-21 0-16,21 1 0,0-1 0,0 0 15,-21 1-15,21-1 0,0-21 16,-21 21-16,21 1 0,0-22 16,0 21-16,0-21 0,0 22 0,0-22 15,0 0-15,0 0 0,0 0 16,0 1-16,0-1 0,21-21 16,0 21-16,0-21 0,1 0 15,-1 0-15,0 0 16,0 0-16,0 0 15,0 0-15,1-21 0,41 0 16,-63-1-16,21 22 16,0-21-16,1 0 0,-1 21 0,-21-21 15,21 0-15,0 0 16,-21-1-16</inkml:trace>
  <inkml:trace contextRef="#ctx0" brushRef="#br0" timeOffset="116828.31">20320 5630 0,'0'0'0,"0"-21"31,21 21-31,21 0 16,-20 0-16,20 0 0,21-21 15,-20 21-15,-1 0 0,22 0 0,-1 0 16,-21-21-16,22 21 0,-22 0 16,1 0-16,-1 0 0,0 0 0,-21 0 15,1-21-15,20 21 0,-21 0 0,0 0 16,0 0 0,-42 0 30</inkml:trace>
  <inkml:trace contextRef="#ctx0" brushRef="#br0" timeOffset="117932.46">8742 7366 0,'21'-21'0,"-21"0"15,21 0-15,-21-1 16,21 22-16,-21-21 0,0 0 15,21 21-15,1-21 0,-22 0 0,21 21 16,-21-21-16,0-1 0,21 22 16,-21-21-16,0 0 15,0 42 48,-21 0-63,0 1 15,21-1-15,-22 0 0,1 0 0,21 21 16,-21-20-16,0 20 0,0 0 0,-22 1 16,22-1-16,0 0 0,0 1 15,-21-22-15,20 21 0,1 0 0,-21 1 16,21-1-16,0-21 0,-1 22 0,1-1 16,0-21-16,-21 21 0,42-20 15,-21 20-15,-1-21 0,1 21 0,0-20 16,0-1-16,21 0 0,0 0 0,-21 0 15,0 0-15,-1 1 32,22-44 15,0 1-32,22 0 1,-1 0-16</inkml:trace>
  <inkml:trace contextRef="#ctx0" brushRef="#br0" timeOffset="118616.09">9652 7853 0,'0'0'15,"-21"0"-15,0 0 0,-1 0 16,1 0-16,0 0 15,42 0 17,0 0-17,1 0-15,20 21 0,-21-21 16,21 0-16,-20 0 0,20 0 16,21 0-16,1 0 0,-22 0 0,43 0 15,-22 0-15,1 0 0,21 0 0,-1 0 16,-20 0-16,20 0 0,-20 0 15,-1 0-15,22 0 0,-21-21 0,-22 21 16,21 0-16,-20 0 0,20 0 0,-20 0 16,-22 0-16,21 0 0,-21 0 0,0 0 15,1 0-15,-1 0 0,0-21 16,-42 21 78,0 0-94,-1 0 0,1 0 15,21-21-15</inkml:trace>
  <inkml:trace contextRef="#ctx0" brushRef="#br0" timeOffset="119160.78">10880 7620 0,'-22'0'0,"1"0"16,42 0 31,1 0-47,-1 21 0,0-21 15,0 0-15,0 21 0,0-21 0,1 0 16,20 22-16,-21-22 0,21 21 16,-20-21-16,-1 0 0,21 21 15,-21-21-15,0 0 0,1 0 0,20 21 16,-21-21-16,0 0 0,0 0 16,1 0-16,-1 0 15,-21 21 1,-21 0-1,-1-21-15,1 0 16,0 22-16,0-22 0,0 21 0,0 0 16,-1-21-16,1 21 0,-21 0 0,21 0 15,-22 1-15,1-1 0,21 0 16,-21 0-16,-1 0 0,22 0 16,-21 1-16,21 20 0,-22-21 0,22 0 15,0 0-15,0-21 0,21 22 0,-21-1 16,21 0-16,-22-21 0,22 21 15,-21-21-15,21 21 16,21-21 31,-21-21-47,22 21 0,-1-21 16,0 0-16,0 0 15</inkml:trace>
  <inkml:trace contextRef="#ctx0" brushRef="#br0" timeOffset="130980.45">12700 7472 0,'-21'0'391,"21"-21"-376,0 0 1,0-1-1,0 1-15,0 0 16,0 0-16,0 0 16,0 0-16,0-1 15,0 1-15,0 0 16,0 0-16,0 0 16,0 0-16,0-1 15,-21 22-15,21-21 16,0 0-1,0 0-15,0 42 63,0 0-63,-22 0 0,22 1 0,0-1 16,0 21-16,0 0 0,0 1 15,0-1-15,0 0 0,0 22 0,0-22 16,0 1-16,0 20 0,0-21 0,-21 22 15,21-22-15,0 1 0,-21 20 16,21-21-16,0 1 0,0-22 0,0 21 16,0-21-16,0 22 0,0-22 15,-21 0-15,21 0 0,0 0 16,0 1 0,0-44 15,0 1-31,0 0 15,0 0-15,0 0 0,-21 0 16,21-1-16,0 1 0,0 0 16,0 0-16,0 0 0</inkml:trace>
  <inkml:trace contextRef="#ctx0" brushRef="#br0" timeOffset="131460.25">12425 7366 0,'-21'-21'0,"42"42"16,-42-63 0,21 21-16,0-1 0,-22 22 0,22-21 0,0 0 15,0 0-15,0 0 16,0 0-16,0-1 0,22 1 0,-22 0 15,21 21-15,0-21 0,0 0 16,0 21-16,0-21 0,1 21 16,-1 0-16,0 0 0,21-22 0,-21 22 15,1 0-15,20 0 0,-21 0 16,21 22-16,-20-1 0,20 0 0,-21 0 16,0 21-16,0-20 0,1 20 15,-22 0-15,0 1 0,0-1 0,0 0 16,-22 1-16,1-22 0,0 21 0,0 0 15,-21-20-15,20-1 16,1 0-16,0 0 0,-21 0 0,21 0 0,-1 1 16,1-1-16,0 0 15,0-21-15,0 0 16,21 21-16,0-42 78</inkml:trace>
  <inkml:trace contextRef="#ctx0" brushRef="#br0" timeOffset="132212.28">13081 7789 0,'0'0'0,"-21"0"15,0 0-15,-22 0 16,22 0-16,0 0 0,0 0 15,42 0 17,0 0-32,0 0 15,22 0-15,-1 0 0,0 0 0,1 0 16,-1 0-16,21 0 0,-20 0 16,20 0-16,-20 0 0,20 22 0,-21-22 15,1 0-15,-1 0 0,0 0 16,1 0-16,-1 0 0,0 21 0,-20-21 15,-1 0-15,0 0 0,0 0 0,0 0 16,-21-21 15,0-1-15,-21 22-16,0 0 16,21-21-16,-21 21 0,0 0 0,21-21 15,-22 21-15,1 0 0,0-21 0,0 21 16,0-21-16,0 21 15,-1 0-15,44 0 63,-1 0-63,0 0 0,0 0 16,0 0-16,0 0 0,1 0 15,-1 0-15,0 21 16,0-21-16,-21 21 0,0 0 15,0 0-15,0 1 0,0-1 16,-21 0-16,0 0 16,0 0-16,21 0 0,-22-21 0,1 22 15,0-1-15,0-21 0,0 21 0,0 0 16,-1-21-16,1 0 0,21 21 16,-21-21-16,0 0 15,42-21 16,0 0-31,0 0 0,1 0 16,20 21-16,-21-22 0</inkml:trace>
  <inkml:trace contextRef="#ctx0" brushRef="#br0" timeOffset="132672.76">14838 7324 0,'0'0'0,"-21"-21"16,21-1-16,0 1 0,0 0 15,0 0-15,0 0 16,0 0-16,0-1 0,0 1 15,0 42 17,0 1-32,0-1 0,0 0 0,0 21 15,0 1-15,0-1 0,0 0 16,0 1-16,0-1 0,0 0 16,-22 1-16,22-1 0,0 0 0,-21 1 15,21-22-15,-21 21 0,21-21 16,0 22-16,0-22 0,0 0 0,0 21 15,-21-21-15,21 1 0,0-1 16,0 0 0,0-42 15,0 0-15,0-1-16,0 1 0,21 0 15,-21 0-15</inkml:trace>
  <inkml:trace contextRef="#ctx0" brushRef="#br0" timeOffset="133379.71">15748 7345 0,'0'0'16,"0"-21"-16,0 0 0,0-1 15,0 1-15,0 0 0,0 0 16,-21 21-16,0 0 15,-1 0-15,1 0 0,0 0 16,0 0-16,0 0 0,-22 0 0,22 0 16,0 0-16,-21 21 0,21 0 15,-1 0-15,-20 1 0,21 20 0,0-21 16,-22 21-16,22-20 0,0 20 16,21 0-16,0 1 0,-21-22 15,21 21-15,0-21 0,0 22 0,0-22 16,0 0-16,21 0 0,0 0 15,0 0-15,1 1 0,-1-22 0,0 21 16,0-21-16,0 0 0,0 21 0,22-21 16,-22 0-16,0 0 0,0 0 15,22 0-15,-22 0 0,0 0 0,0 0 16,0 0-16,0-21 0,1 21 0,-22-21 16,21 21-16,-21-22 0,21 22 15,0 0-15,-21-21 16,-21 21 31,21 21-47,-21-21 0,0 22 15,-1-22-15,22 21 16,-21-21-16,0 0 31,0 0 47,0 0-78,21 21 16</inkml:trace>
  <inkml:trace contextRef="#ctx0" brushRef="#br0" timeOffset="134400.49">7408 9017 0,'0'0'0,"21"-42"15,1 42 1,-22-21-16,21 21 0,-21-22 16,21 22-16,-21-21 0,0 0 0,21 21 15,-21-21-15,21 0 0,0 0 16,-21-1-16,0 1 16,22 21-1,-22 21 16,-22 1-31,1-1 0,0 21 16,0-21-16,0 22 0,0-1 16,-22-21-16,22 21 0,-21 1 0,21-1 15,-22 0-15,1 1 0,21-1 0,-22 0 16,1 1-16,21-22 0,-21 21 16,20 1-16,-20-22 0,21 21 0,0-21 15,0 0-15,-1 1 0,1-1 0,0 0 16,0 0-16,21 0 0,-21 0 15,21 1-15,-21-22 0,21-22 63,21 22-63,0-21 16,-21 0-16,21 0 0</inkml:trace>
  <inkml:trace contextRef="#ctx0" brushRef="#br0" timeOffset="134872.22">7789 8911 0,'0'-21'16,"0"0"-1,21 21-15,-21 21 47,0 0-47,0 0 0,0 22 16,0-22-16,-21 0 0,0 21 0,0 1 15,-21-22-15,20 21 16,1 1-16,0-1 0,-21 0 0,21 1 16,-22-22-16,22 21 0,-21 0 0,21 1 15,-1-1-15,-20-21 0,21 22 16,0-22-16,0 21 0,-1-21 0,1 0 16,21 1-16,-21-1 0,21 0 0,-21 0 15,21 0-15,-21-21 0,21 21 16,0-42 31,0 0-47,21 0 15,0 0-15</inkml:trace>
  <inkml:trace contextRef="#ctx0" brushRef="#br0" timeOffset="135683.81">9377 9398 0,'0'0'0,"-21"0"0,-22 0 16,22 0-16,0 0 15,0-21-15,0 21 16,-1 0 0,1 0-1,42 0 17,1 0-32,-1 0 0,21 0 15,-21 0-15,22 0 0,-22 0 16,21 0-16,0 0 0,1 0 0,20 0 15,-20-21-15,20 21 0,1 0 0,-1 0 16,1 0-16,20 0 0,-20 0 16,20 0-16,-20 0 0,21 0 0,-22 0 15,22 0-15,-22 0 0,1 0 16,-1-21-16,-20 21 0,20 0 16,1 0-16,-22 0 0,0 0 0,1 0 15,-1 0-15,0 0 0,1 0 0,-22 0 16,0 0-16,0 0 0,0 0 15,0-22-15,1 22 0,-1 0 16,-21-21 62,0 0-62,0 0-16</inkml:trace>
  <inkml:trace contextRef="#ctx0" brushRef="#br0" timeOffset="136257.15">10943 9059 0,'0'0'16,"-42"-21"-16,21 21 15,21-21-15,21 42 47,0 0-31,0-21-16,0 22 0,0-22 16,1 0-16,-1 21 0,0-21 15,0 21-15,0-21 0,0 0 0,1 0 16,-1 21-16,0-21 0,21 0 0,-21 0 15,1 21-15,-1-21 0,0 0 16,0 0-16,0 0 0,0 0 0,1 0 16,-1 0-1,-21 21 17,-21-21-32,-1 0 15,22 22-15,-21-22 0,0 21 16,0-21-16,0 21 0,0-21 0,-1 21 15,1-21-15,-21 21 0,21 0 0,0 1 16,-22-22-16,22 21 0,0 0 0,-21 0 16,20 0-16,1 0 0,-21 1 15,21-1-15,0-21 0,-1 21 0,1 0 16,21 0-16,-21 0 0,0 1 16,0-1-1,21 0-15,0 0 16,-21-21-1,21-21 48</inkml:trace>
  <inkml:trace contextRef="#ctx0" brushRef="#br0" timeOffset="141480.64">12636 9059 0,'0'-21'0,"0"0"0,0 0 16,0 0-1,0 0-15,0-1 16,22 22-16,-22-21 0,0 0 0,21 21 15,-21-21-15,0 0 16,0 0 0,0 42 31,0 0-47,0 0 0,0 0 15,0 0-15,0 1 0,0 20 16,0 0-16,0-21 0,0 22 0,0-1 15,0-21-15,0 22 0,0-1 16,0 0-16,0 1 0,0-22 0,0 21 16,-21 0-16,21-20 0,-22 20 15,22-21-15,-21 21 0,21-20 0,0-1 16,0 0-16,-21 0 0,21 0 16,0 0-16,-21-21 0,21 22 15,0-44 16,0 1-31,0 0 16,0 0-16,0 0 0,0 0 0,0-1 16,0 1-16,0 0 0</inkml:trace>
  <inkml:trace contextRef="#ctx0" brushRef="#br0" timeOffset="141935.39">12488 8996 0,'0'0'16,"0"-21"-16,0 0 16,-21-1-16,21 1 15,0 0-15,0 0 0,0 0 0,0 0 16,21-1-1,0 22-15,1-21 0,-1 0 0,0 21 16,0-21-16,0 21 0,22 0 16,-22-21-16,21 21 0,0 0 0,1 0 15,-22 0-15,21 0 0,1 21 0,-22 0 16,21 0-16,-21 0 0,0 1 16,1-1-16,-1 21 0,-21-21 0,0 22 15,0-22-15,0 21 0,0-21 16,-21 0-16,-1 22 0,-20-22 0,21 0 15,0 0-15,0 0 0,-1 1 0,1-1 16,0 0-16,0-21 0,0 21 16,0 0-16,-1-21 0,1 21 15,0 1 1,0-22 0</inkml:trace>
  <inkml:trace contextRef="#ctx0" brushRef="#br0" timeOffset="142304.54">13398 9419 0,'-21'0'15,"42"0"17,1 0-32,-1 0 0,0-21 15,0 21-15,21 0 0,-20 0 0,-1 0 16,21 0-16,-21 0 0,0 0 15,22 0-15,-22 0 0,21 0 0,-21 0 16,1 0-16,-1 0 0,0 0 0,0 0 16,0 0-16,0 0 15</inkml:trace>
  <inkml:trace contextRef="#ctx0" brushRef="#br0" timeOffset="144488.24">14965 9356 0,'0'0'0,"63"-21"16,-42-1-16,1 1 16,-22 0-16,21 21 15,-21-21-15,0 0 0,0 0 0,0-1 16,0 1-16,0 0 0,0 0 15,-21 0-15,-1 0 0,22-1 16,-21 1-16,0 21 0,0-21 16,0 21-16,0 0 0,-1 0 15,1 0-15,0 0 0,0 0 0,0 0 16,-22 0-16,22 21 0,0 0 0,-21 1 16,21-22-16,-1 42 0,1-21 15,0 0-15,0 0 0,0 22 0,0-22 16,21 0-16,0 21 0,0-20 0,0-1 15,0 0-15,0 0 0,0 0 16,0 0-16,0 1 0,0-1 0,0 0 16,21-21-1,0 21-15,0-21 0,0 0 16,0 0-16,1 0 0,-1 0 16,0-21-16,0 21 0,0-21 15,0 0-15,22 21 0,-22-22 0,0 1 16,21 0-16,-20 0 0,-1 0 0,0 0 15,21-1-15,-21 1 0,-21-21 16,22 21-16,-1 0 0,-21-1 0,0 1 16,21 0-16,-21 0 0,-21 21 31,21 21-15,-21 0-16,-1 0 15,22 1-15,0-1 0,0 0 0,0 0 16,0 0-16,0 0 0,0 1 0,0-1 15,0 0-15,0 0 16,22 0-16,-1 0 0,0 1 16,0-22-16,0 0 0,0 0 15,1 0-15,-1 0 0,0 0 16,0 0-16,0 0 0,0 0 0,1-22 16,-1 22-16,0-21 0,0 0 0,0 21 15,0-21-15,1 0 0,-1 0 16,-21-1-16,21 1 0,-21 0 15,0 0-15,0 0 0,0 0 16,0-1-16,0 1 0,0 0 16,0 42 15,0 0-31,0 1 16,0-1-16,-21 0 0,21 0 15,0 0-15,0 0 0,-21 1 16,21-1-16,-22 0 0,22 0 0,0 0 15,0 0-15,0 1 0,-21-22 16,42-22 47,-21 1-63,22 0 0,-1 0 15,0 0-15,-21 0 0,21-1 16,0 1-16,0 0 0,-21 0 0,22 21 15,-1-21-15,0 0 0,0 21 16,0 0-16,0 0 16,-21 21-16,22-21 15,-22 21-15,0 0 0,21 0 16,-21 0-16,0 1 0,0-1 16,0 0-16,0 0 15,0 0-15,0 0 16,21 1-1,0-22-15,0 0 16,0 0-16,1 0 16,-1 0-16,0-22 0,0 22 15,0-21-15,0 21 0,1-21 0,-1 0 16,0 0-16,0 0 16,0-1-16,-21 1 0,21 0 15,1 21-15,-22-21 0,0 42 63,0 0-48,0 0-15,0 1 0,0-1 16,0 0-16,0 0 16,0 0-16,0 0 15,21-21-15,0 0 16,0 0-16,0 0 15,0 0-15,1 0 0,-1 0 16,0-21-16,0 21 0,0-21 0,0 21 16,1-21-16,-22 0 0,21 21 0,-21-21 15,21-1-15,-21 1 16,0 0-16,0 0 16,21 21-16,-21-21 0,0 42 62,-21 0-62,21 0 16,-21 0-16,21 1 0,0-1 0,0 21 15,-21-21-15,21 0 0,0 22 16,0-1-16,-22-21 0,22 22 0,0-1 16,0 0-16,0 1 0,0-1 15,0 21-15,0-20 0,0-1 0,0 0 16,0 1-16,0-1 0,0 0 15,0 1-15,0-1 0,0 0 0,0 1 16,0-1-16,0 0 0,0 1 0,0-1 16,-21 0-16,21-20 0,0 20 15,-21-21-15,21 0 0,0 0 0,0 1 16,0-1-16,-21-21 16,21-21-1,-21 21-15,21-22 0,-21 1 16,21 0-16,0-21 0,0 21 0,0-22 15,0 22-15,-22-21 0,22-1 0,0 1 16,0 0-16,0 21 0,0-22 0,0 1 16,0 0-16,0-1 15,0 1-15,22 0 0,-1-1 0,0 1 16,-21 0-16,21 20 0,0-20 0,0 0 16,1-1-16,-1 1 0,0 0 15,0 21-15,0-22 0,0 22 0,1 0 16,-1 0-16,0 0 0,0-1 0,0 22 15,-21-21-15,21 21 16,1 0-16,-22-21 16</inkml:trace>
  <inkml:trace contextRef="#ctx0" brushRef="#br0" timeOffset="145912.03">17166 9038 0,'0'0'0,"0"-21"16,0 0-16,0 0 31,-21 21-31,0 0 16,0 0-16,-1 0 15,1 0-15,0 0 16,0 0-16,21 21 0,-21 0 0,0-21 15,-1 21-15,22 0 0,0 1 0,-21 20 16,21-21-16,-21 0 0,21 22 16,0-22-16,0 0 0,0 0 0,0 21 15,0-20-15,0-1 16,0 0-16,21 0 0,0-21 0,-21 21 16,22-21-16,-1 0 0,0 21 0,0-21 15,0 0-15,0 0 16,1 0-16,-1 0 0,0 0 15,0 0-15,0-21 0,0 21 0,1-21 16,-1 21-16,0-21 0,21 0 16,-21 0-16,1-1 0,-1 1 0,21-21 15,-21 21-15,0-22 0,1 22 0,-1-21 16,0 0-16,0-1 0,-21 22 16,21-21-16,-21 21 0,21-22 0,-21 22 15,0 0-15,0 0 0,0 0 0,0-1 16,0 1-1,-21 42 1,0 1 0,21-1-16,-21 21 0,21-21 15,0 22-15,-21-1 0,21-21 0,-21 21 16,21 1-16,0-22 0,-22 21 16,22 1-16,0-22 0,0 21 0,0-21 15,-21 0-15,21 1 0,0-1 0,0 0 16,0 0-16,0 0 0,0 0 15,0-42 17,21 21-17,-21-21-15,0 0 0,22 21 0,-1-21 16,0 0-16,-21-1 0,21 1 0,0 0 16,0 0-16,-21 0 15,22 21-15,-1-21 0,0 21 16,0 0-16,-21 21 15,21 0-15,-21 0 16,21 0-16,-21 0 0,0 1 16,0-1-16,22-21 15,-22 21-15,21 0 0,0 0 16,0-21-16,0 0 0,0 0 16,1 0-16,-1 0 15,0 0-15,0 0 16,0 0-16,0-21 0,1 0 0,-1 0 15,0 21-15,-21-21 0,21-1 16,-21 1-16,21 0 0,-21 0 16,21 0-16,-21 0 0,0-1 0,0 1 15,0 42 17,0 1-32,0-1 15,0 0-15,0 0 16,0 0-16,0 0 0,0 1 15,0-1-15,0 0 16,0 0-16,22-21 16,-1 0-16,0 0 15,0 0-15,0 0 0,0 0 16,1 0-16,-22-21 0,21 21 0,0-21 16,0 0-16,-21-1 0,21 1 15,0 0-15</inkml:trace>
  <inkml:trace contextRef="#ctx0" brushRef="#br0" timeOffset="146253.84">18224 8932 0,'0'0'0,"0"22"0,0-1 15,0 0 1,22-21-1,-1 0-15,0 0 0,0-21 16,-21 0-16,21 21 16,-21-22-16,21 22 0,-21-21 0,0 0 15,0 0-15,0 0 0,-21 21 16,0-21-16,0-1 0,0 22 16,0 0-16,-1 0 0,1 0 15,21 22 1,-21-1-16,21 0 15,0 0-15,0 0 0,0 0 0,0 1 16,0-1-16,0 0 0,0 0 16,21-21-16,0 0 15,1 0-15,-1 0 0,0 0 16</inkml:trace>
  <inkml:trace contextRef="#ctx0" brushRef="#br0" timeOffset="146563.53">18775 8636 0,'0'0'0,"0"21"47,0 0-47,0 1 0,-21-1 0,21 21 15,0-21-15,-22 22 0,22-1 16,0 0-16,0 1 0,-21-1 0,21 0 15,-21 1-15,21-1 0,0-21 0,-21 21 16,21-20-16,-21 20 0,21-21 16,0 0-16,-21 0 0,21 1 0,0-1 15,0 0-15,0 0 0,21-42 63,0 0-63,0 0 15</inkml:trace>
  <inkml:trace contextRef="#ctx0" brushRef="#br0" timeOffset="147389.57">19283 9229 0,'0'0'0,"21"0"16,-21-21-16,0-1 0,0 1 16,0 0-16,0 0 15,0 0-15,0 0 0,0-1 16,0 1-16,0 0 0,-21 21 16,0-21-16,-1 21 15,1 0-15,0 0 0,0 0 16,0 0-16,0 21 0,-1 0 15,1 0-15,21 1 0,0-1 16,-21 0-16,21 0 0,-21 21 16,21-20-16,0-1 0,0 0 15,0 0-15,-21 0 0,21 0 0,0 1 16,0-1-16,0 0 0,0 0 0,0 0 16,0 0-16,21 1 15,0-22 1,0 0-16,0 0 0,1 0 15,-1 0-15,0-22 0,0 1 16,0 21-16,22-21 0,-22 0 0,0 0 16,0 0-16,0-1 0,22-20 0,-22 21 15,0-21-15,0-1 0,0 1 16,0 0-16,1-1 0,-22 1 16,21 0-16,0-1 0,-21 1 0,21 0 15,-21-1-15,0 22 0,0-21 16,21 21-16,-21-1 0,0 1 15,0 0-15,0 42 32,0 0-32,0 1 15,-21-1-15,21 21 0,0-21 16,-21 22-16,21-1 0,-21 0 0,0 1 16,21-22-16,0 21 0,-22 0 0,22 1 15,-21-22-15,21 21 0,0-21 16,-21 22-16,0-22 0,21 0 15,-21 0-15,21 0 0,0 1 0,0-1 16,0 0-16,0 0 0,0 0 16,21-21-1,0 0 1,0 0-16,0 0 16,1 0-16,-1 0 0,0 0 15,0 0-15,-21-21 0,0 0 0,21 21 16,0 0-16,-21-21 0,22 21 15,-1 0 1</inkml:trace>
  <inkml:trace contextRef="#ctx0" brushRef="#br0" timeOffset="152195.91">7535 10732 0,'0'-22'63,"21"22"-63,1 0 15,-22-21-15,0 0 16,21 21-16,-21-21 0,21 21 0,-21-21 16,0 0-16,21 21 0,0-22 15,-21 1 1,21 21-16,-21-21 31,0 42 32,-21 0-63,0 1 15,0-22-15,21 21 0,-21 0 0,0 0 16,-1 21-16,1-20 0,0-1 0,0 0 15,0 21-15,-22-21 0,22 22 16,0-1-16,0-21 0,0 22 0,21-1 16,-21 0-16,-1-21 0,1 22 0,0-1 15,0 0-15,0-20 0,0 20 16,-1 0-16,22-21 0,-21 22 16,0-22-16,0 0 0,21 0 0,-21 0 15,21 22-15,-21-22 0,21 0 16,-22 0-16,22 0 15,-21-21-15,42 0 110,-21-21-95,22 21-15,-1-21 0</inkml:trace>
  <inkml:trace contextRef="#ctx0" brushRef="#br0" timeOffset="153389.28">8213 11367 0,'0'-22'31,"0"1"-15,-22 21-16,1 0 31,21 21 1,-21 1-17,21-1-15,0 0 16,-21 0-16,21 0 15,0 0 1,21-21 15,0 0-15,0 0-16,-21-21 16,22 21-1,-22-21-15,0 0 0,0 0 16,0 0-16,0-1 15,0 1 1,-22 21-16,1 0 16,0 0-1,0 0 1,21 21-16,0 1 16,0-1-16,0 0 15,0 0-15,0 0 16,0 0-1,0 1-15,21-22 32,0 0-32,0 0 15,-21-22-15,22 1 16,-22 0-16,0 0 16,21 21-16,-21-21 0,0 0 15,0-1-15,0 1 0,0 0 16,-21 0-16,-1 21 15,1 0-15,0 0 16,0 0-16,0 21 16,21 0-16,-21-21 15,21 21-15,0 1 0,-22-22 0,22 21 16,0 0-16,0 0 16,0 0-1,22-21-15,-1 0 16,0 0-16,0 0 15,0 0-15,-21-21 16,0 0-16,21 21 16,-21-21-16,0 0 0,0-1 15,0 1 1,-21 21 0,0 0-1,0 21 1,21 1-1,0-1 1,21-21 31,0 0-47,0-21 0</inkml:trace>
  <inkml:trace contextRef="#ctx0" brushRef="#br0" timeOffset="155079.92">9038 11303 0,'0'0'0,"0"-21"16,-21 42 46,0 0-62,21 0 16,0 1-16,0-1 16,0 0-1,0 0 1,21-21 15,0 0-31,0 0 16,0-21-16,1 21 15,-22-21-15,0 0 16,0-1-16,0 1 16,0 0-16,0 0 15,-22 21 1,1 0 0,0 0-16,0 0 15,21 21-15,-21 0 16,21 0-16,0 1 15,0-1-15,0 0 16,0 0-16,0 0 16,21-21 15,0 0-15,0 0-16,0-21 15,1 21 1,-22-21-16,0 0 0,0 0 15,0-1-15,0 1 16,0 0-16,-22 0 16,1 21-1,0-21-15,0 21 0,0 0 16,0 0 0,-1 0-16,22 21 0,0 0 15,-21-21-15,21 21 0,-21 0 16,21 1-16,0-1 15,0 0-15,0 0 16,21-21 0,0 0-1,1 0-15,-1 0 16,0 0 0,-21-21-16,21 0 15,-21 0-15,0-1 16,0 1-1,-21 21 1,0 0 0,0 21-1,-1 1-15,22-1 16,0 0-16,0 0 16,0 0-1,0 0 1,22-21 31,-1 0-47,-21-21 15,21 0 1,-21 0-16,0 0 0,0 0 16,0-1-16,0 1 15,-21 21 1,0 0-16,-1 0 15,1 0-15,0 0 16,21 21-16,0 1 16,0-1-16,-21-21 0,21 21 0,0 0 15,0 0-15,0 0 16,21-21 0,0 0-1,0 0-15,1 0 0,-1 0 16,0 0-1,-21-21-15,21 0 16,-21 0-16,0 0 16,0 0-16,0-1 15,-21 22 1,21-21-16,-21 21 0,0 0 16,-1 0-16,22 21 15,-21 1 1,21-1-16,0 0 15,0 0-15,0 0 16,21-21 31</inkml:trace>
  <inkml:trace contextRef="#ctx0" brushRef="#br0" timeOffset="159923.49">10901 11261 0,'-21'0'0,"-1"0"16,1 0 0,0 0-1,0 0 1,0 0-1,21-21 1,-21 21-16,-1 0 0,1 0 16,0-22-1,0 22-15,0 0 0,0 0 16,-1-21-16,1 21 16,0 0-16,0-21 15,0 21-15,0 0 16,-1 0-16,22-21 15,-21 21-15,0 0 16,42 0 78,0 0-94,1 0 15,-1 0-15,0 0 16,0 0-16,0 0 0,0 0 16,1 0-16,20 0 0,-21 0 0,21 0 15,1 0-15,-1 21 0,0-21 0,1 0 16,-1 0-16,22 0 0,-22 0 16,0 0-16,22 0 0,-22 0 0,0 0 15,1 0-15,-1 0 0,0 0 16,-20 0-16,20 0 0,0 0 15,1 0-15,-22 0 0,21 0 0,-21 0 16,22 0-16,-22 0 0,0 0 16,21 0-16,-21 0 0,1 0 0,-1 0 15,0 0-15,0 0 0,0 0 0,0 0 16,1 0-16,-1 0 16,-42 0 93,-1 0-93,1 0-1,0 0-15,0 0 16</inkml:trace>
  <inkml:trace contextRef="#ctx0" brushRef="#br0" timeOffset="160902.91">11578 10922 0,'0'-21'15,"0"0"17,21 42 30,0 0-62,1-21 0,-1 21 16,0-21-16,0 21 15,0-21-15,0 0 0,1 22 16,-1-22-16,0 0 0,0 21 0,0-21 16,0 0-16,1 21 0,-1 0 0,0-21 15,0 0-15,0 21 16,0-21-16,1 0 0,-1 21 15,0-21-15,-21 22 16,21-22 0,-21 21 15,-21 0-15,0-21-1,0 21-15,-1-21 16,1 21-16,0-21 0,0 21 0,0-21 15,0 22-15,-1-22 0,-20 21 0,21 0 16,-21-21-16,20 21 0,-20 0 16,21-21-16,-21 21 0,20 1 0,-20-1 15,21-21-15,-21 21 0,20 0 16,1-21-16,0 21 0,0-21 0,0 21 16,0-21-16,-1 0 0,22 22 0,-21-22 15,0 0 1,21 21-1,21-21 32,0 0-47,-21-21 0,22 21 0,-1-22 16,0 22-16,21-21 0,-21 21 0,1-21 16,20 21-16,-21-21 0,21 0 15,1 0-15,-22 21 0,21-22 16,1 1-16,-1 0 0,-21 0 0,21 0 15,-20 21-15,-1-21 0,0-1 16,0 22-16,0 0 0,0 0 0,-21-21 16,0 42 124,0 1-124</inkml:trace>
  <inkml:trace contextRef="#ctx0" brushRef="#br0" timeOffset="165255.6">13652 10689 0,'0'0'0,"0"-21"15,0 0-15,0 0 16,0 0-16,0-1 16,0 1-16,0 0 15,-21 21-15,21-21 0,0 0 16,0 0 0,-21 21 15,21 21-31,0 0 15,0 0-15,0 0 0,0 22 0,-21-22 16,21 21-16,-21 0 0,21 1 0,0-1 16,0 0-16,-21 1 0,-1-1 15,1 22-15,0-22 0,21 0 0,-21 22 16,0-22-16,0 0 0,-1 1 0,1-22 16,21 21-16,-21-21 15,0 1-15,21-1 0,0 0 0,0 0 0,-21-21 16,21 21-16,-21-21 31,21-21-15,0 0-16,0 0 0,0 0 0,0-1 15,0 1-15,0 0 0,0-21 0,0 21 16</inkml:trace>
  <inkml:trace contextRef="#ctx0" brushRef="#br0" timeOffset="165654.82">13271 10710 0,'0'0'0,"-21"-21"16,21 0-16,0 0 0,0 0 0,0 0 15,0-1-15,21 22 0,1-21 16,-1 0-16,0 0 0,0 0 0,21 21 15,1-21-15,-1 21 0,-21 0 16,43-22-16,-22 22 0,-21 0 0,22 0 16,-1 22-16,0-22 0,-21 21 15,22 21-15,-22-21 0,-21 0 0,0 22 16,0-1-16,0-21 0,0 22 16,0-22-16,-21 21 0,0-21 15,-1 22-15,1-22 0,0 0 0,-21 0 16,21 0-16,-1 0 0,1 1 0,0-1 15,0-21-15,0 21 0,0-21 16,-1 0-16,22 21 16,-21-21-16,42 0 47,1 0-47</inkml:trace>
  <inkml:trace contextRef="#ctx0" brushRef="#br0" timeOffset="167603.44">14097 11240 0,'21'0'16,"0"-22"-16,-21 1 0,0 0 15,21 0-15,-21 0 16,0 0-16,0-1 0,0 1 16,0 0-16,0 0 0,0 0 0,0 0 15,0-1-15,0 1 0,-21 21 16,0-21-16,0 21 0,0 0 16,0 0-16,-1 0 0,1 0 0,0 0 15,0 21-15,0 0 0,0 1 16,-1-1-16,1 0 0,0 0 0,0 21 15,0-20-15,0 20 0,-1 0 0,22-21 16,-21 22-16,21-22 0,-21 21 16,21-21-16,0 1 0,0-1 0,0 0 15,0 0-15,21-21 32,0 0-32,1-21 0,-1 0 15,0 21-15,0-21 0,0-1 0,0 1 16,1 0-16,20 0 0,-21-21 15,0 20-15,0-20 0,1 21 0,-1 0 16,0 0-16,-21-22 0,21 43 0,-21-21 16,21 0-16,-21 0 15,0 42 17,0 0-32,0 0 15,0 0-15,0 1 0,0-1 0,0 0 16,0 0-16,0 0 0,0 0 15,0 1-15,0 20 0,0-21 16,0 0-16,0 0 0,0 1 16,0-1-16,21-21 15,1 0 1,-1 0-16,0 0 0,0 0 16,0 0-16,0-21 0,1 21 15,-1-22-15,0 1 0,21 0 0,-21 0 16,1 0-16,-1-22 0,0 22 0,0 0 15,0-21-15,0 21 0,1-1 16,-1-20-16,-21 21 0,0 0 16,0 0-16,-21 21 31,-1 21-31,1 0 16,21 0-16,-21 0 15,21 0-15,0 1 16,0-1-16,0 0 0,21 0 15,0-21-15,-21 21 0,0 0 16,22 1-16,-22-1 0,21 0 16,-21 0-16,0 0 0,0 0 15,0 1 1,21-1-16,0 0 16,0 0-1,0-21-15,1 0 16,-1 0-16,0 0 0,0 0 0,0 0 15,0 0-15,1 0 0,-1 0 16,0-21-16,0 0 0,21 21 0,-20-21 16,-1-1-16,0 1 0,21 0 0,-21 0 15,1 0-15,-1-22 0,-21 22 16,21 0-16,-21 0 0,0 0 0,21 21 16,-21-21-16,0-1 0,0 1 15,-21 21 1,0 0-16,0 0 0,-1 0 15,1 21-15,0-21 0,0 22 16,21-1-16,-21 0 0,0 0 16,21 0-16,0 0 0,-22 1 0,22-1 15,0 0-15,0 0 0,0 0 16,0 0-16,0 1 0,0-1 16,22 0-16,-1-21 0,0 21 15,21-21-15,-21 0 0,1 0 16,20 0-16,-21 0 0,21 0 0,1-21 15,-22 0-15,21 21 0,1-21 0,-22-1 16,21 1-16,-21 0 0,22 0 16,-22 0-16,0 0 0,0-1 15,0 1-15,0 0 0,1 0 0,-22 0 16,0 0-16,0-1 0,0 1 16,0 42 15,0 1-31,-22-1 0,22 0 0,-21 0 15,0 0-15,21 0 0,-21 22 0,0-22 16,21 0-16,-21 0 0,-1 0 16,22 1-16,-21-22 0,21 21 0,0 0 15,0-42 32,21 21-47,1-21 0,-1-1 16,-21 1-16,21 0 0,0 0 15,0 0-15,0 0 0,1-1 0,-1 1 16,0 21-16,0-21 16,0 21-16,-21 21 15,21 0-15,-21 1 16,0-1-16,0 0 16,0 0-16,0 0 0,0 0 15,22 1-15,-22-1 0,0 0 0,0 0 16,21-21-16,-21 21 15,21-21-15,0 0 0,0 0 16,0 0-16,1 0 0,-1 0 16,0 0-16,0 0 0,0 0 15,0-21-15,1 0 0,20 0 0,-21 0 16,0-1-16,0 1 0,1 0 0,-1-21 16,0 21-16,0-22 0,0 22 15,0-21-15,1-1 0,-22 1 0,21 21 16,0-21-16,-21-1 0,21 22 0,0-21 15,-21 21-15,21-1 16,1 1-16,-22 0 0,0 0 0,21 21 16,0-21-16,-21 42 31,0 0-31,0 0 0,0 22 16,0-22-16,-21 0 0,21 0 15,-21 21-15,21-20 0,-22-1 0,22 21 16,0-21-16,-21 22 0,21-22 0,-21 21 15,21-21-15,0 0 0,0 22 16,0-22-16,0 0 0,0 0 0,0 0 16,0 1-16,0-1 15,21-21 1,0 0 0,1 0-16,-1 0 0,0 0 15,0-21-15,0 21 0,0-22 16,1 1-16,-1 21 0,0-21 0,0 21 15,-21-21-15,21 0 0,0 21 0,1-21 16,-22-1-16,21 22 0,-21-21 16,0 0-16,0 0 0</inkml:trace>
  <inkml:trace contextRef="#ctx0" brushRef="#br0" timeOffset="167923.55">16150 10964 0,'0'0'0,"-21"0"16,42 0-1,0 0-15,0 0 16,1 0-16,-1 0 0,21 0 0,0 0 16,-20-21-16,20 21 0,0 0 15,-21 0-15,22-21 0,-1 21 0,-21 0 16,22 0-16,-22 0 0,0-21 0,0 21 15,0 0-15,0 0 0</inkml:trace>
  <inkml:trace contextRef="#ctx0" brushRef="#br0" timeOffset="169928.22">13631 11007 0,'-42'42'31,"84"-84"-31,-63 84 47,42-42-47,0 0 16,1 0-16,20 0 0,0 0 0,1 0 15,-1 0-15,21 0 0,1 0 16,-1 0-16,22 0 0,0 0 0,21 0 16,-1 21-16,-20-21 0,21 0 15,0 0-15,21 0 0,-21 0 0,21 0 16,-22 0-16,1 0 0,-21 0 16,21 0-16,-43 0 0,22 0 0,-22 0 15,1 0-15,-1 0 0,-20 0 0,-1 0 16,0 0-16,-20 0 0,-1 0 15,0 0-15,0 0 0,0 0 0,-42 0 47,0 0-31,-21 0-16,20 21 0,1-21 16,-21 22-16,21-22 0,-22 0 15,1 0-15,0 0 0,-1 0 0,-20 0 16,-1 21-16</inkml:trace>
  <inkml:trace contextRef="#ctx0" brushRef="#br0" timeOffset="170306.57">14055 11261 0,'0'0'0,"-149"0"16,128 0-1,0 0-15,0 0 0,63 0 31,-21 0-31,22 0 16,-1 0-16,22 0 0,-1 0 0,1 0 16,20 0-16,1 0 0,0 21 15,20-21-15,1 0 0,0 0 0,0 0 16,0 0-16,0 0 0,21 0 0,-22 0 16,-20 0-16,21 0 0,-21 0 15,-22 0-15,22 0 0,-43 0 16,22 0-16,-22 0 0,0 0 0,1 0 15,-22 0-15,21 0 0,-21 0 16,0 0-16,1 0 0,-1 0 0,0 0 16,0 0-16,0 0 15,-21-21 32,0 0-31</inkml:trace>
  <inkml:trace contextRef="#ctx0" brushRef="#br0" timeOffset="171636.82">18373 10774 0,'0'0'0,"0"-21"15,0 0 1,-22 21-16,1-22 0,0 22 16,0 0-16,0 0 15,0 0-15,-1 0 0,1 0 0,0 0 16,-21 0-16,21 22 0,-1-22 0,1 21 16,0 0-16,0 0 0,0 0 15,21 0-15,-21 22 0,21-22 0,-22 0 16,22 21-16,-21 1 0,21-22 0,0 21 15,0 1-15,0-22 0,0 21 16,0 0-16,21-20 0,1-1 0,-1 0 16,0 0-16,0 0 0,0 0 15,0-21-15,1 0 0,20 22 16,-21-22-16,21 0 0,1 0 0,-22 0 16,21-22-16,1 22 0,-1-21 15,-21 0-15,21 0 0,1 0 0,-1 0 16,0-22-16,1 22 0,-22-21 0,21-1 15,-21 22-15,1-21 0,-1 0 16,0-1-16,0 22 0,-21-21 0,21-1 16,-21 1-16,0 0 0,0-1 15,0 22-15,0-21 0,0 21 0,0 0 16,0-1-16,0 44 31,0-1-31,0 0 0,-21 0 0,0 21 16,21-20-16,0 20 0,-21 0 0,21 1 15,-21-1-15,21 0 0,-22 1 16,22-22-16,0 21 0,0 0 0,-21 1 16,0-1-16,21-21 0,-21 0 15,21 22-15,0-22 0,0 0 0,0 0 16,0 0-16,-21-21 0,21-21 47,21 21-47,-21-21 0,21 0 15,0-21-15,-21 20 0,21 1 16,1-21-16,-1 21 0,0-22 0,0 22 16,0 0-16,0-21 0,1 21 15,-1 21-15,0-22 0,0 22 0,0 0 16,0 0-16,1 0 0,-22 22 16,21-22-16,-21 21 15,0 0-15,0 0 0,0 0 0,21 0 16,-21 22-16,0-22 0,0 0 0,0 0 15,0 0-15,0 1 0,21-22 16,-21 21-16,21 0 0,0 0 16,1-21-16,-1 0 15,0 0-15,21 0 0,-21 0 16,1 0-16,-1 0 0,21-21 0,-21 0 16,0 21-16,22-43 0,-22 22 0,0 0 15,0 0-15,0 0 0,1-22 16,-1 22-16,-21 0 0,0 0 0,0 0 15,0 0-15,0-1 0,0 1 16,0 0-16,0 42 31,0 0-31,0 1 16,0-1-16,0 0 0,0 0 16,0 0-16,0 0 0,-21 1 0,21-1 15,0 0-15,0 0 16,0 0-16,0 0 0,0 1 15,21-22 17,-21-22-17,21 1-15,-21 0 0,0 0 0,0 0 16,0 0-16</inkml:trace>
  <inkml:trace contextRef="#ctx0" brushRef="#br0" timeOffset="171987.62">19600 10689 0,'-21'21'0,"0"1"15,21-1-15,0 0 0,0 0 16,0 0-16,21-21 31,0 0-31,0 0 0,1 0 16,-1 0-16,0-21 0,0 21 15,-21-21-15,21 21 0,-21-21 0,21 0 16,-21-1-16,0 1 16,0 0-16,0 0 0,0 0 15,0 0-15,-21-1 0,0 22 16,0 0-16,0 0 0,0 0 16,-1 0-16,22 22 0,-21-22 15,0 21-15,21 0 0,0 0 0,0 0 16,0 0-16,0 1 15,0-1-15,0 0 0,0 0 16,21-21-16,0 0 0,1 0 16,-1 0-16,21 0 0,-21 0 15</inkml:trace>
  <inkml:trace contextRef="#ctx0" brushRef="#br0" timeOffset="172300.44">20193 10520 0,'0'0'0,"0"-21"16,0 42 0,0 0-1,-21 0-15,21 22 16,-21-22-16,21 21 0,-22-21 0,22 22 16,0-22-16,0 21 0,-21 0 0,21-20 15,-21 20-15,21 0 0,-21-21 16,21 22-16,0-22 0,0 21 15,-21-21-15,21 1 0,0-1 16,0 0-16,0 0 0,-21 0 0,21 0 16,0 1-16,0-1 15,0-42 17,21-1-32,0 1 15,0 0-15,0 0 0,0 21 16</inkml:trace>
  <inkml:trace contextRef="#ctx0" brushRef="#br0" timeOffset="172944.44">20807 11028 0,'0'0'15,"0"-21"-15,0 0 16,0-1-16,0 1 0,0 0 15,-21 21-15,-1-21 16,1 21-16,0 0 16,0 0-16,-21 0 0,20 0 0,1 0 0,0 0 15,0 0-15,-21 0 0,20 21 16,1 0-16,0 0 0,0-21 16,0 22-16,0-1 0,-1 0 0,1 0 15,21 0-15,0 0 0,0 1 16,0-1-16,0 0 0,0 0 0,0 0 15,0 0-15,21 1 0,1-22 16,-1 21-16,0-21 16,0 0-16,0 0 0,0 0 0,1 0 15,-1 0-15,21 0 0,-21-21 0,0-1 16,1 1-16,-1 0 0,21 0 16,-21 0-16,0 0 0,22-22 0,-22 22 15,0-21-15,0 21 0,0-22 0,1 1 16,-1 0-16,0-1 15,0 1-15,0 0 0,-21-22 0,21 22 16,-21-1-16,0 22 0,0-21 16,0 21-16,0-22 0,0 22 0,0 0 15,0 42 1,0 0 0,0 22-16,0-22 0,-21 21 15,21 1-15,0-1 0,-21 0 16,21 1-16,0-1 0,0 0 0,0 1 15,0-22-15,0 21 0,0 0 0,0-20 16,0 20-16,0-21 0,0 0 16,0 22-16,21-22 0,-21 0 15,21 0-15,1 0 0,-1-21 16,0 0-16,0 0 16,0 0-16,0 0 0,1 0 15,-1-21-15,0 21 0,0-21 16,0 0-16,0 0 0,1-1 15,20-20-15</inkml:trace>
  <inkml:trace contextRef="#ctx0" brushRef="#br0" timeOffset="173341.22">22352 10414 0,'0'0'0,"0"-21"15,-21 21 1,0 21 0,21 0-16,0 0 15,0 1-15,-22-1 0,22 21 0,-21 0 16,21-20-16,0 20 0,0 0 15,-21 1-15,0-22 0,21 21 16,-21 0-16,0-20 0,21-1 0,-22 21 16,1-21-16,21 0 0,0 1 15,-21-1-15,21 0 0,-21 0 0,0 0 16,21 0-16,0 1 16,21-22 30,0 0-46,0-22 0,0 1 16,1 0-16,20 0 0</inkml:trace>
  <inkml:trace contextRef="#ctx0" brushRef="#br0" timeOffset="173784.98">22585 10753 0,'-21'-21'15,"-1"21"1,1 21-16,21 0 16,-21-21-16,0 21 0,21 0 15,-21 0-15,0 1 0,21-1 16,0 0-16,-22 0 0,1 0 0,21 0 16,0 1-16,0-1 15,0 0-15,0 0 0,0 0 0,0 0 16,0 1-16,21-1 15,1-21-15,-1 0 16,0 0-16,0 0 0,0 0 0,22 0 16,-22 0-16,0 0 0,0-21 15,0-1-15,0 22 0,1-21 0,-1 0 16,0 0-16,0 21 0,0-21 0,0-22 16,-21 22-16,0 0 0,22 0 15,-22 0-15,0 0 0,0-1 16,0 1-16,0 0 0,-22 21 15,1 0-15,0 0 0,0 0 16,-21 0-16,20 0 0,1 0 0,0 0 16,0 0-16,0 0 0,0 0 0,-1 21 15,1-21 1</inkml:trace>
  <inkml:trace contextRef="#ctx0" brushRef="#br0" timeOffset="174096.78">22140 10583 0,'21'0'15,"1"0"-15,20 0 0,-21 0 16,0 0-16,22 0 0,-1-21 16,0 21-16,1 0 0,-1 0 0,0 0 15,-21 0-15,22-21 0,-1 21 16,-21 0-16,22 0 0,-22 0 16,0 0-16,0 0 0,0 0 15,0 0 1</inkml:trace>
  <inkml:trace contextRef="#ctx0" brushRef="#br0" timeOffset="174883.74">23855 10351 0,'0'0'0,"0"-22"0,0 1 0,0 0 15,0 0-15,0 0 16,0 63 31,0-21-47,0 0 0,0 22 0,0-1 15,0 22-15,0-22 0,0 21 16,0-20-16,0-1 0,0 22 0,0-22 16,0 0-16,0 1 0,0-1 0,0 0 15,0 1-15,-21-22 0,21 0 16,0 21-16,0-21 0,0 1 0,-22-1 15,22 0-15,0-42 47,0 0-47,0-1 16,0 1-16,0 0 0</inkml:trace>
  <inkml:trace contextRef="#ctx0" brushRef="#br0" timeOffset="175259.53">23982 10160 0,'0'0'0,"42"-21"16,0 0-16,1 21 0,-1 0 0,-21-21 15,22 21-15,-22 0 0,0 0 0,0 0 16,0 21-16,-21 0 0,0 0 16,0 0-16,0 22 0,0-22 0,-21 21 15,0 0-15,0 1 0,0-1 16,-22 0-16,22-20 0,-21 20 0,21-21 16,-1 0-16,-20 22 0,21-22 15,0-21-15,0 21 0,-1 0 0,1 0 16,0-21-1,42 0 32,0 0-47,1 0 0,-1 0 0,0 0 16,0 0-16,0 0 0</inkml:trace>
  <inkml:trace contextRef="#ctx0" brushRef="#br0" timeOffset="177188.71">24426 10880 0,'0'0'0,"21"21"0,1-21 16,-1 0-1,-21-21-15,21 21 0,0-21 16,-21-1-16,0 1 15,0 0-15,0 0 0,0 0 16,0 0-16,0-1 0,0 1 16,-21 0-16,0 0 0,0 21 0,-1 0 15,1 0-15,0 0 16,0 0-16,0 0 0,0 0 0,21 21 16,-22 0-16,1 0 0,0 1 15,0-1-15,21 21 0,0-21 16,-21 0-16,21 1 0,-21-1 0,21 21 15,0-21-15,0 0 0,0 1 16,0-1-16,0 0 0,0 0 16,21 0-16,0-21 0,0 0 15,0 0-15,0 0 16,1 0-16,-1 0 0,0 0 16,-21-21-16,42 21 0,-42-21 0,43 0 15,-22 0-15,0-1 16,0 1-16,0 0 0,0 0 0,-21 0 15,0 0-15,22-22 16,-22 22-16,0 0 0,21 0 0,-21 0 16,0-1-16,0 44 31,0-1-15,0 0-16,0 0 15,0 0-15,0 0 0,0 1 0,0-1 16,0 0-16,0 0 0,0 0 0,0 0 15,0 1-15,0-1 16,0 0-16,0 0 0,21-21 16,-21 21-16,21-21 15,0 0 1,0 0-16,1 0 0,-1-21 16,0 21-16,0-21 0,0 0 0,0 21 15,1-21-15,-1-1 0,0 1 16,0 0-16,21 0 0,-20 0 0,-1 0 15,0-1-15,0 1 0,-21 0 16,0 0-16,0 0 0,-21 21 31,0 0-31,0 0 16,-1 0-16,1 21 0,21 0 16,0 0-16,0 0 0,0 1 15,0-1-15,0 0 16,21 0-16,1-21 0,-22 21 15,21-21-15,-21 21 0,0 1 16,21-1-16,0-21 16,-21 21-16,0 0 0,21-21 15,-21 21-15,21-21 16,1 0-16,-1 0 0,0 0 16,0 0-16,0 0 0,0 0 0,1 0 15,-1 0-15,21 0 0,-21 0 16,0 0-16,1-21 0,-1 21 15,0-21-15,21 21 0,-42-21 16,21 0-16,1 21 0,-1-22 0,-21 1 16,21 0-16,-21 0 0,0 0 0,0 0 15,0-1-15,0 1 0,0 0 16,0 0-16,0 0 16,-21 21-16,0 0 0,-1 0 15,1 21-15,0 0 16,21 0-16,-21 0 0,21 1 15,-21-1-15,21 0 16,0 0-16,0 0 0,0 0 0,0 1 16,0-1-16,0 0 15,21-21-15,0 0 0,-21 21 16,21-21-16,0 0 0,1 0 16,-1 0-16,0 0 0,21 0 0,-21 0 15,1 0-15,20-21 0,-21 21 16,21-21-16,-20 0 0,-1 21 0,0-22 15,21 1-15,-21 0 0,1 21 16,-1-21-16,-21 0 0,21 0 0,-21-1 16,0 1-16,-21 42 31,0 1-31,21-1 16,-22-21-16,22 21 0,-21 0 15,21 0-15,0 0 0,-21 1 16,21-1-16,0 0 0,-21 0 0,21 0 15,0 0 1,21-21 15,0-21-15,-21 0-16,21 21 0,1-21 0,-1 0 16,0 0-16,0-1 0,0 1 15,0 0-15,1 0 0,-1 0 0,21 0 16,-42-1-16,21 1 0,0 0 0,1 21 15,-22 21 17,0 0-32,0 1 15,0 20-15,0-21 0,0 0 16,0 0-16,21 1 0,-21-1 0,21 0 16,-21 0-16,21 0 0,-21 0 15,21-21-15,0 22 0,1-22 16,-1 21-16,0-21 0,0 0 0,0 0 15,0 0-15,1 0 16,-1 0-16,0-21 0,0 21 0,0-22 0,0 1 16,1 0-16,-1 0 0,0 0 15,0 0-15,0-22 0,0 22 16,1-21-16,-22 21 0,21-22 0,0 1 16,0 0-16,0-1 0,-21 1 15,21 0-15,1-1 0,-22 22 0,21-21 16,-21-1-16,0 22 0,0 0 15,0 0-15,21 0 0,-21 42 32,-21 0-32,21 0 0,-21 0 0,-1 22 15,22-22-15,0 21 0,-21 1 0,0-1 16,21 0-16,-21 1 16,21-22-16,0 21 0,0-21 0,-21 22 15,21-22-15,0 0 0,-21 0 16,21 21-16,0-20 0,0-1 15,0 0-15,0 0 0,0 0 16,0 0 0,21-21-16,0 0 15,0 0-15,0 0 16,0 0-16,1 0 0,-1-21 16,0 21-16,0-21 0,0 21 0,0-21 15,1 0-15,-1 0 0,0-1 16,0 1-16,-21 0 0,0 0 15</inkml:trace>
  <inkml:trace contextRef="#ctx0" brushRef="#br0" timeOffset="177476.55">26670 10689 0,'0'0'0,"21"0"31,0 0-15,0 0-16,22 0 0,-22 0 16,21 0-16,-21 0 15,22 0-15,-1-21 0,-21 21 0,22-21 16,-22 21-16,21 0 0,-21-21 0,0 21 16,1 0-16,-1 0 0,0-21 15,-21-1 1,0 1-1,-21 0 1,0 0 0,-1 21-16</inkml:trace>
  <inkml:trace contextRef="#ctx0" brushRef="#br0" timeOffset="178341.67">23918 10245 0,'0'-21'31,"0"-1"16,0 1-31,21 21-1,1 0 1,-22-21-16,21 21 0,-21-21 15</inkml:trace>
  <inkml:trace contextRef="#ctx0" brushRef="#br0" timeOffset="209113.11">1016 13356 0,'0'-21'0,"21"0"15,-21 0-15,21 21 0,-21-21 16,0-1-16,0 1 16,0 0-16,0 0 31,0 42 0,0 0-15,0 0-16,0 1 15,0 20-15,0-21 0,0 0 0,-21 22 16,0-1-16,0 0 0,0 1 16,-1-1-16,1 0 0,0 1 0,0-1 15,0 0-15,0-21 0,-1 22 16,22-22-16,0 0 0,-21 0 0,21 0 16,-21-21-16,21 22 15,0-44 16,0 1-31,0 0 16,21 21-16,0 0 16,1-21-16,-1 21 15,0 0-15,0 0 0,0 0 16,0 0-16,1 0 0,-1 0 16,0 0-16,0 0 0,0 0 0,22 0 15,-22-21-15,0 21 0,0 0 16,0-21-16,0 21 0,1-22 0,-1 22 15,0-21-15,0 0 0,0 21 16,0-21-16,1 0 0,-1 21 0,-21-21 16,0-1-16,0 1 0,21 0 0,-21 0 15,0 0-15,0 0 16,0-1-16,0 1 16,-21 21 30,21 21-46,0 1 0,0-1 0,0 0 16,0 21-16,0-21 0,-21 22 16,21-1-16,-22-21 0,22 22 0,0-1 15,0-21-15,-21 21 0,21-20 16,-21 20-16,21-21 0,0 0 16,0 0-16,0 1 0,0-1 0,-21-21 15,21 21-15,0-42 47,0 0-31,21 21-16,0-22 0,-21 1 15</inkml:trace>
  <inkml:trace contextRef="#ctx0" brushRef="#br0" timeOffset="209257.03">2074 13801 0,'0'0'0</inkml:trace>
  <inkml:trace contextRef="#ctx0" brushRef="#br0" timeOffset="209460.68">2117 13758 0,'0'-21'16,"21"21"-16,-21-21 0,21 21 15,-21-21 1,-21 21 15,0 0-15,21 21 0,-22-21-16,22 21 15,0 0 1,-21-21-1,0 0-15</inkml:trace>
  <inkml:trace contextRef="#ctx0" brushRef="#br0" timeOffset="213560.15">4043 13145 0,'0'0'0,"0"-22"15,0 1-15,0 0 16,0 0 0,0 42 30,0 0-46,0 0 0,0 1 16,0-1-16,21 0 0,-21 0 0,21 0 16,0 0-16,-21 1 0,21-1 15,-21 0-15,22 0 0,-1 0 0,0-21 16,0 0-16,0 21 0,0-21 16,22 0-16,-22 0 0,0 0 15,0 0-15,0-21 0,1 0 0,-1 0 16,0 0-16,0 21 0,0-21 15,0-22-15,1 22 0,-1 0 0,-21 0 16,0 0-16,0-22 0,0 22 16,0 0-16,0-21 0,0 20 15,0 1-15,0 0 0,0 0 16,-21 21-16,-1 0 16,1 0-16,21 21 15,0 0-15,0 0 0,0 22 16,0-22-16,0 21 0,0 1 0,0-22 15,0 21-15,0 0 0,0 1 16,0-1-16,0 0 0,0 1 0,0-1 16,0 22-16,-21-22 0,21 0 15,0 1-15,0-1 0,-21 0 0,21-21 16,0 22-16,0-22 0,0 21 16,-21-21-16,0 1 0,21-1 15,0 0-15,0 0 0,-22-21 0,22 21 16,-21-21-16,0 0 15,0 0-15,0 0 0,0-21 16,-1 0-16,1 0 16,21 0-16,-21-1 0,0-20 0,0 21 15,21 0-15,-21 0 0,21-1 0,-22 1 16,22 0-16,0 0 16,0 42-1,0 0 1,0 0-16,0 1 15,0-1-15,22 0 16,-1 0-16,-21 0 0,42 0 0,-21 1 16,0-1-16,1 0 0,20 0 0,-21 0 15,21 0-15,1-21 0,-1 22 16,0-22-16,1 0 0,20 0 0,1 0 16,-22 0-16,22 0 0,-1-22 15,1 1-15,-1 0 0,-21 21 0,22-21 16,-22 0-16,22-22 0,-22 22 0,0 0 15,-20 0-15,20 0 16,-21-22-16,0 22 0,0-21 0,-21 21 0,0-22 16,0 22-16,0 0 15,0 0-15,0-21 0,0 20 0,-21 22 16,0-21-16,0 0 0,0 21 0,0 0 16,-1 0-16,1 0 0,0 0 15,0 0-15,0 0 0,-22 21 0,22 0 16,0 1-16,0 20 0,0-21 15,0 0-15,-1 0 0,1 22 0,21-22 16,-21 0-16,21 21 0,0-20 0,0-1 16,0 0-16,0 0 15,21 0-15,0-21 0,1 0 16,-1 0-16,0 0 0,0 0 0,0 0 16,0 0-16,1 0 0,20-21 15,-21 21-15,0-21 0,22 0 0,-22 0 16,0-22-16,21 22 0,-21 0 15,1-21-15,-1-1 0,0 1 0,0 0 16,0-1-16,0 1 0,-21 0 16,22-1-16,-22 1 0,0 0 0,0-1 15,0 1-15,0 21 0,0-22 0,0 22 16,0-21-16,0 21 0,0 0 16,0-1-16,-22 44 31,22-1-31,0 0 15,-21 0-15,0 0 0,0 22 0,21-1 16,0 0-16,0-21 0,-21 22 16,21 20-16,0-20 0,-21-1 0,21 0 15,0 1-15,0-1 0,0 0 16,0 1-16,0-1 0,0-21 0,21 21 16,0-20-16,0-1 0,0 0 0,0-21 15,22 21-15,-22-21 0,21 0 16,-21 0-16,22 0 0,-1 0 0,-21 0 15,22 0-15,-1-21 0,-21 0 16,21 21-16,-20-21 0,20-22 16,-21 22-16,0 0 0,0-21 0,1 20 15,-22-20-15,0 21 0,21-21 16,-21 20-16,0-20 0,0 21 0,0 0 16,0 0-16,0-1 15,-21 22-15,-1 0 16,1 22-16,0-1 0,21 0 15,-21 0-15,21 21 0,-21-20 16,21 20-16,0-21 0,0 21 0,-21-20 16,21 20-16,0-21 0,0 0 0,0 22 15,0-22-15,0 0 0,21-21 16,-21 21-16,21 0 0,0-21 16,0 0-16,0 0 0,1 0 0,-1 0 15,21 0-15,-21 0 0,22 0 16,-22-21-16,21 0 0,-21 0 0,22 0 15,-22-1-15,21 1 0,-21-21 0,0 21 16,-21 0-16,0-22 0,22 22 16,-22 0-16,0 0 0,0 0 0,0-1 15,0 1-15,0 42 32,0 1-32,0-1 15,0 0-15,0 0 0,0 21 16,0-20-16,0-1 0,0 0 0,0 0 15,-22 0-15,22 0 0,0 1 16,0-1-16,0 0 16,0 0-16,0-42 31,0 0-15,0 0-16,0-1 0,0-20 0,0 21 15,22-21-15,-22 20 0,21-20 16,0 21-16,-21-21 0,21 20 0,0 1 15,0 0-15,1 21 0,-1-21 16,0 21-16,0 0 0,0 0 0,0 0 16,1 0-16,-1 21 0,0 0 15,-21 0-15,0 1 0,0-1 16,21 0-16,-21 0 0,0 21 16,0-20-16,21-1 0,-21 21 0,0-21 15,0 0-15,0 1 0,21-1 0,1 0 16,-1 0-16,-21 0 0,21-21 15,0 21-15,0-21 0,0 0 0,1 0 16,-1 0-16,0 0 0,21 0 0,-21 0 16,1-21-16,20 0 0,-21 21 15,0-21-15,0-21 0,22 20 16,-22 1-16,0-21 0,0 21 0,-21-22 16,21 1-16,1 0 0,-22-1 15,21 1-15,-21 0 0,0-1 0,0 1 16,0 21-16,0-21 0,21 20 0,-21 1 15,0 0-15,0 0 0,0 0 16,0 42 0,0 0-1,0 21-15,0-20 16,0-1-16,0 21 0,0 0 0,-21-20 16,21 20-16,-21 0 0,21 1 15,0-22-15,0 21 0,0 0 0,-22-20 16,22-1-16,0 21 0,0-21 15,0 0-15,0 1 0,0-1 0,0 0 16,22-21 0,-22 21-16,21-21 0,0 0 0,0 0 15,0 0-15,0-21 0,1 21 16,-1-21-16,-21 0 0,21-1 16,0 1-16,0 0 0,-21 0 0,21-21 15,1 20-15,-22-20 0,21 21 0,-21-21 16,0 20-16,21 1 0,0 0 15,-21 42 17,0 0-32,0 1 15,0-1-15,-21 0 0,21 0 16,-21 0-16,21 22 0,0-22 0,0 0 16,0 0-16,0 0 0,0 0 15,0 1-15,21-1 0,0-21 16,-21 21-16,21-21 0,0 21 0,22-21 15,-22 0-15,0 0 0,21 0 16,1 0-16,-22 0 0,21-21 0,1 0 16,-22 0-16,21 21 0,-21-43 0,0 22 15,22 0-15,-22-21 0,0 20 16,0-20-16,0 0 0,-21-1 16,0 1-16,22 0 0,-22-1 0,0 1 15,0 21-15,0-21 0,0 20 16,0 1-16,0-21 0,0 21 15,0 0-15,0 42 32,-22 0-32,1-21 0,21 42 15,-21-21-15,21 1 0,0 20 0,-21-21 16,0 21-16,21 1 0,-21-1 16,-1 0-16,1 1 0,21-1 0,-21 22 15,0-22-15,0 0 0,21 1 16,-21-1-16,-1 0 0,1 1 0,0-1 15,21 0-15,-21 1 0,0-1 16,21 0-16,0-21 0,0 22 0,0-1 16,-21-21-16,21 22 0,0-22 15,0 21-15,0-21 0,0 0 0,0 1 16,21-1-16,-21 0 0,21-21 0,0 0 16,0 0-16,0 0 0,1 0 15,-1 0-15,0 0 0,0 0 0,21-21 16,-20 0-16,-1-1 0,0 1 0,0 0 15,0-21-15,0 21 0,1-22 0,-22 1 16,0 21-16,0-22 16,0 1-16,0 0 0,0 21 0,0-22 15,-22 1-15,1 21 0,0 0 0,0-22 16,0 22-16,-22 21 0,22-21 16,21 0-16,-21 21 0,0 0 15,42 0 16,0 0-31,0 0 0,1-21 0,20 21 16,-21 0-16,0-22 0,22 1 0,-1 21 16,-21-21-16,21 0 0,1 0 15,-22 0-15,21-1 0,-21 1 16,22 0-16,-22 0 0,0 0 0,0 0 16,0-1-16,-21 1 15,0 0-15,0 42 47,-21 0-47,21 1 0,0-1 16,0 0-16,0 0 0,0 0 15,0 0-15,0 1 0,0-1 0,21 0 16,1-21-16,-1 0 0,0 21 16,0-21-16,0 0 0,0 0 15,1 0-15,-1 0 0,21-21 0,-21 21 16,0-21-16,1 0 0,-1-1 15,0 1-15,0 0 0,0 0 16,-21 0-16,0 0 0,21-1 0,-21 1 16,0 0-16,22 0 0,-22 0 0,0 0 15,0 42 32,0 0-47,-22 0 0,22 0 16,-21 0-16,21 1 0,0-1 0,0 21 15,-21-21-15,21 22 0,0-1 0,0 0 16,-21 1-16,21-1 0,0 0 16,0 1-16,0 20 0,0-21 15,0 1-15,0 20 0,0-20 0,0 20 16,0-21-16,0 22 0,0-22 0,21 22 16,-21-1-16,21-20 0,-21 20 15,0-21-15,0 1 0,0-1 0,0 0 16,0 1-16,21-1 0,-21 0 0,0-20 15,0-1-15,0 0 0,0 0 16,0-42 15,0 0-15,0 0-16,0-1 0,0 1 16,0 0-16,0 0 15,0 0-15,0 0 0,0-1 0,0-20 16,0 21-16,0 0 0,0-22 0</inkml:trace>
  <inkml:trace contextRef="#ctx0" brushRef="#br0" timeOffset="213839.99">7916 13335 0,'0'0'0,"-42"-42"16,42 21-16,0-1 0,0 1 15</inkml:trace>
  <inkml:trace contextRef="#ctx0" brushRef="#br0" timeOffset="214068.7">7197 13441 0,'0'0'15,"-22"0"-15,1 0 16,42 0 0,1 0-16,-1 0 0,0 0 15,0 0-15,21 0 0,-20-21 16,20 21-16,-21 0 0,21-21 0,-20 21 16,20 0-16,0 0 0,-21-22 15,1 22-15,20 0 0,-21 0 0,0 0 16,0 0-16,1 0 0,-1-21 0,0 21 15</inkml:trace>
  <inkml:trace contextRef="#ctx0" brushRef="#br0" timeOffset="214591.92">10668 13208 0,'0'0'0,"0"-21"0,0-43 16,0 43-16,0 0 16,0 0-16,-21 21 15,0 0 1,21 21-16,-22 0 15,22 0-15,0 22 0,0-22 0,0 21 16,0 1-16,0 20 0,0-21 0,-21 1 16,21 20-16,0-20 0,0 20 15,-21-21-15,21 1 0,0-1 16,0 0-16,0 1 0,-21-22 0,21 0 16,0 21-16,-21-20 0,21-1 15,-21 0-15,-1-21 31,1 0-31,21-21 16,0 0-16,-21-1 0</inkml:trace>
  <inkml:trace contextRef="#ctx0" brushRef="#br0" timeOffset="-214047.38">10223 13653 0,'0'0'0,"-21"0"15,42 0 16,1 0-31,-1 0 0,21 0 16,-21 0-16,22 0 0,-1-22 0,21 1 16,-20 21-16,20-21 0,1 0 15,-1 0-15,22 0 0,-22-1 0,1-20 16,-1 21-16,1 0 0,-22 0 0,1-22 16,-1 22-16,-21 0 0,0-21 15,0 20-15,-21 1 0,0 0 0,0 0 16,0 0-16,0 0 0,0-1 0,-21 22 15,0-21-15,0 21 16,0 0-16,0 0 16,-1 21-16,22 1 0,0-1 0,-21 0 15,0 0-15,21 21 0,-21-20 16,21 20-16,0 0 0,-21 1 0,0-1 16,21 0-16,-22 1 0,1-22 15,21 21-15,-21 0 0,0 1 0,21-22 16,-21 21-16,21-21 0,0 1 0,-21-1 15,21 0-15,0 0 16,-22-21-16,22-21 31,22 0-31,-1 0 16,0 21-16,0-22 0,0 1 16,-21 0-16,21 0 0,1 21 0,-1-21 15,0 21-15,0 0 0,0-21 16,0 21-16,1 0 0,-1 0 15,0 0-15,-21 21 16,0 0-16,21 0 0,-21 0 16,0 0-16,0 1 0,21-1 0,-21 0 15,0 0-15,0 0 16,0 0-16,21 1 0,1-1 16,-1-21-16,0 0 15,0 0-15,0 0 0,0 0 16,1 0-16,-1 0 0,0 0 15,21-21-15,-21 21 0,22-22 16,-22 1-16,21 0 0,-21 0 0,22-21 16,-22 20-16,0 1 0,0-21 0,0 21 15,1-22-15,-22 22 0,21 0 16,-21 0-16,0 0 0,0 0 0,0-1 16,-21 22-16,-1 0 15,1 0-15,0 0 0,0 0 16,0 22-16,21-1 0,-21 0 0,21 21 15,-22-21-15,22 22 0,0-22 0,0 0 16,0 21-16,0-20 0,0-1 16,0 0-16,22 0 0,-1 0 15,0 0-15,0-21 0,0 22 16,0-22-16,1 0 0,-1 0 0,0 0 16,21 0-16,-21 0 0,22 0 0,-22 0 15,0 0-15,0 0 0,22-22 16,-22 1-16,0 0 0,-21 0 15,0 0-15</inkml:trace>
  <inkml:trace contextRef="#ctx0" brushRef="#br0" timeOffset="-210008.64">13779 13293 0,'0'0'16,"22"-21"-16,-1-1 0,0-20 0,-21 21 0,21 0 15,0 0-15,-21-22 0,21 22 16,-21 0-16,22 0 0,-22-22 0,21 22 15,-21 0 1,0 0-16,0 42 16,0 0-16,-21 0 0,-22 22 15,22-1-15,0 0 16,0 22-16,0-1 0,-22 1 0,22-1 16,-21 1-16,-1-1 0,22 1 15,-21 21-15,0-22 0,-1-21 0,22 22 16,-21-22-16,-1 1 0,22-22 0,-21 0 15,21 21-15,0-42 0,21 21 16,0-42 0,0 0-1,0 0-15,0-21 0,0 20 16,0-20-16,0 0 0,0-1 0,21-20 16,0 21-16,0-1 0,-21 1 15,21 0-15,-21 20 0,21 1 0,-21 0 16,22 21-16,-1 21 15,-21 0-15,0 1 16,0-1-16,21 21 0,0-21 0,-21 22 16,21-1-16,-21-21 0,21 21 15,1 1-15,-1-22 0,0 21 0,0-21 16,-21 1-16,42 20 0,-20-21 0,-1 0 16,0-21-16,21 21 0,-21-21 15,1 0-15,20 22 0,-21-22 16,21 0-16,1 0 0,-22 0 0,21 0 15,1-22-15,-1 1 0,-21 21 16,21-42-16,1 21 0,-22-22 0,21 22 16,-21-42-16,22 20 0,-22-20 15,0 21-15,0-22 0,-21 1 0,0-1 16,0 22-16,0-22 0,0 1 0,0-1 16,-21 22-16,0 0 0,0-22 15,-22 22-15,22-1 0,-21 1 0,0 21 16,-1 0-16,-20 0 0,20-1 15,1 22-15,0 0 0,-1 0 0,1 0 16,21 22-16,-21-1 16,20 0-16,1 0 0,0 21 0,0 1 15,21-1-15,-21 0 0,21 1 0,0 20 16,0-20-16,0-1 0,0 0 16,21 22-16,0-22 0,0 0 0,0 1 15,1-1-15,20 0 0,-21-20 16,0 20-16,22-21 0,-22 0 0,21 0 15,0 1-15,-20-1 0,20-21 0,0 0 16,-21 21-16,22-21 0,-22 0 16,21 0-16,1 0 0,-22-21 0,21 21 15,-21-21-15,22-1 0,-22 1 16,0-21-16,0 21 0,0 0 16,0-1-16,1 1 0,-1 0 0,-21 0 15,21 0-15,-21 42 31,0 0-31,0 0 16,0 0-16,0 1 0,0-1 16,0 21-16,0-21 0,0 0 0,0 1 15,0-1-15,0 0 0,0 0 16,21-21-16,-21 21 0,21 0 0,0 1 16,1-22-16,-1 0 15,0 0-15,0 0 16,0 0-16,0-22 0,1 22 15,20-21-15,-21 0 0,0 0 0,0 0 16,1 0-16,-22-1 0,21 1 16,0 0-16,-21 0 0,21 0 0,-21-22 15,0 22-15,0 0 16,0 0-16,0 42 31,0 0-15,0 0-16,0 22 0,0-22 0,21 21 15,0-21-15,-21 22 0,0-1 16,22 0-16,-1 1 0,-21-1 0,21 0 16,-21 1-16,0-1 0,0 22 15,21-22-15,-21 0 0,0 22 16,0-22-16,0 22 0,0-22 0,0 21 16,0-20-16,0 20 0,0-20 0,0-1 15,0 0-15,0 1 0,-21-1 0,0 0 16,21 1-16,0-1 0,-21-21 15,21 0-15,-22 22 0,22-22 0,-21 0 16,21 0-16,-21-21 16,0 0-16,0 0 15,21-21-15,0 0 0,-21 0 16,21-1-16,0-20 0,0 21 0,0-21 16,0-1-16,0 1 15,0-22-15,0 1 0,21 21 0,0-22 16,0 1-16,0-1 0,0 1 0,22-1 15,-22 1-15,21 20 0,1-20 16,-22 20-16,21-20 0,0 21 0,1-22 16,-1 22-16,0-1 0,1-20 0,-22 21 15,21-1-15,1 1 0,-22 21 16,21 0-16,-21-1 0,-21 1 0,21 0 16,1 21-1,-22 21 1,-22 0-16,22 1 15,-21-1-15,21 0 16,0 0-16,0 21 0,0-20 0,0-1 16,0 0-16,0 0 0,0 0 15,-21 0-15,21-42 47,0 0-47,0 0 16,0 0-16,21 0 0,-21-22 15,0 22-15,0 0 0,21 0 16,1-22-16,-22 22 0,21 21 16,-21-21-16,21 21 0,0-21 15,0 21-15,-21 21 0,21 0 16,1-21-16,-22 21 0,21 22 0,0-22 16,0 0-16,0 0 0,-21 0 15,21 1-15,1-1 0,-1 0 0,0 0 16,0 0-16,0-21 15,0 0-15,1 0 16,-1 0-16,0 0 16,0-21-16,-21 0 15,21 0-15,0 0 0,1-22 0,-1 22 16,0-21-16,0 21 0,21-22 16,-20 1-16,20 21 0,0-22 15,-21 22-15,22 0 0,-1 0 0,-21 21 16,22 0-16,-22 0 0,0 0 0,0 0 15,0 0-15,0 0 0,1 21 16,-1 0-16,-21 0 0,0 1 0,0-1 16,0 0-16,0 21 0,0-21 15,0 1-15,0-1 0,0 0 0,0 0 16,0 0-16,0 0 16,0-42 15,0 0-16,0 0-15,0 0 16,0 0-16,0-1 0,0 1 0,0-21 16,0 21-16,-21 0 0,21-1 0,-22-20 15,1 21-15,0 21 0,21-21 16,-21 21-16,0-21 0,0 21 0,-1 0 16,1 0-16,0 0 0,0 21 15,0 0-15,0 0 0,-1 0 0,1 22 16,-21-22-16,21 21 0,0-21 15,-1 22-15,1-1 0,21-21 0,0 21 16,0-20-16,0-1 0,0 0 0,0 0 16,0 0-16,0 0 0,0 1 15,21-1-15,1-21 16,-1 0-16,0 0 0,0 0 0,0 0 16,0 0-16,1 0 0,-1 0 0,21-21 15,-21-1-15,0 1 0,22 0 16,-22 0-16,0 0 0,0 0 15,22-22-15,-22 22 0,-21-21 0,21 21 16,0-22-16,-21 1 0,0 21 0,0 0 16,0-1-16,0 44 31,0-1-31,0 0 0,0 0 16,0 0-16,0 0 0,0 22 15,0-22-15,0 0 0,0 0 16,0 22-16,0-22 0,0 0 0,0 0 15,0 0-15,21 0 16,0-21-16,1 0 0,-1 22 0,0-22 16,0 0-16,0 0 0,0 0 15,1 0-15,-1-22 0,0 1 16,-21 0-16,21 0 0,0 0 0,-21 0 16,0-1-16,0 1 0,21-21 0,-21 0 15,0 20-15,0-20 0,0 21 16,0-21-16,0 20 0,0 1 15,0 0-15,0 42 32,0 0-17,0 1-15,0 20 0,-21-21 0,21 0 16,0 0-16,0 1 0,0 20 16,0-21-16,-21 0 0,21 0 0,0 1 15,0-1-15,-21 0 16,21 0-16,0-42 47,0 0-32,0 0-15,0-1 0,0 1 0,21 0 16,-21 0-16,21-21 0,0 20 16,-21-20-16,22 21 0,-1-21 0,-21 20 15,21 1-15,0 0 0,0 21 16,0 0-16,1 0 15,-22 21-15,0 0 16,21 1-16,-21-1 0,21 0 16,-21 21-16,0-21 0,0 1 0,21-1 15,-21 0-15,21 0 0,-21 0 0,21 0 16,-21 1-16,22-1 16,-1-21-16,-21 21 15,21-21 1,0 0-16,-21-21 15,21 21-15,-21-21 0,21-1 16,-21 1-16,22 0 0,-1 0 0,0 0 16,-21-22-16,21 22 0,0-21 15,0 21-15,1 0 0,-1-1 0,0 1 16,-21 0-16,21 21 0,0 0 16,-21 21-1,0 0-15,0 1 16,0-1-16,0 21 0,0-21 15,0 0-15,0 1 0,-21 20 16,21-21-16,0 0 0,0 0 0,0 1 16,0-1-16,0 0 0,0 0 15,21 0-15,0-21 0,-21 21 0,22-21 16,-1 0-16,0 0 0,0 0 16,0 0-16,0 0 15,1 0-15,-22-21 0,21 0 0,0 0 16,0 0-16,0 0 0,-21-1 0,21-20 15,1 21-15,-1-21 0,-21 20 16,21-20-16,0 21 0,-21-21 0,0 20 16,0 1-16,21 21 15,-21 21 1,0 1-16,0-1 16,0 0-16,-21 0 0,21 0 15,0 22-15,0-22 0,0 0 0,0 0 16,0 0-16,0 0 0,0 1 0,0-1 15,0 0-15,21-21 0,0 21 16,1-21-16,-1 21 0,0-21 16,0 0-16,0 0 0,0 0 15,1 0-15,-1 0 0,0 0 16,0-21-16,0 21 0,0-21 16,1 0-16,-1 0 0,0-1 0,0 1 15,0-21-15,0 21 0,1-22 16,-1 1-16,0 21 0,21-21 0,-21-1 15,1 22-15,-1 0 0,0 0 0,0 0 16,0 21-16,0 0 16,1 21-1,-22 0 1,0 0 0,0 0-16,0-42 78,0 0-78,-22 21 0,1-21 15,0 21-15,0 0 16,0 0-16,0 0 0,-1 0 16,1 21-16,0 0 0,0 0 15,21 0-15,-21 1 0,0-1 0,21 0 16,-22 21-16,22-21 0,0 1 15,0 20-15,0-21 0,0 0 0,-21 0 16,21 1-16,0 20 0,0-21 16,0 0-16,21 0 15,-21 1-15,22-22 0,-1 21 0,0-21 16,0 0-16,21 0 0,-20 0 0,-1 0 16,0 0-16,21 0 0,-21 0 15,1 0-15,-1 0 0,21 0 0,-21-21 16,0-1-16,22 22 0,-22-21 0,0 0 15,0 0-15,0 0 0,1 0 16,-22-1-16,0 1 0,21 0 0,-21 0 16,0 0-16,0 0 0,0-1 0,0 1 15</inkml:trace>
  <inkml:trace contextRef="#ctx0" brushRef="#br0" timeOffset="-209848.73">18246 13166 0,'0'0'0,"-22"0"0,-20 0 16</inkml:trace>
  <inkml:trace contextRef="#ctx0" brushRef="#br0" timeOffset="-209756.79">18140 13123 0,'21'0'16,"-42"0"-16,21 0 47</inkml:trace>
  <inkml:trace contextRef="#ctx0" brushRef="#br0" timeOffset="-206817.21">20405 13123 0,'-43'22'0,"22"-1"16,21 0 0,21-21 15,0 0-31,1 0 0,20 0 16,-21-21-16,21 0 0,22 21 15,-22-22-15,1 1 0,20 0 0,-21 0 16,1 0-16,-22 0 0,21-1 0,-21 1 15,1 0-15,-22 0 16,0 0-16,0-22 0,0 22 0,-22 0 16,1 21-16,0-21 0,-21 0 0,-1 21 15,22 0-15,-21 0 0,0 0 16,-22 21-16,22 0 0,-1 0 0,22 22 16,-21-22-16,0 21 0,20 0 15,1 1-15,0-22 0,21 21 0,-21 1 16,21-1-16,0-21 0,0 21 15,21-20-15,0-1 0,0 0 0,22 0 16,-22 0-16,21 0 0,1-21 0,-22 0 16,21 22-16,0-22 15,-20 0-15,-1 0 0,21 0 0,-21 0 16,-21-22 0,-21 22-1,0 0-15,0 0 0,0 0 16,-1 0-16,1 0 0,0 0 0,0 0 15,-21 22-15,20-1 0,1 0 16,0 0-16,0 0 0,0 22 0,0-22 16,21 21-16,-22 0 0,22-20 15,0-1-15,0 21 0,0-21 0,22 0 16,20 1-16,-21-1 0,0-21 0,22 21 16,-22-21-16,21 0 15,0 0-15,1 0 0,-1 0 0,0-21 16,1 21-16,-1-21 0,0-1 0,1 1 15,-1 0-15,0-21 0,-20 21 16,20-22-16,0 1 0,-21 0 0,1-1 16,20-20-16,-21 20 0,0-20 15,0 21-15,1-22 0,-1 1 0,0-1 16,0 22-16,0-22 0,-21 22 0,21 0 16,-21 20-16,22-20 0,-22 21 15,0 42 1,0 0-1,-22 0-15,1 22 0,0-1 16,0 0-16,21 1 0,-21 20 0,0-20 16,21-1-16,0 21 0,0-20 15,0-1-15,0 0 0,0 1 0,0-1 16,0 0-16,0-20 0,0 20 0,0-21 16,21 0-16,0 0 0,0 1 15,0-1-15,0-21 0,1 21 0,20-21 16,-21 0-16,21 0 0,1 0 15,-1 0-15,-21 0 0,22-21 16,-1 21-16,0-21 0,1-1 0,-1 1 16,-21 0-16,0 0 0,22 0 15,-43-22-15,21 22 0,-21 0 0,0-21 16,0 21-16,0-1 0,0-20 0,0 21 16,-21 0-16,-1 21 15,1 0-15,0 0 0,0 21 16,21 0-16,-21-21 0,0 21 15,21 0-15,0 1 0,0 20 0,0-21 16,0 0-16,0 22 0,0-22 0,0 0 16,21 0-16,0 0 0,0 0 15,0-21-15,0 22 0,22-22 16,-22 0-16,21 0 0,-21 0 0,22 0 16,-1 0-16,-21 0 0,0 0 15,22-22-15,-22 1 0,0 0 0,0 0 16,0 0-16,-21 0 0,22-1 15,-22 1-15,21-21 0,-21 21 0,0 0 16,0-22-16,0 22 0,0 0 0,21 0 16,-21 0-16,0 42 31,0 0-31,0 0 0,0 0 0,0 0 16,0 1-16,0-1 0,0 0 15,0 21-15,0-21 0,0 1 16,0-1-16,0 0 0,0 0 0,0 0 15,0 0-15,0 1 16,0-44 15,0 1-15,0 0-16,0 0 0,0 0 0,21 0 16,0-1-16,-21-20 0,21 21 15,1-21-15,-22 20 0,21-20 0,0 21 16,0 0-16,0 0 0,0-1 15,1 1-15,-1 21 0,0 0 16,0 0-16,0 0 0,0 21 16,1 1-16,-22-1 15,21 0-15,-21 0 0,0 21 0,21-20 16,0-1-16,-21 0 0,0 21 0,0-21 16,0 1-16,21-1 0,-21 0 15,0 0-15,0 0 0,0 0 16,0-42 15,21 0-15,-21 0-16,22 0 0,-22 0 15,21-1-15,0 1 0,0 0 0,0-21 16,0 21-16,1-1 0,-1-20 16,0 21-16,21 0 0,-21 0 15,1-1-15,20 22 0,-21 0 0,0 0 16,0 0-16,1 0 0,-1 0 15,0 0-15,-21 22 0,21-1 0,-21 0 16,0 0-16,0 0 0,0 0 0,0 22 16,0-22-16,0 0 0,0 0 15,0 22-15,0-22 0,0 0 0,0 0 16,0 0-16,0 0 0,0 1 16,21-22-16,0 21 15,1-21-15,-1 0 0,0 0 0,21 0 16,-21 0-16,1-21 15,-1 21-15,21-22 0,-21 1 0,22 21 16,-22-21-16,0 0 0,0-21 16,0 20-16,0 1 0,1-21 0,-22 21 15,0 0-15,0-22 0,0 22 0,0 0 16,0 0-16,0 0 0,-22 21 16,1 0-16,0 0 0,0 0 0,0 0 15,0 0-15,-1 21 0,1 0 16,21 0-1,0 0-15,0 0 0,0 22 0,0-22 0,0 0 16,0 0-16,0 0 0,0 1 16,21-1-16,1 0 15,-1-21-15,21 21 0,-21-21 0,0 0 16,22 0-16,-1 0 0,-21 0 16,22 0-16,-22 0 0,0 0 0,21 0 15,-21-21-15,1 21 0,-1-21 16,0 0-16,-21-1 0,21 1 0,0 0 15,0 0-15,-21 0 0,0-22 0,0 22 16,22 0-16,-22 0 0,21 0 16,-21 42 15,0 0-31,-21 0 0,21 0 16,-22 1-16,1-1 0,21 0 15,0 0-15,-21 0 0,21 0 16,-21 1-16,21-1 0,-21-21 0,21 21 15,0 0-15,0 0 16,0-42 31,21 0-47,-21 0 0,21 21 0,0-21 16,0-1-16,1 1 0,-1-21 0,0 21 15,0 0-15,0-1 16,0 1-16,22 0 0,-22 0 0,0 0 0,0 21 15,0 0-15,1 0 16,-1 0-16,0 0 0,0 0 0,-21 21 16,0 0-16,0 0 0,0 0 15,0 1-15,0-1 0,0 0 16,0 0-16,0 0 0,0 0 0,0 1 16,0-1-16,0 0 0,0 0 15,21 0-15,0-21 16,-21 21-16,22-21 0,-1 0 15,0 0-15,0 0 16,0 0-16,-21-21 0,21 0 16,1 21-16,-1-21 0,0 0 0,0 0 0,0-1 15,0-20-15,-21 21 16,22-21-16,-1 20 0,0-20 0,0 0 16,0-1-16,0 1 0,1 0 15,-1-1-15,0 1 0,0 0 0,21 21 16,-20-22-16,-22 22 0,21 0 0,-21 0 15,21 21-15,-42 21 32,0 0-32,-1 21 0,1 1 15,0-22-15,0 21 0,-21 1 0,20-1 16,22 0-16,-21 1 0,0-1 16,21 0-16,0 1 0,0-22 15,0 21-15,0-21 0,0 22 0,0-22 16,0 0-16,0 0 0,0 0 15,21 0-15,0-21 0,-21 22 0,22-22 16,-1 0-16,0 0 0,0 0 16,0 0-16,0 0 0,1 0 15,-1 0-15,0 0 0,0 0 0,0-22 16,0 22-16,-21-21 0,22 21 16,-1-21-16,0 0 0,0 21 0,0-21 15,-21 0-15,0-1 0,21 1 16</inkml:trace>
  <inkml:trace contextRef="#ctx0" brushRef="#br0" timeOffset="-206548.37">24638 13250 0,'21'0'16,"0"0"-1,22 0-15,-1 0 0,0 0 0,-21-21 16,22 21-16,-1 0 0,0 0 16,1 0-16,-1 0 0,-21 0 15,22 0-15,-22 0 0,0 0 16,0 0-16,-21 21 31,-21 1-15,0-22-16,0 0 15,-22 0-15,22 0 0</inkml:trace>
  <inkml:trace contextRef="#ctx0" brushRef="#br0" timeOffset="-205312.82">5863 15050 0,'0'0'0,"21"0"0,22-64 15,-22 64-15,0-21 0,0 21 16,-21-21-16,21 0 0,-21-1 15,0 1-15,0 0 16,0 0-16,0 0 16,-21 21-16,-21 0 15,21 0-15,-22 0 0,22 0 0,-21 0 16,-1 21-16,1-21 0,-21 21 16,20 0-16,1 0 0,0 1 0,-1-1 15,1 0-15,21 21 0,-22-21 16,43 22-16,0-1 0,0-21 0,0 22 15,0-1-15,0-21 0,0 21 16,22-20-16,-1-1 0,21 0 16,-21 0-16,22-21 0,-22 21 0,21-21 15,-21 0-15,22 0 0,-22 0 16,0 0-16,21 0 0,-21 0 0,1 0 16,-1 0-16,0 0 15,-21-21-15,-21 0 16,0 21-16,-1 0 15,1 0-15,0 0 0,0 0 0,-21 0 16,20 0-16,1 0 16,0 0-16,-21 21 0,21 0 0,-1 0 15,1 1-15,0-1 0,0 21 16,0-21-16,0 0 0,21 22 0,0-22 16,-22 0-16,22 0 0,0 0 0,0 1 15,0-1-15,0 0 16,22-21-16,-22 21 0,21-21 0,0 0 15,0 0-15,0 0 0,0 0 16,1 0-16,-1-21 0,0 0 0,0 0 16,0 21-16,0-22 0,1 1 0,-1 0 15,0 21-15,0-21 16,-21 0-16,0 0 16,0 42-1,-21 0-15,0-21 16,0 21-16,-1 0 0,1 0 0,0 22 15,0-22-15,21 0 0,-21 21 0,0-20 16,-1 20-16,22 0 0,-21-21 16,21 22-16,-21-22 0,21 21 0,0-21 15,-21 1-15,21-1 0,0 0 16,0 0-16,-21-21 0,42 0 31,0-21-15,0 0-16,0 0 0,1-1 0</inkml:trace>
  <inkml:trace contextRef="#ctx0" brushRef="#br0" timeOffset="-203372.77">7260 15177 0,'0'0'0,"0"-22"0,0-62 16,0 63 0,0-1-16,0 1 0,0 0 15,-21 42 17,21 0-32,0 1 15,0-1-15,0 21 0,-21 0 0,21 1 16,0-1-16,0 0 0,0 1 15,-43 20-15,22 1 0,21-43 0,0 21 16,0-21-16,0 1 0,0-1 0,0 0 16,0 0-16,21-21 31,1 0-31,-22-21 0,21 0 16,0 0-16,-21-1 0,21 1 0,0 0 15,0 0-15,1-21 0,-22 20 16,21-20-16,0 21 0,0 0 15,0 0-15,-21-1 0,21 1 0,1 21 16,-22 21 0,21-21-16,-21 22 0,21-1 15,-21 21-15,0-21 0,0 0 0,21 1 16,-21-1-16,21 21 0,-21-21 16,0 0-16,0 1 0,21-1 0,1-21 15,-22 21-15,21 0 0,0-21 16,0 0-16,0 0 15,0 0-15,1 0 0,-1-21 0,0 0 16,0 0-16,0-1 0,0 1 16,1 0-16,-1 0 0,0-21 15,21-1-15,-21 1 0,-21 0 0,22-1 16,-1 1-16,0 0 0,-21-1 16,21 22-16,-21-21 0,0 21 0,0-1 15,0 1-15,0 0 0,0 42 31,0 0-31,0 1 0,0-1 16,0 21-16,-21-21 0,21 22 0,0-1 16,0 0-16,-21-21 0,0 22 15,21-1-15,0 0 0,0-20 0,0 20 16,0-21-16,0 0 0,0 0 16,0 1-16,0-1 0,0 0 15,21-21-15,0 0 0,0 0 16,0 0-16,0 0 0,22 0 0,-22 0 15,0-21-15,21 0 0,-20 21 16,-1-22-16,21 1 0,-21 0 0,0-21 16,22 21-16,-22-22 0,0 22 0,0-21 15,0 21-15,1-1 0,-22-20 16,0 21-16,0 0 0,0 0 16,-22 21-1,1 0-15,0 21 0,0-21 16,0 21-16,21 0 0,-21 0 0,21 0 15,-22 1-15,22-1 16,0 0-16,0 0 0,22 0 16,-1 0-16,0-21 0,-21 22 0,21-1 15,0-21-15,0 21 0,1-21 16,-22 21-16,21-21 0,-21 21 0,21 0 16,0 1-16,-21-1 15,21-21 1,-21 21-16,21-21 0,1 0 15,-1 0-15,0 0 0,0 0 16,0 0-16,0 0 16,1-21-16,-1 21 0,0-21 0,21-1 15,-21 1-15,1 21 0,20-21 0,-21 0 16,0 0-16,22-22 0,-22 22 16,0 0-16,-21 0 0,21-21 0,-21 20 15,21 1-15,-21 0 0,0 0 16,0 42 15,0 0-31,-21 0 0,21 1 0,-21-22 16,0 21-16,21 0 0,0 0 0,0 0 15,0 0-15,0 1 0,0-1 0,0 21 16,-21-21-16,21 0 0,0 1 16,0-1-1,21-21-15,0 0 0,0 21 0,0-21 16,0 0-16,1 0 0,-1 0 0,0 0 15,0 0-15,21 0 0,-20-21 16,-1 21-16,21-21 0,-21-1 0,0 22 16,22-21-16,-22 0 0,0-21 0,0 21 15,0-22-15,1 22 0,-1-21 16,0-1-16,0-20 0,-21 21 0,0-1 16,21 1-16,-21 0 0,21-1 0,-21 22 15,22-21-15,-22 21 0,0-1 16,0 1-16,0 0 0,-22 42 47,1 0-47,21 1 0,-21 20 15,21-21-15,0 21 0,0 1 16,-21-1-16,21 0 0,-21 1 0,21-22 16,0 21-16,0 1 0,0-1 0,0-21 15,0 21-15,0-20 0,0 20 16,0-21-16,21 0 0,0 0 0,0-21 15,0 22-15,1-22 0,-1 0 0,0 0 16,21 0-16,-21 0 16,22 0-16,-22 0 0,21 0 0,1 0 0,-22-22 15,21 1-15,-21 21 0,22-21 16,-22 0-16,0 0 0,0-22 16,43-20-16,-64 21 15,0 20-15,0 1 0,0 0 0,0 0 16,0 0-16,0 0 0,-22 21 15,1 0-15,0 0 16,0 21-16,21 0 0,-21 0 0,21 0 16,-21 0-16,21 1 0,0-1 15,0 21-15,0-21 0,0 0 16,0 1-16,0-1 0,0 0 0,0 0 16,21 0-16,0-21 0,0 21 0,0-21 15,0 22-15,1-22 16,-1 0-16,0 0 0,0 0 0,21 0 15,-20 0-15,-1-22 0,0 22 0,21-21 16,-21 21-16,1-21 0,-1 0 16,0 0-16,-21 0 0,21-1 0,0 1 15,-21 0-15,0 0 0</inkml:trace>
  <inkml:trace contextRef="#ctx0" brushRef="#br0" timeOffset="-203128.91">9758 15092 0,'0'0'0,"21"0"32,0 0-32,0 0 0,22-21 0,-22 21 15,0 0-15,21-21 0,-21-1 0,22 22 16,-22 0-16,21-21 0,-21 21 15,22 0-15,-22-21 0,0 21 0,0 0 16,-21-21 0,0 0-1,-21 21-15,0 0 0</inkml:trace>
  <inkml:trace contextRef="#ctx0" brushRef="#br0" timeOffset="-202888.02">9102 14944 0,'0'0'16,"-22"0"0,44 0 46,-1 0-46,0 0-16,0 0 0</inkml:trace>
  <inkml:trace contextRef="#ctx0" brushRef="#br0" timeOffset="-202359.83">11790 15134 0,'0'0'0,"0"-84"15,0 62-15,0 1 0,0-21 16,0 21-16,0 0 0,0-1 0,0 1 15,0 0-15,0 0 16,-21 42 15,21 0-31,0 22 16,-22-22-16,22 21 0,0 0 0,0 22 16,0-22-16,0 22 0,0-22 15,-21 22-15,21-22 0,-21 21 0,21-20 16,-21-1-16,21 0 0,0-20 0,-21 20 15,21-21-15,0 0 0,-21 0 16,21 1-16,0-1 16,-22-21-1,1 0-15,21-21 0,-21-1 16,0 1-16,0 21 0</inkml:trace>
  <inkml:trace contextRef="#ctx0" brushRef="#br0" timeOffset="-201488.59">11155 15388 0,'0'0'0,"21"0"32,0 0-32,21 0 0,-20 0 0,20 0 15,-21 0-15,21 0 0,1 0 16,-1-21-16,0 21 0,22-21 0,-22 21 16,22-21-16,-1 0 0,-20 21 0,20-22 15,1 1-15,-22 0 0,0 0 16,1 0-16,-1 0 0,0-1 0,-21-20 15,22 21-15,-22 0 0,-21 0 0,0-22 16,0 22-16,0 0 16,0 0-16,0 0 0,0-22 0,0 22 15,0 0-15,-21 21 16,0 0 0,21 21-16,0 21 15,-22-20-15,22-1 0,0 21 16,0 0-16,-21 1 0,0-1 0,0 22 15,21-22-15,-21 0 0,0 1 0,-1-1 16,1 0-16,21 1 0,-21-1 16,0-21-16,21 21 0,0-20 0,0-1 15,-21 0-15,21 0 0,0-42 47,21 0-47,-21 0 0,21-1 16,0 1-16,0 0 0,1-21 15,-1 21-15,21-22 0,-21 22 0,0 0 16,22-21-16,-22 20 0,0 1 16,0 21-16,22-21 0,-22 21 0,0 0 15,0 0-15,0 21 16,-21 0-16,0 1 16,0-1-16,0 21 0,0-21 0,0 0 15,0 1-15,0 20 0,0-21 16,0 0-16,0 0 0,0 1 15,-21-1-15,21 0 0,0 0 16,0 0-16,21-21 0,0 0 16,1 0-16,-1 0 15,0 0-15,0 0 0,21 0 0,-20-21 16,-1 21-16,0-21 0,21 0 0,-21 0 16,1-1-16,20 1 0,-21 0 15,21 0-15,-20 0 0,-1-22 0,0 22 16,-21 0-16,0 0 0,0-21 15,0 20-15,0 1 0,-21 21 32,0 0-32,-1 0 0,1 21 0,0 1 15,21-1-15,-21 0 0,0 0 16,21 21-16,-21-20 0,21-1 0,0 21 16,0-21-16,0 0 0,0 1 15,0-1-15,0 0 0,0 0 0,21-21 16,0 21-16,0-21 0,0 21 15,0-21-15,1 0 0,-1 0 16,0 0-16,0 0 0,0 0 0,0 0 16,1-21-16,-1 21 0,0 0 0,0-21 15,0 0-15,0 0 0,22 21 16,-22-21-16,0-1 0</inkml:trace>
  <inkml:trace contextRef="#ctx0" brushRef="#br0" timeOffset="-200973.16">14584 15071 0,'-21'-21'0,"42"42"0,-42-64 0,21 22 16,0 0-16,0 0 0,0 0 0,0 0 15,0-1 1,21 44 0,-21-1-16,21 0 15,0 0-15,0 21 0,0-20 16,-21 41-16,22-21 0,-1 1 0,0-1 16,0 22-16,-21-22 0,21 21 15,-21-20-15,21-1 0,-21 0 0,0-20 16,0 20-16,0-21 0,0 21 0,0-20 15,0-1-15,0 0 16,0-42 31,0 0-47,0-1 0,22 1 16,-22-21-16,21 21 0</inkml:trace>
  <inkml:trace contextRef="#ctx0" brushRef="#br0" timeOffset="-200701.19">15113 15007 0,'0'-21'0,"0"42"0,0-63 16,-21 42-1,-22 21 1,22 0-16,-21 0 0,21 22 16,-22-22-16,1 21 0,0 1 15,-1-1-15,-20 21 0,21-20 0,-1-1 0,1 0 16,0 1-16,-1-1 15,1 0-15,21 1 0,-22-22 0,22 21 16,0-21-16,0 1 0,21-1 16,0 0-16,21-21 31,0 0-31,0-21 0,1 0 16,20 21-16,-21-22 0,0 1 15,22 21-15,-22-21 0</inkml:trace>
  <inkml:trace contextRef="#ctx0" brushRef="#br0" timeOffset="-200517.23">15198 15388 0,'0'0'0,"0"-21"16,0 42 15,-22 0-31,1 1 0,0-1 0,21 21 16,-21-21-16,0 22 0,0-22 15,21 21-15,-22 0 0,22 1 0,-21-1 16,0 0-16,0 1 0,21 20 0,-21-20 16,0 20-16</inkml:trace>
  <inkml:trace contextRef="#ctx0" brushRef="#br0" timeOffset="-200363.7">14880 16425 0,'-21'127'32,"42"-254"-32,-42 276 0,21-107 0,0 0 15,0-21-15,-21 22 0,21-22 0,-21 0 16,21 0-16,0 0 0,0 1 15,-22-22-15,22-22 16,0 1 0,0 0-16,22-21 0,-22-1 15,21 1-15,0 0 0,-21-1 0,21-20 16,0-1-16</inkml:trace>
  <inkml:trace contextRef="#ctx0" brushRef="#br0" timeOffset="-200031.76">14965 15748 0,'0'-42'15,"0"84"-15,0-127 0,0 64 0,0-21 16,0 0-16,21 20 0,0-20 0,-21 0 16,21 21-16,0-22 0,1 22 0,20-21 15,0 21-15,-21-1 0,22-20 16,20 21-16,-20 0 0,-1 21 0,0 0 16,1 0-16,-1 0 0,0 0 0,1 21 15,-22 0-15,0 0 0,0 22 16,-21-22-16,0 21 0,0-21 0,-21 22 15,0-1-15,0-21 0,-22 21 16,1-20-16,21-1 0,-22 0 16,1 0-16,0 0 0,-1 0 0,1 1 15,21-22-15,-21 0 0,20 21 0,1-21 16,0 0-16,0 0 0,21-21 31,0-1-15,21 22-16,0 0 15,22-21-15,-22 21 0,0-21 0,0 21 16,21-21-16,-20 21 0</inkml:trace>
  <inkml:trace contextRef="#ctx0" brushRef="#br0" timeOffset="-199515.87">16256 15367 0,'21'-21'0,"-42"42"0,42-63 0,-21 21 16,0-1-16,0 1 0,0 0 16,0 0-16,-21 21 0,0 0 15,0 0-15,-1 0 0,1 0 16,0 0-16,0 0 0,0 21 0,-22 0 16,22 0-16,0 1 0,0 20 15,0-21-15,0 0 0,-1 22 16,1-22-16,21 21 0,0-21 0,-21 0 15,21 1-15,0-1 0,0 0 0,0 0 16,21-21 0,0 0-16,1 0 0,-1 0 15,0-21-15,21 21 16,-21-21-16,1 0 0,-1-1 0,0 1 16,21 0-16,-21 0 0,1-21 0,-1 20 15,0 1-15,0-21 0,0 21 16,-21 0-16,0-1 0,0 1 0,0 42 47,0 1-47,0-1 0,-21 0 15,21 0-15,-21 0 0,21 22 0,0-22 16,0 0-16,0 0 0,0 0 16,0 0-16,0 1 0,0-1 0,0 0 15,0 0-15,21-21 16,0 0-16,0 0 0,1 0 15,-1 0-15,0 0 0,0 0 0,0 0 16,0-21-16,1 0 0,20 0 0,-21-1 16,0 1-16</inkml:trace>
  <inkml:trace contextRef="#ctx0" brushRef="#br0" timeOffset="-199228.03">16933 14838 0,'0'0'0,"0"-21"0,0 0 15,0-1-15,0 1 0,-21 42 32,0 22-32,0-22 15,21 21-15,-21-21 0,21 22 16,0-1-16,-22 22 0,22-22 0,-21 0 16,21 1-16,-21 20 0,21-21 0,0 1 15,0-22-15,0 21 0,-21 1 16,21-22-16,0 0 0,-21 0 15,21 0-15,0 0 0,0 1 0,0-1 16,21-42 15,0-1-31,0 1 16,0 0-16,1 0 0,-1 0 16</inkml:trace>
  <inkml:trace contextRef="#ctx0" brushRef="#br0" timeOffset="-198712.8">17251 14880 0,'0'0'0,"0"-42"0,0 21 0,0 0 16,0 42 15,0 0-31,-21 0 0,21 0 16,0 0-16,-22 1 0,22 20 15,0-21-15,0 21 0,0 1 0,0-22 16,0 21-16,-21 1 0,21-22 0,-21 21 15,21-21-15,0 22 0,0-22 16,-21 0-16,21 0 0,-21 0 0,21 0 16,-21-21-16,21 22 0,0-44 47,0 1-47,0 0 0,21 0 15,0 0-15,0-22 0,-21 22 16,21-21-16,0 21 0,22-22 0,-22 22 15,0 0-15,0-21 0,0 21 0,1 21 16,-1-22-16,0 22 0,0 0 16,0 0-16,0 22 0,-21-1 0,0 0 15,0 0-15,0 21 0,0-20 0,0 20 16,0 0-16,0-21 0,0 22 16,0-22-16,0 0 0,0 0 0,0 0 15,22 1-15,-22-1 0,21-21 16,0 42-16,0-42 15,21 0-15,-20 0 16,-1 0-16,0 0 0,0-21 0,0 21 16,0-21-16,1 21 0,-1-21 0,-21-1 15,21 22-15,-21-21 0,21 0 16,-21 0-16,0 0 0,0 0 16,0-1-16,0 1 0,0 0 15</inkml:trace>
  <inkml:trace contextRef="#ctx0" brushRef="#br0" timeOffset="-198432.8">16785 14986 0,'0'0'0,"21"0"31,0-21-31,1 21 16,20 0-16,-21 0 0,21-21 0,1 21 16,-22 0-16,21 0 0,1 0 0,-1 0 15,0 0-15,1 0 16,-1 0-16,-21 0 0,0 0 0,0 0 16,1 0-16,-1 0 0,0 0 15</inkml:trace>
  <inkml:trace contextRef="#ctx0" brushRef="#br0" timeOffset="-197852.46">18902 15409 0,'0'-21'47,"0"0"-31,21 21-16,0-21 0,-21 0 0,42 0 16,-20-1-16,-1 1 0,0-21 0,21 21 15,-21-22-15,1 22 0,-1-21 16,0 21-16,0 0 0,0-22 0,-21 22 15,0 0-15,0 0 0,0 0 16,0-1-16,-21 22 0,0 0 16,0 0-16,0 0 0,-1 0 0,1 0 15,0 0-15,-21 22 0,21-1 16,21 0-16,-22 0 0,1 0 16,21 22-16,0-22 0,0 21 0,0 0 15,0-20-15,0 20 0,21-21 16,1 21-16,-1-20 0,0-1 0,0 0 15,0 0-15,0-21 0,1 21 16,-1-21-16,21 0 0,-21 0 0,0 0 16,1 0-16,-1 0 0,0 0 0,0 0 15,0-21-15,0 0 0,1 0 16,-1 0-16,0-1 0,-21 1 0,21 0 16</inkml:trace>
  <inkml:trace contextRef="#ctx0" brushRef="#br0" timeOffset="-197616.6">19579 14965 0,'21'-21'0,"-42"42"0,42-63 16,0 42-16,1 0 0,-1 0 0,0 0 16,0 0-16,0 0 15,0 21-15,1 0 16,-1 0-16,-21 21 0,21-20 0,0-1 16,-21 21-16,0-21 0,0 0 15,21 1-15,-21 20 0,0-21 0,21 0 16,-21 0-16,0 1 0,0-1 15,0 0 1,0-42 15,22 0-15,-1-1-16</inkml:trace>
  <inkml:trace contextRef="#ctx0" brushRef="#br0" timeOffset="-197400.73">20066 14986 0,'0'0'0,"0"-42"15,-21 42 1,0 0-16,-1 0 0,-20 0 16,21 0-16,0 21 0,0 0 15,-22 0-15,22 22 0,0-22 16,0 0-16,0 21 0,-22-21 0,22 1 16,0 20-16,0-21 0,0 0 0,-1 22 15,22-22-15,0 0 16,0 0-16,22-21 15,-1 0-15,0 0 16,0 0-16,21 0 0,1 0 0,-22-21 16</inkml:trace>
  <inkml:trace contextRef="#ctx0" brushRef="#br0" timeOffset="-197036.89">20256 15007 0,'0'0'0,"0"-21"15,0 42 1,0 0 0,-21 1-16,21-1 0,0 21 0,-21 0 15,0 1-15,21-1 0,-21 0 16,21 1-16,0 20 0,0-20 0,0-1 16,-21 21-16,21-20 0,-22 20 0,22-20 15,0-1-15,0 21 0,0-20 16,0 20-16,-21-20 0,21 20 0,-21-21 15,21 22-15,-21-22 0,21 22 16,0-22-16,0 0 0,-21 1 16,21-1-16,-21 0 0,21 1 0,0-22 15,0 21-15,0-21 0,0 1 0,0-1 16,0 0-16,0-42 31,0 0-31,0-1 16,0 1-16,0 0 0,21-21 15,0-1-15,0 1 0,-21 0 0,21-22 16,0 22-16</inkml:trace>
  <inkml:trace contextRef="#ctx0" brushRef="#br0" timeOffset="-196697.05">20235 15367 0,'0'0'0,"0"-42"0,0-22 15,0 43-15,0 0 16,-21 0-16,21-22 0,0 22 0,21 0 15,0 0-15,1 0 0,-22 0 0,42-1 16,-21-20-16,0 21 0,0 0 16,22 21-16,-22-21 0,21-1 0,1 22 15,-22 0-15,0 0 0,21 0 16,-21 0-16,1 22 0,-1-1 0,-21 0 16,0 21-16,0-21 0,0 22 0,0-22 15,-21 21-15,-1-21 0,1 22 16,0-22-16,-21 0 0,21 0 15,-22 0-15,22 1 0,0-22 0,-21 21 16,20 0-16,1-21 0,0 0 16,0 0-16,0 21 15,42-21 17,0-21-32,0 0 15,0 0-15,1 21 0,-1-22 16</inkml:trace>
  <inkml:trace contextRef="#ctx0" brushRef="#br0" timeOffset="-196256.28">20891 15028 0,'0'-42'15,"0"21"1,22 21-16,-1-21 0,0 21 15,0 0-15,-21-21 0,21 21 0,0 0 16,1 0-16,-1 0 16,0 21-16,0-21 0,0 21 0,-21 0 15,21 0-15,1 22 0,-22-22 0,21 0 16,-21 21-16,0-21 16,0 22-16,0-22 0,0 21 0,0-21 15,0 1-15,0-1 0,-21 0 0,21 0 16,-22-21-16,22 21 0,0-42 47,0 0-47,0 0 0,0 0 15,0-1-15,0-20 0,0 21 0,22 0 16,-1-22-16,0 22 0,-21 0 16,21-21-16,0 21 0,-21-1 0,21 1 15,1 0-15,-1 0 16,0 21-1,0 0-15,0 0 16,0 0 0,1 0-16,-22 21 15</inkml:trace>
  <inkml:trace contextRef="#ctx0" brushRef="#br0" timeOffset="-193912.54">21590 15155 0,'0'0'16,"21"0"15,0 0-31,0-21 16,1 0-16,-1 21 0,0-21 16,0 0-16,0 21 0,0-21 15,-21-1-15,0 1 0,22 21 0,-22-21 16,0 0-16,0 0 15,-22 21-15,1 0 16,0 0-16,0 0 0,0 0 0,0 21 16,-1 0-16,1 0 15,0-21-15,0 21 0,21 1 0,0-1 16,-21 21-16,21-21 0,-21 0 16,21 1-16,0-1 0,0 0 15,0 0-15,0 21 0,0-20 16,0-1-16,21 0 0,0-21 0,0 0 15,0 21-15,0-21 0,1 0 16,-1 0-16,21 0 0,-21 0 0,22 0 16,-1 0-16,-21-21 0,21 21 0,-20-21 15,20 0-15,0-1 0,-21 1 16,22 0-16,-22 0 0,0 0 0,0-22 16,0 22-16,1 0 0,-1 0 15,-21-21-15,0 20 0,0 1 16,0 0-16,-21 21 31,-1 0-31,1 21 0,21 0 0,0 1 16,0-1-16,0 21 15,0-21-15,0 0 0,0 1 0,0-1 16,0 0-16,0 0 0,0 0 0,0 0 16,0 1-16,0-1 15,21-21-15,-21 21 0,22-21 0,-22 21 16,-22-21 31,1 0-32,0 0-15,21-21 0,-21 0 16,0 21 0,21 21-1,0 0 1,0 0-16,0 0 15,21-21 1,0 0-16,-21 22 0,21-22 0,0 0 16,1 0-16,-1 0 0,0 0 15,0 0-15,0-22 0,0 22 0,1-21 16,20 21-16,-21-21 0,21 0 16,-20 0-16,20 0 0,-21-1 15,21 1-15,-20-21 0,-1 21 0,0-22 16,0 22-16,0 0 0,0-21 0,-21 21 15,0-1-15,0 1 0,0 0 16,-21 21 0,0 0-16,0 0 0,21 21 15,-21 0-15,21 1 0,0-1 16,0 21-16,0-21 0,0 0 0,0 1 16,0-1-16,0 0 0,0 0 15,0 0-15,0 0 0,0 1 16,0-1-16,0 0 0,0 0 0,0 0 15,0 0 1,-21-42 31,-1 0-47,22 42 62,0 0-62,22-21 16,-1 22-16,0-22 16,0 0-16,0 0 0,0 0 15,1 0-15,20 0 0,-21 0 16,0 0-16,0 0 0,22 0 0,-22 0 16,0-22-16,0 22 0,0-21 0,1 21 15,-1-21-15,0 0 0,-21 0 16,21 0-16,-21-22 0,21 22 0,-21 0 15,0-21-15,21 20 0,-21 1 16,22 0-16,-22 0 0,0 0 0,0 0 16,21 21-16,-21 21 31,0 0-31,0 21 16,-21-21-16,21 1 0,0-1 0,0 0 15,0 21-15,-22-21 0,22 1 16,0-1-16,0 0 0,0 0 15,0 0-15,0 0 16,22-21-16,-1 0 0,0 0 16,0 0-16,0 0 0,0 0 15,1-21-15,-1 21 16,0-21-16,0 0 0,-21 0 0,21 21 16,0-21-16,1-1 0,-22 1 0,21 0 15,-21 0-15,0 0 0,21 0 16,0-1-16,-21 1 0,21 21 15,-21-21-15,0 42 32,0 0-32,0 1 0,-21-1 15,21 0-15,-21 21 0,21-21 16,-21 1-16,21-1 0,0 0 0,0 0 16,0 0-16,0 0 0,0 1 15,21-22-15,0 0 16,0 0-16,0 0 15,1 0-15,-1 0 0,0 0 16,-21-22 0,21 1-16,-21 0 0,21 0 15,-21 0-15,0 0 0,0-1 0,0 1 16,0 0-16,0 0 0,0 0 16,0 0-16,-21-1 0,0 1 0,0 0 15,0 21-15,-1 0 16,44 0 31,-1 0-32,0 0-15,0 0 0,0 0 0,0 0 16,1 0-16,-1 0 0,21 0 16,-21 0-16,0 0 0,1 0 15,-1 0-15,0-21 0,0 21 0,0 0 16,0 0-16,1 0 15,-22 21 1,21 0-16,-21 0 16,0 1-16,0-1 0,0 0 15,0 0-15,0 0 0,0 0 0,0 1 16,-21-1-16,21 0 0,-22 0 16,22 0-16,0 0 0,-21-21 15,21 22-15,-21-22 0,21 21 16,0-42 46,0-1-62,0 1 0,21 0 16,0 0-16,1 0 0,-22 0 16,21-22-16,0 22 0,0-21 0,0 21 15,22-22-15,-22 22 0,0 0 0,21 0 16,-21 0-16,22-1 0,-22 1 15,0 0-15,21 21 0,-20 0 16,-1 0-16,0 0 0,0 0 0,0 0 16,0 0-16,-21 21 0,22 0 15,-22 1-15,0-1 0,0 0 0,0 21 16,0-21-16,0 22 0,0-22 0,0 0 16,0 21-16,-22-20 0,22-1 15,-21 0-15,21 0 0,0 0 0,0 0 16,0 1-16,0-1 15,0 0 1,21-21-16,1 0 16,-1 0-16,0 0 15,0-21-15,0 0 0,0-1 16,1 1-16,-1 21 0,-21-21 0,21 0 16,0 0-16,-21 0 15,21-1-15,-21 1 0,21 0 0,-21 0 16,0 0-16,0 0 0,0-1 15,0 1-15,-21 21 16,0-21-16</inkml:trace>
  <inkml:trace contextRef="#ctx0" brushRef="#br0" timeOffset="-193583.72">23580 14732 0,'-22'-21'15,"1"21"-15,64 0 16,-65 0-1,1 0-15,21 21 94</inkml:trace>
  <inkml:trace contextRef="#ctx0" brushRef="#br0" timeOffset="-192179.81">14922 15917 0,'0'22'15,"0"-1"1,0 0 0,0 0-1,0 0-15,0 0 16,0 1-16,0-1 0,0 0 15,0 0-15,-21 0 0,21 0 0,0 1 16,0-1-16,0 0 0,0 0 16,0 0-16,-21 0 0,21 1 0,-21-1 15,21 0-15,0 0 0,0 0 16,-21 0-16,21 1 0,0-1 0,-21-21 16,21 21-16,0 0 0,0 0 15,-22-21-15,1 0 16</inkml:trace>
  <inkml:trace contextRef="#ctx0" brushRef="#br0" timeOffset="-170166.58">22923 9208 0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23:18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2328 2180 0,'0'0'0,"0"-21"15,21 21 1,-21-21-16,0 0 15,0 0-15,0-1 16,0 1 0,0 0-16,0 0 0,0 0 15,0 0-15,0-1 16,0 1 0,0 42 62,0 1-78,0-1 0,0 0 15,0 0-15,0 0 0,0 0 16,0 1-16,-21-1 0,21 21 16,0-21-16,-21 0 0,21 22 15,0-22-15,0 21 0,0-21 16,0 22-16,0-1 0,0 0 0,0 1 15,0-1-15,0 0 0,0 1 16,0-1-16,0 0 0,0 1 0,0-1 16,0 0-16,0 1 0,0-1 15,0 0-15,0 1 0,0-1 0,0 22 16,0-22-16,0 0 0,0 1 16,0-1-16,0 21 0,0-20 0,0-1 15,0 0-15,0 1 0,0 20 16,0-20-16,0-1 0,0-21 15,0 21-15,0 1 0,0-1 16,0 0-16,0-20 0,0 20 0,0 0 16,0-21-16,0 22 0,0-1 15,0 0-15,-21-20 0,21 20 0,-21 0 16,21 1-16,0-22 0,0 21 16,0-21-16,0 22 0,-21-22 0,21 21 15,0-21-15,-22 22 0,22-22 16,0 0-16,0 0 0,0 0 0,0 0 15,0 1-15,0-1 0,-21 0 16,21 0-16,0-42 31,0 0-15,0 0-16,0-22 16,0 22-16,0-21 0,0-1 0,0-20 15</inkml:trace>
  <inkml:trace contextRef="#ctx0" brushRef="#br0" timeOffset="2358.98">2349 2117 0,'0'0'16,"0"-21"-16,0-1 16,0 1-1,0 0-15,0 0 16,0 0-16,0 0 15,22 21 1,-1 0 0,0 0 15,0 0-31,0 0 16,0 0-16,1 0 0,-1 0 15,-21 21-15,21-21 0,0 0 16,0 0-16,22 0 0,-22 0 0,0 21 15,0-21-15,21 0 0,-20 0 16,20 0-16,0 0 0,-21 0 0,22 0 16,-1 0-16,0 0 0,1 0 15,-1 0-15,22 0 0,-22 0 0,21 0 16,1 0-16,-1 0 0,1 0 16,-1 0-16,1 0 0,-1 0 15,1 0-15,21 0 0,-22 0 16,1 0-16,-1 0 0,1 0 0,-22 0 15,21 0-15,1-21 0,21 21 16,-22 0-16,1 0 0,-1 0 0,1 0 16,-1 0-16,1-21 0,20 21 15,-20 0-15,-1 0 0,1 0 0,-1 0 16,-20 0-16,20 0 0,-21-22 16,22 22-16,-22 0 0,1 0 0,-1 0 15,0 0-15,1 0 0,-1 0 16,21 0-16,-20 0 0,-1 0 15,0 0-15,1 0 0,-1 0 16,0 0-16,1 0 0,-1 0 0,-21 0 16,0 0-16,1 0 0,-1 0 15,0 0-15,0 0 0,0 0 0,0 0 16,1 0 0,-1 0-16,0 0 0,0 0 15,0 0-15,0 0 0,1 0 16,-1 0-16,0 0 0,0 0 0,0 0 15,0 0-15,22 0 0,-22 0 0,21 0 16,-21 0-16,22 0 0,-1 0 16,0 0-16,1 0 0,20 0 15,-20 22-15,20-22 0,-21 0 16,22 0-16,-1 0 0,1 0 0,-1 0 16,-20 0-16,20 0 0,1 0 15,-22 0-15,22 0 0,-1 0 0,-21 0 16,22 0-16,-1 0 0,1 21 15,-1-21-15,1 0 0,-22 0 0,22 0 16,-1 0-16,1 0 0,-1 0 16,-20 0-16,-1 0 0,21 0 0,-20 0 15,-1 0-15,-21 0 0,22 0 16,-22 0-16,21 0 0,-21 0 0,0 0 16,1 0-16,-1 0 15,0 0 1,-42 0 156,21 21-141,0 0 0,-21-21-31,21 21 16,-22-21-16,22 21 0,0 1 15,0-1 1,0 0-16,0 0 16,0 0-16,-21-21 0,21 21 15,0 1-15,0-1 0,0 0 16,0 0-16,0 0 0,0 0 16,0 1-16,0-1 0,0 0 15,0 0-15,-21 0 16,21 0-16,0 1 0,0-1 15,0 0-15,0 0 0,0 0 16,0 0-16,0 1 0,0-1 16,0 0-16,0 0 0,0 21 0,0-20 15,0-1-15,0 0 0,0 21 16,0-21-16,0 1 0,0 20 16,0-21-16,0 21 0,0-20 0,0 20 15,21 0-15,-21-21 0,0 22 16,0-1-16,0 0 0,0 1 0,0-1 15,21 0-15,-21 1 0,0-1 16,0-21-16,0 22 0,0-1 0,0 0 16,0 1-16,0-22 0,0 21 0,22-21 15,-22 22-15,0-22 0,21 21 16,-21-21-16,0 0 0,0 22 0,0-22 16,0 21-16,21-21 0,-21 1 15,0 20-15,21-21 0,-21 21 0,0-20 16,0-1-16,0 21 0,0-21 15,0 0-15,0 22 0,0-22 16,0 0-16,0 0 0,0 22 0,0-22 16,0 0-16,0 0 0,0 0 0,0 0 15,0 1-15,0-1 0,0 0 16,0 0-16,0 0 0,0 0 16,0 1-16,-21-1 15,21 0-15,-21 0 0,21 0 16,0 0-16,-21 1 15,-1-1 1,22 0 0,-21-21-16,21 21 31,0 0 0,-21-21-15,21 21-1,-21-21 17,0 0 218,0-21-235,21 0 1,-22 0-16</inkml:trace>
  <inkml:trace contextRef="#ctx0" brushRef="#br0" timeOffset="4219.88">2117 4572 0,'0'21'0,"21"0"15,0 1 1,0-22-16,0 0 0,0 0 0,1 21 16,-1-21-16,21 21 0,-21-21 15,22 0-15,-1 0 0,0 21 16,1-21-16,-1 0 0,0 0 16,1 21-16,-1-21 0,21 0 0,-20 0 15,20 0-15,-20 0 0,20 21 16,1-21-16,-22 0 0,21 0 0,1 0 15,-1 0-15,22 0 0,-21 0 16,20 0-16,-20 0 0,20 0 0,-20 0 16,21 0-16,-22 0 0,1 0 0,-1 0 15,1 0-15,-1 0 0,-21 0 16,22 0-16,-1 0 0,-20 0 0,20 0 16,1 0-16,-1 0 0,1 0 15,-1 0-15,1 22 0,-1-22 16,22 0-16,-22 0 0,1 21 15,-1-21-15,1 0 0,-1 0 0,1 0 16,-1 0-16,22 0 0,-21 21 0,-1-21 16,22 0-16,-22 0 0,22 0 15,-22 0-15,22 0 0,-21 0 0,20 0 16,-20 0-16,-1 0 0,1 0 16,20 0-16,-20 0 0,-1 0 0,1 0 15,-1 0-15,1 0 0,-1 0 0,1 0 16,-1 0-16,1 0 0,-1 0 15,1 0-15,-1 0 0,1 0 0,-1 0 16,-20 0-16,-1 0 0,22 0 16,-22 0-16,0 0 0,1 0 0,-1 0 15,0 0-15,1 21 0,-22-21 16,21 0-16,-21 0 0,22 0 16,-22 0-16,0 0 0,0 0 0,0 0 15,0 0-15,1 0 0,-1 0 0,0 0 16,0 0-16,0 0 0,0 0 15,1 0-15,-1 0 0,0 0 0,0 0 16,0 0-16,0 0 16,1 0-16,-1 0 15,-21 21-15,21-21 16,0 0-16,0 0 0,0 0 16,1 0-16,-1 0 15,0 0-15,0 0 16,-21-21 15,0 0-15,-21 21-1,21-21-15,-21 21 0,21-21 0,-21 21 16</inkml:trace>
  <inkml:trace contextRef="#ctx0" brushRef="#br0" timeOffset="5459.12">3958 1990 0,'0'21'16,"0"0"-16,0 0 0,0 0 16,0 1-16,-21-1 15,21 0-15,0 0 0,0 0 0,0 0 16,-21 1-16,21-1 0,0 21 15,0-21-15,0 22 0,0-1 0,0-21 16,-21 21-16,21 1 0,-22-1 0,22 0 16,0 1-16,0-1 0,0 0 15,-21 1-15,21-1 0,-21 0 0,21-20 16,0 20-16,-21 0 0,21 1 16,0-1-16,0-21 0,0 21 15,0 1-15,0-1 0,-21 0 16,21 1-16,0-22 0,0 21 0,0 1 15,0-1-15,-21-21 0,21 21 16,0 1-16,0-22 0,0 21 0,0-21 16,0 1-16,0 20 0,-22-21 0,22 0 15,0 0-15,0 22 0,-21-22 16,21 0-16,0 0 0,0 0 0,0 1 16,0-1-16,0 0 0,0 0 15,0 21-15,0-20 0,-21-1 0,21 0 16,0 0-16,0 0 0,0 0 15,-21 1-15,21-1 16,0 0-16,0 0 0,0 0 0,0 0 16,-21 1-16,21-1 0,0 0 15,-21-21-15,21 21 0,0 0 0,0 0 16,0 1-16,0-1 0,-22 0 16,22 0-1,0 0 16,-21-21 1,21-21-17</inkml:trace>
  <inkml:trace contextRef="#ctx0" brushRef="#br0" timeOffset="6511.99">5821 1990 0,'0'0'16,"0"-21"-16,0-1 31,0 44 16,0-1-47,0 0 15,0 0-15,0 0 0,0 0 0,0 1 16,0 20-16,0-21 0,0 0 16,0 22-16,0-1 0,0-21 15,0 21-15,0 1 0,0-1 16,0 22-16,0-22 0,0 0 0,0 1 15,0 20-15,-21-21 0,21 1 0,0-1 16,-22 0-16,22 22 0,0-22 16,-21 1-16,21-1 0,0 0 0,0 22 15,0-22-15,0 0 0,0 22 16,0-22-16,0 1 0,-21-1 0,21 21 16,0-20-16,0-1 0,0 0 0,0-20 15,0 20-15,0 0 0,0 1 16,0-1-16,0-21 0,0 21 15,0 1-15,-21-1 0,21 0 0,0-20 16,0 20-16,0 0 0,0 1 16,0-1-16,-21 0 0,21 1 0,0-22 15,0 21-15,0 0 0,0-20 0,-21 20 16,21-21-16,0 0 0,0 22 16,0-22-16,0 0 0,0 0 0,0 0 15,0 0-15,0 1 0,0-1 16,0 0-16,0 0 15,0 0-15,-22-21 16,22 21-16,0 1 31,0-44 1,0 1-32,-21 21 15,21-21-15,0 0 0,0-21 0</inkml:trace>
  <inkml:trace contextRef="#ctx0" brushRef="#br0" timeOffset="7963.99">2286 2963 0,'21'0'0,"0"22"16,0-22-16,1 0 15,-1 0-15,0 0 16,0 21-16,0-21 0,0 0 16,1 0-16,-1 0 15,0 0-15,0 0 0,0 0 16,22 0-16,-22 0 0,0 0 15,21 0-15,-21 0 0,22 0 0,-22 0 16,21 0-16,1 0 0,-1 0 16,0 0-16,1 0 0,-1 0 0,0 0 15,1 0-15,20 0 0,-21 0 16,1 0-16,20 0 0,-20 0 0,20 0 16,-21 0-16,22 0 0,-1 0 15,-20 0-15,20 0 0,-20 0 0,20 0 16,-21 0-16,1 0 0,20 0 0,-20-21 15,-1 21-15,21 0 0,-20 0 16,20 0-16,-20 0 0,20 0 16,1 0-16,-1 0 0,1 0 0,-1-22 15,1 22-15,20 0 0,-20 0 16,-1 0-16,1 0 0,20-21 0,-20 21 16,-1 0-16,1 0 0,-1 0 15,1 0-15,-1-21 0,1 21 0,-1 0 16,1 0-16,-22 0 0,22 0 15,-22 0-15,22-21 0,-22 21 0,0 0 16,22 0-16,-22 0 0,0 0 0,1 0 16,-1 0-16,22 0 0,-22 0 15,0 0-15,1 0 0,-1 0 0,0 0 16,1 0-16,20 0 0,-21 0 16,1 0-16,-1 0 0,22 0 15,-22 0-15,0 0 0,1 0 0,-1 0 16,0 0-16,1 0 0,-1 0 15,0 0-15,1 0 0,-1 0 0,0 21 16,1-21-16,-1 0 0,-21 0 0,21 0 16,1 0-16,-22 0 0,21 0 15,1 0-15,-22 0 0,21 0 0,-21 0 16,22 0-16,-1 0 0,-21 0 16,21 0-16,-20 0 0,20 0 0,0 0 15,-21 0-15,22 0 0,-22 0 0,21 0 16,-21 0-16,1 0 15,-1 0-15,0 0 0,0 0 0,0 0 16,0 0-16,1 0 0,-1 0 16,0 0-16,0 21 15,0-21 1,0 0 0,-21-21 77,-21 21-93</inkml:trace>
  <inkml:trace contextRef="#ctx0" brushRef="#br0" timeOffset="9135.4">2984 2350 0,'22'-22'16,"-1"1"-16,-21 0 16,21 21-16,-21-21 15,21 21-15,-21 21 63,0 0-63,0 0 15,0 1-15,0-1 16,0 0-16,0 0 0,0 21 0,0-20 16,0-1-16,0 0 0,0 0 15,0 0-15,0 0 0,0 1 0,0-1 16,0 0-16,0 0 15,-21 0-15,21 0 16,-21 1 0,21-1-1,-21-21 1,-1 0 0,1 0-16,0 21 15,0-21-15,0 0 0,0 0 16,-1 0-16,1 0 15,0 0-15,0 0 16,0 0 0,42 0 15,0 0-31,0 0 16,22 0-16,-22 0 0,0 0 0,21 0 15,-21 0-15,1 0 0,20 0 16,-21 0-16,21 0 0,-20 0 0,20 0 15,-21 0-15,0-21 0,0 21 16,1 0-16,-1 0 0,-21-21 16,21 21-16,-42 0 62</inkml:trace>
  <inkml:trace contextRef="#ctx0" brushRef="#br0" timeOffset="10698.6">2857 3514 0,'-21'0'31,"0"0"0,21-21-15,-21 21 187,21 21-187,0 0 15,0 0 0,-21-42 63,21 0-94,0 0 16,0-1-16,0 1 15,0 0-15,21 0 0,0 0 16,0 21 0,0-21-16,1-1 15,-1 22-15,0 0 16,0 0-16,0 0 15,0 22-15,-21-1 16,22-21-16,-22 21 0,0 0 0,0 0 16,0 0-16,0 1 15,0-1-15,0 0 0,0 0 16,0 0-16,0 0 0,0 1 0,0-1 16,0 0-16,0 0 0,0 0 15,-22 0-15,22 1 0,0-1 0,-21 0 16,0 0-16,0 0 0,21 22 15,-21-22-15,0 0 0,21 0 16,-22 0-16,1 0 0,0 1 16,0-1-16,21 0 0,-21 0 0,0 0 15,-1 0-15,1-21 0,0 22 16,0-1-16,0-21 0,0 0 0,-1 0 16,1 0-16,0 0 0,0 0 15,0 0-15,21-21 16,-21-1-16,-1 1 0,22 0 15,-21 0-15,21 0 0,0 0 0,0-1 16,0-20-16,0 21 0,0 0 16,0 0-16,0-1 0,21 1 15,1 21-15,-22-21 0,21 21 16,0-21-16,0 21 0,0 0 16,0 0-16,1 0 0,-1 0 0,0 0 15,0 0-15,0 0 0,0 21 16,1-21-16,-1 21 0,-21 0 0,21-21 15,0 22-15,0-1 0,-21 0 16,21-21-16,-21 21 0,22 0 0,-22 0 16,21-21-16,-21 22 0,21-1 15,0-21 1,-21 21-16,21-21 0,0 0 16,1 0-1,-1 0-15,-21-21 16,21 21-1,-21-21-15,0-1 16,21 1 0,-21 0-16</inkml:trace>
  <inkml:trace contextRef="#ctx0" brushRef="#br0" timeOffset="10991.74">3323 3768 0,'0'0'0,"-21"0"31</inkml:trace>
  <inkml:trace contextRef="#ctx0" brushRef="#br0" timeOffset="13279.73">4191 2371 0,'0'0'0,"0"-21"219,0-1-173,-21 22 1,21-21-31,21 21 15,0 0-15,0 0-16,0 0 0,1 0 0,-1 0 15,0-21-15,21 21 0,-21 0 0,22 0 16,-22 0-16,21 0 0,-21 0 16,1 0-16,20 0 0,-21 0 0,0 0 15,0 0-15,1 0 0,-1 0 16,-42 0 31,-1 0-47,1 0 15</inkml:trace>
  <inkml:trace contextRef="#ctx0" brushRef="#br0" timeOffset="13692.16">4487 2307 0,'0'21'0,"-21"-21"0,21 22 31,0-1-31,0 0 16,0 0-16,0 0 16,0 0-16,0 1 15,0-1-15,0 0 0,0 0 0,0 0 16,0 22-16,0-22 0,0 0 16,0 0-16,0 0 0,0 22 0,0-22 15,-21 0-15,21 0 0,-21 0 16,21 0-16,0 1 0,-21-1 15,-1-21 1,1 0-16,0 0 16,0 0-16,0 0 0,0 0 15,-1 0-15,1 0 0,0 0 16,0 0-16,0-21 16,0 21-1,21-22 1,21 22 15,0 0-31,-21-21 0,21 21 16,0 0-16</inkml:trace>
  <inkml:trace contextRef="#ctx0" brushRef="#br0" timeOffset="14214.39">4847 2519 0,'-21'0'16,"0"0"-16,0 0 0,-1 0 16,1 0-16,21 21 0,-21 0 15,0-21-15,0 21 0,21 1 0,-21-1 16,21 0-16,0 0 0,0 0 15,0 0-15,0 1 0,0-1 0,0 0 16,0 0-16,0 0 0,0 0 16,21-21-1,0 0-15,0 0 16,0 0 0,0-21-16,1 0 0,-1 0 15,0 0-15,-21 0 0,21-1 16,0 1-16,-21 0 0,0 0 15,0 0-15,0 0 0,0-1 16,0 1-16,21 21 0,-21-21 16,0 42-1,22 0-15,-22 1 16,0-1-16,0 0 16,21 0-16,-21 0 0,21 0 15,-21 1-15,0-1 0,21 0 16,0 0-1,0-21 1,1 0 0,-22-21-1,21 0-15</inkml:trace>
  <inkml:trace contextRef="#ctx0" brushRef="#br0" timeOffset="14432.26">5143 2477 0,'0'0'0,"0"21"16,0 0-1,0 0-15,22-21 0,-22 21 0,0 0 16,0 1-16,21-1 16,-21 0-16,0 0 0,0 0 15,0 0-15,0 1 16,-21-22-1</inkml:trace>
  <inkml:trace contextRef="#ctx0" brushRef="#br0" timeOffset="14665.99">5419 2498 0,'-22'0'16,"1"21"-16,0 0 15,0 0-15,0-21 0,21 21 16,-21 1-16,-1-1 0,22 0 16,-21 0-16,21 0 15,-21 0-15,21 1 16</inkml:trace>
  <inkml:trace contextRef="#ctx0" brushRef="#br0" timeOffset="15113.79">5546 2582 0,'0'-21'15,"-22"21"32,22 21-47,-21-21 16,21 22-16,0-1 0,-21 0 16,21 0-16,0 0 0,-21-21 15,21 21-15,0 1 0,0-1 16,21-21 15,0 0-31,-21-21 16,21-1-16,1 22 15,-22-21-15,0 0 16,21 0-16,0 0 0,-21 42 47,0 0-32,0 0-15,0 0 0,0 1 16,0-1-16,21 0 0,0-21 16,0 0-1,1 0-15,-1 0 16,0 0-16,0 0 16</inkml:trace>
  <inkml:trace contextRef="#ctx0" brushRef="#br0" timeOffset="15931.83">4508 3683 0,'0'0'0,"22"0"16,-1-21-16,0 21 0,0-21 0,0 0 16,0-1-1,-21 1-15,-21 0 16,0 21-16,0 0 16,-21 0-16,20 0 15,-20 0-15,0 0 0,21 21 0,-22-21 16,1 21-16,21 1 0,-22-22 15,22 21-15,0 0 0,0 0 0,0 0 16,21 0-16,-21-21 0,21 22 16,0-1-16,0 0 0,21-21 0,0 21 15,0 0-15,0-21 0,0 21 16,22 1-16,-22-22 0,21 21 0,1 0 16,-22 0-16,21 0 0,-21-21 15,0 21-15,1 1 0,-1-1 0,-21 0 16,0 0-16,0 0 0,0 0 15,0 22-15,-21-22 0,-1 0 16,-20 0-16,21-21 0,0 21 0,-22 1 16,22-22-16,-21 0 0,21 0 15,0 0-15,-1 0 0,1 0 0,0-22 16,0 22-16,0-21 0,0 0 16,21 0-16,-22 0 0,22 0 0,-21-22 15,21 22-15,0 0 0,0 0 16,0 0-16,0-1 0,0 1 0,0 0 15,21 0-15,1 0 16,-1 21-16,0 0 0</inkml:trace>
  <inkml:trace contextRef="#ctx0" brushRef="#br0" timeOffset="16314.91">4614 3979 0,'0'-21'47,"0"0"-47,21 21 0,1-21 16,-22 0-16,21 0 15,0-1-15,-21 1 16,-21 21 15,0 0-31,-1 0 0,22 21 16,-21 1-16,0-1 0,0 0 15,21 0-15,0 0 0,0 0 0,-21 1 16,21-1-16,0 0 0,0 21 16,0-21-16,0 1 0,0-1 0,0 0 15,21-21 1,0 0-1,0 0-15,0 0 0,1-21 16,-1 0-16,0-1 16</inkml:trace>
  <inkml:trace contextRef="#ctx0" brushRef="#br0" timeOffset="16592">5016 3535 0,'0'0'0,"0"42"15,0-21-15,0 1 0,0 20 0,0-21 16,-21 21-16,21 1 0,-21-22 16,21 21-16,-21 1 0,21-22 0,0 21 15,0 0-15,-21-20 0,21 20 16,-21-21-16,21 0 0,0 0 0,0 1 15,0-1-15,0-42 32,0-1-17,21 22-15,-21-21 0</inkml:trace>
  <inkml:trace contextRef="#ctx0" brushRef="#br0" timeOffset="16947.81">5016 4001 0,'22'21'15,"-1"-21"-15,0 0 16,0 0 0,-21-21-16,21 21 0,0-22 15,-21 1-15,0 0 16,22 0-16,-22 0 15,-22 21 17,1 0-32,0 0 0,0 21 15,0 0-15,0 0 0,21 0 16,-22 1-16,22-1 0,-21 0 16,21 0-16,0 0 0,0 0 0,0 1 15,0-1-15,0 0 16,21-21-16,1 0 15,-1 0-15,0 0 16,0 0-16,-21-21 0,21 0 16,0 21-16,-21-22 0,22 1 0</inkml:trace>
  <inkml:trace contextRef="#ctx0" brushRef="#br0" timeOffset="17395.7">5270 3895 0,'0'21'16,"0"0"-16,0 0 16,0 0-16,0 1 15,0-1-15,0 0 16,0 0-16,0 0 0,0 0 16,0 1-1,0-44 32,0 1-47,0 0 16,0 0-16,0 0 0,22 0 15,-1-1-15,-21 1 0,0 0 16,21 21-16,0-21 16,0 21-1,0 0-15,-21 21 16,0 0-16,22-21 0,-22 21 0,0 1 15,0-1-15,0 0 16,0 0-16,0 0 16,0 0-16,0 1 0,-22-22 15,22 21-15,0-42 47,0-1-47,0 1 0,0 0 16</inkml:trace>
  <inkml:trace contextRef="#ctx0" brushRef="#br0" timeOffset="17611.58">5524 3895 0,'22'21'0,"-22"0"15,0 0-15,0 0 16,0 1-16,0-1 15,0 0-15,-22 0 16,22-42 31,0 0-47,0 0 16</inkml:trace>
  <inkml:trace contextRef="#ctx0" brushRef="#br0" timeOffset="17779.62">5482 3747 0,'-21'21'47,"42"-21"-1</inkml:trace>
  <inkml:trace contextRef="#ctx0" brushRef="#br0" timeOffset="18817.31">5651 3831 0,'-21'0'0,"0"21"15,21 1-15,0-1 16,-21-21-16,21 21 16,0 0-16,0 0 15,0 0-15,0 1 0,0-1 16,0 0-16,0 0 16,21-21-1,0 0 1,0 0-16,-21-21 0,22 21 15,-22-21-15,21 21 0,-21-21 0,0-1 16,21 1-16,-21 0 16,0 0-16,21 21 0,-21-21 15,0 42 32,0 0-31,0 0-16,0 0 0,0 1 15,0-1 1,21-21-16,0 0 16,1 0-1,-1-21 1,0-1-16,-21 1 16,21 21-16,-21-21 0,21 0 15,-21 0-15,21 0 16,-21 42 31,0 0-47,0 0 15,0 0-15,0 0 16,0 1-16,0-1 0,0 0 31,0-42 16,0 0-47,0-1 16,0 1-16,0 0 15,0 0-15,22 21 0,-22-21 16,21 0 0,0 21-16,0 0 15,0 0 1,-21 21-16,0 0 15,21-21-15,-21 21 0,22 0 0,-22 0 16,0 1 0,0-44 31,0 1-32,0 0-15,0 0 16,0 0-16,0 0 0,21-1 15,0 1-15,0 0 0,0 21 16,-21-21-16,21 0 0,1 21 0,-1 0 16,0 0-16,0 0 0,0 0 15,0 0-15,1 21 0,-22 0 16,0 0-16,21 0 0,-21 1 0,21-22 16,-21 21-16,0 21 15,0-21-15,0 0 0,0 1 0,0-1 16,0 0-16,0 0 15,-21-21-15,0 0 16</inkml:trace>
  <inkml:trace contextRef="#ctx0" brushRef="#br0" timeOffset="19703.25">7027 2286 0,'0'-21'16,"0"0"-16,0 0 15,21 21-15,-21-22 16,0 1-16,0 42 31,0 1-31,0-1 16,0 0-16,0 21 0,0-21 0,0 22 15,0-1-15,0-21 0,0 22 16,0-1-16,-21-21 0,21 21 16,0-20-16,-21-1 0,21 0 15,0 0-15,0 0 0,0 0 16,0-42 15,21 0-31,0 0 16,-21 0-16,22 0 0,-1-1 15</inkml:trace>
  <inkml:trace contextRef="#ctx0" brushRef="#br0" timeOffset="19983.09">7387 2223 0,'21'0'16,"0"0"-16,1 0 15,-1 0-15,0 0 0,21 0 0,-21 0 16,1 0-16,-1 0 0,0 0 15,0 0-15,0 0 0,0 0 0,1 0 16,-1 0-16,-42 0 47,-1 0-47,1 0 0,0 0 16</inkml:trace>
  <inkml:trace contextRef="#ctx0" brushRef="#br0" timeOffset="20511.82">7429 2244 0,'0'0'0,"-42"21"15,42 0-15,0 0 16,-21-21-16,21 21 0,-21 1 0,21-1 16,0 0-16,-21 0 15,21 0-15,-22-21 0,22 21 0,-21 1 16,21-1-1,0-42 32,21-1-47,1 22 16,-1 0-16,0 0 0,-21-21 16,21 21-16,0 0 0,0 0 0,1 0 15,-1 0-15,0 0 0,0 0 16,0 0-16,0 0 0,1 0 0,-1 0 15,-21 21-15,21-21 16,-21 22-16,21-22 0,-21 21 0,0 0 16,0 0-16,0 0 15,0 0-15,-21 1 0,0-22 16,0 21-16,-1 0 0,1-21 0,0 21 16,0-21-16,0 21 15,0-21-15,-1 0 0,1 0 0,0 0 16,0 21-16,0-21 15,0 0-15,-1 0 16,1 0 0,42 0 31,1 0-32</inkml:trace>
  <inkml:trace contextRef="#ctx0" brushRef="#br0" timeOffset="21603.7">6752 3683 0,'0'-21'31,"0"0"-16,21 21-15,0 0 16,1-21-16,-1 21 0,0 0 16,0 0-16,0 0 0,0 0 15,1 0-15,-22 21 0,21 0 16,-21 0-16,0 0 0,0 0 16,0 1-16,-21-1 0,-1 0 15,1 0-15,0 0 0,0 0 0,0 1 0,0-22 16,-1 21-16,1 0 0,0-21 15,0 0-15,0 0 16,21-21 15,0 0-31,21 21 16,-21-22-16,21 22 0,0 0 16,0-21-16,1 21 0,-1 0 0,0 0 15,0 0-15,0 0 0,0 0 16,1 0-16,-1 21 0,0 1 0,0-22 15,0 21-15,-21 0 0,0 0 16,0 0-16,0 0 0,0 1 16,-21-1-16,0 0 0,0 0 15,0 0-15,-1 0 0,1 1 16,0-22-16,0 21 0,0-21 0,0 0 16,-1 0-16,1 0 0,0 0 15,0 0-15,0 0 0,0 0 16,-1 0-16,1 0 15,0-21 1,21-1-16,0 1 16,0 0-1,21 21 1,0-21-16</inkml:trace>
  <inkml:trace contextRef="#ctx0" brushRef="#br0" timeOffset="21799.61">7175 3916 0,'22'-21'16,"-22"0"46</inkml:trace>
  <inkml:trace contextRef="#ctx0" brushRef="#br0" timeOffset="22071.77">7387 3683 0,'0'0'0,"0"21"15,0 0 1,-21 1-16,21-1 16,-21 0-16,21 0 15,0 0-15,0 0 0,0 1 0,0 20 16,0-21-16,-21 0 0,21 0 16,0 1-16,-22-1 0,22 0 0,0 0 15,0 0-15,0 0 0,-21-21 16,21-21 15,0 0-15,0 0-16,21 0 0</inkml:trace>
  <inkml:trace contextRef="#ctx0" brushRef="#br0" timeOffset="22607.46">7556 3747 0,'0'0'0,"0"21"0,0 0 16,0 0-16,0 0 15,0 0-15,-21 1 0,21-1 0,-21 0 16,0 0-16,0 0 16,21 0-16,-21-21 0,21 22 15,0-44 16,0 1-15,21 21-16,0-21 16,0 21-16,0 0 15,0 0-15,1 0 0,-22-21 16,21 21-16,0 0 0,0 0 16,-21-21-16,21 0 0,0 21 15,-21-22-15,22 22 16,-22-21-16,21 21 0,-21-21 15,0 0 1,0 42 15,-21-21-15,21 21-16,0 0 0,-22 1 0,22-1 16,0 0-16,0 0 0,0 0 0,0 0 15,-21 1-15,21-1 0,-21 0 16,21 0-16,0 0 0,0 0 15,-21-21-15,21-21 63,0 0-63,0 0 16</inkml:trace>
  <inkml:trace contextRef="#ctx0" brushRef="#br0" timeOffset="22791.35">7789 3874 0,'21'0'15,"1"0"17,-1 0 14</inkml:trace>
  <inkml:trace contextRef="#ctx0" brushRef="#br0" timeOffset="23068.2">8086 3725 0,'-22'0'31,"22"22"-31,0-1 16,0 0-16,0 0 15,0 0-15,0 0 0,0 1 0,-21-22 16,21 21-16,0 0 0,-21 0 0,21 0 16,-21 0-16,21 1 0,0-1 15,0 0-15,0-42 47,21 0-31,-21-1-16</inkml:trace>
  <inkml:trace contextRef="#ctx0" brushRef="#br0" timeOffset="23307.06">8191 3747 0,'22'0'0,"-1"0"15,0 0 1,0 0-16,0 0 16,0 0-16,1 0 15,-1 0 1</inkml:trace>
  <inkml:trace contextRef="#ctx0" brushRef="#br0" timeOffset="23787.24">8276 3747 0,'-21'0'16,"0"21"-16,21 0 15,-21 0-15,-1 0 16,1 0 0,21 1-16,0-1 0,0 0 15,-21-21 1,42 0 31,-21-21-32,21 21-15,1 0 16,-1 0-16,0 0 16,0 0-16,0 0 15,0 0 1,-21 21-16,0 0 16,0 0-1,0 0-15,0 1 16,0-1-16,0 0 15,-21 0 1,0-21-16,0 0 0,0 0 16,0 0-16,-1 0 15,1 0 1,0 0-16</inkml:trace>
  <inkml:trace contextRef="#ctx0" brushRef="#br1" timeOffset="39368.08">4530 1016 0,'0'-21'0,"21"0"16,0 0-16,-21-1 15,0 1 1,0 0-16,0 0 15,-21 21-15,0 0 16,-1 0-16,1 0 16,-21 21-16,21-21 0,0 21 0,-22 0 15,22 1-15,-21 20 0,21-21 16,-1 0-16,1 0 0,0 22 16,21-22-16,0 0 0,0 0 15,0 0-15,0 1 0,21-22 16,0 21-16,1 0 0,-1-21 15,0 21-15,21-21 0,-21 21 0,1-21 16,20 21-16,-21-21 0,0 22 16,0-22-16,1 21 0,-22 0 0,0 0 15,0 0-15,0 0 0,-22 1 16,1-1-16,0 0 0,0 0 16,-21 0-16,20-21 0,1 21 15,-21 1-15,0-22 0,-1 0 0,22 0 16,-21 21-16,21-21 15,-22 0-15,22 0 0,0 0 0,0-21 16,0-1-16,-1 22 0,1-21 16,21 0-16,0 0 15,0 0 1,21 21-16,1-21 16,-1 21-16</inkml:trace>
  <inkml:trace contextRef="#ctx0" brushRef="#br1" timeOffset="39819.83">4741 1249 0,'-21'0'0,"0"21"0,0 0 15,21 0-15,0 1 16,-21-22-16,21 21 0,0 0 0,0 0 16,0 0-16,0 0 15,0 1-15,0-1 0,21-21 16,0 21 0,0-21-16,0 0 0,0 0 0,1 0 15,-1 0-15,0 0 0,0 0 16,0 0-16,0-21 0,1 21 15,-22-21-15,21-1 0,0 22 0,-21-21 16,0 0-16,21 0 0,-21 0 16,0 0-16,0-1 0,0 1 15,0 0-15,0 0 16,-21 21 0,21 21-1,0 0-15,0 0 16,0 1-1,0-1-15,21-21 32</inkml:trace>
  <inkml:trace contextRef="#ctx0" brushRef="#br1" timeOffset="40311.94">5228 931 0,'0'0'0,"-21"0"0,0 0 16,21 22 0,0-1-1,0 0-15,0 0 0,0 21 16,0-20-16,0 20 0,0-21 16,0 21-16,0 1 0,0-22 0,0 0 15,0 21-15,0-20 0,0-1 0,0 0 16,0 0-16,0 0 0,0 0 15,0 1-15,-21-22 32,21-22-17,0 1 1,0 0-16,0 0 0,0 0 16,0 0-16,21 21 15,-21-22-15,21 1 0,0 21 0,0 0 16,0-21-16,1 21 0,-1 0 15,0 0-15,21 0 0,-21 0 0,1 0 16,-1 0-16,0 21 0,0 0 16,-21 1-16,0-1 15,0 0-15,0 0 0,0 0 16,-21 0-16,0 1 0,0-22 16,-1 21-16,1-21 0,0 21 0,0 0 15,0-21-15,0 0 0,-1 21 16,1-21-16,0 0 15,0 0 1,21-21 0</inkml:trace>
  <inkml:trace contextRef="#ctx0" brushRef="#br1" timeOffset="40933.6">6710 826 0,'0'21'15,"0"0"-15,0 0 0,0 0 16,0 22-16,0-22 0,0 21 0,0 0 16,0 1-16,0-1 0,0-21 15,0 22-15,0-1 0,0-21 0,21 21 16,-21-20-16,0-1 0,0 0 16,21 0-16,-21 0 0,21-21 15,0 0 1,1 0-16,-22-21 15,21 0-15,0 0 0,-21 0 0,21-1 16,0 1-16</inkml:trace>
  <inkml:trace contextRef="#ctx0" brushRef="#br1" timeOffset="41163.47">7048 847 0,'0'0'0,"0"21"31,0 0-31,-21 0 0,0 0 0,0 22 16,21-22-16,-21 21 0,21 1 16,0-1-16,-21-21 0,-1 21 0,1 1 15,21-1-15,-21-21 0,21 22 16,0-22-16,-21 0 0,21 0 16,0 0-16,0 0 0,0 1 15,0-1-15,21-21 16,0-21-1,0-1-15</inkml:trace>
  <inkml:trace contextRef="#ctx0" brushRef="#br1" timeOffset="41523.26">7091 1355 0,'0'0'0,"0"21"0,0 0 15,0 0-15,0 0 31,21-21-15,0 0-16,0 0 16,0-21-16,1 21 0,-22-21 0,21 0 15,0 0-15,0 21 0,-21-21 16,0-1-16,21 1 0,-21 0 0,0 0 16,0 0-16,-21 21 15,0 0 1,0 0-16,0 21 15,21 0-15,-22 0 0,1 0 0,0 1 16,21-1-16,0 0 0,0 0 16,0 0-16,0 0 0,0 1 15,0-1-15,0 0 0,0 0 0,0 0 16,21-21-16,0 0 16,1 0-16,-1 0 0,0 0 15,0 0-15,0 0 0,0-21 16,1 0-16,-1 0 0</inkml:trace>
  <inkml:trace contextRef="#ctx0" brushRef="#br1" timeOffset="41884.05">7472 1291 0,'21'0'31,"0"21"-16,0 1 1,-21-1-16,21 0 0,-21 0 16,0 0-16,0 0 0,0 1 15,0-1-15,0 0 16,0 0-16,0-42 47,0 0-32,0 0-15,0-1 0,0 1 16,0 0-16,0 0 0,0 0 16,0 0-16,0-1 0,0 1 15,22 0-15,-22 0 16,21 21-16,0 0 16,0 0-1,0 21-15</inkml:trace>
  <inkml:trace contextRef="#ctx0" brushRef="#br1" timeOffset="42347.79">8001 1312 0,'0'0'0,"0"-21"16,21 0-16,-21 0 0,0 0 15,-21 21 1,0 0 0,0 0-16,-1 21 15,1 0-15,0 0 0,21 0 16,0 1-16,0-1 0,0 0 16,0 0-1,21-21-15,0 0 16,1 21-16,-1-21 15,0 0-15,0 0 16,0 0-16,0 21 16,-21 1-16,0-1 15,0 0-15,-21 0 16,0-21-16,0 21 16,0-21-16,0 0 0,-1 21 0,1-21 15,0 0-15,0 0 0,0 0 16,0 0-16,-1 0 0,1 0 15,0 0 1,21-21 0,0 0-1,21 0 1,0 21-16</inkml:trace>
  <inkml:trace contextRef="#ctx0" brushRef="#br1" timeOffset="42593.61">8213 1291 0,'0'21'16,"0"1"-16,0-1 16,0 0-16,0 0 0,-22 0 15,22 0-15,0 1 0,-21-1 16,21 0-16,0 0 0,-21-21 15,21 21-15,0-42 47,0 0-31</inkml:trace>
  <inkml:trace contextRef="#ctx0" brushRef="#br1" timeOffset="42760.26">8170 1228 0,'-21'0'47</inkml:trace>
  <inkml:trace contextRef="#ctx0" brushRef="#br1" timeOffset="43468">8361 1418 0,'0'0'0,"0"43"16,0-22-16,-21 0 0,21 0 16,0 0-1,0 0 1,21-21 0,0 0-1,0-21-15,-21 0 16,0 0-1,0 0-15,0 0 16,0-1-16,0 1 0,0 0 16,0 0-16,0 0 15,21 0 1,0 21-16,1 0 16,-1 0-16,0 0 15,0 0-15,0 0 0,-21 21 16,21-21-16,-21 21 15,0 0-15,22-21 0,-22 21 0,0 0 16,0 1-16,0-1 16,0 0-16,0 0 15,-22-21-15,22 21 0,-21-21 16,21-21 31,0 0-47,0 0 0,0 0 15,21-1-15,1-20 16,-1 21-16,0 0 16,0 0-16,0-1 0,0 1 0,1 21 15,-1 0-15,0 0 0,0 0 16,0 0-16,-21 21 0,21 1 16,-21-1-16,0 0 0,0 0 15,0 0-15,0 0 0,0 1 16,0-1-16,0 0 0,0 0 0,-21-21 15,21 21-15,0 0 16,-21-21-16,21 22 0,-21-22 16,0 0-1,0-22 1</inkml:trace>
  <inkml:trace contextRef="#ctx0" brushRef="#br1" timeOffset="44367.48">2688 804 0,'0'0'0,"0"-21"62,0 0-30,-21 21-17,0 0 1,0 21-16,-22-21 0,22 21 16,-21 1-16,-1 20 0,22-21 0,-21 0 15,0 0-15,20 22 0,1-22 16,21 0-16,0 0 0,0 0 15,0 1-15,0-1 0,21 0 0,1 0 16,-1-21-16,0 21 0,21-21 16,-21 0-16,22 21 0,-22-21 0,0 0 15,0 22-15,22-22 0,-43 21 16,0 0-16,0 0 16,-22 0-16,1 0 15,0-21-15,-21 22 0,-1-22 16,1 21-16,21-21 0,-21 0 15,-1 21-15,1-21 0,21 0 0,-22 0 16,22 0-16,0 0 0,0 0 16,0 0-16,21-21 0,0 0 15,0-1-15,21 1 16,0 21-16,0-21 0,0 0 0,1 0 16,20 0-16</inkml:trace>
  <inkml:trace contextRef="#ctx0" brushRef="#br1" timeOffset="44660.08">2836 826 0,'0'0'0,"0"21"31,0 0-31,0 0 0,0 0 0,0 22 16,0-22-16,0 21 0,0 0 15,0-20-15,-21 20 0,21 0 0,-21 1 16,21-1-16,-21-21 0,21 21 16,0-20-16,0 20 0,0-21 15,-21 0-15,21 0 0,0 1 16,0-1 0,0-42 15,0-1-31,21 1 15,0 21-15</inkml:trace>
  <inkml:trace contextRef="#ctx0" brushRef="#br1" timeOffset="44839.98">2879 1312 0,'21'0'93</inkml:trace>
  <inkml:trace contextRef="#ctx0" brushRef="#br1" timeOffset="45296.98">3111 1249 0,'0'21'31,"-21"-21"-31,21 21 16,0 0-16,0 1 16,-21-1-16,21 0 15,-21 0-15,21 0 16,0 0-16,0-42 62,0 0-46,0 0-16,0 0 16,21 0-16,0-1 0,-21 1 15,21 0-15,1 0 0,-22 0 16,21 21-16,0 0 0,0 0 15,0 21 1,-21 0-16,0 0 0,0 0 16,0 1-16,0-1 15,0 0-15,0 0 0,0 0 16,-21-21-16,21 21 0,-21-21 0,21 22 16,0-1-1,0-42 16</inkml:trace>
  <inkml:trace contextRef="#ctx0" brushRef="#br1" timeOffset="45641.79">3387 1270 0,'-22'21'16,"1"0"-16,0 1 15,21-1-15,-21-21 0,0 21 16,21 0-16,0 0 0,0 0 16,0 1-16,0-1 15,0 0-15,21-21 32,0 0-32,0 0 15,0 0-15,1 0 0,-22-21 0,21 21 16,0-21-16,-21-1 0,21 1 15,-21 0-15,0 0 0,0 0 16,0 0-16,0-1 0,0 1 16,0 0-16,-21 21 15,0 0 1,0 0-16,21 21 16,-22 0-16,1-21 15,21 22-15,-21-22 0</inkml:trace>
  <inkml:trace contextRef="#ctx0" brushRef="#br1" timeOffset="-188945.49">2476 6900 0,'-21'0'125,"0"0"-79</inkml:trace>
  <inkml:trace contextRef="#ctx0" brushRef="#br1" timeOffset="-188296.84">2455 6900 0,'0'-21'109,"0"0"-109,0 0 16,21 21 0,-21-21-16,0 0 15,0-1-15,22 22 16,-22-21-16,0 0 0,21 21 15,-21-21 1,0 42 31,-21 0-47,-1 0 16,1-21-16,0 22 0,-21-1 0,21 21 15,-1-21-15,-20 0 0,21 22 16,-21-22-16,-1 21 0,1 1 0,0-1 15,-1 0-15,1 1 0,0-1 16,-1 0-16,1 1 0,0-1 0,20-21 16,-20 21-16,0 1 0,21-22 15,-22 21-15,22-21 0,-21 22 0,21-22 16,-1 0-16,1 0 0,0-21 16,0 21-16,0 1 0,0-22 15,-1 0-15,44-22 47,20 1-47,-21 21 0,0-21 16,0 0-16,22 0 0,-1-22 0</inkml:trace>
  <inkml:trace contextRef="#ctx0" brushRef="#br1" timeOffset="-187873.46">2709 6900 0,'0'0'0,"0"-21"0,21 21 0,-21-21 16,0 0 0,0 0-16,-21 21 46,0 0-30,21 21-16,-21 0 0,0 0 0,0 0 16,-1 1-16,1 20 0,-21-21 0,21 21 15,-22 1-15,1-1 0,21 0 16,-43 1-16,22 20 0,0-20 16,-1 20-16,1-21 0,0 1 0,21-1 15,-22 0-15,22 1 0,0-22 16,0 0-16,0 0 0,-1 0 0,1 1 15,21-1-15,-21 0 0,21 0 16,-21-21 0,21-21 31,21 0-32</inkml:trace>
  <inkml:trace contextRef="#ctx0" brushRef="#br1" timeOffset="-187325.23">2984 7133 0,'0'0'0,"0"-21"16,0 0-16,0 42 47,0 0-47,-21 0 15,21 1-15,-21 20 0,0 0 16,21 1-16,-21 20 0,0-21 0,-1 1 15,1 20-15,21-20 0,-21-1 16,0 0-16,0-21 0,21 22 0,0-22 16,0 0-16,0 0 0,0 0 0,0 1 15,21-22 1,0 0 0,0 0-16,0-22 15,1 22-15,-1-21 0,0 21 0,0-21 16,0 0-16,-21 0 15,21 0-15,-21-1 0,0 1 16</inkml:trace>
  <inkml:trace contextRef="#ctx0" brushRef="#br1" timeOffset="-187124.26">2730 7557 0,'-21'-22'16,"42"22"-1,1 0-15,-1-21 16,0 21-16,0 0 0,0-21 16,0 21-16,1-21 0,-1 0 0,0 21 15,0-21-15,0 21 0,0-22 0,1 22 16,-1 0-16,0 0 0,-21-21 16,21 21-16,0 0 0,0 0 0</inkml:trace>
  <inkml:trace contextRef="#ctx0" brushRef="#br1" timeOffset="-186825.41">3641 7535 0,'0'0'0,"21"0"0,0 0 15,-21-21 1,21 0-16,-21 0 15,0 0-15,0 0 16,0-1-16,0 1 0,0 0 0,0 0 16,-21 0-16,0 0 0,0-1 15,21 1-15,-22 21 0,1 0 0,0 0 16,0 0-16,0 0 16,0 0-16,-1 0 0,1 21 0,0 1 15,0-1-15,-21 0 0,20 21 0,1-21 16,-21 22-16,21-22 0,0 21 15,-1 1-15,1-22 0,21 21 0</inkml:trace>
  <inkml:trace contextRef="#ctx0" brushRef="#br1" timeOffset="-186457.63">3196 7789 0,'0'0'0,"21"0"0,0 0 15,1 0-15,-1 0 0,21 0 0,-21-21 16,0 21-16,22-21 0,-1 21 16,-21-21-16,22 0 0,-22 0 0,21-1 15,-21 1-15,22-21 0,-22 21 16,0-22-16,0 22 0,0-21 15,0 0-15,1-1 0,-22 1 0,21 0 16,-21-1-16,0 1 0,0 0 16,0-1-16,0 1 0,0 21 0,0 0 15,0-1-15,0 1 0,0 0 0,-21 21 32,-1 21-17,22 0-15,-21 1 0,21-1 16,0 21-16,0 0 0,0 1 15,0 20-15,-21-20 0,21-1 0,0 21 0,0-20 16,0-1-16,0 0 0,0-20 16,0 20-16,0-21 0,0 21 15,0-20-15,0-1 0,21-21 0,-21 21 16,0 0-16,21-21 0,1 0 16,-1 0-16,0 0 0,0 0 15,0 0-15,0-21 0,1 0 16,-1 0-16,0-1 0,0 1 0,0 0 15,0-21-15,1 21 0</inkml:trace>
  <inkml:trace contextRef="#ctx0" brushRef="#br1" timeOffset="-185745.03">4339 6795 0,'0'0'15,"0"-22"17,21 22-32,0-21 0,22 21 15,-22 0-15,21-21 0,-21 21 16,22-21-16,-1 21 0,0 0 0,-20-21 15,20 21-15,-21 0 0,0 0 16,22-21-16,-22 21 16,0 0-16,-42 0 31,0 0-31,-1 0 0,1 0 16,-21 0-16,21 0 0,0 0 0,-22 0 15,22 0-15,0 0 0,0 0 16,0 0-16,-1 0 0,1 0 0,0 0 15,0 0-15,0 0 16,0 0-16,21 21 0,-22 0 16,1-21-16,21 21 0,-21-21 0,21 21 15,0 0-15,-21 1 16,21-1-16,-21 0 0,21 0 16,0 0-16,-21-21 0,21 43 15,0-22-15,0 0 0,0 0 0,-22 0 16,22 0-16,0 22 0,-21-22 0,21 21 15,0 1-15,0-1 0,0-21 16,0 21-16,-21 22 0,21-22 0,0 1 16,-21-1-16,21 0 0,0 1 15,0-1-15,-21 0 0,21-21 0,0 22 16,0-1-16,0 0 0,0-20 16,0 20-16,0 0 0,0-21 0,0 22 15,0-22-15,0 21 0,0-21 16,21 1-16,0-1 0,0 0 0,-21 0 15,21-21-15,1 21 0,-1-21 16,0 0-16,0 0 0,21 0 0,-20 0 16,-1 0-16,0-21 0,21 21 0,-21-21 15,1 0-15,20 0 0,-21-1 0,0 1 16,0-21-16,1 21 0,-1-22 16,0 22-16,0-21 0,-21 21 0,0-22 15</inkml:trace>
  <inkml:trace contextRef="#ctx0" brushRef="#br1" timeOffset="-185212.01">3619 7281 0,'-21'0'31,"0"0"-15,0 0-16,0 0 0,0 22 15,-1-22-15,1 21 0,0 0 16,0 0-16,0-21 0,0 21 16,-1 22-16,1-22 0,0 0 0,0 21 15,21-21-15,-21 1 0,21 20 16,-21-21-16,21 0 0,0 22 0,0-22 16,0 0-16,0 0 15,21 0-15,0-21 0,0 0 16,0 0-16,0 0 0,22 0 0,-22 0 15,21 0-15</inkml:trace>
  <inkml:trace contextRef="#ctx0" brushRef="#br1" timeOffset="-184532.4">4762 7091 0,'0'0'0,"0"-21"0,22-22 16,-22 22-16,0 0 15,0 0-15,0 0 16,-22 42 15,1 0-31,21 0 0,-21 0 16,0 22-16,0-22 0,0 42 15,-1-20-15,22-1 0,-21 22 0,0-22 16,0 0-16,21 22 0,-21-22 16,21 0-16,-21-20 0,21 20 0,0-21 15,0 21-15,0-20 0,0-1 16,0 0-16,21-21 15,0 0-15,0 0 0,0 0 16,0 0-16,1-21 16,-1 0-16,-21-1 15,21 1-15,-21 0 0,21 21 0</inkml:trace>
  <inkml:trace contextRef="#ctx0" brushRef="#br1" timeOffset="-184276.55">4551 7387 0,'21'0'31,"0"0"-31,0 0 16,0 0-16,1-21 15,-1 21-15,0 0 0,0 0 0,0-21 16,0 21-16,1 0 0,-1 0 16,0 0-16,0 0 15</inkml:trace>
  <inkml:trace contextRef="#ctx0" brushRef="#br1" timeOffset="-183176.17">5038 7493 0,'0'0'15,"21"0"1,0 0-16,0 0 0,-21-21 16,21 0-16,0 0 0,1-1 15,-22 1-15,0 0 16,21 0-16,-21 0 15,0 0-15,-21 21 32,-1 0-32,1 0 15,0 21-15,21 0 0,0 0 16,0 0-16,-21 0 0,21 1 0,0-1 16,-21 21-16,21-21 0,0 22 0,0-22 15,0 0-15,0 0 0,0 0 16,0 0-16,0 1 0,21-1 0,0-21 15,0 21-15,0-21 16,1 0-16,-1 0 0,0-21 16,0 21-16,0-21 0,0-1 15,1 1-15,-1 21 0,0-21 16,0 0-16,-21-21 0,21 20 0,0 1 16,1 0-16,-1 0 0,0-21 15,0 20-15,21 1 0,-20 21 16,-1-21-16,0 0 0,0 21 0,0 0 15,0 0-15,1 0 0,-1 0 16,0 0-16,-21 21 0,0 0 16,0 0-16,0 1 0,0-1 15,0 0-15,0 0 0,0 21 16,0-20-16,-21-1 0,0 0 0,21 0 16,-22 0-16,1-21 0,21 21 15,-21 1-15,21-44 31,0 1-15,0 0-16,21 0 0,-21 0 16,21 0-16,1-1 0,-1 1 0,0 0 15,-21-21-15,21 21 0,0-1 16,0 1-16,-21 0 0,0 42 47,0 0-47,0 1 0,0-1 15,0 0-15,0 0 0,0 0 16,0 0-16,0 1 0,0-1 16,0 0-16,0 0 0,0 0 0,0 0 15,0 1-15,22-22 16,-1 0-16,0 0 0,0 0 16,21 0-16,-20 0 0,-1-22 0,0 1 15,21 21-15,-21-21 0,1 0 0,-1 0 16,0 0-16,21-1 0,-21-20 15,1 21-15,-1-21 0,0 20 0,0-20 16,-21 0-16,21-1 0,-21 1 16,21 0-16,-21-1 0,0 1 0,0 21 15,0-21-15,0-1 0,0 22 0,0 0 16,0 0-16,0 0 0,0-1 16,0 44 15,-21-1-16,21 0-15,-21 0 0,21 21 0,0-20 16,0 20-16,0 0 0,0 1 0,-21 20 16,21-21-16,0 1 0,-21-1 15,21 0-15,0-20 0,0 20 0,0-21 16,0 21-16,0-20 0,0-1 16,0 0-16,21 0 0,0-21 15,-21 21-15,21-21 0,0 0 16,1 0-1,-1 0-15,0 0 0,0-21 16,0 0-16,0 21 0,-21-21 0,22 0 16,-1-1-16,-21 1 0</inkml:trace>
  <inkml:trace contextRef="#ctx0" brushRef="#br1" timeOffset="-182949.31">6138 7239 0,'21'0'47,"1"0"-47,-1-21 16,0 0-16,0 21 0,0 0 15,0-21-15,22 21 0,-22 0 0,0-22 16,0 22-16,22-21 0,-22 21 0,0 0 15,0-21-15,21 21 0,-20 0 16</inkml:trace>
  <inkml:trace contextRef="#ctx0" brushRef="#br1" timeOffset="-182641.18">7027 6964 0,'0'0'0,"-21"0"16,0 0-16,0 0 16,0 0-16,-1 21 15,1 0-15,21 0 16,0 22-16,-21-22 0,21 0 16,0 21-16,-21-20 0,21 20 0,0 0 15,0-21-15,0 22 0,0-22 16,0 21-16,0-21 0,0 1 0,0-1 15,0 0-15,0 0 0,0 0 16,21 0-16,0-21 0,0 0 0,-21 22 16,22-22-16,-1 0 0,0 0 15,0 0-15,0 0 0,0-22 0,1 1 16,-1 0-16,0 21 0,0-42 0</inkml:trace>
  <inkml:trace contextRef="#ctx0" brushRef="#br1" timeOffset="-182313.37">7345 6900 0,'0'0'0,"21"0"16,0 0-16,0 0 16,0 0-16,1 0 15,-1 22-15,0-1 0,0-21 0,0 21 16,0 0-16,1 0 0,-1 22 0,0-22 15,0 0-15,-21 21 0,0-21 16,0 22-16,0-22 0,0 21 0,0 1 16,0-22-16,0 21 0,-21-21 0,0 22 15,0-22-15,-1 0 0,1 0 16,21 21-16,-21-20 0,0-22 16,0 21-16,21 0 0,0 0 0,-21-21 15,21 21-15,-22-21 0,22-21 31,0 0-15,22 0-16,-1 0 0</inkml:trace>
  <inkml:trace contextRef="#ctx0" brushRef="#br1" timeOffset="-181977.56">8213 7154 0,'0'0'0,"-22"22"16,44-22 15,-1 0-31,0 0 15,0 0-15,0 0 16,0 0-16,1 0 16,-1 0-1,0 0 17,-42 21-1</inkml:trace>
  <inkml:trace contextRef="#ctx0" brushRef="#br1" timeOffset="-181780.67">8149 7366 0,'0'0'16,"0"21"-16,0 0 0,0 1 31,21-22-15,0 0-1,1 0-15,-1 0 0,0 0 16,0 0-16,0 0 0,0-22 16,1 22-16,-1-21 0,-21 0 15,21 21-15,-21-21 0</inkml:trace>
  <inkml:trace contextRef="#ctx0" brushRef="#br1" timeOffset="-181309.6">8848 6541 0,'0'0'15,"21"-43"-15,0 43 0,-21-21 16,0 0-16,0 42 31,0 0-31,0 0 16,-21 1-16,21-1 16,0 0-16,0 0 0,0 0 15,0 0-15,-21-21 0,21 22 0</inkml:trace>
  <inkml:trace contextRef="#ctx0" brushRef="#br1" timeOffset="-180604.87">9292 6752 0,'21'0'31,"0"0"-31,22-21 16,-22 21-16,0 0 0,21 0 15,1-21-15,-1 21 0,0-21 0,22 21 16,-22 0-16,1 0 0,-1-21 16,0 21-16,1 0 0,-22 0 0,21 0 15,-21 0-15,0 0 0,1 0 16,-44 0 15,1 0-31,0 0 0,0 0 16</inkml:trace>
  <inkml:trace contextRef="#ctx0" brushRef="#br1" timeOffset="-180185.12">9715 6710 0,'-21'0'16,"21"21"-16,-21-21 0,21 21 15,0 0-15,-21-21 16,21 22-16,0-1 0,0 0 15,0 0-15,0 0 16,0 0-16,0 1 0,0-1 0,0 0 16,0 0-16,0 21 0,21-20 15,-21-1-15,0 0 16,0 0-16,0 21 0,0-20 0,0-1 0,0 21 16,0-21-16,0 0 0,0 22 0,0-22 15,0 0-15,0 0 16,0 0-16,0 1 0,0-1 15,-21-21-15,0 0 16,0 0-16,-1 0 16,1 0-16,0 0 0,-21 0 0,21 0 15,-1 0-15,1-21 0,0-1 0,0 22 16,0 0-16,0-21 16,-1 21-16,1 0 0,21-21 31,21 21 0,1 0-31,-1 0 0,0-21 16</inkml:trace>
  <inkml:trace contextRef="#ctx0" brushRef="#br1" timeOffset="-179576.71">10287 7154 0,'0'-42'16,"0"21"-16,0 0 0,0 0 16,0-1-16,-21 22 15,0-21 1,-1 21-1,1 0-15,0 0 0,21 21 16,-21 1-16,0-1 16,0 0-16,21 0 0,-22 0 0,22 0 15,-21 22-15,0-22 0,21 21 0,0-21 16,0 1-16,0-1 16,0 0-16,0 0 0,0 0 0,0 0 15,0 1-15,0-1 16,21-21-16,0 0 0,1 0 15,-1 0-15,0-21 0,0-1 16,0 22-16,0-21 0,-21 0 0,22 0 16,-22 0-16,21 0 0,-21-1 15,0 1-15,0 0 0,0 0 0,0 0 16,0 0-16,0-1 0,21 1 0,-21 0 16,0 0-16,0 0 15,0 42 16,0 0-31,0 0 16,21 0-16,-21 1 0,0-1 0,0 0 16,0 0-16,0 0 0,21 0 0,-21 1 15,0-1-15,0 0 0,21 0 16,1 0-16,-1-21 16,0 0-1,0 0-15,0 0 16,-21-21-1,21 0 1</inkml:trace>
  <inkml:trace contextRef="#ctx0" brushRef="#br1" timeOffset="-179264.89">10604 7006 0,'0'0'0,"0"-21"16,0 42 31,22-21-47,-22 21 15,0 1-15,0-1 0,21 0 0,-21 0 16,21 0-16,-21 0 0,0 1 0,0-1 16,0 0-16,0 0 15,0 0-15,0 0 0,0 1 0,0-1 16,0 0-16,0 0 0,0 0 15,21-21 17,0-21-17,-21 0 1,0 0-16,21 0 0</inkml:trace>
  <inkml:trace contextRef="#ctx0" brushRef="#br1" timeOffset="-178960.04">11070 6964 0,'0'0'0,"-21"0"32,0 0-17,0 21-15,-1-21 0,22 21 0,-21-21 16,0 21-16,0 1 0,21-1 0,-21 0 15,0 0-15,-1 0 16,1 22-16,0-22 0,0 0 0,0 0 16,21 0-16,-21 0 0,-1 1 0,1-1 0,21 0 15,0 0 1,-21-21-16,0 0 16,21-21 15,21 0-31,0 0 15</inkml:trace>
  <inkml:trace contextRef="#ctx0" brushRef="#br1" timeOffset="-178324.55">11705 7176 0,'0'0'15,"0"-22"-15,21 22 0,0 0 0,-21-21 0,22 0 16,-1 0-16,-21 0 16,0 0-16,0-1 0,0 1 15,0 0-15,0 0 0,0 0 16,0 0-16,0-1 15,-21 22-15,-1 0 0,1-21 0,0 21 16,0 0-16,-21 0 0,20 0 0,1 0 16,-21 21-16,21 1 0,-22-1 15,22 0-15,0 0 0,-21 21 0,21-20 16,-1 20-16,1-21 0,-21 21 0,21-20 16,21 20-16,-21-21 0,21 21 15,0-20-15,0-1 0,0 0 0,0 0 16,0 0-16,21-21 0,0 0 0,0 21 15,0-21-15,0 0 0,1 0 16,-1 0-16,0 0 0,0-21 16,21 0-16,-20 0 0,-1 0 0,0 0 15,0-1-15,0 1 0,0-21 0,1 21 16,-22-22-16,21 22 0,-21-21 16,21 21-16,-21-22 0,0 22 0,0 0 15,0 0-15,0 0 0,21 21 0,-21 21 31,0 0-31,0 0 16,0 22-16,0-22 0,0 0 0,0 21 16,0 1-16,0-22 0,0 21 15,0-21-15,0 0 0,0 1 0,21-1 16,-21 0-16,21 0 0,1 0 16,-1-21-16,0 0 0,21 0 15,-21 0-15,1 0 0,-1 0 0,21 0 16,-21 0-16,0-21 0,1 0 0,20 0 15,-21 21-15,0-21 0,0-22 16</inkml:trace>
  <inkml:trace contextRef="#ctx0" brushRef="#br1" timeOffset="-177916.57">12107 6541 0,'0'0'0,"0"21"16,-21-21-16,21 21 0,-21-21 15,0-21 48,21 0-48,0-1-15,21 44 47,-21 20-47,0-21 16,0 0-16,0 0 0,0 22 15,0-22-15,-21 21 0,0-21 0,-1 1 16,1-1-16,0 0 0,0 0 0,0 0 16,0-21-16</inkml:trace>
  <inkml:trace contextRef="#ctx0" brushRef="#br1" timeOffset="-177053.85">12382 6308 0,'22'0'47,"-1"-21"-47,0 21 0,0 0 15,0 0-15,0 0 16,1 0-16,-1 0 16,0 0-16,0 0 0,0 0 15,0 0-15,1 0 16,-1 0 0,0 0-1,-21 21 1,0 0-16,0 0 15,0 0-15,0 0 0,0 1 0,0-1 16,0 21-16,-21-21 0,21 22 16,-21-22-16,21 21 0,0-21 0,0 22 15,-22-1-15,1 0 0,21-21 0,-21 22 16,21-1-16,-21 0 0,0-20 16,0 20-16,-1 0 0,22 1 15,-21-1-15,0-21 0,0 21 0,21 1 16,0-1-16,-21-21 0,21 22 15,-21-1-15,21 0 0,-22-21 0,22 22 16,0-22-16,0 21 0,0-21 0,0 22 16,0-22-16,0 0 0,-21 0 15,21 0-15,-21 1 0,21-1 0,0 0 16,-21 0-16,0-21 0,0 21 0,-1 0 16,1-21-16,0 0 0,0 22 15,0-22-15,0 21 0,-1-21 16,1 0-16,0 0 0,0 0 0,0 0 15,0 0-15,-1 0 0,1 0 16,0 0-16,0 0 0,0 0 16,0 0-16,-1 0 15,1 0-15,0 0 16</inkml:trace>
  <inkml:trace contextRef="#ctx0" brushRef="#br1" timeOffset="-176888.44">12044 7832 0,'0'21'0,"-21"-21"16,-1 0-16,1 0 16</inkml:trace>
  <inkml:trace contextRef="#ctx0" brushRef="#br1" timeOffset="-154628.89">17060 699 0,'21'-22'0,"-21"1"47,22 21-47</inkml:trace>
  <inkml:trace contextRef="#ctx0" brushRef="#br1" timeOffset="-153576.95">17145 656 0,'0'-21'31,"0"0"-15,21 21-1,-21-21-15,0 0 16,0-1-16,0 1 16,21 0-1,-21 0-15,0 0 0,0 0 16,0-1-16,21 22 0,-21-21 16,22 21-16,-22-21 0,0 0 31,-22 21 234,22 21-265,-21-21 16,21 21-16,0 0 16,0 1-16,-21-1 15,21 0-15,-21 0 16,21 0-16,0 0 0,0 1 16,0-1-16,-21-21 0,21 21 15,0 0-15,-21 0 0,21 0 0,0 1 16,0-1-16,0 0 0,0 21 15,-22-21-15,22 1 0,0-1 0,0 0 16,0 21-16,0-21 0,-21 1 16,21-1-16,0 0 0,0 0 15,0 0-15,0 0 0,0 1 0,0-1 16,0 0-16,0 0 16,0 0-16,0 0 0,0 1 15,21-22 1,1 0-16,-1 0 15,0 0 1,0 0-16,0 0 0,0 0 16,1 0-16,-1 0 15,0 0-15,-21-22 0,21 1 16,0 21-16,-21-21 16,21 21-16,-21-21 15,0 0 1,0 0-16,0-1 15,0 1-15</inkml:trace>
  <inkml:trace contextRef="#ctx0" brushRef="#br1" timeOffset="-153121.21">16933 804 0,'21'0'47,"1"0"-47,-1 0 0,0 0 0,0 0 16,0-21-16,0 21 0,22 0 16,-22 0-16,0 0 0,21 0 0,-20-21 15,20 21-15,-21 0 0,0 0 16,0 0-16,1 0 0,-1 0 15,0 0-15,0 0 32,-42 0 15</inkml:trace>
  <inkml:trace contextRef="#ctx0" brushRef="#br1" timeOffset="-151645.17">17970 1016 0,'0'-21'31,"22"21"-31,-22-21 0,0 0 15,0-1 1,-22 1 0,1 21-16,0 0 15,0 0-15,0 0 16,0 0 0,-1 0-16,1 0 0,0 21 15,0 1-15,0-22 16,21 21-16,-21-21 0,21 21 15,-22 0-15,22 0 0,-21 0 16,21 1-16,-21-1 0,21 0 16,0 0-16,0 0 15,0 0-15,0 1 16,0-1-16,0 0 16,21 0 15,0-21-31,1 0 15,-1 0-15,0 0 0,0 0 16,0 0 0,0 0-16,1 0 15,-22-21 1,21 21-16,-21-21 0,21 0 16,0-1-16,-21 1 15,0 0-15,21 0 16,-21 0-16,21 0 0,-21-1 15,0 1-15,0 0 0,22 0 0,-22 0 16,21-22-16,0 22 0,-21 0 16,0-21-16,0 21 0,21-1 0,-21 1 15,21-21-15,-21 21 0,0 0 16,0-1-16,0 1 0,0 0 0,0 0 16,0 0-16,0 0 15,0-1-15,0 1 16,0 0-1,0 0-15,0 0 16,0 0 0,-21 21 46,21 21-46,-21-21-16,21 21 15,0 0 1,-21 0 0,21 0-16,0 1 0,-21-1 15,21 0-15,0 0 16,0 0-16,0 0 0,0 1 16,0-1-16,0 0 0,0 0 15,0 0-15,0 0 0,-22 1 0,22-1 16,0 0-16,0 0 0,0 0 15,0 0-15,0 1 0,0-1 16,0 0-16,0 0 16,0 0-16,0 0 0,0 1 15,0-1-15,0 0 16,0 0-16,22 0 31,-1-21-15,0 21-16,0-21 31,0 0-31,0 0 0,1 0 16,-1 0-1,0 0-15,0 0 16,0-21-16,0 21 16,-21-21-16,22 21 0,-1 0 31,-21-21-31,21 21 15,-21-21 32,0 0 94</inkml:trace>
  <inkml:trace contextRef="#ctx0" brushRef="#br1" timeOffset="-150673.18">17611 1566 0,'0'-21'0,"0"0"47,0 42 15,0 0-46,0 1-16,-22-22 0,22 21 15,0 21-15,-21-21 0,21 0 16,0 1-16,0-1 0,0 21 0,-21-21 16,21 0-16,-21 22 0,21-22 15,0 0-15,0 0 0,-21 22 16,0-22-16,21 0 0,-22 0 0,22 0 15,0 0-15,-21 1 0,0-1 16,0 0-16,21 0 0,0 0 16,0 0-16,0 1 15,-21-22-15,21 21 16,0 0-16</inkml:trace>
  <inkml:trace contextRef="#ctx0" brushRef="#br1" timeOffset="-149682.64">17399 2286 0,'-21'0'16,"21"21"-16,-21-21 16,21 21 15,0 1 31,21-22-15,0 0-47,0 0 16,0 0-16,0 0 16,1 0-16,-1 0 0,0 0 15,0 0-15,0 0 16,0 0-16,1 0 0,-1 0 15,0 0-15,0 0 0,0 0 16,0 0-16,1 0 0,-1 0 16,0 0-16,0 0 0,0 0 15,0 0-15,1 0 0,-1 0 16,0 0-16,0 21 0,0-21 16,0 0-16,1 0 0,-1 0 15,0 0-15,0 0 0,0 0 0,22 0 16,-22 0-16,0 0 0,0 0 0,0 0 15,22 0-15,-22 0 0,0 0 16,0 0-16,0 0 0,0 0 0,1 0 16,-1 0-16,0 0 0,0 0 15,0 0-15,0 0 0,-21-21 0,22 21 16,-1 0-16,0 0 16,0 0-16,0 0 15,0 0-15,1 0 47,-1 0-47,0 0 31,-42 0 47,21-22-62,-21 22-16</inkml:trace>
  <inkml:trace contextRef="#ctx0" brushRef="#br1" timeOffset="-148893.43">18478 2117 0,'-21'0'31,"21"21"16,21-21-32,1 0-15,-22 21 0,21-21 16,0 0-16,-21 21 0,21 0 16,0-21-1,0 0-15,1 22 0,-1-22 16,0 0-16,0 0 15,0 21-15,0-21 16,1 0-16,-1 0 16,0 0-16,-21 21 0,21-21 15,0 0 1,0 0 0,-21 21 62,-21-21-63,21 21 1,-21-21-16,0 0 0,21 21 0,-21-21 16,0 0-16,-1 22 0,1-1 15,0 0-15,0-21 0,0 21 16,0-21-16,-1 21 0,1 0 0,0-21 15,0 22-15,0-1 0,0-21 16,-1 21-16,1-21 0,0 21 16,21 0-16,-21-21 15,0 21-15,21 1 0,-21-22 16,21 21-16,-22 0 16,22 0 15,-21-21-31,21-21 62</inkml:trace>
  <inkml:trace contextRef="#ctx0" brushRef="#br1" timeOffset="-147328.77">20045 2138 0,'0'-21'47,"21"21"-47,0-21 16,-21-1-16,0 1 16,21 21-16,-21-21 0,21 0 15,-21 0-15,0 0 0,0-1 16,22 1-16,-22 0 15,0 0-15,21 21 0,-21-21 16,0 42 47,0 0-48,0 0-15,0 0 16,0 1-16,0-1 0,0 0 15,0 0-15,0 0 0,0 0 0,0 1 16,0-1-16,0 0 0,0 0 16,-21 0-16,21 0 0,0 1 15,0-1-15,0 0 0,-22-21 0,22 21 16,0 0-16,0 0 0,0 1 16,0-1-16,0 0 0,0 0 15,0 0-15,-21-21 0,21 21 16,0 1-16,0-1 15,0 0-15,-21 0 16,0-21 0,21 21-16,-21-21 15,0 0 1,-1 0-16,1 0 16,0 0-16,0 0 15,0 0-15,0 0 16,-1 0-1,1 0 1,42 0 47,1 0-63,-1 0 0,0 0 15,0 0-15,0 0 0,0-21 16,1 21-16,20 0 0,-21 0 0,0 0 15,22 0-15,-22 0 0,0 0 16,21 0-16,-21 0 0,1 0 0,20 0 16,-21 0-16,0 0 0,0 0 15,1 0-15,-1 0 0,0 0 0,0 0 16,0 0-16</inkml:trace>
  <inkml:trace contextRef="#ctx0" brushRef="#br1" timeOffset="-146340.83">17166 2265 0,'21'0'0,"0"0"31,1 0-31,-1 21 47,-21 0-31,0 0-16,0 1 15,0-1-15,0 0 16,0 0-16,0 0 0,0 0 0,0 22 16,21-22-16,-21 21 0,0-21 15,0 22-15,0-1 0,0-21 0,0 22 16,0-22-16,0 21 0,0 0 16,0-20-16,-21 20 0,0 0 0,-1-21 15,22 22-15,-21-1 0,21-21 16,-21 22-16,0-1 0,21 0 0,0-21 15,0 22-15,-21-22 0,0 21 0,21-21 16,-22 22-16,22-22 0,0 21 16,0-21-16,-21 1 0,21-1 15,-21 21-15,21-21 0,0 0 16,-21-21-16,21 22 0,0-1 0,0 0 16,0 0-16,0 0 0,0 0 15,0 1 1,21-22 15,0 0-31,0 0 16,1 0-16,-1 0 15,0 0-15,0 0 16,0 0 0,0 0 15</inkml:trace>
  <inkml:trace contextRef="#ctx0" brushRef="#br1" timeOffset="-145393.5">17208 3725 0,'0'0'0,"22"0"47,-22 22-47,21-22 0,0 0 16,0 0-16,0 0 0,0 0 16,22 0-16,-1 0 0,0 0 0,1 0 15,-1 0-15,22 0 0,-22 0 0,21 0 16,-20 0-16,20 0 0,1 0 15,-22 0-15,22 0 0,-1 0 0,-21 0 16,22 0-16,-22 0 0,1 0 16,-1 0-16,0 0 0,1 0 15,-22 0-15,21 0 0,-21-22 0,0 22 16,1 0-16,-1 0 0,21 0 16,-21 0-16,0 0 0,1 0 15,-1 0-15,0 0 16,-21-21 15,0 0 16,-21 0-31,0 0-16,-1 21 15,22-21-15,-21 21 0,0-22 0,0 22 16,0-21-16,21 0 15,-21 21-15,-1 0 0,22-21 16,-21 21-16,0 0 0,0 0 16,42 21 62,0 0-78,0-21 0,1 0 0,-1 21 15,0-21-15,0 0 16,0 0-16,0 22 0,1-22 16,-1 0-16,0 0 0,0 0 0,0 0 15,0 0-15,1 0 16,-1 0-16,-21 21 31,0 0-15,0 0-1,-21-21 1,-1 21-16,1 0 0,0-21 16,0 22-16,0-1 0,0 0 0,-1-21 15,1 21-15,0 0 16,0 0-16,0-21 0,0 22 0,-1-1 16,1 0-16,0-21 0,0 21 0,0 0 15,21 0-15,-21-21 16,-1 22-16,1-22 0,21 21 15,0-42 32,0-1-31,0 1-16</inkml:trace>
  <inkml:trace contextRef="#ctx0" brushRef="#br1" timeOffset="-143777.16">19939 3344 0,'21'0'62,"0"0"-62,0 0 0,22-21 16,-22 21-16,21 0 0,1 0 0,-1 0 15,21 0-15,-20 0 0,-1-21 16,22 21-16,-22 0 0,0 0 0,1 0 16,-1 0-16,0 0 0,1 0 0,-22 0 15,0 0-15,0 0 0,-42 0 47,0 0-31,0 0-16,-1 0 31,1 0-15,0 0 93,0 0-78,0 0 16,0 0 47,-1 0-79,1 0 48,0 0-47,0 0-16,21 21 0,-21-21 15,0 21 1,21 1-1,-22-1-15,22 0 0,0 0 16,0 0-16,0 0 16,0 1-16,0-1 0,0 0 0,0 0 15,0 0-15,0 0 16,0 1-16,0-1 0,0 0 0,0 0 16,0 0-16,0 0 0,0 1 0,0-1 15,0 0-15,-21 0 16,21 0-16,-21 0 0,21 1 15,-21-1-15,0-21 0,0 21 0,-1-21 16,1 21-16,0-21 16,0 0-16,0 0 0,0 0 0,-1 0 15,1 0-15,0 0 16,0 0-16,-21 0 0,20 0 0,22-21 16,-21 21-16,0-21 0,0 21 0,0-21 0,21-1 31,-21 1-31,21 0 15,21 0 17,0 21-32,0 0 15,0 0-15,0 0 0,1-21 16</inkml:trace>
  <inkml:trace contextRef="#ctx0" brushRef="#br1" timeOffset="-143225.39">21103 3641 0,'0'0'0,"0"-43"16,0 22-16,0 0 15,-21 21-15,0 0 0,0 0 16,-1 0-16,1-21 0,0 21 0,0 0 15,0 0-15,0 0 0,-1 0 0,1 21 16,0 0-16,0-21 16,0 21-16,0 1 0,-1-1 0,1 0 15,21 0-15,0 0 0,0 0 0,0 1 16,0-1-16,0 0 16,0 0-16,0 0 0,0 0 15,21-21-15,1 0 16,-1 0-16,0 0 0,0 0 15,0 0-15,0 0 0,1-21 0,-1 0 16,0 21-16,0-21 0,0 0 16,-21 0-16,21-1 0,-21 1 0,22 0 15,-22 0-15,0 0 0,0 0 16,0-1-16,0 1 16,21 21 15,-21 21-31,0 1 0,0-1 15,21 0-15,-21 0 16,0 0-16,0 0 0,0 1 0,21-22 16,-21 21-16,0 0 0,21 0 15,0 0-15,1-21 16,-1 0 0,0 0-16,0 0 15,0 0-15,0 0 16,-21-21-16</inkml:trace>
  <inkml:trace contextRef="#ctx0" brushRef="#br1" timeOffset="-142961">21421 3493 0,'0'-22'16,"21"22"-1,-21 22 1,21-22-16,-21 21 0,0 0 0,0 0 15,21 0-15,-21 0 0,21 1 0,-21-1 16,0 0-16,21 0 0,-21 0 16,22 0-16,-22 1 15,0-1-15,0 0 0,0 0 16,0 0-16,0 0 16,21-21-16,0-21 31,-21 0-16,21 21-15</inkml:trace>
  <inkml:trace contextRef="#ctx0" brushRef="#br1" timeOffset="-142705.15">21950 3493 0,'0'0'0,"-21"0"31,-1 0-15,1 21-16,0 0 0,0-21 16,21 21-16,-21 0 0,0 0 15,-1 1-15,1-1 0,0 0 0,21 0 16,-21 0-16,0-21 0,0 21 0,21 1 16,0-1-16,-22-21 0,22 21 15,22-21 16,-1 0-31</inkml:trace>
  <inkml:trace contextRef="#ctx0" brushRef="#br1" timeOffset="-142132.47">22246 3577 0,'0'0'0,"0"-21"0,0 0 16,0 0-1,-21 21 17,0 0-32,21 21 15,-21 0-15,-1 0 0,1 0 16,0 1-16,21-1 0,0 0 15,-21 0-15,0 0 0,0 0 0,21 1 16,-22-1-16,22 0 16,0 0-16,0 0 15,22-21 17,-1 0-32,0-21 0,0 0 15,0 0-15,-21 0 16,21-1-16,1 22 0,-22-21 0,0-21 15,21 21-15,0 0 0,-21-1 0,21 22 16,-21-21-16,0 0 0,21 21 16,-21 21-1,0 0 1,0 1-16,0-1 0,0 0 0,0 0 16,0 0-16,0 0 0,0 1 0,0-1 15,0 21-15,0-21 0,0 0 16,21 1-16,-21-1 15,22-21-15,-1 0 0,0 0 0,21 0 16,-21 0-16,1 0 0,-1 0 16,21 0-16,-21 0 0,22-21 0,-22 21 15,0-22-15,0 1 0,21 0 16,-20 0-16,-1 0 0,-21 0 0,0-1 16,21 1-16</inkml:trace>
  <inkml:trace contextRef="#ctx0" brushRef="#br1" timeOffset="-140776.6">17166 3874 0,'-21'-22'15,"0"22"32,0 0-47,21 22 16,0-1-16,-22 0 15,22 0-15,-21 21 0,21-20 0,0 20 16,0 0-16,-21 1 0,21-1 16,-21 0-16,21 22 0,-21-22 0,0 0 15,21 22-15,-22-22 0,1 1 16,0 20-16,21-21 0,-21 22 16,0-22-16,21 1 0,-21-1 0,21 0 15,0 1-15,-22-1 0,22-21 16,-21 21-16,21-20 0,0-1 0,0 0 15,0 0-15,0 0 0,-21-21 16,21 21-16,0 1 16,21-22 31,0 0-47,1 0 0,20 0 15,-21 0-15,0 0 16,22 0-16,-1 0 0,0 0 15,22 0-15,-22 0 0,22 0 0,-1 0 16,1 21-16,20-21 0,-20 0 16,-1 0-16,1 0 0,-1 0 0,1 0 15,-22 0-15,22 21 0,-22-21 16,0 0-16,1 0 0,-1 0 0,0 0 16,-21 0-16,22 0 0,-22 0 0,0 0 15,0 0-15,0 0 0,1 0 16,-1 0-16,-21-21 15,-21 0 17,-1 21-32,1-22 0,0 22 15,0 0-15,0-21 0,0 21 16,-1 0-16,1-21 0,0 21 16,0-21-1,42 21 16,0 0-31,0 0 0,1 0 16,-1 0-16,0 0 0,0 0 0,0 0 16,0 21-16,1-21 0,-1 0 15,0 21-15,-21 0 0,0 1 16,0-1-16,0 0 16,-21 0-16,0 0 15,-1 0-15,1 1 0,0-1 0,0 0 16,-21 0-16,20 0 0,1 0 0,-21 1 15,21-1-15,0 0 0,-1 0 16,1-21-16,21-21 31,21 21-15</inkml:trace>
  <inkml:trace contextRef="#ctx0" brushRef="#br1" timeOffset="-140183.95">19812 4614 0,'0'-42'16,"0"63"15,0 0-15,0 1-16,0-1 0,0 0 0,0 0 15,0 21-15,0-20 0,0-1 16,0 21-16,-21-21 0,21 22 0,0-22 16,-21 21-16,21-21 0,0 0 0,0 1 15,0-1-15,0 0 0,0 0 16,0 0-16,0-42 78,0 0-78,21 21 0,0-21 16</inkml:trace>
  <inkml:trace contextRef="#ctx0" brushRef="#br1" timeOffset="-139841.06">20193 4657 0,'21'0'62,"0"0"-46,0 0-16,1 0 0,-1 0 15,0 0-15,21 0 0,-21 0 0,22 0 16,-22 0-16,21 0 0,-21 0 0,22 0 16,-22 0-16,0 0 0,0 0 15,0 0-15,-42 0 47,0 0-47,0 0 16,0 0-16,0 0 0,-1 0 0,1 0 15</inkml:trace>
  <inkml:trace contextRef="#ctx0" brushRef="#br1" timeOffset="-139282.37">20299 4636 0,'-21'21'16,"-1"0"-1,1 0 1,21 0-16,-21-21 0,21 21 15,0 1-15,0-1 0,-21 0 0,21 0 16,-21-21-16,21 21 0,0 0 16,0 1-16,0-1 0,-21 0 15,21 0 1,-22-21-16,22-21 31,0 0-15,22 0-1,-1 21-15,0 0 0,0 0 16,0 0-16,22 0 16,-22 0-16,0 0 0,0 0 15,0 0-15,22 0 0,-22 0 0,21 0 16,-21 0-16,0 0 0,1 21 16,20-21-16,-21 21 0,0 0 15,0 0-15,-21 0 0,0 1 16,0-1-16,0 0 15,0 0-15,-21 0 0,0-21 16,0 21-16,0-21 0,0 22 16,-1-22-16,1 21 0,0-21 0,0 21 15,0-21-15,0 0 0,-1 21 0,1-21 16,0 0-16,0 0 0,0 0 16,0 21-16,-1-21 0,1 0 15,0 0-15,0 0 0,0 0 16,0 0-1,-1 0 32,22-21-47,-21 21 0</inkml:trace>
  <inkml:trace contextRef="#ctx0" brushRef="#br2" timeOffset="-104108.96">20172 3979 0,'-21'0'62,"-1"0"-46,1 0-1,0 0-15,0 0 16,0 0 0,0 0-1,-1 0 1,1 0 0,0 0 15,42 0 47,0 0-78,1 0 16,-1 0-16,0 0 15,0 0-15,0 0 0,0 0 0,1 22 16,20-22-16,-21 0 0,21 0 15,-20 0-15,20 0 0,0 0 0,-21 0 16,22 21-16,-1-21 0,0 0 16,1 0-16,-1 0 0,0 0 0,1 21 15,-1-21-15,0 0 0,1 0 16,-1 0-16,22 21 0,-22-21 0,0 0 16,1 0-16,-1 0 15,0 21-15,1-21 0,20 0 0,-21 0 16,1 0-16,-1 21 0,22-21 15,-22 0-15,0 0 0,22 0 0,-22 0 16,22 0-16,-22 0 0,0 0 16,1 0-16,-1 0 0,0 0 0,1 0 15,-1 0-15,0 0 0,-21 0 16,22 0-16,-1 0 0,-21 0 0,22 0 16,-22 0-16,0 0 0,0 0 15,0 0-15,0 0 0,1 0 0,-1 0 16,0 0-1,-42 0 64,0 0-79,-1 0 15,1 0-15,0 0 0,-21 0 0</inkml:trace>
  <inkml:trace contextRef="#ctx0" brushRef="#br2" timeOffset="-99600.83">20235 4106 0,'0'0'0,"-21"0"16,0 0-1,0 0-15,0 0 16,-1 0-1,1 0-15,0 0 0,0 0 16,0 0 0,0 0 77,42 0-30,0 0-63,0 0 0,0 0 0,0 0 16,1 0-16,-1 0 0,21 0 15,0 0-15,1 0 0,-1 0 0,0 22 16,22-22-16,-1 0 0,-20 0 15,20 0-15,1 0 0,-1 0 0,1 21 16,-22-21-16,22 0 0,-1 0 16,1 0-16,-1 0 0,1 21 15,-22-21-15,43 0 0,-22 0 0,1 0 16,20 0-16,-20 0 0,20 0 16,-20 0-16,21 0 0,-22 0 0,1 0 15,-1 0-15,1 0 0,-1 0 16,-21 0-16,22 0 0,-22 0 0,1 0 15,-22 0-15,21 0 0,-21 0 16,22 0-16,-22 0 0,0 0 16,-21-21 15,-21 21 0,0 0-15,-1 0-16,1 0 0,0 0 15,0 0-15,0 0 0,0 0 16,-22 0-16,22 0 0,-21 0 0,21 0 16,-22 0-16,1 0 0,0 0 15,-1 0-15,-20 0 0,-1 0 0,1 0 16,-1 0-16,1 0 0,-1 0 16,1 0-16,-1 0 0,-190-21 15,212 21 1,-22 0-16,1 0 0,-1 0 15,22 0-15,-21 0 0,-1-22 0,1 22 16,-1 0-16,1 0 0,-1 0 16,22 0-16,-22 0 0,22 0 0,0 0 15,-1 0-15,-84 0 16,106 0-16,-21 0 0,21 0 16,-1 0-16,1 0 0,0 0 15,0 0-15,0 0 16,0 0 15,42 0 16,0 0-47,0 0 0,0 0 16,0 0-16,1 0 0,-1 0 15,0 0-15,21 0 0,1 0 0,-1 0 16,0 0-16,1 0 0,20 0 15,1 0-15,-22 0 0,21 0 0,22 0 16,-21 0-16,-1 0 0,1 0 16,-1 0-16,1 0 0,-1 0 0,22 0 15,-22 0-15,22 0 0,0 0 16,-22 0-16,22 0 0,-22 0 16,22 0-16,-22 0 0,1 0 15,-1 0-15,-20 0 0,20 0 0,-20 0 16,-1 0-16,-21 0 0,21 0 15,-20 0-15,-1-21 0,0 21 0,0 0 16,0 0-16,-21-21 16,-21 21-1,0 0 1,-21 0-16,20 0 0,1 0 16,-21 0-16,0 0 15,-1 0-15,1 0 0,0 0 0,-1 0 0,-20 0 16,-1 0-16,1 21 15,-1-21-15,-20 0 0,20 0 0,-21 0 16,22 0-16,-22 0 0,1 0 16,20 21-16,-21-21 0,1 0 0,-1 0 15,22 0-15,-1 0 0,-21 0 16,22 0-16,21 0 0,-22 0 0,22 0 16,-22 0-16,22 0 0,0 0 15,20 0-15,-20 0 0,21 0 0,-21 0 16,20 0-16,1 0 0,0 0 15,0 0-15,0 0 0,0 0 16,-1 0 0,44 0 62,-1 0-78,0 0 0,0 0 15,0 0-15,0-21 0,22 21 16,-1 0-16,0-21 0,1 21 0,-1 0 16,22 0-16,-1 0 0,1-21 0,20 21 15,-20 0-15,20 0 16,-20-21-16,21 21 0,-22 0 0,22 0 16,-22 0-16,22 0 0,-22 0 15,22 0-15,-21-21 0,20 21 16,-20 0-16,-1 0 0,1 0 0,-1 0 15,-20 0-15,20 0 0,-21 0 16,1 0-16,-1 0 0,-21 0 0,22 0 16,-22 0-16,0 0 0,0 0 15,0 0-15,-21-22 32,-21 22-32,0 0 15,0 0-15,0 0 16,-22 0-16,1 0 0,0 0 0,-22 0 15,1 0-15,-1 0 0,-21 0 16,22 0-16,-22 0 0,22 0 0,-22 0 16,0 0-16,1 0 0,-1 0 15,0 0-15,-20 0 0,20 0 0,0 0 16,-21 0-16,22 0 0,20 0 16,-20 0-16,20 0 0,1 0 0,-1 0 15,1 0-15,20 0 0,1 0 16,0 0-16,20 0 0,-20 0 15,21 0-15,0 0 0,0 0 16,21 22 15,21-22-15,0 0 0,0 0-16,0 0 15,0 0-15,1 0 0,20 0 16,-21 0-16,21 0 0,1 0 0,-22 0 15,42 0-15,-20 0 0,20 0 0,1 0 16,-1 0-16,1 0 0,20 0 16,1 0-16,0 0 0,-22 0 0,22 0 15,0 0-15,-1 0 0,22 0 16,-21 0-16,-1 0 0,22 0 16,-21 0-16,0 0 0,-22 0 15,22 0-15,-22 0 0,1 0 0,-1 0 16,-20 0-16,-1 0 0,0 0 15,-21 0-15,22 0 0,-22 0 0,0 0 16,0 0-16,0 0 0,1 0 16,-1 0-1,-42 0 17,-1 0-17,1 0-15,0 0 16,0 0-16,0 0 0,-22 0 15,22 0-15,-21 0 0,-22 0 16,22 0-16,-21 0 0,-22 0 0,21 21 16,-41-21-16,20 0 0,0 0 15,-21 21-15,22-21 0,-22 0 0,0 21 16,0-21-16,22 0 0,-22 0 16,21 21-16,0-21 0,22 0 0,-22 0 15,22 0-15,20 0 0,-20 0 16,21 0-16,-1 0 0,1 0 0,0 0 15,20 21-15,1-21 0,0 0 16,42 0 15,22 0-31,-22 0 16,21 0-16,22 0 0,-22 0 16,21 0-16,22 0 0,-21 0 0,20 0 15,1 0-15,0 0 0,20 0 16,-20 0-16,0 0 0,-1 0 0,22 0 15,-21 0-15,21 0 0,0 0 16,-22 0-16,1 0 0,0 0 0,-1 0 16,-20 0-16,-1 0 15,1 0-15,-22 0 0,0 0 0,1 0 0,-22 0 16,21 0-16,-21 0 0,1 0 16,-1 0-16,0 0 15,0 0 1,-42 0 15,0 0-31,0 0 16,-1 0-16,-20 0 0,21 0 15,-21 0-15,-1 0 0,-20 0 0,20 0 16,-20 0-16,-1 0 0,1 0 16,-1 0-16,1 0 0,-22 0 0,22 0 15,-1 0-15,22 0 16,-22 0-16,1 0 0,21 0 0,-1 0 0,1 0 15,0 0-15,20 0 16,1 0-16,0 0 0,0 0 0,0 0 16,0 0-1,42 0 1,0 0-16,21 0 0,1 0 16,-22 0-16,42 0 0,-20-21 0,20 21 15,1 0-15,-1 0 0,1 0 16,-1 0-16,22 0 0,-22 0 0,1 0 15,20 0-15,-41 0 16,20 0-16,1 0 0,-22 0 0,0 0 0,1 0 16,-22 0-16,21 0 0,-21 0 15,1 0-15,-1 0 0,0 0 32,-21-21-1,-21 21 0,0 0-15,-1 0-16,1 0 15,0 0 1,42 0 31,0 0-32,1 0-15,20 0 0,-21 0 16,0 0-16,0-21 0,1 21 0,-1 0 16,21 0-16,-21 0 0,0 0 15,1 0-15,-1-21 0,0 21 0,0 0 32,-42 0-17,0 0 1,0 0-16,42 0 78,0 0-47,-21 21-15,21-21-16,-21 21 15,0 0 1,21-21 47,-21-21-63,0 0 0,0 0 15,0 0 1,0-1 15,-21 44 0,21-1-31,0 0 16,0 0-16,-21-21 0,21 21 16,0 0-16,-21 1 31,21-44 16,0 1-32,0 0-15,0 0 16,-21 21 31,21 21-47,0 0 15,0 0 1,-22 1-16,22-1 16,0-42 46,0-1-62,0 1 16,22 0-16,-22 0 0,0 0 15,0 0-15,0-1 16,0 44 31,0-1-31,0 0-16,0 0 0,-22-21 15,22 21-15,0 0 16,-21-21-1,21-21 32,0 0-31,0 0 0,-21 21-16,0 0 15,0 0 16,0 21-31,-1 0 16,1-21 0,21 21-16,-21-21 0,21-21 62,0 0-62,21 21 16,-21-21-1,0 0 1,0 42 31,-21 0-31,0-21-16,21 21 0,-21-21 15,0 0-15,21 21 0,-22 1 16,1-22-16</inkml:trace>
  <inkml:trace contextRef="#ctx0" brushRef="#br2" timeOffset="-88783.91">16849 3662 0,'0'21'156,"-22"-21"-156,1 0 31,0 0-15,0 0-1,21 21 1,-21-21-16,0 0 16,-1 21-16,1-21 31,0 22-31,0-22 15,0 21 1,0-21 0,-1 0-16,1 21 15,0-21 1,0 0 0,0 0-16,0 0 15,-1 21-15,1-21 16,0 0-16,0 0 15,0 0-15,0 0 16,-1 0 0,1 0-16,0 0 15,0 0-15,21 21 16,-21-21 0,0 0-16,-1 0 15,1 0-15,0 0 16,0 0-16,0 0 15,0 0 1,-1 0-16,1 0 0,0 0 31,0 0-31,0 0 0,0 0 16,-1 0 0,1 0-1,0 0-15,0 0 16,0 0-1,0 0-15,-1 0 16,1 0 0,0 0-16,0 0 15,0 0-15,0 0 16,-1 0-16,1 0 16,0 0-16,0 0 15,0 0-15,0 0 0,-1 0 16,1 0-16,0 0 15,0 0-15,0 0 0,0 0 16,-1-21-16,1 21 16,0 0-16,0 0 0,0-21 15,0 21-15,-1 0 16,1 0-16,21-21 0,-21 21 0,0 0 16,0-21-16,0 21 15,-1 0-15,1-22 0,0 22 16,0 0-16,0-21 15,0 21-15,21-21 0,-22 21 16,1 0-16,0-21 0,0 21 16,0-21-1,0 0 1,-1-1-16,1 22 0,0 0 16,21-21-16,-21 21 15,21-21-15,-21 21 16,21-21-16,-21 21 15,21-21 1,-22 21 0,22-21-16,-21 21 15,21-22-15,-21 22 16,21-21-16,0 0 16,0 0-1,-21 21-15,0-21 16,21 0-16,-21 21 15,-1-22 1,22 1-16,-21 21 0,21-21 16,-21 21-16,21-21 15,-21 21-15,21-21 16,0 0-16,-21 21 0,21-22 16,0 1-1,0 0 1,-21 21-16,21-21 15,0 0-15,0 0 16,0-1 0,0 1-1,0 0 17,0 0-1,0 0-16,0 0 17,0-1-17,0 1 1,0 0 0,0 0-1,-22 0-15,22 0 16,0-1-1,0 1 1,0 0 0,0 0-1,0 0 1,0 0-16,0-1 16,0 1-1,0 0-15,0 0 16,0 0-1,0 0-15,0-1 16,0 1-16,0 0 16,0 0-16,0 0 15,0 0 1,0-1-16,0 1 16,0 0-1,0 0-15,0 0 16,0 0-1,0-1 1,22 22-16,-22-21 16,0 0-16,0 0 31,0 0-15,0 0-1,0-1 1,21 1-16,-21 0 31,21 21-31,-21-21 16,0 0-1,21 21 1,-21-21-16,0-1 16,0 1-16,0 0 15,21 21 1,-21-21-16,0 0 15,21 21-15,-21-21 0,0-1 16,0 1 0,22 21-16,-22-21 0,0 0 15,21 0-15,-21 0 16,0-1 0,21 1-1,-21 0-15,0 0 16,21 21-16,-21-21 0,0 0 15,21 21 1,-21-22-16,0 1 16,21 21-16,-21-21 15,22 21 1,-22-21 0,21 21-1,-21-21 1,21 21-16,-21-21 31,21 21-15,0 0-16,-21-22 15,21 22 1,-21-21-16,22 21 0,-1-21 16,0 21-16,-21-21 15,21 21-15,-21-21 16,21 21-16,0 0 15,-21-21-15,22 21 16,-22-22 0,21 22-16,-21-21 15,21 21 1,0 0-16,0-21 16,0 21 30,1-21-30,-1 21 0,0 0-16,-21-21 15,21 21-15,0 0 0,0-21 16,1 21 0,-1 0-1,-21-22-15,21 22 0,0 0 31,0 0-31,-21-21 0,21 21 0,1 0 16,-1-21 0,0 21-1,0 0 1,-21-21 0,21 21-16,0 0 15,1 0 1,-22-21-1,21 21-15,0 0 16,-21-21 0,21 21-16,0 0 0,0 0 15,1-22 1,-1 22-16,0 0 16,0-21-16,0 21 15,-21-21-15,21 21 16,1 0-16,-22-21 15,21 21-15,0 0 16,0 0-16,-21-21 0,21 21 16,-21-21-1,21 21 1,1 0 0,-22-22-16,21 22 15,0-21 1,0 21-1,-21-21 1,21 21-16,0-21 31,1 21-31,-1 0 16,-21-21-16,21 21 16,0-21-16,0 21 15,0-22 1,1 22-16,-1 0 15,-21-21-15,21 0 16,0 21-16,-21-21 16,21 21-1,0 0-15,-21-21 16,22 21-16,-1 0 16,-21-21-16,21 21 31,0 0-16,-21-22-15,21 22 16,0 0 0,-21-21-16,22 21 0,-1 0 15,0 0 1,-21-21 0,21 21-1,0 0 1,0 0-1,-21-21 1,22 21-16,-1 0 16,0 0-1,-21-21 1,21 21 15,0 0 32,-21-21 46,-21 21-93,0 0-1,0 0-15,0 0 16,-1 0 0,1 0-16,0 0 0,0 0 15,0 0-15,0 0 16,-1 0-16,1 0 15,0 0-15,0 0 0,0 0 16,0 0-16,-1 0 16,1 0-16,0 0 0,0 0 15,0 0-15,0 0 16,-1 0 15,1 0-15,0 0 15,0 0 0,42 0 63,0 0-78,0 0-16,1 0 0,-1 0 0,0 0 15,0 0-15,0 0 16,0 0-16,22 0 0,-22 0 0,0 0 0,0 0 16,0 0-16,1 0 15,-1 0-15,0 21 0,0-21 0,0 0 16,0 0-16,1 0 0,-1 0 15,0 0-15,0 0 16,0 0 0,0 0 15,1 0 16,-1 0-32,-21 21 48,-21-21-32,21 21-15,-22-21-1,1 0-15,21 21 0,0 0 16,-21-21 0,0 22-16,0-22 15,21 21-15,0 0 16,-21-21-16,21 21 0,-22-21 16,22 21-16,0 0 15,-21 1-15,0-1 0,0 0 16,21 0-16,-21-21 15,21 21-15,0 0 0,-21-21 16,-1 22-16,22-1 0,0 0 16,-21-21-16,0 21 15,0-21-15,21 21 16,0 0-16,-21-21 16,0 22-1,21-1-15,-22-21 16,22 21-1,-21-21-15,21 21 16,0-42 62,0 0-62,21 21-16,1-21 0,-22-1 15,0 1-15,21 21 0,0-21 16,-21 0-16,0 0 0,21 0 0,0 21 16,-21-22-16,21 1 0,-21 0 15,22 0-15,-1 0 16,-21 0-16,0-1 16,21 22-16,-21-21 0,21 0 15,-21 0 1,21 0-1,0 0 1,-21-1 0,22 22-1,-22-21 1,21 21 0,-21-21-1,21 21 48,-21-21-32,-21 21 110,0 0-126,-1 0 1,1 0-1,0 0-15,0 0 0,0 0 16,0 0-16,-1 0 16,1 0-16,0-21 0,0 21 15,0 0-15,0 0 0,-1 0 16,1 0-16,0 0 16,0 0-16,0 0 15,0 0 1,-1 0-16,1 0 47,0 0-32,0 0 1,0 0 0,0 0-16,21 21 15,21-21 48,0 0-48,0 0-15,0 0 16,0 0-16,1 0 0,-1 0 16,0 0-16,0 0 15,21 0-15,-20 0 0,-1 0 16,0 0-16,21 0 0,-21 0 0,1 0 15,-1 0-15,0 0 0,0 0 16,0 0-16,0 0 0,1 0 0,-1 0 16,0 0-16,0 0 15,-21 21 110,-21-21-125,0 21 16,0 0-16,21 1 16,-22-22-16,1 21 0,0-21 15,21 21-15,0 0 0,-21 0 0,0 0 16,0-21-16,21 22 0,0-1 15,-22 0-15,1 0 0,0 0 16,21 0-16,0 1 0,-21-22 16,0 21-16,21 0 0,-21-21 15,21 21-15,-22-21 0,22 21 16,0 0-16,-21 1 16,21-1-16,-21-21 15,21 21-15,0 0 16,0-42 140,0 0-140,0 0-1</inkml:trace>
  <inkml:trace contextRef="#ctx0" brushRef="#br2" timeOffset="-83953.45">12785 2731 0,'0'-22'31,"21"22"-15,0 0-16,-21-21 16,21 21-1,-21-21-15,21 21 0,-21-21 16,0 0-16,21 21 0,-21-21 0,22 21 15,-22-22-15,0 1 16,21 21-16,-21-21 0,21 0 16,-21 0-16,0 0 15,21 21-15,-21-22 16,21 22 0,-21-21-16,0 0 31,0 42 31,-21-21-62,0 21 16,0-21-16,21 22 0,-21-1 16,-1-21-16,1 21 0,21 0 15,-21-21-15,0 21 0,0 0 0,0 1 16,-1-22-16,22 21 0,-21 0 15,0 0-15,0 0 0,0 0 0,21 1 16,-21-22-16,-1 21 0,1 0 16,21 0-16,-21 0 0,0 0 0,0 1 15,0-1-15,-1 0 0,22 0 16,-21 0-16,0-21 0,0 21 0,0 1 16,0-1-16,21 0 0,-22-21 0,1 21 15,21 0-15,-21-21 16,0 21-16,21 1 0,-21-1 15,0-21-15,-1 21 0,1 0 16,21 0-16,-21-21 16,0 0-16,21 21 0,0 1 15,-21-22-15,42 0 172,-21-22-156,21 22-16,0-21 15,0 21-15,1 0 0,-22-21 0</inkml:trace>
  <inkml:trace contextRef="#ctx0" brushRef="#br2" timeOffset="-82969.18">12827 3133 0,'-21'0'78,"0"0"-62,21 21-16,0 0 31,-22 0-15,22 0-16,0 1 15,0-1 1,22-21 0,-1 0-1,0 0 1,-21-21 0,21 21-16,-21-22 15,21 22-15,-21-21 16,0 0-16,0 0 15,0 0-15,0 0 16,-21 21 15,0 0-15,21 21 0,0 0-16,0 0 15,0 0 16,21-21-15,0 0 0,0-21-1,-21 0-15,22 21 16,-22-21-16,0 0 16,0-1-1,-22 22 48,22 22-48,22-22 48</inkml:trace>
  <inkml:trace contextRef="#ctx0" brushRef="#br2" timeOffset="-81484.21">13420 3069 0,'21'0'0,"-21"-21"47,0 42 31,-21-21-62,21 21-16,0 1 15,0-1 1,0 0-1,0 0 1,21-21 0,0 0-1,0 0 1,0 0 0,-21-21-16,0 0 15,0 0-15,0-1 16,0 1-1,0 0-15,-21 21 47,0 0-31,0 0 0,21 21-1,0 0-15,0 1 16,-21-1-1,21 0 1,0 0 15,21-21 1,0 0-17,0 0 1,-21-21-1,0 0 1,0 0 0,0-1-1,-21 22 32,0 0-47,21 22 16,-21-22-16,21 21 15,-22-21-15,22 21 0,0 0 16,0 0 0,0 0-16,22-21 47,-1 0-32,0 0 1,-21-21-16,21 21 0,-21-21 15,0 0-15,0 0 16,0 0-16,0-1 31,-21 22-15,0 22 0,0-22-1,21 21-15,0 0 16,0 0-1,21-21 32,0 0-47,0 0 32,-21-21-32,21 0 15,-21 0 1,-21 21 31,0 0-32,0 0 17</inkml:trace>
  <inkml:trace contextRef="#ctx0" brushRef="#br2" timeOffset="-80615.84">12890 3090 0,'22'0'16,"-22"22"30,0-44 64,-22 22-95,1 0 1,21 22-16,-21-22 0,0 21 16,21 0-1,0 0-15,0 0 16,0 0 0,21-21-1,0 0-15,0 0 16,1 0-16,-1 0 15,0 0-15,0 0 0,-21-21 0,21 0 16,0 21-16,-21-21 16,0 0-16,0 0 15,0-1 1,-21 22-16,0 0 16,0 0-16,0 0 15,0 22 1,21-1-1,0 0-15,0 0 16,0 0 0,21-21 31,0 0-32</inkml:trace>
  <inkml:trace contextRef="#ctx0" brushRef="#br2" timeOffset="-79701.6">13356 3154 0,'0'21'78,"-21"-21"-78,21 21 0,-21 0 16,21 1-16,0-1 15,0 0 1,21-21 15,0 0-15,0 0 0,0 0-16,1-21 15,-22 0-15,0-1 16,0 1-16,0 0 15,0 0-15,-22 21 63,1 21-63,0 0 16,21 0-1,0 1-15,0-1 16,21-21 31,0-21-32,1-1-15,-22 1 16,0 0 0,0 0-16,0 0 15,-22 21-15,1 0 16,0 0-1,0 0-15,0 0 16,21 21 0,0 0-16,0 0 15,0 0 17,0 1-1</inkml:trace>
  <inkml:trace contextRef="#ctx0" brushRef="#br2" timeOffset="-78696.75">12912 3154 0,'-22'0'62,"22"21"-46,0 0 0,0 0-1,22-21 17,-1 0-17,0 0 1,-21-21-16,21 0 15,-21 0 1,0 0 0,-21 0-1,0 21-15,0 0 16,-1 21 0,1-21-16,21 21 0,0 0 15,0 0-15,-21-21 16,21 21-16,0 1 0,0-1 15,0 0-15,0 0 16,21-21 0,0 0-16,1 0 31,-1 0-31,0 0 0,-21-21 16,21 0-16,0 0 15,-21-1-15,0 1 16,0 0-16,0 0 15,0 0 1,-21 21-16,0 0 0,0 0 16,0 0-16,-1 0 15,1 0-15,0 0 16,21 21-16,0 0 16,0 0-1,0 0-15,21-21 16,0 0-1,1 0 1,-22-21 15,0 0 1,21 21 14,0 0-30</inkml:trace>
  <inkml:trace contextRef="#ctx0" brushRef="#br2" timeOffset="-77696.69">13398 3154 0,'-21'0'79,"0"0"-79,0 21 31,21 0-16,0 0-15,0 1 16,0-1 0,21-21-1,-21 21-15,21-21 16,0 0 0,1-21-1,-1 0 1,-21-1-16,0 1 15,0 0-15,0 0 16,0 0-16,0 0 16,-21 21 15,-1 0-31,1 0 16,21 21-16,0 0 15,-21-21-15,21 21 0,0 0 16,0 0-1,0 1-15,21-22 16,0 0 0,1 0-1,-1 0-15,-21-22 16,21 22-16,-21-21 0,0 0 16,0 0-1,0 0-15,0 0 31,-21 21-31,0 0 16,-1 0-16,22 21 16,0 0-1,0 0 1,0 0 0,0 0 15</inkml:trace>
  <inkml:trace contextRef="#ctx0" brushRef="#br2" timeOffset="-37512.19">13483 6752 0,'0'0'0,"21"-21"0,0 0 16,1 0-16,-22 0 15,0-1-15,21 1 0,0 21 16,-21-21-16,21 0 0,-21 0 15,0 0-15,21-1 0,-21 1 16,21 21-16,-21-21 0,0 0 16,0 42 15,-21 0-15,0 0-16,0 1 0,0 20 0,0-21 15,-1 0-15,1 22 0,0-1 16,-21-21-16,21 21 0,-22 1 0,22-1 15,-21-21-15,-1 22 0,1-1 0,0 0 16,21-21-16,-22 22 16,1-1-16,21-21 0,0 22 0,-22-22 15,22 21-15,0-21 0,0 0 0,0 1 16,-1-1-16,1 0 0,0 0 16,21 0-16,0 0 0,-21 1 15,0-22-15,21 21 0,-21-21 31,21-21 16,0-1-31,21 22-16,0 0 0,0-21 16</inkml:trace>
  <inkml:trace contextRef="#ctx0" brushRef="#br2" timeOffset="-36732.57">13652 7303 0,'0'-22'16,"-21"44"46,21-1-46,-21-21-16,21 21 0,0 0 15,0 0-15,0 0 16,0 1 0,21-22 15,0 0-31,-21-22 15,22 1-15,-22 0 16,21 21-16,-21-21 16,0 0-16,0 0 15,-21 21 17,-1 21-17,1 0-15,21 0 16,0 0-1,21-21 32,1-21-47,-22 0 16,0 0 0,0 0-16,0-1 15,0 1 1,-22 42 15,22 1-15,-21-22-1,21 21-15</inkml:trace>
  <inkml:trace contextRef="#ctx0" brushRef="#br2" timeOffset="-35896.35">14287 7324 0,'0'0'0,"0"-21"16,-21 21 46,21 21-46,0 0 0,-21-21-16,21 21 15,0 0-15,0 0 16,0 1-1,21-22 1,0 0-16,1 0 16,-1 0-16,-21-22 15,21 22-15,0-21 0,-21-21 16,0 21 0,0 0-16,0-1 15,0 1-15,-21 21 16,0 0-1,0 0 1,21 21-16,-22 1 0,1-1 16,21 0-16,0 0 15,0 0 1,0 0 0,21-21-1,1 0 1,-22-21-16,21 21 0,0-21 15,-21 0-15,0 0 16,0 0 0,0-1-16,-21 22 31,0 0-15,21 22-16,0-1 0,-22-21 15,22 21-15,-21-21 0,21 21 0,0 0 16,21-21 46,-21-21-46,22 21-16</inkml:trace>
  <inkml:trace contextRef="#ctx0" brushRef="#br2" timeOffset="-35193.52">13758 7303 0,'0'0'0,"-21"0"15,0 0 1,21 21 0,-21 0-1,21 0-15,0 0 16,21-21 62,-21-21-78,0 0 16,0 0-16,0 0 15,-21 21 1,0 0-1,-1 0-15,22 21 0,0 0 16,0 0-16,-21 0 16,21 0-16,0 1 15,0-1-15,0 0 16,21-21 31,-21-21-16</inkml:trace>
  <inkml:trace contextRef="#ctx0" brushRef="#br2" timeOffset="-1421.41">17124 1418 0,'-21'0'0,"-1"0"0,1 0 15,0 0-15,0 0 0,0-21 16,0 21-16,-1 0 0,1 0 15,0 0-15,0 0 0,0 0 16,0 0-16,-1 0 0,1 0 16,42 0 46,1 0-62,-1 0 16,21 0-16,-21 0 0,22 0 0,-22 0 15,21 0-15,0 21 0,1-21 16,20 0-16,-20 0 0,20 0 0,-21 0 16,22 0-16,-1 21 0,1-21 0,-22 0 15,22 0-15,-1 0 0,-20 0 16,20 0-16,-21 0 0,1 0 0,-1 0 16,22 0-16,-22 0 15,0 0-15,1 0 0,-22 0 0,21 0 16,-21 0-16,22 0 0,-22 0 15,0 0-15,0 0 16,-42 0 31,0 0-31,0 0-16,-1 0 0,1 0 15,0 0 1,0 0-16,0 0 0,0 0 0,-1 0 0,1 0 15,0 0-15,0 0 0,0 0 16,0 0-16,-1 0 0,1 0 16,-21 0-16,21 0 0,-22 0 0,1 0 15,21 0-15,-21 0 0,-22 0 16,22 0-16,-1 0 0,1 0 0,-21 0 16,20 0-16,1 0 0,0 0 15,20 0-15,-20 0 0,0 0 0,21 0 16,-1 0-16,-20 0 0,21 0 15,0 0-15,0 0 0,-1 0 0,1 0 16,0 0 0,0 0-16,42 0 109,0 0-109,0 0 16,1 0-16,-1 0 0</inkml:trace>
  <inkml:trace contextRef="#ctx0" brushRef="#br2" timeOffset="667.2">17060 1566 0,'-42'0'16,"21"0"-1,0 0 1,-1 0 15,44 0 16,-1 22-47,0-22 16,0 0-16,21 0 0,-20 0 0,20 0 15,0 0-15,1 0 0,-1 0 16,0 0-16,1 0 0,20 0 16,-21 0-16,1 0 0,20 0 15,-20 0-15,-1 0 0,0 0 0,1 0 16,-1 0-16,-21 0 0,21 0 16,1 0-16,-22 0 0,0 0 0,21 0 15,-20 0-15,-1 0 0,0 0 16,0 0-16,0 0 0,0 0 15,-42 0 17,0 0-17,0 0-15,0 0 0,0 0 0,-1 0 16,1 0-16,0 0 16,0 0-16,0 0 0,-22 0 0,22 0 15,-21 0-15,0 0 0,20 0 16,-20 0-16,0 0 0,-1 0 0,1 0 15,0 0-15,-1 0 0,1 0 16,0 0-16,-22 0 0,43 0 0,-21 0 16,-1 0-16,1 0 0,21 0 15,-21 0-15,20 0 0,1 0 0,0 0 16,0 0-16,0 0 0,21-22 16,21 22 30,0 0-30,0 0-16,22 0 16,-22 0-16,0 0 0,21 0 0,-21 0 15,22 0-15,-1 0 0,0 0 16,1 0-16,-1 0 0,0 0 0,1 0 16,-1 0-16,22 0 0,-22 0 15,0 0-15,1 0 0,-1 0 0,-21 0 16,21 0-16,1 0 0,-22 0 15,21 0-15,-21 0 0,1 0 0,-1 0 16,0 0-16,0 0 0,0 0 16,-42 0 31,0 0-32,0 0-15,0 0 0,-1 0 16,1 0-16,-21 0 0,21 0 15,-22 0-15,1-21 0,0 21 0,-1 0 16,1 0-16,0-21 0,-1 21 16,-20-21-16,21 21 0,-1 0 0,1 0 15,-22-21-15,22 21 0,0 0 0,21 0 16,-22 0-16,1 0 0,21-21 16,-22 21-16,22 0 0,0 0 15,0 0-15,0 0 0,0 0 16,-1 0-16,44 0 62,-1 0-62,0 0 16,0 0-16,21 0 0,-20 0 0,20 0 16,0 0-16,1 0 0,-1 0 15,0 0-15,1 0 0,20 0 0,-21 0 16,22 0-16,-22 0 15,1 0-15,-1 0 0,0 21 0,1-21 16,-1 0-16,-21 0 0,21 0 16,-20 0-16,20 0 0,-21 0 0,0 0 15,0 0-15,1 0 0,-1 0 16,-21 21-16,21-21 0,0 0 31,-42 0-15,0 0-1,-22 0-15,22-21 0,0 21 16,-21 0-16,-22 0 0,22 0 16,-22 0-16,1 0 0,-1 0 15,-20 0-15,-1 0 0,22 0 0,-22 0 16,21 0-16,1 0 0,-1 0 16,22 0-16,-21 0 0,20 0 0,22 0 15,-21 0-15,21 0 0,-1 0 16,1 0-1,21 21-15,21-21 16,-21 21 0,22-21-16,-1 0 0,21 0 0,-21 0 15,22 21-15,-22-21 0,21 0 16,0 0-16,22 0 0,-22 0 16,22 0-16,-1 0 0,-20 0 15,41 0-15,-20 0 0,-1 0 0,1 0 16,-1 0-16,-20 0 0,20 0 15,-21 0-15,22 0 0,-22 0 0,1 0 16,-1-21-16,-21 21 0,21 0 16,-20 0-16,-1 0 0,0 0 15,-42 0 17,0 0-32,-1 0 0,-20 0 15,21 0-15,-21 0 16,-1 0-16,-20 0 0,20 0 0,-20 21 15,-1-21-15,1 0 0,-22 21 16,22-21-16,-1 0 0,1 22 0,-1-22 16,22 0-16,0 0 0,-1 0 15,22 0-15,0 0 0,0 0 0,0 0 16,21 21 15,21-21-15,21 0-16,-21 0 0,22 0 15,20 0-15,-21 0 0,22 0 16,-1 0-16,1 0 0,-22 0 0,22 0 16,-1 0-16,1 0 15,-22-21-15,0 21 0,1 0 0,-1 0 16,-21 0-16,22 0 0,-22 0 16,0-22-16,0 22 0,0 0 15,-42-21 32,0 21-47,0 0 16,0 0-16,-1 0 15,1 0 17</inkml:trace>
  <inkml:trace contextRef="#ctx0" brushRef="#br2" timeOffset="5681.13">19029 847 0,'-21'0'0,"21"-21"125,0-1-109,21 22-1,0-21-15,0 21 16,0 0-16,0-21 16,1 21-16,-1 0 0,0 0 15,0-21-15,0 21 0,0-21 16,1 21-16,-1 0 0,0 0 16,0-21-16,0 21 0,0 0 15,1 0-15,-1 0 0,0 0 0,0-22 16,0 22-16,0 0 0,1 0 15,-1 0-15,0-21 0,0 21 0,0 0 16,0 0-16,1 0 0,-1 0 16,0-21-16,0 21 0,0 0 0,0 0 15,1 0-15,-1 0 0,0-21 16,0 21-16,0 0 0,0 0 0,1 0 16,-1-21-16,0 21 15,0 0-15,0 0 0,0 0 0,1 0 16,-1-21-16,0 21 15,0 0-15,0 0 0,22 0 0,-22-22 16,0 22-16,0 0 0,0 0 16,22 0-16,-22 0 0,0-21 0,21 21 15,-21 0-15,1 0 0,-1 0 16,0 0-16,21 0 0,-21 0 0,1-21 16,-1 21-16,21 0 0,-21 0 15,0 0-15,22 0 0,-22 0 0,21-21 16,-21 21-16,22 0 0,-22 0 15,21 0-15,-21 0 0,22 0 16,-22-21-16,0 21 0,21 0 0,-20 0 16,20 0-16,-21 0 0,0 0 15,22 0-15,-22 0 0,0 0 0,21 0 16,-21 0-16,22 0 0,-22 0 16,21 0-16,1 0 0,-22 0 0,21 0 15,0 0-15,1 0 0,-1 0 16,-21 0-16,22 0 0,-1 0 0,0 0 15,1 0-15,-1 0 0,-21 0 16,21 0-16,1 0 0,-22 0 0,21 0 16,-21 0-16,1 0 0,20 0 15,-21 0-15,0 0 0,22 0 16,-22 21-16,21-21 0,-21 0 16,22 0-16,-1 0 0,0 0 0,-21 21 15,22-21-15,-1 0 0,0 0 16,1 21-16,-1-21 0,-21 0 0,22 0 15,-1 0-15,0 0 0,-21 21 16,22-21-16,-1 0 0,-21 0 0,22 22 16,-22-22-16,21 0 0,-21 0 15,0 21-15,22-21 0,-22 0 0,0 0 16,0 21-16,22-21 0,-22 0 16,0 0-16,0 21 0,0-21 15,22 0-15,-22 21 0,0-21 16,0 0-16,0 21 0,0 1 0,1-22 15,20 0-15,-21 21 0,0-21 16,0 0-16,1 21 0,-1-21 0,0 0 16,0 21-16,-21 0 15,21-21-15,0 0 0,-21 21 16,22-21-16,-1 0 0,-21 22 16,21-1-16,0-21 0,0 21 0,0 0 15,1 0-15,20 0 16,-21 1-16,0-1 0,0 0 0,22 0 15,-22 0-15,21 0 16,-21 1-16,22-1 0,-22 0 0,0 0 16,21 0-16,-20 0 0,20 1 15,-21-1-15,0 0 0,22 0 0,-22 0 16,0 0-16,21 1 0,-21-1 0,1 0 16,20 0-16,-21 21 0,0-20 15,0-1-15,1 0 0,-1 0 0,0 21 16,0-20-16,0-1 0,0 21 15,1-21-15,-1 22 0,0-1 0,0-21 16,0 21-16,0-20 0,-21 20 16,22-21-16,-1 21 0,0-20 0,0 20 15,-21-21-15,21 0 16,0 22-16,-21-22 0,22 0 0,-1 0 16,-21 21-16,21-20 0,0-1 0,-21 0 15,0 0-15,21 21 0,0-20 16,-21-1-16,22 0 0,-22 0 0,0 21 15,21-20-15,-21-1 0,21 0 16,-21 0-16,0 0 0,0 0 0,0 1 16,0-1-16,0 0 0,0 0 15,0 0-15,0 0 0,0 1 16,0-1-16,0 0 16,0 0-16,0 0 0,0 0 15,-21-21-15,21 22 0,0-1 16,0 0-16,-21 0 15,21 0-15,-22 0 0,22 1 0,0-1 16,0 0-16,-21 0 0,21 0 16,-21 0-16,21 1 0,-21-1 0,21 0 15,0 0-15,0 0 0,-21 22 0,0-22 16,21 0-16,-22 0 0,22 21 16,-21-20-16,0-1 0,21 0 0,-21 0 15,0 21-15,21-20 16,-21-1-16,-1 0 0,1 0 0,0 0 15,21 0-15,-21 1 0,0-1 0,0 0 16,-1-21-16,22 21 0,-21 0 16,0 0-16,0 1 0,0-1 15,0 0-15,-1 0 0,22 0 16,-21-21-16,0 21 0,0 1 0,0-1 16,0-21-16,-1 21 0,1 0 0,0 0 15,0 0-15,0-21 0,0 22 16,-1-1-16,1 0 0,0 0 0,0 0 15,0-21-15,0 21 0,-1 1 0,1-1 16,0 0-16,0-21 16,0 21-16,0 0 0,-1 0 0,1-21 15,0 22-15,0-22 0,0 21 16,0-21-16,-1 21 0,1-21 0,0 21 16,0-21-16,0 0 0,0 21 0,-1-21 15,1 0-15,0 21 0,0-21 16,0 0-16,0 22 0,-1-22 15,1 0-15,0 0 0,21 21 0,-21-21 16,0 0-16,0 0 0,-1 21 16,1-21-16,0 0 0,0 0 15,0 0-15,21 21 0,-21-21 0,-1 0 16,1 0-16,0 21 16,0-21-16,0 0 0,0 0 15,-1 21-15,1-21 0,0 0 0,0 0 16,0 22-16,0-22 0,-1 0 15,1 0-15,0 21 0,0-21 0,0 21 16,-22-21-16,22 0 0,0 0 16,0 21-16,0-21 0,-22 0 0,22 0 15,0 21-15,0-21 0,0 0 0,-22 0 16,22 21-16,0-21 0,0 22 16,0-22-16,0 0 0,-1 0 0,1 21 15,0-21-15,0 0 0,-21 0 0,20 21 16,1-21-16,0 0 15,-21 0-15,21 0 0,-1 0 0,-20 0 16,21 21-16,0-21 0,0 0 0,-1 0 16,1 0-16,0 21 0,0-21 15,0 0-15,0 0 0,-1 21 0,1-21 16,0 22-16,-21-22 0,21 0 0,-1 21 16,1-21-16,-21 0 0,21 21 15,0-21-15,-1 0 0,-20 21 0,21-21 16,0 0-16,0 0 0,-1 21 0,1-21 15,0 0-15,0 0 0,0 0 16,21 21-16,-21-21 0,-1 0 0,1 0 16,0 0-16,0 0 15,21 22-15,-21-22 16,0 0-16,-1 0 16,1 21-16,0-21 0,0 0 15,0 0 1,0 21-16,-1-21 0,1 0 15,0 0 1,21 21-16,-21-21 0,0 0 16,0 0-16,21 21 15,-22-21-15,1 0 16,0 0-16,0 21 16,0-21-1,0 0-15,-1 22 16,1-22-16,0 0 15,21 21-15,-21-21 16,0 0-16,0 0 16,21-21 62,21-1-63,-21 1-15,21 21 16,-21-21-16,0 0 0,21 21 16,0-21-16,0 0 15,-21-1-15,0 1 0,22 21 16,-22-21-16,21 21 0,-21-21 16,0 0-16,21 21 0,-21-21 15,21 21-15,0-22 0,0 1 16,1 0-1,-1 21 1,-21-21 0,21 21-16,-21 21 93,-21-21-77,0 21-16,21 0 0,-22-21 16,22 22-16,-21-22 0,0 21 0,0 0 15,0 0-15,0 0 16,-1 0-16,1 1 0,21-1 16,0 0-16,-21-21 15,0 21-15,0 0 16,21 0-16,-21 1 15,-1-22-15,22 21 16,0 0 78,22-21-94,-1 0 0,0 0 15,0 0 1,0 0-16,0 0 16,1 0-16,-1 0 0,0 0 15,0 0-15,0 0 0,0 0 16,1 21-16,-1-21 16,0 0-16,0 21 0,0-21 15,0 0-15,1 21 0,-1-21 16,0 0-16,0 0 0,0 0 15,0 0-15,-21 22 16,22-22-16,-1 0 16,-42 0 46,-1 0-62,1 0 16,0 0-16,0 0 0,0 0 15,0 0-15,-1 0 16,1 0-16,0 0 0,0 0 16,0 0-16,0 0 0,-1 0 15,1 0-15,0 0 0,0 0 16,0 0-16,0 0 0,-1 0 16,1-22-16,0 22 0,0 0 15,0 0 1,0 0-16,-1 0 0,1 0 31,21-21 157,21 0-173,-21 0 1,22 21-16,-22-21 0,21 21 0,-21-21 15,21-1-15,-21 1 0,21 0 16,0 0-16,-21 0 0,0 0 16,0-22-16,21 22 0,1 0 15,-22 0-15,0 0 0,21-1 16,0 22-16,-21-21 16,0 0-1,0 42 79,0 0-78,0 1-16,-21-22 0,0 21 15,21 0-15,0 0 0,-22 0 16,1 0-16,21 1 0,-21 20 0,0-21 15,21 0-15,-21 0 0,0 1 0,-1-1 16,22 0-16,-21-21 16,21 21-16,-21-21 15,42 0 48,0 0-48,1 0-15,-1 0 16,0 0-16,0 0 0,0 0 0,0 0 16,1 21-16,-1-21 0,21 0 15,-21 0-15,0 0 0,22 0 0,-22 0 16,0 0-16,0 0 0,0 21 0,1-21 16,-1 0-16,0 0 15,-21 22 32,-21-22-31,0 0-1,-1 0 1,1 0-16,0 0 16,0 0-16,0 0 0,0 0 0,-1 0 15,1 0-15,0 0 16,0 0-16,0 0 0,0 0 0,-1 0 15,1 0 1,21-22 0,0 1 77</inkml:trace>
  <inkml:trace contextRef="#ctx0" brushRef="#br2" timeOffset="12038.38">15346 6837 0,'21'-21'16,"0"21"0,-21-21-1,21 21-15,-21-22 16,21 22-16,-21-21 0,22 21 16,-22-21-16,21 21 15,0-21-15,-21 0 16,21 0-16,0 21 15,-21-22-15,21 22 0,-21-21 16,0 0-16,22 21 16,-22-21-1,0 0 32,0 42 47,-22 0-94,1 0 16,0-21-16,21 21 0,-21-21 0,21 22 15,-21-1-15,0-21 16,21 21-16,-22-21 0,1 21 0,21 0 15,-21 0-15,0 1 0,0-1 16,21 0-16,-21 0 16,-1 0-16,1 0 15,21 1-15,-21-1 0,0-21 16,0 21-16,0 0 16,-1 0-16,1-21 0,21 21 0,-21-21 15,0 22-15,0-1 0,0 0 16,-1-21-16,1 21 0,21 0 15,-21-21-15,0 21 0,21 1 0,-21-1 16,21 0-16,-21-21 16,-1 21-16,1 0 0,21 0 15,-21 1-15,21-1 16,-21-21-16,21 21 0,-21 0 16,0 0-16,21 0 15,0 1-15,-22-1 16,22 0-16,-21-21 0,21 21 15,0 0-15,-21-21 16,21 21-16,0 1 16,-21-1-16,21 0 15,-21-21 1,21 21 0,0-42 46,0 0-46,0 0-16,21 21 15,0-22-15,0 1 16,0 0-16,1 0 0,-1 0 16,-21 0-16,21-1 0,0 1 15,0 21-15,-21-21 0,21 0 0,1 0 16,-1 0-16,0-1 0,0 1 0,0 0 15,0 0-15,1 0 0,-1 0 16,0-1-16,21 1 0,-21 0 16,1 0-16,-1 0 0,0 0 0,0 21 15,0-22-15,0 1 0,1 0 0,-1 0 16,0 0-16,0 0 16,0-1-16,0 1 0,1 0 15,-1 0-15,-21 0 0,21 21 0,0-21 16,-21-1-16,21 22 0,0-21 15,-21 0-15,22 21 0,-22-21 0,21 21 16,-21-21-16,21 21 0,-21-21 0,21-1 16,0 1-16,0 21 15,1-21-15,-22 0 16,21 0-16,0 21 0,-21-21 16,21 21-1,-21-22-15,21 22 0,-21-21 0,0 0 16,21 21-1,-21-21-15,22 21 16,-22-21 0,-22 21 124,22-21-15,0-1-93,-21 22 14,21 22-30,-21-22-16,21 21 16,-21-21-16,21 21 15,0 0-15,-21 0 16,21 0-16,-21-21 0,21 22 16,-22-1-16,22 0 0,-21 0 15,0 0-15,21 0 0,-21 1 16,21-1-16,-21 0 0,0 0 0,-1 0 15,22 0-15,-21 1 0,0-1 0,0 0 16,21 0-16,-21-21 0,0 21 16,-1 0-16,22 1 0,-21-1 0,0 0 15,0 0-15,21 0 16,-21 0-16,0 1 16,-1-22-16,22 21 0,0 0 15,-21-21-15,0 21 0,0 0 0,21 0 16,-21-21-16,0 22 0,21-1 15,-22 0-15,1 0 0,21 0 16,-21 0-16,0-21 16,21 22-16,-21-22 0,21 21 15,-21 0 1,-1-21-16,22 21 0,-21-21 16,21 21-16,-21-21 0,0 21 15,0 1 1,0-22-1,-1 21-15,22 0 32,-21-21-32,0 21 15,0-21 1,21 21 0,-21 0-16,0-21 31,21 22 0,-22-22-15,22 21 15,-21-21 63,21-21 31,21-1-125,-21 1 15,22 0-15,-1 0 16,0 0-16,0 0 0,-21-1 16,21 1-16,0 0 0,1 0 0,-22 0 15,21 0-15,0 21 0,0-22 0,0 1 16,22 0-16,-22 0 15,0 0-15,0 0 0,0 21 0,-21-22 16,21 1-16,1 0 0,-1 21 0,0-21 16,0 0-16,0 21 0,0-21 15,1-1-15,-1 22 0,0-21 0,0 0 16,0 21-16,-21-21 0,21 0 0,1 21 16,-1-21-16,-21-1 15,21 22-15,0-21 0,0 0 16,-21 0-16,21 21 0,-21-21 15,22 21-15,-22-21 0,0-1 16,21 1-16,0 0 16,0 21-16,-21-21 15,21 21-15,0-21 16,-21 0-16,22-1 16,-1 22-16,-21-21 0,21 21 15,-21-21-15,21 21 16,-21-21-16,21 0 0,-21 0 15,21-1 1,-21 1 0,-21 21 77,21 21-93,0 1 16,-21-22 0,0 21-16,0-21 15,21 21-15,-21 0 16,-1 0-16,22 0 16,-21 1-16,21-1 15,-21-21-15,21 21 0,-21 0 16,21 0-16,-21 0 15,0-21-15,-1 22 0,22-1 0,-21 0 16,0 0-16,0 0 0,0 0 16,0 1-16,-1-1 15,1 0-15,0 0 0,0-21 16,0 21-16,0 0 0,-1 1 0,1-22 16,21 21-16,-21 0 0,0 0 15,0-21-15,0 21 0,21 0 0,-22 1 16,1-22-16,21 21 0,0 0 15,-21-21-15,0 21 0,0-21 16,21 21-16,-21-21 16,21 21-1,-22-21 1,22-21 31,0 0-47,22 0 15</inkml:trace>
  <inkml:trace contextRef="#ctx0" brushRef="#br2" timeOffset="13910.54">25590 868 0,'0'-21'0,"0"42"0,0-63 16,0 20-1,0 44 32,0-1-47,0 0 0,-21 0 16,0 0-16,21 0 0,-21 22 0,0-22 15,0 21-15,-1-21 0,1 22 16,0-22-16,0 21 0,21-21 0,-21 1 16,0 20-16,-1-21 0,22 0 15,0 0-15,-21-21 0,21 22 16,-21-1-16,0-21 16,21 21-16,0-42 46,0 0-46,21-1 16,0 1-16,0 0 0,1 0 16,-1-21-16,-21 20 0,21-20 0,0 21 15,0-21-15,22-1 0,-22 1 16,0 0-16,0-1 0,0 1 0,0 21 16,1-22-16,-1 22 0,-21 0 15,21 0-15,0 0 16,-21 0-16,21 21 15,-21-22-15,21 22 0,1 0 16,-22-21-16,0 42 47,0 1-47,0-1 0,-22 0 16,1 0-16,0 0 0,0 0 15,-21 22-15,20-22 0,1 21 0,-21 1 16,21-1-16,0-21 0,-1 21 15,-20 1-15,21-22 0,0 21 0,0-21 16,-1 22-16,1-22 0,0 0 16,0 0-16,0 0 0,0 1 15,-1-1-15,1 0 0,21 0 0,-21-21 16,0 21-16,0-21 0,21 21 16,-21-21-16,-1 22 15,22-44 48,22 1-63,-1 21 0,0-21 15,0 0-15,0 0 0,0-22 16,1 22-16,-1-21 0,21 21 16,-21-22-16,22 1 0,-22 0 15,21-1-15,-21 1 0,22 0 0,-22 21 16,21-22-16,-21 22 0,0 0 15,22-43-15,-22 64 0,0-21 16,0 0-16,-21 0 16,21 21-16,-42 0 47,0 21-32,0 0-15,21 0 16,-21-21-16,0 22 0,-1 20 15,1-21-15,0 0 0,21 0 16,-21 1-16,0-1 0,0 0 0,21 0 16,0 0-16,-22 0 15,22 1-15,-21-22 16,21 21-16,0 0 62</inkml:trace>
  <inkml:trace contextRef="#ctx0" brushRef="#br2" timeOffset="25999.07">16341 4572 0,'0'-21'16,"0"0"0,0 0 15,0-1-31,0 1 16,0 0 15,0 42 31,0 0-62,0 1 16,0-1-16,0 0 0,-22 0 0,1 0 16,21 0-16,0 1 0,-21 20 15,21 0-15,-21-21 0,0 22 0,21-1 16,0 0-16,0 1 0,-21-22 15,21 21-15,0-21 0,0 1 0,0-1 16,0 0-16,0 0 0,21 0 16,0-21-1,0 0 1,0 0-16,0-21 16,-21 0-16</inkml:trace>
  <inkml:trace contextRef="#ctx0" brushRef="#br2" timeOffset="26302.86">16108 4868 0,'0'-21'15,"0"0"17,21 0-32,0 21 0,0 0 15,0 0-15,1-21 16,20 21-16,-21 0 0,0 0 0,0-21 15,1 21-15,-1 0 0,0 0 16</inkml:trace>
  <inkml:trace contextRef="#ctx0" brushRef="#br2" timeOffset="26976.78">16637 4890 0,'0'-22'16,"0"1"0,0 0-16,0 0 31,0 0-31,-21 21 31,0 0-15,21 21-16,-22 0 15,22 0-15,-21 0 0,0 1 16,21-1-16,0 0 16,-21 0-16,21 0 0,-21 0 15,21 1-15,0-1 16,0 0-16,0 0 0,0 0 31,21-21-15,0 0-16,-21-21 15,21 0-15,0 21 0,1-21 16,-22 0-16,21-1 0,-21 1 16,21 0-16,0 0 0,-21-21 0,21 20 15,0-20-15,-21 21 0,0-21 0,22 20 16,-1-20-16,-21 21 0,0 0 15,0-22-15,21 22 0,-21 0 0,0 0 16,0 0-16,0 0 16,0-1-16,0 44 31,0-1-31,0 0 0,0 0 0,-21 0 16,21 22-16,0-1 0,0 0 15,0 22-15,-21-22 0,21 0 0,0 1 16,0-1-16,0 0 0,0 1 15,21-22-15,-21 0 0,21 0 0,0 0 16,0-21-16,0 0 0,1 0 16,-1 0-16,21 0 15,-21 0-15,0 0 0,1-21 0,-1 21 0,0-21 16</inkml:trace>
  <inkml:trace contextRef="#ctx0" brushRef="#br2" timeOffset="28419.11">16150 6943 0,'0'-21'15,"0"-1"-15,0 1 16,0 0-16,0 0 16,0 0-16,0 0 15,0-1-15,0 1 0,0 0 16,0 0-16,0 0 16,0 42 46,0 0-46,0 0-16,0 0 0,-21 1 15,21 20-15,-21-21 0,21 0 0,0 0 16,-21 1-16,-1 20 0,22-21 16,-21 0-16,0 22 0,21-22 0,-21 0 15,21 21-15,0-21 0,-21 22 0,0-22 16,21 0-16,-22 21 0,22-20 15,0-1-15,0 0 0,0 0 16,-21 0-16,21 0 0,0 1 16,0-1-16,0 0 15,21-21 17,1 0-32,-22-21 15,21 21-15,-21-21 0,21-1 0,-21 1 16,0 0-16,21 21 0,-21-21 15,21 0-15,-21 0 0</inkml:trace>
  <inkml:trace contextRef="#ctx0" brushRef="#br2" timeOffset="28721.98">15833 7197 0,'21'0'31,"0"-21"-31,21-1 16,-21 22-16,1 0 0,-1-21 16,21 21-16,-21-21 0,0 21 0,1 0 15,20-21-15,-21 21 0,0 0 16,0 0-16,1 0 15,-1 0 17</inkml:trace>
  <inkml:trace contextRef="#ctx0" brushRef="#br2" timeOffset="29519.04">16785 7239 0,'0'-42'16,"0"21"-16,0-1 15,0 1-15,0 0 0,0 0 16,-21 0 0,0 21-1,0 0-15,-1 0 16,1 0-16,0 0 0,0 21 0,0-21 16,0 21-16,-1 0 0,1 0 15,0 1-15,0-1 0,0 0 0,0 21 16,-1-21-16,22 1 0,-21-1 15,21 21-15,-21-21 0,21 0 0,0 1 16,0-1-16,0 0 0,0 0 16,0 0-1,21-21-15,0 0 0,1 0 0,-1 0 16,0 0-16,0 0 16,0 0-16,0-21 15,1 21-15,-1-21 0,0 0 0,0 21 16,0-21-16,0-1 0,1 1 0,-1 0 15,0-21-15,0 21 0,0-1 16,-21-20-16,21 21 0,1-21 0,-22 20 16,21-20-16,-21 21 0,0-21 15,0 20-15,21-20 0,-21 21 0,0 0 16,21-22-16,-21 22 0,0 0 16,0 0-16,0 0 0,0 0 0,0-1 15,0 1-15,0 0 0,0 0 16,0 42 31,0 0-47,0 0 0,0 1 15,0-1-15,0 0 0,0 0 0,0 0 16,0 22-16,0-22 0,0 0 16,0 0-16,-21 21 0,21-20 0,0-1 15,0 0-15,0 21 0,0-21 16,0 1-16,0-1 0,0 0 0,0 0 15,0 0-15,0 0 0,0 1 0,0-1 16,0 0-16,21 0 16,0-21 31,0-21-47,-21 0 15,22 0-15,-22-1 0,21 1 16</inkml:trace>
  <inkml:trace contextRef="#ctx0" brushRef="#br2" timeOffset="30428.57">17526 6773 0,'-21'0'0,"42"-21"47,0 21-47,0-21 0,0 21 0,1 0 16,-1 0-16,0-21 0,0 21 15,21 0-15,-20 0 0,-1 0 0,0-21 16,0 21-16,0 0 15,-42 0 17,0 0-17,0 0-15,0 0 0,-1 0 16,1 0-16,0 0 16,0 0-16,0 0 0,0 0 15,-1 0-15,1 0 16,0 0-16,21 21 15,-21-21-15,0 0 0,0 21 16,-1-21 0,22 21-16,-21 0 15,0 1 1,21-1-16,-21 0 16,0 0-16,21 0 0,0 0 15,-21 1-15,21-1 16,-22 0-16,22 0 0,-21 0 0,21 0 15,0 1-15,-21-1 0,21 0 0,-21 0 16,21 0-16,-21 0 0,21 22 16,0-22-16,0 0 0,-21 0 0,21 0 15,-22 1-15,22-1 0,0 0 16,0 0-16,-21 0 0,21 0 16,-21 1-16,21-1 0,0 0 0,0 0 15,0 0-15,-21 0 0,21 1 16,-21-1-16,21 0 0,0 0 15,0 0-15,0 0 0,0 1 16,0-1 0,0 0-16,21-21 15,0 0-15,-21 21 0,21-21 0,0 0 16,1 0-16,-22 21 16,21-21-16,0 0 0,0 0 15,0 0-15,0 0 0,1 0 0,-1 0 16,0 0-16,0 0 15,0 0-15,0 0 0,1-21 16,-1 21-16,0 0 0,0 0 0,0 0 16,-21-21-16,21 21 15,1 0-15,-1 0 16,-21-21 0,21 21-1,-21-21-15,0-1 16,0 1-16,21 21 15,-21-21-15,0 0 0,0-21 16</inkml:trace>
  <inkml:trace contextRef="#ctx0" brushRef="#br2" timeOffset="32131">17949 6964 0,'0'-21'47,"0"0"-31,21-1-1,1 22-15,-1 0 0,0 0 16,0 0-16,0 0 0,0 0 15,1 0-15,-1 0 16,0 0-16,0 0 0,0 0 0,-21 22 16,21-1-16,-21 0 15,0 0-15,0 0 0,0 0 0,0 1 16,0-1-16,-21 0 0,0 0 0,-21 0 16,21 0-16,-1 1 0,-20-1 15,21-21-15,0 21 0,0 0 16,-1 0-1,1-21-15,21-21 32,0 0-17,21 21-15,1 0 0,-1 0 16,0 0-16,-21-21 0,21 21 16,21 0-16,-20 0 0,-1 0 0,0 0 15,21 0-15,-21 0 0,1 0 16,-1 21-16,0-21 0,0 21 0,0-21 15,0 21-15,1 0 0,-22 1 16,0-1 0,0 0-16,0 0 0,-22 0 15,1 0-15,0 1 0,0-22 0,0 21 16,-22 0-16,22 0 0,0-21 16,0 21-16,0-21 0,-22 0 0,22 21 15,0-21-15,0 0 0,0 0 16,0 0-16,-1 0 0,1 0 0,0 0 15,0 0-15,0 0 16,0 0 0,21-21 15,0 0-15,21 0-1</inkml:trace>
  <inkml:trace contextRef="#ctx0" brushRef="#br2" timeOffset="32875.27">18584 6710 0,'0'0'0,"21"-21"0,1 21 16,-1-21-16,0 21 15,0 0-15,0-22 0,0 22 0,1 0 16,-1 0-16,-21-21 0,42 21 16,0 0-16,-20 0 15,-1 0-15,0 0 0,0 0 16,0 0-16,0 0 0,1 0 0,-1 0 15,0 0-15,0 0 0,0 0 16,0 21 0,1 1-16,-22-1 15,0 0-15,0 0 16,0 0-16,0 0 0,0 1 16,0-1-16,0 0 0,0 0 0,0 0 15,-22 0-15,22 1 0,0 20 16,0-21-16,0 0 0,-21 0 0,21 1 15,-21-1-15,21 0 0,0 0 16,0 21-16,0-20 0,0-1 0,-21 0 16,21 0-16,0 0 0,0 22 0,0-22 15,0 0-15,-21 0 0,21 0 16,0 0-16,0 1 0,0-1 16,0 0-16,-21 0 0,21 0 15,-22 0-15,22 1 16,0-1-16,0 0 0,-21-21 0,21 21 15,-21-21-15,0 21 0,0-21 16,21 21-16,-21-21 0,-1 22 0,1-22 16,0 0-16,0 0 0,-21 0 0,20 0 15,1 0-15,-21 0 0,21 0 16,0 0-16,-22 0 0,22 0 0,0 0 16,0 0-16,0 0 0,-1 0 0,1 0 15,21-22-15,-21 22 16,21-21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48:01.8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3916 1947 0,'0'0'0</inkml:trace>
  <inkml:trace contextRef="#ctx0" brushRef="#br0" timeOffset="2680.45">11134 1651 0,'0'0'0,"21"42"0,0 1 16</inkml:trace>
  <inkml:trace contextRef="#ctx0" brushRef="#br0" timeOffset="16060.88">4657 699 0,'0'21'16,"21"-21"-16,0 0 15,0 0-15,-21-21 16,21-1-16,0 22 0,1-21 16,-1 0-16,0 21 0,0-21 15,0 0-15,22 0 0,-22-1 0,0 1 16,21 0-16,-21 0 0,1 0 15,-1 0-15,0-1 0,0 1 0,-21 0 16,0 0-16,0 0 0,0 0 16,0-1-16,-21 1 0,0 21 15,-22 0-15,22 0 0,-21 0 16,0 0-16,-1 0 0,1 21 0,0-21 16,-1 22-16,1-1 0,0 0 15,-1 0-15,1 0 0,0 0 16,-1 22-16,1-22 0,0 0 15,-1 21-15,22-20 0,0 20 0,-21 0 16,20-21-16,22 22 0,-21-1 16,21 0-16,0-20 0,0 20 15,0-21-15,0 0 0,0 22 0,21-22 16,1 0-16,-1 0 0,21 0 16,-21 0-16,22 22 0,-1-22 0,-21 0 15,21 0-15,1 0 0,-1 1 16,0-1-16,-20 0 0,20 21 0,-21-21 15,21 1-15,-20-1 0,-1 0 16,-21 21-16,0-21 0,0 1 16,0 20-16,0-21 0,-21 21 15,-22-20-15,22 20 0,-42-21 0,20 21 16,1-20-16,-22 20 0,22-21 16,-21 0-16,-1 0 0,22-21 0,-22 0 15,22 22-15,-22-22 0,22 0 16,0 0-16,-1-22 0,1 1 0,0 0 15,21 0-15,-22 0 0,22 0 16,0-1-16,0-20 0,0 21 16,21 0-16,-22 0 0,22-1 0,0 1 15,0 0-15,0 0 0,22 0 16,-1 0-16,21-1 16,-21 22-16,0-21 0,1 21 15,20-21-15,-21 21 0,21 0 16,1-21-16</inkml:trace>
  <inkml:trace contextRef="#ctx0" brushRef="#br0" timeOffset="16922.71">5165 1228 0,'0'21'47,"-22"0"-31,1 0-16,21 0 0,0 1 16,0-1-16,0 0 0,-21 0 15,21 21-15,0-20 0,0-1 0,0 0 16,0 0-16,0 0 0,0 0 15,0 1-15,21-22 0,0 0 16,1 0-16,-1 0 16,0 0-16,21 0 0,-21 0 15,1 0-15,20-22 0,-21 1 0,21 21 16,-20-21-16,20 0 0,-21 0 16,21 0-16,-20-1 0,-1 1 0,0 0 15,0 0-15,0 0 0,0 0 16,-21-1-16,0 1 0,22 0 0,-22 0 15,21 0-15,-21 0 16,0-1-16,0 44 47,0-1-31,0 0-16,-21 0 0,21 0 15,-22 0-15,22 1 0,0-1 16,0 0-16,0 21 0,-21-21 0,21 22 15,-21-1-15,21 0 0,-21 1 16,21-1-16,0 0 0,0 1 0,-21 20 16,21-20-16,-21 20 0,21 1 15,0-22-15,0 21 0,-22 1 0,22-1 16,-21 1-16,0 21 0,21-22 16,-21 22-16,0-22 0,21 22 0,-21 0 15,-1-22-15,1 22 0,21-22 16,-21 1-16,0-1 0,21 1 15,-21-22-15,0 22 0,21-22 0,-22 0 16,1 1-16,21-22 0,-21 21 16,0-21-16,0 0 0,0 1 0,-1-1 15,1-21-15,-21 21 0,0-21 0,-1 0 16,1 0-16,-22 0 0,1 0 16,-1-21-16,-20 0 0,-1-1 0,0-20 15,1 21-15,20-21 0,-20-22 16,20 22-16,1-1 0,20-20 0,-20 21 15,20-22-15,1 1 0,21 20 16,0-20-16,0 20 0,-1 1 16,22-21-16,0 20 0,0 22 15,0-21-15,0-1 0,0 22 0,22-21 16,-1 21-16,21 0 0,-21-22 0,22 22 16,20-21-16,-21 21 0,22-22 15,-1 1-15</inkml:trace>
  <inkml:trace contextRef="#ctx0" brushRef="#br0" timeOffset="17760.2">6159 1312 0,'0'-21'16,"22"21"15,-22 21-15,0 1-16,0-1 16,0 0-16,0 0 0,0 21 0,0-20 15,0-1-15,0 0 0,0 0 16,-22 0-16,22 0 0,0 1 0,0-1 15,0 0-15,-21-21 0,0 0 32,21-21-17,0 0-15,0-1 16,0 1-16,0 0 16,0-21-16,0 21 0,21-1 0,-21 1 15,21 0-15,-21-21 0,22 21 16,-1-1-16,0 1 0,0-21 0,21 21 15,-20 21-15,20-21 0,0-1 16,1 22-16,-1 0 0,0 0 0,1 0 16,-1 0-16,-21 22 0,21-1 15,-20-21-15,-1 42 0,0-21 0,-21 0 16,0 1-16,0-1 0,0 0 16,0 21-16,0-21 0,-21 1 15,0-1-15,21 0 0,-22 0 16,1 0-16,0-21 15,21 21-15,0-42 47,0 0-47,21 21 0,0-21 16</inkml:trace>
  <inkml:trace contextRef="#ctx0" brushRef="#br0" timeOffset="18080">7239 1080 0,'0'0'0,"0"-22"15,0 1 1,-21 21 0,0 0-1,-1 0-15,1 21 0,0 1 16,0-1-16,21 0 0,-21 21 15,0-21-15,-1 22 0,22-1 0,-21 0 16,21-20-16,-21 20 0,21-21 16,-21 21-16,21-20 0,0-1 0,0 0 15,0 0-15,0 0 0,21 0 16,0-21-16,0 0 0,1 0 16,-1 0-16,21 0 0,-21 0 15,0 0-15,1 0 0,-1-21 16,21 21-16,-21-21 0,22 0 0,-22-21 15,21 20-15</inkml:trace>
  <inkml:trace contextRef="#ctx0" brushRef="#br0" timeOffset="18672.48">7810 466 0,'0'0'0,"0"-21"15,-21 21-15,0 0 16,0 0 0,21 42-16,0-21 0,0 0 0,0 22 15,0-1-15,0 0 0,0 1 16,0-1-16,0 21 0,0-20 0,0 20 16,-21-20-16,21 20 0,0-21 15,-21 1-15,21-1 0,0 0 0,0 1 16,-22-1-16,22-21 0,-21 22 15,21-22-15,0 0 0,-21 21 0,0-21 16,0 1 0,0-1-16,21 0 0,-22-21 15,1 0-15,21-21 32,0 0-32,0-1 15,0 1-15,0 0 0,0 0 0,0 0 16,0-22-16,0 22 0,21 0 15,1 0-15,-1-21 0,21 20 0,-21 1 16,0 0-16,22 0 0,-22 0 16,21 21-16,1-21 0,-22 21 15,21-22-15,-21 22 0,22 0 0,-22 0 16,0 22-16,0-1 0,0-21 0,0 21 16,1 21-16,-22-21 0,0 1 15,0-1-15,0 21 0,0-21 16,0 22-16,0-22 0,0 0 0,-22 0 15,1 21-15,21-20 0,-21-1 16,0-21-16,21 21 0,0 0 0,0 0 16,-21-21-16,21 21 15,0-42 17,0 0-32,0 0 15,21 0-15,0 21 0</inkml:trace>
  <inkml:trace contextRef="#ctx0" brushRef="#br0" timeOffset="19122.25">8276 1164 0,'0'-21'15,"21"0"1,0 21-16,1 0 15,-1 0 1,0 0-16,0 0 16,0 0-16,0 21 15,1-21-15,-22 21 0,21 0 0,-21 1 16,0-1-16,21 0 0,-21 0 16,0 21-16,21-20 0,-21-1 0,0 0 15,0 0-15,0 21 0,0-20 16,0-1-16,0 0 0,0 0 15,-21-21 1,21-21 0,0 0-1,0 0 1,0-1-16,0 1 0,0 0 0,0 0 16,0 0-16,21 0 0,-21-1 15,0 1-15,0 0 0,21 0 0,-21 0 16,21 0-16,1 21 0,-22-22 15,21 1-15,0 21 16,0-21-16,0 21 16,0 0-16,-21-21 0,22 21 15</inkml:trace>
  <inkml:trace contextRef="#ctx0" brushRef="#br0" timeOffset="19831.91">9165 1058 0,'-21'0'31,"0"0"-15,0 22-16,21-1 0,-22 0 15,1 0-15,0 0 0,0 22 16,21-22-16,-21 0 0,0 21 0,-1-21 16,22 22-16,0-22 0,0 0 15,0 21-15,0-20 0,0-1 0,0 0 16,0 0-16,22-21 15,-1 21-15,0-21 0,0 0 0,0 0 16,0 0-16,22 0 0,-22 0 0,0 0 16,21 0-16,-20 0 0,-1-21 15,0 0-15,0 21 0,21-21 0,-20 0 16,-1-1-16,-21 1 0,21 0 16,-21 0-16,21 0 0,-21-22 15,0 22-15,0-21 0,0 0 16,0-1-16,0 1 0,0 21 0,-21-22 15,0 22-15,0 0 0,-1 0 16,1 0-16,0 21 0,0 0 16,0 0-16,0 0 0,-1 21 15,1-21-15,0 21 0,21 0 16,0 0-16,0 1 0,-21-22 16,21 21-16,0 0 0,0 0 0,0 0 15,0 0-15,0 1 16,21-22-16,-21 21 0,21-21 15,0 0-15</inkml:trace>
  <inkml:trace contextRef="#ctx0" brushRef="#br0" timeOffset="20452.68">9779 1016 0,'0'21'47,"0"0"-47,0 1 16,0-1-16,0 0 0,0 0 0,0 0 15,0 0-15,0 22 0,-21-22 16,21 0-16,-21 0 0,21 22 0,0-22 15,0 0-15,-22 0 0,22 0 0,-21 0 16,21 1-16,0-1 16,0-42 31,0-1-47,0 1 15,0 0-15,0 0 0,0 0 16,0 0-16,0-1 0,0-20 15,0 21-15,0 0 0,21 0 0,1-22 16,-1 22-16,0 0 0,0-21 0,0 20 16,22 1-16,-1 0 0,0 0 15,1 0-15,-22 0 0,21 21 0,0 0 16,1 0-16,-22 0 0,21 0 16,-21 0-16,1 21 0,-1 0 0,0 0 15,0 0-15,0 22 0,-21-22 16,0 21-16,0-21 0,0 22 0,0-22 15,0 0-15,0 21 0,0-21 16,0 1-16,0-1 0,0 0 16,0 0-16,0 0 15,-21-21-15,21-21 63,0 0-48</inkml:trace>
  <inkml:trace contextRef="#ctx0" brushRef="#br0" timeOffset="20745.52">10689 1080 0,'0'21'47,"0"0"-47,0 0 0,0 0 15,0 0-15,0 1 0,0-1 16,0 0-16,0 0 0,0 0 0,-21 0 16,21 1-16,0-1 0,-21 0 15,21 0-15,0 0 0,0 0 16,0 1-16,0-44 47</inkml:trace>
  <inkml:trace contextRef="#ctx0" brushRef="#br0" timeOffset="21112.41">10837 783 0,'0'0'0,"-21"0"0,0 0 16,0 0-16,0 0 0,-1 21 15,1-21-15,21 22 0,0-1 16,0 0-16,0 0 16,0 0-1,21-21-15,1 0 16,-1 0-16,0 0 0,0 0 15,0 0-15,0-21 0,1 21 0,-1-21 16,0 0-16,-21 0 0,0-1 16,0 1-16,0 0 15,0 0-15,-21 21 16,0 0-16,-1 0 16,1 0-16,-21 0 0,21 0 15,0 0-15,-1 21 0,22 0 16,-21-21-16,21 21 0,0 1 15,0-1-15,0 0 0,0 0 16,21 0 0,1-21-16,-1 0 0</inkml:trace>
  <inkml:trace contextRef="#ctx0" brushRef="#br0" timeOffset="21951.93">11197 1355 0,'-42'-21'16,"42"-1"-16,-21 22 15,21-21-15,0 0 16,0 0-16,0 0 16,21 21-16,-21-21 0,21 21 15,0 0-15,-21-22 0,21 22 16,0-21-16,1 21 0,-1 0 0,0 0 16,0 0-16,0 0 0,0 0 15,1 0-15,-1 0 0,0 21 0,0 1 16,-21-1-16,21 0 15,-21 21-15,0-21 0,0 1 0,0-1 16,0 21-16,-21-21 0,0 22 16,0-22-16,-22 21 0,22 0 0,-21-20 15,0 20-15,-1 0 0,22-21 16,-21 22-16,-1-22 0,1 21 16,0-21-16,21 1 0,-22-1 0,22-21 15,0 21-15,0-21 0,21 21 16,21-21 31,0 0-47,0 0 0,0 0 15,1 0-15,-1 0 16,0 0-16,0 0 0,21 21 0,-20 0 16,-1-21-16,21 22 0,-21-1 0,0 0 15,22 0-15,-22 0 16,21 0-16,-21 1 0,22-1 0,-22 21 15,0-21-15,0 22 0,0-1 0,1-21 16,-1 21-16,-21 1 0,0-1 16,0 22-16,0-22 0,0 0 0,0 22 15,0-22-15,-43 22 0,22-22 16,0 0-16,-21 22 0,-1-22 0,1 0 16,0 1-16,-1-1 0,-20 0 0,-1-20 15,1 20-15,-1-21 0,1 0 16,-1 0-16,1-21 0,-22 0 0,22 0 15,-1 0-15,1 0 0,-1 0 0,1-21 16,-1 0-16,22 0 0,-22 0 16,22 0-16,0-22 0,-1 1 15,22 21-15,-21-22 0,21 1 0,0 0 16,21-1-16,0 22 0,0-21 16,0 0-16,0 20 0,0-20 0,21 0 15,0 21-15,21-22 0,-21 22 0,1-21 16,20-1-16,-21 22 0,21-21 15,1 0-15</inkml:trace>
  <inkml:trace contextRef="#ctx0" brushRef="#br0" timeOffset="22880.96">12065 1355 0,'0'0'0,"0"-21"0,21 21 0,-21-22 0,21 1 15,-21 0-15,0 0 0,0 0 16,0 0-16,0-1 0,0 1 0,-21 0 15,0 21-15,0-21 0,0 21 0,-1 0 16,1 0-16,-21 0 0,21 0 16,0 0-16,-22 0 0,1 21 15,21 0-15,-22 0 0,22 22 16,-21-22-16,21 21 0,0-21 0,-1 22 16,1-1-16,0-21 0,0 22 15,21-22-15,0 21 0,0-21 0,0 0 16,0 1-16,0-1 0,0 0 0,0 0 15,21-21-15,0 0 0,0 0 16,1 0-16,-1 0 0,0 0 0,0 0 16,0 0-16,22-21 0,-22 21 15,0-21-15,21 0 0,-21-1 0,22 1 16,-22 0-16,21 0 0,-21 0 16,1 0-16,-1-22 0,0 22 15,21-21-15,-42 21 0,21-22 0,1 22 16,-1 0-16,0 0 0,-21 0 15,0-1-15,0 44 32,0-1-32,0 0 15,-21 0-15,21 21 0,-21-20 16,21 20-16,0-21 0,0 21 0,0-20 16,0-1-16,0 0 0,0 0 0,0 0 15,0 0-15,0 1 0,0-1 16,21-21-16,0 21 0,0-21 15,0 0-15,0 0 16,1-21 0,-1 0-16,0-1 0,0 1 15,-21 0-15,21-21 0</inkml:trace>
  <inkml:trace contextRef="#ctx0" brushRef="#br0" timeOffset="24385.38">12785 339 0,'0'0'0,"-22"21"32,22 0-32,-21 0 15,21 22-15,0-1 0,0 0 16,0 1-16,0-1 0,0 0 0,0 22 15,0-22-15,0 22 0,0-22 16,0 21-16,0 1 0,0-22 0,0 22 16,0-22-16,0 22 0,-21-22 15,21 0-15,0 1 0,-21-1 0,21-21 16,0 21-16,-21-20 0,21 20 16,0-21-16,0 0 0,0 0 0,-21 1 15,21-1-15,21-42 31,0-1-15,0 22-16,0-21 0,0-21 16,1 21-16,20 0 0,-21-1 0,0-20 15,0 21-15,1-21 0,-1 20 0,0 1 16,0-21-16,0 21 0,-21 0 16,21-1-16,1 1 0,-22 0 0,21 21 15,-21-21-15,0 42 31,0 0-15,0 0-16,0 1 0,-21-1 0,21 0 16,0 21-16,0-21 0,-22 1 15,22 20-15,-21-21 0,21 0 16,0 0-16,0 1 0,0-1 0,0 0 16,0 0-16,0 0 0,0 0 15,21-21-15,1 0 0,-1 0 16,0 0-16,0 0 0,21 0 15,-20 0-15,-1 0 0,0 0 16,0-21-16,21 0 0,-20 21 0,-1-21 16,0 0-16,0 0 0,-21-1 15,21 1-15,0-21 0,-21 21 16,22 0-16,-22-1 0,21 1 0,-21 0 16,0 42 30,0 0-46,0 1 16,0-1-16,0 0 0,0 0 16,0 0-16,0 0 0,0 1 0,0-1 15,0 0-15,0 0 0,0 0 16,21-21 0,0 0-16,0 0 0,0 0 15,1 0-15,-1 0 16,0 0-1,-21-21-15,0 0 0,0 0 16,0 0-16,0-1 0,0 1 16,-21 0-16,0 0 0,21 0 0,-22 0 15,1 21-15,21-22 0,0 1 0,-21 21 16,0-21-16,21 0 31,21 21-15,-21-21-16,21 21 0,0 0 15,1-21-15,-1 21 16,21-22-16,-21 22 0,0-21 0,1 21 16,20-21-16,-21 21 0,0 0 0,22 0 15,-22-21-15,0 21 0,0 0 16,0 0-16,0 0 0,-21 21 16,22 0-16,-22 0 15,0 1-15,21-1 0,-21 0 0,0 0 16,0 0-16,21-21 0,-21 21 15,0 1-15,0-1 0,0 0 0,0 0 16,0 0-16,0 0 0,0 1 16,0-1-1,0 0-15,-21-21 32,0 0-17,21-21 1,0 0-1,0-1-15,0 1 0,0 0 16,0 0-16,0 0 0,21 0 0,0-1 16,-21-20-16,21 21 0,0 0 15,0-22-15,1 22 0,20 0 0,-21 0 16,21 0-16,-20 0 0,20-1 16,-21 1-16,0 0 0,22 21 0,-22 0 15,0-21-15,0 21 16,0 0-16,0 0 0,1 0 0,-1 21 15,0 0-15,-21 0 0,0 1 0,0 20 16,0-21-16,0 21 0,0-20 16,0 20-16,0 0 0,0-21 0,0 22 15,-21-1-15,0-21 0,21 0 16,-22 1-16,22-1 0,0 0 0,-21 0 16,21 0-16,-21 0 0,21 1 15,-21-22 1,0 0-1,21-22 1,0 1 0,-21 0-16,21 0 0,-22 0 0,1 0 15,21-1-15,0-20 0,-21 21 16</inkml:trace>
  <inkml:trace contextRef="#ctx0" brushRef="#br0" timeOffset="24708.61">13758 550 0,'0'-21'31,"-21"21"78</inkml:trace>
  <inkml:trace contextRef="#ctx0" brushRef="#br0" timeOffset="25089.4">12700 826 0,'0'0'0,"-21"0"0,0 0 15,21 21-15,21-21 32,0 0-32,0 0 0,0 0 15,0 0-15,22 0 0,-1 0 0,-21 0 16,22 0-16,-1 0 0,0 0 15,-21 0-15,22 0 0,-22 0 0,0 0 16,0 0-16,0 0 0,1 0 16,-22 21 62</inkml:trace>
  <inkml:trace contextRef="#ctx0" brushRef="#br0" timeOffset="25976.48">4805 2180 0,'0'0'0,"-21"0"16,-1 0-16</inkml:trace>
  <inkml:trace contextRef="#ctx0" brushRef="#br0" timeOffset="26804.15">4678 2180 0,'21'0'31,"0"0"-31,0 0 16,0 0-16,1 0 0,-1 0 0,0 0 15,0 0-15,21 0 0,-20 0 0,20 0 16,0 0-16,-21 0 0,43 0 16,-22 0-16,1 0 0,20 0 0,-21 0 15,22 21-15,-1-21 0,1 0 0,-1 0 16,22 0-16,-21 0 0,20 0 0,-20 0 16,20 0-16,1 0 15,-21 0-15,20 0 0,1 0 0,0 0 0,-1 0 16,22 0-16,-21 0 0,21 0 15,-22 0-15,22 0 0,-21 0 0,-1 0 16,22 0-16,-21 0 0,21 0 16,-22 0-16,22-21 0,0 21 0,-21 0 15,21-21-15,-1 21 0,-20 0 0,21 0 16,-21 0-16,20 0 0,-20 0 0,21-21 16,-21 21-16,20 0 0,1 0 15,-21 0-15,0 0 0,20 0 0,-20 0 16,0-21-16,-1 21 0,1 0 0,0 0 15,-1 0-15,1 0 0,0 0 16,-1 0-16,1 0 0,0 0 0,-1 0 16,1 0-16,0 0 0,-22 0 15,22 0-15,-22-21 0,22 21 0,-21 0 16,20 0-16,-20 0 0,20 0 0,-20 0 16,-1 0-16,1 0 0,21 0 0,-22 0 15,1 0-15,-1 0 0,1 0 0,-1 0 16,1 0-16,-1 0 0,1 0 15,-1 0-15,1 0 0,-1 0 0,1 0 16,20 0-16,-20 0 0,-1 0 0,22 0 16,-22 0-16,1 0 0,-1 0 0,1 0 15,-1 0-15,1 0 0,-1 0 16,1 0-16,-1 0 0,1 0 16,-1 0-16,1 0 0,-1 0 0,22 0 15,-21 0-15,-1 0 0,1 0 0,20 0 16,-20 0-16,-1 0 0,1 0 0,-1 0 15,1 0-15,20-22 0,-20 22 0,-1 0 16,1 0-16,-1 0 0,22 0 16,-21 0-16,-1 0 0,22 0 0,-22 0 15,1 0-15,-1 0 0,1 0 0,-1 0 16,-20 0-16,20 0 0,-21 0 0,1 0 16,-1 0-16,0 0 0,1 0 15,-1 0-15,0 0 0,-20 0 16,-1 0-16,21 0 0,-21 0 0,0 0 15,1 0-15,-1 0 16,-42 0 31,-1 0-47,1 0 16,0 0-16,0-21 0,0 21 0,0 0 15,-22 0-15,1 0 0</inkml:trace>
  <inkml:trace contextRef="#ctx0" brushRef="#br0" timeOffset="28932.16">2752 4974 0,'0'-21'0,"21"21"16,-21-21-16,0 0 0,21 21 0,-21-21 15,0-1-15,0 1 16,0 0-16,21 0 0,-21 0 15,0 0-15,0-1 16,0 1 0,-21 21 15,0 0-15,21 21-16,0 1 0,-21-1 0,-1 0 15,22 21-15,-21-21 0,21 22 16,0-1-16,0 0 0,-21 1 0,21-1 15,-21 0-15,21 22 0,-21-22 16,21 1-16,0 20 0,0-21 0,-21 22 16,21-22-16,-22 22 0,22-1 0,-21 1 15,21-1-15,0 1 0,0-1 16,-21 1-16,0-1 0,21 1 0,-21-1 16,0 1-16,-1-1 15,22 22-15,-21-22 0,0 22 0,21-21 16,-21 20-16,0-20 0,0 20 15,21-20-15,-22-1 0,1 22 0,0-21 16,0-1-16,21 22 0,-21-22 16,0 1-16,-1 20 0,1-20 0,0-1 15,0 1-15,0-1 0,0 22 0,-1-21 16,22-1-16,0 1 0,-21-1 16,21 1-16,-21-1 0,21 1 0,0-1 15,0-21-15,0 22 0,0-22 16,0 1-16,0 20 0,0-21 0,0-20 15,0 20-15,0 0 0,0-21 16,0 22-16,0-22 0,0 0 16,0 0-16,0 0 0,21-21 0,0 0 31,-21-21-31,22 0 0,-1 0 16,-21-21-16,21-1 0,0-20 0,0-1 15,22 1-15,-22-22 0,0 0 16</inkml:trace>
  <inkml:trace contextRef="#ctx0" brushRef="#br0" timeOffset="30801.15">2857 4614 0,'0'0'0,"-21"0"46,0 0 1,42 0-15,0 22-17,1-22-15,-1 0 0,0 0 0,21 0 16,-21 0-16,1 0 0,20 0 15,-21 21-15,21-21 0,1 0 0,-1 0 16,0 0-16,22 0 0,-22 0 16,22 0-16,-22 0 0,22 0 0,-1 0 15,1 0-15,-1 0 16,1 0-16,-1 21 0,1-21 0,-1 0 16,1 0-16,20 0 0,1 0 15,0 0-15,20 0 0,1 0 0,0 0 16,0 0-16,21 0 0,-21 0 15,21 0-15,0 0 0,0 0 0,0 0 16,0 0-16,0 0 0,-21 0 0,-1 0 16,1 0-16,0 0 0,-21 0 15,-1 0-15,1 0 0,-21 0 0,-1 0 16,22 0-16,-22 0 0,-20 0 16,20 0-16,1 0 0,-1 0 0,1 0 15,-22 0-15,21 0 0,-20 0 16,20 0-16,-20 0 0,-1-21 15,0 21-15,22 0 0,-22 0 0,0 0 16,1 0-16,-1 0 0,0 0 16,-20 0-16,20 0 0,-21 0 0,21 0 15,-20 0-15,-1 0 0,0 0 16,0 0-16,0 0 16,-21 21 15,0 0-16,0 0-15,0 0 16,0 1-16,0-1 16,0 0-16,0 0 0,0 0 0,0 22 15,0-22-15,0 0 0,0 21 16,0-21-16,0 22 0,0-1 0,0-21 16,-21 22-16,21-1 0,0-21 15,0 21-15,-21 1 0,0-1 0,21 0 16,-21-20-16,21 20 0,0 0 0,-22 1 15,22 20-15,-21-21 0,21 1 16,-21-1-16,21 22 0,0-22 0,0 0 16,0 1-16,0 20 0,0-21 15,0 1-15,0 20 0,0-20 16,0-1-16,21 21 0,0-20 0,1 20 0,-22 1 16,21-1-16,-21-20 15,0 20-15,0 1 0,0-1 0,0-21 16,0 22-16,0-22 0,-21 22 0,-1-1 15,1 1-15,0-22 0,0 22 0,0-1 16,0 1-16,-1-1 0,1-21 16,21 22-16,-21-1 0,0-20 0,21-1 15,-21 22-15,21-22 0,0 0 0,0 1 16,0-1-16,0 0 0,0 1 16,0-1-16,0 0 0,0 1 15,0-1-15,0-21 0,-21 21 0,21 1 16,0-22-16,0 21 0,-22-21 0,22 22 15,0-22-15,-21 0 0,21 0 16,0 0-16,0 1 0,0-1 0,0 0 16,-21 0-16,21 0 15,-21-21-15,0 0 16,0 0 0,-1 0-16,1 0 15,0 0-15,0 0 0,0 0 0,0 0 16,-1 0-16,1 0 0,0-21 0,0 21 15,0 0-15,-22 0 16,22-21-16,-21 21 0,21 0 0,-22-21 16,1 21-16,21 0 0,-21 0 0,-22-21 15,22 21-15,-1 0 0,-20 0 0,21 0 16,-1-22-16,-20 22 0,20 0 16,-20 0-16,21 0 0,-22 0 0,22 0 15,-22 0-15,22 0 0,-22 0 0,22 0 16,-21 0-16,-1 0 0,1 0 0,-1 0 15,1 0-15,-1 0 0,1 0 16,-22 0-16,21 0 0,-20 0 0,20 0 16,-20 0-16,20 0 0,1 0 0,-22 0 15,43 0-15,-22 0 0,1 0 16,20 0-16,-20 0 0,20 0 16,1 0-16,0 0 0,-22 0 0,22 0 15,0 0-15,-22 0 0,22 0 0,-22 0 16,22 0-16,-22 0 0,22 0 0,-21 0 15,20 0-15,-20 0 0,20 0 16,1 0-16,0 0 0,-1 0 0,1 0 16,21 0-16,-21 0 0,-1 0 0,1 0 15,21 0-15,-22 0 0,1 0 16,0 0-16,-1 0 0,-20 0 0,21 0 16,-1 0-16,1 0 0,0 0 15,-1 0-15,1 0 0,0 0 16,20 0-16,1 0 0,-21 0 0,21 0 15,0 0-15,-1 0 0,1 0 0,0 0 16,0 0-16,0 0 0,0 0 16,-1 0-16,1 0 0,0 0 0,0 0 15,0 0-15,0 0 0,-1 0 16,22-21 0,0 0-16,0 0 15,0 0-15,0 0 0</inkml:trace>
  <inkml:trace contextRef="#ctx0" brushRef="#br0" timeOffset="31512.73">3768 5419 0,'0'0'0,"-22"0"0,-20 0 16,21 21-16,-21-21 0,20 0 16,1 0-16,0 0 0,0 0 0,0 0 15,21 21 1,21-21-16,0 0 16,21 0-16,1 0 0,-1 0 0,0 0 15,22 0-15,21 0 16,-22 0-16,22 0 0,21 0 0,-22 0 0,43 0 15,0 0-15,-21 0 0,42 0 16,-21 0-16,0 0 0,21 0 16,-21 0-16,22 0 0,-22 0 0,0 0 15,0 0-15,-22 0 0,1 0 16,-21 0-16,0 0 0,-22 0 0,1 0 16,-1 0-16,-21 0 0,-20 0 15,20 0-15,-21 0 0,0 0 0,0 0 16,1 0-16,-44 0 47,1 0-47,0 0 15,-21 0-15,21 0 0,-22 0 0,1 21 16</inkml:trace>
  <inkml:trace contextRef="#ctx0" brushRef="#br0" timeOffset="31975.55">3725 6202 0,'0'0'0,"-21"0"0,-21 21 0,21-21 16,-1 0-16,1 0 15,42 0 32,1 0-47,20 0 0,0 0 0,22 0 16,-1 0-16,1 0 0,-1 0 16,22 0-16,0 0 0,20 0 0,22 0 15,0 0-15,0 0 0,0 0 0,0 0 16,22 0-16,-22 0 15,21 0-15,-21 0 0,0 0 0,0 0 0,-21 0 16,-22 0-16,1 21 0,0-21 0,-22 0 16,-21 0-16,1 0 15,-22 0-15,21 0 0,-21 0 0,1 0 16,-1 0 0,-42 0 15,-1 0-31,1 0 0,0 0 15,-21 0-15,-1 0 0,1 21 0,0-21 16,-22 0-16,1 0 0</inkml:trace>
  <inkml:trace contextRef="#ctx0" brushRef="#br0" timeOffset="32416.57">3641 6964 0,'0'0'0,"-22"0"0,1 21 15,42 0 16,1-21-31,20 0 0,0 0 16,1 0-16,-1 0 0,21 0 16,22 0-16,-21 0 0,41 0 0,1 0 15,0 0-15,0 0 0,21 0 0,0 0 16,0 21-16,-21-21 0,21 0 16,0 0-16,-21 0 0,21 0 0,-22 0 15,1 0-15,0 22 0,0-22 0,-21 0 16,-1 0-16,-20 0 15,-1 0-15,1 21 0,-22-21 0,0 0 0,1 0 16,-1 0-16,-21 0 0,0 0 0,1 0 16,-1 0-16,0 0 15,-42 0 1,0 0 0,-1 0-16,-20 0 0,0 0 0,-1 21 15</inkml:trace>
  <inkml:trace contextRef="#ctx0" brushRef="#br0" timeOffset="32832.33">3619 7747 0,'0'0'16,"-21"21"-16,0-21 0,21 21 16,21-21-1,0 0 1,1 0-16,20 0 0,0 0 0,22 0 16,-22 0-16,22 0 15,20 0-15,1 0 0,0-21 0,-1 21 16,22 0-16,0 0 0,0 0 0,0 0 15,21 0-15,-22 0 0,-20 0 0,21 0 16,-21 0-16,-1 0 0,1 0 16,-22 0-16,1 0 0,-1 0 0,-20 0 15,-1 0-15,-21 0 0,0 0 0,1 0 16,-1 0-16,0 0 0,-42 0 62</inkml:trace>
  <inkml:trace contextRef="#ctx0" brushRef="#br0" timeOffset="34625.22">3725 3895 0,'21'0'31,"1"0"-31,-22-21 0,21 21 0,0-22 16,0 1-16,21 0 0,-20 0 16,-1 21-16,0-21 0,0 0 0,0-1 15,-21 1-15,0 0 0,0 0 0,0 0 16,0 0 0,-21 21-16,0 0 0,0 0 0,-22 0 15,22 21-15,-21 0 0,0 0 16,-1-21-16,1 42 0,21-20 0,-22-1 15,1 0-15,21 0 16,0 21-16,0-20 0,-1-1 0,22 21 16,0-21-16,0 0 0,0 1 15,0-1-15,0 0 0,22 0 0,-1 0 16,0 0-16,0 1 0,0-22 16,0 21-16,1 0 0,20 0 0,-21 0 15,0 0-15,0 1 0,1-1 0,-1 0 16,0 0-16,0 0 0,0 0 15,0 1-15,-21-1 0,0 0 0,0 0 16,0 0-16,0 0 0,-21 1 16,0-1-16,-21 0 0,-1-21 15,22 21-15,-21 0 16,0-21-16,-1 0 0,1 0 0,0 0 16,20 0-16,-20 0 0,21 0 0,0-21 15,0 21-15,-1-21 0,1 0 16,0 0-16,21-1 0,0 1 15,0 0 1,0 0-16,21 21 0,0 0 0,1-21 16,-1 0-16,21 21 15,-21-22-15</inkml:trace>
  <inkml:trace contextRef="#ctx0" brushRef="#br0" timeOffset="35044.01">4170 4339 0,'21'0'0,"0"0"15,0-21-15,0 0 0,1 0 16,-1 0-16,0-1 15,0 1-15,-21 0 0,0 0 16,21 0-16,-21 0 0,0-1 16,0 1-16,-21 21 15,0-21-15,0 21 0,0 0 0,-1 0 16,1 21-16,0-21 0,0 21 16,0 1-16,21-1 0,-21 0 0,-1 0 15,22 21-15,-21-20 0,21-1 16,0 21-16,0-21 0,0 0 0,0 1 15,0-1-15,0 0 0,0 0 0,21 0 16,1 0-16,-1-21 16,0 22-16,0-22 0,0 0 0,0 0 15,1 0-15,20 0 16,-21 0-16,21-22 0,-20 1 0,20 21 16,-21-21-16,21 0 0,1 0 0,-22 0 15</inkml:trace>
  <inkml:trace contextRef="#ctx0" brushRef="#br0" timeOffset="35356.83">5016 3556 0,'0'-21'16,"-21"21"-16,0 0 15,0 21 1,21 0-16,-21 0 15,21 1-15,0 20 0,0-21 0,0 21 16,0 1-16,0-1 0,0 0 16,0 1-16,0-1 0,0 22 0,0-22 15,0 0-15,0 22 0,-21-22 0,21 0 16,0 1-16,-22-22 0,22 21 16,0-21-16,0 1 0,0-1 0,0 0 15,0 0-15,0 0 16,0-42-1,22 0 1,-22 0 0,21 0-16</inkml:trace>
  <inkml:trace contextRef="#ctx0" brushRef="#br0" timeOffset="35752.78">5080 4212 0,'0'21'15,"21"1"1,0-22 0,0 0-1,1 0-15,-1-22 16,0 22-16,0-21 0,0 0 16,0 21-16,1-21 15,-22 0-15,21 0 0,-21-1 16,0 1-16,0 0 15,-21 21 1,-1 0-16,1 0 16,0 21-16,0-21 15,0 21-15,0 1 0,-1-1 0,22 0 16,-21 0-16,21 0 0,-21 0 16,21 1-16,0-1 0,0 0 0,0 0 15,0 0-15,0 0 0,0 1 0,0-1 16,21 0-1,0-21-15,1 0 0,-1 0 16,0 0-16,0 0 0,0 0 0,0 0 16,1-21-16,-1 21 0,0-21 15,0 21-15,0-22 0</inkml:trace>
  <inkml:trace contextRef="#ctx0" brushRef="#br0" timeOffset="36272.48">5609 4022 0,'0'0'0,"0"21"31,0 0-31,0 0 0,0 0 16,0 1-16,0-1 0,0 0 0,0 0 16,0 0-16,0 0 0,0 1 15,0-1-15,0 0 0,0 0 0,0 0 16,0 0-16,0 1 15,0-1-15,0 0 16,0-42 15,0 0-15,0-1-16,0 1 16,0 0-16,0 0 0,21 0 15,-21-22-15,21 22 0,1 0 0,-22-21 16,21 21-16,0-1 0,0 1 15,0 0-15,22 0 0,-22 0 0,0 21 16,21 0-16,-21 0 0,1 0 0,20 0 16,-21 0-16,0 0 0,0 0 15,1 21-15,-1 0 0,0 0 0,0 0 16,-21 1-16,0-1 0,0 0 0,0 0 16,0 21-16,0-20 0,0-1 15,0 0-15,0 0 0,0 0 16,0 0-16,0 1 0,-21-1 15,0-21 1,21-21 15,0-1-15,0 1-16</inkml:trace>
  <inkml:trace contextRef="#ctx0" brushRef="#br0" timeOffset="36556.85">6392 4022 0,'0'21'31,"0"0"-31,0 0 0,0 0 0,0 1 16,0-1-16,0 0 0,0 21 15,0-21-15,0 1 0,-21-1 0,21 0 16,0 0-16,-21 0 0,21 0 0,0 1 16,0-1-16,0 0 15,0-42 32,0 0-47,0-1 16</inkml:trace>
  <inkml:trace contextRef="#ctx0" brushRef="#br0" timeOffset="36886.71">6413 3810 0,'0'0'0,"-21"0"0,0 0 0,0 21 15,21 0-15,21-21 47,0 0-47,0 0 16,1 0-16,-1-21 15,0 0-15,-21 0 16,0 0 0,0 0-1,-21 21-15,0 0 0,-1 0 16,1 0-1,21 21-15,-21-21 0,21 21 0,0 0 0,-21-21 16,21 21-16,-21 0 16,21 1-1</inkml:trace>
  <inkml:trace contextRef="#ctx0" brushRef="#br0" timeOffset="37538.37">6879 4064 0,'0'0'0,"0"-21"15,0 42 32,-21 0-31,21 0-16,0 1 0,0-1 16,-21 0-16,21 21 0,-21-21 0,21 1 15,0-1-15,-22 0 0,22 0 0,0 0 16,0 0-16,0 1 15,22-1 1,-1-21-16,0 0 0,0 0 16,0 0-16,0 0 0,22-21 15,-22 21-15,0-22 0,0 22 0,0-21 16,1 0-16,-1 0 0,0 0 16,0 0-16,0-1 0,-21 1 0,21-21 15,-21 21-15,0 0 0,0-1 0,0 1 16,0 0-16,0 0 15,0 0 1,0 42 15,0 0-15,0 0 0</inkml:trace>
  <inkml:trace contextRef="#ctx0" brushRef="#br0" timeOffset="38340.43">7366 4064 0,'0'-21'16,"-21"21"-1,0 0 1,21 21-16,0 0 15,0 0-15,-22-21 0,22 22 16,0-1-16,0 0 0,0 0 16,0 0-16,0 0 0,0 1 0,-21-22 15,21 21-15,0 0 0,0 0 16,0 0-16,0 0 0,-21 1 16,21-44 30,0 1-46,0 0 16,0 0-16,0 0 16,0 0-16,0-22 0,0 22 15,0 0-15,0 0 0,21 0 0,-21-22 16,21 22-16,1 21 0,-1-21 16,-21 0-16,21 21 0,0 0 0,0-21 15,0 21-15,1 0 0,-1 0 16,0 21-16,-21 0 15,21 0-15,-21 0 0,21-21 0,-21 21 16,0 1-16,0-1 0,0 0 16,0 0-16,0 0 0,0 0 15,0 1-15,0-1 0,0 0 16,0 0 0,-21-21 15,21-21-16,0 0-15,0 0 16,0-1-16,0-20 16,0 21-16,0 0 0,0-22 0,21 22 15,-21 0-15,21-21 0,1 21 16,-1-1-16,0 1 0,0 0 0,0 0 16,22 0-16,-22 21 0,21 0 0,-21-21 15,0 21-15,1 0 16,20 0-16,-21 0 0,0 21 0,-21 0 15,21 0-15,-21 0 0,22 0 0,-22 1 16,0 20-16,0 0 0,0-21 16,0 22-16,0-22 0,0 21 0,-22-21 15,1 22-15,21-22 0,0 0 0,-21 0 16,0 0-16,21 1 0,0-1 16,0 0-16,-21-21 0</inkml:trace>
  <inkml:trace contextRef="#ctx0" brushRef="#br0" timeOffset="42024.44">9017 3895 0,'0'-21'0,"0"-1"16,0 1-1,-21 0 1,21 0-1,-21 21-15,21-21 0,0 0 16,0-1-16,0 1 16,0 0-16,0 0 0,0 0 15,0 0-15,0-1 16,0 44 31,-22-1-47,22 0 15,0 0-15,-21 0 0,21 22 0,0-1 16,0-21-16,-21 21 0,21 1 16,-21 20-16,0-20 0,21-1 15,-21 0-15,-1 1 0,22 20 0,-21-21 16,0-20-16,21 20 0,-21-21 16,21 21-16,0-20 0,0-1 0,0 0 15,-21 0-15,21 0 16,0-42 15,0 0-15,0 0-16,0 0 15,0-1-15,0 1 16,0 0-16,21 0 0,-21 0 0,21 0 16</inkml:trace>
  <inkml:trace contextRef="#ctx0" brushRef="#br0" timeOffset="42576.89">8911 3641 0,'0'0'0,"0"-21"16,21-22-16,-21 22 16,21 21 15,1 0-16,-1 21-15,-21 0 16,21-21-16,0 22 0,0-1 16,0 0-16,1 0 0,-1 0 0,0 0 15,0 1-15,21-1 0,-20 0 16,-1 0-16,21 0 0,-21 0 0,64 43 16,-64-43-1,21-21-15,-20 21 0,-1-21 0,0 0 16,0 21-16,0-21 0,0 0 15,1 0-15,-1 0 16,-42 22 15,-1-22-31,1 21 0,0-21 16,0 21-16,0-21 0,0 21 16,-1 0-16,-20 0 0,21 1 15,-21-1-15,-1 0 0,1 0 0,0 0 16,-1 22-16,1-22 0,0 0 0,-22 0 15,22 0-15,21 0 0,-22 1 16,1-1-16,21 0 0,0 0 0,-22-21 16,43 21-16,-21-21 0,0 0 15,0 0 1,42-21 15,-21 0-15,21 21-16,0-21 0,-21 0 0,21-1 15</inkml:trace>
  <inkml:trace contextRef="#ctx0" brushRef="#br0" timeOffset="43981.37">8996 3874 0,'0'0'0,"0"-22"0,21-20 15,-21 21 1,0 42 15,0 0-15,0 0-16,0 1 0,0-1 0,0 21 16,0-21-16,0 22 0,0-22 15,0 21-15,-21-21 0,0 22 0,21-22 16,0 21-16,-22-21 0,1 0 15,21 1-15,-21-1 0,21 0 0,-21-21 16,21 21-16,0 0 16,0-42 15,0 0-31,0 0 0,0 0 0,0-1 16,0 1-16,21-21 0,0 21 0,0-22 15,-21 1-15,0 0 0,22 21 16,-1-22-16,-21 1 0,21 21 0,0 0 15,-21-22-15,0 22 0,21 0 16,0 0-16,-21 42 47,0 0-47,0 0 0,0 22 16,0-22-16,-21 21 0,0-21 15,21 22-15,-21-1 0,0 0 0,0-21 16,21 22-16,-22-22 0,22 0 15,-21 21-15,0-20 0,21-1 16,0-42 31,0-1-47,0 1 0,21 0 0,-21 0 16,0-21-16,21 20 0,1-20 15,-22 0-15,0 21 0,21-22 16,0 22-16,-21-21 0,0 21 0,21-1 15,0 1-15,-21 0 0,21 21 16,-21 21 15,0 0-31,0 1 0,0 20 16,0-21-16,0 21 0,-21-20 16,0 20-16,0 0 0,21 1 0,-21-22 15,21 21-15,-21-21 0,21 22 16,-22-22-16,22 0 0,0 0 15,0-42 17,22 0-17,-1 0-15,0-1 0,-21 1 16,21 0-16,0-21 0,0 21 0,-21-22 16,22 1-16,-1 21 0,0-22 15,0 22-15,-21-21 0,21 21 0,0 0 16,1 21-16,-22-22 0,21 22 15,-21 22 1,0-1 0,0 0-16,0 0 0,0 21 15,0-20-15,-21-1 0,21 21 16,0-21-16,-22 0 0,1 1 16,21-1-16,-21 0 0,21 0 0,0 0 15,0 0-15,0-42 31,0 0-15,21 0-16,0 0 16,-21 0-16,22-1 0,-1 1 0,-21 0 15,0-21-15,21 21 0,0 21 16,-21-22-16,0 1 0,21 21 16,-21 21 15,0 1-31,0-1 0,0 0 15,0 0-15,0 0 0,0 0 16,-21 1-16,21-1 16,0 0-16,0-42 47,21 0-32,-21-1-15,21 1 0,1 0 0,-22 0 16,21 0-16,0 0 15,-21-1-15,21 1 0,0 21 16,-21-21 0,0 42-1,0 0-15,0 1 16,0-1-16,0 0 0,0 0 0,-21 0 16,21 0-16,0 1 0,-21-1 15,21 0-15,-21-21 47</inkml:trace>
  <inkml:trace contextRef="#ctx0" brushRef="#br0" timeOffset="45189.29">17039 4128 0,'0'0'0,"0"-22"16,0 1-1,0 42 32,0 1-47,0-1 16,0 21-16,0-21 0,-21 0 0,21 22 15,0-1-15,0 0 0,0 1 16,0-1-16,0 0 0,0 22 0,0-1 16,0 1-16,21-1 0,0 1 15,-21 21-15,0-22 0,21 22 0,-21-1 16,22 1-16,-22 0 0,0-1 15,0 1-15,0 0 0,0-22 0,0 22 16,0 0-16,0-1 0,0-20 16,0 20-16,0-20 0,0 21 15,0-22-15,0 22 0,0-22 0,0 22 16,0-22-16,0 1 0,0 21 16,0-22-16,0 1 0,0-1 0,0-21 15,0 22-15,0-1 0,0-20 0,-22 20 16,22-20-16,-21-1 0,0 0 15,21 1-15,0-1 0,0-21 0,-21 21 16,21-20-16,-21-1 0,21 0 16,0 21-16,0-21 0,0 1 0,0-1 15,-21-21-15,21 21 0,0 0 0,0-42 47,0 0-47,0 0 0,0-1 0,21-20 16,-21 0-16</inkml:trace>
  <inkml:trace contextRef="#ctx0" brushRef="#br0" timeOffset="47176.66">17187 3958 0,'0'0'0,"0"-21"16,0 0-16,0 0 16,0 0-1,-21 21-15,21-22 16,-21 22-16,42 0 62,0 0-62,22 0 16,-22 0-16,0 0 0,21 0 0,1 0 16,-1 0-16,0 0 0,1 0 15,20 0-15,1-21 0,-22 21 0,21 0 16,22 0-16,-21 0 0,20 0 15,1 0-15,0 0 0,20-21 0,1 21 16,0 0-16,0 0 0,0 0 16,-22 0-16,22 0 0,0 0 15,21 0-15,-21 0 0,0 0 0,21 0 16,-21 0-16,-1 0 0,22 0 16,-21 0-16,0 0 0,0 0 0,21 0 15,-21 0-15,0 0 0,21 0 16,-22 0-16,-20-21 0,0 21 0,-1 0 15,1 0-15,-21-21 0,20 21 16,-20 0-16,-1 0 0,-20-21 0,-1 21 16,0 0-16,1 0 15,-1 0-15,-21 0 0,0 0 0,0 0 16,1 0-16,-1-22 0,0 22 16,0 0-16,0 0 15,-21 22 1,0-1-16,0 0 15,0 0-15,0 0 0,0 0 16,0 1-16,0 20 0,-21 0 0,21 1 16,-21-1-16,0 0 0,0 1 15,21 20-15,-22-21 0,1 22 0,21-22 16,0 22-16,-21-22 0,21 22 16,-21-1-16,0 1 0,21-1 15,0 1-15,0-1 0,-21 22 16,21-22-16,0 1 0,-22-1 0,22 22 15,0-22-15,0 1 0,0-1 0,-21 1 16,21-1-16,-21 1 0,21-1 16,-21 1-16,21-1 0,0 1 0,-21-1 15,0 1-15,21-1 0,-22 1 16,22-22-16,0 22 0,0-1 0,0-20 16,0 20-16,0 1 0,0-1 0,0-21 15,0 22-15,0-22 0,0 1 16,22 20-16,-1-21 0,-21 1 0,21-1 15,0 0-15,0 1 0,-21-22 16,21 21-16,1 1 0,-22-1 16,21-21-16,-21 21 0,21 1 0,-21-22 15,21 21-15,-21 1 0,0-22 0,0 21 16,0-21-16,0 22 0,0-22 16,0 21-16,0-21 0,0 22 0,0-22 15,0 0-15,0 0 0,0 0 0,0 22 16,0-22-16,0 0 0,0 0 15,0 0-15,0 0 0,0 1 16,0-1-16,0 0 0,0 0 16,0 0-16,0 0 0,0 1 15,0-1-15,0 0 16,0 0-16,0 0 16,-21-21-16,21 21 15,-21-21-15,21 22 0,-21-22 16,21 21-16,-22-21 0,1 0 15,0 0-15,0 21 0,0-21 16,0 0-16,-1 0 0,1 21 0,0-21 16,0 0-16,-21 0 0,20 0 15,-20 0-15,21 0 0,-21 0 0,-1 0 16,1 0-16,-22 0 0,22 0 0,-21 0 16,-1 21-16,1-21 0,-1 0 0,22 0 15,-22 0-15,1 0 16,20 0-16,-20 21 0,21-21 0,-22 0 15,22 22-15,-1-22 0,-20 0 0,21 0 16,-1 21-16,-20-21 0,20 21 16,1-21-16,-21 0 0,-1 0 0,1 0 15,-1 0-15,1 0 0,-1 0 0,1 0 16,-1 0-16,1 0 0,-1 0 0,1 0 16,20 0-16,-20 0 0,20 0 15,1 0-15,0 0 0,-1 0 16,1 0-16,0 0 0,-1 0 0,1 0 0,0 0 15,-22 0-15,22 0 0,-22 0 0,22-21 16,-21 21-16,-1 0 16,22 0-16,-22 0 0,1-21 0,20 21 15,1 0-15,0 0 0,-1 0 0,1 0 16,21 0-16,0 0 0,-22 0 0,22 0 16,0 0-16,0 0 0,0 0 15,0 0-15,-1 0 0,1 0 0,0 0 16,0 0-16,0 0 0,0 0 0,-1 0 15,1 0-15,0 0 0,0 0 16,0 0-16,0 0 16,-1 0-1,1 0 1,0 0-16,0-22 16,0 22-16,0 0 15,-1-21-15,1 21 0,21-21 16,-21 0-16,0 0 15,21 0-15,-21-1 0,21 1 16,0 0-16,0 0 0,0 0 0,0-22 16,0 22-16,0-21 0,0 0 0,0-1 15,0 1-15,0-22 0,0 22 16,0-21-16,0 20 0,0-20 0,0 20 16,0 1-16,0-21 0,0 20 0,21 1 15,0 0-15,0-1 0</inkml:trace>
  <inkml:trace contextRef="#ctx0" brushRef="#br0" timeOffset="47848.27">18351 4763 0,'0'0'15,"-21"0"-15,0 0 0,0 0 0,0 0 0,0 0 16,-1 0-16,1 0 0,0 0 15,0 0-15,0 0 0,42 0 32,21 0-17,1 0-15,-1 0 0,21 0 16,22 0-16,0 0 0,-1 0 0,22 0 16,0 0-16,21 0 15,0 0-15,0 0 0,21 0 0,0-22 16,-21 22-16,22 0 0,-22 0 15,21 0-15,-21 0 0,0 0 0,0 0 16,-21 0-16,-1 0 0,-20-21 16,0 21-16,-22 0 0,1 0 0,-22 0 15,0 0-15,-20 0 0,-1 0 0,0 0 16,0 0-16,-42 0 31,0 0-15,0 0-16,-1 0 0,1 0 15,-21 0-15,21 0 0,-43 0 16,22 21-16,-22-21 0,1 22 0</inkml:trace>
  <inkml:trace contextRef="#ctx0" brushRef="#br0" timeOffset="48291.02">18415 5482 0,'0'0'0,"-21"0"16,0 0-16,-1 0 0,1 0 15,42 0 32,1 0-47,20 0 0,0 0 16,22 0-16,-1 0 0,22 0 0,-22 0 15,43 0-15,0-21 0,0 21 16,0 0-16,21-21 0,0 21 0,0 0 16,0 0-16,0-21 0,0 21 0,-21 0 15,21 0-15,-22 0 16,1 0-16,-21 0 0,0 0 0,-1 0 15,-20 0-15,-1 0 0,-20 0 16,-1 0-16,0 0 0,-21 0 0,1 0 16,-1 21-16,-21 0 15,-21-21 1,-1 0-16,-20 0 0,21 0 0,-21 0 16,-1 0-16,-20 0 0</inkml:trace>
  <inkml:trace contextRef="#ctx0" brushRef="#br0" timeOffset="48704.01">17949 6265 0,'0'0'16,"-42"43"-16,21-43 16,21 21-1,21-21-15,21 0 0,-21 0 16,22 0-16,20 0 16,1 0-16,-1 0 0,22 0 0,21 0 15,-22 0-15,22 0 0,0 0 0,0 0 16,21-21-16,0 21 0,0 0 15,0 0-15,0 0 0,0 0 0,0 0 16,-21 0-16,0 0 0,-1 0 0,1 0 16,-21 0-16,0 0 0,-22 0 15,1 0-15,-1 0 0,-21 0 0,1 0 16,-22 0-16,21 0 0,-21 0 16,-42 0 15,-21 0-16,0 0-15,-1 0 0</inkml:trace>
  <inkml:trace contextRef="#ctx0" brushRef="#br0" timeOffset="49056.81">18076 7176 0,'0'0'0,"64"21"16,-22-21-1,0 0-15,22 0 0,-1 0 0,1 0 16,21 0-16,-1 0 0,1 0 16,0 0-16,20-21 0,-20 21 0,21 0 15,0 0-15,0 0 0,-22 0 16,22 0-16,-21 0 0,-1 0 0,1 0 15,-21 0-15,-1 0 0,1-22 0,-1 22 16,-21 0-16,1 0 0,-1 0 16,0 0-16,-20 0 0,-1 0 0,0 0 15,0 0-15,0 0 0,-21 22 16,-21-1 0,0-21-16,0 0 15,0 21-15,-1-21 0,-20 21 0,21-21 16</inkml:trace>
  <inkml:trace contextRef="#ctx0" brushRef="#br0" timeOffset="49356.68">18224 8065 0,'22'0'31,"-1"0"-31,0 0 0,21 0 0,1 0 16,-1 0-16,0 0 0,22 0 16,-22 0-16,22 0 0,-1 0 0,1-22 15,-22 22-15,21 0 0,-20 0 0,20-21 16,-20 21-16,-1 0 0,0 0 15,-21 0-15,1 0 0,-1-21 0,0 21 16</inkml:trace>
  <inkml:trace contextRef="#ctx0" brushRef="#br0" timeOffset="50425.02">18034 3133 0,'0'0'0,"0"-21"0,0-22 15,-21 43 1,0 0-16,-1 0 16,1 21-1,0-21-15,0 22 0,0 20 0,0-21 16,-1 21-16,1 1 0,0-1 16,21 0-16,-21 1 0,21-22 0,-21 21 15,21 1-15,0-1 0,0-21 16,0 21-16,0-20 0,21-1 15,0 0-15,0 0 0,0-21 0,1 0 16,20 0-16,-21 0 0,21 0 16,1 0-16,-1 0 0,0-21 0,1 0 15,-1 0-15,0-1 0,1 1 16,-1 0-16,0-21 0,1 21 0,-22-22 16,0 1-16,-21 0 0,0-1 15,0 1-15,0 0 0,-21-1 0,0 1 16,-22 0-16,22 20 0,-21-20 15,0 21-15,20 0 0,-20 0 16,0-1-16,21 22 0,-22 0 16,22 0-16,0 0 0,-21 22 0,20-1 15,22 0-15,-21 0 0,21 0 0,0 0 16,0 22-16,0-22 0,0 21 16,0-21-16,0 22 0,0-22 0,21 0 15,1 0-15</inkml:trace>
  <inkml:trace contextRef="#ctx0" brushRef="#br0" timeOffset="50768.83">18817 2963 0,'0'0'0,"0"22"31,0-1-31,-21 0 0,21 21 16,-21 1-16,21-1 0,0 0 16,-21 22-16,-1-22 0,1 22 0,21-1 15,-21 1-15,0-1 0,0 1 16,21-1-16,-21 1 0,-1-1 0,1 22 16,0-22-16,0 22 0,0 0 0,0-1 15,-1-20-15,1-1 16,21 22-16,-21-22 0,0-20 0,21 20 15,0-20-15,-21-1 0,21 0 0,0-21 16,0 1-16,0-1 0,0-42 31,0-1-31,0 1 16,0-21-16,0 0 0</inkml:trace>
  <inkml:trace contextRef="#ctx0" brushRef="#br0" timeOffset="51124.15">18584 3323 0,'0'0'0,"-21"-21"0,0-21 16,21 21-16,0-1 0,0 1 15,0 0-15,21 0 0,0 0 0,0 21 16,1-21-16,-1-1 0,21 22 15,-21 0-15,22 0 0,-22 0 0,21 0 16,0 0-16,-20 0 0,-1 22 16,0-22-16,-21 42 0,21-21 0,-21 0 15,0 0-15,0 22 0,0-22 0,-42 21 16,21-21-16,-1 1 16,1 20-16,0-21 0,-21 0 0,21 0 15,-1 1-15,1-22 0,-21 21 16,21-21-16,0 21 0,42-21 47,0-21-32,0 21-15</inkml:trace>
  <inkml:trace contextRef="#ctx0" brushRef="#br0" timeOffset="51436.97">19092 3302 0,'0'0'0,"21"-21"0,22-21 16,-43 20-16,21 1 0,-21 0 16,0 0-16,0 0 0,0 0 15,-21 21-15,0 0 0,-1 0 16,1 0-16,0 0 15,0 21-15,21 0 0,-21 0 16,21 0-16,-21 0 0,21 1 16,0 20-16,0-21 0,0 0 0,0 0 15,0 1-15,0-1 0,0 0 0,0 0 16,0 0-16,21 0 16,0-21-16,0 0 0,0 0 15,0 0-15,1 0 16,-1-21-16</inkml:trace>
  <inkml:trace contextRef="#ctx0" brushRef="#br0" timeOffset="51800.76">19346 3112 0,'43'0'0,"-22"0"16,0 0-16,0 0 15,0 0-15,0 0 0,1 21 16,-1-21-16,0 21 0,-21 0 16,21 0-16,-21 0 0,0 1 0,21-1 15,-21 0-15,0 0 0,0 0 16,0 0-16,0 1 0,-21-1 0,0 0 16,21 0-16,-21-21 15,0 0-15,21-21 31,0 0-15,0 0-16,21-1 0,0 1 16,-21 0-16,0 0 0,21 0 15,0 0-15,0-1 0,-21 1 0,22 0 16,-1 0-16,0 0 0,0 21 16,0-21-16,0 21 0,1 0 15</inkml:trace>
  <inkml:trace contextRef="#ctx0" brushRef="#br0" timeOffset="52320.46">20002 3260 0,'0'0'0,"22"0"16,-1 0-16,-21-21 0,21-1 0,-21 1 15,0 0 1,0 0-16,0 0 0,0 0 16,0-1-1,-21 22-15,0 0 16,-1 0-16,1 0 16,0 22-16,0-1 0,0 0 15,0 0-15,-1 0 0,1 0 16,21 1-16,-21-1 0,21 0 0,-21 0 15,21 0-15,0 0 0,0 1 16,21-22 0,0 0-16,0 0 0,1 0 15,-1 0-15,-21-22 0,21 1 16,0 21-16,0-21 0,0 0 0,1 0 16,-1 21-16,-21-21 15,0-1-15,21 1 0,-21 0 0,0 0 16,21 21-16,-21-21 0,0 42 31,0 0-15,0 0-16,0 0 0,0 1 15,0-1-15,0 0 0,0 0 16,0 0-16,0 0 0,0 1 0,0-1 16,21-21-1,0 0 1,1-21-16</inkml:trace>
  <inkml:trace contextRef="#ctx0" brushRef="#br0" timeOffset="52656.27">20574 2328 0,'0'0'0,"-21"43"32,0-22-32,21 21 15,-22 1-15,1-1 0,21 0 16,0 1-16,-21 20 0,0-21 0,0 22 16,21-22-16,0 22 0,-21-22 15,-1 0-15,22 1 0,-21-1 0,21 0 16,0 1-16,0-1 0,0-21 15,0 0-15,0 1 0,0-1 0,0 0 16,0 0-16,21-21 16,1 0-16,-1 0 0,0 0 15,0 0-15,0-21 16,0 0-16,1 0 0,-1-1 0,-21 1 16,21 0-16</inkml:trace>
  <inkml:trace contextRef="#ctx0" brushRef="#br0" timeOffset="53537.87">20764 2942 0,'0'21'0,"0"1"15,0-1-15,0 0 0,-21 0 16,21 0-16,-21 0 0,21 1 16,0-1-16,0 0 0,0 0 0,-21 0 15,21 0-15,0 1 16,0-1-16,0 0 15,21-21-15,0 0 16,0 0-16,1 0 16,-1 0-16,0-21 0,-21 0 15,21-1-15,0 22 0,-21-21 16,0 0-16,21 0 0,1 0 16,-22 0-1,0 42 1,0 0-1,0 0-15,0 0 16,-22-21-16,22 21 0,0 1 16,22-22 31,-1 0-47,-21-22 15,0 1-15,0 0 16,0 0-16,0 0 15,0 0-15,0-1 0,0 1 16,0 0 0,0 0-1,21 21 1,0 0-16,0 0 16,0 0-16,1 0 15,-1 0-15,0 0 16,0 0-16,0 0 15,-21 21-15,21-21 16,-21 21-16,0 0 0,0 1 16,0-1-16,0 0 15,0 0-15,0 0 16,0-42 46,0 0-62,0 0 16,0 0-16,0-1 16,22 1-16,-1-21 0,0 21 0,0 0 15,0-1-15,0 1 0,1 0 16,20 0-16,-21 21 0,0 0 0,0 0 16,1 0-16,-1 0 0,0 0 15,0 21-15,-21 0 16,0 0-16,0 1 0,0-1 0,0 0 15,0 0-15,0 0 0,-21 0 16,21 1-16,-21-1 0,21 0 0,0 0 16,-21-21-16,-1 21 0,22 0 15,-21-21-15,0 0 16,21-21 0</inkml:trace>
  <inkml:trace contextRef="#ctx0" brushRef="#br0" timeOffset="53736.27">21230 2498 0,'0'0'0,"-21"0"0,0 0 15,0 0-15,-1 0 63,1 0-63</inkml:trace>
  <inkml:trace contextRef="#ctx0" brushRef="#br0" timeOffset="53934.43">20426 2731 0,'0'0'0,"-21"21"0,-1-21 16,44 0-1,-1 0 1,21 0-16,-21 0 0,22 0 16,-1 0-16,0 0 0,1 0 0,-1-21 15,0 21-15,1-22 0,-1 22 16</inkml:trace>
  <inkml:trace contextRef="#ctx0" brushRef="#br0" timeOffset="54584.72">21971 2350 0,'0'0'0,"0"42"16,0 21-16,0-20 15,0-1-15,0 22 0,-21-22 0,21 0 16,-21 22-16,-1-22 0,22 0 16,0 1-16,-21-1 0,0 0 0,21 1 15,-21-1-15,0-21 0,21 22 16,-21-22-16,21 0 0,0 0 0,-22 0 16,22 0-16,-21-21 0,21 22 15,0-44 1,0 1-1,0 0-15,0 0 16,0 0-16,21 0 0,1-1 0,-22-20 16,21 21-16,0 0 0,0 0 15,0-1-15,0 1 0,1 0 0,20 0 16,-21 0-16,21 21 0,1 0 16,-22 0-16,21 0 0,1 0 0,-22 0 15,21 0-15,-21 21 0,22 0 0,-22 0 16,0 0-16,0 1 0,-21-1 15,0 0-15,0 0 0,0 0 0,-21 22 16,0-22-16,-22 0 0,22 0 16,-21 0-16,0 0 0,-1 1 0,1-1 15,21-21-15,-22 21 0,22-21 16,-21 0-16,21 0 0,0 21 16,-1-21-16,22-21 31,0 0-31,22 0 0,-1-1 15,0 22-15,0-21 0</inkml:trace>
  <inkml:trace contextRef="#ctx0" brushRef="#br0" timeOffset="54996.64">22458 2942 0,'0'0'0,"21"0"0,21-21 16,-42 0 0,21 21-16,1 0 0,-1 0 0,0 0 15,0 0-15,0 0 0,0 0 16,1 0-16,-1 21 0,-21 0 0,21-21 16,-21 21-16,21 1 0,-21-1 0,0 0 15,0 0-15,0 0 0,0 0 16,-21 1-16,0-1 0,21 0 15,-21 0-15,-1-21 0,22 21 16,-21-21-16,0 0 0,21-21 31,0 0-15,0 0-16,21 0 0,0-1 16,1 1-16,-22 0 0,21 0 15,0 0-15,0 0 0,-21-1 0,21 1 16,-21 0-16,21 21 0,-21-21 15,22 21-15,-1 0 16,0 0 15</inkml:trace>
  <inkml:trace contextRef="#ctx0" brushRef="#br0" timeOffset="55429.45">23114 2836 0,'-21'0'15,"0"0"-15,-1 0 0,1 0 16,0 22 0,0-22-16,21 21 0,-21 0 0,0 0 15,21 0-15,-22 0 16,22 1-16,0-1 0,0 0 15,-21-21-15,21 21 0,0 0 0,0 0 16,0 1-16,0-1 16,21 0-16,1-21 15,-1 0-15,0 0 16,0 0-16,0 0 0,0-21 16,-21 0-16,22 21 0,-1-22 15,0 22-15,-21-21 0,0 0 0,0 0 16,21 0-16,-21 0 0,0-22 15,0 22-15,0 0 16,0 0-16,0 0 16,-21 21-1,0 0-15,21 21 16,-21-21 0,21 21-16</inkml:trace>
  <inkml:trace contextRef="#ctx0" brushRef="#br0" timeOffset="55976.16">23431 2815 0,'0'21'15,"-21"-21"-15,21 22 16,-21-1-16,21 0 0,0 0 0,-21 0 15,0 0-15,21 1 0,-21-1 16,21 0-16,0 0 0,0 0 0,0 0 16,21-21 31,0 0-47,-21-21 0,21 0 15,0 21-15,0-21 0,1 0 0,-22 0 16,21-1-16,0 1 0,0 21 15,0-21-15,-21 0 0,21 21 16,-21 21 0,0 0-16,0 0 15,0 1-15,0-1 16,-21 0-16,21 0 0,0 0 0,0 0 16,0 1-1,21-22-15,1 0 16,-1 0-16,0 0 0,0 0 15,0 0-15,0 0 16,1-22-16,-1 1 0,0 0 16,0 0-16,-21 0 15,0 0-15,0-1 0,0 1 0,21 0 16,-21 0-16,0 0 0,0 0 16,0 42 46,21-21-62</inkml:trace>
  <inkml:trace contextRef="#ctx0" brushRef="#br0" timeOffset="56374.93">24215 2858 0,'0'0'0,"0"-22"16,-22 22 0,1 0-1,0 0-15,0 0 0,0 0 0,-22 0 16,43 22-16,-21-22 0,0 21 16,21 0-16,0 0 15,21 0 1,0-21-16,1 0 15,-1 21-15,0-21 0,0 22 16,0-22-16,-21 21 16,0 0-16,0 0 15,0 0-15,0 0 16,-21-21-16,0 0 16,21 22-16,-21-22 0,0 0 0,-1 0 15,1 0-15,0 0 0,0 0 16,0 0-16,0 0 15,21-22 1,0 1 0,21 0-1</inkml:trace>
  <inkml:trace contextRef="#ctx0" brushRef="#br0" timeOffset="56764.7">24278 2985 0,'21'0'32,"0"0"-32,1-22 15,-1 22-15,0-21 0,0 21 0,0-21 16,0 0-1,-21 0-15,0 0 16,0-1 0,-21 22-1,0 0-15,0 22 16,21-1-16,-21 0 16,0 0-16,21 0 0,-22-21 0,22 21 15,0 1-15,0-1 0,0 0 0,-21-21 16,21 21-16,0 0 0,0 0 15,0 1 1,21-22 0,1 0-16,-1 0 15,0 0-15,0 0 0,0-22 16,0 22-16</inkml:trace>
  <inkml:trace contextRef="#ctx0" brushRef="#br0" timeOffset="57234.44">24680 2815 0,'21'0'62,"1"0"-46,-1 21-16,0 1 0,0-1 15,0-21-15,0 21 0,-21 0 0,22 0 16,-22 0-16,0 1 16,0-1-16,0 0 15,0 0-15,-22 0 16,1-21 0,0 0-1,0 0 1,21-21-16,0 0 15,0 0-15,0 0 16,21 21-16,0-22 0,0 1 0,1 0 16,-1 0-16,-21 0 0,21 0 15,0 21-15,0-22 0,0 1 0,1 21 16,-1 0-16,-21-21 16,21 21-16,0 0 15,-21-21 32,-21 21-31</inkml:trace>
  <inkml:trace contextRef="#ctx0" brushRef="#br0" timeOffset="72404.85">21357 1080 0,'0'-22'15,"21"22"-15,-21-21 16,21 0-16,1 21 15,-1-21-15,0 0 16,0 0-16,0-1 16,-21 1-16,21 0 15,1 0-15,-22 0 0,21 21 0,-21-21 16,0-1-16,0 1 16,0 0-1,-21 21 1,-1 0-16,1 21 0,0 0 15,0 22-15,-21-22 0,20 21 16,-20 22-16,21-22 0,-21 0 0,-1 22 16,1-1-16,21-20 0,-22 20 15,1 1-15,0-22 0,-1 22 0,22-22 16,-21 21-16,21-20 0,-22-1 16,22 22-16,0-43 0,0 21 0,0 0 15,0-20-15,-1-1 0,22 0 16,0 0-16,22-42 31,-22 0-15,21 0-16,0-1 0,0 1 0,21 0 15,-20-21-15,-1-1 0,0 1 16,0 0-16,21-1 0,-20 1 0,-1 0 16</inkml:trace>
  <inkml:trace contextRef="#ctx0" brushRef="#br0" timeOffset="72732.66">21526 762 0,'0'0'0,"0"-21"0,0 0 15,0 0-15,0 42 47,0 0-47,0 0 0,0 21 0,0-20 16,0 41-16,0-21 0,0 22 15,-21-22-15,21 22 0,0-22 0,0 22 16,-21-22-16,21 0 0,0 1 16,0-1-16,0 0 0,0 1 0,0-1 15,0 0-15,0 1 0,0-22 16,0 21-16,0-21 0,0 0 0,0 1 16,0-1-16,0 0 0,0 0 15,0 0 1,-21-21-16,0 0 15,21-21 1,-21 0-16,-1 0 16,1 0-16</inkml:trace>
  <inkml:trace contextRef="#ctx0" brushRef="#br0" timeOffset="72944.53">21018 1545 0,'0'-21'16,"22"21"0,-1 0-16,0 0 0,0-21 15,0 21-15,22 0 0,-22 0 0,21-21 16,0 21-16,-20 0 0,-1 0 16,21 0-16,-21 0 0,0 0 0,1-21 15,-1 21-15,0 0 0,0 0 16,0 0-16,0-22 0</inkml:trace>
  <inkml:trace contextRef="#ctx0" brushRef="#br0" timeOffset="73304.34">21844 1249 0,'0'0'0,"21"-21"0,-21 42 47,0 0-47,0 0 0,0 0 16,0 1-16,0 20 0,0-21 0,0 21 15,0 1-15,-21-1 0,21 0 16,-21 1-16,21-1 0,0 22 0,0-22 16,0 0-16,-21 1 0,21 20 15,-22-21-15,22 1 0,-21-1 16,21-21-16,-21 22 0,21-1 0,0-21 15,0 21-15,-21-20 0,21-1 16,-21 0-16,21 0 0,0 0 0,0 0 16,-21 1-16,-1-22 0,22 21 15,-21-21-15,21-21 16,0-1 0,0 1-16,0 0 15,0 0-15,0 0 0,0 0 0</inkml:trace>
  <inkml:trace contextRef="#ctx0" brushRef="#br0" timeOffset="73661">21780 1482 0,'0'0'0,"0"-21"0,0-1 15,22 1-15,-22 0 16,0 0-16,21 21 0,0 0 15,0-21-15,0 21 16,0 0-16,1 0 0,-1 0 0,0 0 16,0 0-16,0 0 0,0 0 15,1 0-15,-1 0 16,-21 21-16,0 0 0,0 0 16,0 0-16,0 1 0,-21-1 15,-1 0-15,1 0 16,0 0-16,0 0 0,-21 1 0,20-22 15,1 21-15,0 0 0,-21-21 16,42 21-16,-21-21 0,-1 0 16,22 21-16,22-21 31,-1 0-31,0-21 0,0 21 16,0 0-16</inkml:trace>
  <inkml:trace contextRef="#ctx0" brushRef="#br0" timeOffset="74032.31">22267 1397 0,'0'0'0,"0"21"47,0 0-32,-21 1-15,21-1 0,0 0 16,0 21-16,0-21 0,0 22 16,0-1-16,-21 0 0,21 1 0,-21-1 15,21 22-15,0-22 0,0 0 16,-21 1-16,21-1 0,-22 0 0,22-21 16,-21 22-16,21-1 0,0-21 15,-21 22-15,0-22 0,21 0 0,-21 0 16,21 21-16,0-20 0,0-1 15,-21-21-15,21 21 0,0 0 0,-22-21 16,22 21-16,0-42 31,0 0-15,0 0-16,0 0 16,0-1-16,0 1 0</inkml:trace>
  <inkml:trace contextRef="#ctx0" brushRef="#br0" timeOffset="74448.22">22161 1418 0,'0'0'0,"0"-21"16,22 21-16,-1-21 15,0 21-15,0 0 16,0 0-16,0 0 16,1 0-16,-1 0 0,0 0 15,0 0-15,0 0 0,0 21 16,1 0-16,-1 0 16,0-21-16,0 22 0,-21-1 0,21 0 15,-21 0-15,0 0 16,0 0-16,0 1 0,-21-1 0,0 0 15,0-21-15,0 21 16,-1 0-16,1 0 0,0-21 0,0 22 16,0-22-16,0 0 0,-1 21 15,1-21-15,0 0 0,21-21 47,21-1-31,0 22-16,-21-21 0,22 0 0,-1 0 15</inkml:trace>
  <inkml:trace contextRef="#ctx0" brushRef="#br0" timeOffset="74856.99">22902 847 0,'0'0'16,"0"-21"-16,0 42 31,0 0-31,-21 0 0,0 0 16,21 22-16,0-22 0,-21 21 0,0-21 15,21 22-15,-22-1 0,22-21 16,0 21-16,-21 1 0,21-1 15,-21-21-15,21 22 0,0-22 0,0 21 16,0-21-16,0 0 0,0 22 16,0-22-16,0 0 0,0 0 15,0 0-15,21-21 0,0 0 16,1 0-16,-1 0 0,0 0 16,0 0-16,0 0 15,0 0-15,-21-21 0,22 21 0,-1-21 16,0 0-16,-21 0 15,21 21-15,-21-21 0,21-1 0,-21 1 16,0 0 0,0 0-16</inkml:trace>
  <inkml:trace contextRef="#ctx0" brushRef="#br0" timeOffset="75448.66">23326 720 0,'0'-21'16,"0"42"15,0 0-15,0 0-16,0 0 15,0 0-15,0 1 0,-22-1 16,22 0-16,0 0 0,0 0 0,0 0 16,0 1-16,0-1 15,0-42 32,0-1-31,0 1-1,0 0-15,0 0 0,0 0 0,0 0 16,0-1-16,0 1 0,0 0 16,22 0-16,-1 0 0,-21 0 0,21-1 15,0 22-15,0-21 0,0 0 16,1 21-16,-1 0 0,21-21 0,-21 21 16,0 0-16,1 0 0,-1 0 15,0 0-15,0 0 0,0 21 0,0 0 16,1 0-1,-22 1-15,0-1 0,0 0 0,0 21 16,0-21-16,-22 1 0,1 20 16,21-21-16,-21 0 0,21 0 0,-21 22 15,0-43-15,21 21 0,0 0 16,0 0-16,-21-21 0</inkml:trace>
  <inkml:trace contextRef="#ctx0" brushRef="#br1" timeOffset="111484.8">3408 9292 0,'0'-21'16,"-21"21"-16,21-21 15,0 0 1,0 0 31,21 21-32,0-22 1,-21 1 0,0 0 15,0 42 0,0 0-31,0 1 0,0-1 16,0 0-16,0 21 0,0 1 15,-21-1-15,21 0 0,0 1 0,0-1 16,-21 21-16,21-20 0,-22 20 16,22-20-16,-21 20 0,21-21 15,-21 1-15,21-1 0,-21 0 0,21-20 16,0 20-16,0-21 0,0 0 16,0 0-16,0 1 0,0-1 0,0 0 15,0-42 16,0-22-15,21 22-16,-21 0 0,0-21 16,21-1-16</inkml:trace>
  <inkml:trace contextRef="#ctx0" brushRef="#br1" timeOffset="111816.29">3471 9271 0,'0'-21'15,"0"0"1,0 0-16,21-1 31,1 22-31,-1 0 16,0-21-16,0 21 0,0 0 0,22-21 15,-1 21-15,-21 0 0,21 0 16,1-21-16,-1 21 0,0-21 0,1 21 16,-22 0-16,21 0 0,-21 0 15,22 0-15,-22 0 0,0 0 0,-42 0 47,0 21-31,0 0-16</inkml:trace>
  <inkml:trace contextRef="#ctx0" brushRef="#br1" timeOffset="112093.13">3387 9673 0,'0'0'0,"-22"0"0,22 21 16,22-21 0,-1 0-1,0 0-15,0 0 16,0 0-16,22 0 0,-22-21 16,0 21-16,0 0 0,0 0 0,0 0 15,1-21-15,-1 21 0,0 0 0,0 0 16,-21-21-16,21 0 15</inkml:trace>
  <inkml:trace contextRef="#ctx0" brushRef="#br1" timeOffset="112765.52">4106 9800 0,'21'0'0,"-21"-21"0,0 0 0,22 0 16,-22 0-16,21 21 15,-21-22-15,21 1 0,-21 0 0,0 0 16,0 0-16,0 0 0,0-1 0,0 1 15,0 0-15,0 0 0,0 0 16,0 0-16,-21 21 16,0-22-16,-1 22 0,1 0 15,0 0-15,0 0 16,0 0-16,0 22 0,21-1 0,-22 0 16,1 0-16,0 21 0,0-20 15,0 20-15,0-21 0,21 21 0,-22 1 16,1-1-16,0-21 0,0 22 0,21-1 15,0-21-15,-21 0 0,21 22 16,0-22-16,0 0 0,0 0 16,0 0-16,21-21 0,0 0 15,0 0-15,0 0 0,1 0 0,-1 0 16,0 0-16,0-21 0,0 21 16,0-21-16,1 0 0,20 0 15,-21-1-15,0-20 0,0 21 0,-21-21 16,22 20-16,-22-20 0,21 0 0,-21 21 15,0-22-15,0 22 0,21-21 16,-21 21-16,0-1 0,21 22 16,-21 22-1,0-1-15,0 0 16,0 0-16,0 0 0,0 22 0,0-22 16,0 0-16,0 21 0,0-21 15,0 1-15,0-1 0,0 0 16,0 0-16,0 0 0,0 0 0,0 1 15,21-22 1,0 0-16,1 0 0,-1 0 16,0 0-16,0 0 15,0 0-15,-21-22 0,21 22 16,1-21-16</inkml:trace>
  <inkml:trace contextRef="#ctx0" brushRef="#br1" timeOffset="113289.22">4762 9504 0,'0'0'0,"0"-42"16,0 20 0,-21 22-1,0 0 1,0 0-16,0 0 0,0 0 0,21 22 15,-22-1-15,1-21 0,0 21 16,0 0-16,0 0 0,0 22 0,-1-22 16,1 0-16,0 0 0,21 0 15,0 0-15,0 1 0,0-1 16,0 0-16,0 0 16,21-21-16,0 0 0,1 0 15,-1 0-15,21 0 0,-21 21 16,0-21-16,1 0 0,-1 0 0,0 0 15,0 0-15,0 0 0,0 0 0,1 21 16,-1-21-16,0 0 0,-21 22 16,21-22-16,-21 21 0,0 0 15,0 0 1,-21 0-16,0-21 16,0 0-16,-1 21 0,1-21 15,-21 22-15,21-22 0,-22 0 0,22 0 16,0 0-16,-21 21 0,21-21 15,-1 0-15,1 0 0,0 0 0,0 0 16,0 0-16,0 0 0,-1 0 0,22-21 16,-21 21-1,21-22-15,0 1 32</inkml:trace>
  <inkml:trace contextRef="#ctx0" brushRef="#br1" timeOffset="113704.98">5080 9186 0,'0'0'0,"0"-21"16,0 0-16,0 42 31,0 0-15,0 1-16,0-1 0,0 21 0,0-21 15,0 22-15,0-22 0,-21 21 0,21 0 16,-21 1-16,21-1 0,-22 0 15,22-20-15,-21 20 0,0 0 0,21 1 16,0-22-16,-21 21 0,21-21 0,-21 0 16,21 22-16,0-22 0,0 0 15,0 0-15,0 0 16,21-21 0,0 0-16,0 0 15,0 0-15,1 0 16,-1-21-16,0 0 15,0 21-15</inkml:trace>
  <inkml:trace contextRef="#ctx0" brushRef="#br1" timeOffset="114008.81">4974 9652 0,'21'0'32,"0"0"-17,1 0-15,-1-21 0,0 21 16,0 0-16,0 0 0,0-21 0,1 21 16,-1 0-16,0-21 0,0 21 15,0 0-15,0 0 16</inkml:trace>
  <inkml:trace contextRef="#ctx0" brushRef="#br1" timeOffset="114456.58">5397 9758 0,'22'0'16,"-1"0"-16,0 0 0,0 0 16,0 0-1,0 0-15,1-21 0,-1 0 0,0 21 16,0-22-16,0 22 0,0-21 0,1 21 15,-1-21-15,0 21 0,0-21 16,-21 0-16,21 21 0,-21-21 16,-21 21-1,0 0 1,0 0-16,0 0 0,-1 0 16,1 0-16,0 0 0,21 21 0,-21-21 15,0 21-15,0 0 16,21 0-16,0 0 0,0 1 15,-22-1-15,22 0 16,0 0-16,0 0 0,0 0 16,0 1-16,0-1 0,22 0 15,-1-21-15,0 0 16,-21 21-16,21-21 0,0 0 16,0 0-16,1 0 0,-1 0 15,0 0-15,0 0 0,0 0 0,0 0 16,1 0-16,-1-21 0,0 21 15,0 0-15,0-21 0</inkml:trace>
  <inkml:trace contextRef="#ctx0" brushRef="#br1" timeOffset="115045.42">6138 9610 0,'0'0'16,"0"-21"-16,0-1 15,0 1 1,0 0-16,21 21 0,1 0 16,-1 0-1,0 0-15,0 0 0,0 0 16,0 0-16,1 0 15,-22 21-15,21-21 0,-21 21 16,21 1-16,-21-1 0,0 0 16,21 0-16,-21 0 0,0 0 0,0 1 15,0-1-15,0 0 0,0 0 16,0 0-16,-21 0 0,21 1 16,-21-1-16,0 0 15,-1-21-15,1 0 31,21-21 1,0 0-32,0-1 0,21 1 15,1 0-15,-22 0 0,21 0 16,0 0-16,0-1 0,-21 1 16,21 21-16,0-21 0,1 0 15,-1 21-15,0-21 16,0 0-16,0-1 0,0 22 15,1-21-15,-1 21 16,0-21-16</inkml:trace>
  <inkml:trace contextRef="#ctx0" brushRef="#br1" timeOffset="156376.84">18711 9208 0,'0'0'0,"21"-22"0,1 1 15,-1 21-15,0-21 0,0 21 16,0-21-16,0 21 16,-21-21-16,22 21 0,-22-21 15,0-1 1,-22 22 0,1 0-16,0 0 15,0 0-15,0 0 0,-22 22 16,22-22-16,0 21 0,-21-21 0,21 21 15,-22-21-15,1 21 0,21-21 16,-22 21-16,22-21 0,-21 21 0,21 1 16,0-22-16,-1 21 0,1-21 15,21 21-15,-21-21 0,21 21 16,0 0-16,0 0 16,21-21-1,-21 22-15,21-22 0,1 21 0,20-21 16,-21 0-16,0 21 0,0-21 15,22 0-15,-22 21 0,21-21 0,-21 0 16,1 21-16,20-21 0,-21 0 0,0 21 16,0-21-16,1 22 0,-1-22 15,0 21-15,0-21 0,-21 21 0,21 0 16,-21 0-16,0 0 16,0 1-16,0-1 15,-21-21-15,0 21 16,0 0-16,0-21 0,-1 21 0,-20-21 15,21 21-15,-21-21 0,-1 22 0,1-22 16,0 0-16,-1 0 0,-20 0 16,20 0-16,1 0 0,21 0 0,-21 0 15,-1 0-15,22 0 0,0 0 16,0-22-16,0 22 0,-1 0 16,22-21-1,-21 21-15,42 0 47,1 0-31,-1-21-16,21 21 0,-21-21 15,0 21-15,22-21 0</inkml:trace>
  <inkml:trace contextRef="#ctx0" brushRef="#br1" timeOffset="156800.57">19219 9102 0,'0'-43'16,"21"43"-16,-21-21 0,0 42 47,0 1-32,0-1-15,0 21 16,0-21-16,0 0 0,0 22 0,-21-22 16,21 21-16,0-21 0,0 22 0,-21-22 15,21 0-15,0 21 16,-21-20-16,21-1 0,0 21 0,0-21 15,0 0-15,-21 1 0,21-1 16,0 0-16,-21 0 0,21 0 16,0-42 31,0 0-32,0 0-15</inkml:trace>
  <inkml:trace contextRef="#ctx0" brushRef="#br1" timeOffset="157340.71">19685 9292 0,'0'0'0,"-21"0"47,0 0-32,21 21-15,0 1 0,-22-22 16,1 21-16,21 0 0,-21 0 16,21 0-16,-21 0 0,21 1 0,-21-1 15,0 21-15,21-21 0,0 0 16,0 1-16,0-1 0,0 0 15,0 0-15,0 0 0,21-21 16,0 0 0,0 0-16,0 0 0,0 0 15,1 0-15,-1 0 0,21 0 16,-21 0-16,0-21 0,1 21 0,-1-21 16,21 0-16,-21 0 0,0-1 15,1 1-15,-1 0 0,-21 0 16,0 0-16,21 0 0,-21-1 0,0 1 15,0 0-15,0 0 0,0 0 16,0 0-16,0-1 0,-21 22 16,0 0-1,-1 0-15,1 0 16,0 0-16,0 0 0,0 0 16,21 22-16,-21-22 15,21 21-15,0 0 0,-22-21 16,22 21-1,22-21 1</inkml:trace>
  <inkml:trace contextRef="#ctx0" brushRef="#br1" timeOffset="158222.57">20256 9292 0,'0'-21'16,"0"42"31,0 0-47,0 1 0,0-1 15,0 0-15,-21 0 16,21 0-16,0 0 0,0 1 0,-21-1 16,0 0-16,21 0 15,0 0-15,0 0 0,0 1 16,-21-22-16,21 21 16,0-42 30,21 21-46,-21-22 0,21 1 0,0 0 16,0 0-16,1 0 16,-22 0-16,21 21 0,0-22 0,0 1 15,0 21-15,0 0 0,1-21 16,-1 21-16,0 0 0,0 0 16,0 0-16,0 0 15,-21 21 1,0 0-16,0 1 0,0-1 15,0 0-15,0 0 16,0 0-16,0 0 16,0 1-16,0-1 0,22 0 15,-1 0 1,0-21-16,0 0 16,0 0-16,0 0 0,1 0 15,-1 0-15,0 0 0,0-21 0,0 0 16,0 0-16,1 21 0,-1-22 15,0 1-15,0 0 0,0-21 0,0 21 16,1-1-16,-1 1 0,-21-21 0,21 21 16,-21 0-16,0-1 15,0 1-15,0 0 0,0 0 0,0 0 0,-21 0 16,21-1 0,-21 22-16,-1 0 0,1 0 15,0 0 1,0 0-16,0 0 15,0 22 1,21-1 0,-22-21-16,22 21 31,22-21 47,-1 0-78</inkml:trace>
  <inkml:trace contextRef="#ctx0" brushRef="#br1" timeOffset="161584.04">15557 11515 0,'-21'0'16,"21"21"-1,-21-21-15,42 0 63,0 0-48,1 0-15,-1 0 0,0 0 16,0 0-16,0 0 0,0 0 0,1 0 16,-1 0-16,0 0 0,0 0 15,0 0-15,0 0 0,1 0 0,20 0 16,-21 0-16,21 0 0,1 0 15,-22 0-15,21 0 0,22 0 16,-22 0-16,22 0 0,-1 0 0,1 0 16,20 0-16,-20 0 0,-1 0 15,1 0-15,-1 0 0,1 0 0,-22 0 16,22 0-16,-22 0 0,-21 0 16,21 0-16,1 0 0,-22 0 0,0 0 15,0 0-15,0 0 0,1 0 0,-1 0 16,0 0-1,0 0-15,0 0 16,0 0-16,1 0 31,-44 0 16,1 0-31,0 0-1</inkml:trace>
  <inkml:trace contextRef="#ctx0" brushRef="#br1" timeOffset="162561.25">17018 11303 0,'0'0'0,"0"21"109,0 0-109,21-21 0,0 22 16,0-22-16,-21 21 0,22-21 15,-1 0-15,0 21 0,0-21 16,0 21-16,0-21 0,1 0 15,-1 21-15,0-21 0,0 0 0,0 0 16,0 21-16,22-21 0,-22 0 16,0 0-16,0 0 0,0 22 0,1-22 15,-1 0-15,0 0 16,-42 0 46,21 21-62,-21-21 16,-1 0-16,1 21 16,0-21-16,0 0 0,0 21 0,0 0 15,-1-21-15,1 21 0,-21-21 16,21 22-16,0-1 0,-1 0 16,1-21-16,-21 21 0,21 0 0,0 0 15,-1-21-15,1 22 0,0-1 0,0-21 16,0 21-16,0 0 0,-1 0 15,1-21 1,0 21-16,21 1 16,-21-22-16,21-22 62,21 22-62,0 0 0,-21-21 16,21 0-16,1 21 0,-1-21 0,0 21 15,0-21-15,0 0 0,0 21 16,85-64 0,-63 43-16,-22 0 0,0 0 15,21-1-15,-21 22 0,1-21 16,-22 0-16,21 21 0,0 0 0,0-21 16,-21 0-1,21 21-15,0 0 16,-21-21-1,-21 21 64,0 21-64,0-21-15</inkml:trace>
  <inkml:trace contextRef="#ctx0" brushRef="#br1" timeOffset="164905.34">18859 11134 0,'0'-21'32,"22"-1"-17,-1 1 1,0 21-16,0-21 0,-21 0 15,21 21-15,0-21 0,1 0 0,-1-1 16,0 22-16,0-21 0,0 0 16,-21 0-16,0 0 0,21 21 15,-21-21-15,-21 21 63,21 21-63,0 0 0,-21-21 0,0 21 15,21 21-15,-21-20 0,21-1 16,-21 21-16,21 0 0,0 1 0,0-1 16,-22 0-16,22 1 0,0-1 15,-21 0-15,21 1 0,0-1 0,0 0 16,0 1-16,0-1 0,0-21 0,0 22 16,0-22-16,0 21 0,0-21 15,0 0-15,0 1 0,0-1 0,0 0 16,0 0-16,0 0 15,-21-21-15,0 0 0,0 0 16,0 0-16,-1 0 16,1 0-16,0-21 0,0 0 15,0 21-15,0-21 0,21 0 0,-22-1 16,1 1-16,21 0 0,-21 0 16,21 0-16,0 0 0,-21 21 15,21 21 32,0 0-47,0 0 16,0 0-16,21 0 0,0 1 15,0-22-15,-21 21 0,22-21 16,-1 0-16,0 0 0,0 21 16,0-21-16,0 0 0,22 0 0,-22 0 15,0 0-15,0 0 0,22 0 16,-22 0-16,0-21 0,21 21 0,-21-21 15,1-1-15,20 22 0,-21-21 16,0 0-16,22 0 0,-22 0 0,0 0 16,-21-1-16,21 1 0,0 0 15,0 0-15,-21 0 0,0 0 16,22 21-16,-22 21 47,0 0-47,-22 0 15,22 0-15,0 0 0,0 1 16,-21-22-16,21 21 0,-21 0 0,21 0 16,-21-21-16,21 21 0,0 0 15,-21-21-15,21-21 63,0 0-63,21 0 15,0 0-15,-21 0 0,21-1 0,0 1 16,1 0-16,-1 0 0,0 0 16,0 0-16,0-1 0,0 1 15,1 0-15,20 21 0,-21 0 0,0-21 16,0 21-16,1 0 0,-1 0 16,0 0-16,-21 21 15,0 0-15,0 0 0,0 1 16,0 20-16,0-21 0,0 0 15,0 0-15,0 1 0,0-1 16,0 0-16,0 0 0,0 0 0,0 0 16,0 1-16,0-1 15,21-21 1,0 21-16,0-21 0,1 0 16,-1 0-1,0 0-15,0 0 0,0-21 0,0 0 16,1 21-16,-1-22 0,0 1 0,0 0 15,0 0-15,0-21 0,1 20 16,-1-20-16,-21 0 0,21 21 0,-21-43 16,21 22-16,-21-1 0,0 1 15,0 0-15,0-1 0,0 1 0,0 0 16,0-1-16,0 22 0,0 0 16,0 0-16,0 0 0,0 0 0,0 42 46,0 0-46,0 0 0,0 21 16,0 1-16,0-1 0,-21 0 16,21 1-16,0-1 0,0 0 0,0 1 15,0-1-15,-21 0 0,21 1 16,0-22-16,0 21 0,0-21 0,0 22 16,0-22-16,0 0 0,0 0 0,0 0 15,0 1-15,0-1 16,21-21 15,0 0-15,0 0-16,0 0 0,1-21 15,-1-1-15,-21 1 16,21 0-16,0 0 0,-21 0 0,21 0 16,-21-1-16</inkml:trace>
  <inkml:trace contextRef="#ctx0" brushRef="#br1" timeOffset="165160.19">20024 11472 0,'21'0'15,"0"0"-15,0 0 0,0 0 16,0 0-16,1 0 0,-1 0 15,0-21-15,0 21 0,0-21 0,0 21 16,1 0-16,-1 0 0,0-21 16,0 21-16,0 0 15,-21-21 1</inkml:trace>
  <inkml:trace contextRef="#ctx0" brushRef="#br1" timeOffset="165620.93">20383 11599 0,'22'0'16,"-1"0"-16,0 0 15,-21-21-15,21 21 0,0-21 16,0 21-16,1-21 0,-1 21 16,0-21-16,0 21 0,-21-21 0,21-1 15,0 1-15,-21 0 16,-21 21 31,0 21-47,0-21 0,21 21 15,-21 1-15,0-1 0,21 0 0,-22 0 16,22 0-16,-21 0 0,21 1 0,0-1 16,-21 0-16,21 0 0,0 0 15,0 0-15,0 1 16,0-1-16,0 0 16,21-21-16,0 0 0,1 0 15,-22 21-15,21-21 0,0 0 0,0 0 16,0 0-16,0 0 0,1 0 15,-1 0-15,0-21 0,0 21 0,0 0 16,-21-21-16,21 0 0,1 21 0,-22-22 16,21 22-16,-21-21 15</inkml:trace>
  <inkml:trace contextRef="#ctx0" brushRef="#br1" timeOffset="166088.67">20913 11536 0,'0'-42'16,"21"42"-16,0-22 15,0 22 1,0 0-16,-21-21 0,21 21 16,1 0-16,-1 0 0,0 0 15,0 0-15,0 0 16,0 0-16,1 21 0,-1 1 15,0-1-15,-21 0 0,21 0 16,-21 0 0,21 0-16,-21 1 0,0-1 15,0 0-15,0 0 0,0 0 16,-21 0-16,21 1 16,-21-22-16,0 0 0,21 21 15,0-42 16,0-1-31,0 1 16,0 0-16,0 0 16,0 0-16,21 0 0,0-1 0,0 1 15,0 0-15,1 0 16,-22 0-16,21 0 0,0-1 0,-21 1 16,21 21-16,0 0 15,0 0 16,1 0-15</inkml:trace>
  <inkml:trace contextRef="#ctx0" brushRef="#br1" timeOffset="166716.24">21653 11430 0,'0'0'0,"0"21"47,0 0-32,-21 1-15,21-1 0,0 0 16,-21 0-16,21 0 0,0 0 15,0 1-15,0-1 0,0 0 16,-21 0-16,21 0 16,0 0-16,-21-21 0,21 22 15,0-1 1,0-42 15,0-1-15,0 1-16,0 0 0,0 0 15,0 0-15,0 0 0,21-1 0,0 1 16,-21 0-16,21 0 0,0 0 16,1 0-16,-1-1 0,-21 1 15,21 0-15,0 21 0,0-21 16,0 21-16,1 0 0,-1-21 0,0 21 16,0 0-16,0 0 0,0 0 15,-21 21-15,22 0 16,-1 0-16,-21 0 0,0 1 15,0 20-15,0-21 0,0 0 16,0 0-16,0 1 0,0-1 0,-21 0 16,-1 0-16,22 0 0,0 0 15,-21 1-15,0-22 16,21 21-16,0-42 62,21-1-62,0 1 16,1 21-16</inkml:trace>
  <inkml:trace contextRef="#ctx0" brushRef="#br1" timeOffset="167156.91">22183 11557 0,'21'0'47,"0"0"-47,0-21 16,0 21-16,0 0 0,-21-21 0,22 21 16,-1-21-16,-21-1 0,21 22 15,-21-21-15,21 21 0,-21-21 16,0 0-16,-21 21 31,0 0-31,0 0 16,-1 21-16,1 0 0,0-21 15,21 21-15,-21 1 0,0-1 16,0 0-16,21 0 0,0 0 0,0 0 16,-22 1-16,22-1 0,0 0 15,-21 0-15,21 0 0,0 0 16,0 1-16,21-1 15,1-21-15,-1 0 16,0 0-16,0 0 0,0 0 0,0 0 16,1 0-16,-1 0 0,0 0 15,0-21-15,0 21 0,0-22 0,-21 1 16,22 21-16,-1-21 0,0 0 0,0 0 16</inkml:trace>
  <inkml:trace contextRef="#ctx0" brushRef="#br1" timeOffset="167516.79">22754 11049 0,'0'0'0,"0"-21"0,0 0 0,0 0 16,0-1-16,0 1 16,0 42 15,0 1-16,-21-1-15,21 0 0,-21 0 0,21 21 16,-21-20-16,21 20 0,0 0 16,0 1-16,-22-1 0,22 0 15,-21 1-15,21-1 0,0-21 0,0 21 16,0 1-16,0-22 0,0 21 16,0-21-16,0 1 0,0-1 0,0 0 15,0 0-15,0 0 0,21 0 16,1-21-16,-1 22 15,0-22-15,0 0 0,0 0 16,0 0-16,1 0 0,-1 0 16,0 0-16,0-22 0,21 22 0,-20-21 15,-1 21-15,0-21 0,0 0 16,0 0-16</inkml:trace>
  <inkml:trace contextRef="#ctx0" brushRef="#br1" timeOffset="167791.96">22796 11345 0,'-21'0'16,"42"0"15,1-21-31,-1 21 15,0 0-15,0 0 0,0 0 16,0 0-16,1-21 0,-1 21 16,0 0-16,0 0 0,0 0 15,0 0-15,-21-21 16,22 0 0,-22 0-1</inkml:trace>
  <inkml:trace contextRef="#ctx0" brushRef="#br1" timeOffset="168457.31">24109 11218 0,'0'0'0,"0"-21"0,0 0 0,0 0 15,0 0-15,0 0 16,0-1 0,0 44 15,0-1-31,0 0 15,0 0-15,0 0 16,0 0-16,0 1 0,0-1 0,0 0 16,0 21-16,0-21 0,0 1 0,0-1 15,0 0-15,0 0 0,0 0 16,-21-21-16,21 21 0,0 1 16,21-22 30</inkml:trace>
  <inkml:trace contextRef="#ctx0" brushRef="#br1" timeOffset="169024.14">24574 11197 0,'0'0'0,"22"-21"16,-22 0-16,0 0 16,0 0-16,-22 21 31,1 0-31,0 0 0,0 0 16,21 21-16,-21-21 0,0 21 0,-1 0 15,1-21-15,0 21 0,0 0 16,0 1-16,21-1 15,-21 0-15,21 0 0,0 0 16,0 0-16,21 1 16,0-22-1,0 0-15,0 0 16,0 0-16,1 0 0,-1 0 0,0 0 16,0 0-16,0 0 0,0 0 0,1 0 15,-1 0-15,0 0 0,0 0 16,0 21-16,0-21 0,1 0 15,-22 21-15,0 0 16,0 0-16,0 0 16,-22-21-16,1 22 0,0-22 0,0 0 15,-21 21-15,20-21 0,1 0 16,-21 21-16,21-21 0,0 0 0,-1 0 16,-20 0-16,21 21 0,0-21 15,0 0-15,-1 0 16,22-21 31,0 0-16,22 21-31,-1 0 16</inkml:trace>
  <inkml:trace contextRef="#ctx0" brushRef="#br1" timeOffset="169616.83">25167 11197 0,'0'-42'0,"0"21"15,-21 21 1,0 0 0,0 0-16,-1 0 0,1 21 15,0-21-15,0 21 0,0 0 0,0-21 16,-1 21-16,1 1 0,0-1 0,21 0 16,0 0-16,0 0 15,0 0-15,0 1 16,21-22-1,0 0-15,1 21 16,-1-21-16,0 0 16,0 0-16,0 0 0,0 0 0,1 0 15,-1 0-15,0 21 0,0-21 0,0 0 16,0 0-16,-21 21 0,22-21 16,-22 21-16,0 0 15,0 1 1,-22-1-16,1-21 15,0 21-15,0-21 0,0 0 16,0 0-16,-1 21 0,1-21 16,0 0-16,0 0 0,0 0 0,0 0 15,-1 0-15,1 0 0,0 0 0,0 0 16,0 0-16,0 0 16,-1 0-1,22-21 32,22 21-31,-1-21-16</inkml:trace>
  <inkml:trace contextRef="#ctx0" brushRef="#br1" timeOffset="170128.55">25336 11197 0,'0'0'16,"0"-21"-16,22 21 15,-22 21 32,0 0-47,-22 1 0,22-1 16,-21 0-16,21 0 0,-21 0 0,21 0 15,0 1-15,0-1 0,-21 0 0,21 0 16,0 0-16,0 0 0,0 1 16,0-1-16,21-21 15,0 21 1,0-21-16,1 0 0,-1 0 15,0 0-15,0-21 0,0 0 16,0 21-16,-21-22 0,22 1 16,-1 21-16,-21-21 0,0-21 0,21 21 15,0-1-15,-21 1 0,0 0 0,0-21 16,21 21-16,-21-1 0,0 1 16,21 0-16,-21 42 78,0 0-63</inkml:trace>
  <inkml:trace contextRef="#ctx0" brushRef="#br1" timeOffset="170924.02">25781 11303 0,'21'0'0,"-21"-21"0,21 21 0,0-21 16,1 0-16,-1 21 16,0-22-16,0 1 0,0 21 15,0-21-15,-21 0 0,22 21 16,-22-21-16,0 0 31,-22 21-15,1 0-16,0 21 15,0-21-15,0 21 0,0 0 0,21 0 16,-22-21-16,1 21 0,0 1 16,21-1-16,-21 0 0,21 0 0,-21 0 15,21 0-15,0 1 0,0-1 0,-21 0 16,21 0-16,0 0 0,0 0 15,21 1 1,0-22-16,0 0 16,0 0-16,0 0 0,1 0 0,-1 0 15,0 0-15,0 0 0,0-22 16,22 1-16,-22 21 0,0-21 16,21 0-16,-21 0 0,22 0 0,-22-1 15,21 1-15,-21 0 0,1 0 0,20 0 16,-21 0-16,0-1 0,0 1 0,1 0 15,-22 0-15,0 0 16,21 21-16,-42 0 31,-1 0-31,1 0 16,0 0-16,0 21 0,0 0 16,21 0-16,-21-21 0,21 21 0,0 1 15,0-1-15,0 0 16,0 0-16,0 0 15,0 0 1,21-21-16,0 0 0,-21 22 0,21-22 16,0 21-16,0-21 0,1 0 15,-1 21-15,0-21 0,0 0 16,-21 21-16,21-21 16,-42 21 15,0-21-16,0 0-15,0 0 0,21 21 16,-22-21-16,1 0 16,0 0-16,21 22 15,-21-22-15,0 0 16,0 0 0</inkml:trace>
  <inkml:trace contextRef="#ctx0" brushRef="#br1" timeOffset="175391.2">16298 13166 0,'-21'0'0,"0"0"0,0 0 0,0 0 15,-1 0-15,1 0 0,-21 0 16,21 0-16,-22 0 0,22 0 0,-21 0 16,21 0-16,0 0 0,-1 0 15,1 0-15,0 0 0,0 0 16,0 0-16,42 0 47,0 0-47,0 0 0,0 21 0,1-21 15,20 0-15,0 21 0,-21-21 0,43 0 16,-22 0-16,1 21 0,20-21 16,1 0-16,-1 0 0,1 0 0,-1 0 15,1 0-15,20 0 0,-20 0 0,-1 0 16,22 0-16,-22 0 0,1 0 15,21 0-15,-22 0 0,1 0 16,-1 0-16,-21 0 0,22 0 0,-22 0 16,-21 0-16,22 0 0,-22 0 15,0 0-15,0 0 0,0 0 16,-21-21 15,0 0-15,0 0-1,0 0-15,0-1 16,-21 22-16,0-21 0,0 21 0,-21-21 16,20 21-16,1-21 0,0 0 15,0 21-15,-21-21 0,20 21 16,1 0-16,0-22 0,0 22 16,0 0-1,42 0 32,0 0-31,0 22-16,0-22 0,1 0 15,20 0-15,-21 0 0,21 0 16,-20 21-16,20-21 0,-21 0 0,21 0 16,-20 0-16,-1 0 0,21 21 15,-21-21-15,0 0 16,1 0-16,-22 21 0,0 0 31,0 0-31,-22-21 16,1 22-16,0-22 0,0 0 0,0 21 15,0 0-15,-1-21 0,1 21 16,0-21-16,0 21 0,0 0 0,-22-21 16,22 22-16,0-1 0,0-21 0,0 21 15,0 0-15,-1-21 0,1 21 16,0 0-16,0-21 0,21 22 0,-21-1 15,21 0 1,0 0 0,21-21-1,0 0-15,0 0 0,0 0 0,1 0 16,-1 0-16</inkml:trace>
  <inkml:trace contextRef="#ctx0" brushRef="#br1" timeOffset="176480.83">19177 13081 0,'21'0'16,"0"0"-16,0-21 15,-21 0 1,22 21-16,-22-21 0,0-1 16,0 1-16,0 0 15,0 0-15,0 0 0,0 0 16,0-1-16,-22 1 0,22 0 15,-21 21-15,0 0 0,21-21 16,-21 21-16,0 0 0,0 0 0,-1 0 16,1 0-16,0 21 0,0-21 0,0 21 15,-22 0-15,22 1 0,0 20 16,0-21-16,0 0 0,0 22 0,-1-22 16,1 21-16,0-21 0,21 22 15,0-22-15,-21 0 0,21 21 16,0-21-16,0 1 0,0-1 0,0 0 15,0 0-15,21-21 16,0 0-16,0 0 0,1 0 16,-1 0-16,21 0 0,-21-21 15,0 0-15,1 21 0,20-21 16,0-1-16,-21 1 0,22-21 0,-22 21 16,0 0-16,0-1 0,22 1 0,-43-21 15,21 21-15,-21 0 16,0-1-16,0 1 0,0 42 31,-21 1-15,21-1-16,0 0 0,0 0 0,0 0 15,0 0-15,0 1 0,0-1 16,0 0-16,21 0 0,0 0 16,0-21-16,-21 21 0,21-21 0,0 0 15,1 0-15,-1 0 0,0 0 16,0 0-16,0 0 0,0 0 0,1 0 15,-1-21-15,21 0 0,-21 21 0,0-21 16,1-21-16,-1 20 0,0 1 16</inkml:trace>
  <inkml:trace contextRef="#ctx0" brushRef="#br1" timeOffset="176732.69">19812 12891 0,'0'0'0,"0"-22"0,21 1 0,-21 0 16,0 42-1,0 0 1,0 1-16,0 20 0,0-21 0,0 21 15,0-20-15,0 20 0,0 0 0,0 1 16,0-1-16,0 0 0,-21 1 16,21-1-16,0 0 0,-21 1 0,0 20 15,-1-21-15,22 22 0,-21-22 0,0 1 16,21 20-16,-21-21 0,21 1 16,0-1-16,-21 0 0,21 1 0,-21-1 15,21-21-15,0 0 0,-22 1 0,22-1 16,0 0-16,0 0 15,0-42 1,0 0 0,0-22-16</inkml:trace>
  <inkml:trace contextRef="#ctx0" brushRef="#br1" timeOffset="177056.56">19791 13187 0,'0'0'0,"0"-21"0,0-43 16,0 43-16,0 0 0,21 0 0,-21 0 16,21 21-16,0-22 15,0 22-15,1 0 0,-1-21 0,0 21 16,0 0-16,0 0 0,0 0 16,1 0-16,-1 21 0,0 1 0,0-1 15,-21 0-15,0 0 0,0 0 0,0 0 16,0 1-16,0-1 0,0 0 15,-21 0-15,0 0 0,0 0 0,-1 1 16,22-1-16,-21 0 0,0-21 0,0 21 16,0 0-16,0-21 0,-1 0 15,22-21 32,22 21-47,-22-21 0,21 0 0,0 0 16</inkml:trace>
  <inkml:trace contextRef="#ctx0" brushRef="#br1" timeOffset="177372.4">20468 12933 0,'-21'21'16,"21"0"-16,-21 0 0,0 1 15,21-1-15,-22 0 0,22 21 16,0-21-16,-21 22 0,21-1 0,-21 0 16,0 1-16,21-1 0,0 0 0,0 22 15,-21-22-15,0 22 0,-1-22 16,1 22-16,21-22 0,-21 21 0,0-20 16,0-1-16,0 0 0,21 1 0,-22-1 15,1 0-15,21-20 0,-21 20 16,21-21-16,0 0 0,-21 0 0,21 1 15,0-44 17,0 1-32,0 0 0,0-21 0,0-1 15</inkml:trace>
  <inkml:trace contextRef="#ctx0" brushRef="#br1" timeOffset="178064">20426 12891 0,'0'0'0,"21"0"0,42 0 16,-20 0-1,-22 0-15,21 21 0,-21-21 0,1 21 0,-1 0 16,0 0-16,0 22 0,-21-22 15,0 0-15,0 0 0,0 0 0,-21 22 16,0-22-16,0 0 0,-1-21 0,-20 21 16,21 0-16,-21 0 0,-1-21 15,22 22-15,-21-1 0,21-21 0,-22 0 16,22 0-16,0 21 0,0-21 16,42 0 15,0 0-31,0 0 15,0 0-15,1 0 0,20 0 16,-21 0-16,0 0 0,22 0 0,-1 0 16,0-21-16,1 0 0,-1 21 0,0-22 15,1 22-15,-1-21 0,0 0 16,1 0-16,-22 0 0,21-22 0,0 22 16,-20-21-16,-1 0 0,21-1 15,-21 1-15,0-22 0,-21 22 0,22 0 16,-1-1-16,-21 22 0,0-21 0,0 21 15,0-22-15,0 22 16,0 0-16,0 0 0,0 0 16,-21 21-1,-1 0-15,1 21 16,21 0-16,0 0 0,-21 0 0,0 22 16,21-1-16,0 0 0,0 1 15,0-1-15,-21 0 0,21 1 0,0-1 16,0-21-16,0 22 0,0-1 0,0-21 15,0 0-15,0 22 0,0-22 16,0 0-16,21 0 0,0-21 16,0 21-16,0-21 15,1 0 1,-1 0-16,0-21 0,0 0 0,0 0 16,0 0-16,1-1 0,-1 1 15,0 0-15,0 0 0,0 0 16,0 0-16,-21-1 0</inkml:trace>
  <inkml:trace contextRef="#ctx0" brushRef="#br1" timeOffset="178558.11">21653 12510 0,'0'21'31,"0"0"-31,0 0 16,-21 0-16,21 0 0,0 1 16,0-1-16,-21 0 0,21 0 0,-21-21 15,21 21-15,-21 0 0,21 1 16,0-44 31,0 1-47,0 0 15,0 0-15,0 0 16,0 0-16,0-1 0,21 1 0,0 0 16,0 0-16,0 21 0,-21-21 0,22 0 15,-1 21-15,0 0 0,0 0 16,0 0-16,0 0 0,1 0 0,-1 0 15,0 21 1,-21 0-16,0 0 0,0 0 0,0 0 16,0 1-16,0-1 0,0 0 0,0 0 15,0 0-15,0 0 16,0 1-16,0-1 0,0 0 16,-21 0-16,0-21 0,21 21 15</inkml:trace>
  <inkml:trace contextRef="#ctx0" brushRef="#br1" timeOffset="178960.48">23220 12637 0,'0'21'16,"0"0"-16,0 0 0,0 0 0,-21 0 16,21 22-16,-22-22 0,22 21 15,0-21-15,0 22 0,-21-22 16,21 21-16,0-21 0,-21 1 0,21-1 16,0 0-16,0 0 0,-21 0 15,21 0-15,21-21 31,0 0-31</inkml:trace>
  <inkml:trace contextRef="#ctx0" brushRef="#br1" timeOffset="179448.2">23770 12658 0,'-21'0'0,"0"0"16,0 0-16,-1 0 0,1 0 16,0 0-16,0 0 0,-21 0 0,20 0 15,-20 21-15,21-21 0,0 21 0,0-21 16,-1 21-16,1-21 0,0 21 16,21 1-16,0-1 15,0 0-15,0 0 16,21 0-1,0-21-15,1 0 16,-1 21-16,0-21 0,0 0 16,0 22-16,0-22 0,1 21 15,-1-21-15,0 21 0,0-21 16,0 21-16,0 0 16,-21 0-1,0 1 1,-21-1-16,0-21 0,0 0 15,0 21-15,0-21 0,-1 0 16,1 0-16,0 0 0,0 0 16,-21 21-16,20-21 0,1 0 15,0 0-15,0 0 16,21-21 0,0 0-16,0 0 15,0-1 1,21 22-16,0 0 0,0-21 15</inkml:trace>
  <inkml:trace contextRef="#ctx0" brushRef="#br1" timeOffset="179968.24">24088 12679 0,'0'0'0,"21"-21"16,0 21-16,-42 0 31,0 0-31,-1 0 16,1 0-16,0 0 0,0 21 15,0-21 1,0 21-16,-1 0 0,22 0 15,-21 1-15,21-1 0,0 0 16,0 0 0,21-21-16,1 21 15,-1-21-15,0 0 16,0 21-16,0-21 0,0 0 0,1 0 16,-1 22-16,0-1 0,0-21 15,-21 21-15,21-21 16,-21 21-16,0 0 15,0 0 1,-21-21-16,0 22 16,0-22-16,0 21 0,-1-21 0,1 0 15,0 0-15,0 0 0,0 0 16,0 21-16,-1-21 0,1 0 16,21-21 15,0 0-16,0-1-15</inkml:trace>
  <inkml:trace contextRef="#ctx0" brushRef="#br1" timeOffset="180451.96">24426 12742 0,'0'0'0,"0"-21"15,0 0-15,0 42 47,0 0-31,-21 1-16,21-1 0,0 0 0,0 0 15,-21 0-15,21 0 0,0 1 0,0-1 16,0 0-16,0 0 0,0 0 16,0 0-16,21 1 15,0-22 1,0 0-16,1 0 0,-1 0 16,0 0-16,0-22 0,0 1 15,0 0-15,1 0 16,-22 0-16,21 0 0,0-1 0,-21 1 15,21 0-15,-21-21 0,0 21 0,21-1 16,-21 1-16,21 0 16,-21 0-16,0 42 62,0 0-46,0 0-1</inkml:trace>
  <inkml:trace contextRef="#ctx0" brushRef="#br1" timeOffset="181244.61">24934 12785 0,'0'0'0,"21"0"0,1 0 15,-1 0-15,0 0 16,0 0-16,0 0 16,0-21-16,1 21 0,-1-22 15,0 22 1,-21-21-16,-21 21 47,0 0-47,-1 21 15,1-21-15,0 22 0,0-22 16,0 21-16,21 0 0,-21 0 0,-1-21 16,1 21-16,21 0 0,0 1 15,-21-1-15,21 0 0,-21-21 0,21 21 16,0 0-16,0 0 0,0 1 16,0-1-16,21-21 15,0 21-15,0-21 16,1 0-1,-1 0-15,0 0 0,0 0 0,21 0 0,-20 0 16,-1 0-16,21-21 0,-21 21 16,0-21-16,22-1 0,-22 22 15,0-21-15,21 0 0,-20 0 0,-1 0 16,21 0-16,-21-1 0,0 1 16,1 0-16,-1 0 0,0 0 0,0 0 15,-21-1-15,-21 22 31,0 0-15,0 22-16,-1-1 16,1-21-16,21 21 0,0 0 0,-21 0 15,21 0-15,0 1 16,0-1 0,0 0-16,21-21 0,-21 21 15,21-21-15,1 0 0,-1 21 16,0-21-16,0 21 0,-21 1 15,21-22 1,-21 21-16,0 0 16,0 0-1,-21-21-15,0 21 16,0-21-16,0 0 16,21 21-16,-22-21 15,1 0 1,0 0 15,0 0-31,0 0 16</inkml:trace>
  <inkml:trace contextRef="#ctx0" brushRef="#br2" timeOffset="-180056.45">4106 8636 0,'0'0'0,"0"21"15,0 0 16</inkml:trace>
  <inkml:trace contextRef="#ctx0" brushRef="#br2" timeOffset="-174920.05">22860 8848 0,'0'0'0,"-21"21"0,0-21 16,-1 0-16,1 21 0,0-21 15,0 0 1,42 21 46,21-21-62,-20 0 0,-1 0 16,21 0-16,0 0 0,1 0 0,-1 0 16,0 0-16,1 0 0,-1 0 15,0 21-15,-20-21 0,20 0 0,0 0 16,1 0-16,-22 0 0,21 0 15,-21 0-15,0 0 0,1 0 0,-1 0 16,0 0-16,-42 0 63,0 0-63,-1 0 15,1 0-15,0 0 16,0 0-16,0 0 0,0 0 0,-1 0 15,1 0-15</inkml:trace>
  <inkml:trace contextRef="#ctx0" brushRef="#br2" timeOffset="-174664.54">22923 8932 0,'22'0'46,"-1"0"-46,21 0 16,-21 0-16,0 0 0,22 22 0,-22-22 16,21 0-16,-21 0 0,22 0 15,-22 0-15,21 0 0,-21 0 0,1 0 16,-1 0-16,0 0 0,0 0 16,0 0-16,-21-22 15,21 22-15,1-21 16,-22 0-16,0 0 15</inkml:trace>
  <inkml:trace contextRef="#ctx0" brushRef="#br2" timeOffset="-174260.77">23558 8678 0,'-21'0'0,"21"22"31,0-1-15,0 0-16,0 0 15,21-21-15,1 0 16,-1 0-16,0 0 0,0 21 0,0-21 16,0 0-16,1 0 0,-1 0 15,0 0-15,0 0 0,0 21 16,0-21-16,-21 22 15,0-1-15,0 0 16,0 0-16,0 0 0,-21 0 16,-21 1-16,21-1 0,0 0 15,-22 0-15,22 0 0,-21 0 0,-1 1 16,22-1-16,-21 0 0,21 0 16,0 0-16,-22-21 0,22 21 0,0 1 15,0-1-15,0-21 16,21-21 31,21-1-47,0 1 0</inkml:trace>
  <inkml:trace contextRef="#ctx0" brushRef="#br2" timeOffset="-173870.19">24320 8615 0,'0'0'0,"0"-21"15,0 0-15,0 42 31,-21 0-15,21 0-16,0 0 0,-21 0 0,21 22 16,0-22-16,0 21 0,-21 1 15,21-22-15,-21 21 0,21 0 0,-21-20 16,21 20-16,0-21 16,-22 21-16,22-20 0,-21-1 0,21 0 15,0 0-15,0 0 0,0 0 0,0 1 16,0-44 31,0 1-47,21 0 0,-21-21 15,22 21-15</inkml:trace>
  <inkml:trace contextRef="#ctx0" brushRef="#br2" timeOffset="-173632.32">24257 8657 0,'0'0'15,"0"-21"-15,0 0 0,21 21 0,0 0 16,-21-21-16,21 21 16,1 0-16,-1 0 0,0 0 15,0-21-15,0 21 0,0 0 16,1 0-16,-1 0 0,0 0 0,0 0 16,0 0-16,0 0 0,1 0 0,-1 0 15,0 0 1,-42 21 31,0-21-47,-1 0 0,1 21 0</inkml:trace>
  <inkml:trace contextRef="#ctx0" brushRef="#br2" timeOffset="-173427.55">24257 8932 0,'0'22'16,"21"-22"0,0 0 15,0 0-31,1 0 0,-1 0 16,0 0-16,0 0 15,0 0 1,0 0-16</inkml:trace>
  <inkml:trace contextRef="#ctx0" brushRef="#br2" timeOffset="-172895.86">24828 8975 0,'0'0'0,"0"-21"0,43-22 15,-22 22 1,-21 0-16,0 0 0,0 0 16,0-1-16,0 1 15,-21 21 1,0 0-16,-1 0 0,1 0 0,0 21 16,0-21-16,0 22 0,-22-1 15,22 21-15,0-21 0,-21 0 0,21 22 16,-1-22-16,1 0 0,0 0 0,21 0 15,0 1-15,0-1 0,0 0 16,0 0-16,21-21 31,0 0-31,1 0 16,20 0-16,-21-21 0,0 21 16,0-21-16,1 21 0,-22-21 15,21-1-15,0 1 0,0 21 0,0-21 16,0 0-16,-21 0 0,22 0 15,-22-1-15,21 1 0,-21 42 32,0 1-17,0-1-15,0 0 0,-21 0 16,21 0-16,-22 0 16,22 1-16,-21-1 0,0 0 15,21 0-15,0 0 16,21-21-1,0 0 1,1 0-16,-1 0 0</inkml:trace>
  <inkml:trace contextRef="#ctx0" brushRef="#br2" timeOffset="-172508.08">25294 8805 0,'-21'-21'16,"0"21"0,0 0-16,-1 0 0,1 21 0,0 1 15,0-22-15,21 21 0,-21 0 16,0 0-16,21 0 0,-22-21 0,22 21 16,0 1-16,0-1 0,0 0 15,0 0-15,22-21 16,-1 0-16,0 21 0,0-21 15,0 0-15,0 0 0,-21 21 16,22-21-16,-1 0 0,0 0 16,-21 22-16,21-22 15,-21 21-15,0 0 16,-21-21 0,0 0-16,0 0 0,-1 0 15,1 21-15,0-21 0,0 0 0,0 0 16,0 0-16,-1 0 15,1 0-15,21-21 16,0 0 0</inkml:trace>
  <inkml:trace contextRef="#ctx0" brushRef="#br2" timeOffset="-172180.09">25717 8509 0,'-21'0'16,"21"21"-16,-21 0 15,0 1-15,21-1 0,-21 0 0,0 21 16,-1-21-16,22 22 0,-21-1 15,0 0-15,0 1 0,21-1 16,0 0-16,-21-20 0,0 20 0,21-21 16,0 0-16,0 22 0,-22-22 0,22 0 15,-21 0-15,21 0 16,0-42 15,21 0-15,1 0-16</inkml:trace>
  <inkml:trace contextRef="#ctx0" brushRef="#br2" timeOffset="-171792.59">25654 8954 0,'0'21'16,"21"-21"15,0 0-31,0 0 16,1 0-16,-1 0 0,0-21 0,0-1 15,0 22-15,0-21 16,-21 0-16,22 21 16,-22-21-16,-22 21 31,1 0-31,0 0 15,0 21-15,0-21 0,0 21 16,-1 0-16,1 1 0,0-1 16,21 0-16,-21-21 0,21 21 0,0 0 15,0 0-15,0 1 16,21-22 0,0 0-1,0 0-15,1 0 0,-1 0 16,21 0-16,-21 0 0,0-22 15,1 22-15</inkml:trace>
  <inkml:trace contextRef="#ctx0" brushRef="#br2" timeOffset="-171378.54">26098 8848 0,'0'0'0,"22"0"0,-1 0 16,0 0 0,0 21-16,-21 0 15,0 0-15,0 0 0,0 1 16,0-1-16,0 0 0,0 0 16,0 0-16,0 0 0,0 1 0,-21-1 15,21 0-15,0 0 0,-21-21 16,21 21-16,-21-21 0,-1 0 15,22-21 32,0 0-47,22 21 0,-1-21 16,0 0-16,0-1 0,0 1 16,0 0-16,1-21 0,-1 21 0,21-1 15,-21 1-15,0 0 0,1 0 16,-1 0-16,0 0 0,0-1 15,0 22-15,-21-21 16</inkml:trace>
  <inkml:trace contextRef="#ctx0" brushRef="#br2" timeOffset="-171060.72">25590 8615 0,'0'0'0,"22"0"0,-1 0 0,0 0 15,0 0-15,0 0 0,22 0 16,-22 0-16,21 0 0,-21 0 16,22-21-16,-22 21 0,21 0 0,-21 0 15,0 0-15,22 0 0,-22-21 16,0 21-16,0 0 0,0 0 16,-21-22-1</inkml:trace>
  <inkml:trace contextRef="#ctx0" brushRef="#br2" timeOffset="-170564.05">24828 8022 0,'0'21'16,"0"1"-16,0 20 0,0-21 15,22 21-15,-1 1 0,-21-1 16,21 0-16,0 1 0,0-1 0,0 0 16,-21 1-16,22 20 0,-1-20 15,0 20-15,0-21 0,0 22 0,0-22 16,1 1-16,-1 20 0,21-21 0,-21 1 16,0 20-16,1-20 0,-1-22 15,0 21-15,0 0 0,-21-20 0,21 20 16,0-21-16,-21 0 0,0 0 15,22 1-15,-22-1 0,21-21 0,-21 21 16,21-21-16,-21 21 16,0-42 15,0 0-15,0 0-1,0-1-15,0 1 0,0 0 0,0-21 16</inkml:trace>
  <inkml:trace contextRef="#ctx0" brushRef="#br2" timeOffset="-170084.01">25866 8086 0,'-22'21'16,"1"0"-16,0 0 0,0 0 16,0 22-16,0-22 0,-22 21 15,1 1-15,0-1 0,-1 21 0,1-20 0,0 20 16,-1-20-16,-20 20 15,20 1-15,1-1 0,-21 1 0,20-1 16,-20 1-16,20-22 0,1 21 0,0-20 16,-22-1-16,22 22 0,0-22 15,-1-21-15,1 21 0,0 1 0,20-22 16,-20 21-16,21-21 0,-21 1 16,20-1-16,1 21 0,0-21 0,0-21 15,0 21-15,0 1 0,-1-1 0,1 0 16,21 0-1,21-42 48,1 0-63,-1 0 16</inkml:trace>
  <inkml:trace contextRef="#ctx0" brushRef="#br2" timeOffset="-167027.56">4868 10689 0,'0'21'16,"21"-21"-1,-21 22 1,22-22-16,-1 0 16,0 0-1,0 0 1,0 0-16,0-22 0,1 22 16,-1-21-16,0 0 15,0 21-15,-21-21 0,21 21 0,-21-21 16,0 0-1,-21 21-15,0 0 16,0 0-16,0 0 0,-1 0 0,1 0 16,0 0-16,-21 0 0,21 0 15,-1 0-15,-20 0 0,21 21 0,0-21 16,0 21-16,-1-21 0,1 21 0,21 0 16,0 0-1,0 1-15,0-1 16,0 0-16,21 0 15,1-21-15,-1 21 16,0-21-16,-21 21 0,21-21 0,21 22 16,-20-1-16,-1-21 0,0 21 15,0-21-15,0 21 0,0-21 0,1 21 16,-1 0-16,0-21 0,-21 22 0,21-22 16,-21 21-16,0 0 0,0 0 15,0 0-15,-21-21 0,0 21 16,0-21-16,-1 22 0,1-1 0,0-21 15,0 0-15,-21 0 16,20 0-16,-20 0 0,21 0 0,0 0 16,-22 0-16,22 0 0,0 0 0,0 0 15,0-21-15,0 21 0,-1 0 16,22-22-16,-21 22 0,0 0 16,21-21-16,0 0 31,0 0 0</inkml:trace>
  <inkml:trace contextRef="#ctx0" brushRef="#br2" timeOffset="-166630.75">5228 10647 0,'0'0'0,"21"-21"0,-21 0 0,21-1 16,-21 1 0,0 42 30,0 1-46,0-1 0,0 0 16,0 0-16,0 0 0,0 22 16,0-22-16,0 0 0,0 21 0,-21-21 15,21 1-15,-21-1 0,21 21 0,-21-21 16,21 0-16,0 1 0,0-1 16,0 0-16,-21 0 0,21 0 15,0 0-15,0-42 63,0 0-63</inkml:trace>
  <inkml:trace contextRef="#ctx0" brushRef="#br2" timeOffset="-166170.67">5482 10816 0,'0'21'47,"0"1"-47,-21-22 15,21 21-15,0 0 0,0 0 16,0 0-16,0 0 0,-21 1 15,21-1-15,0 0 0,0 0 16,0 0-16,0 0 0,0 1 16,21-22-1,0 0-15,0 0 16,0 0-16,-21-22 0,22 22 16,-1-21-16,0 0 0,0 0 15,-21 0-15,21 0 0,-21-1 16,0 1-16,0 0 0,0 0 15,0 0-15,0 0 0,0-1 16,-21 22-16,0 0 16,0 0-16,0 0 0,-1 0 15,1 0 1,0 0-16,0 0 0,21 22 16,0-1-16,0 0 15</inkml:trace>
  <inkml:trace contextRef="#ctx0" brushRef="#br2" timeOffset="-165470.7">5905 10859 0,'-21'0'63,"21"21"-47,0 0-16,0 0 15,0 0-15,0 0 0,0 1 16,-21-1-16,21 0 0,0 0 0,-21-21 15,21 21-15,0 0 0,0 1 16,0-1-16,21-21 47,0-21-47,0-1 16,1 1-16,-22 0 0,21 0 0,0 0 15,-21 0-15,21-1 0,0 1 16,-21 0-16,21 21 0,1-21 15,-1 21-15,-21-21 0,21 21 16,0 0-16,-21 21 31,0 0-31,0 0 0,0 0 16,0 1-16,21-1 16,-21 0-16,0 0 0,21 0 15,1 0-15,-1-21 16,-21 22-16,21-22 15,0 0-15,0 0 0,0 0 16,1-22 0,-22 1-16,21 0 15,0 0-15,-21 0 0,0 0 0,0-1 16,0 1-16,0 0 0,0 0 0,0 0 16,0 0-16,0-1 15,0 1 1</inkml:trace>
  <inkml:trace contextRef="#ctx0" brushRef="#br2" timeOffset="-163064.33">8340 6329 0,'0'0'0,"-22"0"15,1 0-15,0 0 0,0 21 0,0-21 16,0 0-16,-1 21 16,1-21-16,21 21 15,21 1 32,1-22-47,-1 0 16,0 0-16,0 0 0,21 0 15,-20 0-15,-1 0 0,0 0 16,0 0-16,21 0 0,-20 0 0,20 0 16,0 0-16,1 0 0,-1 0 15,0 0-15,22 0 0,-22 0 0,22 0 16,-1 0-16,1-22 0,-1 22 15,1 0-15,-1 0 0,1 0 0,-1-21 16,1 21-16,-1 0 0,22 0 16,-1-21-16,1 21 0,0 0 0,21 0 15,-1 0-15,1-21 16,0 21-16,0 0 0,0 0 0,0 0 16,-1-21-16,1 21 0,21 0 0,-21 0 15,21 0-15,-21 0 0,21 0 16,-21-21-16,0 21 0,-1 0 0,-20-22 15,21 22-15,0 0 0,0 0 16,-1 0-16,-20 0 0,21-21 0,0 21 16,-22 0-16,22 0 0,0 0 15,0 0-15,0-21 0,0 21 0,-1 0 16,22 0-16,-21 0 0,0-21 0,21 21 16,-21 0-16,21 0 0,-21-21 15,21 21-15,0 0 0,-21 0 16,21 0-16,-22 0 0,1 0 15,0-21-15,21 21 0,-21 0 0,0 0 16,0 0-16,21 0 0,-22 0 16,1 0-16,0 0 0,0 0 0,-21 0 15,20 0-15,1 0 0,0 0 16,-21 0-16,21 0 0,-1 0 0,1 0 16,-21 0-16,0 0 0,-1 0 15,-20 0-15,20 0 0,-20 0 0,-1 0 16,1 0-16,-1 0 0,1 0 0,-22 0 15,1 0-15,20 0 0,-21 0 16,-20 0-16,20 0 0,0 0 16,-21 0-16,1 0 0,-1 0 15,0 0-15,0 0 0,0 0 16,-21-22 15,-21 22-15</inkml:trace>
  <inkml:trace contextRef="#ctx0" brushRef="#br2" timeOffset="-162535.37">17124 5821 0,'-21'0'16,"21"-21"-16,-22 21 0,1 0 16,21 21 15,0 0-15,21 0-16,1-21 15,-1 21-15,0 1 0,21-22 0,-21 21 16,22 0-16,-22 0 0,21-21 15,1 21-15,-1 0 0,-21-21 0,21 22 16,1-22-16,-22 0 0,0 21 16,21-21-16,-20 0 0,-1 21 15,-42-21 17,-1 21-32,1-21 0,0 0 15,-21 0-15,-1 21 0,1-21 0,0 21 16,-1 1-16,1-22 0,0 21 15,-22 0-15,22 0 0,0 0 16,-1 0-16,1 22 0,-22-22 0,22 0 16,0 21-16,-1-20 0,1 20 15,0-21-15,-1 0 0,1 0 0,21 1 16,0-22-16,0 21 0,-1-21 16,22 21-16,-21-21 31,0 0-16,0 0-15</inkml:trace>
  <inkml:trace contextRef="#ctx0" brushRef="#br2" timeOffset="-161560.64">42 13462 0,'0'-21'0,"21"0"16,1 21-1,-22 21 1,0 0-16,0 0 16,0 0-16,0 22 0,0-1 15,0 0-15,0 1 0,0 20 16,0-20-16,0 20 0,0-21 0,0 22 16,0-1-16,0 1 0,0-22 15,0 22-15,0-1 0,0 1 16,0-1-16,0 1 0,-22-1 0,1-20 15,21 20-15,-21-21 16,21 1-16,0-22 0,-21 0 0,21 0 16,0 0-16,0 1 0,0-44 31,0 1-31,0 0 16,0 0-16,0 0 0,21-22 15,0 22-15,-21-21 0,21 0 0,-21-1 16</inkml:trace>
  <inkml:trace contextRef="#ctx0" brushRef="#br2" timeOffset="-161154.74">127 13399 0,'0'0'0,"0"-22"0,42-41 16,1 42-16,-22 21 15,21-21-15,0-1 0,1 22 0,-1 0 16,0 0-16,1 0 0,-1 0 16,0 0-16,1 0 0,-1 22 15,0-1-15,-20 0 0,-1 21 16,0-21-16,-21 22 0,0-1 15,0 0-15,-21 22 0,0-22 0,-22 1 16,1-1-16,0 0 0,-22 1 16,22-1-16,-22-21 0,1 21 15,20-20-15,1-1 0,0 0 0,21 0 16,-1-21-16,1 0 0,21 21 16,21-21 15,1 0-31,-1 0 0,0 0 15,0-21-15,0 21 0,0 0 16</inkml:trace>
  <inkml:trace contextRef="#ctx0" brushRef="#br2" timeOffset="-160715.99">741 14076 0,'0'-21'0,"21"0"16,-21-1-16,21 22 0,-21-21 15,21 21-15,0 0 0,-21-21 16,22 21-16,-1 0 0,0 0 16,0 0-16,0 0 0,0 0 15,1 0-15,-1 21 0,0 0 0,0 1 16,0-1-16,0 0 0,1 0 15,-1 21-15,-21-20 0,0 20 16,21-21-16,-21 21 0,0 1 0,0-22 16,0 21-16,0-21 0,-21 22 15,0-22-15,21 0 0,-22 0 16,22 0-16,-21 1 0,0-22 16,21-22-1,0 1-15,0 0 16,0-21-16,0 21 0,0-22 15,0 1-15,21 0 0,0 20 16,1-20-16,-1 0 0,-21 21 0,21-1 16,0-20-16,0 21 0,0 0 15,1 0-15,-1-1 0,0 22 16,21-21-16,-21 0 0,1 21 0,-1-21 16,0 21-16</inkml:trace>
  <inkml:trace contextRef="#ctx0" brushRef="#br2" timeOffset="-160238.85">1799 13949 0,'-21'0'15,"0"21"1,21 0-16,-21-21 0,-1 21 15,1 1-15,21-1 0,-21 21 16,0-21-16,21 0 0,0 1 0,-21 20 16,21-21-16,-21 21 15,21-20-15,0-1 0,0 21 0,0-21 16,0 22-16,0-22 0,0 0 16,21 0-16,0 0 0,0 0 15,0-21-15,22 0 0,-22 0 16,0 0-16,0 0 0,0-21 15,22 0-15,-22 0 0,0 0 0,0 0 16,0-22-16,0 22 0,1-21 16,-22-1-16,0 1 0,0 0 0,0 21 15,0-22-15,0 1 0,0 21 16,-22 0-16,22-1 0,-21 1 16,0 0-16,0 21 0,0 0 0,0 0 15,-1 0 1,1 0-16,0 0 0,0 21 0,0-21 15,21 21-15,0 1 16,0-1-16,0 0 0,0 0 16,0 0-16,21 0 15,0-21-15,0 0 0,0 0 0</inkml:trace>
  <inkml:trace contextRef="#ctx0" brushRef="#br2" timeOffset="-159960.02">2371 14012 0,'0'0'0,"0"-21"0,0 0 16,-22 21-1,1 0-15,0 0 0,0 21 16,0-21-16,0 21 16,21 1-16,0-1 0,-22 0 0,22 21 15,-21-21-15,21 1 0,0 20 16,0-21-16,0 21 0,0-20 15,0 20-15,0-21 0,0 0 0,0 22 16,21-22-16,-21 0 16,22 0-16,-1-21 0,0 21 0,0 0 15,0-21-15,22 0 0,-22 0 16,0 0-16,0-21 0,21 0 16,-20-21-16,20 21 0</inkml:trace>
  <inkml:trace contextRef="#ctx0" brushRef="#br2" timeOffset="-159564.77">2921 14118 0,'21'0'47,"0"0"-47,0 0 0,1 0 15,-1 0-15,0 0 16,0-21-16,0 0 0,0 0 16,-21 0-16,0-1 15,0 1-15,-21 21 16,0 0 0,0 0-16,0 0 0,0 0 15,-1 21-15,-20 1 0,21-1 16,21 0-16,-21 0 0,0 0 15,-1 0-15,22 1 0,-21 20 0,21-21 16,0 0-16,0 0 0,0 22 16,0-22-16,0 0 0,0 0 15,0 0-15,21 1 0,1-22 16,-1 0-16,0 0 0,0 0 16,21 0-16,-20 0 0,-1-22 15,21 1-15,0 0 0,-20 0 0,20 0 16</inkml:trace>
  <inkml:trace contextRef="#ctx0" brushRef="#br2" timeOffset="-159121.83">3598 14034 0,'-42'-22'16,"21"22"-16,0 0 15,-1 0-15,1 0 0,0 0 16,21 22-1,-21-1-15,0 0 0,21 0 16,0 0-16,0 0 16,0 1-16,21-22 15,0 21-15,0-21 16,0 0-16,1 0 0,-1 21 16,21-21-16,-21 0 0,0 0 15,1 21-15,-1-21 0,0 0 16,-21 21-16,21-21 0,-21 21 15,0 1 1,0-1 0,-21-21-16,0 21 0,0-21 0,-22 21 15,22-21-15,0 0 0,0 0 16,0 0-16,-1 0 0,1 0 16,0 0-16,0 0 0,0 0 15,0 0 1,-1 0-16,22-21 47,22 0-47,-1 21 15,0-21-15</inkml:trace>
  <inkml:trace contextRef="#ctx0" brushRef="#br2" timeOffset="-158628.11">4254 14012 0,'22'-21'15,"-44"21"17,1 0-32,0 0 0,0 0 0,0 0 15,0 0-15,-1 21 0,1-21 16,-21 22-16,21-1 0,0-21 0,-1 21 15,1 0-15,21 0 16,-21-21-16,21 21 0,0 1 16,0-1-16,21-21 15,0 0-15,1 21 0,-1-21 16,21 0-16,-21 0 0,0 0 0,1 0 16,-1 0-16,21 0 0,-21 21 15,0-21-15,1 0 0,-1 0 0,0 0 16,0 21-1,0-21-15,-21 21 16,0 1 0,0-1-16,-21-21 15,0 0-15,0 21 0,0-21 16,-1 0-16,1 21 0,0-21 16,0 0-16,0 0 0,0 0 15,-1 0-15,1 0 0,0 0 16,0 0-16,0 0 15,0 0-15,-1 0 16,1 0 0</inkml:trace>
  <inkml:trace contextRef="#ctx0" brushRef="#br2" timeOffset="-157415.3">6858 13674 0,'0'0'0,"0"-21"0,0-1 16,0 1-16,0 0 16,-21 21-16,0 0 0,-1-21 15,-20 21-15,21 0 0,0 0 0,-22 0 16,22 0-16,-21 0 0,21 21 15,-22 0-15,22 0 0,-21 1 16,21-1-16,0 0 0,-1 21 0,1-21 16,21 22-16,-21-22 0,21 21 15,-21-21-15,21 1 0,0 20 0,0-21 16,0 0-16,0 0 16,0 1-16,21-22 0,0 0 0,0 0 15,1 0-15,20 0 0,0 0 16,-21-22-16,43 1 0,-22 0 0,1 0 15,-1 0-15,0-22 0,1 22 0,-1-21 16,-21 21-16,0-22 16,0 1-16,-21 0 0,0-1 0,0 22 0,-21-21 15,0 21-15,0-22 16,-21 22-16,20 0 0,-20 21 0,21-21 16,-21 21-16,20 0 0,44 0 31,20 0-16,0 0-15,1 0 0,-1 0 16,0 0-16,22 0 0,-1-21 0,1 21 16,-1-21-16,1-1 0,-1 22 15,1-21-15,20 0 0,-20 0 0,-1 0 16,1 0-16,-22-1 0,1 1 0,-1-21 16,-21 21-16,0 0 0,-21-22 15,0 22-15,0 0 0,-21 0 16,0-22-16,-21 22 0,20 0 15,-20 0-15,0 21 0,21-21 0,-22 21 16,1-21-16,21 21 0,-22 0 16,22 21-16,-21 0 0,21 0 0,0 0 15,-22 85-15,22-64 16,-21 22-16,42-1 0,-21 1 0,-1 21 16,1-1-16,-21 1 0,21 0 0,0-1 15,-1 1-15,-20 0 0,21 20 16,-21-20-16,20 0 0,-20 21 0,0-1 15,21-20-15,-22 21 0,22-21 16,-21-1-16,21 22 0,-22-21 0,22 21 16,-21-22-16,21 1 0,-1 0 15,-20-1-15,21-20 0,-21 20 16,20-20-16,-20-22 0,0 22 0,21-22 16,-22 0-16,22-20 0,-21 20 15,21-21-15,-22-21 0,22 0 0,-21 0 16,21 0-16,-22 0 0,1-21 0,0 0 15,20-22-15,-20 22 0,0-21 16,21 0-16,-22-22 0,22 1 0,0-1 16,-21 1-16,20-1 0,1 1 15,21-1-15,0 22 0,0-1 16,0 1-16,0 0 0,0-1 0,0 1 0,0 21 16,21 0-16,1-22 15,-1 22-15,0 0 0,0 0 0,0-21 16,0 20-16,1-20 0,-1 0 15,21-1-15,-21 22 0</inkml:trace>
  <inkml:trace contextRef="#ctx0" brushRef="#br2" timeOffset="-156496.5">8636 13674 0,'0'21'31,"0"0"-31,-21 0 0,0 0 0,21 22 16,0-22-16,-22 0 0,22 21 16,-21-20-16,21-1 0,-21 0 0,21 21 15,-21-21-15,21 1 16,0-1-16,0 0 0,-21-21 16,21-21 15,0 0-31,0-1 15,0 1-15,0 0 0,0 0 16,0-21-16,21 20 0,0-20 0,-21 21 16,21-21-16,0-1 0,1 22 15,-1-21-15,0 21 0,0-22 0,21 22 16,-20 0-16,20 0 0,0 21 16,-21 0-16,22 0 0,-22 0 15,21 0-15,-21 21 0,1-21 0,-1 42 16,0-21-16,0 1 0,-21 20 0,0-21 15,0 21-15,0-20 16,0 20-16,0-21 0,0 0 0,-21 0 16,0 1-16,21-1 0,-21 0 15,-1 0-15,1-21 0,0 0 16,21-21 15,0 0-31,0 0 0,0-1 0,0 1 16,21-21-16,-21 21 0,21-22 15,1 1-15,20 21 0,-21-21 16,0-1-16,22 22 0,-22 0 16,21 0-16,-21 0 0,22-1 0,-22 22 15,21 0-15,-21 0 0,22 22 16,-22-1-16,0 0 0,0 0 0,0 21 16,0-20-16,-21 20 0,0 0 0,0-21 15,0 22-15,0-1 0,0-21 16,0 22-16,-21-22 0,0 0 0,21 0 15,-21 0-15,21 0 0,-21-21 16,21 22-16,21-22 16,0 0-1,0-22-15</inkml:trace>
  <inkml:trace contextRef="#ctx0" brushRef="#br2" timeOffset="-155996.03">10139 13589 0,'0'0'0,"-64"-42"16,43 42-16,0 0 16,-21 0-16,20 0 0,-20 0 0,21 0 15,-21 0-15,20 21 0,-20 0 16,21 0-16,-21 22 0,20-22 15,1 0-15,0 21 0,0 1 0,0-22 16,0 21-16,21-21 0,0 0 0,0 22 16,0-22-16,0 0 0,0 0 15,21 0-15,0 1 0,0-22 16,21 0-16,-20 0 0,20 0 16,0 0-16,-21 0 0,22-22 0,-1 1 15,0 0-15,1 21 0,-1-42 16,0 21-16,1-1 0,-22-20 0,21 21 15,-21-21-15,1-1 0,-22 22 0,0-21 16,0 21-16,0-22 16,0 22-16,-22 21 15,22 21 1,-21 0-16,21 1 0,-21 20 0,21 0 16,-21-21-16,21 22 0,0-1 15,0-21-15,0 22 0,0-22 0,0 0 16,0 0-16,0 0 0,0 0 0,21 1 15,0-22-15,0 0 0,-21 21 16,22-21-16,-1 0 0,0 0 0,0 0 16,0-21-16,0 21 15,1-22-15,-1 1 0</inkml:trace>
  <inkml:trace contextRef="#ctx0" brushRef="#br2" timeOffset="-155716.03">10880 13208 0,'0'0'0,"0"-21"0,0 0 0,-22 0 16,1 21-16,0 0 0,0 21 15,0 0-15,21 0 16,-21 0-16,-1 22 0,1-22 0,21 21 16,-21 0-16,0 22 15,21-22-15,-21 22 0,21-22 0,0 22 0,-21-22 16,-1 0-16,22 1 15,0-1-15,0 0 0,0-21 0,0 22 16,0-22-16,0 0 0,0 0 16,22-21-1,-1 0-15,0 0 0,0-21 16,0 0-16,-21-21 16,0 20-16</inkml:trace>
  <inkml:trace contextRef="#ctx0" brushRef="#br2" timeOffset="-155532.71">10541 13589 0,'21'0'47,"0"0"-47,0 0 0,22 0 15,-22 0-15,0-21 0,21 21 0,-20 0 16,20-21-16,-21 21 0,21-21 15,1 21-15,-1-22 0,-21 22 0,22-21 16</inkml:trace>
  <inkml:trace contextRef="#ctx0" brushRef="#br2" timeOffset="-155250.87">11388 13441 0,'-22'0'16,"1"0"-16,0 0 15,0 0 1,0 21-16,0 0 0,-1 0 16,22 1-16,-21-1 0,0 0 15,0 21-15,0 1 0,0-22 0,21 21 16,0-21-16,-22 22 0,22-22 16,0 21-16,0-21 0,0 0 0,0 1 15,0-1-15,22 0 0,-1 0 16,0-21-16,0 0 0,0 21 15,22-21-15,-1 0 0,-21 0 0,21 0 16,22-21-16,-22 0 0,1 0 16,-1 0-16,21-22 0,-20 1 0,-1 0 15</inkml:trace>
  <inkml:trace contextRef="#ctx0" brushRef="#br2" timeOffset="-154004.03">11959 13102 0,'0'0'0,"0"-21"15,-21 21-15,0 0 16,0 0-16,21 21 0,-22 0 16,1 1-16,0-1 0,0 21 0,21 0 15,-21 1-15,21-22 0,-21 42 16,-1-20-16,22-1 0,-21 0 0,21 22 16,0-22-16,0 1 0,-21-1 15,21 0-15,0 1 0,0-1 0,0 0 16,0-21-16,0 1 0,0-1 15,0 0-15,0 0 0,21-42 47,0 0-47,1 0 0,-1-22 16,0 22-16,-21 0 16,21 0-16,0 0 0,0-1 0,1 1 15,-1 0-15,0 0 0,0 21 16,0 0-16,-21 21 15,0 0-15,0 0 16,0 1-16,21-1 0,-21 0 16,0 0-16,0 0 0,0 0 0,0 1 15,22-1-15,-1 0 0,0-21 16,-21 21-16,21-21 0,0 0 0,0 0 16,1 0-16,-1 0 0,0 0 15,0 0-15,21 0 0,-20 0 0,-1-21 16,0 0-16,21 0 0,-21-1 15,1 1-15,-1 0 0,0 0 16,0-21-16,0 20 0,0 1 0,1 0 16,-1 0-16,-21 0 0,0 0 15,0 42 1,0 0 0,0 0-16,0 0 0,0 0 15,0 1-15,0-1 0,0 0 0,0 0 16,-21 0-16,21 0 15,21-21 17,0 0-32,0 0 15,0-21-15,0 21 16,1-21-16,-22 0 0,21 21 0,0-21 16,-21 0-16,21 21 0,-21-22 15,21 22-15,0 0 16,-21 22-1,0-1-15,0 0 16,0 0-16,0 0 16,22-21-16,-22 21 0,0 1 15,21-1-15,0-21 0,0 0 0,0 21 16,0-21-16,1 0 0,20 0 16,0 0-16,1 0 0,-1 0 15,0 0-15,22-21 0,-22 21 0,22-21 16,-1-1-16,-21 1 0,22 0 15,-22-21-15,1-1 0,-1 22 0,0-21 16,-21 0-16,22-1 0,-22 22 16,-21-21-16,0 21 0,0-1 0,0 1 15,-21 21 1,0 0-16,-22 0 0,22 0 0,-21 0 16,21 0-16,-22 21 0,1 1 15,21-22-15,-22 21 0,22 0 16,0 0-16,0 0 0,0 0 0,0-21 15,21 22-15,0-1 0,0 0 16,21 0 0,0-21-16,0 0 15,0 21-15,0-21 0,1 21 16,-1-21-16,-21 22 0,21-1 16,0-21-16,-21 21 0,0 0 0,0 0 15,0 22-15,0-22 0,0 0 16,0 21-16,0-21 0,0 22 0,0-22 15,0 21-15,-21 1 0,0-1 0,0 0 16,-1 1-16,-20-1 16,21 21-16,0-20 0,0 20 0,-22-20 15,22-1-15,-21 0 0,21 1 16,-1-1-16,-20 0 0,21-21 0,0 22 16,0-22-16,-1 0 0,1 0 0,21 0 15,0-42 16,0 0-31,21 0 16,1 0-16,-1-22 0,0 1 16,0 0-16,0-1 0</inkml:trace>
  <inkml:trace contextRef="#ctx0" brushRef="#br2" timeOffset="-153771.17">12890 13208 0,'0'0'0,"0"-21"16,0 0 0,-21 21 15,0 0 0</inkml:trace>
  <inkml:trace contextRef="#ctx0" brushRef="#br2" timeOffset="-150120.18">2265 15558 0,'0'0'0,"21"-43"0,0 22 0,0-21 16,0 21-16,-21-1 0,0-20 16,0 21-16,0 0 0,-21 21 15,0-21-15,-21 21 0,21 0 16,-22 0-16,1 21 0,0 0 16,20-21-16,-20 21 0,21 0 0,-21 0 15,20 1-15,1-1 0,21 0 16,0 0-16,0 0 0,0 0 15,0 1-15,0-1 16,21 0-16,-21 0 0,43 0 16,-22 0-16,0 1 0,21-1 0,-20 0 15,20 0-15,0 0 16,-21 0-16,22 1 0,-22 20 0,0-21 16,0 0-16,-21 22 0,0-22 15,0 0-15,0 21 0,0-21 16,-42 22-16,21-22 0,0 0 0,-22 0 15,1 0-15,21 1 0,-22-1 16,1-21-16,0 0 0,-1 0 0,1 0 16,0 0-16,-1 0 0,1 0 15,0-21-15,-1-1 0,22-20 16,-21 0-16,21 21 0,0-22 0,-1-20 16,1 42-16,21-22 0,0 1 15,0 0-15,0 20 0,0 1 16,0 0-16,0 0 0,0 42 47,0 0-47,21 22 0,1-22 15,-1 21-15,0-21 0,-21 22 16,21-1-16,0 0 0,0 1 0,1-22 16,-1 21-16,0 0 0,0-20 15,0-1-15,22 0 0,-22 0 16,0 0-16,0-21 0,21 0 0,-20 0 15,-1 0-15,21 0 0,-21 0 16,22 0-16,-1 0 0,0-21 16,-21 0-16,22-21 0,-1 20 15,22-20-15,-43 0 0,21-1 0,0 1 16,-20 0-16,-1-22 0,0 22 16,-21 21-16,0-22 0,0 22 0,0 0 15,0 0-15,-21 21 0,0 0 16,-1 0-16,-20 0 0,21 0 15,0 0-15,0 21 0,-1 0 0,1 0 16,21 1-16,0-1 0,-21 21 16,21 0-16,0 1 0,0-22 15,0 21-15,0 1 0,0-1 0,0-21 16,0 0-16,21 22 0,0-22 16,1-21-16,-1 21 0,21 0 15,-21-21-15,0 0 0,22 0 16,-1 0-16,-21 0 0,22-21 0,-22 0 15,21 0-15,0-1 0,1-20 16,-22 0-16,21-1 0,-21 1 0,22-21 16,-22 20-16,0-20 0,21 20 15,-20-20-15,-22 21 0,21-22 0,-21 22 16,21-22-16,-21 22 0,0 0 16,0-1-16,0 22 0,0-21 15,0 21-15,0-1 0,0 1 0,-21 21 31,0 0-31,-1 0 0,22 21 16,-21 1-16,0-1 0,21 21 16,-21 0-16,21 1 0,0-1 0,-21 0 15,21 1-15,0-1 0,0 22 16,0-22-16,0 0 0,0 22 0,0-22 16,0 22-16,0-22 0,0 0 15,0 1-15,0-22 0,21 21 0,0-21 16,0 22-16,0-22 0,1-21 15,-1 21-15,0-21 0,0 0 16,21 0-16,-20 0 0,20 0 16,-21 0-16,21 0 0,-20-21 15,20 0-15,0-1 0,-21-20 0,1 21 16,20-21-16,-21-1 0,0 22 16,-21-21-16,0 21 0,0-22 0,0 22 15,0 0-15,0 0 0,-21 21 31,0 0-31,0 0 16,0 21-16,-1 0 0,22 0 0,0 0 16,-21 22-16,0-22 15,21 0-15,0 21 0,0-20 0,0-1 16,0 21-16,0-21 0,0 0 16,0 1-16,21-22 0,0 21 0,1-21 15,-1 0-15,0 0 0,21 0 16,-21 0-16,22 0 0,-22 0 0,21 0 15,1-21-15,-1-1 0,-21 1 16,21 0-16,1 0 0,-22-21 0,21 20 16,-21-20-16,1 0 0,-1 21 15,0-22-15,0 22 0,-21-21 16,21 21-16,-21-1 0,0 1 16,0 42 15,0 1-31,0-1 0,0 21 15,0-21-15,-21 0 0,21 22 16,-21-22-16,21 21 0,0-21 16,0 1-16,0-1 0,0 0 0,-21 0 15,21 0-15,0-42 47,0 0-47,0 0 16,0 0-16,21-22 0,-21 22 15,21-21-15,-21 21 0,21-22 0,0 1 16,1 21-16,-1 0 16,0-1-16,0 1 0,0 0 0,0 21 15,1 0-15,-1 0 16,-21 21 0,0 0-16,0 1 15,0-1-15,0 21 0,0-21 0,0 0 16,0 22-16,0-22 0,0 0 15,0 0-15,0 0 0,0 1 0,0-1 16,21 0-16,0-21 16,0 0-16,0 0 15,1 0-15,-1 0 16,21 0-16,-21-21 0,0 0 16,1-1-16,20 1 0,-21-21 15,0 21-15,0 0 0,22-22 0,-22 22 16,0-21-16,-21 21 0,21-1 15,-21 1-15,21 21 0,-21-21 0,0 42 32,0 0-17,-21-21-15,0 22 0,21-1 0,-21 0 16,21 21-16,0-21 0,0 1 16,0-1-16,0 0 0,0 0 15,0 0-15,0 0 0,0 1 0,0-1 16,0 0-16,0 0 15,21-21-15,0 0 0,0 21 16,1-21-16,-1 0 0,0 0 16,0 0-16,0-21 15,0 0-15,1 21 0,-1-21 0,-21 0 16,21-1-16,0-20 0,0 21 16,-21 0-16,0 0 0,21-22 0,1 22 15,-22 0-15,0 0 16,0 42 15,0 0-31,0 0 0,0 0 16,0 1-16,0-1 15,-22 21-15,22-21 0,0 0 0,0 1 16,0-1-16,0 0 0,0 0 16,22 0-16,-22 0 0,21-21 0,0 22 15,0-22-15,0 0 16,0 0-16,1 0 0,-1 0 0,0 0 15,0 0-15,0 0 0,0-22 16,1 1-16,-22 0 0,21 0 0,0 0 16,0-22-16,-21 22 15,21-21-15,0 21 0,-21-22 0,22 22 16,-22 0-16,0 0 0,0 0 0,0 42 47,0 0-47,0 0 15,0 0-15,0 1 0,0 20 0,0-21 16,0 0-16,0 0 0,0 1 16,0-1-16,0 0 0,0 0 0,0 0 15,21-21 1,0 21-16,0-21 0,0 0 16,0 0-16,1 0 15,-1 0-15,0 0 0,21-21 0,-21 0 0,22 0 16,-22 0-16,21 0 15,-21-1-15,22-20 0,-22 21 0,21-21 16,-21-1-16,22 22 0,-22 0 16,0 0-16,0 0 0,0-1 0,-21 1 15,0 42 17,-21 1-17,21-1-15,-21 0 0,21 0 16,-21 21-16,21-20 0,-21-1 0,21 0 15,0 0-15,0 0 0,0 0 16,-21-21-16,21 22 0,0-1 0,-22 0 31,22-42 1,0 0-32,0-1 15,0 1-15,0 0 0,22 0 16,-1-21-16,0 20 0,0-20 0,-21 21 15,21 0-15,22-22 0,-22 22 16,0 0-16,0 0 0,21 21 0,-20-21 16,-1 21-16,0 0 0,0 0 0,0 0 15,0 0-15,1 0 16,-1 21-16,0-21 0,-21 21 0,0 0 16,21 0-16,-21 1 0,0-1 15,0 0-15,0 21 0,0-21 0,0 1 16,0-1-16,0 0 0,0 0 15,0 0-15,0 0 0,-21 1 16,0-22 0,0 0-1,21-22 1,0 1-16,0 0 0,0 0 16,0-21-16,21 20 0,0-20 15,0 21-15,0-21 0,0-1 16,1 1-16,20 21 0,0-22 0,-21 22 15,22 0-15,-1 0 0,0 0 16,1 21-16,-1 0 0,0 21 0,1 0 16,-1 0-16,-21 0 0,0 1 15,-21 20-15,0 0 0,0-21 0,0 22 16,0-1-16,-21 0 0,-21 1 0,21-1 16,0-21-16,-1 22 0,1-22 15,-21 0-15,21 0 0,21 0 0,-21 0 16,-1-21-16,22 22 15,-21-22-15,21-22 16,0 1 0,0 0-16,0 0 15,0 0-15,0 0 0</inkml:trace>
  <inkml:trace contextRef="#ctx0" brushRef="#br2" timeOffset="-149905.3">5143 15177 0,'0'0'0,"-21"-22"15,21 1-15,0 0 31</inkml:trace>
  <inkml:trace contextRef="#ctx0" brushRef="#br2" timeOffset="-148843.91">8932 15177 0,'0'0'15,"21"-22"-15,1 1 0,-1 0 0,21 0 16,-21 0-16,22 0 0,-22-22 0,21 22 16,-21 0-16,22 0 0,-22-22 0,0 22 15,0 0-15,-21-21 0,0 21 16,0-1-16,0 1 0,0 0 0,-21 0 16,-21 21-16,-1 0 0,1 0 15,0 0-15,-22 0 0,1 0 16,-1 0-16,1 0 0,-1 21 15,1 0-15,-1-21 0,1 21 0,20 1 16,22-1-16,0 0 0,0 0 16,21 0-16,0 0 0,21 22 15,0-22-15,0 0 0,22 0 16,-1 22-16,0-22 0,1 21 0,20 0 16,1 1-16,-22-22 0,21 21 15,-20 1-15,-1-1 0,0-21 0,-20 21 16,20-20-16,-42 20 0,0-21 15,0 0-15,0 0 0,0 1 0,-42-1 16,-1 0-16,1 0 0,0 0 16,-22 0-16,1 1 0,-1-1 15,1-21-15,-1 0 0,22 21 0,-22-21 16,22 0-16,-22 0 0,22-21 16,0 0-16,21-1 0,-22 1 0,22 0 15,-21-21-15,21 21 0,-1-22 16,22 1-16,-21-22 0,21 22 0,-21 0 15,21-22-15,0 22 0,0 0 16,0-1-16,0 1 0,0 21 0,0 0 16,0-1-16,0 1 0,21 21 15,0 0-15,1 0 0,-22 21 16,21 22-16,0-22 16,0 21-16,-21 1 0,21 20 15,-21-21-15,0 1 0,21 20 0,1-20 16,-1-1-16,-21 0 0,0 1 15,21-1-15,0 0 0,0-21 0,0 1 16,1-1-16,-1 0 0,21 0 16,0 0-16,-20-21 0,20 0 0,0 0 15,22 0-15,-22 0 0,22-21 16,-22 0-16,21 0 0,-20 0 0,20-22 16</inkml:trace>
  <inkml:trace contextRef="#ctx0" brushRef="#br2" timeOffset="-148490.08">9588 14669 0,'0'0'0,"-42"148"15,21-106-15,21 43 0,-21-22 16,0 22-16,-1 21 0,22-22 15,-21 1-15,0 0 0,21 21 0,0-22 16,-21 1-16,0 21 16,21-22-16,-21 1 0,21 0 0,0 21 15,0-43-15,0 22 0,-22-1 0,22 1 16,-21-21-16,21 20 0,0 1 16,0-22-16,-21 22 0,0-21 0,21-1 15,-21-21-15,21 22 0,-21-22 16,21 1-16,-22-1 0,22 0 0,-21-21 15,21 1-15,0-44 32,0 1-32,0-21 0,21 21 15,1-22-15,-1-20 0</inkml:trace>
  <inkml:trace contextRef="#ctx0" brushRef="#br2" timeOffset="-147156.33">9525 15558 0,'0'0'0,"21"-43"0,0 22 0,0-21 16,22 21-16,-22-1 0,0 22 16,21-21-16,1 21 0,-1 0 15,0 0-15,1 0 0,-22 0 16,21 0-16,-21 21 0,22 22 0,-43-22 15,0 0-15,0 21 0,0-20 16,0-1-16,0 21 0,-21-21 0,-1 0 16,-20 1-16,21-1 0,-21 0 0,20 0 15,-20-21-15,21 21 0,-21-21 16,20 0-16,1 0 0,0 0 0,0 0 16,0 0-16,0 0 0,-1 0 15,22-21 1,22 42 15,-1-21-15,0 0-16,0 0 0,0 0 15,0 0-15,1 0 0,-1 0 0,21 0 16,0 0-16,-20 0 0,20-21 16,21 0-16,-20 21 0,-1-21 0,0 0 15,1-1-15,-22 1 0,21 0 16,-21-21-16,1 21 0,-1-22 0,0 22 15,-21-21-15,21 21 0,-21-22 0,0 22 16,0 0-16,0 0 0,0 0 16,-21 21-16,0 0 15,0 0-15,21 21 0,-22 0 16,1 0-16,0 0 0,21 0 16,0 1-16,-21 20 0,21-21 15,0 0-15,0 22 0,0-22 0,0 0 16,0 0-16,0 0 0,21-21 0,0 21 15,-21 1-15,21-22 0,1 0 16,20 0-16,-21 0 0,0 0 0,0 0 16,22 0-16,-22 0 0,21 0 15,1-22-15,-22 22 0,21-21 0,0 0 16,-20 0-16,20 0 0,-21 0 16,0-1-16,0 1 0,-21 0 0,0 0 15,0 0-15,0 0 0,0-1 0,0 1 16,-21 0-1,0 21-15,0 0 16,0 0-16,0 0 16,-1 21-16,1 0 0,21 22 15,-21-22-15,21 0 0,0 0 16,0 0-16,0 22 0,0-22 0,0 0 16,0 0-16,21 0 0,0 1 15,1-1-15,-1 0 0,0-21 0,21 21 16,1-21-16,-1 0 0,0 0 0,22 0 15,-22 0-15,22 0 0,-1 0 16,1-21-16,-1 0 0,1 0 0,-22-1 16,21-20-16,-20 21 15,-1-21-15,0-1 0,1 22 0,-1-21 16,-21-1-16,0 1 0,-21 21 0,0 0 16,0 0-16,0-1 0,-21 1 15,0 21-15,0 0 0,0 0 0,-22 0 16,1 0-16,21 0 0,-21 21 15,-1 1-15,22-1 0,-21 0 0,-1 0 16,22 0-16,0 22 0,0-22 16,0 0-16,21 0 0,0 0 15,0 0-15,0 1 0,0-1 16,0 0-16,21-21 0,0 0 16,0 0-16,0 21 0,1-21 0,-1 0 15,0 0-15,0 0 0,21-21 16,-20 21-16,-1-21 0,0 0 0,0-1 15,0-20-15,0 21 0,1-21 16,-1-1-16,21 1 0,-42 0 0,42-22 16,-20 22-16,-22-22 0,21 22 15,0-22-15,0 22 0,0 0 0,0-22 16,1 22-16,-1 21 0,0-22 16,-21 22-16,0 0 0,0 0 0,0 0 15,-21 42 16,0 21-31,-1-21 0,1 22 0,0-22 16,21 21-16,-21 22 0,0-22 16,21 22-16,-21-22 0,21 21 0,0 1 15,0-22-15,0 22 0,0-22 16,0 0-16,0 1 0,0-1 0,0-21 16,0 22-16,0-22 0,21 0 15,0 0-15,0 0 0,-21 0 0,21-21 16,0 0-16,1 0 0,-1 0 15,0-21-15,0 0 16,0 0-16</inkml:trace>
  <inkml:trace contextRef="#ctx0" brushRef="#br2" timeOffset="-145254.8">14139 15050 0,'0'0'0,"0"-22"16,-21 22-1,0 0-15,0 22 0,0-22 16,-1 42-16,1-21 0,21 0 16,-21 22-16,0-22 0,0 21 0,21 0 15,0-20-15,-21 20 0,-1-21 0,22 0 16,-21 0-16,21 1 0,0-1 15,0 0-15,0 0 16,0-42 15,0 0-31,21 0 0,1-1 16,-1-20-16,0 21 0,-21 0 16,21-22-16,0 22 0,0 0 0,1 0 15,-1 0-15,0 21 0,0 0 16,0 0-16,-21 21 15,0 0-15,0 0 0,0 0 16,0 1-16,0-1 0,21 0 0,-21 0 16,0 0-16,0 0 0,22 1 15,-22-1-15,0 0 0,21-21 16,0 21-16,0-21 16,0 0-16,0 0 0,1 0 15,20 0-15,-21-21 0,0 0 0,22 0 16,-22-1-16,21 1 0,-21-21 15,0 21-15,1-22 0,-1 1 0,0 0 16,0-1-16,-21 22 0,0-21 16,21 21-16,-21-22 0,0 22 0,0 0 15,0 42 17,0 0-32,0 1 0,0-1 0,-21 21 15,21-21-15,0 0 16,0 22-16,0-1 0,0-21 0,0 22 15,0-22-15,0 42 16,0-42-16,0 1 0,21-1 0,0-21 16,1 21-16,-1-21 0,0 0 0,0 0 15,0 0-15,0 0 16,22 0-16,-22 0 0,0 0 0,0-21 16,0 0-16,1-1 0,-1 1 15,0-21-15,0 21 0,0-22 0,-21 1 16,21 0-16,-21-1 0,22 22 15,-22-21-15,0 21 0,0 0 16,0-1-16,0 1 0,0 42 31,0 1-31,0-1 0,0 0 0,0 0 16,-22 21-16,22 1 0,0-22 16,0 21-16,0-21 0,0 22 0,0-22 15,0 21-15,0-21 0,0 1 16,0-1-16,22-21 0,-1 21 0,0 0 15,0-21-15,0 0 0,0 0 16,1 0-16,-1 0 0,0 0 0,21 0 16,-21-21-16,1 0 0,20 0 0,-21-1 15,0 1-15,0-21 16,22 0-16,-22-1 0,0 1 0,0-22 16,0 22-16,1-21 0,-1 20 15,-21-20-15,21 20 0,0-20 0,-21 21 16,0-1-16,0 22 0,21-21 15,-21 21-15,-21 42 16,0 0 0,21 21-16,-21-21 0,0 22 15,-1-1-15,1 43 0,21-43 16,-21 22-16,21-22 0,0 0 16,0 22-16,0-22 0,0 0 0,0 1 15,0-1-15,21-21 0,0 22 16,1-22-16,-1 0 0,21 0 15,-21 0-15,0-21 0,1 21 0,20-21 16,-21 0-16,0 0 0,22 0 16,-22 0-16,0-21 0,0 0 0,21 0 15,-20 0-15,-1-22 0,0 1 16,0 0-16,0-1 0,0-20 16,1-1-16,-1 22 0,-21-21 15,21-1-15,0 22 0,-21-22 0,21 22 0,-21 0 16,0 20-16,0-20 0,0 21 15,0 42 1,-21 0 0,0 0-16,0 22 0,0-22 15,21 21-15,-22 1 0,1-1 0,0 0 16,21 22-16,0-22 0,-21 0 16,21 22-16,-21-22 0,21 1 0,-21-22 15,21 21-15,0-21 0,0 0 16,0 1-16,0-1 0,0 0 0,0 0 15,0-42 17,0 0-32,21 0 15,0-22-15,0 22 16,0-21-16,22-43 0,-22 43 16,42-22-16,-42 43 15,1 0-15,-1 21 0,0 0 0,-21 21 16,0 21-1,0-20-15,0-1 0,0 21 16,0-21-16,0 22 0,0-22 0,0 0 16,0 0-16,0 0 0,0 0 15,21 1-15,-21-1 0,21-21 0,0 0 16,-21 21-16,22-21 0,-1 0 16,0 0-16,0 0 0,21 0 15,-20-21-15,-1 21 0,21-21 0,-21-1 16,22 1-16,-22 0 0,0 0 15,21-21-15,-21 20 0,1 1 0,-1-21 16,-21 21-16,0 0 0,21-22 16,-21 22-16,0 0 0,0 0 0</inkml:trace>
  <inkml:trace contextRef="#ctx0" brushRef="#br2" timeOffset="-145007.54">15769 14901 0,'21'0'16,"0"0"-16,1 0 15,-1 0-15,0 0 0,0 0 16,0 0-16,22 0 0,-22 0 0,0-21 15,21 0-15,-21 21 0,22 0 16,-22-21-16,0 21 0,0-21 0,0 0 16,1 21-16,-22-22 0</inkml:trace>
  <inkml:trace contextRef="#ctx0" brushRef="#br2" timeOffset="-144790.66">15642 14732 0,'0'0'0,"0"21"78,21-21-78,0 0 0,-21 21 15</inkml:trace>
  <inkml:trace contextRef="#ctx0" brushRef="#br2" timeOffset="-143944.15">18457 14415 0,'0'0'0,"0"-64"16,0 85 0,0 0-16,-21 22 15,0-22-15,21 21 0,-21 1 0,0 20 16,-1-21-16,1 1 0,0 20 15,0-20-15,0-1 0,0 0 16,-1 22-16,1-22 0,0 0 0,0 1 16,21-1-16,-21 0 0,21-20 15,-21-1-15,21 0 0,0 0 0,0 0 16,0 0-16,0-42 16,0 0-1,0 0-15,0 0 0,0 0 0,21-64 16,0 43-16,0-1 15,0-20-15,0-1 0,1 22 0,-1-22 16,0-20-16,21 20 0,1 1 16,-22-1-16,21 22 0,-21 0 15,22-1-15,-22 22 0,0 0 16,-21 0-16,0 42 16,0 0-16,0 21 0,0 1 15,0-1-15,0 0 0,-21 22 0,21-22 16,-21 22-16,21-22 0,0 22 0,0-22 15,0 0-15,0 22 0,0-22 16,0 0-16,0-20 0,0 20 0,0 0 16,0-21-16,0 1 0,0-1 15,21 0-15,-21 0 0,0-42 47,0 0-47,-21 0 0,-1-1 0</inkml:trace>
  <inkml:trace contextRef="#ctx0" brushRef="#br2" timeOffset="-143507.4">18182 14944 0,'21'0'32,"0"0"-32,22 0 0,-22 0 0,21 0 15,1 0-15,20-21 0,-21 21 16,22 0-16,-22 0 0,22-22 15,-1 1-15,-20 21 0,-1-21 0,21 21 16,-20-21-16,-1 0 0,0 0 16,-20 21-16,20-22 0,-21 1 0,0 0 15,0 21-15,-21-21 0,22 0 16,-22 42 15,0 0-31,0 0 0,-22 0 16,22 22-16,-21-1 0,21 0 0,0 1 15,0-1-15,0 22 0,-21-22 16,21 21-16,-21 1 0,21-1 0,0 1 16,0-1-16,-21 1 15,21-22-15,-21 22 0,21-22 0,-22 22 16,22-22-16,0 21 0,0-20 0,0 20 16,0-20-16,0-1 0,0 0 15,0-21-15,0 22 0,0-22 0,0 0 16,0 0-16,0 0 0,0-42 31,0 0-31,0-21 0,0 21 16,0-22-16</inkml:trace>
  <inkml:trace contextRef="#ctx0" brushRef="#br2" timeOffset="-143180.59">19198 15092 0,'0'0'0,"0"-21"0,0-64 16,0 64-16,-21 0 0,21 0 16,0-1-16,0 1 0,0 0 15,21 21-15,0 0 0,22 0 16,-22 0-16,0 0 0,0 0 16,21 0-16,-20 0 0,-1 21 15,0 0-15,-21 1 0,0-1 16,0 0-16,0 0 0,0 0 0,-21 22 15,0-22-15,-1 21 0,-20-21 16,21 0-16,-21 22 0,20-22 0,-20 0 16,21 0-16,-21 0 0,20 1 15,1-22-15,0 21 0,0-21 0,42-21 47,0-1-47,0 22 16,22-21-16</inkml:trace>
  <inkml:trace contextRef="#ctx0" brushRef="#br2" timeOffset="-142864.77">19748 14923 0,'0'-22'0,"0"44"31,0-1-16,0 0-15,0 0 0,-21 21 0,21-20 16,-21 20-16,21 21 0,-21-20 16,21 20-16,0-20 0,-21 20 0,0 1 15,-1-22-15,22 21 0,-21-20 16,0 20-16,21-20 0,-21 20 16,0-21-16,21 1 0,-21 20 0,-1-20 15,22-1-15,-21 0 0,21 1 16,0-1-16,0 0 0,-21-21 0,21 1 15,0-1-15,0 0 0,-21 0 0,21-42 32,0 0-17,0 0-15,0-1 0,0-20 0</inkml:trace>
  <inkml:trace contextRef="#ctx0" brushRef="#br2" timeOffset="-142128.18">19748 15113 0,'0'0'0,"0"-42"15,0 21-15,0-1 0,22 1 16,-1 0-16,-21 0 0,21 21 0,0-21 16,0 0-16,0 21 0,1-22 15,-1 22-15,0 0 0,0 0 0,0 0 16,0 0-16,22 0 0,-22 0 15,0 0-15,-21 22 0,21-1 0,-21 0 16,0 0-16,0 21 16,0-20-16,0 20 0,0 0 0,-21-21 15,21 22-15,-21-22 0,0 21 16,0-21-16,-1 1 0,-20-1 0,21 0 16,0 0-16,0-21 0,-1 21 0,1-21 15,0 0-15,0 0 0,0 0 16,0 0-16,21-21 15,0 0-15,0 0 16,0 0-16,0-1 16,21 22 15,0 0-31,0 22 0,0-22 16,0 0-16,1 0 15,-1 0-15,0 0 0,21 0 16,-21 0-16,1 0 0,-1 0 15,21-22-15,-21 22 0,22-21 0,-22 0 16,21-21-16,0 21 0,-20-22 16,20 22-16,-21-21 0,21-1 0,-20 1 15,-1 0-15,21-1 0,-21 1 16,0 0-16,1-1 0,-1 1 16,-21 0-16,0-1 0,21 1 0,-21 0 0,0-1 15,0 1-15,0 21 0,0-21 16,0 20-16,0 1 0,0 0 15,0 42 1,0 22-16,-21-1 16,21 0-16,-21 1 0,-1-1 15,22 21-15,-21-20 0,21 20 0,-21-20 16,21 20-16,-21-21 0,21 1 16,0-1-16,0 0 0,0-20 0,0 20 15,0-21-15,0 0 0,0 0 16,0 1-16,0-1 0,21-21 15,0 0-15,0 0 0,-21-21 16,22 21-16,-1-22 0,0-20 16,0 21-16,0-21 0,0 20 15</inkml:trace>
  <inkml:trace contextRef="#ctx0" brushRef="#br2" timeOffset="-141672.08">21124 14266 0,'0'0'0,"0"-21"0,0 42 31,0 1-31,0-1 0,0 0 16,0 0-16,0 0 0,0 0 15,0 22-15,-21-22 0,0 0 0,21 21 16,-21-20-16,0-1 0,21 0 0,-22 0 15,1 0-15,21 0 0,-21 1 16,21-1-16,-21-21 16,21-21 15,0-1-31,0 1 16,0 0-16,21-21 0,0 21 0,0-22 15,1 1-15,20 21 0,-21-22 16,0 22-16,22-21 0,-1 21 15,-21 0-15,0 21 0,22 0 0,-22 0 16,21 0-16,-21 0 0,0 21 16,1 21-16,-1-21 0,-21 0 0,0 22 15,0-1-15,0-21 0,0 22 16,0-22-16,-21 0 0,-1 21 0,1-21 16,21 1-16,0-1 0,-21-21 15,21 21-15,-21 0 0,21 0 16,-21-21-16</inkml:trace>
  <inkml:trace contextRef="#ctx0" brushRef="#br2" timeOffset="-140488.08">22796 14986 0,'0'0'0,"22"-21"0,20-21 16,-21 20 0,0 1-16,0 0 0,1 0 0,-1 21 15,-21-21-15,21 0 16,0-1-16,21 1 0,-20 0 0,-1 0 15,0-21-15,0 20 0,0-20 16,22 21-16,-22-21 0,-21 20 0,0 1 16,0 0-16,0 0 0,0 0 15,0 0-15,-21-1 0,-22 22 0,1 0 16,0 0-16,-22 0 0,1 0 16,-1 0-16,1 22 0,-1-1 0,22 0 15,-1 0-15,22 21 0,0-20 0,21-1 16,0 0-16,0 21 0,0-21 15,42 1-15,-20-1 0,20 0 0,0 0 16,1 21-16,-1-20 16,21-1-16,-20 0 0,-1 21 0,0-21 15,1 22-15,-22-22 0,0 21 16,0 1-16,-21-1 0,0-21 0,0 21 16,0 1-16,-21-22 0,0 0 0,0 21 15,-22-20-15,1-1 0,-21 0 16,20-21-16,-20 21 0,20-21 0,1 0 15,-21 0-15,20 0 0,1 0 16,0 0-16,20-21 0,1 0 0,-21 0 16,21-22-16,0 22 0,21-21 15,0-1-15,-22 1 0,22 21 16,0-21-16,0-1 0,0 1 0,0 0 16,0 20-16,0-20 0,0 21 15,0 42 16,0 21-31,0-20 0,0 20 0,22-21 16,-1 21-16,0 1 0,0-1 16,0 0-16,22 1 0,-22-22 0,21 21 15,-21-21-15,22 1 0,-1-1 0,0 0 16,22 0-16,-22-21 0,0 0 16,1 0-16,-1 0 0,0 0 15,1 0-15,-1-21 0,0 0 16,1 0-16,-22-1 0,21-20 0,1 0 15,-22-1-15,0 1 0,21 0 0,-21-1 16,1 1-16,-1-21 0,0 20 16,0 1-16,0 0 0,0 20 0,-21-20 15,0 21-15,0 0 0,22 21 16,-22 21 0,-22 0-16,1 21 15,21-20-15,-21 20 0,0 0 0,0 22 16,0-22-16,21 22 0,-22-1 15,22 1-15,-21-1 0,21 1 16,-21-1-16,21 1 0,0-1 0,0 1 16,-21-22-16,21 21 0,0 1 15,-21-1-15,21 1 0,-21-1 0,21 1 16,0-1-16,-22-20 0,22 20 0,-21-20 16,0 20-16,21-21 0,-21 1 15,0-1-15,21-21 0,-21 22 0,-1-22 16,22 0-16,-21 0 0,21-42 31,0 0-31,0-22 16,0 22-16,21-21 0,1 0 15,-1-1-15,0-20 0,0-1 16</inkml:trace>
  <inkml:trace contextRef="#ctx0" brushRef="#br2" timeOffset="-138887.28">23516 14817 0,'0'0'0,"42"-43"16,-20 43-16,-1 0 16,0 0-16,21 0 0,-21 0 15,22 0-15,-1 0 0,0 22 0,-20-1 0,-1-21 16,0 21-16,0 21 15,-21-21-15,0 1 0,0-1 0,-21 0 16,0 0-16,0 0 0,-22 22 16,1-22-16,21-21 0,-22 21 0,1 0 15,21 0-15,-21-21 0,20 21 0,-20-21 16,21 0-16,0 0 0,21 22 16,-21-22-16,21 21 31,0 0-16,21 0-15,0-21 16,0 0-16,0 0 0,0 0 16,1 0-16,20 0 0,-21 0 15,21 0-15,1 0 0,-1-21 16,0 0-16,1 0 0,20-1 0,-20-20 16,20 21-16,-21-21 0,22 20 15,-22-20-15,1 0 0,-1-1 0,0 22 16,1-21-16,-22 0 0,0 20 15,-21 1-15,0 0 0,0 0 0,-21 21 32,0 0-32,-1 0 0,1 0 15,0 21-15,0 0 0,0 0 0,0 1 16,-1-1-16,1 21 0,21-21 16,0 0-16,0 1 0,0 20 0,0-21 15,0 0-15,0 0 0,0 1 16,0-1-16,21 0 0,1 0 15,-1-21-15,0 0 0,21 0 16,-21 0-16,1 0 0,20 0 0,-21 0 16,21-21-16,-20 0 0,20 0 15,0-1-15,-21 1 0,1 0 0,20 0 16,-21-21-16,-21 20 0,21-20 0,-21 21 16,21 0-16,-21 0 0,0-1 15,0 1-15,-21 21 31,0 0-31,0 0 0,0 21 16,0 1-16,-1-1 0,1 0 0,0 0 16,0 0-16,0 0 0,0 22 15,21-22-15,0 0 0,0 0 0,0 0 16,0 1-16,0-1 0,0 0 16,21 0-16,0-21 0,0 0 15,0 21-15,0-21 0,1 0 16,20 0-16,-21 0 0,21 0 0,1-21 15,-1 0-15,-21 21 0,22-21 16,-1 0-16,0-1 0,-21 1 16,22 0-16,-22-21 0,0 21 0,0-1 15,0-20-15,1 21 0,-22 0 16,0 0-16,0-1 16,-22 44-1,1-1-15,0 0 16,21 0-16,-21 0 0,21 0 15,-21 1-15,21-1 0,0 0 16,0 0-16,0 0 0,0 0 0,0 1 16,0-1-16,21-21 0,0 21 15,0 0-15,0-21 0,22 0 16,-22 21-16,21-21 0,1 0 16,-1 0-16,0 0 0,1 0 0,-1-21 15,21 21-15,-20-21 0,-1 0 16,0 0-16,1-1 0,-22 1 0,0 0 15,0 0-15,0 0 0,1-22 0,-22 22 16,0 0-16,0 0 0,0-21 16,0 20-16,0 1 0,0 0 0,-22 21 15,22-21-15,-21 21 0,0 0 16,0 0-16,0 0 0,0 0 16,-1 21-16,1-21 0,21 21 15,-21 0-15,0 1 0,0-1 16,0 0-16,-1 21 0,1-21 0,0 1 15,21-1-15,0 0 0,0 0 16,0 0-16,0 0 0,0 1 16,0-1-16,21-21 15,0 0-15,1 0 16,-1 0-16,0 0 0,21-21 16,-21-1-16,1 1 0,-1 0 0,21 0 15,-21 0-15,0-22 0,22 22 0,-22-21 16,21 0-16,-21-1 0,22 1 15,-1 0-15,0-1 0,1-20 0,-1 20 16,-21 1-16,22 0 0,-22-1 16,21 1-16,-21 0 0,-21 21 15,0-1-15,0 1 0,0 0 16,-21 21 0,0 0-16,0 21 15,0 0-15,-1 22 0,1-22 0,0 42 16,0-20-16,0-1 0,21 22 0,0-22 15,-21 21-15,21-20 0,-22-1 16,22 22-16,0-43 0,0 21 0,0 0 16,0 1-16,0-22 15,0 0-15,0 0 0,0 0 0,0 1 16,0-1-16,22-21 16,-1 21-16,0-21 0,0 0 15,0 0-15,0-21 16,1 21-16,-1-21 0,0 21 0,0-22 15,-21 1-15,21 21 0,-21-21 0,21 21 16,-21-21-16</inkml:trace>
  <inkml:trace contextRef="#ctx0" brushRef="#br2" timeOffset="-122007.77">6265 2519 0,'0'0'0,"0"-21"15,-21 21-15,0 0 0,0-21 16,0 21-16,-1-22 15,1 22-15,0 0 0,0 0 0,0-21 16,0 21-16,-1-21 0,1 21 16,-21 0-16,21 0 0,0 0 0,-1-21 15,1 21-15,0 0 0,0 0 16,0 0-16,0 0 0,-1 0 0,1 0 31,42 0 16,1 0-31,-1 0-16,0 0 0,0 0 15,0 21-15,0-21 0,1 0 16,20 0-16,-21 0 0,0 0 0,22 0 16,-22 0-16,21 0 0,-21 0 15,22 0-15,-1 0 0,0 0 0,1 0 16,20 21-16,-21-21 0,22 0 15,-1 0-15,1 0 0,21 0 16,-22 0-16,22 21 0,-22-21 16,22 0-16,-22 0 0,22 0 0,-21 0 15,20 0-15,-20 0 0,20 22 16,1-22-16,-21 0 0,20 0 0,1 0 16,0 0-16,-1 0 0,1 0 0,0 0 15,-1 0-15,1 0 0,0 0 16,-1 0-16,1 0 0,0 0 0,-1 0 15,1 0-15,0 0 0,-1 0 16,1 0-16,0 0 0,-1 0 0,1 0 16,-22 0-16,22-22 0,0 22 15,-1 0-15,1 0 0,0 0 16,-1-21-16,-20 21 0,21 0 16,-1 0-16,1-21 0,-22 21 0,22 0 15,-21 0-15,-1-21 0,1 21 16,-1 0-16,22 0 0,-22 0 0,1 0 15,-1-21-15,1 21 0,-1 0 0,22 0 16,-22 0-16,1 0 0,-1 0 16,1 0-16,-1 0 0,1-21 0,-1 21 15,1 0-15,-1 0 0,22 0 16,-21 0-16,-1 0 0,22 0 0,-1 0 16,1-22-16,0 22 0,-1 0 0,-20 0 15,21 0-15,-1 0 16,1 0-16,-22 0 0,22 0 0,0 0 15,-1 0-15,22 0 0,-21 0 16,0 0-16,-1 0 0,1 0 0,0 0 16,-1 0-16,1 0 0,-22 0 0,22 0 15,0 0-15,-22 0 0,22 0 16,0 0-16,-1 0 0,-20 0 0,20 0 16,-20 0-16,-1 0 0,22 0 15,-21 0-15,-1 0 0,-21 0 0,22 0 16,-1 0-16,-20 0 0,20 0 15,-20 0-15,20 0 0,-21 0 0,1 0 16,-1 0-16,0 0 0,-20 0 16,20 0-16,-21 0 0,0 0 15,0 0-15,1 0 16,-22 22 46,-22-22-30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53:57.20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12488 42 0,'0'0'0,"0"22"16,0-1-16,0 0 16</inkml:trace>
  <inkml:trace contextRef="#ctx0" brushRef="#br0" timeOffset="247.85">12446 296 0,'0'0'0,"-21"0"16,0 0 31,21-21 0,0 42-16,0 1-15</inkml:trace>
  <inkml:trace contextRef="#ctx0" brushRef="#br0" timeOffset="2472.28">11853 699 0,'0'0'0,"-21"-22"0,0 22 15,0 0-15,21-21 16,-21 21-16,21-21 16,0 0 15,0 0-16,21 21-15,0-21 16,0 21-16,0-22 0,22 1 0,-1 0 16,-21 0-16,21 0 0,1-22 15,-22 22-15,21-21 0,-21 21 0,22 0 16,-43-22-16,0 22 0,0-21 16,0 21-16,0-1 0,0 1 15,-43 0-15,22 21 16,-21 0-16,21 0 0,-22 0 0,-20 0 15,21 0-15,-1 21 0,1 0 16,0 1-16,-1-1 0,1 0 0,21 21 16,0-21-16,-22 22 0,43-1 15,-21-21-15,21 22 0,0-1 0,0-21 16,0 21-16,0 1 0,0-22 16,21 21-16,0 1 0,1-22 0,20 21 15,0 0-15,1-20 0,-1 20 16,0-21-16,1 21 0,-1-20 0,21 20 15,-20-21-15,-1 0 0,-21 0 16,22 22-16,-22-22 0,0 0 16,0 0-16,-21 0 0,0 1 15,0-1-15,0 0 0,-21 21 0,0-21 16,0 1-16,-22-1 0,1 0 16,0-21-16,-22 21 0,22 0 0,-22 0 15,22-21-15,0 0 0,-1 0 16,1 0-16,0 0 0,20 0 0,1 0 15,0 0-15,0-21 0,0 21 16,0-21-16,21 0 0,0 0 0,0 0 16,0-1-16,-22 1 0,22 0 0,0 0 15,0 0-15,0 0 0,0 42 47,0 0-47,22 0 0,-22 0 0,21-21 16,-21 21-16,21 1 0,0-1 15,-21 0-15,21 0 0,0 0 0,1-21 16,-1 21-16,0 1 0,0-22 16,0 0-16,0 21 0,1-21 0,20 0 15,-21 0-15,21 0 0,1 0 16,-22 0-16,21-21 0,1-1 0,-1 22 16,0-21-16,1 0 0,-22 21 15,21-21-15,0 0 0,-20-22 16,-1 22-16,0 0 0,0 0 0,0 0 15,0 0-15,1-1 0,-22 1 16,0 0-16,0 0 0,0 0 0,21 21 16,-21 21 15,0 0-31,-21 0 0,21 0 16,-22 1-16,22-1 0,0 0 0,0 0 15,0 21-15,0-20 0,0-1 16,0 0-16,0 0 0,0 0 0,0 0 15,22 1-15,-1-22 16,0 0-16,0 0 0,21 0 16,-20 0-16,-1 0 0,21 0 0,0 0 15,-20 0-15,20-22 0,-21 1 16,0 0-16,0 21 0,1-21 0,-1 0 16,0 0-16,-21-1 0,21 1 15,-21 0-15,0 0 0,0 0 0,0 0 16,0-1-16,0 1 15,0 0-15,0 0 0,0 0 16,0 0 0,0 42 15,0 0-31,0 0 0,0 0 16,0 0-16,0 1 0,0 20 0,-21 0 15,21 1-15,0-1 0,-21 0 16,21 1-16,0 20 0,0-21 0,0 22 15,0-1-15,0 1 0,0-1 16,0 1-16,21 21 0,-21-22 0,0 1 16,0-1-16,0 22 0,21-22 15,-21 22-15,0-22 0,0 1 0,0 21 16,0-22-16,0 1 0,-21-22 0,21 21 16,-21-20-16,0-1 0,21 0 15,-22 1-15,1-22 0,0 21 0,0-21 16,0 1-16,0-22 0,-1 21 15,1-21-15,0 0 0,0 0 16,-21 0-16,20 0 0,1 0 0,-21-21 16,21-1-16,-22 1 0,1-21 0,0 21 15,21-22-15,-22 22 0,1-21 16,21 21-16,-22-22 0,22 22 0,0-21 16,0 21-16,0-22 0,0 22 15,-1-21-15,1 21 0,21 0 0,-21-22 16,21 22-16,0-21 0,0-1 0,0 22 15,0-21-15,0 0 0,21-1 16</inkml:trace>
  <inkml:trace contextRef="#ctx0" brushRef="#br0" timeOffset="3223.92">13271 1228 0,'0'-21'16,"0"-1"-1,0 44 16,0-1-15,0 0-16,0 0 0,0 0 0,0 0 16,0 1-16,0-1 0,0 0 15,0 0-15,0 0 0,0 0 0,0 1 16,0-1-16,-21 0 0,21 0 16,-21-21-16,21 21 15,-21-21 1,21-21-1,0 0 1,0 0-16,0 0 16,0-1-16,0 1 0,0-21 0,0 21 15,0 0-15,21-22 0,-21 22 16,21-21-16,0 21 0,1-1 0,-1-20 16,0 21-16,0 21 0,0-21 15,22 0-15,-22 21 0,21 0 0,-21 0 16,0 0-16,1 21 0,20 0 15,-21 0-15,-21 0 0,21 22 0,-21-22 16,0 21-16,0-21 0,0 22 16,0-22-16,0 0 0,0 21 0,-21-21 15,21 1-15,-21-1 0,21 0 16,0 0-16,-21-21 16,21 21-16,0-42 31,0 0-16,21 0-15,0 0 16,-21-1-16</inkml:trace>
  <inkml:trace contextRef="#ctx0" brushRef="#br0" timeOffset="3512.75">13991 1080 0,'0'0'0,"0"-22"0,-21 22 32,0 0-32,0 0 15,21 22-15,-22-1 0,1 0 16,21 21-16,-21-21 0,0 22 0,21-1 16,0-21-16,-21 22 0,0-22 0,21 21 15,0-21-15,-22 22 0,22-22 16,0 0-16,0 0 0,0 0 0,0 0 15,22 1-15,-1-22 0,0 0 16,21 0-16,-21 0 0,1 0 16,20 0-16,-21 0 0,21 0 15,-20-22-15,20 1 0,0 0 0</inkml:trace>
  <inkml:trace contextRef="#ctx0" brushRef="#br0" timeOffset="4056.29">14605 508 0,'0'0'0,"0"-42"0,-42-43 15,20 85-15,1 0 16,0 21 0,21 0-16,-21 1 0,21 20 15,0-21-15,0 21 0,-21 22 0,21-22 16,0 22-16,0-1 0,0 1 15,-21-1-15,21 1 0,0-1 0,0 1 16,0-1-16,0-20 0,-22-1 0,22 0 16,0 1-16,-21-22 0,21 0 15,0 0-15,0 0 0,-21 0 0,21 1 16,-21-1-16,0-21 16,21-21-1,0-1 1,0 1-16,0 0 15,0 0-15,0-21 0,21-1 0,0 22 16,0-21-16,0-1 0,1 1 16,20 21-16,-21-21 0,0 20 0,0 1 15,22 0-15,-22 21 0,0 0 16,0 0-16,0 0 0,1 21 0,-1 0 16,-21 1-16,0-1 0,21 21 15,-21-21-15,0 0 0,0 22 0,0-22 16,0 21-16,0-21 0,0 1 15,0-1-15,-21 0 0,21 0 0,0 0 16,-21 0-16,-1 1 16,22-44 31,0 1-47,0 0 15</inkml:trace>
  <inkml:trace contextRef="#ctx0" brushRef="#br0" timeOffset="4468.57">14859 1122 0,'0'0'0,"0"-21"16,21 0 0,0-1-1,0 1-15,1 21 16,-1 0-16,0 0 15,0 0-15,0 0 0,0 0 0,1 21 16,-1 1-16,0-1 16,0 0-16,-21 21 0,0-21 0,0 1 15,0-1-15,0 0 0,0 0 16,0 0-16,0 0 0,0 1 0,0-1 16,0 0-16,0 0 15,-21-21-15,21-21 47,0 0-47,0 0 0,0-1 16,21 1-16,-21-21 0,21 21 15,0 0-15,-21-22 0,22 22 0,-1 0 16,-21-21-16,21 42 0,-21-22 16,21 1-16,-21 0 0,21 21 31,0 0-16</inkml:trace>
  <inkml:trace contextRef="#ctx0" brushRef="#br0" timeOffset="4884.33">15557 995 0,'0'-21'16,"0"0"-1,-21 21 1,21 21-16,-21-21 16,0 21-16,0 0 0,21 0 0,-21 0 15,-1 22-15,22-22 0,-21 21 0,0-21 16,21 22-16,0-22 16,-21 0-16,21 21 0,0-20 0,0-1 15,0 0-15,21 0 16,0-21-16,0 21 0,22-21 15,-22 0-15,0 0 0,0 0 16,22 0-16,-22-21 0,0 21 0,0-21 16,0 21-16,0-21 0,1 0 0,-1-1 15,0 1-15,-21-21 0,0 21 16,0 0-16,0-22 0,0 22 0,0-21 16,0 21-16,-21-1 0,0 1 15,-1 0-15,1 0 0,0 21 0,0 0 16,0 0-16,0 0 15,-1 0-15,1 21 0,0-21 0,0 21 16,21 0-16,-21 1 0,0-1 16,21 0-16</inkml:trace>
  <inkml:trace contextRef="#ctx0" brushRef="#br0" timeOffset="5424.09">15875 974 0,'0'21'31,"0"0"-15,0 0-16,0 0 0,0 22 15,0-22-15,0 0 0,0 21 0,-21-20 16,21-1-16,0 21 0,0-21 15,0 0-15,0 1 0,0-1 0,0 0 16,0 0-16,0 0 16,0-42 15,0 0-15,0 0-16,0 0 15,0-1-15,0 1 0,0-21 16,0 21-16,0-22 0,0 22 0,21-21 15,0 0-15,-21 20 0,21-20 16,0 0-16,1 21 0,-1-1 0,0 1 16,0 0-16,21 21 0,-20 0 15,-1 0-15,0 0 0,0 0 0,21 21 16,-20 0-16,-1 1 0,0 20 16,0-21-16,-21 21 0,21-20 15,-21-1-15,0 21 0,0-21 16,0 22-16,0-22 0,0 0 0,0 0 15,0 0-15,0 0 0,-21 1 16,21-1-16,-21-21 16,21-21 31,0-1-32</inkml:trace>
  <inkml:trace contextRef="#ctx0" brushRef="#br0" timeOffset="5683.94">16552 910 0,'0'21'16,"0"1"-16,0-1 0,0 0 15,-21 21-15,21-21 16,0 1-16,0-1 0,0 21 0,0-21 15,0 0-15,-21 1 0,21 20 0,0-21 16,-21 0-16,21 0 16,0 1-16,0-1 15,0-42 32,0-1-47,0 1 0</inkml:trace>
  <inkml:trace contextRef="#ctx0" brushRef="#br0" timeOffset="5869.83">16510 826 0,'0'0'0,"0"-22"16,-21 22-16,21-21 0,-21 21 31,-1 0 16</inkml:trace>
  <inkml:trace contextRef="#ctx0" brushRef="#br0" timeOffset="6700.42">16531 974 0,'0'0'0,"21"-21"15,0 21-15,1-22 0,-1 1 16,0 21-16,0 0 15,0 0-15,0 0 0,1 0 16,-1 0-16,0 0 16,0 21-16,-21 1 0,21-1 0,-21 0 15,0 0-15,0 21 0,0-20 16,0 20-16,0-21 0,-21 21 0,-21-20 16,21 20-16,-22-21 15,22 0-15,-21 22 0,-1-22 0,1 0 16,0 0-16,21 0 0,-22 0 15,22-21-15,0 22 0,0-22 16,42 0 15,0 0-31,0 0 16,0 0-16,22 0 0,-22 0 16,0 0-16,21 0 0,-20 0 0,20 0 15,-21 21-15,21 0 0,-20 0 16,20 0-16,0 0 0,-21 1 0,22-1 15,-1 21-15,-21-21 0,22 22 16,-22-1-16,0 0 0,0 1 16,0 20-16,-21-21 0,0 1 0,0 20 15,0-20-15,0 20 0,0 1 16,-21-22-16,0 21 0,-21-20 0,20 20 16,-20-20-16,0-1 0,-1 0 0,1 1 15,-21-1-15,20-21 0,-20 21 16,20-20-16,1-1 0,-21-21 0,20 0 15,-20 0-15,20 0 0,-20 0 0,-1-21 16,1 21-16,-1-43 0,1 22 16,21-21-16,-1 21 0,1-22 0,0 22 15,-1-21-15,22-1 0,21 1 16,0 21-16,0-21 0,0 20 16,0-20-16,0 21 0,0 0 0,0-22 15,0 22-15,21-21 0,0 0 16,22-1-16,-22 1 0,21 0 0</inkml:trace>
  <inkml:trace contextRef="#ctx0" brushRef="#br0" timeOffset="7296.13">17484 910 0,'-64'-42'16,"64"21"-16,-21 21 0,-21 0 0,20 0 16,1 0-16,0 0 0,0 0 0,-21 0 15,20 21-15,1 0 0,0 0 16,0 0-16,-21 22 0,42-22 0,-22 21 15,1 1-15,0-1 0,0 0 16,21-21-16,-21 22 0,21-1 16,0-21-16,0 0 0,0 1 15,0-1-15,0 0 0,0 0 0,21 0 16,0-21-16,0 0 16,0 0-16,1 0 0,-1 0 0,0 0 15,0 0-15,21-21 0,-20 0 16,-1 21-16,21-21 0,-21 0 0,22-22 15,-22 22-15,0-21 0,0-1 16,0 1-16,0 0 0,1-1 0,-1 1 16,0 0-16,-21 21 0,0-22 15,0 22-15,0 42 32,0 22-32,0-22 15,0 0-15,0 21 0,0 1 16,0-22-16,0 21 0,0 0 0,0-20 15,0-1-15,0 0 0,0 0 16,0 0-16,21 0 0,-21 1 0,21-1 16,0-21-16,1 0 0,-22 21 15,21-21-15,0 0 0,0 0 0,0 0 16,0 0-16,1-21 16,-22 0-16,21-1 0,0 1 15</inkml:trace>
  <inkml:trace contextRef="#ctx0" brushRef="#br0" timeOffset="8624.03">18119 360 0,'0'21'15,"0"0"-15,-22 0 16,22 1-16,-21 20 0,0-21 15,21 21-15,-21 1 0,21-1 0,-21 0 16,0 1-16,21 20 0,0-20 16,-22 20-16,22 1 0,-21-22 15,21 0-15,-21 1 0,21-1 0,0 0 16,0-21-16,0 22 0,0-22 16,0 0-16,0 0 0,0 0 0,0 1 15,21-22 1,0 0-16,1 0 0,-1 0 0,0 0 15,0 0-15,0-22 0,0 1 16,1 0-16,20 21 0,-21-21 0,0-21 16,22 20-16,-22 1 0,0-21 15,21 21-15,-21 0 0,1-22 0,-22 22 16,21 0-16,0 0 16,-21 42-1,-21 0 1,0 0-16,21 0 0,-22 1 15,1-1-15,21 0 0,0 21 16,-21-21-16,21 1 0,-21-1 0,21 0 16,0 0-16,0 0 15,0 0-15,21-21 16,0 0-16,0 0 16,1 0-16,20 0 0,-21 0 0,0 0 15,22 0-15,-22-21 0,21 21 16,-21-21-16,22 0 0,-22 0 15,21 0-15,-21-1 0,22-20 16,-22 21-16,0 0 0,0 0 0,0-1 16,-21 1-16,0 0 0,0 42 31,0 0-15,-21 1-16,0-1 0,21 0 0,-21 21 15,0-21-15,21 1 0,0-1 16,0 0-16,-22 0 0,22 0 0,0 0 15,0 1-15,22-22 32,-1 0-32,0 0 15,0 0-15,0 0 16,-21-22-16,0 1 0,21 21 0,-21-21 16,22 0-16,-22 0 0,0 0 15,0-1-15,0 1 0,0 0 0,0 0 16,0 0-16,0 0 0,-22-1 15,1 22-15,0 0 0,21-21 16,-21 21 0,42 0 15,-21-21-31,21 21 0,0 0 16,1-21-16,-1 21 15,0 0-15,0-21 0,21 21 0,-20-21 16,-1 21-16,0 0 0,0 0 15,0 0-15,0 0 0,1 21 0,-1 0 16,-21 0-16,0 0 0,0 22 16,0-22-16,0 21 0,0-21 0,0 0 15,0 22-15,0-22 0,0 0 16,0 21-16,0-20 0,0-1 0,-21 0 16,21 0-16,0 0 15,-22-21 1,1-21 15,21 0-31,0 0 16,0 0-16,0-1 0,0 1 15,0 0-15,0-21 0,21-1 0,1 22 16,-22-21-16,42-22 0,-21 22 16,0 0-16,22-1 0,-1 22 0,0-21 15,1 21-15,-1 0 0,0-1 16,-21 22-16,22 0 0,-1 0 0,-21 22 15,0-1-15,1 0 16,-1 0-16,-21 21 0,0 1 0,0-1 16,0 0-16,0-20 0,0 20 15,0 0-15,0-21 0,-21 22 0,-1-22 16,22 0-16,-21 0 0,21 0 16,0 1-16,-21-1 0,0 0 15,0-21 1,21-21 15,0 0-15,0-1-16,0 1 0,0 0 0</inkml:trace>
  <inkml:trace contextRef="#ctx0" brushRef="#br0" timeOffset="8867.91">19219 529 0,'-21'0'15,"0"0"-15,21-21 16</inkml:trace>
  <inkml:trace contextRef="#ctx0" brushRef="#br0" timeOffset="9129.79">18034 614 0,'21'0'32,"0"0"-32,0 0 15,1 0-15,-1 0 0,21 0 16,-21 0-16,0-21 0,22 21 0,-22 0 15,0 0-15,0 0 0,0 0 16,1 0-16</inkml:trace>
  <inkml:trace contextRef="#ctx0" brushRef="#br0" timeOffset="10077.91">12044 1969 0,'0'0'0,"-170"0"16,128 0-16,-21 0 0,20 0 0,1 0 15,0 0-15,-1 0 0,22 0 16,-21 0-16,21 0 0,-1 0 0,1 0 16,0 0-16,0 0 0,0 0 15,0 0-15,-1 0 0,44 0 47,-1 0-47,21 0 0,-21 0 16,22-22-16,-1 22 0,21 0 15,1 0-15,-1 0 0,22 0 0,-21 0 16,41 0-16,-20 0 0,21-21 0,0 21 16,0 0-16,-1 0 0,1 0 15,0-21-15,21 21 0,-21 0 0,21 0 16,0 0-16,0 0 0,21 0 16,-21 0-16,21 0 0,0 0 15,1 0-15,-1 0 0,21 0 16,-21 0-16,22 0 0,-1 0 0,0 0 15,22 0-15,-22 0 0,0 0 0,1 0 16,-22 0-16,21 0 0,1 0 16,-1 0-16,-21 0 0,21 0 0,-20 0 15,-1 0-15,21 0 0,-21-21 16,0 21-16,1-21 0,-1 21 0,21-21 16,-21 21-16,0 0 0,-21 0 15,22 0-15,-22 0 0,-22 0 0,1-22 16,0 22-16,-21 0 0,-1 0 15,1 0-15,-21 0 0,-1 0 16,1 0-16,-22 0 0,0 0 16,1-21-16,-22 21 0,0 0 0,0 0 15,0 0-15,-42 0 47,0 0-47,0 0 16,0 0-16,-22 0 0,1 0 0</inkml:trace>
  <inkml:trace contextRef="#ctx0" brushRef="#br0" timeOffset="10932.1">13991 2265 0,'0'0'0,"21"0"0,22 0 16,-22 0-16,-21-21 15,21 21-15,-21 21 16,-21-21 0,0 21-16,-22 0 0,22 0 15,-21 1-15,-1-1 0,1 21 16,-21 0-16,-1-20 0,1 41 0,-22-21 15,-21 1-15,21 20 0,-42-20 16,22 20-16,-22 1 0,0-1 0,-22-21 16,22 22-16,-21-1 0,-21 22 15,21-21-15,0-1 0,-1 1 16,1-1-16,0 1 0,0-1 0,0-21 0,0 22 16,21-22-16,-22 22 15,22-22-15,0 22 0,-21-22 0,42 21 16,-21-20-16,22-1 0,-1 0 0,0 1 15,21-1-15,22-21 0,-1 0 16,1 22-16,20-43 0,22 21 0,-21 0 16,21-21-16,21-21 31,0 0-31,0 0 16,0-1-16,0 1 15,21 0-15</inkml:trace>
  <inkml:trace contextRef="#ctx0" brushRef="#br0" timeOffset="11416.06">9906 3768 0,'0'0'0,"0"-21"16,0-1-16,0 44 31,-21-22-15,0 21-16,-1 0 0,1 0 15,0 0-15,0 0 0,0 1 0,0-1 16,-1 21-16,1-21 0,-21 0 0,21 22 16,-22-22-16,22 0 0,0 21 15,-21-20-15,21-1 0,-1 21 16,-20-21-16,21 0 0,0 1 0,0-1 15,21 0-15,-22 0 0,22 0 16,0 0 0,22-21-16,-1 22 0,0-22 15,21 0-15,-21 0 0,22 0 0,-1 21 16,0-21-16,22 0 0,-22 0 16,22 21-16,-22-21 0,22 0 15,-22 0-15,0 21 0,1-21 0,-1 0 16,0 0-16,-21 0 0,22 0 15,-22 21-15,0-21 0,0 0 0,0 0 16,1 0-16,-1 0 16,0 0-16,0 0 15,0 0-15,0 0 16,1 0-16,-1 0 0,0 0 0,0-21 16,21 0-16</inkml:trace>
  <inkml:trace contextRef="#ctx0" brushRef="#br0" timeOffset="12384.08">16595 2540 0,'0'0'0,"21"0"0,0-21 0,-21 0 16,21 21-16,-21-21 0,0-1 0,0 1 16,0 0-1,0 0-15,0 0 0,0 0 16,0-1-16,0 1 16,0 0-1,21 21 32,0 21-47,22 0 0,-22 1 16,21-1-16,1 0 0,-1 21 15,0 1-15,22-22 0,-1 21 0,22 0 16,0 1-16,-1 20 0,22-20 0,0-1 16,0 21-16,0 1 15,21-22-15,0 22 0,21-1 0,-21 22 16,21-22-16,0 1 0,0-1 15,22 1-15,-22-1 0,0 1 0,0-1 16,0-20-16,-21 20 0,0-20 0,-21-1 16,0 21-16,0-20 0,-22-1 15,-20 0-15,-1 1 0,1-1 0,-1-21 16,-20 22-16,-22-1 16,21-21-16,1 21 0,-22-20 0,0-1 15,0 0-15,0 0 0,22 0 0,-22 0 16,0-21-16,0 22 0,0-22 15,0 0-15,1 0 16,-22-22 0,-22 1-1,1 0-15,0 0 0</inkml:trace>
  <inkml:trace contextRef="#ctx0" brushRef="#br0" timeOffset="12824.34">20637 3831 0,'0'0'0,"22"0"31,-1 0-15,-21 21-1,21 1-15,0-1 16,-21 0-16,21 0 0,0 0 16,-21 0-16,22 1 0,-1-22 0,0 21 15,0 0-15,-21 0 0,21 0 16,0-21-16,1 21 0,-1 1 16,-21-1-16,21 0 0,-21 0 15,0 0 1,0 0-16,-21 1 0,0-1 15,-1 0-15,-20 0 0,21 0 0,-43-21 16,22 21-16,0 1 0,-22 20 16,1-42-16,-1 21 0,1 0 0,-22 0 15,22 1-15,-1-1 0,1 0 0,-1-21 16,22 21-16,-22-21 0,22 21 16,0-21-16,-1 0 0,1 0 15,21 21-15,-22-21 0,22 0 0,0 0 16,0 0-16,0 0 0</inkml:trace>
  <inkml:trace contextRef="#ctx0" brushRef="#br0" timeOffset="14980.7">2371 4678 0,'0'0'15,"0"-21"-15,-22 0 0,22-1 0,-21 1 16,0 0-16,21 0 0,-21 21 0,0 0 16,21-21-16,-21 21 15,-1 0-15,1 0 0,21 21 16,-21-21-16,21 21 0,-21 0 16,21 0-16,0 1 0,0-1 15,0 21-15,0-21 0,21 0 16,0 1-16,0-1 0,1 0 15,20-21-15,0 0 0,-21 21 0,22-21 16,-1 0-16,22 0 0,-22-21 16,0 0-16,1 0 0,20 21 0,-21-22 15,1-20-15,-1 21 0,0 0 16,1 0-16,-22-1 0,0-20 0,0 21 16,0 0-16,-21-22 15,22 22-15,-22-21 0,0 0 0,0 20 16,0-20-16,0 21 0,-22-21 15,1 20-15,21 1 0,-21 0 0,0 0 16,0 0-16,0 21 16,-1 0-16,22 21 0,-21 0 15,0 21-15,21 1 0,-21-1 16,21 0-16,0 1 0,0-1 0,0 22 16,0-1-16,0 1 0,0 20 15,0-20-15,0 20 0,0 1 0,0-21 16,21-1-16,0 1 0,-21-22 15,21 21-15,-21-20 0,0-1 16,22 0-16,-22-20 0,21-1 16,-21 21-16,0-21 0,0 0 15,0 1-15,-21-22 16,-1 0-16,1 0 0,-21 0 0,21 0 16,0 0-16,-22 0 0,22-22 15,-21 1-15,-1 0 0,1 21 0,0-21 16,-1 0-16,1 0 0,21-1 15,-21 1-15,-1 0 0,22 0 0,0 21 16,0 0-16,0 0 16,21 21-1,0 0-15,21 0 0,0-21 16,0 22-16,21-1 0,-20 0 0,-1 0 16,21-21-16,0 21 15,1-21-15,-1 0 0,0 0 0,22 0 16,-22 0-16,1 0 0,20 0 15,-21-21-15,1 21 0,-1-21 0,0 0 16,-20 21-16,20-21 0,-21-1 16,21 1-16,-20 0 0,-1 0 0,-21 0 15,0 0-15,21-1 0,-21-20 16,0 21-16,0-21 0,0 20 16,0-20-16,0 21 0,0 0 0,0 0 15,0 42 16,0 0-31,0 0 0,0 21 0,0-20 16,0 20-16,0-21 0,0 21 0,0 1 16,0-22-16,-21 21 0,21-21 15,0 1-15,0-1 0,0 0 0,0 0 16,0 0 0,0-42-1,0 0 1,21 0-16,0 0 0,-21-22 15,21 22-15,-21 0 16,0-21-16,0-1 0,21 1 0,-21 0 16,22-1-16,-1 22 0,-21-21 15,21 21-15,0-1 0,0 1 0,0 21 16,1 0-16,-1 0 0,0 0 16,0 21-16,21 1 0,-20-1 0,-1 21 15,-21-21-15,21 22 0,0-22 16,-21 0-16,0 21 0,0-21 0,0 1 15,0-1-15,21 0 0,-21 0 0,0 0 16,0 0-16,0 1 16,21-22-16,-21-22 47,0 1-32,0 0-15,22 0 0,-22 0 16,21 0-16,0-1 0,-21 1 0,21 0 15,0-21-15,0 21 0,1-22 16,-1 22-16,0-21 0,0-1 0,0 22 16,-21-21-16,21 21 0,1 0 15,-1-1-15,0 22 0,-21-21 16,21 21-16,-21 21 16,21-21-16,-21 22 15,0-1-15,0 21 0,0-21 16,0 0-16,0 22 0,0-1 0,0-21 15,0 22-15,0-22 0,0 21 0,0-21 16,0 22-16,0-22 0,0 0 16,0 0-16,0 0 0,21 0 0,-21 1 15,22-22 1,-1 0 0,0 0-1,0 0-15,-21-22 0,21 1 16,0 0-16,-21 0 0,22 0 0,-1 0 15,-21-22-15,21 22 0,0-21 16,-21 21-16,21-22 0</inkml:trace>
  <inkml:trace contextRef="#ctx0" brushRef="#br0" timeOffset="15300.52">4360 4784 0,'0'21'31,"0"0"-31,0 0 16,0 22-16,0-22 0,0 21 16,0 22-16,0-22 0,0 0 0,0 22 15,0-22-15,0 22 0,0-1 16,0-21-16,0 22 0,0-1 16,0 1-16,0-1 0,0 22 0,0-21 15,0-1-15,0 1 0,0-1 16,0 22-16,0-22 0,0 1 0,0-22 15,0 22-15,-21-1 0,21 1 0,0-22 16,0 0-16,-21 1 0,0-1 16,21 0-16,-21-21 0,21 1 0,0-1 15,0 0-15,0-42 16,0-22-16,0 22 16,0-21-16,0 0 0,0-1 15,0-20-15</inkml:trace>
  <inkml:trace contextRef="#ctx0" brushRef="#br0" timeOffset="15608.51">4381 5249 0,'0'0'0,"-42"-127"15,21 85 1,21 21-16,0-21 0,0 20 0,0 1 16,0 0-16,0 0 0,0 0 15,21 21-15,-21-21 0,42-1 0,-20 22 16,-1 0-16,21 0 0,0 0 15,1 0-15,-1 22 0,0-1 0,1 0 16,-22 0-16,21 0 0,-21 22 16,-21-22-16,0 21 0,0 0 15,0-20-15,0 20 0,-21 0 0,0-21 16,-21 22-16,21-22 0,-1 0 16,-20 0-16,21 0 0,-21 1 0,20-1 15,1 0-15,0-21 0,0 0 16,0 21-16,21-42 15,0 0 1,0 0-16,0-1 0</inkml:trace>
  <inkml:trace contextRef="#ctx0" brushRef="#br0" timeOffset="16430.2">4953 5482 0,'0'0'0,"21"0"32,0-21-17,0 21-15,1-21 16,-1 0-16,0 0 0,0-1 0,0 1 15,22 0-15,-22 0 0,0-21 16,21 20-16,-21-20 0,22 0 16,-22-1-16,0 1 0,0-21 0,0 20 15,1-20-15,-1-1 0,-21 22 16,0-22-16,0 22 0,0 0 0,0-1 16,0 1-16,-21 0 0,-1-1 15,1 22-15,0 0 0,0 0 0,0 0 16,0 21-16,-1 0 0,1 0 15,0 21-15,0 0 0,0 0 0,0 0 16,-1 22-16,22-1 0,-21 22 16,21-22-16,-21 21 0,21 1 0,-21 21 15,21-22-15,0 1 0,0-1 0,0 1 16,0-22-16,0 21 16,21-20-16,0-22 0,0 21 0,1-21 15,-1 1-15,0-1 0,0 0 16,21-21-16,-20 0 0,-1 0 0,21 0 15,-21 0-15,22 0 0,-22-21 0,21 0 16,-21 21-16,22-22 0,-22 1 16,0-21-16,0 21 0,21 0 0,-42-22 15,22 22-15,-22-21 0,21 21 16,-21-22-16,0 22 0,0 0 0,0 0 16,0 0-16,0 42 31,0 0-31,0 0 15,0 21-15,0-20 0,0 20 16,0-21-16,0 0 0,0 22 0,0-22 16,0 0-16,0 0 0,0 0 15,0 0-15,0 1 16,21-22-16,-21-22 31</inkml:trace>
  <inkml:trace contextRef="#ctx0" brushRef="#br0" timeOffset="16748.12">5800 4699 0,'0'0'0,"0"21"16,0 0-16,0 1 15,0-1-15,0 0 16,21-21-16,0 0 15,0 0-15,0 0 16,0-21-16,1 21 0,-22-21 16,0-1-16,21 22 0,-21-21 15,0 0-15,0 0 0,0 0 16,-21 21 0,-1 0-16,1 0 15,0 0-15,21 21 0,-21-21 16,21 21-16,-21 0 0,21 0 15,0 1-15,0-1 0,0 0 0,0 0 16,0 0-16,0 0 0,0 1 16,0-1-16,21-21 0</inkml:trace>
  <inkml:trace contextRef="#ctx0" brushRef="#br0" timeOffset="18232.65">6413 4911 0,'0'0'0,"0"-21"16,0-1-16,0 1 15,-21 21-15,0 0 16,0 0-16,0 0 0,21 21 16,-21 1-16,21-1 0,-22 0 15,1 0-15,21 21 0,0-20 0,0 20 16,-21 0-16,21-21 0,0 22 15,0-1-15,0-21 0,0 22 0,0-22 16,0 0-16,0 0 0,21 0 16,0-21-16,1 0 0,-1 21 15,0-21-15,21 0 0,-21 0 0,22 0 16,-1-21-16,0 0 0,-20 21 16,20-21-16,0 0 0,1 0 0,-1-1 15,-21 1-15,21-21 0,-20 21 0,20-22 16,-21 1-16,0 21 0,-21-21 15,0 20-15,21-20 0,-21 21 0,0 0 16,0 0-16,-21 21 31,21 21-31,0 0 0,-21 0 16,21 0-16,0 0 16,0 22-16,0-22 0,0 21 0,0-21 15,0 22-15,0-22 0,0 0 16,0 0-16,21 0 0,0 1 0,-21-1 15,22 0-15,-1-21 0,0 0 0,0 0 16,21 0-16,-20 0 0,-1 0 16,0 0-16,21 0 0,-21-21 0,1 21 15,20-21-15,-21-1 0,0 1 0,0 0 16,1-21-16,-1 21 0,0-22 16,0 1-16,0-22 0,0 1 15,-21 21-15,22-22 0,-1 1 16,-21-1-16,21 1 0,0-1 0,0 1 15,0-1-15,1 1 0,-22 20 0,21-20 16,0 42-16,-21-22 0,21 22 16,-21 0-16,0 0 0,0 42 31,-21 0-31,0 0 0,21 0 0,-21 22 16,-1-1-16,22 0 0,0 1 15,-21-1-15,0 0 0,21 1 0,-21 20 16,21-20-16,0 20 0,0-21 0,-21 22 15,21-1-15,0-20 0,0 20 16,-21-20-16,21-1 0,0 0 16,0 1-16,0-22 0,0 21 15,21-21-15,0 0 0,0-21 0,0 22 16,0-22-16,22 0 0,-22 0 0,0 0 16,21 0-16,-20 0 0,20-22 15,0 22-15,-21-21 0,22 0 0,-22 0 16,21-21-16,-21 20 0,1 1 0,-1-21 15,0 21-15,0 0 0,0-22 16,-21 22-16,21 0 0,-21 0 16,0 42 15,0 0-31,0 0 16,0 0-16,0 1 0,0-1 15,0 0-15,0 0 0,0 0 0,0 0 16,0 1-16,0-1 15,22-21-15,-1 0 16,0 0-16,0 0 0,0 0 16,0-21-16,22 21 0,-22-22 15,0 1-15,0 0 0,0 21 0,1-21 16,-1 0-16,0 0 0,0-1 16,-21 1-16,0 0 0,0 0 15,21 21-15,-21-21 0,0 0 16,0 42 15,0 0-15,0 0-16,-21 21 15,21-20-15,0-1 0,0 21 0,-21-21 16,21 22-16,-21-1 0,21 0 0,0 1 16,-21-1-16,21 0 0,0 22 15,0-22-15,0 22 0,0-1 0,-22 1 16,22-1-16,0 1 0,0-1 15,0 1-15,0-1 0,0 1 0,0-1 16,0 1-16,22-22 0,-1 21 16,-21 1-16,21-22 0,0 22 0,-21-22 15,21 0-15,0 1 0,1-1 16,-22 0-16,0-20 0,0 20 0,0-21 16,0 0-16,-22-21 15,1 0-15,0-21 16,0 0-16,0 0 0,0 0 15,-1-22-15,1 22 0,0-21 0,21-1 16,0 1-16,-21 0 0,21-1 0,0 1 16,0 0-16,0-22 0,0 22 15,0-22-15,0 22 0,0-21 0,0-1 16,21 1-16,-21-1 0,0 1 16,21 20-16,0-20 0,-21-1 15,22 22-15,-1-22 0,-21 22 0,21 0 16,0-1-16,-21 1 0,0 21 0,21-21 15,-21 20-15,0 1 0,0-21 16,0 21-16,0 0 0,0-1 0</inkml:trace>
  <inkml:trace contextRef="#ctx0" brushRef="#br0" timeOffset="18527.49">7429 4551 0,'0'0'0,"0"-21"16,22 0 0,-1 21-16,21-22 0,-21 22 0,22 0 15,-1-21-15,0 21 0,1 0 16,-1 0-16,0-21 0,1 21 0,-1 0 15,-21 0-15,21 0 0,1-21 0,-22 21 16,0 0-16,0 0 16,0 0-16,-42 0 31,0 0-31,0 0 0</inkml:trace>
  <inkml:trace contextRef="#ctx0" brushRef="#br0" timeOffset="18852.15">7048 4424 0,'0'0'0,"-21"0"0,0 42 16,21-21-16,0 1 15,21-1 1,0-21-1,1 0-15,-1 0 0,0 0 16,0 0-16,0-21 0,-21-1 0,21 22 16,1-21-16,-22 0 15,-22 21 1,1 0-16,0 0 16,0 0-16,0 0 15,21 21 1,-21-21-16,21 21 0,0 1 15,0-1-15,21-21 16,0 21-16</inkml:trace>
  <inkml:trace contextRef="#ctx0" brushRef="#br0" timeOffset="20868.27">9271 4826 0,'0'0'16,"0"-21"-16,0 0 0,0 0 0,0-1 0,0 44 47,0 20-47,0-21 0,0 21 0,0 1 16,0-1-16,0 0 15,-21 1-15,21-1 0,0 0 0,-21 1 16,21-1-16,0-21 0,0 22 15,0-22-15,-22 0 0,22 0 0,0 0 16,0 0-16,22-42 31,-1 0-15,0 0-16,0 0 0,-21 0 16,21-22-16,0 22 0,1-21 15,-22 21-15,21-22 0,-21 22 0,21-21 16,-21 21-16,0-1 0,21 22 15,-21 22 1,21-1-16,-21 0 0,0 0 16,0 0-16,0 0 0,0 1 15,0-1-15,0 0 0,21 21 0,1-21 16,-1 1-16,-21-1 16,21-21-16,0 0 0,0 0 0,0 0 15,1 0-15,-1 0 0,0 0 0,0 0 16,21 0-16,-20-21 0,20 21 15,-21-22-15,0 1 0,22 0 0,-22 0 16,0-21-16,0 20 0,0-20 0,0 0 16,1-1-16,-22 1 0,0 0 15,0-1-15,0 1 0,0 0 16,0 21-16,0-1 0,0 1 16,0 0-16,0 42 15,0 0 1,0 22-16,0-22 0,0 21 15,0 1-15,0-1 0,0 0 0,0 1 16,0-1-16,0-21 0,0 21 16,0 1-16,0-22 0,0 21 0,0-21 15,21 1-15,0-1 0,0-21 0,0 21 16,0-21-16,1 0 0,20 0 16,-21 0-16,21 0 0,-20 0 0,20 0 15,-21-21-15,21 0 0,1-1 16,-22 1-16,21 0 0,-21 0 15,22 0-15,-22-22 0,0 22 0,0-21 16,0 0-16,-21 20 0,22-20 16,-22 0-16,0-1 0,0 22 0,0-21 15,0 21-15,-22 0 0,1 21 0,0 0 16,0 0-16,0 0 16,0 0-16,-1 21 0,1 0 0,21 0 15,-21 21-15,0-20 0,0 20 16,21 0-16,-21 1 0,21-22 0,0 21 15,0 0-15,0-20 0,-22 20 0,22-21 16,0 0-16,0 0 16,0 1-16,0-1 0,0 0 0,22-21 15,-1 0-15,0 0 16,0 0-16,0 0 16,0 0-16,1-21 0,-1 0 0,0-1 15,-21 1-15,21 0 0,0 0 0,0 0 16,-21-22-16,0 22 0,22-21 15,-1 21-15,-21-22 0,0 22 0,0 0 16,0 0-16,0 0 0,0 0 16,0 42-1,0 0 1,0 0-16,0 21 16,0-20-16,0-1 0,0 0 0,0 21 15,0-21-15,0 1 0,0-1 16,0 0-16,0 0 0,21 0 15,0 0-15,0-21 0,0 0 16,1 0-16,-1 0 0,0 0 16,0 0-16,0 0 0,22 0 0,-22-21 15,0 0-15,21 0 0,-21 0 0,1 0 16,-1-1-16,0 1 0,-21 0 16,21-21-16,-21 21 0,21-1 15,-21-20-15,0 21 0,0 0 0,0 0 16,0-1-16,0 1 0,0 42 31,0 1-31,0-1 16,-21 0-16,21 0 0,0 21 0,-21-20 15,21-1-15,0 21 0,0-21 0,0 0 16,0 22-16,0-22 0,0 0 16,0 0-16,21 0 0,0-21 15,0 22-15,1-22 0,-1 0 16,21 0-16,-21 0 0,0 0 15,22-22-15,-22 22 0,0-21 16,0 0-16,22 21 0,-22-21 0,0-21 16,0 20-16,-21 1 0,21-21 15,0 0-15,1-1 0,-22 1 0,0-22 16,21 22-16,0 0 0,-21-22 16,21 22-16,-21-22 0,21 22 0,0-21 15,1 20-15,-22 1 0,21 0 0,0-1 16,-21 1-16,0 21 0,0 0 15,0-1-15,0 44 32,-21 20-32,0-21 0,-1 21 15,22-20-15,-21 20 0,21 0 16,-21 1-16,0-1 0,21 0 16,-21 22-16,21-22 0,0 0 0,0 22 15,-21-22-15,21 1 0,0-1 16,0 0-16,0 1 0,0-1 0,0 0 15,0-21-15,0 1 0,0 20 0,21-21 16,-21 0-16,21 0 0,0-21 16,0 22-16,0-22 0,1 0 0,-1 0 15,0 0-15,0 0 0,0 0 16,22 0-16,-22-22 0,0 1 0,21 0 16,-21 21-16,22-21 0,-22 0 15,21 0-15,-21-22 0,1 22 0,-1 0 16,0 0-16,0 0 0,0 21 15,-21-22-15,0 1 0,0 0 0,0 0 16,0 0-16,0 0 16,0-1-16,0 1 0</inkml:trace>
  <inkml:trace contextRef="#ctx0" brushRef="#br0" timeOffset="21104.14">11663 4572 0,'21'0'31,"0"0"-31,0 0 16,0-21-16,1 21 0,-1 0 0,0-21 16,0 21-16,21 0 0,-20-21 15,-1-1-15,0 22 0,0 0 0,0 0 16,-21-21-16,21 21 15,-21-21-15,-21 21 16</inkml:trace>
  <inkml:trace contextRef="#ctx0" brushRef="#br0" timeOffset="21440.32">11303 4360 0,'0'0'0,"-21"22"0,-43 41 16,43-63-16,21 21 15,-21 0-15,21 1 16,21-22 0,0 0-16,0 0 0,1 0 15,-1 0-15,0 0 0,0 0 16,0-22-16,0 1 0,-21 0 15,0 0-15,0 0 16,0 0-16,-21-1 16,0 22-1,0 0-15,0 0 16,21 22-16,0-1 16,21 0-1,0 0 1</inkml:trace>
  <inkml:trace contextRef="#ctx0" brushRef="#br0" timeOffset="22704.76">17907 5122 0,'0'0'0,"-21"0"16,0 0-16,-1 0 16,1 0-16,0 0 0,0 0 15,0 0-15,0 0 16,-1 22-16,22-1 0,0 0 15,0 0 1,22-21-16,-1 0 16,21 0-16,-21 0 0,0 0 15,22 0-15,-1 0 0,0-21 0,1 21 16,-1-21-16,0 0 0,22 21 16,-22-22-16,1 1 0,-1 0 15,-21 21-15,0-21 0,0 0 0,-21 0 16,0-1-16,-21 1 15,0 21-15,0-21 16,-21 21-16,-1 0 0,1 0 0,21 0 16,-22 0-16,1 21 0,0 0 15,-1 1-15,1-1 0,21 0 0,-21 0 16,-1 0-16,22 22 0,0-22 16,-21 0-16,42 21 0,-22-21 0,22 1 15,0-1-15,0 0 0,0 0 0,22 0 16,-1 0-16,0 1 0,21-22 15,-21 21-15,22-21 0,-1 0 0,0 0 16,22 0-16,-22 0 16,1 0-16,-1 0 0,0 0 0,1 0 15,-22 0-15,0 0 0,-42 0 16,-22 0 0,22 0-16,-21 0 0,0 21 0,-1-21 15,1 21-15,0 0 0,-1-21 16,1 21-16,0 1 0,-1-1 0,22 21 15,-21-21-15,21 0 0,-1 22 16,22-22-16,0 21 0,0-21 0,0 1 16,0-1-16,0 0 15,43 0-15,-22 0 0,0 0 0,0-21 0,0 0 16,1 0-16,20 0 0,-21 0 16,21 0-16,-20 0 0,20 0 15,-21-21-15,21 21 0,-20-21 0,20 0 16,-21 21-16,21-21 0,-20 0 15</inkml:trace>
  <inkml:trace contextRef="#ctx0" brushRef="#br0" timeOffset="22961.62">18521 5440 0,'0'0'16,"21"-21"-16,0 0 0,0-1 0,0 1 15,1 21-15,-1 0 16,0 0-16,0 0 0,0 0 15,0 0-15,-21 21 0,22 1 0,-1-22 16,0 21-16,0 0 0,-21 0 16,21 0-16,-21 0 0,0 22 0,21-22 15,1 0-15,-22 0 0,21 0 16,-21 1-16,21-1 0,-21 0 16,21-21-16,-21 21 15,21-21 1,-21-21-1</inkml:trace>
  <inkml:trace contextRef="#ctx0" brushRef="#br0" timeOffset="23210.47">19113 5334 0,'0'0'0,"22"0"0,-22-21 15,-22 21 1,1 0-16,0 21 0,0-21 15,-21 21-15,20 0 0,1 1 0,-21-1 16,21 0-16,-22 0 0,22 21 16,-21-20-16,21-1 0,-22 21 0,22-21 15,0 22-15,0-22 0,0 0 16,0 21-16,-1-21 0,22 1 16,0-1-16,0 0 0,22-21 31,-1 0-31,0 0 0,21 0 0,-21 0 15,1-21-15</inkml:trace>
  <inkml:trace contextRef="#ctx0" brushRef="#br0" timeOffset="23580.38">19473 5334 0,'0'0'0,"0"-21"16,21 21-16,-21-21 15,0 42 1,-21 0 0,0 0-16,0 0 0,21 22 15,-21-1-15,21 0 0,-21 1 16,-1 20-16,22 1 0,0-1 0,-21 1 16,21-1-16,-21 1 0,21 20 15,0-20-15,0 21 0,0-1 0,0-20 16,0 20-16,0 1 0,0 0 0,0-1 15,21 1-15,-21-21 0,0-1 16,0 22-16,0-22 0,0 1 0,0-22 16,0 22-16,0-22 0,0 21 15,0-41-15,0 20 0,0 0 16,0-21-16,0 1 0,-21-22 16,0 0-1,21-22-15,0 1 16,0-21-16,-21 0 0,21 20 0,-21-41 15</inkml:trace>
  <inkml:trace contextRef="#ctx0" brushRef="#br0" timeOffset="23920.18">19367 5525 0,'0'0'0,"0"-43"0,22 22 15,-1 0-15,0 0 0,-21 0 16,21-1-16,0 1 0,22 21 0,-22 0 16,21 0-16,-21 0 0,22 0 0,-1 0 15,-21 0-15,21 0 0,1 0 16,-22 21-16,0 1 0,0-1 0,-21 0 16,0 0-16,0 0 15,0 22-15,0-22 0,-21 0 0,-21 21 16,21-21-16,-22 1 0,1-1 0,21 0 15,-22 0-15,1 0 0,0 0 16,21-21-16,-1 22 0,1-1 0,0-21 16,0 0-16,0 0 15,21 21-15,21-21 16,0 0 0,0 0-16,0 0 0,22-21 0</inkml:trace>
  <inkml:trace contextRef="#ctx0" brushRef="#br0" timeOffset="24528.85">20066 5779 0,'21'0'0,"0"0"15,-21-22-15,0 1 16,21 0-16,-21 0 0,22-21 15,-22 20-15,21 1 0,0-21 16,-21 0-16,21 20 0,0-20 0,0 0 16,1-1-16,-22 1 0,21 0 15,0-22-15,-21 22 0,0 0 16,0-22-16,0 22 0,0 21 16,0-22-16,0 22 0,0 0 0,0 63 31,0-21-31,0 1 15,0 20-15,0 0 0,0 1 0,-21-1 16,21 0-16,0 22 0,0-22 16,0 0-16,-21 22 0,21-22 0,0 1 15,0 20-15,0-21 0,0 1 16,0-1-16,0-21 0,0 22 0,21-22 16,-21 0-16,21 0 0,0 0 15,0-21-15,0 0 16,1 0-16,-1 0 0,0 0 0,0-21 15,0 21-15,0-21 0,1 0 16,-1-22-16,0 22 0,21-21 0,-21 0 16,1 20-16,-1-20 0,-21 0 15,21 21-15,-21-22 0,21 22 0,-21 0 16,0 42 15,0 0-31,0 0 16,0 1-16,0 62 15,0-63-15,0 1 16,-21-1-16,0-21 31,21-21-15</inkml:trace>
  <inkml:trace contextRef="#ctx0" brushRef="#br0" timeOffset="24707.75">20680 5271 0</inkml:trace>
  <inkml:trace contextRef="#ctx0" brushRef="#br0" timeOffset="26127.97">21018 5292 0,'-21'0'15,"0"0"-15,0 0 16,21 21-16,-21 0 0,0-21 16,21 21-16,-22 0 0,22 1 15,0-1-15,0 0 0,0 0 0,-21 0 16,21 0-16,0 22 0,0-22 0,0 0 16,0 0-16,0 0 0,0 1 15,21-1-15,-21 0 0,22-21 0,-1 21 16,0-21-16,0 0 15,0 0-15,0 0 0,1 0 0,20-21 16,-21 21-16,0-21 16,0 0-16,1-1 0,-1 1 0,0-21 15,0 21-15,0 0 0,0-22 0,1 22 16,-22-21-16,0 21 0,21-1 16,-21 1-16,21 0 0,-21 42 31,0 0-31,0 1 15,-21-1-15,21 21 0,0-21 16,0 0-16,0 1 0,0-1 0,0 0 16,0 0-16,0 0 0,0 0 15,0 1-15,21-22 0,0 0 0,0 21 16,0-21-16,1 0 0,-1 0 16,0 0-16,0 0 0,21 0 15,-20-21-15,-1-1 0,0 1 0,0 0 16,-21 0-16,21 0 0,0 0 15,-21-22-15,22 1 0,-22 21 0,0-22 16,0-20-16,0 21 0,0-1 0,21-20 16,-21-1-16,0 1 0,0 20 15,0-20-15,0-1 0,21 22 0,-21 0 16,0-1-16,0 1 0,21 21 16,-21 0-16,0 0 0,21-1 15,-21 44 1,0-1-16,-21 21 0,21-21 15,-21 43-15,21-22 0,0 22 16,0-1-16,-21 1 0,21-22 0,0 21 16,-21 1-16,21-22 0,0 22 15,0-22-15,0 0 0,0 1 0,0-1 16,0 0-16,0 1 0,0-22 0,0 0 16,0 0-16,0 0 0,21 1 15,0-1-15,0-21 0,0 0 16,0 0-16,1 0 15,-1-21-15,0 21 0,0-22 16,0 1-16,0 0 0,1 0 0,-1 0 16,0 0-16,0-1 0,-21 1 15,0 0-15,21 21 0,-21-21 0,21 21 16,-21 21 15,0 0-31,0 0 16,0 1-16,-21-1 0,21 0 0,0 0 15,0 0-15,0 0 0,0 1 16,0-1-16,0 0 16,21-21-16,1 0 0,-1 0 15,0 0-15,0 0 0,0 0 16,0 0-16,1 0 0,-1 0 0,0-21 16,0 0-16,-21-1 0,21 1 0,0 0 15,1 0-15,-22 0 0,0-22 16,21 22-16,-21 0 0,21 0 0,-21 0 15,0 0-15,0-1 0,21 1 16,-21 0-16,0 42 31,0 0-31,-21 1 16,21-1-16,0 0 0,-21 0 0,0 21 16,21 1-16,0-22 15,0 21-15,-22 1 0,22 20 0,0-21 16,0 1-16,-21-1 0,21 0 0,0 22 15,0-22-15,0 1 0,0-1 16,0 0-16,0 22 0,0-22 0,-21 0 16,21 1-16,-21 20 0,21-20 15,0 20-15,0-21 0,0 22 0,0-22 16,0 1-16,0 20 0,0-21 0,0 1 16,0-22-16,-21 21 0,21 1 15,0-22-15,-21 0 0,21 21 0,-22-21 16,22 1-16,-21-1 0,0-21 15,0 0 1,21-21 0,0-1-16,0 1 0,0 0 15,0 0-15,0 0 0,0-22 0,0 22 16,0-21-16,0 0 0,0-1 16,0-20-16,0 20 0,0 1 0,0 0 15,21-1-15,-21 1 0,0 0 16,0-1-16,0 22 0,21-21 0,0 21 15,-21 0-15,22-22 0,-22 22 0,21 0 16,0-21-16,0 20 0,-21-20 16,0 0-16,21 21 0,0-22 0</inkml:trace>
  <inkml:trace contextRef="#ctx0" brushRef="#br0" timeOffset="26388.82">21632 5186 0,'21'0'0,"1"0"0,-1-21 16,0 21-16,0-21 0,21 21 15,1-22-15,-1 22 0,0-21 16,1 0-16,-1 21 0,0-21 15,1 21-15,-1-21 0,0 21 0,-20 0 16,20-21-16,0 21 0,-21 0 0,1 0 16,-22-22-16,0 1 15,-43 21-15</inkml:trace>
  <inkml:trace contextRef="#ctx0" brushRef="#br0" timeOffset="26596.7">21294 4974 0,'0'21'16,"-22"-21"-16,22 22 31</inkml:trace>
  <inkml:trace contextRef="#ctx0" brushRef="#br0" timeOffset="27477.09">23262 4890 0,'0'0'0,"21"-22"0,0-41 16,1 63-16,-22-21 0,21 21 15,-21 21 1,0 0-16,0 0 0,0 22 16,0-22-16,0 21 15,0 0-15,0 22 0,-21-22 0,21 1 16,-22-1-16,22 0 0,-21 1 0,0-1 16,21-21-16,0 21 0,0-20 15,0-1-15,0 0 0,0 0 0,0 0 16,0-42 15,0 0-31,21 21 0,0-21 16,-21 0-16,22-22 15,-1 22-15,0 0 0,0-21 0,0-1 0,0 1 16,1 0-16,-1 20 16,0-20-16,0 21 0,-21 0 0,21 0 15,0 21-15,-21 21 16,0 0-16,0 0 0,0 0 15,0 0-15,0 22 0,0-22 0,0 0 16,0 0-16,0 22 0,0-22 16,0 0-16,0 0 0,22-21 0,-1 21 15,0-21-15,0 0 0,0 21 16,0-21-16,1 0 0,20 0 0,-21 0 16,21 0-16,1 0 0,-22 0 15,21-21-15,-21 0 0,22 0 16,-22 0-16,0 0 0,0-1 0,0-20 0,1 21 15,-1-21-15,-21-1 16,0-20-16,0 20 0,0 1 0,0 0 16,0-1-16,0 1 0,0 21 15,0-21-15,-21 20 0,-1 1 0,1 21 16,0 0-16,0-21 0,0 21 0,-22 0 16,22 0-16,0 0 15,0 21-15,0-21 0,21 21 0,0 1 16,0-1-16,0 0 0,0 0 15,0 0-15,0 22 0,21-22 16,0 0-16,0 0 0</inkml:trace>
  <inkml:trace contextRef="#ctx0" brushRef="#br0" timeOffset="28525.53">24617 5017 0,'0'0'0,"0"-22"0,0 1 16,0 0-16,0 0 16,-21 0-16,-1 21 0,1 0 15,0 0-15,0 0 16,-21 0-16,20 21 0,1 0 0,0 0 16,0 22-16,0-1 0,0-21 0,-1 21 15,22 1-15,0-1 0,-21-21 16,21 22-16,0-22 0,0 21 0,0-21 15,0 0-15,0 1 0,0-1 16,0 0-16,21-21 0,1 0 16,-1 0-16,0 0 15,0 0-15,0-21 0,0 0 0,1 21 16,-1-22-16,0 1 0,0 0 0,0 0 16,0-21-16,1 20 0,-1 1 15,0-21-15,-21 21 0,21-22 16,-21 1-16,21 21 0,-21 0 15,21 0-15,-21 42 32,0 0-32,-21 0 0,21 0 15,-21 0-15,21 22 0,0-22 0,0 0 16,0 0-16,0 0 0,0 1 16,0-1-16,0 0 0,0 0 0,0 0 15,21-21-15,0 0 0,1 21 16,-1-21-16,0 0 0,0 0 0,21 0 15,-20 0-15,-1 0 0,21-21 0,-21 21 16,0-21-16,1 0 16,-1 0-16,0 21 0,0-21 0,0-22 15,-21 22-15,21 0 0,-21 0 16,0-22-16,22 22 0,-1 0 0,-21 0 16,21 0-16,-21 0 0,0 42 31,0 0-31,0 0 0,0 0 15,0 0-15,0 1 0,0 20 16,0-21-16,0 0 0,0 0 16,0 1-16,0-1 0,21-21 0,0 0 15,22 21-15,-22-21 0,0 0 16,0 0-16,21 0 0,-20 0 16,-1 0-16,0 0 0,0-21 15,0 0-15,22-1 0,-22 22 0,-21-21 16,21-21-16,0 21 0,0 0 0,0-22 15,-21 1-15,22 0 0,-1-1 16,0-20-16,0 20 0,0 1 0,0 0 16,1-22-16,-22 22 0,21 0 15,0-1-15,0 22 0,-21-21 0,0 21 16,0-1-16,0 1 0,0 0 16,-21 21-1,0 0-15,0 21 16,-1 22-16,1-22 0,0 21 15,21-21-15,-21 22 0,21 20 0,-21-21 16,0 1-16,21 20 0,0-20 16,0-1-16,0 21 0,-22-20 0,22-1 15,0 0-15,0-20 0,0 20 16,0 0-16,0-21 0,0 1 0,0-1 16,0 0-16,22-21 0,-1 21 15,0-21-15,0 0 0,0 0 16,0 0-16,1 0 0,-1 0 0,0 0 15,0 0-15,21-21 0,-20 0 16,-1 21-16,0-21 0,0-1 16,0 1-16,0 0 0,-21 0 0,22-21 15,-22 20-15,21 1 0,-21 0 16,21 0-16,-21 0 0</inkml:trace>
  <inkml:trace contextRef="#ctx0" brushRef="#br0" timeOffset="28778.41">25633 4847 0,'0'0'0,"0"-21"15,21 21-15,-21-21 0,21 21 16,21-21-16,-20 21 0,20-21 0,-21 21 15,21-22-15,1 22 0,-1-21 16,-21 21-16,22 0 0,-1-21 0,-21 21 16,0 0-16,0 0 0,1-21 15,-22 0 1</inkml:trace>
  <inkml:trace contextRef="#ctx0" brushRef="#br0" timeOffset="29119.77">24850 4636 0,'0'0'0,"21"0"16,0 0 0,0 0-16,0 0 0,0 0 15,1 0-15,-1 0 0,-21-22 0,0 1 16,21 0-16,-21 0 16,-21 21-1,0 0-15,-1 0 16,22 21-1,0 0 1,0 0-16,0 1 16</inkml:trace>
  <inkml:trace contextRef="#ctx0" brushRef="#br1" timeOffset="34016.19">8848 15769 0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3:54:33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3090 127 0,'0'-21'16,"0"0"-16,0 0 0,0-1 16,0 1-16,0 0 15,0 42 32,0 0-47,-21 1 0,21 20 0,-21 0 16,21-21-16,0 22 15,0 20-15,0-20 0,-21-1 0,21 0 16,-21 22-16,21-22 0,0 0 16,0 1-16,0 20 0,-22-20 15,22-1-15,0 0 0,-21 1 0,21-1 16,0 0-16,0-21 0,0 22 15,0-22-15,0 0 0,0 21 0,0-20 16,0-1-16,0-42 47</inkml:trace>
  <inkml:trace contextRef="#ctx0" brushRef="#br0" timeOffset="335.8">2646 1122 0,'0'0'0,"-21"21"15,21 0-15,0 0 0,0 1 0,0-1 16,0 0-1,0 0-15,21-21 0,0 21 0,0-21 16,0 0-16,22 0 0,-22 0 16,21 0-16,0 0 0,-20 0 0,20 0 15,0 0-15,1 0 0,-22-21 16,21 21-16,0-21 0,-20 0 0,-1 21 16,21-21-16,-21-1 0,0 22 15,-21-21-15,22 0 0,-1 21 0,-21-21 16,21 0-16,-21 0 0,0-1 15,21 1-15,-21 0 16,0 0-16,0 0 0,0-22 16,0 22-16</inkml:trace>
  <inkml:trace contextRef="#ctx0" brushRef="#br0" timeOffset="636.78">2730 191 0,'0'0'0,"0"-22"0,0 1 0,0 0 15,0 0 1,0 0-16,22 21 0,-1-21 0,0-1 16,21 1-16,1 0 0,-22 21 15,21 0-15,0 0 0,1 0 0,-1 0 16,0 0-16,1 0 0,-22 0 15,21 0-15,1 0 0,-22 0 0,0 0 16,0 0-16</inkml:trace>
  <inkml:trace contextRef="#ctx0" brushRef="#br0" timeOffset="1583.53">3556 699 0,'21'-22'16,"0"22"-16,-21 22 16,0-1-1,0 0-15,0 0 16,0 21-16,0-20 0,0 20 16,-21-21-16,21 21 0,-21-20 15,21 20-15,-21 0 0,21-21 0,0 1 16,-21 20-16,21-21 0,-22 0 15,22 0-15,-21 1 0,21-1 0,0 0 16,0-42 15,0 0-15,0-1-16,0 1 0,0 0 0,0 0 16,21-21-16,1 20 15,-22-20-15,21 21 0,-21-21 0,21-1 16,0 22-16,0-21 0,0 21 0,1-1 15,-1 1-15,21 0 0,-21 0 16,22 21-16,-22 0 0,0 0 16,21 0-16,-21 0 0,1 0 0,-1 0 15,0 21-15,0 0 0,0 0 16,0 1-16,-21 20 0,0-21 0,0 0 16,0 22-16,0-22 0,0 21 15,0-21-15,0 0 0,-21 1 0,0-1 16,21 0-16,-21 0 0,0 0 15,0-21 1,21-21 15,0 0-31,0 0 16,0 0-16,0-1 0,21-20 0,0 21 16,0-21-16,0 20 0,0-20 15,1 21-15,-1-21 0,0 20 0,21 1 16,-21 21-16,1-21 0,-1 21 15,21 0-15,-21 0 0,0 0 0,1 21 16,-1-21-16,0 21 0,0 1 16,-21-1-16,21 0 0,-21 0 15,0 21-15,0-20 0,0-1 16,0 0-16,0 0 0,0 0 0,-21 0 16,0 1-16,21-1 0,-21-21 15,21 21-15,0 0 0,0 0 16,-21-21-16,21 21 0,21-42 47,0 21-47</inkml:trace>
  <inkml:trace contextRef="#ctx0" brushRef="#br0" timeOffset="1955.37">4678 699 0,'0'0'0,"0"-22"16,0 1 0,-21 21-16,21-21 0,-22 21 15,1 0-15,21 21 16,-21 0-16,21 1 16,0-1-16,-21 0 0,21 21 0,0-21 15,0 22-15,0-1 0,-21 0 16,21 1-16,0-1 0,0 0 0,-21 22 15,21-22-15,0 22 0,0-22 16,0 22-16,-22-1 0,22 1 16,-21-22-16,0 21 0,21 1 0,-21-1 15,21-20-15,-21 20 0,21-20 16,0-1-16,-21 0 0,21 1 0,-22-1 16,22-21-16,0 0 0,0 0 15,0 1-15,0-44 31,0 1-31,0 0 0,0 0 16,0-21-16,0 20 0,0-20 16,0 0-16</inkml:trace>
  <inkml:trace contextRef="#ctx0" brushRef="#br0" timeOffset="2295.38">4551 783 0,'0'0'0,"0"-21"0,21 21 0,0-21 0,0 0 16,0 21-16,1-21 0,-1 21 15,0 0-15,0-22 0,21 22 0,-20 0 16,20 0-16,-21 0 0,21 0 16,-20 0-16,-1 22 0,0-1 0,0 0 15,-21 0-15,0 0 0,0 0 16,0 22-16,0-22 0,0 0 15,-21 21-15,0-20 0,0-1 16,-22 0-16,22 0 0,-21 0 0,-1 0 16,22 1-16,0-1 0,-21 0 15,21-21-15,-1 0 0,1 21 0,21-42 47,0 0-47,21 0 16,1-1-16,-1 1 0</inkml:trace>
  <inkml:trace contextRef="#ctx0" brushRef="#br0" timeOffset="2811.08">5292 318 0,'0'0'0,"0"-22"0,0 1 0,0 0 15,0 42 1,0 0 0,0 1-16,0 20 0,-22-21 15,22 21-15,0 1 0,-21-1 16,21 0-16,-21 1 0,21-1 16,0 0-16,0 22 0,0-22 15,-21 1-15,21-22 0,0 21 0,0 0 16,0-20-16,0 20 0,0-21 15,0 0-15,0 0 0,21-21 0,0 22 16,0-22-16,1 0 16,-1 0-16,0 0 0,-21-22 15,21 1-15,0 21 0,0-21 16,-21-21-16,22 21 0,-1-1 0,0-20 16,0 21-16,-21 0 0,21-22 15,0 22-15,-21 0 0,22 0 0,-22 42 47,0 0-47,0 0 0,0 1 16,0-1-16,0 0 0,-22 0 15,22 0-15,0 0 0,0 1 0,0-1 16,0 0-16,0 0 16,0 0-16,22-42 46,-22 0-46</inkml:trace>
  <inkml:trace contextRef="#ctx0" brushRef="#br0" timeOffset="2995.98">5630 593 0,'-21'0'31,"42"0"16</inkml:trace>
  <inkml:trace contextRef="#ctx0" brushRef="#br0" timeOffset="4372.35">6117 614 0,'0'-21'16,"-21"21"-16,0 0 15,0 0-15,-1 0 16,1 0-16,0 21 15,0-21-15,21 21 0,-21 0 16,0 0-16,-1 22 0,22-22 0,-21 0 16,21 21-16,-21-20 0,21 20 15,0-21-15,0 21 0,0-20 0,0-1 16,0 0-16,0 0 0,0 0 16,0 0-16,21-21 0,0 22 15,1-22-15,-1 0 0,0 0 16,21 0-16,-21 0 0,1-22 0,-1 22 15,21-21-15,-21 0 16,0 0-16,1 0 0,-1 0 0,0-1 16,0-20-16,-21 21 0,21 0 15,-21-22-15,21 22 0,-21 0 0,0 0 16,0 0-16,0 0 0,0 42 47,0 0-47,0 0 15,0 0-15,0 0 0,-21 1 0,21-1 16,0 21-16,0-21 0,0 0 16,0 1-16,0-1 0,0 0 0,0 0 15,21-21-15,-21 21 16,22-21-16,-1 0 0,0 0 16,0 0-16,0 0 0,0 0 15,1 0-15,-1 0 0,0 0 0,0-21 16,0 0-16,0 0 0,1 0 0,-1-22 15,-21 22-15,21-21 0,0-1 16,0 1-16,0 0 0,1-1 0,-1 1 16,-21-21-16,21 20 0,0-20 15,-21 20-15,0 1 0,21 0 0,-21-1 16,21 1-16,-21 21 0,0-21 16,0 20-16,0 1 0,0 42 31,0 1-16,0-1-15,0 0 0,0 0 16,-21 21-16,21-20 0,-21 20 0,0 0 16,21 1-16,0-1 0,-21 0 0,21 1 15,-21-1-15,21-21 0,0 21 16,-22 1-16,22-1 0,-21 0 0,21-20 16,0 20-16,0-21 0,0 0 15,0 0-15,0 1 0,0-1 0,0 0 16,21-21-16,1 0 0,-1 0 15,0 0-15,0 0 16,0 0-16,0 0 0,1 0 0,-1-21 16,0 0-16,0-1 0,0 1 15,22 0-15,-22-21 0,-21 21 0,21-1 16,0 1-16,0 0 0,-21 0 16,0 42 15,0 0-31,-21-21 15,21 21-15,0 1 0,0-1 16,0 0-16,-21 0 0,21 0 0,0 0 16,0 1-16,0-1 0,0 0 15,21 0-15,0-21 16,0 21-16,1-21 0,-1 0 16,21 0-16,-21 0 0,0 0 15,1 0-15,-1-21 0,0 21 0,0-21 16,0 0-16,0 0 0,-21-1 15,22 1-15,-22 0 0,21-21 0,-21 21 16,0-1-16,0 1 0,0 0 16,21 0-16,-21 0 0,0 0 15,0 42 17,0 0-17,0 0 1,0 21-16,0-20 0,0-1 0,0 0 15,-21 21-15,21-21 0,0 22 16,0-1-16,0 0 0,0 1 0,-21-1 16,21 0-16,-22 1 0,22-1 15,-21 0-15,21 1 0,0-1 0,-21 0 16,21 1-16,-21-1 0,21 0 0,0 1 16,-21-1-16,0 0 0,21-20 15,-22 20-15,1-21 0,21 21 0,-21-20 16,0-1-16,21 0 0,-21 0 15,0 0-15,-1 0 0,22 1 16,-21-22-16,0 0 16,21-22-1,0 1 1,0 0-16,0 0 0</inkml:trace>
  <inkml:trace contextRef="#ctx0" brushRef="#br0" timeOffset="4692.18">6583 656 0,'21'0'16,"0"0"-16,0-21 15,0 21-15,1 0 0,-1 0 0,0 0 16,21-21-16,-21 21 0,1 0 16,20-21-16,-21 21 0,21-21 0,-20 21 15,-1 0-15,0-22 0,0 22 0,0 0 16,0 0-16,-21-21 15,-21 21 1</inkml:trace>
  <inkml:trace contextRef="#ctx0" brushRef="#br0" timeOffset="4919.05">6202 508 0,'0'0'0,"21"0"62,0 0-46,0 0-16</inkml:trace>
  <inkml:trace contextRef="#ctx0" brushRef="#br0" timeOffset="5812.04">8191 445 0,'0'0'0,"0"-22"0,0 1 0,0 0 15,-21 21 16,21 21-31,-21 0 0,0 22 0,21-22 16,-21 21-16,21 1 0,-21-1 16,21 0-16,-22 22 0,22-22 15,-21 0-15,21 1 0,-21-1 0,21 0 16,0 1-16,0-1 0,0-21 16,0 0-16,0 1 0,0-1 0,21-21 31,0 0-31,1-21 15,-22-1-15,21 1 0,0 0 16,-21 0-16,21-21 0,-21 20 0,21-20 16,-21 21-16,21-21 0,-21 20 15,0 1-15,0 0 0,22 0 16,-1 21 0,-21 21-1,0 0-15,0 0 0,0 1 0,0-1 16,0 21-16,21-21 0,-21 0 15,0 1-15,21 20 0,-21-21 0,21 0 16,0-21-16,-21 21 0,22 1 16,-1-22-16,0 0 0,21 0 0,-21 0 15,22 0-15,-22 0 0,21 0 16,1 0-16,-1-22 0,-21 1 0,21 0 16,1 0-16,-1 0 0,-21-22 15,22 22-15,-22-21 0,0 0 0,0-1 16,-21 1-16,0 0 0,0-22 15,0 22-15,0-1 0,0 1 16,0-21-16,-21 20 0,21 22 0,-21-21 16,0 21-16,-1-1 0,1 1 15,0 21-15,0 0 0,0 0 0,0 0 16,-1 21-16,1 1 16,0-22-16,0 21 0,0 0 0,21 0 15,0 0-15,0 22 0,0-22 16,0 0-16,0 0 0,0 0 0,21-21 15,-21 21-15,21 1 0,21-1 0</inkml:trace>
  <inkml:trace contextRef="#ctx0" brushRef="#br0" timeOffset="6947.63">9461 550 0,'0'-21'16,"-21"21"-16,0 0 0,0 0 0,0 0 15,0 0-15,-1 0 16,1 0-16,0 21 0,0-21 0,0 22 0,0 20 16,-1-21-16,1 0 0,0 22 15,0-22-15,0 21 0,0 0 16,21-20-16,0 20 0,0-21 0,0 21 15,0-20-15,0-1 0,0 0 16,0 0-16,0 0 0,0 0 0,21-21 16,0 0-16,0 22 0,0-22 15,0 0-15,1 0 0,-1 0 0,0-22 16,0 22-16,0-21 0,0 0 16,1 0-16,-1 0 0,0 0 0,0-22 15,0 22-15,-21-21 0,21-1 16,1 22-16,-1-21 0,-21 21 15,0-22-15,0 22 0,21 0 0,-21 0 16,0 42 15,0 0-31,0 0 0,-21 1 16,21-1-16,0 0 0,0 0 0,-21 0 16,21 22-16,0-22 0,0 0 15,0 0-15,0 21 0,0-20 0,0-1 16,0 0-16,0 0 0,21 0 15,0-21-15,0 0 16,0 21-16,0-21 0,1 0 16,-1 0-16,0 0 0,0-21 15,0 21-15,22-21 0,-22 0 0,0 0 16,0 21-16,0-43 0,0 22 0,1 0 16,-1 0-16,0-21 0,0 20 15,-21 1-15,0 0 0,21 0 0,-21 0 16,0 42 15,0 0-15,-21 21-16,21-20 0,0-1 0,0 0 15,0 21-15,0-21 0,0 1 16,0 20-16,0-21 0,0 0 0,0 0 16,0 1-16,0-1 15,0 0-15,21-21 0,0 0 16,1 0-16,-1 0 0,0 0 15,0 0-15,21 0 0,-20 0 0,-1-21 16,0 21-16,0-21 0,0-1 16,22 1-16,-22-21 0,0 21 0,0-22 15,0 22-15,0-21 0,1 0 16,-1-22-16,-21 22 0,21-1 0,0 1 16,-21-21-16,0 20 0,0 1 15,21 0-15,-21-1 0,21 1 16,-21 21-16,0-22 0,0 22 0,0 0 15,0 0-15,0 0 0,0 42 47,-21 0-47,21 0 0,-21 22 0,21-22 16,-21 21-16,21-21 0,0 22 16,-21-1-16,21 0 0,-21 1 0,21-1 15,-22 0-15,22 1 0,0-22 16,0 21-16,0 0 0,0 1 0,0-22 15,0 21-15,0-21 0,0 1 16,0-1-16,22 0 0,-1 0 16,-21 0-16,21-21 0,0 21 0,0-21 15,0 0-15,1 0 16,-1 0-16,0 0 0,0 0 0,0 0 16,0-21-16,1 0 0,-1 21 0,0-21 15,0 0-15,0 0 0,0-1 16,1 1-16,-1 0 0,0 0 0,0 0 15,0 0-15,-21-1 16,21 1-16,-21 0 0</inkml:trace>
  <inkml:trace contextRef="#ctx0" brushRef="#br0" timeOffset="7211.66">10414 529 0,'21'0'15,"0"0"1,0 0-16,1-21 16,-1 21-16,0 0 0,21 0 15,-21-21-15,1 21 0,-1 0 0,21 0 16,-21-21-16,0 21 0,1 0 15,-1 0-15,0 0 0,-21-21 16,21 21-16,-21-22 16</inkml:trace>
  <inkml:trace contextRef="#ctx0" brushRef="#br0" timeOffset="7604.47">9948 275 0,'0'0'0,"-21"21"0,0-21 0,0 22 16,0-1-16,21 0 15,0 0-15,21-21 16,0 0-16,0 0 0,0 0 16,22 0-16,-22 0 0,0 0 0,0 0 15,0 0-15,0 0 16,1-21-16,-1 21 0,-21-21 0,0 0 16,0-1-16,0 1 15,-21 21 1,-1 0-16,1 0 0,0 0 15,0 0 1,0 0-16,0 21 16,-1-21-16,1 22 15,21-1-15</inkml:trace>
  <inkml:trace contextRef="#ctx0" brushRef="#br0" timeOffset="8568.43">2561 1376 0,'0'21'31,"21"-21"1,0 21-32,1-21 0,20 0 15,-21 0-15,21 0 0,1 0 16,-1 0-16,0 0 0,22 0 0,-22 0 15,22 0-15,-1 0 16,22 0-16,0 0 0,-1 0 0,1 21 16,21-21-16,-22 0 0,22 0 0,0 0 15,21 0-15,-21 0 0,21 0 16,21 0-16,-21 0 0,21-21 0,22 21 16,-22-21-16,0 21 0,21 0 15,-21 0-15,22-21 0,-22 21 0,21 0 16,-21 0-16,1 0 0,-1-21 15,0 21-15,-21 0 0,0 0 0,-21 0 16,0 0-16,-22 0 16,1 0-16,-22 0 0,-20 0 0,-1-21 0,0 21 15,-20 0-15,-1 0 0,-42 0 63,21-22-48,-22 22-15,22-21 16</inkml:trace>
  <inkml:trace contextRef="#ctx0" brushRef="#br0" timeOffset="9317.73">7768 1334 0,'-21'0'16,"0"0"-16,0 0 16,-1 21-1,44 0 16,-1-21-31,0 0 0,21 0 16,1 0-16,-1 0 0,0 0 0,22 0 16,-1 0-16,1 0 0,-1 0 0,22 0 15,0 0-15,-1 0 0,22 0 16,21 0-16,0 0 0,0 0 0,0 0 16,0 0-16,0 0 15,0 0-15,21 0 0,-21 0 0,-21 0 16,21 0-16,-21 0 0,21 0 0,-42 0 15,20 0-15,-20 21 0,0-21 16,-1 0-16,-20 0 0,21 0 0,-43 0 16,21 0-16,-20 21 0,-1-21 15,0 0-15,-20 0 0,-1 0 0,0 0 16,-21 21 0,-21-21 15,0 0-31,-1 0 15,1 0-15,0 0 16,0 0-16</inkml:trace>
  <inkml:trace contextRef="#ctx0" brushRef="#br0" timeOffset="10679.7">508 2392 0,'21'0'0,"0"0"31,0-21-15,1 21-16,-22-21 15,21 21-15,-21-22 0,21 22 0,0-21 16,0 0-16,-21 0 16,21 0-16,1 0 15,-22-1-15,21 1 0,-21 0 0,0 0 16,0 0-16,0 0 0,0-1 15,0 1-15,-21 21 0,-1-21 16,1 21-16,0 0 0,0 0 16,0 0-16,-22 0 0,22 0 15,-21 0-15,0 21 0,20 0 0,-20 1 16,0-1-16,21 0 0,-22 0 16,22 21-16,-21-20 0,21 20 15,-1 0-15,22-21 0,0 22 0,-21-22 16,21 21-16,0-21 0,0 22 15,0-22-15,21 0 0,1 0 0,-1 0 16,0 1-16,21-1 0,-21 0 16,22 0-16,-22 0 0,21 0 15,1 1-15,-22-1 0,0 0 0,21 0 16,-21 0-16,-21 0 16,0 1-16,22-1 0,-22 0 0,0 0 15,0 0-15,-22 0 0,1-21 16,0 22-16,0-1 0,-21-21 0,-1 21 15,1-21-15,0 0 0,-1 0 16,1 0-16,0 0 0,-1 0 16,1 0-16,21 0 0,-22 0 0,22-21 15,-21 0-15,42-1 16,0 1-16,0 0 0,0 0 0,0 0 16,0 0-16,0-1 15,0 1-15,0 0 16,0 0-16,21 0 15,21 21-15,-20-21 0</inkml:trace>
  <inkml:trace contextRef="#ctx0" brushRef="#br0" timeOffset="11386.15">762 2604 0,'0'21'15,"0"0"-15,0 0 16,-21 0 0,21 0-16,0 1 0,0-1 0,-21 0 15,21 0-15,0 0 0,0 0 16,0 1-16,0-1 16,0 0-16,0 0 15,21-21-15,0 0 16,0 0-16,0 0 0,0 0 0,22-21 15,-22 21-15,0-21 0,21 0 16,-20 21-16,-1-22 0,0 1 16,0 0-16,0 0 0,0-21 0,-21 20 15,0 1-15,0 0 16,0 0-16,0 0 0,0 0 0,22-1 16,-22 1-16,0 42 46,0 1-30,0-1-16,0 0 0,0 21 0,-22-21 16,22 22-16,0-22 0,-21 21 15,21 1-15,0-1 0,0 0 16,0 1-16,0-1 0,0 21 0,0 1 16,0-22-16,-21 22 0,21-1 15,0 1-15,0-1 0,0 1 16,0-1-16,-21 1 0,21-22 15,0 22-15,0-22 0,0 21 0,-21-20 16,21-1-16,-21-21 0,21 22 16,-22-22-16,1 21 0,0-21 0,0 0 15,0 1-15,0-22 0,-1 21 16,1-21-16,-21 0 0,0 0 0,-1 0 16,-20 0-16,-1 0 0,1-21 15,-1-1-15,1 1 0,20 0 0,-20 0 16,-1 0-16,22 0 0,0-1 15,-1-20-15,1 21 0,21 0 16,21-22-16,0 22 0,0 0 0,0 0 16,0-21-16,0 20 0,0 1 15,0-21-15,0 21 0,0-22 16,42 1-16,1 21 0,-1-21 0,0-22 16,1 22-16</inkml:trace>
  <inkml:trace contextRef="#ctx0" brushRef="#br0" timeOffset="12152.36">1693 2646 0,'0'-21'0,"0"0"0,0-1 31,0 1-31,0 0 0,0 42 31,0 0-15,0 1-16,0-1 0,0 21 0,0-21 15,0 22-15,0-22 16,-21 0-16,21 21 0,-21-21 0,21 1 16,-21-1-16,21 0 0,0 0 15,0 0-15,-21 0 0,-1 1 16,22-44 15,0 1-31,0 0 16,0 0-16,22-21 0,-1 20 15,-21 1-15,21-21 0,0 21 16,-21-22-16,21 1 0,0 0 16,1-1-16,20 22 0,-21-21 0,21 21 15,-20 0-15,20-1 16,-21 1-16,21 21 0,-20 0 0,-1 0 16,21 21-16,-21 1 0,0-1 15,-21 0-15,22 0 0,-22 0 0,0 22 16,0-22-16,0 21 0,0-21 15,0 22-15,0-22 0,0 0 0,-22 21 16,22-21-16,0 1 0,-21-1 16,21 0-16,-21-21 0,21 21 0,0 0 15,0-42 17,0 0-17,0 0-15,0 0 0</inkml:trace>
  <inkml:trace contextRef="#ctx0" brushRef="#br0" timeOffset="12472.33">2625 2011 0,'0'21'16,"0"0"-16,0 22 0,0-22 15,0 21-15,-22 0 0,1 1 16,0 20-16,0-20 0,-43 126 16,43-127-1,0 22-15,0-22 0,0 0 0,0 1 16,-1-1-16,22-21 0,0 22 16,-21-22-16,21 0 0,0 0 0,0 0 15,0 0-15,21-21 16,1 0-1,-1 0-15,-21-21 16,21 0-16,0 0 0,0 0 0,0 0 16,-21-1-16,0-20 0,22 21 15</inkml:trace>
  <inkml:trace contextRef="#ctx0" brushRef="#br0" timeOffset="12705.07">2307 2540 0,'0'0'0,"21"0"32,0 0-32,1 0 0,-1 0 15,21 0-15,0-21 0,-20 0 16,20 21-16,0-21 0,1 21 0,-22-22 16,21 22-16,-21 0 0,0 0 15,1-21-15,-1 21 0</inkml:trace>
  <inkml:trace contextRef="#ctx0" brushRef="#br0" timeOffset="13899.7">3281 2688 0,'0'0'0,"0"-21"16,0 0-16,0 0 0,0 0 16,0-1-16,0 1 15,0 0-15,0 0 0,0 0 16,0 0-16,0-1 0,-21 22 16,-1-21-16,1 21 15,0 0-15,0 0 0,0 0 16,0 0-16,-1 0 0,1 21 0,0 1 15,-21-1-15,21 0 0,21 21 16,-22-21-16,1 22 0,0-22 0,0 21 16,21 1-16,0-22 0,0 21 0,0-21 15,0 0-15,0 1 0,0-1 16,0 0-16,0 0 0,21 0 16,0-21-1,0 0-15,1 0 0,-1 0 16,0-21-16,0 0 0,0 21 15,0-21-15,1 0 0,-1-1 0,0 1 16,-21 0-16,21 0 0,0-21 16,0 20-16,-21 1 0,0 0 0,0-21 15,0 21-15,0-1 16,0 1-16,22 42 31,-22 1-31,0-1 0,0 0 16,0 0-16,0 0 0,21 0 0,-21 1 15,0 20-15,21-21 0,-21 0 16,21 0-16,-21 1 0,0-1 16,21 0-16,0-21 15,-21 21-15,22-21 16,-1 0 0,-21-21-1,21 0-15,-21 0 16,21-1-16,-21 1 0,0 0 15,21 0-15,0 0 0,1-22 0,-1 22 16,0 0-16,0 0 0,0 0 16,0 0-16,22-1 0,-22 1 0,0 21 15,0 0-15,22 0 0,-22 0 16,0 0-16,0 0 0,0 21 0,-21 1 16,0-1-16,21 0 0,-21 0 15,0 0-15,0 0 0,0 1 16,0 20-16,-21-21 0,0 0 0,21 0 15,-21 1-15,0-1 0,0 0 16,21 0-16,-22 0 0,1 0 0,0-21 16,21 22-16,0-44 47,0 1-47,21 21 15,-21-21-15,21 0 0,1 0 0,-22-22 16,21 22-16,0 0 0,0-21 15,0-1-15,0 22 0,1-21 16,-22 21-16,21 0 0,0-1 0,0 22 16,-21-21-16,21 0 15,-21 42 1,0 0-16,0 1 16,0-1-16,0 0 0,-21 21 15,21-21-15,-21 1 0,21 20 0,0-21 16,0 0-16,0 0 0,0 22 15,0-22-15,0 0 0,0 0 16,0 0-16,0 1 16,0-1-16,21-21 0,0 0 15,0 0-15,1 0 16,-1 0-16,0 0 16,0 0-16,0 0 0,0-21 0,-21-1 15,22 22-15,-1-21 0</inkml:trace>
  <inkml:trace contextRef="#ctx0" brushRef="#br0" timeOffset="14371.95">4762 2773 0,'0'0'0,"-21"0"0,0 0 16,0 0-16,0 0 0,0 0 15,-1 0-15,44 0 31,-1 0-15,0 0-16,0 0 0,21 0 16,1 0-16,-1 0 0,0 0 0,22 0 15,-1 0-15,-20 0 0,20 0 16,1 0-16,-22 0 0,22 0 0,-1 0 16,-21-21-16,22 21 0,-22 0 0,22 0 15,-22 0-15,0 0 0,-20 0 16,20-21-16,-21 21 0,0 0 0,-21-22 47,-21 22-32,0 0-15,0-21 16,0 21-16,-1 0 0</inkml:trace>
  <inkml:trace contextRef="#ctx0" brushRef="#br0" timeOffset="14775.71">5567 2498 0,'21'21'47,"0"-21"-31,0 0-16,0 0 0,1 0 0,-1 21 15,0-21-15,0 0 16,0 0-16,0 0 0,1 21 0,-1-21 16,-21 21-16,0 1 15,0-1-15,0 0 0,0 0 16,0 0-16,-21-21 0,-1 21 16,1 1-16,0-1 15,0 0-15,0-21 0,0 21 0,-22 0 16,22 0-16,-21 1 0,21-1 0,-1 0 15,-20 0-15,21 0 0,0 0 16,0 1-16,-1-1 0,1 0 0,0-21 16,21 21-16,-21-21 15,21-21 17,0 0-17,0 0-15</inkml:trace>
  <inkml:trace contextRef="#ctx0" brushRef="#br0" timeOffset="15699.83">7387 2731 0,'0'-22'47,"0"1"-32,0 0-15,21 0 0,-21 0 16,0 0-16,0-1 16,0 1-16,0 0 0,-21 0 15,0 0-15,0 0 16,0 21-16,-1 0 0,1 0 0,0 0 16,0 0-16,0 0 0,-22 0 0,22 21 15,0 0-15,-21 0 0,21 0 16,-22 0-16,22 22 0,0-22 0,0 21 15,0-21-15,-1 22 0,1-22 16,21 0-16,0 21 0,0-20 0,0-1 16,0 0-16,0 0 0,21 0 15,1-21-15,-22 21 0,21-21 16,0 22-16,0-22 0,0 0 0,0 0 16,1 0-16,-1 0 0,0 0 0,21-22 15,-21 1-15,1 21 0,-1-21 16,-21 0-16,21 0 0,0 0 0,0-1 15,0 1-15,1-21 0,-1 0 16,0 20-16,0-20 0,-21-21 0,21 20 16,0 1-16,1 0 0,-22-1 15,0-20-15,21 20 0,-21 1 0,21 0 16,-21-1-16,0 22 0,0-21 16,0 21-16,0-22 0,0 22 15,0 0-15,0 42 16,0 22-1,-21-22-15,21 0 0,0 21 16,0 1-16,0-1 0,0 0 0,0 1 16,-21-1-16,21 0 0,0 22 15,0-22-15,0 0 0,0-20 0,0 20 16,0 0-16,0-21 0,0 22 16,0-22-16,0 0 0,0 0 15,21 0-15,-21 1 0,21-1 0,0-21 16,0 21-16,0-21 15,1 0 1,-22-21-16,21 0 0</inkml:trace>
  <inkml:trace contextRef="#ctx0" brushRef="#br0" timeOffset="16175.41">7726 2455 0,'0'0'0,"21"-21"16,-21 0-16,21 0 15,0 21 1,0 0 0,1 0-16,-1 0 15,0 21-15,0 0 16,0 22-16,0-22 0,-21 0 15,22 0-15,-22 21 0,0-20 0,0-1 16,21 21-16,-21-21 16,0 0-16,0 1 0,0-1 0,0 0 0,0 0 15,-21 0-15,-1 0 16,1-21 0,21-21 15,0 0-31,0 0 0,0 0 15,0 0-15,0-1 0,0 1 0,21-21 16,-21 21-16,22 0 0,-1-22 16,0 22-16,-21-21 0,21 21 0,0-1 15,-21 1-15,21 0 0,1 21 0,-22-21 16,21 21 0,0 0 15,-21 21-16</inkml:trace>
  <inkml:trace contextRef="#ctx0" brushRef="#br0" timeOffset="16486.75">8403 2413 0,'0'-21'15,"0"42"17,0 0-17,0 0-15,0 1 0,0-1 16,0 0-16,0 21 0,0-21 0,0 1 16,0-1-16,0 0 0,0 0 15,0 0-15,0 0 0,0 1 0,0-1 16,0 0-1,0-42 17,0 0-17,0-1-15,0 1 16</inkml:trace>
  <inkml:trace contextRef="#ctx0" brushRef="#br0" timeOffset="16811.62">8403 2201 0,'0'22'16,"21"-22"-1,0 0 1,1 0-1,-22-22-15,21 22 0,-21-21 16,0 0 0,-21 21 15,-1 0-31,1 21 16,21 0-16,0 1 15,0-1-15,0 0 16,0 0-16</inkml:trace>
  <inkml:trace contextRef="#ctx0" brushRef="#br0" timeOffset="17151.45">8678 2350 0,'0'21'47,"21"0"-31,-21 0-16,22-21 0,-22 21 16,0 0-16,0 1 0,21-1 15,-21 0-15,0 0 0,21 0 0,-21 0 16,0 22-16,0-22 0,0 0 0,0 0 15,21-21-15,-21 21 0,0 1 16,0-1-16,0 0 0,0-42 47,0 0-31,0-1-16,0 1 15,0 0-15,0 0 0</inkml:trace>
  <inkml:trace contextRef="#ctx0" brushRef="#br0" timeOffset="17444.28">8975 2286 0,'0'-21'16,"0"42"15,0 0-31,0 0 0,0 1 15,-22-1-15,22 21 0,-21-21 16,21 0-16,0 22 0,-21-22 16,0 21-16,21-21 0,-21 22 0,21-22 15,0 0-15,0 0 0,-21 0 16,21 1-16,0-1 0,0 0 16,-22-21-16,44 0 31,-1-21-16,-21 0-15,21-1 16</inkml:trace>
  <inkml:trace contextRef="#ctx0" brushRef="#br0" timeOffset="17883.88">9207 2540 0,'0'21'0,"22"-21"31,-1 0-31,0-21 16,0 0-16,0 0 0,0 21 15,-21-21-15,22 21 0,-22-22 16,0 1-16,21 21 0,-21-21 15,21 0-15,-21 0 0,0 0 16,0-1 0,-21 22-16,0 0 0,-1 0 15,1 0-15,0 0 0,21 22 16,-21-1-16,0-21 0,0 21 0,-1 0 16,1 21-16,21-20 0,0-1 0,-21 0 15,21 21-15,0-21 0,-21 1 16,21-1-16,0 0 0,0 0 0,0 0 15,0 0-15,0 1 16,21-22-16,0 21 0,0-21 16,1 0-16,-1 0 15,0 0-15,0 0 16,0 0-16,0-21 0,1-1 0,-1 1 16,0 21-16</inkml:trace>
  <inkml:trace contextRef="#ctx0" brushRef="#br0" timeOffset="18333.06">9525 2371 0,'0'0'0,"0"-21"16,0-1-16,21 22 16,-21-21-16,21 21 15,0 0-15,1 0 0,-1 0 16,0 0-1,0 21-15,0 1 16,-21-1-16,21 0 0,-21 0 0,0 0 16,22 0-16,-22 1 0,21 20 15,-21-21-15,0 0 0,0 22 0,0-22 16,0 0-16,0 0 0,0 0 16,0 0-16,0 1 0,0-1 15,0 0-15,-21-21 47,21-21-47,0 0 16,0-1-16,0 1 15,0 0-15,0-21 0,0 21 0,0-1 16,0-20-16,21 21 0,0-21 0,-21 20 16,21 1-16,0 0 0,-21 0 15,21 0-15,1 0 0,-1 21 16,0-22-16,0 22 0,0 0 15,0 0-15,1 0 16,-1-21-16,0 21 16</inkml:trace>
  <inkml:trace contextRef="#ctx0" brushRef="#br0" timeOffset="18863.75">10287 2561 0,'0'0'0,"21"0"16,-21-21-16,0 42 47,-21-21-32,21 21-15,0 1 16,0-1-16,21-21 47,0 0-47,0 0 15,-21-21-15,0-1 16,0 1-16,0 0 16,0 0-1,-21 21 16,0 0-15,0 0-16,21 21 16,-21 0-1,0-21-15</inkml:trace>
  <inkml:trace contextRef="#ctx0" brushRef="#br0" timeOffset="20683.5">11112 2265 0,'0'0'0,"0"-21"16,0 0-16,0-1 16,0 44 30,0-1-30,0 0-16,0 0 0,0 0 0,0 0 16,0 22-16,0-22 0,0 21 15,0-21-15,0 1 0,0 20 0,0-21 16,0 0-16,0 0 0,0 1 16,0-1-16,0 0 0,0 0 15,-21-21-15,21 21 0,0 0 31,0-42-15,-21 0 0,21 0-16,0 0 15,0 0-15,0-1 0,0 1 0,0-21 16,0 21-16,21-22 0,-21 1 16,21 21-16,1-21 0,-1 20 0,0-20 15,0 21-15,21-21 0,-20 20 0,-1 1 16,21 21-16,-21-21 0,0 21 15,22 0-15,-22 0 0,0 0 16,0 21-16,0-21 0,1 21 16,-22 1-16,0 20 0,21-21 0,-21 0 15,0 22-15,0-22 0,0 21 0,0-21 16,0 0-16,0 22 0,0-22 16,-21 0-16,21 0 0,0 0 0,0 1 15,-22-22-15,22 21 0,-21-21 16,21-21 15,0-1-15,0 1-16,0 0 0,0-21 0,0 21 15,21-22-15,1 22 0,-22-21 16,21 21-16,0-22 0,0 1 16,0 21-16,22 0 0,-22-1 0,21 1 15,0 0-15,-20 21 0,20 0 16,0 0-16,-21 0 0,22 0 0,-22 21 15,0 0-15,0 1 0,0-1 0,-21 0 16,0 21-16,0-21 0,0 1 16,0 20-16,0-21 0,0 0 0,0 0 15,-21 22-15,0-22 0,21 0 16,-21 0-16,21 0 0,-21 1 16,0-1-16,21-42 46,21-1-46</inkml:trace>
  <inkml:trace contextRef="#ctx0" brushRef="#br0" timeOffset="21228.06">12679 2223 0,'0'0'0,"0"-22"0,0 1 0,-21 0 16,-1 21-16,1 0 15,0 0-15,0 0 16,0 0-16,0 0 0,-1 0 0,1 21 16,-21 0-16,21 1 0,0-1 15,-22 0-15,22 0 0,0 21 0,0-20 16,0 20-16,-1-21 0,1 21 0,21-20 15,0-1-15,0 0 0,0 0 16,0 0-16,0 0 0,0 1 16,21-22-16,1 0 0,-1 0 0,0 0 15,0 0-15,21 0 0,-20 0 0,-1 0 16,0 0-16,0-22 0,0 1 16,0 21-16,1-21 0,-1 0 15,0 0-15,-21-22 0,0 22 0,21 0 16,-21 0-16,21-21 0,-21 20 0,0 1 15,21 0-15,-21 0 0,0 0 16,0 0-16,0 42 31,0 0-31,0 0 0,0 0 16,0 0-16,0 22 0,0-22 0,0 0 16,0 21-16,0-20 0,0-1 15,0 0-15,0 0 0,0 0 0,0 0 16,0 1-1,22-1-15,-1-21 0,0 0 16,0 0-16,0 0 0,0 0 16,1-21-16,-1-1 0,0 1 15,0 21-15,0-21 0</inkml:trace>
  <inkml:trace contextRef="#ctx0" brushRef="#br0" timeOffset="21716.22">13017 2223 0,'0'21'16,"-21"-21"0,21 21-16,-21 0 15,21 0-15,0 0 0,-21 1 0,21 20 16,0-21-16,0 0 0,0 0 0,0 1 16,0-1-16,0 0 0,0 0 15,0 0-15,0 0 0,0 1 16,-21-22-16,21-22 47,-21 22-47,21-21 0,0 0 15,0 0-15,0 0 0,0-22 16,0 22-16,0 0 0,0-21 0,21 21 16,0-1-16,0-20 15,0 21-15,-21 0 0,21 0 0,1-1 16,-1 22-16,0-21 0,21 21 0,-21 0 15,1 0-15,-1 0 0,0 0 16,0 21-16,0 1 0,-21-1 0,21 0 16,1 0-16,-1 0 0,-21 0 15,0 1-15,0-1 0,21 21 0,-21-21 16,0 0-16,0 1 0,0-1 0,0 0 16,0 0-16,0 0 15,-21 0-15,21 1 0,0-1 16,0-42 15,0-1-15,21 1-16,0 0 0</inkml:trace>
  <inkml:trace contextRef="#ctx0" brushRef="#br0" timeOffset="22279.91">13928 2223 0,'0'0'0,"0"-22"0,0 1 15,0 0-15,-22 0 16,1 21-16,0 0 0,0 0 16,0 0-16,0 0 15,-1 0-15,1 0 0,0 0 0,0 0 16,0 21-16,0 0 0,-1 0 0,1 1 15,0-1-15,0 0 0,21 21 16,-21-21-16,21 22 0,0-22 0,0 21 16,0-21-16,0 1 0,0-1 15,0 0-15,0 0 0,0 0 0,21-21 16,0 21-16,0-21 0,0 0 16,1 0-16,-1 0 15,0 0-15,0 0 0,0-21 0,0 0 16,1 0-16,-1 21 0,-21-21 15,21 0-15,-21-1 0,21 1 16,-21-21-16,21 21 0,-21 0 0,0-1 16,0 1-16,0 0 0,0 0 0,0 0 15,0 42 17,0 0-32,0 0 15,0 0-15,-21 1 0,21-1 0,0 21 16,0-21-16,0 0 0,0 1 15,0-1-15,0 21 0,0-21 16,0 0-16,0 1 0,21-22 16,-21 21-16,21-21 0,1 0 0,-1 0 15,0 0-15,0 0 0,0 0 16,0 0-16,22 0 0,-22 0 0,21-21 16,-21-1-16,22 22 0,-22-21 0,21 0 15,1 0-15,-1 0 0</inkml:trace>
  <inkml:trace contextRef="#ctx0" brushRef="#br0" timeOffset="22900.6">14563 2223 0,'0'0'0,"0"-22"16,0-20-16,0 21 15,-22 21-15,1 0 16,0 0-16,0 0 0,-21 0 0,20 21 16,1 0-16,-21 0 0,21-21 0,-22 22 15,22-1-15,0 0 0,0 21 16,0-21-16,0 1 0,21-1 0,0 0 15,0 0-15,0 0 0,0 0 0,0 1 16,21-1-16,0-21 16,0 0-16,0 0 0,0 0 15,1 0-15,-1 0 0,0 0 0,0 0 16,0-21-16,0-1 0,1 22 16,-1-21-16,0 0 0,0 0 0,0 0 15,-21 0-15,21-1 16,-21 1-16,22 0 0,-22 0 15,0 42 17,0 0-17,0 0-15,-22 1 0,22-1 0,-21 0 16,21 21-16,0-21 0,0 22 16,-21-22-16,0 21 0,21 1 15,-21-1-15,21 0 0,0 1 0,-21-1 16,21 0-16,-22 1 0,1-1 15,21 0-15,0 1 0,0-1 0,-21 21 16,21-20-16,-21 20 0,21-20 0,-21-1 16,0 21-16,21-20 0,-22 20 15,1-20-15,0-1 0,-21 0 0,21 1 16,-1-1-16,-20-21 0,21 21 0,-21-20 16,20 20-16,-20-21 0,21 0 15,0-21-15,0 21 0,-1-21 0,1 0 16,0 0-16,0 0 0,0 0 0,0 0 15,-1 0-15,1-21 16,0 0-16,0 0 0,21 0 16,-21 0-16,21-22 0,-21 22 0,21 0 15,-22-21-15,22 20 0,0-20 0,0 0 16,0-1-16,0 1 0,0 0 16,0-1-16,0 1 0,22-21 0,-1 20 15,21-20-15,-21 20 0</inkml:trace>
  <inkml:trace contextRef="#ctx0" brushRef="#br0" timeOffset="23331.35">14668 2498 0,'22'-21'16,"-1"-1"-16,0 22 0,0-21 16,0 21-16,0-21 0,1 0 15,-1 0-15,0 0 0,0-1 0,0 1 16,0 0-16,1 21 0,-22-21 0,21 0 16,-21 0-16,0-1 15,-21 22 1,-1 0-16,1 0 0,0 0 0,0 0 15,0 0-15,0 22 0,-1-1 16,1 0-16,0 0 0,0 0 0,0 0 16,0 22-16,21-1 0,-22-21 15,22 22-15,0-22 0,0 21 0,0-21 16,0 0-16,0 1 0,0-1 0,0 0 16,22 0-16,-1-21 0,0 21 15,0-21-15,0 0 0,0 0 16,1 0-16,-1 0 0,0 0 0,0 0 15,0-21-15,0 0 0,1 21 16,20-21-16,-21 0 0,0-1 16,22 1-16</inkml:trace>
  <inkml:trace contextRef="#ctx0" brushRef="#br0" timeOffset="23671.67">15303 2392 0,'-21'21'0,"0"0"15,21 0-15,0 1 16,0-1 0,21-21-1,0 0 1,1 0-16,-22-21 16,0-1-1,0 1 1,0 0-16,-22 21 31,1 0-31,0 0 16,21 21-16,0 0 15,-21 1-15,21-1 16,-21-21-16,21 21 0,0-42 47</inkml:trace>
  <inkml:trace contextRef="#ctx0" brushRef="#br0" timeOffset="23999.49">15536 1969 0,'0'0'0,"-21"0"32,0 21-32,21 0 15,-21 0-15,0 0 0,-1 0 0,1 22 16,0-22-16,0 21 0,21-21 16,0 22-16,-21-22 0,21 21 0,-21-21 15,21 22-15,0-22 0,0 21 0,0-21 16,0 22-16,0-22 0,0 0 15,0 0-15,0 0 0,0 1 0,0-1 16,21-21-16,0 21 16,0-21-16,0 0 15,0 0-15,1 0 0,-1 0 16,0-21-16,0 21 0,0-21 0,0-1 16</inkml:trace>
  <inkml:trace contextRef="#ctx0" brushRef="#br0" timeOffset="24335.51">15790 2096 0,'0'0'0,"0"-22"15,0 1-15,21 21 32,1 0-17,-1 0-15,0 0 16,0 0-16,0 21 0,0 1 0,1-1 15,-22 0 1,21 0-16,-21 21 0,0-20 0,0-1 16,0 0-16,0 21 0,0-21 15,0 1-15,0 20 0,-21-21 0,-1 0 16,22 0-16,-21 1 0,0-1 0,0 0 16,0 0-16,21 0 0,-21 0 15,-1-21-15,1 22 0,0-1 16,21-42 15,21-1-15,-21 1-16,21 21 0</inkml:trace>
  <inkml:trace contextRef="#ctx0" brushRef="#br0" timeOffset="24595.9">16235 2371 0,'21'0'47,"-21"-21"-47,21 21 0,-21-22 16,21 22-16,-21-21 15,-21 21 32,0 21-47,0-21 16,21 22-1</inkml:trace>
  <inkml:trace contextRef="#ctx0" brushRef="#br0" timeOffset="25520.29">16806 1715 0,'0'0'0,"21"-22"0,1 1 16,-22 0-16,21-21 0,-21 21 0,21-1 16,-21 1-16,0 0 0,0 0 15,0 0-15,0 0 0,0-1 16,0 1-16,0 0 16,0 42 15,0 22-31,0-22 0,0 21 15,0 22-15,0-22 0,-21 21 0,21 1 16,0-1-16,-21 1 0,21-1 16,-22 1-16,22-22 0,0 22 0,0-1 15,-21-20-15,21 20 0,-21-21 16,21 1-16,0-1 0,0 0 0,0 1 16,0-22-16,0 21 0,0-21 0,0 1 15,0-1-15,21-21 0,0 21 16,1-21-16,-1 0 0,0 0 0,0 0 15,0 0-15,0-21 0,1 0 16,-1 21-16,0-22 0,0 1 16,0-21-16,0 21 0,1 0 0,-22-22 15,21 22-15,0-21 0,0 21 16,0-22-16,-21 22 0,0 0 0,21 0 16,-21 0-16,22 21 0,-22 21 31,0 0-31,0 0 0,0 0 0,0 0 15,0 1-15,0-1 0,0 0 16,0 0-16,0 0 0,0 0 16,0 1-16,21-22 31,-21-22-15,0 1-1</inkml:trace>
  <inkml:trace contextRef="#ctx0" brushRef="#br0" timeOffset="25712.18">17357 1969 0,'0'-22'16,"-22"22"62</inkml:trace>
  <inkml:trace contextRef="#ctx0" brushRef="#br0" timeOffset="25907.58">16827 2053 0,'0'0'0,"-21"0"16,21 21-16,0 1 16,21-22-1,1 0-15,-1 0 16,0 0-16,0 0 0,21 0 0,-20 0 16,20 0-16,0 0 0,1-22 15,-1 22-15,0 0 0,1 0 0,-1 0 16</inkml:trace>
  <inkml:trace contextRef="#ctx0" brushRef="#br0" timeOffset="26672.14">17695 2138 0,'0'21'15,"-21"-21"-15,21 21 0,0 0 16,0 1-16,0-1 16,0 0-16,0 0 0,0 0 15,-21 0-15,21 1 0,0-1 16,0 0-16,0 0 16,0 0-16,0-42 62,0 0-62,0 0 16,0 0-16,0-1 0,0 1 15,0 0-15,21-21 0,-21 21 16,0-1-16,21 1 0,0 0 0,1 0 16,-1 21-16,-21-21 0,21 21 0,0 0 15,0 0-15,0 0 0,1 0 16,-1 0-16,-21 21 0,21-21 15,-21 21-15,0 0 0,0 0 16,21 1-16,-21-1 0,0 0 16,0 21-16,0-21 0,0 1 0,0-1 15,0 0-15,0 0 0,0 0 16,0 0-16,0 1 0,-21-22 16,21 21-16,-21-21 15,21-21 16,0-1-31,0 1 16,0 0-16,0 0 0,0 0 0,21 0 16,0-1-16,-21-20 0,21 21 15,0 0-15,1 0 0,-1-22 16,21 22-16,-21 0 0,22 0 0,-22 21 16,21 0-16,-21 0 0,22 0 15,-22 0-15,21 0 0,-21 0 0,0 21 16,1 0-16,-1 0 0,-21 0 15,0 1-15,0-1 0,0 0 0,0 21 16,0-21-16,0 1 0,0-1 0,0 0 16,0 0-16,-21-21 0,-1 21 15,1 0-15,0 1 0,0-22 16,42-22 31,0 1-47,0 21 15</inkml:trace>
  <inkml:trace contextRef="#ctx0" brushRef="#br0" timeOffset="27051.93">18563 2286 0,'0'21'0,"21"-21"31,0 0-31,1 0 16,-1 0-16,0 0 0,0 0 0,0-21 16,0 21-16,1 0 15,-1-21-15,0 21 0,-21-21 16,21 0-16,-21-1 0,0 1 16,0 0-1,-21 21-15,0 0 0,0 0 16,-1 0-16,1 0 0,0 0 15,0 0-15,0 21 0,0 0 0,-1 1 16,1-1-16,0 0 0,21 0 0,-21 21 16,0-20-16,21-1 15,0 0-15,0 0 0,0 0 0,0 0 16,0 1-16,0-1 0,21 0 16,0-21-16,0 0 15,0 0-15,1 0 0,-1 0 0,-21-21 16,42 0-16,0-1 15,-20 1-15</inkml:trace>
  <inkml:trace contextRef="#ctx0" brushRef="#br0" timeOffset="27839.67">19346 1651 0,'0'0'0,"-21"0"16,21 21-1,-21 0-15,0 22 0,0-22 0,-1 21 0,1 1 16,0-1-16,0 21 16,0-20-16,0 20 0,-1-20 0,1-1 15,0 21-15,0-20 0,0 20 0,0 1 16,21-22-16,0 0 0,0 22 15,0-22-15,0 1 0,0-22 0,0 21 16,0-21-16,21 22 0,0-22 16,21 0-16,-21-21 0,22 0 15,-22 0-15,21 0 0,1 0 0,20-21 16,-21 0-16,1-1 0,20 1 16,-20 0-16,-1-21 0,0-1 15,1 1-15,-1 0 0,-21-1 16,21 1-16,-20-21 0,-22 20 0,0-20 15,0 20-15,0-20 0,0 21 0,0-22 16,0 22-16,-22-1 0,22-20 16,-42 21-16,21-1 0,0 1 0,0 21 15,-1 0-15,-20-1 0,21 1 16,0 21-16,0 0 0,-22 0 0,22 21 16,-21 1-16,21-1 0,-1 21 15,1 0-15,0 1 0,0-1 0,0 0 16,0 1-16,21-1 0,0-21 15,0 22-15,0-1 0,0-21 16,0 21-16,0-20 0,21-1 0,0 0 16,0 0-16,0-21 0</inkml:trace>
  <inkml:trace contextRef="#ctx0" brushRef="#br0" timeOffset="28260.43">20024 2223 0,'0'0'0,"0"-22"16,0 44 15,0-1-15,0 0-16,-22 0 0,22 0 0,-21 0 15,21 1-15,0-1 0,0 0 16,0 0-16,0 0 0,0 0 0,0 1 15,0-1-15,0 0 0,21 0 0,1-21 16,-1 21-16,0-21 16,0 0-16,0 0 0,0 0 0,22 0 15,-22 0-15,0-21 0,0 0 16,-21 0-16,21 0 0,1-1 0,-1 1 16,0-21-16,-21 21 0,0-22 0,21 22 15,-21-21-15,0 21 16,0 0-16,0-22 0,0 22 0,0 0 15,0 0-15,0 0 63,21-1-47</inkml:trace>
  <inkml:trace contextRef="#ctx0" brushRef="#br0" timeOffset="28581.76">20764 1503 0,'0'0'0,"0"-42"0,0-1 16,-21 64-1,0 1 1,21-1-16,-21 21 0,21-21 15,0 22-15,-21-1 0,21 0 0,-21 1 16,21-1-16,-22 21 0,22-20 0,0-1 16,-21 0-16,21 1 15,-21-1-15,21 0 0,-21 1 0,21-1 16,-21-21-16,21 22 0,0-22 16,0 0-16,0 0 0,0 21 0,-21-20 15,21-1-15,0 0 0,21-21 31,0-21-15,0 21-16,0-21 0,0-1 16</inkml:trace>
  <inkml:trace contextRef="#ctx0" brushRef="#br0" timeOffset="28987.65">21082 2053 0,'0'-21'0,"-21"21"31,0 0-31,-1 0 16,1 21-16,0-21 0,0 21 15,21 1-15,-21-1 16,21 0-16,0 0 0,0 0 16,0 0-16,0 1 15,21-22-15,0 21 16,0-21-16,0 0 0,1 0 15,-1 0-15,0 21 16,0-21-16,0 0 0,0 21 0,1-21 16,-22 21-16,21 0 0,-21 1 15,0-1-15,0 0 16,-21 0-16,-1-21 0,1 21 16,0-21-16,0 21 0,0-21 15,0 0-15,-1 0 0,1 22 0,0-22 16,0 0-16,0 0 0,0 0 15,-1 0-15,1 0 16,0 0-16,21-22 16,0 1-16,0 0 15,0 0-15,0 0 0,0 0 16,0-1-16</inkml:trace>
  <inkml:trace contextRef="#ctx0" brushRef="#br0" timeOffset="29281.49">20659 1842 0,'0'-22'16,"21"1"-16,0 21 16,0-21-16,21 21 0,-20-21 15,20 21-15,0-21 0,1 21 16,-22-21-16,21-1 0,0 22 15,1-21-15,-1 21 0,-21 0 0,22 0 16,-22 0-16,0-21 0,0 21 0,0 0 16,0 0-16,-21 21 31,0 0-15,22 1-1,-22-1-15</inkml:trace>
  <inkml:trace contextRef="#ctx0" brushRef="#br0" timeOffset="29795.76">21653 2265 0,'0'-21'32,"0"0"-17,0-1 16,0 44 1,-21-1-17,21 0-15,-21 0 16,42-21 15,0 0-15,1 0-16,-1 0 15,-21-21-15,0 0 16,0 0 0,0-1-16,0 1 15,0 42 32</inkml:trace>
  <inkml:trace contextRef="#ctx0" brushRef="#br0" timeOffset="30887.93">22098 2032 0,'0'-21'0,"0"0"16,0 0-1,0-1 1,-21 22 15,0 0-31,-1 22 0,22-1 16,-21 0-16,-21 0 0,21 0 16,0 22-16,-1-22 0,1 21 0,-21-21 15,21 22-15,0-1 0,-1 0 16,22 1-16,-21-1 0,21-21 15,-21 21-15,21 1 0,0-22 0,0 21 16,0-21-16,0 1 0,0-1 0,0 0 16,21-21-16,-21 21 0,21 0 15,1-21-15,20 0 0,-21 0 16,0 0-16,22 0 0,-22 0 0,21 0 16,-21-21-16,22 0 0</inkml:trace>
  <inkml:trace contextRef="#ctx0" brushRef="#br0" timeOffset="31239.73">22500 2011 0,'0'0'0,"0"-21"0,21 21 15,0 0 1,1 0-1,-1 21-15,0 0 0,0 0 16,0-21-16,0 21 0,1 1 0,-1 20 16,0-21-16,0 0 0,-21 0 15,21 22-15,-21-22 0,0 21 0,0 1 16,0-22-16,0 21 0,0 0 16,-21-20-16,0 20 0,0-21 15,-22 0-15,22 22 0,0-22 16,-21 0-16,21-21 0,-1 21 0,1 0 15,0-21-15,0 0 0,0 21 0,0-21 16,21-21 15,21 21-31,0-21 0,0 0 16,0 0-16</inkml:trace>
  <inkml:trace contextRef="#ctx0" brushRef="#br0" timeOffset="31627.62">23537 2328 0,'0'0'0,"0"22"16,-21-22-16,42 0 31,0 0-15,1 0-1,-22-22-15,21 22 16,-21-21-16,0 0 16,-21 21-1,-1 0-15,1 0 0,0 0 16,0 0-16,0 0 0,21 21 15,-21-21-15,21 21 0,-22-21 16,22 22-16,0-1 0,0 0 16,22-21-1,-1 0-15,0 0 16</inkml:trace>
  <inkml:trace contextRef="#ctx0" brushRef="#br0" timeOffset="32611.59">8128 3747 0,'0'0'0,"21"0"16,-21-22-16,0 1 16,0 42 15,0 1-15,0-1-16,0 0 0,0 0 0,0 0 15,0 22-15,0-22 0,0 0 16,0 0-16,0 21 0,0-20 0,0-1 15,0 0-15,0 0 0,0-42 47,0 0-47,0 0 16</inkml:trace>
  <inkml:trace contextRef="#ctx0" brushRef="#br0" timeOffset="32980.39">8191 3535 0,'0'0'15,"22"0"-15,-1 0 0,0 0 0,0 0 16,-21-21-16,21 21 16,0-21-16,-21-1 0,22 1 0,-22 0 15,0 0-15,0 0 16,0 0-16,-22-1 0,1 22 16,0 0-16,0 0 0,0 0 15,0 0-15,-1 0 0,1 0 16,21 22-16,0-1 0,0 0 15,0 0-15,0 0 0,0 0 0,0 1 16,0-1-16,0 0 0,0 0 0,21 0 16,-21 0-16,22-21 15,-1 22-15</inkml:trace>
  <inkml:trace contextRef="#ctx0" brushRef="#br0" timeOffset="33692.14">8424 3683 0,'0'21'0,"0"0"15,0 1-15,0-1 16,0 0-16,0 0 0,0 0 16,0 0-16,0 1 0,0-1 15,0 21-15,0-21 0,0 0 0,0 22 16,0-22-16,0 0 0,0 0 15,0 0-15,0 1 0,0-1 0,0 0 16,0 0 0,0-42-1,0 0-15,0 0 16,0-1-16,0 1 16,0-21-16,0 21 0,0 0 0,0-22 15,0 22-15,0-21 0,0 21 16,21-22-16,1 22 0,-22 0 0,21-21 15,0 20-15,0 22 16,21-21-16,-20 21 0,-1 0 0,0 0 16,0 0-16,0 0 0,0 21 0,1 1 15,-22-1-15,0 0 0,21 0 16,-21 0-16,0 0 0,0 1 0,0-1 16,0 0-16,0 0 0,0 0 15,0 0-15,0 1 0,-21-1 0,21 0 16,-22-21-16,22 21 0,-21-21 15,21-21 17,0 0-32,0 0 15,0-1-15,0-20 0,0 21 0,21 0 16,1 0-16,-1-1 0,0-20 16,0 21-16,0 0 0,0 0 15,22 21-15,-1-22 0,-21 22 0,22 0 16,-22 0-16,21 0 0,-21 22 15,0-1-15,1-21 0,-1 21 0,-21 0 16,0 0-16,21 0 0,-21 1 0,0 20 16,0-21-16,0 0 0,0 0 15,0 1-15,-21-1 0,21 0 0,-21 0 16,-1 0-16,22 0 0,0 1 16,-21-1-16,21 0 15,0-42 16,21 0-31,1-1 16,-1 22-16</inkml:trace>
  <inkml:trace contextRef="#ctx0" brushRef="#br0" timeOffset="34084.46">9483 3704 0,'0'0'0,"0"-21"16,0 42 15,0 0-15,0 1-16,0-1 0,-22 0 15,22 0-15,0 0 0,0 22 0,-21-22 16,21 21-16,-21 0 0,21 1 16,-21-1-16,21 0 0,0 22 0,0-22 15,0 22-15,0-22 0,-21 22 16,21-1-16,0 1 0,-21-1 0,21 1 15,0-1-15,0 1 0,-22 20 0,1-20 16,21-1-16,-21 1 0,0-22 16,21 22-16,-21-22 0,0 21 15,21-20-15,-22-1 0,1 0 0,0-20 16,21 20-16,-21-21 0,0 0 0,21 0 0,0 1 16,-21-1-16,-1-21 15,22-21 1,0-1-1,0 1-15,0 0 0,0-21 16,22 21-16,-1-22 0,-21 1 0,0-22 16,21 22-16</inkml:trace>
  <inkml:trace contextRef="#ctx0" brushRef="#br0" timeOffset="34412.26">9292 4128 0,'0'0'0,"0"-43"0,0 1 0,0 0 15,0-1-15,0 22 0,0 0 0,0-21 16,21 20-16,-21 1 0,21 0 16,-21 0-16,22 0 0,-1 0 0,0-1 15,0 1-15,21 0 0,-20 21 0,20-21 16,0 21-16,-21 0 0,22 0 16,-1 0-16,-21 0 0,0 21 0,1-21 15,-22 21-15,0 0 0,0 1 16,0-1-16,0 0 0,-22 21 0,1-21 15,0 1-15,0-1 0,0 0 0,0 21 16,-22-21-16,22 1 0,0-1 16,0 0-16,21 0 0,-21 0 15,-1-21-15,22 21 0,-21-21 16,21 22-16,0-44 31,0 1-15</inkml:trace>
  <inkml:trace contextRef="#ctx0" brushRef="#br0" timeOffset="35191.82">9991 4043 0,'0'0'15,"0"-21"32,0 0-31,0-1-16,21 1 15,0 0-15,0 0 16,0 0-16,-21 0 0,21-22 0,-21 22 16,22 0-16,-22-21 0,21 20 0,-21-20 15,0 0-15,0-1 0,0 1 16,0 0-16,0-1 0,0 1 0,0 0 15,0-1-15,0 1 0,0 21 16,0 0-16,0 0 0,0-1 0,0 44 31,-21-1-15,21 0-16,0 21 0,0 1 0,0-1 16,0 0-16,0 1 0,0-1 15,0 0-15,0 22 0,0-22 0,0 0 16,0 1-16,0-1 0,0 22 15,0-22-15,0 0 0,0-21 0,0 22 16,0-1-16,0-21 0,0 0 0,21 1 16,0-1-16,-21 0 15,21-21-15,0 0 0,0 0 0,1 0 16,-1 0-16,0 0 0,0-21 16,0 0-16,-21-1 0,21 1 0,1 0 15,-1 0-15,-21-21 0,0 20 0,21 1 16,-21-21-16,0 21 0,0 0 15,0-1-15,0 1 0,0 0 0,0 0 16,0 42 0,0 0-1,0 0-15,0 1 0,0-1 0,0 0 16,0 0-16,0 0 16,0 0-16,0 1 0,0-1 15,0 0-15,-21-21 31,21-21-15,0 0-16</inkml:trace>
  <inkml:trace contextRef="#ctx0" brushRef="#br0" timeOffset="35375.72">10456 3598 0,'0'22'78</inkml:trace>
  <inkml:trace contextRef="#ctx0" brushRef="#br0" timeOffset="36732.28">10816 3641 0,'0'0'0,"-21"0"31,0 0-31,0 0 0,-1 21 16,1-21-16,21 21 0,-21 0 15,21 0-15,0 22 0,0-22 0,0 0 16,-21 0-16,21 22 0,0-22 16,0 0-16,0 0 0,0 0 0,0 0 15,21 1-15,-21-1 0,21 0 16,0-21-16,1 0 0,-1 0 16,0 0-16,0 0 0,0 0 0,22 0 15,-22-21-15,0 21 16,0-21-16,0-1 0,0 1 0,1 0 15,-1 0-15,0 0 0,0 0 16,0-1-16,-21 1 0,0 0 0,21-21 16,-21 21-16,22-1 0,-22 1 0,21 0 15,-21 42 17,0 0-32,0 1 15,-21-1-15,21 0 0,-22 0 0,22 0 16,0 0-16,-21 22 0,21-22 0,0 0 15,0 0-15,0 0 0,0 1 16,21-1-16,1 0 16,-1-21-16,0 0 0,0 21 0,0-21 15,0 0-15,1 0 0,-1 0 16,21 0-16,-21-21 0,0 21 0,22-21 16,-22 0-16,0-1 0,0 1 15,0 0-15,1 0 0,-1 0 0,-21-22 16,21 22-16,0-21 0,-21 0 0,0-1 15,21 1-15,-21 0 0,21-1 16,-21-20-16,22 20 0,-22 1 0,0-21 16,0 20-16,21 1 0,-21 0 15,0-1-15,21 22 0,-21 0 0,0 0 16,0 0-16,0 42 31,-21 0-31,0 0 0,-1 0 0,22 22 16,0-1-16,-21 0 0,0 1 15,21-1-15,-21 0 0,21 1 0,0-1 16,-21 21-16,21-20 0,-21-1 0,21-21 16,-22 22-16,22-1 0,0 0 15,0 1-15,0-1 0,0-21 0,0 21 16,0-20-16,0-1 0,0 21 16,0-21-16,22 0 0,-1 1 15,0-22-15,0 0 16,0 0-16,0 0 0,1 0 15,-1 0-15,0-22 0,0 1 0,0 0 16,0 0-16,1 0 0,-1 0 0,0-1 16,0 1-16,0 0 0,-21 0 15,0 0-15,21 0 0,-21-1 16,22 22-16,-22-21 16,0 42-1,0 1 1,0-1-16,-22 0 15,22 0-15,0 0 0,0 0 16,0 1-16,0-1 16,0 0-16,0 0 15,22-21-15,-1 0 0,0 0 0,0 0 16,0 0-16,0 0 0,1 0 0,-1 0 16,0-21-16,0 0 0,0 21 15,0-21-15,1-1 0,-1 1 0,0 0 16,-21 0-16,21 0 15,-21 0-15,21-1 0,-21 1 32,0 42-1,-21 1-31,0-1 16,21 0-16,0 21 0,0-21 15,0 1-15,-21 20 0,21 0 0,-21-21 16,21 22-16,-22 20 0,22-20 0,0-1 15,-21 0-15,21 22 0,-21-22 16,21 0-16,0 22 0,-21-22 0,21 22 16,0-22-16,0 0 0,0 22 0,0-22 15,0 1-15,-21 20 0,21-21 16,-21-20-16,-1 20 0,22 0 0,-21-21 16,0 1-16,21-1 0,-21 0 0,0 0 15,0 0-15,-1-21 16,1 0-16,0 0 15,21-21 1,0 0-16,0 0 16,0 0-16,0-1 0,0 1 0,0 0 15,0-21-15,0 21 0,0-22 0</inkml:trace>
  <inkml:trace contextRef="#ctx0" brushRef="#br0" timeOffset="37036.1">11557 3514 0,'0'0'0,"21"0"0,21-21 15,-20 21-15,-1-22 16,0 22-16,21-21 0,-21 21 16,1 0-16,20-21 0,-21 0 0,0 21 15,22-21-15,-22 21 0,0 0 16,0 0-16,0-21 0,-42 21 47,0 0-47</inkml:trace>
  <inkml:trace contextRef="#ctx0" brushRef="#br0" timeOffset="37238.99">11176 3366 0,'0'0'0,"0"21"0,21-21 62,0 0-46</inkml:trace>
  <inkml:trace contextRef="#ctx0" brushRef="#br0" timeOffset="39308.23">12509 3471 0,'22'0'15,"-22"22"1,0-1-1,0 21-15,0-21 16,-22 0-16,22 22 0,-21-22 0,21 21 16,0 1-16,-21-1 0,21-21 0,-21 21 15,21-20-15,-21 20 0,21-21 16,0 21-16,0-20 0,0-1 0,0 0 16,21-42 15,0 21-16,0-21-15,-21-1 0,0 1 16,21 0-16,1 0 0,-22 0 0,0 0 16,21-1-16,-21-20 15,21 42-15,0-21 0,-21 0 0,21 21 16,0 0 0,1 21-1,-22 0-15,21 0 0,-21 0 0,21 1 16,-21-1-16,21 0 15,0 0-15,-21 0 0,21 0 0,1 1 16,-1-22-16,0 0 0,0 0 16,0 0-16,0 0 15,1 0-15,-1 0 0,0 0 0,21 0 0,-21-22 16,1 1-16,-1 21 16,21-21-16,-21 0 0,0 0 0,1 0 15,-1-22-15,0 22 0,-21-21 0,21 21 16,-21-22-16,21 22 0,-21-21 15,0-1-15,0 22 0,0-21 0,0 0 16,0 20-16,0 1 0,0 0 16,0 0-16,0 42 15,0 0 1,0 0-16,0 22 0,0-22 16,0 21-16,0 1 0,0-22 15,0 21-15,0 0 0,0 1 0,0-1 16,0-21-16,0 22 0,0-22 15,0 21-15,0-21 0,21 22 0,1-22 16,-1 0-16,0 0 0,0 0 16,0 0-16,22-21 0,-22 0 0,21 0 15,-21 0-15,22 0 0,-1 0 16,-21 0-16,21-21 0,1 21 0,-22-21 16,21 0-16,-21 0 0,22 0 0,-22-1 15,0 1-15,0 0 0,0 0 16,1-21-16,-22 20 0,0 1 0,0-21 15,0 21-15,0-22 0,0 22 16,0 0-16,0 0 0,0 0 0,0 0 16,-22 21-1,1 0-15,0 0 16,0 0-16,0 0 0,0 21 0,-1 0 16,1 0-16,0 21 0,0-20 0,21-1 15,-21 21-15,0-21 0,-1 0 16,22 22-16,0-22 0,0 21 0,0-21 15,0 1-15,0-1 0,0 0 16,0 0-16,0 0 0,22-21 16,-1 0-16,0 0 0,0 0 15,0 0-15,0 0 16,1-21-16,-1 0 0,0 21 0,0-21 16,0 0-16,0-1 0,-21-20 0,22 21 15,-22 0-15,21 0 0,-21-1 16,0 1-16,21 0 0,-21 0 0,21 0 15,-21 0 1,0 42 0,0 0-16,21-21 15,-21 21-15,0 0 0,21 0 16,-21 1-16,0-1 0,0 0 0,22 0 16,-1 0-16,-21 0 15,21 1-15,0-1 0,0-21 0,0 21 16,1-21-16,-1 0 0,0 0 15,0 0-15,0 0 0,0 0 16,1 0-16,20 0 0,-21 0 0,0-21 16,0 0-16,1-1 0,-1 22 0,0-21 15,-21 0-15,21 0 0,0 0 16,-21 0-16,21-1 0,-21 1 0,0-21 16,0 21-16,0 0 0,22-1 15,-22 1-15,0 42 47,0 1-47,0-1 0,0 0 0,0 0 16,0 0-16,0 0 0,0 1 15,0-1-15,0 0 16,0 0-16,0 0 0,21-21 0,0 21 16,0-21-16,0 0 15,0 0-15,1 0 0,-1 0 0,0 0 16,0 0-16,0-21 0,0 0 15,1 21-15,-1-21 0,0 0 16,0 0-16,-21-1 0,21-20 0,0 21 16,1-21-16,-1-1 0,0 22 0,0-42 15,0 20-15,0 1 16,-21 0-16,22-22 0,-1 22 0,-21-1 16,0-20-16,21 21 0,-21 20 15,21-20-15,-21 21 0,0 0 0,0 0 16,0-1-16,0 1 0,0 42 31,0 1-31,0-1 0,-21 0 16,21 21-16,-21 1 0,21-1 15,0 0-15,0 1 0,-21-1 0,21 21 16,-22-20-16,22-1 0,0 0 0,0 1 16,-21-1-16,21-21 0,0 22 15,-21-1-15,21-21 0,0 21 16,0-20-16,0-1 0,0 0 15,0 0-15,0 0 0,21 0 0,0 1 16,1-22-16,-1 0 0,0 0 16,0 0-16,0 0 15,0 0-15,1 0 0,-1-22 0,0 1 16,0 0-16,0 21 0,0-21 0,1 0 16,-1 0-16,0-1 0,0 1 15,-21 0-15,21-21 0,0 42 0,-21-21 16,0-1-16,0 1 0,0 0 15,0 0-15,0 0 0</inkml:trace>
  <inkml:trace contextRef="#ctx0" brushRef="#br0" timeOffset="39580.07">14901 3493 0,'0'0'0,"-21"0"16,0 0-16,21-22 31,21 22-31,0 0 0,0-21 16,1 21-16,-1-21 0,21 21 16,-21 0-16,0-21 0,22 21 15,-22 0-15,0-21 0,21 21 0,-20 0 16,-1 0-16,-21-21 0,21-1 15,-21 1 1,0 0 0</inkml:trace>
  <inkml:trace contextRef="#ctx0" brushRef="#br0" timeOffset="39948.57">14668 3366 0,'22'-22'31,"-22"1"-15,21 21-16,-21-21 0,0 0 16,0 0-1,-21 0 1,-1 21-16,1 0 16,0 21-16,21 0 15,-21-21-15,21 21 0,0 0 16,0 0-16,0 1 15,21-22 1,0 0-16</inkml:trace>
  <inkml:trace contextRef="#ctx0" brushRef="#br0" timeOffset="41107.69">16785 3048 0,'21'-21'15,"0"21"-15,-21-21 16,0 0 15,0-1-31,-21 22 47,0 22-47,0-1 16,0 0-16,0 0 0,-1 0 15,1 22-15,-21-22 0,21 21 0,-22 0 16,1 1-16,21-1 16,-21 0-16,-1 1 0,22 20 0,-21-20 15,-1 20-15,22-21 0,-21 1 16,21 20-16,0-20 0,-1 20 0,22-21 15,0 22-15,0-22 0,0 22 0,0-22 16,0 0-16,0 1 0,22-1 16,-1 0-16,0-20 0,21-1 0,-21 21 15,1-21-15,20 0 0,0-21 0,-21 22 16,1-1-16,20-21 0,-21 0 16,0 0-16,0 0 0,1 0 0,-1 0 15,0 0 1,0 0-1,-21 21 329,-21-21-344,0 0 47,21-21-16</inkml:trace>
  <inkml:trace contextRef="#ctx0" brushRef="#br0" timeOffset="44929.19">17145 3450 0,'-21'0'15,"42"0"32,0 0-31,0 0-16,0 0 0,1 0 15,-1 0-15,0 0 0,0 0 0,21 0 16,-20 0-16,-1 0 0,0 0 16,0 0-16,0 0 15,-42 0 17,0 0-32,0 0 0,0 0 15,-1 0 1,1 0-16,0 0 0,0 0 15,0 0-15,0 0 16,-1 0-16,1 0 16,0 0-1,0 0-15,0 0 16,0 0-16,21 21 16,-22-21-16,1 22 15,0-22-15,21 21 0,-21 0 16,0 0-1,0 0-15,21 0 0,-22 1 16,22-1-16,-21-21 0,21 21 16,0 0-16,0 0 0,0 0 15,-21-21-15,21 22 16,0-1 0,21-21 46,0 0-62,1-21 16,-1 21-1,0 0-15,0 0 0,0 0 0,0 0 16,1 0-16,-1 0 0,0 0 16,0 0-16,0 0 0,0 0 15,1 21-15,-1-21 16,0 21-16,0 0 15,0-21-15,-21 21 0,21 0 16,-21 1-16,0-1 0,0 0 16,-21-21-1,0 21-15,0-21 0,0 21 0,0-21 16,-1 21-16,1-21 0,-21 0 16,21 22-16,0-22 0,-1 0 0,1 21 15,0-21-15,0 0 0,0 0 0,0 0 16,-1 21-16,1-21 15,0 0 64,21-21-48</inkml:trace>
  <inkml:trace contextRef="#ctx0" brushRef="#br0" timeOffset="45775.22">17738 3979 0,'-22'0'47,"22"22"-31,0-44 46,0 1-46,0 0-16,0 0 15,22 21-15,-1 0 16,0 0-16,-21 21 47,0 0-47,0 0 0,0 1 15,-21-1 1,0-21 0,21 21-16,-22-21 0,1 0 15,0 0 1,21-21 15,0 0-15,0-1-16,0 1 15,0 0-15,0 0 16,21 21 0,0 0-1,-21 21 1,0 0 0,0 0-16,0 1 15,0-1-15,0 0 16,-21-21-16,21 21 15,-21-21-15,0 0 0,0 0 32,21-21-1,0 0-31,0 0 16,0-1-16,0 1 15,21 21 1,0 0-1,0 0-15,-21 21 16,0 1-16,0-1 0,0 0 16,0 0-16,0 0 0,0 0 0,0 1 15,0-1-15,-21 0 0,21 0 16,-42 0-16,21 0 0,-1 1 0,-20-1 16,0 0-16,21 0 0,-22 0 15,22-21-15,0 21 0</inkml:trace>
  <inkml:trace contextRef="#ctx0" brushRef="#br0" timeOffset="46507.74">18478 3175 0,'0'21'15,"22"-21"1,-1 0-16,0 0 0,0 0 16,0 0-16,22 0 0,-22 0 15,21 0-15,0 0 0,1 0 0,-22 0 16,21 0-16,1 0 0,-22 0 15,0-21-15,0 21 0,0 0 0,0-21 16,-42 21 15,0 0-31,0 0 16,0 0-16,0 0 16,-1 0-16,1 0 0</inkml:trace>
  <inkml:trace contextRef="#ctx0" brushRef="#br0" timeOffset="46784.58">18796 3196 0,'0'0'0,"0"21"15,0 1-15,0-1 0,0 0 16,0 0-16,0 0 0,-21 0 16,0 22-16,21-22 0,-22 21 15,1 1-15,21-1 0,-21-21 16,21 21-16,-21 1 0,0-22 0,21 21 15,0-21-15,-21 22 0,21-22 16,0 0-16,0 0 0,0 0 0,0 1 16,0-1-16,0 0 0,0 0 15,0-42 32,0 0-47,0 0 0,21-1 16</inkml:trace>
  <inkml:trace contextRef="#ctx0" brushRef="#br0" timeOffset="47055.72">19008 3598 0,'21'0'15,"-21"22"1,0-1-1,0 0-15,0 0 16,0 0-16,0 0 0,0 1 16,-21-1-16,21 0 15,0 0-15,0 0 16,0 0 0,-22-21-16,22-21 46,0 0-46</inkml:trace>
  <inkml:trace contextRef="#ctx0" brushRef="#br0" timeOffset="47259.6">19092 3493 0,'0'-22'15</inkml:trace>
  <inkml:trace contextRef="#ctx0" brushRef="#br0" timeOffset="48012.33">19304 3535 0,'0'21'16,"0"0"-1,0 0 1,0 1-16,0-1 0,0 0 15,0 0-15,-21-21 0,21 21 16,0 0-16,0 1 0,-21-1 0,21 0 16,0 0-16,0 0 15,0 0 1,0 1 0,0-44 15,0 1-16,0 0-15,0 0 0,0 0 16,0 0-16,0-1 16,0 1-16,0 0 0,21 0 0,0 0 15,-21 0-15,21-1 0,0 22 0,0-21 16,1 21-16,-1 0 0,0 0 16,0 0-16,0 0 0,0 0 15,-21 21 1,22 1-16,-22-1 0,0 0 0,21 0 15,-21 0-15,0 0 16,0 1-16,0-1 0,0 0 0,0 0 16,-21 0-16,-1 0 15,1-21 32,21-21-31,0 0-16,0 0 15,21 0-15,1 0 0,-22-1 0,21 1 16,0 0-16,0 0 0,0 0 16,22 0-16,-22-22 0,0 43 15,0-21-15,0 0 0,0 21 0,22 0 16,-22 0-16,0 0 0,0 21 16,0-21-16,-21 21 0,0 0 15,0 1-15,0-1 0,0 21 16,0-21-16,0 0 0,0 1 0,0-1 15,0 0-15,0 0 0,0 0 0,0 0 16,0 1-16,-21-22 0,21 21 16,-21-21-16,0 21 0,21-42 47</inkml:trace>
  <inkml:trace contextRef="#ctx0" brushRef="#br0" timeOffset="48429.61">20045 3747 0,'0'21'16,"21"-21"15,0 0-31,0 0 0,0 0 15,1 0-15,-1 0 0,0 0 16,0-21-16,0 21 0,0-22 0,22 22 16,-22-21-16,0 21 0,-21-21 15,21 0-15,-21 0 0,0 0 16,0-1-16,0 1 16,-21 21-16,21-21 0,-21 21 15,0 0-15,0 0 0,-1 0 16,22 21-16,-21 0 0,0 1 0,0-1 15,0 0-15,0 0 0,21 0 16,0 0-16,-22 22 0,22-22 16,0 0-16,0 0 0,0 0 0,0 1 15,0-1-15,0 0 16,0 0-16,0 0 0,22-21 0,-1 21 16,0-21-16,0 0 0,0 0 15,22 0-15,-22 0 0,0 0 16,0 0-16,0-21 0,22 0 0,-22 0 15,0 21-15</inkml:trace>
  <inkml:trace contextRef="#ctx0" brushRef="#br0" timeOffset="48899.92">20764 3239 0,'0'0'0,"0"-43"16,0 22-16,0 42 31,0 0-31,0 1 16,-21 20-16,21-21 0,-21 21 15,21 1-15,0-1 0,-21 0 0,21 1 16,0-1-16,0 0 0,0-20 16,0 20-16,0 0 0,0-21 0,0 1 15,0 20-15,0-21 0,0 0 16,0 0-16,0 1 15,21-22-15,0 21 0,0-21 16,1 0-16,-1 0 16,0 0-16,0 0 0,0-21 0,0-1 15,1 22-15,-1-21 0,0 0 16,0 0-16,-21 0 0,21-22 0,0 22 16,1-21-16,-1 0 0,-21-1 0,21 1 15,-21 0-15,21-22 0,-21 22 16,0-1-16,21 1 0,-21 0 0,0-1 15,21 22-15,-21 0 0,0 0 16,0 0-16,0 0 0,-21 21 47,21 21-47,-21 0 0,21 0 16,0 0-16,0 0 0,0 1 0,0-1 15,0 0-15,0 0 0</inkml:trace>
  <inkml:trace contextRef="#ctx0" brushRef="#br0" timeOffset="49435.61">21251 3493 0,'0'21'31,"0"0"-31,-21-21 0,21 21 15,0 0-15,0 0 0,0 1 16,0-1-16,-21 0 0,21 0 0,0 0 16,0 0-16,0 1 0,0-1 0,0 0 15,-21 0-15,21 0 16,-21-21-16,21 21 16,0-42 30,0 0-46,0 0 0,0 0 16,0-22-16,0 22 0,0 0 16,21 0-16,0-21 0,-21 20 15,21-20-15,0 21 0,0 0 0,1-22 16,-1 22-16,0 0 0,0 21 16,0-21-16,0 21 0,1 0 0,-1 0 15,0 0-15,0 21 0,0-21 16,-21 21-16,0 0 0,21 1 0,-21 20 15,22-21-15,-22 0 0,0 0 16,0 22-16,0-22 0,0 0 16,0 0-16,0 0 0,0 1 0,-22-1 15,22 0-15,-21-21 16,21 21-16,0 0 16,-21-21-1,21-21 16,21 21-31</inkml:trace>
  <inkml:trace contextRef="#ctx0" brushRef="#br0" timeOffset="49687.26">21929 3514 0,'0'21'15,"0"0"-15,0 0 16,0 0-16,0 1 0,0-1 0,0 0 16,-22 0-16,22 0 0,-21 0 15,21 1-15,0-1 0,0 0 16,0 0-16,0 0 16,-21-21-16,21 21 0,0-42 46,0 0-30</inkml:trace>
  <inkml:trace contextRef="#ctx0" brushRef="#br0" timeOffset="50023.34">21971 3366 0,'0'0'15,"-21"0"-15,0 0 0,21 21 16,-22-21-16,22 21 16,22-21 15,-1 0-31,0 0 16,0 0-16,0 0 15,0-21 1,-21 0-16,0-1 0,0 1 15,0 0-15,0 0 16,0 0 0,-21 21-1,0 21-15,21 0 16,-21-21-16,21 21 16,0 0-16,0 1 0,0-1 15</inkml:trace>
  <inkml:trace contextRef="#ctx0" brushRef="#br0" timeOffset="50352.15">22352 3196 0,'0'0'0,"0"-21"0,21-21 15,-21 63 16,0 21-15,-21-21-16,0 1 0,0 20 16,21 0-16,-22 1 0,1-22 0,21 21 15,-21 0-15,0 1 0,0-22 16,21 21-16,-21-21 0,-1 22 0,22-22 16,0 0-16,0 21 0,-21-20 15,21-1-15,-21-21 0,21 21 0,0 0 16,0 0-16,-21-21 0,21 21 15,21-21 17,0-21-32,-21 0 15,21 21-15,1-21 0</inkml:trace>
  <inkml:trace contextRef="#ctx0" brushRef="#br0" timeOffset="50767.47">22712 3535 0,'0'-21'16,"-21"21"0,-1 0-1,1 0-15,0 0 0,0 0 0,21 21 16,-21-21-16,0 0 16,-1 21-16,22 0 0,-21-21 15,21 21 1,0 1-16,21-22 15,1 0-15,-1 21 16,0-21-16,0 21 0,0-21 16,0 21-16,1 0 0,-1-21 15,-21 21-15,0 1 16,0-1-16,0 0 16,0 0-1,-21-21-15,-1 0 0,1 0 16,0 21-16,0-21 0,0 0 0,0 0 15,-1 0-15,1 0 0,0 0 16,0 0-16,0 0 0,0 0 0,-1 0 16,1 0-1,21-21 17,0 0-32,21 0 0,-21 0 15</inkml:trace>
  <inkml:trace contextRef="#ctx0" brushRef="#br0" timeOffset="51052.35">22310 3302 0,'0'0'0,"0"-21"15,21 0-15,0 21 16,0 0-16,0-21 0,22 21 15,-22-22-15,21 22 0,0-21 0,1 21 16,-1 0-16,0-21 0,1 21 16,-1 0-16,0 0 0,-20 0 0,-1 0 15,0 0-15,0 0 0,0 0 0,0 0 16,-42 0 46</inkml:trace>
  <inkml:trace contextRef="#ctx0" brushRef="#br0" timeOffset="51783.81">23199 3768 0,'0'0'0,"21"0"0,0 0 15,0 0-15,0 0 16,0 0-16,1-21 16,-22-1-1,0 1 1,-22 21-1,1 0-15,0 0 16,0 0-16,0 21 16,21 1-16,0-1 15,21-21 17,0 0-17,0 0 1,-21-21-1,0-1 1,0 1 0</inkml:trace>
  <inkml:trace contextRef="#ctx0" brushRef="#br0" timeOffset="52264.36">24024 3302 0,'0'0'15,"0"-42"-15,-21 42 16,0 0-16,0 0 16,-1 0-16,1 0 0,-21 0 15,21 21-15,-22 0 0,22-21 0,0 21 16,-21 0-16,21 1 16,-1-22-16,1 21 0,21 0 0,0 0 15,0 0-15,0 0 16,0 1-16,0-1 0,21-21 15,1 21-15,-1-21 0,0 21 0,21 0 16,-21-21-16,1 21 0,-1 1 16,0-1-16,0 0 0,0-21 0,0 21 15,1 0-15,-1 0 0,-21 1 16,0-1-16,0 0 16,-21 0-1,-1-21 1,1 0-16,0 0 0,0 0 0,-21 0 15,20 0-15,1 0 0,0 0 16,0 0-16,0 0 0,0 0 0,-1 0 16,1 0-1,21-21 1,0 0 0,21 21-16</inkml:trace>
  <inkml:trace contextRef="#ctx0" brushRef="#br0" timeOffset="52603.82">24363 3302 0,'21'0'16,"-21"21"-1,0 0-15,0 1 0,-21-1 0,0 21 16,21-21-16,-22 22 0,22-22 0,0 21 16,-21-21-16,21 22 0,-21-22 15,21 0-15,0 21 0,0-21 16,0 1-16,0-1 0,0 0 0,0 0 16,0 0-16,0 0 15,21-21 1,0 0-16,1 0 0,-1 0 15,0 0-15,0 0 0,0 0 0,0 0 16,1 0-16,-1-21 0,0 0 16,0 0-16,0 0 15,-21 0-15</inkml:trace>
  <inkml:trace contextRef="#ctx0" brushRef="#br0" timeOffset="52834.15">24384 3598 0,'0'-21'32,"21"21"-32,0 0 0,0-21 15,1 21-15,-1 0 16,0-21-16,0 21 0,0 0 0,0-21 15,1 0-15,-1-1 16,0 22-16,-21-21 0,0 0 16</inkml:trace>
  <inkml:trace contextRef="#ctx0" brushRef="#br0" timeOffset="53024.04">24490 3323 0,'0'0'0,"21"-21"32,0 21-17,0 0-15,0 0 0,1 0 16,-22-21 0,21 21-16,0 0 0,0 0 15,0 0-15</inkml:trace>
  <inkml:trace contextRef="#ctx0" brushRef="#br0" timeOffset="53367.74">25104 3344 0,'-22'0'16,"1"0"-16,0 0 16,0 0-16,0 0 0,0 22 0,-1-1 15,1 0-15,0 0 0,0 21 16,0-20-16,-22 20 0,22-21 0,21 21 16,-21-20-16,21-1 0,-21 21 15,21-21-15,0 0 0,0 1 0,0-1 16,0 0-16,0 0 0,0 0 15,21-21 1,0 21-16,0-21 0,1 0 0,-1 0 0,0 0 16,0 0-16,0 0 0,0 0 15,1 0-15,-1 0 0,0-21 16,0 0-16,21 21 0</inkml:trace>
  <inkml:trace contextRef="#ctx0" brushRef="#br0" timeOffset="53771.51">25379 3514 0,'0'0'0,"0"-21"0,0-22 16,0 22 0,-21 21-1,21 21 1,-22 0-16,1 1 0,0-1 16,0 0-16,21 0 0,-21 0 0,0 0 15,21 22-15,-22-22 0,22 0 16,0 0-16,0 0 0,0 1 0,0-1 15,0 0-15,0 0 16,22-21 0,-1 0-16,0 0 15,0 0-15,0 0 16,0 0-16,1-21 0,-1 21 0,0-21 16,0 0-16,0-1 0,0-20 15,-21 21-15,22 0 16,-22 0-16,0-22 0,0 22 0,0 0 15,0 0-15,0 0 0,0-1 16,-22 22-16,1 0 16,0 0-16,0 22 15,0-22-15,21 21 0,-21 0 16,21 0-16,0 0 16,0 0-16,0 1 15</inkml:trace>
  <inkml:trace contextRef="#ctx0" brushRef="#br0" timeOffset="54036.39">25654 3493 0,'0'0'0,"0"21"47,0 0-47,-21 0 0,21 0 15,0 0-15,-21 1 0,21-1 16,-22 0-16,22 0 0,0 0 0,0 0 16,0 1-16,0-1 0,0 0 15,0 0-15,0 0 16,0 0 0</inkml:trace>
  <inkml:trace contextRef="#ctx0" brushRef="#br0" timeOffset="54291.24">25633 3471 0,'0'0'0,"0"-21"0,0 0 16,21 21-1,-21 21 1,21 0-1,-21 1-15,21-1 0,-21 0 0,0 0 16,21 21-16,-21-20 0,22-1 0,-22 0 16,21 0-16,0 0 15,-21 0-15,21 1 0,0-22 16,0 0 15,1 0-31,-22-22 16</inkml:trace>
  <inkml:trace contextRef="#ctx0" brushRef="#br0" timeOffset="54551.16">25950 3302 0,'0'0'0,"0"21"15,0 0 1,0 1-16,0-1 0,-21 0 15,21 0-15,0 21 0,0-20 16,0-1-16,0 0 0,-21 21 0,21-21 16,-21 1-16,21-1 0,-21 0 15,21 0-15,0 0 0,0 0 0,-22 1 16,22-1-16,-21-21 16,21 21-16,0 0 15</inkml:trace>
  <inkml:trace contextRef="#ctx0" brushRef="#br0" timeOffset="54823.18">26141 3366 0,'0'0'0,"0"21"47,0 0-31,0 0-16,0 21 0,0-20 0,0-1 15,0 0-15,0 0 0,0 0 16,0 22-16,0-22 0,-21 0 16,21 0-16,0 0 0,0 0 15,0 1 1</inkml:trace>
  <inkml:trace contextRef="#ctx0" brushRef="#br0" timeOffset="55163.49">26162 3323 0,'0'0'15,"0"-21"-15,0 0 16,21 21 0,0 0-16,0 0 15,1 0-15,-1 0 16,0 21-16,0-21 16,-21 21-16,0 0 0,21 1 0,0-1 15,-21 0-15,0 0 0,0 21 16,0-20-16,0-1 0,0 21 0,0-21 15,0 0-15,-21 1 0,0-1 16,0 0-16,0 0 0,0 0 16,-1-21-16,1 21 0,0-21 15,0 22-15,0-22 16,0 0 0</inkml:trace>
  <inkml:trace contextRef="#ctx0" brushRef="#br0" timeOffset="55607.23">26628 3387 0,'0'-21'15,"0"-1"-15,-22 22 16,22-21 0,-21 21-16,0 0 15,0 0-15,0 21 0,0 1 16,21-1-16,0 0 0,-22 0 16,22 0-16,-21-21 0,21 21 15,0 1-15,0-1 0,0 0 16,0 0-1,0 0-15,21-21 0,1 0 16,-1 0-16,0 0 16,0 21-16,-21 1 15,0-1 1,0 0 0,-21 0-16,0-21 15,21 21-15,-21-21 0,-1 21 16,1-21-16,21 22 0,-21-22 15,0 0-15,21 21 16,-21-21-16,0 0 16,21-21-1</inkml:trace>
  <inkml:trace contextRef="#ctx0" brushRef="#br0" timeOffset="56055.43">26374 2900 0,'0'0'0,"21"0"15,0 0 1,0 0-16,0 0 0,0 0 15,1 0-15,-1 21 0,-21 0 16,21 0-16,0 1 0,0-1 0,0 21 16,-21-21-16,22 22 15,-22-1-15,21 0 0,-21 22 0,21-22 16,-21 0-16,0 22 0,0-22 16,0 1-16,0-1 0,0 0 0,-21 1 15,0-1-15,-1-21 0,1 21 0,0-20 16,21 20-16,-21-21 0,0 0 15,0 0-15,-1 1 0,1-1 0,0 0 16,0-21-16,0 21 0,0 0 16,-1-21-16,1 21 0,0-21 0,21 22 15,-21-22 1,21-22 15,0 1-15,0 0-16,21 21 15,0-21-15</inkml:trace>
  <inkml:trace contextRef="#ctx0" brushRef="#br0" timeOffset="56320.28">26733 3852 0,'0'0'0,"0"-21"15,0 42 63,0 1-62</inkml:trace>
  <inkml:trace contextRef="#ctx0" brushRef="#br0" timeOffset="56579.85">26670 4212 0,'0'21'16,"0"1"-1,0-1 1,-21-21-16,21 21 16,-21-21-16,-1 21 0,1 0 15,0-21-15,0 21 16,0-21-16,21 22 0,-21-22 0,-1 0 15,1 21-15,0-21 16,0 0-16,0 0 0,0 0 16</inkml:trace>
  <inkml:trace contextRef="#ctx0" brushRef="#br1" timeOffset="83188.06">614 5503 0,'0'0'0,"0"-21"0,0 0 0,0 0 16,0 0-1,0 42 32,0 0-47,0 21 16,0-20-16,0 20 0,0 0 15,0 22-15,0-22 0,0 0 16,0 22-16,0-22 0,-21 22 0,-1-22 16,22 0-16,-21 1 0,21-1 15,0-21-15,0 22 0,0-22 0,-21 0 16,21 21-16,0-21 0,0 1 16,0-1-16,-21-21 15,21-21 16,0-1-31,0 1 16</inkml:trace>
  <inkml:trace contextRef="#ctx0" brushRef="#br1" timeOffset="83499.8">698 5630 0,'0'0'0,"0"-21"16,0 0-1,0 0-15,22 21 16,-22-21-16,21 21 0,0 0 16,-21-21-16,21 21 0,0-22 15,0 22-15,1 0 0,-1-21 0,0 0 16,0 21-16,0 0 15,0-21-15,1 21 0,-1 0 16,0 0-16,0 0 0,0 0 16,-21 21 15,0 0-15</inkml:trace>
  <inkml:trace contextRef="#ctx0" brushRef="#br1" timeOffset="83699.14">698 5842 0,'0'0'0,"0"21"15,22-21 1,-1 0-16,0 0 16,0 0-16,0 0 15,0 0-15,1 0 0,-1 0 0,0 0 16,0 0-16,0 0 15,0-21-15,1 21 0,-1 0 16,0-21-16</inkml:trace>
  <inkml:trace contextRef="#ctx0" brushRef="#br1" timeOffset="84061.93">1482 5419 0,'0'0'0,"-22"0"16,1 0-16,0 0 16,0 21-1,21 21-15,-21-21 0,21 22 16,0-1-16,-21 0 0,21 1 15,-22 20-15,22-20 0,-21 20 0,21-21 16,0 1-16,0-1 0,-21 0 16,21-20-16,-21 20 0,21-21 0,0 0 15,0 0-15,0 1 16,0-44 31,0 1-32,0 0-15</inkml:trace>
  <inkml:trace contextRef="#ctx0" brushRef="#br1" timeOffset="84511.4">1587 5842 0,'0'-21'0,"0"42"47,0 0-47,0 0 0,0 1 16,-21-1-16,21 0 0,0 0 16,0 21-16,0-20 0,-21-1 0,21 0 15,0 0-15,0 0 0,0 0 16,0 1-16,0-1 0,21-21 15,-21 21-15,21-21 0,1 0 16,-1 0-16,0 0 0,0 0 16,0 0-16,0-21 0,1 0 15,-1-1-15,0 1 0,0 0 16,0 0-16,-21 0 0,0-22 16,0 22-16,0 0 0,0-21 0,0 21 15,0-1-15,-21 1 0,0 0 16,0 0-16,0 0 0,-1 0 15,1 21-15,0 0 0,0 0 16,0 0-16,0 0 0,21 21 16,-22 0-16,1 0 0,0 0 0,0 0 15,21 1-15,0-1 16,0 0-16,0 0 0,0 0 16,21 0-16</inkml:trace>
  <inkml:trace contextRef="#ctx0" brushRef="#br1" timeOffset="85111.69">2117 5800 0,'-22'21'16,"22"0"-16,0 21 15,-21-20-15,21-1 16,0 0-16,0 0 0,-21 21 16,0-20-16,0-1 0,21 0 0,-21 0 15,21 0-15,-22 0 0,22 1 16,-21-22-16,21 21 0,0-42 47,21-1-47,1 22 0,-1-21 15,0 0-15,0 0 0,-21 0 16,21 0-16,0-1 0,-21 1 16,22 21-16,-1-21 0,0 21 15,-21 21 1,0 0-16,0 1 0,0-1 0,0 0 16,0 0-16,0 0 0,0 0 15,21 1-15,-21-1 0,21 0 0,-21 0 16,21-21-16,1 21 0,-1-21 15,0 0-15,0 0 0,0 0 0,22 0 16,-22 0-16,0 0 0,21 0 0,-21 0 16,1-21-16,-1 21 0,0-21 15,0 0-15,-21 0 0,0-1 16,0 1-16,0 0 0,0 0 16,0-21-16,0 20 0,0 1 0,-21-21 15,21 21-15,-21 0 0,21-1 16,0 1-16,-21 21 0,21-21 0,-22 21 31,22 21-15,0 0-1,0 1-15,0-1 16</inkml:trace>
  <inkml:trace contextRef="#ctx0" brushRef="#br1" timeOffset="85761.76">4043 5673 0,'0'0'0,"-21"-21"0,21-1 16,0 1-16,-22 0 0,22 0 15,0 0-15,0 0 0,0-1 16,0 1-16,0 0 16,0 42 15,0 0-31,0 22 0,0-22 0,0 21 16,0 22-16,0-22 15,-21 0-15,21 22 0,0-22 0,0 1 0,-21 20 16,21-21-16,0-20 0,0 20 0,0-21 15,0 21-15,0-20 16,0-1-16,0 0 0,0 0 16,0 0-16,0-42 47,0 0-47</inkml:trace>
  <inkml:trace contextRef="#ctx0" brushRef="#br1" timeOffset="86175.52">3641 5652 0,'0'0'0,"-22"-22"0,22 1 16,0 0-1,0 0-15,0 0 0,22 21 16,-1-21-16,0 21 0,0-22 15,21 22-15,-20-21 0,20 21 0,0 0 16,1-21-16,-1 21 0,0 0 16,1 0-16,-1 0 0,21 0 0,-20 21 15,-1 0-15,22 1 0,-22 20 16,0 0-16,1-21 0,-22 22 16,0-1-16,0 0 0,-21 1 0,0-1 15,0 0-15,-21 1 0,-21-1 16,20 0-16,-20-20 0,0 20 0,-1-21 15,22 0-15,-21 22 0,0-22 0,-1 0 16,1-21-16,21 21 0,-22 0 16,22-21-16,-21 0 0,21 21 0,0-21 15,-1 0-15,1 0 0,21-21 47,21 0-31,1 0-16,-1 21 0,21-21 15,-21 0-15</inkml:trace>
  <inkml:trace contextRef="#ctx0" brushRef="#br1" timeOffset="86448.31">4762 5821 0,'22'0'0,"-22"21"15,0 0-15,0 0 16,0 1-16,0-1 16,0 21-16,0-21 0,0 0 0,0 1 15,-22-1-15,22 0 0,0 0 0,0 0 16,0 0-16,0 1 16,0-1-1,0-42 16,-21 21-31,21-22 16,0 1-16</inkml:trace>
  <inkml:trace contextRef="#ctx0" brushRef="#br1" timeOffset="86657.19">4784 5588 0,'0'-21'0,"0"42"0,0-63 16,0 21-16,0-1 15,21 22 64,0 0-79,0 22 15,0-1-15,0 0 0</inkml:trace>
  <inkml:trace contextRef="#ctx0" brushRef="#br1" timeOffset="87240.34">5355 6033 0,'21'0'0,"0"0"16,1-22-1,-1 22 1,-21-21-16,0 0 0,0 0 16,0 0-16,0 0 0,0-1 15,0 1-15,0 0 0,0 0 16,0 0-16,0 0 0,-21-1 0,-1 22 16,1-21-16,0 21 0,0 0 0,0 0 15,0 0-15,-1 0 0,-20 21 16,21 1-16,-21-1 0,20 0 0,-20 0 15,21 21-15,0-20 0,-22 20 0,22-21 16,0 0-16,21 22 0,0-22 16,0 0-16,0 0 0,0 0 0,0 0 15,21-21 1,0 0-16,1 0 0,-1 0 0,0 0 16,0 0-16,21 0 0,-20 0 15,-1-21-15,0 21 0,0-21 0,0 0 16,0 0-16,1 21 0,-1-21 15,0-1-15,0 1 0,0 0 0,-21 0 16,0 0-16,21 0 0,-21-1 0,22 1 16,-22 0-16,0 42 31,0 0-31,0 1 0,0-1 16,0 0-16,0 0 0,0 0 15,0 0-15,0 1 0,0-1 16,0 0-16,0 0 0,0 0 15,0 0-15,0 1 16,21-22-16,0 0 16,0 0-16,0 0 0,0 0 15,1 0-15,-1 0 0,0 0 16</inkml:trace>
  <inkml:trace contextRef="#ctx0" brushRef="#br1" timeOffset="87926.75">6054 5884 0,'0'0'0,"0"-21"0,0 0 16,0 0-16,0 0 15,-22 0-15,1 21 16,0 0-16,0 0 0,0 0 16,0 21-16,-1 0 15,1 0-15,0 0 0,0 0 0,0 1 16,0-1-16,-1 0 0,1 0 0,21 21 15,-21-20-15,21-1 0,-21 0 0,21 0 16,0 0-16,0 0 16,0 1-16,21-22 0,0 0 15,0 0-15,1 0 0,-1 0 16,21 0-16,-21 0 0,0-22 16,1 22-16,-1-21 0,0 0 15,0 21-15,-21-21 0,21 0 0,-21 0 16,21-1-16,-21 1 0,0 0 15,0 0-15,0 0 0,0 0 0,0-1 16,0 44 31,0-1-47,0 0 0,0 0 0,0 0 16,0 22-16,0-22 0,0 0 0,0 21 15,0-21-15,-21 22 0,21-1 16,0-21-16,-21 22 0,21-1 0,0 21 15,0-20-15,0-1 0,-21 22 16,21-22-16,0 21 0,-21-20 0,21-1 16,0 22-16,0-22 0,0 0 0,0 1 15,0-1-15,0 0 0,0 1 0,0-22 16,0 21-16,0-21 0,0 0 16,0 1-16,0-1 0,0 0 0,-21-42 46,21 0-46,-22-1 16,22 1-16,-21 0 0,21 0 0,0 0 16,-21 0-16,21-22 0,0 1 0,0 21 15,0-22-15,0 1 0,0 21 16,0-21-16,0 20 0,0-20 0,21 21 16,-21 0-16,21 0 0,1-22 0,-1 22 15,-21 0-15,21 0 0,0-22 0,0 22 16,0-21-16,1 21 0,20-22 0,-21 22 15</inkml:trace>
  <inkml:trace contextRef="#ctx0" brushRef="#br1" timeOffset="88392.12">6329 5779 0,'0'-22'16,"0"1"-16,0 0 15,21 21 1,0 0 0,-21 21-16,21 0 0,0-21 0,1 22 15,-22-1-15,21 0 16,0 0-16,-21 0 0,21 22 0,-21-22 15,0 0-15,0 0 0,21 21 0,-21-20 16,0-1-16,0 0 0,0 0 0,0 0 16,0 0-16,-21-21 0,21 22 15,-21-22-15,21-22 47,0 1-47,0 0 0,0 0 0,0 0 16,0 0-16,0-1 0,0 1 15,21 0-15,-21 0 0,21 0 0,-21 0 16,21-1-16,-21 1 0,0 0 16,22 0-16,-1 21 0,-21-21 15,21 21-15,0 0 16,0 0-16,0 0 16,1 21-16,-22 0 0</inkml:trace>
  <inkml:trace contextRef="#ctx0" brushRef="#br1" timeOffset="88957.19">7112 5906 0,'0'0'0,"21"-22"0,-21 1 15,0 0-15,0 0 0,0 0 16,0 0-16,0-1 15,0 1-15,0 0 0,0 0 16,-21 21-16,0 0 16,0 0-16,-1 0 0,22 21 0,-21 0 15,0 0-15,0 1 0,0-1 16,0 0-16,-1 21 0,1-21 0,0 1 16,21 20-16,-21-21 0,21 0 0,-21 0 15,21 1-15,0-1 0,0 0 16,0 0-16,0 0 0,0 0 15,21-21-15,0 0 16,0 0-16,0 0 0,1 0 16,-1 0-16,0 0 0,0 0 0,0-21 15,0 21-15,1-21 0,-1 0 0,0 0 16,0 21-16,-21-21 0,21-1 0,0 1 16,1-21-16,-1 21 0,-21 0 15,0-1-15,21 1 0,-21 0 0,0 0 16,0 0-16,0 42 47,0 0-47,0 0 0,-21 0 0,21 1 15,0-1-15,0 0 0,0 0 0,0 0 16,0 0-16,0 1 0,0-1 16,0 0-16,0 0 0,0 0 31,21-21-31,0 0 15,0 0-15,0 0 0,1 0 16,-1 0-16,-21-21 0,21 21 0,0-21 16</inkml:trace>
  <inkml:trace contextRef="#ctx0" brushRef="#br1" timeOffset="89712.84">7493 5863 0,'0'0'0,"0"-21"0,0 42 47,0 0-47,0 1 16,0-1-16,0 0 15,0 0-15,0 0 0,0 0 16,0 1-16,0-1 0,0 0 16,0 0-16,0 0 15,0 0-15,0-42 63,0 0-48,0 0-15,0 0 0,0 0 16,0-1-16,0 1 0,0 0 0,0 0 16,0-21-16,0 20 0,0 1 15,0 0-15,21 0 0,0 0 0,0 0 16,1-1-16,-1 22 0,0 0 15,0 0-15,0 0 16,-21 22-16,0-1 16,0 0-16,0 0 15,21 0-15,-21 0 0,0 1 0,0 20 16,0-21-16,0 0 0,0 0 0,0 1 16,0-1-16,0 0 0,0 0 15,0 0-15,-21 0 16,21-42 31,0 0-47,0 0 15,0 0-15,0 0 0,0-1 16,0 1-16,0 0 0,21-21 0,1 21 16,-22-22-16,21 22 0,0 0 15,0 0-15,0 0 0,0-1 0,1 1 16,-1 21-16,0 0 0,0 0 0,0 0 15,0 0-15,1 0 0,-1 0 0,0 0 16,0 21-16,0 1 0,0-1 16,-21 0-16,0 0 0,22 0 0,-22 0 15,0 1-15,0-1 0,0 0 0,0 0 16,0 0-16,0 0 0,0 1 0,0-1 16,0 0-16,0 0 0,-22 0 15,22 0-15,0 1 16,-21-22-1,0 0 1,0 0 0</inkml:trace>
  <inkml:trace contextRef="#ctx0" brushRef="#br1" timeOffset="90548.05">550 6731 0,'0'0'16,"-21"0"-16,0 0 15,0 0 1,42 0 31,0 0-47,21 0 0,1 0 15,-1 0-15,0 0 0,22 0 0,21 0 16,-22 0-16,22 0 0,-1-21 16,1 21-16,21-21 0,-21 21 0,20 0 15,-20-21-15,21 21 0,-21 0 0,-1-22 16,1 22-16,0 0 0,-1-21 15,1 21-15,-22 0 0,1 0 0,-1 0 16,-20-21-16,-1 21 0,0 0 0,1 0 16,-22 0-16,0 0 0</inkml:trace>
  <inkml:trace contextRef="#ctx0" brushRef="#br1" timeOffset="91395.56">3937 6646 0,'0'0'0,"-21"0"0,-22 0 15,22 0-15,0 0 16,42 0 46,22 0-62,-22 0 16,0 0-16,21 0 0,1 0 0,-1 0 16,21 0-16,-20 0 0,20 0 0,1 0 15,20 0-15,-20 0 0,21 0 0,-1 0 16,1 0-16,21 0 0,-22 0 0,1 0 16,21 0-16,0 0 15,0 0-15,-1 0 0,22 0 0,-21 0 16,21 0-16,0 0 0,0 0 0,0 0 15,0 22-15,-21-22 0,21 0 0,0 0 16,-21 0-16,21 0 0,-21 21 0,-22-21 16,22 0-16,-21 0 0,0 0 15,-1 0-15,-20 0 0,20 0 0,-20 0 16,-1 0-16,1 0 0,-22 0 0,22 0 16,-1 0-16,-20 0 0,-1 0 0,0 0 15,-21 0-15,1 0 0,20 0 0,-21 0 16,0 0-16,0 0 15,-42 0 32,0 0-47,0 0 0,0 0 16,0 0 0,-1 0-16,1 0 15</inkml:trace>
  <inkml:trace contextRef="#ctx0" brushRef="#br1" timeOffset="93623.93">10520 6287 0,'0'-22'15,"0"1"-15,0 0 16,0 0-1,0 0 1,0 0-16,0-1 16,0 1-1,0 0 17,0 42 61,0 0-77,0 1-16,0-1 16,0 0-16,0 0 0,0 0 15,0 0-15,0 1 16,0-1-16,0 0 0,0 0 0,0 0 15,0 0-15,0 1 0,0-1 16,0 0-16,0 0 0,0 21 0,0-20 16,0-1-16,0 21 0,-21-21 15,21 0-15,0 22 0,0-22 0,0 0 16,-22 21-16,22-20 0,0-1 16,0 0-16,0 0 0,0 21 0,0-20 15,0-1-15,-21 0 0,21 0 0,0 0 16,0 22-16,-21-22 0,21 0 15,0 0-15,0 21 0,0-20 0,0-1 16,0 21-16,0-21 0,0 0 0,-21 22 16,21-22-16,0 21 15,0-21-15,0 1 0,0 20 0,0-21 16,0 0-16,0 0 0,0 22 0,0-22 16,0 0-16,0 0 0,0 0 15,-21 1-15,21-1 0,0 21 0,0-21 16,0 0-16,0 1 0,0-1 0,0 21 15,0-21-15,0 0 0,0 22 16,0-22-16,0 21 0,0-21 0,0 22 16,-21-22-16,21 21 0,0-21 0,-22 22 15,22-22-15,0 0 0,0 21 0,0-20 16,0-1-16,0 0 0,0 0 16,-21 0-16,21 0 0,0 1 15,0-1-15,0 0 0,0 0 0,0 0 16,0 0-16,0 1 15,0-1-15,0-42 47,0-1-31,0 1-16,0-21 0</inkml:trace>
  <inkml:trace contextRef="#ctx0" brushRef="#br1" timeOffset="96927.97">10647 6117 0,'-21'0'31,"42"0"79,0 0-110,0 0 15,0 0-15,0 0 0,1 0 16,-1 0-16,0 0 0,0 0 0,21 0 15,-20 0-15,20 0 0,0 0 16,1 0-16,-1 0 0,0 0 0,1 0 16,-1 0-16,0 0 0,1-21 15,-1 21-15,21 0 0,-20 0 0,-1 0 16,0 0-16,22 0 0,-22 0 16,22 0-16,-1 0 0,-20 0 0,20 0 15,1 0-15,-1 0 0,1 0 16,-1 0-16,1 0 0,-1 0 15,1 0-15,-1 0 0,1 0 0,-22 0 16,21 0-16,1 0 0,-1 0 16,1 0-16,-1 0 0,1 0 0,-22 0 15,43 0-15,-43-21 0,43 21 0,-43 0 16,22 0-16,-1 0 0,1 0 16,-1 0-16,-20 0 0,20 0 0,-21-21 15,22 21-15,-22 0 0,1 0 16,20 0-16,-21 0 0,1 0 0,-1 0 15,22 0-15,-22 0 0,0-21 16,22 21-16,-22 0 0,22 0 16,-22 0-16,21 0 0,1 0 0,-1 0 15,-20 0-15,20 0 0,1 0 16,-22 0-16,22 0 0,-22 0 0,21 0 16,-20 0-16,20 0 0,-20 0 15,20 0-15,-21 0 0,22 0 0,-1 0 16,-20 0-16,20 0 0,1 0 15,-22 0-15,22 0 0,-1 0 0,-21 0 16,1 0-16,-1 0 0,0 0 16,1 0-16,-1 0 0,-21 0 0,22 0 15,-22 0-15,0 0 0,0 0 0,0 0 16,0 0-16,1 0 16,-1 0-16,0 0 0,0 0 15,0 0-15,0 0 16,1 0-1,-22 21 126,0 0-125,0 0-16,0 0 15,-22-21-15,22 21 0,0 1 16,-21-22-16,21 21 0,-21 0 0,21 0 16,0 0-16,0 0 15,0 1-15,-21-1 0,21 0 0,-21 0 16,21 21-16,0-20 0,0-1 15,-21 21-15,21-21 0,-22 0 16,22 22-16,-21-22 0,21 0 0,0 21 0,0-20 16,-21 20-16,21-21 15,0 0-15,0 0 0,-21 1 0,21 20 16,0-21-16,0 0 0,0 0 16,0 1-16,0-1 0,0 0 0,0 0 15,0 0-15,0 0 0,0 1 0,0-1 16,0 0-16,0 21 0,0-21 15,0 1-15,0-1 0,0 0 0,0 0 16,0 0-16,0 0 0,0 22 16,0-22-16,0 0 0,0 0 0,0 0 15,0 1-15,0-1 0,-21 0 0,21 0 16,0 0-16,0 22 16,-21-22-16,21 0 0,0 0 0,0 0 15,0 0-15,0 1 0,0-1 0,0 0 16,0 0-16,0 0 0,-22 0 15,22 1-15,0-1 0,-21 0 16,21 0-16,0 0 0,0 0 16,0 1-16,0-1 0,0 0 0,-21 0 15,21 0-15,0 0 0,-21 1 0,21-1 16,0 0-16,0 0 0,0 0 16,-21 0-16,21 1 0,-21-1 0,-1 0 15,22 0-15,0 0 0,0 0 16,0 1-16,0-1 15,0 0-15,0 0 0,-21-21 16,21 21-16,0 0 0,-21 1 16,21-1-16,0 0 15,0 0-15,0 0 0,0 0 16,-21 1-16,21-1 16,-21 0-1,21 0-15,0 0 0,0 0 16,0 1-1,0-1 1,0 0-16,0 0 31,-21-21-31,21 21 16,-22-21 46,1 0-46,0 0 0,0 0-16,0 0 15,0 0-15,-1 0 16,1 0-16,0 0 16,0 0-16,0 0 0,0 0 0,-1 0 15,1 0-15,0 0 0,0 0 16,0 0-16,0 0 0,-1 0 0,-20 0 15,21 0-15,0 0 0,-22 0 16,22 0-16,-21 0 0,21 0 0,0 0 16,-22 0-16,22 0 0,-21 0 0,21 0 15,-22 0-15,22 0 0,0 0 16,-21 0-16,20 0 0,-20 0 0,21 0 16,-21 0-16,20 0 0,-20 0 15,0 0-15,21-21 0,-22 21 16,1 0-16,0 0 0,-1 0 0,22 0 15,-21-21-15,-1 21 0,22 0 0,-21 0 16,21 0-16,0 0 0,-22 0 16,22 0-16,0 0 0,-21-21 0,20 21 15,-20 0-15,0 0 0,21 0 0,-22 0 16,1 0-16,0 0 0,-1 0 16,1 0-16,0 0 0,-1-21 0,1 21 15,0 0-15,-1 0 0,1 0 0,0 0 16,-1-22-16,1 22 0,0 0 15,-1 0-15,1 0 0,0 0 16,-1 0-16,22-21 0,-21 21 0,-1 0 16,1 0-16,0 0 0,-1 0 15,1-21-15,0 21 0,-1 0 0,22 0 16,-21 0-16,21 0 0,-22 0 0,22 0 16,-21 0-16,21 0 0,-22 0 15,1 0-15,0 0 0,-1 0 0,1 0 16,0 0-16,-1 0 0,1 0 0,0 0 15,-1 0-15,1 0 0,0 0 16,-1 0-16,1 0 0,0 0 0,-1 0 16,1 0-16,21 0 0,-21 0 0,-1 0 15,22 0-15,-21 0 16,21 0-16,-22 0 0,22 0 0,-21 0 16,21 0-16,-1 0 0,-20 0 0,21 0 15,0 0-15,-22 0 0,22 0 16,0 0-16,0 0 0,0 0 0,0 0 15,-22 0-15,22 0 0,0 0 0,0 0 16,0 0-16,-1 0 0,1 0 16,0 0-16,0 0 0,0 0 0,0 0 15,-1 0-15,1 0 0,0 0 0,0 0 16,0 0-16,0 0 0,-1 0 16,1 0-16,0 0 0,0 0 15,0 0-15,0 0 16,-1 0-16,1 0 15,0 0-15,0 0 16,0 0-16,0 0 0,-1 0 16,1 0-16,0 0 0,0 0 15,0 0-15,0 0 16,-1 0-16,1 0 16,21-21 124,-21 21-140,21-21 16,0 0-16,0-1 15</inkml:trace>
  <inkml:trace contextRef="#ctx0" brushRef="#br1" timeOffset="99303.38">11197 6541 0,'21'0'0,"0"0"15,1 0 1,-1-22-16,0 22 16,-21-21-16,21 21 15,-21-21-15,21 21 0,-21-21 16,21 0 0,-21 0-16,0-1 15,0 1 1,0 0 249,-21 21-233,0 0-17,0 0 1,0 0-16,0 0 0,-1 0 16,1 21-16,0 0 0,0-21 15,-21 22-15,20-1 0,1-21 16,0 21-16,0 0 0,0 0 0,0 0 15,-1 1-15,22-1 0,0 0 16,-21 0-16,21 0 0,-21 0 0,21 1 16,0-1-16,0 0 0,0 0 15,21 0 1,0-21-16,1 21 16,-1-21-16,0 0 15,0 22-15,0-22 0,0 0 16,1 0-16,-1 21 0,0-21 15,0 0-15,0 21 0,0-21 16,1 0-16,-1 21 0,0-21 0,0 0 16,-21 21-16,0 0 0,21 1 15,-21-1-15,0 0 16,-21 0-16,0-21 16,0 21-16,0-21 0,-1 0 0,-20 21 15,21-21-15,-21 0 16,20 22-16,-20-22 0,21 0 0,0 0 15,-22 0-15,22 0 0,0 0 0,0 0 16,0 0-16,0 0 0,-1-22 16,1 22-1,0 0 1,21-21-16,0 0 31,21 21-31,0 0 16,1-21-16,-1 0 0,0 21 0,0 0 15,0-21-15</inkml:trace>
  <inkml:trace contextRef="#ctx0" brushRef="#br1" timeOffset="99740.14">11472 6879 0,'0'0'16,"21"0"-16,1 0 15,-1 0-15,0-21 16,0 21-16,0-21 16,0 0-16,-21 0 15,22 21-15,-22-22 0,21 1 0,-21 0 16,0 0-16,0 0 15,0 0-15,-21 21 32,-1 0-32,1 0 15,0 21-15,0 0 0,0 0 16,0 0-16,21 0 0,-22 1 16,1-1-16,21 0 0,0 0 0,0 0 15,-21 22-15,21-22 16,0 0-16,0 0 0,0 0 15,21 0 1,0-21-16,1 0 16,-1 0-16,0 0 15,0 0-15,0 0 0,0-21 16,1 21-16</inkml:trace>
  <inkml:trace contextRef="#ctx0" brushRef="#br1" timeOffset="100251.72">12086 6731 0,'0'0'0,"0"-21"0,-21 0 16,0 21-1,0 0-15,-1 0 16,1 0-16,21 21 15,-21 0-15,0 0 0,21 0 16,-21 1-16,0-1 0,21 0 16,-22 0-16,22 0 0,-21 0 0,21 1 15,0-1-15,0 0 16,21-21 0,1 0-1,-1 0-15,0 0 16,0 0-16,0 0 0,0-21 0,-21 0 15,22 21-15,-1-22 0,-21 1 0,0 0 16,21 0-16,-21 0 16,0 0-16,0-1 0,0 1 15,0 42 17,0 1-17,0-1-15,0 0 0,0 0 16,0 0-16,0 0 0,0 1 0,0-1 15,0 0-15,0 0 0,0 0 16,21-21 0,0 0-1,0 0-15,1 0 16,-1-21 0</inkml:trace>
  <inkml:trace contextRef="#ctx0" brushRef="#br1" timeOffset="100663.94">12298 6773 0,'0'0'0,"0"-21"16,0 0 0,21 0-1,0 21-15,0 0 16,0-21-16,1 21 0,-1 0 15,0 0-15,0 0 0,0 21 16,0 0-16,-21 0 16,0 0-16,0 1 0,0-1 0,0 0 15,0 0-15,0 0 16,0 0-16,0 1 0,0-1 16,0 0-16,-21-21 0,21 21 0,-21-21 15,21 21 1,0-42 15,0 0-31,0 0 16,0 0-16,0-1 0,0 1 0,0 0 15,21 0-15,-21 0 0,21 21 16,-21-21-16,0-1 0,0 1 0,22 21 16,-1-21-16,0 21 31</inkml:trace>
  <inkml:trace contextRef="#ctx0" brushRef="#br1" timeOffset="100995.75">12890 6668 0,'0'0'0,"0"-43"15,-21 22-15,0 21 16,0 0 0,0 0-1,21 21-15,-21 0 0,21 1 16,-22-1-16,22 0 0,0 0 16,0 0-16,0 0 0,0 1 0,0-1 15,0 0-15,0 0 0,0 0 16,0 0-16,0 1 0,0-1 0,0 0 15,0 0 1,22-21-16,-1 0 0,0 0 16,0 0-16,0 0 0,0 0 15,1 0-15,-22-21 0,21 21 16,0-21-16,0 0 0</inkml:trace>
  <inkml:trace contextRef="#ctx0" brushRef="#br1" timeOffset="101495.98">13123 6477 0,'0'0'0,"0"-21"0,0-21 16,0 20-16,0 1 16,0 0-16,0 42 31,0 0-31,0 1 0,0 20 16,0-21-16,0 21 0,0 1 15,0-22-15,0 21 0,0 1 16,0-22-16,0 21 0,0-21 0,0 0 15,0 22-15,0-22 0,0 0 0,0 0 16,0 0-16,-21-21 0,21 22 16,0-1-16,-21-21 31,21-21-15,0-1-1,0 1-15,0 0 0,0 0 16,21 0-16,0 0 0,0-22 15,1 22-15,-1 21 0,0-21 0,21 0 16,-21 0-16,1 21 0,-1 0 16,0 0-16,0 0 0,21 0 15,-20 21-15,-1 0 16,0-21-16,-21 21 0,0 0 0,0 0 16,0 1-16,0-1 0,0 21 0,0-21 15,0 0-15,0 1 0,0-1 16,-21 0-16,0 0 0,-1 0 15,1-21 1,0 0 0,21-21-1,0 0-15,21 21 0,0-21 16,1 0-16</inkml:trace>
  <inkml:trace contextRef="#ctx0" brushRef="#br1" timeOffset="102410.58">14160 6668 0,'-21'0'0,"21"-22"0,0 1 16,0 0-16,0 0 16,21 21-16,1-21 0,-1 0 0,-21-1 15,21 1-15,0 0 0,0-21 16,0 21-16,1-1 0,-1 1 0,0 21 16,-21-21-16,0 0 0,-21 21 31,0 0-31,-22 0 15,22 21-15,0 0 16,0 0-16,0 1 0,-22 20 0,22-21 16,0 0-16,21 0 0,0 1 0,0-1 15,0 0-15,0 0 0,0 0 16,0 0-16,21-21 16,0 0-16,0 0 15,1 0-15,-1 0 0,0 0 0,0 0 16,0 0-16,0 0 0,1 0 15,-1 0 1,-42 0 0,-1 0-1,1 22-15,0-1 0,0 0 0,-21 0 16,20 0-16,22 0 0,-21 1 16,0-1-16,21 0 0,-21 0 15,21 0-15,0 0 0,-21 1 0,21-1 16,0 0-16,0 0 15,21-21-15,0 21 0,0-21 16,0 0-16,1 0 0,-1 0 16,0 0-16,0 0 0,0 0 15,0-21-15,1 21 0,-1-21 0,0 0 16,0 0-16,0 21 0,0-43 0,1 22 16,-1 0-16,0 0 15,0-22-15,0 1 0,0 0 0,-21-1 16,0 1-16,22 0 0,-22-1 15,21-20-15,-21 21 0,21-1 0,-21 22 16,0-21-16,0 21 0,0-1 0,0 1 16,0 0-16,0 42 31,0 22-15,0-22-16,0 21 0,0 0 0,0 1 15,0-1-15,0 0 0,0 1 0,0-1 16,0 0-16,0 1 0,0-1 15,0-21-15,0 22 0,0-22 16,0 21-16,-21-21 0,21 0 0,0 1 16,0-1-16,0 0 15,21-21 32,-21-21-47,0 0 0</inkml:trace>
  <inkml:trace contextRef="#ctx0" brushRef="#br1" timeOffset="102808.27">14711 6795 0,'0'21'15,"21"-21"16,0 0-31,0-21 16,0 21-16,1-22 16,-1 22-16,-21-21 15,21 21-15,-21-21 0,0 0 16,0 0-16,0 0 16,-21 21-1,0 0 1,21 21-16,-22 0 0,22 0 0,0 0 15,-21 0-15,21 1 0,-21-1 16,21 0-16,0 0 0,0 0 0,0 0 16,0 1-16,0-1 15,21-21 1,0 0-16,1 0 16,-1 0-16,0 0 15,0 0-15,0 0 0,0 0 0,1-21 16,-1-1-16,0 22 0,-21-21 0,21 0 15,0 0-15</inkml:trace>
  <inkml:trace contextRef="#ctx0" brushRef="#br1" timeOffset="103499.87">15071 6752 0,'0'21'16,"-22"-21"-1,22 22-15,-21-1 0,21 0 16,0 0-16,0 0 0,0 0 15,0 1 1,0-1-16,0 0 16,0-42 46,0 0-62,0-1 16,0 1-16,0 0 15,0 0-15,0 0 0,21 0 16,1-1-16,-22 1 0,21 21 16,0-21-16,0 21 15,0 0-15,0 0 16,1 21 0,-1 0-16,-21 1 0,0-1 15,0 0-15,0 0 0,0 0 16,0 0-16,0 1 15,-21-22 32,21-22-31,0 1 0,0 0-16,0 0 0,21 21 15,-21-21-15,21 0 0,-21-1 16,21 1-16,0 0 0,0 0 15,1 0-15,-1 21 0,0 0 16,0 0-16,0 0 16,-21 21-16,0 0 15,0 0-15,0 0 16,0 1-16,0-1 0,0 0 16,0 0-16,-21 0 0,21 0 0,-21-21 15,21 22-15,0-1 0,-21-21 16,21 21-16,0-42 62,21 0-46,-21-1-16,21 22 16</inkml:trace>
  <inkml:trace contextRef="#ctx0" brushRef="#br1" timeOffset="104555.93">15452 6837 0,'21'0'31,"0"0"-15,0-21 0,0 21-1,-21-21-15,0-1 31,-21 22-15,0 0 0,0 22-16,21-1 15,-21 0-15,-1 0 16,22 0-16,0 0 16,0 1-1,22-22 1,-1 0-1,0 0 1,0 0-16,0-22 16,0 22-16,-21-21 0,22 21 15,-1-21-15,-21 0 0,21 0 16,-21 0 0,0-1-16,0 44 46,0-1-46,-21-21 16,21 21-16,0 0 16,0 0-16,-21 0 0,-1 1 15,22-1 1,0-42 46,22-1-46,-22 1-16,21 0 0,0 0 16,0 21-16,-21-21 0,0 0 15,21-1-15,0 22 0,-21-21 16,0 42 15,0 1-31,0-1 0,0 0 0,0 0 16,0 0-1,0 0-15,0 1 16,0-1-16,22-21 47,-1 0-47,-21-21 16,0-1-1,21 22-15,-21-21 0,21 0 16,-21 0-16,0 0 0,0 0 15,21-1-15,-21-20 0,21 21 16,-21-21-16,0-1 0,0 1 0,22 21 0,-22-22 16,0 1-16,21 21 15,-21 0-15,0 0 0,0-1 0,0 44 32,0 20-17,0-21-15,0 21 0,0-20 0,-21 20 16,21-21-16,0 21 0,-22-20 15,22 20-15,0-21 0,0 0 0,0 22 16,0-22-16,0 0 0,0 0 16,0 0-16,0 0 0,0 1 15,0-1-15,22-21 47,-1 0-31,-21-21-16,0-1 15,0 1-15</inkml:trace>
  <inkml:trace contextRef="#ctx0" brushRef="#br1" timeOffset="104807.79">15706 6689 0,'0'0'0,"0"-21"16,21 21-16,-21-22 15,21 22-15,0 0 0,-21-21 16,21 21-16,0 0 0,1-21 16,-1 21-16,0-21 0,0 21 0,0 0 15,22-21-15,-22 21 0,0 0 16,0-21-16,0 21 0,0 0 0,1 0 16,-1 0-16,0 0 0,0 0 0,0 0 15,0 0-15,1 0 0</inkml:trace>
  <inkml:trace contextRef="#ctx0" brushRef="#br1" timeOffset="105639.95">10731 7684 0,'0'-22'15,"-21"22"32,21 22-31,0-1-16,0 0 0,0 0 15,0 0-15,0 0 16,0 1-16,0-44 63,0 1-63,0 0 15</inkml:trace>
  <inkml:trace contextRef="#ctx0" brushRef="#br1" timeOffset="105827.84">10710 7472 0,'21'0'78,"-21"21"-62,22-21 0</inkml:trace>
  <inkml:trace contextRef="#ctx0" brushRef="#br1" timeOffset="106315.56">11028 7557 0,'0'42'16,"0"-21"-16,0 0 0,0 0 15,0 1-15,0-1 16,0 0-16,0 0 0,0 0 16,0 0-16,0 1 0,0-1 15,-21-21-15,21 21 16,-22-21-1,22 21-15,0-42 32,0 0-17,0 0-15,0-1 16,0 1-16,0 0 0,22 0 16,-22 0-16,21 21 0,0-21 15,0-1-15,-21 1 0,21 0 16,0 21-16,1 0 0,-1-21 0,0 21 15,0 0-15,0 0 0,0 0 0,1 0 16,-22 21-16,0 0 0,21-21 16,-21 21-16,0 1 0,21-1 0,-21 0 15,0 0-15,0 0 0,0 0 0,0 1 16,0-1-16,-21 0 16,21 0-16,-21 0 0,42-21 46,0 0-30</inkml:trace>
  <inkml:trace contextRef="#ctx0" brushRef="#br1" timeOffset="106656.89">12213 7387 0,'0'21'31,"0"1"-31,0-1 0,0 0 16,0 0-16,0 0 0,0 0 0,0 1 15,0-1-15,-21 0 0,21 21 16,0-21-16,0 1 0,0-1 0,-21-21 16,21 21-16,-21 0 0,21 0 15,0 0-15,0-42 63</inkml:trace>
  <inkml:trace contextRef="#ctx0" brushRef="#br1" timeOffset="106915.93">12382 7303 0,'0'42'16,"0"-21"-16,0 0 0,0 0 0,0 22 0,0-22 15,0 21-15,0-21 0,0 1 0,-21 20 16,21-21-16,-21 0 0,21 0 16,0 1-16,0-1 0,0 0 15,-21 0-15,21 0 16,0-42 31</inkml:trace>
  <inkml:trace contextRef="#ctx0" brushRef="#br1" timeOffset="107135.82">12086 7620 0,'21'0'16,"0"0"-16,1 0 15,-1 0-15,0 0 16,0 0-16,0-21 0,0 21 0,1 0 16,-1 0-16,0-21 15,0 21-15,0 0 0,0 0 0,1-21 16,-1 21-16,0-22 16</inkml:trace>
  <inkml:trace contextRef="#ctx0" brushRef="#br1" timeOffset="107419.35">12615 7493 0,'21'0'31,"1"0"-15,-22-21-16,21 21 16,0 0-16,0 0 0,0 0 15,0 0-15,1 0 0,-1 0 16,0-21-16,0 21 0,0 0 16,0 0-16</inkml:trace>
  <inkml:trace contextRef="#ctx0" brushRef="#br1" timeOffset="107679.19">12763 7472 0,'-21'21'15,"21"0"1,-21-21-16,21 21 15,0 1-15,-21-22 0,21 21 0,0 0 16,0 0-16,0 0 0,0 0 16,0 1-16,-21-1 0,21 0 0,0 0 15,0 0-15,0 0 0,0 1 16,0-1-16,-21-21 0,21 21 16,21-42 30,0 21-46</inkml:trace>
  <inkml:trace contextRef="#ctx0" brushRef="#br1" timeOffset="107975.44">13017 7472 0,'0'21'0,"0"0"16,-21 0-16,21 1 0,-21-1 15,21 0-15,0 0 0,0 0 16,0 0-16,0 1 0,0-1 0,0 0 16,0 0-16,0 0 0,-21 0 15,21 1-15,-21-22 16,21-22 31,0 1-47,0 0 15,21 0-15</inkml:trace>
  <inkml:trace contextRef="#ctx0" brushRef="#br1" timeOffset="108195.85">13017 7472 0,'0'0'15,"22"0"-15,-1 0 16,0 21 0,-21 0-16,0 0 0,0 1 15,0-1-15,0 0 0,0 0 16,0 0-16,0 0 0,0 1 0,0-1 16,0 0-1,21-21 16,0 0-15</inkml:trace>
  <inkml:trace contextRef="#ctx0" brushRef="#br1" timeOffset="108451.7">13356 7493 0,'0'0'0,"-21"0"0,21 21 16,-21 0-16,0-21 0,-1 22 16,1-1-16,0 0 0,0 0 0,0-21 15,0 21-15,-1 0 0,1 1 0,0-22 16,0 21-16,21 0 0,-21-21 16,21 21-16,21-21 31,0-21-16,0 21-15,0-21 0,1 0 0,-1-1 16,0 1-16,21 0 0</inkml:trace>
  <inkml:trace contextRef="#ctx0" brushRef="#br1" timeOffset="108689.57">13398 7472 0,'0'21'15,"0"0"1,0 0-16,0 1 15,0-1-15,0 0 0,0 0 0,0 0 16,0 0-16,-21 1 0,21-1 16,0 0-16,0 0 0,0 0 15,0 0-15,0 1 0,-21-1 0,21 0 16,0 0 0,0-42 30</inkml:trace>
  <inkml:trace contextRef="#ctx0" brushRef="#br1" timeOffset="109412.46">13716 7451 0,'-21'21'47,"21"0"-47,0 0 0,-21 0 16,21 1-16,-22 20 0,22-21 0,0 0 15,0 0-15,0 22 0,0-22 16,0 0-16,0 0 0,0 0 0,0 1 15,0-1-15,0 0 16,0 0-16,22-21 16,-1 0-16,0 0 15,0 0-15,0 0 16,0 0-16,1 0 0,-22-21 16,21 21-16,0-21 0,-21 0 15,21 21-15,0-22 0,0 1 16</inkml:trace>
  <inkml:trace contextRef="#ctx0" brushRef="#br1" timeOffset="109712.21">14478 7387 0,'21'-21'31,"0"21"-31,0 0 0,1 0 16,20-21-16,-21 21 0,0 0 16,22 0-16,-22 0 0,0-21 0,21 21 15,-21 0-15,22-21 16,-22 21-16,0 0 0,0 0 0,0 0 15,1 0-15,-44 0 32,1 0-32</inkml:trace>
  <inkml:trace contextRef="#ctx0" brushRef="#br1" timeOffset="109976.06">14732 7303 0,'0'21'0,"-21"0"16,21 0-16,-21 0 16,21 0-16,-22 1 0,22-1 15,0 21-15,0-21 0,-21 0 16,21 22-16,-21-22 0,21 21 0,-21-21 16,21 1-16,0 20 0,0-21 0,0 0 15,-21 0-15,21 1 0,0-1 16,0 0-16,0 0 15,0-42 32</inkml:trace>
  <inkml:trace contextRef="#ctx0" brushRef="#br1" timeOffset="110409.33">14732 7662 0,'0'-42'15,"21"42"1,0 0-16,-21-21 0,21 21 16,1 0-1,-1 0 1,0 0-16,0 0 0,-21 21 15,21 0-15,-21 0 16,0 1-16,0-1 0,0 0 16,0 0-16,0 0 0,0 0 15,0 1-15,0-1 0,0-42 63,0-1-48,0 1-15,0 0 0,0 0 16,21 0-16,-21 0 0,0-1 16,22 1-16,-22 0 0,21 21 15,-21-21-15,21 21 0,-21-21 16,21 21-16,0 0 16,0 0-1,1 0-15</inkml:trace>
  <inkml:trace contextRef="#ctx0" brushRef="#br1" timeOffset="110999.78">15092 7705 0,'21'0'15,"0"0"-15,0 0 0,0 0 16,1 0-16,-1-21 0,0 21 15,0 0-15,0-22 0,0 1 16,1 0-16,-22 0 16,0 0-1,-22 21 1,1 0 0,0 0-1,0 0-15,21 21 0,-21 0 0,21 0 16,-21-21-16,-1 21 0,22 1 15,0-1-15,0 0 16,0 0-16,0 0 16,0 0-1,22-21-15,-1 0 0,0 0 16,0 0-16,0 0 0,0 0 16,1 0-16,-1-21 0,0 0 15,21 21-15,-21-21 0,1 21 0,-1-21 16,0 0-16,0-1 0,0 22 0,0-21 15,-21 0-15,0 0 0,0 0 16,-21 21 15,0 21-15,0 0-16,21 0 16,-21 0-16,21 1 0,-21-1 15,21 0-15,0 0 0,0 0 16,0 0-16,0 1 15,21-22 1,0 0-16,0 0 0,0 0 16,0 0-16,1 0 0,-1 0 0,0 0 15,0 0-15,0 0 16,0-22-16,1 22 16</inkml:trace>
  <inkml:trace contextRef="#ctx0" brushRef="#br1" timeOffset="111899.89">12594 8361 0,'21'-21'0,"-42"42"0,63-63 0,-42 20 15,22 1-15,-22 0 16,0 0-16,21 21 0,-21-21 0,0 0 15,-21-1-15,-1 22 16,1 0-16,0 0 0,0 0 16,0 0-16,0 0 0,-1 0 0,1 22 15,21-1-15,-21-21 0,0 21 16,0 0-16,21 0 0,0 0 16,0 1-16,0-1 15,0 0-15,21-21 16,0 21-16,0 0 0,0-21 0,1 21 15,-1-21-15,0 22 0,0-22 16,0 21-16,0 0 0,1-21 0,-1 0 16,0 21-16,0-21 0,0 21 0,-21 0 15,0 1 1,-21-22-16,0 0 16,0 0-16,0 21 0,-1-21 0,-20 0 15,21 0-15,0 0 0,-22 0 16,22 0-16,-21 0 0,21 0 15,0 0-15,-1 0 0,1 0 0,0 0 0,0 0 16,21-21 0,0-1-1,0 1 1,0 0 0,21 0-16,0 0 15,0 21-15</inkml:trace>
  <inkml:trace contextRef="#ctx0" brushRef="#br1" timeOffset="112211.71">12933 8128 0,'0'0'0,"0"21"47,0 0-47,0 1 0,0-1 0,0 0 16,0 0-16,0 0 0,-21 22 0,21-22 15,-22 21-15,22-21 0,0 0 16,0 1-16,0 20 0,0-21 0,0 0 16,0 0-16,0 1 15,0-1 1,22-21 15,-22-21-31,0-1 16,21 22-16</inkml:trace>
  <inkml:trace contextRef="#ctx0" brushRef="#br1" timeOffset="112416.59">12806 8361 0,'21'0'16,"0"0"-16,0 0 15,0 0-15,1 0 0,-1 0 0,0 0 16,0 0-16,0 0 0,0 0 16,1 0-16,-22-21 15,21 21-15</inkml:trace>
  <inkml:trace contextRef="#ctx0" brushRef="#br1" timeOffset="112843.86">13144 8361 0,'22'0'31,"-1"0"-15,0 0-16,0 0 15,0 0 1,-21 21-16,0 0 0,0 0 0,21 1 16,-21-1-16,22 0 15,-22 0-15,0 0 0,0 0 16,0 1-16,0-1 0,0 0 15,-22-21 1,22-21 31,0 0-47,0-1 16,0 1-16,0 0 0,22 21 0,-22-21 15,0 0-15,0 0 0,0-1 16,21 1-16,0 21 15,-21-21-15,21 21 16,-21-21-16,21 21 16,0 0-1</inkml:trace>
  <inkml:trace contextRef="#ctx0" brushRef="#br1" timeOffset="113292.61">13610 8361 0,'-21'21'32,"0"0"-32,21 0 15,0 1-15,0-1 16,0 0-16,0 0 0,0 0 15,0 0-15,0 1 0,0-1 16,0 0 0,21-21-1,0 0-15,0 0 16,0 0-16,1 0 16,-1 0-16,-21-21 0,21 21 15,-21-21-15,0-1 0,21 22 0,-21-21 16,21 0-16,-21 0 15,0 0-15,0 0 0,0-1 0,0 1 16,0 0 0,0 42 46</inkml:trace>
  <inkml:trace contextRef="#ctx0" brushRef="#br1" timeOffset="113580.47">14012 8382 0,'-21'0'31,"0"0"-31,0 0 16,21 21-16,0 0 0,-21-21 0,-1 22 16,22-1-16,0 0 0,-21 0 15,21 0-15,0 0 16,0 1-16,0-1 0,0 0 16,21-21-1,1 0-15,-1 0 16,0 0-16,0 0 0,0 0 15,0 0-15,1-21 16,-1 21-16,-21-21 0,21-1 0,0 1 16</inkml:trace>
  <inkml:trace contextRef="#ctx0" brushRef="#br1" timeOffset="114236.49">14414 7959 0,'0'0'0,"-21"0"16,21 21 0,-21 0-16,21 0 0,0 0 0,-21 1 15,0-1-15,21 21 0,-21-21 16,21 22-16,0-22 0,0 21 0,0 0 16,0-20-16,0-1 0,-22 21 0,22-21 15,0 0-15,0 22 0,0-22 16,0 0-16,0 0 0,0 0 15,0 1-15,0-1 16,22-21 0,-1 0 15,0 0-31,0-21 0,-21-1 16,21 22-16,0-21 0,-21 0 15,22 0-15,-22 0 16,0 0-16,21-1 0,-21 1 15,0 0-15,0 42 32,0 0-32,0 1 15,0-1-15,0 0 0,0 0 16,0 0 0,0 0-16,0 1 15,0-1 1,21-21-16,0 0 15,0 0-15,0 0 16,1 0-16,-1 0 0,0 0 16,0-21-1,-21-1-15,0 1 16,0 0-16,0 0 16</inkml:trace>
  <inkml:trace contextRef="#ctx0" brushRef="#br1" timeOffset="114659.25">14732 8403 0,'0'0'0,"0"-21"15,21 21 1,0 0 0,0 21 15,-21 0-31,0 1 15,0-1-15,22-21 0,-22 21 0,0 0 16,0 0-16,0 0 16,0 1-16,-22-1 31,22-42 0,0-1-15,0 1-1,22 0-15,-22 0 0,0 0 16,21 0-16,0-1 16,0 1 15,0 21-15,0 0-1,1 0-15,-22-21 0,21 21 16</inkml:trace>
  <inkml:trace contextRef="#ctx0" brushRef="#br1" timeOffset="115111.99">15049 8467 0,'0'21'0,"22"-21"31,-1 0-31,0 0 16,0 0 0,0-21-16,-21 0 15,21 21-15,-21-22 0,22 22 0,-22-21 16,0 0-16,0 0 16,0 0-1,-22 21 1,1 0-16,0 0 15,21 21-15,-21 0 0,0-21 16,21 21-16,-21 0 0,21 1 16,0-1-16,-22-21 0,22 21 0,0 0 15,-21 0-15,21 0 0,0 1 16,0-1-16,0 0 16,0 0-16,21-21 15,1 0-15,-1 0 0,0 0 16,0 0-16,0 0 0,0 0 15,1 0-15,-1 0 0,0 0 0,0 0 16,0 0-16,0 0 0,1-21 0,-1 21 16,-21-21-16,21 0 0,0 21 15,-21-22-15,21 1 0,-21 0 16</inkml:trace>
  <inkml:trace contextRef="#ctx0" brushRef="#br1" timeOffset="115567.28">14097 8255 0,'-21'0'0,"42"-21"31,0 21-31,0 0 16,0 0-16,1 0 0,20 0 16,-21-21-16,21 21 0,-20 0 0,20-21 15,-21 21-15,21 0 0,-20 0 0,-1 0 16,21 0-16,-21 0 15,0 0-15,-42 0 125,0 0-109</inkml:trace>
  <inkml:trace contextRef="#ctx0" brushRef="#br1" timeOffset="120039.61">4508 8128 0,'-21'0'16,"21"-21"0,-21 21-16,0 0 15,0 0 1,0-21-16,-1 21 15,1 0-15,0 0 16,0 0 0,0 0-16,0 0 0,-1 0 15,1 0 1,0 0 0,42 0 46,0 0-62,1 0 0,-1 0 16,0 0-16,0 0 15,0 0-15,0 0 0,1 0 16,-1 0-16,0 0 0,0 0 0,0 0 16,22 0-16,-22 0 0,21 0 15,-21 0-15,22 0 0,-22 0 16,21 0-16,-21 0 0,22 0 15,-1 0-15,-21 0 0,21 0 0,1 0 16,-22 0-16,21 0 0,1 0 16,-1 0-16,-21 0 0,21 0 0,1 0 15,-1 0-15,0 0 0,-20 0 0,20 0 16,0 0-16,1 0 0,20 0 16,-21 0-16,1 0 0,-1 0 0,22 0 15,-22 0-15,0 0 0,22 0 16,-22 0-16,0 0 0,1 0 0,-1 0 15,0 0-15,1 0 0,-1 0 0,0 0 16,1 0-16,-1 0 16,0 0-16,22 0 0,-22 0 0,1 0 15,-1 0-15,0 21 0,1-21 0,20 0 16,-21 0-16,1 0 0,-1 0 16,0 0-16,1 0 0,-1 0 0,22 0 15,-22 0-15,-21 0 0,21 0 16,1 0-16,-1 0 0,0 0 0,1 0 15,-22 0-15,21 0 0,-21 0 0,22 0 16,-22 0-16,21 0 0,1 0 16,-22 0-16,21 0 0,-21 0 0,22 0 15,-1 0-15,-21 0 0,21 0 16,1 0-16,-1 0 0,0 0 16,-20 0-16,20 0 0,0 0 0,1 0 15,-1 0-15,0 0 0,1 0 16,-22 0-16,21 0 0,0 0 0,-20 0 15,20 0-15,-21 0 0,21 0 0,-20 0 16,20 0-16,-21 0 0,21 0 16,1 0-16,-22 0 0,21 0 0,1 0 15,-1 0-15,0 0 0,1 0 16,-1 0-16,0 0 0,-21 0 0,22 0 16,-1 0-16,-21 0 0,22 0 0,-22 0 15,0 0-15,21 0 16,-21 0-16,1 0 0,-1 0 0,0 0 15,21 0-15,-21 0 0,1 0 16,-1 0-16,0 0 0,0 0 0,21 0 16,-20 0-16,-1-21 0,0 21 0,0 0 15,0 0-15,0 0 0,1 0 16,-1 0-16,0 0 0,0-21 0,0 21 16,0 0-16,1 0 0,-1 0 15,0 0-15,0 0 0,0 0 16,0-22-16,1 22 0,-1 0 0,0 0 15,0 0 1,0 0-16,0 0 16,1 0-16,-1 0 31,0 0-31,0 0 31,0 0-31,0 0 16,1-21-1,-22 0 64,-22 21-64,1 0-15,0-21 0,0 21 16,0-21-16</inkml:trace>
  <inkml:trace contextRef="#ctx0" brushRef="#br1" timeOffset="121132.96">9483 7684 0,'-22'0'0,"22"21"62,0 0-46,22-21-16,-1 0 15,-21 21-15,21-21 0,0 21 16,0 0-16,0-21 0,-21 22 16,22-22-16,-1 21 0,0 0 0,0-21 15,0 21-15,0-21 0,1 0 16,-1 21-16,0-21 0,0 21 0,0-21 15,0 0-15,1 0 0,-1 22 16,0-22-16,0 0 0,0 0 16,0 0-16,-21 21 15,22-21-15,-1 0 16,0 0 0,-21 21 30,-21 0-14,0-21-17,-1 0-15,22 21 0,-21-21 16,0 0-16,0 0 0,21 21 16,-21-21-16,0 22 0,-1-22 15,1 0-15,21 21 0,-21 0 0,0-21 16,0 21-16,0-21 0,21 21 15,-22-21-15,1 21 0,0-21 0,0 22 16,0-22-16,0 21 0,-1-21 0,1 21 16,0 0-16,0-21 0,0 21 15,0-21-15,-1 21 0,1-21 0,0 22 16,0-22-16,0 21 0,0-21 0,-1 21 16,1 0-16,0-21 0,0 0 15,0 0-15,0 21 0,21 0 0,-22-21 16,1 0-16,0 22 15,0-22 1,42 0 47,0 0-48,0-22-15,1 1 0,-1 21 16,0-21-16,21 0 0,-21 0 0,22 21 15,-1-21-15,-21-1 0,22 1 16,-1 0-16,-21 0 0,21 0 0,-20 0 16,20-1-16,-21 1 0,0 21 15,0-21-15,1 0 0,-1 21 0,0-21 16,0 0-16,0 21 0,0-22 16,1 22-1,-44 0 63,1 0-78,0 0 16,0 0-16,0 0 16</inkml:trace>
  <inkml:trace contextRef="#ctx0" brushRef="#br1" timeOffset="125328.31">4720 7154 0,'0'-21'0,"0"0"16,0 0-1,-21 21 1,21-21-16,0 0 16,-21 21-1,0 0 17,21 21-17,0 21-15,0-21 16,0 22-16,0-1 0,0 0 0,0 1 15,0-1-15,0 21 0,-22-20 16,1 20-16,0-20 0,21-1 0,-21 0 16,0 1-16,21-1 0,0 0 0,-21-21 15,21 1-15,-22 20 0,22-21 16,0 0-16,0 0 0,0-42 47,0 0-32,22 0-15,-22 0 0,0 0 16,0-1-16,0 1 0,0 0 16</inkml:trace>
  <inkml:trace contextRef="#ctx0" brushRef="#br1" timeOffset="125653.13">4614 7218 0,'0'0'0,"0"-21"15,0 0-15,0-1 16,0 1 0,21 21-16,1-21 0,-1 21 15,0 0-15,0-21 0,0 21 0,0 0 16,22-21-16,-22 21 0,0 0 15,0 0-15,0-21 0,1 21 0,-1 0 16,0 0-16,-21 21 63,-21-21-63,0 21 15</inkml:trace>
  <inkml:trace contextRef="#ctx0" brushRef="#br1" timeOffset="125903.99">4551 7684 0,'0'21'15,"0"0"-15,21-21 31,0 0-15,0 0-16,0 0 0,1-21 16,-1 0-16,0 21 15,0-22 1,0 22-16,0 0 0,-21-21 16,22 21-1,-1 0-15</inkml:trace>
  <inkml:trace contextRef="#ctx0" brushRef="#br1" timeOffset="126227.31">4974 7620 0,'0'0'0,"21"0"0,0 21 47,-21 0-47,0 1 0,0-1 15,0 0-15,0 0 16,0 0-16,0 0 0,-21 1 16,21-1-1,-21-21-15,21 21 0,0 0 16,0-42 31,0 0-47,0 0 0,0-1 15</inkml:trace>
  <inkml:trace contextRef="#ctx0" brushRef="#br1" timeOffset="126436.19">4974 7430 0,'0'-22'0,"0"44"78,21-22-62,0 21-16</inkml:trace>
  <inkml:trace contextRef="#ctx0" brushRef="#br1" timeOffset="126947.9">5207 7599 0,'0'42'16,"0"-21"-16,0 1 0,0-1 15,0 0 1,0 0-16,-21 0 0,21 0 16,0 1-16,0-1 15,0 0 1,-21-21 15,21-21-15,0 0-16,0-1 15,0 1-15,0 0 16,0 0-16,0 0 0,0 0 16,21-1-16,-21 1 0,21 0 15,0 0-15,0 0 0,0 0 0,1-1 16,-1 22-16,21 0 0,-21-21 15,0 21-15,1 0 0,-1 0 0,0 0 16,0 0-16,0 21 0,0 1 16,-21-1-16,0 0 15,0 0-15,0 0 0,0 0 0,0 1 16,0-1-16,0 0 0,0 0 16,0 0-16,0 0 15,0 1-15,0-44 47</inkml:trace>
  <inkml:trace contextRef="#ctx0" brushRef="#br1" timeOffset="127591.51">5990 7578 0,'0'0'0,"0"-21"0,0-1 15,0 1 1,-21 21-16,0 0 16,0 0-16,-1 0 15,1 0-15,0 0 16,0 21-16,0 1 0,0-1 15,-1 0-15,1 0 0,0 0 16,21 0-16,-21 1 0,0-1 16,0 0-16,21 0 0,0 0 0,0 0 15,0 1-15,0-1 16,21-21 0,0 0-16,0 0 15,0 0-15,0 0 0,1 0 16,-1-21-16,0 21 0,0-22 0,0 22 15,0-21-15,1 0 0,-1 0 0,0 0 16,0 0-16,0-1 16,-21 1-16,21-21 0,1 21 0,-22-22 15,21 1-15,0 21 0,-21-21 16,0-1-16,0 22 0,21-21 0,-21 21 16,0-22-16,0 22 0,0 0 0,0 0 15,0 0-15,-21 21 31,21 21-15,0 0-16,-21 0 0,21 21 0,-21-20 16,21 20-16,0-21 0,0 21 15,0 1-15,0-22 0,0 21 16,0 1-16,0-22 0,0 21 0,0-21 16,0 0-16,0 1 0,0-1 15,21 0-15,-21 0 0,0 0 16,21-21-16,0 21 0,0-21 31,0 0-31,1 0 0,-1 0 16,0-21-16,0 0 0</inkml:trace>
  <inkml:trace contextRef="#ctx0" brushRef="#br1" timeOffset="128292.11">6604 7387 0,'-21'0'15,"42"0"17,0 0-17,0 0-15,0-21 16,1 0-16,20 21 0,-21-21 0,0 0 16,0-1-16,1 22 0,-22-21 0,21 0 15,-21 0-15,21 0 0,-21 0 16,0-1-16,-21 22 15,0 0-15,-1 0 16,1 0-16,0 0 0,0 22 0,-21-1 16,20 0-16,1 0 0,0 0 15,0 0-15,0 22 0,21-22 0,-21 0 16,21 0-16,0 22 0,0-22 16,0 0-16,0 0 15,0 0-15,21 0 16,0-21-16,0 0 0,0 0 0,0 0 15,1 0-15,20 0 0,-21 0 16,0 0-16,0-21 0,1 21 0,-1-21 16,-21 0-1,-21 21 1,-1 0-16,1 0 16,0 21-16,0-21 0,0 21 15,0 0-15,-1-21 0,1 22 0,0-1 16,21 0-16,-21 0 0,0 0 15,0 0-15,21 1 0,0-1 16,0 0-16,0 0 0,0 0 16,0 0-16,0 1 15,21-22-15,0 0 0,0 0 16,0 0-16,0 0 0,22 0 0,-22 0 16,0 0-16,0 0 0,0 0 15,1-22-15,-1 22 0,21-21 0,-21 0 16,0 21-16,1-21 0</inkml:trace>
  <inkml:trace contextRef="#ctx0" brushRef="#br1" timeOffset="128603.87">7239 7112 0,'0'0'0,"0"-21"0,0 0 15,-21 21 16,0 0-31,21 21 16,-22 0-16,1 21 0,21-20 16,-21 20-16,21 0 0,0 1 0,0-1 15,-21 0-15,21 1 0,-21-1 16,21 0-16,-21 1 0,21-22 0,0 21 16,0-21-16,-22 0 0,22 1 15,0-1-15,0 0 0,0 0 16,0 0-16,0 0 0,0-42 62,22 0-62</inkml:trace>
  <inkml:trace contextRef="#ctx0" brushRef="#br1" timeOffset="128985.67">7218 7620 0,'0'21'15,"21"-21"1,0 0-16,0 0 16,0 0-16,-21-21 15,22 21-15,-1-21 0,0 0 16,-21 0-16,0-1 15,0 1-15,0 0 16,0 0 0,-21 21-1,0 0-15,-1 21 0,22 0 16,-21-21-16,21 21 0,0 1 0,-21-1 16,21 0-16,-21 0 0,21 0 15,0 0-15,0 1 0,0-1 16,0 0-16,0 0 15,21-21-15,0 0 16,0 0-16,1 0 0,-1 0 16,0 0-16,0 0 15,0-21-15,0 21 0,1-21 16</inkml:trace>
  <inkml:trace contextRef="#ctx0" brushRef="#br1" timeOffset="129703.45">7578 7493 0,'0'21'15,"0"0"-15,-22 1 0,1-1 16,21 0-16,0 0 16,0 0-16,0 0 15,0 1-15,0-1 16,-21-21-16,21 21 0,0 0 15,0-42 32,0 0-31,0 0-16,0-1 0,0 1 16,0 0-16,0 0 15,0 0-15,21 0 0,0-1 16,-21 1-16,22 21 0,-1-21 0,0 21 15,0 0 1,0 0-16,0 0 16,1 21-16,-22 0 15,21 1-15,0-1 16,-21 0-16,0 0 0,0 0 0,0 0 16,0 1-16,0-1 15,0 0 1,0-42 31,0 0-32,0-1 1,0 1-16,21 0 0,0 0 0,-21 0 16,21 0-16,1-1 0,-1 1 0,0 0 15,0 0-15,21 0 0,-20 0 16,-1 21-16,0 0 0,0 0 0,0 0 15,0 0-15,1 0 0,-22 21 16,21 0-16,-21 0 0,0 0 16,0 0-16,0 1 0,0-1 0,0 0 15,0 0-15,0 0 0,0 0 16,-21 1-16,21-1 0,0 0 16,-22-21-16,22 21 0,22-42 46,-22 0-30,21 21-16,0-21 0,-21-1 16</inkml:trace>
  <inkml:trace contextRef="#ctx0" brushRef="#br1" timeOffset="130087.6">8276 7557 0,'21'0'47,"0"0"-32,1 0-15,-1-22 16,0 22-16,-21-21 16,21 21-16,0-21 0,-21 0 15,0 0 1,-21 21-1,0 21 1,0 0-16,0 0 16,21 0-16,-22 1 0,1-1 15,21 0-15,0 0 0,0 0 16,0 0 0,0 1-16,0-1 15,21-21-15,1 0 16,-1 0-16,0 0 15,0 0-15,0 0 0,0 0 16,1-21-16,-1-1 16,0 1-16</inkml:trace>
  <inkml:trace contextRef="#ctx0" brushRef="#br1" timeOffset="130587.57">8615 7430 0,'0'21'31,"0"0"-31,0 0 16,0 0-16,0 0 0,0 1 15,0-1-15,-21-21 0,21 21 0,0 0 16,0 0-16,0 0 16,0 1-16,0-1 15,0-42 32,0-1-31,0 1-16,0 0 15,0 0-15,0 0 0,0 0 0,0-1 16,21 1-16,-21 0 0,21 0 16,0 0-16,-21 0 0,21-1 0,0 22 15,1 0-15,-1 0 0,0 0 16,0 0-1,0 22-15,-21-1 0,0 0 16,0 0-16,0 0 16,0 0-16,0 1 0,0-1 0,0 0 15,0 0-15,0 0 0,0 0 16,0 1 0,-21-1-16,21 0 15,0-42 32,21 0-47,0-1 0,-21 1 16</inkml:trace>
  <inkml:trace contextRef="#ctx0" brushRef="#br1" timeOffset="130900.59">9102 7006 0,'-22'0'0,"1"21"0,21 1 15,0-1-15,0 21 0,0-21 16,-21 22-16,21-1 0,0 0 16,-21 1-16,21-1 0,0 0 0,0-21 15,-21 22-15,21-1 0,0-21 16,-21 0-16,21 22 0,0-22 0,0 0 15,0 0-15,0 0 0,0 1 16,0-1 0,21-42 31,0 21-47,-21-22 15,21 1-15,0 0 0</inkml:trace>
  <inkml:trace contextRef="#ctx0" brushRef="#br1" timeOffset="131316.06">9292 7387 0,'0'0'0,"-21"0"16,0 21-1,21 1-15,-21-22 16,-1 21-16,22 0 0,-21 0 15,21 0-15,-21-21 0,21 21 16,0 1-16,0-1 0,0 0 31,21-21-15,0 0-16,1 0 0,-1 0 16,0 0-1,0 0-15,-21 21 16,21-21-16,-21 21 15,0 0 1,0 1 0,-21-22-1,0 0-15,0 21 16,0-21-16,-1 0 16,1 0-16,0 0 15,0 0-15,21-21 31,0-1-15</inkml:trace>
  <inkml:trace contextRef="#ctx0" brushRef="#br1" timeOffset="131638.38">8975 7049 0,'0'0'0,"42"-22"0,-21 22 0,21 0 0,1 0 15,-22 0-15,0 0 0,0 0 16,0 0-16,1 0 0,-1 0 0,0 0 15,0 0-15,0 0 16,0 0 15</inkml:trace>
  <inkml:trace contextRef="#ctx0" brushRef="#br1" timeOffset="132469.74">4212 8848 0,'0'-43'15,"0"65"16,0-1-31,0 0 16,0 0-16,0 0 0,0 22 16,0-1-16,0-21 0,0 21 15,0 1-15,0-1 0,0-21 0,-21 22 16,21-1-16,0-21 0,-21 0 16,21 22-16,0-22 0,0 0 0,0 0 15,0 0 1,0-42 15,0 0-15,0 0-16,0 0 0</inkml:trace>
  <inkml:trace contextRef="#ctx0" brushRef="#br1" timeOffset="132728.09">4191 8742 0,'0'0'0,"0"-21"0,0 0 16,0-1-16,0 1 15,21 21-15,0 0 0,0-21 16,1 0-16,-1 21 0,0-21 0,0 21 16,0 0-16,22-21 0,-22 21 15,0 0-15,21 0 0,-21-22 0,22 22 16,-22 0-16,0 0 0,0 0 15,-21 22 17,-21-22-32,0 21 0,0-21 0,-22 21 15,22-21-15</inkml:trace>
  <inkml:trace contextRef="#ctx0" brushRef="#br1" timeOffset="132928.21">4170 9144 0,'21'0'31,"0"0"-31,0 0 0,0-21 0,1 21 16,-1-21-16,0 21 0,0 0 15,0 0-15,0-21 0,-21-1 16,22 22-16,-1 0 15</inkml:trace>
  <inkml:trace contextRef="#ctx0" brushRef="#br1" timeOffset="133191.28">4614 8996 0,'0'21'15,"0"0"1,0 0-16,0 1 0,0-1 16,0 0-16,0 0 0,0 0 15,0 0-15,0 1 0,0-1 16,0 0-16,0 0 16,0 0-1,0-42 16,0 0-15</inkml:trace>
  <inkml:trace contextRef="#ctx0" brushRef="#br1" timeOffset="133388.17">4657 8848 0,'0'0'0,"0"-21"16,21 21 62,0 21-62</inkml:trace>
  <inkml:trace contextRef="#ctx0" brushRef="#br1" timeOffset="133847.9">4889 9081 0,'0'42'16,"0"-21"-1,0 0-15,0 0 0,0 1 16,0-1-16,0 0 0,0 0 15,-21-21 1,21 21-16,-21-21 16,21-21 15,0 0-15,0 0-16,0 0 0,0-1 15,0 1-15,0 0 0,0 0 16,0 0-16,21 0 0,-21-1 0,21 1 15,1 0-15,-1 0 0,0 21 16,0 0-16,0-21 0,0 21 0,1 0 16,-1 0-16,0 21 0,0-21 15,0 21-15,-21 0 0,0 0 0,21-21 16,-21 22-16,0-1 0,0 0 0,0 0 16,0 0-16,0 0 0,0 1 15,0-1-15,-21 0 0,21 0 16,-21-21-16,21 21 0,-21-21 0,21 21 15,0-42 32</inkml:trace>
  <inkml:trace contextRef="#ctx0" brushRef="#br1" timeOffset="134431.6">5503 9038 0,'0'0'0,"-42"0"15,21 0-15,0 21 0,-1 1 0,1-22 16,21 21-16,-21 0 0,0 0 15,0 0-15,21 0 0,0 1 0,0-1 16,-21 0-16,21 0 0,-22 0 16,22 0-16,0 1 15,0-1-15,22-21 16,-1 0-16,0 0 0,0 0 16,0 0-16,0 0 15,1 0-15,-22-21 0,21 21 0,0-22 0,0 1 16,0 21-16,0-21 0,-21 0 15,22 0-15,-1 0 0,0-22 16,0 22-16,-21-21 0,21 21 0,0-22 16,1 1-16,-22 0 0,21-1 15,-21 1-15,21 0 0,-21-1 0,0 22 16,0 0-16,0-21 0,0 20 0,0 1 16,-21 42 15,21 1-31,0-1 15,-21 21-15,21-21 0,0 22 16,0-22-16,0 21 0,0 0 0,0-20 16,0 20-16,0 0 0,0-21 15,0 22-15,0-22 0,0 0 0,0 0 16,0 0-16,0 1 0,0-1 0,0 0 16,0 0-16,21-21 0,0 21 15,0-21-15,0 0 16,0 0-16,1 0 0,-1-21 15,0 21-15</inkml:trace>
  <inkml:trace contextRef="#ctx0" brushRef="#br1" timeOffset="135431.53">6223 8805 0,'-21'0'0,"42"0"47,0 0-47,0 0 16,0-21-16,1 21 0,-1-21 16,-21 0-16,21 21 0,0-21 15,-21 0-15,21-1 0,-21 1 16,0 0-1,-21 21 1,0 0-16,0 0 0,0 0 16,-1 21-16,-20-21 0,21 21 0,0 1 15,0-1-15,-1 0 0,22 0 16,-21 0-16,21 22 0,0-22 0,0 0 16,0 0-16,0 0 0,0 0 15,0 1-15,0-1 0,21-21 0,-21 21 16,22-21-16,-1 0 0,0 0 0,0 0 15,0 0-15,0 0 16,1 0-16,-1 0 0,0 0 16,-21-21-1,-21 21 17,0 0-32,-1 0 0,1 0 15,0 21-15,0 0 0,0-21 16,21 21-16,0 0 0,-21 1 0,21-1 15,-22 0-15,22 0 0,-21 0 16,21 0-16,0 1 0,0-1 0,0 0 16,0 0-16,0 0 15,21-21-15,1 0 0,-1 0 16,0 0-16,0 0 0,0 0 16,0 0-16,1 0 0,-1 0 15,0-21-15,0 21 0,0-21 16,0 0-16,1 0 0,-1 21 0,0-43 15,21 22-15,-21 0 0,1-21 16,-1 20-16,0-20 0,0 0 0,0-1 16,-21 1-16,21-21 0,-21 20 0,22 22 15,-22-21-15,0-1 0,0 22 16,0 0-16,0 0 0,0 0 0,0 0 16,0 42 15,-22 0-31,22 0 0,-21 21 0,21-20 15,-21 20-15,21 0 0,0 1 16,0-1-16,-21-21 0,21 21 16,-21 1-16,21-1 0,0-21 0,-21 0 15,21 22-15,0-22 0,0 0 16,0 0-16,0 0 0,0 1 16,21-1-16,0-21 15,0 0 1,0 0-16,0 0 15,-21-21-15,22-1 0</inkml:trace>
  <inkml:trace contextRef="#ctx0" brushRef="#br1" timeOffset="135811.82">6816 9081 0,'21'0'31,"0"0"-31,0 0 0,0 0 16,0 0-16,1-22 0,-1 22 15,0-21-15,0 21 16,-21-21-16,0 0 0,0 0 16,0 0-16,-21 21 31,0 0-31,0 0 15,-1 0-15,22 21 0,-21 0 16,0 0-16,0-21 0,21 21 0,0 0 16,-21 1-16,21-1 0,0 0 15,0 0-15,0 0 16,0 0-16,21-21 16,0 0-16,0 0 0,0 0 15,1 0-15,-1 0 0,0 0 16,0 0-16,21 0 0,-20-21 0,-1 21 15,0-21-15,21 21 0,-21-21 16</inkml:trace>
  <inkml:trace contextRef="#ctx0" brushRef="#br1" timeOffset="136507.94">7302 8890 0,'0'0'0,"0"21"31,0 0-31,0 1 0,-21-22 15,21 21-15,0 0 0,0 0 0,0 0 16,0 0-16,0 1 16,0-1-16,0 0 0,0 0 15,0 0 1,-21-21 15,21-21-15,0 0-1,0 0-15,0 0 0,0-1 16,0 1-16,0 0 0,0 0 0,0 0 16,0 0-16,21-1 0,0 1 15,-21 0-15,22 0 0,-1 21 0,0-21 16,0 21-16,0 0 0,0 0 16,1 0-16,-1 0 0,0 0 15,0 21-15,-21 0 0,0 0 16,21-21-16,-21 21 0,21 1 15,-21-1-15,0 0 0,0 0 0,0 0 16,0 0-16,0 1 0,0-1 0,0 0 16,0 0-16,-21-21 15,0 21-15,0-21 16,21-21 15,0 0-31,0 0 16,0 0-16,0-1 0,0 1 15,0 0-15,21 0 0,0 0 16,0-22-16,1 22 0,-1 0 0,0 0 16,0 0-16,0 21 0,0 0 15,22-21-15,-22 21 0,0 0 0,0 0 16,22 0-16,-22 21 0,0 0 0,0 0 16,0-21-16,0 21 0,-21 0 15,0 1-15,0-1 0,0 0 0,0 0 16,0 0-16,0 0 0,0 1 0,0-1 15,-21 0 1,0-21 0,21-21 15,21 0-15,-21-1-16</inkml:trace>
  <inkml:trace contextRef="#ctx0" brushRef="#br1" timeOffset="136859.73">8022 8996 0,'0'21'16,"21"-21"-16,0 0 0,1 0 16,-1 0-16,0-21 15,0 21-15,0-21 0,0 0 16,1 21-16,-22-22 0,0 1 15,0 0-15,0 0 16,0 0 0,-22 21-1,1 0-15,0 21 0,0-21 0,0 21 16,0 0-16,-1 0 0,22 1 16,-21-1-16,0 0 0,21 0 0,-21 0 15,21 0-15,0 1 0,0-1 16,0 0-16,21-21 15,0 0-15,0 0 0,1 0 16,-1 0-16,0 0 16,0 0-16,0 0 0,0 0 15,1 0-15,-1-21 0,0 21 16</inkml:trace>
  <inkml:trace contextRef="#ctx0" brushRef="#br1" timeOffset="137337.48">8403 8890 0,'0'21'16,"0"0"-1,0 1-15,-21-1 16,21 0-16,0 0 0,-21 0 16,21 0-16,0 1 15,0-1-15,0 0 16,0 0-1,-21-21 17,21-21-32,0 0 15,0 0-15,0-1 16,0 1-16,0 0 0,0 0 16,21-21-16,-21 20 0,21 1 15,-21 0-15,21 0 0,0 0 16,0 21-16,-21-21 0,22 21 0,-1 0 15,0 0-15,0 0 16,0 21-16,-21 0 0,0 0 16,21 0-16,-21 0 0,0 1 15,0-1-15,0 0 0,0 0 16,0 0-16,0 0 0,0 1 0,0-1 16,0 0-16,0 0 15,0-42 48,0 0-63</inkml:trace>
  <inkml:trace contextRef="#ctx0" brushRef="#br1" timeOffset="137639.35">8784 8509 0,'0'0'0,"-21"0"16,21 21-1,-21 0-15,21 1 0,-21-1 16,21 21-16,0-21 16,0 0-16,0 22 0,0-22 0,0 21 15,0-21-15,0 22 0,0-22 16,0 21-16,0-21 0,0 22 0,0-22 15,0 0-15,0 0 0,0 0 0,0 1 16,0-1-16,21-21 16,0 0-1,0 0-15,0 0 0,0 0 16,-21-21-16,22 21 16,-22-22-16,21 1 0,0 0 0</inkml:trace>
  <inkml:trace contextRef="#ctx0" brushRef="#br1" timeOffset="137854.17">8636 8784 0,'0'0'0,"21"0"31,0 0-31,0 0 16,1-21-16,-1 21 0,0 0 0,0 0 15,0 0-15,0 0 0,1 0 0,-1-21 16,0 21-16</inkml:trace>
  <inkml:trace contextRef="#ctx0" brushRef="#br1" timeOffset="155616.42">11874 8975 0,'0'0'0,"0"-21"0,22 21 16,-22-22-16,21 22 15,0-21-15,-21 0 16,21 21-16,0 0 15,-21-21-15,21 21 0,1 0 16,-22-21-16,21 21 16,0-21-16,0-1 15,-21 1-15,21 21 0,-21-21 16,-21 42 62,0 0-78,0 1 16,0-1-16,-1-21 0,22 21 15,-21 0-15,0 0 0,0 0 16,0 1-16,0-22 0,-22 21 0,22 0 16,0 0-16,0 0 0,0 0 0,-22 1 15,22 20-15,-21-21 0,21 0 16,-22 0-16,1 1 0,0-1 0,-1 0 15,-20 0-15,20 0 0,-20 0 0,21 1 16,-1 20-16,-20-21 0,20 0 16,-20 0-16,21 22 0,-1-22 0,-20 0 15,20 21-15,1-20 0,0 20 16,-22-21-16,22 21 0,0-20 16,-1 20-16,1-21 0,0 21 0,-22-20 15,22 20-15,-1-21 0,-20 0 0,21 22 16,-22-22-16,22 0 0,-22 0 15,22 21-15,-22-20 0,1-1 0,21 0 16,-22 0-16,22 0 0,-22 0 0,22 1 16,-22 20-16,1-21 0,21 0 15,-22 0-15,22 1 0,-22-1 0,22 0 16,-22 21-16,22-21 0,-21 1 0,-1-1 16,22 0-16,-22 0 0,1 0 15,20 0-15,-20 1 0,21-22 16,-1 21-16,1 0 0,21 0 0,-22 0 15,22 0-15,-21-21 0,0 22 0,20-1 16,-20 0-16,0-21 0,21 21 16,-22 0-16,1 0 0,0-21 0,20 22 15,-20-1-15,21-21 0,-21 21 0,20 0 16,-20-21-16,21 21 0,0-21 0,0 21 16,-1 1-16,1-22 0,0 21 15,0-21-15,0 21 0,0-21 0,-1 21 16,1 0-16,0-21 0,0 21 15,0-21-15,0 22 0,-1-22 16,1 21-16,0-21 16,21 21-16,-21-21 0,0 21 15,0-21-15,21 21 16,-22-21 0,1 0-1,0 0-15,21 21 16,-21-21-1,0 0 1,21 22 31,0-44 47,0 1-79,0 0-15,0 0 0,0 0 16</inkml:trace>
  <inkml:trace contextRef="#ctx0" brushRef="#br1" timeOffset="156211.59">7662 10774 0,'0'0'0,"0"-21"15,0 0 1,0 42 31,0 0-32,0 0-15,0 0 0,0 0 16,-21 1-16,0-1 0,21 0 0,-21 0 16,21 0-16,-21 0 0,-1 1 0,1-1 15,21 0-15,-21 0 0,0 0 16,0-21-16,0 21 0,21 1 0,-22-22 15,22 21-15,-21 0 0,0-21 16,21 21-16,0 0 47,21 0-16,0-21-31,1 22 16,-1-22-16,0 21 15,0-21-15,0 21 0,0-21 16,1 0-16,-1 21 0,21-21 0,-21 0 16,0 21-16,22-21 0,-22 0 0,0 21 15,21-21-15,-20 0 0,-1 22 0,0-22 16,0 0-16,0 0 0,0 0 16,1 0 15,-22-22 0,-22 1-31,22 0 16,-21 0-16,21 0 0</inkml:trace>
  <inkml:trace contextRef="#ctx0" brushRef="#br1" timeOffset="157295.7">7281 9821 0,'0'0'0,"0"22"0,-21-22 16,21-22 47,21 1-32,0 21-31,1 0 15,-1 0-15,0-21 0,0 21 16,0 0-16,-21 21 0,0 0 16,0 1-16,0-1 15,0 0-15,0 0 0,0 0 0,0 0 16,0 1-16,0-1 0,0 0 0,0 0 16,0 0-16,0 0 0,0 1 0,0-1 15,0 0-15,0 0 16,21-21-1,1 0 1,-1-21-16,0 21 16,0-21-16,-21 0 0,21-1 15,0 22-15,1-21 0,-1 0 0,0 0 16,0 0-16,0 0 0,-21-1 16,21 1-16,1 0 0,-1 0 0,-21 0 15,0 0-15,21 21 0,-21-22 0,21 22 16,-21-21-1,21 21 17,-21 21-17,0 1-15,0-1 0,0 0 16,0 0-16,0 0 0,0 0 16,0 1-16,0-1 0,-21 0 15,21 21-15,0-21 0,0 1 0,-21 20 16,0-21-16,21 0 0,-21 22 0,21-22 15,0 0-15,-22 0 0,22 21 0,-21-20 16,21-1-16,0 21 0,0-21 16,-21 0-16,21 1 0,0-1 0,-21 0 15,21 0-15,0 0 0,0 0 16,0 1-16,-21-22 31,0 0-31,-1 0 0,22-22 0,0 1 16,-21 0-16,0 21 15,21-21-15,-21 0 0,0 0 16,21-1 0,-21 22-16,-1-21 15,22 0 32,0 0-47,22 0 16,-1 21-16,0-21 0</inkml:trace>
  <inkml:trace contextRef="#ctx0" brushRef="#br1" timeOffset="157775.34">7937 10075 0,'0'0'0,"22"-21"16,-1 21-16,0 0 15,-21-21-15,0 0 0,21 21 16,0 0-16,0-21 0,1 0 16,-1-1-16,-21 1 15,21 21-15,-21-21 0,21 0 16,-21 0-16,-21 21 31,0 0-15,0 0-16,21 21 15,-22-21-15,22 21 0,-21 0 0,0-21 16,21 21-16,-21 1 0,21-1 0,0 0 16,0 0-16,-21-21 0,21 21 15,0 0-15,0 1 0,0-1 16,0 0-16,0 0 15,0 0-15,21 0 16,0-21 0,0 0-16,0 0 15,1 0 1,-1 0-16,0 0 0,-21-21 0,21 21 16,0-21-16,0 21 0,-21-21 15,22 0-15,-1 21 0</inkml:trace>
  <inkml:trace contextRef="#ctx0" brushRef="#br1" timeOffset="158360">8572 9885 0,'0'0'0,"22"0"0,-22-21 16,0 0 0,0-1-1,-22 22 1,1 0-16,0 0 15,0 0-15,0 22 0,0-22 16,21 21-16,0 0 0,-22 0 16,1 0-16,21 0 15,-21-21-15,21 22 0,0-1 16,0 0 0,0 0-16,0 0 15,21-21-15,0 0 16,1 0-1,-1 21-15,0-21 0,0 0 16,0 0-16,0 0 16,1 22-1,-22-1 1,0 0 0,-22-21-1,22 21 1,-21-21-16,0 21 0,0-21 15,0 0-15,0 21 0,-1-21 16,1 0-16,0 22 16,0-22-1,0 0-15,0 0 16,21 21 15,-22-21 16,1 0-31,0 0-1,0 0 1</inkml:trace>
  <inkml:trace contextRef="#ctx0" brushRef="#br1" timeOffset="159503.57">3196 11663 0,'0'0'0,"0"-21"16,0 0-1,0 42 48,0 0-48,-21 0-15,21 0 0,0 0 0,-21 1 16,21 20-16,0 0 0,0-21 16,-21 22-16,21-1 0,-22 0 0,22 1 15,0 20-15,-21-20 0,21-1 16,-21 0-16,0 1 0,21-1 0,0 21 15,0-20-15,-21-1 0,21 0 16,-21 1-16,21-1 0,0 0 16,0 1-16,0-1 0,-22 0 0,22 1 15,0-1-15,-21 0 0,21 1 16,0-1-16,0-21 0,0 22 0,0-22 16,-21 21-16,21-21 0,0 0 0,-21 1 15,21-1-15,-21 0 16,21 0-16,0-42 47,0 0-47,0 0 0,0-1 0,0 1 15,0 0-15,0-21 16,0 21-16,0-22 0,0 1 0,0 0 16,0-1-16</inkml:trace>
  <inkml:trace contextRef="#ctx0" brushRef="#br1" timeOffset="161683.4">3260 11875 0,'21'0'62,"0"0"-46,0 0-16,0 0 0,0 0 15,1 0-15,-1 0 0,0 0 0,0 0 16,21 0-16,-20 0 0,20 0 16,0 0-16,1 0 0,-1 0 15,0 0-15,22 0 0,-22 0 0,22 0 16,-22 0-16,21 0 0,1 0 16,-1 0-16,-20 0 0,20-22 0,1 22 15,-1 0-15,1 0 0,-1 0 0,1 0 16,-1-21-16,1 21 0,-1 0 15,1 0-15,-1 0 0,1 0 0,-22-21 16,22 21-16,-1 0 0,-21 0 16,22 0-16,-22 0 0,22 0 0,-22-21 15,22 21-15,-22 0 0,21 0 0,1 0 16,-22 0-16,22 0 0,-22 0 16,22-21-16,-1 21 0,-21 0 15,22 0-15,-1 0 0,-20 0 0,20 0 16,-20 0-16,20 0 0,-21 0 0,22 0 15,-22 0-15,22 0 0,-1 0 0,-20 0 16,20 0-16,-21-21 0,22 21 16,-1 0-16,-20 0 0,20 0 0,-20 0 15,20 0-15,-21 0 0,1 0 0,-1 0 16,0-22-16,1 22 0,-1 0 16,-21 0-16,22-21 0,-22 21 0,21 0 15,0-21-15,-20 0 0,20 21 0,0 0 16,22-21-16,-22 21 15,0 0-15,22 0 0,-1 0 0,1-21 16,-1 21-16,1 0 0,-1 0 0,1 0 16,-1 0-16,1 0 0,-22 0 15,1-22-15,-1 22 0,0 0 0,1 0 16,-22 0-16,21 0 0,-21-21 0,0 21 16,22 0-16,-22 0 0,21 0 15,-21 0-15,22 0 0,-22 0 0,21 0 16,1 0-16,-1 0 0,0-21 0,1 21 15,-1 0-15,-21 0 0,21 0 16,1 0-16,-1 0 0,0 0 0,-20 0 16,20 0-16,-21 0 0,21 0 15,-20 0-15,-1 0 0,0 0 16,0 0-16,0 0 0,0 0 0,1 0 16,-1 0-16,0 0 0,0 0 31,-21 21 31,0 0-62,0 1 16,0-1-16,0 0 16,0 0-16,0 0 15,-21 0-15,21 1 0,0-1 16,0 0-16,0 0 0,0 0 15,-21 0-15,21 1 0,-21-1 16,21 0-16,-22 0 0,22 0 0,0 0 16,0 1-16,-21 20 0,0-21 0,21 0 15,-21 0-15,21 1 0,0 20 16,-21-21-16,0 0 0,-1 0 0,22 22 16,0-22-16,-21 0 0,0 0 0,21 0 15,-21 22-15,21-22 0,-21 0 16,0 0-16,21 0 0,-22 1 15,22-1-15,0 0 0,0 0 0,-21 0 16,0 0-16,21 1 16,0-1-16,0 0 0,0 0 0,0 0 15,-21 0-15,21 1 0,0-1 16,-21 0-16,21 0 0,0 0 16,-21 0-16,-1 1 15,22-1-15,-21 0 16,0-21-16,21 21 0,-21-21 15,0 21 1,21 0-16,-21-21 0,-1 0 16,22 22-16,-21-22 0,0 0 15,0 21-15,0-21 16,0 0-16,21 21 0,-22-21 0,1 0 16,0 21-16,0-21 0,0 0 0,0 21 15,-1-21-15,1 0 0,0 21 0,-21-21 16,21 0-16,-1 0 0,-20 22 15,21-22-15,-21 0 0,-1 0 0,1 0 16,0 21-16,-1-21 0,-20 0 0,20 0 16,-20 21-16,21-21 0,-22 0 15,22 0-15,-22 0 0,22 21 16,-22-21-16,22 0 0,0 0 0,-22 0 16,22 21-16,0-21 0,-22 0 0,22 0 15,-22 0-15,1 21 0,20-21 16,-20 0-16,-1 0 0,1 0 0,-1 0 15,1 22-15,-1-22 0,1 0 0,21 0 16,-22 0-16,1 21 0,20-21 0,-20 0 16,20 0-16,1 0 0,-21 0 15,20 21-15,1-21 0,0 0 0,-22 0 16,22 0-16,-22 0 0,22 0 0,0 0 16,-22 0-16,22 0 15,-22 0-15,22 0 0,-22 0 0,22 0 16,0 0-16,-22 0 0,22 0 0,-22 0 15,1 0-15,21 0 0,-22 0 0,1 0 16,-1 0-16,22 0 0,-22 0 16,1 0-16,-1 0 0,1 0 0,-1 0 15,1 0-15,-1 0 0,22 0 0,-22 0 16,22 0-16,0 0 0,-1 0 16,1 0-16,0 0 0,-1 0 0,1 0 15,21 0-15,-21 0 0,-1 0 0,1 0 16,21 0-16,-22 0 0,1 0 0,-21 0 15,20 0-15,1 0 16,0 0-16,-1 0 0,1 0 0,0 0 16,-1 0-16,1 0 0,21 0 0,-22 0 15,22 0-15,0 0 0,0 0 16,-21-21-16,20 21 0,1 0 0,0 0 16,-21 0-16,21 0 0,-22 0 0,22-21 15,-21 21-15,21 0 0,-1 0 16,1 0-16,0 0 0,0 0 0,0 0 15,0 0-15,-1 0 0,1 0 16,21-22 0,-21 22-16,0 0 31,0 0 16,21-21-16,-21 21-31,21-21 47,0 0-31,0 0-1,0 0-15,21 21 16,-21-22-16,21 1 0,0 0 15,-21 0-15,21 0 0,0-22 0</inkml:trace>
  <inkml:trace contextRef="#ctx0" brushRef="#br1" timeOffset="162124.26">3302 11684 0,'21'0'63,"0"0"-63,0 0 0,1 0 0,-1 0 15,0 0-15,0 0 0,0 0 16,22 0-16,-22 0 0,0 0 0</inkml:trace>
  <inkml:trace contextRef="#ctx0" brushRef="#br1" timeOffset="162903.6">3556 12298 0,'0'21'31,"-21"-21"-31,21 21 16,-21 0-16,21 1 0,-22 20 0,1-21 15,21 0-15,-21 22 0,0-22 16,0 21-16,21-21 0,-21 22 0,-1-22 16,22 21-16,-21-21 0,0 0 0,21 1 15,-21-1-15,21 0 0,0 0 16,0-42 15,0 0-31,0 0 16,21-22-16,0 22 0,-21 0 0,21 0 15,1-22-15,-22 22 0,21-21 16,-21 21-16,21-22 0,0 1 16,-21 21-16,21-21 0,0-1 0,-21 22 15,22-21-15,-22 21 0,21-1 16,-21 1-16,21 21 0,0 0 16,-21 21-16,21 22 15,-21-22-15,21 0 16,-21 21-16,0-20 0,0 20 0,0-21 15,0 21-15,0 1 0,0-22 16,0 21-16,0-21 0,0 22 16,0-22-16,0 21 0,0-21 0,0 1 15,0-1-15,0 0 0,0 0 16,-21-21 15,0 0-31</inkml:trace>
  <inkml:trace contextRef="#ctx0" brushRef="#br1" timeOffset="163081.51">3387 12615 0,'21'0'16,"0"0"-16,0 0 16,0 0-16,0 0 0,1 0 15,-1 0-15,0 0 0,0 0 16,0 0-16,0 0 0,1 0 0,-22-21 15,21 21-15,0 0 0,0-21 0,0 21 16,0 0-16,1 0 16</inkml:trace>
  <inkml:trace contextRef="#ctx0" brushRef="#br1" timeOffset="163631.51">4212 12531 0,'0'0'0,"0"-21"0,-42-1 16,21 22-16,-1 0 16,1 0-16,0 0 0,0 0 0,0 0 15,0 0-15,-1 22 0,1-1 16,0 0-16,0 0 0,0 0 15,0 0-15,-1 1 0,22-1 0,0 0 16,-21 0-16,21 21 0,0-20 0,0-1 16,0 0-16,0 0 0,0 0 15,0 0-15,21-21 16,1 0-16,-1 0 0,0 0 0,0 0 16,0 0-16,0 0 0,1 0 0,-1-21 15,0 0-15,0 0 0,0 0 16,0 0-16,1-1 0,-1 1 0,0-21 15,0 21-15,0 0 0,0-22 0,-21 22 16,0-21-16,0 21 0,0-22 16,0 22-16,22-21 0,-22 21 0,0-1 15,0 1-15,0 0 16,0 42 0,0 0-1,0 1-15,0-1 0,0 0 0,-22 0 16,22 0-16,0 22 0,-21-22 15,21 21-15,0-21 0,0 0 0,0 22 16,0-22-16,0 0 0,0 0 0,0 0 16,0 1-16,0-1 0,0 0 15,21-21-15,1 0 16,-1 0-16,0 0 0,0 0 16,0 0-16</inkml:trace>
  <inkml:trace contextRef="#ctx0" brushRef="#br1" timeOffset="164150.46">4678 12531 0,'0'0'16,"-21"0"-16,-1 0 16,1 0-16,0 0 0,0 0 0,0 21 15,0-21-15,-1 21 0,-20 0 16,21 0-16,0-21 0,0 43 0,-1-22 15,22 0-15,0 0 0,0 0 0,-21 1 16,21-1-16,0 0 16,0 0-16,0 0 0,0 0 15,21-21-15,1 22 0,-1-22 16,0 0-16,0 0 0,0 0 16,0 0-16,22-22 0,-22 1 15,0 21-15,0-21 0,0 0 0,1 0 16,20 0-16,-21-22 0,0 22 0,0 0 15,1-21-15,-1-1 0,0 22 16,0-21-16,0-1 0,0 22 0,-21-21 16,0 0-16,22 20 0,-22-20 15,0 21-15,0 0 0,0 0 0,-22 21 32,22 21-32,-21 0 15,0 0-15,0 21 0,21-20 0,0 20 16,-21 0-16,0-21 0,21 22 15,0-1-15,0-21 0,0 22 0,0-22 16,0 21-16,0-21 0,0 0 0,0 1 16,0-1-16,0 0 0,0 0 15,0 0-15,21-21 16,0 0 0,0-21-16,0 0 15</inkml:trace>
  <inkml:trace contextRef="#ctx0" brushRef="#br1" timeOffset="164563.29">4995 12615 0,'0'-21'16,"0"0"0,21 21-16,1-21 15,-1 21 1,0 0-16,0 0 0,0 0 15,0 0-15,-21 21 16,0 0-16,22 0 0,-22 1 16,0-1-1,0 0-15,0 0 0,0 0 0,0 0 16,0 1-16,0-1 0,-22-21 0,22 21 16,0 0-16,-21-21 0,21 21 15,-21-21-15,0 0 16,21-21-1,0 0 1,0 0-16,0 0 0,21-1 16,0 1-16,0 0 0,-21 0 15,22-21-15,-1 20 0,-21 1 0,21 0 0,0 0 16,-21 0-16,0 0 16,21 21-16,0 0 15,-21 21 1,0 0-1</inkml:trace>
  <inkml:trace contextRef="#ctx0" brushRef="#br1" timeOffset="165523.46">5270 12700 0,'22'0'16,"-1"0"-16,0 0 15,0 0-15,0 0 0,-21-21 16,21 21-16,1-21 0,-1 0 16,0-1-16,0 1 15,-21 0-15,21 21 0,-21-21 0,0 0 16,-21 21 15,0 0-31,0 0 0,21 21 16,-21-21-16,-1 21 0,1 0 0,21 0 15,-21 1-15,21-1 16,-21 0-16,21 0 0,0 0 0,0 0 16,0 1-16,0-1 15,0 0 1,21-21-16,0 0 16,0 0-16,1 0 0,-1 0 15,0-21-15,0 21 0,0-21 16,0-1-16,1 1 15,20 0-15,-21 21 0,0-21 0,0 0 16,1 0-16,-1-1 0,0 1 0,0 0 16,0 0-16,-21 0 0,-21 21 47,0 0-47,21 21 0,-21 0 15,21 0-15,-21-21 0,21 21 0,0 1 16,0-1-16,0 0 15,0 0-15,0 0 16,21 0-16,0-21 0,0 0 0,0 0 16,-21 22-16,21-1 0,1-21 0,-1 0 15,-21 21 1,-21-21 0,-1 0-1,1 0-15,0 0 0,0 0 16,0 0-16,0 0 0,-1 0 15,1 0-15,0 0 0,0 0 16,21 21 0,21 0-1,0-21 1,0 0-16,1 0 0,-1 0 0,0 0 16,0 0-16,0 0 0,22 0 0,-22 0 15,0 0-15,0 0 0,0-21 16,22 21-16,-22-21 0,0 21 0,0-21 15,0 0-15,0-1 0,1 1 16,-22 0-16,21 0 0,-21 0 16,0 0-16,0-1 0,0 1 15,0 0-15,0 0 16,0 42 15,21 0-31,-21 0 0,21 1 16,-21-1-16,21 0 0,-21 0 15,0 0-15,0 0 0,0 1 16,0-1-16,0 0 16,-21-21-1,21 21 1,-21-21-16,0 0 16,0-21-1,21 0-15</inkml:trace>
  <inkml:trace contextRef="#ctx0" brushRef="#br1" timeOffset="166507.32">6540 12531 0,'-21'0'16,"0"0"-16,0 0 0,0 0 16,0 0-16,-1 0 0,1 0 15,0 0-15,0 21 0,21 0 16,0 0-1,0 0-15,0 1 16,21-22-16,0 0 16,0 0-16,1 0 0,-1 0 15,0 0-15,0 0 0,0 0 16,0 0-16,1-22 0,-1 22 16,0-21-16,-21 0 0,0 0 15,0 0-15,0 0 16,0-1-16,-21 1 15,21 0-15,-21 21 0,21-21 16,0 0 0,0 0-16,21 21 15,0-22-15,0 22 0,0 0 16,0-21-16,1 21 0,-1 0 16,0 0-16,0 0 0,0-21 15,0 21-15,1 0 0,-22 21 16,21 0-1,-21 1-15,0-1 16,0 21-16,0-21 0,0 0 0,0 22 16,0-1-16,0 0 0,0 1 0,-21-1 15,-1 22-15,22-22 0,-21 21 16,21-20-16,-21 20 0,21 1 0,0-22 16,-21 22-16,21-22 0,0 21 0,0-20 15,-21 20-15,21-20 0,0-1 16,0 21-16,0-20 0,0-1 0,0 0 15,0 1-15,0-1 0,0 0 0,21 1 16,-21-22-16,21 21 0,-21-21 0,0 1 16,0-1-16,0 0 0,0 0 15,-21 0-15,0-21 16,0 0-16,-1 0 0,1 0 16,0 0-16,21-21 0,-21 21 0,0-21 15,0-21-15,-1 20 0,1 1 16,0-21-16,0 0 0,21-1 0,0-20 15,0 20-15,0 1 0,0-21 0,0-1 16,0 22-16,0-22 0,42 1 0,-21-1 16,1 22-16,-1-22 0,21 1 15,-21 21-15,22-1 0,-1-20 16,0 20-16,-21 1 0,22 0 0,-1-1 16,0 1-16,-20 0 0</inkml:trace>
  <inkml:trace contextRef="#ctx0" brushRef="#br1" timeOffset="167100.75">7451 12192 0,'21'0'31,"0"0"-31,0-21 0,0 21 16,0-21-16,1 21 0,-1-21 16,0-1-16,0 22 0,0-21 0,0 0 15,1 0-15,-22 0 0,0 0 16,0-1-16,0 1 16,-22 21-1,1 0-15,0 0 0,0 21 16,0-21-16,0 22 0,-1-1 15,1 0-15,0-21 0,0 21 0,0 0 16,0 0-16,-1 1 0,22-1 16,0 0-16,0 0 0,0 0 15,0 0-15,0 1 16,22-1-16,-1-21 0,0 21 16,0-21-16,0 0 0,0 0 15,1 0-15,-1 0 0,0 0 0,-21 21 31,-21-21-15,0 21-16,-1 0 0,1-21 0,0 22 16,0-1-16,0-21 0,0 21 0,-1 0 15,1 0-15,0 0 0,0 1 16,0-1-16,21 0 0,0 0 16,0 0-16,0 0 0,0 1 15,21-1-15,0-21 16,0 0-16,0 0 15,22 0-15,-22 0 0,0-21 0,0 21 16,22-22-16,-22 1 0,0 0 0,0 0 16,21 0-16,-20 0 0,-1-1 15,0-20-15</inkml:trace>
  <inkml:trace contextRef="#ctx0" brushRef="#br1" timeOffset="167383.57">8001 11980 0,'0'0'0,"0"-21"15,0 42 17,0 1-32,0-1 0,-21 0 15,21 0-15,0 21 0,-21-20 0,-1 20 16,22 0-16,-21-21 0,0 22 16,21-1-16,0 0 0,-21-20 0,0 20 15,21-21-15,-21 21 0,21-20 0,0-1 16,0 0-16,0 0 0,0 0 15,0 0-15,0 1 0,0-1 16,21-42 15,-21-1-15,21 22-16,0-21 0,-21 0 0,0 0 16,21 0-16,-21 0 0</inkml:trace>
  <inkml:trace contextRef="#ctx0" brushRef="#br1" timeOffset="168356.82">7959 12425 0,'0'21'0,"0"-42"0,0 42 32,21-21-1,0 0-31,0 0 0,0 0 16,0 0-16,-21-21 0,22 21 15,-1-21-15,0 21 0,-21-21 0,0-1 16,0 1-1,-21 21 1,0 21 0,-1-21-16,1 22 0,0-22 0,21 21 15,0 0-15,-21 0 0,21 0 16,-21 0-16,21 1 0,0-1 16,0 0-16,0 0 0,21-21 15,0 0 1,0 0-16,0 0 15,1 0-15,-1 0 0,0 0 0,0 0 16,0 0-16,-21-21 0,21 0 0,1 21 16,-1-21-16,-21-1 0,0 1 15,21 0-15,-21 0 0,0 0 16,21 21-16,-21-21 0,0 42 47,0 0-47,0 0 15,-21-21-15,21 21 0,0 0 16,-21 1-16,21-1 0,0 0 16,0 0-1,0-42 48,0 0-63,0 0 15,0-1-15,0 1 0,21 0 16,-21 0-16,21 0 0,0 21 0,-21-21 16,21 21-16,1 0 15,-1 0 17,-21 21-32,0 0 0,0 0 15,0 0-15,0 0 16,0 1-16,0-1 15,0 0 1,0 0 0,0-42 15,0 0-15,0 0-16,21-1 15,-21 1-15,21 0 0,0 0 16,0 0-16,1 21 15,-22-21-15,21 21 16,-21 21 0,0 0-16,0 0 15,0 0 1,0 0-16,0 1 0,0-1 16,0 0-1,0 0-15,0-42 78,0 0-78</inkml:trace>
  <inkml:trace contextRef="#ctx0" brushRef="#br1" timeOffset="168717.61">8594 12510 0,'21'-22'47,"0"1"-32,0 21 1,-21-21-16,21 0 16,-21 0-16,0 0 15,0-1 1,-21 22-1,21 22-15,-21-1 0,21 0 16,-21 0-16,21 0 16,-21 0-16,21 1 0,0-1 15,0 0-15,0 0 0,0 0 16,0 0 0,21-21 15,-21-21-31,21 21 0,0 0 15,-21-21-15,21 0 0,0 21 16,1-21-16,-22 0 0,21-1 0,0 22 16,0-21-16,0 0 0</inkml:trace>
  <inkml:trace contextRef="#ctx0" brushRef="#br1" timeOffset="169179.98">8848 12383 0,'0'0'16,"0"21"15,0 0-31,0 0 15,-22 0-15,22 0 16,-21-21-16,21 22 0,0-1 0,0 0 16,-21 0-1,21 0-15,-21-21 16,21-21 46,0 0-62,0 0 16,0 0-16,0-1 16,21 22-16,-21-21 0,21 0 0,0 0 15,-21 0-15,22 21 0,-1-21 16,-21-1-16,21 22 0,0 0 16,0 0-16,0 0 15,1 22-15,-22-1 16,0 0-16,0 0 15,0 0-15,0 0 16,0 1-16,-22-1 0,22 0 16,-21-21-16,21 21 0,-21-21 15,21 21 1,0-42 31,0 0-32</inkml:trace>
  <inkml:trace contextRef="#ctx0" brushRef="#br1" timeOffset="169563.76">9271 11938 0,'0'0'0,"0"-21"16,-21 42 15,21 0-31,-21 0 16,21 1-16,-22-1 0,22 21 0,0 0 16,-21-20-16,0 20 0,21 0 0,-21 1 15,21-22-15,-21 21 0,0 0 0,21-20 16,-22 20-16,22-21 0,0 0 15,0 0-15,0 22 0,0-22 0,0 0 16,0 0-16,0 0 0,0 1 16,0-1-16,22-21 31,-1 0-31,0 0 16,0 0-16,0-21 15,0-1-15,1 22 0,-22-21 16,21 0-16,0 21 0,0-21 0,-21 0 15,21 0-15,0-1 0,-21 1 0,22 21 16</inkml:trace>
  <inkml:trace contextRef="#ctx0" brushRef="#br1" timeOffset="169839.61">9059 12319 0,'0'0'0,"0"-21"32,21 0-32,1 21 15,-1-21-15,0 21 16,0 0-16,0 0 0,0-22 0,1 22 16,-1 0-16,0 0 0,0 0 15,0 0 1,0 0-1</inkml:trace>
  <inkml:trace contextRef="#ctx0" brushRef="#br1" timeOffset="176384.44">14457 8848 0,'0'-21'15,"21"21"1,0-22-16,-21 1 16,0 0-1,0 0 1,0 0-16,0 0 15,0-1 17,-21 22-17,21 22 17,0-1-32,0 0 15,0 0 1,0 0-16,0 0 0,0 1 15,21-1-15,-21 0 16,0 0-16,0 0 0,0 0 16,0 1-16,0-1 0,21 0 0,-21 0 15,0 0-15,0 22 0,0-22 16,21 0-16,1 21 0,-22-21 0,21 22 16,-21-22-16,21 0 0,0 21 15,-21-20-15,21 20 0,0-21 0,-21 21 16,0-20-16,22 20 0,-1 0 0,-21-21 15,21 22-15,0-1 0,-21-21 16,21 22-16,0-1 0,-21-21 0,22 21 16,-1 1-16,0-22 0,0 21 15,0-21-15,0 22 0,1-22 0,-22 0 16,21 21-16,0-20 0,0-1 16,0 21-16,0-21 0,1 0 15,-1 22-15,-21-22 0,21 21 0,0-21 16,-21 22-16,0-22 0,0 21 0,21-21 15,-21 22-15,21-22 0,1 21 16,-22-21-16,21 22 0,-21-22 0,21 0 16,0 21-16,-21-20 0,21-1 15,0 21-15,1-21 0,-22 0 0,21 1 16,0-1-16,0 0 0,0 0 0,0 0 16,1 0-16,-1 1 0,-21-1 15,21 0-15,0 0 0,0 0 16,0 0-16,-21 1 0,0-1 0,0 0 15,22 0-15,-22 0 0,21 0 16,-21 1-16,0-1 16,0 0-16,0 0 0,21-21 15,-21 21-15,0 0 16,0 1 0,-21-22 77,0 0-93,-1-22 16,22 1-16,0 0 16,-21 21-16,0 0 0</inkml:trace>
  <inkml:trace contextRef="#ctx0" brushRef="#br1" timeOffset="176823.18">15092 11176 0,'0'-21'16,"21"21"15,0 0-31,0 0 16,0 0-16,1 0 0,-1 0 15,0 0-15,0 0 0,0 21 16,22-21-16,-22 21 0,0-21 0,0 21 16,0-21-16,0 22 0,1-22 15,-1 21-15,0-21 16,0 21-16,-21 0 0,21-21 15,0 21 1,1-21 0,-22 21-16,21-21 0,0 0 47,-21-21-16,21 0-16,-21 0-15,0 0 0,21 0 0,0-1 16,1-20-16,-1 21 0</inkml:trace>
  <inkml:trace contextRef="#ctx0" brushRef="#br1" timeOffset="177100.02">16002 10837 0,'0'0'0,"42"0"16,-42-21-16,0 42 31,-21-21-31,0 22 0,0-1 0,0 0 16,-1 0-16,1 0 0,0 0 0,0 1 15,0-1-15,0 0 0,-1 0 16,1 21-16,0-20 0,21-1 16,-21 0-16,0 0 0,21 0 15,0 0-15,0 1 16,-21-22-1,21-22 17,0 1-17</inkml:trace>
  <inkml:trace contextRef="#ctx0" brushRef="#br1" timeOffset="178120.1">14224 11578 0,'0'0'0,"0"-21"0,0 0 16,0 0-16,0 0 16,0-1-1,21 22-15,-21-21 16,21 21-16,-21 21 47,0 1-47,0-1 0,0 0 15,0 0-15,0 21 0,0-20 0,0-1 16,0 21-16,0 0 0,0-20 0,-21 20 16,0 0-16,21 1 0,-21-1 0,21 0 15,-21 22-15,21-22 0,-22 0 0,22 22 16,-21-22-16,0 22 0,21-22 15,0 0-15,-21 1 0,0 20 0,0-20 16,21-1-16,-22 0 0,22 1 0,0-1 16,0 0-16,-21 1 0,21-22 0,0 21 15,0 0-15,0-20 0,0 20 0,0-21 16,0 0-16,-21 22 0,21-22 16,0 0-16,0 0 0,0 0 0,0 0 15,0 1-15,-21-1 16,21-42 31,0-1-47,0 1 0,21 0 0,-21 0 15,0 0-15,0 0 0,21-22 0,0 1 16,-21 21-16</inkml:trace>
  <inkml:trace contextRef="#ctx0" brushRef="#br1" timeOffset="180007.75">14351 11599 0,'0'0'0,"0"-21"16,21 21 47,0 0-63,0 0 15,1 0-15,-1 0 0,0 0 16,0 0-16,0 0 0,0 0 0,1 0 15,-1 0-15,0 0 0,0 0 16,0 0-16,22 0 0,-22 0 0,0 0 16,0 0-16,21 0 0,1 0 15,-22 0-15,21 0 0,22 0 0,-22 0 16,22 0-16,-22 0 0,21 0 16,1 0-16,-1 0 0,1 0 0,-22 0 15,22 0-15,-1 0 0,1 0 0,-1 0 16,1 0-16,20 0 0,-20 0 0,-1 0 15,1 0-15,-1 0 0,1 0 0,21 0 16,-22 0-16,1 0 0,-1 0 0,1 0 16,-22 0-16,21 0 0,-20 0 15,20 0-15,-20 0 0,20 0 0,-21 0 16,1 0-16,-1 0 0,22 0 0,-22 0 16,0 0-16,22 0 0,-1 0 0,-20 0 15,20 0-15,-21 0 0,22 0 0,-1 0 16,-20 0-16,20 0 0,-20 0 15,20 0-15,1 0 0,-22 0 0,21 0 16,-20 0-16,20 0 0,1 0 0,-1 0 16,-20 0-16,20 0 0,1 0 15,-1 0-15,1 0 0,-1 0 0,1 21 16,-1-21-16,1 0 0,-1 0 0,1 0 16,-22 0-16,21 0 0,-20 0 0,20 0 15,-20 22-15,-1-22 0,0 0 0,1 0 16,20 0-16,-21 0 0,1 0 0,-1 0 15,0 0-15,22 0 0,-22 0 0,1 0 16,-1 0-16,21 0 0,-20 0 0,-1 0 16,0 0-16,22 0 0,-22 0 15,1 0-15,-1 21 0,-21-21 0,21 0 16,-20 0-16,20 0 0,-21 0 0,0 0 16,0 0-16,22 0 0,-22 0 15,0 0-15,0 0 0,0 0 0,1 0 16,-1 0-16,0 0 0,21 0 0,-21 0 15,22 0-15,-1 0 0,0 0 0,1 0 16,-1 21-16,0-21 0,22 0 0,-22 0 16,1 21-16,20-21 0,-21 0 0,1 0 15,20 0-15,-20 0 0,-1 21 0,0-21 16,1 0-16,-1 0 0,-21 0 0,21 0 16,1 0-16,-22 21 0,0-21 15,0 0-15,0 0 0,1 0 0,-1 0 16,0 0-1,-21 22 64,0-1-64,0 0 1,0 0-16,-21-21 15,21 21-15,-21-21 0,21 21 0,0 1 16,0-1-16,0 0 0,-22-21 0,22 21 16,-21 0-16,21 0 0,-21 1 0,21-1 15,-21 21-15,21-21 0,0 0 0,0 1 16,-21-1-16,21 0 0,-21 0 0,-1 21 16,22-20-16,0-1 0,-21 0 0,21 0 15,-21 0-15,0 22 0,21-22 0,0 0 16,0 0-16,-21 0 0,21 22 0,-21-22 15,21 0-15,0 0 0,0 21 0,0-20 16,0-1-16,0 0 0,0 21 16,0-21-16,0 22 0,0-22 0,-22 0 15,22 21-15,0-20 0,-21-1 0,21 0 16,-21 21-16,21-21 0,0 1 0,0-1 16,-21 21-16,21-21 0,-21 0 0,21 1 15,0-1-15,0 0 0,0 0 0,0 0 16,-21 0-16,21 1 0,0-1 0,-22 0 15,22 0-15,0 0 0,0 0 0,0 1 16,-21-1-16,21 0 0,-21 0 0,21 0 16,0 0-16,0 1 0,0-1 0,-21 0 15,21 0-15,0 0 16,-21 0-16,21 1 0,0-1 16,0 0-16,0 0 15,-21-21-15,21 21 0,-22-21 16,22 21-1,-21-21-15,0 0 16,0 0 0,0 0-16,0 0 15,-1 0-15,1 0 16,0 0-16,0 0 0,0 0 16,0 0-16,-1 0 0,1 0 15,0 0-15,0 0 0,0 0 0,-22 0 0,22 0 16,0 0-16,0 0 0,-21 0 0,20 0 15,1 0-15,-21 0 0,21 0 16,-22 0-16,22 0 0,-21 0 0,21 0 16,-22 0-16,22 0 0,-21 0 0,0 0 15,20 0-15,-20 0 0,0 0 0,21 0 16,-22 0-16,1 0 0,21 0 0,-22 0 16,1 0-16,0 0 0,21 0 0,-22 0 15,1 0-15,0 0 0,20 0 0,-20 0 16,0 0-16,-1 0 0,22 0 0,-21 0 15,0 0-15,-1 0 0,1 0 0,0 0 16,20 0-16,-20 0 0,0 0 0,21 0 16,-22 0-16,22 0 0,-21 0 15,21 0-15,-22 0 0,22 0 0,0 0 16,0 0-16,-22 22 0,22-22 0,0 0 16,-21 0-16,21 0 0,-1 0 0,-20 0 15,0 0-15,21 0 0,-22 0 0,1 0 16,0 0-16,-1 0 0,22 0 0,-21 0 15,-1-22-15,1 22 0,0 0 0,-1 0 16,1 0-16,0 0 0,21 0 0,-22 0 16,1 0-16,0 0 0,-1 0 0,1 0 15,0 0-15,20 0 0,-20 0 0,0 0 16,-1-21-16,1 21 0,-21 0 16,20-21-16</inkml:trace>
  <inkml:trace contextRef="#ctx0" brushRef="#br1" timeOffset="180931.84">17060 13695 0,'-63'0'15,"126"0"-15,-147 0 0,62 0 0,1 0 0,-21 0 16,21 0-16,0 0 0,-22 0 0,22 0 16,-21-21-16,21 21 0,-22 0 0,1 0 15,21 0-15,-22-21 0,1 21 0,0 0 16,21-22-16,-22 22 0,1 0 0,21 0 16,-22 0-16,1 0 0,21-21 15,-21 21-15,-1 0 0,22 0 0,-21 0 16,21-21-16,-22 21 0,22 0 0,-21 0 15,21-21-15,-22 21 0,22 0 0,-21-21 16,21 21-16,-1 0 0,-20 0 0,21-21 16,0 21-16,-22-22 0,22 22 0,0 0 15,0 0-15,0-21 0,0 21 0,-22 0 16,22 0-16,0 0 0,-21-21 0,-1 21 16,22 0-16,-21 0 0,21 0 0,-22-21 15,1 21-15,0 0 0,20 0 0,-20 0 16,21 0-16,-21 0 0,20-21 0,1 21 15,0 0-15,0 0 0,0 0 16,0 0-16,-1 0 0,1 0 16,0 0-16,0 0 15,0 0-15,0 0 0,-1 0 16,1 0-16,0 0 0,0 0 16,0 0-16,0 0 0,-1 0 15,1 0-15,0 0 0,0 0 16,0 0-16,0 0 15,-1 0-15,1 0 16,0 0-16,0 0 0,0 0 16,0 0-16,-1 0 15,1 0-15,0 0 16,0 0-16,0-21 0,0 21 16,-1 0-16,1 0 0,0 0 15,0 0-15,0 0 16,0 0-1,-1 0 32,1 0-31,0-22-16,0 22 16,0 0-1,21-21 1,-21 21-16,-1 0 15,22-21 32,0 0 0,0 0-16,0 0-31,22 21 16,-1-22-16,-21 1 16,21 21-16,-21-21 15,21 21-15,-21-21 0,0 0 16,21 21-16,-21-21 0,21 21 0,1-22 16,-1 22-16,0 0 15,0 0-15,0 0 0,0 0 16,1 0-16,-1 0 0,0 0 0,0 0 15,0 0-15,0 0 0</inkml:trace>
  <inkml:trace contextRef="#ctx0" brushRef="#br1" timeOffset="181731.81">16700 13674 0,'22'0'47,"-1"0"-32,0 0-15,0 0 16,0 0-16,0 0 0,1 0 15,-1 0-15,0 0 0,0 0 16,0 0-16,0 0 0,1 0 0,-1 0 16,0 0-16,21 0 0,1 0 0,-22 0 15,21 0-15,0 0 0,1 0 0,-1 21 16,0-21-16,1 0 0,-1 0 0,0 0 16,1 0-16,-1 0 0,0 0 15,1 21-15,-1-21 0,-21 0 0,22 0 0,-22 0 16,0 0-16,21 0 0,-21 21 0,1-21 15,-1 0 1</inkml:trace>
  <inkml:trace contextRef="#ctx0" brushRef="#br1" timeOffset="182803.56">15579 11959 0,'0'0'0,"0"-21"15,-22 21 1,22 21 0,-21-21-16,21 21 15,0 1-15,0-1 0,0 0 16,0 0-16,0 0 0,0 0 15,0 1-15,0-1 0,0 0 0,21 0 16,-21 0-16,22-21 0,-1 21 0,0-21 16,0 0-16,0 0 15,0 22-15,1-22 0,-1 0 0,21 0 16,-21 0-16,0 0 0,1-22 0,-1 22 16,21-21-16,-21 21 0,0-21 0,1 0 15,-1 21-15,0-21 0,0 0 0,0-1 16,0 1-16,-21 0 0,0 0 0,22 0 15,-22 0-15,0-1 0,0 1 16,0 0-16,0 0 0,0 0 0,0 0 16,-22 42 15,22 0-15,0 0-16,0 0 0,-21 22 0,0-22 15,0 21-15,21-21 0,-21 22 0,0-1 16,21 0-16,-22-21 0,1 22 0,21-1 15,0-21-15,-21 22 0,21-22 0,-21 21 16,21-21-16,0 22 0,-21-22 0,21 0 16,0 21-16,0-21 0,0 1 0,0 20 15,0-21-15,-21 0 0,21 0 0,-22 1 16,22-1-16,0 0 0,0 0 0,-21 0 16,0 0-16,0-21 15,21 22-15,-21-22 0,0 0 0,-1 0 16,1 0-16,0 0 15,0 0-15,0 0 0,0 0 0,-1-22 16,-20 22-16,21-21 0,0 0 0,0 21 16,-1-21-16,22 0 0,-21 0 0,0 21 15,21-22-15,-21 1 0,21 0 16,0 0 31,21 21-47,0 0 15,0-21-15</inkml:trace>
  <inkml:trace contextRef="#ctx0" brushRef="#br1" timeOffset="183123.39">16129 12467 0,'0'0'0,"-21"0"47,21 21-47,-21 1 16,-1-22-16,22 21 0,0 0 0,0 0 15,-21 0-15,21 0 0,0 1 0,-21-22 16,21 21-16,0 0 0,0 0 0,0 0 15,0 0-15,-21-21 0,21 22 16,-21-22-16,21-22 47,0 1-47</inkml:trace>
  <inkml:trace contextRef="#ctx0" brushRef="#br1" timeOffset="183455.19">16150 12298 0,'0'21'32,"21"-21"-17,0 0 1,1 0-16,-1 0 15,0 0-15,0 0 16,-21-21-16,0 0 16,0 0-1,-21 21 1,21-22-16,-21 22 16,0 0-16,-1 0 15,1 0-15,21 22 16,0-1-16,0 0 15,21-21 1,-21 21-16,22-21 16</inkml:trace>
  <inkml:trace contextRef="#ctx0" brushRef="#br1" timeOffset="184324.25">16489 12425 0,'0'21'0,"0"0"32,-21-21-32,21 21 0,0 1 15,-22-1-15,22 0 0,-21 0 16,21 0-16,0 0 16,0 1-16,-21-1 0,21 0 15,-21 0-15,21 0 16,-21-21-1,21-21 17,0 0-17,0 0-15,0 0 16,0-1-16,0 1 0,0 0 0,0 0 16,21 0-16,0 0 0,0-1 15,-21 1-15,21 0 0,1 0 0,-1 0 16,21 0-16,-21 21 0,0 0 0,1 0 15,-1 0-15,0 0 0,0 0 16,0 0-16,-21 21 0,21-21 0,1 21 16,-22 0-16,21 0 0,-21 0 15,0 1-15,0-1 0,0 0 16,0 0-16,0 0 0,0 0 0,0 1 16,0-1-16,-21 0 15,21 0-15,-22-21 0,1 21 16,0-21-1,21-21 1,0 0 0,0 0-1,0 0-15,0-1 0,0 1 0,0 0 16,21 0-16,0 0 0,1 0 0,-1-1 16,0 1-16,0 0 0,0 0 15,0 0-15,1 21 0,-1 0 16,0 0-16,0 0 0,0 0 0,0 0 15,1 0-15,-1 0 0,-21 21 0,0 0 16,0 0-16,0 0 0,0 1 16,0-1-16,0 0 0,0 0 0,0 0 15,0 0-15,0 1 0,-21-1 16,21 0-16,-22-21 0,22 21 16,-21-21-16,21 21 0,-21-21 156,21-21-141,0 0-15,0 0 16</inkml:trace>
  <inkml:trace contextRef="#ctx0" brushRef="#br1" timeOffset="184716.46">17251 12552 0,'21'0'32,"0"0"-32,0 0 15,0 0-15,1-21 0,-1 21 16,0-21-16,0 21 16,0-22-16,0 22 0,-21-21 15,22 21-15,-22-21 0,21 21 0,-21-21 16,0 0-16,0 0 15,0-1-15,-21 22 16,-1 0-16,1 0 0,0 0 16,0 22-16,0-1 0,0-21 15,-22 21-15,43 21 0,-21-21 0,0 1 16,21-1-16,-21 21 0,21-21 0,0 0 16,0 1-16,0-1 0,0 0 15,0 0-15,0 0 0,0 0 16,21-21-16,0 22 0,0-22 0,0 0 15,1 0-15,-1 0 16,0 0-16,0 0 0,21 0 0,-20 0 16,-1-22-16,21 22 0,0-21 0</inkml:trace>
  <inkml:trace contextRef="#ctx0" brushRef="#br1" timeOffset="185375.6">19008 12086 0,'0'0'0,"0"-21"0,-22 0 16,1 21-1,0 0-15,21-21 0,-21 21 0,0 0 16,0 21-16,-22-21 16,22 21-16,0 0 0,0 22 15,-22-22-15,1 21 0,21-21 0,-21 22 16,-1-1-16,1 0 0,21 1 15,-22-22-15,1 21 0,21 0 0,-21-20 16,42 20-16,-22-21 0,22 21 0,0-20 16,0 20-16,0-21 0,0 0 15,22 0-15,-22 1 0,21-1 0,21 0 16,-21-21-16,0 0 0,1 21 0,20-21 16,-21 0-16,21 0 0,-20 0 15,20 0-15,0-21 0,-21 0 16,22 0-16,-1-1 0,0 1 0,-20 0 15,20 0-15,-21 0 0,21-22 16,-20 1-16,-1 21 0,0-21 0,-21-1 16,0 1-16,0 0 0,0-1 0,0 1 15,0 0-15,0-1 0,0 1 16,0 0-16,0-1 0,0 22 0,0 0 16,-21 0-16,0 0 0,-1-1 15,1 22-15,0 0 0,0 22 16,0-1-16,0 0 0,-1 0 15,1 0-15,0 0 16,0 22-16,0-22 0,0 21 0,21-21 16,-22 22-16,1-22 0,21 21 0,-21-21 15,21 1-15,0-1 0,0 0 16,0 0-16,0 0 0,0 0 0</inkml:trace>
  <inkml:trace contextRef="#ctx0" brushRef="#br1" timeOffset="185823.34">19198 12510 0,'0'0'0,"21"-22"16,-21 44 15,0-1-16,21 0-15,-21 0 0,22 0 16,-22 22-16,0-22 0,0 0 16,0 0-16,0 0 0,0 22 15,0-22-15,0 0 0,0 0 0,0 0 16,0 0-16,0 1 0,0-1 16,21-42 30,0-1-46,0 22 0,-21-21 16,21 0-16,0 0 0,1-21 0,-22 20 16,21 1-16,0-21 0,0 21 0,0-22 15,0 22-15,1 0 0,-1-21 16,0 21-16,0-1 0,-21 1 0,21 21 16,-21-21-16,21 21 0,1 0 31,-22 21-31,0 0 15,0 1 1,0-1-16</inkml:trace>
  <inkml:trace contextRef="#ctx0" brushRef="#br1" timeOffset="186207.34">19664 12658 0,'0'0'0,"21"0"15,0 0 1,0 0-16,0 0 15,1 0-15,-1 0 0,0-21 16,0 21-16,0 0 0,0-22 16,1 1-16,-1 21 0,-21-21 15,0 0-15,21 0 16,-21 0-16,-21 21 31,0 0-31,-1 0 0,1 0 0,0 21 16,-21-21-16,-1 21 0,22 0 15,-21 0-15,21 0 0,-22-21 0,22 22 16,0-1-16,21 0 0,0 0 0,0 0 16,0 0-16,0 1 0,0-1 15,0 0-15,0 0 0,21 0 16,0-21-16,1 21 0,-1-21 0,0 0 16,0 22-16,0-22 0,0 0 15,22 0-15,-22 0 0,0 0 16,0 0-16,22 0 0,-22 0 0,0 0 15,0 0-15,0 0 16,0 0-16,1-22 0,-22 1 0,21 0 16</inkml:trace>
  <inkml:trace contextRef="#ctx0" brushRef="#br1" timeOffset="186633.1">20172 12594 0,'0'0'0,"21"0"0,0-42 15,0 21 1,0 0-1,1 21 1,-1 0-16,0 0 16,0 0-16,0 0 15,-21 21 1,0 0-16,0 0 0,0 0 0,0 0 16,0 22-16,0-22 0,0 0 15,0 0-15,0 0 0,0 1 16,-21-1-16,21 0 0,-21 0 0,21 0 15,-21 0-15,21 1 16,0-44 15,0 1-15,0 0 0,0 0-16,0 0 0,0 0 0,0-1 15,0 1-15,21 0 0,0 0 0,-21-21 16,21 20-16,0 1 0,1 0 15,-22 0-15,21 21 0,-21-21 0,21 21 16,-21-21 0</inkml:trace>
  <inkml:trace contextRef="#ctx0" brushRef="#br1" timeOffset="188035.89">16870 4360 0,'-21'0'0,"-1"0"16,1 22-1,21-1 1,0 0 15,21-21-31,1 0 16,-1 21-16,0-21 0,0 0 16,0 0-16,0 0 0,22 0 0,-22 0 15,21 0-15,1 0 0,-1 0 0,-21 0 16,21 0-16,1 0 0,-1 0 15,-21 0-15,22 0 0,-22 0 0,0 0 16,0 0-16,-42 0 63,0 0-48,0 0-15,-1 0 16,1 0-16</inkml:trace>
  <inkml:trace contextRef="#ctx0" brushRef="#br1" timeOffset="188403.71">16785 4551 0,'0'0'0,"-21"0"16,42 21 31,0-21-32,0 0-15,1 0 0,-1 0 16,0 0-16,0 0 0,0 0 0,0 0 16,1 0-16,20 0 0,-21 0 15,0 0-15,22 0 0,-22 0 0,0 0 16,21 0-16,-21 0 0,1 0 15,-1 0 1,-21 21 0,-21-21 15,-1 0-31,22 21 16,-21-21-16,0 0 0,0 0 15</inkml:trace>
  <inkml:trace contextRef="#ctx0" brushRef="#br1" timeOffset="194732.02">16171 9631 0,'0'0'0,"0"-21"15,0 0 1,-21-1-1,0 22 1,21 22-16,0-1 16,0 0-16,-21 0 0,21 0 15,0 22-15,0-22 0,0 21 0,0 0 16,-21-20-16,21 20 0,-22 0 16,22-21-16,0 1 0,0 20 0,-21-21 15,21 0-15,-21 0 0,21 1 0,0-1 16,-21 0-1,21 0-15,-21-21 0,21 21 16,-21-21 0,-1 0-1,22-21-15,0 0 0</inkml:trace>
  <inkml:trace contextRef="#ctx0" brushRef="#br1" timeOffset="195032">15896 9716 0,'0'0'0,"0"-22"0,0 1 16,0 0-16,21 21 15,0 0-15,1 0 0,-1 21 16,0 0-16,0 1 16,0-1-16,0 0 0,1 21 0,20-21 15,-21 22-15,0-22 0,-21 21 16,21-21-16,1 22 0,-22-22 0,21 21 15,-21-21-15,0 1 0,0-1 0,0 0 16,0 0-16,0 0 16,0 0-16,0 1 15,0-44 17,0 1-17,0 0-15,0 0 0,0 0 16</inkml:trace>
  <inkml:trace contextRef="#ctx0" brushRef="#br1" timeOffset="195296.06">16531 9546 0,'0'0'0,"0"-21"0,21 21 16,-21 21-1,0 0-15,0 22 0,-21-22 16,0 21-16,0 1 0,0-22 15,-1 21-15,1 0 0,0 1 16,0-1-16,0-21 0,0 22 0,-1-22 16,1 0-16,21 21 0,-21-21 0,0 1 15,0-22-15,21 21 0,0 0 16,-21 0-16,42-42 47</inkml:trace>
  <inkml:trace contextRef="#ctx0" brushRef="#br1" timeOffset="195636.11">16616 9906 0,'0'21'0,"0"0"15,0 1-15,-21-1 0,-1 0 16,22 0-16,-21 0 0,0 22 0,21-22 15,0 0-15,-21 0 0,21 0 16,0 0-16,0 1 0,0-1 16,21 0-16,0-21 15,22 0-15,-22 0 0,0 0 16,21 0-16,-21 0 0,1 0 0,-1 0 16,21 0-16,-21-21 0,-21 0 15,21-1-15,-21 1 16,0 0-16,0 0 0,0 0 0,0 0 15,-21-1-15,0 1 0,21 0 16,-21 0-16,0 0 0,0 0 0,-1 21 16,1 0-16,0 0 0,0 0 15,0 0-15,0 0 0,-1 0 16,22 21-16,-21-21 0,21 21 0,-21-21 16,21 21-16,0 0 0</inkml:trace>
  <inkml:trace contextRef="#ctx0" brushRef="#br1" timeOffset="196661.56">16510 14055 0,'0'-21'0,"0"42"47,0 0-47,0 0 0,0 0 16,0 22-16,0-1 0,-21 0 0,21 22 15,0-1-15,-21 1 0,21-1 16,0 1-16,0-1 0,0 1 0,0-1 16,0 22-16,0-22 0,0 1 15,0-1-15,0 22 0,0-21 0,0-1 16,-22 1-16,22-1 16,0 1-16,-21-1 0,21-21 0,0 1 15,0 20-15,0-20 0,0-1 0,-21 0 16,21 1-16,0-22 0,0 21 15,-21 0-15,21-20 0,0 20 0,0-21 16,0 0-16,0 0 0,-21 1 16,21-1-16,-21-21 15,21-21 1,0-1-16,0 1 16,-22 0-16,22 0 0,0 0 15,-21 0-15,0-1 16,0 22-16</inkml:trace>
  <inkml:trace contextRef="#ctx0" brushRef="#br1" timeOffset="196995.77">15896 15685 0,'0'0'0,"0"-22"31,21 22 0,0 0-31,1 0 0,20 22 16,-21-22-16,0 0 0,0 21 15,1 0-15,-1-21 0,21 21 0,-21 0 16,0 0-16,1 1 0,-22-1 0,21 0 16,0 0-16,-21 0 0,0 0 0,0 1 15,21-1-15,-21 0 0,21-21 16,-21 21-16,0 0 0,21-21 0,-21 21 15,0-42 17,22 0-17,-22 0-15,21 0 0,-21 0 0,0-1 16,21 1-16,0 0 0</inkml:trace>
  <inkml:trace contextRef="#ctx0" brushRef="#br1" timeOffset="197261.76">16700 15558 0,'0'-22'0,"0"44"31,-21-22-15,0 21-16,21 0 0,-21 0 15,0-21-15,21 21 0,-21 0 0,-1 1 0,1-1 16,21 0-16,-21 0 0,0 0 15,0 0-15,21 1 0,0-1 0,-21-21 16,21 21-16,-22 0 0,22 0 16,0 0-1,0-42 1,0 0 0,22 0-16</inkml:trace>
  <inkml:trace contextRef="#ctx0" brushRef="#br1" timeOffset="198132.26">17357 15071 0,'0'0'16,"0"-21"-16,0-1 0,0 1 15,0 0-15,0 0 16,0 0-16,0 0 16,0-1-1,21 22-15,0 0 16,0 0-16,0 0 0,0 0 0,1 0 16,-1 0-16,0 0 15,0 0-15,0 0 0,0 0 0,-21 22 16,0-1-16,0 0 0,0 0 0,0 0 15,0 0-15,0 1 0,0-1 0,0 0 16,0 21-16,0-21 0,-21 1 0,21-1 16,0 0-16,0 0 0,0 0 0,0 0 15,0 1-15,0-1 0,21-21 16,-21 21-16,22-21 16,-1 0-16,0 0 0,0 0 0,0 0 15,0 0-15,1-21 0,-1 21 16,0-21-16,0-1 0,0 1 0,0 0 15,1 0-15,-1-21 0,0 20 0,0 1 16,-21-21-16,21 21 0,0 0 0,1-1 16,-22 1-16,0 0 0,0 0 15,21 21-15,-42 0 32,-1 0-17,22 21-15,0 0 0,-21-21 16,0 21-16,21 22 0,-21-22 0,21 0 15,0 21-15,0-20 0,-21 20 0,21-21 16,-21 21-16,21-20 0,0 20 16,0 0-16,0-21 0,-22 22 0,22-22 15,-21 0-15,21 21 0,0-20 0,0-1 16,0 21-16,0-21 0,0 0 0,0 1 16,0-1-16,0 0 0,0 0 0,0 0 15,0 0-15,0 1 0,0-1 0,0 0 16,-21 0-16,21 0 0,-21-21 15,21 21-15,-21-21 0,0 0 16,-1 0-16,1 0 16,0 0-16,21-21 15,-21 0-15,21 0 0,0 0 16,0 0-16,0-1 0,0 1 16,0 0-16,0-21 0,0 21 0,0-1 15,0 1-15,21 0 0,0 0 0,-21 0 16,21 0-16,-21-1 0,22 1 0,-22 0 15,21 0-15,-21 0 0,21 0 0,0-1 16,0 1-16,-21 0 16,21 21-16,-21-21 0,22 0 0,-1 0 15,0-1-15,-21 1 0,21 0 0,0 0 16,0 0-16,1 0 0,-22-1 0,21 1 16,0 0-16</inkml:trace>
  <inkml:trace contextRef="#ctx0" brushRef="#br1" timeOffset="199132.76">18161 15113 0,'0'0'0,"21"0"31,0 0-31,0 0 16,1 0-16,-1-21 0,0 0 15,0 21-15,0-21 0,0-1 16,1 22-16,-22-21 16,0 0-16,21 21 15,-21-21-15,0 0 0,0 0 16,-21 21 15,-1 0-31,1 0 16,0 21-16,21 0 0,-21-21 0,0 21 15,21 0-15,0 0 0,-21 1 0,-1-1 16,22 0-16,-21 0 0,21 0 16,0 0-16,0 1 0,0-1 15,0 0-15,0 0 0,0 0 16,0 0-16,21-21 16,-21 22-16,22-22 15,-1 0-15,0 0 0,0 0 16,0 0-16,0 0 0,1-22 0,-1 22 15,21-21-15,-21 0 0,0 21 0,1-21 16,20 0-16,-21 0 0,21-1 16,-20 1-16,-1 0 0,21 0 0,-21 0 15,0 0-15,1 21 0,-1-22 0,-21 1 16,0 0-16,-21 21 31,-1 0-15,1 0-16,0 0 0,21 21 15,-21-21-15,21 21 0,-21 1 16,21-1-16,0 0 0,0 0 16,0 0-16,0 0 15,21 1-15,0-1 0,-21 0 16,0 0-16,21-21 0,-21 21 16,21-21-16,-21 21 0,0 1 15,0-1 1,0 0-16,0 0 15,-21-21 1,0 0 15,0 0-15,0 0 0,0 0 15,-1 21-16,1-21 17,21-21 124</inkml:trace>
  <inkml:trace contextRef="#ctx0" brushRef="#br1" timeOffset="200271.79">13864 16510 0,'-21'0'16,"21"-21"-16,-21 21 16,21 21 15,-21 0-31,21 0 15,-22 1-15,22 20 0,0-21 0,0 21 16,0 1-16,0-1 0,0 0 16,0 22-16,0-22 0,0 22 0,0-22 15,0 0-15,0 22 0,0-22 16,0 1-16,0-1 0,-21 0 16,21 22-16,-21-22 0,21 0 0,-21 1 15,21 20-15,0-20 16,0-1-16,-21 0 0,21-21 0,0 22 0,-21-22 15,21 21-15,0-21 16,0 1-16,0-1 0,0 0 16,0-42 15,0 0-31,0-1 16,21 1-16,0 0 0,0-21 15,-21 21-15</inkml:trace>
  <inkml:trace contextRef="#ctx0" brushRef="#br1" timeOffset="202663.68">14097 16574 0,'0'-22'0,"-21"22"15,42 0 79,0-21-94,0 21 16,0 0-1,1 0-15,-1 0 0,0 0 0,0 0 16,0 0-16,0 0 0,1 0 16,-1 0-16,0 0 0,0 0 0,21 0 15,-20 0-15,-1 0 16,0 0-16,0 0 0,0 0 0,0 0 0,1 0 15,-1 0-15,0 0 16,0 0-16,0 0 0,22 0 0,-22 0 16,21 0-16,0 0 0,1 0 15,-1 21-15,22-21 0,-1 0 0,1 0 16,-1 22-16,1-22 0,20 0 16,-20 0-16,-1 21 0,22 0 0,-22-21 15,22 0-15,-21 21 0,-1-21 16,1 0-16,20 0 0,1 21 0,0-21 15,20 0-15,1 0 0,0 21 16,0-21-16,21 0 0,0 0 16,0 0-16,0 0 0,21 22 15,0-22-15,-21 0 0,21 0 0,1 0 16,-22 0-16,21 0 0,-21 0 16,21 21-16,-21-21 0,21 0 0,-21 0 15,0 0-15,0 0 0,0 0 16,0 0-16,0 0 0,0 0 0,0 0 15,0 0-15,0 0 0,-21 0 16,21 0-16,0 0 0,0 0 0,0 0 16,0 0-16,-21 0 0,21 0 15,0 0-15,-21 0 0,-1 0 16,22 0-16,-21 0 0,21 0 16,-21 0-16,0 0 0,0 0 0,0 21 15,-22-21-15,1 0 0,0 0 16,-22 0-16,22 0 0,-22 0 0,22 0 15,-22 0-15,1 0 0,-22 21 16,22-21-16,-22 0 0,0 0 16,1 0-16,-1 0 0,0 0 0,-20 21 15,-1-21-15,0 0 0,0 0 16,-21 21 31,0 1-32,0-1 1,0 0-16,0 0 16,-21 0-16,21 0 0,0 1 15,0 20-15,-21-21 0,21 0 16,0 0-16,0 22 0,0-22 0,0 21 16,0 1-16,0-1 0,0-21 15,0 21-15,0 1 0,21 20 0,-21-20 16,21-1-16,-21 0 0,0 22 15,0-22-15,0 0 0,0 1 16,0-1-16,0 0 0,0 1 16,0-22-16,0 21 0,0-21 15,0 22-15,-21-22 0,0 0 0,21 21 16,-21-20-16,-1-1 0,22 0 16,-21 0-16,0 0 0,0 0 15,21 1-15,-21-1 16,0-21-16,-1 0 31,1 0-15,0 0-16,0 0 15,0 0-15,0 0 0,-1-21 16,1 21-16,0 0 0,0 0 16,0-22-16,-22 22 0,22 0 15,0 0-15,-21 0 0,21-21 0,-1 21 16,-20 0-16,21 0 0,-21 0 15,20 0-15,1 0 0,-21 0 16,21 0-16,-22 0 0,22 0 0,-21 0 16,0 0-16,-1 0 0,1 0 15,0 0-15,-1 0 0,1 0 0,-22 0 16,22 0-16,-21 0 0,-1 0 16,1 0-16,-1 0 0,1 0 15,-1 0-15,1 0 0,-1 0 0,1 0 16,-1 0-16,1 0 15,-1 0-15,1 0 0,-22 0 0,21 0 16,-20 0-16,-1 0 0,22 0 16,-22 0-16,21 0 0,-20 0 15,20 0-15,-20 0 0,-1 0 0,21 0 16,-20 0-16,-1 0 0,0 0 16,1 0-16,-1 0 0,0 0 0,1 0 15,-1 0-15,0 0 0,22 0 16,-22 0-16,1 0 0,-1 0 15,0 0-15,1 0 0,-1 0 0,0 0 16,22 0-16,-22 0 16,22 21-16,-22-21 0,21 0 0,1 0 15,-22 0-15,22 0 0,-1 0 16,-20 0-16,20 0 0,1 0 16,-22 0-16,21 0 0,-20 0 0,20 0 15,1 0-15,-1 22 0,1-22 16,-1 0-16,1 0 0,-1 0 15,22 0-15,0 0 0,-22 0 0,22 0 16,-1 0-16,1 0 0,0 0 16,-1 0-16,1 0 0,21 0 0,-21 0 15,-1 0-15,1 0 0,0 0 16,-1 0-16,1-22 0,0 22 16,20 0-16,-20-21 0,0 21 15,-1 0-15,22 0 0,-21-21 16,0 21-16,20 0 0,-20 0 0,21-21 15,-21 21-15,20 0 0,-20 0 16,21-21-16,-21 21 0,-1 0 16,1 0-16,21-21 0,-22 21 0,1 0 15,0 0-15,-1-22 0,1 22 16,-21 0-16,20 0 0,1-21 0,0 21 16,-22 0-16,22 0 0,-22 0 15,22 0-15,0-21 0,-22 21 16,22 0-16,-22 0 0,22 0 15,0 0-15,-22-21 0,22 21 16,-22 0-16,22 0 0,0 0 0,-1 0 16,1-21-16,0 21 0,20 0 15,-20 0-15,21 0 0,0-21 0,0 21 16,-1 0-16,1 0 16,0 0-16,21-22 15,-21 22-15,0 0 16,0 0-1,-1 0-15,1 0 0,0 0 16,0 0-16,0 0 0,0 0 16,-1 0-1,1-21-15,0 21 0,0 0 0,0 0 16,0 0-16,-1 0 16,1 0-16,0 0 0,0 0 15,21-21-15,-21 21 0,21-21 31,0 0 16,0 0-31,-21-1 0,-1 22-16,22-21 15,-21 0 1,0 21-1,21-21-15,0 0 16,0 0 0,0-1-1,0 1 1,0 0 0,0 0-1,0 0-15,0 0 16,0-1-16</inkml:trace>
  <inkml:trace contextRef="#ctx0" brushRef="#br1" timeOffset="203293.81">13843 16468 0,'0'21'16,"0"0"-1,21 0-15,0-21 16,0 0-16,1 0 16,-1 0-16,21 0 0,-21 0 0,22 0 15,-1 0-15,0 0 0,1 0 16,-1 0-16,-21 0 0</inkml:trace>
  <inkml:trace contextRef="#ctx0" brushRef="#br1" timeOffset="203847.69">14372 17060 0,'0'0'16,"0"-21"-16,0 0 0,-21 21 15,21 21 16,0 0-15,0 1-16,0-1 0,0 21 16,0-21-16,0 22 0,0-1 0,0-21 15,-21 21-15,21 1 0,-21-1 16,21 0-16,-22 1 0,22-1 0,0 0 16,-21 1-16,0-22 0,0 21 15,21-21-15,0 1 0,-21-1 16,0 0-16,21 0 0,0 0 0,-22-21 31,22-21-15,0 0-16,0 0 0,0 0 15,0-1-15</inkml:trace>
  <inkml:trace contextRef="#ctx0" brushRef="#br1" timeOffset="204215.34">14224 17060 0,'0'-21'0,"21"21"15,0 0 1,0 0 0,1 21-16,-1 1 15,0-1-15,0 0 0,0 21 16,0-21-16,22 22 0,-22-22 0,0 21 15,0-21-15,0 22 0,1-1 16,-1-21-16,0 22 0,0-1 16,-21 0-16,0-21 0,21 22 0,-21-22 15,21 21-15,-21-21 0,0 1 16,0-1-16,0 0 0,0 0 0,22-21 16,-22 21-16,0-42 46,0 0-30,0 0-16,0 0 0,0-22 0,0 22 16,0 0-16,0-21 0</inkml:trace>
  <inkml:trace contextRef="#ctx0" brushRef="#br1" timeOffset="204503.17">14795 16912 0,'0'21'15,"-21"1"-15,21-1 0,-21 0 16,21 0-16,0 21 0,0-20 16,0 20-16,-21 0 0,21 1 0,0-22 15,-21 21-15,21 0 0,0 1 16,0-1-16,0 0 0,-21-20 0,21 20 15,0 0-15,-22-21 0,22 1 16,0 20-16,0-21 0,0 0 16,0 0-16,22-21 31,-22-21-15,0 0-16</inkml:trace>
  <inkml:trace contextRef="#ctx0" brushRef="#br1" timeOffset="204908.94">14922 17378 0,'0'21'32,"0"0"-32,0 0 15,0 1-15,0-1 0,0 0 16,-21 0-16,21 0 0,0 0 15,0 1-15,0-1 0,0 0 16,0 0-16,0 0 0,0 0 0,21 1 16,1-22-16,-1 0 15,0 0-15,0 0 0,0 0 16,0 0-16,1 0 0,20-22 0,-21 22 16,0-21-16,0 0 0,1 0 15,-1 0-15,-21 0 0,0-22 0,0 22 16,0 0-16,0-21 15,0 20-15,0 1 0,-21-21 0,21 21 0,-22 0 16,1 21-16,0-22 0,0 22 16,0 0-16,0 0 15,-1 0-15,1 0 0,0 0 16,0 0-16,0 22 0,0-22 16,-1 21-16</inkml:trace>
  <inkml:trace contextRef="#ctx0" brushRef="#br1" timeOffset="205483.61">15748 17209 0,'0'0'0,"21"-22"0,-21 1 15,21 21 1,-21-21-16,21 0 0,-21 0 16,22 0-16,-22-1 15,0 1 1,-22 21 0,1 0-16,0 0 15,-21 21-15,-1-21 16,22 22-16,-21-1 0,0 0 0,-1-21 15,1 21-15,21 0 0,-22 0 16,22 1-16,0-1 0,21 0 0,0 0 16,0 0-16,0 0 0,0 1 15,0-1-15,21-21 0,-21 21 16,43 0-16,-22-21 0,0 21 0,0 0 16,21-21-16,-20 22 0,-1-1 15,21-21-15,-21 21 0,0 0 0,1 0 16,-22 0-16,21 1 15,-21-1-15,0 0 16,0 0-16,0 0 0,0 0 16,-21-21-16,-1 22 0,1-22 15,0 0-15,-21 21 0,21-21 16,-22 0-16,22 0 0,-21 0 16,21 0-16,-1 0 0,1 0 0,0 0 15,0 0-15,0 0 0,0-21 16,-1 21-16,1-22 0,21 1 31,21 0-15,1 0-16,-1 21 15,0 0-15,0-21 0,0 21 16</inkml:trace>
  <inkml:trace contextRef="#ctx0" brushRef="#br1" timeOffset="205916.36">15811 17441 0,'0'0'16,"22"-21"-16,-22 0 15,21 21 1,-21 21 0,0 0-1,0 1-15,0-1 16,0 21-16,0-21 0,0 0 15,-21 1-15,21-1 0,0 0 16,0 21-16,-22-21 0,22 1 16,0-1-16,0 0 0,0 0 15,22-21-15,-1 0 16,0 0-16,0 0 0,0 0 16,0 0-16,1 0 0,-1-21 15,0 0-15,0 0 0,0-22 16,-21 22-16,0 0 15,0 0-15,0-22 0,0 22 0,0 0 16,0 0-16,0 0 0,0 0 16,0-1-16,0 44 62,21-1-46</inkml:trace>
  <inkml:trace contextRef="#ctx0" brushRef="#br1" timeOffset="206236.17">16383 17399 0,'0'0'0,"-21"0"46,0 0-46,-1 0 16,1 21-16,0 0 0,21 1 16,-21-1-16,21 0 0,-21 0 15,0 0-15,21 22 0,0-22 0,0 0 16,-22 21-16,22-21 0,0 1 16,0-1-16,0 0 0,0 0 15,0 0-15,22-21 0,-1 0 16,0 0-16,0 0 15,0 0-15,22 0 0,-22 0 16,0-21-16,21 21 0,-21-21 0,22 0 16,-22 0-16,0-22 0,0 22 15,22-21-15,-22 21 0,0-22 16</inkml:trace>
  <inkml:trace contextRef="#ctx0" brushRef="#br1" timeOffset="206744.05">16722 17145 0,'0'0'0,"0"21"32,0 0-17,-22 1-15,22-1 16,0 0-16,0 21 0,0-21 0,0 1 16,0 20-16,0-21 0,-21 21 15,21-20-15,0 20 0,-21-21 0,21 0 16,0 22-16,0-22 0,0 0 15,0 0-15,-21 0 0,21 0 0,0 1 16,-21-22 31,21-22-31,0 1-16,0 0 0,0 0 15,0 0-15,0 0 0,21-1 16,0-20-16,-21 21 0,21 0 0,0 0 15,1 21-15,-1-22 0,0 1 16,0 21-16,0 0 0,0 0 0,1 0 16,-1 0-16,0 0 15,0 0-15,0 21 0,-21 1 0,0-1 16,0 0-16,21 0 0,-21 0 16,0 0-16,0 1 0,0-1 15,0 0-15,0 0 0,0 0 0,0 0 16,0 1-16,0-1 15,-21 0-15,21 0 16,0-42 15,0 0-15,21 0-16,22-1 0</inkml:trace>
  <inkml:trace contextRef="#ctx0" brushRef="#br1" timeOffset="209644.05">17526 17314 0,'-21'-21'15,"63"21"32,0 0-31,-20 0-16,-1 0 0,0 0 15,0 0-15,21 0 0,-20-21 16,-1 21-16,0 0 0,0-21 0,0 0 16,-21 0-16,0-1 15,-21 22 1,-21 0-16,21 0 16,-22 0-16,1 0 0,0 0 0,-1 0 15,1 0-15,0 22 0,-1-1 16,22 0-16,-21 0 0,21 0 0,-1 0 15,22 1-15,0-1 16,0 0-16,0 0 0,0 0 16,22 0-16,-1 1 0,0-22 15,21 21-15,-21 0 0,22-21 0,-22 21 16,21-21-16,-21 0 0,1 0 16,-1 21-16,0-21 0,0 0 0,0 0 15,-21 21 16,-21-21-15,0 22-16,-21-22 0,20 21 0,-20 0 16,21 0-16,-21 0 0,20 0 15,1 1-15,-21-1 0,21 0 16,21 0-16,-21 0 0,21 0 0,-22 1 16,22-1-16,0 0 0,0 0 15,0 0-15,22 0 0,-1-21 16,0 0-16,0 0 0,21 0 15,-20 0-15,20 0 0,-21 0 0,21 0 16,1-21-16,-1 21 0,0-21 16,-20-21-16,20 21 0,0-22 15,-21 22-15,22-21 0,-22-22 16,21 22-16,-21 0 0,1-22 16,-1 22-16,0-1 0,-21 1 0,0 0 15,0-1-15,21 1 0,-21 21 16,0 0-16,0-22 0,0 22 0,0 0 15,0 42 1,0 0 0,-21 1-16,21-1 0,-21 21 15,21-21-15,0 22 0,0-1 0,-21 0 16,21-21-16,-22 22 0,22-1 16,0 0-16,0 1 0,0-1 15,0-21-15,0 22 0,0-22 16,0 0-16,0 0 0,0 0 15,0 0-15,0 1 0,0-1 0,22-21 16,-1 21-16,0-21 16,0 0-16,0 0 0,0 0 15,1-21-15,-1 21 0,0-21 16,21-1-16,-21 1 0,1 21 0,-1-21 16,0 0-16,-21 0 0,0-22 15,21 22-15,-21 0 0,0 0 16,0 0-16,0 0 0,0-1 15,-21 22-15,0 0 16,0 0-16,-1 22 16,1-22-16,0 21 15,21 0-15,0 0 0,0 0 0,-21 0 16,21 1-16,0-1 0,0 0 16,0 0-16,0 0 0,0 0 0,0 1 15,0-1-15,21 0 16,0-21-16,0 0 15,1 0-15,-1 0 0,0 0 0,0 0 16,21 0-16,-20 0 0,-1-21 16,21 0-16,-21-1 0,0 1 0,1 0 15,-1 0-15,0 0 0,0 0 16,0-22-16,0 22 0,-21 0 16,0 0-16,0 0 0,0-1 15,0 44 1,-21-22-1,21 21-15,-21 0 0,0 0 16,21 0-16,-21 0 0,21 1 0,0-1 16,-21 0-16,21 0 0,-22 0 15,22 0-15,0 1 0,0-1 16,0 0-16,0-42 47,0 0-32,0-1-15,22 1 0,-22 0 16,21 0-16,0 0 0,-21 0 16,21-22-16,0 22 0,-21 0 0,21 0 15,1 0-15,-1-1 0,-21 1 16,21 21-16,0 0 16,0 0-16,-21 21 15,21 1-15,-21-1 16,0 0-16,22 0 0,-22 0 15,0 0-15,0 1 0,0-1 16,0 0-16,0 0 0,0 0 0,0 0 16,0 1-16,0-1 15,0-42 32,0-1-31,0 1-16,21 0 15,0 0-15,0 0 0,-21-22 0,21 22 16,0 0-16,1 0 0,-1-21 16,0 20-16,0 1 0,0 0 15,0 21-15,1 0 0,-1 0 16,0 0-16,-21 21 16,0 0-1,0 1-15,0-1 0,0 0 0,0 0 16,0 0-16,0 0 0,0 1 15,0-1-15,0 0 0,0 0 16,21 0-16,-21 0 16,21-21-16,0 0 15,1 0-15,-1 0 0,0 0 16,0 0-16,0 0 0,0 0 16,1 0-16,-1-21 0,0 21 15,21-21-15,-21 0 0,1 0 16,-1 0-16,0-1 0,-21 1 15,0 0-15,21 0 0,-21 0 0,0 0 16,0-1-16,-21 22 16,0 0-1,0 0-15,-1 0 16,1 22-16,0-1 0,21 0 16,-21 0-16,21 0 0,-21 0 15,21 1-15,0-1 0,0 0 16,0 0-16,0 0 15,21 0 1,0-21-16,0 0 0,0 0 16,1 0-16,-1 0 0,0 0 15,0 0-15,0 0 0,22-21 0,-22 21 16,0-21-16,0 21 0,0-21 16,-21 0-16,21 0 0,1-1 0,-1 1 15,-21 0-15,0 0 0,0 0 16,21 21-16,-21-21 0,0-1 15,21 22-15,-21 22 32,0-1-32,-21-21 0,0 21 0,21 0 15,-21 0-15,21 0 16,0 1-16,-22-1 0,22 0 0,-21 0 16,0 0-16,21 0 15,0 1-15,0-44 47,0 1-31,0 0-16,0 0 15,21 0-15,0-22 0,1 22 16,-22 0-16,21 0 0,0 0 16,0 0-16,-21-1 0,21 22 0,0-21 15,1 21 1,-1 0-16,0 21 15,-21 1-15,0-1 16,0 0-16,0 0 0,0 0 16,0 0-16,0 1 0,0-1 0,21 0 15,-21 0-15,0 0 16,21-21-16,-21 21 0,21-21 16,1 0-1,-1 0-15,0 0 16,0 0-16,0-21 0,0 21 15,-21-21-15,22 0 0,-1 0 16,-21 0-16,21-1 0,0-20 16,-21 21-16,21-21 0,-21 20 15,21-20-15,-21 0 0,22 21 0,-22-22 16,0 1-16,21 21 0,-21-22 16,21 22-16,-21 0 0,21-21 0,-21 21 15,0-1-15,0 44 47,-21-1-47,21 21 0,-21-21 16,21 0-16,-21 22 0,21-22 15,0 0-15,0 21 0,-22 1 0,22-22 16,0 21-16,0-21 16,0 1-16,0-1 0,0 21 0,0-21 15,0 0-15,0 1 16,0-1-16,0 0 15,22-21-15,-1 0 0,0 0 16,0 0-16,0 0 16,0 0-16,1 0 0,-1-21 15,0 0-15,0 21 0,0-22 16,-21 1-16,0 0 0,21 0 0,-21 0 16,0 0-16,0-1 15</inkml:trace>
  <inkml:trace contextRef="#ctx0" brushRef="#br1" timeOffset="209915.89">20151 17357 0,'21'0'31,"0"0"-16,0 0-15,0 0 0,0 0 16,1 0-16,-1 0 0,0 0 0,0 0 16,0 0-1,0 0-15,1 0 0,-1 0 16,0 0-16,0 0 16,-21-21-1,21 21-15,-21-22 16</inkml:trace>
  <inkml:trace contextRef="#ctx0" brushRef="#br1" timeOffset="210988.79">20616 17378 0,'0'0'0,"-21"0"16,42 0 15,0 0-31,1 0 0,20 0 16,-21 0-16,0 0 0,22 0 15,-22 0-15,21 0 0,0 0 0,-20-21 16,-1 21-16,21-21 0,-21 21 15,0-22-15,1 22 0,-22-21 16,0 0-16,0 0 16,-22 21-1,1 0 1,0 0-16,0 0 0,-21 0 0,20 0 16,1 21-16,0 0 0,0-21 15,0 21-15,21 1 0,0-1 16,0 0-16,0 0 0,0 0 0,0 0 15,0 1-15,0-1 0,21 0 16,0 0-16,0-21 0,0 21 16,1-21-16,-1 0 15,0 0-15,0 0 0,0 0 16,-42 0 31,0 0-47,0 0 0,0 0 15,-1 0-15,-20 0 0,21 21 0,-21 1 16,20-22-16,-20 21 0,21 0 16,0 0-16,0-21 0,-1 21 0,22 0 15,0 1-15,0-1 0,0 0 16,0 0-16,22 0 16,-1-21-16,21 0 0,-21 0 15,0 0-15,22 0 0,-22 0 16,21 0-16,-21 0 0,22 0 15,-22 0-15,21 0 0,-21-21 16,22 0-16,-22 0 0,0 21 0,21-21 16,-20-22-16,-1 22 0,0 0 15,-21-21-15,21 20 0,0 1 16,-21 0-16,0-21 0,0 21 16,21-1-16,1 22 46,-22 22-46,0-1 0,0 0 16,0 0-16,21 0 0,0 0 0,-21 1 16,21-1-16,0-21 0,-21 21 15,21 0-15,1 0 0,-22 0 16,21-21-16,0 22 0,0-1 16,0-21-16,0 0 15,1 0-15,-1 0 0,0 0 16,0 0-16,0 0 15,-21-21 1,0-1-16,21 22 0,-21-21 16,0 0-16,0 0 0,0-21 0,0 20 15,0 1-15,0-21 16,0 21-16</inkml:trace>
  <inkml:trace contextRef="#ctx0" brushRef="#br1" timeOffset="211211.32">21675 17399 0,'0'0'16,"-22"21"-1,1 0-15,0 1 16,21-1-16,-21 0 0,0 0 16,0-21-16,-1 21 0,1 0 0,21 1 15,-21-1-15,0 0 0,0 0 16,0-21-16,21 21 0,0 0 16,-22 1-16,1-1 0,21 0 31,21-21 0,1 0-31,-1 0 0,0 0 16,0-21-16</inkml:trace>
  <inkml:trace contextRef="#ctx0" brushRef="#br1" timeOffset="211626.32">21929 17463 0,'0'0'0,"21"0"0,-21 21 47,0 21-31,0-21-16,-21 0 0,-1 22 0,1-22 16,21 21-16,0 1 0,-21-1 15,21 0-15,-21 1 0,0-1 16,21 0-16,-21 22 0,-1-22 0,1 22 15,21-22-15,-21 21 0,0-20 16,0 20-16,0-20 0,-1 20 0,1 1 16,21-22-16,-21 0 0,0 22 15,0-22-15,0-21 0,-1 22 16,1-1-16,0-21 0,21 21 16,-21-20-16,0-1 0,0 0 15,21 0-15,0-42 31,42 0-15,-21 21-16,0-21 0,0-1 0,22-20 16,-22 21-16,21-21 0,-21 20 15,22-20-15,-1 0 0,-21-22 0,22 22 16,-22-22-16,0 22 0</inkml:trace>
  <inkml:trace contextRef="#ctx0" brushRef="#br1" timeOffset="211951.65">21865 17632 0,'0'0'0,"-21"-21"0,21 0 0,0-1 15,21 1 1,0 21-16,0-21 16,1 21-16,20 0 0,-21-21 0,0 21 15,22 0-15,-22 0 0,0 0 16,21 0-16,-21 0 0,1 0 0,-1 0 15,-21 21 1,0 0-16,0 0 0,0 1 16,0-1-16,0 0 15,-21 0-15,-1-21 0,1 21 16,0-21-16,0 21 0,0-21 0,-22 0 16,22 22-16,0-1 0,0-21 15,0 0-15,0 0 0,-1 0 0,1 21 16,0-21-16,0 0 31,21 21-31</inkml:trace>
  <inkml:trace contextRef="#ctx0" brushRef="#br1" timeOffset="212309.83">21463 17822 0,'-21'0'16,"0"22"-1,-1-22 1,1 0-1</inkml:trace>
  <inkml:trace contextRef="#ctx0" brushRef="#br1" timeOffset="-207936.37">16489 7197 0,'0'0'0,"-21"0"15,-1 0-15,1 0 16,0 0-16,0 0 16,0 0-16,0 0 15,-1 0-15,1 0 0,0 0 16,0 0-16,0 0 0,0 0 15,-1 0-15,1 0 0,0 0 16,0 0-16,0 0 0,0 0 0,21 21 16,-22-21-16,1 0 15,0 0 1,42 0 31,0 0-32,1 0-15,-1 0 16,0 0-16,0 0 0,0 0 0,0 0 16,1-21-16,-1 21 0,0 0 0,0 0 15,0 0-15,0 0 0,1 0 16,-1 0-16,0 0 0,0 0 16,0 0-16,0 0 0,1 0 15,-1 0-15,0 0 0,21 0 0,-21 0 16,22 0-16,-22 0 0,21 0 15,1 0-15,-1 0 0,0 0 0,22 0 16,-22 0-16,22 0 16,-1 0-16,1 0 0,-1-21 0,1 21 15,20 0-15,-20 0 0,-1 0 16,1 0-16,20 0 0,-20 0 0,-1 0 16,1 0-16,-1 0 0,22 0 15,-21 0-15,-1 0 0,22 0 0,-22 0 16,22 0-16,0 0 0,-1-22 15,1 22-15,-22 0 0,1 0 0,-1 0 16,1 0-16,-1 0 0,-20 0 16,-1 0-16,-21 0 0,0 0 0,1 0 15,-1 0-15,0-21 16,-21 0 31,-21 21-32,21-21-15,-21 21 0</inkml:trace>
  <inkml:trace contextRef="#ctx0" brushRef="#br1" timeOffset="-207420.51">19304 6562 0,'0'-21'0,"-21"21"47,21 21-32,-21 0-15,21 0 0,0 0 16,-22 0-16,1 1 0,21 20 0,-21 0 16,21 1-16,0-1 0,-21 0 15,21 1-15,-21-1 0,0 0 0,21 22 16,0-22-16,-22 22 0,22-22 15,-21 21-15,21-20 0,0-1 0,0 22 16,0-22-16,0 0 0,0 1 16,0-1-16,0 0 0,0-21 15,0 22-15,0-22 0,0 21 0,0-21 0,0 1 16,0-1-16,0 0 16,0 0-16,0 0 0,-21-21 46,21-21-46,0 0 16,0 0-16,0 0 0</inkml:trace>
  <inkml:trace contextRef="#ctx0" brushRef="#br1" timeOffset="-206076.51">19283 6668 0,'21'0'62,"0"0"-62,0 0 0,0 0 0,1 0 16,20 0-16,-21 0 0,21 0 16,1 0-16,-1 0 0,0 21 0,1-21 15,20 0-15,-20 0 0,20 0 16,1 0-16,-1 0 0,1 0 0,-1 0 15,22 0-15,-1 0 0,1 0 16,0 0-16,-1 0 0,1 0 0,0 0 16,-1 0-16,1 0 0,0 0 15,-1 0-15,-20 0 0,21 0 0,-1 0 16,1 0-16,0 0 0,-1 0 16,1 0-16,0 0 0,-1 0 15,1 0-15,0 0 0,-1 0 0,1 0 16,0 0-16,-1 0 0,1 0 15,21 0-15,0 0 0,-22 0 16,22 0-16,-21 21 0,-1-21 0,-20 0 16,-1 0-16,1 0 0,-1 0 15,-20 0-15,20 0 0,-20 0 0,-22 0 16,21 0-16,-21 0 0,0 0 16,1 0-16,-1 0 0,0 0 0,0 0 15,0 0 1,-21 21 31,0 0-32,0 0-15,0 1 16,0-1-16,0 0 0,0 0 0,-21 0 16,21 0-16,-21 1 0,21-1 15,-21 21-15,21-21 0,0 22 0,0-1 16,-21 0-16,21 1 0,-22-1 15,22 21-15,0-20 0,0-1 16,0 0-16,0 22 0,0-22 16,0 1-16,0-1 0,0 0 0,-21 1 15,21-1-15,0 0 0,-21-21 0,21 22 16,0-1-16,0-21 0,0 22 16,0-22-16,-21 21 0,21-21 0,0 0 15,-21 1-15,21-1 0,-21 0 16,21 0-16,0 0 0,-22 0 15,1-21-15,21 22 16,-21-1-16,0-21 0,0 0 16,0 0-16,-1 0 15,1 0-15,0 0 0,-21 21 16,21-21-16,-1 0 0,-20 0 0,0 0 16,-1 0-16,1 0 0,0 0 15,-1 0-15,1 0 0,-21 0 0,20 0 16,1 0-16,-22 0 0,22 0 15,-21 0-15,20 0 0,-20-21 0,-1 21 16,22 0-16,-22 0 0,1 0 16,-1-21-16,1 21 0,-1 0 0,-20 0 15,-1-22-15,0 22 0,22-21 0,-22 21 16,1 0-16,20-21 0,-21 21 16,22 0-16,-1-21 0,1 21 0,-22 0 15,22 0-15,-1-21 16,-20 21-16,20-21 0,1 21 0,-22 0 15,21 0-15,-20-22 0,20 22 16,1 0-16,-22 0 0,22 0 0,-1-21 16,1 21-16,-1 0 0,1 0 15,20 0-15,-20 0 0,20-21 0,1 21 16,0-21-16,-1 21 0,22 0 16,-21 0-16,0-21 0,20 21 0,1 0 15,-21 0-15,21 0 0,0-21 0,-1 21 16,1 0-1,0 0 48,0 0-47,0-22-16,0 22 15,21-21 1</inkml:trace>
  <inkml:trace contextRef="#ctx0" brushRef="#br1" timeOffset="-205731.42">19537 7006 0,'0'21'0,"0"1"0,0-1 16,0 21-16,0-21 0,0 22 15,0-1-15,0 0 0,-21 1 16,21-1-16,0 0 0,0 1 0,0-1 15,-22-21-15,22 21 0,-21-20 16,21 20-16,0-21 0,0 0 0,0 0 16,-21 1-16,21-1 0,-21 0 15,0-21 17</inkml:trace>
  <inkml:trace contextRef="#ctx0" brushRef="#br1" timeOffset="-205389.62">19410 7197 0,'0'0'0,"0"-21"0,0-43 16,0 43-16,21 0 0,0 0 15,0-1-15,22 22 16,-22-21-16,0 21 0,21 0 0,-21-21 15,22 21-15,-1 0 0,0 0 16,1 0-16,-22 0 0,21 0 0,-21 0 16,1 0-16,-1 21 0,-21 0 15,0 1-15,0-1 0,0 21 0,0-21 16,-21 22-16,-1-1 16,1-21-16,-21 21 0,21 1 0,-22-22 15,1 21-15,0-21 0,-1 1 0,22-1 16,0 0-16,-21 0 0,21-21 15,21 21-15,0 0 0,-22-21 0,44 0 47</inkml:trace>
  <inkml:trace contextRef="#ctx0" brushRef="#br1" timeOffset="-204988.84">19918 7472 0,'0'0'0,"-21"42"16,21-21-16,-22 1 15,22-1-15,-21 0 0,21 0 0,-21 0 16,21 0-16,0 1 15,0-1-15,0 0 0,21-21 32,0 0-32,1 0 0,-1 0 15,0 0-15,0 0 0,0 0 16,0 0-16,1-21 0,-1 21 0,-21-21 16,0-1-16,0 1 0,0 0 15,0 0-15,0 0 0,0 0 16,0-1-16,0 1 0,-21 0 15,-1 0-15,1 21 16,0 0-16,0 0 16,0 0-1</inkml:trace>
  <inkml:trace contextRef="#ctx0" brushRef="#br1" timeOffset="-204677.02">20362 7027 0,'0'22'16,"0"-1"-16,0 21 15,0-21-15,0 22 0,-21-22 16,0 21-16,21 0 0,-21 1 16,21-1-16,-21 0 0,21 1 0,-22-22 15,1 21-15,21-21 0,0 22 16,0-22-16,-21 0 0,21 0 0,-21 0 16,0 1-16,0-22 15,21-22 16,21 1-15,0 21-16</inkml:trace>
  <inkml:trace contextRef="#ctx0" brushRef="#br1" timeOffset="-204385.19">20637 6964 0,'0'21'32,"0"0"-32,0 0 0,-21 22 0,0-22 15,0 21-15,0 1 16,21-1-16,-21 0 0,-1 22 0,1-22 16,0 0-16,0 1 0,0-1 0,0 0 15,21 1-15,-22-22 0,22 21 16,-21-21-16,21 1 0,0-1 0,0 0 15,0 0-15,21-21 32,1 0-17,-1-21-15,-21 0 0,21 21 16</inkml:trace>
  <inkml:trace contextRef="#ctx0" brushRef="#br1" timeOffset="-204161.3">20680 7472 0,'0'21'31,"0"0"-31,-21 0 0,21 1 16,-22-22-16,22 21 0,0 0 16,0 0-16,-21-21 0,21 21 0,0 0 15,0 1 1,0-44 31,0 1-47</inkml:trace>
  <inkml:trace contextRef="#ctx0" brushRef="#br1" timeOffset="-203983.4">20701 7366 0,'0'21'47,"0"0"-15</inkml:trace>
  <inkml:trace contextRef="#ctx0" brushRef="#br1" timeOffset="-203493.03">20891 7514 0,'0'21'16,"0"1"-1,0-1-15,0 0 0,0 0 16,0 0-16,0 0 15,0 1 1,0-1 0,-21-21-1,21-21 32,0-1-47,0 1 16,0 0-16,0 0 0,21 0 15,-21 0-15,22-1 0,-1 22 16,0-21-16,0 0 0,0 0 0,0 21 16,1 0-16,-1-21 0,0 21 15,0 0-15,0 0 0,0 0 16,1 0-16,-1 21 0,-21 0 16,0 0-16,21-21 0,-21 21 0,0 1 15,0-1-15,0 0 0,0 0 16,0 0-16,0 0 0,-21 1 0,21-1 15,-21-21-15,21 21 0,0 0 16,-22-21-16,22 21 0,-21-21 16,21-21 31</inkml:trace>
  <inkml:trace contextRef="#ctx0" brushRef="#br1" timeOffset="-202748.46">21590 7514 0,'0'-21'15,"-21"21"-15,0 0 16,-1 0-16,1 0 0,0 0 15,0 0-15,0 21 0,0 0 0,-1-21 16,1 22-16,-21-1 0,42 0 16,-21-21-16,0 21 0,-1 0 0,22 0 15,0 1-15,0-1 16,22-21 0,-1 0-16,0 0 15,0 0-15,0 0 0,0 0 16,1 0-16,-1-21 0,0 21 0,0-22 15,0 22-15,0-21 16,1 21-16,-1-21 0,0 21 0,-21-21 16,21 21-16,-21-21 15,21 21-15,-21 21 47,0 0-31,0 0-16,0 0 0,0 1 15,0-1-15,0 21 0,0-21 0,0 22 16,0-22-16,-21 21 0,21 0 16,0 1-16,0-1 0,0 0 0,-21 22 15,21-22-15,0 1 0,0 20 16,0-21-16,0 1 0,0 20 16,0-20-16,0-1 0,0 0 0,-21 22 15,21-22-15,-21 22 0,21-22 0,-22 21 16,1-20-16,0-1 0,0 22 15,21-22-15,-21 0 0,0 1 0,-1-1 16,1 0-16,0-21 0,0 22 16,0-22-16,0 0 0,-1-21 0,1 21 15,0-21-15,0 0 0,0 0 0,0-21 16,-1 21-16,1-21 16,21-21-16,-21 20 0,0-20 0,0 0 15,21-1-15,-21 1 0,21-21 16,0-1-16,0 22 0,0-22 15,0 1-15,0 20 0,0-20 0,21 21 16,-21-1-16,21-20 0,0 20 0,0 1 16,0 0-16,1-1 0,20 1 15,-21 0-15,21-1 0,1 1 0,-22-21 16,42 20-16,-20 1 0</inkml:trace>
  <inkml:trace contextRef="#ctx0" brushRef="#br1" timeOffset="-202132.96">22034 7112 0,'0'-21'0,"0"42"62,0 0-62,0 0 0,0 22 16,0-22-16,0 21 0,0 1 0,0 20 16,0-21-16,0 1 0,0-1 15,0 0-15,-21 1 0,0-22 0,21 21 16,-21-21-16,21 1 0,0-1 15,0 0-15,-21 0 0,21 0 0,-21-21 16,21-21 15,0 0-15</inkml:trace>
  <inkml:trace contextRef="#ctx0" brushRef="#br1" timeOffset="-201797.2">21950 7112 0,'0'0'15,"0"-21"-15,0 0 16,0 0-16,21 21 0,0 0 16,-21-22-16,21 22 0,0 0 0,1 0 15,-1 0-15,0 0 0,0 0 16,0 0-16,0 0 0,22 0 0,-22 0 15,0 22-15,0-1 0,0 0 16,1 0-16,-22 0 0,0 0 0,0 22 16,0-22-16,0 0 0,0 21 15,-22-20-15,-20-1 0,21 0 0,0 21 16,0-21-16,-22-21 0,22 22 0,0-1 16,0-21-16,0 21 0,-1-21 15,22 21-15,22-21 47,-1 0-47</inkml:trace>
  <inkml:trace contextRef="#ctx0" brushRef="#br1" timeOffset="-201420.02">22140 7620 0,'0'0'0,"0"21"16,21-21 0,1 0-16,-1 0 15,0 0-15,0 0 16,0 0-16,0 0 0,1-21 16,-1 21-16,0-21 0,0 21 15,-21-21-15,21 21 0,-21-21 0,0-1 16,-21 22-1,0 0-15,0 0 16,0 0-16,-1 0 0,1 22 16,0-22-16,21 21 0,0 0 15,-21 0-15,21 0 0,-21 0 16,21 1 0,0-1-16,0 0 15,21-21-15,0 0 16,0 0-16,0 0 15,1 0-15,-1 0 0,0 0 16,0 0-16</inkml:trace>
  <inkml:trace contextRef="#ctx0" brushRef="#br1" timeOffset="-201055.8">22500 7557 0,'0'-22'15,"21"22"-15,0 0 16,1 0 0,-1 0-1,-21 22-15,21-1 0,0 0 16,-21 0-16,0 0 16,21-21-16,-21 21 0,0 1 0,0-1 15,0 0-15,-21 0 0,0-21 16,0 21-16,0-21 31,21-21 0,0 0-31,0 0 0,21 0 16,0-1 0,-21 1-16,21 21 0,0-21 0,-21 0 15,21 0-15,1 21 16,-22-21-16,21 21 15,0 0 1</inkml:trace>
  <inkml:trace contextRef="#ctx0" brushRef="#br1" timeOffset="-200812.92">22881 7535 0,'0'22'16,"0"-1"-16,0 0 16,-21 0-16,21 0 15,-21-21-15,21 21 0,0 1 16,0-1-16,0 0 16,-21-21-1</inkml:trace>
  <inkml:trace contextRef="#ctx0" brushRef="#br1" timeOffset="-200624.02">22839 7451 0,'0'0'16,"0"21"62</inkml:trace>
  <inkml:trace contextRef="#ctx0" brushRef="#br1" timeOffset="-200251.38">23072 7535 0,'0'22'16,"-22"-22"-16,1 21 16,0-21-16,21 21 0,-21 0 15,0 0 1,21 0-16,0 1 0,0-1 15,0 0 1,21-21 15,0 0-31,0 0 16,0 0-16,1 0 16,-22-21-16,21 21 0,-21-21 15,0-1-15,0 1 16,0 0-1,0 0 1,-21 21 0</inkml:trace>
  <inkml:trace contextRef="#ctx0" brushRef="#br1" timeOffset="-199728.68">23220 7599 0,'0'0'0,"-21"21"47,-1-21-47,22 21 0,-21-21 0,21 21 16,0 1-16,-21-22 15,21 21-15,-21 0 0,21 0 16,0 0 0,21-21-1,0 0 1,0 0 0,1 0-16,-22-21 15,0 0-15,21 21 0,-21-21 16,21 0-16,-21-22 0,0 22 15,21 0-15,0 0 0,-21-22 16,21 22-16,-21-21 0,22 0 0,-22-1 16,21 1-16,-21 21 0,0-22 0,21 1 15,-21 21-15,0 0 0,0 0 16,0-1-16,0 1 0,0 42 31,0 1-31,0-1 0,-21 0 0,21 21 16,-21-21-16,21 22 15,0-1-15,-22 0 0,1 1 0,21-1 16,0-21-16,0 22 0,-21-1 16,21-21-16,-21 21 0,21-20 0,0-1 15,0 0-15,0 0 0,0 0 16,0 0-16,0 1 0,21-22 0,0 21 16,0-21-16,1 0 0,-1 0 15</inkml:trace>
  <inkml:trace contextRef="#ctx0" brushRef="#br1" timeOffset="-198068.59">23410 7599 0,'21'0'63,"1"0"-63,-1 0 0,0 0 15,0 0-15,0 0 0,22 0 16,-22 0-16,21 21 0,0-21 0,1 0 15,-1 0-15,0 0 0,22 0 16,-22 0-16,22 0 0,-22 0 16,22 0-16,-22 21 0,21-21 0,-20 0 15,20 0-15,-20 0 0,20 0 16,-21 0-16,1 0 0,-1 0 0,0 0 16,-20 0-16,20 0 0,-21 0 15,0 0-15,0 0 0,1 0 0,-1 0 31,0 0-31,-21 21 47,0 1-47,0-1 16,0 0-16,0 0 0,0 0 16,0 22-16,0-22 0,0 0 15,0 0-15,0 21 0,0-20 16,0 20-16,0-21 0,0 21 0,0 1 15,0-1-15,0 0 0,0 1 16,0-1-16,0 0 0,0 1 0,21-1 16,-21 0-16,21-20 0,-21 20 15,0 0-15,0 1 0,0-1 0,0 21 16,0-20-16,0-1 0,0 0 0,0 1 16,0-1-16,0 0 0,0 22 15,0-22-15,0 1 0,0-1 16,0 0-16,0 1 0,0-1 0,0-21 15,0 21-15,0 1 0,0-1 16,0 0-16,-21 1 0,21-1 0,0 22 16,0-22-16,-21 0 0,21 1 15,0-1-15,0 0 0,0 1 0,0-1 16,-21 0-16,21 1 0,-21-22 0,21 21 16,-22 0-16,22 1 0,0-22 15,-21 21-15,21 1 0,-21-22 0,0 21 16,21 0-16,0-20 0,0 20 0,-21 0 15,0-21-15,21 22 0,0-1 16,0-21-16,-22 22 0,22-22 16,-21 21-16,21-21 0,-21 22 0,21-22 15,0 21-15,0-21 0,-21 22 16,21-22-16,-21 21 0,21-21 0,0 0 16,0 22-16,-21-22 0,21 21 0,0-21 15,-22 22-15,22-22 0,0 21 16,0-21-16,-21 22 0,21-22 0,0 21 15,0-21-15,0 1 0,0 20 0,0-21 16,0 0-16,-21 0 0,21 22 16,-21-22-16,21 0 0,0 0 0,0 0 15,-21 22-15,21-22 0,-21 0 0,21 0 16,0 0-16,0 1 16,0 20-16,0-21 0,-22 0 0,22 0 15,0 1-15,0-1 0,0 0 0,0 0 16,0 0-16,0 0 0,0 1 15,0-1-15,0 0 0,0 0 0,0 0 16,0 0-16,0 1 0,0-1 16,0 0-16,0 0 15,0 0-15,0 0 16,0 1-16,0-1 31,-21 0-15,21 0-16,0 0 15,0 0 1,0 1 0,0-1-1,0 0 1,-21-21-16,0 0 16,21 21-16,-21-21 0,0 0 15,-1 0 1,1 0-16,0 0 15,0 0-15,0 0 0,0 0 16,-1 0-16,1 0 16,0 0-16,0 0 0,0 0 15,0 0-15,-1 0 0,1 0 16,0 0-16,0 0 0,0 0 0,0 0 16,-22 0-16,22 0 0,-21 0 0,21 0 15,-1 0-15,-20 0 0,21-21 16,0 21-16,0 0 0,-22 0 0,22-21 15</inkml:trace>
  <inkml:trace contextRef="#ctx0" brushRef="#br1" timeOffset="-197164.7">21421 12171 0</inkml:trace>
  <inkml:trace contextRef="#ctx0" brushRef="#br1" timeOffset="-195722.67">21315 12383 0,'-21'0'0,"-1"0"16,1 0-16,0 0 31,0 0-15,42 0 31,0 0-32,0 0-15,1 0 0,-1 0 0,0 0 16,0 0-16,0 0 0,0 0 0,22 0 15,-22 0-15,0 0 0,0 0 16,22 0-16,-1 0 0,0 0 0,-21 0 16,1 0-16,-1 0 0,21 0 0,-21 21 15,22-21-15,-22 0 0,21 0 0,-21 0 16,22 0-16,-1 0 0,-21 0 16,21 0-16,1 0 0,-1 0 0,0 0 15,-20 21-15,20-21 0,0 0 0,1 0 16,-22 0-16,21 0 0,-21 0 15,22 0-15,-1 21 0,0-21 0,-21 0 16,22 0-16,-22 0 0,21 0 0,1 0 16,-22 0-16,21 0 0,-21 0 0,22 0 15,-1 21-15,-21-21 0,21 0 0,-20 0 16,20 0-16,-21 0 0,21 0 0,-20 0 16,-1 0-16,0 21 0,21-21 0</inkml:trace>
  <inkml:trace contextRef="#ctx0" brushRef="#br1" timeOffset="-194777.17">25717 12150 0,'0'0'0,"0"21"0,-21 0 0,0 0 15</inkml:trace>
  <inkml:trace contextRef="#ctx0" brushRef="#br1" timeOffset="-193568.77">23601 12488 0,'0'-21'16,"-21"21"15,-1 0-31,1 0 16,0 0-16,0 0 0,0 0 15,0 0-15,-1 0 0,1 0 0,-21 0 16,21 0-16,0 0 16,-1 0-16,1 0 0,0 0 0,0 0 15,0 0-15,0 0 0,-1 0 16,1 0-16,0 0 0,0 0 15,0 0-15,21-21 0,-21 21 0,-1 0 16,1 0-16,0 0 16,0 0-16,0 0 0,0 0 31,42 0 31,0 0-46,0 0-16,0 0 0,0 0 16,1 0-16,-1 0 0,0 0 15,21 0-15,-21 0 0,22 0 0,-22 21 16,21-21-16,1 0 0,-1 0 16,0 0-16,1 0 0,-1 21 0,21-21 15,-20 0-15,-1 22 0,0-22 0,1 0 16,-22 0-16,21 0 0,-21 0 15,1 0-15,-1 21 0,-42-21 79,-1 0-64,1 0 1,0 0-1,0 0-15</inkml:trace>
  <inkml:trace contextRef="#ctx0" brushRef="#br1" timeOffset="-191967.92">16129 7112 0,'21'0'46,"0"0"-46,0 0 0,1-21 16,-1 21-16,21 0 0,0-21 16,-20 0-16,20 21 0,0-22 0,1 22 15,-22-21-15,21 21 0,0 0 16,-20-21-16,-1 21 0,0 0 0,0 0 16,0 0-16,-21-21 0,21 21 15,-42 0 16,0 0-15,0 0-16,0 0 0,0 0 0,-1 0 16,-20 0-16,21 21 0,-21-21 0,-1 0 15,22 0-15,-21 21 0,-1-21 16,1 0-16,0 21 0,21-21 0,-22 0 16,22 0-16,0 22 0,0-22 0,0 0 15,-1 0-15,1 0 16,21 21-16,0 0 31,0 0 0,0 0-15,0 0 0,0 1-16,21-1 0,22 0 15,-22 0-15,21 0 0,1 0 0,-1 1 16,0 20-16,-21-21 0,22 0 0,-1 0 15,0 22-15,1-22 0,-22 0 16,0 0-16,21 0 0,-20 1 0,-1-1 16,-21 0-16,21-21 0,-21 21 15,21 0-15,-21 0 0,0 1 16,-21-22 15,0 0-31</inkml:trace>
  <inkml:trace contextRef="#ctx0" brushRef="#br2" timeOffset="-142456.48">18013 13187 0,'0'21'47,"0"0"-32,21-21 16,0 0 1,-21-21-17,0 0 1,0 42 62,-21-21-62,21 21-1</inkml:trace>
  <inkml:trace contextRef="#ctx0" brushRef="#br2" timeOffset="-141992.09">18351 13229 0</inkml:trace>
  <inkml:trace contextRef="#ctx0" brushRef="#br2" timeOffset="-141747.23">18711 13229 0,'21'0'16,"1"0"93</inkml:trace>
  <inkml:trace contextRef="#ctx0" brushRef="#br2" timeOffset="-141540.35">19008 13229 0,'21'0'109,"0"0"-93</inkml:trace>
  <inkml:trace contextRef="#ctx0" brushRef="#br2" timeOffset="-141012.65">19981 13145 0,'0'0'0,"-21"0"32,21-22-17,-21 22-15,0-21 16,21 0-1,-21 21-15,21-21 0,-22 21 16,22-21-16,0 0 16,0-1-1,22 1 1,-1 21-16,0 0 0,0 0 16,0-21-16,0 21 0,1 0 15,-1 0-15,0 0 0,0 0 0,0 0 16,0 0-16,1 0 15,-1 21-15,-21 0 16,0 1-16,0-1 16,0 0-16,0 0 0,0 0 15,-21 0-15,-1 1 16,1-1-16,21 0 16,-21 0-16,0 0 0,0 0 15,21 1 1,0-1-16,-21 0 15,21 0 1,0 0-16,0 0 16,0 1-1</inkml:trace>
  <inkml:trace contextRef="#ctx0" brushRef="#br2" timeOffset="-140485.52">20024 13568 0,'0'0'0,"0"21"15,-22 0 1,22 0 0,0 1-1,22-22 1,-1 0-16,0 0 31,0 0-15,-21-22-16,0 1 15,0 0-15,0 0 16,-21 21 0,0 0-1,0 0 1,-1 21-16,22 0 0,-21 0 15,21 1-15,0-1 32,21-21-1,1 0-15,-22-21-16,21-1 15,-21 1-15,0 0 16,0 0 15,-21 21 0,-1 0-15,1 0 0,0 0-16</inkml:trace>
  <inkml:trace contextRef="#ctx0" brushRef="#br2" timeOffset="-139684.98">18309 13250 0,'21'0'140</inkml:trace>
  <inkml:trace contextRef="#ctx0" brushRef="#br2" timeOffset="-139101.14">18796 13250 0,'-21'0'171,"0"22"-139,-1-22-32,44 0 62</inkml:trace>
  <inkml:trace contextRef="#ctx0" brushRef="#br2" timeOffset="-138821.25">19029 13250 0,'21'0'15</inkml:trace>
  <inkml:trace contextRef="#ctx0" brushRef="#br2" timeOffset="-115080.66">25421 7641 0,'0'-21'31,"0"42"63,-21-21-94,21 21 0,-21 1 15,21-1-15,0 0 0,0 0 16,-21 0-16,21 0 0,-22 1 15,22-1-15,0 0 0,0 0 16,0 0-16,0 0 0,0 1 16,0-1-16,0 0 15,22 0 1,-1-21 0,0 0-16,0 0 15,0 0-15,0 0 16,-21-21-16,22 21 15,-1-21-15,-21 0 0,21-1 16,0 22-16,-21-21 0,0 0 16,21 21-16,-21-21 0,21 0 0,-21 0 15,22-1-15,-22 1 0,0 0 16,0 0-16,0 0 0,0 0 16,0-1-16,0 1 0,0 0 15,-22 21-15,22-21 16,-21 21-16,0 0 15,0 0-15,0 0 16,0 0 0,-1 21-16,1-21 15,21 21-15,0 0 0,-21-21 16,21 22-16,-21-1 16,21 0-16,21-21 31</inkml:trace>
  <inkml:trace contextRef="#ctx0" brushRef="#br2" timeOffset="-114689.04">25781 7726 0,'0'21'16,"21"-21"-1,0 0 1,0 0 0,1 0-1,-44 0 32,1 0-31,0 0-1,21 21-15,21-21 63,0 0-48,1 0-15,-1 0 0</inkml:trace>
  <inkml:trace contextRef="#ctx0" brushRef="#br2" timeOffset="-114379.2">26247 7620 0,'21'0'47,"0"0"-47,0-21 16,0 21-16,0 0 16,1 0-16,-1 0 15,-42 0 48,-1 0-48,1 0-15,0 0 16</inkml:trace>
  <inkml:trace contextRef="#ctx0" brushRef="#br2" timeOffset="-113832.66">26225 7599 0,'-21'0'15,"42"0"-15,-42 21 0,0-21 16,0 0 0,21 21-16,-21-21 15,21 21-15,-21 1 16,-1-1-16,1 0 16,0 0-16,21 0 15,-21 0 1,21 1-16,0-1 31,21-21 16,0 0-31,0 0-16,1 0 0,-1 0 15,0 0-15,0 0 16,0 0-16,0 0 15,1 0-15,-1 0 16,0 0-16,-21 21 0,21-21 16,-21 21-16,0 0 15,0 0-15,0 1 16,0-1 0,0 0-1,-21-21-15,0 0 0,0 21 0,-1-21 16,1 0-16,0 21 15,0-21-15,0 0 0,0 0 0,-1 0 16,1 0-16,0 0 16,21-21 46,21 21-62,0-21 16,1 21-16</inkml:trace>
  <inkml:trace contextRef="#ctx0" brushRef="#br2" timeOffset="-112883.65">26416 7811 0,'0'21'63,"0"0"-48,0 0 1,0 0-16,0 0 15,0 1 1,0-44 62,0 1-62,0 0-16,0 0 15,21 0-15,0 0 16,-21-1 0,21 1-16,1 21 15,-1-21 1,0 21-16,0 0 16,0 21-1,-21 0 1,21 1-16,-21-1 15,0 0-15,0 0 16,0 0-16,0 0 16,-21 1-16,0-1 15,21-42 48,0-1-48,0 1-15,0 0 16,0 0 0,0 0-16,21 21 15,-21-21-15,21 21 0,1 0 16,-1-22-16,0 22 16,0 0-16,0 0 0,0 0 15,1 0-15,-1 0 16,0 0-16,0 0 0,-21 22 15,21-22-15,-21 21 0,0 0 16,0 0 0,0 0-16,0 0 0,-21 1 15,0-1 1,21 0 0,-21-21-16,21 21 0,-21-21 0,-1 0 15,22 21-15,-21-21 47,21-21-31,0 0-1,21 21 1</inkml:trace>
  <inkml:trace contextRef="#ctx0" brushRef="#br2" timeOffset="-111712.81">27220 7768 0,'0'0'0,"21"0"0,-21-21 16,0 0 15,-21 21-15,0 0-1,0 0-15,0 0 0,0 0 16,-1 0-16,1 21 15,0 0-15,0 0 16,0-21-16,21 22 16,0-1-16,0 0 31,21-21-15,0 0-16,-21 21 0,21-21 15,0 0-15,1 0 0,-1 0 16,0 0-1,0 0-15,0 21 0,0-21 16,1 0 0,-22 21-1,0 1 1,0-1 0,-22 0-1,1-21 1,0 0-16,21 21 15,-21-21-15,0 21 16,0-21 0,-1 0-16,1 0 31,0 0-31,0 0 47,0 0 0,21 21-16,-21-21 0,-1 0 204</inkml:trace>
  <inkml:trace contextRef="#ctx0" brushRef="#br2" timeOffset="-106140.96">25569 8615 0,'0'-21'31,"21"21"-31,-21-21 31,22 21-31,-22-22 16,21 22-16,-21-21 16,0 0-1,21 21-15,-21-21 16,0 0-1,0 42 48,0 0-63,0 0 16,21-21-16,-21 21 0,0 1 15,0-1-15,0 0 0,0 0 16,0 0-16,0 0 0,0 1 15,0-1-15,0 0 0,0 0 0,0 0 16,0 0-16,-21 1 16,21-1-16,-21-21 31,0 0-15,-1 0-1,1 0-15,0 0 0,0 0 0,0 0 16,0 0-16,-1 0 0,1 0 15,0 0 1,42 0 31,0 0-47,1 0 0,-1 0 16,0 0-16,0 0 0,0 0 15,0-21-15,1 21 0,-1 0 0,0 0 16,-21-22-16,21 22 0,0 0 15,0 0-15,-21-21 16,0 0 0,0 0-1</inkml:trace>
  <inkml:trace contextRef="#ctx0" brushRef="#br2" timeOffset="-105321.43">25993 8509 0,'0'21'47,"0"0"-47,0 1 15,0-1-15,0 0 0,0 0 16,0 0-16,0 0 16,0 1-16,0-1 15,0 0-15,0 0 16,-22-21 31,22-21-47,0 0 15,0 0 1,0-1-16,0 1 0,0 0 16,0 0-16,22 0 15,-1 0-15,-21-1 0,21 22 16,0 0-16,0-21 16,0 21-16,1 0 0,-1 0 15,0 0-15,0 0 0,-21 21 16,21 1-16,-21-1 15,21 0-15,-21 0 0,0 0 16,0 0 0,0 1-16,0-1 15,0 0 1,-21-21-16,21-21 47,0 0-32,0-1 1,0 1-16,0 0 0,21 0 16,-21 0-16,22 21 0,-1-21 0,-21-1 15,21 1 1,0 21-16,0 0 0,0-21 16,1 21-16,-1 0 15,0 0-15,0 21 16,-21 0-16,0 1 15,0-1-15,0 0 16,0 0-16,0 0 0,0 0 16,0 1-16,-21-1 15,21 0-15,0 0 32,-21-21-32,0 0 15,21-21 16</inkml:trace>
  <inkml:trace contextRef="#ctx0" brushRef="#br2" timeOffset="-104677.77">26818 8509 0,'21'-21'16,"-42"21"31,0 0-32,0 0-15,0 21 0,-1-21 16,22 21-16,-21-21 0,0 21 16,21 1-16,-21-22 15,21 21-15,0 0 16,21 0 15,0-21-31,0 0 16,1 0-16,-1 0 15,0 0-15,0 0 0,0 0 0,0 0 16,1 0-16,-1 0 16,0 21-16,0-21 15,-21 21-15,21-21 0,-21 22 16,0-1 0,0 0-1,-21-21-15,0 0 0,21 21 0,-21-21 16,0 0-1,-1 0-15,22 21 0,-21-21 16,0 0-16,0 0 16,0 0-16,0 0 15,-1 0 1,1 0-16,0 0 31</inkml:trace>
  <inkml:trace contextRef="#ctx0" brushRef="#br2" timeOffset="-90525.66">25463 9377 0,'0'-21'31,"22"21"-31,-1-21 16,0-1-16,-21 1 15,0 0 1,0 42 31,0 0-47,0 1 16,0-1-16,0 21 15,0-21-15,0 0 0,0 1 0,0-1 16,0 0-16,0 0 0,0 21 15,0-20-15,0-1 0,0 0 16,0 0-16,0 0 0,0 0 16,0 1-16,0-1 15,-21-21 1,0 0-16,-1 0 0,1 0 16,0 0-16,0 0 15,0 0-15,0 0 0,-1 0 16,1 0-16,42 0 62,1 0-46,-1 0-16,0 0 0,0 0 16,0 0-16,0 0 0,1 0 15,-1 0-15,0 0 0,0 0 16,0 0-16,0 0 15,1 0 1,-22-21 0,0-1-16,21 22 15</inkml:trace>
  <inkml:trace contextRef="#ctx0" brushRef="#br2" timeOffset="-90297.79">25802 9567 0,'0'-21'0,"0"0"31,0 0 1,21 21 14,0 0-46,1 0 16</inkml:trace>
  <inkml:trace contextRef="#ctx0" brushRef="#br2" timeOffset="-90002.96">26141 9377 0,'0'0'0,"0"-21"0,21 21 15,0 0 1,-21-21-16,21 21 0,0 0 16,1 0-16,-22-22 0,21 22 15,0 0-15,0 0 0,0 0 16,0-21-16,1 21 15,-1 0-15,-42 0 32,-1 0-17,1 0-15,0 0 0,0 0 0,0 0 16,0 0-16</inkml:trace>
  <inkml:trace contextRef="#ctx0" brushRef="#br2" timeOffset="-89593.6">26162 9313 0,'0'22'0,"0"-44"0,-21 44 15,21-1-15,0 0 16,-21-21-16,21 21 0,-22-21 16,22 21-16,0 0 15,0 1 1,22-22 15,-1 0-15,0 0-16,0 0 15,0 0-15,0 0 16,1 0-16,-1 0 16,0 0-16,0 0 15,-21 21-15,21-21 16,-21 21-16,0 0 0,0 0 16,0 0-16,0 1 15,-21-22-15,21 21 0,-21-21 0,0 21 16,0-21-16,-1 21 0,1-21 15,0 0-15,0 0 0,0 21 0,0-21 16,-1 0-16,1 0 16,0 0-1,21-21 17,21 21-17,0-21-15,1 0 0,-1 21 0</inkml:trace>
  <inkml:trace contextRef="#ctx0" brushRef="#br2" timeOffset="-88800.99">26543 9440 0,'0'22'31,"0"-1"-31,0 0 16,0 0 0,0 0-16,0 0 15,-21-21-15,21 22 16,-21-22-16,-1 0 47,22-22-32,0 1 1,0 0-16,0 0 16,0 0-16,22 0 15,-22-1-15,21 22 0,0-21 16,0 21-16,-21-21 15,21 21-15,0 0 0,1 0 16,-1 0 0,0 0-1,-21 21-15,0 0 16,0 1-16,0-1 16,0 0-1,0 0-15,0 0 31,-21-21-31,0 0 16,21-21 31,0 0-31,0 0-16,0 0 15,21 21-15,-21-22 0,21 22 16,0 0-16,-21-21 0,21 21 15,0-21-15,1 21 16,-1 0-16,0 0 16,-21 21-16,0 0 15,0 1-15,0-1 16,0 0-16,0 0 16,-21 0-16,0-21 15,21 21-15</inkml:trace>
  <inkml:trace contextRef="#ctx0" brushRef="#br2" timeOffset="-88267.89">27178 9377 0,'0'-21'0,"0"0"31,-21 21-31,0 0 0,-1 0 16,1 0-16,0 0 0,0 21 15,0-21-15,21 21 16,-21-21-16,-1 21 16,22 0-1,0 0 1,22 1 0,-1-22-1,0 21-15,0-21 16,0 0-16,-21 21 15,21-21-15,-21 21 0,22-21 0,-22 21 16,0 0 0,-22 1-1,1-22 1,0 0-16,0 0 16,0 21-16,0-21 0,-1 0 0,1 0 15,0 0-15,0 0 16,0 0-16,0 0 15,-1 0 1,1 0 0</inkml:trace>
  <inkml:trace contextRef="#ctx0" brushRef="#br2" timeOffset="-87357.01">25950 10224 0,'0'-22'16,"0"1"-16,0 0 16,0 0-16,0 0 15,0 0 1,21 21-16,1 0 16,-1 0-1,0 0 1,-21 21-16,0 0 0,0 0 15,0 0-15,0 0 0,0 1 16,0-1-16,-21 0 0,0 0 16,-1 0-16,1 0 0,0 1 15,0-1-15,0 0 0,0 0 0,-1-21 16,1 21-16,0-21 0,0 0 0,0 21 16,0-21-16,-1 0 0,1 0 15,21-21 16,0 0-31,0 0 0,0 0 16,0 0-16,0-1 0,21 1 16,1 0-16,-1 21 0,-21-21 15,21 0-15,0 21 0,0 0 16,0 0-16,1 0 16,-1 0-16,0 21 15,0 0-15,0 0 16,-21 0-16,21 1 15,-21-1-15,22-21 0,-22 21 16,0 0-16,0 0 16,21-21-16,0 0 15,-21 21-15,21-21 0,0 0 16,0 0-16,1 0 16,-1 0-16,-21-21 15</inkml:trace>
  <inkml:trace contextRef="#ctx0" brushRef="#br2" timeOffset="-86629.36">26310 10245 0,'0'21'16,"0"0"-16,-21-21 15,21 21-15,0 0 16,0 1-16,-21-1 16,21 0-1,-21-21-15,21 21 16,0-42 31,0 0-32,0 0-15,0-1 16,0 1-16,0 0 16,21 21-16,-21-21 0,21 0 0,0 0 31,0 21-31,0 0 16,1 0-1,-1 21 1,-21 0-16,0 0 0,0 0 15,0 0-15,0 1 16,0-1-16,0 0 16,0-42 62,0 0-78,0-1 0,0 1 15,0 0-15,0 0 16,0 0-16,21 21 0,0-21 16,0 21-16,0 0 15,1 0-15,-1 0 16,0 0-16,-21 21 0,0 0 16,0 0-16,0 0 15,0 0-15,0 1 0,0-1 16,0 0-16,0 0 15,0 0 1,0-42 31</inkml:trace>
  <inkml:trace contextRef="#ctx0" brushRef="#br2" timeOffset="-86156.63">26882 10224 0,'0'-22'15,"-22"22"1,1 0-1,0 0-15,0 22 16,0-22-16,0 21 0,-1-21 16,22 21-16,-21-21 0,0 21 15,0-21-15,21 21 0,0 0 16,0 1-16,21-1 31,0-21-31,0 0 0,1 0 16,-1 0-16,0 21 15,0-21-15,0 0 16,0 0 0,-21 21-1,0 0 1,-21-21-16,21 21 16,-21-21-16,0 0 0,0 0 15,0 0-15,21 22 0,-22-22 16,1 0-16,21 21 15,-21-21 1,0 0 0</inkml:trace>
  <inkml:trace contextRef="#ctx0" brushRef="#br2" timeOffset="-85332.1">25358 11007 0,'0'0'0,"0"-21"16,0-1-1,0 1 16,21 21-15,0 0-16,0 0 16,-21 21-16,21 1 0,-21-1 15,21-21-15,-21 42 0,0-21 0,0 0 16,0 1-16,0 20 0,0-21 16,0 21-16,-21-20 0,0-1 0,0 21 15,0-21-15,0 0 0,-1 1 16,1-1-16,0-21 0,0 21 0,0 0 15,0-21-15,-1 21 0,1-21 16,0 0-16,21-21 31,0 0-31,0 0 16,0 0-16,0-1 16,21 1-16,0 21 0,1-21 0,-22 0 15,21 0-15,0 21 0,-21-21 16,21 21-16,0 0 15,-21 21 1,0 0-16,0 0 0,0 0 16,0 0-16,21 1 0,-21-1 15,0 0-15,22-21 0,-22 21 16,0 0-16,0 0 0,21-21 16,-21 22-1,21-22-15</inkml:trace>
  <inkml:trace contextRef="#ctx0" brushRef="#br2" timeOffset="-84580.41">26035 11134 0,'0'0'0,"-21"0"15,-43 42-15,43-42 16,0 21-16,0-21 0,0 21 15,21 1 1,0-1-16,21 0 16,0-21-1,0 0-15,0 21 0,0-21 16,1 21-16,-1-21 0,0 21 16,-21 1-1,21-22-15,-21 21 16,0 0-1,-21-21 1,0 0-16,0 0 0,-1 0 16,1 0-16,0 0 15,0 0-15,0 0 16,0 0 0,21-21-1,21 0 1</inkml:trace>
  <inkml:trace contextRef="#ctx0" brushRef="#br2" timeOffset="-84261.6">25844 11282 0,'0'0'0,"-21"0"15,0 0 1</inkml:trace>
  <inkml:trace contextRef="#ctx0" brushRef="#br2" timeOffset="-83475.52">26141 11176 0,'0'21'47,"0"0"-31,21-21-16,-21 22 0,0-1 0,0 0 16,0 0-16,0 0 15,0 0-15,0 1 31,-21-22-15,21-22 15,0 1-15,0 0-16,0 0 16,0 0-16,21 0 15,-21-1-15,21 22 0,-21-21 16,21 0-16,0 21 15,1 0-15,-1 0 0,0 0 16,0 0 0,-21 21-16,0 0 15,0 1-15,0-1 0,0 0 16,0 0-16,0 0 16,0 0-16,0 1 15,0-44 32,0 1-31,0 0-1,0 0-15,0 0 0,21 21 16,0-21-16,-21-1 0,22 1 16,-1 21-16,-21-21 0,21 21 0,0 0 15,0 0-15,0 0 16,-21 21-1,0 0-15,0 1 16,0-1-16,0 0 0,0 0 16,0 0-16,0 0 15,-21-21-15,21 22 16</inkml:trace>
  <inkml:trace contextRef="#ctx0" brushRef="#br2" timeOffset="-83097.66">26924 11070 0,'0'0'15,"-21"0"-15,0 0 0,-1 0 16,1 0-16,0 0 0,0 21 15,0 1-15,0-22 0,-1 21 0,1-21 16,21 21-16,-21 0 16,21 0-16,0 0 0,0 1 15,21-1 1,0-21 0,1 0-16,-1 21 15,0-21-15,-21 21 16,21-21-16,-21 21 0,21-21 0,-21 21 15,0 1 1,-21-1 0,0-21-16,0 0 0,21 21 15,-21-21-15,-1 0 0,1 21 16,0-21-16,0 0 16,0 0-1</inkml:trace>
  <inkml:trace contextRef="#ctx0" brushRef="#br2" timeOffset="-82275.39">25569 11790 0,'0'-21'16,"21"0"-1,1 21 1,-1-22 0,0 22-16,0 0 0,0 0 15,0 0 1,1 0-16,-22 22 0,0-1 16,0 0-16,0 0 0,0 0 15,0 0-15,0 1 0,-22-22 16,1 21-16,0 0 0,0-21 0,0 21 15,0-21-15,-1 0 0,1 21 0,0-21 16,21-21 31,21 21-47,0 0 16,1 0-16,-1 0 0,0 0 0,0 0 15,0 0-15,0 0 16,1 0-16,-1 0 0,0 0 0,-21 21 15,21-21-15,-21 21 0,21-21 0,-21 22 16,0-1-16,0 0 16,-21-21-16,-21 0 15,21 21-15,-1-21 0,1 0 0,-21 0 16,21 0-16,0 0 0,-1 0 16,1 0-16,0 0 0,0 0 0,0 0 15,0 0-15,42 0 47,0 0-47,0 0 0,0 0 0,22-21 16,-22 21-16,0 0 0,21 0 15</inkml:trace>
  <inkml:trace contextRef="#ctx0" brushRef="#br2" timeOffset="-81552.45">26056 11853 0,'0'-21'15,"0"42"1,0 1 0,0-1-16,0 0 0,0 0 15,0 0-15,-21 0 0,21 1 16,0-1-16,0 0 15,0 0-15,-21-21 0,21 21 16,-21 0 0,21-42 15,0 0-15,0 0-16,0 0 15,21 0-15,0-1 0,-21 1 16,21 0-16,-21 0 0,21 21 15,0-21-15,1 0 0,-22-1 0,21 22 16,0-21-16,0 0 0,0 21 16,0 0-1,1 0-15,-22 21 0,21 0 0,-21 1 16,0-1-16,0 0 16,0 0-16,0 0 0,0 0 15,0 1-15,0-1 0,0 0 16,0 0-1,-21-21 1,-1 0-16,22-21 31,0 0-31,0 0 16,0-1-16,0 1 16,0 0-16,22 0 15,-1 0-15,0 21 0,-21-21 0,21-1 16,0 22-16,0 0 0,1 0 15,-1 0 1,0 22-16,-21-1 16,0 0-16,0 0 15,0 0-15,0 0 0,0 1 16,0-1-16,0 0 16,-21-21-16,21 21 15,-21-21-15,21 21 16,-22-21-16</inkml:trace>
  <inkml:trace contextRef="#ctx0" brushRef="#br2" timeOffset="-81086.67">26860 11853 0,'-21'-21'16,"0"21"-16,0 0 15,0 0-15,0 0 0,-1 0 16,1 21-16,0-21 16,21 22-16,-21-22 0,0 21 15,21 0-15,0 0 16,0 0-1,0 0 1,21-21-16,0 0 16,0 0-16,0 0 0,1 22 15,-1-22-15,0 0 0,-21 21 16,21-21-16,-21 21 16,0 0-1,0 0 1,-21-21-1,21 21-15,-21-21 16,0 0-16,-1 0 0,1 0 0,0 0 16,0 0-16,0 0 15,0 0 1,-1 0 0,1 0-16,21-21 15,0 0 1</inkml:trace>
  <inkml:trace contextRef="#ctx0" brushRef="#br2" timeOffset="-75201.19">25273 12637 0,'0'-22'15,"-21"22"1,0 0 0,21-21-1,0 0 17,21 21-1,0 0-16,0 0 1,0 0 0,0 0-1,1 21-15,-22 0 16,0 1-16,0-1 16,0 0-16,0 0 0,0 0 15,0 0-15,0 1 16,-22-1-16,1 0 0,0 0 0,0-21 15,0 21-15,0 0 16,-1-21-16,22-21 78,22 21-62,-1 0-16,0 0 15,0 0-15,0 0 0,0 0 0,1 0 16,-1 0-16,-21 21 0,21-21 16,0 22-16,0-1 0,-21 0 15,0 0-15,0 0 0,-21 0 16,0 1-16,0-22 16,0 21-16,-1-21 0,1 0 0,0 21 15,0-21 1,0 0-16,0 0 0,-1 0 15,1 0-15,0 0 16,0 0 31,0 0-31,21-21 15</inkml:trace>
  <inkml:trace contextRef="#ctx0" brushRef="#br2" timeOffset="-74960.33">25485 12848 0,'21'-21'78,"0"21"-62</inkml:trace>
  <inkml:trace contextRef="#ctx0" brushRef="#br2" timeOffset="-74685.45">25844 12679 0,'22'0'16,"-22"-21"-16,21 21 16,0 0-16,0 0 0,0 0 15,0 0-15,1 0 16,-1 0-16,0 0 0,0 0 16,0 0-16,-42 0 46</inkml:trace>
  <inkml:trace contextRef="#ctx0" brushRef="#br2" timeOffset="-74267.18">25802 12721 0,'0'0'0,"0"21"0,0 1 0,-21-22 0,0 21 16,21 0-16,-21-21 0,21 21 15,0 0-15,21-21 47,0 0-31,0 0-16,0 0 16,0 0-16,1 0 15,-1 0-15,0 0 0,0 0 16,0 21-16,0-21 0,1 0 15,-1 22-15,-21-1 16,21-21 0,-21 21-16,0 0 15,-21-21-15,0 0 0,-1 21 16,1-21-16,0 0 0,0 0 16,0 0-16,0 21 0,-1-21 15,1 0-15,0 0 0,0 0 0,0 0 16,0 0-1,42-21 32</inkml:trace>
  <inkml:trace contextRef="#ctx0" brushRef="#br2" timeOffset="-73569.04">26141 12806 0,'0'21'16,"0"0"0,0 0-16,0 1 15,0-1-15,0 0 16,0 0-16,0 0 15,0 0 1,0-42 47,0 0-48,0 0-15,0 0 0,0 0 16,0-1-16,21 1 0,-21 0 15,0 0-15,21 21 16,0 0-16,0 0 16,1 0-1,-22 21 1,0 0-16,0 0 16,0 1-16,0-1 15,0 0 1,0 0-1,0-42 32,0 0-47,0 0 16,0-1-16,0 1 16,0 0-16,21 21 15,0-21-15,0 21 16,0 0-16,0 0 15,-21 21 1,0 0-16,0 0 16,22-21-16,-22 22 0,0-1 0,0 0 15,0 0-15,0 0 16,0 0-16,0 1 0</inkml:trace>
  <inkml:trace contextRef="#ctx0" brushRef="#br2" timeOffset="-73061.33">26733 12700 0,'0'0'0,"0"-21"16,-21 21 15,0 0-31,0 21 16,0-21-16,0 21 0,21 0 15,-22-21-15,22 22 0,-21-1 16,21 0-16,0 0 0,0 0 16,0 0-1,0 1 1,21-22-16,1 0 16,-1 21-16,0-21 15,0 0-15,0 0 0,0 0 16,-21 21-1,0 0 17,-21-21-32,0 21 15,0-21-15,0 0 0,0 21 16,-1-21-16,1 0 0,21 22 16,-21-22-1,0 0-15</inkml:trace>
  <inkml:trace contextRef="#ctx0" brushRef="#br2" timeOffset="-72277.04">25421 13356 0,'0'-21'16,"0"0"-16,0 42 47,0 0-47,-21 0 0,21 1 15,0-1-15,-21 0 0,0 0 16,21 0-16,-22 0 0,22 1 0,0-1 16,0 0-16,0 0 0,0 0 15,0 0 1,22-21 0,-1 0-16,0 0 15,0 0-15,0-21 0,-21 0 16,21 21-16,1-21 0,-1 0 15,-21 0-15,0-1 16,21 1 0,-21 42 15,0 1-31,0-1 16,0 0-16,0 0 0,0 0 15,-21-21-15,21 21 0,0 1 16,0-1-16,0 0 15,21-21 32</inkml:trace>
  <inkml:trace contextRef="#ctx0" brushRef="#br2" timeOffset="-71541.11">25844 13441 0,'0'21'0,"0"0"15,0 0-15,0 1 16,0-1-16,0 0 0,0 0 15,0 0-15,0 0 0,0 1 16,0-1 0,0-42 31,0-1-32,0 1-15,0 0 16,0 0-16,22 0 15,-22 0-15,21-1 0,0 1 16,0 0-16,0 0 16,0 21-16,1 0 0,-1 0 15,0 0 1,-21 21-16,21 0 16,-21 0-16,0 1 0,0-1 15,0 0 1,0 0-16,0 0 15,-21-21-15,21 21 16,-21-21 0,21-21-1,0 0 1,0 0-16,0 0 16,21 0-16,-21-1 15,21 1-15,0 0 0,0 0 16,1 21-16,-22-21 15,21 21-15,0 0 16,0 0-16,0 21 16,-21 0-1,0 0-15,0 0 0,0 1 16,0-1-16,0 0 0,0 0 16,0 0-16,0 0 15,0 1-15,-21-22 16,21 21-1</inkml:trace>
  <inkml:trace contextRef="#ctx0" brushRef="#br2" timeOffset="-71061.39">26522 13377 0,'21'-21'0,"-42"21"47,0 21-47,-1-21 15,1 22-15,0-22 0,21 21 16,-21-21-16,21 21 0,-21 0 0,0 0 16,21 0-1,21-21 1,0 0-16,0 0 16,0 0-16,0 0 15,1 0-15,-1 0 16,-21 22-16,21-1 15,-21 0 17,0 0-32,0 0 15,-21-21-15,0 0 16,21 21-16,-22-21 16,1 0-16,21 22 0,-21-22 0,0 0 15,0 0 1</inkml:trace>
  <inkml:trace contextRef="#ctx0" brushRef="#br2" timeOffset="-69816">25421 14055 0,'0'-21'16,"0"-1"-1,-21 22 32,21 22-47,-21-1 16,21 0-16,-21 0 16,-1 0-16,22 0 0,0 1 15,-21-1-15,21 0 16,-21 0-16,21 0 15,21-21 17,0 0-32,1 0 15,-1 0-15,0 0 0,0 0 16,0-21-16,-21 0 0,21 21 0,1 0 16,-1-21-16,0 21 0,-21-21 15,21 21-15,-21 21 31,0 0-15,0 0-16,-21-21 0,21 21 16,0 0-16,-21-21 15,21 22-15,-21-22 0,21 21 0,0 0 16</inkml:trace>
  <inkml:trace contextRef="#ctx0" brushRef="#br2" timeOffset="-69633.11">25717 14161 0,'0'0'0,"0"-22"47,22 22-16</inkml:trace>
  <inkml:trace contextRef="#ctx0" brushRef="#br2" timeOffset="-69140.49">25929 14076 0,'0'0'0,"21"0"16,0 0-16,1-21 16,-1 21-16,0 0 15,0 0-15,-21-21 16,-21 21 31,0 0-47,0 21 15,-1-21-15,1 0 0,0 21 16,0-21-16,0 0 16,21 21-16,0 0 0,0 0 31,21-21-31,0 22 15,0-22-15,0 0 0,1 21 16,-1-21-16,0 0 0,-21 21 16,21-21-16,0 0 15,-21 21-15,0 0 16,-21-21 0,0 0-1,0 0-15,0 21 0,-1-21 16,1 0-1</inkml:trace>
  <inkml:trace contextRef="#ctx0" brushRef="#br2" timeOffset="-68396.77">26268 14076 0,'0'21'31,"0"0"-15,0 0-16,0 1 15,0-1-15,0 0 16,0 0 0,-21-21-1,21-21 48,0 0-48,0 0-15,0-1 0,0 1 16,0 0 0,21 21-16,0 0 0,-21-21 15,21 21-15,0 0 16,0 0 0,-21 21-1,22-21-15,-22 21 16,0 0-16,0 1 15,0-1-15,0 0 32,0-42 30,0 0-62,0-1 16,0 1-16,21 21 15,-21-21-15,21 0 0,0 21 16,0 0-16,0-21 16,1 21-16,-1 0 15,-21 21 1,0 0-16,0 0 16,0 0-16,0 1 15,0-1 1,0 0-16,-21-21 15,21 21-15,-22-21 16</inkml:trace>
  <inkml:trace contextRef="#ctx0" brushRef="#br2" timeOffset="-67908.32">26839 13991 0,'-21'0'31,"0"0"-31,0 0 16,0 21-16,-1 1 16,1-1-1,0-21-15,21 21 0,0 0 16,0 0-16,0 0 31,21-21-31,0 0 16,1 0-16,-1 22 15,0-22-15,0 0 16,0 21-16,-21 0 31,0 0-15,-21-21 0,0 0-16,0 21 15,0-21-15,-1 0 0,1 0 16,0 21-1,0-21 1</inkml:trace>
  <inkml:trace contextRef="#ctx0" brushRef="#br2" timeOffset="-67092.79">25612 14690 0,'-22'0'16,"44"0"15,-1 0-15,0 0-16,0 0 0,0 0 0,22 0 15,-22 0-15,0 0 16,21 0-16,-21 0 0,1 0 0,-1 0 16,0 0-16,0 0 0,0 0 15,-42 0 1,0 0-1,0 0-15,0 0 0,-1 0 0,-20 0 16,21 0-16,0 0 0,0 0 16,-22 0-16,22 0 0,0 21 0,0-21 15,0 0-15,21 21 16,-22-21-16,22 21 16,0 0-1,22-21 1,-1 0-16,0 0 0,0 0 15,0 22-15,0-22 0,1 0 16,-1 21-16,0-21 0,0 21 16,0-21-16,-21 21 0,21 0 15,-21 0 1,0 1 0,-21-22-1,0 21-15,0-21 0,0 0 16,0 0-16,-1 0 0,1 0 15,0 0-15,0 0 16,0 0-16,0 0 16,21-21 15,21 21 0,0 0-31,0-22 0,0 22 0</inkml:trace>
  <inkml:trace contextRef="#ctx0" brushRef="#br2" timeOffset="-66400.09">26183 14774 0,'0'22'0,"-21"-1"15,21 0 1,0 0-16,0 0 16,0 0-16,0 1 15,-21-22 17,21-22 14,0 1-30,0 0-16,0 0 16,21 0-16,-21 0 15,21-1-15,0 22 0,0 0 16,-21-21-16,22 21 0,-1 0 16,0 0-1,0 0-15,0 0 0,-21 21 16,0 1-16,21-1 0,-21 0 15,22 0 1,-22 0 0,0 0-16,-22-21 47,22-21-16,0 0-31,0 0 15,22 0-15,-22 0 16,21 21-16,0-22 0,0 22 16,0-21-16,0 21 15,1 0 1,-1 0-16,-21 21 16,0 1-1,0-1-15,0 0 16,0 0-1,0 0-15</inkml:trace>
  <inkml:trace contextRef="#ctx0" brushRef="#br2" timeOffset="-65868.98">26987 14732 0,'0'0'16,"0"-21"-16,0 0 15,-21 21 1,21-21-16,-21 21 15,0 0-15,0 0 16,0 0-16,-1 21 16,22 0-16,-21-21 15,21 21-15,-21-21 0,21 21 16,0 0 0,0 1-1,21-22-15,0 0 16,1 0-16,-1 0 15,0 21-15,0-21 0,0 0 16,0 0-16,1 21 16,-1-21-1,-21 21-15,0 0 16,-21 0 15,-1-21-15,1 0-16,0 0 0,0 0 15,0 22-15,0-22 16,-1 0-16,1 0 16,0 0-16,0 0 15</inkml:trace>
  <inkml:trace contextRef="#ctx0" brushRef="#br2" timeOffset="-63193.27">16997 4593 0,'0'0'0,"-21"0"15,-1 0 16,1 0-31,0 0 0,0 0 16,0 0-16,0 0 16,-1 0-16,1 0 0,0 0 15,0 0-15,0 0 16,42 0 15,0 0-15,0 0-16,0 0 0,22 0 15,-1 0-15,0 0 0,1 0 0,-1 0 16,22 0-16,-1 0 0,1-21 0,-1 21 16,1-21-16,-1 21 0,1 0 15,-22 0-15,0 0 0,1-21 0,-22 21 16,0 0-16,0 0 0,-42 0 31,0 0-15,0 0-16,-1 0 0,1 0 0,-21 0 15,21 0-15,-22 0 0,22 0 16,-21 0-16,21 0 0,-22 0 16,1 0-16,21 0 0,-21 0 0,-1 0 15,22 0-15,-21 0 0,21 0 16,-22 0-16,22 0 0,0 0 16,0 0-16,0 0 0,-1 0 0,1 0 15,0 0-15,42 0 78,0 0-46,1 0-32,-1 0 15,0 0 1,-42 0 46,0 0-62,-1 0 16,1 0-16,0 0 0,0 0 16,0 0-16,0 0 15,-1 0-15,1 0 16,0 0-16,0 0 15,42-21 32,0 21-31,22 0-16,-22 0 0,21 0 0,0-22 16,1 22-16,-1 0 0,22 0 15,-22-21-15,21 21 0,1 0 0,-22 0 16,22-21-16,-22 21 0,0 0 15,1 0-15,-22 0 0,0 0 0,0 0 16,-42 0 15,-21 0-15,21 0-16,-1 0 0,1 0 16,-21 0-16,0 0 0,20 0 15,-20 0-15,0 0 0,21-21 0,-22 21 16,1 0-16,21 0 0,-22 0 15,22 0-15,0 0 0,0 0 0,0 0 16,0 0-16,-1 0 16,44 0 15,-1 0-31,0 0 0,21 0 16,-21 0-16,22 0 0,-1 0 15,0 0-15,-20 0 0,20-21 0,0 21 16,-21 0-16,22 0 0,-22 0 15,0 0-15,0 0 0,0 0 0,-42 0 32,0 0-32,-21 0 15,21 0-15,-22 0 0,1 0 16,21 0-16,-22 21 0,1-21 0,21 0 16,-21 0-16,20 0 0,1 21 15,0-21-15,0 0 0,0 0 16,0 0-16,42 0 31,0 0-15,21 0-16,-21 0 0,22 0 15,-1 0-15,0 0 0,1 0 0,-1 0 16,-21 0-16,22 0 0,-1 0 16,-21 0-16,0 0 0,0 0 0,1 0 15,-1 0-15</inkml:trace>
  <inkml:trace contextRef="#ctx0" brushRef="#br2" timeOffset="60618.74">7324 7832 0,'0'0'0,"-22"0"15,1 0 1,0 0-16,0 0 16,0 0-16,0 0 15,-1 0-15,1 0 0,0 0 16,0 0-16,0 0 16,0 21-16,-1-21 15,44 0 63,-1 0-62,0 0-16,0 0 0,0 0 0,0 0 16,1 0-16,-1 0 0,0 0 15,0 0-15,0 0 0,0 0 0,22 0 16,-22 0-16,21 0 0,-21 0 0,22 0 15,-22 0-15,21 0 16,1 0-16,-1 0 0,0 0 0,1 0 16,-22 0-16,21 0 0,0 0 15,1 0-15,-1 0 0,0 0 0,1 0 16,-22 0-16,21 0 0,1 0 0,-1 0 16,-21 0-16,21 0 0,1 0 15,-1 0-15,-21 0 0,22 0 0,-1 0 16,-21 0-16,21 0 0,1-21 15,-22 21-15,21 0 0,-21 0 0,22 0 16,-22 0-16,0 0 0,21 0 0,-20 0 16,-1 0-16,0 0 0,21 0 15,-21 0-15,1 0 0,-1 0 16,0 0-16,0 0 0,0 0 0,0 0 16,1 0-16,-1 0 15,0 0-15,0 0 31,-42 0 1,0-21-17,0 21-15,-1 0 0,-20 0 16,21 0-16</inkml:trace>
  <inkml:trace contextRef="#ctx0" brushRef="#br2" timeOffset="61607.6">5016 7980 0,'0'0'0,"-21"0"16,0 0 0,0 0-16,0 0 15,0 0-15,-1-21 16,1 21-16,0 0 0,0 0 16,0 0-16,0 0 15,21-21 1,21 21 31,0 0-32,0 0-15,0 0 0,0 0 16,1 0-16,-1 0 0,0 0 0,21 0 16,-21-22-16,22 22 0,-1 0 0,-21 0 15,22 0-15,-1 0 0,0-21 16,1 21-16,-1 0 0,21 0 0,-20 0 15,-1 0-15,0-21 0,22 21 16,-22 0-16,1 0 0,-1 0 0,-21 0 16,21 0-16,-20 0 0,-1 0 15,0 0-15,0 0 0,0 0 0,0 0 32,-21-21 14,-21 21-46,0 0 16,0 0-16,0 0 0,0 0 16,-1 0-16,1 0 15,0 0-15,0 0 0</inkml:trace>
  <inkml:trace contextRef="#ctx0" brushRef="#br2" timeOffset="62011.88">4953 7959 0,'0'0'0,"-21"0"16,21 21-1,21-21 1,0 0-1,0 0-15,0 0 0,1 0 16,20 0-16,-21 0 0,21 0 16,1-21-16,-1 21 0,0 0 15,1 0-15,20-21 0,-20 21 0,-1 0 16,21-22-16,-20 22 0,-1 0 0,0 0 16,1 0-16,-22-21 0,21 21 15,-21 0-15,22 0 0,-22 0 0,0 0 16,0 0-1,0 0 1,-21-21-16,22 21 47,-1 0-31</inkml:trace>
  <inkml:trace contextRef="#ctx0" brushRef="#br2" timeOffset="62938.39">4276 9504 0,'0'0'0,"-22"0"16,1 0-16,42 0 62,1 0-46,-1 0-16,0 0 0,21 0 16,-21 0-16,22 0 0,-1 0 0,0 0 15,1 0-15,-1 0 0,0 0 16,1 0-16,20 0 0,-20 0 0,-1 0 15,21 0-15,-20 0 0,-1 0 0,0 0 16,1 0-16,-1 0 16,0 0-16,1 0 0,-22 0 0,21 0 15,-21 0-15,22-21 0,-22 21 0,0 0 16,0 0-16,0 0 16,-21-21-1,-21 21 1,0 0-1,0 0-15,0 0 0</inkml:trace>
  <inkml:trace contextRef="#ctx0" brushRef="#br2" timeOffset="63414.64">4106 9610 0,'21'0'32,"1"0"-32,-1 0 15,0 0-15,0 0 0,0 0 0,22 0 16,-1 0-16,-21 0 0,43 0 16,-22 0-16,0 0 0,1 0 0,20 0 15,-21 0-15,22-21 0,-22 21 0,1 0 16,20 0-16,-21 0 0,-20 0 15,20-22-15,0 22 0,-21 0 0,22 0 16,-22-21-16,0 21 0,0 0 16,0 0-16,1 0 0,-1 0 15,0 0 1,-21-21 15</inkml:trace>
  <inkml:trace contextRef="#ctx0" brushRef="#br2" timeOffset="64196.11">6244 9398 0,'0'0'0,"-21"0"16,0 0-16,42 0 31,0 0-31,21 0 16,-20 0-16,20 0 0,0 0 0,22 0 15,-22 0-15,22 0 0,-1-21 16,1 21-16,20 0 0,-20 0 0,20 0 16,1 0-16,-21-21 0,20 21 15,-20 0-15,20 0 0,1-21 16,-21 21-16,20 0 0,-20 0 0,-1 0 15,22 0-15,-22 0 0,1-22 0,-22 22 16,22 0-16,-22 0 0,0 0 16,22 0-16,-43 0 0,21 0 0,-20 0 15,20 0-15,-21 0 0,0 0 0,0 0 16,-42 0 31,0 0-32,-21 0-15,21 0 16,-1 0-16</inkml:trace>
  <inkml:trace contextRef="#ctx0" brushRef="#br2" timeOffset="64742.36">6371 9398 0,'21'0'15,"0"0"1,1 0-16,-1 0 0,0 0 16,0 0-16,21 0 0,-20 0 0,20 0 15,0 0-15,1 0 0,-1 0 0,0 0 16,22 0-16,-1 0 16,-20 0-16,20 0 0,1 0 0,-1 0 15,-21 0-15,22 0 0,-1 0 0,1 0 16,-1 0-16,1 0 0,-1 0 15,1-21-15,-1 21 0,1 0 0,-22 0 16,22 0-16,-1 0 0,-20 0 0,-1 0 16,21 0-16,-20 0 0,-22 0 15,21 0-15,1 0 0,-22 0 0,0 0 16,0 0-16,0 0 0,0 0 0,1 0 16,-1 0-16,0 0 31,-21-21-16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8T04:02:08.2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593 0,'0'-21'16,"0"-1"0,-21 22 31,21 22-16,0-1-31,0 0 15,0 0 1,21 0 0,0-21-16,0 0 0,0 0 15,1 0-15,20 0 0,-21 0 16,0 0-16,0 0 0,22-21 16,-22 0-16,21 21 0,-21-21 0,1 0 15,20-1-15,-21 22 0,0-21 16,0 0-16,1 0 0,-1 0 0,-21 0 15,0-22-15,0 22 0,0 0 16,0 0-16,0 0 0,0-1 0,0 1 16,0 0-16,0 0 0,-21 21 15,-1-21-15,1 21 0,0 0 16,0 0-16,0 0 0,0 21 16,-22 0-16,22-21 0,-21 42 15,-1-20-15,1-1 0,0 0 16,-1 21-16,1 1 0,0-22 0,21 21 15,-22 0-15,22-20 0,0 20 16,21-21-16,0 21 0,0-20 16,0-1-16,0 21 0,21-21 0,0 0 15,0-21-15,1 22 0,20-1 16,0-21-16,-21 0 0,22 21 0,-1-21 16,0 0-16,-20 0 0,20 0 15,-21 0-15,21 0 0,-20 0 0,-1 0 16,-21-21-16,0 0 15,-21 21 17,-1 0-32,1 0 0,0 0 0,0 0 15,-21 21-15,20 0 0,-20 0 16,21 0-16,0 0 0,0 22 16,-22-22-16,22 0 0,0 0 0,21 22 15,0-22-15,-21 0 0,21 0 16,0 0-16,0 0 0,0 1 0,21-1 15,0-21-15,0 21 0,0-21 16,1 0-16,-1 21 0,0-21 16,21 0-16,-21 0 0,1 0 0,-1 0 15,21 0-15,-21 0 0,0 0 16,1 0-16,-1-21 0,0 21 16,0 0-16,0-21 0,-21 0 0,21 21 15,1-22-15,-1 22 0,-21-21 16,21 0-16,0 0 0</inkml:trace>
  <inkml:trace contextRef="#ctx0" brushRef="#br0" timeOffset="307.82">5440 826 0,'-21'0'15,"21"21"1,0 0 0,0 0-16,0 0 15,0 0-15,0 1 0,21-1 0,0 0 16,-21 0-16,21 0 0,0-21 16,-21 21-16,21 1 0,1-1 0,-1-21 15,0 21-15,0 0 16,0-21-16,0 0 15,-21 21-15,22-21 16,-1 0 0,-21-21-16</inkml:trace>
  <inkml:trace contextRef="#ctx0" brushRef="#br0" timeOffset="571.66">5778 783 0,'0'-21'16,"-21"21"-1,21 21-15,-21 0 16,0 1-16,0-1 0,0 0 0,-1 0 16,1 0-16,-21 22 0,21-22 15,-22 21-15,22-21 0,0 22 0,-21-22 16,21 0-16,-1 0 0,1 0 15,0 0-15,21 1 0,0-1 0,21-21 47,0 0-31,1 0-16</inkml:trace>
  <inkml:trace contextRef="#ctx0" brushRef="#br0" timeOffset="951.46">5948 783 0,'0'-21'16,"0"42"15,0 0-31,0 1 16,0-1-16,0 21 0,-21 0 0,21 1 15,-22-22-15,22 42 16,0-20-16,-21-1 0,0 22 0,21-22 16,-21 21-16,21-20 0,-21 20 15,21 1-15,0-1 0,0 1 0,-21-1 16,21 1-16,-22-1 0,22 1 16,0-1-16,-21-20 0,21 20 0,0-21 15,0 1-15,0-1 0,0-21 0,0 22 16,-21-22-16,21 0 0,0 0 15,0 0-15,0-42 32,0 0-17,0 0-15,0-22 0,0 22 0,21-21 16,-21 0-16</inkml:trace>
  <inkml:trace contextRef="#ctx0" brushRef="#br0" timeOffset="1304.17">5927 974 0,'0'0'0,"-22"-43"0,22 22 16,0 0-16,0 0 0,0 0 15,0 0-15,22-1 16,-1 22-16,0-21 0,0 0 0,0 21 15,22-21-15,-1 21 0,-21 0 0,21 0 16,-20 0-16,-1 0 0,21 21 16,-21 0-16,-21 0 0,0 1 15,0-1-15,0 0 0,0 21 0,0-21 16,0 1-16,-21 20 0,0-21 16,0 0-16,0 0 0,-1 1 0,-20-1 15,21 0-15,0 0 0,0 0 16,-1 0-16,1-21 0,0 22 15,0-22-15,0 0 0,21 21 16</inkml:trace>
  <inkml:trace contextRef="#ctx0" brushRef="#br0" timeOffset="1750.91">6583 381 0,'0'0'0,"0"-21"0,-21-21 16,-1 20-16,1 44 47,21-1-47,0 0 0,0 21 0,0 1 16,0-22-16,-21 21 0,21 22 15,0-22-15,0 0 0,0 22 0,-21-22 16,21 22-16,-21-22 0,21 0 15,-21 22-15,21-22 0,0 0 0,0-20 16,0 20-16,0-21 0,0 0 16,0 0-16,0 1 0,0-1 0,21-21 15,0 0-15,0 0 16,0 0-16,0 0 16,1-21-16,-1-1 0,0 1 15,0 0-15,-21 0 0,21 0 0,0-22 16,-21 22-16,22-21 0</inkml:trace>
  <inkml:trace contextRef="#ctx0" brushRef="#br0" timeOffset="1971.78">6752 783 0,'0'21'16,"0"1"-16,0-1 15,0 0-15,0 0 0,0 0 0,0 22 16,0-22-16,0 0 0,0 0 15,-21 0-15,21 0 0,0 1 0,0-1 16,0 0-16,0 0 16,21-42 31,-21 0-47,21 0 0,-21-1 0</inkml:trace>
  <inkml:trace contextRef="#ctx0" brushRef="#br0" timeOffset="2163.67">6816 635 0,'-22'0'16,"1"0"-1,21 21 32,21 0-31</inkml:trace>
  <inkml:trace contextRef="#ctx0" brushRef="#br0" timeOffset="3555.36">7048 741 0,'0'0'0,"-21"0"15,0 0-15,0 0 16,21 21-16,-21 0 0,0 0 16,21 1-16,0-1 0,-22 21 0,1-21 15,21 0-15,0 22 0,0-22 16,0 0-16,0 21 0,0-20 0,0-1 15,0 0-15,0 0 16,21 0-16,1-21 0,-1 0 0,0 0 16,0 0-16,0 0 0,0 0 15,1 0-15,-1 0 0,0 0 16,0-21-16,21 0 0,-20 21 0,-22-21 16,21 0-16,0-1 0,0 1 15,-21 0-15,0-21 0,0 21 0,0-1 16,0 1-16,0 0 0,0 0 15,0 0-15,0 42 47,0 0-47,0 0 0,0 0 0,0 1 16,0 20-16,0-21 0,0 0 16,0 0-16,0 1 0,21-1 15,0 0-15,1-21 16,-1 21-16,0-21 15,21 0-15,-21 0 0,1 0 0,-1 0 16,0-21-16,0 0 0,21 21 16,-20-21-16,-1-1 0,0 1 0,0-21 15,0 21-15,0-22 0,1 22 16,-1-21-16,0 0 0,-21-1 0,21 1 16,0-22-16,-21 22 15,21 0-15,1-1 0,-22-20 0,0 21 0,0-1 16,0 1-16,0 21 15,0-22-15,0 22 0,0 0 0,0 0 16,0 0-16,-22 21 16,1 21-1,21 0-15,-21 0 0,21 0 16,-21 1-16,0 20 0,21 0 0,0 1 16,0-1-16,-21 0 0,21 22 15,0-22-15,0 0 0,0 1 0,0-1 16,0 22-16,0-22 0,0 0 15,0-21-15,0 22 0,0-22 16,0 21-16,0-21 0,0 1 16,21-1-16,0-21 0,-21 21 0,21-21 15,0 21-15,0-21 0,1 0 16,-1 0-16,0 0 0,0 0 0,0-21 16,0 0-16,1 0 0,-1-1 15,0 1-15,0 0 0,0 0 0,0 0 16,1 0-16,-22-1 0,0 1 15,0 0-15,0 0 0,21 21 0,-21 21 47,0 0-47,0 0 16,-21 1-16,21-1 0,0 0 0,0 0 16,0 0-16,0 0 0,0 1 15,0-1-15,0 0 0,21 0 16,0-21-16,0 0 15,0 0-15,22 0 0,-22 0 16,0 0-16,0-21 0,0 21 0,0-21 16,22 0-16,-22-1 0,0 22 15,-21-42-15,21 21 0,-21 0 0,21 0 16,-21-1-16,0 1 0,0 0 16,0 0-16,0 0 0,22 0 0,-22-1 31,0 44 0,0-1-15,0 0-16,0 0 15,0 0-15,-22 22 0,22-1 0,0-21 16,0 21-16,0 1 0,0-1 16,0 0-16,0 22 0,-21-22 0,21 1 15,-21 20-15,21-21 0,-21 22 16,21-1-16,0 1 0,-21-1 0,21-20 15,-21 20-15,21 1 0,-22-1 16,22-20-16,0 20 0,0-21 16,0 1-16,0-1 0,0 0 0,0 1 15,0-22-15,0 21 0,0-21 0,0 1 16,0-1-16,0 0 0,-21 0 16,0-21-16,0 0 15,0 0 1,0-21-16,21 0 15,0 0-15,0-1 0,0 1 16,0 0-16,0 0 0,0 0 16,0 0-16,0-22 0,0 1 0,0 21 15</inkml:trace>
  <inkml:trace contextRef="#ctx0" brushRef="#br0" timeOffset="3839.19">7514 868 0,'0'0'0,"0"-64"16,21 64-16,0-21 15,22 21-15,-22-21 0,21 21 16,-21-21-16,22 21 0,-1-21 0,0 21 15,1-21-15,-1 21 0,0 0 16,-20-22-16,20 22 0,-21 0 0,0 0 16,0 0-16,1-21 0,-44 21 31,1-21-31,0 21 16,0 0-16</inkml:trace>
  <inkml:trace contextRef="#ctx0" brushRef="#br0" timeOffset="4040.08">7239 572 0,'0'0'0,"-21"0"16,21-22 15,21 22 16</inkml:trace>
  <inkml:trace contextRef="#ctx0" brushRef="#br0" timeOffset="4964.07">9377 402 0,'0'0'0,"0"-21"0,0 0 0,0 0 16,0 0-16,0 42 31,0 0-15,0 0-16,-21 0 0,21 22 15,-22-1-15,1 0 0,21-21 0,-21 22 16,0 20-16,21-20 0,-21-1 16,0 0-16,21 1 0,0-22 0,-22 21 15,22-21-15,0 22 0,0-22 16,0 0-16,0 0 0,22-42 47,-22 0-47,21 0 0,0-1 15,0-20-15,-21 21 0,21-21 16,0 20-16,1-20 0,-22 0 16,21-1-16,0 22 0,-21-21 0,0 21 15,0 0-15,21-1 0,-21 1 16,21 21-16,-21 21 15,0 1 1,0 20-16,0-21 0,0 21 0,0-20 16,0 20-16,0 0 0,0 1 15,0-22-15,21 21 0,-21-21 0,22 22 16,-1-22-16,0 0 0,0 0 0,0-21 16,0 21-16,1-21 0,20 0 15,-21 0-15,21 0 0,-20 0 16,20-21-16,0 0 0,1 21 15,-1-42-15,0 20 0,-21 1 0,22-21 16,-22 0-16,0-1 0,0 1 16,0-22-16,-21 22 0,0-21 0,0 20 15,0-20-15,0-1 0,0 22 16,0-22-16,-21 22 0,0 21 0,0-21 16,0 20-16,0 1 0,-1 0 15,1 0-15,0 21 0,0 0 0,0 0 16,0 21-16,21 0 15,-22 0-15,22 1 0,0-1 0,0 0 16,0 0-16,0 0 0,0 0 16,0 1-16,0-1 0,22 0 15,-1-21-15,-21 21 0,21 0 0,0 0 16,0-21-16,0 22 0,22-22 16,-22 21-16</inkml:trace>
  <inkml:trace contextRef="#ctx0" brushRef="#br0" timeOffset="6097.54">10668 487 0,'0'-21'0,"-21"21"31,0 0-31,-1 0 0,1 0 16,0 0-16,0 21 0,0 0 16,0 0-16,-1 0 0,1 1 0,0-1 15,0 0-15,21 21 0,-21-21 0,0 22 16,-1-22-16,22 21 0,0 1 16,0-22-16,0 21 0,0-21 0,0 0 15,0 1-15,0-1 0,0 0 16,0 0-16,22 0 15,-1-21-15,0 0 16,0 0-16,0 0 0,0-21 16,1 0-16,-1 0 0,0 0 15,0-1-15,-21 1 0,21 0 0,0-21 16,1-1-16,-1 22 0,-21-21 16,21 0-16,-21 20 0,21-20 0,-21 21 15,21 0-15,-21 0 0,0-1 16,0 1-16,0 42 31,0 1-31,-21-1 16,21 21-16,-21-21 0,21 0 0,-21 22 15,21-1-15,0-21 0,0 22 16,0-22-16,0 21 0,0-21 0,0 0 16,0 1-16,0-1 0,0 0 15,21 0-15,0-21 0,0 21 16,0-21-16,1 0 0,-1 0 15,0 0-15,0 0 0,0-21 0,0 0 16,22 0-16,-22 0 0,21-1 16,-21 1-16,1-21 0,-1 21 0,0-22 15,0 22-15,0-21 0,0 21 16,-21 0-16,22-22 0,-22 22 16,0 0-16,0 0 0,0 42 31,0 0-31,0 0 15,0 0-15,0 1 0,0-1 16,0 21-16,0-21 0,0 22 0,0-22 16,0 0-16,0 21 0,0-21 15,0 1-15,0-1 0,21 0 0,0 0 16,0 0-16,0-21 0,0 0 0,1 0 16,-1 0-16,21 0 15,-21 0-15,0 0 0,1-21 16,-1 21-16,0-21 0,0 0 15,-21-22-15,21 22 0,0-21 0,1 0 16,-1-1-16,0 1 0,0-22 16,0 22-16,-21-21 0,21 20 0,1-20 15,-1 20-15,-21 1 0,0 0 16,0-1-16,0 1 0,0 21 0,0 0 16,0 0-16,0-1 0,-21 44 31,21-1-16,0 0-15,-22 0 0,22 21 0,0 1 16,0-22-16,0 21 0,-21 1 16,21-1-16,0 0 0,-21 1 15,21-1-15,0 0 0,0 1 0,0-1 16,0 0-16,0 1 0,0-22 16,0 21-16,0-21 0,0 0 0,0 1 15,0-1-15,0 0 0,21 0 0,-21 0 16,21 0-16,1-21 15,-1 22-15,0-22 0,0 0 16,0 0-16,0 0 0,1 0 0,-1-22 16,0 1-16,0 21 0,0-21 15,0 21-15,1-21 0,-22 0 0,21 0 16,0-1-16,0 1 0,-21 0 16,21 0-16,0 0 0</inkml:trace>
  <inkml:trace contextRef="#ctx0" brushRef="#br0" timeOffset="6396.71">11726 487 0,'0'-21'16,"21"21"0,1-21-16,-1 21 0,0 0 15,0-22-15,0 22 0,0-21 0,1 21 16,-1 0-16,0 0 0,0-21 16,21 21-16,-20 0 0,-1 0 0,0-21 15,0 21-15,-21-21 16</inkml:trace>
  <inkml:trace contextRef="#ctx0" brushRef="#br0" timeOffset="6707.54">11451 339 0,'0'0'0,"-42"0"16,21 0-1,21-21 32,0 42 47</inkml:trace>
  <inkml:trace contextRef="#ctx0" brushRef="#br0" timeOffset="7990.85">4826 1461 0,'-42'0'15,"20"0"1,1 0-16,0 0 16,42 0 15,0-22-16,1 22-15,-1 0 0,21 0 16,-21 0-16,0 0 0,22 0 16,-22 0-16,21 0 0,1 0 0,-1 0 15,0 0-15,1 0 0,-1 0 16,21 0-16,1 0 0,-22 0 0,43 0 16,-22 0-16,1 0 0,21 0 15,-1 0-15,1 0 0,-22 0 0,22-21 16,0 21-16,-1 0 0,1 0 0,0 0 15,-1 0-15,1 0 0,0 0 16,-1 0-16,22 0 0,-21 0 0,0 0 16,-1 0-16,-20 0 0,20 0 15,1 0-15,-21 0 0,20 0 0,1 0 16,-22 0-16,22 0 0,0 0 16,-22-21-16,22 21 0,-22 0 15,22 0-15,-21 0 0,-1 0 0,1-21 16,-1 21-16,1 0 0,-1 0 0,1 0 15,-22-21-15,21 21 0,1 0 16,-22 0-16,22 0 0,-1 0 0,1-21 16,-1 21-16,1 0 0,-1 0 15,-20 0-15,20 0 0,1 0 0,-1-22 16,1 22-16,-22 0 0,21 0 0,1 0 16,-1 0-16,1 0 0,-1 0 15,1 0-15,-1-21 0,1 21 0,-1 0 16,1 0-16,-1 0 15,1 0-15,-1 0 0,-20 0 0,20 0 16,1 0-16,-22 0 0,22 0 0,-22 0 16,21 0-16,1 0 0,-22 0 15,22 0-15,-1 0 0,-20 0 0,20 0 16,1 0-16,-22 0 0,21 0 0,1 0 16,-22 0-16,1 0 0,-1 0 15,0 0-15,1 0 0,-22 0 0,21 0 16,-21 0-16,0 0 0,1 0 15,-1 0-15,0 0 0,0 0 16,0 0 15,-42 0 1,0 0-17,0 0-15,0 0 0,-1 0 16</inkml:trace>
  <inkml:trace contextRef="#ctx0" brushRef="#br0" timeOffset="88699.63">995 2667 0,'0'0'0,"0"-21"0,0 0 16,0 0-16,0-1 0,0 1 0,0 0 16,0 0-16,0 0 15,0 0-15,0-1 0,0 1 16,0 0-16,0 0 16,0 42 15,0 0-31,0 0 0,0 1 15,0-1-15,0 21 0,0 0 0,0 1 16,0-1-16,0 22 0,0-22 16,0 21-16,0 1 0,0-1 0,0 1 15,0-1-15,0 1 16,-21-1-16,21 1 0,0-22 0,-22 22 16,22-22-16,0 22 0,0-22 15,0 0-15,0 1 0,-21-22 0,21 21 16,0-21-16,-21 22 0,21-22 0,0 0 15,0 0-15,0-42 47,0 0-47,0 0 0,0-1 16,21 1-16,-21 0 0,21-21 16,-21 21-16,22-22 0,-22 1 0,0 0 15,21-1-15,0 1 0,0 0 16,-21-1-16,21 1 0,-21 21 15,21-22-15,1 22 0,-22-21 0,21 21 16,-21 0-16,21-1 16,0 22-16,0-21 0,0 21 15,1 0 1,-1 21-16,0 1 0,-21-1 16,0 0-16,21 21 0,0-21 15,-21 22-15,21-1 0,-21-21 0,0 22 16,0-1-16,0 0 0,0-21 15,0 22-15,0-22 0,22 21 0,-22-21 16,0 1-16,0-1 0,21 0 16,0 0-16,-21 0 0,21 0 15,0-21-15,0 0 0,1 0 16,-1 0-16,0 0 16,0 0-16,0 0 0,0-21 0,1 0 15,-1 0-15,-21 0 0,21 0 16,0-1-16,-21-20 0,0 0 0,21-1 15,-21 1-15,21-21 0,-21-1 0,0 22 16,0-22-16,0 1 0,0-1 16,0 1-16,0-1 0,0 1 0,0 20 15,0-20-15,0 21 16,0-1-16,-21 1 0,21 21 0,-21-22 0,21 22 16,0 0-16,0 0 0,-21 0 15,0 0 1,21 42 15,-21 0-31,21 0 0,-22 0 16,22 0-16,0 22 0,0-22 15,0 0-15,0 0 0,0 0 0,0 1 16,0-1-16</inkml:trace>
  <inkml:trace contextRef="#ctx0" brushRef="#br0" timeOffset="89515.72">1947 3366 0,'0'21'16,"0"0"-16,0 0 16,21-21 31,1 0-32,-1-21-15,-21 0 0,21 21 0,0-21 16,0-1-16,0 22 0,-21-21 15,22 0-15,-1 0 0,-21 0 16,0 0-16,0-1 0,0 1 16,0 0-16,0 0 15,-21 21 1,-1 0-16,1 0 0,0 0 16,21 21-16,-21-21 0,0 21 0,0 0 15,21 1-15,-22 20 0,1-21 16,21 21-16,0-20 0,-21 20 0,0-21 15,21 21-15,0-20 0,0-1 0,0 21 16,0-21-16,0 0 0,0 1 0,0-1 16,21 0-1,0 0-15,0-21 0,1 0 16,-1 0-16,0 21 0,0-21 0,0 0 16,0 0-16,1 0 0,-1 0 15,0-21-15,0 21 0,0-21 0,0 0 16,1 0-16,-1-1 0,0 1 15,0 0-15,-21 0 0</inkml:trace>
  <inkml:trace contextRef="#ctx0" brushRef="#br0" timeOffset="90191.11">2498 2688 0,'0'0'15,"0"-63"-15,-22 63 0,22-21 16,0-1-16,-21 22 16,21 22-1,0-1 1,0 0-16,0 0 0,0 21 15,0-20-15,0 20 0,0 0 16,21 1-16,-21-1 0,22 0 0,-22 1 16,0-1-16,21 0 0,-21 1 0,0-1 15,0 21-15,0-20 0,0-1 16,0-21-16,0 22 0,0-1 0,0-21 16,0 0-16,0 0 0,0 1 0,0-1 15,0 0-15,-21 0 0,-1-21 31,1 0-15,21-21-16,0 0 16,0 0-16,0-1 15,0 1-15,0 0 0,0 0 0,0 0 16,0 0-16,0-1 0,0 1 0,21 0 16,1 0-16,-1 21 0,0-21 0,0 0 15,0 21-15,0-22 0,1 22 16,20 0-16,-21 0 0,0 0 0,22 0 15,-22 0-15,0 0 0,0 0 0,21 0 16,-20 22-16,-1-1 0,-21 0 0,21 0 16,-21 0-16,0 0 0,0 1 15,0-1-15,0 0 0,0 21 0,-21-21 16,0 1-16,-1-1 0,1 0 16,-21 0-16,21 0 0,0 0 0,-22 1 15,22-1-15,-21-21 0,21 21 16,-1 0-16,1-21 0,-21 0 0,21 0 15,21 21-15,-21-21 0,-1 0 0,1 0 16,0 0-16,21-21 31,0 0-31,-21 21 0,21-21 0</inkml:trace>
  <inkml:trace contextRef="#ctx0" brushRef="#br0" timeOffset="91068.99">3196 2667 0,'0'0'16,"0"-21"-16,-21 0 0,21 0 0,0 42 46,0 0-46,0 0 0,0 21 16,0 1-16,0-1 0,0 0 0,0 1 16,0-1-16,0 22 15,0-22-15,0 21 0,0-20 0,0 20 16,0-20-16,0-1 0,0 21 0,0-20 16,21-1-16,-21-21 0,0 22 15,0-22-15,0 21 0,0-21 0,0 0 16,0 1-16,0-1 0,0 0 15,-21-21 17,21-21-32,-21 0 15,0-1-15,21 1 0,-22 0 0</inkml:trace>
  <inkml:trace contextRef="#ctx0" brushRef="#br0" timeOffset="91459.5">2921 2879 0,'0'0'0,"-21"0"0,21-43 16,-21 22-16,21 0 15,0 0-15,0 0 0,0 0 16,21-1-16,-21 1 0,21 0 0,0 0 16,0 0-16,22 21 0,-22-21 15,21 21-15,-21 0 0,22 0 0,-1 0 16,21 0-16,-20 0 0,20 21 0,1 0 15,-22 0-15,22 0 16,-1 22-16,-21-1 0,1-21 0,-1 21 16,0 22-16,-20-22 0,-1 1 0,-21 20 15,0-21-15,0 22 0,0-22 0,-21 22 16,-1-1-16,-20-20 0,21 20 16,-21-21-16,-1 1 0,-20-1 0,20-21 15,1 22-15,0-22 0,-1 21 0,1-21 16,21-21-16,-21 21 0,20 1 0,1-22 15,0 0 1,21-22 0,21 1-1,0 21-15,1-21 0,-1 0 16,0 21-16,21-21 16</inkml:trace>
  <inkml:trace contextRef="#ctx0" brushRef="#br0" timeOffset="91914.98">3852 3366 0,'21'-43'15,"-21"22"1,22 21-16,-22-21 0,21 21 15,0-21-15,0 21 16,0 0-16,0 0 0,1 0 16,-1 21-16,0 0 0,0 0 0,0 0 15,0 1-15,-21-1 0,0 0 16,0 0-16,0 0 0,0 22 0,0-22 16,0 0-16,0 0 0,0 0 0,0 0 15,-21 1-15,0-1 0,21 0 16,-21 0-16,0-21 15,0 0 1,21-21 0,0 0-16,0 0 0,0-1 15,0 1-15,0-21 0,0 21 0,21-22 16,-21 22-16,21-21 0,-21 21 16,21 0-16,-21-22 0,21 22 0,0 0 15,-21 0-15,22 0 0,-22-1 0,21 22 16,-21-21-16,21 21 0,0 0 15,0 0-15,0 0 16,1 0 0</inkml:trace>
  <inkml:trace contextRef="#ctx0" brushRef="#br0" timeOffset="92167.83">4508 3196 0,'0'21'0,"0"1"16,0-1-16,0 0 0,0 0 16,0 0-16,0 0 0,0 22 0,0-22 15,0 0-15,0 0 0,-21 22 0,21-22 16,0 0-16,0 0 0,-21 0 16,21 0-16,0 1 0,0-1 0,0 0 15,0 0 1,0-42 15,0 0-15,0 0-16</inkml:trace>
  <inkml:trace contextRef="#ctx0" brushRef="#br0" timeOffset="92439.66">4466 3027 0,'0'-21'15,"21"0"-15,0 21 0,-21-22 16,0 1-16,0 0 16,0 0-16,0 0 15,-21 21 16,21 21-31,0 0 16,0 0-16,0 0 16,0 1-1,0-1-15,0 0 0</inkml:trace>
  <inkml:trace contextRef="#ctx0" brushRef="#br0" timeOffset="92907.91">4720 3302 0,'21'0'47,"-21"21"-32,21-21-15,1 21 0,-22 1 0,21-1 16,-21 0-16,21 0 16,-21 21-16,21-20 0,-21-1 0,0 0 15,0 0-15,21 0 0,-21 0 0,21 1 16,-21-1-16,0 0 16,0-42 30,22 0-30,-22-1-16,21 1 0,-21 0 0,21-21 16,-21 21-16,0-22 0,21 22 0,-21-21 15,21 21-15,-21-1 0,0 1 0,21 0 16,-21 0-16,22 0 0,-22 0 0,0-1 16,21 22-1,0 0 1,0 0-1,0 0 1</inkml:trace>
  <inkml:trace contextRef="#ctx0" brushRef="#br0" timeOffset="93319.68">5186 3471 0,'0'0'0,"0"22"15,0-1 1,21-21 0,0 0-16,-21-21 0,21 21 15,0-22-15,1 22 0,-22-21 0,21 0 16,0 21-16,0-21 0,0 0 16,-21 0-16,0-1 0,21 1 0,-21 0 15,0 0-15,0 0 0,0 0 16,0-1-16,-21 22 15,0 0 1,0 0-16,0 22 0,21-1 16,-21 0-16,-1 0 0,22 0 0,0 0 15,0 1-15,-21-1 0,21 0 0,0 21 16,-21-21-16,21 1 0,0-1 0,0 0 16,0 0-16,0 0 15,0 0-15,0 1 0,21-22 16,0 21-1,1-21-15,-1 0 0,0 0 16,0 0-16,0 0 0,0 0 16,1-21-16,-1 21 0,0-22 15,0 1-15,0 0 0,0 0 16</inkml:trace>
  <inkml:trace contextRef="#ctx0" brushRef="#br0" timeOffset="93748.93">5736 3217 0,'0'-21'0,"0"42"63,21 1-63,-21-1 0,21-21 15,-21 21-15,0 0 0,0 0 16,0 0-16,22 1 0,-22-1 0,0 0 15,0 0-15,0 0 0,0 0 0,0 1 16,0-1-16,0 0 0,0 0 0,0 0 16,0 0-16,0 1 15,0-44 32,0 1-47,0 0 0,0 0 16,0 0-16,21 0 0,-21-22 0,21 22 15,0 0-15,-21-21 0,21-1 0,0 22 16,1 0-16,-22-21 0,21 20 0,0 1 16,-21 0-16,21 21 0,0 0 15,-21-21-15,21 21 0,1 0 32</inkml:trace>
  <inkml:trace contextRef="#ctx0" brushRef="#br0" timeOffset="94907.04">6456 3069 0,'0'0'0,"0"-21"15,0 0-15,0 0 0,0 0 16,0-1-16,0 1 0,0 0 16,0 0-16,0 0 0,-21 21 31,-1 21-15,22 0-16,0 0 0,0 0 15,0 22-15,0-1 0,0 0 0,0 22 16,0-22-16,0 22 0,-21-1 15,21-20-15,0-1 0,-21 0 0,21 1 16,0-1-16,0 0 0,0-21 16,0 1-16,0-1 0,0 0 15,0 0 1,21-21-16,0 0 16,-21-21-16,0 0 0,22 0 15,-1-1-15,-21 1 0,21 0 16,0-21-16,-21-1 0,21 1 0,0 0 15,1-1-15,-1 1 0,-21 21 16,21-21-16,0 20 0,0-20 0,-21 21 16,21 21-16,-21-21 0,22 21 15,-22-21-15,21 21 0,0 21 16,-21 0 0,0 0-16,0 0 0,21 22 0,-21-22 15,0 21-15,21-21 0,-21 22 16,0-1-16,0-21 0,0 21 0,0-20 15,21-1-15,-21 21 0,22-21 0,-22 0 16,0 1-16,21-22 0,0 21 16,0-21-16,0 0 0,0 0 0,1 0 15,-1 0-15,0 0 0,0-21 16,0-1-16,0 1 0,1 0 0,20 0 16,-21 0-16,0-22 0,0 1 15,1 0-15,-22-1 0,21-20 16,-21 21-16,0-1 0,0-20 0,0 20 15,0 1-15,0 0 0,0-1 16,0 22-16,0 0 0,0 0 0,-21 0 16,21 0-16,-22 21 15,1 0-15,21 21 32,-21 0-32,21 0 15,0 0-15,0 0 0,0 1 16,0-1-16,0 0 0,0 0 15,0 0-15,0 0 0,0 1 0,21-22 16,0 21-16</inkml:trace>
  <inkml:trace contextRef="#ctx0" brushRef="#br0" timeOffset="96091.54">7641 3302 0,'0'0'16,"0"-21"-16,21 21 0,-21-21 0,0 0 16,0-1-16,0 1 0,0 0 15,0 0-15,-21 21 16,0-21-16,0 21 16,0 0-16,-1 0 15,1 0-15,0 21 0,0-21 16,0 21-16,0 0 0,-1 22 0,1-22 15,21 21-15,-21-21 0,0 22 16,21-1-16,0-21 0,-21 21 0,21-20 16,-21 20-16,21-21 0,0 0 15,0 0-15,0 1 0,0-1 0,21-21 16,0 21-16,0-21 16,0 0-16,0 0 0,1 0 15,-1-21-15,0 21 0,0-21 0,0-1 16,0 22-16,1-21 15,-1 0-15,0 0 0,0 0 0,-21 0 16,0-22-16,21 22 0,-21 0 16,21-21-16,-21 20 0,0 1 0,0-21 15,0 21-15,22 0 0,-22-1 16,0 1-16,0 42 31,0 1-31,0-1 0,0 0 16,0 0-16,0 0 0,0 0 0,0 22 15,0-22-15,0 0 0,0 0 16,0 0-16,0 22 0,0-22 16,0 0-16,21-21 0,-21 21 15,21-21-15,0 0 0,0 0 16,0 0-16,1 0 0,20 0 0,-21 0 16,0-21-16,22 21 0,-22-21 0,0 0 15,21 21-15,-21-21 0,1-1 16,-1-20-16,0 21 0,-21 0 0,21 0 15,-21-22-15,21 22 0,-21 0 16,0-21-16,0 20 0,0 1 0,0 0 16,0 42 15,0 0-31,0 1 16,0-1-16,0 0 15,-21 21-15,21-21 0,-21 1 0,21 20 16,0-21-16,0 21 0,0-20 15,0-1-15,0 0 0,0 0 0,0 0 16,0 0-16,21-21 0,0 0 0,0 22 16,1-22-16,-1 0 0,0 0 15,0 0-15,0 0 0,0 0 0,22-22 16,-22 1-16,0 0 0,0 21 16,22-21-16,-22 0 0,0-22 0,0 22 15,-21 0-15,21-21 0,0-1 0,-21 1 16,0 0-16,22-1 15,-22-20-15,21 21 0,-21-1 0,0 1 16,0-22-16,0 22 0,0 0 16,0-1-16,0 1 0,0 21 0,0 0 15,0 0-15,0-1 0,0 1 0,0 42 32,0 1-17,0 20-15,0-21 0,0 0 16,0 22-16,0-1 0,0 0 0,0-21 15,0 22-15,0-1 0,0 22 16,0-22-16,0 0 0,0 1 0,0-1 16,-21 0-16,21-21 0,0 22 15,0-22-15,0 21 0,0-21 16,0 1-16,0 20 0,0-21 0,0 0 16,0 0-16,21 1 15,0-22-15,0 0 16,0 0-16,0 0 0,1 0 15,20 0-15,-21 0 0,0 0 16,0-22-16,1 22 0,-1-21 0,0 0 16,0 21-16,0-21 0,0 0 15,1 0-15,-22-1 0,21 1 0,-21 0 16,21 21-16,-21-21 0,0 0 16,0 0-16</inkml:trace>
  <inkml:trace contextRef="#ctx0" brushRef="#br0" timeOffset="96368.53">8572 3048 0,'0'0'0,"0"-21"15,22 0 1,-1 21-16,0 0 15,0-21-15,0 21 0,22 0 16,-22-22-16,0 1 0,21 21 0,-21 0 16,1-21-16,-1 21 0,0 0 0,21-21 15,-21 21-15,1 0 16,-1 0-16,-42-21 31,-1 21-31,1 0 0,0 0 16</inkml:trace>
  <inkml:trace contextRef="#ctx0" brushRef="#br0" timeOffset="96804.5">7980 2879 0,'0'0'0,"0"21"15,0 0 1,21-21 0,0 0-16,0 0 15,0 0-15,1 0 0,-1 0 16,0 0-16,0 0 0,0 0 0,0 0 15,-21-21-15,22 21 0,-22-21 16,0 0-16,0-1 16,-22 22-16,1-21 15,0 21-15,0 0 0,0 0 0,0 0 16,-1 0-16,1 0 16,0 21-16,21 1 0,-21-1 15,21 0-15,-21-21 0,21 21 16,0 0-16,0 0 0,0 1 15,21-22 1,0 0-16,0 0 16,0 0-16</inkml:trace>
  <inkml:trace contextRef="#ctx0" brushRef="#br0" timeOffset="108247.12">10329 3069 0,'0'-21'16,"21"0"15,1 0-15,-22 0-1,0-1-15,0 1 16,0 42 78,0 1-94,0-1 15,0 0-15,0 0 0,0 0 16,0 22-16,0-22 0,0 21 0,0-21 0,0 22 15,0-1-15,0-21 0,0 21 16,0-20-16,0 20 0,0-21 0,0 0 16,0 0-16,0 1 0,0-1 0,0 0 15,0 0-15,0 0 16,21-21 0,0 0-1,-21-21-15,0 0 0,0 0 16,21 0-16,-21-1 0,21 1 0,-21 0 15,0 0-15,0-21 0,0 20 0,21-20 16,-21 21-16,22-43 0,-22 43 16,0 0-16,0 0 0,0 0 0,21 21 15,0 0 1,-21 21 0,21 0-16,-21 0 0,21 0 0,-21 22 15,21-22-15,-21 0 0,0 0 0,22 43 16,-22-43-16,21 0 0,-21 0 0,21 0 15,0 1-15,0-22 16,0 0-16,1 0 0,-1 0 16,0 0-16,0 0 0,0 0 15,0-22-15,1 22 0,20-42 0,-42 21 16,21 21-16,-21-21 0,21 0 16,-21-1-16,0-20 0,0 21 0,0 0 15,0-22-15,0 22 0,0-21 0,0 21 16,0-22-16,0 22 0,0 0 0,0-21 15,-21 21-15,21-1 0,-21 1 16,0 21 15,21 21-31,0 1 0,0-1 16,0 0-16,0 0 16,0 0-16,21 0 15,0-21-15,0 0 16,0 22-16,1-22 0</inkml:trace>
  <inkml:trace contextRef="#ctx0" brushRef="#br0" timeOffset="109432.44">11430 3090 0,'0'-21'16,"0"0"-16,0 0 0,0 0 15,0 0-15,-21-1 0,21 1 16,-21 21 0,-1 0-1,1 0-15,0 0 16,21 21-16,0 1 0,-21-1 0,0 0 16,21 0-16,-21 0 0,-1 22 0,22-1 15,-21-21-15,21 21 0,-21-20 0,21 20 16,0-21-16,0 21 0,0-20 0,-21-1 15,21 0-15,0 0 0,0 0 0,0 0 16,0 1-16,0-1 16,21-21-16,0 0 15,0 0-15,1 0 16,-22-21-16,21-1 0,0 22 16,-21-21-16,21 0 0,-21 0 0,21 0 15,-21 0-15,0-1 0,21 1 0,-21-21 16,22 21-16,-22-22 0,21 22 0,-21-42 15,0 42-15,0-1 0,0-20 0,21 42 16,-21-21-16,0 0 0,0 42 47,0 0-47,0 0 0,0 0 16,0 1-16,0-1 0,0 21 0,0-21 15,0 0-15,0 22 0,0-22 0,0 0 16,0 0-16,0 22 0,21-22 15,-21 0-15,0 0 0,21 0 16,0-21-16,-21 21 0,22-21 0,-1 0 16,0 0-16,0 0 0,0 0 15,0 0-15,1 0 16,-1 0-16,0-21 0,-21 0 0,21 21 16,0-21-16,0 0 0,-21 0 0,22-22 15,-1 1-15,-21 21 0,21 0 0,-21-22 16,0 22-16,0 0 0,0 0 0,0 0 15,0-1-15,0 1 0,0 0 16,0 42 15,0 0-31,0 1 0,0-1 16,0 0-16,0 0 0,-21 0 0,21 0 16,0 22-16,0-22 0,0 0 0,0 0 15,0 0-15,0 1 0,0-1 0,0 0 16,0 0-16,0 0 0,21-21 15,0 21-15,0-21 0,0 0 16,1 0-16,-1 0 0,0 0 16,0-21-16,0 21 0,0-21 0,1 21 15,-1-21-15,0 0 0,21-22 0,-21 22 16,1 0-16,-1-21 0,0 21 0,0-22 16,-21 1-16,21 21 0,0-22 15,1 1-15,-22 0 0,0-1 0,0 1 16,21 0-16,-21 21 0,21-22 0,-21 1 15,0 0-15,0-1 0,0 22 0,0 0 16,0 0-16,0 0 0,0-1 0,0 1 16,0 42 15,-21 1-31,21 20 0,0-21 16,0 21-16,0-20 0,0 20 0,-21 0 15,21-21-15,0 22 0,0-1 0,0 0 16,0-20-16,0 20 0,0 0 0,0-21 15,0 22-15,0-1 0,0-21 16,0 22-16,0-1 0,0-21 0,0 0 16,0 0-16,0 1 0,0-1 0,0 0 15,21 0-15,0 0 0,-21 0 16,21-21-16,21 0 0,-20 0 16,-1 0-16,0 0 0,0 0 15,0 0-15,0 0 0,-21-21 16,22 21-16,-1-21 0,0 21 0,-21-21 15,21 0-15,0 0 0,0-1 16,-21 1-16,22 0 16,-22 0-16,21 0 0,-21 0 0,0-1 15</inkml:trace>
  <inkml:trace contextRef="#ctx0" brushRef="#br0" timeOffset="109683.3">12425 2963 0,'0'-21'0,"0"0"32,21 21-32,0-21 0,0 21 15,0-21-15,1 0 0,-1 21 0,0 0 16,0-22-16,0 1 0,0 21 15,1 0-15,-22-21 0,21 21 16,-21-21-16,0 0 16,0 0-1</inkml:trace>
  <inkml:trace contextRef="#ctx0" brushRef="#br0" timeOffset="110023.62">11811 2709 0,'21'0'31,"-21"-21"-31,0 0 16,-21 21 15,0 0-31,0 0 16,-1 0-16,22 21 16,-21-21-16,21 21 15,0 1-15,0-1 16,21-21-1,1 0-15,-1 0 16</inkml:trace>
  <inkml:trace contextRef="#ctx0" brushRef="#br0" timeOffset="110523.33">13674 2858 0,'0'0'15,"0"21"16,21-21-15,0 0-16,0 0 0,0 0 16,0 0-16,1 0 15,20 0-15,-21 0 0,0 0 0,0-21 16,1 21-16,-1 0 0,0 0 0,0 0 16,0 0-16,-42 0 46,0 0-46,0 0 16</inkml:trace>
  <inkml:trace contextRef="#ctx0" brushRef="#br0" timeOffset="110715.67">13737 2985 0,'0'21'0,"21"-21"31,0 0-15,1 0 0,-1 0-16,0 0 0,0 0 15,0 0-15,0 0 16,1 0-16,-1 0 0,0-21 16,0 21-16</inkml:trace>
  <inkml:trace contextRef="#ctx0" brushRef="#br0" timeOffset="111351.32">14690 2773 0,'0'-21'15,"-22"42"32,22 0-31,0 0-16,0 0 0,0 1 0,0-1 16,0 21-16,0-21 0,0 0 0,0 22 15,0-22-15,0 0 0,0 0 0,0 22 16,0-22-16,-21 0 0,21 0 15,0 0-15,-21 0 0,21 1 0,0-1 16,0 0-16,-21-21 31,21-21-15,0 0 0,0-1-16,-21 1 0,21 0 0,0 0 15,0 0-15,0-22 0,0 22 0,0 0 16,0-21-16,0 21 0,0-22 0,21 22 15,0-21-15,-21 21 0,21-22 0,0 22 16,1 0-16,-1 0 0,21 0 16,-21-1-16,22 1 0,-22 21 0,21 0 15,-21 0-15,22 0 0,-22 0 0,21 21 16,-21 1-16,0-1 0,1 21 0,-1-21 16,-21 22-16,0-22 0,0 21 0,0-21 15,0 22-15,0-22 0,0 21 16,-21-21-16,-1 0 0,1 22 0,21-22 15,-21 0-15,0 0 0,21 0 16,-21 1-16,0-22 16,21 21-16,0-42 31,0-1-15,0 1-16,21 21 0,0-42 0,0 21 15</inkml:trace>
  <inkml:trace contextRef="#ctx0" brushRef="#br0" timeOffset="111763.5">15303 3027 0,'22'0'47,"-1"0"-47,0 0 15,0-21-15,0 21 0,0-21 0,-21-1 16,22 22-16,-1-21 0,0 0 0,0 21 16,0-21-16,0 0 0,-21 0 15,0-1-15,0 1 0,0 0 0,0 0 16,-21 21 15,0 0-31,0 0 0,0 21 16,0 0-16,-1 0 0,22 1 15,-21-1-15,0 0 0,0 0 0,21 0 16,0 22-16,-21-22 0,21 0 0,-21 0 16,21 21-16,0-20 0,0-1 0,0 0 15,0 0-15,0 0 0,0 0 0,0 1 16,0-1-16,21-21 16,0 0-16,-21 21 0,21-21 15,0 0-15,0 0 0,1 0 0,-1 0 16,0 0-16,0-21 0,0 21 0,0-21 15,1 21-15</inkml:trace>
  <inkml:trace contextRef="#ctx0" brushRef="#br0" timeOffset="112424.44">15875 2900 0,'0'-21'16,"0"0"-16,0 42 47,-21 0-47,21 0 0,0 0 0,0 0 15,0 1-15,0-1 0,0 0 0,0 0 16,0 0-16,0 0 0,0 1 0,0-1 16,0 0-16,0 0 0,0 0 15,0 0-15,0 1 16,21-22 15,-21-22-15,21 1-16,0 21 15,-21-21-15,21 0 0,1 0 0,-1 0 0,0-22 16,0 22-16,0 0 0,0 0 0,1 0 16,-1-1-16,0 22 15,-21-21-15,21 21 16,-21 21-1,0 1-15,0-1 0,0 0 0,0 0 16,0 0-16,0 0 0,0 1 16,0-1-16,0 0 0,0 0 0,0 0 15,0 0-15,21-21 0,-21 22 0,21-22 16,1 21-16,-1-21 16,0 21-16,0-21 0,0 0 0,0 0 15,1 0-15,-1 0 0,0 0 0,0-21 16,0 0-16,0 21 0,1-22 0,-1 1 15,0 0-15,-21 0 0,0 0 16,21 0-16,-21-22 0,0 22 16,0-21-16,0 21 0,0-22 0,0 22 15,0-21-15,-21 21 0,21-1 0,-21 22 16,0-21-16,-1 0 0,1 21 16,0 0-16,0 0 15,0 0-15,21 21 0,0 0 16,-21-21-16,21 22 0,-22-1 15</inkml:trace>
  <inkml:trace contextRef="#ctx0" brushRef="#br0" timeOffset="113454.93">17611 2350 0,'0'0'0,"21"-22"0,0 1 15,0 0-15,-21 0 0,21 0 16,-21 0-16,21 21 0,-21-22 16,0 1-1,0 42 16,-21 1-31,21-1 0,-21 21 0,0 0 16,21 1-16,0 20 0,0 1 16,-21-1-16,21 22 0,0-22 15,-21 1-15,21-1 0,0 1 0,0-22 16,0 22-16,0-22 0,0 0 16,0 1-16,0-22 0,0 21 0,0-21 15,0 1-15,0-1 0,0 0 16,0 0-16,0-42 31,0 0-31,21 0 0,0-1 16,-21 1-16,21-21 0,0 21 0,-21-22 15,21 1-15,1 0 16,-22-1-16,21-20 0,0 21 0,0-1 16,0 1-16,-21 21 0,21 0 0,-21-1 15,22 1-15,-1 42 16,-21 1-16,0-1 15,21 0-15,-21 21 0,0 1 16,0-1-16,0 0 0,0 1 0,21-1 16,-21-21-16,0 21 0,21 1 15,-21-1-15,0-21 0,21 0 0,-21 22 16,22-22-16,-1-21 0,-21 21 0,21 0 16,0-21-16,0 0 0,0 0 15,1 0-15,-1 0 16,0 0-16,0-21 0,0 0 15,0 0-15,1 0 0,-1-1 0,0-20 16,0 21-16,0-21 0,0-1 0,1 1 16,-22-22-16,0 1 0,21-1 15,-21 1-15,0-1 0,0-20 0,0 20 16,0 1-16,0-22 0,0 43 16,0-22-16,0 22 0,0 0 0,0-1 15,-21 22-15,21 0 0,0 0 16,-22 21-16,1 21 15,0 0-15,21 0 16,-21 22-16,21-22 0,0 21 16,0-21-16,0 22 0,-21-1 0,21-21 15,0 21-15,0-20 0,0 20 16,0-21-16,21 0 0,0 0 0</inkml:trace>
  <inkml:trace contextRef="#ctx0" brushRef="#br0" timeOffset="113822.72">18563 2963 0,'0'0'0,"21"0"16,0 0-16,1 0 16,-1 0-16,0 0 0,0 0 15,0-21-15,0 21 0,-21-21 16,22 0-16,-1 21 0,0-21 0,-21 0 15,0-1-15,-21 22 32,0 0-32,-1 22 15,1-1-15,0 0 0,0 0 16,0 0-16,0 0 0,-1 1 0,22-1 16,0 0-16,-21 21 0,21-21 15,0 1-15,0-1 0,0 0 0,0 0 16,0 0-16,21 0 15,1 1-15,-1-22 0,0 0 16,0 0-16,0 0 0,0 0 0,1 0 16,20 0-16,-21-22 0,0 22 15,22-21-15,-22 0 0,21 0 0,-21 0 16,0-22-16</inkml:trace>
  <inkml:trace contextRef="#ctx0" brushRef="#br0" timeOffset="114349.56">19346 2286 0,'0'0'0,"0"-21"0,-21-21 16,0 20-16,0 22 15,0 0-15,-1 0 16,1 22 0,0 20-16,21-21 0,0 21 15,0 1-15,0-1 0,0 22 16,0-22-16,0 21 0,0 1 0,0-22 15,0 22-15,0-22 0,0 0 16,0 1-16,0-1 0,-21-21 0,21 22 16,-21-22-16,21 0 0,0 0 15,-21 0-15,21-42 47,0 0-47,0 0 0,0 0 16,21-22-16,0 22 0,0 0 0,0-21 15,0 20-15,22 1 0,-22 0 16,0 0-16,21 0 0,-20 0 0,20 21 16,-21 0-16,21 0 0,1 0 15,-22 0-15,21 21 0,1 0 0,-22 0 16,0 0-16,0 0 0,0 1 16,-21-1-16,0 21 0,0-21 0,0 22 15,-21-22-15,0 0 0,-21 0 0,-1 21 16,1-20-16,0-1 0,-1 0 15,-20-21-15,20 21 0,1 0 16,0-21-16,21 0 0,-22 0 16,22 21-16,0-21 0,0 0 0,21-21 31,0 0-31,21 0 0,0 0 16,0 0-16,0-1 0,22 1 0</inkml:trace>
  <inkml:trace contextRef="#ctx0" brushRef="#br0" timeOffset="114671.6">19939 2180 0,'0'-21'0,"0"0"0,0 42 46,0 0-46,0 0 0,0 1 16,0 20-16,0 0 0,0 22 16,0-22-16,0 22 0,0-1 0,0 1 15,0-1-15,0 1 0,0-22 16,0 0-16,0 22 0,0-43 16,0 21-16,0 1 0,0-22 0,0 0 15,0 0-15,0 0 0,0 0 16,-21 1-16,21-44 31,0 1-15,0 0-16,0 0 0</inkml:trace>
  <inkml:trace contextRef="#ctx0" brushRef="#br0" timeOffset="115043.4">19558 2180 0,'0'0'0,"-21"-21"16,21 0-16,0 0 0,21 0 16,21-1-16,-21 22 15,22-21-15,20 21 0,-20 0 0,-1 0 16,21-21-16,-20 21 0,20 0 16,1 0-16,-1 0 0,1 21 0,-1 0 15,-20 1-15,20-1 0,1 0 0,-22 21 16,-21-21-16,21 22 0,-20-1 15,-1 22-15,-21-22 0,0 21 0,0 1 16,-21-1-16,-1-20 16,-20 20-16,0 1 0,-1-22 0,1 0 0,0 1 15,-1-1-15,1 0 0,0 1 16,-1-22-16,1 0 0,21 21 16,-21-20-16,20-1 0,1-21 0,0 21 15,0-21-15,0 0 16,21 21-16,21-21 15,0-21 1,0 21-16,0-21 0,1 0 0,-1 21 16,0-22-16</inkml:trace>
  <inkml:trace contextRef="#ctx0" brushRef="#br0" timeOffset="115491.69">20447 2879 0,'0'-21'0,"0"-1"15,0 1-15,21 21 16,-21-21-16,21 21 16,0 0-16,1 0 0,-22 21 15,21 0-15,0 1 16,-21-1-16,21 0 0,-21 0 15,21 0-15,-21 22 0,0-22 0,0 0 16,0 0-16,0 0 0,0 0 16,0 1-16,0-1 0,-21 0 0,0 0 15,0-21-15,21 21 16,-21-21-16,-1 0 16,22-21-1,0 0-15,0 0 16,0 0-16,0-1 0,22 1 0,-1 0 15,0 0-15,0-21 0,0 20 16,0 1-16,1 0 0,-1 0 0,-21 0 16,21 0-16,-21-1 0,21 22 15,0 0 17,0 0-17,1 0-15,-1 0 16</inkml:trace>
  <inkml:trace contextRef="#ctx0" brushRef="#br0" timeOffset="115740.55">21018 2794 0,'0'0'0,"0"21"47,0 0-31,0 1-16,0-1 0,0 0 15,0 0-15,0 0 0,0 0 0,0 1 16,0-1-16,0 0 0,0 0 16,0 0-16,0 0 15,0-42 32</inkml:trace>
  <inkml:trace contextRef="#ctx0" brushRef="#br0" timeOffset="115935.44">21018 2604 0,'0'0'0,"0"-22"0,-21 1 16,0 21-16,21-21 15,0 0 1,21 21 31,0 0-32,1 0-15,-1-21 0</inkml:trace>
  <inkml:trace contextRef="#ctx0" brushRef="#br0" timeOffset="116495.64">21124 2836 0,'0'-21'16,"0"0"-16,0 0 15,21 21 1,1 0-16,-1 0 16,0 0-16,0 0 0,0 21 15,0 0-15,-21 0 0,0 1 0,0-1 16,0 0-16,0 0 15,0 21-15,0-20 0,0-1 0,0 0 16,0 0-16,0 0 16,0 0-16,0 1 0,0-44 62,0 1-62,22 0 0,-22 0 16,21 0-16,-21 0 0,21-1 15,0-20-15,-21 21 0,0 0 0,21-22 16,0 22-16,-21 0 0,0 0 16,0 0-16,22 21 15,-1 0 1,-21 21 0,21-21-1,0 21-15,0-21 16</inkml:trace>
  <inkml:trace contextRef="#ctx0" brushRef="#br0" timeOffset="116865.43">21632 2900 0,'21'0'16,"1"0"-16,-1 0 15,0-21 1,0 21-16,-21-21 0,21 21 0,0-22 15,-21 1-15,22 21 16,-1-21-16,-21 0 0,0 0 16,0 0-16,-21 42 31,-1-21-31,22 21 16,-21 0-16,0 21 15,21-20-15,-21-1 0,21 0 0,0 0 0,0 0 16,0 0-16,0 1 0,0-1 15,0 0-15,0 0 16,21-21-16,0 21 0,0-21 16,1 0-16,-1 0 15,0 0-15,0 0 0,0 0 16,0 0-16,1 0 0,-1 0 0,-21-21 16,21 0-16,0 0 15,-21 0-15,21 21 0</inkml:trace>
  <inkml:trace contextRef="#ctx0" brushRef="#br0" timeOffset="117275.34">22034 2773 0,'0'0'0,"0"-21"15,0 0-15,22-1 16,-1 22 0,-21-21-16,21 21 15,0 0 1,-21 21-16,21 1 0,-21-1 0,0 0 15,0 0-15,21 21 16,-21-20-16,0-1 0,0 0 0,0 0 16,0 0-16,0 0 0,0 1 0,0-1 15,0 0-15,0 0 16,0 0 0,0-42 30,0 0-46,0 0 16,0 0-16,0-1 0,22-20 0,-22 21 16,21 0-16,-21 0 0,0-1 15,0 1-15,21 0 0,-21 0 16,21 21-16,-21-21 16,21 21 15,0 0-16,-21-21-15,22 21 0,-1 0 16,-21-22-16</inkml:trace>
  <inkml:trace contextRef="#ctx0" brushRef="#br0" timeOffset="117971.47">22648 2350 0,'0'0'0,"0"-43"16,0 22-16,0 0 0,0 0 15,0 0-15,-21 42 32,21 0-32,0 0 15,-21 0-15,0 22 0,21-22 16,0 21-16,-21 0 0,21 22 0,-22-22 16,1 1-16,21-22 0,0 21 0,0 0 15,-21 1-15,21-22 0,0 21 16,-21-21-16,21 1 0,0-1 0,0 0 15,0 0-15,0 0 0,0 0 16,21-42 31,0 21-47,-21-21 0,21 0 16,1 0-16,-22 0 0,21-1 15,0 1-15,0 0 0,0-21 0,0 21 16,1-1-16,-1 1 0,-21 0 15,21 21-15,0 21 16,-21 0-16,0 1 16,0-1-16,0 0 0,0 0 15,0 0-15,0 22 0,-21-22 0,21 0 16,0 0-16,0 0 0,0 0 16,0 1-16,0-1 15,21-21 1,0 0-16,0 0 15,1 0-15,-1 0 0,0-21 0,0 21 16,0-22-16,0 1 0,1 0 16,-1 0-16,0-21 0,0 20 0,0-20 15,0 0-15,1-1 0,-22 1 16,0-21-16,21-1 0,-21 22 0,0-1 16,0 1-16,0 0 0,0-1 15,0 22-15,0 0 0,0 0 0,-21 0 16,21 0-16,-22 21 0,1 0 15,0 0 1,0 21 0,21 0-16,-21 0 15,21 0-15,0 0 0,0 1 16,0 20-16,0-21 0,0 0 16,0 0-16,0 22 0,0-22 0</inkml:trace>
  <inkml:trace contextRef="#ctx0" brushRef="#br0" timeOffset="119039.39">23304 2731 0,'0'0'0,"0"-22"0,0 1 16,0 0-16,0 0 0,0 0 15,-21 21 16,0 21-31,0-21 0,0 21 16,21 0-16,-21 0 0,-1 1 16,1-1-16,21 0 0,0 0 0,-21 0 15,21 0-15,-21 1 0,21-1 16,0 0-16,0 0 16,21-21 15,0 0-31,0 0 15,1-21-15,-1 0 16,0 0-16,0-1 16,0 1-16,-21 0 0,0 0 15,21 0-15,1 21 0,-22-21 16,0 42 0,0 0-1,0 0-15,0 0 0,0 0 16,-22 1-16,22-1 15,0 0-15,0 0 16,22-21 0,-1 0-16,0 0 15,0 0-15,0 0 0,0 0 16,1 0-16,-1 0 16,0-21-16,-21 0 0,21 21 0,0-21 15,-21-1-15,0 1 0,21 0 16,-21 0-16,22 21 0,-22-21 0,0 0 15,0-1 1,0 44 0,0-1-16,-22 0 15,22 0 1,0 0-16,0 0 0,0 1 0,-21-22 16,21 21-16,0 0 0,0 0 15,0 0-15,0 0 16,21-21-16,1 0 15,-1 0 1,0 0-16,0-21 0,0 0 16,0 0-16,1 0 15,-22 0-15,21-1 0,0 1 0,-21-21 16,21 0-16,0-1 0,0 1 16,1 0-16,-1-22 0,21 22 0,-21-1 15,0 1-15,-21 0 0,0-1 16,22 1-16,-22 0 0,0 21 0,0-1 15,0 1-15,0 0 0,0 0 16,-22 21-16,1 0 16,0 0-16,0 21 15,0 0-15,21 0 0,-21 1 16,-1 20-16,1-21 0,0 21 0,0 1 16,0-1-16,0 0 0,-1 1 15,22-1-15,0 0 0,-21 1 0,21-1 16,0 0-16,0-20 0,0 20 15,0-21-15,0 0 0,0 22 0,21-22 16,-21 0-16,22-21 0,-1 21 0,-21 0 16,21-21-16,0 0 0,0 21 15,0-21-15,1 0 0,-1 0 16,0 0-16,0 0 16,0 0-16,0 0 0,1-21 15,-1 21-15,-21-21 0,21 0 16,0 21-16,0-21 0,0 0 15,-21-1-15,22 22 0,-22-21 16,0 0-16,21 0 0</inkml:trace>
  <inkml:trace contextRef="#ctx0" brushRef="#br0" timeOffset="119307.51">23728 2540 0,'0'0'0,"-21"0"0,-1-21 16,22 0 0,22 21-1,20-21-15,-21 21 16,0 0-16,22 0 0,-22-22 16,21 22-16,-21 0 0,22 0 0,-22 0 15,0 0-15,0 0 0,0-21 16,0 21-16,1 0 0,-1 0 15,-21-21 17,0 0-17</inkml:trace>
  <inkml:trace contextRef="#ctx0" brushRef="#br0" timeOffset="125871.68">24913 1376 0,'21'0'31,"0"0"-15,-21-21-16,0 0 15,22-1 1,-1 1-16,-21 0 15,0 0-15,0 0 16,0 0-16,0-1 16,0 1-16,0 0 15,-21 21 17,-1 21-32,1-21 15,0 21-15,0-21 0,0 22 0,0-1 16,-1 0-16,1 0 0,0 0 15,0 0-15,-21 1 0,20 20 0,1-21 16,0 21-16,0-20 0,0 20 16,0 0-16,-22 1 0,22-1 15,0 0-15,0 1 0,0 20 0,-1-21 16,1 1-16,21-1 0,-21 22 16,0-22-16,0 0 0,21 22 0,-21-22 15,21 0-15,-22 1 0,1 20 0,21-20 16,0 20-16,-21-21 0,0 1 15,21-1-15,-21 0 0,21 1 0,0-1 16,0 0-16,0 1 0,0-1 16,0 0-16,0-20 0,0 20 0,0 0 15,21-21-15,-21 22 0,21-22 0,0 0 16,0 21-16,-21-20 0,22-1 16,-1 21-16,0-21 0,0 0 15,0 1-15,0-1 0,-21 21 0,22-21 16,-1 0-16,0 1 0,-21-1 0,21 0 15,0 0-15,-21 0 0,21 0 16,-21 1-16,0-1 0,22 0 0,-1-21 16,0 21-16,-21 0 0,21-21 0,0 21 15,0-21-15,1 22 16,-1-22-16,0 0 0,0 21 16,0-21-16,0 0 15,1 0-15,-1 0 0,0 0 16,0 0-1</inkml:trace>
  <inkml:trace contextRef="#ctx0" brushRef="#br0" timeOffset="137955.44">24934 2244 0,'0'-21'16,"0"-1"-16,0 1 16,21 0-16,-21 0 15,0 0-15,0 0 16,0-1-16,0 1 15,0 0 1,0 42 31,0 0-47,0 1 16,0-1-16,0 0 0,0 0 15,0 0-15,0 0 0,0 1 0,0 20 16,0-21-16,0 0 0,0 0 15,0 22-15,0-22 0,0 0 0,0 43 16,0-43-16,0 21 0,0-21 0,0 0 16,0 1-16,0-1 0,0 0 0,0 0 15,0 0-15,0 0 0,0 1 0,0-1 16,0 0-16,0 0 0,0 0 16,0 0-1,0 1-15,0-44 78,-21 22-78,21-21 16,0 0-16,0 0 0</inkml:trace>
  <inkml:trace contextRef="#ctx0" brushRef="#br0" timeOffset="139955.39">25463 2307 0,'0'0'0,"0"-21"0,0 0 16,0 0-16,0 0 31,-21 21 1,21 21-32,-21 0 0,0 0 0,21 0 15,0 0-15,-21 1 16,21-1-16,-21 21 0,21-21 0,0 0 15,0 1-15,0-1 0,0 0 0,-22 0 16,22 0-16,0 22 0,-21-22 0,21 0 16,0 0-16,0 0 0,0 0 15,0 1-15,0-1 0,0 0 16,21 0-16,1-21 16,-22 21-16,21-21 15,21 21-15,-21-21 0,0 0 16,1 0-16,-1 0 0,0 0 15,0 0-15,0 0 0,0 0 0,1 0 16,-1 0-16,0-21 0,0 21 16,21-21-16,-20 21 0,-1-21 0,0 0 15,-21 0-15,21 21 0,0-22 0,0 1 16,-21 0-16,22 0 0,-1-21 0,-21 20 16,21 1-16,-21-21 0,0 21 0,21 0 15,-21-22-15,0 22 0,0-21 0,0-1 16,0 22-16,0 0 0,0 0 15,0 0-15,0 0 0,0-1 0,0 1 16,-21 0-16,0 0 16,0 21-16,-1-21 0,1 21 15,0-21-15,0 21 0,0 0 16,0-22-16,-1 22 0,1 0 16,0 0-16,0 0 0,0 0 0,0 0 15,-1 0-15,1 0 0,21 22 0,-21-1 16,0-21-16,0 21 0,0 0 15,-1-21-15,22 21 0,-21-21 0,21 21 16,0 1-16,-21-1 0,21 0 0,-21 0 16,21 21-16,0-20 0,0-1 0,0 0 15,0 0-15,0 0 0,-21 0 0,21 1 16,0-1-16,0 0 0,0 0 16,0 0-16,0 0 0,0 1 0,0-1 15,0 0-15,0 0 0,0 0 16,21-21-16,-21 21 15,21 1-15,0-1 0,0-21 16,-21 21-16,22-21 0,-1 0 16,0 21-16,0-21 0,0 0 15,0 0-15,1 0 0,-1 0 16,0 0-16,0 0 0,0 0 16,0 0-16,1 0 0,-1 0 0,0-21 15,0 21-15,0-42 0,0 42 0,1-22 16,-22 1-16,21 0 0,0 0 0,0 0 15,-21 0-15,21-1 0,0 1 0,-21 0 16,0-21-16,22 21 0,-22-1 16,21-20-16,-21 21 0,0 0 0,0 0 15,0-1-15,0-20 0,0 21 0,0 0 16,0 0-16,0-1 0,0 1 16,0 0-16,-21 21 0,21-21 0,-22 21 15,1-21-15,0 21 0,0 0 16,0-21-16,0 21 0,-1 0 0,1 0 15,0 0-15,0 0 0,0 0 0,0 0 16,-22 0-16,22 0 0,0 0 0,-21 0 16,20 0-16,1 0 0,-21 21 0,21-21 15,0 21-15,-1-21 0,1 21 0,0 0 16,0-21-16,21 21 0,0 1 16,0-1-16,-21 0 0,21 0 0,0 0 15,-21 0-15,21 1 0,0-1 0,0 0 16,0 0-16,0 0 0,-22 0 0,22 1 15,0-1-15,0 0 0,0 0 0,0 21 16,0-20-16,0-1 0,0 0 16,0 0-16,0 0 0,22 0 15,-22 1-15,21-22 0,-21 21 16,21-21-16,-21 21 0,21-21 16,0 0-16,0 0 15,1 21-15,-1-21 0,21 0 16,-21 0-16,0 0 0,1 0 15,-1 0-15,0 0 0,0-21 16,0 21-16,0 0 0,-21-21 0,22 21 16,-1-21-16,0-1 0,0 22 0,0-21 15,-21 0-15,21 0 0,1 0 0,-1 0 16,-21-1-16,21 1 0,0-21 0,-21 0 16,21 20-16,-21 1 0,21 0 0,-21-21 15,0 21-15,0-1 0,0 1 0,0 0 16,0 0-16,0 0 0,0 0 15,0-1-15,0 1 0,0 0 0,-21 21 16,0-21-16,21 0 0,-21 21 0,0-21 16,0 21-16,-1-22 0,1 22 15,0-21-15,0 21 0,0 0 16,0 0-16,-1 0 0,-20 0 0,21 0 16,0 0-16,0 21 0,21 1 0,-22-22 15,1 21-15,0-21 0,0 21 0,0 0 16,0 0-16,-1 0 0,1 1 15,21-1-15,0 0 0,-21 0 0,21 0 16,-21 0-16,21 1 0,0-1 0,0 0 16,-21 0-16,21 0 0,-21 0 15,21 22-15,0-22 0,0 0 0,0 0 16,0 0-16,0 1 0,0-1 16,0 0-16,0 0 15,0 0-15,0 0 0,0 1 16,21-1-16,0 0 15,0-21-15,0 21 0,0-21 16,1 0-16,-22 21 0,42-21 0,-21 0 16,0 0-16,0 0 0,1 0 0,-1 0 15,0 0-15,0 0 0,21 0 0,-20 0 16,20 0-16,-21 0 0,0-21 0,0 21 16,1-21-16,-1 21 0,0-21 15,0 0-15,-21-1 0,21 1 0,0 0 0,-21 0 16,0 0-16,22 0 0,-1-22 15,-21 22-15,0-21 0,0 21 0,21-22 16,-21 22-16,0-21 0,0 21 0,0-22 16,0 22-16,0-21 0,0 21 0,0-1 15,0 1-15,0 0 0,-21 21 0,0-21 16,-1 21-16,1-21 0,0 21 0,0 0 16,0-21-16,0 21 0,-1 0 0,1 0 15,-21-22-15,21 22 0,0 0 0,-1 0 16,1 0-16,0 0 0,0 0 0,0 0 15,0 0-15,-1 0 0,1 0 0,0 0 16,0 0-16,0 22 16,0-22-16,-1 21 0,1 0 0,0-21 0,21 21 15,-21-21-15,21 21 0,0 0 16</inkml:trace>
  <inkml:trace contextRef="#ctx0" brushRef="#br0" timeOffset="141103.38">26289 2773 0,'21'0'15,"0"0"1,-21 21 31,-21-21-32,0 0 1,0 0 0,21-21-1,0 0 1,0 0 0,0-1-16,21 22 15,-21-21-15,21 0 16,0 21-1,-21 21 17,0 0-17,0 1-15,0-1 16,0 0 0,-21-21-16,0 0 15,0 0 16,0 0-31,21-21 47,0 0-47,0-22 16,21 43-16,-21-21 16,21 21-16,0 0 15,0 0 1,-21 21-1,21 0-15,-21 1 16,0-1-16,0 0 16,-21-21-1,21 21-15,-21-21 0,0 0 16,21 21-16,-21-21 16,0 0-1,-1 0 1,22-21-1,0 0 1,0 0-16,0 0 0,0-1 16,0 1-16,0 0 15,22 21-15,-1-21 16,0 0-16,0 21 16,0 0-16,-21 21 31,21 0-31,-21 0 15,0 0-15,0 1 0,0 20 16,0-21-16,0 0 0,0 0 16,0 1-16,0-1 0,-21 0 15,0 0-15,21 0 0,-21 0 16,0 1-16,0-22 0,-22 42 0,22-21 0,-21 0 16,21-21-16,-22 21 0,22 1 15,-21-1-15</inkml:trace>
  <inkml:trace contextRef="#ctx0" brushRef="#br0" timeOffset="148804.13">27580 2561 0,'21'-21'16,"-21"0"-16,21 0 15,-21 0-15,0-1 0,0 1 0,0 0 16,0 0-16,0 0 0,0 0 16,0-1-16,-21 22 15,0-21-15,0 21 0,0 0 0,0 0 16,-1 0-16,1 21 0,-21 1 0,21-1 16,0 0-16,-22 0 0,22 0 0,-21 0 15,21 1-15,-22 20 0,22-21 16,0 0-16,-21 22 0,20-22 0,1 0 15,21 0-15,0 21 0,0-20 0,0-1 16,0 0-16,0 0 0,21 0 16,1-21-16,-1 21 0,0 1 15,0-22-15,21 0 0,-20 0 0,20 0 16,-21 0-16,21 0 0,-20 0 0,-1 0 16,21-22-16,-21 22 0,0-21 0,1 0 15,-1 0-15,21 0 0,-21-22 16,0 1-16,1 0 0,-1-1 0,0 1 15,0 0-15,0-1 0,0-20 0,1 21 16,-22-1-16,21-20 0,-21 20 16,21-20-16,-21 21 0,0-1 0,0-20 15,21 20-15,-21 1 0,0 0 0,0-1 16,0 1-16,0 21 0,0-21 16,0 20-16,0 44 15,-21 20 1,21-21-16,-21 21 0,21 22 0,-21-22 15,21 22-15,-22-22 0,22 22 16,0-22-16,0 21 0,0 1 0,0-22 16,0 22-16,0-22 0,0 0 0,0 1 15,0-1-15,0 0 0,0 1 0,0-22 16,0 21-16,0-21 0,0 1 0,0-1 16,0 0-16,0 0 15,22 0 1,-1-21-16,0 0 15,0 0-15,0 0 0,0 0 0,1 0 16,-1-21-16,0 21 0,-21-21 16,21 21-16,0-21 0,0 0 15</inkml:trace>
  <inkml:trace contextRef="#ctx0" brushRef="#br0" timeOffset="149255.87">28152 2477 0,'0'-22'16,"0"1"-1,21 0 1,0 21 0,0 0-16,0 0 15,0 0-15,-21 21 0,22-21 0,-1 21 16,0 1-16,-21-1 0,0 21 15,21-21-15,-21 0 0,0 1 0,0 20 16,0-21-16,0 0 0,0 0 0,0 1 16,0-1-16,0 0 0,-21 0 0,21 0 15,-21 0-15,0-21 16,-1 22-16,1-22 16,0 0-1,0 0-15,21-22 16,0 1-1,0 0-15,0 0 16,0 0-16,0 0 0,21-1 0,0 1 16,0-21-16,1 21 0,-1 0 0,0-1 15,-21 1-15,21 0 0,0 21 0,0-21 16,1 21 0,-1 0-1,0-21-15,0 21 0,0 0 16,0 0-16,1 0 15</inkml:trace>
  <inkml:trace contextRef="#ctx0" brushRef="#br0" timeOffset="149523.22">28914 2413 0,'0'0'0,"-22"0"31,1 21-16,21 0-15,0 1 0,-21-22 16,21 42-16,-21-21 16,21 0-16,-21 0 0,21 1 0,0 20 15,0-21-15,-21 0 0,21 0 0,0 1 16,-22-1-16,22 0 0,0 0 16,0-42 30</inkml:trace>
  <inkml:trace contextRef="#ctx0" brushRef="#br0" timeOffset="149732.1">28808 2223 0,'0'0'0,"-21"-22"0,21 1 15,-22 21-15,1-21 0,21 0 32,0 42-1,21 0-15,1 0-1</inkml:trace>
  <inkml:trace contextRef="#ctx0" brushRef="#br0" timeOffset="150239.46">29146 2350 0,'0'-22'31,"0"44"16,0-1-47,22 0 15,-22 0-15,0 0 0,21 22 16,-21-22-16,0 0 0,0 21 0,0-21 16,0 1-16,0 20 0,0-21 0,0 0 15,0 0-15,0 1 0,0-1 0,0 0 16,0 0-16,0 0 15,0-42 32,0 0-47,0 0 0,21 0 0,0-1 16,-21 1-16,21 0 0,0 0 0,1-21 16,-1-1-16,21 22 0,-21-21 15,0 21-15,1-22 0,-1 22 16,0 0-16,0 0 0,0 0 0,-21-1 15,21 1-15,1 21 47,-22 21-31,0 1-16,0-1 0,0 0 16,0 0-1,0 0-15</inkml:trace>
  <inkml:trace contextRef="#ctx0" brushRef="#br0" timeOffset="150599.72">29549 2477 0,'0'21'16,"21"-21"-16,0 0 0,0 0 15,0 0-15,0 0 0,1 0 16,20-21-16,0-1 16,-21 1-16,1 0 0,-1 21 15,0-21-15,-21 0 0,0 0 16,0-1-1,-21 22 1,0 0-16,-1 0 0,1 0 0,0 0 16,0 22-16,0-22 15,0 21-15,-1 0 0,1 0 16,0 0-16,0 22 0,21-22 0,-21 0 16,21 0-16,0 0 0,0 22 0,0-22 15,0 0-15,0 0 0,0 0 0,0 0 16,21 1-16,0-1 15,0-21-15,0 0 0,1 21 0,-1-21 16,0 0-16,0 0 0,0 0 0,0 0 16,1 0-16,20 0 0,-21 0 15,0 0-15,0 0 0,1-21 0,-1 21 16,0-21-16,0-1 0,0 1 0,-21 0 16,21 0-16,1 0 0,-1 0 15</inkml:trace>
  <inkml:trace contextRef="#ctx0" brushRef="#br0" timeOffset="151044.46">30099 2392 0,'0'0'16,"0"-21"-16,0 0 15,0-1 1,21 22-16,0 0 16,0 0-16,1 0 15,-1 0-15,0 0 16,0 0-16,0 0 0,-21 22 0,21-22 15,1 21-15,-22 0 0,21 0 16,0 0-16,-21 0 0,0 1 16,21-1-16,-21 0 0,21 0 0,-21 0 15,0 22-15,0-22 0,0 0 0,0 0 16,0 0-16,0 0 16,0 1-16,-21-22 0,0 0 15,21 21-15,-21-21 16,0 0-16,-1 0 15,22-21 1,0-1-16,0 1 0,0 0 16,0 0-16,0 0 0,0 0 0,0-1 15,0 1-15,0-21 16,22 21-16,-1 0 0,0-22 0,0 22 16,0 0-16,0 0 0,-21 0 0,22-1 15,-1 1-15,0 0 0,-21 0 16,21 0-16,0 21 15,0 0-15,-21-21 0,22 21 0,-1 0 16,0-22-16,-21 1 16</inkml:trace>
  <inkml:trace contextRef="#ctx0" brushRef="#br0" timeOffset="151532.18">30395 1482 0,'0'0'0,"0"-21"0,0-22 0,21 22 16,1 21-16,-1-21 0,-21 0 15,21 0-15,0 21 0,21 0 0,-20 0 16,-1 0-16,0 0 15,0 0-15,21 0 0,-20 0 0,20 21 16,-21 0-16,64 42 16,-64-41-16,21 41 0,1-21 0,-22 1 15,21 20-15,-21 1 0,0-1 16,-21 1-16,22-1 0,-22 1 0,21-1 16,-21 1-16,0-1 0,0-20 15,0 20-15,-21 1 0,-1-22 0,1 0 16,-21 22-16,21-22 0,0 0 15,-22 1-15,22-22 0,-21 21 0,21-21 16,-22 22-16,22-22 16,-21 0-16,21 0 0,-22 0 0,22 1 15,0-1-15,0-21 0,-22 21 16,22-21-16,0 21 0,0-21 16,0 0-16,0 0 15,-1 0-15,22-21 31,22 0-31,-1 0 16,0-1-16,0 1 0</inkml:trace>
  <inkml:trace contextRef="#ctx0" brushRef="#br0" timeOffset="151835.59">31602 2540 0,'0'-21'16,"0"0"-16,0 42 78,0 0-63,0 0 1,0 0-16,0 1 16</inkml:trace>
  <inkml:trace contextRef="#ctx0" brushRef="#br0" timeOffset="152127.43">31517 2921 0,'0'0'0,"0"21"16,0 0-1,0 1-15,0-1 16,0 0-16,-21-21 15,21 21-15,-21 0 0,0-21 0,21 21 16,-22 1-16,22-1 0,-21 0 16,0 0-16,-21 0 0,21 0 15,-1 1-15,-20-1 0,0-21 16,-1 21-16,1 0 0,0 0 0,-1-21 0,1 21 16,0 1-16,-1-1 15,1-21-15,0 21 0,-1-21 0,-20 21 16,21 0-16,-1-21 0</inkml:trace>
  <inkml:trace contextRef="#ctx0" brushRef="#br0" timeOffset="156151.68">10774 3725 0,'0'0'0,"-21"0"0,-1 0 0,1 0 0,0 0 15,21-21-15,-21 21 0,0 0 16,0 0-16,-1 0 15,1 0-15,42 0 47,1 0-47,-1 0 0,21 0 16,0 0-16,1 0 0,-1 0 0,22 0 16,-22 0-16,21 0 0,1 0 0,-1 0 15,1 0-15,-1 0 0,1 0 0,-1 0 16,1 0-16,-1 0 0,1 0 0,-1 0 15,-20 0-15,20 0 0,1-21 16,-22 21-16,0 0 0,1 0 0,-1 0 16,0 0-16,1 0 15,-22 0-15,0 0 0,0 0 0,-42 0 47,0 0-47,0 0 0,0 0 16,-1 0-16,1 0 0,0 0 0,0 0 15,0 0-15,-22 0 0,22 0 0,-21 0 16,21 21-16</inkml:trace>
  <inkml:trace contextRef="#ctx0" brushRef="#br0" timeOffset="157607.15">1482 4636 0,'0'0'0,"0"-22"0,0 1 16,0 0-16,0 0 0,0 0 16,0 0-16,0-1 0,0 1 15,-22 21 1,22-21-16,0 42 31,0 0-31,0 1 16,0-1-16,0 21 0,0 0 15,0 1-15,0 20 0,0-20 0,0 20 16,0-21-16,0 22 0,0-1 16,-21-20-16,21-1 0,0 0 0,-21 1 15,21-22-15,-21 0 0,21 0 0,0 0 16,0 1-16,0-44 31,21 1-31,0 0 16,0 0-16,-21-21 0,22 20 0,-1-20 15,-21 0-15,0 21 0,21-22 16,0 1-16,-21 0 0,21 20 16,-21-20-16,0 21 0,0 0 0,0 0 15,21 21-15,1 0 16,-22 21-16,0 0 16,0 0-16,21 21 0,-21 1 15,0-22-15,0 21 0,21 1 0,-21-1 16,0 0-16,0 1 0,21-22 15,-21 21-15,21-21 0,0 0 0,1 1 16,-1-22-16,0 0 0,0 0 16,0 0-16,0 0 0,1 0 15,20 0-15,-21-22 0,0 1 0,22 0 16,-22-21-16,0 21 0,0-22 0,0 22 16,0-21-16,1-1 0,-22 1 15,0 0-15,0-1 0,0 1 0,0 0 16,0-1-16,-22 1 0,1 0 15,0 21-15,0-1 0,21 1 0,-21 0 16,0 21-16,-1 0 0,22-21 16,-21 21-16,0 0 0,0 21 15,21 0-15,0 0 16,0 1 0,0-1-16,0 0 0,21 0 0,0-21 15,0 21-15,1 0 0</inkml:trace>
  <inkml:trace contextRef="#ctx0" brushRef="#br0" timeOffset="158787.54">2752 4763 0,'0'0'0,"0"-43"15,0 22 1,-22 0-16,1 21 0,0-21 0,0 21 15,0-21-15,0 21 16,-1 0-16,1 0 0,0 0 16,0 21-16,0 0 0,0 0 15,-1 0-15,1 22 0,-21-22 0,21 21 16,0 0-16,-1 1 0,22-1 0,-21 0 16,21 1-16,0-1 0,0 0 15,0-20-15,0-1 0,0 21 0,0-21 16,0 0-16,21-21 0,1 22 0,-1-22 15,0 0-15,0 0 0,0 0 16,0 0-16,1 0 0,-1-22 0,0 22 16,0-21-16,0 0 0,0 0 15,1 0-15,-1 0 0,0-1 16,0 1-16,-21-21 0,0 21 0,21-22 16,-21 1-16,21 21 0,-21-21 15,0-1-15,0 22 0,0-21 0,22 21 16,-22-1-16,0 1 0,0 0 0,0 42 47,0 0-47,0 1 0,0-1 0,0 0 15,0 21-15,0-21 0,0 22 16,0-1-16,0-21 0,0 22 0,0-22 16,0 21-16,0-21 0,0 0 15,21 1-15,-21-1 0,21-21 16,-21 21-16,21-21 0,0 0 0,0 0 15,1 0-15,-1 0 0,0 0 0,0 0 16,0 0-16,0-21 0,1 0 16,-1-1-16,0 1 0,0 0 0,-21 0 15,21 0-15,0-22 0,-21 22 0,0 0 16,0-21-16,22 21 0,-22-22 16,0 22-16,21 0 0,-21 0 0,0 0 15,0 42 32,0 0-47,0 0 0,0 21 0,0-20 16,0 20-16,0-21 0,0 21 15,0-20-15,0 20 0,0-21 0,0 0 16,0 0-16,0 1 0,0-1 0,0 0 16,0 0-16,21 0 0,0-21 0,0 0 15,22 0-15,-22 0 16,0 0-16,0 0 0,0 0 0,22-21 15,-22 0-15,0 0 0,0 0 0,21-1 16,-20 1-16,-1-21 16,0 21-16,0-22 0,0 1 0,0 0 15,1-22-15,-22 22 0,21 0 0,0-22 16,-21 22-16,0-1 0,21 1 16,0-21-16,-21 20 0,21 22 0,-21-21 15,0-1-15,0 22 0,0 0 0,0 0 16,0 0-16,0 42 31,0 0-31,0 0 16,-21 0-16,21 1 0,0 20 0,0-21 15,-21 21-15,21 1 0,-21-1 16,21-21-16,0 22 0,0-1 0,-21 0 16,21 1-16,0-1 0,-21 0 15,21 1-15,0-1 0,0 0 16,0-21-16,0 22 0,0-22 0,0 21 15,0-21-15,0 1 0,0-1 0,21 0 16,0 0-16,0-21 16,0 0-16,0 0 15,1 0-15,-1 0 0,0 0 0,0 0 16,0-21-16,0 21 0,-21-21 0,22 0 16,-1 21-16,0-22 0,0 1 15,0 0-15,0 0 0,1 21 0,-22-21 16,0 0-16,21-1 0,-21 1 0,21 0 15,-21 0-15,0 0 0,0 0 16,0-1-16,0 1 0,0 0 16</inkml:trace>
  <inkml:trace contextRef="#ctx0" brushRef="#br0" timeOffset="159059.4">3789 4614 0,'0'0'0,"21"-21"47,0 21-47,0 0 0,0-21 0,1 0 15,-1 21-15,0-21 16,0 21-16,0 0 0,0-21 0,1 21 15,-1 0-15,0-22 16,-42 22 15,0 0-31</inkml:trace>
  <inkml:trace contextRef="#ctx0" brushRef="#br0" timeOffset="159406.92">3111 4509 0,'0'0'0,"0"21"16,-21-21-16,21 21 0,0 0 15,21-21 16,1 0-31,-1 0 0,0 0 0,0-21 16,0 21-16,0-21 0,-21 0 0,22 21 16,-1-22-16,-21 1 15,0 0-15,0 0 0,-21 21 16,-1 0-16,1 0 16,0 0-16,0 0 15,0 0-15,21 21 16,0 0-16,-21-21 0,21 21 0,0 1 15,21-22 1,0 21-16</inkml:trace>
  <inkml:trace contextRef="#ctx0" brushRef="#br0" timeOffset="160063.54">4424 4911 0,'0'21'15,"0"0"-15,21-21 31,0 0-31,0 0 16,0 0-16,1-21 0,-22 0 16,21 0-16,-21-1 15,0 1 1,-21 21 0,-1 0-16,1 0 15,0 0-15,21 21 0,-21 1 16,21-1-16,-21-21 15,21 21-15,21-21 32,0 0-32,0 0 15,0 0-15,1 0 0,20-21 0,-21 0 16,0-1-16,0 22 0,1-21 0,-22 0 16,0 0-16,-22 21 31,1 0-31,0 0 15,0 0-15,0 0 0,0 21 16,21 0-16,0 0 31</inkml:trace>
  <inkml:trace contextRef="#ctx0" brushRef="#br0" timeOffset="165451.42">5884 4572 0,'0'-21'16,"0"0"-1,0 0 1,0-1-16,0 1 16,0 0-16,0 0 0,0 0 15,0 0-15,0-1 16,0 1-16,0 0 0,0 0 0,0 0 15,0 0-15,0-1 16,0 1-16,-21 21 31,21 21-31,0 1 0,-21-1 16,21 0-16,-21 0 0,21 0 0,-21 22 16,21-22-16,0 21 0,0-21 15,-22 22-15,22-1 0,0-21 16,0 21-16,0 1 0,0-1 0,-21 0 15,21 1-15,0-1 0,0-21 16,0 22-16,0-1 0,0 0 0,0 1 16,21-22-16,1 0 0,-1 0 0,0 21 15,0-20-15,0-1 16,0-21-16,22 0 0,-22 0 0,0 0 16,0 0-16,0 0 0,1 0 15,-1 0-15,0-21 0,0 21 0,0-22 16,0 1-16,1 0 0,-1 0 0,0 0 15,0-22-15,-21 22 0,21-21 16,-21 0-16,21 20 0,-21-20 16,0 0-16,0-1 0,22 1 0,-22 0 15,0-22-15,21 22 0,-21 0 0,0-1 16,0 1-16,0 0 0,0 20 16,0-20-16,0 0 0,0 21 0,0-1 15,0 1-15,0 0 0,0 42 47,0 0-47,0 1 0,0-1 16,0 21-16,0-21 0,-21 22 0,21-1 0,0 0 15,-22 1-15,22-1 0,0 0 16,0 1-16,0-1 0,0 0 16,0 1-16,0-1 0,0 0 0,0-21 15,0 22-15,0-1 0,0-21 0,22 0 16,-22 1-16,21-1 0,-21 0 15,21 0-15,0-21 0,0 0 0,0 21 16,1-21-16,20 0 0,-21 0 16,0 0-16,22-21 0,-22 21 0,21-21 15,-21 0-15,22 0 0,-22-1 0,0 1 16,21-21-16,-21 21 0,1-22 16,-1 22-16,0-21 0,-21 0 15,0 20-15,21-20 0,-21 21 0,0 0 16,0 0-16,0-1 0,0 1 15,0 0-15,0 42 32,-21-21-32,21 21 15,0 1-15,0 20 0,-21-21 0,21 21 16,-21-20-16,21 20 0,0 0 0,0-21 16,0 22-16,-22-1 0,22-21 15,0 22-15,0-22 0,0 0 16,0 0-16,0 0 0,0 0 0,0 1 0,0-1 15,0-42 32,22-1-47,-22 1 16,21-21-16,-21 21 0,21 0 0,0-22 16,-21 1-16,21 0 0,0-1 15,1 22-15,-1-21 0,0-1 0,0 22 16,0 0-16,0 0 0,1 0 0,-1 0 15,0-1-15,0 22 0,0 0 16,0 0-16,1 0 16,-1 22-16,-21-1 0,0 0 15,0 0-15,0 0 0,0 0 16,0 22-16,0-22 0,0 21 0,0 1 16,0-22-16,0 21 0,0 0 0,0-20 15,0-1-15,21 0 0,-21 0 16,21 0-16,-21 0 0,0 1 0,21-22 15,0 0-15,1 21 0,-1-21 16,0 0-16,0 0 0,0 0 16,0-21-16,1 21 0,-1-22 0,0 1 15,0 0-15,0 0 0,0 0 16,1 0-16,-22-22 0,21 22 16,0-21-16,-21-1 0,21 22 0,-21-21 0,0 21 15,0-22-15,21 22 16,-21 0-16,21 0 0,-21 42 47,0 0-47,-21-21 15,21 43-15,-21-22 0,21 0 0,0 0 16,0 21-16,0-20 0,0-1 16,0 21-16,0-21 0,0 0 0,0 1 15,0 20-15,0-21 0,0 0 16,0 0-16,0 1 0,0-1 15,0 0-15,21-21 16,0 0-16,1 0 0,-1 0 16,0 0-16,0 0 15,0 0-15,0 0 0,1 0 0,-1 0 16,0-21-16,0 0 16,-21-1 62,-21 22-63,21-21 1</inkml:trace>
  <inkml:trace contextRef="#ctx0" brushRef="#br0" timeOffset="166552.04">7578 4911 0,'-22'0'15,"22"-21"1,0-1-16,0 1 15,0 0-15,22 21 16,-22-21-16,21 0 0,0 0 16,-21-1-16,0 1 0,21 0 0,-21 0 15,0 0-15,21 0 0,-21-1 16,0 1-16,0 0 0,0 0 0,0 0 16,0 0-16,0-1 0,0 1 15,0 0-15,0 0 0,0 0 16,-21 21-16,0 0 15,0 21 1,21 0 0,-21 0-16,21 0 15,0 22-15,0-22 0,0 0 0,0 21 16,0 1-16,0-22 0,0 21 0,0 1 16,0-1-16,0 0 0,0-21 15,0 22-15,0-1 0,0 0 0,0-20 16,21 20-16,-21-21 0,21 0 0,-21 0 15,21 1-15,0-1 0,0 0 16,1-21-16,-1 0 0,0 0 16,0 0-16,0 0 0,22 0 15,-22-21-15,0 0 16,0-1-16,0 1 0,0 0 0,1 0 16,-1 0-16,-21 0 0,21-22 0,0 22 15,-21-21-15,0 21 0,21-22 16,-21 22-16,21 0 0,-21 0 0,0 0 15,22-1-15,-22 44 32,0-1-17,0 0-15,0 0 16,0 0-16,0 22 0,0-22 0,0 0 16,0 21-16,0-21 0,0 1 0,0-1 15,0 0-15,0 0 0,0 0 16,0 0-16,21-21 15,0 0-15,0 0 0,0 0 16,0 0-16,1 0 16,-1-21-16,0 0 0,0 0 0,0 21 15,0-42-15,1 20 0,-22 1 0,21-21 16,0 0-16,0-1 0,-21 22 16,21-21-16,0-22 0,-21 22 0,0 0 15,22-1-15,-22 1 0,21-22 16,-21 22-16,0 0 0,0-1 15,0 1-15,0 0 0,0-1 0,0 22 16,0 0-16,0-21 0,0 21 16,-21-1-16,-1 22 15,22 22 1,0-1-16,0 0 16,0 21-16,0-21 0,0 22 0,0-22 15,0 21-15,0 1 0,0-1 16,0 0-16,0 1 0,0-1 0,0 0 15,0-21-15,0 22 0,0-1 0,0 0 16,0-20-16,0 20 16,0 0-16,22-21 0,-22 1 0,21 20 15,-21-21-15,0 0 0,21 0 0,0-21 16,-21 22-16,21-22 0,0 0 16,-21 21-16,22-21 0,-1 0 0,0 0 15,0 0-15,0 0 0,0 0 0,1-21 16,-1-1-16,0 22 0,0-21 15,0 0-15,0 0 0,1 0 0,-22 0 16,21-22-16,0 22 0,-21 0 0,21 0 16,-21-22-16,0 22 0</inkml:trace>
  <inkml:trace contextRef="#ctx0" brushRef="#br0" timeOffset="166823.9">8234 4360 0,'0'0'0,"0"-21"16,0 0 30,-21 21 1,-1 0-47,1 21 16</inkml:trace>
  <inkml:trace contextRef="#ctx0" brushRef="#br0" timeOffset="167083.75">7451 4699 0,'0'0'0,"-22"0"0,44 0 31,-1 0-31,0 0 0,0 0 16,0 0-16,0-21 0,1 21 0,-1 0 15,0 0-15,0-21 0,0 21 16,22-21-16,-22 21 0,0 0 0,0 0 16,0 0-16,0-22 0,1 22 15,-22-21 1</inkml:trace>
  <inkml:trace contextRef="#ctx0" brushRef="#br0" timeOffset="167783.35">10393 3937 0,'0'0'0,"0"-21"0,0 0 16,0 0-16,-21 21 31,-1 0-15,1 0-16,0 0 0,-21 21 16,21 21-16,-1-21 0,-20 22 15,0 20-15,-1-21 0,22 22 16,-21-1-16,0 1 0,-1-1 0,1 1 15,0-1-15,-1 1 0,1-1 16,21 1-16,-22 21 0,22-22 0,0 1 16,21-1-16,0 1 0,0-1 15,0-21-15,0 22 0,0-22 0,21-21 16,22 22-16,-22-22 0,21 21 0,-21-21 16,22-21-16,-1 22 0,0-1 15,-21-21-15,22 0 0,-1 0 0,0 0 16,-20 0-16,20 0 0,0 0 15,-21-21-15,22-1 0,-22 1 16,21 0-16,-21 0 0,1 0 0</inkml:trace>
  <inkml:trace contextRef="#ctx0" brushRef="#br0" timeOffset="168419.12">10562 4445 0,'0'-21'0,"-21"21"16,0 0-1,42 0 32,0 0-31,0 0-16,0 0 0,1-21 15,-1 21-15,0 0 0,0-21 0,0-1 16,0 22-16,-21-21 16,0 0-16,0 0 15,-21 21 1,0 0-16,0 0 0,0 0 0,0 0 16,-22 0-16,22 0 0,-21 21 0,21 0 15,-1 0-15,-20 1 0,21-1 16,0 0-16,0 0 0,-1 0 0,1 22 15,21-22-15,0 0 0,0 0 16,0 0-16,0 0 0,0 1 0,21-1 16,1 0-16,20-21 0,-21 21 15,0-21-15,0 0 0,22 0 0,-22 0 16,21 0-16,-21 0 0,22 0 0,-22 0 16,0 0-16,0 0 0,-21-21 15,-21 21 16,0 0-31,0 0 0,0 0 0,-1 0 16,1 0-16,-21 21 0,21 0 16,0-21-16,-1 21 0,1 1 0,0 20 15,0-21-15,0 0 0,21 0 0,-21 22 16,21-22-16,0 0 0,0 0 16,0 0-16,0 1 0,0-1 0,21 0 15,0 0-15,0 0 16,0-21-16,0 0 0,1 0 0,-1 0 15,0 0-15,0 0 0,0 0 16,0 0-16,1-21 0,-1 0 16,0 21-16,21-21 0</inkml:trace>
  <inkml:trace contextRef="#ctx0" brushRef="#br0" timeOffset="168676.97">10985 4614 0,'22'0'32,"-22"22"-17,21-1-15,-21 0 0,21 0 16,0 0-16,0 0 16,-21 1-16,21-1 0,1 0 0,-22 0 15,0 0-15,21 0 0,-21 1 16,21-1-16,-21 0 0,0 0 15,0-42 17</inkml:trace>
  <inkml:trace contextRef="#ctx0" brushRef="#br0" timeOffset="168896.85">11239 4614 0,'0'0'0,"-21"0"31,0 0-31,0 0 0,0 22 16,0-1-16,-1-21 0,1 21 0,0 0 15,-21 21-15,21-20 0,-1-1 16,1 21-16,0-21 0,0 0 0,0 22 16,21-22-16,0 0 0,-21 0 15,21 0-15,0 1 0,0-1 16,21-21-1,0 0-15,0 0 16</inkml:trace>
  <inkml:trace contextRef="#ctx0" brushRef="#br0" timeOffset="169183.06">11536 4614 0,'-43'0'16,"22"0"-16,0 0 0,0 0 16,0 22-16,21-1 0,-21-21 0,-1 21 15,1 21-15,0-21 0,21 1 16,0-1-16,-21 21 0,21-21 16,0 0-16,0 22 0,0-22 0,0 0 15,0 0-15,0 0 16,21 1-16,0-22 0,0 21 15,1-21-15,-1 0 0,0 0 16,0 0-16,0-21 16,0 21-16,-21-22 0,22 1 0,-22 0 15,21 0-15</inkml:trace>
  <inkml:trace contextRef="#ctx0" brushRef="#br0" timeOffset="169903.02">11599 4741 0,'0'22'0,"21"-22"47,1 0-47,-1 0 0,0 0 16,0 0-16,0 0 0,0-22 15,1 22-15,-22-21 0,21 21 0,0-21 16,-21 0-16,-21 21 47,0 0-47,-1 0 15,1 0-15,0 21 0,0-21 0,0 21 16,0 0-16,-1 1 0,1-1 0,0 0 16,21 0-16,-21 21 0,21-20 15,0-1-15,0 0 0,0 0 16,0 0-16,21 0 15,0-21-15,0 0 0,1 0 16,-1 0-16,21 0 0,-21-21 16,22 0-16,-22 21 0,21-21 0,-21 0 15,22 0-15,-22-1 0,0 1 0,21 0 16,-21 0-16,1 0 16,-1 0-16,0-1 0,-21-20 0,21 21 15,0 0-15,-21 0 0,0-1 16,0 1-1,0 42 17,-21 1-32,21-1 0,-21 0 0,21 21 15,0-21-15,-21 22 0,21-1 16,0 0-16,0 1 0,0-1 0,0 0 16,0 22-16,0-22 0,-21 1 0,21 20 15,0-21-15,0 1 0,-22 20 16,22-20-16,0-1 0,0 21 0,0-20 15,-21 20-15,21-20 0,-21 20 16,0-21-16,21 22 0,0-22 16,-21 1-16,0-1 0,-1 0 0,22-21 15,0 22-15,-21-22 0,21 0 0,0 0 16,-21 0-16,21 1 0,0-44 47,0 1-47,0 0 0,0 0 15,21 0-15,-21-22 0,21 1 0,1 0 16,-22-1-16</inkml:trace>
  <inkml:trace contextRef="#ctx0" brushRef="#br0" timeOffset="170255.82">12001 4784 0,'0'0'0,"0"-21"0,-21-22 15,21 22-15,0 0 0,0 0 16,0 0-16,0-1 0,0 1 16,21 21-16,-21-21 0,22 21 15,-1 0-15,0 0 0,0-21 16,0 21-16,0 0 0,1 0 16,-1 0-16,-21 21 0,21 0 15,-21 0-15,0 1 0,0-1 16,0 0-16,-21 0 15,0 0-15,-1 0 0,1 1 0,0 20 16,0-42-16,0 21 0,-22 0 16,22 0-16,0 1 0,0-1 0,0 0 15,0 0 1,21 0-16,21-21 31,0 0-15,0 0-16,0-21 15</inkml:trace>
  <inkml:trace contextRef="#ctx0" brushRef="#br0" timeOffset="170963.84">12382 4784 0,'22'0'32,"-1"0"-32,0-21 0,0-1 15,0 1-15,0 0 16,-21 0 0,22 21-16,-22-21 0,0 0 15,0-1 1,-22 22-1,1 0 1,0 0 0,21 22 140,0-1-156,0 0 16,-21 0-16,0-21 0,21 21 15,-21 22-15,-1-22 0,22 0 16,0 0-16,0 21 0,-21-20 0,21-1 15,0 0-15,0 0 0,0 0 16,0 0-16,0 1 0,21-22 16,-21 21-16,22-21 0,-1 0 15,0 0-15,0 0 0,0 0 16,0-21-16,1-1 0,-1 22 0,0-21 16,0 0-16</inkml:trace>
  <inkml:trace contextRef="#ctx0" brushRef="#br0" timeOffset="171715.4">12806 4636 0,'0'0'0,"-21"-22"0,-1 22 15,1 0 1,0 0-16,21 22 16,-21-22-16,0 21 0,21 0 15,-21 0-15,21 0 0,-22 0 16,22 1-16,0 20 0,0-21 0,0 0 15,0 0-15,0 1 0,0-1 16,0 0-16,0 0 0,0 0 0,22 0 16,-1-21-16,0 0 15,0 0-15,0 0 0,0 0 16,1 0-16,-1 0 0,0 0 0,0-21 16,21 0-16,-20 21 0,-1-42 15,0 21-15,0-1 0,0 1 0,22-21 16,-22 0-16,-21 20 0,21-20 0,0 0 15,0-1-15,-21-20 16,21 21-16,-21-1 0,22-20 0,-22-1 16,21 22-16,-21-22 0,0 22 15,21-21-15,-21 20 0,21 22 0,-21-21 16,0 21-16,0-1 0,0 1 16,-21 42-1,0 1-15,0-1 0,-1 0 16,1 21-16,21-21 0,-21 22 15,21-1-15,-21 0 0,0 1 16,21 20-16,0-20 0,0-1 16,0 0-16,-21 1 0,21-1 0,0 0 15,0 1-15,0-22 0,0 21 0,0 0 16,0-20-16,21-1 0,0 0 16,0 0-16,0 0 0,0 0 0,1-21 15,-1 0-15,0 0 0,21 0 16,-21 0-16,1 0 0,20 0 0,-21 0 15,0-21-15,22 0 0,-22 21 16,0-21-16,0 0 0,0 0 0,0-1 16,1 1-16,-22 0 0,21 0 0,-21 0 15,0 0 1,-21 21 0,-1 0-16,1 21 15,0 0-15,21 0 16,0 0-16,0 0 0,0 1 15,0-1-15,0 0 0,0 0 16,0 0-16,0 0 0,0 1 16,21-22-16,0 21 0,1-21 15,-1 0-15,0 0 0,0 0 16,0 0-16,0 0 0,22 0 0,-22 0 16,21-21-16</inkml:trace>
  <inkml:trace contextRef="#ctx0" brushRef="#br0" timeOffset="172312.08">14033 4636 0,'0'0'0,"-21"-22"15,0 1-15,0 21 16,0 0-16,0 0 0,-1 0 16,1 21-16,0 1 0,0-1 15,0 0-15,0-21 0,21 21 0,-22 21 16,1-20-16,21-1 0,-21 0 0,21 0 15,0 0-15,0 0 0,0 1 16,0-1-16,0 0 0,0 0 16,0 0-16,21-21 15,0 0-15,1 0 0,-1 0 0,0 0 16,0 0-16,0 0 0,0-21 16,1 0-16,-1 0 0,0 0 15,0-1-15,0 1 0,-21 0 0,21-21 16,-21 21-16,22-22 0,-1 1 15,-21 0-15,21-1 0,-21 1 0,21-22 16,0 22-16,0-21 0,-21 20 0,22-20 16,-1 20-16,0-20 0,-21 21 15,21-1-15,0 22 0,-21-21 16,0 21-16,0-1 16,0 44-1,0-1-15,-21 0 0,0 21 16,21-21-16,-21 22 0,0-1 0,-1 0 15,1 1-15,21 20 0,-21-20 0,0-1 16,0 0-16,0 1 0,-1-1 16,1 0-16,21 1 0,-21-1 0,21 0 15,-21 1-15,21-1 0,0 0 16,0 1-16,0-22 0,0 0 0,0 0 16,0 0-16,21 0 0,0 1 0,-21-1 15,21-21-15,1 0 16,-1 0-16,0 0 0,0 0 0,21 0 15,-20 0-15,-1 0 0,21-21 0,-21 21 16,22-22-16,-22 1 0,0 0 16,0 0-16,0 0 0,0 0 0,1-1 15,-1 1-15</inkml:trace>
  <inkml:trace contextRef="#ctx0" brushRef="#br0" timeOffset="172586.92">13102 4551 0,'0'0'15,"-21"0"-15,42 0 16,0 0-16,22 0 15,-22 0-15,21 0 0,-21-21 0,22 21 16,-1 0-16,0-21 0,-21-1 0,22 22 16,-1 0-16,0 0 0,-20-21 15,20 21-15,-21 0 0,0 0 0,-21-21 16,21 21-16,1 0 16</inkml:trace>
  <inkml:trace contextRef="#ctx0" brushRef="#br0" timeOffset="173219.86">15367 4466 0,'0'0'0,"-42"-42"16,20 21-16,1 0 16,21-1-1,0 1-15,0 0 0,0 0 16,0 0-16,0 0 0,21-1 16,-21 1-16,0 0 0,22 0 0,-22 0 15,0 0-15,0-1 0,0 1 16,0 0-16,0 0 0,-22 0 15,1 21-15,0 0 0,0 0 16,-21 0-16,20 0 0,-20 21 0,0 0 16,-1 21-16,1-20 0,21 20 15,-21 0-15,-1 1 0,22 20 0,-21-21 16,21 1-16,-1 20 0,-20-20 16,21 20-16,0-21 0,0 22 15,21-22-15,0 1 0,0 20 0,0-21 16,0 1-16,0-1 0,21 0 15,-21 1-15,21-22 0,0 0 0,0 0 16,22 0-16,-22 1 0,0-22 0,21 0 16,-21 21-16,22-21 0,-22 0 15,21 0-15,-21 0 0,22-21 0,-22 21 16,21-22-16,1 1 0,-1 0 16,-21 0-16,21 0 0</inkml:trace>
  <inkml:trace contextRef="#ctx0" brushRef="#br0" timeOffset="174145.93">15515 4720 0,'0'0'0,"0"-21"16,0 0-16,0 0 16,-21 21-1,0 0-15,0 0 0,-1 21 16,1-21-16,-21 21 0,21 21 16,0-20-16,-1-1 0,22 0 0,-21 21 15,21-21-15,0 22 0,-21-22 16,21 0-16,0 0 0,0 0 0,0 1 15,21-1-15,0 0 0,1 0 16,-1-21-16,21 0 0,-21 0 0,0 0 16,22 0-16,-22 0 0,21 0 15,-21 0-15,22 0 0,-22-21 16,21 0-16,-21 0 0,1-1 0,-1 1 16,0 0-16,0 0 0,-21-21 15,0 20-15,0-20 0,0 21 0,0-21 16,0 20-16,-21 1 0,0 0 0,0 0 15,-1 21-15,1 0 0,0 0 16,0 0-16,-21 0 0,20 0 0,1 0 16,0 0-16,0 21 0,0 0 15,0 0-15,21 1 0,0-1 16,0 21-16,0-21 0,0 0 0,0 1 16,0-1-16,21 0 0,0 0 15,0 0-15,0-21 0,22 0 0,-22 21 16,0-21-16,21 0 0,-21 0 15,22 0-15,-22 0 0,21-21 0,-21 0 16,22 21-16,-22-21 0,21 0 16,-21 0-16,1-1 0,-1 1 0,0 0 15,0 0-15,-21 0 0,0 0 0,0-1 16,0 1-16,0 0 0,0 0 16,0 0-16,0 42 46,0 0-46,0 0 0,0 0 0,0 1 16,0-1-16,0 0 0,-21 0 16,21 0-16,0 0 0,0 1 0,0-1 15,0 0-15,-21-21 0,21 21 16,0 0-16,0 0 16,0-42 15,-21 0-31,21 0 15,0 0-15,0-22 16,0 22-16,0 0 0,0 0 16,0-21-16,21 20 0,0 1 0,-21-21 15,42 21-15,-21 0 0,1-1 16,-1 1-16,0 21 0,21 0 0,-21-21 16,22 21-16,-22 0 0,0 0 15,0 0-15,22 21 0,-22 0 0,0 1 16,-21-1-16,21 0 0,-21 0 15,21 21-15,-21-20 0,0 20 0,0-21 16,0 0-16,0 22 0,0-22 0,-21 0 16,0 0-16,21 0 0,0 0 15,-21 1-15,21-1 0,-21-21 0,21 21 16,0-42 31,0 0-47,21-1 15,0 1-15,0 0 0,0 0 0</inkml:trace>
  <inkml:trace contextRef="#ctx0" brushRef="#br0" timeOffset="176662.96">16976 4763 0,'0'0'0,"0"-43"15,0 22 1,0 0-16,-22 0 16,1 21-16,0-21 0,0 21 15,0 0-15,0 0 0,-1 0 16,-20 0-16,21 21 0,0 0 16,0 0-16,-1 0 0,1 0 0,0 22 15,0-22-15,0 21 0,21-21 16,-21 22-16,21-22 0,-22 21 0,22-21 15,0 1-15,0-1 0,0 0 16,0 0-16,22-21 0,-1 21 16,0-21-16,0 0 0,0 0 0,0 0 15,1 0-15,-1 0 0,21 0 16,-21 0-16,0-21 0,1 0 0,-1 0 16,0 0-16,0-1 0,0-20 0,0 21 15,1-21-15,-22-1 0,21 1 16,0 0-16,-21-1 0,0-20 0,21 20 15,-21 1-15,21 0 0,-21-22 16,0 22-16,0 0 0,0-1 0,0 1 16,0 0-16,0 20 0,0 1 15,0 0-15,0 0 0,0 42 32,0 0-32,0 0 0,0 1 15,-21 20-15,21 0 0,-21-21 16,21 22-16,0-1 0,0 22 15,-21-22-15,21 0 0,0 1 0,-21-1 16,21 0-16,0 1 0,0-1 16,0 0-16,0-21 0,0 22 0,0-22 15,0 0-15,21 0 0,0 0 16,-21 1-16,21-22 0,0 0 0,0 0 16,1 0-16,-1 0 0,0 0 0,0 0 15,0 0-15,0-22 0,1 1 16,-1 0-16,0 21 0,21-21 15,-21-21-15,1 20 0,-1 1 16,0-21-16,0 21 0,-21 0 0,21-22 16,0 22-16,-21 0 0,22 21 15,-22-21-15,0 42 32,0 0-32,-22 21 15,22-20-15,0-1 0,0 21 0,0-21 16,-21 0-16,21 22 0,0-22 15,0 0-15,0 0 0,21 0 0,-21 1 16,22-1-16,-1-21 0,0 21 16,0-21-16,0 0 0,0 0 15,22 0-15,-22 0 0,0 0 0,0 0 16,0 0-16,1-21 0,-1 0 16,0-1-16,0 1 0,0 0 0,0-21 15,-21-1-15,22 1 0,-1 0 16,-21-1-16,21 1 0,-21 0 0,0-22 15,21 22-15,0-22 0,-21 1 0,21 21 16,-21-22-16,22 1 0,-22 20 16,21 1-16,-21 0 0,0 20 0,0-20 15,21 21-15,-21 63 32,-21-21-17,0 22-15,21-1 0,-22 0 0,22 1 16,-21-1-16,21 22 0,0-22 15,-21 0-15,21 22 0,0-22 0,-21 0 16,21 1-16,0-1 0,0 0 16,0 1-16,0-1 0,0 0 0,0-20 15,0-1-15,21 21 0,-21-21 0,21 0 16,0 1-16,1-1 16,-1-21-16,0 0 0,0 0 15,0 0 1,0 0-16,1 0 0,-1-21 0,0-1 15,0 1-15,0 0 0,-21 0 0,21 0 16,1 0-16,-1-22 0,0 22 16,-21 0-16,0-21 0,21 20 0,-21 1 15,21 0-15,-42 42 32,21 0-17,-21 1-15,21-1 0,0 0 0,0 21 16,0-21-16,-21 1 0,21-1 0,0 0 15,0 0-15,0 0 0,0 0 16,0 1-16,21-22 16,0 0-16,-21 21 0,21-21 15,0 0-15,1 0 0,-1 0 0,0 0 16,21 0-16,-21-21 0,1 21 0,-1-22 16,0 1-16,0 0 0,0 21 15,0-42-15,1 21 0,-1-1 0,0 1 16,0 0-16,-21 0 0,0 0 15,21 0-15,-21-1 0,-21 22 32,0 22-17,0-1-15,21 0 0,-21 21 0,21-21 16,0 1-16,-22-1 16,22 21-16,0-21 0,0 0 0,0 1 15,0-1-15,0 0 0,0 0 16,22-21-16,-22 21 15,21-21-15,0 0 0,0 0 0,0 0 16,0 0-16,1-21 16,-1 21-16,0-21 0,-21 0 0,21 21 15,-21-21-15,21-1 0,-21-20 0,0 21 16,0 0-16,0 0 0,0-22 16,0 22-16,0 0 0,0 0 0,0 0 15,-21-1-15,0 22 16,21-21-16,-21 21 0,0 0 15,-1 0-15,44 0 63,-1 0-63,0 0 0,0 0 16,0 0-16,0 0 15,1-21-15,-1 21 0,0 0 16,0 0-16,0 0 15,0 0 1,1 0-16,-22 21 16,0 0-16,0 1 15,0-1-15,0 0 0,0 0 0,0 0 16,0 0-16,0 1 0,0-1 16,0 0-16,0 0 0,0 0 15,0 0-15,0 1 16,0-44 31,0 1-47,0 0 15,21 0-15,-21 0 0,21 0 16,-21-1-16,21 1 0,-21 0 16,21 0-16,-21 0 0,21 0 0,1-1 15,-22 1-15,21 0 0,0 0 16,0 21-16,0-21 0,0 21 15,1 0-15,-1 0 16,0 21-16,-21 0 16,0 0-16,0 0 0,0 1 15,0-1-15,0 0 0,0 0 16,0 0-16,0 0 0,0 1 0,0-1 16,0 0-16,0 0 0,0 0 15,0 0-15,0 1 16,21-22-16,0 0 15,0 0-15,1 0 16,-1 0-16,0 0 0,0 0 16,0-22-16,22 22 0,-22-21 15,0 0-15,0 0 0,0 0 16,22 0-16,-22-22 0,0 22 0,0-21 16,0 21-16,0-22 0,22 22 15,-43-21-15,21 21 0,0-1 0,-21 1 16,21 0-16,-21 0 0,0 0 0,0 0 15,-21 21 1,0 0-16,0 0 0,0 0 0,-1 21 16,1 0-1,0-21-15,21 21 0,0 0 0,0 0 16,0 1-16,0-1 0,0 0 16,0 0-16,0 0 0,0 0 0,21 1 15,0-1-15,-21 0 0,22 0 0,-1 0 16,-21 0-16,21 1 15,-21-1-15,21-21 0,-21 21 0,0 0 16,0 0 0,-21 0-16,0-21 15,0 0-15,-1 0 0,1 0 16,0 0 0,0 0-16,0 0 15,0 0-15,-1 0 16,1 0-1,0 0 1,21-21 0</inkml:trace>
  <inkml:trace contextRef="#ctx0" brushRef="#br0" timeOffset="176939.8">19071 4191 0,'0'0'0,"-21"0"15,21-21-15,-21 21 47,0 0-31</inkml:trace>
  <inkml:trace contextRef="#ctx0" brushRef="#br0" timeOffset="177234.94">18055 4424 0,'0'0'0,"-21"0"0,21 21 15,21-21 1,0 0-1,22 0-15,-22-21 0,0 21 0,21 0 16,1 0-16,-22 0 0,21-21 16,-21 21-16,22 0 0,-22 0 0,0 0 15,0 0-15,-21-21 16,0-1 0,-21 22-1,0 0-15</inkml:trace>
  <inkml:trace contextRef="#ctx0" brushRef="#br0" timeOffset="177515.26">17484 4318 0,'0'0'0,"-22"0"16,22-21 15,22 42 78</inkml:trace>
  <inkml:trace contextRef="#ctx0" brushRef="#br0" timeOffset="179403.61">20278 4657 0,'0'0'0,"21"0"32,0 0-17,0 0-15,0 0 16,0 0-16,1 0 16,-1 0-16,0 0 0,0-21 15,-21-1-15,0 1 16,0 0 15,-21 21-31,0 0 16,0 0-16,-1 21 15,1 0 1,21 1-16,0-1 16,0 0-1,21-21 32,1 0-47,-1 0 0,0 0 31,0 0-31,-21-21 0,0 0 16,0-1 0,-21 22 15,0 0-16,0 0-15,21 22 0,-22-22 0,22 21 16,-21-21-16,21 21 0,0 0 16,-21-21-16,21 21 15,0 0 1,21-21 0,0 0-1,1 0-15,-1-21 16,0 21-16,0-21 15,-21 0-15,0 0 0,0 0 16,0-1 0,0 1-16,-21 21 15,0 0 1,0 0-16,-1 0 16,22 21-16,-21-21 0,21 22 0,0-1 15,-21-21-15,21 21 0,-21 0 16,21 0-1,21-21 17,0 0-17,0 0-15,1 0 16,-1 0-16,-21-21 16,0 0-1,21 0-15,-21 0 0,0-1 16,0 1-16,-21 0 31,0 21-15,-1 0-1,22 21-15,-21-21 0,21 21 16,-21 1-16,0-1 16,21 0-16,0 0 15,0 0-15,21-21 31,0 0-31,0 0 16,1 0-16,-1 0 16,0 0-16,0-21 15,-21 0-15,21 21 0,-21-21 16,0 0-16,0-1 16,0 1-16,0 0 15,-21 21-15,0 0 16,21-21-16,-21 21 0,0 0 15,-1 0-15,1 21 0,21 0 16,-21-21-16,0 21 0,21 1 16,0-1-16,0 0 0,0 0 15,0 0 1,21-21 0,0 0-16,0 0 0,1 0 15,-1 0-15,0 0 16,0-21-16,-21 0 0,0 0 15,0 0 1,0-1-16,0 1 0,0 0 16,0 0-16,-21 21 15,0 0 1,0 0 0,21 21-16,-22-21 0,22 21 15,-21 0-15,21 1 16,0-1 15</inkml:trace>
  <inkml:trace contextRef="#ctx0" brushRef="#br0" timeOffset="193859.02">21209 4297 0,'0'0'0,"0"-21"0,-21 0 0,21-1 16,0 1-16,0 0 0,0 0 0,-21 0 15,21 0-15,-22 21 0,22-22 16,0 1-16,0 42 47,0 1-47,0-1 0,22 21 0,-1 0 15,0 1-15,-21-1 0,21 0 16,0 1-16,-21 20 0,0-20 0,21-1 16,1 0-16,-22 22 0,21-22 0,-21 0 15,0 1-15,0-1 16,21 0-16,-21 1 0,21-22 0,-21 0 15,21 21-15,-21-20 0,0-1 0,0 0 16,0 0-16,0-42 47,0 0-31,0 0-16,0-1 0,0-20 0,0 21 15,0-21-15,0-1 0</inkml:trace>
  <inkml:trace contextRef="#ctx0" brushRef="#br0" timeOffset="194172.89">21738 4149 0,'0'0'0,"0"-21"0,0-22 0,21 22 0,-21 0 16,0 0-16,0 0 15,0 42 16,-21 21-31,0 0 0,0-20 0,21 41 16,-21-21-16,-1 1 0,1 20 0,0-20 16,0 20-16,0-21 0,0 22 15,-22-22-15,43 1 0,-21 20 0,0-21 16,0 1-16,21-1 0,-21-21 16,21 22-16,0-22 0,0 21 15,0-21-15,0 0 0,-22-21 0,22 22 16,0-1-16,0-42 31,0-1-31,0 1 16,22 0-16</inkml:trace>
  <inkml:trace contextRef="#ctx0" brushRef="#br0" timeOffset="194435.73">21802 4614 0,'0'22'16,"0"-1"-1,0 0-15,-22 0 0,22 0 16,-21 0-16,21 1 0,-21-1 16,21 0-16,0 21 0,0-21 0,0 1 15,-21-22-15,21 21 0,0 0 0,0 0 16,0-42 31,0 0-32,0 0-15,0-1 0</inkml:trace>
  <inkml:trace contextRef="#ctx0" brushRef="#br0" timeOffset="194627.62">21823 4466 0,'0'0'0,"0"-21"16,0 42 78,21-21-94</inkml:trace>
  <inkml:trace contextRef="#ctx0" brushRef="#br0" timeOffset="195111.64">22098 4551 0,'21'0'15,"0"0"1,0 0-16,1 0 15,-44 0 17,1 0-17,0 21-15,0-21 0,0 21 16,0 0-16,-1-21 0,1 22 0,0-1 16,0-21-16,0 21 0,21 0 15,0 0-15,0 0 16,0 1-16,21-1 15,0-21-15,0 0 16,0 21-16,1-21 0,-1 0 0,0 21 16,0 0-1,0-21-15,0 21 0,-21 1 16,22-22-16,-22 21 0,0 0 0,21-21 16,-21 21-16,0 0 15,-21 0-15,-1-21 0,1 22 16,0-22-16,0 0 0,0 21 15,0-21-15,-1 0 0,1 21 0,0-21 16,0 0-16,0 0 0,0 0 0,-1 0 16,1 0-1,21-21 17,0 0-17,21 21-15,-21-22 0</inkml:trace>
  <inkml:trace contextRef="#ctx0" brushRef="#br0" timeOffset="195403.48">22352 4657 0,'0'0'0,"0"21"31,0 0-31,0 0 16,0 0-16,0 1 0,0-1 16,0 0-16,0 0 0,0 0 0,0 0 15,0 1-15,0-1 0,0 0 0,0 0 16,0 0-16,0 0 0,0 1 16,0-1-16,0-42 46,0-1-30,0 1-16</inkml:trace>
  <inkml:trace contextRef="#ctx0" brushRef="#br0" timeOffset="195711.3">22352 4530 0,'0'0'0,"-21"0"16,0 0-1,42 0 48,0 0-63,-21-21 0,21-1 16,-21 1-1,0 0-15,-21 21 16,0 0-1,0 0-15,-1 0 16,22 21 15,22-21-15,-1 0-16,0 0 0</inkml:trace>
  <inkml:trace contextRef="#ctx0" brushRef="#br0" timeOffset="196303.5">22733 4276 0,'0'0'15,"0"-21"-15,0-1 0,0 1 0,0 0 16,0 0-16,0 0 0,0 0 16,0 42-1,0 0 1,0 0-16,0 0 0,0 0 0,0 22 15,0-1-15,0-21 0,0 22 0,0-1 16,0 0-16,0 1 16,0-1-16,0 0 0,0 22 0,-21-22 15,21 0-15,0 1 0,0-1 16,0 0-16,0-20 0,0 20 0,0-21 16,0 21-16,-21-20 0,21-1 0,0 0 15,0 0-15,-22 0 16,1-21-16,0 0 0,0 0 15,0 0 1,21-21 0,0 0-16,0 0 0,0 0 0,0-1 15,0-20-15,0 21 0,21 0 16,0-22-16,-21 22 0,21 0 16,0 0-16,1 0 0,20 0 0,-21 21 15,0-22-15,0 22 0,22 0 16,-22 0-16,0 0 0,21 0 0,-20 0 15,-1 0-15,0 0 0,0 22 16,-21-1-16,21 0 0,-21 0 16,0 0-16,0 0 0,0 1 0,0-1 15,-21 0-15,0 0 0,0 0 16,0 0-16,-22 1 0,22-22 0,0 21 16,-21 0-16,20-21 0,1 0 15,0 0-15,0 21 0,0-21 16,0 0-16,-1 0 0,44-21 47,-1 21-47,0-21 0,0 21 15</inkml:trace>
  <inkml:trace contextRef="#ctx0" brushRef="#br0" timeOffset="196563.36">23220 4720 0,'0'0'0,"0"21"31,0 1-15,0-1-16,0 0 0,-21 0 16,21 0-16,0 0 0,0 1 0,0-1 15,0 0-15,0 0 0,0 0 0,0 0 16,0 1-16,0-1 0,0 0 15,0-42 32,0 0-47</inkml:trace>
  <inkml:trace contextRef="#ctx0" brushRef="#br0" timeOffset="196855.91">23262 4530 0,'0'0'0,"-21"0"0,-21 0 15,42-21 17,21-1-17,-21 1 1,0 0-1,-21 42 32,21 0-31,-22-21-16,22 22 0,0-1 0,0 0 16,22 0-1</inkml:trace>
  <inkml:trace contextRef="#ctx0" brushRef="#br0" timeOffset="198291.61">23664 4276 0,'0'0'15,"0"-21"-15,0-22 0,0 22 0,0 0 16,0-21-16,0 20 0,0 1 0,0 0 15,0 42 1,0 0 0,0 22-16,0-22 15,0 0-15,0 21 0,-21 1 0,21-1 16,-21 0-16,21 1 0,-21 20 0,21-20 16,0-1-16,0 21 15,-21-20-15,21-1 0,0 22 0,-22-22 16,22 0-16,0 1 0,0-1 0,0 0 15,0-21-15,0 22 0,0-22 16,0 0-16,0 0 0,0 0 16,22-21-1,-1 0-15,0 0 0,0-21 16,0 0-16,0 0 0,1 0 0,-1-22 16,0 22-16,0-21 0,0 0 15,0-1-15,1 22 0,-1-21 0,0-1 16,0 1-16,-21 21 0,0 0 15,21 0-15,-21-1 0,0 1 16,0 42 0,0 1-1,0-1-15,0 0 0,0 0 0,0 0 16,0 22-16,0-22 0,0 21 0,0-21 16,0 0-16,0 22 0,0-22 15,0 0-15,0 0 0,0 0 0,21-21 16,1 22-16,-1-22 15,0 0-15,0 0 0,0 0 16,0 0-16,1 0 0,-1-22 16,0 1-16,0 0 15,-21 0-15,21 0 0,0-22 0,1 1 16,-22 21-16,0-21 0,21-1 0,0-20 16,-21 20-16,21 1 0,-21-21 15,0 20-15,21-20 0,-21-1 0,0 22 16,21-22-16,-21 22 0,0 0 15,0-1-15,0 22 0,0-21 0,0 21 16,0 0-16,0 42 31,0 0-31,0 0 0,0 21 16,0 1-16,0-1 0,0 0 0,0 1 16,0 20-16,0-20 0,0 20 15,0-21-15,0 22 0,0-22 16,0 1-16,-21 20 0,21-21 0,0 1 15,0-1-15,0-21 0,0 22 0,0-22 16,0 21-16,0-21 0,21 0 16,1-21-16,-1 22 0,0-22 15,0 0-15,0 0 0,0 0 16,1 0-16,-1 0 0,0-22 16,0 1-16,0 0 0,22 0 0,-22 0 15,0 0-15,0-22 0,-21 22 16,21 0-16,0 0 0,1 0 15,-22-1-15,0 1 0,0 42 32,0 1-17,-22-22-15,22 21 0,0 0 16,0 0-16,0 0 0,0 0 0,0 1 16,0-1-16,0 0 0,0 0 0,0 0 15,22 0-15,-1-21 16,0 0-16,0 22 0,0-22 0,0 0 15,1 0-15,-1 0 0,0 0 16,0 0-16,0-22 0,0 22 0,1-21 16,-1 0-16,0 21 0,0-42 15,-21 21-15,21-1 0,-21 1 16,21 0-16,-21-21 0,0 21 0,0-1 16,0 1-16,22 21 0,-22-21 0,0 42 46,0 0-46,-22 1 16,22-1-16,0 0 0,-21 21 0,21-21 16,-21 1-16,21 20 0,0-21 0,0 21 15,0-20-15,0 20 0,0 0 16,0-21-16,0 22 0,0-1 0,21 0 16,-21 1-16,0-22 0,21 21 15,-21 1-15,22-1 0,-22 21 16,0-20-16,0-1 0,0 22 0,0-22 15,0 0-15,0 22 0,0-22 0,0 0 16,0 1-16,0-1 0,0-21 16,-22 22-16,1-22 0,21 0 0,-21 21 15,21-21-15,-21 1 0,0-22 0,21 21 16,-21-21-16,-1 0 0,22 21 0,-21-21 16,0 0-16,0 0 0,0 0 15,0 0-15,-1 0 0,1-21 16,21 0-16,0-1 15,0 1-15,0 0 16,0 0-16,0 0 0,21 0 16,1-1-16</inkml:trace>
  <inkml:trace contextRef="#ctx0" brushRef="#br0" timeOffset="198611.94">24384 4551 0,'0'-21'16,"0"0"-16,21 21 15,0 0-15,0-22 0,1 22 0,-1 0 16,0 0-16,21-21 0,-21 21 0,1 0 16,20 0-16,-21 0 0,0 0 15,0 0-15,-21-21 0,22 21 16,-22-21 15,-22 21-31</inkml:trace>
  <inkml:trace contextRef="#ctx0" brushRef="#br0" timeOffset="198835.81">24066 4360 0,'0'0'15,"-21"0"-15,21-21 16,-21 21-1,21-21 1,21 21 31,0 0-47,1 0 16</inkml:trace>
  <inkml:trace contextRef="#ctx0" brushRef="#br0" timeOffset="199939.69">25675 4445 0,'0'0'0,"0"-21"0,0 0 16,-21 21 15,0 0-31,0 0 16,21 21-16,-22 0 0,1 0 0,0 0 15,21 1-15,0-1 0,-21 0 16,21 0-16,-21 0 0,21 22 15,0-22-15,0 0 0,0 0 0,0 0 16,0 0-16,0 1 0,0-1 16,21-21-16,0 21 0,0-21 0,0 0 15,1 0-15,-1 0 0,0 0 16,21 0-16,-21 0 0,1 0 16,-1-21-16,21 0 0,-21-1 0,-21 1 15,21 0-15,-21 0 0,0 0 16,0 0-16,0-22 0,0 22 0,0-21 15,0 21-15,-21-1 0,0-20 0,21 21 16,-21 0-16,0 0 16,0 21-16,21-22 0,-22 22 0,44 0 31,-1 0-15,0 0-16,21 0 0,-21 0 0,22 0 15,-1 0-15,0 0 0,1 0 16,20 0-16,-20-21 0,-1 21 0,21-21 15,-20 0-15,-22 21 0,21-21 16,1 21-16,-22-21 0,0-1 0,0 22 16,-21-21-16,0 0 15,0 0-15,-21 21 16,0 0 0,0 21-16,-1 0 15,1 0-15,21 1 0,-21 20 0,0-21 16,0 21-16,21 1 0,-21-1 15,-1 0-15,22 22 0,-21-22 0,0 22 16,21-1-16,-21 1 0,0 20 16,21-20-16,-21-1 0,21 22 0,0-21 15,0 20-15,0-20 0,0 20 0,0 1 16,0 0-16,0-22 16,0 22-16,0-22 0,0 22 0,0-21 0,0-1 15,0-21-15,0 22 0,0-22 0,0 1 16,0-1-16,0 0 0,-22-21 15,22 1-15,-21-1 0,0 0 16,21 0-16,-21-21 0,0 0 0,0 0 16,-1 0-16,1-21 0,0 0 15,-21 0-15,21-1 0,-1-20 16,-20 21-16,21-21 0,0-22 0,0 22 16,21-22-16,0 22 0,0-22 0,0 1 15,0-1-15,0 1 0,21-1 16,0 22-16,0-21 0,0 20 0,0 1 15,1 21-15,-1-22 0,21 1 0,-21 21 16,0-21-16,1 20 0,-1-20 16,0 21-16,21-21 0,-21 20 15,1-20-15,-1 21 0,21-21 0</inkml:trace>
  <inkml:trace contextRef="#ctx0" brushRef="#br0" timeOffset="200459.53">26818 3979 0,'0'0'0,"21"-21"0,0 21 16,-21 21 15,0 1-31,0 20 0,-21 0 16,0 1-16,0-1 0,21 0 0,0 1 16,-21 20-16,0-21 0,-1 22 15,22-22-15,0 1 0,-21-1 0,0 0 16,21 1-16,-21-1 0,21-21 0,0 21 15,-21-20-15,21-1 0,-21 0 16,21 0-16,0 0 0,0 0 0,0-42 47,0 0-47,21 0 16</inkml:trace>
  <inkml:trace contextRef="#ctx0" brushRef="#br0" timeOffset="201234.81">27199 4022 0,'0'-21'16,"0"42"0,-21 0-16,0 0 0,0 0 15,21 22-15,-22-22 0,22 21 16,-21 0-16,0 1 0,21-22 0,0 21 15,0 1-15,-21-1 0,21 0 16,-21-21-16,21 22 0,0-1 0,0-21 16,-21 0-16,21 1 0,-22-1 0,22 0 15,0 0-15,0 0 0,-21-21 16,21 21-16,-21-21 16,21-21-1,0 0 1,21 0-16,0 0 15,1 0-15,-22-1 0,21 1 16,0-21-16,0 21 0,0 0 0,0-1 16,1 1-16,-1 0 0,0 21 15,0-21-15,0 21 0,0 0 0,1 0 16,-1 0-16,0 0 0,0 21 0,-21 0 16,21 0-16,-21 1 15,0-1-15,0 0 0,0 21 0,0-21 16,0 1-16,0-1 0,0 0 15,0 0-15,0 0 0,0 0 0,0 1 16,0-1-16,0 0 0,0 0 16,21-21 15,1 0-31,-1 0 16,0-21-16,0 21 0,0-21 15,0 0-15,1 21 0,-1-22 0,0 1 16,0 0-16,0 0 0,-21 0 15,21 0-15,1-1 0,-1 1 0,-21 0 16,0 0-16,21 0 0,-21 0 16,21 21-16,-42 0 31,0 21-31,0-21 16,21 21-16,0 0 0,-22 0 0,22 0 15,-21 1-15,21-1 16,-21 0-16,21 0 0,0 0 0,0 0 15,0 1-15,0-1 0,0 0 16,0 0-16,21-21 31,0 0-31,1 0 16,-1 0-16,0-21 0,0 21 16,0-21-16,-21 0 0,21-1 0,1 22 0,-1-21 15,-21 0-15</inkml:trace>
  <inkml:trace contextRef="#ctx0" brushRef="#br0" timeOffset="201471.67">26797 4445 0,'0'0'0,"-21"0"0,0 0 0,-1 0 0,1 0 15,21 21-15,21-21 32,1 0-17,20 0-15,-21 0 0,21 0 16,-20-21-16,20 21 0,0 0 0,1-21 16,-1 21-16,21-21 0,-20 21 0</inkml:trace>
  <inkml:trace contextRef="#ctx0" brushRef="#br0" timeOffset="204263.42">28236 4255 0,'-21'0'16,"0"0"-16,21-22 31,0 1-15,21 0-16,0 21 0,0-21 15,1 21-15,-1-21 0,21 21 16,-21-21-16,0-1 0,1 1 0,-1 0 16,0 0-16,0 0 0,-21 0 15,0-1-15,0 1 0,0 0 0,0 0 16,-21 21-16,0 0 15,0 0-15,-22 0 16,22 21-16,-21 0 0,-1 0 0,22 1 16,-21 20-16,21-21 0,-22 21 0,22 1 15,0-22-15,21 21 0,0-21 16,0 1-16,0-1 0,0 0 0,0 0 16,0 0-16,0 0 0,21 1 15,0-22-15,22 21 0,-22-21 0,0 0 16,21 0-16,-20 0 0,-1 0 15,21 0-15,-21 0 0,0 0 16,1 0-16,-1 0 0,0-21 0,-21-1 16,0 1-1,-21 21 1,-22 0-16,22 0 0,0 21 16,-21 1-16,21-1 0,-22 0 0,22 0 15,-21 0-15,21 0 0,-22 1 0,22 20 16,0-21-16,0 0 0,21 22 15,0-22-15,0 0 0,0 0 0,0 0 16,21 0-16,0 1 16,21-22-16,-20 0 0,-1 0 0,21 0 15,-21 0-15,22 0 0,-1 0 0,0 0 16,1 0-16,-22-22 16,21 1-16,0 0 0,-20 0 0,20 0 15,0-22-15,-21 22 0,1-21 16,-1 0-16,0-1 0,0 1 0,0 0 15,0-1-15,-21-20 0,0 20 0,0-20 16,0-1-16,0 22 0,22 0 16,-22-1-16,0 1 0,0 21 0,0-21 15,0 20-15,-22 44 32,1-1-17,21 21-15,-21 0 0,0 1 0,0-1 0,21 22 16,0-22-16,0 0 0,-21 22 15,21-22-15,0 0 0,0 22 16,0-22-16,0-21 0,0 22 0,0-1 16,0-21-16,0 0 0,0 22 15,21-22-15,0 0 0,-21 0 0,21-21 16,21 21-16,-20 1 0,-1-22 0,0 0 16,21 0-16,-21 0 0,22 0 15,-22 0-15,0 0 0,21-22 0,-20 1 16,-1 21-16,0-21 0,-21 0 15,21 0-15,-21 0 0,21-22 0,-21 22 16,0 0-16,0 0 0,0 0 16,0-1-16,0 1 0,-21 21 31,0 0-31,0 21 16,21 1-16,0-1 0,0 0 0,0 0 15,0 0-15,0 0 0,0 1 16,0-1-16,0 0 0,0 0 15,21-21-15,0 0 0,0 0 16,0 0-16,1 0 16,-1 0-16,0 0 0,0 0 0,0 0 15,22 0-15,-22-21 0,0 21 16,0-21-16,0 0 0,0-1 16,1 1-16,-22 0 0,21 0 0,0 0 15,-21 0-15,0-22 0,21 22 16,-21 0-16,21 21 0,-21-21 0,0 42 31,0 0-15,-21 0-16,0 0 0,21 1 15,0-1-15,0 0 0,-21 0 0,21 0 16,0 0-16,-21 1 0,21-1 0,0 0 16,0 0-16,0 0 15,0 0 1,0-42 15,21 0-15,-21 0-16,0 0 0,0 0 0,21-1 15,0 1-15,0 0 0,-21 0 0,21-21 16,1 20-16,-22 1 0,21 0 16,0-21-16,0 21 0,0 21 0,-21-22 15,21 1-15,1 21 0,-1 0 16,0 0-16,-21 21 15,0 1-15,21-22 0,-21 21 16,0 0-16,0 0 0,0 0 16,0 22-16,0-22 0,0 0 0,0 0 15,0 0-15,0 0 16,0 1-16,0-1 0,0 0 16,0-42 30,0 0-30,0-1-16,0 1 0,21 0 16,0-21-16,1 21 0,-1-1 15,0 1-15,0 0 0,0-21 0,0 21 16,1-1-16,20 22 16,-21-21-16,0 21 0,0 0 0,1 0 15,-1 0-15,-21 21 0,0 1 16,0-1-16,0 0 0,0 0 15,0 0-15,0 0 0,0 1 0,0-1 16,-21 0-16,21 0 0,0 0 16,0 0-16,0 1 0,0-1 15,0 0 1,21-21-16,0 0 16,0 0-16,0 0 0,0 0 15,1 0-15,-1 0 0,21 0 0,-21 0 16,0-21-16,1 0 0,-1 21 15,0-22-15,0 1 0,0 0 16,0 0-16,1 0 0,-22 0 0,0-22 16,21 22-16,-21 0 0,0 0 15,0 0-15,-21 21 16,-1 0-16,1 0 16,0 21-16,0-21 0,0 21 15,0 0-15,-1 0 0,22 0 16,0 1-16,0-1 0,0 0 0,0 0 15,0 0-15,0 0 16,0 1-16,22-22 16,-22 21-16,21-21 0,0 0 15,0 0-15,0 0 16,0 0-16,1 0 0,20 0 0,-21 0 16,0-21-16,0 21 0,1-22 15,-1 1-15,0 21 0,0-21 0,0 0 16,0 0-16,-21 0 0,22-1 15,-22 1-15,21 21 0,-21-21 16,0 42 0,0 0-1,-21 1-15,-1-1 16,22 0-16,-21 0 0,21 0 16,-21 0-16,21 1 0,-21-22 15,21 21-15,-21-21 0,21 21 16,0-42 31,0 0-32,0-1-15,21 1 0,0 0 16,-21 0-16,21 0 0,0 0 16,1-1-16,-1-20 0,0 21 0,21 21 15,-21-21-15,1 0 16,-1 21-16,0 0 0,0 0 15,0 0-15,-21 21 16,0 0-16,0 0 0,0 0 16,0 0-16,0 1 0,0-1 0,0 0 15,0 0-15,0 0 16,0 0-16,0 1 16,0-1-1,21-21-15,1 0 16,-1 0-16,0 0 15,0-21-15,0-1 16,0 22-16,-21-21 0,22 0 16,-1 0-16,-21 0 0,21 0 15,-21-22-15,21 22 0,-21-21 16,21-1-16,-21 1 0,21 21 0,-21-21 16,22-1-16,-22 1 0,0 0 15,21 20-15,0-20 0,-21 21 0,0 0 16,0 0-16,21 21 15,-21 21 1,0 0 0,-21 21-16,21-21 0,-21 22 0,21-22 15,-21 21-15,21-21 0,-22 22 16,1-1-16,21-21 0,0 22 0,0-1 16,-21-21-16,21 21 15,0-20-15,-21-1 0,21 0 0,0 21 16,0-21-16,0 1 0,0-1 15,0 0-15,0 0 0,21-21 16,0 21-16,0-21 16,1 0-16,-1 0 0,0 0 15,0 0-15,0 0 0,0 0 16,1 0-16,-1-21 0,0 0 0,0 0 16,0 21-16,22-21 0,-22-1 15,0 1-15,0 0 0,-21 0 0,21 0 16,0 0-16,1 21 0,-22-22 15,0 1-15</inkml:trace>
  <inkml:trace contextRef="#ctx0" brushRef="#br0" timeOffset="204582.81">31030 4255 0,'0'0'0,"-21"0"0,21-22 32,0 1-17,21 21-15,0 0 0,1 0 16,-1-21-16,0 21 0,21 0 0,-21 0 16,22 0-16,-1-21 0,0 21 15,1 0-15,-22 0 0,21 0 0,1 0 16,-22-21-16,0 21 0,0 0 15,0 0-15,0 0 0,-42 0 63,0 0-63,0 0 0,-21 0 16</inkml:trace>
  <inkml:trace contextRef="#ctx0" brushRef="#br0" timeOffset="-199329.29">20172 6138 0,'0'22'46,"0"-1"-30,0 0-16,0 0 16,0 0-1,21-21 17,0 0-32,0 0 15,0 0-15,-21-21 16,0 0-16,0 0 15,0 0-15,0-1 16,-21 1 0,0 21-16,0 0 15,0 0-15,0 0 0,21 21 16,-22 1-16,1-1 0,0 0 16,21 0-1,0 0-15,0 0 31,21-21-31,0 0 16,1 0-16,-1 0 16,-21-21-16,21 21 0,-21-21 15,0 0 1,0 0 0,-21 21 15,0 0-16,21 21-15,42-21 16,-21 0 0,0 0-16</inkml:trace>
  <inkml:trace contextRef="#ctx0" brushRef="#br0" timeOffset="-196576.01">21230 6096 0,'0'0'0,"-21"0"0,0 0 16,0 0-16,-1 0 15,22-21 16,0 0-31,22 21 0,-1 0 16,0-21-16,0-1 0,0 1 16,0 21-16,1-21 0,-22 0 15,0 0-15,0 0 16,0-1-16,0 1 0,0 0 16,-22 21-16,1 0 15,0 0-15,0 0 0,0 0 0,-22 0 16,22 21-16,0 0 0,-21 1 15,21-1-15,-1 0 0,-20 0 0,21 0 16,21 22-16,-21-22 0,21 0 0,0 0 16,0 0-16,0 0 0,0 1 15,21-1-15,0-21 0,21 21 16,-20-21-16,-1 0 16,0 0-16,21 0 0,-21 0 15,1 0-15,20 0 0,-21 0 0,0 0 16,-42 0 15,0 0-31,0 21 16,0-21-16,-1 21 0,1 0 15,0 1-15,0-22 0,0 42 0,0-21 16,-1 0-16,1 22 0,0-22 16,0 21-16,21-21 0,-21 22 0,21-1 15,0-21-15,0 0 0,0 22 16,0-22-16,21 0 0,0 0 0,0 0 15,0-21-15,1 21 0,20-21 16,-21 0-16,21 0 0,-20 0 0,20 0 16,0 0-16,1-21 0,-1 21 15,-21-21-15,21 0 0,1 0 0,-1-22 16,0 22-16,-20-21 0,20 0 0,-21-1 16,21-20-16,-20 20 0,-1-20 15,0 21-15,0-22 0,0 1 0,0-1 16,1 1-16,-22-1 0,0 22 15,0-22-15,21 22 0,-21-22 0,0 22 16,0 21-16,0-21 0,0 20 16,0 1-16,0 0 0,0 0 15,0 42 1,-21 21-16,21-20 16,0 20-16,-22 0 0,22 1 0,-21-1 15,21 0-15,-21 22 0,21-22 16,-21 0-16,21 22 0,0-22 0,0 1 15,0-1-15,0 0 0,0 1 0,0-1 16,0-21-16,0 21 0,0-20 16,21-1-16,0 21 0,0-42 0,1 21 15,-1 0-15,0 1 0,0-22 0,21 0 16,-20 0-16,20 0 16,-21 0-16,0 0 0,22 0 0,-22-22 15,0 1-15,0 0 0,0 0 16,0 0-16,1 0 0,-22-1 0,0 1 15,0 0-15,21-21 0,-21 21 16,0-1-16,-21 1 16,-1 21-16,1 0 15,0 0-15,0 0 0,0 21 0,0 1 16,-1-1-16,1 0 16,21 0-16,-21 0 0,21 0 15,0 1-15,0-1 0,0 0 0,0 0 16,0 0-16,0 0 0,21 1 15,0-22-15,1 21 0,-1-21 0,21 0 16,-21 0-16,0 0 0,22 0 16,-22 0-16,21 0 0,-21-21 0,22 21 15,-22-22-15,21 1 0,-21 0 0,1 0 16,-1 0-16,0-22 0,0 22 16,-21-21-16,0 21 0,0 0 0,0-1 15,21 1-15,-21 0 0,0 0 0,-21 21 47,21 21-47,-21 0 0,21 0 0,0 1 16,-21-1-16,21 0 0,0 0 15,-21 0-15,21 0 0,0 22 0,0-22 16,0 0-16,0 0 16,0 0-16,0 1 0,21-1 15,0-21-15,0 0 31,-21-21-31,0-1 0,0 1 16,21 0-16,-21-21 0,0 21 16,21-1-16,-21 1 0,0-21 15,0 21-15,22 0 0,-1-1 0,-21 1 16,21 0-16,0 0 16,0 21-1,0 0-15,1 0 16,-22 21-16,21-21 0,-21 21 15,0 0-15,0 1 0,21-1 0,-21 0 16,21 21-16,-21-21 0,0 1 0,0-1 16,0 0-16,0 0 0,0 0 15,0 0-15,0 1 0,0-1 16,21-21-16,0 0 16,-21-21-1,22-1 1,-1 1-16,-21 0 15,21 0-15,0 0 0,0-22 0,-21 22 16,21-21-16,1 21 0,-1-22 0,0 22 16,0 0-16,0 0 0,0 0 15,1 0-15,-22-1 0,21 22 16,0 0-16,-21 22 16,0-1-16,0 0 15,0 0-15,0 0 0,0 22 0,0-22 16,0 0-16,0 0 0,21 21 15,-21-20-15,0-1 0,21 0 0,-21 0 16,21 0-16,-21 0 0,22 1 0,-1-22 16,0 21-16,0-21 15,0 0-15,0 0 0,1 0 0,20 0 16,-21 0-16,21 0 0,-20 0 0,20 0 16,-21-21-16,21 21 0,-20-22 15,-1 1-15,0 0 0,0-21 0,0 21 16,-21-1-16,0-20 0,0 21 0,0-21 15,0 20-15,0 1 0,0 0 16,0 0-16,-21 0 16,0 21-16,0 0 15,0 0-15,21 21 0,-22 0 0,1 0 16,0 0-16,21 1 0,0-1 0,0 0 16,0 21-16,0-21 15,0 1-15,0 20 0,0-21 0,0 0 16,0 0-16,21 1 0,0-1 0,1-21 15,20 21-15,-21-21 0,0 0 16,22 0-16,-22 0 0,21 0 0,-21 0 16,22 0-16,-22 0 0,0 0 0,0-21 15,21 0-15,-20 21 0,-1-22 16,-21 1-16,21-21 0,0 21 0,-21 0 16,0-22-16,21 22 0,-21-21 0,21 21 15,-21-1-15,0 1 16,0 0-16,0 42 31,0 0-31,-21 1 16,21-1-16,-21 21 0,21-21 0,0 0 15,-21 1-15,21-1 0,-21 0 16,21 0-16,0 0 0,0 0 0,0 1 16,0-1-16,0-42 62,0-1-62,0 1 0,42-21 16,-42 0-16,21 20 0,0 1 15,1-21-15,-22 21 0,21 0 0,0-1 16,0 1-16,0 0 0,0 21 16,1 0-16,-1 0 15,-21 21-15,0 0 0,0 1 16,0-1-16,0 0 15,0 21-15,0-21 0,0 1 0,0-1 16,0 0-16,0 0 0,0 0 16,21 0-16,0 1 0,0-1 15,0-21-15,1 21 16,-1-21-16,0 0 0,0 0 16,0 0-16,0 0 0,1-21 15,-1 0-15,0 21 0,0-22 0,0 1 16,-21 0-16,21-21 0,1 21 15,-1-22-15,-21 1 0,21 0 0,0-1 16,-21-20-16,21 20 0,-21-20 0,21 21 16,1-1-16,-22-20 0,21 20 15,-21 1-15,0 0 0,0 21 0,21-1 16,-21 1-16,0 0 0,0 42 31,-21 0-31,0 22 0,21-22 16,-22 21-16,22 1 0,-21-1 15,21 0-15,0 1 0,-21-1 0,21 0 16,-21 1-16,21-1 0,0 0 0,0 1 16,0-22-16,0 21 0,0-21 15,0 22-15,0-22 0,0 0 0,0 0 16,0 0-16,0 0 0,21 1 16,0-22-16,0 0 15,1 0-15,-1 0 16,0 0-16,0 0 0,0-22 15,0 1-15,1 0 0,-1 21 16,0-21-16,0 0 0,-21-22 0,21 22 16,-21 0-16</inkml:trace>
  <inkml:trace contextRef="#ctx0" brushRef="#br0" timeOffset="-196312.42">24574 6181 0,'-42'0'16,"63"0"31,0 0-47,1 0 0,-1 0 16,0 0-16,21 0 0,-21 0 0,22-21 0,-22 21 15,21 0-15,-21 0 16,22 0-16,-22-22 0,21 22 0,-21 0 15,1 0-15,-1 0 0,0 0 0,-21-21 32</inkml:trace>
  <inkml:trace contextRef="#ctx0" brushRef="#br0" timeOffset="-195769.2">25633 6054 0,'0'0'0,"0"-43"16,0 22-1,0 0-15,0 0 0,21 0 0,0 0 16,-21-1-16,21 1 0,-21 0 0,0-21 15,21 21-15,-21-1 0,0 1 16,0 0-16,0 42 31,0 0-31,0 22 0,0-22 16,0 21-16,0 1 0,-21-1 16,21 0-16,-21 1 0,0-1 15,21 0-15,0 1 0,-21-1 0,0 0 16,21-21-16,0 22 0,-22-22 0,1 21 15,21-21-15,-21 1 0,21-1 16,0 0-16,0 0 0,0 0 16,0 0-16,21-21 31,0 0-31,-21-21 0,22 0 16,-1 21-16,21-21 0,-21 0 15</inkml:trace>
  <inkml:trace contextRef="#ctx0" brushRef="#br0" timeOffset="-195374.84">26035 6223 0,'0'21'31,"-21"-21"-31,0 21 0,-1 1 16,22-1-16,-21 0 0,0 0 15,21 0-15,0 0 0,-21 1 0,0-1 16,21 0-16,-21 0 0,21 0 0,0 0 15,0 1-15,0-1 16,21-21-16,0 0 0,0 21 16,0-21-16,0 0 0,22 0 0,-22 0 15,0 0-15,21 0 0,-20-21 16,-1 0-16,21-1 0,-21 1 0,-21 0 16,21 0-16,-21 0 0,0-22 15,0 22-15,0-21 0,0 21 0,0 0 16,0-1-16,-21 1 0,0 0 0,0 21 15,0 0-15,0 0 0,-22 0 16,22 0-16,0 0 0,0 0 0,0 0 16,-1 0-16,1 0 0,0 21 0,0-21 15,0 21-15,21 1 32,0-44-1</inkml:trace>
  <inkml:trace contextRef="#ctx0" brushRef="#br0" timeOffset="-195113.99">25463 6138 0,'0'0'0,"-21"0"0,42 0 31,1 0-31,-1 0 16,0 0-16,21 0 15,1-21-15,-22 21 0,21 0 0,22 0 16,-22 0-16,0 0 0,1-21 0,20 21 16,-21 0-16,1 0 0,-22 0 15,21-21-15,-21 21 0,1 0 0,-1 0 16,0 0-16</inkml:trace>
  <inkml:trace contextRef="#ctx0" brushRef="#br0" timeOffset="-193985.57">27114 5863 0,'0'0'0,"0"-21"16,0 0-16,0 0 0,0 0 16,0-1-16,0 1 0,0 0 15,0 0-15,0 42 32,-21 0-32,21 0 0,0 1 15,-21 20-15,21 0 0,-21 1 16,21-1-16,0 0 0,0 1 0,0-1 15,-21 0-15,21 1 0,-21-1 16,21 0-16,0 1 0,0-1 16,-22 0-16,22-21 0,-21 22 0,0-22 15,21 0-15,0 0 0,-21 0 0,21 1 16,-21-1-16,0-21 0,21 21 16,-22-21-16,1 0 15,21-21 1,0 0-1,0-1-15,0 1 0,0-21 0,21 21 16,1 0-16,-1-22 0,0 22 0,0 0 16,0-21-16,0 20 15,1 1-15,-1 0 0,21 0 0,-21 21 16,0 0-16,1 0 0,-1 0 0,0 0 16,0 0-16,21 0 0,-20 0 15,-1 21-15,0-21 0,0 21 0,0 0 16,0 22-16,-21-22 0,0 0 15,22 0-15,-22 22 0,0-22 0,0 0 16,0 0-16,0 0 0,0 0 0,-22 1 16,1-1-16,0 0 0,0 0 15,-21-21-15,20 21 0,1-21 0,-21 0 16,21 21-16,0-21 0,-1 0 0,1 0 16,0 0-16,0 0 0,0 0 15,0 0 1,21-21-1,21 21 17,0 0-17,0 0-15,0 0 0,0 0 16,1 0-16,-1 0 0,0 0 0,0 0 16,21 0-16,-20 0 0,-1 0 0,0 0 15,0-21-15,21 21 16,-20-21-16,-1 0 0,0 21 0,0-21 15,0-1-15,-21 1 0,21 0 0,1 0 16,-22 0-16,21 0 0,-21-22 16,0 22-16,0 0 0,0 0 0,0 0 15,0-1-15,0 1 0,-21 21 32,-1 0-32,1 21 0,0-21 15,0 22-15,0-1 0,21 0 0,-21 21 16,-1-21-16,22 1 0,0-1 15,0 0-15,0 0 0,0 0 0,0 0 16,0 1-16,0-1 0,0 0 16,0 0-16,22-21 15,-1 0-15,0 21 0,0-21 0,0 0 16,0 0-16,1 0 16,-1 0-16,0 0 0,0-21 0,0 0 15,0 21-15,1-21 0,20 0 0,-21-1 16,0 1-16,0 0 0,22 0 15,-22-21-15</inkml:trace>
  <inkml:trace contextRef="#ctx0" brushRef="#br0" timeOffset="-193169.58">28279 5906 0,'0'-43'0,"0"86"0,0-107 15,0 43-15,0 0 0,0 0 0,-22 21 32,1 0-32,0 21 15,21 0-15,-21 0 0,0 21 0,0 1 16,-1-22-16,22 21 0,-21 1 16,21-1-16,-21 0 0,21 1 15,0-1-15,-21 0 0,21 1 0,0-1 16,0 0-16,0-21 0,0 22 0,0-22 15,0 21-15,0-21 0,21 1 16,0-1-16,0 0 0,1 0 0,20-21 16,-21 0-16,0 21 0,0-21 15,22 0-15,-22 0 0,0 0 0,21-21 16,-20 21-16,-1-21 0,0-21 16,21 20-16,-21 1 0,1-21 0,-1 0 15,0-1-15,21-20 0,-21 20 0,1-20 16,-22-1-16,21 1 0,0 21 15,-21-22-15,21 1 0,-21-1 16,0 1-16,0 20 0,0-20 0,0 42 16,0-22-16,0 22 0,0 0 15,0 0-15,0 42 16,-21 0 0,0 21-16,21 1 0,-21-1 0,21 0 15,0 22-15,-22-22 0,22 22 16,-21-22-16,21 22 0,0-22 0,0 21 15,0-20-15,0-1 0,0 0 0,0 1 16,0-1-16,0 0 0,0-20 16,0 20-16,21-21 0,1 0 0,-22 0 15,21-21-15,0 22 0,0-22 16,0 0-16,0 0 0,1 0 16,-1 0-16,0 0 0,0-22 0,0 1 15,-21 0-15,21 0 0,1 0 0,-1 0 16,-21-22-16,0 1 0,21 21 15,-21 0-15,0-22 0,21 22 0,-21 0 16,0 0-16,0 42 31,0 0-31,0 0 0,0 0 0,0 1 16,-21-1-16,21 21 0,0-21 16,-21 0-16,21 1 0,0 20 0,0-21 15,0 0-15,0 0 0,0 1 16,0-1-16,0 0 15,0-42 17,0 0-17,0-1-15,0 1 0,21 0 16,-21 0-16,21 0 0</inkml:trace>
  <inkml:trace contextRef="#ctx0" brushRef="#br0" timeOffset="-192969.68">29062 5969 0,'-21'0'15,"-1"0"1,1 0 0,21 21-1,0 0 1,21-21-1,1 0 1</inkml:trace>
  <inkml:trace contextRef="#ctx0" brushRef="#br0" timeOffset="-190467.9">29464 6033 0,'0'-22'0,"-21"22"16,0 0-16,-1 22 16,1-1-16,0 0 0,0 0 15,0 0-15,0 0 0,-1 22 0,22-22 16,-21 21-16,21-21 0,-21 22 16,21-22-16,0 0 0,0 21 0,0-20 15,0-1-15,0 0 0,0 0 0,21 0 16,0-21-16,1 21 0,-1-21 15,0 0-15,21 0 0,-21 0 16,1 0-16,-1 0 0,21-21 0,-21 21 16,0-21-16,1-21 0,-1 21 15,0-1-15,21-20 0,-21 0 0,1-22 16,-1 22-16,0 0 0,0-22 0,0 1 16,0-1-16,1 1 0,-1-1 15,-21 1-15,0-1 0,21 1 0,-21 20 16,0 1-16,0 0 0,0 20 15,0-20-15,0 21 0,0 42 32,-21 0-32,21 0 0,-21 22 15,21-1-15,-22 0 0,1 22 0,21-22 16,0 22-16,-21-1 0,0 1 16,21-22-16,-21 22 0,0-22 0,21 0 15,0 1-15,0-1 0,-22 0 16,22 1-16,-21-22 0,21 21 0,0-21 15,0 0-15,0 1 0,0-1 16,0-42 15,0-1-31,0 1 16,0-21-16,0 21 0,21 0 16,1-22-16,-1 22 0,0-21 0,0 21 15,0-1-15,0 1 0,1 0 16,-1 21-16,0 0 0,0-21 0,0 21 15,0 0-15,-21 21 16,0 0-16,0 0 16,0 1-16,0-1 0,0 0 15,-21 0 1,0-21-16,21 21 0,-21-21 0,0 0 16,0 21-16,-1-21 0,1 0 0,0 0 15,0 0 1,0 0-16,0 22 15,21-1-15,-22 0 16,22 0 0,0 0-16,0 0 0,0 1 15,0-1-15,22 0 0,-1 0 16,0-21-16,0 21 16,0-21-16,0 0 0,1 0 0,-1 0 15,21 0-15,-21 0 0,22 0 16,-1 0-16,-21 0 0,21 0 0,1-21 15,-1 0-15,-21 0 0,22 0 0,-1-22 16,-21 22-16,21-21 16,-20 21-16,-1-22 0,21 1 0,-42 21 15,21-22-15,-21 22 0,0 0 16,0 0-16,0 0 0,0 0 0,0-1 16,-21 22-16,0 0 15,0 0-15,0 0 0,-22 22 16,22-1-16,0 0 0,0 0 0,-22 0 15,22 0-15,0 22 0,0-22 16,0 21-16,0-21 0,-1 1 16,22 20-16,0-21 0,0 0 0,0 0 0,0 1 15,0-1-15,0 0 16,22-21-16,-1 0 16,0 0-16,0 0 0,0 0 15,0 0-15,1-21 0,-1 21 0,0-21 16,0-1-16,0 1 0,0 0 0,1 0 15,-1-21-15,-21 20 0,21 1 16,-21 0-16,21 0 0,-21 0 0,0 0 16,-21 42 15,21 0-31,-21 0 0,21 0 0,0 0 16,-21 1-16,21-1 0,0 0 15,-22 0-15,22 0 0,0 0 0,0 1 16,0-1-16,0 0 15,0 0-15,22-21 0,-1 21 0,0-21 16,0 0-16,0 0 0,0 0 16,1 0-16,-1 0 15,0 0-15,0-21 0,0 0 0,0 0 16,1 0-16,-1-22 0,0 22 16,0-21-16,0-1 0,-21 1 0,21 0 15,1-22-15,-1 22 0,0-22 0,0 1 16,-21 21-16,0-22 0,0 22 15,0-1-15,0 1 0,0 0 0,0 21 16,0-1-16,0 1 0,-21 42 31,21 22-31,0-22 16,-21 21-16,0 1 0,21-1 0,-22 0 16,22 1-16,0-1 0,0 0 0,0 22 15,-21-22-15,21 0 0,0 1 16,0-1-16,-21 0 0,21 1 0,0-22 15,0 21-15,0-21 0,0 22 16,0-22-16,0 0 0,-21-21 0,21 21 16,0 0-16,0-42 47,0 0-47,0 0 15,0 0-15,21-22 0,-21 22 0,21 0 16,0 0-16,1-21 0,-1 20 15,-21 1-15,21 0 0,0 21 0,0-21 16,0 21-16,22 0 0,-22 0 0,0 0 16,0 0-16,0 0 0,1 0 15,-1 0-15,0 0 0,0 21 0,0-21 16,0 21-16,-21 0 0,0 1 16,0-1-16,22 0 0,-22 0 0,0 0 15,0 0-15,0 1 0,0-1 16,-22 0-16,1 0 0,0-21 15,0 21-15,0-21 0,0 0 16,-1 0-16,1 0 0,0 0 16,0 0-16,0 0 0,0 0 0,-1 0 15,1 0-15,21-21 16,-21 21-16,21-21 0,-21 21 16,21 21 15,0 0-31,0 0 15,0 1 1,21-22-16,0 21 16,0-21-16,1 21 0,-1-21 0,21 0 15,-21 0-15,0 0 0,22 0 16,-22 0-16,0 0 0,21 0 0,-20-21 16,20 0-16,-21-1 0,0-20 15,22 21-15,-22-21 0,21-1 0,0 1 16,-20 0-16,20-1 0,-21-20 0,21 20 15,-20-20-15,-1 21 0,0-22 16,0 1-16,0 20 0,-21-20 16,0 20-16,0 1 0,0 0 0,0 21 15,0-1-15,0 1 0,21 0 0,-21 0 16,0 42 0,0 0-16,0 0 15,0 1-15,-21 20 0,21-21 16,-21 21-16,0 1 0,21-1 0,-21 0 15,0 1-15,21 20 0,-22-20 16,22-1-16,-21 0 0,21 1 0,0-1 16,0-21-16,0 21 0,0 1 15,0-22-15,0 21 0,21-21 0,1 1 16,-1-1-16,0 0 0,0 0 16,21 0-16,-20-21 0,-1 0 0,21 0 15,-21 0-15,22 0 0,-22 0 16,21 0-16,-21-21 0,22 0 15,-22 0-15,0-22 0,21 22 0,-21-21 16,1 0-16,-1 20 0,-21-20 16,0 21-16,21-21 0,-21 20 0,0 1 15,0 0-15,0 0 0,-21 21 16,0 0 0,-1 0-16,1 21 0,0 0 15,21 0-15,-21 1 0,0-1 0,21 0 16,0 0-16,0 0 0,0 22 0,0-22 15,0 0-15,0 0 0,0 0 16,0 0-16,21 1 0,0-1 0,0 0 16,0-21-16,1 21 15,-1-21-15,0 0 0,0 0 0,21 0 16,-20 0-16,-1 0 0,0 0 16,0-21-16,0 0 0,0 21 0,-21-21 15,22-1-15,-1 22 16,-21-21-16,0 0 15</inkml:trace>
  <inkml:trace contextRef="#ctx0" brushRef="#br1" timeOffset="-129757.35">8572 6498 0,'0'-21'16,"0"0"-16,0 0 16,0 0-1,0-1-15,0 1 16,0 0-16,0 0 15,0 0 1,22 21-16,-22-21 0,0-1 16,0 1-1,0 0-15,0 0 32,0 42 30,0 0-62,-22-21 16,22 21-16,0 1 15,0-1-15,0 0 0,0 0 16,0 0-16,0 0 0,0 1 0,0-1 16,0 21-16,0-21 0,0 0 15,0 22-15,0-22 0,0 21 0,0-21 16,0 22-16,0-22 0,0 21 0,0 1 15,0-22-15,0 21 0,0 0 16,0 1-16,0-22 0,0 21 0,0 1 16,0-1-16,0 0 0,0 1 15,0-1-15,0-21 0,0 21 0,0 1 16,22-22-16,-22 21 0,0-21 0,0 1 16,0-1-16,21 21 15,-21-21-15,0 0 0,0 1 0,0-1 16,0 0-16,0 0 0,0 0 15,0 0-15,0 1 0,0-1 16,0 0-16,0 0 16,0-42 31,0 0-47,0 0 0,0-22 15,0 22-15,0-21 16</inkml:trace>
  <inkml:trace contextRef="#ctx0" brushRef="#br1" timeOffset="-126988.05">8615 6371 0,'0'0'0,"0"-21"16,0 0 46,21 21-46,0 0-1,0 0-15,0 0 16,1 0-16,-1 0 0,0 0 0,0 0 16,21 0-16,-20 0 0,20 0 15,0 0-15,-21 0 0,22 0 16,-1 0-16,0 0 0,1 0 0,-1 0 0,0 0 15,1 0-15,-1 0 16,0 0-16,1 0 0,-1 0 0,0 0 16,22 0-16,-22 0 0,22 0 15,-22-21-15,22 21 0,-1 0 0,1 0 16,-22 0-16,21 0 0,1 0 0,-1 0 16,1 0-16,-22 0 0,22 0 15,-22-21-15,22 21 0,-1 0 0,-21 0 16,22 0-16,-22-22 0,22 22 15,-1 0-15,1 0 0,20 0 0,-20-21 16,21 21-16,-22 0 0,22 0 16,-22 0-16,22 0 0,-22 0 15,22 0-15,-21 0 0,-1 0 0,1 0 16,-1 0-16,1 0 0,-1 0 0,1 0 16,-1 0-16,1 0 0,20 0 15,-20 0-15,-1 0 0,1 0 0,-22 0 16,22 0-16,-1 0 0,1 0 15,-22 0-15,21 0 0,-20 0 0,20 0 16,1 0-16,-22 0 0,22 0 0,-1 0 16,1 0-16,-1 0 0,1 0 15,-1 0-15,1 0 0,-1 0 16,-21 0-16,22 0 0,-1 0 16,1 0-16,-22 0 0,22 0 0,-22 0 15,22 0-15,-22 0 0,21 0 0,-20 0 16,-1 0-16,22 0 0,-22 0 15,0 0-15,22 0 0,-22 0 0,0 0 16,22 0-16,-22 0 0,1 0 16,-1 0-16,0 0 0,1 0 0,-1 0 15,0 0-15,1 0 0,-1 0 0,-21 0 16,21 0-16,1 0 0,-1 0 16,-21 0-16,22 0 0,-1 0 0,-21 0 15,21 0-15,1 0 0,-1 0 16,-21 0-16,22 0 0,-1 0 15,0 0-15,1 0 0,-1 0 0,0 0 16,1 0-16,-22-21 0,21 21 16,-21 0-16,0 0 0,1 0 0,-1 0 15,0 0-15,0 0 0,0 0 16,0 0 0,1 0-16,-1 0 15,0 0-15,-21-21 0,21 21 16,0 0-16,0 0 15,-21 21 64,0 0-64,0 0-15,0 1 16,0-1-16,-21 0 15,21 0-15,-21 0 0,21 0 16,-21 22-16,21-22 0,0 0 16,0 0-16,-21 0 0,21 1 0,-21 20 15,-1-21-15,22 0 0,-21 0 16,0 1-16,0 20 0,21-21 16,-21 0-16,0 0 0,-1 1 0,22 20 15,0-21-15,-21 0 0,21 0 16,0 1-16,0-1 0,0 0 0,0 0 15,0 0-15,0 0 0,0 1 0,0-1 16,0 0-16,0 0 0,0 0 16,0 0-16,0 1 0,0-1 0,0 0 15,0 0-15,0 0 0,0 0 16,0 1-16,0-1 0,0 0 16,0 0-16,0 0 0,0 0 15,0 1 1,0-1-16,0 0 0,0 0 15,0 0 1,0 0 0,0 1-16,0-1 15,0 0 1,-21 0-16,21 0 16,-21-21-16,0 0 15,21 21-15,-21-21 16,-1 0-1,1 0-15,0 0 16,0 0-16,0 0 16,0 0-16,-1 0 0,1 0 15,0 0-15,0 0 16,0 0-16,0 0 0,-22 0 0,22 0 16,0 0-16,0 0 0,-22 0 0,22 0 15,0 0-15,-21 0 0,21 0 16,-22 0-16,22 0 0,-21-21 0,21 21 15,-22 0-15,22 0 0,-21 0 0,-1 0 16,1 0-16,0 0 0,-1 0 16,1 0-16,0-21 0,-22 21 0,22 0 15,0 0-15,-1 0 0,1 0 16,0 0-16,-1 0 0,1 0 16,0 0-16,-1 0 0,1 0 0,0 0 15,-1 0-15,1 0 0,0 0 0,-1 0 16,1 0-16,0 0 0,-1 0 15,1 0-15,0 0 0,-1 0 0,1 0 16,0 0-16,-1 0 0,1 0 0,0 0 16,20 0-16,-20 0 0,21 0 15,-21 0-15,-1 0 0,22 0 0,-21 0 16,-1 0-16,1 0 0,0 0 0,-1 0 16,-20 0-16,21 0 0,-22 0 15,22 0-15,-22 0 0,1 0 16,20 0-16,-20 0 0,21 0 0,-22 0 15,22 0-15,-22 0 0,22 0 16,-22 0-16,1 0 0,21 0 0,-22 0 16,1 0-16,20 0 0,-20 0 0,-1 0 15,1 0-15,20 0 0,-20 0 16,-1 0-16,22 21 0,-21-21 0,20 0 16,-20 0-16,20 0 0,1 0 0,-21 0 15,20 0-15,1 0 0,0 0 16,-1 0-16,1 0 0,0 0 0,-1 0 15,1 0-15,0 0 0,-1 0 0,1 0 16,0 0-16,-1 0 0,22 0 16,-21 0-16,-1 0 0,22 0 15,0 0-15,0 0 0,0 0 0,0 0 16,-1 0-16,1 0 0,0 0 0,0 0 16,0 0-16,0 0 0,-1 0 15,1 0-15,0 0 0,0 0 0,0 0 16,0 0-16,-1 0 0,1 0 0,0 0 15,0 0-15,0 0 0,0 0 16,-1 0-16,1 0 0,0 0 0,0 0 16,0 0-16,0 0 0,-1 0 0,1 0 15,0 0-15,0 0 0,0 0 16,-22 0-16,22 0 0,0 0 16,-21 0-16,21 0 0,-1 0 0,1 0 15,0 0-15,0 0 0,0 0 16,0 0-16,-1 0 0,1 0 0,0 0 15,0 0-15,0 0 0,0 0 16,-1 0-16,1 0 0,0 0 16,0 0-16,0 0 0,0 0 15,-1 0-15,1 0 0,0 0 16,0 0-16,0 0 16,0 0-16,-1 0 0,1 0 15,0 0-15,0 0 0,0 0 16,0 0-16,-1 0 15,1 0-15,0 0 16,0 0 0,0 0 15,0 0-15,-1 0-16,1 0 15,0 0 1,0 0-16,21 21 15,-21-21-15,0 0 0,-1 0 16,1 0-16,0 0 0,0 22 16,0-22-16,0 0 15,21-22 48,21 1-63,0 21 0,0-21 15</inkml:trace>
  <inkml:trace contextRef="#ctx0" brushRef="#br1" timeOffset="-126265.23">9652 6795 0,'0'-22'0,"0"1"15,0 0 1,0 0 0,0 0-16,-21 21 15,0 0-15,-1 0 0,1 0 16,0 0-16,0 0 0,0 0 15,0 0-15,-1 21 0,1-21 16,0 21-16,0 0 0,0 0 16,0 1-16,-1-1 0,22 0 0,-21 21 15,0-21-15,21 22 0,0-22 16,-21 0-16,21 21 0,-21-20 0,21 20 16,0-21-16,0 0 0,0 22 0,0-22 15,0 0-15,0 0 0,0 0 16,21 0-16,-21 1 0,21-1 15,-21 0-15,21 0 0,0 0 16,1-21-16,-1 21 16,0-21-16,0 0 0,0 0 15,0 0-15,1 0 16,-1 0-16,0-21 16,0 21-16,0-21 0,-21 0 0,21 21 15,1-21-15</inkml:trace>
  <inkml:trace contextRef="#ctx0" brushRef="#br1" timeOffset="-125797.23">9906 7027 0,'0'0'16,"0"-21"-16,0 0 16,-21 21 15,0 0-31,-1 21 0,22 0 0,-21-21 15,0 22-15,21-1 0,-21 0 16,21 0-16,0 0 0,-21 22 0,21-22 16,-21 0-16,21 21 0,0-21 15,0 1-15,0-1 0,0 21 16,0-21-16,0 0 0,0 1 16,0-1-16,21-21 0,0 0 0,-21 21 15,21-21-15,0 0 0,0 0 16,1 0-16,-1 0 0,0 0 0,0-21 15,21 21-15,-20-21 0,-1-1 0,0 22 16,0-21-16,0 0 0,0 0 16,-21 0-16,0-22 0,22 22 0,-22 0 15,0-21-15,0 21 0,0-1 0,0 1 16,-22 0-16,1 0 0,0 0 16,0 21-16,0 0 15,0-21-15,-1 21 0,1 0 0,0 0 16,0 0-16,0 0 0,21 21 15,-21-21-15,-1 21 0,1 0 16,21 0-16,0 0 16,21-21-1,1 0-15,-1 0 16,0 0-16</inkml:trace>
  <inkml:trace contextRef="#ctx0" brushRef="#br1" timeOffset="-125250.54">10266 7070 0,'0'0'0,"0"-21"16,0 42 15,0 0-15,0 0-16,0 0 0,0 0 15,0 22-15,0-22 16,0 0-16,0 21 0,0-20 0,0-1 15,0 0-15,0 0 0,0 0 16,0 0-16,0 1 16,0-1-16,-21-21 0,21-21 47,0-1-32,0 1-15,0 0 16,0 0-16,0 0 0,0 0 15,0-1-15,21 1 0,0 0 0,-21 0 16,21 0-16,0 0 0,0-1 0,1 1 16,-1 0-16,0 21 0,0-21 15,0 0-15,22 21 0,-22 0 16,0 0-16,0 0 0,0 0 0,0 0 16,1 0-16,-1 21 0,-21 0 15,0 0-15,0 0 0,21 1 0,-21-1 16,0 0-16,0 0 0,0 0 0,0 0 15,0 1-15,-21-1 0,21 0 16,-21 0-16,21 0 0,-22-21 16,22 21-16,-21-21 0,21 22 15,0-44 32,0 1-47</inkml:trace>
  <inkml:trace contextRef="#ctx0" brushRef="#br1" timeOffset="-123802.36">11176 7091 0,'0'0'0,"-42"-21"16,20 21-16,1 0 0,0 0 16,0 0-16,0 0 0,0 0 0,-1 0 15,1 0-15,0 0 0,0 0 16,0 0-16,0 21 0,-1-21 0,1 21 16,21 0-16,-21 0 0,0 1 0,0-1 15,21 0-15,0 21 0,0-21 16,0 1-16,0-1 0,0 0 0,0 0 15,0 0-15,0 0 0,0 1 0,0-1 16,21-21 0,0 0-16,0 21 0,0-21 0,1 0 15,-1 0-15,0 0 0,0 0 0,0-21 16,0 21-16,1-21 0,20 21 16,-21-22-16,0 1 0,0 0 15,1 0-15,-22 0 0,21 0 0,0-22 16,0 1-16,-21 21 0,21-22 0,-21 1 15,21 21-15,-21-21 0,22-1 16,-22 1-16,0 21 0,0-22 0,0 22 16,0 0-16,0 0 0,21 0 15,-21 0-15,0-1 0,0 1 0,0 42 47,0 1-47,0-1 0,-21 21 16,21-21-16,-22 0 0,22 22 15,0-22-15,0 0 0,0 21 16,-21-20-16,21 20 0,0 0 0,-21-21 16,21 1-16,0 20 0,0-21 0,0 0 15,0 22-15,0-22 0,0 0 16,0 0-16,0 0 0,0 0 16,21-21-16,0 0 0,1 22 0,-1-22 15,0 0-15,0 0 16,0 0-16,0 0 0,1 0 15,-1 0-15,0-22 0,-21 1 16,21 21-16,0-21 0,-21 0 16,0 0-16,21 0 0,1-1 15,-22 1-15,0 0 0,0 0 0,0 0 16,21 0-16,-21-1 16,0 44-1,0-1 1,0 0-16,0 0 15,0 0-15,0 0 0,0 1 16,0-1-16,0 0 0,0 0 16,21-21-16,0 21 15,0-21 1,0 0-16,1 0 16,-1 0-1,0 0-15,-21-21 0,21 0 16,0 0-16,-21 0 0,21-1 15,-21 1-15,0 0 0,0 0 16,22 0-16,-22-22 0,21 22 0,-21-21 16,0 21-16,0-22 0,0 22 0,0-21 15,0 21-15,0 0 0,0-22 16,0 22-16,0 0 0,0 0 0,0 0 16,0 42 30,0 0-30,0 0-16,0 0 0,0 0 0,0 1 16,0 20-16,-21-21 0,21 0 0,0 0 15,0 22-15,0-22 0,0 0 16,0 21-16,0-20 0,0-1 0,0 0 16,0 0-16,0 0 0,0 0 0,0 1 15,0-1-15,0 0 0,21 0 16,-21 0-16,21-21 0,0 21 15,0-21-15,0 0 16,1 0-16,-1 0 16,0-21-16,0 21 15,-21-21-15,0 0 0,21 0 16,0 21-16,-21-21 0,0-1 0,22-20 16,-1 21-16,-21 0 0,21 0 15,-21-1-15,0 1 0,0 0 16,21 21-16,-21 21 31,0 0-15,0 1-16,0-1 0,0 0 15,-21 0-15,21 0 0,0 0 16,0 1-16,0-1 0,0 0 16,0 0-16,0 0 15,0 0 16,21-21-31,0 0 16,0 0 0,1 0-16,-1 0 0,0-21 0,0 0 15,0 21-15,0-21 0</inkml:trace>
  <inkml:trace contextRef="#ctx0" brushRef="#br1" timeOffset="-122945.68">12488 7133 0,'-21'0'16,"0"0"-1,21 21 1,-21-21-16,21 22 0,0-1 16,-21 0-16,21 0 0,-22 0 15,22 0-15,0 1 16,0-1-16,0 0 0,0 0 15,22-21 17,-1 0-17,-21-21 1,0 0 0,0 0-16,0-1 15,0 1-15,0 0 0,0 0 16,0 0-16,0 0 0,0-1 15,0 1 1,21 21 0,0 0-1,0 0-15,-21-21 16,21 21-16,1 0 0,-1 0 0,0 0 16,0 0-16,0 0 15,0 21 1,-21 0-16,0 1 15,22-1-15,-22 0 16,21-21-16,-21 21 0,0 0 0,0 0 16,0 1-16,0-1 15,0 0-15,0 0 16,0 0 0,-21-21-1,21 21-15,0-42 47,0 0-47,0 0 16,0 0-16,0 0 0,0-1 15,0 1-15,21 0 0,0 0 0,-21-21 16,21 20-16,0 1 0,0 0 16,1 0-16,-1 0 0,-21 0 0,21-1 15,0 22-15,0 0 0,0-21 0,1 21 16,-1 0-16,0 0 15,0 21-15,-21 1 0,0-1 16,0 0-16,0 0 16,0 0-16,0 0 0,0 1 15,0-1-15,0 0 0,0 0 0,0 0 16,0 0-16,-21 1 0,21-1 16,-21 0-16,21 0 15,-21-21 32,21-21-31,0 0-16</inkml:trace>
  <inkml:trace contextRef="#ctx0" brushRef="#br1" timeOffset="-122685.83">12382 6773 0,'0'0'0,"-42"0"16,21 0-16,0 0 31,0 0 31</inkml:trace>
  <inkml:trace contextRef="#ctx0" brushRef="#br1" timeOffset="-122428.98">11747 6964 0,'22'0'16,"-1"0"-1,0 0-15,0 0 0,0 0 16,0 0-16,1 0 16,-22-21-16,0 0 15,21 21-15</inkml:trace>
  <inkml:trace contextRef="#ctx0" brushRef="#br1" timeOffset="-122213.1">11557 6900 0,'0'22'16,"21"-22"46</inkml:trace>
  <inkml:trace contextRef="#ctx0" brushRef="#br1" timeOffset="-121321.61">13610 6900 0,'0'0'0,"21"-21"0,0 21 0,1 0 0,-1-21 15,0 0-15,0 0 16,0 0-16,-21-1 16,0 1-16,0 0 0,0 0 15,-21 0 1,0 21-16,0 0 0,0 0 16,-1 0-16,1 0 0,0 0 0,0 0 15,-21 21-15,20 0 0,1-21 16,0 21-16,0-21 0,21 21 0,0 1 15,-21-22-15,21 21 0,0 0 16,0 0-16,0 0 0,0 0 16,21 1-16,0-1 15,0-21-15,0 21 0,1 0 16,-1-21-16,21 21 0,-21 0 0,0-21 16,1 22-16,20-1 0,-21 0 0,0-21 15,0 21-15,-21 0 0,22 0 16,-22 1-16,0-1 0,0 0 15,-22 0-15,1-21 16,0 21-16,0-21 0,-21 21 0,20-21 16,-20 0-16,0 22 0,21-22 0,-22 0 15,22 0-15,0 0 0,0 0 16,-22 0-16,22 0 16,0 0-16,0 0 0,21-22 31,21 22 0,0-21-31,0 21 0,1 0 16,-1-21-16,0 21 0,0 0 0</inkml:trace>
  <inkml:trace contextRef="#ctx0" brushRef="#br1" timeOffset="-120301.93">14033 7070 0,'0'0'0,"0"-21"16,0-1-1,-21 22-15,0-21 0,0 21 16,0 0-16,0 0 16,-1 0-16,1 0 15,21 21-15,-21-21 0,0 22 0,21-1 16,-21 0-16,21 0 0,-21 0 0,21 0 15,0 1-15,0-1 0,0 0 16,0 0-16,0 0 0,0 0 16,0 1-16,0-1 0,0 0 15,21-21 1,0 0-16,0 0 16,0 0-16,0 0 15,1-21-15,-22 0 0,21 21 0,0-22 16,-21 1-16,0 0 0,21 0 0,-21 0 15,21 0-15,-21-1 0,21 1 16,-21 0-16,0 0 0,0 0 0,0 0 16,22-1-16,-22 1 0,0 0 0,0 42 47,0 0-47,0 1 0,0-1 15,0 0-15,0 21 0,0-21 16,0 1-16,0-1 0,0 0 0,0 0 15,0 0-15,0 0 0,0 1 16,21-22-16,-21 21 0,21-21 16,0 0-16,0 0 0,0 0 15,1 0-15,-1-21 16,0 21-16,0-22 0,-21 1 0,21 0 16,0 0-16,-21-21 0,0 20 15,22 1-15,-22 0 0,0-21 16,21 21-16,-21-22 0,0 22 15,0-21-15,0-1 0,0 22 0,0-21 16,0 21-16,0-22 0,0 22 16,0 0-16,0 0 0,0 42 31,0 0-31,0 22 16,0-22-16,0 0 0,-21 21 0,21-21 15,0 22-15,0-22 0,0 21 16,0 1-16,0-22 0,0 21 0,0-21 15,0 22-15,0-22 0,0 0 16,0 0-16,21 0 0,-21 0 16,0 1-16,0-1 0,0 0 15,21-21-15,0 0 16,0-21 0,-21 0-1,21-1 1,-21 1-16,22 0 0,-22 0 0,21 0 15,-21 0-15,0-1 0,0 1 0,21 0 16,-21 0-16,21 21 16,-21 21-1,0 0 1,0 0-16,0 1 0,0-1 16,0 0-16,0 0 0,0 0 15,0 0-15,0 1 16,0-44 46,0 1-62,0 0 16</inkml:trace>
  <inkml:trace contextRef="#ctx0" brushRef="#br1" timeOffset="-120106.04">14647 6922 0,'0'-22'31,"-21"22"16,0 0-32</inkml:trace>
  <inkml:trace contextRef="#ctx0" brushRef="#br1" timeOffset="-119897.14">14224 6964 0,'0'0'0,"0"21"0,21-21 47,0 0-47,0 0 15,1 0-15,-1 0 0,0 0 16,0 0-16,0 0 0,0 0 0,1 0 16,-1 0-1</inkml:trace>
  <inkml:trace contextRef="#ctx0" brushRef="#br1" timeOffset="-119420.08">14838 7027 0,'0'-21'15,"-21"21"32,-1 0-47,1 21 0,0 1 16,0-1 0,21 0-16,0 0 15,0 0 1,21-21-16,0 0 15,0 0-15,1 21 16,-1-21-16,0 0 0,0 0 16,0 0-1,-21 22-15,0-1 16,0 0 15,-21-21-31,0 0 0,0 0 0,21 21 16,-21-21-16,-1 0 0,1 0 0,0 21 15,0-21 1,0 0-16</inkml:trace>
  <inkml:trace contextRef="#ctx0" brushRef="#br1" timeOffset="-118241.37">15071 6964 0,'0'0'0,"0"-21"0,0 0 16,0-1-16,0 1 0,21 0 15,-21 0-15,0 0 0,0 0 16,0-1-16,0 1 0,0 0 0,0 0 15,0 0 1,0 42 31,0 0-47,-21-21 0,21 42 0,0-20 16,-22-1-16,22 21 0,0-21 15,0 22-15,0-1 0,0-21 0,0 43 16,0-22-16,0 0 0,0 1 0,0 20 15,0-21-15,0 1 0,-21-1 16,21 22-16,-21-22 0,21 0 16,0 1-16,0-1 0,0 0 0,-21 1 15,21-1-15,0 0 0,0-21 0,0 22 16,0-22-16,0 21 0,0-21 16,0 1-16,0-1 0,0 0 0,0 0 15,0 0-15,0 0 0,21-21 0,-21 22 16,21-22-1,0 0 1,-21-22-16,22 22 0,-1-21 0,0 0 16,0 0-16,0 0 0,0 0 0,1-22 15,-1 22-15,-21 0 0,21-21 16,0 20-16,-21-20 0,21 0 16,-21 21-16,0-22 0,0 1 0,0 0 15,0-1-15,-21 22 0,0-21 16,0 21-16,0-22 0,-1 22 0,-20-21 15,21 21-15,0-1 0,-22 1 0,22 0 16,0 21-16,0-21 0,0 21 16,21-21 15,21 21-15,0 0-16,0 0 0,0-21 0,1 21 15,-1 0-15,21-22 0,-21 1 16,0 21-16,1-21 0,20 21 15,-21-21-15,0 0 0,0 21 0,-21-21 16,22 21-16,-1-22 16,-21 1-16,0 0 31,0 42 0,-21-21-15,21 21-16,0 1 0,-22-22 15,22 21-15,0 0 0,0 0 0,0 0 16,0 0-16,0 1 16,0-1-16,22-21 15,-1 0-15,-21 21 0,21-21 0,0 0 16,0 0-16,0 0 0,1 0 16,-1 0-16,0 0 15,0 0-15,0-21 0,-21 0 16,21 21-16,-21-22 0,22 1 15,-22 0-15,0 0 0,0 0 16,0 0-16,0-1 16,-22 22 15,22 22-15,-21-1-1,21 0-15,0 0 0,0 0 16,0 0-16,0 1 0,0-1 15,0 0-15,0 0 16,21-21-16,-21 21 0,22-21 16,-1 0-16,0 0 15,0 0-15,0 0 16,0 0-16,1 0 0,-1 0 0,0 0 16,21-21-16,-21 21 0,1-21 0,-1 21 15,21-21-15,-21 0 0,0-1 16,1 1-16,-1 21 0,0-21 0</inkml:trace>
  <inkml:trace contextRef="#ctx0" brushRef="#br1" timeOffset="-117644.71">16065 7006 0,'0'0'0,"0"-21"16,-21 21-1,0 0-15,0 0 16,0 0-16,0 0 0,-1 0 16,1 0-16,0 21 0,21 0 15,-21-21-15,21 22 0,-21-1 0,21 0 16,0 0-16,-21 0 15,21 0-15,0 1 0,0-1 16,0 0-16,0 0 16,21-21-1,0 0 1,0 0-16,0 0 16,0 0-16,1-21 0,-1 0 15,-21 0-15,21 21 0,-21-22 16,21 1-16,0 0 0,-21 0 15,0 0-15,21 0 0,1-22 0,-22 22 16,21 0-16,-21-21 0,0-1 0,21 22 16,-21-21-16,0-1 0,0 22 15,21-21-15,-21 0 0,0 20 0,21 1 16,-21-21-16,0 21 0,0 0 16,0 42 30,0 0-46,0 21 0,0-21 0,0 22 16,0-22-16,0 21 0,0-21 0,0 22 16,0-1-16,0-21 0,0 22 15,-21-22-15,21 21 0,-21-21 0,21 22 16,0-22-16,0 0 0,0 21 0,-21-21 16,21 1-16,0-1 0,0 0 15,0 0-15,0 0 0,0 0 16,0 1-16,0-1 0,21-21 15,-21 21-15,21-21 0,0 0 16,0 0-16,1 0 0,-1 0 16,0 0-16,0-21 0,0 0 15,0 21-15,1-22 0,-1 1 16,0 0-16,0 0 0,0 0 0,0 0 16,1-1-16,-1 1 0,0 0 0,0 0 15</inkml:trace>
  <inkml:trace contextRef="#ctx0" brushRef="#br1" timeOffset="-117148.54">15346 6668 0,'21'-22'78,"0"22"-78,-21-21 16,-21 21 15,0 0-31,0 0 31,21 21-31,-22 1 16,22-1 0,0 0-1,0 0 17</inkml:trace>
  <inkml:trace contextRef="#ctx0" brushRef="#br1" timeOffset="-106201.53">4233 7027 0,'0'0'0,"-21"0"0,0 0 15,0 0 1,0 0 0,-1 22-1,1-22 1,0 0-16,0 0 16,0 21 15,0-21-16,42 21 64,0-21-79,0 0 15,0 0-15,0 0 0,1 0 16,-1 0-16,21 0 0,-21 0 15,0 0-15,22 0 0,-22 0 16,21 0-16,1 0 0,-22 0 0,21 0 16,0 0-16,-20 0 0,20 0 15,0 0-15,1 0 0,-22 0 0,21 0 16,0 0-16,1 0 0,-1 0 16,0 0-16,1 0 0,-1 0 0,0 0 15,1 0-15,-1 0 0,-21 0 0,22 0 16,-1 0-16,-21 0 15,21 0-15,-20 0 0,20 0 0,0 0 16,-21 21-16,22-21 0,-1 0 16,-21 0-16,22 0 0,-1 0 0,0 0 15,1 0-15,20 0 0,-21 0 0,1 0 16,-1 0-16,0 0 0,1 0 16,20 0-16,-20 0 0,-1 21 0,-21-21 15,21 0-15,1 0 0,-1 0 16,-21 0-16,22 0 0,-1 0 0,0 0 15,1 0-15,-1 0 0,0 0 16,1 0-16,-1 0 0,0 0 0,22 0 16,-22 0-16,22 0 0,-22 0 15,21 0-15,-20 0 0,20 0 16,-20 0-16,-1 0 0,21 0 0,-20 0 16,-1 0-16,0 0 0,1 0 15,-1 0-15,0 0 0,1 0 0,-1 0 16,0 0-16,1 0 0,20 0 15,-20 0-15,-1 0 0,0 0 0,1 0 16,-22 0-16,21 0 0,0 0 0,1 0 16,-1 0-16,0 0 0,-20 0 15,20 0-15,-21 0 0,0 0 0,0 0 16,22 0-16,-22 0 0,0 0 16,0 0-16,0 0 0,1 0 15,-1 0-15,0 0 0,0 0 16,0 0-16,0 0 0,1 0 15,-1 0-15,0 0 0,0 0 16,0 0-16,0 0 16,1 0-1,-44 0 48,1 0-48,0 0-15,0 0 16,0 0 0,0 0-16</inkml:trace>
  <inkml:trace contextRef="#ctx0" brushRef="#br1" timeOffset="-105376">7959 6900 0,'21'22'78,"0"-22"-78,0 0 16,0 21-16,0-21 0,-21 21 15,22-21-15,-1 21 0,0-21 0,0 0 16,0 21-16,0-21 0,1 21 15,-1-21-15,0 0 0,0 22 0,0-22 16,0 0-16,1 21 0,-1-21 16,0 0-16,0 0 0,0 21 0,0-21 15,1 0-15,-1 0 16,-21 21-16,21-21 0,0 0 16,-21 21-16,21-21 15,-21 21 16,0 1 1,-21-22-32,0 0 15,0 21-15,0-21 16,-1 21-16,22 0 0,-21-21 16,0 21-16,0 0 0,0-21 15,0 22-15,-1-1 0,-20-21 0,21 21 16,0 0-16,-22 0 0,22 0 15,-21 1-15,0-1 0,-1 0 0,22 0 16,-21 0-16,-1 0 0,22-21 16,-21 22-16,21-1 0,-22 0 15,22-21-15,0 21 0,0-21 0,0 21 16,0-21-16,21 21 0,-22-21 16,1 22-16,0-22 0,21 21 15,-21-21-15,0 21 16,21 0-1,0 0 17,-21-21-32,21-21 62</inkml:trace>
  <inkml:trace contextRef="#ctx0" brushRef="#br1" timeOffset="-102245.58">4233 6371 0,'21'-21'15,"-21"0"-15,0 0 0,0 0 16,0-1-1,0 1-15,0 42 63,0 22-63,-21-22 0,21 21 16,0 1-16,0-1 15,-21 0-15,21 1 0,-21-1 0,21 21 16,0-20-16,0-1 0,-21 0 15,21-20-15,0 20 0,0-21 0,0 0 16,0 22-16,0-22 0,0 0 16,0 0-16,0 0 15,0-42 32,0 0-31,0 0-16,0 0 0</inkml:trace>
  <inkml:trace contextRef="#ctx0" brushRef="#br1" timeOffset="-101939.72">4085 6435 0,'21'-21'0,"0"21"15,1 0 1,-1-22-16,0 22 16,0 0-1,0-21-15,0 21 0,1 0 16,-1 0-1,-21 21 17,0 1-32,0-1 15</inkml:trace>
  <inkml:trace contextRef="#ctx0" brushRef="#br1" timeOffset="-101704.85">4149 6752 0,'0'0'0,"0"21"15,21-21 17,0 0-17,0 0-15,0 0 16,0 0-16,1 0 15,-22-21-15,21 21 0,0 0 16,-21-21-16,21 21 16</inkml:trace>
  <inkml:trace contextRef="#ctx0" brushRef="#br1" timeOffset="-101289.09">4593 6371 0,'0'0'0,"0"21"32,0 1-17,-21-1-15,21 0 16,-21 0-16,0 0 0,21 0 0,0 22 15,-22-22-15,1 21 0,21-21 16,-21 22-16,21-22 0,0 21 0,0-21 16,0 1-16,0-1 0,0 21 15,0-21-15,0 0 0,0 1 16,0-1-16,0 0 16,21-21-16,0 0 15,1 0-15,-1 21 0,0-21 16,0 0-16,0 0 15,0 0-15,1 0 0,-22-21 16,21 21-16,0-21 16,-21 0-16,21 21 0,-21-22 15,0 1-15,0 0 16,0 0-16</inkml:trace>
  <inkml:trace contextRef="#ctx0" brushRef="#br1" timeOffset="-101065.17">4487 6773 0,'0'-21'32,"21"21"-32,1 0 15,-1 0-15,0-21 0,0 21 16,0 0-16,0-21 0,1 0 15,-1 21-15,0-21 0,0 21 16,0 0-16,0-22 0,-21 1 16,0 0-1</inkml:trace>
  <inkml:trace contextRef="#ctx0" brushRef="#br1" timeOffset="-100856.29">4699 6392 0,'0'0'0,"21"0"0,0 0 15,0 0 1,1 0-16,-1 0 16,0 0-1,0 0 1,0 0-16,0 0 0,-21 22 0,22-1 15,-1-21-15</inkml:trace>
  <inkml:trace contextRef="#ctx0" brushRef="#br1" timeOffset="-100586.48">5186 6964 0,'0'0'0,"0"21"16,0 0-1,0 0-15,0 1 0,0-1 16,-21 0-16,-1 0 16,1 21-16,21-20 0,-21-1 0,0 0 15,21 0-15,-21 0 0,0 0 0,21 1 16,-22-1-16,22 0 15,-21-21-15</inkml:trace>
  <inkml:trace contextRef="#ctx0" brushRef="#br1" timeOffset="-100239.68">5609 6498 0,'0'21'31,"0"1"-31,0-1 16,0 0-16,0 0 0,0 0 0,0 22 15,0-22-15,0 21 0,0-21 16,0 22-16,0-22 0,0 0 0,0 21 16,0-21-16,-21 1 0,21-1 15,0 0-15,0 0 0,-21 0 0,21 0 16,0 1-16</inkml:trace>
  <inkml:trace contextRef="#ctx0" brushRef="#br1" timeOffset="-99971.14">5694 6541 0,'0'-22'0,"21"22"16,0 0-16,-21-21 15,21 21-15,0 0 0,1 0 16,-22-21-16,21 21 0,0 0 0,0 0 16,0-21-1,0 21-15,1 0 16</inkml:trace>
  <inkml:trace contextRef="#ctx0" brushRef="#br1" timeOffset="-99769.27">5694 6795 0,'0'0'0,"0"21"16,21-21-16,0 0 31,0 0-31,0 0 0,1 0 16,-1 0 0,-21-21-16,21 21 0,0 0 15,-21-22-15</inkml:trace>
  <inkml:trace contextRef="#ctx0" brushRef="#br1" timeOffset="-99397.85">6202 6392 0,'0'22'16,"0"-1"-16,0 0 16,0 0-16,0 0 0,0 0 0,0 1 15,0-1-15,0 21 16,0-21-16,-21 0 0,21 1 0,0-1 16,-22 0-16,22 21 0,0-21 0,0 1 15,0-1-15,0 0 0,0 0 16,0 0-16,0 0 0,0 1 15,22-22 1,-1 0 0,0 0-1,0 0-15,0 0 16,0 0-16,1 0 16,-1-22-16,-21 1 0,21 21 15</inkml:trace>
  <inkml:trace contextRef="#ctx0" brushRef="#br1" timeOffset="-99106.02">6265 6689 0,'21'0'32,"1"0"-17,-1 0-15,-21-21 0,21 21 16,0 0-16,0 0 16,-21-22-16,21 22 15,1-21-15,-22 0 16,0 0-1</inkml:trace>
  <inkml:trace contextRef="#ctx0" brushRef="#br1" timeOffset="-98868.16">6244 6371 0,'21'0'32,"0"0"-17,1 0-15,-22-21 16,21 21-16,0 0 0,0 0 16,0 0-1,0 0 1</inkml:trace>
  <inkml:trace contextRef="#ctx0" brushRef="#br1" timeOffset="-98616.3">6752 6181 0,'0'21'47,"0"0"-31,0 0-1,-21 0-15,21 1 16</inkml:trace>
  <inkml:trace contextRef="#ctx0" brushRef="#br1" timeOffset="-97977.67">7175 6456 0,'0'-21'16,"-21"21"-1,0 0-15,0 0 16,0 21-16,0-21 15,-1 21-15,1 0 0,0 0 16,0-21-16,21 22 0,0-1 16,-21-21-16,21 21 0,-21-21 0,21 21 15,0 0 1,0 0-16,21-21 16,0 0-16,0 0 15,0 22 1,0-22-16,1 0 0,-1 0 0,0 0 15,0 0-15,0 0 16,0 0-16,1 0 0,-22 21 16,21 0-16,-21 0 15,0 0 1,0 0 0,-21-21-16,-1 0 15,22 22-15,-21-22 0,0 21 16,0-21-16,0 0 31,0 0-31,-1 0 31,1 0-15</inkml:trace>
  <inkml:trace contextRef="#ctx0" brushRef="#br1" timeOffset="-80441.29">11324 7811 0,'0'-22'0,"0"1"16,21 21-1,0 0-15,-21-21 0,0 0 31,22 21-31,-22-21 16,21 21-16,-21-21 0,21 21 16,-21-22-1,-21 22 48,0 22-63,21-1 0,-22-21 15,1 21-15,0-21 0,0 21 16,0 0-16,-22-21 0,22 21 0,-21 1 16,21-1-16,-22 21 0,1-21 15,0 0-15,-1 22 0,1-22 0,-21 21 16,20 1-16,1-1 0,0-21 0,-1 21 16,1 1-16,0-1 0,-1-21 15,1 22-15,0-1 0,20-21 16,-20 21-16,-21-20 0,20 20 15,1-21-15,0 21 0,-22-20 0,22 20 16,-22 0-16,22 1 0,-22-22 0,22 21 16,0 0-16,-22 1 0,22-1 15,0-21-15,-1 22 0,1-1 0,0 0 16,-1-21-16,22 22 0,-21-22 16,-1 21-16,1-21 0,21 22 0,-21-22 15,20 0-15,-20 21 0,0-20 0,21-1 16,-22 0-16,22 21 0,-21-21 15,21 1-15,-1-1 0,-20 0 16,21 0-16,0 0 0,0 0 0,-22 1 16,22-1-16,0 0 0,0 0 0,0 0 15,-1 0-15,1-21 16,21 22-16,-21-22 16,0 0-16,0 0 15,21 21-15,0-42 47,0-1-47,0 1 16,0 0-16,21 0 15</inkml:trace>
  <inkml:trace contextRef="#ctx0" brushRef="#br1" timeOffset="-79972.49">8932 9335 0,'0'-22'16,"0"44"30,-21-1-46,0-21 0,0 21 16,0 0-16,-1 0 16,22 0-16,0 1 0,-21-1 0,0 0 15,21 0-15,-21 0 0,21 0 16,-21 1-16,21-1 0,0 0 16,-21-21-16,21 21 0,0 0 15,0 0 1,21-21-1,0 0-15,0 0 0,0 22 0,0-22 16,1 0 0,20 0-16,0 21 0,-21-21 15,1 0-15,-1 0 0,0 0 16,0 0-16,0 0 16,-21 21-16</inkml:trace>
  <inkml:trace contextRef="#ctx0" brushRef="#br1" timeOffset="-78790.77">7218 8721 0,'0'0'0,"0"-21"0,-21 21 0,21-22 16,0 1-16,0 0 16,0 0-16,0 0 15,0 0-15,0-1 16,0 1-16,21 21 0,0-21 15,0 0-15,0 21 16,0 0 0,1 0-1,-1 21-15,-21 0 16,0 0-16,0 1 0,0-1 16,0 0-16,0 0 0,0 21 15,0-20-15,0-1 0,0 0 16,0 0-16,0 0 0,0 0 0,21-21 15,-21 22-15,0-1 0,21-21 16,0 0-16,0 0 16,1 0-16,-1 0 0,0 0 15,0-21-15,0 21 0,0-22 16,1 1-16,-22 0 0,21 0 0,0 0 16,0 0-16,0-1 0,-21 1 15,0 0-15,21 0 0,-21 0 0,0 0 16,22-1-16,-22 1 15,0 0-15,0 0 16,0 42 15,0 0-15,0 0 0,0 1-16,0-1 0,0 0 0,0 21 15,0-21-15,0 22 0,0-1 16,0-21-16,0 22 0,0-1 0,0 0 15,0 1-15,0-1 0,0 0 0,0 1 16,0-22-16,0 21 16,0 0-16,0-20 0,0 20 0,0-21 15,0 21-15,0-20 0,0-1 0,0 0 16,0 0-16,-22 0 0,22 0 16,0 1-16,-21-1 0,21 0 0,0 0 15,-21 0 1,0-21-16,0 0 15,0 0-15,-1 0 16,1 0-16,21-21 0,-21 0 16,0 0-16,0 0 0,0-1 15,21-20-15,0 21 0,-22 0 16,22 0-16,-21-1 0,21-20 16,-21 21-16,21 0 0,0-22 0,0 22 15,0 0-15,0-21 0,0 21 16,0-1-16,0 1 0,21 0 0,0 0 15,1-21-15,-1 20 0,0 1 16,0-21-16,0 21 0,22 0 0,-22-1 16,0 1-16,0 0 0,0 0 15,0 21-15,-21-21 0,22 21 16,-1-21-16</inkml:trace>
  <inkml:trace contextRef="#ctx0" brushRef="#br1" timeOffset="-77869.55">7959 8678 0,'21'0'16,"-21"-21"15,21 21-31,-21-21 15,21 21-15,-21-21 0,0 0 16,21 21-16,0-21 16,1 21-16,-22-22 15,0 1 1,21 21 0,-42 21 30,21 1-46,-22-1 16,1 0 0,21 0-16,-21 0 0,21 0 15,0 1-15,0-1 16,0 0-16,0 0 16,0 0-16,0 0 15,0 1 1,21-22-16,0 0 15,1 0 1,-1 0-16,0 0 0,0 0 16,0 0-16,-21-22 15,21 1-15,1 21 0,-1-21 0,0 0 16,0 0-16,0 0 0,0-1 16,1 1-16,-1 0 0,0 0 15,0 0-15,0 0 0,-21-1 0,21 1 16,-42 21 31,0 21-32,0-21-15,0 22 0,21-1 16,-21-21-16,-1 21 0,22 0 16,0 0-16,0 0 15,0 1 1,0-1-1,22-21-15,-1 0 16,0 0-16,0 21 0,0-21 16,0 0-16,-21 21 0,22 0 15,-22 0 1,0 1 0,0-1-16,-22-21 15,1 21-15,0-21 0,0 21 16,0-21-16,0 21 15,-1-21-15,1 0 0,0 0 16,0 0-16,0 0 16,0 0-1,-1 0 17,22 21-1</inkml:trace>
  <inkml:trace contextRef="#ctx0" brushRef="#br1" timeOffset="-77069.6">6286 10075 0,'0'0'0,"0"-21"16,0 42 31,0 1-47,0-1 0,0 0 16,-21 0-16,21 0 0,0 22 0,0-22 15,0 21-15,0 0 0,-21 22 16,21-22-16,0 22 0,0-22 15,0 22-15,0-22 0,0 21 0,0-20 16,-21 20-16,21-20 0,-21-1 16,21 21-16,0-20 0,0-1 0,-21 22 15,-1-22-15,1 0 0,21-21 0,0 22 16,-21-1-16,21-21 0,-21 0 16,21 22-16,0-22 0,0 0 15,0-42 16,21 0-15,-21 0-16,0-1 0,0-20 16,21 21-16,-21-21 0,21 20 15</inkml:trace>
  <inkml:trace contextRef="#ctx0" brushRef="#br1" timeOffset="-75201.95">6413 10160 0,'22'0'0,"-1"0"0,0 0 16,0 0-16,0 0 15,0 0-15,1 0 0,-1 0 0,0 0 16,21 0-16,-21 0 0,1 0 0,20 0 16,0 0-16,1 0 0,-1 0 15,0 0-15,22 0 0,-22 0 0,22 0 16,-1 0-16,-21 0 15,43 0-15,-21 0 0,-1 0 0,22 0 16,-1 0-16,1 0 0,21 0 0,0 0 16,0 0-16,-1 0 0,1 0 15,0 0-15,21-21 0,0 21 0,0-21 16,0 21-16,0 0 0,0 0 16,0-21-16,-21 21 0,21 0 0,-21 0 15,21 0-15,-21 0 0,-1 0 0,1-22 16,0 22-16,-21 0 0,-1 0 15,1 0-15,0 0 0,-22 0 0,1 0 16,-1 0-16,1 0 0,-1 0 16,1 0-16,-1 0 0,-20 0 15,20-21-15,-21 21 0,1 0 0,-1 0 16,-21 0-16,22 0 0,-22 0 16,0 0-16,0 0 0,0 0 0,0 0 15,1 0-15,-1 0 0,0 0 16,0 0-1,-21 21 32,0 1-47,0-1 16,0 0 0,0 0-16,0 0 0,0 0 0,0 1 15,0-1-15,0 0 0,0 0 0,0 0 16,0 22-16,0-1 0,0-21 15,0 21-15,0 1 0,21-1 0,-21-21 16,0 22-16,0-1 0,0 0 16,0 1-16,0-1 0,0 0 0,0 1 15,0-1-15,0-21 0,0 21 0,0 1 16,0-1-16,0 0 0,21 1 16,-21-1-16,0 0 0,22 1 0,-22-1 15,0-21-15,0 22 0,0-22 0,0 21 16,0-21-16,0 0 15,0 1-15,0-1 0,0 0 0,0 0 16,0 0-16,-22 0 0,1 1 16,0-22-16,21 21 0,-21-21 15,0 0-15,0 21 0,-1-21 16,1 0-16,0 0 0,0 0 16,0 0-16,0 0 0,-1 0 0,1 0 15,-21 0-15,21 0 0,-22 0 16,22 0-16,-21 0 0,0 0 0,-1 0 15,1 0-15,0 0 0,-1 0 0,1 0 16,0 0-16,-1 0 0,1 21 16,0-21-16,-1 0 0,1 0 15,0 0-15,-1 0 0,1 0 0,-22 0 16,1 0-16,21 21 0,-43-21 16,21 0-16,1 0 0,-22 0 0,1 0 15,-1 0-15,21 0 0,-20 0 0,20 21 16,1-21-16,-22 0 0,43 0 15,-22 0-15,22 0 0,-22 0 0,22 0 16,-21 22-16,20-22 0,1 0 0,0 0 16,-1 0-16,1 0 0,0 0 15,-1 0-15,1 0 0,0 0 0,-1 0 16,1 0-16,0-22 0,-1 22 0,1 0 16,0-21-16,-1 21 0,1 0 15,21 0-15,-22 0 0,22 0 16,0 0-16,0 0 0,-21 0 0,20-21 15,1 21-15,-21 0 0,21 0 0,-22 0 16,1 0-16,21 0 0,-21 0 16,-1 0-16,-20 0 0,20 0 0,1 0 15,-21 0-15,20 0 0,1 0 16,0 0-16,-22 0 0,22 0 0,-1 0 16,22 0-16,-21 0 0,21 0 0,-22 0 15,22 0-15,-21 0 0,21 0 16,0 0-16,-1 0 0,1 0 0,-21 0 15,21 0-15,0 0 0,-1 0 16,1 0-16,0 0 0,0-21 0,0 21 16,0 0-16,-1 0 15,1 0-15,0 0 0,21-21 16,-21 21-16,0 0 0,0 0 16,-1 0-16,1 0 0,0 0 15,0 0-15,0 0 0,0 0 16,-1 0-16,1 0 15,0 0-15,0 0 16,0 0-16,0 0 16,-1 0-1,1 0-15,0 0 16,0 0-16,0 0 0,0 0 16,-1 0-16,1 0 0,0 0 15,0 0-15,0 0 0,0 0 0,-1 0 16,1 0-16,0 0 0,0 0 15,0 0 1,0 0 140,21-21-140,0-1-16,0 1 16,0 0-16,0 0 15,0 0 1,0 0-16,0-1 31,0 1-31,21 21 0,-21-21 16,21 21-16,-21-21 0</inkml:trace>
  <inkml:trace contextRef="#ctx0" brushRef="#br1" timeOffset="-74757.05">6667 10626 0,'0'0'0,"22"-21"15,-22 42 32,0 0-47,0 0 0,0 0 0,0 22 16,0-22-16,0 21 0,-22 0 0,22-20 15,-21 20-15,21 0 0,-21 1 16,21-1-16,0 0 0,-21 1 0,0-1 16,21-21-16,0 21 0,0-20 15,-21-1-15,21 0 0,0 0 16,0-42 15,0 0-31</inkml:trace>
  <inkml:trace contextRef="#ctx0" brushRef="#br1" timeOffset="-74229.79">6477 10668 0,'0'0'16,"21"-21"-1,-21 0-15,21 21 0,0-21 16,1 21-16,-1 0 16,0 0-16,0 0 0,0 0 15,0 0-15,1 21 0,-1-21 16,21 21-16,-21 0 0,22 0 0,-22 0 16,21 22-16,-21-22 0,22 0 15,-22 21-15,0-20 0,0 20 0,0-21 16,0 21-16,-21-20 0,22 20 0,-22-21 15,0 21-15,0-20 0,0-1 16,0 21-16,21-21 0,-21 0 0,0 1 16,0-1-16,0 0 0,0-42 47,0 0-32,0-1-15,0 1 0,0 0 16,0-21-16,0 21 0,0-22 0,0 1 15,0 21-15,0-22 0,0 1 16,21 0-16,-21-1 0,21 1 0,0 0 16,-21-1-16,21 22 0,1-21 0,-22 21 15,21 0-15,-21-1 16,21 22-16,0 0 0,-21 22 16,21-1-1,-21 0-15,0 0 16,0 0-16,0 0 15,0 1-15</inkml:trace>
  <inkml:trace contextRef="#ctx0" brushRef="#br1" timeOffset="-73825.02">7281 11049 0,'0'21'16,"21"-21"-16,1 0 16,-1-21-1,0 21-15,-21-21 0,21 21 0,-21-21 16,21 0-16,-21-1 16,0 1-16,0 0 0,0 0 15,-21 21 16,0 0-15,21 21-16,-21 0 0,21 0 16,-21 1-16,21-1 0,-22 0 15,22 0-15,0 0 0,0 0 0,0 1 16,0-1-16,0 0 0,0 0 16,0 0-16,0 0 0,0 1 15,0-1-15,0 0 16,22-21-16,-22 21 0,21-21 15,0 0 1,0 0-16,-21-21 16,21 21-16,0-21 0</inkml:trace>
  <inkml:trace contextRef="#ctx0" brushRef="#br1" timeOffset="-73533.17">7683 10837 0,'0'0'0,"22"43"16,-22-22-16,21-21 16,-21 21-16,21 0 0,-21 0 0,0 1 15,21-1-15,0 0 16,-21 0-16,21 0 0,1 0 15,-1 1-15,-21-1 0,0 0 16,21-21-16,-21 21 0,0 0 31,0-42 1</inkml:trace>
  <inkml:trace contextRef="#ctx0" brushRef="#br1" timeOffset="-73208.87">8001 10795 0,'-21'0'0,"0"0"16,-1 0-16,1 0 15,21 21-15,-21-21 0,0 21 0,0 1 16,0-22-16,-1 21 0,1 0 16,0 0-16,0 0 0,0 22 0,0-22 15,-1 0-15,1 0 0,0 0 0,0 22 16,0-22-16,0 21 0,-1-21 16,1 0-16,21 1 0,0-1 0,-21 0 15,21 0-15,0 0 31,21-42-15,-21 0-16,21 21 0,1-21 16</inkml:trace>
  <inkml:trace contextRef="#ctx0" brushRef="#br1" timeOffset="-72841.52">8234 10583 0,'0'0'0,"0"-21"16,0 0-1,-21 42 17,21 0-17,0 1-15,0-1 0,-22 21 0,22-21 16,0 0-16,0 22 0,0-22 15,-21 21-15,21-21 0,0 22 0,0-1 16,-21-21-16,21 22 0,-21-22 0,21 21 16,0-21-16,-21 22 0,21-22 15,-21 21-15,21-21 0,0 0 16,0 1-16,0-1 0,0 0 0,0 0 0,0 0 16,0-42 30,21 21-46,-21-21 0,21 0 16,-21 0-16,0-1 0</inkml:trace>
  <inkml:trace contextRef="#ctx0" brushRef="#br1" timeOffset="-72574.15">7959 10922 0,'0'0'0,"21"0"32,0 0-32,0-21 15,0 21-15,0 0 0,1 0 16,-1-21-16,21 21 0,-21-21 0,0 21 16,22 0-16,-22 0 0,0-22 0,0 22 15,0 0-15,1 0 0,-1 0 16,0 0-16</inkml:trace>
  <inkml:trace contextRef="#ctx0" brushRef="#br1" timeOffset="-70959.15">8784 11261 0,'0'0'0,"-42"21"15,21-21 1,21-21-1,0 0 1,0-1-16,0 1 0,0 0 16,0 0-16,21 0 0,-21 0 15,21-22-15,0 22 0,-21 0 0,21-21 16,0 20-16,-21-20 0,0 21 0,22-21 16,-1-1-16,-21 1 0,0 0 15,0-1-15,0 1 0,0 0 0,0-1 16,0 22-16,0-21 0,0-1 15,0 22-15,0 0 0,0 0 16,-21 21 0,-1 21-1,1 0-15,21 0 0,-21 22 0,0-22 16,21 21-16,-21 1 0,0-1 0,-1-21 16,22 21-16,-21 1 0,21-1 15,-21 0-15,0-20 0,21 20 0,0 0 16,0-21-16,0 22 0,0-1 0,0-21 15,0 22-15,0-22 0,0 21 16,0-21-16,21 0 0,-21 1 0,21-1 16,-21 0-16,21-21 0,1 21 15,-1 0-15,0-21 16,0 0-16,0 0 0,0 0 0,1 0 16,-1 0-16,0 0 0,0-21 0,0 0 15,0 0-15,1 21 0,-1-21 16,-21-1-16,21 1 0,0 0 0,0 0 15,-21 0-15,0 0 0,0-22 0,21 22 16,-21 0-16,0 0 16,0 0-16,0-1 15,0 44 17,0-1-32,0 0 15,0 0-15,0 0 0,0 0 16,0 1-16,0-1 0,22-21 15,-22 21-15,0 0 0,0 0 16,21 0-16,0-21 0,0 0 16,0 0-1,0 0-15,1 0 0,-1 0 16,-21-21-16,21 21 0,0-21 0,-21 0 16,21 0-16,0 21 15,-21-21-15,0-1 0,0 1 0,22 0 0,-22 0 16,21 0-16,-21 0 15,0-1-15,0 44 47,0-1-31,0 0-16,0 0 0,0 0 16,0 0-16,0 1 0,0-1 15,0 0-15,-21 0 0,21 0 16,-22 0-16,22 1 15,0-1-15,0-42 47,0-1-31,0 1-16,0 0 16,0 0-16,0 0 0,22 0 15,-22-1-15,21 1 0,0 0 16,0 21-16,-21-21 0,21 21 15,0-21-15,1 21 16,-1 0-16,0 0 16,0 0-16,-21 21 15,0 0-15,0 0 16,0 0-16,0 1 0,0-1 16,0 0-16,0 0 15,0 0-15,0 0 0,0 1 16,21-1-16,0-21 15,1 21 1,-1-21-16,0 0 16,0 0-16,0 0 0,0 0 15,1 0-15,-1-21 0,0 21 16,0-21-16,0 21 0,0-22 0,1 1 16,-1 0-16,0 0 0,-21 0 15,0 0-15,21-1 16,-21 1-16,21 0 0,-21 0 15,0 0-15,0 0 0,0-1 0,0 1 16,0 0-16,-21 21 31,0 0-15,21 21 0,0 0-16,-21-21 0,21 22 0,-21-1 15,21 0-15,0 0 0,0 0 16,0 0-16,0 1 0,0-1 15,0 0-15,0 0 0,0 0 16,0 0-16,21-21 16,0 0-1,0 0-15,0 0 16,0 0-16,1 0 0,-1-21 16,0 0-16,0 21 0,0-21 0,0 0 15,1 21-15,-22-21 0,21-1 16,0 1-16,0 21 0,-21-21 0,0 0 15,21 0-15,-21 0 16,0-1-16</inkml:trace>
  <inkml:trace contextRef="#ctx0" brushRef="#br1" timeOffset="-70637.34">9207 10753 0,'-21'0'31</inkml:trace>
  <inkml:trace contextRef="#ctx0" brushRef="#br1" timeOffset="-65941.2">13462 7853 0,'0'-21'15,"-21"21"-15,21-21 16,0-1 15,0 1-31,21 21 31,-21-21-15,21 21 31,-21 21-32,0 0-15,21-21 0,-21 22 16,0-1-16,21-21 0,-21 21 0,22 0 16,-1 21-16,-21-20 0,21-1 15,0 21-15,-21-21 0,21 22 0,0-1 16,1-21-16,-22 21 0,21 1 0,0-1 16,0-21-16,0 22 0,22-1 15,-22 0-15,0 1 0,0-1 0,21 0 16,-20-21-16,-1 22 15,21-1-15,-21 0 0,22 1 0,-22-1 16,21 0-16,-21 22 0,22-22 0,-22 1 16,21-1-16,-21 0 0,22 1 15,-22-1-15,0 0 0,0-21 0,21 22 16,-42-1-16,22-21 0,-1 22 0,0-22 16,0 0-16,-21 21 0,0-21 15,21 1-15,0 20 0,1-21 0,-22 0 16,0 0-16,21 1 0,-21-1 0,21 0 15,-21 0-15,21 0 0,-21 0 16,0 1-16,21-22 0,-21 21 16,0 0-16,21 0 15,-21 0 1,22-21-16,-44-21 78,1 21-62,21-21-16,0 0 0,-21 21 15</inkml:trace>
  <inkml:trace contextRef="#ctx0" brushRef="#br1" timeOffset="-65552.91">14224 9589 0,'0'0'0,"21"0"47,0 0-47,0 0 15,1 21-15,-1-21 0,0 21 0,21-21 16,-21 21-16,1-21 0,-1 21 16,0-21-16,21 21 0,-21-21 0,1 22 15,-1-1-15,0-21 0,-21 21 0,21-21 16,0 21-16,0-21 0,-21 21 16,22-21-16,-1 0 15,-21-21 63,0 0-78,0 0 0,0 0 16</inkml:trace>
  <inkml:trace contextRef="#ctx0" brushRef="#br1" timeOffset="-65250.08">14880 9313 0,'0'-21'15,"-21"42"32,21 1-47,-21-22 16,21 21-16,-21 0 0,-1 0 0,22 0 15,-21 0-15,21 1 0,-21 20 0,0-21 16,0 0-16,21 22 0,0-22 16,-21 0-16,-1 0 0,22 0 0,0 0 15,0 1-15,-21-1 0,21 0 0,-21 0 16,21-42 15,0 0-15,0 0-16</inkml:trace>
  <inkml:trace contextRef="#ctx0" brushRef="#br1" timeOffset="-64697.42">15155 8551 0,'0'0'15,"0"-21"-15,0 0 0,0 0 16,0 0-16,0 0 16,0 42 30,0 0-46,0 0 0,0 21 16,0-20-16,0-1 0,0 21 16,0 0-16,0-20 0,0 20 0,0 0 15,0 1-15,0-22 0,21 21 0,-21-21 16,0 22-16,0-22 0,0 0 16,0 21-16,0-21 0,0 1 15,0-1-15,0 0 16,-21-21 15,0-21-15,21 0-16,0-1 0</inkml:trace>
  <inkml:trace contextRef="#ctx0" brushRef="#br1" timeOffset="-64173.2">15007 8615 0,'0'0'0,"0"-21"0,0 0 15,0-1-15,-21 22 16,21-21-16,0 0 16,0 0-1,21 21-15,0 0 0,0 0 16,1 0-16,-1 0 0,0 0 16,0 0-16,0 21 0,0 0 15,1 0-15,-1 1 0,0-1 0,0 21 16,0-21-16,0 22 0,1-22 0,-1 21 15,0 0-15,-21 1 0,21-22 16,0 21-16,-21-21 0,0 22 0,21-22 16,-21 0-16,22 21 0,-22-20 15,0-1-15,0 0 0,0 0 16,0 0 0,21-21-16,-21-21 31,0 0-31,0 0 15,0 0-15,0-22 0,0 22 16,0-21-16,0-1 0,0 1 0,0 0 16,0-1-16,0-20 0,0 21 15,0-1-15,21 1 0,-21-22 0,0 22 16,0 21-16,21-21 0,-21 20 0,0-20 16,0 21-16,21 21 0,-21-21 15,21 0-15,1 21 16,-22-22-1,21 22 1,-21 22-16,0-1 16,0 0-16,0 0 15,-21 0-15,21 0 16,0 1-16</inkml:trace>
  <inkml:trace contextRef="#ctx0" brushRef="#br1" timeOffset="-63733.48">15790 8763 0,'0'0'0,"-21"21"0,21 0 15,-21 1-15,0-1 16,21 0-16,-21 0 0,21 0 0,0 0 15,0 1-15,0-1 0,0 0 16,0 0-16,0 0 0,0 0 16,0 1-16,21-22 15,-21 21-15,21-21 0,0 0 16,0 0-16,0 0 0,1 0 16,-1 0-16,0 0 0,0 0 0,0-21 15,0 21-15,1-22 16,-22 1-16,0 0 0,0 0 0,0 0 15,0 0-15,0-1 0,0 1 0,0-21 16,0 21-16,0 0 0,-22 21 16,22-22-16,-21 1 0,0 21 15,0 0-15,0 0 16,0 0-16,-1 0 0,22 21 16,-21-21-16,21 22 15,-21-1-15,21 0 16</inkml:trace>
  <inkml:trace contextRef="#ctx0" brushRef="#br1" timeOffset="-62494.86">13547 10583 0,'0'-21'16,"0"0"-16,0 0 16,0 0-16,0 0 15,0-1-15,0 1 16,0 0-16,0 0 0,0 0 15,0 0-15,0-1 16,0 1-16,0 0 16,0 0-1,-22 21 17,22 21-17,0 0-15,0 0 0,0 1 16,0 20-16,0-21 0,0 21 15,0 1-15,0-1 0,0 22 16,0-22-16,0 0 0,0 1 0,0 20 16,0-21-16,0 1 0,0-1 0,0 22 15,0-22-15,0 0 0,0 1 16,0-1-16,0 0 0,0 1 0,0-22 16,0 21-16,0-21 0,0 0 15,0 22-15,0-22 0,0 0 0,0 0 16,0 0-16,0 1 15,0-44 48,0 1-47,0 0-16,0 0 0,0 0 15,0 0-15,0-22 16,0 22-16,0 0 0</inkml:trace>
  <inkml:trace contextRef="#ctx0" brushRef="#br1" timeOffset="-60625.46">13589 10329 0,'0'-21'0,"21"21"63,0 0-63,0 0 0,1 0 15,-1 0-15,0 0 16,21 0-16,-21 0 0,1 0 0,20 0 16,0 0-16,1 0 0,20 0 15,-21 0-15,22 0 0,-1 0 0,22 0 16,-21 0-16,20 0 0,-20 0 16,20 0-16,-20 0 0,21 0 0,-1 0 15,22 0-15,0 0 0,-21 0 16,42 21-16,-22-21 0,1 0 0,0 0 15,0 0-15,0 0 0,0 0 16,-1 22-16,1-22 0,0 0 0,0 0 16,0 0-16,-22 0 0,22 0 15,-21 0-15,0 0 0,-1 0 16,-20 0-16,20 0 0,-20 0 0,21 0 16,-22 0-16,1 0 0,20 0 15,-20 0-15,-1 0 0,-20 0 0,20 0 16,1 0-16,-22-22 0,0 22 15,22-21-15,-22 21 0,0 0 0,1 0 16,-1 0-16,0-21 0,1 21 16,-1 0-16,0 0 0,1 0 0,-1 0 15,-21 0-15,22 0 0,-1 0 0,-21 0 16,21 0-16,-20 0 0,20 0 16,-21 0-16,0 0 0,22 0 15,-22-21-15,0 21 0,21 0 16,-21 0-16,1 0 0,-1 0 0,0 0 15,0 0-15,0 0 0,0 0 16,1 0-16,-1 0 16,-21 21-1,0 0 1,21-21-16,-21 21 0,0 1 16,0-1-16,21 0 0,-21 21 15,21-21-15,-21 1 16,0 20-16,21-21 0,-21 21 0,0 1 15,0-1-15,22 0 0,-22-20 16,21 20-16,-21 0 0,0 1 0,0-1 16,0 0-16,0 1 0,0-1 0,0 21 15,0-20-15,0-1 0,0 22 16,0-22-16,0 0 0,0 22 0,0-22 16,0 0-16,0-20 0,0 20 15,0 0-15,0-21 0,0 22 0,0-22 16,0 0-16,0 0 0,0 0 0,0 1 15,0-1-15,0 0 0,0 0 16,0 0-16,0 0 0,-21-21 16,21 22-16,-22-22 0,1 21 15,0-21 1,21 21-16,-21-21 0,0 0 0,0 0 16,-1 21-16,1-21 15,0 0-15,0 0 0,0 0 0,0 0 16,-1 0-16,-20 0 0,21 0 0,0 0 15,-22 0-15,1 0 0,21 0 16,-21 0-16,-1 0 0,1 0 0,0 0 16,-1 0-16,1 0 0,0 0 0,-1 0 15,1 0-15,-22 0 0,1 0 16,-1 0-16,1 0 0,-1 0 0,1 0 16,-22 0-16,22 0 0,-22 0 15,22 0-15,-1 0 0,1 0 16,-1 0-16,1 0 0,-1 0 0,1 0 15,-22 0-15,21 0 0,-20-21 16,-1 21-16,0 0 0,1 0 0,-1-21 16,0 21-16,22-21 0,-22 21 0,22 0 15,-1 0-15,1 0 0,-1 0 16,1 0-16,-1 0 0,22-22 0,-22 22 16,1 0-16,21 0 0,-22 0 0,1-21 15,-1 21-15,1 0 0,-22-21 16,21 21-16,1 0 0,-22 0 0,22 0 15,-1 0-15,1-21 0,20 21 16,-20 0-16,21 0 0,-1 0 16,1 0-16,0 0 0,20 0 0,-20 0 15,0 0-15,-1 0 0,22 0 0,-21 0 16,0 0-16,-1-21 0,1 21 16,0 0-16,20 0 0,-20 0 0,0 0 15,21 0-15,-22 0 0,22 0 0,-21 0 16,21 0-16,-1 0 0,1-21 15,0 21-15,0 0 0,0 0 16,0 0-16,-1 0 0,1 0 16,0 0-1,0 0 1,0 0-16,0 0 31,-1 0-15,1 0-1,0 0 1,21-22 0,0 1 31,0 0-16,0 0-16,21 21 1,-21-21 0,0 0-1,21 21-15,-21-22 32,0 1-32,22 0 140,-1 0-124</inkml:trace>
  <inkml:trace contextRef="#ctx0" brushRef="#br1" timeOffset="-59852.87">13970 10689 0,'0'0'0,"-21"0"0,21-21 0,-21 21 0,-1 0 31,22 21-15,0 0-1,0 1-15,0-1 16,0 0-16,0 0 16,22-21-16,-1 0 0,-21 21 15,21-21-15,0 0 0,0 0 0,0 0 16,1 0-16,-1 0 0,0 0 0,0 0 16,0 0-16,22-21 0,-22 0 15,0 21-15,0-21 0,0 0 16,0-1-1,-21 1-15,0 0 16,0 0-16,0 0 16,-21 21-1,0 21 1,0 0 0,21 0-16,0 0 0,0 1 0,-21-1 15,21 21-15,-21-21 0,21 0 0,0 1 16,0 20-16,0-21 0,-22 0 15,22 22-15,-21-22 0,21 0 0,0 0 16,0 21-16,0-20 0,0-1 16,0 0-16,0 0 0,0 0 15,0 0-15,0 1 0,0-1 16,-21-21-16,0 21 16,21 0-16,-21-21 0,0 0 15,-1 0-15,1 0 16,0 0-16,0 0 0,0-21 15,0 0-15,-1 0 16,1 21-16,0-22 0,0 22 16,21-21-16,-21 21 15,21-21 32,21 21-31,0 0-16,0 0 15,-21-21-15,43 21 0,-22 0 0</inkml:trace>
  <inkml:trace contextRef="#ctx0" brushRef="#br1" timeOffset="-59565.49">14457 11028 0,'0'-21'0,"0"42"47,0 0-47,0 0 0,-21 0 15,21 1-15,0-1 16,0 0-16,0 0 0,0 0 16,-22 0-16,22 1 0,0-1 0,0 0 15,-21-21-15,21 21 0,0 0 16,0-42 31,0 0-32,0 0-15</inkml:trace>
  <inkml:trace contextRef="#ctx0" brushRef="#br1" timeOffset="-59369.08">14436 10859 0,'0'-22'16,"21"22"62,0 0-62,0 0-16</inkml:trace>
  <inkml:trace contextRef="#ctx0" brushRef="#br1" timeOffset="-58517.38">14817 11007 0,'0'21'16,"0"0"-16,0 0 16,0 0-16,0 1 0,0-1 15,0 0-15,0 0 16,0 0-16,0 0 0,0 1 16,0-1-16,0 0 15,0 0-15,0 0 0,0 0 16,0 1-16,0-44 62,0 1-62,0 0 16,0 0-16,0 0 0,0-22 16,0 22-16,0 0 0,0 0 15,0 0-15,0 0 0,0-1 0,0 1 16,0 0-16,21 21 0,0-21 15,-21 0-15,21 21 0,0 0 0,0 0 16,1 0-16,-1 0 0,0 0 16,0 21-16,0-21 15,0 21-15,-21 0 0,0 0 16,22 1-16,-22-1 0,0 0 0,0 0 16,0 0-16,0 0 15,0 1-15,0-1 0,0 0 16,0 0-16,0 0 0,0 0 31,-22-21-15,22-21 15,-21 21-31,21-21 0,0 0 0,0 0 16,0 0-16,0-1 15,0-20-15,0 21 0,21 0 0,-21 0 16,22-1-16,-1 1 0,0 21 0,0-21 15,0 0-15,0 21 16,22 0-16,-22 0 0,0 0 0,0 0 16,0 0-16,1 0 0,-1 0 15,0 0-15,0 0 0,0 21 0,-21 0 16,21 0-16,-21 1 0,0-1 16,0 0-16,0 0 15,0 0-15,0 0 0,0 1 0,0-1 16,-21-21-16,21 21 0,-21 0 0,21 0 15,0 0 1,-21-21-16,21 22 0,-21-22 16,21 21-1,0-42 17,0-1-17,0 1-15</inkml:trace>
  <inkml:trace contextRef="#ctx0" brushRef="#br1" timeOffset="-58117.1">15557 11218 0,'22'0'0,"-1"0"15,0 0-15,0 0 16,0-21-16,-21 0 0,21 0 16,1 21-1,-22-21-15,0 0 16,0-1-16,-22 22 47,1 0-47,0 22 0,21-1 15,-21-21-15,21 21 0,-21 0 16,21 0-16,-21 0 0,21 1 16,0-1-16,0 0 0,0 0 15,0 0-15,0 0 0,0 1 16,0-1 0,21-21-16,0 0 15,0 0-15,0 0 0,0 0 16,1 0-16,-1-21 0</inkml:trace>
  <inkml:trace contextRef="#ctx0" brushRef="#br1" timeOffset="-57737.3">16235 10774 0,'-21'0'0,"-22"21"16,22-21-1,0 21-15,0 0 0,21 1 16,0-1-16,-21 0 0,-1 0 0,22 0 15,-21 22-15,21-22 0,0 21 0,-21-21 16,0 22-16,21-22 0,-21 21 16,21-21-16,0 22 0,0-22 0,0 0 15,0 0-15,0 0 0,21 0 16,0 1-16,0-22 0,0 0 0,1 21 16,-1-21-16,0 0 0,0 0 0,0 0 15,0 0-15,22 0 16,-22-21-16,0-1 0,0 1 0,0 21 0,22-21 15</inkml:trace>
  <inkml:trace contextRef="#ctx0" brushRef="#br1" timeOffset="-57537.4">16531 10943 0,'0'0'0,"0"-42"0,-21-22 16,0 43-16,0-21 0,-1 21 16,1 0-16,0 21 0,0-22 0,0 22 15,0 0-15,-1 0 0,1 0 16,0 0-16,0 0 0,0 0 0,0 22 15,-1-22-15,22 21 0,0 0 16,0 0-16,0 0 0,0 0 0,0 1 16,0-1-16,0 0 0,0 0 0,0 0 15,0 0-15,22 1 16,-1-1-16,0-21 0,0 21 16</inkml:trace>
  <inkml:trace contextRef="#ctx0" brushRef="#br1" timeOffset="-57264.13">16679 11049 0,'0'-21'0,"0"0"125</inkml:trace>
  <inkml:trace contextRef="#ctx0" brushRef="#br1" timeOffset="-56825.86">16531 10880 0,'0'-21'0,"0"42"78,0 0-62,0 0-16,0 0 0,0 0 15,0 22-15,0-22 0,0 0 16,0 0-16,0 22 0,0-22 0,0 21 15,0-21-15,0 0 0,-21 22 0,21-22 16,-21 0-16,0 0 0,-1 0 16,1 1-16,21-1 0,-42-21 0,21 21 15,0 0-15,-1-21 0,1 21 0,-21-21 16,21 21-16,0-21 16,-1 0-16,1 0 0,0 22 0,0-22 15,0 0-15,21-22 47,21 22-31,-21-21-16,42 21 0</inkml:trace>
  <inkml:trace contextRef="#ctx0" brushRef="#br1" timeOffset="-56295.59">16679 11155 0,'0'0'16,"-21"-21"-16,21 0 15,0 42 48,0 0-63,0 0 0,0 0 0,0 0 15,0 1-15,0-1 16,0 0-16,0 0 0,0 0 0,0 0 16,0 1-16,0-1 0,0 0 15,0 0-15,0 0 16,21-21-1,0 0 1,-21-21 0,22 21-16,-22-21 0,21 21 15,-21-21-15,0 0 16,0-1-16,21 1 0,0 0 0,-21 0 16,21 0-16,-21 0 0,0-1 15,0 1-15,21 0 0,-21 0 0,22 21 16,-22-21-16,0 0 15,21 21 17,0 0-1</inkml:trace>
  <inkml:trace contextRef="#ctx0" brushRef="#br1" timeOffset="-55873.32">16954 11282 0,'22'0'0,"-1"0"32,0 0-32,0-21 15,0 0-15,-21-1 16,21 22-1,-21-21-15,0 0 16,-21 42 31,21 0-31,0 1-16,0-1 0,-21-21 15,21 21-15,0 0 0,0 0 0,0 0 16,0 1-16,0-1 15,0 0-15,0 0 16,21-21 0,0 0-1,1 0-15,-1 0 0,0 0 16,0 0 0,0 0-16,-21-21 15,0 0-15,21 0 0,1-1 16,-22 1-16</inkml:trace>
  <inkml:trace contextRef="#ctx0" brushRef="#br1" timeOffset="-55453.56">17314 11134 0,'0'0'0,"21"0"62,1 0-62,-22 21 16,0 0-16,0 0 0,21-21 16,-21 21-16,0 1 0,0-1 15,21 0-15,-21 0 0,0 0 16,0 0-16,0 1 0,0-1 16,0 0-16,0 0 15,0-42 32,0 0-31,0 0-1,21-1-15,-21 1 0,21 21 16,-21-21-16,21 0 0,-21 0 0,0 0 16,22-1-16,-1 1 15,0 21 16,0 0-15,0 0 0</inkml:trace>
  <inkml:trace contextRef="#ctx0" brushRef="#br1" timeOffset="-55228.68">17780 11345 0,'0'0'0,"0"22"0,0-1 16,21-21 93</inkml:trace>
  <inkml:trace contextRef="#ctx0" brushRef="#br1" timeOffset="-55029.8">17928 11388 0,'0'-21'109,"0"-1"-93,21 22-16</inkml:trace>
  <inkml:trace contextRef="#ctx0" brushRef="#br1" timeOffset="-54825.92">18161 11324 0,'0'21'0,"-21"-21"32,42 0 46,0 0-78</inkml:trace>
  <inkml:trace contextRef="#ctx0" brushRef="#br1" timeOffset="-54417.87">18415 11091 0,'0'0'0,"-21"0"16,21-21-16,-21 0 0,-1 0 16,22 0-1,-21 0-15,21-1 16,0 1-16,0 0 0,21 0 15,1 21 1,-1 0-16,-21-21 0,21 21 16,0 0-16,0 0 0,0 0 15,22 0-15,-22 0 16,0 0-16,0 0 0,0 0 0,1 21 16,-1-21-16,-21 21 15,21 0-15,-21 0 0,0 1 16,0-1-16,0 0 0,0 0 0,0 0 15,-21 0-15,0 1 0,-1-1 16,1 0-16,0-21 0,21 21 0,-21 0 16,0 0-16,0-21 0,21 22 0,0-1 15,-22-21-15,1 21 16,21 0-16</inkml:trace>
  <inkml:trace contextRef="#ctx0" brushRef="#br1" timeOffset="-54077.06">18373 11599 0,'21'0'15,"0"0"-15,0 0 16,0 0-16,0 0 15,1 0-15,-22-21 16,0 0-16,0 0 16,-22 21 31,1 0-32,0 0-15,21 21 16,-21-21-16,0 0 15</inkml:trace>
  <inkml:trace contextRef="#ctx0" brushRef="#br1" timeOffset="-52182.11">15494 12488 0,'0'0'0,"-42"-21"0,-1 21 15,22 0-15,0-21 0,-21 21 0,20 0 16,1 0-16,0-21 15,0 21 1</inkml:trace>
  <inkml:trace contextRef="#ctx0" brushRef="#br1" timeOffset="-51405.55">15261 12107 0,'0'0'0,"0"-21"16,0 0-16,0 0 0,0 0 16,0 0-16,0-1 15,0 1-15,0 0 16,0 0-16,0 0 31,0 42 16,0 0-31,0 0-16,0 22 0,0-22 0,-21 21 15,21-21-15,0 22 0,0-1 16,-21 0-16,21 1 0,0-1 0,-21 21 16,21-20-16,0-1 0,-22 0 15,22 1-15,0 20 0,0-20 0,0-1 16,-21 21-16,21-20 0,0 20 15,-21-20-15,21-1 0,0 21 16,0-20-16,-21-1 0,21 0 0,-21-20 16,21 20-16,0 0 0,0-21 0,-21 22 15,21-22-15,-22 0 0,22 0 0,0 22 16,0-22-16,0 0 0,-21 0 16,21 0-16,0 0 0,-21 1 0,21-1 15,0 0-15,0 0 0,-21 0 0,21 0 16,-21 1-16,21-1 0,-21 0 15,21 0-15,0 0 0,-22-21 16,22 21-16,-21 1 0,21-1 16,0 0-16,-21 0 15,21 0-15,-21-21 16,21 21-16,0 1 16,-21-22 30,0 0-30,21-22 0,-22 22-1,22-21 1,-21 21-16,0-21 16,21 0-16</inkml:trace>
  <inkml:trace contextRef="#ctx0" brushRef="#br1" timeOffset="-50908.54">14330 13483 0,'21'0'31,"0"0"-15,0 21-16,0-21 16,-21 22-16,22-1 0,-1 0 0,0-21 15,0 21-15,-21 0 0,21 0 16,0 1-16,1-1 0,-1 0 0,0 0 15,0 0-15,0-21 0,0 21 0,1 1 16,-22-1-16,21 0 16,0 0-16,0-21 0,-21 21 0,0 0 15,21-21-15,-21 22 0,21-1 0,1 0 16,-22 0-16,21 0 16,-21 0-1,0-42 79,0 0-78,0 0-16</inkml:trace>
  <inkml:trace contextRef="#ctx0" brushRef="#br1" timeOffset="-50400.73">15303 13462 0,'0'0'0,"0"-21"0,22 0 15,-1 21-15,-21-21 16,21-1 0,0 22-1,-42 0 16,21 22-31,-21-1 16,21 0-16,-21 0 16,-1 0-16,1 0 0,21 1 0,-21-1 15,0 0-15,0 0 0,0 0 16,-1 0-16,1 1 0,0-1 0,0 0 16,0 0-16,0 0 0,-1 0 0,1 1 15,0-1-15,0-21 0,0 21 16,21 0-16,-21 0 0,21 0 15,-22-21-15,22 22 0,-21-22 16,0 0 31,0 0-31</inkml:trace>
  <inkml:trace contextRef="#ctx0" brushRef="#br1" timeOffset="-46861.25">12192 14266 0,'0'-21'16,"0"0"15,0 0-15,-21 21 0,0 21 15,21 0-31,0 0 0,0 1 15,0 20-15,0-21 0,0 21 0,0 1 16,0 20-16,0-20 0,0-1 16,0 21-16,0-20 0,-22 20 15,22-20-15,-21-1 0,21 21 16,-21-20-16,21 20 0,0-20 0,-21-1 16,21 21-16,-21-20 0,21 20 0,0-20 15,0-1-15,0 0 0,0-21 16,0 22-16,0-22 0,0 21 0,0-21 15,0 1-15,0-1 0,0 0 16,0 0-16,0-42 63,0 0-63,0 0 15,0-1-15,0 1 0,0 0 16,0 0-16,0 0 0,0-22 0,21 22 15,-21-21-15</inkml:trace>
  <inkml:trace contextRef="#ctx0" brushRef="#br1" timeOffset="-45109.81">12319 14584 0,'0'-21'15,"0"0"1,0-1 0,0 1-16,21 21 15,-21-21 1,21 21-16,0 0 16,1 0-16,-1 0 15,0 0-15,0 0 0,0 0 16,22 0-16,-22 0 0,21 0 0,0 0 15,1 0-15,-1-21 0,0 21 16,1 0-16,20 0 0,-20 0 16,20 0-16,-21 0 0,22 0 0,-1 0 0,1 0 15,-1 0-15,1 0 16,-22 0-16,22-21 0,-1 21 0,1 0 16,-1 0-16,1 0 0,-1 0 15,1-21-15,20 21 0,22 0 0,-21 0 16,21-22-16,0 22 0,-1 0 0,-20-21 15,42 21-15,-21 0 0,0-21 16,21 21-16,-21-21 0,21 21 0,0 0 16,-22-21-16,1 21 15,0 0-15,0 0 0,0-21 0,0 21 0,-1-22 16,1 22-16,0 0 0,0-21 16,-21 21-16,20 0 0,-20 0 15,0-21-15,-1 21 0,1 0 0,0 0 16,-1 0-16,1-21 0,0 21 15,-1 0-15,1 0 0,0 0 0,-1 0 16,1-21-16,-21 21 0,20 0 0,1 0 16,-22 0-16,22 0 0,0-21 15,-1 21-15,1 0 0,0 0 0,-1 0 16,1 0-16,0 0 0,-1 0 16,1 0-16,0 0 0,-22 0 0,22 0 15,-22 0-15,22 0 0,-21 0 0,20 0 16,1 0-16,-22 0 0,22 0 15,-21 0-15,-1 0 0,22 0 16,-22 0-16,1 0 0,-22 0 16,22 0-16,-1 0 0,-21 0 0,22 0 15,-22 0-15,1 0 0,20 0 0,-21 0 16,1 0-16,-1 0 0,0 0 16,1 0-16,-1 0 0,-21 0 0,0 0 15,22 0-15,-22 0 0,0 0 16,0 0-1,-21 21 17,-21-21-17,21 21-15,-21 0 16,21 0-16,-21 0 0,0 1 16,-1-1-16,22 21 0,0-21 15,-21 22-15,0-22 0,0 21 0,21 0 16,-21 1-16,21-1 0,-21 0 0,21 1 15,0-1-15,-22 0 0,1 1 16,0-1-16,0 0 0,21 1 0,0-1 16,-21 0-16,0 1 0,21-1 15,-22 0-15,22 1 0,0-1 0,-21 0 16,21 1-16,-21-1 0,0-21 0,21 22 16,0-22-16,0 21 0,-21-21 15,21 0-15,-21 1 0,21-1 16,0 0-16,0 0 0,-22 0 0,22 0 15,-21 1-15,0-1 16,0 0-16,0-21 0,0 0 16,-1 21-16,1-21 0,-21 21 15,21-21-15,0 0 16,-1 0-16,1 0 0,-21 0 0,0 0 16,20 0-16,-20 0 0,0 0 15,-1 0-15,-20 0 0,21 0 0,-22 0 16,22 0-16,-22 0 0,1 21 15,-1-21-15,22 0 0,-22 0 0,1 0 16,-1 22-16,1-22 0,-22 21 16,22-21-16,-22 0 0,22 0 0,-22 21 15,0-21-15,-21 0 0,22 0 0,-1 21 16,-21-21-16,22 0 0,-22 0 16,0 21-16,21-21 0,-21 0 0,1 0 15,20 21-15,-21-21 0,21 0 0,-20 22 16,20-22-16,0 0 0,1 0 15,-22 21-15,21-21 0,0 0 0,-20 0 16,20 0-16,-21 0 0,0 0 16,22 0-16,-22 0 0,0 0 15,21 0-15,-21 0 0,1 0 0,20 0 16,-21 0-16,21 0 0,-20 0 0,20 0 16,0 0-16,1 0 0,-1 0 15,0 0-15,22 0 0,-22 0 0,0 0 16,1 0-16,20 0 0,-20-21 0,-1 21 15,0-22-15,1 22 0,-1-21 16,0 21-16,22-21 0,-22 21 0,22 0 16,-1 0-16,1-21 0,-1 21 0,1 0 15,20 0-15,-20 0 0,20 0 16,-20 0-16,21-21 0,-1 21 16,1 0-16,0 0 0,-1 0 0,1 0 15,0 0-15,-1 0 0,1 0 16,0-21-16,20 21 0,-20 0 0,0 0 15,21 0-15,-22 0 0,22 0 0,0 0 16,0-22-16,0 22 0,-1 0 16,1 0-16,0 0 0,0 0 0,-21 0 15,20 0-15,1-21 0,0 21 0,-21 0 16,21 0-16,-22 0 0,22 0 16,-21 0-16,21 0 0,-22 0 0,1 0 15,21-21-15,-22 21 0,22 0 0,0 0 16,-21 0-16,21 0 0,-1 0 15,22-21-15,-21 21 16,21-21 31,0 0-16,0-1-15,0 1-16,21 21 15</inkml:trace>
  <inkml:trace contextRef="#ctx0" brushRef="#br1" timeOffset="-44445.03">12742 14732 0,'0'0'0,"21"-42"16,-21 63 31,0 0-32,0 0-15,0 0 0,22-21 16,-22 22-16,21-22 0,-21 21 15,21-21-15,0 0 0,0 0 0,0 0 16,1 0-16,20 0 0,-21 0 16,0 0-16,0 0 0,1 0 15,-1-21-15,21 21 0,-21-22 0,-21 1 16,21 21-16,-21-21 0,22 21 16,-22-21-16,0 0 0,0 0 15,-22 21 16,22 21-31,-21 0 16,21 0-16,0 0 0,0 0 0,-21 1 16,21 20-16,0-21 0,-21 21 15,21-20-15,0 20 0,0 0 0,0-21 16,0 22-16,0-1 0,-21 0 16,21-20-16,0 20 0,-21 0 0,21 1 15,0-22-15,0 21 0,-22-21 0,1 22 16,21-22-16,-21 0 0,0 0 15,0 0-15,0 0 0,-1 1 0,1-1 16,0-21-16,0 21 0,0-21 0,-22 0 16,22 0-16,0 0 15,0 0-15,0 0 0,-22 0 0,22 0 16,0 0-16,0-21 0,0 21 0,0 0 16,-1-21-16,22-1 15,-21 22-15,0 0 0,21-21 16,0 0 15,21 21-31,0 0 16,1-21-16,-1 21 0</inkml:trace>
  <inkml:trace contextRef="#ctx0" brushRef="#br1" timeOffset="-44141.18">13314 15282 0,'0'0'0,"0"22"47,0-1-32,0 0-15,-21-21 0,21 21 16,0 0-16,0 0 0,0 1 0,0-1 15,0 0-15,0 0 0,0 0 16,0 0-16,0 1 16,0-1-16,0 0 0,-22 0 15,1-21 17,0 0-17,21-21-15</inkml:trace>
  <inkml:trace contextRef="#ctx0" brushRef="#br1" timeOffset="-43777.37">13441 15071 0,'0'0'0,"0"-21"16,0-1-16,0 1 31,-21 21-31,-1 0 15,1 0-15,0 0 16,21 21 15,0 1-31,0-1 0,0 0 16,0 0 0,0 0-16</inkml:trace>
  <inkml:trace contextRef="#ctx0" brushRef="#br1" timeOffset="-42993.13">13547 15282 0,'0'43'16,"0"-22"-16,0 0 0,0 0 0,0 0 15,0 1-15,0-1 16,0 0-16,0 0 0,0 0 0,0 0 16,0 1-16,0-1 15,-22 0 1,1-21 15,21-21-15,0 0-1,0-1-15,0 1 16,0 0-16,0 0 0,0 0 0,0 0 16,0-1-16,0 1 0,0 0 15,0 0-15,21 21 0,-21-21 16,22 21-16,-1 0 0,-21-21 0,21 21 16,0 0-16,0 0 0,0 0 15,1 0 1,-1 21-16,-21 0 15,0 0-15,0 0 0,0 0 0,0 1 16,0-1-16,0 0 16,0 0-16,0 0 0,0 0 15,0 1 1,0-44 31,0 1-32,0 0-15,0 0 0,0 0 16,0 0-16,0-1 16,21 1-16,0 0 0,-21 0 0,21 0 15,0 0-15,1-1 0,-1 1 0,0 21 16,0 0-16,0-21 0,0 21 16,1 0-16,-1 0 0,0 0 15,0 21-15,0 0 0,-21 1 16,0-1-16,21 0 0,-21 0 15,0 0-15,0 0 0,0 1 0,0-1 16,0 0-16,0 0 0,0 0 16,0 0-16,-21 1 15,21-1-15,0 0 0,-21-21 16,21 21-16,-21-21 0,21 21 16,21-21 15</inkml:trace>
  <inkml:trace contextRef="#ctx0" brushRef="#br1" timeOffset="-42532.88">14245 15558 0,'21'0'0,"0"0"15,1 0 1,-22-22-16,21 22 0,0 0 16,0 0-16,-21-21 0,21 21 0,0-21 15,1 21-15,-22-21 0,21 0 16,0 21-16,0-21 0,0 21 0,-21-22 16,0 1-16,21 21 0,-21-21 15,0 0-15,-21 21 31,0 0-31,0 0 0,0 21 16,0-21-16,-1 21 0,22 0 16,-21 1-16,0-1 0,21 0 15,-21 0-15,21 0 0,0 0 16,0 1-16,0-1 0,0 0 0,0 0 16,0 0-16,0 0 15,0 1-15,0-1 16,21-21-16,0 0 15,0 0-15,1 0 16,-1 0 0,0 0-1,0 0-15,-21-21 16,0-1-16,21 1 16,0 0-16</inkml:trace>
  <inkml:trace contextRef="#ctx0" brushRef="#br1" timeOffset="-41625.63">15134 15028 0,'0'0'0,"0"-21"0,0 0 0,0 0 16,0 0-16,-21 0 15,21-1-15,0 1 16,0 0-16,-21 21 31,0 0-15,-1 21-16,22 0 0,0 1 15,-21-1-15,0 0 0,21 0 0,-21 21 16,21 1-16,0-1 0,0 0 16,-21 1-16,21-1 0,0 0 0,-21 1 15,21-22-15,0 21 0,0 1 16,0-22-16,0 21 0,0-21 0,0 0 15,0 1-15,21-1 0,-21 0 0,21 0 16,0-21-16,-21 21 0,21-21 16,0 0-16,-21 21 0,22-21 0,-1 0 15,0 0-15,0 0 0,0 0 16,0 0-16,1 0 0,-1-21 16,0 21-16,0-21 15,0 0-15,0 21 0,22-21 0,-22 0 16,0-22-16,0 22 0,0 0 15,1-21-15,-1 20 0,0-20 0,-21 0 16,0-1-16,21 22 0,-21-21 0,0 0 16,0-1-16,0 1 0,0 0 15,-21 20-15,0-20 0,21 21 0,-21-21 16,-1 20-16,1 1 0,0 0 0,0 0 16,0 21-16,0-21 15,-1 21-15,1 0 0,0 0 16,0 21-16,0-21 0,0 21 15,-1 0-15,1 0 0,21 1 16,0-1-16,-21 21 0,21-21 0,-21 22 16,21-22-16,0 21 0,0-21 15,0 22-15,0-22 0,0 0 0,0 21 16,0-21-16,0 1 0,0-1 0,0 0 16,0 0-16,21 0 0,0-21 15,0 21-15,1-21 0,-1 0 0,0 0 16,0 0-16</inkml:trace>
  <inkml:trace contextRef="#ctx0" brushRef="#br1" timeOffset="-40713.08">15642 15282 0,'0'0'15,"0"22"32,0-1-47,0 0 16,0 0-16,0 0 0,0 0 0,0 1 15,0-1-15,0 0 0,0 0 16,0 0-16,0 0 16,0 1-16,0-1 0,21-21 15,0 0-15,1 0 16,-1 0-1,0 0-15,0 0 16,-21-21-16,21-1 0,0 22 0,-21-21 16,22 0-16,-1 0 0,-21 0 15,21 0-15,0-1 0,0 1 0,0 0 16,-21 0-16,22 0 0,-1 0 0,0-1 16,-21 1-16,21 0 15,-21 42 16,0 0-15,0 1-16,0-1 0,0 0 16,0 0-16,0 0 0,0 0 0,0 1 15,0-1-15,0 0 0,0 0 16,0 0-16,0 0 0,0 1 16,0-1-16,21-21 0,-21 21 15,21-21-15,1 0 0,-1 0 16,0 0-16,0 0 0,0 0 15,0 0-15,1 0 0,-1-21 0,0 0 16,0-1-16,0 1 16,0 0-16,1 0 0,-1-21 15,-21 20-15,21-20 0,0 21 0,0-21 16,0-1-16,1 1 0,-1 0 16,-21-22-16,21 22 0,0-1 0,0 1 15,0 21-15,-21-21 0,22-1 16,-22 22-16,21-21 0,-21 21 0,0-1 15,0 1-15,0 0 0,0 0 0,0 0 16,0 42 15,0 0-31,0 0 0,0 22 16,-21-22-16,-1 21 0,1 0 16,21 1-16,0-1 0,-21 0 15,0 1-15,21-1 0,-21 0 0,21 1 16,0-1-16,-21 0 0,21 1 15,-22-22-15,22 21 0,0-21 0,0 1 16,0-1-16,0 0 0,0 0 0,0 0 16,0 0-16,0 1 0,0-1 15,22-21-15,-1 0 16,0 0-16,0 0 16,0 0-16,0 0 15,-21-21 1,22-1-16,-1 1 0,-21 0 15,0 0 1,0 0-16,0 0 0</inkml:trace>
  <inkml:trace contextRef="#ctx0" brushRef="#br1" timeOffset="-40438.24">16383 15134 0,'0'-21'15,"21"21"-15,0 0 16,0 0-16,1-21 0,-1 21 16,0 0-16,0 0 0,0 0 0,22-21 15,-22 21-15,0 0 0,0 0 16,0 0-16,0 0 0,1 0 15,-1 0-15,0 0 16,-21-21 0</inkml:trace>
  <inkml:trace contextRef="#ctx0" brushRef="#br1" timeOffset="-39588.28">17145 14901 0,'0'0'0,"21"0"63,0 0-63,0 0 0,-21-21 15,22 21-15,-1-21 0,0 21 16,0 0-16,0-21 0,0 21 16,1-21-16,-1 21 0,0-21 0,0-1 15,-21 1-15,0 0 16,0 0-16,0 0 0,-21 0 16,0 21-16,0 0 15,-1 0-15,1 0 0,0 0 16,0 0-16,0 21 0,0 0 0,-1 0 15,1-21-15,0 21 0,21 0 16,-21 1-16,0-1 0,21 0 0,-21 21 16,21-21-16,0 1 0,0-1 0,0 0 15,0 0-15,0 0 16,0 0-16,21-21 0,0 22 16,0-1-16,0-21 0,0 21 0,1-21 15,-1 0-15,0 0 0,0 21 16,0-21-16,0 0 0,1 0 0,-1 0 15,0 0-15,-42 0 47,0 0-47,-1 0 0,1 0 0,0 0 16,0 21-16,0-21 0,-22 21 16,22-21-16,0 22 0,0-1 0,0-21 15,0 21-15,-1 0 0,22 0 0,-21 0 16,21 1-1,0-1-15,0 0 0,0 0 16,0 0-16,21 0 0,1-21 16,-1 22-16,0-22 15,0 0-15,0 0 0,0 0 16,1 0-16,20 0 0,-21 0 16,0 0-16,0 0 0,1 0 0,-1 0 15,0 0-15,0 0 0,0 0 0,0 0 16,1 0-16,-1 0 0,0-22 15,0 1-15,0 0 0,0 21 16,-21-21-16</inkml:trace>
  <inkml:trace contextRef="#ctx0" brushRef="#br1" timeOffset="-39261.47">17801 15113 0,'0'-21'32,"0"42"-1,0 0-31,0 0 16,21 1-16,0-1 0,-21 0 0,22 0 15,-22 0-15,21 0 0,0 1 0,0-1 16,-21 0-16,21 0 0,0 0 15,-21 0-15,22-21 0,-1 22 0,-21-1 16,0 0-16,21 0 16,0-21-16,-21 21 0,-21-21 47,0-21-32,0 0-15</inkml:trace>
  <inkml:trace contextRef="#ctx0" brushRef="#br1" timeOffset="-38972.64">17992 15134 0,'0'0'16,"0"-21"-16,0 42 31,-22 0-15,1 1-16,21-1 0,-21 0 15,21 0-15,-21 0 0,0 0 16,21 1-16,-21 20 0,-1-21 16,1 0-16,0 0 0,21 1 0,-21-1 15,0 0-15,21 0 0,0 0 16,-21 0-16,21 1 16,21-22 15,0 0-16,0 0-15,0 0 0,0 0 16</inkml:trace>
  <inkml:trace contextRef="#ctx0" brushRef="#br1" timeOffset="-38489.76">18203 15198 0,'0'0'0,"21"-21"0,1-1 0,-22 1 0,21 0 15,0 0-15,-21 0 0,21 21 16,-21-21-16,21 21 16,0 0-1,-21 21 1,0 0-16,0 0 16,0 0-16,0 0 0,0 22 0,0-22 15,0 0-15,0 21 0,0-20 16,0 20-16,0-21 0,-21 21 15,0 1-15,21-1 0,-21-21 0,21 22 16,0-1-16,-21 0 0,21 1 0,-21 20 16,21-21-16,0 1 0,0 20 15,0-20-15,0 20 0,0-21 0,0 1 16,0 20-16,0-20 0,0-1 0,0 21 16,0-20-16,0-1 0,0 0 15,0 1-15,0-22 0,0 21 0,0-21 16,0 22-16,0-22 0,0 0 0,0 0 15,-22 0-15,1 1 0,0-1 16,0-21-16,0 0 16,0 0-16,-1 0 15,1 0 1,0 0-16,21-21 0,0-1 16,0 1-16,0 0 0,0-21 15,0 21-15,0-1 0,0-20 0,0 21 16,0-21-16,21-1 0,0 1 15</inkml:trace>
  <inkml:trace contextRef="#ctx0" brushRef="#br1" timeOffset="-38008.52">18309 15007 0,'0'0'0,"0"-21"0,0 0 0,0 0 16,0 0-16,0-1 16,0 1-1,21 21-15,0 0 0,1 0 16,-1 0-16,0 0 0,21 0 15,-21 0-15,22 0 0,-22 0 0,21 0 16,-21 0-16,1 0 0,20 0 16,-21 21-16,0 1 0,0-22 0,1 21 15,-22 0-15,0 0 0,0 0 0,0 0 16,0 1-16,-22 20 0,1-21 16,0 0-16,0 0 0,0 22 0,-22-22 15,22-21-15,0 21 0,0 0 0,0 0 16,0 1-16,-1-22 0,1 21 15,0 0 1,0-21 0,21 21-16,-21-21 15,21 21-15</inkml:trace>
  <inkml:trace contextRef="#ctx0" brushRef="#br1" timeOffset="-37813.63">18732 15621 0,'0'0'0,"0"21"16,0 0-1,0 1-15,0-1 16,0 0 0,-21-21-1</inkml:trace>
  <inkml:trace contextRef="#ctx0" brushRef="#br1" timeOffset="-24416.15">23304 9377 0,'22'0'16,"-1"0"46,-21-21-46,0 0 62,0-1-47,0 1-15,0 0-1,0 42 79,0 0-78,0 1-16,0-1 15,0 0-15,0 0 16,0 0-16,0 0 0,-21-21 16,21 22-16,0-1 0,0 21 15,0 0-15,0-20 0,0-1 0,0 0 16,0 0-16,21 0 0,-21 0 0,0 22 16,0-22-16,0 0 0,0 0 15,0 0-15,21 1 0,-21-1 0,0 0 16,0 0-16,0 0 0,0 0 15,0 1 1,0-1-16</inkml:trace>
  <inkml:trace contextRef="#ctx0" brushRef="#br1" timeOffset="-24311.21">23749 9758 0,'42'0'15</inkml:trace>
  <inkml:trace contextRef="#ctx0" brushRef="#br1" timeOffset="-24079.34">23961 9589 0,'0'-43'15,"0"86"-15,0-128 0,0 64 0,0-22 0,0 22 16,0 0-16,-22 0 16</inkml:trace>
  <inkml:trace contextRef="#ctx0" brushRef="#br1" timeOffset="-23998.39">23897 9377 0,'0'0'16,"0"21"0,-21 0-16,0-21 0,21 21 0,-21 1 15,21-1-15,-22 0 0,22 0 0,-42 0 16</inkml:trace>
  <inkml:trace contextRef="#ctx0" brushRef="#br1" timeOffset="-23954.42">23685 9716 0,'0'42'16,"0"-84"-16,-21 105 0</inkml:trace>
  <inkml:trace contextRef="#ctx0" brushRef="#br1" timeOffset="-23895.45">23664 9885 0,'21'21'31,"-42"-42"-31,64 42 16,-22 0-16</inkml:trace>
  <inkml:trace contextRef="#ctx0" brushRef="#br1" timeOffset="-23577.63">23876 9948 0,'21'0'0,"-42"0"0,63 0 15,-21 0-15,1-21 16,-1 0-16,0 21 0,0 0 16,-21-21-16,21 21 0,0-21 0,-21 0 15,22 21-15,-22-22 0,21 1 16,-21 0-16,0 0 0,21 0 0,0 0 16,-21-1-16,0 1 0,0-21 15,21 21-15,-21 0 0,0-1 0,0 1 16,0 0-16,0 0 0,0 0 15,0 0-15,0-1 16,0 1-16,0 0 0,0 0 16,-21 21-16,21-21 0,-21 21 15,0 0-15,0 0 16,21-21-16,-22 21 0,1 0 0,0 0 16,0 0-16,0 0 15,0 0-15,-1 0 0,1 21 16,0-21-16,0 21 0,21 0 0,-21-21 15,0 21-15,21 0 0,-22 1 16,22-1-16,0 0 0,-21 0 16,0 0-16</inkml:trace>
  <inkml:trace contextRef="#ctx0" brushRef="#br1" timeOffset="-23405.73">23707 9758 0,'0'21'16,"0"21"0,0-105-16,0 148 0,0-64 15,0 0-15,0 0 16,21-21-16,-21 21 0,21-21 15,0 0-15,0 0 16,0 21-16,1-21 0,-1 0 0,0 0 16,0 0-16,0 0 0,0 0 15,1 0-15,-1 0 0,0-21 16,0 21-16,0-21 16,-21 0-16</inkml:trace>
  <inkml:trace contextRef="#ctx0" brushRef="#br1" timeOffset="-22761.91">22564 9927 0,'0'0'0,"-43"21"0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BB76-B65F-40E0-8647-42163E888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1D8E1-0C95-4656-AF8C-94FE7D1D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36D4-CDD1-4736-9D48-D454D278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995E-0B28-4B55-B050-05DAD193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5440-70BB-4CEE-8EB2-6405D9B5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AA57-2917-4789-A278-E71C56E9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16A8-B71E-4818-B7E1-F3D19C09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FA26-7B37-4E08-847C-10CC4F5E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FB06-FA2E-4AE9-9F4A-5474E2F9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5613-AF88-419A-8D3B-F1909C54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C6AE-44B8-4D70-B22A-783D7BEB4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C1EB-59DF-4357-8361-0A716BF4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ED67-7D18-4384-A3DB-32FF44A3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9541-AF11-470B-BB50-5FC9875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D1D2-EA27-415D-9597-8D35727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73C5-916C-49E0-881F-981BB269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4FBE-47C8-43BF-B775-FC4F4B0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8C00-B237-4A74-9CFD-FD7ECABC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515D-4930-426D-990A-EEAF1893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4636-13BC-4A2A-A98F-4CDAFE45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707-61BB-4BA9-8D4D-EA4A65D9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9403-F5F7-430E-AFBB-88B7B25D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9215-4EFE-48C6-B0BD-025DE7AF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EF7F-57EE-4735-98CA-B98FEADC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98D1-D5B4-458F-8310-90EA35C0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E8FA-E08E-451F-9325-6C447FED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9876-C790-40B3-B752-F489A6CCA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5D1B-2284-419E-A5FF-966F4301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1E5D-0769-4F9A-96A6-D2C5B617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10A0-9406-4163-A834-22B7E90B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53F8-6996-4921-A465-64E0953D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9ABE-04C2-44D8-9170-5089548B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0219-0E52-41BB-BF57-66C91E8C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EB1F6-9847-4ED4-8293-0775E82D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72D54-5E65-4646-98E0-F8247CEA3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CE36-E0D4-4F89-8FC2-6267939AE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3B864-0D53-4043-B211-8170486B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97137-6E54-4AAD-8B8F-BD358AA1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3DF05-6686-40D2-A9D0-9390BFA4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4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B685-8962-4E73-BA07-A886D95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38330-0B3A-40AE-AC80-4C3CC0B6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41A8-0C74-4247-8F9B-5B319993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8ED43-9B18-4709-9547-0D09045B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0F245-7E0A-4411-A599-2846147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2863A-773E-4851-97A0-B8F41D68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22EB4-CE84-466D-B8A4-D62375C6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9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4B16-754B-46B5-BD6B-04D27100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DF23-4F19-4839-BE3A-C4A0BB47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0A1C-B2FB-4BF6-877F-A8B4154E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127B0-1397-4C1A-A73A-A3B9A94B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445DC-2773-4C29-ACB1-94A3D0A4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1DB9-E253-485B-B23B-DEEDB458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38B9-A244-4CD6-BE1B-58F975C2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47511-8FE9-4CD3-AB66-6192C0BC4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22EC1-B1CB-466C-9960-6F64CEB1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D69D2-8AC2-4A84-B67F-0E379D30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AAAFC-48B0-43CE-B930-66C4E66D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233B-62A1-496F-9F48-90B7E503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1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7AB7C-8A20-4DD5-8A08-2EEA3E42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77FC1-04EF-45C6-B87B-1A56A561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59FE-ED7E-47E1-8DD9-C622A8067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2226-034E-4839-B52E-643F06C408A9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51AB-F9AA-49FE-905D-67484B027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5F09-FBCD-41B6-8502-9FDDFDFD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5CE6-720C-4C29-999F-41D6D097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0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080C8C-773D-479B-A20D-DC6CF0E60D86}"/>
                  </a:ext>
                </a:extLst>
              </p14:cNvPr>
              <p14:cNvContentPartPr/>
              <p14:nvPr/>
            </p14:nvContentPartPr>
            <p14:xfrm>
              <a:off x="1158120" y="160200"/>
              <a:ext cx="547164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080C8C-773D-479B-A20D-DC6CF0E60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150840"/>
                <a:ext cx="549036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23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3F9536-1684-46F5-ADA5-8A2408236DE9}"/>
                  </a:ext>
                </a:extLst>
              </p14:cNvPr>
              <p14:cNvContentPartPr/>
              <p14:nvPr/>
            </p14:nvContentPartPr>
            <p14:xfrm>
              <a:off x="0" y="15120"/>
              <a:ext cx="1152936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3F9536-1684-46F5-ADA5-8A2408236D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154808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67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64F7D-A420-4581-BB94-BCC50B0FAE54}"/>
                  </a:ext>
                </a:extLst>
              </p14:cNvPr>
              <p14:cNvContentPartPr/>
              <p14:nvPr/>
            </p14:nvContentPartPr>
            <p14:xfrm>
              <a:off x="525600" y="0"/>
              <a:ext cx="925884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64F7D-A420-4581-BB94-BCC50B0FAE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-9360"/>
                <a:ext cx="9277560" cy="66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51793D-96B2-49A9-8608-5DF7B0EA0C03}"/>
                  </a:ext>
                </a:extLst>
              </p14:cNvPr>
              <p14:cNvContentPartPr/>
              <p14:nvPr/>
            </p14:nvContentPartPr>
            <p14:xfrm>
              <a:off x="5722560" y="906840"/>
              <a:ext cx="3787560" cy="396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51793D-96B2-49A9-8608-5DF7B0EA0C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200" y="897480"/>
                <a:ext cx="380628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3AD1EC-177C-46FA-A5B5-A25A70CE5DD0}"/>
                  </a:ext>
                </a:extLst>
              </p14:cNvPr>
              <p14:cNvContentPartPr/>
              <p14:nvPr/>
            </p14:nvContentPartPr>
            <p14:xfrm>
              <a:off x="8366760" y="5204520"/>
              <a:ext cx="754560" cy="134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3AD1EC-177C-46FA-A5B5-A25A70CE5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7400" y="5195160"/>
                <a:ext cx="773280" cy="13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0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97464-143B-4351-A6B4-A94884F2AC3B}"/>
                  </a:ext>
                </a:extLst>
              </p14:cNvPr>
              <p14:cNvContentPartPr/>
              <p14:nvPr/>
            </p14:nvContentPartPr>
            <p14:xfrm>
              <a:off x="708480" y="76320"/>
              <a:ext cx="826056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97464-143B-4351-A6B4-A94884F2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66960"/>
                <a:ext cx="827928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3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EC86FB-BE9C-4A07-B8EF-B81780C28832}"/>
                  </a:ext>
                </a:extLst>
              </p14:cNvPr>
              <p14:cNvContentPartPr/>
              <p14:nvPr/>
            </p14:nvContentPartPr>
            <p14:xfrm>
              <a:off x="1226880" y="198000"/>
              <a:ext cx="3574080" cy="312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EC86FB-BE9C-4A07-B8EF-B81780C28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188640"/>
                <a:ext cx="3592800" cy="31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44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2B0970-3570-4B06-A1AD-A3CC78D76203}"/>
                  </a:ext>
                </a:extLst>
              </p14:cNvPr>
              <p14:cNvContentPartPr/>
              <p14:nvPr/>
            </p14:nvContentPartPr>
            <p14:xfrm>
              <a:off x="281880" y="114480"/>
              <a:ext cx="950256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2B0970-3570-4B06-A1AD-A3CC78D76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05120"/>
                <a:ext cx="95212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52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946EAB-9E8C-4F7F-BB2A-4793680E2843}"/>
                  </a:ext>
                </a:extLst>
              </p14:cNvPr>
              <p14:cNvContentPartPr/>
              <p14:nvPr/>
            </p14:nvContentPartPr>
            <p14:xfrm>
              <a:off x="525600" y="129600"/>
              <a:ext cx="8740800" cy="28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946EAB-9E8C-4F7F-BB2A-4793680E2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20240"/>
                <a:ext cx="875952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57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7F3544-C599-44BC-9333-D9151AE32DFD}"/>
                  </a:ext>
                </a:extLst>
              </p14:cNvPr>
              <p14:cNvContentPartPr/>
              <p14:nvPr/>
            </p14:nvContentPartPr>
            <p14:xfrm>
              <a:off x="0" y="99000"/>
              <a:ext cx="9525240" cy="614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7F3544-C599-44BC-9333-D9151AE32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543960" cy="61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71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E212CF-2542-47D4-9E62-20BF01544FF5}"/>
                  </a:ext>
                </a:extLst>
              </p14:cNvPr>
              <p14:cNvContentPartPr/>
              <p14:nvPr/>
            </p14:nvContentPartPr>
            <p14:xfrm>
              <a:off x="777240" y="15120"/>
              <a:ext cx="862632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E212CF-2542-47D4-9E62-20BF01544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5760"/>
                <a:ext cx="864504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3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DEE1D4-3BD3-4454-9690-4EEE40478059}"/>
                  </a:ext>
                </a:extLst>
              </p14:cNvPr>
              <p14:cNvContentPartPr/>
              <p14:nvPr/>
            </p14:nvContentPartPr>
            <p14:xfrm>
              <a:off x="0" y="0"/>
              <a:ext cx="981504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DEE1D4-3BD3-4454-9690-4EEE40478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3376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53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6C-E0EE-4E22-BB57-87CD460C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66CD-FACB-4DBF-83E6-112BF439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14C8B2-B054-4DEA-90F3-A382C1F3EA9C}"/>
                  </a:ext>
                </a:extLst>
              </p14:cNvPr>
              <p14:cNvContentPartPr/>
              <p14:nvPr/>
            </p14:nvContentPartPr>
            <p14:xfrm>
              <a:off x="327600" y="38160"/>
              <a:ext cx="1127808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14C8B2-B054-4DEA-90F3-A382C1F3E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8800"/>
                <a:ext cx="1129680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25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2021-02-28T03:12:45Z</dcterms:created>
  <dcterms:modified xsi:type="dcterms:W3CDTF">2021-02-28T05:10:10Z</dcterms:modified>
</cp:coreProperties>
</file>