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08:39:27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2032 0,'-21'0'16</inkml:trace>
  <inkml:trace contextRef="#ctx0" brushRef="#br0" timeOffset="2011.99">2794 529 0,'0'0'15,"0"-21"-15,-21 21 0,0 0 0,-1 0 16,1 0-16,0 0 0,-21 0 16,21 0-16,-1 0 0,-20 0 15,21 0-15,0 0 0,-22 0 0,22 0 16,0 0-16,0 0 16,42 0 15,0 0-31,22 0 0,20 0 15,1 0-15,-1-21 0,1 21 16,20 0-16,-20 0 0,20 0 0,1 0 16,-21 0-16,20-21 0,1 21 15,0 0-15,-1 0 0,1 0 0,-22 0 16,1 0-16,-1 0 0,-20 0 16,-1 0-16,0 0 0,-20 0 15,-44 0 16,1 0-31,-21 0 16,21 0-16,0 0 0,-1 0 0,-20 0 0,21 0 16,0 21-16,0-21 15</inkml:trace>
  <inkml:trace contextRef="#ctx0" brushRef="#br0" timeOffset="2345.34">3281 529 0,'-21'0'0,"-22"0"16,43 21-1,-21-21 1,21 22-16,0-1 0,-21 0 16,21 0-16,0 21 0,0 1 15,0-1-15,-21 22 0,21-1 16,-21 1-16,-1-1 0,1 22 0,0-22 15,0 22-15,0-22 0,0 1 16,-1 21-16,-20-22 0,21 1 0,0-1 16,0-21-16,21 1 0,0-1 15,-22 0-15,22-20 0,0 20 16,0-21-16,0 0 0,22-21 31,-22-21-31,21 0 0,0 0 16,0 0-16,-21-22 0,21 22 15,0 0-15</inkml:trace>
  <inkml:trace contextRef="#ctx0" brushRef="#br0" timeOffset="2808.08">3387 1376 0,'0'0'0,"0"21"0,0 0 15,0 0-15,0 1 16,21-22 0,0 0-1,0 0-15,0 0 0,0 0 0,1 0 16,-1 0-16,21-22 0,-21 22 16,22-21-16,-1 0 0,-21 0 0,21 0 15,-20 21-15,-1-21 0,0-1 16,0 1-16,0 0 0,-21 0 0,0 0 15,0 0-15,0-1 16,-21 22-16,0 0 0,0 0 16,0 0-16,-22 0 0,22 0 15,-21 22-15,-1-1 0,1 0 0,0 0 16,21 0-16,-22 0 16,22 22-16,-21-22 0,-1 42 15,43-20-15,-21-22 0,21 21 16,0-21-16,-21 22 0,21-22 0,0 0 15,0 0-15,0 0 0,21 1 0,0-1 16,-21 0-16,22-21 0,-1 21 16,0-21-16,0 0 0,21 0 15,-20 0-15,-1 0 0,0 0 0,21 0 16,-21 0-16,22-21 0,-22 0 16,21 0-16,-21-1 0,22 1 0</inkml:trace>
  <inkml:trace contextRef="#ctx0" brushRef="#br0" timeOffset="3555.89">4339 1291 0,'21'0'0,"-42"0"0,63 0 0,-42-21 0,22 21 16,-1-21-16,0 21 0,0 0 16,0-21-16,0 21 15,-21-21-15,-21 21 31,0 0-31,-21 0 16,21 0-16,-1 21 0,-20-21 0,21 21 16,-21-21-16,20 21 0,1 0 15,0-21-15,0 21 0,0 1 0,21-1 16,-21-21-16,21 21 16,0 0-16,0 0 15,0 0 1,21-21-16,0 22 15,0-22-15,0 0 0,0 21 0,1-21 16,20 21-16,-21-21 0,0 21 16,0-21-16,1 21 0,-22 0 0,21-21 15,-21 22-15,0-1 0,0 0 16,0 0-16,-21 0 16,-1 0-16,1-21 0,-21 22 15,21-22-15,-22 0 0,22 21 0,0-21 16,-21 0-16,21 0 0,-1 0 15,-20 0-15,21 0 0,0 0 16,0 0-16,-1 0 0,1-21 0,0-1 16,21 1-1,0 0 1,0 0-16,21 21 16,-21-21-16,21 0 0,22-1 0</inkml:trace>
  <inkml:trace contextRef="#ctx0" brushRef="#br0" timeOffset="3971.91">5334 360 0,'0'0'0,"0"-21"15,-21 21-15,21-21 0,-21 21 16,-1 0-16,1 0 16,0 21-16,21 0 0,-21 0 0,0 0 15,21 22-15,-21-1 0,-1 0 16,22 1-16,-21-1 0,0 21 0,21 1 16,-21-1-16,0 22 0,0-21 15,-1-1-15,1 1 0,0-1 16,0 1-16,21-22 0,-21 21 0,0-20 15,-1-1-15,22 0 0,-21 1 16,21-22-16,0 21 0,0-21 0,0 1 16,0-1-16,0 0 0,0 0 15,21-21-15,1 0 0,-1 0 16,0 0-16,0 0 0,0 0 16,0 0-16,22 0 0,-22-21 0,0 0 15,0 0-15,-21-1 0,21 1 0,1 0 16,-1 0-16,0 0 15,-21 0-15,21-1 0</inkml:trace>
  <inkml:trace contextRef="#ctx0" brushRef="#br0" timeOffset="4164.33">4889 1249 0,'0'0'15,"-21"0"-15,21 21 0,21-21 31,1 0-31,-1 0 0,0 0 16,21 0-16,-21 0 0,1 0 16,20 0-16,-21 0 0,21 0 0,-20-21 15,20 21-15,-21-21 0,0 21 16,22-21-16,-22-1 0</inkml:trace>
  <inkml:trace contextRef="#ctx0" brushRef="#br0" timeOffset="4676.04">5969 614 0,'0'0'0,"21"-21"16,-21 0-16,-21 42 31,21 0-31,-21 0 0,0 0 16,-1 22-16,1 20 0,0-21 16,0 22-16,0 21 0,-22-22 0,22 1 15,0-1-15,0 1 0,0-1 0,-22 1 16,22-22-16,0 0 0,0 22 15,21-22-15,-21 0 0,21-20 0,-21 20 16,21-21-16,0 0 0,0 0 16,0 1-16,21-22 15,0 0-15,0-22 16,-21 1-16,21 0 0,0 0 16,-21 0-16,22-22 0</inkml:trace>
  <inkml:trace contextRef="#ctx0" brushRef="#br0" timeOffset="4935.89">5884 720 0,'0'0'16,"0"-43"-16,21 22 0,-21-21 0,0 21 15,0 0-15,22 21 0,-22 21 16,21 0-16,0 0 16,0 21-16,0 1 0,0 20 15,1 1-15,20-1 0,-21 22 16,0-22-16,22 1 0,-22-1 15,0 1-15,0-1 0,0-20 0,22 63 16,-22-64-16,-21-21 16,21 21-16,0-20 0,0 20 0,0-21 15,1 0-15,-1-21 0,0 0 16,0-21 0,0 0-16,-21 0 0,0 0 0,21-1 15</inkml:trace>
  <inkml:trace contextRef="#ctx0" brushRef="#br0" timeOffset="5228.72">7006 233 0,'-21'-21'0,"42"42"0,-63-63 0,21 42 0,-1 0 15,1 0-15,0 0 0,0 21 16,-21 0-16,20 21 0,1 1 0,-21-1 15,21 21-15,0-20 0,-22 41 16,22-20-16,0 21 0,0-1 0,-22 1 16,22 0-16,0-1 0,0-20 15,0-1-15,0 1 0,-1-1 16,22-20-16,0-1 0,-21 0 0,21 1 16,0-22-16,0 0 0,0 0 15,0 0-15,0 0 0,21-21 16,1 0-16,-1 0 0,0-21 15,21 0-15,-21 0 0,22 0 0</inkml:trace>
  <inkml:trace contextRef="#ctx0" brushRef="#br0" timeOffset="5996.32">7980 487 0,'0'-21'0,"0"42"0,0-63 0,-21 20 16,-1 1-16,1 0 0,0 21 15,-21 0-15,-1 0 0,1 0 0,0 21 16,-1 0-16,1 1 0,0-1 16,-1 21-16,-20 0 0,21 1 15,-1-1-15,1 22 0,0 20 0,20-20 16,-20-1-16,0 22 0,21-22 0,-1 1 15,1-1-15,0-20 0,21 20 16,0-20-16,0-1 0,0 0 16,21 1-16,-21-22 0,43 0 0,-22 21 15,21-21-15,0-21 0,1 22 16,-1-22-16,22 0 0,-22 0 0,0 0 16,22-22-16,-22 22 0,22-21 0,-22 0 15,0 0-15,-21 0 0,22-22 16,-1-20-16,-42 42 0,0-22 15,0 1-15,0 0 0,0-1 16,-21 1-16,0 21 0,0-21 0,-22 20 16,1 22-16,0 0 0,-1 0 15,1 0-15,0 0 0,-1 0 16,1 0-16,0 0 0,20 22 0,1-1 16,0-21-16,0 21 0,21 0 15,0 0-15,0 0 16,21-21-16,0 0 15,22 0-15,-1 0 0,21 0 16,-20-21-16,-1 21 16,0-21-16,1 21 0,-1 0 0,0-21 0,1 21 15,-22 0-15,0-21 0,21 21 16,-20 0-16,-1 0 0,0 0 16,0 0-16,-21 21 15,0 0-15,0 0 0,0 0 16,0 1-16,0 20 0,0 0 0,0 1 15,0-1-15,-21 0 0,0 22 16,-22-22-16,22 22 0,0 20 0,0-20 16,-21-1-16,20 1 0,-20 20 0,21-20 15,-21-22-15,20 22 0,1-1 16,0 1-16,0-22 0,0 22 0,0-22 16,-1 0-16,1 1 0,21-22 0,-21 21 15,21-21-15,0 0 0,0 1 16,0-44-1,0 1 1,0 0-16,21 0 0,-21 0 16</inkml:trace>
  <inkml:trace contextRef="#ctx0" brushRef="#br0" timeOffset="6664.6">2413 2117 0,'0'0'0,"-42"0"0,-1 0 15,22 0-15,0 0 0,0 0 16,0 0-16,-1 0 0,1 0 0,42 0 47,1 0-47,20 0 16,0 0-16,1 0 0,20 0 15,1 0-15,-1 0 0,22 0 0,-1 0 16,22 0-16,0 0 0,21 0 15,0 0-15,21 0 0,22 0 16,-1 0-16,21-21 0,234 21 16,-191 0-16,-22 0 0,22 0 0,0 0 15,0 0-15,0 0 0,232 0 16,-232-22-16,0 22 0,-21 0 16,-22 0-16,22 0 0,-22 0 15,1 0-15,-22 0 0,-21 0 0,-21 0 16,0 0-16,-42 0 0,0 0 15,-1 0-15,-41 0 0,-1 0 0,0-21 16,-21 21-16,-21-21 16,-21 21-1,0 0-15,-21-21 0,-1 21 16,22 0-16,-42 0 0,20 0 0</inkml:trace>
  <inkml:trace contextRef="#ctx0" brushRef="#br0" timeOffset="7344.17">2815 2159 0,'0'0'0,"-21"0"0,-21 0 16,-1 0-16,22 0 0,0 0 15,-21 0-15,20 0 0,44 0 32,20 0-17,-21 0-15,43 0 0,-22 0 16,21 0-16,1 0 0,21 0 0,-1 0 15,1 0-15,21 0 0,21 0 16,0-21-16,21 21 0,0 0 0,0 0 16,22 0-16,20 0 0,1 0 15,20 0-15,-20 0 0,20 0 16,1 0-16,21 0 0,-21 0 0,-1 0 16,1 0-16,21 0 0,-22 0 15,-20 0-15,21 0 0,-22 0 0,1-21 16,-22 21-16,0 0 0,-21 0 0,1 0 15,-44 0-15,1 0 0,0 0 16,-21 0-16,-22 0 0,1 0 0,-1 0 16,-20-21-16,-22 21 0,21 0 15,-21 0-15,0 0 16,-42 0 15,0 0-31,0 0 16,0 0-16,0 0 15</inkml:trace>
  <inkml:trace contextRef="#ctx0" brushRef="#br0" timeOffset="7512.08">8763 2159 0,'0'21'0,"-21"-21"63,0 0-48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08:46:21.0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550 2879 0,'0'-21'63,"0"-1"-47,0 1 15,0 0-31,0 0 31,0 0 16,0 0-31,0-1-1,0 44 48,0-1-48,0 0-15,0 21 0,0 1 16,0-1-16,0 0 0,0 22 16,0-1-16,0 1 0,0-1 15,-21 1-15,21-22 0,0 22 0,0-22 16,-21 21-16,21-20 0,0-1 15,0-21-15,0 22 0,0-22 0,0 0 16,0 0-16,0 0 16,0-42 31,0 0-47,0 0 15,0 0-15,21-1 16,-21 1-16</inkml:trace>
  <inkml:trace contextRef="#ctx0" brushRef="#br0" timeOffset="580.4">910 3302 0,'0'21'31,"0"0"-15,21-21 15,0-21-15,1 0-1,-22 0-15,0 0 16,0 0-16,0-1 16,0 1-16,0 0 15,-22 21 1,1 0-16,0 0 15,21 21 1,-21 0-16,21 1 16,0-1-1,21-21 32,-21-21-16,0-1 16,21 1-31</inkml:trace>
  <inkml:trace contextRef="#ctx0" brushRef="#br0" timeOffset="3056.31">2074 2921 0,'0'-21'15,"0"0"-15,0 0 16,0-1 0,0 1-16,0 0 15,0 0-15,0 0 16,0 0-16,0-1 31,0 44 0,-21-1-31,0 0 16,21 21-16,-21-21 0,21 22 0,-21-22 16,21 21-16,-22 1 0,1-1 15,21 21-15,-21-20 0,0 20 0,0-20 16,0 20-16,-1-21 0,1 1 16,0-1-16,0 0 0,0-20 15,21-1-15,0 21 0,-21-42 16,21 21-16,0 0 0,-22-21 0,22-21 31,0 0-31,0 0 16,0 0-16,0 0 0,0-22 15,0 22-15,0-21 0,0-1 0,0 22 16,0-21-16,0 21 0,0-22 16,22 22-16,-1 21 0,-21-21 15,21 0-15,0 21 0,0 0 16,0 0-16,-21 21 0,22-21 15,-1 21-15,-21 0 0,21 22 16,-21-22-16,21 0 0,-21 21 16,0-20-16,21 20 0,0-21 0,-21 21 15,22-20-15,-1-1 0,-21 0 16,21 0-16,0 0 0,0-21 0,0 0 16,1 21-16,20-21 0,0 0 15,1 0-15,-1 0 0,0-21 0,1 0 16,-1 0-16,21 0 0,-20 0 15,20-22-15,-20 1 0,-1 21 0,-21-22 16,21-20-16,-20 21 0,-1-1 16,0 1-16,-21-22 0,21 22 15,-21 0-15,0-1 0,0-20 0,-21 21 16,0-1-16,0 1 0,-1 0 16,-20-1-16,21 22 0,-21-21 0,-1 21 15,1 21-15,21 0 0,-22 0 16,1 0-16,0 0 0,-22 21 15,22 0-15,0 0 0,-1 21 0,22 1 16,-21-1-16,21 0 0,-1 1 16,1-1-16,0 0 0,21 1 0,0 20 15,0-20-15,0-1 0,0-21 16,0 21-16,21-20 0,22 20 0,-22-21 16,21 0-16,-21-21 15,22 21-15,-1-21 0,0 0 0,1 0 16,-1 0-16,-21 0 0,21-21 15,1 21-15,-22-21 0,0 0 0,0 21 16,0-21-16,1 0 0,-1-1 16,0 22-16,0-21 0,0 0 0</inkml:trace>
  <inkml:trace contextRef="#ctx0" brushRef="#br0" timeOffset="3588.39">3133 2985 0,'0'0'0,"-22"0"15,1 21 17,0 0-32,21 0 15,0 0-15,0 0 0,-21 1 16,21-1-16,0 0 0,-21 64 15,21-43-15,0 0 16,0-21-16,0 64 16,0-64-16,0 0 0,21 1 15,0-1-15,0-21 0,22 0 16,-1 0-16,-21 0 0,0 0 16,22 0-16,-22-21 0,21-1 15,-21 1-15,22 0 0,-22 0 0,0-21 16,0 20-16,0-20 0,-21 0 15,0-1-15,0 22 0,0-21 0,0 0 16,0-22-16,-21 22 16,21 21-16,-21-1 0,0 1 0,0 21 15,-22-21-15,22 21 0,0 0 16,0 0-16,0 0 0,-22 0 16,22 21-16,0 0 0,0 1 15,-22-1-15,22 0 0,0 0 0,0 21 16,21-20-16,-21 20 0,21 0 0,-21 1 15,21-22-15,0 21 0,0-21 16,0 22-16,0-22 0,0 0 0,0 0 16,21 0-16,0 0 0,0 1 15,0-22-15,0 0 0,1 0 16,20 0-16,-21 0 0,21 0 0</inkml:trace>
  <inkml:trace contextRef="#ctx0" brushRef="#br0" timeOffset="4647.45">3746 3027 0,'0'0'0,"0"-21"0,0 0 16,-21 21 0,0 0-16,21 21 15,0 0-15,0 0 0,-21 0 0,21 22 16,-21-22-16,21 0 0,0 21 15,0 1-15,-21-22 0,21 21 16,0-21-16,0 22 0,0-22 0,0 0 16,0 0-16,0 0 0,21-21 15,0 21-15,0-21 0,0 0 16,0 0-16,1 0 0,-1-21 16,0 0-16,0 21 0,0-21 15,0-21-15,1 20 0,-1 1 16,0-21-16,0 21 0,-21 0 0,21-22 15,0 22-15,-21 0 0,22 0 16,-22 0-16,0-1 0,21 22 16,-21 22 15,0-1-31,0 0 0,0 0 0,0 0 16,0 0-16,0 1 15,0-1-15,0 21 0,0-21 0,0 0 16,0 1-16,0-1 0,0 0 0,0 0 15,21-21 1,0 0-16,0 0 0,0 0 16,1-21-16,-1 0 15,-21 0-15,21-1 0,0 1 0,-21 0 16,0-21-16,0 21 0,0-22 16,0 22-16,0 0 0,0-21 0,0 20 15,0 1-15,0 0 0,0 0 16,-21 0-16,0 21 15,0 0-15,21-21 16,21 21 15,0 0-31,0-22 16,21 22-16,-20 0 0,20 0 16,-21 0-16,21 0 0,1 0 0,-1 0 15,0 0-15,1 0 0,-1 0 16,0 0-16,-20 22 0,-1-22 0,0 21 15,-21 0-15,0 0 0,0 0 16,0 0-16,0 1 0,0-1 16,0 0-16,-21 21 0,0-21 15,21 1-15,-22-1 0,22 0 16,0 0-16,-21 0 0,0 0 0,21 1 16,-21-22-16,21 21 0,-21-21 31,0 0-16,21-21-15,0-1 16,0 1-16,0 0 0,0 0 0,0-21 16,0 20-16,0-20 0,21 21 0,0 0 15,0-22-15,0 22 0,0 0 16,22-21-16,-22 21 0,21-1 0,1 1 16,-1 21-16,0-21 15,1 21-15,20 0 0,-21 0 0,1 0 16,-1 0-16,-21 0 0,22 21 0,-22 0 15,0 1-15,0-1 0,0 0 16,-21 0-16,0 21 0,0-20 0,0 20 16,0-21-16,-21 21 0,0-20 15,0-1-15,21 21 0,-21-21 16,-1 0-16,1 1 0,0-1 0,21 0 16,0-42 30,21 0-46,0-1 0</inkml:trace>
  <inkml:trace contextRef="#ctx0" brushRef="#br0" timeOffset="4964.46">5609 2625 0,'0'0'0,"0"-21"0,0-1 0,-21 44 32,21-1-17,0 0-15,-21 21 0,0-21 16,-1 22-16,22-1 0,-21 0 0,0-20 16,21 20-16,-21 0 0,0 1 0,21-1 15,0 0-15,-21-21 0,21 22 16,-22-1-16,22-21 0,0 22 0,0-22 15,0 0-15,0 0 0,0 0 16,22 0-16,-22 1 0,21-22 0,0 0 16,0 0-16,0 0 0,22 0 15,-22 0-15,0 0 0,21-22 0,-21 1 16,22 0-16,-22 0 0,21 0 16</inkml:trace>
  <inkml:trace contextRef="#ctx0" brushRef="#br0" timeOffset="5379.62">5990 2921 0,'0'0'0,"-21"0"16,0 0-16,0 0 15,-1 0-15,1 21 0,21 0 16,-21 1-16,0-1 0,0 0 0,0 0 16,-1 0-16,22 0 0,0 22 0,-21-22 15,21 21-15,0-21 0,0 1 16,0 20-16,0-21 0,0 0 15,0 0-15,21 1 16,1-22-16,-1 0 0,0 0 0,0 0 16,0 0-16,0 0 0,22 0 0,-22-22 15,0 1-15,21 0 0,-20 0 16,20 0-16,-21 0 0,0-22 0,0 22 16,-21-21-16,0-1 0,22 22 15,-22-21-15,0 21 0,0 0 0,0-22 16,0 22-16,0 0 0,-43 0 15,22 21-15,0 0 0,-21 0 16,20 0-16,-20 0 0,21 0 0,-21 0 16,-1 21-16,22 0 0,-21 0 15,21 0-15,-22 1 0,22-1 16,0 0-16,0 0 0,0 0 0,21 0 16,0 1-16,0-1 0,0 0 15,0 0-15,0 0 0,0 0 0,21-21 16,0 0-16,21 22 0</inkml:trace>
  <inkml:trace contextRef="#ctx0" brushRef="#br0" timeOffset="5907.76">6689 2985 0,'0'0'0,"0"-22"0,0 1 15,-22 21-15,1-21 0,0 21 16,0-21-16,0 21 0,0 0 16,-1 0-16,1 0 0,0 0 0,-21 21 15,21-21-15,-1 21 0,1 0 16,0 1-16,0 20 0,0-21 0,-22 0 16,43 0-16,-21 22 0,0-22 15,0 21-15,21-21 0,0 22 0,0-22 16,0 0-16,0 0 0,0 0 15,0 1-15,21-1 16,0-21-16,0 0 0,22 0 16,-22 0-16,0 0 0,0-21 0,22-1 15,-22 1-15,0 0 0,21 0 16,-21 0-16,1 0 0,-1-22 0,0 22 16,0-21-16,0 21 0,0-1 15,1-20-15,-22 21 0,0 0 0,0 0 16,0-1-16,-22 44 31,1-1-31,0 0 0,21 0 16,0 0-16,0 0 0,-21 1 0,21 20 15,0-21-15,0 0 16,0 22-16,0-22 0,0 0 0,0 0 16,0 0-16,21 0 0,0-21 0,0 22 15,1-22-15,20 0 0,-21 0 16,21 0-16,-20 0 0,20 0 0,0 0 15,1 0-15,-1-22 0,0 1 16,-21 21-16</inkml:trace>
  <inkml:trace contextRef="#ctx0" brushRef="#br0" timeOffset="6416.33">7387 2942 0,'0'0'0,"0"-21"0,0 0 16,-21 0-16,0 0 15,0 21-15,-1 0 0,1 0 0,0 0 16,0 0-16,0 0 0,0 21 0,-1 0 16,1-21-16,0 21 0,0 0 15,0 0-15,0 22 0,-1-22 0,1 0 16,0 21-16,0-20 0,21 20 16,0-21-16,0 21 0,0-20 0,0 20 15,0-21-15,0 0 0,0 0 0,0 1 16,21-1-1,0-21-15,0 0 0,1 0 0,-1 0 0,0 0 16,0 0-16,21-21 0,-20-1 16,-1 1-16,0 0 0,21-21 15,-21 21-15,1-22 0,-1 22 0,0-21 16,0-1-16,0 1 0,0 0 0,-21-1 16,0 1-16,22 0 0,-22-1 15,0 1-15,0 0 0,0-1 0,0 22 16,0-21-16,0 21 0,0 0 15,0 42 1,0 21-16,0-21 16,-22 22-16,22-1 15,0 0-15,0 1 0,0 20 0,-21-21 0,21 1 16,0-1-16,0 0 0,0-20 16,0 20-16,0 0 0,0-21 15,0 22-15,21-22 0,-21 0 0,22 0 16,-1-21-16,0 21 0,21-21 0,-21 0 15,1 0-15,20 0 0,-21 0 16,21-21-16,1 0 0,-22 0 0</inkml:trace>
  <inkml:trace contextRef="#ctx0" brushRef="#br0" timeOffset="7264.77">8784 3260 0,'0'0'0,"21"0"15,0 0-15,-21-21 16,0-1 0,0 1-1,22 0-15,-1 0 16,-21 0-16,21 0 0,-21-22 16,0 22-16,0-21 0,0 21 15,0-22-15,0 22 0,0 0 0,-21-21 16,0 20-16,-1 1 0,1 21 0,0-21 15,0 21-15,-21 0 0,20 0 16,-20 0-16,0 0 0,21 21 0,-22 0 16,1 1-16,21-1 0,-22 0 15,22 21-15,0-21 0,0 22 16,0-1-16,0 0 0,21 1 0,-22-1 16,22-21-16,0 22 0,0-1 0,0-21 15,22 21-15,-1-20 0,0-1 16,0-21-16,0 21 0,22-21 0,-22 0 15,21 0-15,-21 0 0,22-21 16,-22 21-16,21-21 0,0-1 0,-20 1 16,20 0-16,-21-21 0,0 21 15,22-22-15,-22 22 0,-21 0 0,21-21 16,-21 20-16,21-20 0,-21 21 0,0 0 16,0 0-16,0-1 15,-21 22 1,0 0-16,0 0 0,-1 22 15,22-1-15,0 0 0,-21 0 0,21 0 16,0 0-16,-21 1 0,21 20 16,0-21-16,0 0 0,0 0 0,0 1 15,0-1-15,21 0 0,0 0 16,1 0-16,-1-21 0,0 0 0,21 0 16,-21 0-16,1 0 0,20 0 15,-21 0-15,21 0 0,-20-21 0,20 0 16,-21 0-16,21 0 0,1-43 15</inkml:trace>
  <inkml:trace contextRef="#ctx0" brushRef="#br0" timeOffset="7699.52">9377 2921 0,'0'-21'32,"0"42"-32,0 0 0,0 0 15,0 1-15,-21-1 0,21 21 16,0-21-16,-22 0 0,22 1 0,0 20 15,0-21-15,-21 0 0,21 22 0,-21-22 16,21 0-16,0 0 0,0 0 16,0 0-16,-21-21 0,21 22 0,0-44 47,0 1-47,0 0 15,0-21-15,0 21 0,0-1 16,0-20-16,0 21 0,0-21 0,21 20 15,0-20-15,0 21 0,1-21 0,-1 20 16,21 1-16,-21 0 0,22 0 16,-1 21-16,0 0 0,1-21 0,-1 21 15,0 0-15,1 0 0,-1 21 0,0 0 16,1 0-16,-22 0 0,0 1 16,0 20-16,-21-21 0,0 0 0,0 22 15,0-22-15,-21 0 0,0 21 0,0-21 16,-1 22-16,-20-22 15,21 0-15,0 0 0,0 0 0,-1 1 16,1-22-16,21 21 0,-21-21 0,42 0 31,0 0-31,1-21 0,20-1 16</inkml:trace>
  <inkml:trace contextRef="#ctx0" brushRef="#br0" timeOffset="8244.2">10689 3006 0,'0'0'0,"-21"0"0,0-21 16,0-1-16,-1 22 16,1-21-16,0 21 0,0-21 0,0 21 15,0 0-15,-1 0 0,1 0 0,0 0 16,0 0-16,0 0 0,0 0 15,-22 21-15,22-21 0,0 21 0,-21 1 16,20-1-16,1 21 0,0-21 16,0 0-16,0 22 0,0-22 0,21 21 15,-22-21-15,22 1 0,0-1 0,0 21 16,0-21-16,0 0 16,22 1-16,-1-22 0,21 0 15,-21 0-15,0 0 0,22 0 0,-22 0 16,21-22-16,-21 1 0,22 21 15,-1-21-15,-21-21 0,22 21 0,-22-1 16,21-20-16,-21 21 0,22-21 0,-22-1 16,0 22-16,0-21 0,0-1 15,-21-20-15,0 21 0,21-1 0,-21 1 16,0 0-16,0-1 0,0 1 0,0 0 16,0 20-16,0 1 0,0 0 15,0 42 1,-21 22-16,21-22 15,0 21-15,0 0 0,-21 1 16,21-1-16,-21 0 0,21 22 0,0-22 16,0 1-16,0-1 0,0 0 0,0 1 15,0-22-15,0 21 0,0 0 16,0-20-16,21-1 0,0 0 0,0 0 16,1-21-16,20 0 0,-21 0 15,21 0-15,-20 0 0,20 0 0</inkml:trace>
  <inkml:trace contextRef="#ctx0" brushRef="#br0" timeOffset="9075.73">11472 2561 0,'0'21'31,"0"1"-31,0-1 0,21 0 31,1-21-31,-1 0 0,0 0 16,21 0-16,-21 0 0,22-21 15,-1 0-15,0-1 0,1 1 0,-1 0 16,22 0-16,-22 0 0,0-22 0,1 22 16,-1 0-16,-21 0 0,0 0 15,0-22-15,1 43 0,-22-21 0,0 0 16,0 0-16,-22 21 15,1-21-15,0 21 16,0 0-16,0 21 0,-22 0 16,43 21-16,-21-20 0,0 20 15,21 0-15,-21 1 0,0-1 16,21 21-16,-21-20 0,-1 20 0,22-20 16,-21 20-16,0-21 0,21 1 15,-21 20-15,21-42 0,-21 22 0,0-1 16,21 0-16,0-20 0,0-1 0,-22 0 15,22 0-15,-21 0 0,0-21 16,0 0-16,0 0 16,0 0-16,-22 0 15,22-21-15,0 21 0,0-21 0,0 0 16,-1 0-16,-20 21 0,21-22 0,21 1 16,-21 21-16,0 0 0,21-21 15,-22 21-15,22 21 47,0 0-47,22-21 0,-1 22 16,0-22-16,0 0 0,0 0 0,0 0 15,1 0-15,20 0 0,-21 0 16</inkml:trace>
  <inkml:trace contextRef="#ctx0" brushRef="#br0" timeOffset="9584.44">12150 2815 0,'0'-21'0,"0"42"0,0-63 16,0 63 15,0 0-15,0 0-16,0 1 0,-22 20 15,22-21-15,-21 0 0,21 0 0,0 22 16,-21-22-16,0 0 0,21 21 0,-21-20 15,0-1-15,21 0 0,0 0 16,-22 0-16,22 0 0,-21-21 16,21 22-16,0-44 31,0 1-31,0 0 0,0 0 16,0 0-16,0 0 0,0-1 15,0-20-15,0 21 0,21 0 0,1-22 16,-1 22-16,21-21 0,-21 21 0,0 0 15,22-22-15,-1 22 0,0 21 16,-20-21-16,20 0 0,0 21 0,1 0 16,-22 0-16,21 0 0,-21 21 0,0 0 15,1 0-15,-1 0 0,-21 22 16,0-22-16,0 0 0,0 21 16,0-20-16,0-1 0,-21 21 0,-1-21 15,1 0-15,0 1 0,0-1 16,0 0-16,0 0 0,-1-21 15,1 21-15,0-21 0,0 21 16,21-42 15,21 21-31,0-21 0,0 0 16,1 0-16,-1 21 0</inkml:trace>
  <inkml:trace contextRef="#ctx0" brushRef="#br0" timeOffset="10017.19">13123 2731 0,'0'0'0,"21"-22"0,-21 1 15,0 0 1,-21 21-16,0 0 0,0 0 0,0 0 16,-22 0-16,22 21 0,-21-21 15,0 21-15,20 1 0,-20-1 0,21 0 16,-21-21-16,20 21 0,1 0 15,21 0-15,0 1 0,0-1 16,0 0-16,21-21 16,1 21-16,-1-21 15,21 0-15,-21 21 0,22-21 0,-22 0 16,21 21-16,-21-21 0,0 22 0,22-1 16,-22-21-16,0 21 0,-21 0 15,0 0-15,0 0 16,0 1-16,-21-1 0,-21-21 15,20 21-15,-20 0 0,21-21 16,-21 0-16,-1 0 0,22 0 0,-21 0 16,21 0-16,-1 0 0,1 0 0,0 0 15,0 0-15,0 0 0,0-21 16,21 0-16,0 0 16,0-1-1,0 1-15,21 21 16,0-21-16,0 21 0,0-21 15,0 21-15</inkml:trace>
  <inkml:trace contextRef="#ctx0" brushRef="#br0" timeOffset="10348">13589 2371 0,'0'0'0,"0"-21"0,0-1 16,0 44 15,-21-1-31,0 0 0,21 21 0,-22-21 16,1 22-16,0-1 0,21 0 16,-21 22-16,0-22 0,0 1 0,-1-1 15,1 0-15,21 1 0,-21-1 0,21 0 16,0-21-16,0 22 0,0-22 15,0 0-15,0 0 0,0 0 16,21 1-16,0-22 0,1 0 16,-1 0-16,0 0 0,21 0 15,-21 0-15,1-22 0,-1 22 16,21-21-16,-42 0 0,21 0 0,0 21 16</inkml:trace>
  <inkml:trace contextRef="#ctx0" brushRef="#br0" timeOffset="10534.89">13356 2794 0,'0'0'16,"21"0"0,0 0-16,1 0 0,-1 0 15,21 0-15,-21 0 16,0 0-16,22 0 0,-22 0 0,0 0 15,21 0-15,-20-21 0,-1 21 0,21 0 16</inkml:trace>
  <inkml:trace contextRef="#ctx0" brushRef="#br0" timeOffset="11152.54">14203 2963 0,'0'0'0,"42"-42"31,-42 21-31,21 0 0,-21 0 0,0-1 16,21 1-16,-21 0 0,0 0 15,0 0-15,0 0 0,0-1 0,-21-20 16,21 21-16,-21 21 0,0-21 0,0 0 15,0 21-15,-22 0 0,22 0 16,0 0-16,-21 0 0,20 21 16,-20 0-16,21 0 0,-21 0 0,20 0 15,-20 22-15,21-22 0,0 21 16,0-21-16,-1 22 0,22-1 0,0-21 16,0 22-16,-21-22 0,21 0 0,0 0 15,0 0-15,0 0 0,21 1 16,1-22-16,-1 21 0,0-21 0,0 0 15,0 0-15,22 0 0,-22 0 0,21 0 16,-21-21-16,22-1 0,-22 22 16,21-21-16,-21 0 0,22 0 0,-22-21 15,21 20-15,-21-20 0,0 21 0,1-21 16,-1 20-16,0-20 16,0 0-16,-21 21 0,0-22 0,0 22 15,0 0-15,-21 42 31,0 0-31,0 0 0,21 1 16,-22-1-16,1 21 0,21-21 16,0 22-16,-21-22 0,21 21 0,0-21 15,0 0-15,0 1 0,0-1 16,0 0-16,0 0 0,21 0 0,0-21 16,1 0-16,-1 21 0,21-21 0,-21 0 15,22 0-15,-22 0 0,21 0 0,-21 0 16,22-21-16,-22 0 15,21 0-15,-21 21 0,0-42 0,22 20 16</inkml:trace>
  <inkml:trace contextRef="#ctx0" brushRef="#br0" timeOffset="11631.26">14986 2328 0,'0'-21'0,"0"42"0,0-63 15,-21 42-15,0 0 16,-1 0-16,1 21 15,0 0-15,21 1 0,-21 20 16,0-21-16,0 21 0,21 1 0,-22-1 16,1 22-16,21-22 15,0 0-15,-21 1 0,21-1 0,-21 0 16,21 1-16,0-22 0,0 21 0,0-21 16,0 0-16,0 1 0,0-1 15,0 0-15,21 0 0,-21 0 0,21-21 16,22 0-16,-22 0 0,0 0 0,0 0 15,21 0-15,-20 0 0,20-21 16,0 21-16,-21-21 0,22 0 0,-1 0 16,-21-1-16,22-20 0,-1 21 15,-21-21-15,21-1 0,-20 1 0,20-22 16,-21 22-16,0-21 0,0 20 0,-21 1 16,0 0-16,0-1 0,0 22 15,0 0-15,0 0 0,-21 42 16,0 0-1,-21 0-15,21 22 0,-1-1 16,1 0-16,0 1 0,0 20 0,21-21 16,-21 1-16,21 20 0,0-20 0,0-1 15,0-21-15,0 21 0,0-20 16,0-1-16,21 0 0,0 0 0,21-21 16,1 0-16,-1 0 0,0 0 0,1 0 15,20 0-15,-20-21 0,20 21 16,-21-21-16,1 0 0</inkml:trace>
  <inkml:trace contextRef="#ctx0" brushRef="#br0" timeOffset="12980.49">254 4318 0,'-21'0'0,"0"0"31,-1 0-31,1 0 16,21-21-16,0 0 16,0 0-16,0-1 15,21 1-15,1 21 16,-1-21-16,0 21 0,0 0 0,0-21 16,22 21-16,-22 0 0,0 0 15,21 0-15,-21 21 0,1 0 0,-1 0 16,0 1-16,-21 20 0,0-21 15,0 21-15,0 1 0,0-1 16,-21 0-16,0 1 0,-1-1 16,-20 0-16,0 1 0,21-1 15,-22 0-15,-63 43 0,64-64 16,-21 22-16,20-22 0,1 0 16,42 0-16,0 0 0,0-42 31,0 0-31,0 0 0,0 0 15,0-1-15,0-20 0,0 21 16,0-21-16,0 20 0,0-20 16,0 0-16,0 21 0,0-1 0,0-20 15,0 21-15,21 0 0,21 21 16,-20 0-16,20 0 0,-21 0 16,0 0-16,0 0 0,1 21 0,-1 0 15,0 0-15,0 0 0,-21 22 16,21-22-16,-21 21 0,21 1 0,-21-1 15,22 0-15,-1-21 0,-21 22 16,21-22-16,-21 0 0,21 21 0,0-20 16,0-1-16,1-21 15,-1 0-15,0 0 16,0 0-16,0 0 0,0-21 16,1-1-16,-1 1 15</inkml:trace>
  <inkml:trace contextRef="#ctx0" brushRef="#br0" timeOffset="13276.32">974 4593 0,'0'21'0,"0"1"16,21-22 15,0 0-16,0-22 1,-21 1-16,0 0 31,-21 21-15,0 0 0,0 21-16,21 0 15,0 1-15,0-1 16,0 0-16,21-21 15,0 0 1</inkml:trace>
  <inkml:trace contextRef="#ctx0" brushRef="#br0" timeOffset="14507.61">2561 4085 0,'0'0'0,"0"-21"0,0 0 16,0 0-1,0 0-15,-21 42 32,0 0-32,0 0 0,-1 21 15,1 1-15,21 20 0,-21-20 16,-21 20-16,21-21 0,-1 22 0,1-22 15,0 1-15,0-1 0,0 21 16,21-20-16,-21-1 0,-1-21 0,1 22 16,21-22-16,-21 0 0,21 0 15,0 0-15,0-42 32,21 0-32,0 0 0,1-22 15,-22 22-15,21-21 0,0 21 16,0-22-16,0 22 0,0-21 0</inkml:trace>
  <inkml:trace contextRef="#ctx0" brushRef="#br0" timeOffset="14732.48">2519 4106 0,'0'-21'0,"0"42"0,21-84 15,-21 42-15,21 21 16,0 0-16,-21 21 16,21 21-16,-21-21 0,0 22 0,0 20 15,0-20-15,0-1 0,0 21 0,0-20 16,0 20-16,-21-20 15,21-1-15,0 0 0,0 22 0,0-22 16,0-21-16,0 22 0,0-1 16,0-21-16,0 0 0,0 0 0,0 1 15,0-1-15,0-42 32,0-1-32,-21 1 15</inkml:trace>
  <inkml:trace contextRef="#ctx0" brushRef="#br0" timeOffset="15351.13">2138 4678 0,'-21'0'0,"42"0"0,-21 0 31,21 0-31,0 0 16,21 0-16,1 0 0,-1 0 15,22 0-15,-22 0 0,21 0 0,22-21 16,-21 21-16,-1-21 0,1 21 15,20-22-15,-20 1 0,-22 0 0,22 0 16,-22 0-16,0 0 0,1-1 16,-1 1-16,-21 0 0,0 21 0,0-21 15,-21-21-15,-21 42 16,0 0 0,0 0-16,0 0 15,0 21-15,-1 0 0,22 0 16,0 0-16,-21 0 0,21 1 0,-21-1 15,21 0-15,0 0 0,0 0 16,0 22-16,0-22 0,0 0 0,0 0 16,0 0-16,0 0 0,0 1 0,0-1 15,0 0-15,0 0 16,0-42 15,0 0-15,0 0-16,0-1 0,0 1 15,0 0-15,0 0 0,0-21 16,21 20-16,-21 1 0,21-21 0,-21 21 16,22-22-16,-1 22 0,0 0 15,0 0-15,21 0 0,-20 0 0,20 21 16,-21 0-16,21 0 0,-20 0 16,20 0-16,-21 0 0,0 21 0,22 0 15,-22 0-15,-21 0 0,21 22 0,-21-22 16,0 0-16,0 0 0,0 21 15,0-20-15,0-1 0,0 0 0,0 0 16,0 0-16,0 0 0,0 1 16,21-22-16,0 0 15,0 0 1,1 0-16,-1 0 0,0-22 0,0 1 16,21 0-16,-20 0 0,-1 0 0</inkml:trace>
  <inkml:trace contextRef="#ctx0" brushRef="#br0" timeOffset="15799.87">3979 4339 0,'0'0'16,"0"-21"-16,-21 21 15,0 21 1,21 0-16,-21 1 0,21-1 16,0 0-16,0 0 0,0 21 15,-21-20-15,21-1 0,0 21 16,-22-21-16,22 0 0,0 22 0,0-22 15,0 0-15,0 0 0,-21 0 0,21 1 16,0-1-16,0-42 47,0-1-47,0 1 0,0 0 16,0 0-16,0 0 0,0-22 15,21 22-15,-21-21 0,22 21 0,-1 0 16,0-22-16,0 22 0,21-21 15,-20 21-15,-1-1 0,0 1 16,21 21-16,-21 0 0,1 0 0,-1 0 16,21 0-16,-21 0 0,-21 21 0,21 1 15,1-1-15,-22 0 0,21 21 16,-21-21-16,0 22 0,0-22 0,0 21 16,0-21-16,0 1 0,0 20 15,-21-21-15,-1 0 0,22 0 0,-21 1 16,21-1-16,0 0 15,0-42 1,21 0-16,1 21 16,-1-22-16,0 1 0</inkml:trace>
  <inkml:trace contextRef="#ctx0" brushRef="#br0" timeOffset="16223.63">4741 4297 0,'0'0'0,"0"-21"0,-21 21 47,0 21-47,0 0 0,0 0 0,21 0 15,-22 22-15,1-22 0,0 21 16,0 1-16,21-22 0,0 21 16,-21-21-16,21 22 0,0-22 0,0 0 15,0 21-15,0-21 0,0 1 16,21-1-16,0 0 0,21-21 15,-20 0-15,-1 0 0,21 0 16,-21 0-16,22-21 0,-1 0 0,-21-1 16,21 1-16,1 0 0,-22 0 0,0 0 15,0 0-15,0-1 0,1-20 16,-22 21-16,0 0 0,0-22 16,0 22-16,0-21 0,-22 21 0,1 0 0,0-1 15,0 1-15,-21 0 0,20 0 16,1 21-16,-21 0 0,21 0 0,-22 0 15,22 0-15,0 0 0,0 21 16,-21 0-16,42 0 0,-22 1 16,22-1-16,-21 0 0,21 0 0,0 0 15,0 0-15,0 1 16,21-1-16,1-21 0,-1 0 0,0 21 16,21-21-16,-21 0 0</inkml:trace>
  <inkml:trace contextRef="#ctx0" brushRef="#br0" timeOffset="16548.43">5376 4170 0,'0'-42'0,"0"84"0,0-106 0,0 22 16,0 21-16,0-21 0,0 20 0,0 1 16,0 0-16,0 42 31,0 0-31,0 22 15,0-22-15,0 21 0,0 22 0,-21-22 16,0 0-16,0 22 0,0-22 0,21 1 16,-22 20-16,1-21 0,21-20 15,-21 20-15,21 0 0,0-21 16,0 1-16,0-1 0,0 0 0,0 0 16,21-21-1,0 0-15,1 0 0,-1 0 16,0 0-16,0-21 0,0 0 15,0 21-15,1-21 0,-1-1 0,0-20 16,0 21-16,0 0 0,0 0 0,-21-1 16,0-20-16</inkml:trace>
  <inkml:trace contextRef="#ctx0" brushRef="#br0" timeOffset="16724.34">5186 4318 0,'0'21'0,"-21"-21"31,42 0-15,0 0-16,0 0 0,0 0 0,0 0 15,1 0-15,-1 0 0,21 0 0,-21 0 16,0 0-16,22 0 0,-22-21 16,21 21-16,-21 0 0</inkml:trace>
  <inkml:trace contextRef="#ctx0" brushRef="#br0" timeOffset="17320">6054 4445 0,'42'21'16,"-42"-42"-1,21 0 1,-21 0-16,21 21 0,-21-21 0,21-1 15,-21 1-15,0 0 0,0 0 0,0 0 16,0 0-16,0-1 0,0 1 16,0 0-16,-21 21 0,0-21 0,0 0 15,0 21-15,0 0 16,-22 0-16,22 0 0,0 21 0,0 0 16,0 0-16,-22 0 0,22 22 15,0-22-15,-21 21 0,20-21 16,1 22-16,-21-1 0,21-21 0,0 22 15,21-1-15,0-21 0,-22 43 16,22-43-16,0 0 0,22 0 16,-1-21-16,0 0 0,0 0 15,21 0-15,-20 0 0,-1 0 0,21 0 16,-21-21-16,22 21 0,-22-21 16,0 0-16,0-1 0,43-20 15,-43 21-15,0 0 0,-21 0 0,21-22 16,-21 22-16,21-21 0,-21 21 15,0-22-15,0 22 0,0 0 16,0 0-16,0 0 0,0-1 0,0 44 31,0-1-31,0 0 16,-21 21-16,21-21 0,-21 1 0,21 20 16,0-21-16,0 21 0,0-20 15,0-1-15,0 21 0,0-21 0,0 0 16,0 1-16,0-1 0,21-21 15,0 0-15,0 0 0,1 0 16,-1 0-16,21 0 0,-21 0 16,0-21-16,1 21 0,20-22 0,-21 1 15,0 0-15</inkml:trace>
  <inkml:trace contextRef="#ctx0" brushRef="#br0" timeOffset="17609.83">6689 3874 0,'0'0'0,"0"-22"16,-22 22 0,1 0-16,0 22 15,0-1-15,21 0 0,-21 21 16,21 1-16,-21-1 0,-1 0 0,22 1 16,-21-1-16,0 21 0,21-20 0,0-1 15,0 0-15,-21 1 0,21-1 16,0-21-16,0 22 0,0-22 15,0 21-15,0-21 0,0 0 0,0 1 16,21-1-16,0-21 16,0 0-16,1 0 0,20 0 15,-21 0-15,0 0 0,22-21 16,-22-1-16,0 1 0,21 0 0,-21 0 0,22 0 16,-22 0-16,0-1 0,21-20 15</inkml:trace>
  <inkml:trace contextRef="#ctx0" brushRef="#br0" timeOffset="17819.71">7027 4233 0,'0'0'0,"0"-42"0,0 21 0,0 0 16,-21 21 15,0 21-31,0 0 0,21 0 0,-21 0 16,-1 22-16,1 20 0,0-42 16,21 1-16,0 20 0,-21-21 15,0 21-15,21-20 0,-21-1 0,21 0 16,0 0-16,0 0 0,21 0 31,0-21-31,0 0 0,0 0 16,22 0-16,-22 0 0,42-42 15,-42 42-15,22-21 0,-1 0 0</inkml:trace>
  <inkml:trace contextRef="#ctx0" brushRef="#br0" timeOffset="18544.3">7472 4233 0,'0'0'15,"0"-21"-15,0 0 0,-21 21 16,-1 0 0,1 0-16,21 21 0,-21 0 15,0 1-15,0-1 0,0 0 0,-1 0 0,22 0 16,-21 0-16,21 22 16,-21-22-16,21 0 0,0 0 0,0 0 15,-21 1-15,21-1 0,0 0 0,0 0 16,0 0-16,21-21 15,0 0-15,0 0 0,1 0 16,-1 0-16,0 0 0,0 0 0,0 0 16,0-21-16,-21 0 15,0 0-15,0 0 16,0-1-16,0 1 0,0 0 0,0 0 16,0-21-16,0 20 0,0 1 15,0-21-15,0 21 0,0 0 0,0-1 16,0 1-16,0 0 0,22 21 15,-22-21-15,21 21 0,0 0 16,0-21-16,21 21 0,-20 0 0,-1 0 16,0 0-16,0 21 0,0 0 0,0 0 15,1 0-15,-1 1 0,-21-1 16,0 0-16,21 21 0,-21-21 0,0 1 16,0 20-16,21-21 0,-21 0 0,0 0 15,0 1-15,0-1 0,0 0 16,0 0-16,-21 0 0,0-21 15,0 0-15,-1 0 16,1 0 0,21-21-16,0 0 15,0 0-15,0 0 0,0-1 16,21 1-16,1 0 0,-1 0 16,0-21-16,21 20 0,-21-20 0,22 0 15,-1 21-15,0-22 0,-20 22 0,20-21 16,0 42-16,1-21 0,-22 21 15,0 0-15,21 0 0,-21 0 0,-21 21 16,22 0-16,-22 21 0,0-21 0,0 1 16,0 20-16,0 0 0,0-21 15,0 1-15,0 20 0,-22-21 0,22 0 16,0 0-16,-21 1 0,0-1 0,0 0 16,0-21-1,42-21 32,0 0-47,0 21 0,0-22 0,1 1 16</inkml:trace>
  <inkml:trace contextRef="#ctx0" brushRef="#br0" timeOffset="18940.07">8594 4191 0,'0'0'0,"21"-21"0,0 0 0,0 21 15,0-21-15,0-1 0,1 1 16,-22 0-16,21 21 15,-21-21-15,-21 21 16,-22 0 0,22 21-16,0-21 0,0 21 0,-22 0 15,22 1-15,0-1 0,0 0 0,0 0 16,21 21-16,0-20 0,-21-1 16,21 0-16,0 0 0,0 0 15,0 0-15,21-21 0,0 22 16,0-22-16,0 0 0,0 21 0,1-21 15,-1 0-15,0 21 0,0-21 16,0 21-16,0-21 0,1 21 0,-1-21 16,-21 21-16,21-21 0,-21 22 0,0-1 15,0 0-15,-21-21 16,0 21-16,-1-21 0,1 21 0,0-21 16,0 0-16,-21 0 0,20 21 15,1-21-15,-21 0 0,21 0 0,-22 0 16,22 0-16,0 0 0,0 0 0,0 0 15,0 0-15,-1 0 16,1 0-16,21-21 0,-21 21 16,21-21-16,0 0 0,0 0 15,-21 0-15</inkml:trace>
  <inkml:trace contextRef="#ctx0" brushRef="#br0" timeOffset="19183.93">7408 3810 0,'0'0'0,"-63"0"31,63-21-31</inkml:trace>
  <inkml:trace contextRef="#ctx0" brushRef="#br0" timeOffset="19391.81">6498 4085 0,'0'0'0,"-21"21"0,63-21 31,-21 0-15,22 0-16,-22 0 0,42 0 16,-20 0-16,-1-21 0,0 21 0,22 0 15,-22 0-15,1 0 0,-1-21 0,-21 21 16,0 0-16,0 0 0,1 0 15</inkml:trace>
  <inkml:trace contextRef="#ctx0" brushRef="#br0" timeOffset="20676.07">317 5800 0,'-21'0'16,"0"0"-16,0 0 16,21-21-1,0-1-15,0 1 0,0 0 16,21 21-16,0-21 16,0 0-16,22 21 0,-22-21 15,42 21-15,-41 0 0,20 0 16,0 0-16,-21 0 0,22 0 15,-22 0-15,0 21 0,0 0 0,-21 0 16,0 21-16,0-20 0,0-1 16,0 21-16,-21-21 0,-21 22 15,-1-22-15,1 21 0,0-21 16,-1 0-16,1 1 0,0-1 0,21 0 16,-22-21-16,22 0 0,0 0 15,0 0-15,21-21 31,21 0-31,0-1 16,0 22-16,0-21 0,1 0 0,20 21 16,-21-21-16,21 21 0,1 0 15,-1 0-15,-21 0 0,22 0 0,-1 0 16,0 0-16,-21 0 0,22 21 16,-22 0-16,0 0 0,0 1 15,-21-1-15,0 0 0,0 0 16,0 0-16,0 0 0,-21 1 0,-21-1 15,21 21-15,-22-42 0,1 21 16,21 0-16,-22 1 0,-20-1 0,21-21 16,-1 0-16,1 0 0,0 0 15,-1 0-15,22 0 0,-21 0 0,-1 0 16,22 0-16,-21 0 0,21-21 16,0 21-16,-1 0 0,1-22 15,0 1-15,21 0 31,21 21-15,0 0-16,1-21 0,-1 21 16,21 0-16,0-21 0</inkml:trace>
  <inkml:trace contextRef="#ctx0" brushRef="#br0" timeOffset="20865.97">1122 6075 0,'0'-21'31,"21"21"1,0 0-17,0-21-15</inkml:trace>
  <inkml:trace contextRef="#ctx0" brushRef="#br0" timeOffset="21392.18">1841 5503 0,'0'0'16,"22"-21"-16,-22 0 0,0-21 0,0 21 16,0-1-16,0 1 0,0 0 0,0 0 15,0 0 1,0 42 0,-22-21-16,1 21 0,21 21 15,0-20-15,0 20 0,-21 0 0,21 22 16,-21-1-16,21 1 0,0-1 15,0 1-15,-21-1 0,21-20 0,-21 20 16,21-21-16,-22 22 0,22-43 16,0 21-16,0 1 0,0-22 15,0 0-15,0 0 0,0 0 16,0-42 15,0 0-31,0 0 0,0 0 16,0 0-16,0-22 0,0 22 15,0-21-15</inkml:trace>
  <inkml:trace contextRef="#ctx0" brushRef="#br0" timeOffset="21688.01">1651 5652 0,'0'0'0,"0"-43"0,-21 1 0,21 21 16,0-22-16,0 22 0,0 0 0,0-21 16,21 21-16,0-1 15,21 1-15,-20 0 0,20 21 0,0-21 16,1 21-16,-1 0 0,21 0 15,-20 0-15,-1 0 0,0 0 0,22 21 16,-22 21-16,-21-20 0,1 20 16,-1 0-16,-21-21 0,0 43 0,0-22 15,-43 1-15,22-1 0,-21-21 16,0 21-16,-1 1 0,1-1 0,0-21 16,-1 0-16,1 1 0,21-1 15,-22 0-15,22 0 0,0-21 16,0 0-16,21 21 0,21-21 31,0-21-31,0 21 16,22-21-16,-22 21 0,0-21 15,0 21-15</inkml:trace>
  <inkml:trace contextRef="#ctx0" brushRef="#br0" timeOffset="22259.68">2265 6054 0,'0'21'0,"21"-42"47,0 21-47,0-21 15,0-1-15,-21 1 0,22 21 0,-1-21 16,0 0-16,0 0 0,0 0 0,0-22 16,-21 22-16,22 0 0,-22 0 15,0 0-15,0-1 0,0 1 16,-22 21 0,1 0-16,0 0 0,0 21 0,0-21 15,21 22-15,-21 20 16,-1-21-16,1 0 0,0 22 0,0-22 15,21 21-15,-21-21 0,21 22 0,-21-22 16,21 0-16,0 21 0,0-21 16,0 1-16,0-1 0,0 0 15,0 0-15,21-21 0,21 0 16,-21 0-16,0 0 0,22 0 0,-1 0 16,0 0-16,1-21 0,-1 21 15,0-21-15,1 0 0,20-1 0,-20-20 16,-1 21-16,0 0 0</inkml:trace>
  <inkml:trace contextRef="#ctx0" brushRef="#br0" timeOffset="23236.12">3090 5757 0,'0'-21'0,"0"42"0,0-63 15,0 21-15,0 0 0,0 0 16,-21 42 0,0 0-1,21 0-15,-21 0 0,21 22 16,-21-22-16,21 21 0,-22-21 0,22 22 15,-21-1-15,21-21 0,0 85 16,0-85 0,0 21-16,0-20 0,0-1 0,0 0 15,21-21-15,1 0 0,-1 0 16,0 0-16,0 0 0,0 0 16,0 0-16,22-21 0,-22 21 0,21-21 15,-21-1-15,1 1 0,20 0 16,-21 0-16,21 0 0,-20 0 0,-1-22 15,0 1-15,-21 21 0,0-22 16,0 1-16,0 0 0,0 21 0,0-22 16,-21 22-16,0-21 0,-1 21 0,1 21 15,0 0-15,0 0 0,0 0 16,-22 0-16,22 0 0,0 21 0,0 0 16,0 0-16,-22 0 0,22 22 15,0-22-15,0 21 0,21-21 0,-21 22 16,21-1-16,-21-21 0,21 21 15,0-20-15,0-1 0,0 21 16,0-21-16,21-21 0,0 21 0,0 1 16,0-22-16,0 21 0,22-21 15,-1 0-15,-21 0 0,22 0 0,-1 0 16,0 0-16,-21 0 0,22 0 0,-22 0 16,21 0-16,-21 0 0,1 0 15,20-21-15,-21 21 0,0-22 0,0 22 16,1-21-16,-1 0 0,0 0 15,0 0-15,0-22 0,0 22 0,1-21 16,-1 21-16,0-22 0,0 1 0,0 21 16,0-21-16,1 20 15,-22 1-15,0 0 0,0 0 0,0 0 16,-22 21 0,1 0-16,0 0 0,0 21 15,0 0-15,0 0 0,-1 0 0,22 1 16,0-1-16,0 21 0,-21-21 15,21 0-15,0 1 0,0-1 0,0 0 16,0 0-16,0 0 0,21 0 0,-21 1 16,22-1-16,-22 0 0,21 0 15,0 21-15,0-20 16,0-22-16,0 0 0,-21 21 16,22-21-16,-1 0 0,0 0 15,0 0-15,0 0 0,0 0 0,22 0 16,-22-21-16,0-1 0,0 22 15,0-21-15,22 0 0,-22-21 0,0 21 16,0-1-16,0-20 0,-21 21 0,22-21 16,-1 20-16,-21-20 0,0 21 15,0 0-15,21 0 0,-21-1 16,0 44 0,0-1-1,0 0-15,0 21 0,-21-21 16,21 1-16,0-1 0,0 21 15,0-21-15,0 0 0,0 1 16,0-1-16,0 0 0,0 0 0,0 0 16,21-21 15,0 0-31,0-21 0,-21 0 16,21 21-16,1-21 0,-1 0 15,-21-22-15</inkml:trace>
  <inkml:trace contextRef="#ctx0" brushRef="#br0" timeOffset="23611.9">4487 5419 0,'-21'-21'0,"42"42"0,-63-64 0,21 43 15,0 0 1,-1 0-16,1 0 0,0 0 0,0 22 16,0-22-16,0 21 0,21 0 0,0 0 15,0 0-15,-22 22 0,22-22 16,0 0-16,0 0 0,0 0 0,0 0 15,22-21-15,-1 22 0,0-22 16,0 0-16,0 0 0,0 0 0,1 0 16,-1 0-16,0 0 0,0-22 0,0 1 15,0 0-15,1 21 16,-1-21-16,-21 0 0,0-22 0,0 22 16,0 0-16,0-21 0,0 21 15,0-1-15,0 1 0,-21 0 16,-1 0-16,1 21 0,-21 0 0,21 0 15,0 0-15,-22 0 0,22 21 16,0 0-16,-21-21 0,20 21 0,1 1 16,21-1-16,0 21 0,0-21 0,0 0 15,0 1-15,0-1 0,0 0 16,0 0-16,21 0 0,1 0 0,20-21 16,-21 0-16,21 0 0,1 22 15,-1-22-15</inkml:trace>
  <inkml:trace contextRef="#ctx0" brushRef="#br0" timeOffset="24565.36">5186 5249 0,'0'-21'0,"0"42"0,0-63 16,0 21-16,-21 21 15,-1 0-15,1 0 16,0 21-16,0 0 0,21 22 15,-21-22-15,0 21 0,-1-21 0,1 22 16,21-1-16,-21 0 0,0 1 16,0-1-16,21 0 0,-21 22 0,-1-22 15,22 0-15,0 1 0,-21-1 16,21 0-16,0 1 0,0-22 16,0 21-16,0-21 0,0 1 0,0-1 15,21 0-15,-21 0 0,22-21 0,-1 21 16,0-21-16,21 0 0,-21 0 15,1 0-15,20 0 0,-21 0 0,0-21 16,22 21-16,-22-21 0,21 0 0,-21 0 16,0-1-16,1 1 0,-1-21 15,0 21-15,0 0 0,0-22 0,0 1 16,-21 21-16,0 0 0,22-22 0,-22 22 16,21 21-16,-21-21 15,0 0-15,0 42 16,-21 0-1,21 0-15,-22 0 0,22 1 16,-21-1-16,21 0 0,0 0 0,0 21 16,0-20-16,0-1 0,0 0 0,0 0 15,0 0-15,0 0 0,0 1 16,21-22-16,1 0 0,-1 0 16,21 0-16,-21 0 0,22 0 15,-22 0-15,21 0 0,-21-22 0,22 22 16,-1-21-16,-21 0 0,0 21 0,22-21 15,-22 0-15,0 0 0,-21-22 16,21 22-16,0 0 0,-21 0 16,21 0-16,-21-1 0,0 1 0,0 0 15,0 0-15,0 0 0,0 42 47,-21 0-47,21 0 0,-21 22 16,0-22-16,21 21 0,-21-21 15,0 22-15,-1-1 0,1 0 0,0 1 16,21-1-16,-21 0 0,21 22 0,-21-22 16,21 22-16,0-1 15,0-21-15,0 22 0,0-1 0,0 1 16,0-1-16,0 1 0,0-22 0,0 22 16,0-22-16,0 22 0,0-22 0,0 21 15,0-20-15,0-1 0,0 0 16,0 1-16,0-1 0,0 0 0,0-20 15,0-1-15,-21 0 0,21 0 0,-22-21 16,1 0 0,21-21-1,0 0-15,0 0 0,0-22 16,0-20-16,0 20 0,0 1 16,0 0-16,0-1 0,0 1 15,0-21-15,0-1 0,21 22 16,-21-22-16,43-63 0,-22 64 15,0-1-15,43-42 16,-43 64-16,0-21 0,0 20 0,0 1 16,0 0-16,1-1 0,-1 1 0,0 0 15,0 20-15</inkml:trace>
  <inkml:trace contextRef="#ctx0" brushRef="#br0" timeOffset="24865.19">4974 5440 0,'-21'0'0,"42"0"0,-21 0 31,42-21-31,1 21 0,-22 0 0,42 0 16,-20 0-16,-1 0 0,22-21 15,-1 21-15,1 0 0,-1 0 0,1-22 16,-1 22-16,-21 0 0,22 0 0,-22 0 16,1-21-16,-22 21 15,21 0-15,-21 0 0,0 0 0,-42 0 47,-21 0-47,21 0 0</inkml:trace>
  <inkml:trace contextRef="#ctx0" brushRef="#br0" timeOffset="25911.59">296 7133 0,'0'-21'0,"0"42"0,0-63 0,0 21 16,0 0-16,0-1 15,0 1-15,0 0 16,0 42 0,0 0-1,0 22-15,0-22 16,0 21-16,0 1 0,0-1 0,0 0 15,-21 1-15,0-1 0,0 0 16,0 1-16,-1-1 0,1-21 0,0 21 16,0-20-16,0-1 0,0 0 15,-1-21-15,1 21 0,0-21 16,21-21 0,21 21-1,0-21-15,1 0 0,-1 21 16,0-22-16,21 1 0,-21 21 15,22-21-15,-1 21 0,0-21 0,1 21 0,-1-21 16,0 21-16,1-21 16,-1 21-16,0-22 0,1 22 0,-22-21 15,21 0-15,-21 21 0,1-21 16,-22 0-16,0 0 0,21-1 0,-21 1 16,0 0-16,0 0 0,0 0 15,0 0-15,0-1 0,0 1 0,-21 0 16,21 0-16,-22 0 15,1 21-15,21 21 32,0 0-32,0 21 0,0 1 0,-21-1 15,21 0-15,0 1 0,-21-1 16,21 0-16,0 1 0,0-1 0,-21 0 16,21-20-16,-21 20 0,21 0 15,-22-21-15,22 1 0,0-1 0,0 0 16,0 0-16,0 0 0,22-21 31</inkml:trace>
  <inkml:trace contextRef="#ctx0" brushRef="#br0" timeOffset="26088.48">1101 7451 0,'0'-21'31,"21"21"16,-21-22-47,21 22 0</inkml:trace>
  <inkml:trace contextRef="#ctx0" brushRef="#br0" timeOffset="29377.39">1926 6795 0,'-21'0'0,"0"0"15,21 21-15,-21 0 0,-1 0 16,22 0-16,-21 0 16,21 1-16,0-1 0,0 0 15,0 0-15,0 0 16,21-21-16,1 21 0,-1-21 15,0 0-15,0 0 0,0 0 16,22-21-16,-22 21 0,0-21 16,21 0-16,1 0 0,-22 0 0,21-1 0,-21 1 15,0 0-15,1 0 0,-1-21 16,0 20-16,0 1 0,-21-21 16,0 21-16,0 0 0,0-1 0,0 1 15,0 0-15,0 0 0,-21 21 16,0 0-16,0 21 15,21 0-15,0 0 0,-22 22 16,22-1-16,0 0 0,-21 1 16,21-1-16,0 22 0,0-1 0,-21 1 15,21-1-15,-21 1 0,0-1 16,21 1-16,0-1 0,0 1 0,-21-22 16,21 0-16,-22 1 0,22-1 15,-21-21-15,21 0 0,0 0 0,-21 1 16,0-22-16,0 0 0,0 0 15,-1 0-15,1 0 16,21-22-16,-21 1 0,0 0 0,0 0 16,21-21-16,-21 20 15,-1-20-15,22 0 0,-21-1 0,0 1 16,21 0-16,0 21 0,-21-22 16,21 22-16,-21 0 0,21 42 15,0 0 1,0 0-16,0 1 0,0 20 0,0 0 15,0 1-15,21-22 0,0 21 16,0 0-16,0-20 0,-21 20 0,22-21 16,-1 0-16,0 0 0,21 1 0,-21-22 15,1 0-15,-1 0 0,63 0 16,-62 0-16,20 0 16,0 0-16,1-22 0,-1 1 0,0 0 15,-21 0-15,22-21 0,-1 20 16,-21-20-16,22 21 0,-22-21 0,0-1 15,0 22-15,-21-21 0,0-1 16,0 22-16,21-21 16,-21 21-16,0 42 15,-21 0 1,21 0-16,-21 22 0,21-1 16,0-21-16,0 21 0,-21 1 0,21-22 15,-21 21-15,21-21 0,0 22 16,0-22-16,-22 0 0,22 0 15,0 0-15,-21-21 0,21 22 0,0-44 32,0 1-17,0 0-15,21 0 0,1 0 16,-22 0-16,21-22 0,0 1 0,0 21 16,-21-22-16,21 1 0,0 0 0,1 21 15,-1-22-15,0 22 0,0 0 16,0 0-16,0 21 0,1 0 15,-1 0-15,0 21 16,-21 0-16,0 0 0,21 22 0,-21-22 16,21 21-16,-21-21 0,0 22 15,0-22-15,0 42 16,21-42-16,-21 22 0,22-1 16,-1-42-16,-21 21 0,21 0 15,0-21-15,0 0 0,0 0 0,1 0 16,20 0-16,-21-21 0,0 0 15,0 21-15,1-21 0,-1 0 16,0 0-16,0-22 0,0 22 0,0-21 16,1 21-16,-1-22 0,-21 22 0,0-21 15,0-1-15,0 22 0,0-21 16,0 21-16,0 0 0,0-1 16,0 44-1,0-1 1,0 0-16,0 21 0,0-21 0,-21 22 15,21-1-15,0-21 0,0 22 16,0-1-16,0-21 0,0 21 0,0-20 16,0-1-16,0 0 0,0 0 15,0 0-15,0 0 0,21-21 32,0 0-32,0-21 0,-21 0 15,21 21-15,0-21 0,1-21 0,-1 20 16,0 1-16,0-21 0,0 21 15,-21-22-15,21 22 0,1 0 16,-1 0-16,-21 0 0,0 0 0,21-1 16,0 22-16,-21 22 15,0-1-15,0 0 16,21 0-16,-21 0 0,0 0 0,0 1 16,0-1-16,0 0 0,0 21 15,0-21-15,21 1 0,-21-1 0,0 0 16,0 0-16,43 0 0,-22 0 15,0-21-15,0 0 0,0 0 16,1 0-16,-1 0 0,0 0 0,0 0 16,0 0-16,0 0 0,22-21 0,-22 0 15,0 0-15,0 0 16,0 0-16,-21-1 0,22 1 0,-1-42 16,-21 42-16,0-22 0,0 1 15,0 0-15,0-1 0,0 22 16,-21-21-16,-1-1 0,1 22 0,-21 0 15,21 0-15,0 0 0,-22 21 0,22 0 16,-21 0-16,21 0 0,-22 21 16,22 0-16,-21 0 0,21 0 15,-1 22-15,1-1 0,0 0 0,0 1 16,21-1-16,0 0 0,0 1 0,0-22 16,0 21-16,0 1 0,21-22 15,0 0-15,0 0 0,1 0 0,-1 0 16,0-21-16,21 22 0,1-22 15,-22 0-15,21 0 0,0 0 16,-20 0-16,20 0 0,43-43 16,-64 43-16,63-42 15,-62 21-15,-1 0 0,21-22 0,-21 22 0,22-42 16,-22 41-16,0-20 16,0 21-16,-21 0 0,21-22 15,-21 22-15,0 0 0,0 0 0,0 0 16,0 0-16,0-1 31,0 44 344,0-1-375,0 0 16,0 0-16,0 21 0,0-20 15,0-1-15,0 21 0,0-21 0,0 0 16,0 22-16,0-22 0,0 0 0,0 0 16,0 0-16,0 1 0,21 20 15,-21-21-15,22-21 16,-1 0-16,0 0 0,0 0 15,0 0 1,0-21-16,-21 0 0,22 0 0,-1-1 16,0 1-16,-21 0 0,21-21 15,0 21-15,0-22 0,1 1 0,-1 0 16,0 20-16,-21-20 0,21 21 16,0-64-16,-21 64 15,0 0-15,0 0 16,0 42 46,0 0-46,21 0 15,1-21-31,-1 0 0,0 0 16,0 0-16,21 0 0,-20 0 0,20 0 15,0 0-15,1 0 0,-1 0 16,0 0-16,1-21 0,-1 21 0,-21 0 16,21-21-16,1 21 0,-22 0 0,21-21 15,-21 21-15,1-21 0,-1 21 16,-42 0 15,-1 0-31,1 0 0,0 0 0,0 0 16,-21 21-16,20-21 15,1 21-15,0 0 0,0 0 0,0 0 16,-22 22-16,22-22 0,0 21 0,0 1 16,0-1-16,0 21 15,-1-41-15,22 20 0,0-21 0,0 0 16,0 0-16,0 1 0,0-1 0,22-21 16,-1 0-1,0 0-15,0 0 0,0 0 16,0-21-16,1 21 0,-1-22 0,0 1 15,0 0-15,0 0 16,0 0-16,1 0 0,-22-22 0,21 22 16,0 0-16,-21-21 0,0-1 0,21 22 15,-21-21-15,21 21 0,-21-1 16,21 1-16,-21 0 0,0 0 0,0 42 47,-21 0-47,21 0 0,-21 1 0,21-1 15,-21 21-15,21 22 16,0-43-16,0 0 0,0 21 0,0-21 0,0 1 16,0-1-16,0 0 15,0 0-15,0 0 0,21-21 16,0 0-16,0 0 16,22 0-16,-22 0 15,0-21-15,0 21 0,22-21 0,-22 0 16,0 21-16</inkml:trace>
  <inkml:trace contextRef="#ctx0" brushRef="#br0" timeOffset="29679.21">5927 7112 0,'0'0'0,"0"-21"0,0 0 0,0 0 31,-22 21-31,1 0 0,0-22 16,0 22-16,0 0 0,0 0 15,-1 0-15,1 22 16,0-1-16,0 0 0,0 0 0,0 0 16,21 22-16,-22-22 0,1 21 15,0 0-15,21-20 0,0 20 0,-21 0 16,21-21-16,0 22 0,0-22 0,0 21 16,0-21-16,0 1 0,0-1 0,0 0 15,21-21-15,0 21 0,0-21 16,1 0-16,20 0 0,-21 0 15,21 0-15,1 0 0,-1 0 0,0-21 16,1 21-16,-1-21 0,0 0 0,22-1 16,-22 1-16,-21 0 0</inkml:trace>
  <inkml:trace contextRef="#ctx0" brushRef="#br0" timeOffset="30142.16">6371 7218 0,'0'0'0,"0"-21"0,21-22 0,-21 22 15,0 0-15,0 0 0,0 0 16,0 0-16,-21 21 0,0-22 0,0 22 15,0 0-15,-1 0 0,1 0 0,0 0 16,0 0-16,0 22 0,0-1 16,-1 21-16,-20-21 0,21 22 15,0-22-15,0 21 0,-1 0 0,1 1 16,21-1-16,-21-21 0,21 22 16,0-22-16,0 21 0,0-21 0,0 0 15,0 1-15,21-1 0,0 0 0,1-21 16,20 0-16,-21 0 15,0 0-15,0 0 0,1 0 0,-1-21 16,21 21-16,-21-21 0,0-1 0,1 1 16,-1-21-16,0 21 0,0-22 0,0 1 15,0 21-15,-21-21 0,0-22 16,22 22-16,-22 21 0,0-22 0,0 22 16,0-21-16,0 21 0,0-1 15,-22 44 1,22-1-1,0 0-15,-21 21 0,21-21 0,-21 22 16,21-1-16,0-21 0,0 22 0,0-1 16,0-21-16,0 21 0,0-20 15,0-1-15,0 21 0,0-21 0,21-21 16,0 21-16,-21 1 0,22-22 0,-1 0 16,0 0-16,0 0 0,0 0 15,22 0-15,-22-22 0,0 1 16,21 0-16,-21 0 0,22 0 0,20-64 15</inkml:trace>
  <inkml:trace contextRef="#ctx0" brushRef="#br0" timeOffset="30434.12">7006 6562 0,'0'-43'16,"0"86"-16,0-107 0,0 43 0,0 0 0,-21 21 15,0 0-15,0 0 16,-1 0-16,1 21 0,0 21 0,0-20 15,0 20-15,0 0 0,21 1 0,-22-1 16,1 21-16,0-20 0,21 20 16,0-20-16,-21 20 0,21-21 0,-21 22 15,21-22-15,-21 22 0,21-22 16,0 0-16,0 1 0,0-1 0,0 0 16,0-20-16,0 20 0,0-21 15,0 0-15,21 0 0,0-21 16,0 0-16,0 0 0,0 0 15,22 0-15,-22 0 0,0-21 16,21 0-16,-20 0 0,20 0 0,-21 0 16,21-1-16,1 1 0,-22-21 0</inkml:trace>
  <inkml:trace contextRef="#ctx0" brushRef="#br0" timeOffset="30657.99">7260 7091 0,'0'0'0,"0"-21"0,0 0 0,0-1 15,-21 22 16,0 22-31,0-1 0,-1 21 16,22-21-16,-21 22 0,0 20 16,21-21-16,-21-20 0,21 20 15,-21-21-15,21 21 0,0-20 0,0-1 16,0 0-16,0 0 0,0 0 0,21-21 16,0 0-16,0 21 0,0-21 0,1 0 15,-1 0-15,21 0 0,0 0 16,-20-21-16,20 0 0,0 21 15,1-21-15,-22 0 0,21 0 0,0-22 16,-20 22-16</inkml:trace>
  <inkml:trace contextRef="#ctx0" brushRef="#br0" timeOffset="31339.7">7726 7176 0,'0'0'0,"0"-43"0,21 43 0,-21-21 0,0 0 16,-21 21 0,0 21-1,-1 0-15,1 0 0,0 1 0,0 20 16,0-21-16,0 43 0,21-43 15,-22 21-15,22-21 0,-21 0 16,21 1-16,0-1 0,0 0 0,0 0 16,0 0-16,21 0 15,1-21-15,-1 0 0,0 0 16,0 0-16,0 0 16,0-21-16,1 0 0,-22 0 15,0 0-15,0 0 0,0-1 0,0 1 16,0-21-16,0 21 0,0-22 15,0 1-15,0 21 0,0-21 0,0-1 16,0 22-16,0 0 0,0-21 0,0 20 16,21 22-16,0-21 0,0 0 15,0 0-15,22 21 0,-22-21 16,0 21-16,0 0 0,0 0 0,22 0 16,-22 0-16,0 21 0,21 0 15,-21 0-15,1 0 0,-1 1 16,0-1-16,0 21 0,-21-21 0,0 22 15,0-22-15,0 21 0,0-21 0,0 22 16,0-22-16,0 0 0,0 0 16,-21 0-16,0 0 0,21 1 0,-21-22 15,-1 21-15,1-21 0,0 0 16,21-21 15,0-1-31,0 1 0,0 0 16,0 0-16,21-21 0,0 20 15,1-20-15,-1 0 0,0-1 16,0 1-16,21 0 0,-20-1 0,20 22 16,21-63-16,-20 62 0,-1 1 15,-21 0-15,0 21 0,22 0 16,-22 0-16,0 0 0,0 0 0,0 21 16,1 0-16,-22 1 0,0 20 0,0-21 15,0 21-15,0 1 0,0-22 16,0 21-16,-22 1 0,22-22 0,-21 21 15,0-21-15,21 22 0,-21-22 0,0 0 16,21 0-16,-21-21 0,21 21 16,-22-21-1,22-21 1,0 0-16,0 0 0,0 0 16</inkml:trace>
  <inkml:trace contextRef="#ctx0" brushRef="#br0" timeOffset="31540.43">8107 6625 0,'0'0'0,"-43"0"0,22 0 0,0 0 16,0-21-16,0 21 0,0 0 16,-1 0-16,1 0 62</inkml:trace>
  <inkml:trace contextRef="#ctx0" brushRef="#br0" timeOffset="31714.77">6837 6900 0,'-21'22'15,"42"-44"-15,-64 44 0,22-22 0,42 0 16,1 0 0,-1 0-16,21 0 0,-21 0 0,22 0 15,20 0-15,-21-22 0,22 22 0,-22-21 16,1 21-16,20-21 0</inkml:trace>
  <inkml:trace contextRef="#ctx0" brushRef="#br0" timeOffset="32291.68">9461 6837 0,'0'0'0,"22"0"16,-1-21-16,0 21 16,21-21-16,-21-1 0,1 22 0,-1-21 0,-21 0 15,21 0-15,-21 0 0,21 0 0,-21-22 16,0 22-16,0 0 0,0 0 16,0 0-16,0-22 0,-21 22 0,0 21 15,0-21-15,-1 0 0,1 21 16,0 0-16,0 0 0,0 21 0,-22 0 15,22 0-15,-21 0 0,21 22 16,-22-1-16,1-21 0,21 43 0,-21-22 16,20 0-16,1 22 0,0-22 15,0 1-15,0-1 0,21 21 0,0-20 16,0-1-16,0 0 0,0 1 0,0-1 16,0-21-16,21 22 0,0-22 15,0 0-15,0 0 0,22 0 16,-22-21-16,21 0 0,-21 0 0,22 0 0,-1 0 15,0 0-15,1 0 0,-1-21 0,0 0 16,1 0-16,-1-22 16</inkml:trace>
  <inkml:trace contextRef="#ctx0" brushRef="#br0" timeOffset="33664.24">10096 6922 0,'0'-22'0,"0"44"0,0-65 0,0 22 15,0 0-15,-21 21 16,0 0-16,0 0 15,0 0-15,0 21 0,-22 0 16,22 0-16,0 1 0,-21-1 0,20 21 16,1-21-16,0 0 0,0 22 15,0-22-15,0 21 0,21-21 0,-22 22 16,22-1-16,0-21 16,0 0-16,0 1 0,22-1 0,-1-21 15,0 0-15,0 0 0,0 0 0,0 0 16,22 0-16,-22 0 0,21 0 15,1-21-15,-1-1 0,-21 1 0,21 21 16,1-42-16,-1 21 0,-21 0 0,22-1 16,-22 1-16,0-21 0,0 21 15,-21-22-15,0 22 0,0-21 0,0 21 16,0 0-16,0-22 0,0 22 0,0 0 16,0 0-16,-21 21 0,0-21 0,0 21 15,-22 0-15,22 0 0,-21 0 16,21 0-16,-22 21 0,22 0 15,-21 0-15,-1 0 0,22 0 0,-21 22 16,21-22-16,0 21 0,-1-21 16,1 22-16,0-22 0,21 21 0,-21-21 15,21 43-15,0-43 0,0 21 16,21-42-16,0 22 0,0-1 0,1-21 16,20 0-16,-21 0 0,21 0 15,1 0-15,-1 0 0,0 0 0,1 0 16,-22-21-16,21-1 0,1 1 0,-1 0 15,-21 0-15,21 0 0,-20-22 16,20 22-16,-21 0 0,0-21 0,0 21 16,1-1-16,-1-20 0,0 21 15,-21 0-15,0 0 0,0-1 0,0 1 16,0 0 0,0 42-1,0 0-15,-21 1 0,0-22 16,21 42-16,-22-21 0,22 0 15,0 0-15,-21 1 0,21 20 0,0-21 16,0 0-16,0 0 0,0 1 0,0-1 16,0 0-16,0 0 0,0 0 0,21-21 15,1 0-15,-1 0 0,21 0 16,-21 0-16,0-21 0,1 21 16,41-42-16,-42 21 15,0 21-15,22-22 0,-22-20 16,0 21-16,21 0 0,-20 0 0,-1-1 15,0-20-15,0 21 0,-21 0 0,0 0 16,21-1-16,-21 1 0,0 0 16,0 0-16,-21 42 31,0 0-31,21 0 0,-21 1 0,0-1 16,21 0-16,-22 0 0,22 21 15,-21-20-15,21-1 0,-21 21 0,21-21 16,0 0-16,0 1 0,0-1 0,0 0 15,0 0-15,21-21 0,0 0 16,1 21-16,-1-21 0,21 0 16,-21 0-16,22 0 0,-22 0 0,21-21 15,0 0-15,1 0 0,-22 0 0,21-1 16,1 1-16,-22 0 0,0 0 16,42-21-16,-63 20 15,22 1-15,-22 0 0,21 0 0,-21 0 0,0 0 16,0-1-16,-21 22 31,21 22-31,-22-1 16,1 0-16,21 0 0,-21 0 15,0 0-15,21 1 0,-21-1 0,0 0 16,21 0-16,-22 21 0,22-20 16,-21-1-16,0-21 0,21 42 15,0-63 16,0 0-31,0 0 16,21-1-16,0 1 0,-21-21 16,22 21-16,-1 0 0,0-1 15,21-20-15,-21 21 0,1 0 0,20-22 16,-21 22-16,21 0 0,-20 0 0,20 0 16,0 0-16,1 21 0,-22 0 15,21 0-15,-21 0 0,22 21 16,-22 0-16,0 0 0,-21 0 0,0 0 15,21 1-15,-21 20 0,0-21 0,0 21 16,0-20-16,0 20 0,0-21 16,-21 0-16,0 22 0,21-22 0,0 0 15,0 0-15,0 0 0,0 0 16,21-21 0,0 0-1,0 0-15,0-21 0,22 21 16,-22-21-16,0 0 0,21 0 0,-20 0 15,20-22-15,-21 22 0,0 0 16,22-21-16,-22-1 0</inkml:trace>
  <inkml:trace contextRef="#ctx0" brushRef="#br0" timeOffset="33928.17">12425 6604 0,'0'0'0,"0"-42"0,21-1 0,-21 1 16,21 21-16,-21 0 0,0 0 0,0-1 15,0 1-15,-21 21 16,0 21-16,21 1 15,-21-1-15,-1 21 0,1 0 0,0 1 16,0-1-16,21 0 0,-21 1 0,0 20 16,-1-20-16,1-1 0,0 0 15,21 1-15,0-1 0,-21 0 16,21-21-16,0 22 0,0-1 0,0-21 16,0 0-16,0 1 0,21-1 15,-21 0-15,21 0 0,22-21 0,-22 0 16,0 0-16,0 0 0,21 0 0,-20 0 15,-1 0-15,21-21 0,-21 21 0,0-21 16,1 0-16,-1-1 0,0 1 16,0 0-16,0-21 0</inkml:trace>
  <inkml:trace contextRef="#ctx0" brushRef="#br0" timeOffset="34128.19">12213 6795 0,'-42'0'0,"84"0"0,-105 0 0,84 0 32,0 0-32,0 0 0,21 0 15,-20 0-15,20 0 0,0 0 0,1 0 16,-1 0-16,0-22 0,-21 22 16,22 0-16,-1-21 0,-21 21 0,22 0 15,-22-21-15,0 21 0,0-21 16,0 21-16</inkml:trace>
  <inkml:trace contextRef="#ctx0" brushRef="#br0" timeOffset="34843.78">508 8340 0,'0'0'16,"21"0"-1,0 0 1,0 0-16,22 0 0,-22-21 0,21 21 15,43-22 1,-43 22-16,22-21 0,-43 21 16,0 0-16,0 0 0,0 0 15,-42 0 1,0 0 0,0 0-16</inkml:trace>
  <inkml:trace contextRef="#ctx0" brushRef="#br0" timeOffset="35303.44">593 8319 0,'0'0'0,"0"21"15,-127 106 1,105-106 0,1-21-16,0 21 0,21 0 0,-21-21 15,0 21-15,0-21 16,21 22-16,-22-22 15,22-22 17,22 1-17,-1 0-15,0 21 0,0-21 16,21 21-16,-20 0 0,20 0 16,-21-21-16,21 21 0,1 0 0,-1 0 15,0 0-15,1 21 16,-22 0-16,21 0 0,-21 0 0,22 22 15,-43-1-15,0-21 16,0 0-16,-21 22 0,-1-22 0,-20 21 16,0-21-16,-1 1 0,1-1 15,0 0-15,-1 0 0,1 0 0,0-21 16,21 0-16,-22 0 0,22 0 16,-21 0-16,21 0 0,-1 0 0,1 0 15,21-21-15,-21 0 16,21 0-16,0 0 0,0-1 15,21 22 1,0-21-16,1 21 0,-1-21 16,21 0-16,-21 21 0</inkml:trace>
  <inkml:trace contextRef="#ctx0" brushRef="#br0" timeOffset="35473.35">1270 8678 0,'0'0'16,"21"0"-16,0 0 47,0 0-47,22-21 16,-22 21-16</inkml:trace>
  <inkml:trace contextRef="#ctx0" brushRef="#br0" timeOffset="36235.75">2455 8403 0,'-63'0'16,"63"-21"-16,0 0 16,0 0-1,21 0-15,0 21 0,21-22 16,-20 1-16,-1 0 0,21 0 0,0 0 16,-20 0-16,20-1 0,-21 1 15,0 0-15,0 0 0,-21 0 0,0 0 16,-21 21-1,0 0-15,0 0 0,-21 0 0,-1 0 16,1 0-16,21 21 0,-22 0 0,1-21 16,0 21-16,-1 0 0,1 0 15,21 1-15,0-1 0,0 0 16,21 0-16,0 0 0,0 0 0,0 1 16,21-1-16,0 0 15,0 0-15,21 0 0,1 0 0,-22 1 16,21-1-16,1 0 0,-1 0 15,0 0-15,-21 0 0,22 1 0,-22-1 16,21 0-16,-21 0 0,-21 0 16,0 0-16,0 1 0,0-1 0,0 0 15,-42 0-15,21 0 0,-21 0 16,-1 1-16,-20-1 0,-1-21 0,1 0 16,20 21-16,-20-21 0,-1 0 0,1 0 15,21-21-15,-1 21 0,1-21 16,0-1-16,20 1 0,1 0 0,0 0 15,0 0-15,0 0 16,21-1-16,0 1 0,0-21 0,0 21 16,0 0-16,0-1 15,21 1-15,0 21 0,21-21 0,-20 21 16,20-21-16,0 21 0,1 0 0,-1-21 16,21 21-16,1 0 0,-22 0 15,22-21-15</inkml:trace>
  <inkml:trace contextRef="#ctx0" brushRef="#br0" timeOffset="37100.69">3196 8086 0,'0'0'16,"0"-21"-16,0-1 0,0 1 0,0 0 0,0 0 15,-21 21 1,0 21-1,21 21-15,0-20 0,0 20 16,-21 0-16,21 1 0,-22-1 0,22 0 16,-21 1-16,21-1 0,0 0 0,0 1 15,-21 20-15,0-21 0,21 1 16,-21-22-16,21 21 0,0 1 0,0-1 16,0-21-16,-21 0 0,21 0 0,0 1 15,0-1-15,0-42 47,0-1-47,0 1 0,0 0 0,0 0 16,0-21-16,21 20 0,-21-20 15,21 21-15,0 0 0,-21-22 0,21 22 16,0-21-16,1 21 0,-1 0 0,-21-1 16,21 1-16,0 0 0,0 0 0,0 21 15,1 0-15,-1 0 0,0 0 16,0 0-16,0 0 0,-21 21 15,0 0-15,0 0 16,0 1-16,0-1 16,0 0-16,-21-21 0,0 21 0,0-21 15,0 0-15,-22 21 0,22-21 16,0 0-16,0 0 0,0 0 0,-1 0 16,1 0-16,0 0 15,0 0 1,21 21-1,0 1 1,0-1-16,0 0 0,0 0 16,21 0-16,-21 0 0,21 1 0,-21 20 15,0-21-15,21 0 0,-21 0 16,22 1-16,-1-1 0,-21 0 16,21-21-16,0 21 0,0-21 0,0 0 15,1 0-15,-1 0 0,21 0 16,-21 0-16,0 0 0,22-21 0,-22 0 15,21 0-15,1-1 0,-22 1 0,21 0 16,-21 0-16,0 0 0,1-22 16,-1 22-16,0 0 0,0 0 15,-21 0-15,21 0 0,-21-1 0,0 1 16,0 0-16,-21 42 31,0 0-31,0-21 0,21 22 16,0-1-16,-21 0 0,-1 0 15,22 0-15,0 0 0,-21-21 0,21 22 16,0-1-16,0 0 0,0 0 16,0 0-16,21-21 15,1 0-15,-1 0 0,0 0 16,0-21-16,0 21 0,-21-21 16,21 0-16,1 0 0</inkml:trace>
  <inkml:trace contextRef="#ctx0" brushRef="#br0" timeOffset="37456.49">3873 8255 0,'0'0'0,"-21"-21"0,0 0 0,0 0 15,0 21-15,0 0 0,-1 0 16,1 0-16,21 21 0,0 0 16,-21 0-16,21 0 15,0 0-15,0 1 0,0-1 16,21 0-16,0-21 15,1 0-15,-1 0 16,0 0-16,0 0 0,0-21 16,0 0-16,1 21 0,-22-22 15,0 1-15,0 0 16,0 0-16,0 0 0,-22-22 31,1 43-31,0 0 0,0 0 0,-43 0 16,43 0-1,0 22-15,0-1 0,21 0 16,0 0-16,0 0 0,0 0 16,0 1-16,0-1 0,21 0 15,0-21-15,0 0 0,1 21 16,-1 0-16</inkml:trace>
  <inkml:trace contextRef="#ctx0" brushRef="#br0" timeOffset="37860.25">4149 8509 0,'0'-21'0,"0"0"15,0 0 1,-22 21 15,22 21-31,0 0 0,-21 0 16,21 0-16,0 22 0,0-22 0,0 21 15,0 0-15,0 22 0,-21-22 0,21 22 16,-21-22-16,21 22 0,0-1 16,0 1-16,-21-1 0,0 1 0,-1-1 15,22 1-15,-21-1 0,0 1 0,0-1 16,21-21-16,-21 22 0,0-22 15,-1 1-15,22-1 0,0 0 0,0-21 16,-21 1-16,21-1 0,0-42 31,0-1-31,0 1 16,21 0-16,-21 0 0,22-21 0,-1-1 16,0 1-16,0 0 0,0-22 0,0-42 15</inkml:trace>
  <inkml:trace contextRef="#ctx0" brushRef="#br0" timeOffset="38112.08">4043 8742 0,'0'0'0,"0"-64"0,0 43 0,0-21 16,0 0-16,0 20 0,21-20 15,-21 21-15,21 0 0,0 0 16,0-1-16,1 1 0,-1 21 0,0-21 0,21 21 16,-21 0-16,22 0 15,-22 0-15,21 0 0,-21 0 0,22 21 16,-22 0-16,0 22 0,-21-22 15,0 21-15,0-21 0,0 1 16,0 20-16,-21-21 0,-21 0 0,20 22 16,1-22-16,-21 0 0,21 0 0,-22-21 15,22 21-15,0 0 0,0-21 16,0 0-16,0 0 0,21 22 0,-22-22 16,22-22-1,0 1-15</inkml:trace>
  <inkml:trace contextRef="#ctx0" brushRef="#br0" timeOffset="39584.23">741 9779 0,'0'0'0,"0"-21"15,21 21-15,0-21 0,0 21 16,-21-21-16,21 21 0,1-22 0,-1 22 16,-21-21-16,21 21 0,-21-21 15,21 0-15,-21 0 0,0 0 16,0-1 0,-21 22-1,0 0-15,0 0 0,-1 0 16,1 0-16,0 22 0,-21-1 0,21 0 15,-22 0-15,22 0 0,-21 22 16,-1-1-16,22 0 0,-21 1 0,21-1 16,-22 0-16,22 1 15,0-1-15,21 0 0,0-21 0,0 22 16,0-22-16,0 21 0,0-21 16,21 1-16,0-1 0,1 0 0,20 0 15,-21-21-15,21 0 0,1 0 16,-1 0-16,0 0 0,1 0 0,-1 0 15,-21-21-15,22 21 0,-22-21 16,21 0-16,-21 21 0,0-22 0,-21 1 16,0 0-16,0 0 0,0 0 15,0 0-15,0-1 0,-21 22 16,0-21-16,0 21 0,-21-21 0,20 21 16,1 0-16,0 0 15,-21 0-15,21 0 0,-1 21 0,1 0 16,0-21-16,0 22 0,21-1 15,-21 0-15,21 0 0,0 0 16,-21-21-16,21 21 0,0 1 16,0-1-1,21-21 1,0 0-16</inkml:trace>
  <inkml:trace contextRef="#ctx0" brushRef="#br0" timeOffset="39859.35">1291 9970 0,'0'-22'16,"0"1"15,-21 21-31</inkml:trace>
  <inkml:trace contextRef="#ctx0" brushRef="#br0" timeOffset="40808.6">2709 9377 0,'0'0'0,"-21"0"0,21-21 0,-21 0 15,0 21 1,0 21-1,-1 0-15,22 0 16,-21 21-16,21 1 0,0 20 16,-21-20-16,21 20 0,-21 1 0,21-1 15,0-21-15,-21 22 0,21-22 0,0 22 16,0-22-16,0 0 0,0 1 16,-21-1-16,21-21 0,0 0 0,0 1 15,0-1-15,0 0 0,0 0 16,-22-21-1,22-21-15,0 0 16,0 0-16,0-1 16,0 1-16,0 0 0</inkml:trace>
  <inkml:trace contextRef="#ctx0" brushRef="#br0" timeOffset="41111.65">2476 9652 0,'0'0'0,"-21"-106"16,21 64-16,0 21 0,0-22 0,0 22 15,0 0-15,0 0 0,21 0 16,1 0-16,-1-1 0,21 1 0,0 21 16,1 0-16,-1 0 0,0 0 0,1 0 15,20 0-15,-20 0 0,-1 21 16,0 1-16,1-1 0,-22 21 16,0 0-16,-21 1 0,0-1 15,0 0-15,-21 1 0,0-1 0,-22 0 16,1-20-16,0 20 0,-22 0 0,22-21 15,-22 22-15,22-22 0,-22 0 16,22 0-16,21-21 0,-21 21 0,20-21 16,1 0-16,42 0 31,1 0-31,-1 0 0,21 0 16,-21 0-16,0-21 0,22 0 15,-22 21-15</inkml:trace>
  <inkml:trace contextRef="#ctx0" brushRef="#br0" timeOffset="43501.03">3196 9991 0,'0'0'16,"21"0"-16,0 0 0,1 0 15,-1 0-15,-21-21 0,21 21 0,0-22 16,-21 1-16,21 0 0,0 0 15,-21 0-15,0 0 0,22-22 0,-22 22 16,0 0-16,0-21 0,0 20 0,0 1 16,0 0-16,-22-21 0,1 21 15,0-1-15,0 1 0,0 21 0,0 0 16,-1 0-16,1 0 0,0 0 16,0 0-16,0 21 0,0 1 15,-1-1-15,-20 21 0,21-21 0,0 22 16,0-1-16,21 0 0,-22-21 15,1 22-15,21-1 0,-21 0 0,21-20 16,0 20-16,0-21 0,0 0 0,0 0 16,0 1-16,0-1 0,21-21 15,0 0-15,1 0 0,-1 0 0,0 0 16,0 0-16,0 0 0,0 0 16,1 0-16,20-21 0,-21-1 0,0 1 15,0 0-15,22 0 0,-22-21 16,0 20-16,0-20 0,0 21 0,1-21 15,-22 20-15,21-20 0,0 21 16,-21-21-16,0 20 0,0 1 0,0 0 16,21 21-16,-21-21 15,0 42 1,0 0-16,0 0 0,0 1 0,0-1 16,0 0-16,0 21 0,0-21 15,0 22-15,0-22 0,-21 0 0,21 21 16,0-20-16,0-1 0,0 0 15,0 0-15,0 0 0,0 0 16,21-21-16,0 0 0,0 0 16,1 0-16,20 0 0,-21 0 15,0 0-15,0-21 0,22 0 16,-22 0-16,21 0 0,-21 0 0,22-1 16,-22 1-16,0-21 0,0 21 15,0-22-15,1 22 0,-22 0 0,21 0 16,-21-21-16,0 20 0,0 1 15,0 0-15,-21 21 16,-1 0-16,1 0 0,0 0 16,0 21-16,21 0 0,-21-21 15,21 22-15,-21-1 0,21 0 16,0 0-16,0 0 16,21-21-16,0 0 0,0 0 15,0 0-15,0 0 16,1-21-16,-1 0 0,21 21 0,-21-21 15,-21 0-15,21 21 0,1-22 0,-1 1 16,0 21-16,-21-21 16,0 42 15,0 0-31,0 1 0,0-1 16,0 0-16,-21 0 0,21 21 15,-21-20-15,21-1 0,-22 21 0,22-21 16,0 0-16,0 1 0,0-1 15,0 0-15,0 0 0,0 0 0,22 0 16,-1-21-16,0 0 0,0 22 16,0-22-16,0 0 0,1 0 15,-1 0-15,21 0 0,-21 0 16,22-22-16,-22 1 0,21 21 0,43-42 16,-43 21-16,0 0 0,1-1 15,-1 1-15,0-21 0,22-22 16,-22 43-16,-21-21 0,1 21 0,-22-22 15,0 22-15,0-21 16,0 21-16,0-22 0,0 22 0,0 0 16,0 0-16,-22 0 0,1 21 15,0 0-15,0 0 0,0 0 16,0 21-16,-22-21 0,22 42 16,0-21-16,0 1 0,0 20 0,-22 0 15,22 1-15,0-1 0,0 0 16,0 1-16,-1-1 0,1 0 0,0-21 15,21 1-15,-21 20 0,21-21 0,0 0 16,0 0-16,21-21 16,0 0-16,0 0 0,22 0 15,-22 0-15,0-21 0,21 21 0,-20-21 16,20 0-16,-21 0 0,21 0 16,-20-22-16,20 22 0,-21 0 15,0-21-15,43-22 0,-64 22 16,21-1-16,-21 1 0,21 21 0,-21 0 15,0 0-15,0-1 0,0 44 32,-21-1-32,21 21 15,-21-21-15,21 22 0,0-22 16,-21 21-16,21 0 0,-22-20 16,22 20-16,0 0 0,0-21 0,0 1 15,0-1-15,0 0 0,0 0 16,22 0-16,-1 0 0,0-21 0,0 0 15,0 0-15,22 0 0,-22 0 0,21 0 16,-21 0-16,22-21 0,-22 0 0,21 0 16,-21 0-16,22 0 0,-22-1 15,0-20-15,0 21 0,0-21 0,0-1 16,1 1-16,-1-106 16,-21 105-16,0 1 0,21 0 15,-21-1-15,0 22 0,0-21 0,0 21 16,0 0-16,0-1 0,0 44 31,0-1-15,-21 0-16,21 0 0,0 21 0,0 1 15,0-1-15,-21 0 0,21 1 0,-22-1 16,1 0-16,21 1 0,0 20 16,0-42-16,0 22 0,-21-1 0,21-21 15,0 0-15,0 1 0,0-1 0,0 0 16,21 0-16,0-21 0,1 0 15,-1 0-15,0 0 0,0 0 16,0 0-16,22-21 0,-22 0 0,21 21 0,0-21 16,-20-1-16,20-20 0,0 21 15,-21-21-15,22-1 0,-22 1 16,0 0-16,0-1 0,0 1 0,1 0 16,-1-22-16,0 22 0,-21 21 0,0-22 15,0 1-15,0 21 0,0 0 16,0-1-16,0 1 0,0 42 31,-21-21-31,21 22 0,-21-1 16,-1 21-16,22-21 0,0 22 0,0-1 15,-21 0-15,0 1 0,21-1 0,-21 0 16,21 1-16,0-1 0,0 0 16,-21 1-16,21-22 0,0 21 15,0 22-15,21-43 16,-21 0-16,21-21 0,0 0 0,22 21 15,-22-21-15,0 0 0,21 0 16,-21 0-16,22 0 0,-22-21 0,21 0 16,-21 21-16,22-21 0,-22-1 0,21 1 15,-21 0-15,1-21 0,-1 21 0,-21-1 16,21-20-16,-21 21 0,21 0 16,-21 0-16,0-1 0,0-20 15,-21 42 1,0 21-16,0-21 15,21 21-15,-22 1 0,1-1 16,21 21-16,0-21 0,-21 0 0,21 22 16,0-22-16,-21 0 0,21 0 0,0 0 15,0 1-15,0-1 0,0 0 16,0 0-16,21-21 0,0 0 0,0 21 16,1-21-16,20 0 0,-21 0 0,0 0 15,22 0-15,-22 0 0,21-21 0,0 0 16,-20 0-16,20 21 0,-21-43 15,21 22-15,1 0 0,-22-21 16,21-1-16,-21 1 0,1 0 0,20-1 16,-21 1-16,0-21 0,0 20 0,1 1 15,-22-22-15,0 22 0,21 0 16,-21-1-16,0 22 0,0-21 16,0 21-16,-21 42 31,-1 0-31,1 21 0,0 1 0,0-22 15,0 42-15,21-20 0,-21-1 16,21 22-16,-22-22 0,22 0 0,0 1 16,0-1-16,0 0 0,0 1 0,0-22 15,22 0-15,-1 0 0,0 0 0,21-21 16,-21 21-16,22-21 16,-22 0-16,21 0 0,1-21 0,-22 21 15,21-21-15,0 0 0,-20 0 16,20 0-16</inkml:trace>
  <inkml:trace contextRef="#ctx0" brushRef="#br0" timeOffset="46956.04">7535 9885 0,'0'0'0,"-21"0"31,21-21-31,21 0 16,0-1-16,1 1 0,-1 0 16,0 0-16,21 0 0,-21-22 0,22 1 15,-22 21-15,0-21 0,21-1 0,-20 22 16,-1-21-16,0-1 0,0 1 16,-21 21-16,0 0 0,21-22 0,-21 22 15,0 0-15,-21 21 31,0 21-31,0 0 16,0 1-16,-1 20 0,22 0 0,0-21 16,-21 22-16,21-1 0,0 0 0,0 1 15,0-1-15,0-21 0,0 22 16,0-22-16,0 0 0,21 0 0,1 0 16,-22 0-16,21 1 0,0-22 0,0 0 15,0 0-15,0 0 16,1 0-16,-1 0 0,0 0 0,0-22 15,0 1-15,0 0 0,1 0 16,-1-21-16,0 20 0,0-20 0,21 0 16,-20 21-16,20-22 0,-21 1 15,21 0-15,1 20 0,-1-20 0,-21 21 16,22 0-16,-1 0 0,0-1 0,1 22 16,-22 0-16,21 0 0,-21 0 15,0 0-15,1 22 0,-22-1 0,0 0 16,0 0-16,0 0 0,0 0 0,0 22 15,0-1-15,-22-21 0,1 22 0,0-22 16,0 21-16,21-21 0,-21 0 16,0 1-16,-22 20 15,43-21-15,-21-21 0,21-21 32,0 0-17,21 0-15,0-1 0,1-20 0,-1 21 16,0-21-16,21 20 0,-21-20 0,1 21 15,20-21-15,-21-1 0,0 22 16,22-21-16,-22 21 0,21-1 0,-21 1 16,-21 0-16,21 0 0,-42 21 47,0 21-47,0 0 0,0 0 0,0 22 15,-1-22-15,1 21 0,21-21 16,-21 22-16,0-1 0,0 0 0,21-20 15,0 20-15,0-21 0,0 21 0,0-20 16,0-1-16,21 21 0,0-21 16,0-21-16,0 0 0,22 0 15,-22 0-15,21 0 0,1 0 0,-1 0 16,0-21-16,1 0 0,-1 21 0,0-21 16,1 0-16,-1-22 15,0 22-15,-21 0 0,1-21 0,20 20 0,-21-20 16,-21 21-16,21-21 0,-21 20 15,0-20-15,0 21 0,0 0 0,0 0 16,0-1-16,-21 22 16,0 0-16,0 0 0,0 0 15,-1 22-15,22-1 0,-21-21 16,0 42-16,21-21 0,-21 0 16,21 1-16,0 20 0,0-21 0,0 21 15,0-20-15,0-1 0,0 21 0,0-21 16,0 0-16,21 1 0,0-1 0,0-21 15,1 21-15,-1-21 0,0 0 16,0 0-16,21 0 0,-20 0 0,20 0 16,-21 0-16,0-21 0,22 0 15,-22-1-15,0 1 0,21 0 0,-21 0 16,1-21-16,-1 20 0,0 1 16,0-21-16,0 0 0,0 20 0,1-20 15,-22 21-15,0 0 0,21 0 0,0-1 16,-21 1-16,21 21 0,0 0 15,-21 21 1,21-21-16,-21 22 16,0-1-16,0 0 0,0 0 15,0 0-15,22-21 63,-22-21-63,0 0 15,0 0-15,0 0 0,0-1 16,0 1-16,0 0 16,-22 21-1,1 0-15,0 0 0,0 0 16,0 21-16,0 0 0,21 1 16,-22-1-16,1 0 0,0 0 15,21 21-15,-21-20 0,21 20 0,-21 0 16,21 1-16,0-22 0,-21 21 0,21-21 15,0 22-15,0-22 0,21 42 16,21-42-16,-21-21 0,0 22 16,22-22-16,-22 0 0,21 0 15,1 0-15,-22 0 0,21 0 0,-21 0 16,22 0-16,-22-22 0,21 1 0,-21 0 16,0 0-16,22 0 0,-22-22 15,0 22-15,0-21 0,0 21 0,-21-22 16,22 1-16,-1 21 0,-21-21 0,21 20 15,-21 1-15,0 0 0,0 0 0,0 0 16,-21 42 15,21 0-31,-21 0 16,21 0-16,0 1 0,0-1 0,0 0 16,0 21-16,-22-21 0,22 22 15,0-22-15,0 0 0,0 0 0,0 0 16,0 1-16,0-1 0,22 0 15,-1-21-15,0 0 16,0 0-16,0 0 0,0 0 0,-21-21 16,22 21-16,-1-21 0,0-1 0,0 1 15,0 0-15,0 0 0,1 0 0,-22 0 16,21-22-16,0 22 16,0-21-16,-21 21 0,0-22 0,21 22 15,-21-21-15,0 21 0,0-1 0,0 1 16,-21 42 15,0 1-31,21-1 0,-21 0 16,21 21-16,0-21 0,0 1 15,-21 20-15,21 0 0,0-21 0,0 22 16,0-22-16,0 0 0,0 21 0,0-20 16,21-1-16,42 0 15,-42-21-15,1 0 16,-1 0-16,21 0 0,-21 0 0,22 0 15,-1-21-15,-21 0 0,21-1 0,22-20 16,-43 21-16,21-21 0,-20 20 16,-1-20-16,0 0 0,0-1 15,0 1-15,0 0 0,22-43 16,-22-21-16,-21 64 0,0 0 16,0-1-16,0 1 0,0 21 15,0 0-15,0-1 0,-21 22 16,0 22-16,21-1 15,-22 0-15,1 0 0,21 21 16,-21 1-16,21-1 0,0 0 0,0 1 16,-21-1-16,21 22 15,0-22-15,0 0 0,0 1 0,0-1 16,0 0-16,0-21 0,0 1 16,0 20-16,0-21 0,21 0 0,0 0 15,0-21-15,1 22 0,-1-22 0,0 0 16,0 0-16,21 0 0,-20 0 15,-1 0-15,0-22 0,21 1 0,-21 21 16,1-21-16,-1 0 0,0 0 0,0 0 16,0-22-16,0 1 0,1 0 15,-22 20-15,0 1 0,0-21 0,21 21 16,-21 0-16,0-1 16,0 44 15,0-1-31,-21-21 0,21 21 15,0 0-15,0 0 0,0 0 16,0 1-16,0-1 0,0 0 0,0 0 16,0 0-16,0 0 0,0 1 0,0-1 15,21-21-15,0 0 16,0 0-16,21 0 16,-20 0-16,-1-21 0,0-1 15,0 22-15,0-21 0,0 0 16,1 0-16,-1 0 0,0-22 0,-21 22 15,21 0-15,0-21 0,22-1 16,-43 1-16,0 21 0,21 21 16,-21-21-16,0 0 0,0 42 31,-21 0-31,21 0 0,-22 0 0,1 0 16,21 22-16,-21-22 0,21 0 15,-21 21-15,21-20 0,0-1 0,0 0 16,0 21-16,0-21 0,0 1 15,0-1-15,21-21 16,0 0-16,0 0 0,1 0 16,-1-21-16,0-1 15,-21 1-15,21 0 16,-21-21-16,21 21 0,-21-1 0,0 1 16,0 0-16,0-21 0,0 21 0,0-1 15,0-20-15,-21 21 0,0 0 16,0 21-16,0-21 0,-1 21 0,1 0 15,0 0-15,0 0 16,42 0 15,0 0-31,0 0 0,1 0 0,-1 0 16,0 0-16,21 0 0,-21 0 0,22 0 16,-22 0-16,21 0 15,-21 0-15,22 0 0,-22 0 0,0 0 16,21 0-16,-20 0 0,-1 0 0,0 0 15,0 0-15,-21 21 0,0 0 16,0 0-16,0 0 16,0 0-16,0 1 0,0-1 15,0 0-15,0 0 0,0 0 16,0 0-16,-21-21 0,0 22 16,21-1-16,0 0 0,-21 0 15,21 0-15,-22-21 0,22 21 16,0-42 31,0 0-47,0 0 15,0 0-15,0 0 0,22-1 16,-1 1-16,0 0 0,0 0 0,0-21 16,0 20-16,22-20 0,-22 21 0,21 0 15,22-22-15,-43 22 16,0 0-16,0 21 0,0 0 15,-21 21-15,0 0 0,0 1 0,0-1 16,0 0-16,0 21 0,0-21 0,0 22 16,0-22-16,0 0 0,0 21 15,0-20-15,0-1 0,0 0 16,0 0-16,0 0 0,22 0 16,-1-21-16,0 0 0,0 0 15,0 0-15,0 0 0,1 0 16,-1 0-16,0 0 0,-21-21 0,21 0 15,0 21-15,0-21 0,1 0 0,-22 0 16,21 21-16,-21-22 0,21 1 0,-21 0 16,0 0-16,0 0 0,0-22 15,0 22-15,0 0 0,0-21 0,0 21 16,0-1-16</inkml:trace>
  <inkml:trace contextRef="#ctx0" brushRef="#br0" timeOffset="47179.91">12234 8742 0,'-21'-21'0,"42"42"0,-63-42 16,21 21-16,0 0 15,-1 0 1</inkml:trace>
  <inkml:trace contextRef="#ctx0" brushRef="#br0" timeOffset="47408.78">11028 9123 0,'0'0'0,"-21"0"0,42 0 31,0 0-31,21 0 0,1 0 16,-1 0-16,0 0 0,1 0 0,-1-21 15,0 21-15,1 0 0,-22 0 16,21-21-16,0 21 0,-20-22 0,41 22 15,-42 0-15,0-21 16,1 21-16</inkml:trace>
  <inkml:trace contextRef="#ctx0" brushRef="#br0" timeOffset="48489.16">275 10943 0,'-21'0'0,"42"0"0,-63 0 15,21 0-15,-1 21 0,1-21 16,0 22-16,21-1 16,0 0-16,21-21 15,0 21-15,1-21 16,-1 0-16,21 0 0,-21 0 16,22 0-16,-1 0 0,-21 0 0,21-21 15,1 0-15,-1 21 0,-21-21 16,22-1-16,-22 22 0,21-21 0,-21 0 15,-21 0-15,21 0 0,-21 0 16,22-1-16,-22 1 0,0 0 16,0 0-16,0 0 0,0 0 15,0 42 1,-22 0 0,22 0-16,-21 0 0,21 22 15,0-22-15,-21 21 0,0 22 0,21-22 16,-21 21-16,0 1 0,21-22 15,-22 22-15,1-1 0,0-20 0,21-1 16,0 0-16,-21 1 0,21-1 16,-21-21-16,21 0 0,0 0 0,0 1 15,0-1-15,-21-42 47,21-1-47,-22 1 0</inkml:trace>
  <inkml:trace contextRef="#ctx0" brushRef="#br0" timeOffset="48668.06">190 11367 0,'0'0'0,"22"0"47,-1 0-47,0 0 0,0 0 16,0 0-16,22 0 0,-22-22 0,21 22 15,0-21-15,1 21 16,-1-21-16,0 21 0,1-21 0,-1 0 16</inkml:trace>
  <inkml:trace contextRef="#ctx0" brushRef="#br0" timeOffset="48856.95">1164 11134 0,'42'0'31,"-20"0"16,-1 0-47,0 0 0,0 0 16,0-21-16,22 21 0,-22 0 0,21-22 15</inkml:trace>
  <inkml:trace contextRef="#ctx0" brushRef="#br0" timeOffset="52689.77">2921 10859 0,'0'0'0,"0"21"32,0-42-1,21-1-15,0 1-16,0 0 0,-21 0 0,22 0 15,-1 0-15,0-22 0,0 22 16,-21 0-16,21-21 0,-21 20 0,21-20 15,-21 21-15,0 0 0,0 0 0,-21 21 16,0 0 0,0 0-16,-21 0 0,20 0 15,-20 21-15,0 0 0,-1 21 0,1-21 16,21 22-16,-21-22 0,-1 21 16,22 1-16,0-1 0,21-21 0,0 21 15,0 1-15,0-22 0,0 21 0,21 1 16,0-22-16,0 21 0,1 0 15,-1 1-15,0-22 0,0 21 0,0 22 16,-21-43-16,21 21 16,-21-21-16,0 1 0,0-1 0,0 0 15,-21 0-15,0 0 0,0-21 0,0 0 16,0 21-16,-1-21 16,-20 0-16,21 0 0,0 0 0,0-21 15,-1 0-15,1 21 0,0-21 16,0 0-16,0-22 0,21 22 0,0-21 15,-21 0-15,21 20 0,-22-20 0,22 0 16,0-1-16,0 1 0,0 0 16,0 21-16,0-22 0,0 22 0,0 0 15,0 0-15,0 42 32,22 0-32,-22 0 0,0 22 0,0-22 15,21 21-15,0 0 0,-21-20 16,21 20-16,0 0 0,0 1 15,-21-1-15,22-21 0,-1 21 0,0-20 16,21 20-16,-21-21 0,1-21 16,20 21-16,-21 0 0,21-21 0,-20 0 15,20 0-15,0 0 0,-21 0 16,22-21-16,-1 0 0,0 0 0,1 0 16,-1 0-16,0-22 0,1 22 0,-1-21 15,0 21-15,-20-22 0,20 22 16,-21-21-16,0-1 0,0 22 0,-21 0 15,0-21-15,0 21 0,0-1 0,0 1 16,-21 21-16,0 0 16,0 0-16,0 0 15,0 0-15,-22 21 0,22 1 0,21-1 16,-21 0-16,0 0 0,21 0 16,-21 22-16,21-1 0,0 21 15,0-41-15,0 20 0,0-21 16,21 0-16,0 0 0,0 1 15,0-1-15,22 0 0,-22-21 0,21 0 16,-21 0-16,22 0 0,-1 0 0,0 0 16,22 0-16,-22 0 0,0-21 0,22 0 15,-22-1-15,1 1 0,-1 0 0,0 0 16,1-21-16,-1 20 0,-21-20 16,0 21-16,0-21 0,-21 20 15,0-20-15,0 21 0,0-21 0,0 20 16,0-20-16,-21 21 15,0 21-15,0 0 0,0 0 16,0 0-16,-1 21 0,-20 0 16,21 0-16,0 1 0,0-1 0,-1 21 15,1-21-15,0 22 0,0-22 16,0 21-16,21 0 0,0-20 0,0 20 16,0-21-16,0 0 0,0 0 15,0 1-15,21-1 16,0-21-16,0 0 0,0 0 0,1-21 15,-1 21-15,0-22 0,21 1 16,-21 0-16,1 0 0,20-21 16,-21 20-16,0-20 0,0 21 0,1 0 15,-1-22-15,0 22 0,-21 0 0,0 0 16,21 0-16,-21 0 0,21-1 16,-21 1-16,0 42 31,0 1-31,0-1 0,-21 0 15,21 21-15,-21-21 0,21 22 0,-21-1 16,21 22-16,0-22 0,0 21 0,-21 1 16,-1-1-16,22 1 0,-21-1 15,0 1-15,21-1 0,0 1 16,-21-1-16,0 22 0,21-21 0,-21-1 16,21 1-16,0-1 0,0 1 15,0-22-15,0 0 0,0 1 0,0-1 16,0 0-16,0-21 0,0 22 15,21-43 1,0-21-16,0-1 0,0 1 16,-21 0-16,21-21 0,1-1 0,-1 1 15,0 0-15,0-22 0,0 1 16,0-1-16,1 1 0,-1-1 0,0 1 16,0-22-16,-21 22 0,21-22 15,-21 21-15,21-20 0,-21-1 0,0 22 16,22-1-16,-22 1 0,21 20 15,-21 1-15,0 0 0,0-1 0,0 22 16,0 0-16,0 0 0,0 0 0,0-1 16,0 44 15,0-1-31,0 0 0,0 0 16,0 21-16,0-20 0,0 20 15,0 0-15,0 1 0,0-1 16,0 0-16,0-21 0,21 22 0,-21-22 15,21 0-15,0 0 0,0 0 16,1-21-16,-1 0 0,0 0 16,0 0-16,0 0 0,0-21 0,1 0 15,-1 0-15,0 0 0,21 0 16,-21-1-16,1 1 0,-1-21 16,0 0-16,0 20 0,0-20 0,0 0 15,-21-1-15,22 22 0,-1-21 0,-21 21 16,0-43-16,21 43 0,-21 0 15,0 42 17,0 0-32,0 0 15,0 1-15,-21 20 0,21-21 16,0 21-16,0 1 0,0-22 0,0 21 16,0 1-16,0-22 0,0 0 15,0 21-15,21-21 0,0 1 0,-21-1 16,21-21-16,0 21 0,1-21 0,-1 0 15,0 0-15,0 0 16,21 0-16,-20-21 0,-1 0 0,0-1 16,21 1-16,1 0 0,-22 0 0,63-43 15,-41 43-15,-1-21 16,-21 0-16,22 20 0,-22-20 0,-21 21 16,21 0-16,-21 0 0,0-1 15,0 1-15,0 0 16,-21 21-16,0 0 15,-1 0-15,1 0 0,21 21 0,-21 0 16,0-21-16,0 22 0,0-1 0,21 0 16,-22 21-16,22-21 0,0 1 0,0 20 15,0-21-15,0 0 0,0 0 16,0 1-16,22-1 0,-1 0 0,0 0 16,0 0-16,0-21 0,0 0 15,1 0-15,-1 0 0,21 0 0,-21 0 16,22 0-16,-22-21 0,21 21 15,0-21-15,-20 0 0,20 0 0,-21-1 16,0 1-16,0 0 0,1-21 16,-1 21-16,0-1 0,-21 1 0,0 0 15,0 0-15,0 0 0,-21 42 47,21 0-47,-21 0 0,21 0 0,-22 1 16,22-1-16,0 0 0,-21 21 0,21-21 15,-21 1-15,21-1 0,-21 0 16,21 0-16,0 0 16,0-42 15,0 0-31,21 0 16,0-22-16,-21 22 0,21 0 0,1-21 15,-1 21-15,0-22 0,21 1 16,-21 21-16,1 0 0,-22-1 15,21 1-15,0 21 0,0 0 0,0 0 16,0 0-16,-21 21 16,0 1-16,22-1 0,-22 0 15,0 0-15,0 0 0,0 22 16,0-22-16,0 0 0,0 0 16,21 0-16,0 0 0,-21 1 0,21-1 15,0-21-15,0 0 16,1 0-16,-1 0 0,0 0 0,0 0 15,0-21-15,0-1 0,1 1 16,-1 0-16,0 0 0,21-43 16,-21 22-16,-21 0 0,0-1 15,22 1-15,-22 0 0,21-1 0,-21 1 16,0 0-16,0-1 0,0 1 16,0 21-16,0-21 0,21 20 0,-21 1 15,0 42 1,0 1-16,0-1 15,0 0-15,-21 21 0,21-21 0,0 22 16,0-1-16,0-21 0,-21 22 16,21-1-16,-22 0 0,22-21 0,0 22 15,0-1-15,0-21 0,0 22 0,0 20 16,0-42-16,0 0 16,22 1-16,-1-1 0,0-21 0,0 0 15,0 0-15,0 0 0,1 0 0,20 0 16,-21 0-16,0-21 0,22-1 0,-22 1 15,21 0-15,-21 0 16,22 0-16,-22 0 0,0-22 0,21 22 16,1-42-16,-22 41 0,-21-20 15,21 21-15,-21 0 16,0 0-16,-21 21 31,21 21-31,-21 0 0,21 0 16,-22 21-16,22-20 0,0-1 15,-21 0-15,21 0 0,0 21 16,0-20-16,0-1 0,0 0 0,21 0 0,22 0 16,-22 0-16,0 1 0,0-22 15,22 0-15,-1 21 0,0-21 0,-21 0 16,22 0-16,-1 0 0,0 0 0,43-21 16,-43-1-16,1 1 15,-1 0-15,-21 0 0,43-21 16,-43 20-16,-21-20 0,21 21 15,-21-43-15,0 22 0,0 21 16,0-21-16,0 20 0,0 1 0,-21 0 16,0 0-16,0 21 0,-1 0 15,-20 0-15,21 0 0,0 0 0,-22 21 16,22-21-16,-21 42 0,21-20 0,0-1 16,-1 21-16,1-21 0,0 22 15,21-1-15,0-21 0,0 21 16,0-20-16,0 20 0,0-21 0,0 0 15,0 0-15,0 1 0,21-1 0,0-21 16,1 0-16,-1 0 0,0 0 16,0 0-16,0 0 0,0 0 0,1 0 15,-1-21-15,0-1 0,0 1 0,0 0 16,0 0-16,1-21 0,-1 20 0,0 1 16,0-21-16,-21 21 0,21 0 15,-21-43-15,0 22 0,0 21 16,0-1-16,0 1 0,0 42 31,0 1-31,-21-1 16,21 0-16,-21 0 0,21 21 0,0-20 15,-21-1-15,21 21 0,0-21 16,0 0-16,0 22 0,0-22 16,0 0-16,21 0 0,0 0 0,0 1 15,0-22-15,1 21 0,-1-21 16,0 0-16,21 0 0,-21 0 0,1-21 15,20-1-15,-21 22 0,0-21 16,22-21-16,-1 0 16,-21-1-16,21-20 0,-20 20 15,-1 1-15,0-21 0,21-149 16,-21 148 0,-21-20-16,0 20 15,0 43-15,0 0 0,-21 21 16,0 0-16,0 42 15,0-21-15,21 1 0,-21 20 0,-1 0 16,1 1-16,0 41 0,21-41 16,-21-1-16,0 0 15,21 1-15,0-22 0,0 21 0,0 0 0,0 1 16,0-1-16,0-21 0,0 22 0,0-22 16,21 0-16,-21 0 0,21 0 15,0 0-15,127 1 31,-105-22-31,-22 0 0,21-22 0,-21 1 16,22 0-16,41-42 16,-62 41-16,20-41 15,-21 21-15</inkml:trace>
  <inkml:trace contextRef="#ctx0" brushRef="#br0" timeOffset="52900.17">7366 10520 0,'-21'0'0,"42"0"0,-63 21 0,20-21 0,22 21 16,0-42 15,0 0-16,-21 21-15,0 0 0,0-21 0</inkml:trace>
  <inkml:trace contextRef="#ctx0" brushRef="#br0" timeOffset="53078.07">6329 10753 0,'-21'21'16,"42"-42"-16,-42 63 0,42-42 15,0 0 1,21 0-16,-21 0 0,22 0 0,-1 0 16,22 0-16,-22 0 0,0-21 0,22 0 15,-22 21-15,22-21 0,-22 21 16</inkml:trace>
  <inkml:trace contextRef="#ctx0" brushRef="#br0" timeOffset="56511.63">9207 11091 0,'0'0'0,"0"22"16,22-22 15,-22-22-31,21 22 16,0-21-16,0 0 0,0 21 0,0-21 15,1 0-15,-1 0 0,0-1 0,0 1 16,0 0-16,-21-42 0,0 41 16,0 1-16,0 0 0,0-21 15,0 21-15,0-1 0,0 1 0,-21 0 16,0 21-16,0 0 0,0 0 16,-1 0-16,1 21 15,0 0-15,21 1 0,-21 20 16,21-21-16,0 21 0,0-20 0,0 20 15,0 0-15,0-21 0,0 22 0,0-22 16,21 21-16,0-21 0,-21 1 16,21-1-16,1 0 0,-1-21 15,0 21-15,0-21 0,0 0 16,0 0-16,1-21 0,-22 0 16,21 0-16,0 21 0,0-22 0,-21 1 15,21 0-15,0 0 0,1-21 0,-1 20 16,0 1-16,21-21 0,-21 21 15,1-22-15,20 22 0,0-21 0,-21 21 16,22 0-16,-1-1 0,0 1 0,1 21 16,20 0-16,-42 0 15,1 0-15,-1 21 0,-21 1 16,21-1-16,-21 0 0,0 0 0,0 21 16,-21-20-16,0 20 0,-1-21 0,1 0 15,0 22-15,0-22 0,0 21 16,0-21-16,21 0 0,-22 1 0,1-1 15,0 0-15,0-21 16,21-21 0,0 0-16,21-1 15,0 1-15,0 0 0,1 0 0,-1 0 16,0 0-16,21-22 0,-21 22 16,22-21-16,-22 21 0,21-22 0,1-20 15,-22 42-15,0-1 16,0 1-16,-21 0 0,0 0 0,21 21 15,-42 21 17,0 0-32,0 0 0,21 1 15,-21 20-15,-1-21 0,22 0 0,-21 22 16,21-22-16,-21 21 0,21-21 16,0 0-16,0 22 0,0-22 0,0 0 15,0 0-15,21 0 0,0 1 16,1-22-16,-1 0 15,21 0-15,-21 0 0,0 0 0,22 0 16,-1 0-16,-21-22 0,22 1 0,-1 0 16,0 0-16,-21 0 0,22 0 0,-1-1 15,-21 1-15,22 0 0,-22-21 16,0 21-16,-21-1 0,0-20 0,0 21 16,0 0-16,0 0 0,-21-1 15,0 22-15,-1 0 16,1 0-16,0 0 0,0 22 0,0-1 15,0 0-15,-1 0 0,22 0 0,-21 0 16,21 1-16,0-1 0,0 0 0,0 0 16,0 0-16,0 0 15,21 1-15,1 20 0,-1-21 16,21-21-16,-21 0 0,0 21 0,1-21 16,20 0-16,-21 0 0,0 0 0,22 0 15,-22 0-15,21-21 0,-21 0 16,0 0-16,1 21 0,20-21 0,-21-1 15,0 1-15,0 0 0,1-21 0,20 21 16,-21-22-16,0 22 0,0-21 16,1 21-16,-1-1 0,0 1 0,0 0 15,0 0-15,-21 0 0,21 21 16,1 0-16,-22 21 16,0 0-1,0 0-15,0 0 0,0 1 16,0-1-16,0 0 0,0 0 15,0 0 1,0-42 15,0 0-31,0 0 0,0 0 16,0-1-16,0 1 16,0 0-16,0 0 0,0 0 0,0 0 15,0-1-15,-22 1 0,1 21 16,0 0-1,0 21 1,0-21-16,21 22 0,0 20 0,-21-21 16,-1 0-16,22 22 0,0-22 0,-21 0 15,21 21-15,0-21 0,0 22 16,0-22-16,0 0 0,0 0 0,0 0 16,21 1-16,1-1 0,-1 0 0,21 0 15,-21-21-15,0 21 0,1-21 16,20 0-16,-21 0 0,21 0 15,-20 0-15,-1-21 0,21 0 0,-21 21 16,22-21-16,-22 0 0,0-1 16,21 1-16,-21 0 0,1 0 15,-1 0-15,0 0 0,-21-22 0,21 22 16,-21 0-16,21-21 0,-21 20 0,0 1 16,0 0-16,0 0 0,-21 42 31,0 0-31,21 0 15,0 1-15,-21-1 0,0 0 0,21 0 16,-22 21-16,22-20 0,0-1 16,0 0-16,0 0 0,0 0 0,0 0 15,0 1-15,22-22 0,-1 0 16,0 0-16,0 0 0,0 0 0,22 0 16,-22 0-16,0 0 0,21 0 15,-21-22-15,22 1 0,-22 21 16,0-21-16,0 0 0,0 0 0,22 0 15,-43-22-15,21 22 0,0 0 0,0-21 16,0-22-16,-21 43 16,0 0-16,22 0 0,-22-1 0,-22 44 31,22-1-31,0 0 16,-21 0-16,21 21 0,-21-20 15,21-1-15,0 0 0,-21 21 0,21-21 16,0 1-16,0-1 0,0 0 15,0 0-15,21-21 16,0 21-16,0-21 0,1 0 16,20 0-16,-21 0 0,0 0 0,22 0 15,-22-21-15,21 0 0,-21 0 0,0 21 16,1-21-16,-1-22 0,0 22 0,0 0 16,0-21-16,0-1 0,-21 1 15,0 0-15,22-1 0,-22 1 0,21-22 16,-21 22-16,0 0 0,0-1 0,0 1 15,0 21-15,0 0 16,0 0-16,0-1 0,-21 22 16,21 22-16,-22-1 15,22 0-15,0 0 0,-21 21 16,21 1-16,0-1 0,0 22 16,0-22-16,0 0 0,0 1 0,-21-1 15,21 0-15,0 1 0,0-22 0,0 21 16,0-21-16,0 0 0,21 22 15,0-22-15,1 0 16,-1-21-16,0 0 0,0 0 16,0 0-16,0 0 0,22 0 0,-22 0 0,0-21 15,21 0-15,-20 0 0,-1 21 0,21-43 16,-21 22-16,0 0 16,1 0-16,-1-22 0,0 22 0,0-42 15,-21 20-15,0 22 0,21 0 16,-21 0-16,0 42 31,-21-21-31,21 42 0,0-20 16,-63 83-1,63-62-15,0-22 0,0 0 16,0 0-16,0 0 0,0 1 0,0-1 16,0 0-16,21 0 0,0-21 15,0 0-15,0 0 0,22 0 0,-22 0 16,0 0-16,21 0 0,-21 0 15,1 0-15,-1-21 0,21 21 16,-21-21-16,0 0 0,1-1 0,-1 1 16,0 0-16,0-21 0,0 21 0,0-22 15,-21 22-15,22 0 0,-1-21 16,-21 20-16,0 1 0,0 0 16,0 42-1,0 0 1,-21 1-16,-1-1 0,22 0 15,0 21-15,0-21 0,-21 1 0,21-1 16,0 0-16,0 0 0,0 0 0,0 0 16,0 1-1,21-22 1,1 0-16,-1 0 0,0 0 16,0 0-16,0 0 0,0-22 15,-21 1-15,0 0 16,0 0-16,22 0 0,-22 0 15,0-22-15,0 22 0,0 0 0,0 0 0,0-22 16,-22 22-16,1 0 0,0 0 16,0 21-16,0 0 15,42 0 32,0 0-47,21 0 0,-20 0 16,-1-21-16,0 21 0,0 0 0,21 0 15,-20 0-15,-1-21 0,21 21 0,-21 0 16,0 0-16,22 0 0,-22 0 16,0 0-16,0 21 0,0 0 15,-21 0-15,22-21 0,-22 21 16,0 0-16,0 1 0,0-1 0,0 0 16,0 0-16,0 0 0,0 0 0,-22 1 15,22-1-15,-21 0 0,0-21 0,21 21 16,0 0-16,0 0 0,-21 1 15,21-1 1,-21-21-16,21 21 16,0-42-1,0 0-15,0-1 16,0 1-16,0 0 16,21 0-16,0 0 0,0 0 15,0-22-15,1 22 0,41-42 16,-42 20-16,22 1 0,-1 0 15,0 20-15,-21-20 0,22 21 16,20-21-16,-42 42 0,1 0 16,-22 21-16,0 21 15,0-21-15,0 22 0,0-22 0,0 21 16,0 0-16,-22 1 0,1-22 16,21 21-16,-21 1 0,21-22 0,0 42 15,0-42-15,0 1 0,21-1 16,0-21-16,1 0 15,-1 0-15,0 0 0,0 0 0,21 0 16,-20 0-16,-1 0 0,21 0 16,-21-21-16,0 21 0,1-22 0,-1 1 15,0 0-15,-21 0 0,21 0 0,0 0 16,-21-22-16,0 22 0,0-21 16,21-22-16,-21 43 0,0-21 15,0 21-15,0-22 0,0 22 16,0 0-16,-21-21 0,21 20 0,-21 1 15</inkml:trace>
  <inkml:trace contextRef="#ctx0" brushRef="#br0" timeOffset="56759.49">13822 9948 0,'-21'0'16,"42"0"-16,-64 0 0,22 0 15,0 0 17,0 0-1,0 0-31</inkml:trace>
  <inkml:trace contextRef="#ctx0" brushRef="#br0" timeOffset="56995.35">12319 10329 0,'0'0'0,"-21"22"0,0-22 31,42 0-31,0 0 0,0 0 16,21 0-16,-20 0 0,20 0 0,21-22 15,-20 22-15,-22-21 0,21 21 16,-21 0-16,1 0 0,-1-21 0,0 21 16,0 0-16</inkml:trace>
  <inkml:trace contextRef="#ctx0" brushRef="#br0" timeOffset="58195.67">317 12361 0,'0'22'16,"-21"-22"-16,21 21 15,-21-21-15,0 0 16,0 0-16,0 0 15,-1 0-15,1 0 0,0 0 0,0 0 16,0 0-16,0 0 0,-1 0 16,22-21-16,0-1 0,0 1 15,0 0-15,0 0 16,22 0-16,-1-22 0,42 1 16,-20 21-16,-1 0 0,0 0 15,1-1-15,-1 1 0,0 21 0,1 0 16,-22 0-16,21 0 0,-21 21 15,-21 1-15,0 20 0,0-21 16,-21 21-16,-21 1 0,21-1 16,-22 0-16,-20 1 0,20-1 0,1 0 15,-21 1-15,20-1 0,1 0 16,21-20-16,0 20 0,-1 0 0,22-21 16,0 1-16,0-1 0,22 0 15,-1 0-15,0 0 0,21-21 16,1 0-16,-1 0 0,21 0 15,-20 0-15,20-21 0,-20 0 0,-1 0 16,0 0-16,1-1 0,-1 1 16,0 0-16,-21 0 0,1-21 0,-1 20 15,-21 1-15,0 0 0,0 0 16,0-21-16,-21 20 0,-1 1 0,-20 0 16,21 0-16,-21 21 0,-1 0 15,22-21-15,-21 21 0,-1 0 0,1 0 16,21 21-16,-21-21 0,20 21 15,1 0-15,0-21 0,0 21 16,21 1-16,0-1 0,0 0 16,21 0-16,0-21 0,22 0 15,-22 0-15,21 0 0</inkml:trace>
  <inkml:trace contextRef="#ctx0" brushRef="#br0" timeOffset="58387.94">1185 12446 0,'0'-21'31,"21"21"1,1 0-17,-1 0 1,0 0-16</inkml:trace>
  <inkml:trace contextRef="#ctx0" brushRef="#br0" timeOffset="59164.63">3196 12129 0,'0'0'0,"21"-22"0,-21 1 16,21 0-16,-21 0 0,0-21 15,0 20-15,0-20 0,0 21 0,0 0 16,-42 0-16,21-1 0,0 1 0,0 0 16,-1 21-16,-20 0 0,21 0 15,-21 0-15,-1 0 0,22 0 0,-21 42 16,-1-20-16,1 20 0,0 21 15,21 1-15,-22-1 0,1 1 0,21-1 16,-43 64-16,43-63 16,0-1-16,21-20 0,0 20 15,0-20-15,0-1 0,0 0 0,21 1 16,-21-22-16,42 0 0,-20 0 16,-1 0-16,21-21 0,0 0 0,-20 0 15,20 0-15,0-21 0,1 21 16,-1-21-16,0-21 0,1 20 0,-1 1 15,0-21-15,1 21 0,-1-22 0,-21 22 16,21-21-16,-20 0 0,-1 20 16,0 1-16,-21-21 0,0 21 15,0 0-15,0-1 0,-21 22 16,0 0-16,-1 0 0,1 0 0,0 0 16,0 0-16,0 22 0,21-1 0,-21 21 15,-1-21-15,22 22 0,-21-22 16,21 21-16,0 22 0,0-22 15,-21 21-15,21-20 0,0 20 0,-21 1 16,21-1-16,-21 1 0,21-1 16,0-20-16,-21 84 0,-1-85 15,22 0-15,-21 22 0,21-43 16,0 21-16,-21 1 0,21-22 0,0 0 16,0 0-16,0-42 31,0 0-31,21 0 0,0-1 0,1-20 15,-1 0-15,0-1 0,0 1 16,0 0-16,22-22 0</inkml:trace>
  <inkml:trace contextRef="#ctx0" brushRef="#br0" timeOffset="61241.67">3556 12573 0,'-21'0'15,"42"0"32,0-21-47,0 21 0,22-21 16,-22 21-16,21-21 0,-21-1 0,22 1 16,-22 0-16,21 0 0,-21 0 15,22-22-15,-22 22 0,0 0 0,-21 0 16,0 0-16,0 0 0,0-1 15,-21 22 1,0 0-16,-22 22 0,22-1 16,0 0-16,-21 0 0,20 0 0,1 22 15,0-22-15,0 21 0,0-21 16,21 22-16,-21-22 0,21 21 16,0-21-16,0 0 0,0 1 0,21-1 15,0 0-15,21 0 0,-21-21 16,22 0-16,-22 0 0,21 0 0,1 0 15,-1 0-15,0 0 0,1 0 16,-1-21-16,0 0 0,1 0 0,-1-1 16,0 1-16,22-21 0,-22 0 15,-21 20-15,0 1 0,1-21 16,-22 21-16,0 0 0,0-1 0,0 1 16,0 0-16,0 42 31,-22-21-31,22 21 0,0 22 15,-21-22-15,21 0 0,-21 21 0,0 22 16,21-43-16,0 0 16,0 22-16,0-22 0,0 0 0,0 21 15,0-21-15,21-42 32,0 21-32,0-21 15,1 0-15,-1 0 0,-21 0 0,21-22 16,21 22-16,-21 0 0,1 0 15,-1-22-15,0 22 0,0 0 0,0-21 16,0 21-16,1-1 16,-1 22-1,-21 22 1,0-1-16,0 0 0,0 0 0,0 0 16,21 0-16,-21 1 0,0-1 15,0 0-15,0 0 0,21 0 0,0 0 16,0 1-16,1-1 0,-1-21 15,21 0-15,-21 0 0,22 0 16,-22 0-16,21 0 0,-21 0 0,22 0 16,-22 0-16,21 0 0,-21-21 15,0-1-15,22 1 0,-22 0 16,0 0-16,0 0 0,-21 0 0,0-1 16,21-20-16,-21 21 0,0-21 0,0 20 15,0 1-15,0 0 0,0 0 0,0 0 16,0 0-16,-21 21 15,0 0-15,0 0 0,0 21 16,21 0-16,-21 0 0,21 21 0,-22-20 16,22-1-16,-21 21 0,21-21 15,0 0-15,0 43 0,0-43 16,0 0-16,21 0 0,1 1 0,-1-1 16,0 0-16,0-21 15,0 0-15,22 0 0,-22 0 0,0 0 16,21 0-16,-21 0 0,22-21 15,-22 0-15,0 21 0,21-22 16,-20 1-16,-1 0 0,0 0 0,0 0 16,21 0-16,-20-22 0,20 1 15,-42 21-15,21 0 0,0-1 16,0 1-16,1 21 0,-22 21 31,0 1-15,0-1-16,0 0 0,0 0 0,0 0 15,0 0-15,0 1 0,0-1 16,0 0-16,21 0 0,0-21 0,0 21 16,0-21-16,22 21 15,-22-21-15,0 0 0,21 0 16,-21 0-16,1 0 0,20 0 0,0 0 16,-21 0-16,22-21 0,-22 21 15,21-21-15,1 0 0,-22 0 0,0 0 16,21-1-16,-21 1 0,1 0 0,-1 0 15,-21 0-15,21-22 0,-21 22 0,0 0 16,21-21-16,-21 21 0,0-1 16,0 1-16,-21 0 0,0 21 15,21-21-15,-21 21 0,-1 0 0,1 0 16,0 21-16,-21 0 0,21 0 16,-1 1-16,1-1 0,0 0 0,0 21 15,0-21-15,0 1 0,-1 20 16,22-21-16,0 21 0,0-20 15,0-1-15,0 0 0,0 0 0,0 0 16,0 0-16,0 1 0,22-22 16,-1 0-16,0 0 0,0 0 15,0 0-15,0 0 0,1-22 16,-1 1-16,0 21 0,0-21 0,0 0 16,0 0-16,1 0 0,-1-22 0,0 22 15,-21 0-15,21-21 0,-21 20 16,21-20-16,-21 21 0,21-21 15,-21 20-15,0 1 0,-21 42 32,21 1-17,-21-1-15,21 0 0,-21 21 0,21-21 16,0 1-16,0 20 0,0-21 0,0 0 16,0 0-16,0 1 0,0-1 15,0 0-15,0 0 0,21 0 0,0-21 16,22 21-16,-1-21 0,-21 0 15,0 0-15,0 0 0,22 0 0,-22 0 16,0-21-16,21 0 0,-20 0 16,41-21-16,-42-1 15,0 22-15,1-21 0,20-1 0,-21 1 16,-21-21-16,21 20 0,0-20 16,1 20-16,-22-20 0,21 21 0,-21-1 15,0 22-15,0-21 0,0-1 16,0 22-16,-21 42 31,21 1-31,-22-1 0,1 21 0,0 0 16,0 1-16,21-1 0,-21 0 0,0 1 15,21-1-15,0 0 0,-22 1 16,22-1-16,0 0 0,0 1 16,0-22-16,0 21 0,0-21 0,0 1 15,0-1-15,22 0 0,-1 0 16,0-21-16,0 0 0,0 0 0,0 0 15,22 0-15,-22 0 0,21 0 0,-21 0 16,22 0-16,-22-21 0,21 0 0,-21 0 16,43-22-16,-43 22 15,0-21-15,0 21 0,1-1 0,-1-20 16,0 21-16,-21 0 0,0 0 16,0-1-16,0 1 0,-21 21 15,0 0-15,-1 21 16,1 1-16,0-1 0,0 0 15,21 0-15,-21 0 0,21 0 0,0 22 16,0-22-16,0 0 0,0 0 16,0 0-16,0 1 0,0-1 15,21-21-15,0 0 0,0 0 0,0 0 16,1 0-16,-1 0 0,0 0 16,0 0-16,0 0 0,22 0 0,-22-21 15,21-1-15,-21 1 0</inkml:trace>
  <inkml:trace contextRef="#ctx0" brushRef="#br0" timeOffset="61479.53">6985 12065 0,'-42'21'15,"84"-42"-15,-127 63 0,43-42 0,21 22 0,0-22 16,21 21-16,21-21 15,0 0-15,21 0 16,1 0-16,-1 0 0,0 0 0,1 0 16,20 0-16,-21 0 0,1 0 15,-1-21-15,0 21 0,-20-22 0,20 22 16,-21 0-16,0-21 0,0 21 16,1 0-16,-22-21 0</inkml:trace>
  <inkml:trace contextRef="#ctx0" brushRef="#br0" timeOffset="62011.23">8975 11875 0,'0'0'0,"21"-22"0,21-20 15,-42 21-15,21 0 0,0 0 0,-21-1 16,0 1-16,0 42 31,0 1-31,-21-1 0,0 0 0,0 21 16,0 1-16,21-1 0,-21 0 0,-1 22 15,1-22-15,0 22 0,21-22 16,-21 21-16,0-20 0,21-1 0,0 43 16,-21-64-16,21 21 0,0-21 15,0 1-15,0-1 0,0 0 16,21-21 15,0-21-31,-21 0 0,21 21 16,-21-43-16,0 22 0,0 0 15</inkml:trace>
  <inkml:trace contextRef="#ctx0" brushRef="#br0" timeOffset="62460.97">8911 12150 0,'0'42'0,"0"-84"16,0-22-16,0 22 0,0-22 0,21 22 15,-21 0-15,21-1 0,1 1 0,-1 0 16,0-1-16,21-20 16,1 42-16,-22 0 0,0-1 0,21 1 15,1 21-15,-22 0 0,21 0 0,-21 0 16,22 21-16,-1 1 0,-21 20 0,0-21 15,0 0-15,1 22 16,-22-1-16,0 0 0,0 1 0,-22-1 16,1 0-16,-21 1 0,0-1 0,-1-21 15,-20 21-15,20-20 0,-41-1 16,20 21-16,1-42 0,20 21 0,-62-21 16,62 0-16,1 0 0,21 0 15,0 0-15,-1 0 0,22-21 16,0 0-16,0 0 0,0 0 15,0-1-15,22 22 0,-1-21 0,0 21 16,0 0-16,21 0 0,-20 0 16,-1 0-16,0 21 0,0-21 0,0 22 15,0-1-15,1 21 0,-1-21 16,-21 0-16,0 22 0,21-22 0,-21 21 16,0-21-16,21 1 0,-21-1 15,0 0-15,0 0 0,0 0 0,21 0 16,0 1-16,1-22 0,-1 21 15,0-21-15,42 0 16,-20-21 0,-1 21-16,-21-22 0,0 1 0,22 0 15,-22 21-15,0-21 0,0 0 0,0 0 16,1-1-16,-22 1 0</inkml:trace>
  <inkml:trace contextRef="#ctx0" brushRef="#br0" timeOffset="63095.61">9483 12298 0,'0'0'0,"-22"0"16,1 0-1,42 0 17,1 0-17,-1 0-15,0 0 0,0-21 16,0 0-16,22 21 0,-22-22 0,0 22 16,0-21-16,0 0 0,0 21 15,-21-21-15,0 0 0,0 0 16,-21 21-1,0 0-15,0 0 0,-21 0 16,20 0-16,-20 0 0,21 21 16,0 0-16,0 0 0,-1 0 0,1 0 15,0 22-15,21-22 0,0 0 16,0 0-16,0 22 0,0-22 0,0 0 16,0 0-16,42 0 0,-20 0 15,-1-21-15,0 0 0,21 0 0,1 0 16,-1 0-16,0 0 0,22 0 15,-22 0-15,22-21 0,-1 21 0,-21-21 16,22 0-16,-1 0 0,-20-22 0,-1 22 16,0 0-16,1-21 0,-1 21 15,-21-22-15,0 1 0,1 0 16,-22 20-16,0-20 0,0-21 16,0 41-16,0 1 0,-22 21 15,1 0 1,0 0-16,0 21 0,21 1 0,-21-1 15,0 21-15,-1-21 0,22 22 0,0-1 16,-21 0-16,21 22 0,-21-22 16,0 0-16,21 22 0,-21-22 0,0 22 15,21-1-15,-22-20 0,1 20 0,0 1 16,0-1-16,0 1 0,-22 84 16,22-106-16,0 22 15,21-1-15,-21-21 0,0 22 0,21-22 16,-21-21-16,21 22 0,0-22 0,0 0 15,21-21 1,0 0-16,-21-21 16,21 0-16,0 0 0,0-22 0,1 22 15,-22-21-15,21-1 0,0 1 0,0-21 16,0-1-16,0 1 0,1-1 16,-1 1-16</inkml:trace>
  <inkml:trace contextRef="#ctx0" brushRef="#br0" timeOffset="63372.45">10245 12361 0,'0'64'0,"21"-170"0,-42 148 0,63-126 15,-42 63-15,0-22 0,21 22 16,0-21-16,-21 21 0,21-1 0,1 1 16,-1 0-16,0 0 0,0 0 0,0 21 15,0-21-15,43 21 16,-43 0-16,21 0 0,-20 0 0,62 63 16,-63-42-16,-21 64 15,0-64-15,-21 85 16,-21-64-1,-22 1-15,43-22 0,-21 0 0,21 0 16,-22 0-16,22-21 0,0 0 16,0 21-16,0-21 0,0 0 15,21-21 1,21 0 0,0 0-16,0 21 0,0-21 15,0 0-15,22-1 0,-22 1 0,21 0 16</inkml:trace>
  <inkml:trace contextRef="#ctx0" brushRef="#br0" timeOffset="63800.2">11049 12065 0,'21'-21'0,"-42"42"0,42-63 0,-21 21 16,-21 21 0,0 0-16,0 0 0,-1 0 15,1 21-15,0-21 0,0 21 0,0 21 16,0-21-16,-1 1 0,1 20 15,0-21-15,21 21 0,0-20 0,-21 20 16,21-21-16,0 0 0,0 22 0,0-22 16,0 0-16,21 0 0,0 0 15,0-21-15,1 0 0,20 0 16,-21 0-16,0 0 0,22 0 0,-22 0 16,0 0-16,21 0 0,-21 0 15,1-21-15,20 0 0,-21 0 16,0 0-16,0-1 0,1 1 0,-1 0 0,-21-21 15,0 21-15,0-22 0,0 22 16,0-21-16,0 21 0,-21-22 16,-1 22-16,1 0 0,0 21 0,0 0 15,-21 0-15,20 0 0,-20 0 0,-21 0 16,41 21-16,1 0 0,0 0 16,0 1-16,0-1 0,21 0 15,0 0-15,0 0 0,0 0 0,0 1 16,0-1-16,21 0 0,0 0 0,0 0 15,0-21-15,1 0 0,20 21 16,0-21-16,-21 0 0,22 0 0,-1 0 16,0 0-16</inkml:trace>
  <inkml:trace contextRef="#ctx0" brushRef="#br0" timeOffset="64132.01">11430 12298 0,'0'0'0,"21"-21"0,-21 0 16,21-1-16,-21 1 0,21 0 0,-21 0 15,22 0-15,-22 0 0,0-22 0,21 22 16,0 0-16,0 0 0,0 0 15,0-1-15,1 22 0,-1 0 16,0 0-16,0 0 0,0 0 16,0 22-16,1-1 0,-1 0 15,0 0-15,-21 21 0,0-20 0,21 20 16,-21-21-16,0 21 0,0-20 0,0-1 16,0 21-16,0-21 15,0 0-15,-21-21 0,0 22 0,21-1 16,-21-21-16,-1 0 15,22-21 1,0-1 0,0 1-16,0 0 0,0-21 15,0 21-15,0-1 0,22 1 0,-1-21 16,-21 21-16,21-22 0,0 22 16,-21-21-16,21 21 0,0 0 0,1-1 15,-1-20-15,0 21 0,21 0 0,-21 21 16,1-21-16,20-1 0</inkml:trace>
  <inkml:trace contextRef="#ctx0" brushRef="#br0" timeOffset="64423.84">12509 11599 0,'0'0'0,"0"-21"0,0 0 0,0 0 16,0 0-16,-21 21 31,0 21-31,0 0 0,0 21 15,21-20-15,-21-1 0,-1 21 16,1 0-16,21 1 0,-21-1 0,0 0 16,21 1-16,-21-1 0,0 22 0,21-22 15,-22 0-15,22 1 16,0-22-16,0 21 0,0-21 0,0 22 16,0-22-16,0 0 0,0 0 0,0 0 15,22 0-15,-1-21 0,0 0 16,0 0-16,0 0 0,0 0 15,1 0-15,-1 0 0,0 0 0,21-21 16,-21 0-16,1 0 0,-1 0 0,0 0 16,0-1-16</inkml:trace>
  <inkml:trace contextRef="#ctx0" brushRef="#br0" timeOffset="64659.71">12213 11853 0,'0'0'0,"-21"0"0,0 0 0,42 0 32,0-21-32,0 21 0,22 0 0,-22 0 15,21-21-15,-21 21 0,22 0 0,-1 0 16,-21-21-16,21 21 0,1 0 16,-22 0-16,0-21 0,21 21 0,-20 0 15,-1 0-15,-42 0 31,-1 21-31,-20 0 16</inkml:trace>
  <inkml:trace contextRef="#ctx0" brushRef="#br0" timeOffset="65825.06">698 13780 0,'0'0'0,"0"21"31,22-21 0,-1 0-31,0-21 16,0-1-16,0 1 0,0 0 16,1 0-16,-1 0 0,-21 0 15,0-1-15,0-20 0,0 21 0,0 0 16,0 0-16,-43-1 0,22 22 15,0-21-15,-21 21 0,-1 0 0,1 0 16,0 0-16,-1 0 0,1 0 16,21 21-16,-21 1 0,-1-1 15,22 0-15,-21 21 0,21-21 16,-1 1-16,22-1 0,0 0 0,0 0 16,0 0-16,0 0 0,22-21 15,20 0 1,-21 0-16,0 0 0,22 0 0,-22 0 15,21-21-15,-21 0 0,22 0 16,-1 0-16,-21 0 0,21-1 0,-20 1 16,-1 0-16,0 0 0,0 0 15,0 21-15,-21-21 0,0 42 32,0 0-17,0 0-15,0 0 0,0 22 0,-21-1 16,21-21-16,0 21 0,0 1 15,-21-1-15,21 0 0,0 1 16,0-1-16,0-21 0,0 22 16,0-1-16,0-21 0,0 0 0,-21 0 15,21 1-15,-21-1 0,-1 0 16,1-21-16,21 21 0,-21-21 0,0 0 16,0 0-16,0 0 0,-1 0 15,1 0-15,-21 0 0,21-21 16,0 21-16,-1-21 0,1 21 0,0-21 15,0 21-15,0-22 0,0 1 16,21 0-16,0 0 16,21 0-16,0 0 15,0 21-15,0-22 0,0 1 16</inkml:trace>
  <inkml:trace contextRef="#ctx0" brushRef="#br0" timeOffset="66004.96">1228 13822 0,'42'0'0,"-84"0"0,105 0 16,-42 0-16,-21-21 0,21 21 15,1 0-15,-1 0 47,0 0-47,0-21 0,0 21 16,0 0-16,22 0 0</inkml:trace>
  <inkml:trace contextRef="#ctx0" brushRef="#br0" timeOffset="66743.22">3873 13272 0,'0'0'16,"22"-43"-16,-22 22 0,21 0 0,0-21 0,-21 20 16,0 1-16,0 0 0,0 0 15,-21 21 1,0 21 0,-1 0-16,1 0 0,0 22 15,0-1-15,0 0 0,0 1 16,-1 20-16,1-20 0,-21 20 0,21 1 0,0-1 15,-1 1-15,1-22 0,0 21 16,0-20-16,0-1 0,0 0 0,-1 1 16,22-22-16,-21 21 0,21-21 15,0 1-15,21-44 32,1 1-32,-22 0 0,21 0 15,0-21-15,0-1 0,0 1 16,-21 0-16,43-22 0,-22 22 15,0-22-15,0 1 0,0-1 0,0 1 16,22-1-16,-22 22 0,0-22 0,0 1 16,0 21-16,1-22 0,-1 22 15,-21 21-15,21-22 0,-21 64 32,0 1-32,0-1 0,0 21 0,21 0 15,-21 22-15,0-22 0,0 1 0,21 20 16,-21 1-16,0-1 0,0 1 15,0-22-15,0 21 0,0 1 16,0-22-16,0 22 0,0-22 0,0 0 16,0-20-16,0 20 0,0-21 15,21 0-15,-21 0 0,0-42 47,0 0-47,0 0 0,-21 0 0</inkml:trace>
  <inkml:trace contextRef="#ctx0" brushRef="#br0" timeOffset="66926.11">3577 13674 0,'0'0'0,"-21"0"15,0 0-15,0 0 0,42 0 32,0 0-32,0 0 15,0 0-15,22 0 0,-22 0 0,21 0 16,0 0-16,1 0 0,-1 0 15,22-21-15,-22 21 0,0 0 0,22-22 16,-22 1-16,0 21 0,1-21 0,20 0 16,-20 21-16</inkml:trace>
  <inkml:trace contextRef="#ctx0" brushRef="#br0" timeOffset="67348.02">4805 13483 0,'0'0'0,"21"0"0,-21-21 0,0 0 31,-21 21-31,-22 0 16,22 0-16,0 0 0,0 0 0,-21 0 15,20 0-15,1 0 0,-21 0 0,21 21 16,0 0-16,-1-21 0,1 21 16,0 1-16,21-1 0,0 0 0,0 0 15,0 0-15,0 0 16,0 1-16,0-1 0,0 0 0,21 0 0,0 0 15,1 0-15,20 1 0,-21-22 16,0 21-16,22 0 0,-22 0 16,0-21-16,0 21 0,0 0 0,-21 1 15,0-1-15,0 0 16,-21-21 0,-21 21-16,21-21 0,-1 0 0,-20 0 15,21 0-15,-21 0 0,20 0 0,-20 0 16,21-21-16,-21 0 0,20 21 15,1-21-15,-21-1 0,21 1 16,0 21-16,21-21 0,0 0 16,0 0-1,21 21-15,0 0 16,0-21-16,0 21 0,22 0 16,-22-22-16,21 22 0</inkml:trace>
  <inkml:trace contextRef="#ctx0" brushRef="#br0" timeOffset="69975.62">5228 13610 0,'0'0'0,"21"0"0,-21-21 0,0 0 16,21 21-16,1-21 0,-22 0 0,0-1 16,0 1-16,0 0 0,0 0 15,0 0-15,0 0 16,-22 21-16,1 0 15,0 0-15,0 0 0,0 0 0,0 0 16,-1 0-16,1 21 0,-21 0 16,21 0-16,0 0 0,-1 0 0,1 1 15,0-1-15,21 0 0,0 0 0,0 21 16,0-20-16,0-1 0,0 0 16,21 0-16,0 0 0,1 0 0,-1 1 15,0-1-15,21-21 0,-21 21 16,1 0-16,-1 0 0,0-21 0,0 21 15,0 1-15,0-22 0,-21 21 16,0 0-16,-21-21 31,0 0-31,0 0 0,0 0 0,0 0 16,-22 0-16,22 0 0,0-21 0,0 21 16,0-21-16,-1-1 0,1 22 15,-21-42-15,21 21 0,21 0 16,-21 0-16,21 42 31,0 0-31,0 0 16,21 0-16,-21 0 15,21 1-15,0-22 0,0 21 16,0 0-16,1-21 0,-1 21 0,0-21 16,21 0-16,-21 0 0,22 0 15,-1 0-15,0 0 0,1 0 0,-1 0 16,0-21-16,1 0 0,20 0 0,-20 21 15,-1-22-15,0 1 0,1 0 16,-22-21-16,0 21 0,21-1 0,-42-20 16,21 21-16,-21-21 0,0 20 0,0-20 15,0 21-15,0 0 0,0 0 16,0-1-16,-21 1 0,21 0 16,-21 21-16,0 0 0,0 0 0,0 0 15,-1 21-15,1 0 0,0 1 16,21 20-16,0-21 0,-21 0 15,21 22-15,0-22 0,0 21 0,0-21 16,0 0-16,0 22 0,0-22 16,21 0-16,0 0 0,0-21 0,1 21 15,-1-21-15,21 0 16,-21 0-16,22 0 0,-22 0 0,21 0 16,-21 0-16,22 0 0,-22-21 0,0 0 15,21 0-15,-21 0 0,1 0 0,-1-1 16,0 1-16,0-21 0,0 21 15,-21 0-15,21-1 0,1-20 16,-22 21-16,0 0 0,0 0 0,21 21 16,-21-22-16,0 44 31,0-1-31,0 0 0,0 0 0,-21 0 16,21 22-16,0-22 0,0 0 15,0 21-15,0-21 0,0 1 0,0 20 16,0-21-16,0 0 0,0 0 0,0 1 15,21-1-15,0-21 0,0 0 16,0 0-16,0 0 0,1 0 16,20 0-16,-21 0 0,0-21 0,0-1 15,22 1-15,-22 0 0,0 0 16,0 0-16,0-22 0,1 1 16,-1 0-16,0-1 0,0 1 0,-21 0 15,0-1-15,21-20 0,-21 21 0,0-1 16,0 1-16,0 0 0,0-1 15,0 1-15,0 21 0,0 0 0,0-1 16,-21 22 0,21 22-1,-21-1-15,21 21 0,-21-21 0,21 22 16,0-1-16,0-21 0,-21 21 0,21 64 16,0-63-16,0-1 15,0 0-15,0 1 0,0-22 16,0 21-16,0 0 0,0-20 0,0-1 15,0 0-15,0 0 0,21 0 16,0-21-16,0 0 0,0 0 0,0 0 16,1 0-16,-1 0 0,0 0 0,0 0 15,0-21-15,22 21 0,-22-21 0,0 0 16,21-22-16,-21 22 0,1 0 16,-1-21-16,0-22 15,-21 43-15,21-21 0,-21 21 0,0-1 16,21 1-16,-21 0 0,0 0 0,0 42 31,0 0-15,0 0-16,0 1 0,0-1 15,0 0-15,0 0 0,0 21 0,0-20 16,0-1-16,0 21 0,0-21 0,0 0 16,0 1-16,0-1 0,21 0 15,1 0-15,-1-21 16,0 0-16,0 0 0,21 0 0,-20 0 15,-1 0-15,0 0 0,0-21 16,0 0-16,22 21 0,-22-21 0,0-1 16,0 1-16,0 0 0,0-21 15,1 21-15,-22-1 0,0-20 16,21 21-16,0-21 0,-21 20 0,0-20 16,0 21-16,0 0 0,0 0 0,0-1 15,0 44 1,0 20-1,0-21-15,0 21 0,-21-20 16,21 20-16,0 0 0,-21-21 0,21 22 16,0-1-16,0-21 0,0 0 15,0 1-15,0-1 0,21 0 0,0 0 16,0-21-16,0 0 0,0 0 16,1 0-16,-1 0 15,0 0-15,0 0 0,0-21 16,0 0-16,1 0 0,-22-1 0,21 1 15,-21 0-15,21-21 0,-21 21 0,0-22 16,0 22-16,0-21 0,0-1 16,0 22-16,0-21 0,-21 21 0,0 0 15,21-1-15,-22 1 0,1 21 0,0 0 16,-21 0-16,21 0 0,-1 0 16,1 0-16,0 0 0,0 21 15,0 1-15,0-1 0,21 0 0,-22 0 0,22 21 16,0-20-16,0-1 0,0 0 15,0 0-15,0 0 0,22 0 16,-1 1-16,0-1 0,0-21 0,0 0 16,22 21-16,-22-21 0,0 0 15,21 0-15,-21 0 0,22 0 0,-22 0 16,21-21-16,1 0 0,-22 21 0,21-22 16,0 1-16,-20 0 0,20 21 15,-21-21-15,0 0 0,0 0 0,1-1 16,-1 1-16,0 0 0,0 21 0,0-21 15,-21 42 17,0 0-32,-21 0 0,21 1 15,0-1-15,-21 21 0,0-21 16,21 0-16,-21 1 0,21 20 16,0-21-16,0 0 0,-22 0 0,22 1 15,-21-22-15,21 21 0,0 0 0,-21-21 16,21 21-16,0-42 31,0 0-15,0 0-16,21-1 0,0 1 15,1 0-15,-22 0 0,21-21 0,0-1 16,21 22-16,-21-21 0,1-1 16,-1 22-16,21-21 0,-21 21 15,0 0-15,22-1 0,-22 1 0,0 0 16,21 21-16,-20 0 15,-1 21-15,-21 0 16,21 1-16,-21-1 0,0 0 0,0 21 16,0 22-16,0-43 0,0 21 15,0-21-15,0 22 0,0-22 16,0 21-16,0-21 0,0 1 0,21-1 16,-21 0-16,21 0 0,-21 0 0,21-21 15,1 21-15,20-21 16,-21 22-16,0-22 0,22 0 15,-22 0-15,21 0 0,-21 0 0,22 0 16,-22-22-16,21 22 0,-21-21 0,22 0 16,-22 0-16,0 0 0,21 0 15,-21-1-15,1-20 0,-1 21 0,21-21 16,-21-43-16,0 43 0,-21-1 16,22 22-16,-22-21 15,0-1-15,0 22 0,-22 21 16,1 0-16,0 0 0,0 0 0,0 0 15,0 21-15,-1 1 0,22-1 16,0 0-16,-21 21 0,21-21 0,0 1 16,0 20-16,0-21 0,0 21 15,0-20-15,0-1 0,21 0 16,-21 0-16,22 0 0,-22 0 0,21 1 16,-21-1-16,0 0 0,21 0 0,-21 0 15,0 0 1,-21 1-1,0-22-15,-1 0 0,1 0 16,0 0-16,0 0 0,0 0 16,0 0-16,-1 0 0,1 0 15,0 0-15,21-22 0,-21 1 16,0 21-16,0-21 0,21 0 16,-22 0-16,1 0 0</inkml:trace>
  <inkml:trace contextRef="#ctx0" brushRef="#br0" timeOffset="70227.48">7747 12996 0,'-21'0'16,"42"0"-16,-63-21 0,20 21 0,1 0 31,0 21 32</inkml:trace>
  <inkml:trace contextRef="#ctx0" brushRef="#br0" timeOffset="70491.33">6477 13399 0,'21'-22'0,"-42"44"0,0-22 0,42 0 31,0 0-31,21 0 0,-20 0 0,20 0 16,-21 0-16,21-22 0,1 22 0,-1 0 16,0-21-16,22 21 0,-22 0 15,1 0-15,-1-21 0,-21 21 0,21 0 16,-20 0-16,-1 0 0,0 0 0,0 0 16</inkml:trace>
  <inkml:trace contextRef="#ctx0" brushRef="#br0" timeOffset="76490.42">656 15007 0,'0'-21'16,"0"0"-16,0 0 0,0 0 15,0-1-15,0 1 16,0 0-16,0 0 0,0 0 15,0 0-15,0-1 16,0 44 15,0-1-31,0 0 16,0 0-16,0 0 0,0 22 16,0-1-16,0 0 0,0 1 15,0-1-15,-21 0 0,21 1 16,-21-1-16,0 0 0,21 1 0,0-1 15,0-21-15,-22 21 0,22-20 0,0-1 16,-21-21-16,21 21 0,0-42 47,0 0-47,0-1 0,21 1 16,-21-21-16,22 21 15,-1 0-15,0-1 0</inkml:trace>
  <inkml:trace contextRef="#ctx0" brushRef="#br0" timeOffset="76963.42">1079 14838 0,'0'0'0,"0"-21"0,22 21 16,-22-21-16,0-1 15,0 44 16,0-1-15,0 0-16,0 0 0,-22 21 16,22-20-16,0 20 0,0-21 15,0 21-15,0 1 0,-21-1 0,21-21 16,-21 22-16,21-1 0,0 0 16,0 1-16,0-22 0,0 0 15,0 0-15,21-21 16,0 0-1,1 0-15,-1-21 0,0 0 16,0 0-16,21-1 0,-20-20 0,-1 21 16,0-21-16,21-1 15,-21 22-15,1-21 0,-22-1 0,0 1 16,21 0-16,-21-1 0,0 1 16,0 21-16,0-21 0,-21 20 0,-1 22 15,1-21-15,0 21 0,0 0 16,0 0-16,0 0 0,-22 21 0,22-21 15,-21 22-15,21-1 0,-1 0 16,1 0-16,0 0 0,0 22 16,0-22-16,21 0 0,0 0 0,0 0 15,0 22-15,0-22 0,21 0 16,0-21-16,0 21 0,0 0 0</inkml:trace>
  <inkml:trace contextRef="#ctx0" brushRef="#br0" timeOffset="77259.25">1693 15092 0,'0'0'16,"0"21"-16,0-42 46,0 0-46,0 0 16,-21-1 0,0 22-1,0 0 1,0 0-16,21 22 47</inkml:trace>
  <inkml:trace contextRef="#ctx0" brushRef="#br0" timeOffset="77971.84">3048 14626 0,'-42'0'16,"42"-21"15,0 42 47</inkml:trace>
  <inkml:trace contextRef="#ctx0" brushRef="#br0" timeOffset="78259.67">3006 14499 0,'-22'0'0,"44"0"0,-65 0 0,43-21 15,0 42 48,21-21-63</inkml:trace>
  <inkml:trace contextRef="#ctx0" brushRef="#br0" timeOffset="79049.22">3048 14542 0,'0'-22'0,"0"1"15,21 21 1,-21-21-16,0 0 31,0 0-15,0 0-1,0-1-15,0 1 32,0 0-17,0 42 95,0 22-110,0-1 0,0 0 15,-21 22-15,0-1 0,0 1 0,21-1 16,-22 22-16,1-22 0,21 22 16,-21 0-16,0-1 0,21 1 0,0 0 15,-21-1-15,0 1 0,21-21 16,-22-1-16,22 22 0,0-22 0,0 1 15,0-22-15,0 22 0,0-22 16,0 0-16,22-21 0,-1 1 0,0-1 16,0-21-16,0 0 15,0 0-15,1 0 0,-1-43 16,21 22-16,-21 0 0,0-21 0,1-1 16,-1 22-16,21-21 0,-21 0 15,0-1-15,1-20 0,-22 20 0,0 1 16,0 0-16,0-22 0,0 22 15,0-22-15,-22 22 0,1 0 0,0-1 16,-21 1-16,-1 0 0,22-1 16,-21 22-16,21 0 0,-22 0 0,22 21 15,-21 0-15,21-21 0,0 21 0,21-21 16,21 21 15,0 0-15,0 0-16,21 0 0,-20 0 15,-1 0-15,21 0 0,-21 0 16,22-22-16,-1 22 0,0-21 0,1 21 16,-1-21-16</inkml:trace>
  <inkml:trace contextRef="#ctx0" brushRef="#br0" timeOffset="79740.83">3916 14796 0,'42'-64'31,"-84"128"-31,84-149 0,-42 64 16,0 0-16,-21 21 0,0-22 0,21 1 16,-21 21-16,-1 0 0,1 0 15,0 0-15,-21 0 0,21 0 0,-1 21 16,-20 1-16,21-1 0,-21 0 0,20 21 16,1-21-16,-21 22 0,21-22 15,0 21-15,-1 1 0,1-1 0,21 0 16,0-21-16,-21 22 0,21-1 15,0-21-15,0 22 0,0-22 0,0 0 16,0 0-16,21-21 0,0 0 16,1 0-16,-1 0 0,0 0 15,21 0-15,-21-21 0,22 0 16,-22 0-16,21-1 0,-21 1 16,22 0-16,-22-21 0,21 21 0,-21-1 15,1 1-15,-1-21 0,0 21 16,0 0-16,0-22 0,-21 22 15,0 0-15,0 0 0,0 0 16,0 42 0,0 0-1,0 0-15,0 0 16,0 22-16,-21-22 0,21 0 0,0 21 16,-21-21-16,21 22 0,0-22 15,0 0-15,0 0 0,0 22 16,0-22-16,21 0 0,0-21 15,0 0-15,1 0 16,-1 0-16,0 0 0,0-21 0,0 0 16,0-1-16,1 1 0,-1 0 15,0 0-15,-21-21 0,21 20 0,0 1 16,0 0-16,1 0 0,-22 0 16,0 0-16,21-1 0,-21 1 0,21 21 15,-21 21 16,0 1-31,-21-1 0,21 21 16,0-21-16,0 0 0,0 1 16,0-1-16,0 0 0,0 0 15,0 0-15,0 0 0,0 1 16,0-1-16,21-21 16,0 0-16,0 0 0,0-21 15,1-1-15,-22 1 0</inkml:trace>
  <inkml:trace contextRef="#ctx0" brushRef="#br0" timeOffset="80119.61">4530 14542 0,'0'0'0,"-22"-22"0,1 22 16,-21 0-16,21 0 16,0 0-16,-1 0 0,1 0 0,0 0 15,0 0-15,0 22 0,21-1 0,0 0 16,0 0-16,0 0 15,0 0-15,21-21 0,-21 22 16,21-22-16,21 0 0,-20 0 16,-1 0-16,0 0 0,0 0 0,0 0 15,22 0-15,-22-22 0,0 22 16,-21-21-16,21 21 0,-21-21 0,0 0 16,0 0-16,0 0 0,0-1 15,-21 1-15,0 0 16,0 21-16,-22 0 0,22-21 0,0 21 15,-21 0-15,20 0 0,1 0 16,-21 42-16,21-42 0,0 64 16,-1-43-16,22 0 0,0 21 15,0-20-15,0-1 0,0 0 16,22 0-16,-1 0 0,0 0 0,0 1 16,0-22-16,22 0 0,-22 0 15,63 0-15</inkml:trace>
  <inkml:trace contextRef="#ctx0" brushRef="#br0" timeOffset="80392.45">5080 14499 0,'0'0'0,"0"-21"0,0 0 0,0 0 0,0 0 16,0-1-16,-21 22 15,21 22 1,0-1-16,-21 0 0,21 0 0,-22 21 15,22 1-15,-21-1 0,21 0 16,0 1-16,-21-1 0,0 0 0,0 1 16,21-1-16,-21 0 0,-1 1 15,22-1-15,-21 0 0,21-20 16,0 20-16,0-21 0,0 0 0,0 0 16,0 1-16,0-1 0,21-21 15,1 0 1,-1 0-16,0-21 0,0-1 15,0 1-15,0 0 0</inkml:trace>
  <inkml:trace contextRef="#ctx0" brushRef="#br0" timeOffset="80748.25">5165 15007 0,'21'0'46,"0"0"-30,0-21-16,0 0 0,0 21 16,1-21-16,-1 21 0,0-21 15,0-1-15,0 1 0,0 21 0,-21-21 16,0 0-16,0 0 0,0 0 16,-21 21-1,0 0-15,0 0 16,0 21-16,0-21 0,-1 21 0,1 0 15,0 0-15,21 0 16,-21 1-16,21 20 0,-21-21 0,21 0 16,0 0-16,0 22 0,0-22 0,0 0 15,0 0-15,0 0 0,0 1 16,21-1-16,0-21 0,0 0 16,0 0-16,1 0 0,20 0 15,-21 0-15,21 0 0,1-21 0,20-1 16</inkml:trace>
  <inkml:trace contextRef="#ctx0" brushRef="#br0" timeOffset="81239.97">6075 14901 0,'0'0'0,"0"-21"0,0 0 16,0 0-16,0 0 0,0 0 0,0-1 16,-21 22-16,21-21 0,-22 21 0,1 0 15,0 0-15,0 0 0,0 0 16,0 0-16,-1 0 0,1 21 0,0 1 15,-21-1-15,21 0 0,-1 0 0,1 0 16,-21 22-16,21-22 0,0 21 16,21-21-16,0 22 0,-22 20 15,22-42-15,0 22 0,0-22 0,0 0 16,22-21-16,-1 21 16,0-21-16,0 0 0,0 0 0,0 0 15,22 0-15,-22-21 0,21 21 0,-21-21 16,22 0-16,-22-22 0,0 22 15,21 0-15,-20-21 0,20 20 0,-21-20 16,0 21-16,0-21 0,1-1 16,-1 1-16,0 0 0,-21-22 15,21 22-15,-21-22 0,0 22 0,0 0 0,0-1 16,0 1-16,0 21 0,0 0 16,0 42-1,0 0-15,-21 21 0,0 1 0,21-1 16,-21 0-16,-1 1 0,22 20 15,-21-21-15,21 22 0,0-22 16,0 1-16,0 20 0,0-21 0,0 1 16,0-1-16,0 0 0,0 1 15,21-22-15,1 21 0,20-21 0,-21 1 16,0-1-16,22-21 0,-1 0 0,0 0 16,1 0-16,20 0 0,1-21 15,-1 21-15,1-22 0</inkml:trace>
  <inkml:trace contextRef="#ctx0" brushRef="#br0" timeOffset="81673.72">7472 14478 0,'-21'-21'0,"42"42"0,-64-42 15,22 0-15,0 21 0,21-21 32,21 21-32,22 0 15,-22 0-15,21 0 0,0 0 0,1 0 16,20 0-16,-20 0 0,-1 0 16,21-22-16,1 22 0,-22 0 0,22 0 15,-22 0-15,22 0 0,-22 0 16,-21 0-16,0 0 0,0 0 0,-21 22 31,-21-22-31,-21 0 16,21 0-16</inkml:trace>
  <inkml:trace contextRef="#ctx0" brushRef="#br0" timeOffset="81932.57">7853 14415 0,'-21'0'16,"-1"0"-16,22 21 15,0 0 1,-21 0-16,21 0 0,-21 22 0,21-22 16,0 21-16,0 0 15,-21 1-15,21-1 0,-21-21 0,21 22 0,-21-1 16,21 0-16,0-21 0,0 22 16,-22-22-16,22 21 0,0-21 15,-21 22-15,21-22 0,0 0 0,0 0 16,0 0-16,21-21 31,1 0-31,-1-21 16,0 0-16,0 0 0,21 0 0</inkml:trace>
  <inkml:trace contextRef="#ctx0" brushRef="#br0" timeOffset="82962.98">8191 14880 0,'0'-21'32,"22"21"-17,-22-21-15,21 21 0,-21-21 0,21 21 16,0-21-16,-21-1 0,0 1 0,21 0 16,0 0-16,-21 0 15,0 0-15,0-1 0,0 1 16,-21 21 15,0 21-31,0 1 0,0-1 16,0 0-16,-1 0 0,1 0 0,0 22 15,0-22-15,0 0 0,0 21 16,-1-21-16,1 1 0,21 20 0,0-21 16,0 0-16,0 0 0,0 1 15,0-1-15,0 0 0,0 0 0,43 0 16,-22-21-16,0 0 0,21 0 15,-21 0-15,22 0 0,-1 0 16,0-21-16,-20 0 0,20 0 0,0 0 16,22-1-16,-22 1 0,0 0 15,1 0-15,-1-21 0,0 20 16,1-20-16,-1 21 0,-21-21 0,0 20 16,1 1-16,-1 21 0,-21-21 0,0 0 15,-21 21 1,-1 0-16,1 0 0,0 21 0,0 0 15,0 0-15,0 1 0,-1-22 0,1 21 16,21 0-16,0 0 0,0 0 16,0 0-16,0 1 0,0-1 0,0 0 15,0 0-15,0 0 0,0 0 0,0 1 16,21-1-16,1-21 16,-22 21-16,0-42 46,0 0-46,-22-1 16,1 1-16,0 0 0,21 0 16,0 0-16,-21 21 15,0-21-15,21 42 32,0 0-32,0 0 15,0 0-15,0 0 0,0 1 16,0-1-16,21 0 0,0 0 0,0 0 15,0-21 1,1 21-16,-1-21 0,21 0 0,-21 0 16,22 0-16,-1 0 0,0 0 0,1 0 15,-1 0-15,0-21 0,1 0 16,-1 0-16,0 0 0,1 0 0,-1-1 16,-21 1-16,21-21 0,-20 21 0,-1-22 15,0 1-15,0 0 0,0-1 16,-21 1-16,21 0 0,-21-22 0,22 22 15,-22 0-15,21-1 0,-21 1 16,0 21-16,0 0 0,0-1 0,0 1 16,0 42-1,0 1-15,0 20 0,-21 0 16,-1-21-16,1 22 0,0 20 16,21-20-16,-21-1 0,0 0 0,21 1 15,0-1-15,-21 0 0,21 1 16,-22-22-16,22 21 0,0-21 0,0 22 15,0-22-15,0 0 0,0 0 0,22 0 16,-22 0-16,21-21 0,0 0 0,0 0 16,0 0-16,0 0 15,1 0-15,-1-21 0,0 0 0,21 0 16,-21 0-16,1 0 0</inkml:trace>
  <inkml:trace contextRef="#ctx0" brushRef="#br0" timeOffset="83167.86">9356 14774 0,'0'0'0,"21"0"32,0 0-32,0 0 0,0 0 15,0 0-15,1 0 0,-1 0 0,0 0 16,0 0-16,0 0 15,0 0-15,1 0 0,-1 0 0,0 0 0,0 0 16,0-21-16,0 21 0,22 0 16</inkml:trace>
  <inkml:trace contextRef="#ctx0" brushRef="#br0" timeOffset="85067.77">10266 14457 0,'21'-21'0,"-42"42"0,63-63 0,-21 20 15,-21 1-15,21 0 0,1 0 0,-22 0 16,21 0-16,-21-1 0,0 1 16,0 0-16,-21 21 15,-1 0 1,-20 0-16,21 0 0,-21 21 15,20 0-15,-20 22 0,21-22 0,-21 21 16,20 1-16,-20-1 0,21 21 0,0-20 16,0-1-16,-1 22 0,1-22 15,21 0-15,-21 1 0,21-1 0,-21 0 16,21 1-16,0-1 0,0 0 0,0-21 16,0 22-16,0-22 0,21 0 15,0 0-15,0 0 0,1 1 0,-1-1 16,0 0-16,21-21 0,-21 0 15,22 0-15,-1 0 0,0 0 0,1 0 16,-1-21-16,0 0 0,1-1 16,-1 1-16,22 0 0,-22 0 0,0-21 15,1 20-15,-1-20 0,0 21 0,-21-21 16,22 20-16,-22-20 0,0 21 16,0-21-16,-21 20 0,0-20 0,0 0 15,0 21-15,0-1 0,-21 1 16,21 0-16,-21 21 0,0 0 15,0 0-15,-1 0 0,1 0 0,0 0 16,0 0-16,-21 21 0,20 0 0,1 1 16,0-1-16,0 0 15,0 21-15,0-21 0,-1 1 0,1 20 16,0-21-16,21 21 0,0-20 0,-21-1 16,21 0-16,0 0 0,0 0 15,0 0-15,0 1 0,0-1 0,0 0 16,21-21-16,0 0 15,0 0-15,22 0 0,-22 0 16,0-21-16,21 21 0,-20-21 0,20-1 16,-21 1-16,21 0 0,-20-21 0,20 21 15,-21-1-15,0-20 0,22 21 16,-22-21-16,0 20 0,-21 1 16,21 0-16,-21 0 0,21 0 0,-21 0 15,-21 21 16,0 0-31,21 21 0,0 0 0,-21 0 16,21 0-16,-21 0 0,21 1 16,-22-1-16,22 21 0,0-21 0,0 0 15,0 1-15,0-1 0,0 0 0,0 0 16,0 0-16,0 0 0,22 1 16,-1-1-16,0-21 0,0 0 15,0 0-15,0 0 0,22 0 0,-22 0 16,42-21-16,-20-1 15,-1 1-15,0 21 0,1-21 16,-1-21-16,-21 21 0,22-1 0,-22 1 16,21-21-16,-21 21 0,0 0 15,1-22-15,-22 22 0,0 0 16,0 0-16,-22 21 16,22 21-16,-21 0 15,0-21-15,0 21 0,0 0 0,21 1 16,0-1-16,0 0 0,0 0 0,0 0 15,0 0-15,0 1 0,0-1 16,0 0-16,21 0 0,-21 0 16,0 0-16,21-21 15,-21 22-15,21-22 16,-42 0 15,0-22-31,0 22 0,21-21 16,-21 0-16,-1 21 15,22-21-15,0 42 47,0 0-31,22 0-16,-1-21 0,0 22 16,0-22-16,0 21 15,0-21-15,1 21 0,20-21 16,-21 0-16,0 0 0,0 0 0,22 0 15,-1 0-15,-21-21 0,22 0 16,-1 21-16,-21-22 0,21 1 0,-20 0 16,20 0-16,-21 0 0,21-22 15,-20 1-15,-1 21 0,0-21 16,-21 20-16,21-20 0,-21 21 16,0-21-16,0-1 0,-21 43 15,0 0-15,0 0 16,21 21-16,-22-21 0,1 22 0,0-1 15,0 0-15,0 21 0,0-21 16,-1 1-16,22-1 0,0 21 16,-21-21-16,21 0 0,0 1 0,0 20 15,0-21-15,0 0 0,0 0 16,0 1-16,21-1 0,1 0 0,-1-21 16,0 21-16,0-21 0,21 0 0,-20 21 15,20-21-15,0 0 0,1 0 0,-1 0 16,-21-21-16,21 21 0,1-21 15,-1 0-15,0 0 0,1-1 0,-1 1 16,-21 0-16,22-21 0,-1 21 0,-21-22 16,21 22-16,1-21 15,-22-1-15,0 22 0,0-21 0,0 21 16,-21 0-16,0-1 0,0 1 0,0 0 16,-21 21-16,0 0 0,0 0 15,0 0-15,0 0 0,-1 21 0,-20 0 16,21 1-16,21-1 0,-21 0 0,21 0 15,-21 0-15,21 0 0,0 22 16,0-22-16,0 0 0,0 0 0,21 0 16,0 1-16,0-1 0,0 0 15,-21 0-15,21 0 0,-21 0 16,0 1 0,-21-22 15,21-22-16,-21 22 1,0 0-16,0 0 16,0 0-16,-1 0 15,-20 0-15,0 22 0</inkml:trace>
  <inkml:trace contextRef="#ctx0" brushRef="#br0" timeOffset="86088.18">783 16341 0,'0'0'0,"0"-21"0,0-1 15,0 1-15,0 0 0,0 0 16,0 0-16,0 0 0,21-22 0,-21 22 15,0 0-15,0 0 0,0 0 16,0-1-16,0 1 0,0 42 31,0 1-15,0-1-16,0 21 0,0 0 0,0 1 16,0-1-16,0 0 15,0 1-15,0-1 0,0 0 0,0-20 16,-21 20-16,0-21 0,21 21 15,-21-20-15,21-1 0,0 0 0,0 0 16,0-42 15,0 0-31,21 0 16,0-1-16,0 1 0,0 0 0</inkml:trace>
  <inkml:trace contextRef="#ctx0" brushRef="#br0" timeOffset="86364.03">1270 16002 0,'0'-21'0,"0"42"0,0-63 0,0 21 0,-21 21 31,0 21-31,21 0 0,-22 0 16,1 21-16,21-20 0,0 20 15,0 0-15,-21 1 0,21-1 16,0 0-16,-21-21 0,21 22 0,0-1 15,-21-21-15,21 22 0,0-22 16,0 21-16,0-21 0,-21 0 0,21 1 16,0-1-16,0 0 0,0 0 15,21-42 32,0 21-47,0-21 0</inkml:trace>
  <inkml:trace contextRef="#ctx0" brushRef="#br0" timeOffset="86672.85">1672 16383 0,'0'21'15,"0"22"1,21-43-16,0 0 15,1 0-15,-1 0 16,0 0-16,-21-22 16,21 1-16,0 0 15,-21 0-15,0 0 16,0 0 0,-21 21-16,0 0 0,0 0 15,0 0-15,-1 0 16,22 21-16,0 0 31</inkml:trace>
  <inkml:trace contextRef="#ctx0" brushRef="#br0" timeOffset="87224.53">3683 15812 0,'-21'0'15,"42"0"-15,-85 0 0,43 0 0,0 0 0,21-22 32,21 22-32,22-21 15,-1 21-15,0 0 0,1 0 0,-1 0 16,21-21-16,-20 21 0,20-21 15,-20 21-15,20 0 0,-21 0 0,22 0 16,-22-21-16,1 21 16,-1 0-16,-21 0 0,0 0 0,0 0 15,-21 21 1,-21-21-16,0 21 16,0-21-16,0 0 0</inkml:trace>
  <inkml:trace contextRef="#ctx0" brushRef="#br0" timeOffset="87483.38">4064 15790 0,'-21'0'15,"0"0"-15,21 22 16,-22-1 0,22 0-16,-21 0 0,21 0 0,-21 22 15,21-1-15,0 0 0,0 1 16,0-1-16,-21 21 0,21-20 0,0-1 15,0 0-15,-21 1 0,21-1 0,0 0 16,0 1-16,0-22 0,0 21 16,0-21-16,0 1 0,0-1 0,0 0 15,21-21 1,0 0 0,0-21-1,0 0-15</inkml:trace>
  <inkml:trace contextRef="#ctx0" brushRef="#br0" timeOffset="87879.16">4254 16298 0,'0'0'0,"22"0"47,-1 0-47,-21-21 15,21 21-15,0 0 0,0 0 0,0-21 16,1 21-16,-1-21 0,0 0 15,0 21-15,0-21 0,0-1 16,-21 1-16,0 0 0,0 0 16,0 0-16,0 0 0,0-1 15,-21 22 1,0 0-16,0 0 0,0 22 16,0-1-16,-1 0 0,1 0 0,0 0 15,0 22-15,21-22 0,0 21 0,-21 0 16,21-20-16,-21 20 0,21-21 15,0 0-15,0 22 0,0-22 0,0 0 16,0 0-16,0 0 0,0 0 16,21-21-16,0 22 0,0-22 15,43 0 1,-43 0-16,21 0 0,-21 0 16,22-22-16,-22 1 0,21 21 0,0-21 15,1 0-15,-1-21 16,0 20-16</inkml:trace>
  <inkml:trace contextRef="#ctx0" brushRef="#br0" timeOffset="88263.94">5059 16171 0,'21'-21'0,"-85"85"16,149-149-16,-127 127 0,84-105 0,-42 42 0,-21 21 15,0 0 1,0 0-16,-1 0 0,1 0 0,0 0 16,0 0-16,-21 21 0,20-21 15,1 21-15,0 0 0,0 0 16,21 1-16,0-1 0,0 0 15,0 0-15,21 0 16,0-21-16,0 0 16,1 0-16,-1 0 0,0 21 0,0-21 15,21 0-15,-20 0 0,-1 22 16,0-1-16,0-21 0,0 21 0,0-21 16,-21 21-16,0 0 15,0 0-15,0 1 0,-21-1 16,0 0-16,0-21 0,0 21 15,-22-21-15,22 0 16,0 21-16,-21-21 0,21 0 0,-1 0 16,-20 0-16,21 0 0,0 0 0,0 0 15,-1 0-15,22-21 16,-21 21-16,21-21 0,-21 21 0,21-21 16,0 0-1,21 21-15,0-22 0,1 1 16,-1 21-16,21-21 0,-21 21 15</inkml:trace>
  <inkml:trace contextRef="#ctx0" brushRef="#br0" timeOffset="88585.75">5588 15833 0,'0'-21'16,"0"42"-16,0-64 0,0 22 0,0 0 15,-21 21 17,0 21-32,-1 0 15,1 1-15,21 20 0,-21 0 0,0-21 16,21 43-16,-21-22 0,0 1 16,-1-1-16,1 0 0,21 1 15,0-1-15,-21 0 0,21 1 0,0-22 16,0 21-16,0-21 0,0 0 0,0 1 15,0-1-15,0 0 0,21-21 16,0 0-16,1 0 0,-1 0 0,0 0 16,0 0-16,0 0 0,0 0 15,1-21-15,-1 21 0,21-21 0,-21-1 16,22-20-16</inkml:trace>
  <inkml:trace contextRef="#ctx0" brushRef="#br0" timeOffset="88775.64">5313 16150 0,'0'0'0,"-21"0"0,21 21 0,0 1 15,21-22 17,0 0-32,0 0 0,0 0 0,22 0 15,-22 0-15,21 0 0,-21 0 16,22 0-16,-1-22 0,0 22 0,1-21 15,-1 0-15,0 21 0,1-21 0</inkml:trace>
  <inkml:trace contextRef="#ctx0" brushRef="#br0" timeOffset="89060.48">6413 15833 0,'-21'0'0,"0"0"15,0 0-15,0 21 16,0 0-16,21 0 16,0 22-16,-22-1 0,1 0 0,0-21 15,21 22-15,-21-1 0,0 0 16,21 1-16,-21-1 0,-1-21 16,22 22-16,-21-22 0,21 21 0,-21-21 15,21 0-15,0 1 0,0-1 16,0 0-16,21-21 31,-21-21-31,21 0 0,1-1 16,-1 1-16,-21 0 0,21 0 0,0-21 15</inkml:trace>
  <inkml:trace contextRef="#ctx0" brushRef="#br0" timeOffset="89295.34">6286 15917 0,'0'-42'0,"0"84"0,0-105 0,0 42 16,0 0-16,0 42 31,0 0-31,22 0 0,-22 0 16,21 22-16,0-1 0,-21 0 0,21 1 15,-21-1-15,21 0 0,-21-21 0,21 22 16,1-1-16,-1 22 16,0-43-16,0 0 0,0 0 0,22 21 15,-22-42-15,0 0 0,-21 22 16,21-22-1,0 0-15,-21-22 0,0 1 16,0 0-16,21 0 0,-21 0 16</inkml:trace>
  <inkml:trace contextRef="#ctx0" brushRef="#br0" timeOffset="89543.2">6879 15727 0,'0'-21'16,"0"42"-16,0-63 0,0 20 0,-21 44 31,21-1-31,-21 0 16,0 21-16,-1 1 0,22-1 15,-21 0-15,0 22 0,0-22 0,0 22 16,0-22-16,-1 0 0,1 1 0,0-1 16,21 0-16,-21 1 15,0-22-15,21 0 0,-21 0 0,21 0 16,0 0-16,0 1 0,21-22 15,0 0-15,0 0 16,0 0-16,0 0 0,1-22 0,20 1 16</inkml:trace>
  <inkml:trace contextRef="#ctx0" brushRef="#br0" timeOffset="90183.84">7514 15727 0,'0'0'15,"0"-21"-15,0 0 0,0-1 16,-21 22-16,0 0 0,0 0 16,-1 0-16,1 0 15,0 22-15,0-1 0,-21 0 0,20 0 16,1 0-16,0 22 0,0-1 16,0 0-16,0 1 0,-1-1 0,22 21 15,0-20-15,-21-1 0,21 0 0,0 1 16,0-1-16,0 0 0,0 1 15,0-22-15,21 0 0,1 0 0,-1 0 16,0 1-16,0-1 0,21-21 16,-20 0-16,-1 0 0,21 0 15,-21 0-15,0 0 0,22-21 0,-22 21 16,0-22-16,0 1 0,0 0 16,-21 0-16,0-21 0,0 20 15,0 1-15,0 0 0,0-21 0,-21 21 16,0-1-16,0 1 0,0 0 15,-22 21-15,22 0 0,0 0 0,0 0 16,0 0-16,0 0 0,-1 0 16,1 0-16,0 0 0,21 21 15,21-21 1,0 0-16,1 0 16,-1 0-16,0 0 0,0 0 15,0 0-15,0 0 0,1 0 0,-1 0 16,0 0-16,-21 21 15,21 1-15,0-1 0,-21 0 16,0 0-16,0 0 0,0 0 0,0 22 16,0-22-16,0 21 0,0-21 15,0 22-15,-21-22 0,0 21 0,0-21 16,0 22-16,21-1 0,-22 0 0,1 1 16,0-1-16,21 0 0,-21-20 15,0 20-15,21 0 0,-21-21 0,21 22 16,0-22-16,-22 0 0,22 0 15,-21 0-15,21 1 0,0-44 32,0 1-17</inkml:trace>
  <inkml:trace contextRef="#ctx0" brushRef="#br0" timeOffset="91073.84">9186 15663 0,'21'-21'0,"-42"42"0,64-42 0,-22 0 0,-21 0 15,0 0-15,0 0 16,-21 21-16,-1-22 16,-20 22-16,21 0 0,-21 0 15,-1 0-15,1 0 0,0 0 0,-1 22 16,1-1-16,0 0 0,-1 0 16,22 21-16,-21 1 0,-1-1 0,22 0 15,0 22-15,0-22 0,0 22 0,0-1 16,21-20-16,0 20 0,0-21 0,0 1 15,0 20 1,21-20-16,0-22 0,0 0 0,0-21 16,0 21-16,22-21 0,-1 0 15,0 0-15,-20 0 0,20 0 0,0 0 16,1-21-16,-1 0 0,0 0 0,1-1 16,-22 1-16,0 0 0,0 0 15,0 0-15,-21 0 0,0-22 0,0 22 16,0 0-16,-21 0 0,0 0 0,0-1 15,0 1-15,-22 21 0,22 0 16,-21 0-16,21 0 0,-22 0 0,22 0 16,0 0-16,0 0 0,42 0 47,0 0-47,0 0 15,22 0-15,-22 21 0,21-21 0,-21 22 16,22-22-16,-22 21 0,0 0 0,0 21 15,0-21-15,0 1 0,1 20 16,-22-21-16,0 21 0,0 1 0,0-22 16,0 21-16,0 1 0,0-22 0,0 21 15,-22 0-15,1 22 0,21-22 16,-21 1-16,0-1 0,0 21 16,0-20-16,-1-1 0,1 0 15,0 1-15,21-1 0,-21-21 0,0 0 16,0 1-16,21-1 0,0 0 0,0-42 31,0 0-31,21-1 16,-21 1-16,21 0 0,21-21 0,-21-22 15,1 22-15,20 0 0</inkml:trace>
  <inkml:trace contextRef="#ctx0" brushRef="#br0" timeOffset="91469.58">9504 16066 0,'0'-22'0,"0"44"0,0-65 0,0 22 16,0 0-16,-21 0 0,21 0 15,0-1-15,0 1 0,0 0 16,0 0-16,21 0 16,0 21-16,0 0 0,0 0 0,0 0 15,1 0-15,-1 0 0,0 0 0,21 21 16,-21 0-16,1 21 0,-1-20 15,0 20-15,0 0 0,-21 1 0,21-1 16,-21 0-16,0-21 0,0 22 0,0-22 16,-21 0-16,0 0 0,21 0 15,-21 1-15,0-1 0,-1-21 16,1 0 0,21-21-1,0-1-15,0-20 0,0 21 16,0 0-16,21-43 15,-21 22-15,43-22 16,-22 22-16,-21 0 0,21 21 0,0-1 16,0-20-16,22 42 0,-22-21 15,0 0-15,0 21 0,0 0 0,1 0 0,-1-21 16,0 21-16,0 0 0,21 0 16</inkml:trace>
  <inkml:trace contextRef="#ctx0" brushRef="#br0" timeOffset="92680.09">10414 15854 0,'0'21'16,"0"0"-16,-21 0 0,21 1 0,-21-1 16,-1 0-16,22 0 0,-21 0 15,0 0-15,21 22 0,0-22 0,-21 0 16,21 0-16,-21 22 0,21-22 15,0 0-15,0 0 0,0 0 0,0 0 16,21 1-16,0-1 16,0-21-16,0 21 0,22-21 15,-22 0-15,0 0 0,0 0 16,0 0-16,1-21 0,20 21 0,-21-21 16,0-1-16,0 22 0,1-21 0,-1 0 15,-21 0-15,0 0 0,21-22 16,-21 22-16,0 0 0,0-21 0,0-1 15,0 22-15,-21-21 0,21 21 0,-21-22 16,-1 22-16,1 0 0,0 0 16,0 0-16,0 21 0,0 0 15,-1 0-15,1 0 0,0 0 0,0 21 16,0 0-16,0 0 0,-1 0 16,-20 43-16,42-22 0,0 1 15,-21-22-15,21 21 0,0 0 16,0 1-16,0-22 0,0 21 0,21-21 15,-21 1-15,21-1 0,0 0 0,1 0 16,-1 0-16,0-21 0,21 0 16,-21 0-16,22 0 0,-22 0 0,21 0 15,-21 0-15,22-21 0,-1 21 16,0-21-16,1 0 0,-1 0 16,-21-1-16,22-20 0,-1 21 0,-21 0 15,0-22-15,0 22 0,1 0 16,-1-21-16,-21 21 0,0-1 0,0 1 15,0 0-15,-21 21 32,-1 0-32,1 21 0,21 0 0,-21 1 15,0-1-15,21 21 0,0-21 0,-21 0 16,21 1-16,0 20 0,-21-21 16,21 0-16,0 0 0,0 1 0,0-1 15,0 0-15,21-21 0,-21 21 16,21-21-16,0 0 0,21 0 15,-20 0-15,-1 0 0,21 0 0,0 0 16,-20 0-16,20-21 0,-21 21 16,0-21-16,22 0 0,-22-1 0,0 1 15,21 0-15,-21-21 0,1-1 16,-1 1-16,-21 21 0,21 0 16,-21-22-16,0 22 0,0 0 15,0 0-15,-21 21 16,21 21-1,0 0-15,-21 0 0,21 22 0,-22-22 16,22 0-16,-21 21 0,21-20 16,0-1-16,0 21 0,0-21 15,0 0-15,0 1 0,0-1 0,0 0 16,21 0-16,1-21 0,-1 21 0,0-21 16,0 0-16,21 0 0,-20 0 15,20 0-15,-21 0 0,21 0 0,-20-21 16,20 0-16,-21 21 0,0-21 15,0 0-15,1-1 0,-1-20 16,0 21-16,0 0 0,0-22 0,-21 1 0,0 0 16,0 21-16,0-22 0,0 1 15,0 21-15,0 0 0,0-1 0,0 1 16,0 42 0,0 1-1,0-1-15,0 21 0,-21-21 0,21 22 16,-21-1-16,21 0 0,-21 1 0,21 20 15,0-21-15,-21 1 0,21 20 16,-22-20-16,22 20 0,-21 1 0,21-22 16,-21 21-16,21 1 0,-21-1 0,0 1 15,21-1-15,-21 1 0,-1-1 16,1-20-16,0 20 0,-21 43 16,42-64-16,0 22 0,-21-43 15,21 21-15,0 1 0,0-22 0,0 0 16,21-21 15,0 0-31,-21-21 0,21 0 0,0 0 16,0-22-16,1 22 0,-1 0 0</inkml:trace>
  <inkml:trace contextRef="#ctx0" brushRef="#br0" timeOffset="93059.87">11938 16129 0,'-42'-42'0,"84"84"0,-106-127 0,22 43 16,21 21-16,0-21 0,0 20 0,21 1 15,0 0 1,0 0-16,0 0 0,21 21 16,0-21-16,0 21 0,21 0 0,1 0 15,-1 0-15,-21 0 0,22 0 16,-1 0-16,0 0 0,1 21 0,-1 0 15,-21 0-15,0 0 0,0 0 16,1 22-16,-1-22 0,-21 21 0,0-21 16,0 22-16,0-22 0,-21 0 0,-1 0 15,1 0-15,-21 1 0,21-1 16,-22 0-16,1-21 0,0 0 0,21 21 16,-22-21-16,1 0 0,21 0 15,0 0-15,-22 0 0,22 0 16,0 0-16,42 0 47,0 0-47,0 0 0,22 0 15</inkml:trace>
  <inkml:trace contextRef="#ctx0" brushRef="#br0" timeOffset="93543.58">12700 15981 0,'21'-21'16,"-42"42"-16,42-63 0,0 42 0,-21-22 0,0 1 15,0 0-15,0 0 16,0 0-16,-21 21 16,0 0-16,0 0 15,-22 0-15,22 0 0,0 0 16,0 0-16,0 21 0,0 0 0,-1 0 15,1 0-15,0 1 0,21-1 0,0 0 16,0 0-16,0 0 0,0 0 16,0 1-16,0-1 0,0 0 15,21 0-15,0-21 0,-21 21 16,22-21-16,-1 21 0,0-21 16,0 0-16,0 22 0,0-1 0,1-21 15,-22 21-15,21-21 16,-21 21-16,0 0 0,0 0 15,0 1 1,-21-22-16,-1 0 0,1 0 16,0 21-16,-21-21 0,21 0 0,-1 0 15,1 0-15,0 0 0,0 0 16,0 0-16,0 0 16,-1 0-1,22 21 16,22-21 1</inkml:trace>
  <inkml:trace contextRef="#ctx0" brushRef="#br0" timeOffset="93739.47">12700 16552 0</inkml:trace>
  <inkml:trace contextRef="#ctx0" brushRef="#br0" timeOffset="95852.5">783 17357 0</inkml:trace>
  <inkml:trace contextRef="#ctx0" brushRef="#br0" timeOffset="96831.94">783 17441 0,'0'-21'172</inkml:trace>
  <inkml:trace contextRef="#ctx0" brushRef="#br0" timeOffset="97255.7">825 17420 0,'0'-21'15,"0"0"1,0 0-1,0 0-15,0-1 16,0 1 0,0 0-16,22 21 15,-22 21 17,0 0-32,0 1 15,0 20-15,0 0 0,0-21 0,0 22 16,0 20-16,-22-20 0,22-1 15,-21 0-15,21 1 0,0-1 16,0-21-16,0 21 0,-21-20 16,21-1-16,0 0 0,0 0 15,0 0-15,0-42 47,0 0-47,0 0 0,0 0 16,0-1-16,21 1 0</inkml:trace>
  <inkml:trace contextRef="#ctx0" brushRef="#br0" timeOffset="97827.37">1333 17378 0,'0'0'15,"0"-21"-15,0 0 0,0-1 16,0 1-16,0 0 16,22 0-16,-1 21 0,-21-21 15,21 21-15,0 0 16,0 0-16,0 0 0,1 0 16,-1 0-16,0 0 0,0 21 15,-21 0-15,21 0 0,0 0 0,1 1 16,-22 20-16,0-21 0,0 21 15,0 1-15,0-1 0,0 0 16,-22 1-16,1-1 0,-21 0 0,21 1 16,-22-22-16,1 21 0,-43 22 15,43-43-15,21 0 16,-21-21-16,-1 0 0,22 21 16,0-21-16,0 0 0,0 0 0,-1-21 15,22 0-15,0 0 0,0 0 16,0-1-16,0-20 0,0 21 15,0-21-15,0-22 16,0 43-16,22-21 0,-1 20 16,0 22-16,0-21 0,0 21 15,0 0-15,1 0 0,20 21 0,-21 1 16,0-1-16,0 0 0,1 0 16,-1 0-16,0 22 0,-21-22 15,0 0-15,21 21 0,-21-21 0,21 1 16,-21-1-16,0 0 0,0 0 15,21 0-15,1-21 16,-1 0 15,-21-21-31,21 21 16</inkml:trace>
  <inkml:trace contextRef="#ctx0" brushRef="#br0" timeOffset="98028.26">1926 17632 0,'0'0'0,"0"-21"15,0 0 32,21 21-31,0 0-16,1 0 15,-1 0-15,21-22 16</inkml:trace>
  <inkml:trace contextRef="#ctx0" brushRef="#br0" timeOffset="98563.95">3344 17082 0,'-21'-22'16,"42"44"-16,-63-44 0,21 1 0,0 21 15,-1 0-15,1 0 0,21-21 16,-21 21-16,42-21 31,22 21-31,-1 0 0,-21 0 16,43 0-16,-22 0 0,21 0 0,-20-21 16,20 21-16,1 0 0,-1 0 15,-20 0-15,20 0 0,-21 0 16,1 0-16,-1 0 0,-21 0 15,0 0-15,1 0 0,-1 0 0,-21 21 16,0 0 0,-21-21-16,-1 0 0,1 0 15,0 0-15</inkml:trace>
  <inkml:trace contextRef="#ctx0" brushRef="#br0" timeOffset="98819.8">3768 17018 0,'-43'0'31,"22"21"-31,21 0 16,0 1-16,-21-1 0,0 0 0,21 21 15,-21-21-15,21 22 0,-22-1 16,22 0-16,0 1 0,-21-1 0,21 22 16,-21-22-16,21 0 0,0 1 15,0-1-15,-21 0 0,21 1 16,0-22-16,-21 0 0,21 21 0,0-21 15,0 1-15,21-44 32,0 1-17,0 0-15,-21 0 0</inkml:trace>
  <inkml:trace contextRef="#ctx0" brushRef="#br0" timeOffset="99200.58">3937 17505 0,'0'0'15,"21"0"1,0 0-16,0 0 0,1 0 16,-1-21-1,0 0-15,0 21 0,0-22 0,-21 1 16,21 21-16,1-21 0,-22 0 15,0 0-15,0 0 0,0-1 16,-22 22 0,1 0-16,0 0 0,0 0 15,0 22-15,0-22 0,-22 21 16,22 0-16,0 21 0,0-21 0,0 22 16,-1-22-16,22 21 0,0 1 15,0-22-15,0 21 0,0-21 16,0 0-16,0 1 0,0-1 0,0 0 15,22 0-15,-1-21 0,0 21 16,0-21-16,0 0 16,0 0-16,1 0 0,-1 0 15,21-21-15,-21 0 0,0 0 0,22 0 16</inkml:trace>
  <inkml:trace contextRef="#ctx0" brushRef="#br0" timeOffset="99564.37">4593 17357 0,'21'-21'0,"-42"42"0,63-42 15,-42-1-15,-21 22 16,0 0-16,-42 0 16,41 0-16,1 0 15,-21 22-15,21-22 0,0 21 16,-1 0-16,1 0 0,0-21 16,0 21-16,21 0 0,0 1 0,0-1 15,0 0-15,21 0 16,0 0-16,0-21 0,22 21 15,-22-21-15,21 22 0,-21-22 16,1 21-16,20-21 0,-21 21 0,0-21 16,0 21-16,1 0 0,-22 0 15,0 1-15,0-1 0,-22 0 16,1 0-16,0 0 16,-21-21-16,21 21 0,-22-21 15,1 22-15,0-22 0,20 0 16,-20 0-16,21 0 0,-21 0 0,20 0 15,1 0-15,0 0 0,21-22 16,0 1 0,0 0-16,0 0 15,21 0-15</inkml:trace>
  <inkml:trace contextRef="#ctx0" brushRef="#br0" timeOffset="99875.19">5080 17166 0,'0'-21'0,"0"42"0,21-63 16,-21 63 31,-21 0-47,21 0 0,0 22 0,-21-22 15,0 21-15,-1 1 0,1-1 16,21 0-16,0 1 0,-21-1 0,21 0 15,-21 1-15,21-22 0,0 21 16,0-21-16,0 0 0,0 1 0,0-1 16,0 0-16,21-21 15,0 0-15,0 0 0,1 0 0,-1 0 16,0-21-16,0 21 16,0-21-16,0-1 0,-21 1 0,0 0 15,22 0-15,-22 0 0,0 0 16,0-1-16</inkml:trace>
  <inkml:trace contextRef="#ctx0" brushRef="#br0" timeOffset="100052.09">4868 17420 0,'0'0'0,"21"-21"31,1 21-15,20 0-16,-21 0 0,0 0 0,22-21 15,-22 21-15,21-21 0,0 21 16,-20-21-16,20 21 0,-21-22 0,0 1 16,22 21-16,-22-21 0</inkml:trace>
  <inkml:trace contextRef="#ctx0" brushRef="#br0" timeOffset="100304.95">5757 17103 0,'0'0'0,"21"0"16,-21 21 0,0 0-16,0 0 15,0 22-15,0-22 0,-21 21 0,0-21 16,0 22-16,0-22 0,21 21 16,-21 0-16,-1 1 0,1-22 0,0 21 15,0-21-15,0 22 0,21-22 16,0 0-16,-21 0 0,21 0 15,0-42 1,21 21 0,-21-21-16,21-21 0</inkml:trace>
  <inkml:trace contextRef="#ctx0" brushRef="#br0" timeOffset="100552.81">5715 17166 0,'0'-21'0,"0"42"0,21-63 0,0 42 15,0 21 1,-21 0-16,22 0 0,-1 1 16,-21-1-16,21 21 0,0-21 0,-21 22 15,21-22-15,0 21 0,-21 0 16,22-20-16,-22 20 0,0-21 16,42 43-16,-21-43 0,0 0 15,-21 0-15,21 0 0,1-21 16,-1 21-16,0-21 0,0 0 31,0-21-31,-21 0 0,21 0 16,1 0-16</inkml:trace>
  <inkml:trace contextRef="#ctx0" brushRef="#br0" timeOffset="100791.67">6371 17060 0,'0'0'0,"0"-21"0,0 0 0,0 0 0,-21 21 31,21 21-15,-21 0-16,0 0 0,-1 1 0,22 20 15,-21 0-15,0-21 0,21 22 16,-21-1-16,0 0 0,21 1 0,-21-1 16,-1 0-16,1 1 0,21-1 15,0-21-15,0 22 0,0-22 0,-21 0 16,21 0-16,21-21 15,0 0 1,1 0-16,-1-21 0</inkml:trace>
  <inkml:trace contextRef="#ctx0" brushRef="#br0" timeOffset="101377.34">6985 17082 0,'0'0'0,"0"-22"0,0 1 16,-21 21-16,0 0 16,-1 0-16,-20 0 0,21 0 0,-21 21 15,20 1-15,-20-1 0,0 21 16,21-21-16,-1 22 0,1-22 0,0 21 16,0 0-16,0-20 0,21 20 15,0 0-15,0-21 0,0 22 0,0-22 16,0 21-16,21-21 0,0 1 15,0-1-15,0-21 0,1 21 16,20-21-16,-21 0 0,0 0 0,22 0 16,-22 0-16,21-21 0,-21 0 15,0-1-15,1 22 0,-1-21 0,0 0 16,-21 0-16,0 0 0,0 0 16,0-1-16,0 1 0,0 0 15,-21 21-15,0 0 16,-1-21-16,1 21 0,0 0 15,0 0-15,0 0 16,42 0 15,0 0-15,0 0-16,0 0 0,1 0 16,-1 21-16,-21 0 15,0 0-15,21 1 0,-21 20 16,0-21-16,0 21 0,0-20 15,0 20-15,0 0 0,0 1 0,0 20 16,-21-21-16,0 1 0,21 20 16,-22-20-16,1-1 0,0 21 15,0-20-15,-21 20 0,20-20 16,1 20-16,0-21 0,21 1 0,0-1 16,-21-21-16,21 22 0,0-22 15,21 0-15,0-21 0,0 0 16,22 0-16</inkml:trace>
  <inkml:trace contextRef="#ctx0" brushRef="#br0" timeOffset="102267.82">8361 17018 0,'21'-21'0,"-42"42"0,42-84 0,0 41 15,-21 1-15,21 21 0,-21-21 0,21 0 16,-21 42 0,0 0-16,0 0 15,0 22-15,0-1 0,0 0 0,0 1 16,-21-1-16,0 0 0,0 1 15,0 20-15,0-20 0,-1 20 0,-20-21 16,21 22-16,0-22 0,0 1 16,-22-1-16,22 0 0,0-21 0,0 22 15,21-22-15,-21 0 16,21 0-16,-22-21 0,22-21 31,0 0-31,0 0 0,22 0 16,-1-64-1,0 64-15,0-106 0,-21 84 16,21 1-16,0 21 0,-21 0 16,22-22-16,-22 22 15,21 21-15,-21 21 16,21 1-16,-21-1 0,21 0 16,-21 21-16,0-21 15,0 22-15,21-22 0,-21 21 0,21 1 16,-21-22-16,0 0 0,22 0 15,-1 21-15,0-42 0,0 22 0,-21-1 16,21-21-16,0 0 0,1 0 16,-1 0-16,0 0 0,0 0 0,21-21 15,-20-1-15,-1 1 0,0 0 16,21 0-16,-21 0 0,1-22 0,-22 22 16,21-21-16,-21 21 0,21 0 15,-21-1-15,0 1 0,0 0 0,0 42 31,0 0-15,0 1-16,0-1 0,0 0 16,0 0-16,0 0 0,0 0 15,0 1-15,0-1 0,0 0 16,0 0 0,0-42 15,-21 0-31,21 0 15,0-1-15</inkml:trace>
  <inkml:trace contextRef="#ctx0" brushRef="#br0" timeOffset="102455.72">8911 17187 0,'21'0'0,"-42"0"0,63 0 0,-42 22 78,22-1-47,-1-21-31</inkml:trace>
  <inkml:trace contextRef="#ctx0" brushRef="#br0" timeOffset="102923.45">9292 17272 0,'42'0'31,"-20"0"-31,-22-21 0,0 0 16,0 0-16,0-1 16,-22 22-1,1 0 1,0 0-16,-21 0 0,21 0 0,-1 22 15,1-1-15,-21-21 16,21 21-16,0 0 0,-1 0 16,22 0-16,0 1 0,0-1 15,0 0-15,0 0 0,22 0 16,-1-21-16,0 21 0,0 1 16,0-1-16,0 0 0,1-21 0,20 21 15,-21 0-15,0 0 0,0-21 16,1 22-16,-1-1 0,-21 0 0,0 0 15,0 0 1,-43-21-16,22 0 0,0 21 16,-21-21-16,-1 0 0,1 0 15,-21 0-15,20 0 0,1 0 0,0 0 16,-1 0-16,22 0 0,0 0 16,-21-21-16,20 0 15,1 0-15,21 0 16,0 0-16,0-1 15,43 1-15,-22 0 16,0 21-16,21-21 0,1 0 16,-22 0-16</inkml:trace>
  <inkml:trace contextRef="#ctx0" brushRef="#br0" timeOffset="103259.25">9737 17018 0,'0'0'0,"0"-42"16,0 21-16,-22 42 31,22 0-31,-21 0 0,21 0 16,-21 22-16,0-22 0,21 21 0,0 0 16,-21 1-16,0-1 0,-1 0 15,22 1-15,0-22 0,0 21 0,-21 1 16,21-1-16,0 0 0,0-21 15,0 1-15,0 20 0,0-21 16,0 0-16,0 0 0,21-21 16,1 0-1,-1-21 1,0 0-16,-21 0 16,21 0-16,0 0 0,-21-1 15,0-20-15,0 21 0,0 0 16,0 0-16,0-1 0,-21 1 0</inkml:trace>
  <inkml:trace contextRef="#ctx0" brushRef="#br0" timeOffset="103420.16">9398 17378 0,'0'0'0,"-21"0"15,42 0 17,0 0-17,0 0-15,0 0 0,1 0 0,20 0 16,-21 0-16,21 0 0,-20 0 15,20 0-15,0-21 0,-21 21 0,22 0 16,-1-21-16,-21 21 0,22 0 16</inkml:trace>
  <inkml:trace contextRef="#ctx0" brushRef="#br0" timeOffset="104679.44">10054 17293 0,'0'-21'31,"21"21"-15,0 0-16,1-21 15,-1 21 1,0 0-16,0 0 16,-21 21-16,21 0 15,-21 0-15,0 1 0,0-1 0,0 0 16,0 0-16,0 0 0,0 22 15,0-22-15,0 0 0,-21 21 16,0-21-16,21 1 0,-21-1 16,21 0-16,-21 0 0,-1 0 15,1-21 1,21-21 0,0 0-1,0 0-15,0 0 0,21-1 0,-21 1 16,22 0-16,-1-21 0,0 21 0,0-22 15,0 1-15,22 21 0,-22 0 16,0-22-16,21 22 0,-21 21 0,1-21 16,-1 21-16,0 0 0,0 0 15,0 0-15,-21 21 0,0 0 16,0 0-16,0 1 0,0-1 16,0 0-16,0 21 0,0-21 0,0 1 15,0 20-15,0-21 0,-21 0 16,21 0-16,0 1 0,0-1 0,0 0 15,0 0-15,0 0 0,0 0 16,21-21-16,0 0 0,1 22 16,20-22-16,-21 0 0,21 0 0,1 0 15,-1 0-15,0 0 0,1-22 0,-1 1 16,0 0-16,1 0 0,-22 0 16,21 0-16,-21-22 0,22 1 15,-22 0-15,-21 20 16,0 1-16,0 0 0,0 0 0,0 0 15,0 0-15,-21-1 16,0 22-16,-1 0 0,1 0 16,0 0-16,0 0 0,0 22 0,0-22 15,-1 21-15,22 0 0,0 0 16,-21 0-16,21 0 0,0 22 0,0-22 16,0 0-16,0 0 0,0 22 15,0-22-15,21 0 0,-21 0 0,22 0 16,-1 0-16,0 1 0,0-1 15,0-21-15,0 0 0,1 21 16,-1-21-16,21 0 0,-21 0 16,22 0-16,-1 0 0,-21-21 0,21 0 15,-20-1-15,20 1 0,-21 0 16,0 0-16,0 0 0,1-22 0,-1 22 16,-21-21-16,0 21 0,0-22 15,0 22-15,0 0 0,0 0 0,0 0 16,0 0-16,21 21 31,-21 21-31,0 0 0,0 0 16,21 0-16,-21 0 0,0 1 15,0-1-15,0 0 0,0 21 0,0-21 16,0 1-16,21-1 16,0 0-16,-21 21 0,22-21 0,-1 1 15,0-22-15,0 21 0,0 0 16,0-21-16,1 0 0,20 21 0,-21-21 15,21 0-15,-20 0 0,20 0 16,0 0-16,-21-21 0,22 0 0,-1 0 16,-21-1-16,22 1 0,-22-21 15,0 21-15,0-22 0,0 1 0,0 21 16,1-21-16,-22-1 0,0 1 16,0 21-16,0-43 15,0 43-15,-22 0 0,1 21 16,-21 0-16,21 21 15,0 0-15,-1-21 0,1 43 16,21-22-16,0 21 16,0 0-16,0-20 0,0 20 0,0-21 15,0 0-15,0 22 0,0-22 16,0 0-16,21 0 0,-21 0 0,22-21 16,-22 21-16,0 1 15,-22-22 16,1 0-31,0 0 16,21-22-16,-21 22 16,21-21-16</inkml:trace>
  <inkml:trace contextRef="#ctx0" brushRef="#br0" timeOffset="104839.35">12277 17695 0,'-22'0'63,"1"-21"-63,21 0 16</inkml:trace>
  <inkml:trace contextRef="#ctx0" brushRef="#br0" timeOffset="106207.56">17357 2096 0,'0'0'0,"-22"0"0,1 0 16,0 0-16,0 0 16,0 0-16,0 0 15,-1 0-15,22 21 16,0 0-16,0 0 0,-21 0 0,21 0 16,0 22-16,0-22 0,0 21 15,0 1-15,0-1 0,0 21 0,-21-20 16,21-1-16,0 0 0,0 1 15,0-22-15,0 21 0,0-21 0,0 1 16,0-1-16,0 0 0,0 0 16,0 0-16,0-42 31</inkml:trace>
  <inkml:trace contextRef="#ctx0" brushRef="#br0" timeOffset="106788.23">17674 2180 0,'0'0'0,"0"-21"0,0 0 16,0 0-1,0 0-15,21 21 16,0 0-1,1 0-15,-1 0 0,0 0 16,0 0-16,0 0 0,0 0 0,1 21 16,-1 0-16,-21 0 15,21 0-15,-21 0 0,0 1 0,0-1 16,0 0-16,0 0 0,-21 0 0,0 0 16,-1 1-16,1-1 15,0 0-15,0 0 0,-21-21 0,20 21 16,1 0-16,0-21 0,0 0 15,0 0-15,0 0 0,-1 0 16,22-21 0,0 0-16,22 0 15,-1 21-15,0-21 0,0 21 16,0 0-16,22 0 0,-22 0 16,0 0-16,0 0 0,21 0 0,-20 0 15,-1 21-15,0 0 0,0 0 16,0 0-16,0 22 0,-21-22 0,0 21 15,0-21-15,0 22 16,0-22-16,-21 0 0,0 21 0,0-20 16,0-1-16,0 0 0,-22 0 0,22 0 15,-21 0-15,21-21 0,-22 22 16,22-22-16,0 0 0,0 0 0,0 0 16,-1 0-16,1 0 15,21-22-15,0 1 16,0 0-16,0 0 0,0 0 15,0 0-15,0-1 16,21 22-16,1-21 0</inkml:trace>
  <inkml:trace contextRef="#ctx0" brushRef="#br0" timeOffset="107000.11">18584 2519 0,'0'0'16,"21"0"-16,1 0 78</inkml:trace>
  <inkml:trace contextRef="#ctx0" brushRef="#br0" timeOffset="107959.56">20045 2519 0,'0'0'0,"0"-21"0,0 0 16,21-1-16,-21 1 0,0 0 0,0 0 15,0 0-15,0 0 0,0-1 0,0 1 16,-21 0-16,0 0 15,-1 0-15,22 0 0,-21-1 0,0 22 16,21-21-16,-21 21 0,0 0 16,0 0-16,-1 0 0,1 0 0,0 0 15,-21 21-15,21 1 0,-1-1 16,-20 21-16,21 0 0,0 1 16,0-1-16,-1 0 0,1 1 0,21-1 15,-21 0-15,21 1 0,0-22 16,0 21-16,0-21 0,21 1 0,-21-1 15,21-21-15,1 0 0,-1 21 16,0-21-16,21 0 0,-21 0 0,1 0 16,-1-21-16,0 0 0,0-1 15,21 22-15,-20-21 0,-1 0 16,-21-21-16,21 21 0,0-1 0,0-20 0,0 21 16,-21-21-16,0 20 0,22 1 15,-22-21-15,21 21 0,-21 0 16,0-1-1,0 44 1,0-1-16,0 0 16,-21 21-16,21-21 0,0 22 0,0-22 15,0 21-15,0-21 0,0 22 0,0-1 16,0 0-16,0-20 16,0-1-16,21 0 0,0 0 15,0-21-15,0 0 0,0 0 16,1 0-16,20 0 0,-21 0 0,0 0 15,0-21-15,22 0 0,-22 0 16,0-1-16,21 1 0,-20 0 16,-1-21-16,0-1 0,0 22 0,0-21 15,0 0-15,-21-22 0,0 22 16,0-1-16,0 1 0,0 0 0,0-1 16,-21 22-16,0-21 0,-21 0 15,21-1-15,-22 22 0,1-21 0,-22 21 16,22-1-16,-21 22 0,-1 0 15,1 0-15,-1 0 0,-21 22 0,1-1 16,20 0-16,-20 21 0,20 1 16,-21-1-16,22 0 0,21 22 0,-22-1 15,22 1-15,-1-1 0,22 1 16,0-1-16,0 1 0,21-22 16,0 22-16,0-22 0,0 0 0,21 1 15,21-1-15,-20 0 0,20-21 0,0 1 16,22-1-16,-1 0 0,-20-21 15,20 0-15,1 0 0,-1 0 0,-21 0 16,22 0-16,-22 0 0,1 0 16,-1-21-16,0 21 0,1-21 0,-22-1 15,0 1-15,0 0 0,0 0 0,0 0 16,1-22-16</inkml:trace>
  <inkml:trace contextRef="#ctx0" brushRef="#br0" timeOffset="108504.25">21145 2138 0,'0'-21'16,"0"42"-16,0-63 0,0 20 16,0 1-16,0 0 0,0 0 15,0 0-15,0 42 32,0 0-32,0 0 15,0 0-15,-21 22 0,21-22 16,0 21-16,-21 1 0,21-1 0,-21 21 15,21-20-15,-21-1 0,21 0 16,0 1-16,0-1 0,0 0 0,-21-20 16,21 20-16,0-21 0,0 0 15,0 0-15,0 1 0,0-1 16,21-21 15,-21-21-31,0-1 0,0 1 16,0 0-16,0 0 0</inkml:trace>
  <inkml:trace contextRef="#ctx0" brushRef="#br0" timeOffset="108860.04">20955 2244 0,'0'0'0,"-21"-43"0,21 22 0,0 0 16,0 0-16,0 0 0,0 0 16,0-1-16,0 1 0,21 0 15,0 0-15,0 21 0,0-21 16,1 21-16,-1-21 0,21 21 0,0-22 15,-20 22-15,20 0 0,21 0 16,-20 22-16,20-1 0,-20 0 16,20 0-16,-21 21 0,1-20 0,-1 20 15,0 0-15,-20 1 0,-1-1 16,-21 0-16,0 1 0,0 20 0,-43-21 16,22 1-16,-21-1 0,0 0 15,-1-20-15,1 20 0,0-21 0,-1 0 16,1 0-16,-22 1 0,43-1 0,-21-21 15,0 0-15,20 21 0,1-21 16,0 0-16,21-21 47,21 21-47,0-21 0,1-1 16,-1 22-16,21-21 0,-21 21 15,22-21-15</inkml:trace>
  <inkml:trace contextRef="#ctx0" brushRef="#br0" timeOffset="109367.75">21992 2371 0,'0'-21'0,"0"-64"31,-21 64-31,0 21 16,0 0-16,-1 0 0,1 0 15,0 0-15,0 0 16,0 21-16,0 0 0,-1 21 0,1-20 16,0 20-16,0-21 0,0 21 15,0 1-15,-1-22 0,1 21 0,21-21 16,0 1-16,0-1 0,0 0 16,0 0-16,0 0 0,21-21 31,1 0-31,-1 0 0,0 0 15,0-21-15,0 0 0,22 0 0,-22 0 16,0-1-16,21-20 16,-21 21-16,1-21 0,-1 20 0,0-20 15,0 21-15,-21 0 0,0 0 16,21-1-16,-21 1 0,0 42 16,0 1-1,0-1-15,0 0 0,-21 0 16,21 21-16,0-20 0,0 20 0,0-21 15,0 21-15,-21-20 0,21-1 16,0 21-16,0-21 0,0 0 0,0 1 16,0-1-16,21-21 0,0 0 15,0 0-15,1 0 16,-1 0-16,0 0 16,0-21-16,0-1 15,0 1-15,-21 0 0,22-21 0</inkml:trace>
  <inkml:trace contextRef="#ctx0" brushRef="#br0" timeOffset="109607.62">22437 2096 0,'0'-22'0,"0"44"0,0-65 0,0 22 0,0 42 47,0 0-47,-22 22 0,22-22 16,0 21-16,-21 1 15,21-1-15,-21 0 0,0 1 0,21-1 16,0 0-16,-21 1 0,0-1 0,-1 0 16,22 1-16,0-22 0,0 21 15,-21-21-15,21 0 0,0 1 0,0-1 16,21-21 0,1 0-16,20 0 15</inkml:trace>
  <inkml:trace contextRef="#ctx0" brushRef="#br0" timeOffset="110076.34">22902 2328 0,'0'-21'0,"0"42"0,0-63 16,0 21-16,-21 21 16,0 0-16,0 0 0,0 0 15,-22 0-15,22 0 0,-21 0 16,21 21-16,-22-21 0,22 21 15,0 0-15,-21 22 0,20-22 0,1 21 0,0-21 16,0 22-16,21-22 0,0 42 16,0-41-16,0-1 0,0 0 15,0 0-15,0 0 0,21-21 16,0 0-16,0 0 16,1 0-16,-1 0 0,21 0 0,-21 0 15,0-21-15,22 0 0,-22 0 16,21 0-16,-21-1 0,1 1 0,20-21 15,-21 21-15,0-22 0,0 22 16,-21 0-16,0-21 0,22 42 0,-22-21 16,0-1-16,0 44 15,-22-1 1,22 0-16,-21 0 0,0 0 0,0 22 16,21-22-16,0 21 15,0-21-15,0 0 0,0 22 0,0-22 16,0 0-16,0 0 0,0 0 15,21 1-15,0-22 16,0 0-16,1 0 0,20 0 0,-21 0 16,0 0-16,22-22 0,-22 1 15,0 0-15,0 0 0,0 0 0,0 0 16</inkml:trace>
  <inkml:trace contextRef="#ctx0" brushRef="#br0" timeOffset="110300.21">22183 2180 0,'0'0'0,"-22"0"0,22 21 0,22-21 31,-1 0-31,21 0 16,-21 0-16,22 0 0,-1 0 15,21 0-15,1 0 0,-1 0 0,1 0 16,-22 0-16,22 0 0,-1-21 0,-20 21 16</inkml:trace>
  <inkml:trace contextRef="#ctx0" brushRef="#br0" timeOffset="110609.04">23601 1905 0,'-21'0'0,"42"0"0,-42-21 15,-1 21-15,1 0 16,0 21-16,0 0 16,21 22-16,0-22 0,0 21 15,-21 0-15,0 1 0,21-1 16,-22 0-16,22 1 0,0-1 0,-21 0 15,0 1-15,21-1 0,-21 0 16,21 1-16,0-1 0,0 0 0,0-20 16,-21 20-16,21-21 0,0 0 15,0 0-15,0 1 0,0-44 32,21 22-32,-21-21 15</inkml:trace>
  <inkml:trace contextRef="#ctx0" brushRef="#br0" timeOffset="110915.86">23347 2159 0,'0'0'0,"0"-42"0,-21 21 15,21-22-15,-22 1 0,22 0 0,0 20 16,0-20-16,0 21 0,0 0 0,22 0 16,-1-22-16,0 43 0,0-21 15,0 0-15,0 21 0,22 0 0,-22 0 16,21 0-16,1 0 0,-1 21 15,-21 0-15,21 0 0,-20 1 0,-1 20 16,0 0-16,0-21 0,-21 22 16,0-1-16,0-21 0,0 22 0,-21-22 15,-21 21-15,20-21 16,-20 0-16,21 1 0,-21-1 0,-1 0 16,1 0-16,21-21 0,-22 21 0,22-21 15,0 0-15,0 0 0,21 21 16,21-21-1,0 0 1,0 0-16,1 0 0,-1 0 0</inkml:trace>
  <inkml:trace contextRef="#ctx0" brushRef="#br0" timeOffset="111323.63">23622 2371 0,'-21'0'0,"42"0"0,-42-21 0,21-1 16,0 1-16,0 0 15,21 0-15,0 21 0,0-21 0,0 21 16,1 0-16,-1-21 0,0 21 16,0 0-16,21 0 0,-20 0 0,-1 21 15,0-21-15,0 21 0,0 0 0,0 0 16,1 22-16,-22-22 15,0 0-15,0 21 0,0-21 0,0 22 16,0-22-16,0 21 0,0-21 16,0 1-16,0-1 0,-22-21 0,1 21 15,0-21-15,21-21 32,0 0-17,0-1-15,0 1 0,0 0 16,21 0-16,0 0 0,-21-22 0,22 22 15,-1 0-15,-21 0 0,21 0 16,0-22-16,0 43 0,0-21 16,1 0-16,-1 21 0,-21-21 0,21 21 0,0 0 15,0 0-15,0 0 16</inkml:trace>
  <inkml:trace contextRef="#ctx0" brushRef="#br0" timeOffset="111753.38">24469 2265 0,'-22'0'0,"-62"0"32,63 0-17,-1 21-15,1-21 0,21 21 0,-21 0 0,0 1 16,21-1-16,-21 21 15,21-21-15,-21 0 0,21 1 0,-22 20 16,22-21-16,0 0 0,0 0 16,0 1-16,0-1 0,22 0 0,-1 0 15,0-21-15,0 21 0,0-21 0,0 0 16,1 0-16,-1 0 0,0 0 16,21 0-16,-21 0 0,1-21 0,-1 21 15,0-21-15,0 0 0,0 0 16,0-1-16,-21 1 0,0 0 15,0-21-15,0 21 0,0-22 0,0 1 16,0 21-16,0-22 0,-21 22 16,0-21-16,0 21 0,0 21 0,0-21 15,-1 21-15,1 0 0,0 0 16,0 0-16,0 0 0,0 0 0,-1 21 16,22 0-16,0 0 0,0 0 0,0 0 15,0 1-15,0-1 0,0 0 16,22-21-16</inkml:trace>
  <inkml:trace contextRef="#ctx0" brushRef="#br0" timeOffset="112028.22">24786 2180 0,'0'0'16,"0"-21"-16,0 42 31,0 0-31,0 1 16,0-1-16,0 0 0,0 0 15,0 21-15,21-20 0,-21-1 0,21 21 16,-21-21-16,0 0 0,0 1 0,0-1 16,0 0-16,22 0 15,-22 0-15,21-21 16,0 0-1,0-21 1</inkml:trace>
  <inkml:trace contextRef="#ctx0" brushRef="#br0" timeOffset="112252.09">25188 2117 0,'-21'0'16,"0"21"-16,0 0 15,0 0-15,-1 0 0,1 1 16,0-1-16,0 21 0,0-21 16,-22 22-16,22-22 0,0 21 0,0-21 15,0 22-15,0-22 0,-1 0 16,1 0-16,21 0 0,0 0 0,0 1 16,21-22-1,1 0-15,-1 0 16,0 0-16</inkml:trace>
  <inkml:trace contextRef="#ctx0" brushRef="#br0" timeOffset="112475.97">25252 2286 0,'0'21'31,"0"0"-31,0 1 16,0-1-16,0 0 0,-21 0 15,-1 0-15,22 0 0,-21 1 0,21-1 16,0 0-16,0 0 0,-21-21 0,21 21 16,0 0-1,21-42 17,-21 0-32</inkml:trace>
  <inkml:trace contextRef="#ctx0" brushRef="#br0" timeOffset="112667.86">25358 2053 0,'0'0'0,"-22"0"16,1 0 0,0 0-1,21 21 1,0 1-16,0-1 15,0 0 1,21-21-16,-21 21 16</inkml:trace>
  <inkml:trace contextRef="#ctx0" brushRef="#br0" timeOffset="113224.54">25866 2244 0,'0'0'0,"-22"-21"0,1-1 16,0 1-16,0 0 0,0 21 16,0 0-16,-1 0 0,1 0 15,0 0-15,0 0 0,0 0 16,0 21-16,-1 0 0,1 1 0,21-1 15,-21 21-15,0-21 0,0 0 16,21 22-16,0 20 0,0-42 16,0 1-16,0-1 15,0 0-15,0 0 0,0 0 0,0 0 0,21-21 16,0 22-16,0-22 16,0 0-16,1 0 0,20 0 0,-21 0 15,0-22-15,0 1 0,22 0 0,-22 21 16,0-21-16,0-21 15,0 20-15,22-20 0,-22 21 0,0-21 16,0-1-16,0 1 0,-21 0 16,22-1-16,-1 1 0,-21-22 0,21 22 15,-21 0-15,0-1 0,0 1 16,0 21-16,0-21 0,0 20 16,0 44-1,0-1-15,0 0 0,-21 21 16,0-21-16,-1 22 0,22-1 15,0 0-15,-21 1 0,21-1 16,-21 0-16,21 22 0,-21-22 0,21 1 16,0-1-16,0 0 0,0-21 15,0 22-15,0-22 0,0 0 0,0 0 16,21 0-16,0-21 0,0 0 16,1 0-16,-1 0 0</inkml:trace>
  <inkml:trace contextRef="#ctx0" brushRef="#br0" timeOffset="113564.34">26247 2392 0,'0'0'0,"0"-21"32,21 21-32,0 0 15,-21-21-15,21 21 0,-21-22 16,21 22-16,0 0 0,1-21 0,-1 0 15,0 21-15,-21-21 16,-21 21 15,0 0-31,-22 0 16,22 0-16,0 0 0,-21 21 0,20-21 16,1 21-16,0 0 15,0 1-15,0-1 0,21 21 0,0-21 16,0 0-16,0 1 0,0-1 15,0 0-15,21-21 0,0 21 0,0 0 16,0-21-16,1 0 0,-1 0 0,0 0 16,0 0-16,0 0 0,0 0 15,1 0-15</inkml:trace>
  <inkml:trace contextRef="#ctx0" brushRef="#br0" timeOffset="113948.12">26585 2286 0,'0'0'0,"0"-21"0,0 0 16,0 0-16,0-1 0,21 1 16,-21 0-16,22 21 0,-1 0 15,0 0-15,0 0 16,0 0-16,0 0 16,-21 21-16,0 0 0,22 1 0,-22-1 15,0 0-15,0 0 0,0 21 16,0-20-16,0-1 0,0 21 0,0-21 15,0 0-15,-22 22 0,22-22 16,-21 0-16,0-21 0,21 21 0,-21 0 16,0-21-16,0 0 15,21-21 17,0 0-32,0 0 15,21 0-15,0 0 0,0-1 0,0-20 16,0 21-16,1-21 0,20 20 0,-21-20 15,21 0-15,-20 21 0,20-22 16,-21 22-16,21-21 0,-20 21 0,20-1 16,-21 22-16,0-21 0,0 21 15,1 0-15,-1 0 0</inkml:trace>
  <inkml:trace contextRef="#ctx0" brushRef="#br0" timeOffset="114828.62">16785 3662 0,'0'0'0,"21"0"0,-21-21 0,0 42 47,0 0-47,0 21 16,-21-20-16,21 20 0,0 0 16,-21 1-16,0-1 0,21 0 0,-21 1 15,21-1-15,-22 0 0,1 1 0,21-1 16,-21 0-16,21-21 0,0 22 15,-21-22-15,21 0 0,-21-21 0,21 21 16,-21-21-16,21-21 31,0 0-31,0 0 0,0 0 0,21-1 0,0 1 16</inkml:trace>
  <inkml:trace contextRef="#ctx0" brushRef="#br0" timeOffset="115348.32">17103 3662 0,'21'0'0,"-42"0"0,42 21 16,-21 0-1,0 0-15,0 1 0,0-1 0,-21 21 16,-1-21-16,1 22 0,21-1 16,-21 0-16,0-21 0,0 22 15,21-1-15,-21 0 0,-1-20 0,1 20 16,0-21-16,0 0 0,21 0 15,0 1-15,-21-22 0,21-22 32,0 1-17,21 0-15,-21 0 0,21 0 0,0 21 16,0-21-16,1-1 0,-1 1 16,0 21-16,21 0 0,-21-21 15,1 0-15,-1 21 0,0 0 0,0 0 16,0-21-16,0 21 15,1-21-15,-1 21 0,0-22 0,0 22 16,0-21-16,-21 0 0,21 0 16,-21 0-16,0 0 15,0-1-15,-21 22 32,21 22-32,-21-1 15,21 0-15,0 21 16,-21-21-16,21 1 0,-21 20 0,0-21 15,21 21-15,0-20 0,-22-1 16,1 0-16,21 0 0,0 0 0,0 0 16,0 1-16,0-1 0,0 0 15,21-21 17,1-21-32</inkml:trace>
  <inkml:trace contextRef="#ctx0" brushRef="#br0" timeOffset="115524.22">17780 3916 0,'0'0'0,"21"0"0,-21-21 31,21 21-15,0-21-1,1 21-15</inkml:trace>
  <inkml:trace contextRef="#ctx0" brushRef="#br0" timeOffset="116055.91">19325 3662 0,'0'-21'16,"0"0"-1,-21 21 1,21 21 0,0 0-16,0 0 0,-21 0 0,21 0 15,-21 22-15,21-1 0,-22 0 16,1 1-16,21 20 0,0-20 16,-21 20-16,0 43 0,21-64 15,0 22-15,-21-22 0,0 43 16,-1-64-16,22 42 15,0-41-15,0-1 16,0-42 0</inkml:trace>
  <inkml:trace contextRef="#ctx0" brushRef="#br0" timeOffset="116399.72">19071 3810 0,'0'0'0,"0"-21"0,0-21 16,21 20-16,0-41 16,1 21-16,-22 20 0,21 1 0,0-21 15,21 21-15,-21 0 0,22-22 0,-1 22 16,0 0-16,1 21 0,-1-21 16,22 21-16,-22 0 0,21 21 0,-20 0 15,-1 0-15,0 0 0,-20 22 16,-1-22-16,0 21 0,-21 1 0,0-22 15,0 21-15,-21-21 0,-22 0 16,1 22-16,0-22 0,-22 0 0,1 0 16,20 0-16,-20 1 0,21-1 15,-1-21-15,1 21 0,0-21 0,20 0 16,1 21-16,0-21 0,21 21 47,21 0-32,0-21-15</inkml:trace>
  <inkml:trace contextRef="#ctx0" brushRef="#br0" timeOffset="116931.41">19727 4276 0,'0'0'0,"21"0"0,1 0 15,-1 0-15,0 0 0,0-21 0,0-1 16,0 22-16,-21-21 0,0 0 16,22 0-16,-22 0 0,21 0 0,-21-22 15,0 22-15,0-21 0,0 21 0,0-22 16,0 22-16,0 0 0,0 0 16,-21 0-16,-1 21 0,1 0 15,0 0-15,-21 0 0,21 0 16,-1 21-16,-20 0 0,0 0 0,-1 0 15,22 22-15,-21-1 0,0 0 0,20-21 16,1 22-16,0-1 0,0 0 16,0 1-16,21-22 0,0 21 15,0-21-15,0 1 0,0-1 0,21 0 16,0-21-16,21 21 16,-20-21-16,-1 0 0,21 0 0,-21 0 15,22-21-15,-22 0 0,21 0 16,-21-1-16,22 1 0,-22 0 0,21 0 15,-21-21-15,0 20 0,1-20 16,-1 21-16,0-21 0,-21-1 0,21 22 16,-21-21-16,0 21 0,0-1 15,0 1-15,0 42 16,0 1 0,0-1-16,0 0 0,0 21 0,-21-21 15,21 22-15,-21-22 0,21 21 16,0-21-16,0 22 0,0-22 0,0 42 15,0-41 1,0-1-16,21-21 16,0 0-16</inkml:trace>
  <inkml:trace contextRef="#ctx0" brushRef="#br0" timeOffset="117348.17">20172 4043 0,'0'-21'0,"0"42"0,21-63 0,-21 20 16,0 1-16,21 0 15,0 21-15,0-21 0,1 21 0,-1 0 16,0-21-16,0 21 0,0-21 16,0 21-16,22 0 0,-22 0 0,21 0 15,-21 21-15,1 0 0,20 0 16,-21 21-16,0-20 0,0 20 0,-21 0 15,0 1-15,0-22 0,0 21 16,0 0-16,0-20 0,-21 20 16,0-21-16,0 0 0,0 0 0,0 1 15,-1-22-15,1 21 0,0-21 16,21-21 0,0-1-1,0 1-15,21 0 0,-21 0 16,21-21-16,1 20 0,-1-20 0,0 21 15,0-21-15,0-1 0,0 1 16,1 0-16,-1 20 0,0-20 0,0 21 16,21 0-16,-20 0 0,-1 21 0,0 0 15,0-22-15,0 22 16,0 0-16,1 0 0,-1 0 0,0 0 16,0 22-16</inkml:trace>
  <inkml:trace contextRef="#ctx0" brushRef="#br0" timeOffset="117931.84">21463 4276 0,'21'0'15,"-42"0"-15,63 0 0,-42-21 0,21-1 16,1 1-16,-1 0 0,0 0 15,-21-21-15,0 20 0,0 1 0,0 0 16,0 0-16,0 0 0,0 0 16,0-1-16,0-20 0,0 21 0,-21 0 15,0 21-15,-1-21 0,1-1 16,0 22-16,-42 0 0,41 0 16,1 22-16,-21-1 0,21 0 0,0 0 15,-22 21-15,22 1 0,0-22 16,0 21-16,0 1 0,-1-1 0,1 0 15,21 22 1,0-22-16,0-21 0,0 0 0,0 1 16,21-1-16,1-21 0,-1 0 0,0 21 15,0-21-15,0 0 0,22 0 16,-22 0-16,0-21 0,21 21 0,1-21 16,-22-1-16,0 1 0,21 0 15,-21 0-15,1-21 0,-1 20 0,0-20 16,0 0-16,0-1 0,0 1 0,-21 0 15,0-1-15,0 22 0,0-21 16,0 21-16,0 0 0,0-1 0,-21 65 47,21-22-47,-21 0 0,0 21 0,21 1 16,0-1-16,0 0 0,0-20 15,0 20-15,0 0 0,0-21 0,0 1 16,0 20-16,0-21 0,0 0 15,21 0-15,0-21 0,0 0 16,1 0-16,20 0 0,-21 0 16,0-21-16,0 0 0</inkml:trace>
  <inkml:trace contextRef="#ctx0" brushRef="#br0" timeOffset="118203.68">22098 3662 0,'0'0'0,"0"-21"0,0-22 0,0 22 16,0 0-16,0 0 0,0 42 31,0 21-31,-21-20 16,21 20-16,-21 0 0,21 1 16,0-1-16,0 0 0,-22 22 0,22-22 15,-21 0-15,21 1 0,0 20 0,0-20 16,-21-1-16,21-21 0,-21 21 15,21-20-15,0-1 0,-21 0 0,21 0 16,0 0-16,21-21 31,0-21-31,0 21 0,0-21 16,1 0-16</inkml:trace>
  <inkml:trace contextRef="#ctx0" brushRef="#br0" timeOffset="118469.53">22394 3683 0,'0'-42'0,"0"84"0,21-127 16,-21 64-16,22-21 16,-22 21-16,0 0 0,0 42 15,0 0 1,0 21-16,0-21 0,0 22 16,-22-1-16,22 22 0,-21-22 0,0 0 15,0 1-15,21 20 0,-21-21 16,0 1-16,21-1 0,0 0 0,0 1 15,-22-22-15,22 21 0,0-21 16,0 1-16,0-1 0,0 0 16,0 0-16,22-21 15,-1-21 1,0 0-16,0 0 0,0-1 16</inkml:trace>
  <inkml:trace contextRef="#ctx0" brushRef="#br0" timeOffset="119124.16">22585 3979 0,'0'22'0,"-21"-1"0,21 0 15,0 0 1,21-21-16,0 21 16,0-21-16,0 0 0,0 0 15,1 0-15,20 0 0,-21 0 16,0-21-16,0 21 0,22-21 15,-22 0-15,0 21 0,0-21 16,0-1-16,1 22 0,-1-21 0,-21 0 16,21 0-16,-21 0 0,0 0 0,0-1 15,0 1-15,-21 21 16,0 0-16,-1 0 0,-20 0 16,21 0-16,0 0 0,-22 21 0,22 1 15,-21 20-15,21-21 0,0 21 0,-22-20 16,22 20-16,21 0 0,-21 1 15,21-1-15,0-21 0,0 21 0,0-20 16,0-1-16,0 21 0,0-21 16,21 0-16,0 1 0,0-22 15,22 21-15,-1 0 0,0-21 0,1 0 16,20 0-16,-20 0 0,-1 0 0,21 0 16,-20-21-16,-1 0 0,22 21 15,-22-22-15,0 1 0,-21-21 0,22 21 16,-1-22-16,0 22 0,-20-21 15,20-22-15,-21 22 0,0 0 0,22-22 16,-22 22-16,0 0 0,21-1 0,-21-20 16,1 20-16,-1 1 15,-21 0-15,0 21 0,0-22 0,0 22 0,0 0 16,-21 42 0,-1 0-16,1 0 15,-21 22-15,21-1 0,0 0 0,-1 22 16,1-22-16,21 22 0,0-1 15,-21-20-15,21 20 0,0-21 0,0 1 16,0-1-16,0 0 0,0 22 16,0-43-16,21 0 0,0 0 15,1-21-15,-1 0 0,0 22 0,21-22 16,-21 0-16,22 0 0,-22 0 16,21 0-16,1-22 0,-1 1 0,0 0 15,1 0-15,-1 0 0,0 21 16</inkml:trace>
  <inkml:trace contextRef="#ctx0" brushRef="#br0" timeOffset="119795.77">21124 4868 0,'21'-21'31,"-42"42"-16,0 1-15,0-1 0,0 21 16,0 0-16,-1 1 16,-20-1-16,0 0 0,-1 22 0,1-22 15,0 1-15,-22-1 0,-42 43 16,43-43-16,21 0 0,-1 1 16,1-22-16,0 21 0,-1-21 0,22 0 15,0 1-15,21-1 0,0 0 0,0-42 47,0 0-47,21-1 0,-21 1 16</inkml:trace>
  <inkml:trace contextRef="#ctx0" brushRef="#br0" timeOffset="120103.59">20447 5292 0,'0'0'0,"0"21"31,0 0-15,-21-21-16,0 21 0,21 0 0,0 1 16,-22 20-16,1-21 0,21 0 15,-21 0-15,0 22 0,21-22 0,0 0 16,-21 0-16,21 0 0,-21 1 16,21-1-16,0 0 15,21-21 1,21 0-1,-21 0-15,22-21 0,-22 0 0,21 21 16,0-22-16,1 22 0,-1-21 0,-21 0 16,22 21-16,-1 0 0,0-21 15,-21 21-15,1 0 0,-1 0 0,0 0 16,-42 0 0</inkml:trace>
  <inkml:trace contextRef="#ctx0" brushRef="#br0" timeOffset="121140">17293 6625 0,'-21'0'32,"21"-21"-32,0 0 15,21 0-15,0 0 0,-21-1 16,21 1-16,1 0 0,-22 0 15,0-21-15,0 20 0,0 1 0,0 0 16,0-21-16,0 21 0,0-1 0,-22 1 16,1 0-16,0 0 0,0 21 15,-21 0-15,20 0 0,1 0 0,-21 0 16,21 0-16,-22 0 0,22 21 16,-21 21-16,21-20 0,-22 20 0,22 0 15,0 22-15,0-22 0,0 22 0,0-22 16,21 21-16,0-20 0,0-1 15,0 0-15,0 1 0,0-22 16,21 21-16,-21-21 0,21 1 0,0-22 16,0 21-16,22-21 0,-22 0 15,0 0-15,21 0 0,-21 0 0,1-21 16,20 21-16,-21-22 0,0 1 0,0 0 16,22 0-16,-22-21 0,0 20 15,0-20-15,22 0 0,-22-1 0,0-20 16,0 21-16,0-22 0,0 22 0,1-22 15,-1 22-15,0 0 0,0-22 16,-21 22-16,0-1 0,0 1 0,0 0 16,21-1-16,-21 1 0,0 21 15,0 0-15,0 42 32,-21 21-32,0-21 0,0 22 15,21-1-15,-21 0 0,-1 22 0,1-1 16,0-20-16,0 20 0,0 1 15,0-1-15,21-20 0,0 20 0,0-21 16,0-20-16,0 20 0,0-21 0,0 0 16,21 0-16,0-21 0,0 0 15,0 0-15,0 0 0,1 0 0,20 0 16,-21 0-16,0-21 0,22 0 0,-22 0 16,0 0-16,0 0 15,0-1-15,0-20 0,1 21 0,-22 0 16,0 0-16,21-1 0,-21 44 31,-21-1-15,21 0-16,-22 0 0,22 0 0,0 0 15,0 1-15,-21-1 0,21 0 16,0 0-16,0 0 0,0 0 16,0 1-16</inkml:trace>
  <inkml:trace contextRef="#ctx0" brushRef="#br0" timeOffset="121307.9">17759 6350 0,'0'-21'0,"21"21"63</inkml:trace>
  <inkml:trace contextRef="#ctx0" brushRef="#br0" timeOffset="121707.67">18203 6371 0,'0'0'0,"21"0"0,-21-21 0,0 0 31,0 0-31,-21 21 16,0 0-16,0 0 0,0 0 16,0 21-16,-22 0 0,22-21 0,0 21 15,0 0-15,0 1 0,-1 20 16,22-21-16,0 0 0,0 0 0,0 1 15,0-1-15,0 0 0,0 0 16,22 0-16,-1 0 0,0-21 0,0 22 16,0-1-16,0-21 0,1 21 15,-1 0-15,0-21 0,0 21 0,-21 0 16,0 1-16,0-1 16,-21-21-1,0 0-15,21 21 0,-21-21 0,-1 0 16,1 0-16,0 0 0,0 0 0,0 0 15,0 0-15,-1 0 0,1 0 16,0-21 0,21 0-16,0-1 15,0 1-15,0 0 16,21 21-16,0-21 0</inkml:trace>
  <inkml:trace contextRef="#ctx0" brushRef="#br0" timeOffset="122467.23">18563 6054 0,'0'0'0,"21"-21"0,0-1 15,-21 1-15,0 42 32,0 1-17,0-1-15,0 21 0,0-21 16,-21 22-16,0-22 0,21 21 0,-21 0 15,21 1-15,-21-1 0,21 0 16,-21 1-16,21-1 0,-22 0 0,22 1 16,0-1-16,0 0 0,0-20 15,0 20-15,0-21 0,0 0 16,0 0-16,22-21 0,-1 22 16,0-22-16,0 0 0,0 0 15,0 0-15,1 0 0,-1-22 16,0 22-16,0-21 0,0 0 0,22 0 15,-22 0-15,0-22 0,0 22 16,0-21-16,0 21 0,1-22 0,-1 1 16,-21 21-16,0-21 0,0 20 0,0 1 15,0 0-15,-21 21 16,-1-21-16,1 21 0,0 0 16,0 0-16,0 0 0,21 21 15,0 0-15,0 0 16,0 1-16,21-1 15,0 0-15,-21 0 0,21-21 16,0 21-16,1 0 0,-22 1 0,0-1 16,0 0-16,0 0 0,0 0 0,0 0 15,0 1-15,0-1 0,0 0 16,0 0-16,0 0 0,0 0 16,21-21-1,0 0-15,0 0 16,0 0-16,0 0 0,1 0 15,-1-21-15,0 0 0,21 0 0,-21 0 16,1 0-16,-1-1 0,0 1 16,0 0-16,0-21 0,-21 21 15,21-22-15,1 22 0,-22 0 0,21 0 16,-21 0-16,0 42 31,0 0-15,0 0-16,0 0 0,0 0 0,-21 1 15,21 20-15,-22-21 0,22 0 16,-21 0-16,21 1 0,0-1 16,0 0-16,0-42 47</inkml:trace>
  <inkml:trace contextRef="#ctx0" brushRef="#br0" timeOffset="122652.13">19346 6181 0,'0'0'15,"0"-21"-15,-21 21 16,0 0 46,0 0-46</inkml:trace>
  <inkml:trace contextRef="#ctx0" brushRef="#br0" timeOffset="122848.02">18373 6181 0,'-22'21'0,"44"-42"0,-65 42 0,64-21 31,1 0-15,20 0-16,-21 0 0,21 0 15,1 0-15,-1 0 0,22 0 16,-22 0-16,0 0 0,1 0 0,-1 0 16,0-21-16,1 21 0</inkml:trace>
  <inkml:trace contextRef="#ctx0" brushRef="#br0" timeOffset="123411.69">19770 6075 0,'-22'0'16,"44"0"-16,-65 0 0,22 0 0,21 21 15,-21-21-15,21 21 0,-21 0 16,21 1-16,-21-1 0,21 0 0,0 42 16,0-20-16,0-1 15,-22 0-15,22 1 0,0-22 0,-21 21 16,21 1-16,0-22 0,-21 21 0,21-21 16,0 22-16,0-22 0,0 0 0,0 0 15,-21 0-15,21-42 47,0 0-31,0 0-16,0 0 0,0-22 0,0 22 15,21 0-15,0-21 0,0 20 0,-21 1 16,43-21-16,-22 21 0,0 0 16,0-1-16,0 22 0,22-21 0,-22 21 15,0 0-15,0 0 0,22 0 16,-22 0-16,0 0 0,0 21 0,0 1 15,0-1-15,-21 21 0,0-21 0,0 22 16,0-22-16,0 21 0,0-21 16,0 0-16,0 22 0,-42-22 0,21 0 15,0 0-15,-22 0 0,1 1 16,0-22-16,21 21 0,-22-21 16,1 0-16,0 0 0,20 0 0,1 0 15,0 0-15,0 0 0,0 0 0,42 0 31,-21-21-31,21 21 16,21-22-16,-20 22 0</inkml:trace>
  <inkml:trace contextRef="#ctx0" brushRef="#br0" timeOffset="124135.95">20278 6329 0,'0'21'31,"-22"0"-31,1 0 0,0 1 0,21 20 16,-21-21-16,0 21 0,0-20 0,21-1 16,0 21-16,-22-21 0,22 0 15,0 22-15,0-22 0,0 0 0,0 0 16,0 0-16,22-21 15,-1 0-15,0 0 16,0 0-16,0 0 0,0 0 0,22 0 16,-22-21-16,0 0 0,21 21 0,-20-21 15,-1 0-15,21-22 0,-21 22 16,0 0-16,1-21 0,-1 21 0,0-1 16,0-20-16,-21 21 0,21 0 0,-21 0 15,0 42 16,0 0-31,-21 0 0,0 0 16,0 0-16,21 1 0,-21-1 0,21 0 16,0 21-16,0-21 0,0 1 15,0-1-15,0 0 16,0 0-16,21 0 16,0-21-16,0 0 0,21 0 0,-20 0 15,20 0-15,-21 0 0,21-21 16,-20 21-16,20-21 0,-21 0 0,0 0 15,0-1-15,1 1 0,-1-21 0,0 21 16,0-22-16,0 1 0,0 0 16,-21-1-16,0 1 0,22 0 0,-1 21 15,-21-22-15,21 1 0,-21 0 16,0 20-16,0 1 0,21 0 0,-21 0 16,0 42-1,0 0 1,-21 0-16,21 1 0,-21 20 0,0-21 15,21 21-15,-22 1 0,1-1 0,21 0 16,-21 1-16,21-1 0,0 0 16,-21-20-16,21 20 0,0-21 0,0 21 15,0-20-15,0-1 0,0 0 0,0 0 16,21-21-16,0 0 16,0 0-16,1 0 0,-1 0 15,0 0-15,0-21 16,-21 0-16,21 21 0,0-21 0</inkml:trace>
  <inkml:trace contextRef="#ctx0" brushRef="#br0" timeOffset="124323.84">20955 6414 0,'0'0'0,"-21"0"0,0 0 15,42 0 1,0 0-1,0 0-15,0 0 0,0 0 16,1 0-16,-1 0 0,0 0 0,21 0 16,-21-22-16,1 22 0,-1 0 0,0 0 15,0-21-15,0 21 16</inkml:trace>
  <inkml:trace contextRef="#ctx0" brushRef="#br0" timeOffset="124696.68">21357 6583 0,'-21'0'0,"42"0"0,-21 0 31,21 0-31,0 0 16,1-21-16,-1 21 0,0-21 0,0-1 0,21 22 15,-20-21-15,-1 0 0,0 0 16,0 21-16,0-21 0,-21 0 15,0-1-15,0 1 0,-21 21 32,0 0-32,0 0 0,0 21 15,-1 1-15,1-1 0,21 0 0,-21 0 16,0 0-16,0 0 0,21 22 16,0-22-16,0 0 0,0 0 0,0 0 15,0 1-15,0-1 0,0 0 16,21-21-16,0 0 15,0 0-15,0 0 0,22 0 0,-22 0 16,21 0-16,-21 0 0,22 0 16,-1-21-16,0 0 0,1 21 15,-1-22-15,43 1 0</inkml:trace>
  <inkml:trace contextRef="#ctx0" brushRef="#br0" timeOffset="125168.01">22225 6350 0,'0'-42'15,"-21"169"-15,21-254 0,21 169 0,-63-84 0,20 42 16,1 0-16,0 0 0,0 0 16,-21 0-16,20 21 15,1 0-15,0 0 0,0 0 0,0 22 16,0-22-16,-1 0 0,1 21 0,0-20 16,21 20-16,0-21 0,-21 0 15,21 0-15,0 1 0,0-1 0,0 0 16,0 0-16,21-21 15,-21 21-15,21-21 0,0 0 0,1 0 16,-1 0-16,0 0 0,0 0 0,21-21 16,-20 0-16,-1 0 0,0 21 15,0-21-15,0-22 0,0 22 0,1 0 16,-1-21-16,0-1 0,0 1 16,0 0-16,0-1 0,-21-20 15,22 20-15,-22 1 0,21-21 0,-21 20 16,21 1-16,-21-22 0,0 22 0,0 21 15,0-21-15,0 20 0,0 1 16,0 0-16,0 0 0,0 42 16,0 0-1,-21 0-15,21 22 0,0-1 0,-21 0 16,21 1-16,0-1 0,0 0 0,0 1 16,0-1-16,-22 0 0,22 1 15,0-1-15,0 0 0,0 1 0,0-22 16,0 0-16,0 21 0,0-20 0,0-1 15,22-21 1,-1 0-16,0 0 16</inkml:trace>
  <inkml:trace contextRef="#ctx0" brushRef="#br0" timeOffset="125751.09">22564 4678 0,'0'0'16,"0"-21"-16,0 0 0,0-1 15,0 1 1,21 21-16,0 0 16,0 0-16,0 21 0,0-21 0,1 22 15,-1 20-15,21-21 0,-21 21 0,22 1 16,-22-1-16,21 0 0,0 1 15,-20-1-15,20 0 0,-21 1 16,21-1-16,-20 0 0,-1-20 16,0 20-16,0-21 0,0 0 0,0 0 15,-21 1-15,22-1 0,-44-42 47,1 21-47,0-22 16</inkml:trace>
  <inkml:trace contextRef="#ctx0" brushRef="#br0" timeOffset="126083">22733 5122 0,'-21'0'0,"42"0"0,-42 22 16,21-1-16,0 0 15,0 0-15,0 0 0,21-21 16,21 21-16,-21-21 0,1 22 0,20-22 15,-21 0-15,21 0 0,1 0 16,-22 0-16,21 21 0,-21-21 0,1 0 16,-1 0-16,0 0 0,0 0 0,0 0 15,0-21-15,-21-1 0,22 22 16,-1-21-16,-21 0 0,21 0 0,0 0 16,0 0-16,-21-1 0,21 1 15,1 0-15,-22-21 0,0 21 16,21-1-16,-21-20 0,0 21 15,0 0-15,-21 21 16,-1 0 0,22 21-16,-21 0 15,21 0-15,0 0 0,0 1 16,0-1-16,0 0 0</inkml:trace>
  <inkml:trace contextRef="#ctx0" brushRef="#br0" timeOffset="126673.17">23326 6011 0,'21'-21'0,"-42"42"0,42-63 15,0 21-15,0 0 0,-21 0 16,0-1-16,0 1 0,0 0 16,-21 21-1,0 0 1,0 0-16,-1 0 0,1 21 0,-21 0 15,21 1-15,-22 20 0,22 0 0,-21-21 16,21 22-16,0-1 0,-22 0 16,22 1-16,0-1 0,0-21 0,0 22 15,-1-1-15,1 21 16,21-41-16,0 20 0,0-21 0,0 0 16,21 0-16,1 1 0,-1-22 0,85 0 15,-64 0 1,-21 0-16,21 0 0,1 0 0,-1-22 15,22-20-15,-22 21 16,-21 0-16,21 0 0,-20-1 16,-1 1-16</inkml:trace>
  <inkml:trace contextRef="#ctx0" brushRef="#br0" timeOffset="127503.24">23580 6223 0,'-22'0'47,"44"0"-47,-65 21 0,22-21 0,0 21 0,21 1 15,0-1-15,-21 0 0,0 0 0,-1 0 16,22 0-16,0 1 16,0-1-16,0 0 0,22-21 31,-1 0-15,0 0-16,-21-21 15,21 21-15,-21-21 0,0-1 0,21 22 16,-21-21-16,0 0 0,0 0 15,0 0-15,0 0 0,0-1 0,0 1 16,21 0-16,1 0 0,-1 0 16,0 21-16,0-21 15,0 21-15,0 0 0,1 0 16,-1 0-16,0 0 16,0 0-16,-21 21 0,0 0 15,21-21-15,-21 21 0,0 0 16,21 0-16,-21 1 0,0-1 15,0 0-15,0 0 0,0 0 16,0 0-16,0 1 0,-21-22 16,0 0-1,21-22 17,0 1-32,0 0 15,0 0-15,0 0 0,21 0 16,0-1-16,1 1 0,-1 0 15,0 0-15,0 0 0,0 0 0,0 21 16,22-22-16,-22 22 16,0 0-16,0 0 15,-21 22-15,21-1 0,1 0 16,-22 0-16,0 0 0,0 0 0,0 1 16,0-1-16,0 0 0,0 0 15,0 0-15,0 0 0,0 1 16,0-1-16,-22-21 15,1 0 1,21-21 0,0-1-1,0 1-15,0 0 0,21 0 16,1 0-16,-22 0 0,21-1 0,0 1 16,0 0-16,0 0 0,0 0 15,1 0-15,-1 21 0,0-22 0,0 22 16,0-21-16,0 21 0,1 0 15,-22 21-15,21 1 0,-21-1 16,0 0-16,0 0 0,0 0 0,0 0 16,0 22-16,0-22 0,0 0 15,0 0-15,0 0 0,-21 1 0,21-1 16,-22-21-16,22 21 0,0 0 31,0-42-15</inkml:trace>
  <inkml:trace contextRef="#ctx0" brushRef="#br0" timeOffset="127786.08">24574 6096 0,'0'0'16,"0"-21"-16,0 0 0,0 42 31,0 0-31,-21 0 0,0 0 0,21 1 15,-21 20-15,21 0 0,0 1 16,-21 20-16,0-21 0,-1 22 16,1-1-16,21-20 0,-21 20 0,0 1 15,21-1-15,-21 1 0,0-1 16,21 1-16,0-22 0,-22 22 0,1-1 16,21 1-16,-21-22 0,21 21 0,0-20 15,0-1-15,0-21 0,0 0 0,0 1 16,0-1-16,0-42 15,21 21 1,0-22-16</inkml:trace>
  <inkml:trace contextRef="#ctx0" brushRef="#br0" timeOffset="128079.91">24469 6350 0,'0'0'0,"0"-42"0,0-1 0,0 1 15,0 0-15,0-1 0,0 22 16,0 0-16,42-21 0,-21 42 16,0 0-16,22 0 0,-22 0 0,0 0 15,21 0-15,-21 21 0,1 0 16,-1 0-16,-21 0 0,0 22 0,0-22 16,0 0-16,0 0 0,0 0 0,-21 22 15,-1-22-15,1 0 16,-21-21-16,21 21 0,0 0 0,-22-21 15,22 0-15,0 22 0,0-22 16,21-22 0,0 1-1,0 0-15,21 21 0,0-21 16,0 0-16</inkml:trace>
  <inkml:trace contextRef="#ctx0" brushRef="#br0" timeOffset="128312.77">24977 5800 0,'42'-43'16,"-254"297"-16,382-465 0,-107 147 0,-63 85 31,-21 22-15,21-22-16,-21 21 0,0 1 0,-1-1 16,1 0-16,0-21 0,0 22 0,0-1 15,21 0-15,-21 1 16,21-22-16,-22 0 0,22 21 0,0 1 15,0-22-15,0 0 16,22-21-16,-1 0 16,0 0-16,0 0 0,0 0 0,0 0 15,1-21-15</inkml:trace>
  <inkml:trace contextRef="#ctx0" brushRef="#br0" timeOffset="128487.68">24765 6117 0,'0'0'0,"-21"0"0,0 0 16,21-21-16,21 21 31,0 0-31,0 0 0,0 0 16,0 0-16,22 0 0,-1 0 16,-21 0-16,22 0 0,-22 0 15,21 0-15,-21 0 0</inkml:trace>
  <inkml:trace contextRef="#ctx0" brushRef="#br0" timeOffset="128992.41">25400 6202 0,'21'0'16,"0"-21"-1,-21 0-15,0-1 0,0 1 16,0 0-16,0 0 15,0 0-15,0 0 0,0-1 16,-21 22 0,0 0-16,0 0 0,0 0 15,-1 22-15,1-22 0,-21 21 0,21 0 16,0 0-16,-22 0 0,22 0 16,0 1-16,0 20 0,0-21 0,-1 0 15,1 0-15,21 1 0,0-1 0,0 0 16,0 0-16,0 0 0,0 0 15,21-21-15,1 0 0,-1 0 16,0 0-16,0 0 0,21 0 16,-20 0-16,-1-21 0,0 0 0,21 21 15,-21-21-15,1 0 0,-1-22 0,0 22 16,0 0-16,-21 0 16,21 0-16,-21-22 0,21 22 0,-21 0 15,0 0-15,0 42 31,-21 0-31,21 0 0,-21 1 16,21-1-16,0 0 0,-21 0 0,21 21 16,0-20-16,0-1 0,0 0 15,0 0-15,0 0 0,0 0 0,0 1 16,0-1-16,21-21 16,0 0-16,0 0 15,1 0-15,-1 0 0,0-21 0</inkml:trace>
  <inkml:trace contextRef="#ctx0" brushRef="#br0" timeOffset="129488.51">25802 5948 0,'0'0'0,"0"-42"0,0 20 16,0 1-16,0 42 31,-21 1-31,0-1 0,0 0 0,-1 0 16,22 21-16,-21 1 0,21-22 15,-21 21-15,21 1 0,0-22 0,-21 21 16,21-21-16,-21 22 0,21-22 16,0 21-16,0-21 0,0 0 15,0 1-15,0-1 0,0 0 16,0-42 15,0 0-31,0-1 16,0 1-16,0 0 0,21 0 15,-21 0-15,21 0 0,0-1 16,0 1-16,1 0 0,-1 21 16,0-21-16,0 21 0,0-21 15,0 21-15,1 0 0,-1 0 16,0 0 0,-21 21-1,-21-21 1,0 0-1,21-21 64</inkml:trace>
  <inkml:trace contextRef="#ctx0" brushRef="#br0" timeOffset="131954.89">24532 5546 0,'0'21'32,"0"0"-32,0 0 15,-21 22-15,21-22 0,0 0 16,0 21-16,-21-21 0,21 22 0,-21-22 16,21 0-16,0 21 0,0-20 0,0-1 15,-22 0-15,22 0 16,-21 0-16,21-42 47,0 0-32,21 0 1,1 0-16,-1-1 0,0 1 16,0 0-16,0 21 0,0-21 15,1 21-15,-1 0 0,0 0 0,0 0 16,0 0-16,0 0 15,-21 21-15,22-21 0,-22 21 0,0 0 16,0 1-16,-22-1 0,1 0 16,0-21-16,0 21 0,-21-21 15,20 0-15,1 0 0,-21 0 0,21 0 16</inkml:trace>
  <inkml:trace contextRef="#ctx0" brushRef="#br0" timeOffset="132884.28">25908 5906 0,'-21'0'16,"0"21"-1,21 0-15,-22-21 16,1 21-16,21 0 0,-21 0 0,0 1 16,0-1-16,21 0 0,-21 0 15,-1 0-15,1 0 0,21 1 0,0-1 16,-21 0-16,21 0 0,-21 0 0,21 0 16,0 1-16,0-1 15,0 0-15,0 0 0,0 0 16,21-21-1,0 0-15,0 0 16,1 0-16,-1 0 0,0 0 16,0-21-16,21 0 15,22 0-15,-43 0 0,0 21 16,0-22-16,1 1 0,-1 0 0,0 0 16,-21 0-16,0 0 15,0 42 16,-21 0-31,21 0 16,-21 0-16,-1 0 0,22 1 16,0-1-16,0 0 15,0 0-15,0 0 16,22-21 0,-1 0-16,0 0 0,0 0 0,0 0 15,0-21-15,1 0 0,-1 0 16,-21 0-16</inkml:trace>
  <inkml:trace contextRef="#ctx0" brushRef="#br0" timeOffset="133071.41">26225 5969 0,'-21'0'16,"42"0"-16,-63 0 0,21 0 15,0 0-15,0 0 16,42-21 31,0 21-32,0 0-15,-21-21 0,21 0 0</inkml:trace>
  <inkml:trace contextRef="#ctx0" brushRef="#br0" timeOffset="134220.92">26479 5715 0,'0'-21'0,"0"42"0,0-63 16,0 63 0,0 0-1,-21 0-15,21 0 0,0 22 0,-21-22 16,0 21-16,21 1 0,-21-1 0,21-21 16,0 21-16,-21 1 0,21-1 15,-22-21-15,22 22 0,0-22 0,0 21 16,0-21-16,0 22 0,0-22 15,0 0-15,0 21 16,0-21-16,0 1 0,22-22 16,-1 0-1,0 0-15,0 0 0,0-22 16,0 22-16,1-21 0,20-21 16,-21 21-16,0 0 0,-21-1 15,21 1-15,1 21 0,-1-21 0,-21 0 16,0 0-1,0 42 17,-21 0-32,21 0 0,0 0 15,0 1-15,-22-22 0,22 21 16,0 0-16,0 0 16,0 0-1,22-21-15,-1 0 16,0 0-16,0 0 0,0-21 15,0 0-15,1 21 0,-1-21 16,0 0-16,0-1 0,0 1 16,0 0-16,1 0 0,-1 0 0,0-22 15,-21 22-15,21-21 0,0 21 16,-21-22-16,0 1 0,0 21 0,21-21 16,-21 20-16,0 1 0,22 0 0,-22-42 31,0 84-16,-22 0-15,22 0 16,-21 21-16,0-20 0,0 20 0,21-21 16,-21 21-16,0 22 15,21-22-15,-22 1 0,22-22 0,-21 21 16,21-21-16,0 22 0,0-22 0,0 0 16,0 0-16,0 0 0,0 0 15,0 1-15,21-22 0,1 21 16,-1-21-16,0 0 0,0 0 15,0 0-15,0 0 0,1-21 16,-1-1-16,0 22 0,0-21 0,-21 0 0,21 0 16,0 21-16,1-21 0,-22 0 15,0-1-15,0 44 47,-22-22-47,1 21 0,21 0 16,-21-21-16,21 21 0,0 0 15,21-21 17,0 0-32,1 0 15,-1 0-15,0 0 16,-21-21-16,21 21 0,-21-21 16,21 21-16,-21-21 0,21 0 15,-42 42 16,0 0-15,0 0-16,21 21 0,-21-20 0,0-1 16,-1 21-16,1 0 0,0 1 0,21-1 15,0 0-15,-21 1 0,21-1 16,0 0-16,-21 1 0,21 20 0,0 22 16,-21-43-16,21 1 15,-22-1-15,1 0 0,21 1 16,0-1-16,0 0 0,-21-21 0,21 22 0,-21-22 15,21 0-15,0 0 16,-21-21-16,0 0 16,21-21-1,0 0-15,0-21 16,0 20-16,0 1 0,0-21 0,0 0 16,0 20-16</inkml:trace>
  <inkml:trace contextRef="#ctx0" brushRef="#br0" timeOffset="134439.79">26755 6160 0,'0'0'0,"0"-22"0,21 1 16,0 21-16,0 0 15,0 0-15,22-21 0,-22 21 16,0-21-16,21 21 0,-21 0 0,22 0 15,-22-21-15,0 21 0,0 0 16,0 0-16,-21-21 0,0-1 16,0 1-16,0 0 15</inkml:trace>
  <inkml:trace contextRef="#ctx0" brushRef="#br0" timeOffset="134625.06">26670 5736 0,'0'0'31,"-21"0"-31,0 0 16,-1 0 0,22 21-1,0 1-15,-21-22 16</inkml:trace>
  <inkml:trace contextRef="#ctx0" brushRef="#br0" timeOffset="143283.81">16616 8382 0,'0'0'0,"0"-21"15,0 0-15,0 0 0,0-1 0,0 1 16,0 0-16,0 0 0,0 0 16,0 0-16,21-1 0,-21 1 15,0 0-15,21 21 0,-21 21 31,0 0-31,0 1 0,0 20 0,0-21 16,0 21-16,0 1 0,0-1 16,0 0-16,0-20 0,0 20 15,0 0-15,0 1 0,0-1 0,0-21 16,0 21-16,-21 1 0,21-22 16,0 0-16,0 0 0,0 0 0,0 1 15,0-1-15,21-21 31,0-21-31,-21-1 0,21 1 0,-21 0 16,22 0-16</inkml:trace>
  <inkml:trace contextRef="#ctx0" brushRef="#br0" timeOffset="143543.66">16976 8255 0,'63'-21'31,"-42"21"-31,0 0 0,22 0 16,-22 0-16,21-21 0,-21 21 16,64 0-16,-64 0 15,22-21-15,-22 21 0,0 0 16,0 0-16,0 0 0,-42 0 31,0 0-31,0 0 16</inkml:trace>
  <inkml:trace contextRef="#ctx0" brushRef="#br0" timeOffset="144044.37">17060 8213 0,'0'21'0,"0"-42"0,0 63 0,0-21 16,-21 0-16,0 1 16,21-1-16,-21 0 0,21 0 15,0 0-15,-21 0 0,21 1 0,-22-1 16,22 0-16,0 0 0,0 0 16,0-42 30,0 0-30,22 21 0,-1-21-16,0 21 15,0 0-15,0-21 0,0 21 16,1 0-16,-1 0 0,0 0 16,21 21-16,-21-21 0,1 21 0,-1 0 15,0-21-15,0 21 0,0 0 16,0 1-16,-21-1 0,22 0 0,-22 0 15,0 0-15,0 0 0,0 1 0,-22-1 16,1 0-16,-21 0 0,21 0 16,0 0-16,-22-21 0,22 22 0,0-22 15,-21 0-15,20 0 0,1 21 16,0-21-16,0 0 0,0 0 0,0 0 16,-1 0-1,22-21-15,0-1 16,0 1-1,0 0-15,0 0 16,22 21-16,-22-21 16</inkml:trace>
  <inkml:trace contextRef="#ctx0" brushRef="#br0" timeOffset="144228.26">17632 8657 0,'0'0'16,"0"-21"-16,0 0 47,21 21-31,-21-21-16</inkml:trace>
  <inkml:trace contextRef="#ctx0" brushRef="#br0" timeOffset="146707.71">18838 8446 0,'21'0'0,"1"-22"16,-1 1-16,0 0 0,0 0 16,0 0-16,0 0 0,1-1 15,-1 1-15,0-21 0,-21 21 0,0 0 16,21-1-16,-21-20 0,0 21 15,0 0-15,0 0 0,-21-1 0,0 1 16,0 21-16,-1 0 0,-20 0 16,21 0-16,0 0 0,-22 0 0,1 0 15,21 0-15,0 21 0,0 1 16,-1-1-16,1 0 0,21 0 16,0 0-16,0 22 0,0-22 0,0 21 15,0-21-15,43 43 16,-22-22-16,0-21 0,0 22 0,0-22 15,0 0-15,1 0 0,-22 21 0,21-20 16,-21-1-16,21 0 0,-21 0 16,0 0-16,0 0 0,0 1 0,0-1 15,-21 0-15,0 0 0,-1 0 16,1-21-16,-21 21 0,21-21 0,-22 0 16,22 0-16,0 0 0,-21 0 0,21 0 15,-1-21-15,1 0 0,0 0 16,21 0-16,-21 0 0,21-1 0,-21 1 15,21 0-15,0 0 0,0-21 16,0 20-16,0 1 0,-21-21 16,21 21-16,0 0 0,0-1 0,0 1 15,0 0-15,0 0 0,0 42 32,21 0-32,-21 0 0,0 1 15,21-1-15,0 0 0,0 21 16,-21-21-16,21 1 0,1 20 15,-1-21-15,-21 0 0,21 22 0,0-22 16,0 0-16,0 0 0,22 21 16,-1-42-16,-21 0 0,0 22 0,1-22 15,20 0-15,-21 0 16,21 0-16,1-22 0,-1 1 0,0 21 16,1-21-16,-1 0 0,22 0 0,-22 0 15,0-1-15,1 1 0,-1-21 16,0 21-16,-21 0 0,1-1 15,-1 1-15,0 0 0,-21 0 0,0 0 16,0 0-16,0-1 0,0 1 16,-21 21-16,0 0 15,-1 0-15,1 21 16,0 1-16,0-1 0,0 0 0,0 0 16,21 0-16,-22 0 0,22 1 15,-21-1-15,21 0 0,0 0 16,0 0-16,0 0 0,0 1 0,0-1 15,0 0-15,21-21 0,1 21 16,-1-21-16,0 0 0,0 0 0,0 0 16,22 0-16,-22 0 0,21 0 0,-21-21 15,22 0-15,-22 21 0,21-21 16,-21-1-16,0 1 0,22 0 0,-22 0 16,0-21-16,21 20 0,-20-20 15,-1 21-15,0-21 0,0-1 16,-21 1-16,21 0 0,-21-1 0,21 1 15,1-43-15,-22 43 16,0 0-16,0-1 0,0 22 0,0 0 16,0 0-16,0 0 0,-22 42 31,22 0-31,-21 21 0,21 1 16,0-1-16,-21 0 0,21 1 15,-21-1-15,21 0 0,-21 1 0,21 20 16,0-21-16,0-20 0,0 20 0,0 0 15,0-21-15,0 22 16,0-22-16,0 0 0,0 0 0,0 0 16,21-21-16,0 22 0,0-22 0,0 0 15,1 0-15,-1 0 0,0 0 0,0 0 16,21 0-16,-20-22 0,41 1 16,-21 0-16,-20 0 0,20 0 15,-21 0-15,0-1 0,0 1 16,1 0-16,-1 0 0,0-21 0,-21 20 15,21 1-15,-21 0 0,0 0 16,0 0-16,-21 21 16,0 0-16,0 0 0,-1 21 15,1 0-15,0 0 16,0 0-16,21 1 0,-21-1 16,21 0-16,-21 0 0,21 0 0,0 0 15,0 22-15,0-22 16,0 0-16,0 0 0,0 0 0,21-21 15,0 0-15,0 0 16,0 0-16,22 0 0,-22 0 16,0 0-16,21 0 0,-21-21 0,22 0 15,-22 21-15,21-21 0,-21 0 0,22 0 16,-22-1-16,21 1 0,-21-21 16,1 21-16,-1 0 0,0-1 15,0 1-15,-21 0 0,21 0 16,-21 42-1,0 0-15,0 0 16,0 1-16,-21-1 0,21 0 16,0 0-16,0 0 0,-21 0 15,21 1-15,-21-1 0,21 0 16,0 0-16,-21 0 0,-1 0 16,1-21-16,21-21 46,0 0-46,0 0 16,21 0-16,1 0 0,-22-1 16,21 1-16,0 0 0,0-21 15,-21 21-15,21-1 0,0-20 0,22 21 16,-22 0-16,0 0 0,0-1 16,22 22-16,-22 0 0,0 0 0,0 0 15,0 22-15,0-1 0,1 0 0,-1 0 16,0 21-16,-21-20 0,0 20 15,21-21-15,-21 0 0,21 22 0,-21-22 16,0 0-16,0 0 0,21 0 0,-21 0 16,22 1-16,-22-1 0,21 0 15,0-21-15,0 0 0,0 0 16,0 0-16,1 0 0,-1 0 0,0 0 16,21 0-16,-21 0 0,1-21 15,20 0-15,-21-1 0,0 22 0,0-21 16,22-21-16,-1 0 15,-42 20-15,21 1 0,0-21 0,-21 21 16,22 0-16,-22-1 0,0 1 0,0 0 16,-22 21 15,22 21-31,-21 0 0,0 1 0,21-1 16,0 21-16,0-21 0,0 0 15,0 1-15,-21-1 0,21 0 0,0 0 16,0 0-16,0 0 15,21 1 1,0-22-16,0 0 16,1 0-16,-1-22 0,-21 1 15,21 21-15,0-21 0,-21 0 16,0 0-16,21 0 0</inkml:trace>
  <inkml:trace contextRef="#ctx0" brushRef="#br0" timeOffset="147077.4">21696 7916 0,'-21'0'0,"42"0"0,-85 22 16,43-1-16,0-21 0,-21 21 0,42 0 16,-22 0-16,22 0 0,0 1 15,0-1-15,0 0 0,0 0 0,22 0 16,-1-21-16,0 21 15,0-21-15,0 0 0,22 0 0,-22 0 16,0 0-16,21 0 0,-21-21 16,1 0-16,-1 21 0,0-21 0,-21 0 15,0 0-15,0-1 0,0 1 0,0 0 16,0-21-16,0 21 0,-21-1 16,0 1-16,-1 0 15,-20 21-15,21 0 0,0 0 0,0 0 16,-1 0-16,-20 21 0,21 0 15,0 1-15,0-1 0,21 21 0,0-21 16,-22 22-16,22-1 0,0 0 16,0-21-16,0 22 0,0-1 0,0-21 15,22 0-15,-22 1 0,21-1 0,0 0 16</inkml:trace>
  <inkml:trace contextRef="#ctx0" brushRef="#br0" timeOffset="147511.59">22140 8213 0,'0'-21'0,"0"42"15,0 0 1,-21 0-16,21 0 0,-21 0 15,21 22-15,0-22 0,0 0 16,0 0-16,-21 22 0,21-22 0,0 0 16,0 0-16,0 0 0,0 0 15,0 1-15,21-22 16,-21 21-16,21-21 0,0 0 16,0 0-16,1 0 0,-1 0 15,0 0-15,0-21 0,0 21 0,0-22 16,1 1-16,-22 0 0,21 0 0,0 0 15,0 0-15,0-1 0,-21-20 16,0 21-16,0-21 0,0 20 0,0-20 16,0 21-16,0 0 0,0 0 0,0-1 15,0 44 17,0-1-17,0 0-15,0 0 0,0 0 16,0 0-16,21 1 15</inkml:trace>
  <inkml:trace contextRef="#ctx0" brushRef="#br0" timeOffset="148215.69">22818 8149 0,'-22'21'16,"1"1"-16,0-22 0,21 42 16,-21-21-16,21 0 0,-21 0 0,0 22 15,21-22-15,-22 21 0,22 1 16,-21-22-16,21 0 0,0 0 16,0 21-1,0-20-15,0-44 31,0 1-15,0 0-16,0 0 16,0 0-16,21 0 0,1-1 15,-22-20-15,21 21 0,0 0 16,0-22-16,0 22 0,0 0 16,1-21-16,-1 21 0,21-1 0,-21 1 15,22 0-15,-22 0 0,21 21 16,-21 0-16,0 0 0,1 0 0,-1 21 15,0 0-15,0 0 0,-21 1 0,21-1 16,-21 21-16,0-21 0,0 0 16,0 22-16,0-22 0,0 0 0,0 0 15,0 0-15,0 1 16,0-1-16,0 0 16,0-42 15,0 0-16,0-1-15,0 1 0,0 0 16,21 0-16,1 0 0,-22-22 16,21 22-16,0-21 0,0 21 15,21-22-15,-20 22 0,-1 0 0,21-21 16,22 21-16,-43-1 16,0 22-16,0 0 0,0 0 0,0 22 15,1-22-15,-1 42 0,-21-21 16,0 0-16,0 22 0,0-1 0,0-21 0,0 64 15,0-64 1,0 21-16,0-21 0,0 1 0,-21 20 16,21-21-16,0 0 0,-22-21 0,1 21 15,21 1-15,-21-22 0,0 0 16,0 0-16</inkml:trace>
  <inkml:trace contextRef="#ctx0" brushRef="#br0" timeOffset="149211.12">21950 9123 0,'0'0'0,"0"-21"0,0 0 15,-21 21-15,-1 0 16,1 0-16,0 0 15,-21 0-15,21 0 0,-22 21 0,1 0 16,0 0-16,-1 0 0,1 22 0,0-22 16,-1 21-16,22 0 0,0 22 15,-21-22-15,20 22 0,1-22 0,0 22 16,21-1-16,0-21 0,-21 22 16,21-22-16,0-21 0,0 22 0,0-1 15,21-21-15,0 0 0,0-21 0,22 22 16,-22-22-16,21 0 0,1 0 15,-1 0-15,21 0 0,-20 0 0,-1-22 16,0 1-16,1 0 0,-1 0 16,0 0-16,-20 0 0,-1-22 15,0 22-15,-21-21 0,0-1 0,0 22 16,0-21-16,-21 21 0,0-22 0,-22 22 16,22 0-16,-21 0 0,-1 21 15,1 0-15,0 0 0,-1 0 0,22 0 16,0 0-16,0 0 0,0 0 15,0 0-15,21 21 16,21-21 0,0 0-16,21 0 0,-21 0 15,1 0-15,20 0 0,-21 0 0,21 0 16,-20 0-16,20-21 0,-21 21 16,0 0-16,0 0 0,1 0 15,-1 0-15,0 0 0,0 0 0,-21 21 16,0 0-16,0 0 0,0 1 15,0-1-15,0 0 0,0 0 0,0 0 16,0 22-16,0-22 0,0 21 0,0-21 16,0 22-16,0-22 0,0 21 15,0 0-15,0 1 0,-21-1 0,21-21 16,-21 22-16,0-1 0,21 0 0,-22 1 16,22-1-16,-21 21 0,21-20 15,-21-1-15,0-21 0,21 22 0,0-1 16,0-21-16,0 0 0,-21 0 0,21 1 15,0-1-15,0-42 47,0-1-47,0-20 0,0 0 16,0 21-16,21-43 0</inkml:trace>
  <inkml:trace contextRef="#ctx0" brushRef="#br0" timeOffset="149664.85">22288 9525 0,'0'-21'16,"0"42"-16,0-63 0,0 21 16,0-1-16,0 1 15,0 0-15,0 0 16,22 0-1,-1 21-15,0 0 0,0 0 0,0 0 16,22 0-16,-22 0 0,21 0 0,-21 0 16,22 0-16,-22 21 0,21-21 15,-21 21-15,22 21 0,-22-20 0,0-1 16,0 21-16,-21 0 0,0-20 16,0 20-16,0 0 0,0-21 0,0 1 15,-21-1-15,0 0 16,0 0-16,21 0 0,-22-21 0,1 0 15,0 0 1,21-21 0,0 0-16,0 0 0,21 0 15,-21-22-15,0 22 0,21 0 16,1 0-16,-1 0 0,-21-1 16,21-20-16,0 21 0,0 0 15,0 21-15,1 0 0,-1 0 16,0 0-16,0 0 15,0 0-15,0 0 16,1 21-16</inkml:trace>
  <inkml:trace contextRef="#ctx0" brushRef="#br0" timeOffset="149907.72">23262 9462 0,'0'0'0,"0"-22"0,-21 22 32,21 22-17,-21-22-15,21 21 0,0 0 0,-21 0 16,21 0-16,0 0 16,0 1-16,-22-1 0,22 21 0,0-21 15,-21 0-15,21 1 16,0-1-16,0 0 0,0 0 15</inkml:trace>
  <inkml:trace contextRef="#ctx0" brushRef="#br0" timeOffset="150279.5">23199 9313 0,'0'-21'0,"0"42"0,0-63 15,0 21-15,-22 0 16,1 21 0,0 0-16,21 21 31,21-21-15,0 0-16,1 0 15,-1 0-15,0 0 16,0 0-16,-21-21 31,0 0-31,-21-1 31,0 22-31,0 0 0,-1 0 16,1 0-16,21 22 31,0-1-31,0 0 16,0 0-1,0 0-15,21-21 16</inkml:trace>
  <inkml:trace contextRef="#ctx0" brushRef="#br0" timeOffset="150924.14">24066 9398 0,'0'0'0,"0"-21"0,0 0 0,0 0 15,0-1-15,0 1 16,-21 0-16,0 21 0,0 0 16,0 0-16,0 0 0,-1 0 15,-20 0-15,21 0 0,-21 0 16,-1 21-16,1 0 0,0 1 15,-1 20-15,22-21 0,-21 0 0,-1 22 0,22-22 16,0 0-16,0 21 0,0-21 16,21 1-16,0 20 0,0-21 0,0 0 15,0 0-15,0 1 0,21-22 16,0 21-16,0 0 0,0-21 16,1 0-16,-1 0 0,21 0 0,-21 0 15,0 0-15,22 0 0,-22-21 0,0 21 16,21-21-16,-20-1 0,-1-20 0,21 21 15,-21-21-15,0 20 0,22-20 16,-22 0-16,0-1 0,0 1 16,0 0-16,1-22 0,-1 22 0,0 0 15,0-22-15,0 22 0,0-1 16,-21-20-16,22 21 0,-22-1 0,21 1 16,-21 0-16,0-1 0,0 22 0,0 0 15,0 0-15,0 63 16,-21-21-1,21 22-15,-22-1 0,1 0 16,21 22-16,-21-1 0,21-20 0,-21 20 16,21-21-16,0 1 0,0-1 0,0 0 15,0 1-15,0-22 16,0 21-16,0-21 0,0 1 0,21-1 16,0 0-16,0 0 0,1-21 15,-1 21-15,0-21 16,0 0-16,0 0 0,0 0 15,-21-21-15,22 21 0,-22-21 16,21 0-16,0 0 16,-21-1-16</inkml:trace>
  <inkml:trace contextRef="#ctx0" brushRef="#br1" timeOffset="170934.98">212 2942 0,'0'0'0,"-22"-21"15,1 0-15,21 0 0,-21 0 16,0 21-16,21-22 0,0 1 16,-21 21-1,21 21 17,0 1-32,0-1 0,0 0 0,0 0 15,0 0-15,0 0 0,0 22 16,21-22-16,-21 21 0,0-21 15,0 22-15,21-22 0,0 21 16,-21-21-16,0 1 0,21 20 16,-21-21-16,22-21 0,-22 21 0,21 0 15,0-21-15,0 0 0,0 0 16,0 0-16,22 0 0,-1 0 0,0-21 16,22 0-16,-1 0 0,1-21 15,21-1-15,-1 1 0,1 0 16,21-1-16,0-20 0,21 20 0,0-20 15,-22 21-15,1-22 0,0 22 16,-21-1-16,-1 1 0,1 0 16,-21 21-16,-22-1 0,21-20 0,-20 21 15,-22 21-15,21-21 0,-21 0 16,1 21-16,-1 0 16,-21-22-16,21 22 31,-21 22 16,0-1-47</inkml:trace>
  <inkml:trace contextRef="#ctx0" brushRef="#br1" timeOffset="193804.41">233 4403 0,'0'-21'32,"0"-1"-17,0 1-15,0 0 16,0 0 0,-21 21-16,21-21 15,0 42 48,0 0-63,0 0 0,0 0 15,0 1-15,0 20 0,0-21 16,0 21-16,0-20 0,0 20 16,0-21-16,0 21 0,0-20 0,21 20 15,-21-21-15,0 21 0,0 1 16,21-22-16,-21 0 15,21 21-15,-21-20 0,0-1 0,21-21 16,0 21-16,-21 0 0,22-21 16,-1 0-16,21 0 0,-21 0 0,43 0 15,-22-21-15,22 0 0,-1 0 16,1-22-16,20 22 0,-20-21 16,20-1-16,1 22 0,0-21 0,21 0 15,-22-1-15,1 1 0,0 0 16,-1-1-16,-20 1 0,63-22 15,-64 43-15,-20 21 16,-22-21-16,21 0 0,-21 21 0,0 0 16,-21-21-16,22 21 15,-44 0 63,1 21-78,0-21 16,0 0-16,0 21 16,0-21-16</inkml:trace>
  <inkml:trace contextRef="#ctx0" brushRef="#br1" timeOffset="200324.66">106 5715 0,'0'21'16,"0"0"77,21-21-93,-21 22 16,21-1-16,-21 0 0,0 0 16,0 0-16,0 22 0,0-22 15,0 0-15,0 0 0,0 0 0,0 0 16,0 1-16,0 20 0,21-21 16,-21 0-16,0 0 0,0 1 15,0-1-15,21 0 0,1 0 0,-1-21 16,-21 21-16,21-21 15,0 0-15,21 21 0,-20-21 0,20 0 0,0 0 16,22 0-16,-1-21 16,1 0-16,-1 0 0,22 0 0,-22 0 15,22-22-15,21 1 0,-21 0 16,20-1-16,1 1 0,0-22 16,-21 22-16,21 0 0,-22-1 0,-20 1 15,-1 21-15,1-21 0,-22 20 16,0 1-16,1 21 0,-22-21 0,0 21 15,0 0-15,-42 21 32,0 0-17,0-21-15,21 22 0,0-1 16</inkml:trace>
  <inkml:trace contextRef="#ctx0" brushRef="#br1" timeOffset="205487.51">127 7027 0,'-21'-21'16,"21"42"78,0 1-94,0-1 15,0 0-15,0 0 0,0 0 16,0 0-16,0 1 0,0 20 16,0-21-16,0 21 0,0-20 0,0-1 15,0 21-15,0-21 0,21 0 16,-21 1-16,21-1 0,-21 0 15,0 0-15,21-21 0,0 21 0,1-21 16,-1 0-16,21 0 0,-21 0 16,43 0-16,-22 0 0,22-21 0,20 0 15,-20 0-15,20-22 16,22 1-16,0 0 0,0-1 0,21 1 16,0-21-16,0 20 0,0 1 15,-21 0-15,0-1 0,-1 22 16,-20-21-16,0 21 0,-22-1 0,1 1 15,-22 0-15,0 0 0,-20 21 0,-1 0 16,-21-21 0,0 42 31,-21-21-47,-1 21 15,22 0-15</inkml:trace>
  <inkml:trace contextRef="#ctx0" brushRef="#br1" timeOffset="210819.11">169 8403 0,'0'-21'15,"0"0"-15,0 0 16,0 0 0,0-1-1,0 1 1,0 42 31,0 1-47,0-1 0,0 0 15,21 21-15,-21-21 0,22 1 16,-22-1-16,21 21 0,-21-21 16,0 22-16,0-22 0,0 0 0,0 21 15,0-21-15,0 22 0,0-22 16,0 21-16,0-21 0,21 1 0,-21-1 16,0 0-16,0 0 0,0 0 15,21 0-15,0-21 0,0 0 16,1 0-16,20 0 15,-21-21-15,43 0 0,-22-21 16,21 21-16,22-43 0,-21 22 16,20-1-16,1-20 0,21-1 0,0 1 15,-22-1-15,22 1 0,-21-1 16,21 1-16,-43 21 0,22-1 0,-22 1 16,1 21-16,-22-22 0,0 22 15,-20 21-15,-1-21 0,0 21 16,0 0-16,-21 21 47,-21 0-32</inkml:trace>
  <inkml:trace contextRef="#ctx0" brushRef="#br1" timeOffset="-214081.77">148 9567 0,'-21'-21'15,"21"42"157,0 1-156,0-1-16,0 0 15,0 0-15,21 0 0,-21 0 0,0 22 16,21-22-16,-21 0 0,0 0 16,0 22-16,0-22 0,21 0 0,-21 21 15,22-21-15,-22 1 0,0-1 16,0 0-16,21 0 0,-21 0 15,0 0-15,21-21 0,-21 22 16,0-1-16,0 0 0,21-21 16,0 21-1,0-21-15,1 0 16,-1 0-16,0 0 0,0 0 16,0 0-16,22-21 0,-1 0 0,21 0 15,-20-1-15,20 1 0,1-21 16,-1 21-16,22-22 0,0-20 15,-1 21-15,1-22 0,0 22 16,-1-1-16,22-20 0,-42 21 0,20 20 16,-20-20-16,-1 21 0,1 0 15,-22 0-15,0-1 0,1 1 0,-1 21 16,-21-21-16,0 21 0,-21-21 31,22 21-31,-22-21 31</inkml:trace>
  <inkml:trace contextRef="#ctx0" brushRef="#br1" timeOffset="-205652.53">423 11070 0,'-21'0'0,"0"-21"16,0 0-1,0 0-15,21 0 31,0 42 32,0 0-47,0 0-16,0 0 15,0 0-15,0 1 0,0-1 16,0 0-16,0 21 0,0-21 15,0 1-15,21 20 0,-21-21 0,0 0 16,0 0-16,0 22 0,0-22 16,0 0-16,0 0 0,21-21 15,-21 21-15,0 1 0,21-22 16,-21 21-16,21-21 0,0 0 16,1 0-16,20 0 0,0 0 15,1-21-15,-1-1 0,21 1 16,1 0-16,-1-21 0,22-1 15,0 1-15,21-21 0,-1 20 0,1-20 16,21 20-16,-21 1 0,0-21 16,-21 20-16,-1 1 0,1-22 0,0 43 15,-22-21-15,1 0 0,-22 20 16,0 1-16,1 0 0,-1 0 0,-21 0 16,0 0-16,0 21 0,1-22 15,-1 22 1,-21-21-1,-21 21 32,21 21-31,-22-21-16,22 22 0,-21-22 16</inkml:trace>
  <inkml:trace contextRef="#ctx0" brushRef="#br1" timeOffset="-200761.49">254 12425 0,'0'-21'31,"0"0"-31,0-1 16</inkml:trace>
  <inkml:trace contextRef="#ctx0" brushRef="#br1" timeOffset="-199892.34">190 12425 0,'0'-21'16,"22"0"-1,-1-1 1,0 1 0,-21 42 31,0 1-47,0-1 0,0 0 15,0 0-15,0 0 0,0 22 0,21-22 16,-21 21-16,0-21 0,0 22 15,0-1-15,0 0 0,0-21 16,0 22-16,0-22 0,0 21 0,0-21 16,0 1-16,0-1 0,0 0 15,21-21 17,0 0-32,22 0 0,-22 0 15,21-21-15,1 0 0,20-22 16,1 22-16,20-21 0,-20-1 0,20 1 15,22 21-15,-21-43 0,21 22 16,0 0-16,-1-1 0,1 1 0,-21 0 16,21-1-16,-22 1 0,1 0 15,-21 21-15,-1-22 0,1 22 16,-22 0-16,0 0 0,1 21 16,-22-21-16,21 21 0,-21 0 15,0 0-15,1 0 16</inkml:trace>
  <inkml:trace contextRef="#ctx0" brushRef="#br1" timeOffset="-192909.12">0 13631 0,'0'-21'32,"0"0"30,21 21-46,0 0-1,-21-21-15,21 21 297,1 0-297,-22 21 16,21 0-16,0 0 0,0 22 16,0-22-16,-21 21 0,21 1 0,1-1 15,-1 0-15,0 1 0,-21-1 16,0 0-16,0 1 0,21-1 15,-21-21-15,0 21 0,21-20 0,-21-1 16,0 21-16,0-21 0,0 0 16,21 1-16,-21-1 0,22 0 0,-22 0 15,21-21-15,0 0 16,0 0-16,0 0 16,0 0-16,22 0 0,-1-21 0,0 0 15,22 0-15,-1-22 0,22 22 16,0-21-16,-1-1 0,22 1 0,0 0 15,0-22-15,21 22 0,-21-22 16,0 22-16,-1-21 0,1 20 16,0-20-16,-21 20 0,-1 1 0,1 0 15,-21-1-15,20 22 0,-20-21 0,-22 21 16,22 21-16,-22-21 0,0 21 16,-21 0-16,1-22 0,-1 22 15,0 0-15,0 0 0,-42 0 78,0 0-78,0 0 16,-1 0-16,1 22 0</inkml:trace>
  <inkml:trace contextRef="#ctx0" brushRef="#br1" timeOffset="-180148">13377 14753 0,'-21'0'203,"0"0"-187,0 0-16,0 0 15,-1 0 1,1 0-16,0 0 15,21-21-15,-21 21 0,0 0 16,0 0-16,-1 0 16,1 0-1,42 0 17,1 0-17,-1 0-15,21 0 0,-21 0 0,22 0 16,20 0-16,-21 0 0,1 0 0,20-21 15,1 21-15,-22 0 0,22 0 16,-1 0-16,-21 0 0,22-21 16,-22 21-16,22 0 0,-22 0 0,22 0 15,-22-21-15,0 21 0,1 0 16,-1 0-16,0 0 0,1 0 0,-22-22 16,21 22-16,-21 0 0,0 0 15,1 0-15,-1 0 0,0-21 16,-42 21 31,0 0-47,-1 0 0,1 0 15,0 0-15,0 0 0,0 0 16,0 0-16,-22 0 0,22 0 16,-21 21-16,21-21 0</inkml:trace>
  <inkml:trace contextRef="#ctx0" brushRef="#br1" timeOffset="-179697.26">13293 14711 0,'-22'21'0,"44"-42"0,-86 42 0,43-21 0,0 0 15,0 0-15,-1 0 0,1 0 0,0 0 16,42 0 31,0 21-32,1-21-15,-1 0 0,21 0 0,0 0 16,1 0-16,-1 0 0,22 0 16,-1 0-16,-21 0 0,22 0 0,232 0 31,-232 0-31,-1-21 0,-20 21 15,84-21 1,-22 21-16,-83 0 16,-1-21-16,0 21 0,0 0 15,0 0-15,-21-21 16</inkml:trace>
  <inkml:trace contextRef="#ctx0" brushRef="#br1" timeOffset="-179014.65">14436 14288 0,'-22'-22'16,"-20"1"0,42 42 30,0 1-46,0-1 0,0 0 16,21 0-16,0 0 0,-21 0 16,22 1-16,-1-1 0,21 0 0,-21 0 15,0-21-15,1 21 0,-1 0 0,0-21 16,0 22-16,0-1 0,0-21 16,22 21-16,-22-21 15,21 0-15,-21 21 0,1-21 16,-1 0-16,0 0 0,0 0 15,0 0 1,-21 21-16,0 0 63,-21-21-63,0 0 0,0 0 0,0 22 15,-1-22-15,1 21 0,0-21 0,0 21 16,-21 0-16,-1-21 0,22 21 15,-21 0-15,-1-21 0,1 22 0,21-1 16,-21 0-16,-1-21 0,1 21 0,21 0 16,-22 0-16,22-21 0,-21 22 15,21-22-15,0 21 0,-1-21 16,1 0-16,21 21 0,0 0 0,-21-21 16,0 0-16,42 0 78,0 0-78,0 0 0,1 0 15,-1 0-15,-21-21 0,21 0 0,21 21 16,-21-21-16,1 21 0,20-22 16,-21 1-16,21 21 0,-20-21 15</inkml:trace>
  <inkml:trace contextRef="#ctx0" brushRef="#br1" timeOffset="-177520.51">14414 14245 0,'0'-21'16,"0"42"-16,-21-63 0,21 21 15,21 21 32,-21 21-47,0 0 16,0 0-16,22-21 0,-22 21 16,21 1-16,-21-1 0,0 0 0,0 0 15,21-21-15,0 21 0,-21 0 16,21 1-16,0-1 0,1 0 15,-1 0-15,0 0 0,0-21 0,0 21 16,0-21-16,1 22 0,-1-22 16,21 21-16,-21-21 0,0 0 0,1 0 15,-1 0-15,0 0 0,0 0 16,0 0-16,0 0 0,1 0 16,-1 0-16,-21 21 62,-21-21-62,-1 21 16,1-21-16,0 21 15,0 0-15,0-21 0,0 22 0,-1-22 16,-20 21-16,21 0 0,-21 0 16,20-21-16,-20 21 0,21 0 0,-21 1 15,-1-1-15,1 0 0,21-21 16,0 21-16,-1-21 0,1 21 15,0-21-15,0 0 0,0 21 0,0 1 16,-1-22 0,22 21-16,-21-21 15,0 0 1,42 0 78,0 0-94,1 0 0,-1 0 0,0 0 15,0-21-15,0 21 0,0-22 0,22 1 16,-1 21-16,-21-21 0,22 0 16,-1 0-16,0 21 0,-21-21 15,22-1-15,-1 1 0,-21 0 0,0 0 16,22 21-16,-22-21 0,0 21 15,0 0-15,-21-21 0,21 21 0,-21-22 16,22 22-16,-44-21 188,1 21-188,21-21 0,-21 21 15,0-21-15,0 0 0,0 21 16,-1-21-16,1-1 0,0 1 15,-21 0-15,21 0 0,-1 21 0,1-21 16,-21 0-16,21-1 0,0 1 0,-1 21 16,1-21-16,0 0 15,0 0-15,0 21 0,0-21 0,-1 21 0,1-22 16,0 22 0,21 22 46,0-1-62,0 0 16,0 0-1,21-21-15,0 21 0,-21 0 0,22-21 16,-1 22-16,0-1 0,0 0 0,0 0 16,22-21-16,-22 21 0,0 0 15,21 1-15,-21-1 0,1-21 0,20 21 16,-21-21-16,0 21 0,0-21 15,1 0-15,-1 21 0,0 0 16,0-21-16,0 0 16</inkml:trace>
  <inkml:trace contextRef="#ctx0" brushRef="#br1" timeOffset="-133714.12">741 14182 0,'-21'0'0,"-1"0"15,1 21-15,0-21 16,0 0-16,0 0 0,0 0 0,-1 0 16,1 21-16,0-21 0,-21 0 15,21 0-15,-1 0 0,-20 0 16,21 0-16,-21 0 0,-1 0 0,1 0 15,0 0-15,-1 0 16,1 0-16,0 0 0,-22 0 0,43 0 0,21-21 16,0 0 15,0 0-31,0 42 141,0 0-126,42-21-15,22 0 16,-1 0-16,-20 0 0,20 0 15,1 21-15,-1-21 0,-21 0 0,22 0 16,-1 0-16,1 0 0,-1 0 16,1 0-16,-1 0 0,1 0 15,-22 0-15,43 0 0,-22 0 0,1 0 16,-1 0-16,1 0 0,21 0 16,-22 0-16,1 0 0,-1 0 0,22 0 15,-22 0-15,1 0 0,-1 0 16,1 0-16,-1 0 0,1 0 15,20 0-15,1 0 0,-21 0 16,41 0-16,-20 0 0,0 0 0,-1 0 16,1 0-16,21 0 0,-21 0 0,-1 0 15,1 0-15,0 0 0,-1 0 16,1 0-16,0 0 0,105 0 16,-84 0-16,-21 0 0,-1 0 0,1 0 15,0 0-15,-1 0 0,1 0 16,21 0-16,-22 0 0,1 0 0,21 0 15,-21 0-15,20 21 16,-20-21-16,0 0 0,21 0 0,-22 0 16,1 0-16,0 0 0,-1 0 0,22 0 15,-21 0-15,21 0 0,-22 0 16,22 0-16,0 0 0,-21 0 0,-1 0 16,22 0-16,-21 0 0,-1 0 0,22 0 15,0 0-15,-21 0 0,21 0 16,-22 0-16,22 0 0,-21 0 0,-1 0 15,1 0-15,0 0 0,-1 0 0,1 0 16,0 0-16,169 0 16,-21 0-1,105-21 1,-253 21-16,0 0 16,-1-21-16,1 21 0,0 0 0,20 0 15,-20 0-15,21-21 0,-21 21 0,-1 0 16,22 0-16,-21-21 0,-1 21 15,1 0-15,21-22 0,0 22 0,-22 0 16,22-21-16,0 0 0,-21 21 0,21 0 16,-22-21-16,22 21 0,-21 0 15,21 0-15,-1-21 0,1 21 0,0 0 16,0 0-16,0-21 0,0 21 16,-1 0-16,1 0 0,21-22 0,-21 22 15,21 0-15,0-21 0,0 21 16,0 0-16,0 0 0,0 0 15,0 0-15,0 0 0,0 0 16,21 0-16,0 0 0,-21-21 0,0 21 0,22 0 16,-22 0-16,21 0 0,-21 0 15,21 0-15,-21 0 0,21 0 0,-21 0 16,0 0-16,0 0 0,21 0 16,0-21-16,-21 21 0,22 0 0,-1 0 15,-21 0-15,21 0 0,-21 0 16,21 0-16,0 0 0,0 0 0,1 0 15,-22 0-15,0 0 0,0 0 0,0 0 16,0 0-16,0 0 16,0 0-16,-22 0 0,1 0 0,0 0 15,-21 0-15,-1 0 0,-20 0 0,-1 0 16,1 0-16,-22 0 0,1 0 16,-1 0-16,-21 0 0,0 0 0,0 0 15,-42 0 1,-21 0-1,0 0-15,-1 0 0,-20 0 0,-1 0 16</inkml:trace>
  <inkml:trace contextRef="#ctx0" brushRef="#br1" timeOffset="-132080.06">614 14118 0,'0'0'0,"-43"0"0,22 0 16,0 0-16,21-21 15,21 21 17,22 0-17,-22 0-15,0 0 0,21 0 16,-21 0-16,22 0 0,-1 0 0,0 0 16,1 0-16,20 0 0,-20 0 15,20 0-15,1 0 0,-1 0 0,1 0 16,-1 0-16,22 0 0,-22 0 15,22 0-15,0 0 0,-1 0 16,1 0-16,0 0 0,-1 0 16,22 0-16,-21 0 0,21 0 0,-1 0 15,22 0-15,-21 0 0,0 0 0,21 0 16,-21 0-16,21 0 0,0 21 16,-21-21-16,42 0 0,-21 0 0,0 0 15,0 0-15,-21 21 0,21-21 16,0 0-16,0 0 0,0 0 0,21 0 15,-21 22-15,0-22 0,0 0 0,-21 0 16,21 0-16,21 0 0,-21 21 16,21-21-16,-21 0 0,0 0 15,0 0-15,21 0 0,-21 21 0,0-21 16,21 0-16,-21 0 0,22 0 16,-22 21-16,21-21 0,-21 0 0,0 0 15,0 21-15,0-21 0,0 0 0,0 0 16,0 21-16,-21-21 0,21 0 15,-22 0-15,22 0 0,0 22 0,0-22 16,-21 0-16,21 0 0,0 0 16,-21 0-16,21 0 0,-21 0 0,21 0 15,-21 0-15,21 0 0,0 0 16,0 0-16,-21 0 0,21 0 0,-22 0 16,1 0-16,21 0 0,-21 0 0,21 0 15,0 0-15,-21 0 16,21 0-16,-21 0 0,0 0 0,21 0 15,-22 0-15,1 0 0,21 0 16,-21 0-16,21 0 0,-21 0 0,0 0 16,0 0-16,-1 0 0,1 0 0,0 0 15,-21 0-15,21-22 0,-1 22 16,1 0-16,-21 0 0,21 0 0,0 0 16,-22 0-16,22 0 0,-21-21 0,-1 21 15,22 0-15,-21 0 0,0 0 16,20 0-16,-20 0 0,21 0 0,-21 0 15,-1-21-15,1 21 0,0 0 16,-1 0-16,1 0 0,0-21 16,-1 21-16,1 0 0,0 0 0,-1 0 15,1-21-15,0 21 0,-1 0 16,1-21-16,0 21 0,-1 0 0,-20-22 16,20 22-16,1 0 0,0-21 0,21 0 15,-22 21-15,1 0 0,21-21 16,-22 21-16,1 0 0,-21-21 0,20 21 15,-20 0-15,-1 0 0,22 0 16,-22-21-16,1 21 0,-1 0 0,1 0 16,21 0-16,-22 0 0,22 0 15,-22 0-15,1 0 0,20 0 0,-20 0 16,-1 0-16,1 0 0,63-22 16,-85 22-16,22 0 15,-22 0-15,0 0 0,22 0 0,-22 0 16,1 0-16,-1 0 0,-21 0 15,21-21-15,-20 21 0,20 0 0,-21 0 16,0-21-16,0 0 0,1 21 0</inkml:trace>
  <inkml:trace contextRef="#ctx0" brushRef="#br1" timeOffset="-131969.12">18584 13907 0,'-21'0'16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08:51:28.2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466 0,'0'0'0,"-21"0"0,0 0 16,0 0-16,-22 0 0,22 0 0,-21 0 16,21 0-1,0 0-15,-22 0 0,22 0 0,0 0 0,0 0 16,0 0-1,63 0 32,-21 0-47,21 0 0,1 0 16,20 0-16,1 0 0,-1-21 16,22-1-16,0 22 0,-1 0 0,1-21 15,0 21-15,-1 0 0,1 0 16,-22-21-16,22 21 0,-21 0 0,-22 0 15,0 0-15,1 0 0,-22 0 16,0 0-16,0 0 0,-42 0 31,0 0-15,0 0-16,-22 0 0,22 21 16,0-21-16,0 0 0,0 0 15,-22 21-15</inkml:trace>
  <inkml:trace contextRef="#ctx0" brushRef="#br0" timeOffset="379.45">3048 550 0,'0'-21'31,"-21"42"0,21 1-31,0-1 0,-21 0 16,21 0-16,0 21 0,0 1 0,-22-1 16,1 22-16,21-1 0,-21 1 15,0-1-15,0 1 0,0 20 16,-1-20-16,1-1 0,0 1 15,21-22-15,-21 22 0,0-22 0,21 21 16,-21-20-16,21-1 0,0-21 16,0 22-16,0-22 0,0 0 0,0-42 31,21 0-15,0-1-16,-21 1 0,21-21 15,0 21-15,0-22 0</inkml:trace>
  <inkml:trace contextRef="#ctx0" brushRef="#br0" timeOffset="820.19">3323 1249 0,'0'21'15,"-42"21"1,42-20-1,21-22 1,0 0-16,0 0 16,0-22-16,22 22 0,-22-21 0,0 21 15,21-21-15,-20 0 0,-1 0 16,21 21-16,-21-21 0,0-1 16,-21 1-16,22 0 0,-22 0 15,0 0-15,0 0 0,0-1 16,-22 22-16,1 0 15,0 0-15,0 0 0,0 0 16,0 22-16,-22-1 0,22 0 0,-21 0 16,21 0-16,-22 22 0,22-22 15,0 21-15,0-21 0,-22 22 0,43-22 16,-21 0-16,21 21 16,0-21-16,0 1 0,0-1 0,0 0 0,0 0 15,0 0-15,21 0 16,1 1-16,-1-22 0,0 0 15,0 0-15,0 0 0,0 0 16,1 0-16,20 0 0,-21-22 0,21 1 16,-20 21-16,20-21 0,-21 0 0</inkml:trace>
  <inkml:trace contextRef="#ctx0" brushRef="#br0" timeOffset="1266.81">4149 1143 0,'0'0'0,"0"-21"16,0 0-16,0 0 0,0-1 31,-22 22-31,1 0 0,0 0 16,0 0-16,0 22 0,0-1 16,-22-21-16,22 21 0,0 0 0,-21 0 15,20 0-15,1 1 0,0-1 0,21 0 16,0 0-16,0 0 15,0 0-15,21-21 16,0 0-16,1 22 0,-1-22 16,0 0-16,21 0 0,-21 21 0,1-21 15,-1 0-15,21 0 16,-21 0-16,0 21 0,1-21 0,-1 0 16,0 21-16,0 0 15,-21 0-15,0 1 16,-21-1-16,0-21 0,0 21 15,-1 0-15,-20-21 0,21 21 16,-21-21-16,20 21 0,-20-21 0,21 0 16,-21 0-16,20 0 0,1 0 15,0 0-15,0 0 0,0 0 16,21-21 0,0 0-1,0 0-15,21 0 0,-21 0 16,21 21-16,0-22 0</inkml:trace>
  <inkml:trace contextRef="#ctx0" brushRef="#br0" timeOffset="1651.42">4762 572 0,'0'-22'0,"0"44"0,-21-44 0,0 22 15,0 0 1,0 0-16,0 43 16,21-22-16,-22 0 0,1 21 15,0 22-15,21-22 0,-21 1 0,0 20 16,0 1-16,-1-1 0,22-21 0,-21 22 15,21-22-15,-21 1 0,21-1 16,-21 0-16,21 1 0,0-22 0,0 21 16,0-21-16,0 0 0,21 1 15,0-1-15,0-21 0,1 0 16,-1 0-16,0 0 0,0 0 16,21 0-16,-20 0 0,20-21 15,-21-1-15,0 22 0,22-21 0,-22 0 16,0 0-16,0 0 0,0 0 15</inkml:trace>
  <inkml:trace contextRef="#ctx0" brushRef="#br0" timeOffset="1838.72">4487 1080 0,'-21'0'0,"42"0"0,-21 0 31,21 0-15,22 0-16,-22 0 0,0 0 16,21 0-16,1 0 0,-1-22 0,0 22 15,1-21-15,-1 21 0,0-21 16</inkml:trace>
  <inkml:trace contextRef="#ctx0" brushRef="#br0" timeOffset="2141.33">5440 677 0,'0'-21'0,"0"42"0,-21-42 16,-1 21-1,22 21-15,0 1 0,-21 20 16,21-21-16,-21 21 0,21 1 0,-21-1 15,21 22-15,-21-22 0,21 0 16,-21 1-16,-1-1 0,22 0 0,0 1 16,-21-1-16,21-21 15,-21 0-15,21 0 0,0 1 0,0-1 0,0 0 16,21-21 0,0 0-1,1 0-15,-1-21 0,0 0 16</inkml:trace>
  <inkml:trace contextRef="#ctx0" brushRef="#br0" timeOffset="2392.19">5419 741 0,'0'0'0,"0"21"31,0 0-31,0 0 0,0 1 16,21 20-16,0 0 15,0-21-15,0 22 0,-21-1 0,21 0 16,1 1-16,-1-22 0,-21 21 16,21 1-16,0-22 0,-21 0 0,21 21 15,0-21-15,1 1 0,-22-1 16,21 0-16,0-21 0,0 0 16,0 0-1,0 0-15,1 0 16</inkml:trace>
  <inkml:trace contextRef="#ctx0" brushRef="#br0" timeOffset="2650.9">6054 593 0,'0'-21'15,"0"42"-15,-22-42 16,1 21-16,0 0 0,0 0 15,21 21-15,-21 0 0,0 21 0,-1 1 16,22-1-16,-21 0 0,0 1 16,0 20-16,0-21 0,21 1 15,-21 20-15,-1-20 0,1-1 0,21 0 16,0 1-16,-21-22 0,21 21 16,0-21-16,0 0 0,0 1 0,0-1 15,21-21-15,0 0 16,22 0-16,-22 0 0,21 0 15</inkml:trace>
  <inkml:trace contextRef="#ctx0" brushRef="#br0" timeOffset="3367.31">6731 699 0,'0'0'0,"0"-22"0,0 1 0,0 0 15,0 0-15,0 0 0,-21 0 0,0 21 16,21-22-16,-22 22 0,1 0 16,0 0-16,0 0 0,0 22 15,0-1-15,-22 0 0,22 0 0,0 21 0,-21-20 16,20 20-16,1 21 0,-21-20 16,21-1-16,0 22 0,-1-22 0,1 0 15,0 1-15,21-1 0,0 0 16,0 1-16,0-22 0,0 0 0,0 0 15,21 0-15,0 0 0,22 1 16,-22-1-16,0-21 0,21 0 16,-20 0-16,20 0 0,-21 0 0,21 0 15,-20 0-15,20 0 0,0 0 16,-21-21-16,1 21 0,20-22 0,-42 1 16,21 0-16,0 0 0,-21-21 0,0 20 15,0 1-15,0 0 0,0-21 16,-21 21-16,0 21 0,0-22 0,-22 1 15,22 21-15,-21 0 0,0 0 16,20 0-16,-20 0 0,0 0 0,21 21 16,-1 1-16,1-22 0,0 21 15,0 0-15,21 0 0,0 0 16,21-21 0,0 0-16,0 0 15,1 0-15,20 0 0,-21 0 0,21 0 16,1 0-16,-22-21 0,21 21 15,-21 0-15,22 0 0,-22-21 0,0 21 16,0 0-16,0 0 0,1 0 0,-22 21 31,0 0-31,0 0 0,0 1 16,0-1-16,0 21 0,-22-21 16,1 0-16,0 22 0,0-1 0,0 0 15,-22 43-15,22-43 0,0 1 16,-21 20-16,21 1 0,-1-22 15,1 22-15,0-1 0,0-21 16,21 22-16,-21-1 0,21-20 0,-21-1 16,21 0-16,-22 43 15,22-43-15,0 1 0,0-22 0,0 0 16,0 0-16,22-21 16,-1 0-16</inkml:trace>
  <inkml:trace contextRef="#ctx0" brushRef="#br0" timeOffset="4355.22">9059 529 0,'0'-21'0,"0"42"0,0-63 16,0 21-16,0 0 0,0-1 15,0 1-15,0 0 0,-21 0 16,0 21-1,0 0-15,-22 0 0,22 0 16,-21 21-16,0 0 0,-1 0 0,1 22 16,0-22-16,-1 21 0,1-21 15,0 22-15,-22-1 0,22 22 0,-1-22 16,1 0-16,21 22 0,-21-22 0,20 22 16,-20-1-16,21-21 0,0 1 15,21 20-15,0-20 0,0-1 0,0-21 16,0 21-16,21-20 0,21 20 0,-21-21 15,1 0-15,20 0 0,0-21 16,1 22-16,20-22 0,-21 0 0,1 0 16,20 0-16,-20 0 0,20-22 15,-21 1-15,1 21 0,-1-21 16,0 0-16,1 0 0,-22 0 0,0-22 16,-21 22-16,0-21 0,0 21 15,-21-22-15,-21 22 0,20-21 0,-20 21 16,0-1-16,-22 1 0,22 0 15,0 21-15,-22 0 0,22 0 0,-1 0 16,22 0-16,-21 0 0,21 0 0,0 0 16,-1 0-16,44 0 31,-1 0-31,0 0 16,0-21-16,21 21 0,-20-21 15,20 21-15,0 0 0,-21 0 0,22 0 16,-1 0-16,0 0 0,-20 0 15,20 0-15,-21 21 0,0 0 0,0 0 16,-21 0-16,0 1 0,0-1 0,0 21 16,0-21-16,0 22 0,-21-1 15,0 0-15,0 1 0,0-1 0,0 21 16,-1-20-16,1 20 0,0 1 16,0 20-16,0-20 0,0 21 15,-1-22-15,1 22 0,0-22 0,0 1 0,21-1 16,-21 64-16,21-63 15,0-1-15,0-20 0,0-1 16,0 0-16,0 1 0,0-22 0,0 0 16,0 0-16,0 0 0,21-21 0,0 0 15,0 0-15,0-21 0,-21 0 16,22 0-16,-1 0 0,0-22 16</inkml:trace>
  <inkml:trace contextRef="#ctx0" brushRef="#br0" timeOffset="4818.95">9334 953 0,'0'-22'0,"0"44"0,0-65 0,0 22 15,0 0-15,0 0 0,22 0 16,-1-1-16,0 1 0,0 21 16,0-21-16,0 21 15,1 0-15,20 0 0,-21 21 0,0 0 16,0 1-16,22 20 0,-22 0 16,0 1-16,0-1 0,-21 0 15,0 1-15,0-1 0,0 0 0,0-21 16,-21 22-16,0-22 0,0 21 15,0-21-15,-1 1 0,1-22 0,0 21 16,0-21-16,21 21 0,-21-21 16,0 0-16,21-21 15,0 0-15,0-1 0,0 1 0,0 0 16,0 0-16,21-21 0,0 20 16,-21-20-16,21 0 0,0-1 15,0 1-15,1 21 0,-1-21 0,0 20 0,0 1 16,0 0-16,0 0 15,1 21-15,-1 0 0,0 0 16,0 21 0,0-21-16,-21 21 0</inkml:trace>
  <inkml:trace contextRef="#ctx0" brushRef="#br0" timeOffset="5370.63">10372 826 0,'0'0'0,"0"-22"0,0 1 15,0 0 1,-22 21-16,1 0 16,0 0-16,21 21 0,-21 0 0,0 1 15,0-1-15,-1 0 0,1 21 16,0-21-16,0 22 0,0-22 0,0 21 15,-1 1-15,22-22 0,0 21 16,-21-21-16,21 0 0,0 22 0,0-22 16,0 0-16,0 0 0,21 0 0,1-21 15,-1 22-15,0-22 16,0 0-16,0 0 0,22 0 0,-22 0 16,0 0-16,21 0 0,-21 0 0,1 0 15,20-22-15,-21 1 0,0 0 16,0 21-16,22-42 0,-43 21 0,21-1 15,-21 1-15,21-21 0,-21 0 16,0 20-16,0-20 0,0 0 0,0 21 16,-21-22-16,0 22 0,0-21 0,-1 21 15,1-1-15,-21 22 0,21 0 16,0-21-16,-22 21 0,22 0 0,-21 0 16,21 21-16,-22 1 0,22-1 15,0 0-15,-21 21 0,20-21 16,22 22-16,-21-1 0,21 0 0,0-20 15,0 20-15,0 0 0,0-21 16,0 22-16,0-22 0,21 0 0,1 21 16,-1-42-16,0 22 0,0-1 0,0 0 15,22-21-15,-22 0 0,21 0 16,-21 0-16,0 0 0,22 0 0,-22 0 16,0 0-16,0-21 0,0 0 15</inkml:trace>
  <inkml:trace contextRef="#ctx0" brushRef="#br0" timeOffset="5767.41">10837 931 0,'0'0'0,"0"-21"0,0 0 0,0 0 16,0 0-16,-21 21 31,0 0-31,21 21 0,-21 0 16,21 21-16,0-20 0,0-1 15,-21 21-15,21-21 0,0 0 16,-22 22-16,22-22 0,0 0 0,0 21 16,0-20-16,0-1 0,0 0 0,0 0 15,22 0 1,-1-21-16,0 0 0,0 0 16,0 0-16,22 0 0,-22 0 0,0 0 15,21 0-15,-21-21 0,1 0 16,-1 0-16,0 0 0,21-1 15,-21 1-15,-21-21 0,22 21 0,-1-22 16,-21 1-16,21 21 0,-21-21 0,0 20 16,0 1-16,0 0 0,0 0 15,0 42 17,0 0-1,21-21-31,0 0 0</inkml:trace>
  <inkml:trace contextRef="#ctx0" brushRef="#br0" timeOffset="6160.18">11493 762 0,'0'0'0,"0"21"31,0 0-31,0 1 0,0-1 16,0 21-16,0 0 16,-21-20-16,21 20 0,-21 0 0,21 22 15,-21-22-15,21 22 0,0-22 0,0 21 16,-21 1-16,0-1 0,-1 1 16,22-1-16,-21 22 0,-21 63 15,21-84-15,0-1 0,-1 22 0,1-22 16,0 1-16,0-1 0,0-20 15,0 84-15,-1-85 0,22 0 16,-21 1-16,21-1 0,0-21 0,-21 22 16,21-22-16,0 0 0,0-42 31,21-22-15,0 22-16,1 0 0,-1-21 15,0-1-15,0 1 0,21 0 0,-20-1 16,-1-20-16,21-1 0,-21 1 15</inkml:trace>
  <inkml:trace contextRef="#ctx0" brushRef="#br0" timeOffset="6479">11451 1207 0,'0'-43'16,"0"86"-16,-21-107 0,21 22 0,-21-1 0,21 22 16,0-21-16,0 21 0,0-22 15,0 22-15,0 0 0,0-21 16,21 21-16,0-1 0,0 22 0,0-21 15,22 0-15,-22 21 16,21-21-16,-21 21 0,22 0 0,-22 0 16,0 0-16,0 0 0,22 21 15,-22-21-15,-21 21 0,0 0 0,0 1 16,0 20-16,0-21 0,0 21 0,-21-20 16,-1-1-16,1 0 0,0 21 15,0-21-15,-21-21 0,20 22 0,-20-1 16,21-21-16,-21 21 15,20-21-15,1 0 0,0 0 0,0 0 0,21 21 16,21-21 15,0 0-31,0 0 0,1 0 16,-1 0-16,21-21 0,-21 21 16</inkml:trace>
  <inkml:trace contextRef="#ctx0" brushRef="#br0" timeOffset="6950.73">12404 804 0,'21'-21'15,"-42"42"-15,42-63 0,-21 21 16,0 0-16,-21 21 0,-1 0 16,1 0-16,0 0 0,0 0 15,0 0-15,0 0 0,-22 21 16,22-21-16,0 21 0,0 0 0,0 0 15,-1 1-15,1-1 0,0 0 16,21 0-16,0 0 0,0 0 16,0 1-16,21-1 15,0-21-15,1 0 16,-1 0-16,21 0 0,-21 0 0,0 21 16,1-21-16,20 0 15,-21 21-15,0-21 0,0 21 0,1 0 16,-1-21-16,-21 22 0,0-1 0,0 0 15,21-21-15,-21 21 0,0 0 16,0 0-16,-21 1 0,0-1 16,-1-21-16,-20 0 0,21 21 15,0-21-15,-22 0 0,1 0 0,0 0 16,-1 0-16,22 0 0,-21 0 0,0 0 16,20 0-16,1 0 0,0 0 15,0 0-15,0 0 0,0 0 16,21-21 15</inkml:trace>
  <inkml:trace contextRef="#ctx0" brushRef="#br0" timeOffset="7955.15">2625 1947 0,'-22'0'16,"44"0"-16,-65 0 0,22 0 0,0 0 0,42 0 47,0 0-47,22 0 15,-22 0-15,21 0 0,0-21 0,1 21 16,-1 0-16,0 0 0,1 0 0,20 0 15,-20 0-15,20-21 0,-21 21 16,22 0-16,-1 0 0,22 0 16,-21 0-16,20 0 0,1-21 0,0 21 15,-1 0-15,22 0 0,-21-21 16,21 0-16,-1 21 0,22 0 0,0-22 16,22 22-16,-22 0 0,21-21 15,0 0-15,0 21 0,0 0 0,22 0 16,-22-21-16,21 21 0,-21 0 15,22 0-15,-22-21 0,21 21 0,0 0 16,22 0-16,-22 0 0,1 0 0,-1-21 16,21 21-16,1 0 0,-1 0 15,22 0-15,-21 0 0,-1 0 0,22 0 16,-1 0-16,1 0 0,0 0 16,-22 0-16,22 0 0,0 0 15,-1 0-15,-20 0 0,-1 0 0,22 0 0,-22 0 16,-20 0-16,20 0 15,-20 0-15,-1 0 0,0 0 0,-21 0 16,22 0-16,-22 0 0,0 0 16,-21 0-16,0 0 0,0-22 0,0 22 15,-21 0-15,21 0 0,-21 0 0,-22 0 16,1 0-16,0 0 0,-22 0 16,1 0-16,-22 0 0,0 0 0,-20 0 15,-1 0-15,0-21 0,0 21 16,-21-21-16,0 0 31,-21 21-15,0 0-1,0 0-15,-1 0 0</inkml:trace>
  <inkml:trace contextRef="#ctx0" brushRef="#br0" timeOffset="8104.07">13589 1630 0,'-21'21'32,"0"0"-32,-1-21 15,1 21-15,0 1 16,0-22-16,0 21 0,-22-21 16</inkml:trace>
  <inkml:trace contextRef="#ctx0" brushRef="#br1" timeOffset="-24836.68">381 3535 0,'-21'0'16,"21"-21"31,0 0-31,0-1-16,0 1 15,0 0-15,0 0 16,0 0-16,-21 0 15,21-1-15,0 1 16,0 0-16,0 42 31,0 0-15,0 1-16,0 20 0,0-21 16,0 21-16,0 1 0,0-1 15,21 0-15,-21-20 0,21 20 0,-21 0 16,0 1-16,0-1 0,0-21 15,21 21-15,-21-20 0,0 20 16,21-21-16,-21 21 0,0-20 0,0-1 16,0 21-16,0-21 0,0 0 15,0 1-15,0-1 16,0-42 31,0-1-47,0 1 15,0 0-15,21-21 0</inkml:trace>
  <inkml:trace contextRef="#ctx0" brushRef="#br1" timeOffset="-24489.88">847 3768 0,'0'21'0,"0"21"31,21-21-31,0 1 16,0-22-16,0 0 15,0 0-15,1 0 16,-1 0-16,0-22 16,-21 1-16,0 0 15,0 0 1,-21 0-1,0 21-15,-1 0 16,1 21 0,0 0-1,21 0 1,21-21 15,0 0-31</inkml:trace>
  <inkml:trace contextRef="#ctx0" brushRef="#br1" timeOffset="-23790.28">1905 3175 0,'0'0'0,"0"-21"0,0 0 16,-21 0-16,0-1 16,21 1-16,-22 0 0,22 42 47,0 0-47,0 1 0,0 20 15,0 0-15,0 1 0,0-1 16,0 0-16,0 22 0,0-22 0,0 22 15,0-22-15,-21 21 0,21-20 16,0-1-16,0 22 0,0-43 16,0 21-16,0 0 0,0 1 0,0-22 15,21 21-15,1-21 0,-22 1 16,21-1-16,0-21 0,0 0 16,0 0-16,0 0 0,1 0 15,-1 0-15,0-21 0,0-1 0,0 1 16,22 0-16,-22 0 0,0-21 15,0 20-15,0-20 0,0 0 0,-21-1 16,22-20-16,-22 21 0,21-22 16,-21 1-16,0-1 0,0 1 0,0-1 15,0 22-15,21-1 0,-21 1 16,0 0-16,0 21 0,0-1 0,0 1 16,0 0-16,-21 21 15,0 0 1,-1 0-16,1 21 15,21 0 1,0 1-16,0-1 0,21 0 16,1-21-16,-1 21 15,-21 0-15,21 0 0</inkml:trace>
  <inkml:trace contextRef="#ctx0" brushRef="#br1" timeOffset="-23217.98">2625 3408 0,'0'0'0,"-22"0"32,22 21-17,0 0 1,0 0-16,0 1 0,0 20 0,0-21 15,0 0-15,0 22 0,0-22 16,0 21-16,0-21 0,0 22 0,0-22 16,0 21-16,0-21 15,0 0-15,0 1 0,0-1 0,0 0 16,0 0-16,0 0 0,0 0 16,0-42 15,0 0-31,0 0 15,0 0-15,0 0 0,0-1 16,0 1-16,0 0 0,0-21 0,0 21 16,0-22-16,0 1 0,22 0 15,-1 20-15,0-20 0,21 0 16,-21 21-16,22-22 0,-22 22 0,21 0 16,-21 0-16,22 0 0,-22 21 15,0 0-15,0 0 0,0 21 16,1 0-16,-1 0 0,0 21 0,-21-20 15,0 20-15,0-21 0,0 21 16,0-20-16,0 20 0,0-21 0,0 21 16,0-20-16,0-1 0,0 0 15,0 0-15,0 0 0,0 0 0,0 1 16,0-44 31,0 1-47,0 0 15</inkml:trace>
  <inkml:trace contextRef="#ctx0" brushRef="#br1" timeOffset="-22930.66">3429 3450 0,'0'21'0,"0"1"0,0-1 0,0 0 16,0 21-16,0-21 15,0 1-15,-21 20 0,21-21 0,-21 0 16,21 22-16,-22-22 0,22 0 16,0 0-16,0 0 0,0 0 15,0 1-15,0-1 16,0-42 15,22 21-15,-22-22-16,21 1 0</inkml:trace>
  <inkml:trace contextRef="#ctx0" brushRef="#br1" timeOffset="-22551.36">3344 3133 0,'-21'0'0,"42"0"0,-63 21 15,21-21-15,21 21 0,0 0 16,0 0-16,0 1 0,0-1 0,0 0 16,0 0-16,21-21 15,0 0-15,0 0 16,0 0-16,1 0 0,-1 0 0,0 0 15,0 0-15,0-21 0,0 0 0,1 0 16,-22-1 0,0 1-16,0 0 0,0 0 0,0 0 15,0 0-15,-22 21 16,1-22-16,0 22 0,0 0 0,0 0 16,0 0-16,-1 0 0,1 0 15,0 0-15,0 0 0,21 22 16,-21-1-16,21 0 15,0 0-15,0 0 16,21 0-16,0-21 0,0 22 0,0-22 16,1 0-16,-1 0 0</inkml:trace>
  <inkml:trace contextRef="#ctx0" brushRef="#br1" timeOffset="-22202.56">3873 3048 0,'0'21'47,"0"0"-47,-21 1 0,21-1 15,-21 0-15,21 0 0,0 21 16,0 1-16,0-22 0,-21 21 15,21 1-15,-21-1 0,21 0 0,0 1 16,0-1-16,-21 0 0,21 1 0,0-22 16,-22 21-16,22-21 0,0 0 15,0 1-15,0-1 0,0 0 0,0 0 16,22 0 0,-1-21-16,0 0 15,0 0-15,0-21 16,0 0-16,1 0 15,-1 0-15,-21-1 0,21 1 0,-21 0 16</inkml:trace>
  <inkml:trace contextRef="#ctx0" brushRef="#br1" timeOffset="-22002.3">3746 3471 0,'64'0'31,"-43"0"-31,21 0 0,-20-21 16,-1 21-16,0-21 0,0 21 15,21 0-15,-20 0 0,-1-21 16</inkml:trace>
  <inkml:trace contextRef="#ctx0" brushRef="#br1" timeOffset="-21242.43">5207 2963 0,'0'0'0,"21"-21"15,-21 0-15,0 0 0,0 0 16,0 0-16,0-1 16,0 1-16,0 42 31,0 1-15,0-1-16,0 21 0,0 0 0,0 1 15,0-1-15,0 0 0,0 22 16,-21-1-16,0 1 0,0-22 15,21 22-15,-22-22 0,22 22 0,0-22 16,-21 0-16,21-21 0,-21 22 0,21-22 16,0 0-16,0 0 0,0 0 15,0 1-15,0-44 32,0 1-32,0 0 15,0 0-15,21 0 0</inkml:trace>
  <inkml:trace contextRef="#ctx0" brushRef="#br1" timeOffset="-20720.22">5186 3090 0,'0'0'0,"-21"-21"0,-1-21 0,22 21 16,-21 0-16,21-1 0,-21 1 16,21 0-16,0 0 0,0 0 0,0 0 15,0-1-15,21-20 0,0 21 16,1 0-16,-1 0 0,0-1 0,21 22 15,-21-21-15,22 0 16,-1 21-16,0 0 0,1 0 0,-1 0 0,0 21 16,1 0-16,-1 1 15,0-1-15,1 21 0,-22-21 0,0 22 16,-21-1-16,0-21 0,0 21 16,0 1-16,-42-1 0,21 0 0,-22 1 15,1-1-15,0-21 0,-22 22 16,22-1-16,-1-21 0,1 21 0,21-20 15,-21-1-15,20-21 0,1 21 16,0-21-16,0 0 0,0 0 16,0-21-16,21 0 15,0-1 1,0 1-16,21 42 31,0 1-15,0-1-16,-21 0 0,21 21 15,-21-21-15,21 1 0,1-1 0,-1 21 16,-21-21-16,21 0 0,0 1 16,0-1-16,0 0 0,1 0 0,-1 0 15,0-21-15,0 21 0,0 1 0,0-22 16,1 0-16,-1 0 16,0 0-16,0 0 0,0 0 0,0 0 15,1 0-15,-1-22 0,0 1 16,0 21-16,0-21 0,0 0 15</inkml:trace>
  <inkml:trace contextRef="#ctx0" brushRef="#br1" timeOffset="-20328.87">5884 3493 0,'0'0'0,"-21"21"0,21 0 16,21-21 15,0 0-31,1 0 16,-1 0-16,0-21 0,21 21 15,-21-21-15,1-1 0,-1 22 16,21-21-16,-21 0 0,0 0 0,1 21 16,-22-21-16,0 0 0,21-1 15,-21 1-15,-21 21 16,-1 0-1,1 0-15,0 0 0,0 0 0,0 21 16,-22 1-16,22-1 0,0 0 0,0 0 16,-21 21-16,20-20 0,22 20 15,-21-21-15,21 0 0,0 0 0,0 1 16,0-1-16,0 0 0,21 0 16,1 0-16,20-21 15,-21 0-15,0 0 0,22 0 16,-22 0-16,21 0 0,-21 0 0,22 0 15,-22 0-15,21-21 0,-21 21 0,0-21 16</inkml:trace>
  <inkml:trace contextRef="#ctx0" brushRef="#br1" timeOffset="-19553.8">6943 3281 0,'0'-21'0,"0"42"0,0-63 16,0 20-16,0 1 15,-22 21-15,1 0 16,0 0-16,0 0 0,0 0 0,0 0 16,-1 21-16,1 1 0,0-1 15,0 0-15,-21 0 0,20 0 0,1 0 16,0 22-16,0-22 0,0 0 15,0 21-15,-1-20 0,1-1 0,21 0 16,0 0-16,0 0 0,0 0 16,0 1-16,21-22 15,22 0-15,-22 0 16,0 0-16,0 0 0,22-22 16,-22 22-16,0-21 0,21 0 0,-21 0 15,22 0-15,-22 0 0,0-1 16,0 1-16,0 0 0,1 0 0,-22 0 15,0 0-15,21-1 0,-21 1 16,0 0-16,0 0 0,0 42 47,0 0-47,0 0 0,0 1 16,0-1-16,0 21 0,-21-21 15,21 22-15,0-1 0,-22 0 16,22 1-16,0-1 0,0 0 15,0 1-15,0 20 0,0 1 0,0-1 16,0-21-16,0 22 0,0 21 0,0-22 16,0-21-16,0 22 0,0-1 15,0 1-15,0-22 0,22 22 0,-1-22 16,-21 22-16,0-1 0,21-21 0,-21 22 16,0-22-16,0 1 0,0-1 15,0 0-15,0 1 0,-21-1 0,0-21 16,-1 0-16,1 22 0,0-22 15,0-21-15,0 21 0,0-21 0,-1 0 16,1 0-16,-21 0 0,21 0 16,0 0-16,-22-21 0,22-22 0,-21 22 15,21-21-15,-1-22 0,-41-41 16,42 20-16,21 21 0,-21-20 16,21-1-16,0 0 0,0-105 15,0-1 1,21 107-16,0-1 0,0 0 0,21 22 0,-20-1 15,20 1-15,0-1 0,-21 22 16,22 0-16,-1-1 0,-21 1 16,22 21-16,-22 0 0,0 0 0</inkml:trace>
  <inkml:trace contextRef="#ctx0" brushRef="#br1" timeOffset="-18826.37">7324 3408 0,'-22'-64'15,"22"43"1,0 0 0,0 0-16,0 0 0,0 0 15,0-1 1,22 22-16,-1 0 0,0 0 15,0 0-15,0 0 0,0 0 16,1 0-16,-1 0 0,0 22 0,21-1 16,-21 0-16,1 21 0,-1-21 15,-21 22-15,0-22 0,0 21 0,0-21 16,0 22-16,0-22 16,0 0-16,0 21 0,0-20 0,-21-1 15,-1 0-15,1-21 0,21 21 0,-21-21 16,0 0-1,21-21 1,0 0-16,0 0 16,0-1-16,21-20 0,0 21 0,0 0 15,-21-22-15,22 22 0,20-21 16,-21 21-16,0-22 0,0 22 16,22-21-16,-22 21 0,0 0 0,0-1 15,0 1-15,1 21 0,-1 0 16,-21-21-16,21 21 0,0 0 15,-21 21 1</inkml:trace>
  <inkml:trace contextRef="#ctx0" brushRef="#br1" timeOffset="-16606.78">7916 3556 0,'21'21'0,"-42"-42"0,64 42 16,-22-21-16,0 0 15,0-21-15,0 21 16,-21-21-16,21 0 0,1 21 16,-1-21-16,0-1 0,0 1 15,0-21-15,0 21 0,1 0 0,-22-1 16,0 1-16,0-21 0,21 21 0,-21 0 16,0-1-16,-21 22 15,-1 0 1,1 0-16,0 22 15,21-1-15,-21 0 0,0 0 0,0 0 16,21 22-16,-22-22 0,22 21 16,-21-21-16,21 22 0,0-22 15,-21 0-15,21 21 0,0-21 0,0 1 16,0-1-16,0 0 0,0 0 16,0 0-16,21-21 0,0 0 15,1 0-15,-1 0 0,0 0 16,0 0-16,0 0 0,0 0 0,1-21 15,20 0-15,-21 21 0,21-21 0,-20 0 16,20-22-16,-21 22 0,21 0 16,1-21-16,-1-1 0,0 22 15,-20-21-15,20-1 0,-21 1 0,0 21 16,-21 0-16,0-22 0,0 22 0,0 0 16,-21 21-1,0 0-15,0 21 16,21 0-16,-21 1 0,21-1 15,-22 0-15,22 0 0,0 0 16,0 22-16,0-22 0,0 0 0,0 0 16,0 21-16,22-20 0,-22-1 15,21 0-15,0 0 0,0 0 0,0 0 16,0-21-16,-21 22 0,22-1 16,-1 0-16,-21 0 15,-21-21 16,-1 0-31,1 0 0,0 0 0,0-21 16,0 21-16,0-21 0,-1 21 16,22-21-16,-21-1 0,0 22 15,21-21-15,-21 21 0,0 0 16,0 0 0,21 21-1,0 1 1,0-1-16,0 0 0,21 0 15,0-21-15,0 0 16,0 0-16,0 0 0,1 0 16,20 0-16,-21 0 0,21 0 15,-20 0-15,20 0 0,-21-21 16,21 21-16,1-21 0,-22 0 0,21-1 16,1 1-16,-1 0 0,-21-21 0,21 21 15,1-22-15,-22 22 0,0-21 16,0 21-16,0-22 0,-21 22 0,0 0 15,0 0-15,0 0 16,-21 21 0,0 21-16,21 0 0,-21 0 0,0 0 15,21 0-15,-21 1 0,21-1 16,0 0-16,0 21 0,0-21 16,0 1-16,0-1 0,21 0 15,-21 0-15,21 0 0,0 0 0,-21 1 16,21-22-16,-21 21 0,21 0 0,-21 0 15,0 0 1,-21-21 15,0 0-31,0 0 0,0 0 16,0-21-16,-1 21 0,1 0 0,21-21 16,0 0-16,-21 21 0,0 0 15,21 21 16,0 0-15,21 0-16,0-21 0,0 21 16,1-21-16,-1 0 15,0 0-15,0 0 0,0 0 0,22 0 16,-22 0-16,21 0 0,0 0 0,-20 0 16,20-21-16,0 0 0,1 21 15,-1-21-15,-21 0 0,21 0 0,-20-1 16,20 1-16,-21 0 0,0-21 15,0 21-15,1-22 0,-22 22 0,0-42 16,21 41-16,-21-20 0,0 21 16,0 0-1,-21 21 1,-1 21-16,22 0 16,0 0-16,0 0 0,-21 1 0,0 20 15,21-21-15,-21 21 0,21-20 0,-21-1 16,21 21-16,0-21 0,0 0 15,0 1-15,0-1 0,0 0 0,0 0 16,21 0 0,0-21-16,0 0 0,0 0 0,1 0 15,20 0-15,-21 0 0,0 0 0,22-21 16,-22 0-16,21 0 0,-21 0 16,0-1-16,22 1 0,-22 0 15,0 0-15,0 0 0,22 0 0,-22-1 16,0-20-16,0 21 15,-21 0-15,21 0 0,-21 42 47,0 0-47,-21 0 0,0 0 16,0 22-16,21-22 0,0 0 16,-21 0-16,21 0 0,-22 0 0,22 1 15,0-1-15,0 0 16,0 0-16,22-21 15,-1 0-15,0 0 16,0 0-16,0 0 0,0 0 16,1 0-16,-1-21 0,0 0 0,0 21 15,0-21-15,0-1 0,-21 1 0,0 0 16,0 0-16,0 0 0,0-22 16,0 22-16,0 0 0,0-21 0,-21 21 15,-21-1-15,21 1 0,0 0 16,-22 21-16,22-21 0,-21 21 15,21 0-15,-1 0 0,1 0 0,21-21 32,21 21-32,1 0 0,-1 0 15,21-21-15,0 21 0,1-22 16,-22 22-16,21 0 0,1-21 0,-1 21 16,-21 0-16,21 0 0,-20 0 15,20 0-15,-21 0 0,0 0 0,22 0 16,-22 21-16,0 1 0,0-1 0,-21 0 15,21 0-15,-21 0 0,21 0 16,-21 1-16,0 41 0,0-42 16,0 0-16,0 1 0,0-1 15,0 0-15,0 0 0,0 0 0,0 0 16,0 1-16,-21-1 0,0 0 16,21 0-1,-21-21 1,0 0-1,21-21-15,0 0 16,0 0-16,0-1 0,0 1 16,0 0-16,0-21 0,0 21 15,21-22-15,0 1 0,0 0 0,0-1 16,22 1-16,-22 0 0,21-1 0,1 22 16,-1 0-16,0-21 15,1 20-15,-1 22 0,0 0 0,-21 0 0,22 0 16,-1 0-16,-21 0 0,0 22 15,1 20-15,-22 0 16,0-21-16,0 22 0,0-1 0,0-21 16,0 22-16,0-22 0,0 21 15,0-21-15,0 0 0,-22 1 0,22-1 16,-21 0-16,0-21 0,21 21 0,-21-21 16,0 0-16,0 0 15,-1 0-15,1 0 0,0-21 16</inkml:trace>
  <inkml:trace contextRef="#ctx0" brushRef="#br1" timeOffset="-16417.79">10033 2985 0,'0'0'0,"-21"0"0,0 0 0,-1 0 16,1 0-1,0 0-15,42 21 32,0-21-32,1 0 15,-1 0-15</inkml:trace>
  <inkml:trace contextRef="#ctx0" brushRef="#br1" timeOffset="-15990.96">11790 2773 0,'-21'-21'0,"42"42"0,-64-42 0,22 21 15,0 0-15,21-21 16,21 21-1,0 0-15,22 0 0,-1 0 16,0 0-16,22-22 16,-1 22-16,1 0 0,-1 0 0,1 0 15,-1 0-15,1 0 0,-22 0 0,22 0 16,-22 0-16,-21 0 0,0 0 16,1 0-16,-22 22 15</inkml:trace>
  <inkml:trace contextRef="#ctx0" brushRef="#br1" timeOffset="-15721.6">12213 2752 0,'-21'0'0,"42"0"0,-42 21 16,0-21-16,21 21 0,-21-21 0,21 21 15,-22 0-15,22 1 0,0-1 16,0 0-16,-21 21 0,21-21 0,0 22 15,-21-1-15,21 0 0,0 1 16,-21-1-16,21 0 0,-21 1 0,0-1 16,21 0-16,-22 1 0,22-1 0,-21 0 15,21-20-15,0 20 0,-21-21 16,21 0-16,0 0 0,-21-21 0,21 22 16,21-22 15,0 0-31,-21-22 0,21 1 15</inkml:trace>
  <inkml:trace contextRef="#ctx0" brushRef="#br1" timeOffset="-15337.81">12361 3366 0,'0'0'0,"21"0"15,1 0 1,-22-22-16,21 1 0,0 21 15,0-21-15,0 21 0,0-21 0,1 0 16,-1 21-16,0-21 0,0-1 16,0 1-16,0 0 0,-21 0 15,0 0-15,22 0 0,-22-1 16,0 1 0,-22 21-16,1 0 0,0 0 15,0 0-15,0 21 0,0 1 16,-1-1-16,-20 0 0,21 0 0,0 21 15,0-20-15,-1 20 0,1 0 0,21-21 16,0 22-16,-21-22 0,21 0 16,0 0-16,0 43 15,0-43-15,0 0 0,21-21 16,0 0-16,1 21 0,-1-21 0,0 0 16,0 0-16,0 0 0,0 0 15,1 0-15,-1 0 0,0 0 16,21-21-16,-21 21 0,22-21 0,-22 0 15,21 0-15,1-1 0</inkml:trace>
  <inkml:trace contextRef="#ctx0" brushRef="#br1" timeOffset="-14958.03">13187 3196 0,'21'-21'16,"-42"42"-16,63-63 0,-21 21 0,0 0 0,-21-1 0,0 1 16,-21 21-1,0 0-15,0 0 0,0 0 16,-22 0-16,22 0 0,-21 0 0,21 21 15,0-21-15,-1 22 16,-20-1-16,21 0 0,21 0 16,-21 0-16,21 0 0,0 1 0,0-1 15,0 0-15,0 0 0,21-21 16,0 21-16,0 0 0,0-21 0,1 22 16,20-22-16,-21 0 0,0 21 15,0-21-15,1 21 0,-1-21 0,0 21 16,0-21-16,-21 21 0,21 0 15,-21 1-15,-21-1 16,0-21-16,-21 0 0,20 21 16,1-21-16,-21 0 0,21 21 0,-22-21 15,22 0-15,-21 0 16,21 0-16,0 0 0,-1 0 0,1 0 16,0 0-16,0 0 15,21-21-15,0 0 0,0 0 16,21-1-16,0 1 0,22-21 15,-22 21-15,0 0 0</inkml:trace>
  <inkml:trace contextRef="#ctx0" brushRef="#br1" timeOffset="-14638.22">13695 2625 0,'0'0'0,"0"-21"15,0-1-15,-21 22 16,-1 0-16,22 22 0,0-1 16,0 0-16,-21 0 0,21 21 15,-21-20-15,21 20 0,-21 0 0,21 1 16,0-1-16,-21 0 0,21 1 16,-21-1-16,21 0 0,-22 22 0,22-22 15,0 0-15,0 1 0,0-22 0,0 21 16,0-21-16,0 22 0,0-22 15,0 0-15,0 0 0,22 0 16,-1-21-16,0 0 16,0 0-16,0 0 0,0 0 15,1-21-15,-1 0 0,0 0 16,0 0-16,-21 0 16,21-1-16</inkml:trace>
  <inkml:trace contextRef="#ctx0" brushRef="#br1" timeOffset="-14413.35">13504 2985 0,'21'0'32,"1"0"-17,-1 21-15,0-21 0,0 0 0,0 0 16,0 0-16,1 0 15,-1 0-15,0 0 0,0 0 0,0 0 16,0 0-16,1 0 16,-1 0-16,0 0 15,0 0-15</inkml:trace>
  <inkml:trace contextRef="#ctx0" brushRef="#br1" timeOffset="-13694.76">14351 3112 0,'0'0'0,"-21"0"16,0 0-16,42 0 31,0 0-31,0 0 0,21 0 15,1 0-15,-1 0 0,22 0 16,-22 0-16,21 0 0,-20 0 0,20 0 16,1 0-16,-1 0 0,-20 0 15,20 0-15,1 0 0,-1 0 0,1 0 16,-22 0-16,0 0 0,22 0 0,-22 0 16,-21 0-16,0 0 0,22 0 15,-22 0-15,-21-22 16,-21 22-1,0 0-15,-22-21 0,22 21 16,-21 0-16,-1-21 0,22 21 0,-21 0 16,21 0-16,-22-21 15,22 21-15,0 0 0,0-21 0,-21 0 16,20 21-16,1 0 0,21-22 0,-21 22 16,0 0-16,0 0 0,21-21 15,-21 21-15,-1 0 16,22 21-1,0 1 1,22-1-16,20-21 0,-21 21 16,21-21-16,1 21 0,-1-21 15,0 0-15,22 0 0,-22 21 0,1-21 16,-1 0-16,0 0 0,1 0 16,-1 0-16,-21 0 0,0 0 15,22 0-15,-22 0 0,0 0 16,-21 21 15,-21-21-31,0 22 0,-1-1 16,1-21-16,-21 21 0,21 0 15,-22 21-15,1-20 0,0-1 0,-1 21 16,1-21-16,0 22 0,-1-22 0,1 21 16,0-21-16,21 0 0,-22 1 15,22-1-15,0 0 0,0 0 0,0 0 16,-1-21-16,22 21 15,-21-21 1</inkml:trace>
  <inkml:trace contextRef="#ctx0" brushRef="#br0" timeOffset="-7846.58">17081 2223 0,'0'-43'32,"0"22"-32,0 42 31,0 0-31,-21 1 16,21-1-16,0 0 0,-21 21 15,21 1-15,0 20 0,0-21 0,-21 22 16,21-1-16,-21 1 0,21-1 15,-21-20-15,21 20 0,0-20 0,0 20 16,-22-21-16,22 1 0,-21-1 0,21 0 16,-21-20-16,21 20 0,0-21 15,0 0-15,0 22 0,0-22 16,0 0-16,-21-21 16,21-21-1,0 0 1,0-1-16,0 1 0,21-21 0,-21 21 15</inkml:trace>
  <inkml:trace contextRef="#ctx0" brushRef="#br0" timeOffset="-7297.33">16933 2498 0,'0'-21'16,"0"42"-16,-21-85 0,0 43 0,21 0 15,0-21-15,-21 20 0,21 1 0,0-21 16,0 21-16,0 0 0,0-1 15,0-20-15,21 21 0,0 0 0,0 0 16,0 21-16,22-22 0,-22 1 16,21 21-16,1 0 0,20 0 15,-21 0-15,1 0 0,20 0 0,-20 0 16,20 21-16,-21 1 0,1-1 16,-1 0-16,0 0 0,-20 21 0,-1-20 15,-21 20-15,0-21 0,0 21 16,-21 1-16,-1-1 0,-20 0 15,0-20-15,-1 20 0,-20 0 0,-1-21 16,22 22-16,-21-22 0,20 0 16,1 0-16,0 0 0,-1-21 15,22 0-15,0 0 0,0 0 0,0 0 16,21-21 0,0 0-16,0 0 15,0 0 1,21 21-16,0 0 15,0 0-15,0 21 0,0 0 16,1 0-16,-1 0 0,0 1 16,0-1-16,0 21 0,-21-21 15,21 0-15,1 1 0,-1-1 0,-21 21 16,21-21-16,-21 0 0,21 1 0,-21-1 16,0 0-16,21 0 0,0 0 15,-21 0-15,22-21 16,-1 0-1,0 0-15,0 0 0,0 0 16,0-21-16,1 0 0,-1 21 16,-21-21-16,0 0 0,21 0 15</inkml:trace>
  <inkml:trace contextRef="#ctx0" brushRef="#br0" timeOffset="-6898.57">17568 2773 0,'0'0'0,"-21"21"0,21 0 16,-21 0-16,21 1 16,21-22-1,0 0-15,0 0 16,1 0-16,-1 0 0,0 0 16,21-22-16,-21 22 0,1-21 15,20 0-15,-21 21 0,0-21 0,0 0 16,-21 0-16,22 21 0,-22-22 15,0 1-15,0 0 0,-22 21 16,1 0 0,0 0-16,0 0 15,-21 21-15,20 0 0,-20-21 0,21 22 16,0 20-16,0-21 0,-1 0 16,1 0-16,21 1 0,0 20 0,0-21 15,0 0-15,0 0 0,0 1 0,0-1 16,0 0-16,0 0 0,21-21 15,1 21-15,-1 0 0,0-21 16,0 0-16,0 0 0,0 0 16,1 0-16,-1 0 0,0 0 0,0 0 15,0-21-15,22 0 0,-22 21 16,0-21-16,0 0 0</inkml:trace>
  <inkml:trace contextRef="#ctx0" brushRef="#br0" timeOffset="-6591.23">18309 2244 0,'21'-21'16,"-42"42"-16,42-64 0,-21 22 0,0 0 15,0 0-15,-21 21 16,0 0 0,21 21-16,-21 0 0,0 0 0,21 22 15,-22-1-15,1 0 0,0 1 16,0 20-16,0 1 0,0-22 15,21 22-15,-22-1 0,1-21 0,0 1 16,21-1-16,0 0 0,0 1 16,0-22-16,0 21 0,0-21 0,0 1 15,0-1-15,21-21 16,0 0-16,1 0 0,-1 0 0,0 0 16,0 0-16,21 0 0,-20-21 15,-1-1-15,0 22 0,0-21 0,0 0 16,0 0-16,-21 0 0,22-22 15</inkml:trace>
  <inkml:trace contextRef="#ctx0" brushRef="#br0" timeOffset="-6402.34">18140 2625 0,'0'0'0,"-21"0"15,21 21-15,0 0 16,21-21-1,0 21-15,0-21 16,0 0-16,0 0 0,1 0 16,-1 0-16,0 0 0,0 0 0,0 0 15,0-21-15,1 21 0,20 0 16,-21-21-16</inkml:trace>
  <inkml:trace contextRef="#ctx0" brushRef="#br0" timeOffset="-5994.57">18648 2752 0,'0'21'0,"0"-42"0,-21 42 0,-1 0 16,44-21 15,-1 0-31,0 0 0,0-21 16,0 0-16,0 21 0,1-21 15,-1-1-15,0 22 0,0-21 0,0 0 16,-21 0 0,0 0-16,-21 21 31,0 0-31,0 0 0,0 21 16,-1-21-16,-20 21 0,42 0 15,-21 0-15,0 22 0,0-22 0,-1 0 16,22 0-16,0 0 0,0 1 15,0-1-15,-21 0 0,21 0 0,0 0 16,0 0-16,0 1 0,0-1 16,21-21-1,-21 21-15,22-21 0,-1 0 16,0 0-16,0 0 16,0 0-16,0 0 0,1-21 0,20 0 15,-21 21-15,0-22 0</inkml:trace>
  <inkml:trace contextRef="#ctx0" brushRef="#br0" timeOffset="-5586.81">19219 2688 0,'21'0'0,"-42"0"15,42-21-15,-21 0 0,0 0 16,-21 0-16,0 21 16,0 0-1,0 0-15,0 0 0,-1 0 0,1 21 16,21 0-16,-21 0 0,0-21 15,0 21-15,21 0 0,-21 1 0,21-1 16,0 0-16,0 0 0,0 0 16,0 0-16,0 1 15,21-1-15,0-21 16,0 0-16,0 21 0,0 0 0,1-21 16,-1 0-16,-21 21 0,21-21 15,0 0-15,-21 21 0,0 1 16,-21-22-1,0 21 1,0-21-16,-1 0 0,1 0 0,0 21 16,0-21-16,0 0 0,-22 0 15,22 0-15,0 0 0,0 0 16,0 0-16,0 0 0,42 0 47,-21-21-32,21 21-15</inkml:trace>
  <inkml:trace contextRef="#ctx0" brushRef="#br0" timeOffset="-5054.09">19600 2201 0,'0'0'0,"0"-21"0,0 0 16,-21 21 0,0 0-16,0 0 15,21 21-15,0 0 0,-21 1 16,21-1-16,-22 0 0,22 21 0,0 1 16,-21 20-16,21-21 15,-21 22-15,0-22 0,21 22 0,0-22 16,-21 0-16,21 1 0,-21 20 15,21-42-15,-22 22 0,22-1 0,0-21 16,0 0-16,0 1 0,0-1 16,0 0-16,22-21 0,-1 0 0,0 0 15,0 0-15,0 0 16,0 0-16,1 0 0,-1-21 0,0 21 16,0-21-16,0-1 0,0 1 0,1 0 15,-1 0-15,0 0 0,-21 0 16,21-1-16,-21 1 0,21 0 0,-21 0 15,0 42 17,0 0-17,-21 0-15,21 1 0,-21-1 0,21 0 16,-21 0-16,21 0 0,0 0 16,0 1-16,0-1 0,0 0 15,0 0-15,21-21 16,0 0-16,0 0 0,0 0 15,1 0-15,-1 0 0,0 0 16,0-21-16,0 0 0,0 0 0,1-1 16,-1 1-16</inkml:trace>
  <inkml:trace contextRef="#ctx0" brushRef="#br0" timeOffset="-4854.2">19981 2477 0,'-21'0'0,"0"0"31,21 21 1</inkml:trace>
  <inkml:trace contextRef="#ctx0" brushRef="#br0" timeOffset="-4638.32">19452 2604 0,'0'21'0,"0"-42"0,-21 42 0,0-21 16,21 21-1,21-21 17,0 0-32,0 0 0,0 0 15,1 0-15,-1 0 0,21 0 16,-21 0-16,0 0 0,1 0 16,20 0-16,-21 0 0</inkml:trace>
  <inkml:trace contextRef="#ctx0" brushRef="#br0" timeOffset="-4102.12">20235 2709 0,'-21'0'0,"0"0"0,0 0 15,0 0-15,-1 22 16,22-1-1,0 0-15,0 0 0,0 0 16,-21 0-16,21 1 0,0 20 16,0-21-16,0 0 0,0 0 0,-21 1 15,21-1-15,0 0 0,0 0 16,0 0-16,-21-21 16,21 21-16,-21-21 15,21-21 16,0 0-31,0 0 0,0 0 16,21-22-16,0 22 0,0 0 16,-21 0-16,43-21 0,-22 20 0,0-20 15,0 0-15,0 21 0,22-1 16,-22 1-16,21 0 0,-21 0 0,22 21 16,-22 0-16,0 0 0,21 0 15,-21 21-15,1-21 0,-22 21 0,0 22 16,0-22-16,0 0 15,0 0-15,0 21 0,0-20 0,0-1 16,0 0-16,-22 0 0,1 0 16,0 0-16,21 1 0,-21-1 0,0-21 15,0 21-15,21 0 16,-22-21-16,44 0 47,-1-21-47</inkml:trace>
  <inkml:trace contextRef="#ctx0" brushRef="#br0" timeOffset="-3347.83">20934 2752 0,'0'-21'0,"0"-43"31,-21 64-16,-1 0-15,1 0 16,-21 0-16,21 0 0,0 21 16,-22 0-16,22 1 0,-21-1 15,21 0-15,-1 21 0,1-21 0,21 1 16,0-1-16,0 0 0,0 0 0,0 0 16,0 0-16,0 1 15,21-22-15,22 0 16,-22 0-16,0 0 0,0 0 0,0 0 15,22 0-15,-22-22 0,0 22 16,0-21-16,0 21 0,1-21 0,-1 0 16,0 0-16,0 0 0,-21-1 15,21 1-15,-21 0 0,21 21 16,-21-21-16,0 0 16,0 42 15,0 0-31,0 0 15,-21 0-15,0 22 0,21-22 0,-21 21 16,0-21-16,0 22 16,-1-22-16,1 21 0,0 1 0,0-1 15,0 21-15,-22-20 0,22-1 0,-21 22 16,21-1-16,0-21 0,-1 22 16,1-1-16,0 1 0,0-1 15,21 1-15,0-1 0,0 1 0,0 21 16,0-22-16,0 1 0,0-1 0,0 1 15,0-1-15,0-21 0,0 22 0,21-22 16,-21 1-16,0-22 0,0 21 0,0-21 16,0 0-16,0 1 15,-21-1-15,0-21 0,0 0 0,-1 21 16,-20-21-16,21 0 0,-21 0 0,-1 0 16,1 0-16,0-21 0,20 21 15,-20-21-15,0-1 0,-1 1 0,22-21 16,-21 21-16,21-22 0,0-20 0,-1 21 15,22-22-15,0 1 0,0-1 16,0-21-16,0 22 0,0-1 0,0 22 16,0-21-16,22-1 0,-1 22 0,0-1 15,0 1-15,-21 0 0,21-1 16,0 1-16,1 0 0,-1 21 0,0-22 16,0 1-16,21 21 15,-20-22-15,20 22 0,0-21 0,1 21 16,-1 0-16,0-22 0,1 22 0</inkml:trace>
  <inkml:trace contextRef="#ctx0" brushRef="#br0" timeOffset="-2997.01">22288 2286 0,'0'0'0,"0"-21"0,0 0 0,0 0 15,0-1-15,0 1 16,0 42 0,0 1-1,-21 20-15,21 0 0,-21 1 0,0-1 16,21 21-16,-21-20 0,21 20 15,-21 1-15,-1-22 0,1 22 0,21-22 16,-21 0-16,21 1 0,-21-22 0,21 21 16,-21-21-16,21 0 0,0 1 15,0-1-15,21-42 32,0-1-17</inkml:trace>
  <inkml:trace contextRef="#ctx0" brushRef="#br0" timeOffset="-2346.06">21950 2646 0,'0'0'0,"-21"0"0,-1 0 0,22-21 16,22 21 15,-1 0-31,0-21 0,21 21 16,1 0-16,-1-22 0,21 22 15,-20-21-15,20 0 0,1 21 0,-1-21 16,22 0-16,-22-22 0,64 1 16,-63 21-16,-22-21 0,1 20 15,-1 1-15,-21 0 0,0 0 16,0 21-16,-21-21 0,0 0 0,0-1 16,-21 1-1,0 21-15,0 0 0,0 0 0,0 0 16,-1 0-16,-20 21 0,21 1 15,0-1-15,0 0 0,-1 21 16,1 1-16,0-1 0,0 0 0,0 22 16,0-22-16,21 0 0,0 1 15,-22 20-15,22-20 0,-21-22 0,21 21 16,0 0-16,0-20 0,0-1 16,-21 21-16,21-21 0,0 0 15,0 1-15,0-44 47,0 1-47,0 0 0,0 0 16,0 0-16,21 0 0,0-1 0,1-20 15,-1 21-15,0 0 16,21-22-16,1 22 0,-1 0 0,0-21 16,-21 21-16,22 21 0,-1-22 15,0 22-15,-20 0 0,20 0 0,-21 0 16,0 22-16,0-1 0,1 0 15,-22 0-15,0 21 0,0-20 0,0 20 16,0-21-16,0 0 0,0 22 0,0-22 16,-22 0-16,1 0 0,0 0 15,0 0-15,0 1 0,0-1 16,-1-21-16,44 0 47,-1-21-32</inkml:trace>
  <inkml:trace contextRef="#ctx0" brushRef="#br0" timeOffset="-1956.28">23262 2836 0,'21'0'16,"0"0"-1,1 0-15,-1 0 16,0 0-16,-21-21 0,42 21 16,1-21-16,-22 0 15,0 21-15,0-21 0,0 21 16,0-21-16,-21-1 0,0 1 0,22 0 16,-22 0-16,0 0 0,0 0 15,0-1-15,0 1 0,-22 21 0,1 0 16,0 0-16,0 0 0,0 0 15,0 0-15,-22 0 0,22 21 0,0 1 16,0 20-16,0-21 0,-1 21 16,1-20-16,0 20 0,21 21 15,0-41-15,0-1 16,0 0-16,0 0 0,21 21 16,22-42-16,-22 22 0,0-22 0,0 0 15,0 0-15,22 0 0,-22 0 16,21 0-16,-21 0 0,0 0 0,43-22 15,-43 22-15</inkml:trace>
  <inkml:trace contextRef="#ctx0" brushRef="#br0" timeOffset="945.81">24786 2328 0,'21'0'0,"0"0"16,-21-21-1,0 0 1,0 0 0,0 0-1,-21 21-15,0 0 16,0 0-16,0 0 0,-22 0 15,22 0-15,0 0 0,-21 21 0,21-21 16,-22 21-16,1 21 0,21-20 16,0-1-16,-22 21 0,22 0 15,0 1-15,0 20 0,21-20 0,0-1 16,0 0-16,0 1 0,0-1 16,0-21-16,0 21 0,0-20 0,21-1 15,0 0-15,0 0 0,22 0 16,-22 0-16,21-21 0,0 0 0,-20 0 15,20 0-15,0 0 0,1 0 16,-1 0-16,0 0 0,-21-21 0,22 21 16,-22-21-16,21 0 0</inkml:trace>
  <inkml:trace contextRef="#ctx0" brushRef="#br0" timeOffset="1474.11">25358 2096 0,'0'0'0,"0"-22"0,0 1 16,0 0-16,0 42 31,0 0-31,-22 1 0,22 20 16,0 0-16,-21 1 0,21-1 16,-21 0-16,21 22 0,0-22 0,0 22 15,-21-22-15,21 21 0,-21-20 16,21-1-16,-21 0 0,21 1 15,0-22-15,0 21 0,0-21 0,0 1 16,0-1-16,0 0 16,0-42 15,0 0-31,0-1 16,0 1-16,0 0 0,0 0 15,0 0-15,21-22 0,0 1 0,-21 0 16,21 21-16,0-22 0,0 1 15,1 21-15,-1-22 0,0 22 0,21 21 16,-21-21-16,1 21 16,-1 0-16,0 0 0,0 21 0,0 0 15,22 1-15,-43-1 0,21 21 0,0-21 16,-21 22-16,21-1 0,-21-21 16,0 21-16,0-20 0,0-1 0,0 0 15,-21 0-15,0 0 0,0 0 16,21 1-16,-22-1 0,1-21 0,21 21 15,-21-21-15,0 0 16,21-21 15,0 0-15,21-1-16</inkml:trace>
  <inkml:trace contextRef="#ctx0" brushRef="#br0" timeOffset="2009.15">26183 2646 0,'0'0'0,"21"0"0,-21-21 0,21 0 16,-21-1-16,0 1 0,0 0 15,0 0-15,0 0 16,0 0-16,0-1 0,-21 22 15,0 0 1,0 0-16,-21 0 0,20 22 0,-20-1 16,21 0-16,-21 0 0,20 0 15,-20 22-15,0-22 0,21 21 0,-22 0 16,22-20-16,0 20 0,0-21 16,21 0-16,0 22 0,0-22 0,0 0 15,0 0-15,21 0 16,21-21-16,-21 0 0,1 0 15,20 0-15,-21 0 0,21 0 0,-20 0 16,20 0-16,-21 0 0,21-21 16,-20 0-16,-1 21 0,0-21 0,0 0 15,0-1-15,0 1 0,-21 0 16,0 0-16,22-21 0,-22 20 0,0 1 16,0 0-16,0 0 15,0 42 1,0 0-1,-22 0-15,22 1 0,0-1 16,0 0-16,0 0 0,0 0 0,0 0 16,0 1-16,0 20 15,0-21-15,0 0 16,22-21 0,-1 0-16,0 0 0,0 0 15,0 0-15,0 0 0,1-21 0</inkml:trace>
  <inkml:trace contextRef="#ctx0" brushRef="#br0" timeOffset="2474.08">26628 2604 0,'0'0'16,"0"21"15,0 0-31,0 0 16,-22 0-16,22 0 0,-21 1 0,21-1 15,-21 0-15,21 0 0,0 0 0,0 0 16,-21 1-16,21-1 0,-21-21 16,21 21-16,0 0 0,0 0 0,-21-21 15,21-21 32,0 0-47,0 0 0,21 0 16,0-22-16,-21 22 15,21 0-15,0-21 0,0 20 16,1-20-16,-1 21 0,0 0 0,21-22 16,-21 22-16,1 21 0,-1-21 15,21 21-15,-21 0 0,0 0 0,22 0 16,-22 21-16,0 0 0,0 1 16,0-1-16,-21 0 0,0 42 15,0-41-15,0-1 0,0 21 16,0-21-16,0 0 0,0 1 0,-21-1 15,0 0-15,0 0 0,0-21 16,0 21-16,-1-21 0,1 0 0,21 21 16,21-42 15,1 21-31</inkml:trace>
  <inkml:trace contextRef="#ctx0" brushRef="#br0" timeOffset="3185.93">27580 2667 0,'0'0'0,"0"-21"0,0 0 0,0 0 0,0-1 16,-21 22-16,0 0 16,0 0-16,-1 0 15,1 0-15,0 0 16,0 22-16,0-1 0,0 0 0,-22 0 15,22 0-15,0 0 0,0 1 16,0 20-16,21-21 0,-22 0 0,22 0 16,0 1-16,0-1 15,22 0-15,-1-21 16,0 0-16,0 0 0,21 0 16,-20 0-16,-1-21 0,0 21 15,0-21-15,0-1 0,0 22 0,1-21 16,-1 0-16,0 0 15,-21 0-15,21 0 0,0-1 16,-21 1 0,0 0-16,0 42 31,0 0-31,-21 1 16,21-1-16,-21 0 0,0 0 15,21 0-15,-21 0 0,-1 22 0,1-22 16,21 21-16,-21-21 0,0 22 0,0-1 15,0 0-15,21 22 0,0-22 16,0 22-16,0-1 0,0 1 0,0-1 16,0 1-16,0-1 0,0 1 15,0-1-15,0 1 0,0-1 16,0 1-16,0 20 0,0-41 0,0 20 16,-22 1-16,22-1 0,-21-20 15,21-1-15,0 0 0,0-21 0,-21 1 16,0-1-16,21 0 0,-21-21 15,0-21-15,-1 21 16,22-43-16,-21 22 0,0-21 0,0 0 16,21-1-16,-21-20 0,0 20 0,-1-20 15,1-1-15,21-20 0,0 20 16,0 1-16,0-22 0,0 22 16,0-1-16,0-21 0,21 22 0,1-1 15,-1 22-15,21-21 0,-21 20 16,0 1-16,22 21 0,-22-22 0,0 1 15,21 21-15,-20 0 0,20-22 16,-21 22-16,21 0 0,-20-21 0,20 21 16</inkml:trace>
  <inkml:trace contextRef="#ctx0" brushRef="#br0" timeOffset="3546.24">27728 2667 0,'0'0'16,"-21"0"-16,42-21 31,0 21-15,1-21-16,-1 21 0,0-21 0,0 21 16,0-22-16,0 22 0,1-21 15,-1 0-15,-21 0 16,-21 21-1,-1 0 1,1 21-16,-21 0 0,21 0 0,0 1 16,-22-1-16,22 0 0,0 0 15,0 0-15,21 22 0,0-22 16,-21 0-16,21 0 0,0 0 0,0 0 16,0 1-16,0-1 0,21-21 0,0 21 15,0-21-15,0 0 0,0 0 16,22 0-16,-22 0 0,21 0 0,1 0 15,-1 0-15,-21 0 0,21 0 16</inkml:trace>
  <inkml:trace contextRef="#ctx0" brushRef="#br0" timeOffset="4037.84">28469 2604 0,'0'0'0,"-21"0"31,0 0-31,0 0 0,-1 0 16,1 0-16,0 0 0,-21 21 16,21 0-16,-1 0 0,1 0 0,0 0 15,0 1-15,0-1 0,0 0 16,21 0-16,0 0 0,0 0 0,0 1 16,0-1-16,0 0 0,21 0 15,0 0-15,0-21 0,0 0 16,0 0-16,1 21 0,-1-21 0,0 0 15,0 0-15,0 0 16,0-21-16,1 0 0,-1 0 16,0 0-16,0 0 0,-21-1 15,21 1-15,0-21 0,-21 0 0,22-1 16,-1 1-16,-21-22 0,0 22 16,21 0-16,-21-22 0,21 22 0,-21 0 15,0-1-15,0 1 0,0 0 16,0 20-16,0 1 0,0 0 0,0 0 15,0 42 1,0 0-16,-21 22 16,21-22-16,-21 21 0,0 22 15,-1-22-15,1 21 0,21-20 16,0 20-16,-21-20 0,21 20 0,0-21 16,0 1-16,0-1 0,0-21 15,0 22-15,21-22 0,-21 0 0,21 0 16,1 0-16,-1-21 15,0 0-15,0 0 0</inkml:trace>
  <inkml:trace contextRef="#ctx0" brushRef="#br0" timeOffset="4974.82">29527 2561 0,'0'0'0,"-21"0"16,42 0 31,1 0-47,-1-21 0,21 21 0,0-21 15,1 21-15,-1-21 0,0 0 16,22-1-16,-22 1 0,1 0 16,-1 0-16,0 0 0,-21 0 15,22-22-15,-22 22 0,-21 0 0,0-21 16,0 20-16,0 1 0,0-21 16,0 21-16,0 0 0,0-1 0,0 1 15,-21 0-15,0 21 16,-1 0-16,1 21 15,0 0-15,0 22 16,0-22-16,0 21 0,-1 1 0,1-1 16,0 0-16,-21 22 0,21-1 15,-1 1-15,-20-1 0,21 1 0,0-1 16,0 1-16,-22 20 0,22-20 16,0 21-16,0-1 0,0 1 0,-22 0 15,22 20-15,0-20 0,-21 21 16,20-21-16,-20 20 0,21-20 15,-21 21-15,20-21 0,-20-1 0,21-20 16,-21 20-16,20-20 0,1-22 16,0 22-16,0-22 0,21 0 0,0-20 15,0-1-15,0 0 0,21-21 16,21 0-16,-20-21 16,20 0-16,0-1 0,22 1 0,-22-21 15,0 21-15,22-22 0,-22 1 16,22 0-16,-22-1 0,0 1 0,22-21 15,-22 20-15,1-20 0,-22-1 16,21 1-16,-21-1 0,-21 1 0,0-22 16,0 0-16,0 1 0,0-1 15,-42 22-15,21-22 0,0 21 0,-1 1 16,-20 21-16,21-1 0,0 1 16,-22 21-16,22-22 0,0 22 0,0 0 15,0 21 1,42 0 15,0 0-31,0 0 16,0-21-16,1 0 0,20 21 15,-21-21-15,0 21 0,0-22 16,1 22-16,20-21 0</inkml:trace>
  <inkml:trace contextRef="#ctx0" brushRef="#br0" timeOffset="5370.1">30120 2540 0,'-21'0'15,"63"0"32,-21 0-47,1-21 16,-1 21-16,21 0 0,-21-21 15,22 0-15,-22 21 0,0-22 0,0 22 16,0-21-16,0 21 0,1-21 16,-22 0-16,-22 21 31,1 0-31,0 0 0,0 0 0,0 0 16,0 0-16,-1 0 0,-20 21 15,21 0-15,21 0 0,-21 1 16,0-1-16,-1 0 0,22 0 0,0 0 15,0 0-15,0 1 0,0-1 16,0 0-16,0 0 0,0 0 16,0 0-16,22-21 0,-1 0 15,0 22-15,0-22 0,0 0 16,22 0-16,-22 0 0,21 0 0,0 0 16,-20 0-16,20 0 0</inkml:trace>
  <inkml:trace contextRef="#ctx0" brushRef="#br0" timeOffset="6866.14">30946 2498 0,'0'0'16,"21"-21"-16,0-1 0,-21 1 0,0-21 0,0 21 15,0 0-15,0-1 16,-21 1-16,0 21 0,-1 0 16,1-21-16,0 21 0,-21 0 15,21 0-15,-1 21 0,1-21 16,0 21-16,0 1 0,0-1 15,0 21-15,-1-21 0,1 22 0,0-22 16,21 21-16,-21-21 0,21 0 16,0 1-16,0 20 0,0-21 0,21 0 15,0 0-15,0-21 16,1 0-16,-1 0 0,0 0 0,0 0 16,0 0-16,22 0 0,-22-21 0,0 0 15,0 21-15,-21-21 16,21 0-16,0 0 0,-21-1 0,0 1 15,0 0-15,22-21 0,-22 21 16,21-1-16,-21 1 0,0 0 16,0 42-1,0 0 1,-21 22-16,21-22 16,-22 0-16,22 21 0,0-20 0,0-1 15,0 0-15,0 21 0,0-21 16,0 1-16,22-22 0,-1 21 0,0 0 15,0-21-15,0 0 0,0 0 16,22 0-16,-22 0 0,21 0 16,-21 0-16,22 0 0,-1 0 15,-21-21-15,22 0 0,-22-22 0,21 22 16,-21-21-16,0 21 0,22-22 16,-22-20-16,0 20 0,0 1 0,0 0 15,1-22-15,-1 22 0,0 0 16,0-1-16,-21-20 0,21 20 0,0 1 15,-21 0-15,0-1 0,0 22 16,22 0-16,-22 0 0,0 0 16,0 0-16,0 42 15,0 0 1,0 21-16,-22-21 0,22 22 0,-21-22 16,0 21-16,0 1 0,21-1 15,-21 0-15,0 1 0,-1-1 0,22 0 16,0 1-16,-21-1 0,21 0 15,-21 1-15,21-1 0,0 0 0,0-21 16,0 1-16,0-1 0,21 0 16,0 0-16,-21 0 0,22-21 0,-1 0 15,0 0-15,0 0 0,0 0 16,0 0-16,1-21 0,-1 0 16,0 0-16,0 0 0,0-1 15,0 1-15,1-21 0,-22 21 16,21 0-16,-21-22 0,21 22 0,-21 0 15,0 0-15,0 0 0,0-1 16,0 44 15,0-1-31,0 0 0,0 0 16,0 0-16,0 22 0,-21-22 16,21 0-16,0 0 0,0 21 0,0-20 15,0-1-15,0 0 16,0 0-16,21-21 0,-21 21 15,21-21-15,0 0 16,0 0-16,1 0 0,-1-21 16,0 0-16,0 21 0,0-21 15,0 0-15,1-22 0,-22 22 0,21 0 16,0-21-16,0-1 0,0 22 16,-21 0-16,0 0 0,21 0 15,-21-1-15,0 44 31,-21-1-31,21 0 0,0 21 16,-21-21-16,0 22 0,21-22 16,-21 0-16,21 21 0,0-20 0,0-1 15,0 21-15,0-21 16,0 0-16,0 1 0,0-1 16,0 0-1,21-21-15,0 0 0,0 0 16,0 0-16,-21-21 15,22 21-15,-1-21 0,-21-1 16,21 1-16,0 0 0,-21-21 0,21 21 16,0-1-16,1-20 0,-22 21 15,21-21-15,0 20 0,0 1 16,0 0-16,0 0 0,1 0 0,-1 21 16,0 0-1,0 0-15,0 0 0,0 21 16,-21 0-16,22 21 15,-22-20-15,0-1 0,0 21 0,0-21 16,0 22-16,0-22 0,0 21 16,0-21-16,-22 0 0,22 1 0,-21-1 15,0 0-15,21-42 47,0 0-47,0-1 16,0 1-16,21 0 0,-21-21 0,21 21 15,1-1-15,-22-20 16,21 21-16,0-21 0,0 20 0,0 1 16,-21 0-16,21 0 0,1 0 15,-1 0-15,0 21 0,0 0 16,0 0-16,0 0 0,1 0 16,-1 0-16</inkml:trace>
  <inkml:trace contextRef="#ctx0" brushRef="#br0" timeOffset="7257.91">33020 2625 0,'42'0'16,"-21"-21"-16,1-1 15,-1 22-15,-21-21 0,21 0 16,0 21-16,0-21 0,22 0 0,-22 0 15,0-1-15,-21 1 0,21 0 16,0 0-16,-21 0 0,0 0 16,0-1-16,-21 22 15,0 0-15,-21 0 16,20 22-16,-20-1 0,21 0 0,-21 0 16,20 21-16,1-20 0,-21 20 15,21 0-15,21-21 0,0 22 16,-21-22-16,21 0 0,0 21 15,0-20-15,0-1 16,21 0-16,0-21 0,0 0 0,0 0 16,0 0-16,22 0 0,-22 0 15,21 0-15,1 0 0,-22 0 0,21-21 16,0 0-16,-20-1 0,-1 1 16,21 0-16,-21 0 0,0 0 15,1-22-15,-1 22 0</inkml:trace>
  <inkml:trace contextRef="#ctx0" brushRef="#br0" timeOffset="7565.74">31602 2159 0,'-21'0'0,"42"0"0,-21 0 16,21 0-1,21 0-15,1 0 0,-1 0 16,21 0-16,1 0 0,-1 0 16,22 0-16,0 0 0,-22 0 0,1-21 15,20 21-15,-41 0 0,20 0 16,-20 0-16,-22 0 0,0-21 15,0 21-15,-42 0 32</inkml:trace>
  <inkml:trace contextRef="#ctx0" brushRef="#br0" timeOffset="12435.18">21357 1058 0,'0'0'0,"21"-21"0,-21 0 0,0 0 15,0 0-15,0 0 0,0-1 16,0 1-16,-21 21 15,0 0 1,0 0-16,0 21 16,-1 22-16,22-22 0,-21 21 0,0-21 15,0 22-15,0-1 16,21 0-16,-21 43 0,21-43 16,-22 1-16,22-1 0,0 0 15,0 1-15,0-1 0,0-21 0,0 22 16,0-22-16,0 21 0,0-21 15,22 0-15,-1-21 0,0 22 0,0-22 16,0 0-16,0 0 0,22 0 16,-22 0-16,21-22 0,1 22 0,-1-21 15,0 0-15,1 0 0,-1-21 16,0 20-16,1 1 0,-22 0 0,21-21 16,-21 21-16,0-22 0,1 1 15,-1 21-15,-21-22 0,0 1 0,0 0 16,0-1-16,0 1 0,-43 21 15,22-21-15,0 20 0,0-20 16,0 42-16,-22-21 0,22 21 16,-21 0-16,-22 0 0,22 0 15,21 21-15,-21 0 0,20 22 16,-20-22-16,21 21 0,0 0 0,0 1 16,-1-22-16,22 21 0,-21 1 15,21-1-15,0-21 0,0 21 0,0 1 16,0-22-16,21 42 15,43-20-15,-43-22 16,21-21-16,-20 0 0</inkml:trace>
  <inkml:trace contextRef="#ctx0" brushRef="#br0" timeOffset="12918.51">21992 1355 0,'-21'21'16,"0"-21"-16,21 21 15,-21 0-15,21 0 0,-22 1 16,22-1-16,-21 0 16,21 0-16,0 0 0,0 0 15,0 1-15,0-1 16,0 0-1,0-42 17,0 0-17,0-1-15,0 1 0,0 0 16,0 0-16,21-21 0,1 20 16,-22 1-16,21 0 0,0 0 0,0 0 15,0 21-15,0-21 0,1-1 0,-1 22 16,0 0-16,0 0 0,0 0 15,0 0-15,1 0 0,-1 0 16,-21 22-16,0-1 0,21 0 16,-21 0-16,0 0 0,0 0 0,0 1 15,0-1-15,0 21 0,-21-21 16,0 0-16,21 1 0,-22-1 0,1-21 16,0 21-16,21 0 0,0 0 15,-21-21-15,21 21 0,0-42 31</inkml:trace>
  <inkml:trace contextRef="#ctx0" brushRef="#br0" timeOffset="13793.79">22521 974 0,'0'0'16,"0"21"15,-21 0-15,21 21-16,-21-20 0,21-1 0,-21 21 16,21-21-16,0 22 15,0-1-15,-21-21 0,-1 43 16,22-22-16,0-21 0,0 0 0,0 0 15,0 1-15,0-1 0,0 0 16,0 0-16,0 0 0,22-21 16,-1 0-1,0 0-15,0 0 0,0 0 0,22-21 16,-22 0-16,21 21 0,0-21 16,-20 0-16,20-1 0,-21 1 0,21 0 15,-20-21-15,-1 21 0,21-1 16,-21 1-16,0 0 0,1 0 15,-22 0-15,21 21 16,-21 21 15,-21 0-31,-1 0 16,22 0-16,-21 1 16,21-1-16,0 0 0,0 0 0,0 0 15,0 0-15,0 1 0,0-1 16,21-21-1,1 0-15,-1 0 0,0 0 16,0 0-16,0 0 16,0-21-16,1-1 0,-1 22 0,0-21 15,-21 0-15,21 21 16,0-21-16,0 0 0,-21 0 0,22-1 16,-22 1-16,0 0 0,21 0 15,-21 0-15,0 0 16,0 42 15,0 0-31,0 0 16,-21 0-16,21 0 0,0 1 0,0-1 15,-22 21-15,22-21 0,-21 0 16,0 22-16,21-22 0,-21 21 0,21-21 16,0 22-16,-21-1 0,21-21 15,0 22-15,0-1 16,0-21-16,0 0 0,0 22 0,0-22 0,0 0 15,0 0-15,0 0 0,0 0 16,0 1-16,-21-1 0,21 0 0,-22-21 16,1 21-16,0-21 15,0 0-15,0 0 0,0 0 0,-1 0 16,1 0-16,0 0 0,0 0 16,0 0-16,0 0 0,-1-21 0,1 21 15,21-21-15,-21 21 0,0 0 16,21-21-16,-21 21 15,0-22-15,-1 22 0,1 0 16</inkml:trace>
  <inkml:trace contextRef="#ctx0" brushRef="#br0" timeOffset="14236.54">21675 1969 0,'0'42'32,"0"-21"-32,0 0 0,0 0 0,0 1 0,0-1 15,-22 21-15,22-21 0,-21 0 0,21 22 16,-21-1-16,21-21 0,-21 22 16,0-1-16,21 0 0,0 1 15,-21-22-15,21 21 0,-22 0 16,22-20-16,0-1 0,0 0 0,0 0 15,0 0-15,-21-21 0,21-21 32,0 0-17,0 0-15,0-22 16,0 22-16,21 0 0,1-64 16</inkml:trace>
  <inkml:trace contextRef="#ctx0" brushRef="#br0" timeOffset="14701.19">21696 1969 0,'-85'0'15,"64"0"-15,0 0 16,-22 42-16,22-42 0,0 21 16,0 0-16,0-21 0,0 21 15,21 1-15,-22-1 0,1 0 16,21 0-1,21-21 1,1 0-16,-1 0 16,0 0-16,0-21 15,0 0-15,0 21 0,1-21 0,-1-1 16,0 1-16,0 21 0,0-21 16,-21 0-16,21 0 0,1 0 0,-22-1 15,21 22-15,-21-21 16,21 21-16,0 0 15,0 0 1,-21 21-16,21 1 16,-21-1-16,0 0 15,22 0-15,-22 0 0,21 0 0,-21 1 16,0-1-16,21 0 0,0-21 0,-21 21 16,0 0-16,0 0 15,21-21-15,-21 22 0,21-22 0,-21 21 16</inkml:trace>
  <inkml:trace contextRef="#ctx0" brushRef="#br0" timeOffset="23627.06">14541 4784 0</inkml:trace>
  <inkml:trace contextRef="#ctx0" brushRef="#br0" timeOffset="24322.48">14563 4847 0,'-22'0'62,"1"0"-62,0 0 16,0 0-16,0 0 0,0 0 15,-1 0-15,1 0 0,0 0 16,-21 0-16,21 0 0,-22 0 0,22 0 16,0 0-16,-21 0 0,20 0 15,1 0-15,0 0 0,0 0 16,42 0 46,0 0-46,0 0 0,1 0-16,-1 0 15,0 0 1,0 0-1,0 0-15,0 0 16,1 0-16,-1 0 0,0 0 0,0 0 16,0 0-16,22 0 0,-22 0 0,21 0 15,0 0-15,1 0 16,20 0-16,-20 0 0,-1 0 0,21 0 0,1 0 16,-1 0-16,1-21 0,-1 21 15,1 0-15,-1 0 0,-20-21 16,20 21-16,-20 0 0,-1 0 15,0 0-15,1-21 0,-22 21 0,0 0 16,0 0-16,0 0 0,-42 0 94,0 0-94,0 0 15,0 0 1,-1 0-16,1 0 0,0 0 16,21-21-16</inkml:trace>
  <inkml:trace contextRef="#ctx0" brushRef="#br0" timeOffset="25445.83">15155 4509 0,'0'0'0,"-21"0"16,0 0 0,21 21 30,0 0-46,0 0 0,0 0 16,21-21-16,-21 21 16,21 1-16,0-22 0,1 21 0,-22 0 15,21-21-15,0 21 0,0-21 16,0 21-16,0-21 0,22 21 0,-22-21 16,0 0-16,21 22 0,-20-22 15,-1 0-15,0 0 0,21 0 16,-21 0-16,1 0 0,-1 0 15,0 0 1,-42 21 31,0 0-31,-1 0-16,1-21 0,0 21 0,0 0 15,0 1-15,0-22 0,-22 21 16,22 21-16,-21-21 0,-1 0 0,22 1 15,-21-1-15,21 0 0,-22 21 16,22-21-16,-21 1 0,21-1 0,0-21 16,-22 21-16,43 0 0,-21 0 15,0-21-15,0 21 0,0 1 16,-1-1 0,1-21 15,21-21 328,21 21-171</inkml:trace>
  <inkml:trace contextRef="#ctx0" brushRef="#br0" timeOffset="30230.29">16806 5271 0,'0'21'15,"0"0"1,21-21 31,1 0-32,-22-21-15,21 0 0,0 21 0,0-22 16,0 1-16,0-21 0,1 21 16,20-22-16,-21 22 0,21-21 0,-20 0 15,-1-1-15,21 1 0,-21 0 16,0-1-16,1 1 0,-22 0 0,0 20 16,0 1-16,0 0 0,0 0 15,0 0-15,-22 21 16,1 0-16,0 0 0,0 0 15,0 0-15,0 0 0,-1 42 16,1-21-16,0 0 0,0 22 0,0-1 16,21 0-16,-21 1 0,21-1 15,0 0-15,0 1 0,0-22 0,0 21 16,0-21-16,0 22 0,21-22 0,0 0 16,0 0-16,0-21 0,0 21 15,1-21-15,-1 0 0,0 0 16,0 0-16,0 0 0,0 0 15,1 0-15,-1 0 0,-21-21 16,21 0-16,0 0 0,-21 0 0,21 0 16,-21-1-16,21-20 0,1 21 15,-1-21-15,0 20 0,0-20 0,0 0 16,22 21-16,-22-22 0,21 22 16,-21 0-16,22 0 0,-22 0 0,21-1 15,0 22-15,-20 0 0,-1 0 16,0 0-16,0 0 0,0 0 0,-21 22 15,0 20-15,0-21 0,0 21 16,0-20-16,0 20 16,0-21-16,0 21 0,0-20 0,0-1 0,-21 21 15,0-21-15,21 0 16,-21 1-16,21-1 0,-21 0 16,21-42 15,21 0-31,-21-1 0,21 1 15,0 0-15,0 0 0,-21-21 16,21 20-16,1-20 0,-1 0 0,0-1 16,0 22-16,-21-21 0,21 21 0,0 0 15,-21-1-15,22 1 0,-22 0 16,0 42 15,-22-21-31,1 43 0,21-22 16,-21 0-16,0 21 0,21-21 0,-21 22 15,21-1-15,0-21 16,0 22-16,-21-22 0,21 21 0,0-21 0,0 22 16,0-22-16,0 0 0,0 0 15,21 0-15,0 0 0,0-21 16,0 0-16,0 0 0,1 0 0,20 0 16,-21-21-16,21 0 15,1 21-15,-22-21 0,21 0 0,1 0 0,-1-22 16,0 22-16,1 0 15,-22-21-15,0-1 0,0 22 0,0-21 16,-21-1-16,0 22 0,0-21 0,0 21 16,0 0-16,0-1 15,-21 22-15,0 0 0,0 0 16,0 0-16,-1 22 0,1-1 16,0 0-16,21 21 0,0-21 0,-21 22 15,21-22-15,0 64 0,0-64 16,0 21-16,0-21 0,0 0 15,0 1-15,0-1 0,21 0 0,0 0 16,0-21-16,1 0 16,-1 0-16,0 0 0,0 0 15,21 0-15,-20 0 0,-1 0 0,21-21 16,-21 0-16,0 0 0,22-1 16,-22 1-16,0 0 0,0-21 0,0 21 15,1-22-15,-1 22 0,0-21 16,0-1-16,-21 22 0,21 0 0,0 0 15,1 0-15,-22 0 0,21 21 16,-21 21 0,0 0-16,0 0 15,0 0-15,0 0 16,0 1-16,0-1 0,0 0 16,21-21 15,-21-21-16,0 0-15,21 21 0,-21-22 16,0 1-16,0 0 0,0 0 0,0 0 16,0 0-16,0-1 0,0 1 15,0 0-15,-21 21 32,0 21-17,0 0-15,-1 1 0,22-1 0,-21 21 16,21-21-16,0 22 0,-21-22 0,21 21 15,-21 0-15,21-20 16,0 20-16,0-21 0,0 21 0,0-20 16,0-1-16,0 0 0,0 0 0,0 0 15,21-21-15,0 0 0,0 21 16,1-21-16,-1 0 0,0 0 0,0 0 16,21 0-16,-20-21 0,-1 0 15,0 0-15,0 21 0,0-21 0,0-22 16,1 22-16,-22 0 0,21-21 0,0 21 15,0-22-15,-21 22 0,0-21 16,21 21-16,-21-1 0,0 1 0,0 0 16,21 0-16,-42 42 31,0 21-15,21-20-16,0-1 0,0 0 15,0 21-15,0-21 0,0 22 0,0-22 16,0 0-16,0 0 0,0 0 15,0 1-15,0-1 0,0 0 0,21-21 16,0 0-16,1 0 0,-1 0 16,0 0-16,21 0 0,-21 0 15,1 0-15,20-21 0,-21 0 16,0-1-16,0 1 0,1 0 0,-1 0 16,0 0-16,0-22 0,0 22 15,-21-21-15,0 0 0,21 20 0,-21-20 16,0 21-16,0 0 0,0 0 15,-21 42 1,0 0 0,21 0-16,0 21 0,0-20 15,-21 20-15,21-21 0,-21 21 16,21-20-16,0-1 0,0 21 0,0-21 0,0 0 16,0 1-16,0-1 0,21 0 15,0-21-15,0 0 0,0 0 16,1 0-16,-1 0 0,21 0 15,-21 0-15,22-21 0,-22 0 16,0-1-16,0 1 0,21 0 0,-20 0 16,-1-21-16,0-1 0,0 1 15,21-43-15,-42 43 0,22 0 16,-22-1-16,21 1 0,-21 0 0,0-1 16,0 22-16,21 0 0,-21-21 15,0 20-15,0 1 0,0 0 16,-21 42-1,21 0-15,-21 1 16,21-1-16,0 0 0,-22 21 0,1-21 16,21 22-16,-21-1 15,21 0-15,0 1 0,0-1 0,-21 0 16,21 1-16,0-1 0,0 0 16,0-20-16,0-1 0,0 21 0,0-21 15,0 0-15,21-21 0,0 22 0,0-22 16,1 0-16,-1 0 15,21 0-15,-21 0 0,0-22 0,1 22 16,-1-21-16,21 0 0,-21 0 16,0 0-16,1-22 0,-1 22 15,0 0-15,0-21 0,0 21 0,-21-43 16,21 43-16,-21 0 16,-21 21-1,0 21 1,21 0-16,-21 0 15,21 22-15,-21-22 0,0 0 0,21 21 16,0-21-16,0 1 0,0-1 0,0 0 16,0 0-16,0 0 0,0 0 15,0 1-15,21-22 0,0 0 16,21 21-16,-21-21 0,22 0 16,-1 0-16,-21 0 0,22-21 0,-1 21 15,0-22-15,1 1 0,-1 0 0,-21 0 16,21 0-16,-20 0 15,-1-1-15,21 1 0,-42 0 0,21 0 16,0 0-16,-21 0 0,0-1 0,0 1 16,0 42 15,-21 1-31,0-1 16,21 0-16,-21 0 0,21 0 0,0 0 15,-21 1-15,0-1 0,21 0 0,-22 0 16,22 0-16,0 0 0,0 1 15,-21-1-15,21 0 16,0-42 15,0 0-31,21-1 16,-21 1-16,0 0 16,22-21-16,-1 21 0,0-22 0,-21 22 15,21-21-15,0 21 0,0-22 0,1 22 16,-1 0-16,0 0 0,21 0 15,-21 21-15,1 0 16,-1 0-16,-21 21 16,0 0-16,0 0 0,0 0 15,0 0-15,0 22 0,0-22 0,0 0 16,0 0-16,0 22 0,0-22 16,0 0-16,0 0 0,0 0 0,21 0 15,0 1-15,0-22 16,0 0-16,1 21 0,-1-21 15,21 0-15,22 0 16,-22 0-16,0 0 0,43-21 16,-43 21-16,-21-22 0,64-20 15,-21-21-15,-43 41 0,0-20 16,0 21-16,-21-21 16,0 20-16,0-20 0,0 21 0,0 0 0,0-22 15,0 22-15,-42 21 16,21 0-16,-1 0 0,1 0 15,0 0-15,-21 21 0,21 1 16,-22-1-16,22 0 0,0 21 16,0-21-16,0 1 0,-22 41 15,43-42-15,0 0 0,0 1 16,0-1-16,0 0 0,0 0 16,21-21-16,1 0 0,-1 0 0,0 0 15,0 0-15,21 0 0,-20-21 16,20 0-16,-21 21 0,0-21 15,0-22-15,1 43 0,-1-21 16,-21 0-16,0 0 16,0 0-16,0-1 15,0 44 17,-21-1-32,-1 0 15,1 0-15,21 0 0,-21 0 0,0 22 16,0-22-16,0 21 0,21 1 15,-22-1-15,1 0 0,0 1 16,0 41-16,0-20 0,21-22 16,-21 22-16,21-1 0,-22 1 0,22-1 15,0 64-15,0-63 16,-21-1-16,21 1 0,0-22 0,-21 21 16,21-20-16,-21-1 0,21 0 15,0 1-15,-21-1 0,0 0 0,21-20 16,-22-1-16,1 0 0,0 0 0,0-21 15,0 0-15,0 0 0,-1 0 16,1 0-16,0 0 0,0-21 16,21 0-16,-21 0 0,21-1 0,0 1 15,0 0-15,0 0 0,0-21 0,0-1 16,0 22-16,0-21 0</inkml:trace>
  <inkml:trace contextRef="#ctx0" brushRef="#br0" timeOffset="30470.28">20891 4445 0,'0'0'0,"-21"0"16,0 0-1,0 0 32,0 21-31,0-21-16</inkml:trace>
  <inkml:trace contextRef="#ctx0" brushRef="#br0" timeOffset="30680.15">19706 4741 0,'-21'22'0,"42"-44"0,-63 44 0,21-1 16,42-21 0,0 0-16,0 0 15,0 0-15,22 0 0,-1 0 16,0 0-16,1-21 0,-1 21 0,21 0 15,-20-22-15,-1 22 0,22 0 16,-22-21-16,0 0 0</inkml:trace>
  <inkml:trace contextRef="#ctx0" brushRef="#br0" timeOffset="31214.98">23177 4297 0,'-21'0'15,"42"0"-15,-63 0 0,0 0 0,21 0 16,-1 0-16,1 0 0,42 0 47,1 0-47,20 0 0,-21 0 0,21 0 16,22-21-16,-22 21 15,22 0-15,-1 0 0,22 0 0,-22 0 16,1 0-16,-22 0 0,22 0 15,-43 0-15,21 0 0,-21 0 0,-21 21 32,-42-21-32,21 0 0,0 0 0,-22 0 15,22 0-15,-21 0 0,21 21 0</inkml:trace>
  <inkml:trace contextRef="#ctx0" brushRef="#br0" timeOffset="31478.82">23495 4318 0,'-21'0'16,"0"0"-16,21 21 16,0 0-16,-22 1 0,22-1 15,-21 0-15,21 21 0,-21 1 16,0-1-16,21-21 0,0 21 0,-21 22 16,21-22-16,-21 1 0,21-1 15,0 0-15,0 22 0,-22-43 0,22 21 16,0 1-16,-21-22 0,21 0 0,0 0 15,0 0-15,0 0 16,21-21 0,1 0-16,-1-21 0,-21 0 15,21 0-15,21 0 16,-21-22-16,1 22 0,-1-21 0</inkml:trace>
  <inkml:trace contextRef="#ctx0" brushRef="#br0" timeOffset="31901.58">23707 4699 0,'0'21'32,"21"-21"-1,0 0-31,0 0 16,0 0-16,0 0 0,1 0 0,-1 0 15,21 0-15,-21-21 16,22 0-16,-22 21 0,0-21 0,0 21 15,0-21-15,-21-1 0,0 1 16,0 0-16,-21 21 31,0 0-31,-21 0 0,20 0 16,1 0-16,-21 21 0,21 0 0,0 1 16,-1-1-16,-20 0 0,21 0 0,21 21 15,-21-20-15,0 20 16,21 0-16,0-21 0,0 22 0,0-22 0,0 0 15,0 0-15,0 0 0,0 1 16,0-1-16,0 0 16,21-21-16,0 0 0,0 0 0,0 0 15,22 0-15,-22 0 0,21 0 16,0-21-16,1 0 0,-22-1 0,21 1 16,1 0-16,-1 0 0,-21-21 15,21 20-15,-20-20 0,20 0 0,-21 21 16,0-22-16,0 22 0,1-21 0</inkml:trace>
  <inkml:trace contextRef="#ctx0" brushRef="#br0" timeOffset="32205.6">24363 4636 0,'0'-22'0,"21"1"0,-21 0 16,-21 85-16,21-128 16,-21 64-16,-1 0 15,1 0 1,21 21-16,0 0 0,-21 1 0,0-1 16,21 0-16,0 0 15,0 0-15,0 0 0,0 1 0,0-1 16,0 0-16,21 0 0,-21 0 0,21 0 15,0 1-15,1-1 0,-1 0 16,-21 0-16,21 0 0,0 0 0,-21 1 16,-21-1-1,0-21 1,0 0-16,-1 0 0,-20 0 0,21 0 16,-21 0-16,20 0 0,-20-21 15,21 21-15,-21 0 0,20 0 16,1 0-16,21-22 0,-21 22 15,42 0 1,0-21-16,1 21 0,-1-21 16,0 21-16,21-21 0,1 21 15,-22-21-15</inkml:trace>
  <inkml:trace contextRef="#ctx0" brushRef="#br0" timeOffset="32497.7">24934 4212 0,'0'0'0,"0"-21"0,-21 21 15,0 0-15,0 0 0,0 21 16,-1 0-16,22 1 16,-21 20-16,0 0 0,0 1 0,21-1 15,-21 0-15,0 1 0,-1-1 16,22 0-16,-21 1 0,0-1 0,0 0 15,21 1-15,0-1 0,0 0 0,-21-21 16,21 22-16,0-22 16,0 0-16,0 0 0,0 0 0,21-21 15,0 0-15,0 0 16,0 0-16,1-21 16,-1 0-16,0 0 0,0 0 0,-21 0 15</inkml:trace>
  <inkml:trace contextRef="#ctx0" brushRef="#br0" timeOffset="32685.59">24659 4593 0,'-21'0'0,"42"0"0,-63 0 0,21 0 16,42 0 15,0 0-31,21 0 0,-21 0 16,1 0-16,20 0 0,0 0 0,-21 0 15,22 0-15,-1 0 0,-21 0 16,22 0-16,-22 0 0,21 0 0,0 0 16</inkml:trace>
  <inkml:trace contextRef="#ctx0" brushRef="#br0" timeOffset="33266.7">25781 4551 0,'-21'-64'32,"0"43"-32,21 0 0,-22 21 0,22-21 15,-21 21-15,0 0 0,0 0 16,0 0-16,0 0 16,-1 21-16,1-21 0,0 42 15,0-20-15,21-1 0,-21 21 0,0-21 16,-1 22-16,22-1 0,0 0 0,-21 1 15,21-1-15,0-21 0,0 21 16,0 1-16,0-22 0,0 21 16,0-21-16,0 1 0,21-1 0,1 0 0,-1-21 15,0 0-15,0 0 0,21 0 16,-20 0-16,20 0 0,-21 0 16,21-21-16,1 21 0,-22-21 15,21-1-15,-21-20 0,22 21 0,-1-21 16,-21-1-16,0 1 0,22 0 0,-22-1 15,0 1-15,0 0 0,0-22 16,1 22-16,-22-1 0,0 1 0,21 0 16,-21-1-16,0 22 0,21 0 15,-21 0-15,0 0 0,-21 21 16,0 21 0,-1 0-16,22 21 0,-21-20 15,0 20-15,0 0 0,21 1 16,-21-1-16,0 0 0,21 1 15,-22-1-15,22 43 0,0-43 16,0-21-16,0 64 16,0-64-16,0 0 0,0 21 15,0-20-15,0-1 0,22-21 16,-1 21-16,0-21 0,0 0 0,0 0 16,0 0-16,1 0 0,20 0 15,-21-21-15,0 0 0,22 21 16,-22-22-16</inkml:trace>
  <inkml:trace contextRef="#ctx0" brushRef="#br0" timeOffset="34450.31">26606 4784 0,'0'-21'16,"0"42"-16,0-64 0,0 22 0,0 0 16,0 0-16,0 0 15,0 0-15,-21 21 0,0 0 0,0 0 16,0 0-16,0 0 15,-1 0-15,1 0 0,0 21 16,0 0-16,0 0 16,0 0-16,-1 0 0,22 1 15,0 20-15,-21-21 0,21 0 0,-21 22 0,21-22 16,0 0-16,0 0 0,0 0 16,0 0-16,0 1 0,0-1 15,21 0-15,0-21 0,1 0 16,-1 0-16,0 0 15,0 0-15,0 0 0,-21-21 0,21 0 16,1 21-16,-1-22 0,0-20 16,-21 21-16,21 0 0,0-22 0,0 22 15,-21 0-15,0-21 0,22 21 0,-22-1 16,21 1-16,-21 0 16,0 42 15,-21 0-31,-1 1 15,22-1-15,-21 0 0,21 0 0,0 0 16,0 0-16,0 22 0,0-22 16,0 0-16,0 0 15,0 0-15,0 1 0,21-22 16,1 0-16,-1 0 0,0 0 16,0 0-16,0 0 0,0 0 15,1 0-15,20-22 0,-21 1 0,21 0 16,-20 0-16,20 0 15,-21 0-15,21-1 0,-20-20 0,20 21 16,-21-21-16,0 20 0,-21 1 0,0 0 16,0 0-16,0 0 15,-21 21-15,0 0 16,0 21-16,0 0 0,-1 0 16,1 0-16,21 1 0,0-1 15,0 0-15,0 0 0,0 0 0,0 0 16,0 1-16,0-1 0,0 0 15,0 0-15,0 0 0,0 0 16,0 1-16,21-1 0,1-21 16,-1 0-16,-21 21 15,21-21-15,0 0 16,-21-21 0,0 0-1,0-1-15,0 1 16,-21 21-16,0 0 0,21-21 15,-21 21-15,-1 0 16,1 0-16,21 21 16,0 0-16,0 1 15,0-1-15,0 0 16,21-21-16,1 0 0,-1 21 16,0-21-16,0 0 0,0 0 15,0 0-15,1 0 0,-1 0 0,21 0 16,-21 0-16,22 0 0,-22 0 15,21-21-15,0 21 0,-20-21 0,20 0 16,-21-1-16,21 1 0,-20 0 16,-1 0-16,0-21 0,0 20 0,-21 1 15,0-21-15,21 21 0,-21 0 0,0-1 16,0 1-16,0 0 16,-21 21-16,0 0 0,0 0 15,21 21-15,-21 0 16,21 1-16,-22-1 0,22 0 15,0 0-15,0 0 0,0 22 0,0-22 16,0 0-16,0 0 0,0 0 16,22 0-16,-22 1 0,21-1 0,-21 0 15,0 0-15,0 0 0,21 0 16,-21 1-16,0-1 16,-21-21-1,0 0-15,-1 0 16,1 0-16,0 0 15,0 0 1,21-21-16,0-1 16,0 1-16,0 0 15</inkml:trace>
  <inkml:trace contextRef="#ctx0" brushRef="#br0" timeOffset="35510.56">29125 4868 0,'21'0'16,"-21"-21"-16,22 0 0,-1 21 16,-21-21-16,21 21 15,-21-21-15,21 0 0,0-1 16,-21 1-16,0 0 0,0 0 0,0 0 16,0 0-16,0-1 0,0 1 15,0 0-15,0 0 0,-21 0 0,0 21 16,0-21-16,0 21 0,-1 0 15,-20 0-15,0 0 0,21 0 0,-22 21 16,1 0-16,21 0 0,-22 21 16,1-20-16,21 20 0,0 0 0,-22 1 15,22-1-15,0 0 0,21 1 16,0-22-16,-21 21 0,21 0 16,0-20-16,0-1 0,0 0 0,0 0 15,21 0-15,0-21 0,0 0 0,1 0 16,-1 0-16,0 0 0,21 0 15,-21 0-15,22 0 0,-22-21 0,21 0 16,-21 0-16,22-22 0,-22 22 16,0-21-16,21 0 0,-20-1 0,-1 1 15,0 0-15,0-1 0,21 1 16,-20-22-16,-1 22 0,-21 0 0,21-22 16,0 22-16,0 0 0,-21-1 15,0 1-15,0 0 0,0 20 16,0-20-16,0 21 0,0 42 31,0 0-31,0 22 0,-21-22 0,0 21 16,21 0-16,-21 22 0,0-22 15,-1 1-15,22 20 0,-21-21 0,21 1 16,-21 20-16,21-20 0,0-1 0,0 0 16,0 1-16,0-22 0,0 21 15,21-21-15,0 0 0,1 1 0,-1-22 16,21 0-16,-21 0 0,0 0 15,22 0-15,-22 0 0,21 0 16,-21-22-16,22 1 0,-22 0 0,0 0 16,21 0-16,-20-22 0,-1 22 15,-21 0-15,21-21 0,-21 21 0,21-1 16,-21 1-16,0 0 0,0 0 16,-21 42-1,0 0-15,21 0 16,-21 1-16,21-1 0,0 0 0,-22 21 15,22-21-15,-21 1 0,21-1 0,0 0 16,0 0-16,0 0 0,0 0 16,0 1-1,0-44 17,0 1-32,21 0 15,-21 0-15,22-21 0</inkml:trace>
  <inkml:trace contextRef="#ctx0" brushRef="#br0" timeOffset="35700.45">29739 4551 0,'-63'0'31,"84"0"16,0 0-47,0 0 16,0 0-16,0 0 0</inkml:trace>
  <inkml:trace contextRef="#ctx0" brushRef="#br0" timeOffset="36125.21">29930 4720 0,'-22'0'0,"44"0"0,-44-21 16,22 0-1,0 0-15,0 0 0,22-1 16,-1 22-16,0 0 16,0-21-16,0 21 0,0 0 15,1 0-15,-1 0 0,21 0 16,-21 21-16,0-21 0,1 22 0,-1-1 15,0 0-15,0 0 0,-21 0 16,0 22-16,0-22 0,0 0 0,0 21 16,0-21-16,0 1 0,0-1 15,-21 0-15,0 0 0,-22 0 16,22-21-16,0 0 0,0 21 0,0-21 16,0 0-1,21-21-15,0 0 0,0 0 16,0 0-16,0 0 0,21-1 15,0-20-15,0 21 0,0 0 0,0-22 16,1 22-16,-1 0 0,0 0 0,0 0 16,0 0-16,0 21 0,1-22 15,-1 22-15,0 0 0,0 0 16,0 0-16,0 0 16,1 0-16</inkml:trace>
  <inkml:trace contextRef="#ctx0" brushRef="#br0" timeOffset="36501.99">30480 4784 0,'0'-21'31,"21"21"-31,0-22 0,0 22 0,1-21 16,-1 0-16,21 21 0,-21-21 15,0 21-15,-21-21 0,22 0 16,-1 21-16,-21-22 0,21 1 16,-21 0-16,-21 21 31,0 0-31,-1 0 0,1 0 0,0 21 16,0 0-16,0 1 0,0-1 15,21 0-15,0 0 0,-22 21 16,22-20-16,0-1 0,-21 21 0,21-21 15,0 0-15,0 1 0,0-1 16,0 0-16,21 0 0,1-21 16,-1 21-16,0-21 0,0 0 0,0 0 15,0 0-15,1 0 0,-1 0 16,0 0-16,21 0 0,-21 0 16,22-21-16,-22 0 0,21 0 0,-21 0 15,22-1-15</inkml:trace>
  <inkml:trace contextRef="#ctx0" brushRef="#br0" timeOffset="36986.3">31115 4678 0,'0'-21'0,"0"42"0,0-63 16,0 20-16,0 1 16,0 0-16,-21 21 15,0 0-15,-1 0 0,1 0 16,0 21-16,0 0 0,0 1 0,0-1 16,-1 0-16,22 0 0,-21 21 15,21-20-15,0 20 0,0-21 16,0 0-16,0 22 0,0-22 15,0 0-15,0 0 0,0 0 0,21 0 16,1-21-16,-1 22 0,42-22 16,43 0-1,-64 0-15,64-43 16,-85 43-16,1-42 0,20 21 16,-21 0-16,0-22 0,43-41 15,-43 41-15,0 1 16,-21 0-16,21-1 0,0 1 0,1-64 15,-22 64-15,0-1 16,21 1-16,-21 0 0,0 21 0,0-1 16,0 1-16,0 0 0,-21 21 15,21 21 1,0 0-16,-22 22 0,1-22 16,0 21-16,21 1 0,0-1 0,-21 0 15,21 1-15,-21-1 0,21-21 16,-21 21-16,21 1 0,0-1 0,0 0 15,0 1-15,0-22 0,0 21 16,0-21-16,0 1 0,0-1 0,21 0 16,-21 0-16,21-21 15,0 0-15,0 0 0,0 0 0,1 0 16,20 0-16,-21-21 0,0 0 16,0 0-16</inkml:trace>
  <inkml:trace contextRef="#ctx0" brushRef="#br0" timeOffset="37954.76">31983 4170 0,'0'-42'0,"0"84"0,0-106 15,0 43-15,0 42 32,0 1-32,0-1 0,0 0 15,0 21-15,-21 1 0,-1-1 16,22 0-16,-21 1 0,0-1 0,0 21 15,21-20-15,-21-1 0,0 0 16,21 1-16,-22-22 0,22 21 0,0 1 16,0-1-16,0-21 0,0 0 15,0 22-15,0-22 0,0 0 0,22-21 16,-22 21-16,21-21 0,0 0 16,0 0-16,0 0 0,0 0 15,1 0-15,-1-21 0,0 0 16,21 0-16,-21-1 0,1-20 0,-1 21 15,0-21-15,0 20 16,0 1-16,0-21 0,1 21 0,-22 0 16,0-1-16,21 22 0,-21-21 15,-21 42 17,-1 1-32,22-1 0,-21 0 0,0 0 15,21 0-15,0 0 0,0 1 16,-21 20-16,21-21 0,0 0 0,0 0 15,0 1-15,0-1 0,21 0 16,0 0-16,0-21 16,1 0-16,-1 0 0,21 0 15,-21 0-15,22 0 0,-22 0 0,0-21 16,21 0-16,-21 0 0,1-1 16,-1 1-16,0 0 0,0 0 0,0-21 15,-21 20-15,21 1 0,-21 0 16,22 0-16,-22 0 0,0 0 0,0-1 15,0 44 17,0-1-32,0 0 15,0 21-15,-22-21 0,1 22 16,21-1-16,-21 0 0,-21 1 16,21-1-16,-1 22 0,1-22 15,0 0-15,0 22 0,0-22 0,0 22 16,-1-1-16,1-21 0,21 22 0,0-1 15,-21 1-15,21 21 0,-21-22 16,21 1-16,-21-1 0,21 1 0,0-1 16,0 1-16,-21-1 0,-1-21 15,22 1-15,-21 20 0,0-20 0,21-1 16,-21 0-16,0-21 0,21 22 16,-21-22-16,21 0 0,-22 0 0,22 0 15,0-42 16,0 0-31,0 0 0,0-21 16,0-1-16,0 22 0,0-21 16,0-22-16,0 22 0,22-22 0,-1 1 15,0-1-15,0-20 0,0 20 0,0-20 16,1 20-16,-1-21 0,21 22 16,-21 21-16,0-22 0,1 22 0,-1-1 15,0 22-15,0-21 16,0 21-16,0-22 0,1 22 0,-1 0 0,0 0 15,0 0-15,-21 0 16,0-1-16,21 22 0,-21-21 16,21 0-16,-21 0 0,0 0 15,0 0-15</inkml:trace>
  <inkml:trace contextRef="#ctx0" brushRef="#br0" timeOffset="38301.56">31200 4530 0,'0'0'0,"0"-21"15,21 21-15,0 0 16,0-22-16,21 22 0,1 0 0,-1 0 16,0 0-16,1-21 0,20 21 15,-20 0-15,-1 0 0,21 0 0,-20 0 16,-1 0-16,0 0 0,-20 0 16,-1 0-16,21 0 0,-21 0 15,-42 0 32,0 0-47</inkml:trace>
  <inkml:trace contextRef="#ctx0" brushRef="#br1" timeOffset="57758.42">635 7112 0,'0'21'0,"-21"0"78,0-21-63,-1 22 1,1-22-16,0 0 31,0 0-31,21-22 16,0 1 0,-21 0-16,21 0 0,0 0 15,0 0 1,0-1-16,0 1 0,0 0 15,21 0-15,-21 0 0,21 21 0,0-21 16,-21-1-16,21 22 16,1-21-16,-1 21 0,0 0 15,0 0-15,0 0 0,0 0 16,1 0-16,-1 0 0,0 21 16,0 1-16,0-1 0,0 0 15,-21 0-15,22 0 0,-1 22 0,-21-22 16,0 21-16,0 0 0,0 1 15,0-1-15,0 0 0,0 22 0,0-22 16,0 1-16,-21-1 0,-22 0 16,22 1-16,0-1 0,-21 0 15,-1 1-15,22-22 0,-21 0 0,-1 21 16,22-21-16,-21 1 0,21-22 16,-22 21-16,22-21 0,0 0 15,-21 0-15,21 0 0,-1 0 16,1 0-16,0-21 0,-21-1 0,21 1 15,-1 0-15,22 0 0,-21 0 16,21-22-16,-21 22 0,21 0 0,0-21 16,0 21-16,0-1 0,0 1 15,21 0-15,0 0 0,1 0 0,-1 21 16,0 0-16,0 0 0,21 0 16,-20 0-16,-1 0 0,21 21 15,-21 0-15,0 0 0,22 0 16,-22 1-16,0-1 0,-21 21 0,21-21 15,0 0-15,-21 22 0,22-22 16,-22 0-16,0 0 0,0 0 16,0 1-16,0-1 0,21 0 15,0 0 1,0-21-16,0 0 16,0 0-16,-21-21 0,22 0 15,-1 21-15,0-21 0</inkml:trace>
  <inkml:trace contextRef="#ctx0" brushRef="#br1" timeOffset="58041.31">1206 7514 0,'0'21'16,"0"1"-16,0-1 15,22-21 1,-1 0-16,0 0 15,0 0-15,0 0 0,0-21 16,-21-1 0,0 1-16,-21 21 15,0-21 1,0 21-16,0 0 0,0 0 16,-1 0-16,22 21 15,-21-21-15,21 21 0,-21-21 0,21 22 16,21-22-1,0 0-15,1 0 0</inkml:trace>
  <inkml:trace contextRef="#ctx0" brushRef="#br1" timeOffset="58614.04">2603 6943 0,'0'0'0,"0"-43"0,-21 22 0,21 0 15,0 0-15,-21 0 0,21 0 16,0-1-16,0 1 16,-21 21-16,0 21 15,21 1-15,0-1 16,0 21-16,0 0 0,0 1 0,0-1 16,0 22-16,-21-1 0,-1 22 15,1-22-15,0 1 0,0 20 0,0-20 16,0-1-16,-1-20 0,1 20 15,0-20-15,21-1 0,0 0 0,-21-21 16,21 1-16,0-1 0,-21 0 16,21-42 15,0 0-31,21-1 0,-21 1 16,21-21-16</inkml:trace>
  <inkml:trace contextRef="#ctx0" brushRef="#br1" timeOffset="58878.35">2476 6879 0,'-21'0'0,"21"-21"31,21 21-31,22 0 16,-22-21-16,21 21 0,1 0 15,-1 0-15,0-21 0,1 21 16,-1 0-16,0 0 0,1 0 0,-1 0 16,-21 0-16,0 0 0,0 0 15,1 0-15,-22 21 16,0 0-16,-22-21 0,1 0 16,0 21-16,0-21 0,0 21 15,0-21-15</inkml:trace>
  <inkml:trace contextRef="#ctx0" brushRef="#br1" timeOffset="59093.23">2434 7387 0,'0'21'16,"0"-42"-16,0 64 0,21-43 31,0 0-31,1 0 0,-1 0 0,0 0 15,0 0-15,0 0 0,22 0 16,-22-22-16,0 1 0,0 21 0,21 0 16,-20-21-16,-1 21 15,0 0-15,0-21 0,0 21 16,0 0-16</inkml:trace>
  <inkml:trace contextRef="#ctx0" brushRef="#br1" timeOffset="60126.13">3133 7176 0,'0'0'0,"0"-22"15,0 1-15,0 42 32,0 1-32,0-1 15,0 0-15,0 0 0,0 21 0,0 1 16,-22-22-16,22 21 0,-21 1 15,21-1-15,-21-21 0,21 21 16,0-20-16,-21 20 0,21-21 0,0 0 16,0 0-16,0 1 0,0-1 15,21-21-15,0 21 0,0-21 16,1 0-16,-1 0 0,0 0 16,21-21-16,-21 0 0,22-1 0,-22 1 15,21 0-15,-21 0 0,22-21 0,-22 20 16,21-20-16,-21 0 0,1 21 15,-1-22-15,0 1 0,-21 0 16,0-1-16,21 22 0,-21-21 0,0 21 16,0-1-16,0 1 0,0 0 15,0 42 17,-21 0-32,21 1 0,0-1 0,-21 21 15,21 0-15,-21-20 0,21 20 16,-22 0-16,22 1 0,0-22 0,0 21 15,0-21-15,0 22 0,0-22 0,0 0 16,0 21-16,0-21 0,22 1 16,83-1-1,-83-21 1,-1 0-16,21 0 0,-21-21 0,0-1 16,22 1-16,-22 0 0,0-21 0,0 21 15,0-22-15,1 1 0,-1 0 16,0-1-16,0-20 0,-21 20 15,0-20-15,21 21 0,-21-1 0,21 1 16,-21 21-16,22-22 0,-22 22 16,0 0-16,0 0 0,0 0 0,0 0 15,0 42 17,-22 0-32,22 0 0,0 21 15,0-20-15,-21 20 0,21 0 16,-21 1-16,21-1 0,0 21 15,0-20-15,0-1 0,0 0 0,0 1 16,0-1-16,0-21 0,0 22 16,0-22-16,0 0 0,0 0 0,0 0 15,21-21-15,-21 21 0,21-21 16,1 0-16,-1 0 16,0-21-16,0 0 0,0 21 0,0-21 15,1-21-15,-1 20 0,21-20 16,-21 0-16,22-1 0,-22 1 0,21-21 15,-21-1-15,22 22 0,-22-22 16,0 22-16,0 0 0,0-1 0,0 1 16,1 0-16,-22 20 0,0 1 15,0 0-15,0 0 0,-22 21 32,1 21-32,0 21 0,0-20 15,0 20-15,0 0 0,-1 1 16,1 20-16,0-21 0,0 22 0,0-1 15,0-20-15,21 20 0,0-20 0,0-1 16,0 0-16,0 1 0,0-22 16,0 0-16,0 0 0,21 0 15,0 0-15,0-21 0,21 0 0,-20 0 16,20 0-16,0 0 0,1 0 0,-1-21 16,0 0-16,1 0 0,-1 0 15,0 0-15</inkml:trace>
  <inkml:trace contextRef="#ctx0" brushRef="#br1" timeOffset="60649.83">6159 6498 0,'0'0'0,"0"21"31,0 1-31,0-1 0,-21 21 0,21-21 16,-21 22-16,0-1 0,0 21 15,21-20-15,-21-1 0,-1 22 0,1-22 16,0 21-16,0 1 0,-21 42 16,20-64-16,1 0 0,0 1 15,21-1-15,-21-21 0,21 43 16,0-43-16,21-21 16,0 0-16,0-21 15,-21 0-15,22-1 16,-1-20-16,-21 21 0,21-21 0</inkml:trace>
  <inkml:trace contextRef="#ctx0" brushRef="#br1" timeOffset="61305.8">5990 6816 0,'0'0'0,"0"-43"0,0 1 0,0 0 16,0-1-16,0 1 0,0 0 16,21-1-16,0 22 0,1-21 0,-1 0 15,0 20-15,0 1 0,21 0 16,-20 0-16,20 21 0,0-21 0,1 21 15,20 0-15,-21 0 0,85 42 16,-84 0-16,-1-20 0,0 20 16,-20 0-16,-1 22 0,-21-22 0,0 0 15,-21 22-15,-22-22 0,-20 1 16,20-1-16,-20 0 0,-1 1 0,22-22 16,-21 21-16,-1-21 0,22 0 0,-1 1 15,22-22-15,0 0 0,0 0 16,0 0-16,0 0 0,-1-22 15,22 1-15,0 0 16,0 0 0,22 0-16,-1 21 0,0 0 0,0 0 15,0 0-15,-21 21 16,21-21-16,1 21 0,-22 0 16,0 0-16,0 22 0,21-22 0,-21 0 15,21 21-15,-21-20 0,0 20 16,21-21-16,0 0 0,0 0 0,1 1 15,-1-1-15,0 0 0,0-21 0,0 0 16,22 21-16,-22-21 0,21 0 16,0 0-16,1 0 0,-1-21 0,0 21 15,1-21-15,-1 0 0,22-1 0,-22 1 16,-21 0-16,21-21 0,1 21 16,-22-1-16,0-20 0,0 21 15,-21 0-15,21 0 0,-21-22 0,0 22 16,0 0-16,-21 0 15,0 21-15,0 0 0,0 0 16,-22 0-16,22 0 0,0 21 0,0-21 16,0 21-16,0 21 0,21-20 15,0-1-15,-22 21 0,22-21 0,0 22 16,0-22-16,0 21 0,0-21 16,0 0-16,22 22 0,-1-22 0,0 0 15,0-21-15,0 21 0,22-21 0,-22 0 16,21 0-16,-21 0 0,22 0 0,-1 0 15,-21 0-15,21-21 0,1 0 16,-22 21-16,21-21 0</inkml:trace>
  <inkml:trace contextRef="#ctx0" brushRef="#br1" timeOffset="62021.69">7768 7006 0,'21'-21'0,"-42"42"0,63-63 15,-20 21-15,-22 0 0,0-1 16,0 1-16,-22 0 15,1 21 1,0 0-16,-21 0 0,21 0 16,-1 21-16,-20 0 0,21 1 0,0-1 15,-22 0-15,22 0 0,-21 21 16,21-20-16,-22 20 0,22 0 16,-21-21-16,21 22 0,21-22 0,-21 21 15,21-21-15,-22 1 0,22-1 0,0 0 16,0 0-16,22-21 15,-1 0-15,0 0 0,21 0 0,-21 0 16,22-21-16,-22 0 0,21 0 0,1-1 16,-22 1-16,21 0 0,0-21 15,-20 21-15,-1-22 0,0 22 0,0 0 16,0-21-16,0 20 0,1 1 16,-22 0-16,0 0 0,21 21 0,-21-21 15,0 42 16,0 0-15,-21 0-16,21 22 0,0-22 0,0 21 16,-22 0-16,1 1 0,21-1 0,-21 22 15,0-22-15,21 21 0,0 1 16,0-1-16,-21 1 0,21 21 0,0-22 16,-21 22-16,21-1 0,0 1 0,0 0 15,0-1-15,0 1 0,-22 0 16,22-22-16,-21 22 0,21 0 15,0-1-15,0 1 0,-21-22 0,21 1 16,-21 21-16,21-43 0,-21 64 16,21-64-16,0 0 0,-21 1 0,21-22 15,-22 0-15,1 0 16,21 0-16,-21-21 0,0 0 16,0-21-16,21 0 0,-21 0 15,21 0-15,-22 0 0,22-22 0,0 1 16,0 0-16,0-22 0,0 1 15,0-1-15,0 1 0,0-22 0,0 0 16,0 1-16,0-1 0,0 0 0,0 1 16,22-1-16,-22 0 0,21 1 15,-21-1-15,21 21 0,0 1 16,-21-1-16,42 1 0,-20 21 0,-1-22 16,21 22-16,0-1 0,-20 22 15,20-21-15,0 0 0,-21 20 0,22-20 16,-1 21-16,-21 0 0</inkml:trace>
  <inkml:trace contextRef="#ctx0" brushRef="#br1" timeOffset="62450.44">8107 7027 0,'0'0'15,"0"-21"-15,0 0 0,0 0 16,0 0-16,0 0 15,21 21-15,0-22 0,0 22 16,0-21-16,1 21 0,-1 0 16,0 0-16,0 0 0,0 0 0,0 21 15,1 1-15,-1-1 0,0 0 16,0 0-16,0 0 0,-21 0 0,0 22 16,0-22-16,0 21 15,0-21-15,0 1 0,0-1 0,0 0 0,0 0 16,0 0-16,-21 0 0,0-21 15,0 0-15,21-21 32,0 0-32,0 0 0,0 0 0,0 0 15,0-22-15,0 22 0,21 0 16,-21 0-16,0 0 0,21-1 0,0 1 16,-21 0-16,21 0 0,1 0 0,-22 0 15,21 21-15,0 0 0,0-22 16,0 22-16,0 0 0,1 0 0,-1 0 15,0 0-15,0 0 0,0 0 16,-21 22-16,21-22 0,-21 21 16,22-21-16,-22 21 0</inkml:trace>
  <inkml:trace contextRef="#ctx0" brushRef="#br1" timeOffset="63462.21">8742 7091 0,'0'0'0,"42"21"31,-21-21-16,0 0-15,1 0 0,-22-21 16,21 0-16,0 21 0,0-21 0,0-22 16,0 43-16,-21-21 15,22 0-15,-22 0 0,0 0 16,0-1-16,0 1 0,0 0 0,-22 21 31,1 0-15,0 0-16,0 0 0,21 21 0,-21 0 15,21 1-15,-21-1 0,21 0 16,0 0-16,-22 0 0,22 0 0,-21 1 16,21-1-16,0 21 0,0-21 0,0 0 15,0 1-15,0-1 0,0 0 16,21-21-16,1 0 0,-1 0 16,0 0-16,0 0 0,0 0 0,0 0 15,22 0-15,-22-21 0,0 21 16,21-21-16,-20-1 0,41-41 15,-21 42-15,-20 0 0,-1-22 16,0 22-16,0 0 0,0-21 16,0 20-16,-21 1 0,0 0 0,0 0 15,0 0-15,-21 21 16,0 0 0,21 21-16,0 0 0,0 0 15,0 0-15,0 1 0,0-1 16,0 0-16,0 0 0,0 0 0,0 0 15,0 1-15,0-1 0,0 0 16,0 0-16,21 0 0,-21 0 0,21 1 16,-21-1-16,-21-42 47,0-1-32,0 1-15,0 0 16,0 21-1,-1 0-15,22 21 32,0 0-32,0 1 15,0-1-15,0 0 0,22 0 16,-1-21 0,0 0-16,0 0 15,0 0-15,0 0 0,1 0 0,-1 0 16,0 0-16,21-21 0,-21 0 0,22 0 15,-1-1-15,0 1 0,-20 0 16,20 0-16,0 0 0,-21-22 0,22 22 16,-22 0-16,0-21 0,0 21 15,0-1-15,-21-20 0,0 21 0,0 0 16,0 0-16,0-1 0,-21 22 16,0 0-16,0 0 0,0 0 0,0 0 15,-1 22-15,1-1 0,0 0 16,21 0-16,0 0 0,0 0 0,0 1 15,0 20-15,0-21 0,0 0 16,0 0-16,0 1 0,0-1 0,0 0 16,0 0-16,0 0 0,0 0 15,0 1-15,0-1 0,0 0 16,0 0 0,-21-21-16,0 0 15,0 0-15,-1 0 0,1 0 16,21-21 15,0 0-31,21 21 16,1-21-16,-1-1 15,0 22-15,21-21 0</inkml:trace>
  <inkml:trace contextRef="#ctx0" brushRef="#br1" timeOffset="63718.07">10287 6900 0,'0'0'16,"0"-21"0,-21 21-16,0 0 0,-1 0 15,1 0-15,0 21 0,0 1 16,0-1-16,0 0 0,21 0 16,0 0-16,-22 0 0,1 22 15,21-22-15,0 0 0,0 0 16,0 0-16,0 1 0,0-1 0,0 0 15,0 0-15,0 0 0,21-21 16,1 0-16,-1 0 16,0 0-16,0 0 0,0 0 0,0 0 15,1 0-15,-1-21 0,0 0 0,0 0 16</inkml:trace>
  <inkml:trace contextRef="#ctx0" brushRef="#br1" timeOffset="64419.29">10626 6900 0,'0'0'0,"0"-21"0,-22 21 32,1 21-32,0 1 15,0-1-15,21 0 0,-21 0 16,21 0-16,-21 0 0,21 1 0,-22-1 16,22 0-16,0 0 0,0 0 0,0 43 15,0-43 1,22-21-16,-1 0 0,0 0 15,0 0-15,0 0 0,0 0 16,1-21-16,-22 0 0,0-1 16,21 1-1,-21 0-15,0 0 0,0 0 0,0-22 16,0 22-16,0 0 0,0-21 0,0 21 16,0-1-16,0 1 0,0-21 15,0 21-15,21 0 0,-21-1 16,21 22-16,0 0 0,0 0 15,1 0-15,-1 0 16,0 0-16,21 22 0,-42-1 0,21 0 16,1 0-16,-1-21 0,0 21 0,0 22 15,0-22-15,0 0 0,1 0 16,-22 0-16,21 0 0,-21 1 16,21-1-16,-21 0 0,0 0 0,0 0 0,0 0 15,0 1-15,0-1 16,-21 0-16,0-21 15,-1 0 1,1 0-16,21-21 16,0 0-16,0-1 15,0 1-15,0 0 0,21 0 0,1-21 16,-1 20-16,0 1 0,21-21 0,-21 21 16,22-22-16,-22 22 0,21-21 15,22 21-15,-22 0 0,0-1 16,1 1-16,-1 21 0,0 0 0,-20 0 15,20 0-15,-21 21 0,0 1 16,-21-1-16,0 0 0,21 0 0,-21 21 16,0-20-16,0 20 0,0-21 0,-21 43 15,0-43-15,21 21 0,-21-21 16,0 0-16,0 1 0,21-1 16,-22 0-16,22 0 0,0-42 46,0 0-46,0 0 0</inkml:trace>
  <inkml:trace contextRef="#ctx0" brushRef="#br1" timeOffset="64598.19">10626 6519 0,'-22'0'0,"44"0"0,-65 0 15,22 0 1,42 0 31,0 0-47</inkml:trace>
  <inkml:trace contextRef="#ctx0" brushRef="#br1" timeOffset="65061.92">12552 6456 0,'0'0'0,"-21"-21"31,-1 21-31,22-21 16,22 21-16,-1 0 0,21 0 15,-21 0-15,22 0 16,-1 0-16,21-22 0,-20 22 0,20 0 16,1 0-16,-1 0 0,-20 0 0,20 0 15,-21 0-15,1 0 0,-1 0 16,-21 0-16,0 0 0,-42 0 31,0 0-31,-21 0 0,21 22 16</inkml:trace>
  <inkml:trace contextRef="#ctx0" brushRef="#br1" timeOffset="65330.77">12933 6414 0,'0'0'0,"0"21"31,0 0-31,0 0 0,0 21 15,0-20-15,0-1 0,0 21 16,-21-21-16,21 22 0,-22-1 16,22-21-16,0 21 0,0 1 0,-21-1 15,21 0-15,-21-20 0,21 20 0,-21 0 16,21-21-16,0 22 0,-21-1 16,21-21-16,-21 0 0,21 22 0,-22-22 15,22 0-15,0 0 0,0 0 16,0 1-16,22-44 31,-1 1-15,21 0-16,-21 0 15,22-21-15</inkml:trace>
  <inkml:trace contextRef="#ctx0" brushRef="#br1" timeOffset="65694.56">13356 6900 0,'21'0'47,"0"0"-47,1 0 16,-1 0-16,0 0 0,0-21 16,0 0-16,0 0 0,1 21 15,-22-21-15,0 0 0,21 21 0,-21-22 16,0 1-1,-21 21 1,-1 0-16,1 21 16,-21-21-16,21 22 0,0-1 0,-1 0 15,-20 0-15,21 0 0,0 22 16,0-22-16,-1 0 0,1 0 0,21 0 16,0 0-16,0 1 0,-21-1 0,21 0 15,0 0-15,21-21 16,0 21-16,1-21 0,-1 0 15,0 0-15,0 0 0,21 0 16,-20 0-16,20-21 0,-21 21 0,0-21 16,22 0-16,-22 0 0</inkml:trace>
  <inkml:trace contextRef="#ctx0" brushRef="#br1" timeOffset="66041.85">13864 6858 0,'21'-21'0,"-42"42"0,63-63 0,-20 21 15,-22-1-15,21 22 0,-21-21 0,-21 21 31,-1 0-31,1 0 0,0 0 16,0 21-16,0-21 0,0 22 16,-1-1-16,1 0 0,21 0 0,0 0 15,0 0-15,0 1 16,0-1-16,0 0 0,21-21 16,1 21-16,-22 0 0,21-21 0,0 21 15,0 1-15,-21-1 0,21-21 16,-21 21-16,21-21 0,-21 21 15,0 0-15,0 0 16,-21-21-16,0 22 16,0-22-16,0 0 0,-22 0 15,22 0-15,0 0 0,0 0 0,-21 0 16,20 0-16,1 0 0,0 0 0,0 0 16,21-22-16,-21 22 15,21-21-15,0 0 0,0 0 16,0 0-16,21 21 0,0-21 15,0-1-15,22 1 0</inkml:trace>
  <inkml:trace contextRef="#ctx0" brushRef="#br1" timeOffset="66353.67">14478 6350 0,'0'0'0,"0"-21"0,0 0 15,0 0-15,-21 42 32,21 21-32,0-21 15,-21 22-15,-1-1 0,1 0 16,21 1-16,-21 20 0,0-21 16,0 1-16,21 20 0,-21-20 0,-1-1 0,22 0 15,-21 1-15,21-1 0,-21-21 16,21 21-16,-21-20 0,21 20 15,0-21-15,0 0 0,0 0 0,0 1 16,21-1-16,0-21 16,0 0-16,1 0 0,-1 0 15,0 0-15,0-21 0,0-1 0,0 1 16,1 0-16,-1 0 0,0 0 0</inkml:trace>
  <inkml:trace contextRef="#ctx0" brushRef="#br1" timeOffset="66565.55">14330 6689 0,'-21'0'0,"21"21"32,21-21-17,0 0-15,0 0 0,0 0 16,0 0-16,1 0 0,-1 0 0,0 0 15,0 0-15,0 0 0,0 0 0,1 0 16,-1-21-16,0 21 16</inkml:trace>
  <inkml:trace contextRef="#ctx0" brushRef="#br1" timeOffset="67209.64">15071 6837 0,'0'0'0,"-43"0"0,22-21 0,0 21 0,0 0 16,0 0-16,21-21 15,21 21-15,0 0 16,21 0-16,1 0 0,20 0 16,-21 0-16,22 21 0,-1-21 0,22 0 15,-21 0-15,-1 21 0,1-21 16,-1 0-16,1 0 0,-1 0 0,-21 0 16,22 0-16,-22 0 0,22 0 0,-22 0 15,-21 0-15,22 0 0,-22 0 16,0 0-16,-21-21 15,0 0-15,-21-1 0,0 22 16,-1-21-16,-20 0 0,21 21 16,-21-21-16,20 0 0,-20 21 15,21-21-15,-21 21 0,20 0 0,1 0 16,0 0-16,0 0 0,0 0 16,42 21 15,0-21-31,0 0 0,0 21 15,1-21-15,20 0 0,-21 21 0,0-21 16,22 21-16,-22-21 0,21 0 0,-21 0 16,0 0-16,1 0 0,20 0 15,-21 0-15,0 0 16,-21 21-16,0 1 31,-21-22-31,0 21 0,0 0 0,0-21 16,-22 21-16,22 0 0,0 0 0,0 1 15,-22-1-15,22 21 0,0-21 16,0 0-16,-21 1 0,20-22 0,1 21 16,21 0-16,-21 0 0,0-21 15</inkml:trace>
  <inkml:trace contextRef="#ctx0" brushRef="#br0" timeOffset="73113.71">16764 6456 0,'0'-21'16,"0"0"-16,21 21 15,-21-22 1,0 1 31,21 21-32,-21-21-15,0 0 16,21 0 0,-21 0-1,0-1 1,0 1-16,0 0 16,0 42 30,0 0-46,0 1 16,-21-1-16,21 0 0,0 21 0,0 1 16,0-1-16,-21 21 0,21-20 15,-21 20-15,21-20 0,0 20 16,-21-21-16,21 22 0,-21-22 0,-1 1 16,22-1-16,0 0 0,-21-21 15,21 22-15,-21-22 0,21 0 0,0 0 16,0 0-16,0 1 0,0-1 0,0-42 47,0-1-47,0 1 15,0 0-15,0 0 16,0 0-16,21 0 0,-21-1 0,21 1 16</inkml:trace>
  <inkml:trace contextRef="#ctx0" brushRef="#br0" timeOffset="73657.77">16785 6498 0,'0'0'16,"-21"-21"-16,21 0 0,0 0 0,0 0 15,-21-1-15,21 1 0,0 0 16,0 0-16,0 0 0,0 0 15,21-1-15,0 22 0,0-21 16,0 0-16,1 21 0,-1-21 16,21 21-16,-21 0 0,22 0 0,-22 0 15,21 0-15,-21 0 0,22 0 0,-1 0 16,-21 21-16,0 0 0,0 0 16,1 1-16,-22 20 0,0 0 0,0 1 15,0-1-15,-22-21 0,1 21 16,0 1-16,0-1 0,-21 0 0,-1-20 15,1 20-15,21-21 0,-22 0 0,22 0 16,-21 1-16,21-22 0,0 0 16,21 21-16,-22-21 0,1 0 15,21 21 48,21 0-63,-21 0 15,22 0-15,-1 1 0,0-1 16,-21 0-16,21-21 0,0 21 16,0 0-16,1 0 0,-1 1 15,0-22-15,0 21 0,0-21 0,-21 21 16,21-21-16,1 0 16,-1 0-16,0 0 0,0 0 15,0 0-15,0-21 16,1 21-16,-1-21 0,-21-1 15,21 1-15</inkml:trace>
  <inkml:trace contextRef="#ctx0" brushRef="#br0" timeOffset="74051.54">17314 6816 0,'-21'21'15,"42"-42"-15,-63 42 0,42 0 0,0 0 31,21-21-31,0 0 16,22 0-16,-22 0 0,0 0 16,0 0-16,21 0 0,-20 0 15,-1-21-15,0 0 0,0 21 0,0-21 16,0 21-16,-21-21 0,0-1 16,0 1-16,0 0 15,-21 21 1,0 0-16,0 0 0,0 21 15,0-21-15,-1 21 0,1 1 0,0-1 16,0 0-16,0 21 0,0-21 16,-1 1-16,1-1 0,21 0 0,0 0 15,0 0-15,0 0 0,0 1 16,0-1-16,21 0 0,1-21 16,-1 21-16,0-21 15,0 0-15,0 0 0,0 0 0,1 0 16,-1 0-16,0 0 0,0-21 15,0 21-15,0-21 0,22 0 0,-22 21 16,0-22-16</inkml:trace>
  <inkml:trace contextRef="#ctx0" brushRef="#br0" timeOffset="74266.42">17843 6900 0,'0'22'16,"22"-22"15,-1 0-15,0 0-16,0 0 0,0 0 16,0 0-16,1 0 15,-1 0-15,0 0 0</inkml:trace>
  <inkml:trace contextRef="#ctx0" brushRef="#br0" timeOffset="77481.57">18076 7027 0,'0'0'0,"21"0"31,1 0-31,-1 0 0,0-21 16,0 21-16,0-21 0,0 21 0,1-21 16,-1 0-16,0 0 0,0-1 15,0 1-15,0 0 16,-21 0-16,0 0 0,0 0 0,0-1 16,0 1-16,0 0 15,-21 21 1,0 0-16,0 0 0,0 21 15,0 22-15,-1-22 16,22 0-16,0 0 0,0 21 0,-21-20 16,21-1-16,0 21 0,0-21 0,0 0 15,0 1-15,0-1 0,0 0 16,21 0-16,-21 0 0,22-21 0,-1 21 16,0-21-16,0 0 15,0 0-15,0 0 0,1 0 0,-1 0 16,0 0-16,0 0 0,0-21 0,-21 0 15,21 21-15,-21-21 0,22 0 16,-1 0-16,-21-1 0,21 1 0,0-21 16,0 21-16,-21 0 0,21-22 0,1 22 15,-1 0-15,0-21 0,0 20 16,0 1-16,22 0 0,-22 0 16,0 21-16,0 0 0,0 0 0,0 0 15,1 21-15,-22 0 16,21 0-16,-21 1 0,0-1 0,0 0 15,0 21-15,0-21 0,0 1 16,0-1-16,0 0 0,0 0 16,-21 0-16,21 0 0,-22 1 0,22-1 15,0-42 32,0-1-47,0 1 16,0 0-16,22 0 0,-1 0 0,-21 0 15,21-1-15,0 1 0,0 0 0,-21-21 16,21 21-16,1-1 0,-1 1 16,-21 0-16,21 21 0,-21-21 0,0 0 15,0 42 17,0 0-32,0 0 0,0 0 15,-21 1-15,0 20 0,21-21 0,-22 0 16,22 0-16,0 1 0,0-1 15,0 0-15,-21 0 0,21 0 0,0 0 16,0 1-16,0-1 16,21-21-16,1 21 0,-1-21 15,0 0-15,21 0 0,-21 0 0,1 0 16,-1 0-16,21-21 0,-21 21 16,22-21-16,-22-1 0,0 1 15,21 0-15,-21 0 0,1 0 0,20 0 16,-21-1-16,0 1 0,-21-21 15,21 0-15,-21 20 0,0 1 16,0 0-16,0 0 0,0 0 0,-21 21 16,0 0-1,0 0-15,0 0 0,0 21 0,-1 0 16,1 0-16,0 0 0,21 22 0,0-22 16,-21 0-16,21 0 0,0 22 15,0-22-15,0 0 0,0 0 0,0 0 16,0 0-16,21 1 0,-21-1 15,21-21-15,0 0 0,1 0 16,20 0-16,-21 0 0,21 0 16,-20 0-16,20 0 0,-21-21 0,21 21 15,-20-22-15,-1 1 0,21 21 16,22-63 0,-43 42-16,0-1 0,0-20 0,-21 21 15,21-21-15,0-22 16,1 64-16,-1 0 15,-21 21 17,0 0-32,21-21 0,-21 22 15,21-22 32,-21-22-47,0 1 16,0 0-16,0 0 0,0 0 15,21 0-15,-21-1 16,21 22-16,-21-21 16,0 42 15,-21 1-31,0-22 0,0 42 0,21-21 16,-21 0-16,0 0 0,21 22 15,-22-22-15,22 21 0,0-21 16,-21 1-16,21 20 0,-21-21 0,21 0 15,0 0-15,0 1 0,0-1 0,0 0 16,0 0-16,0 0 0,0 0 16,21-21-16,0 0 0,1 22 0,-1-22 15,0 0-15,21 0 0,-21 0 16,1-22-16,-1 1 0,21 0 0,-21 21 16,0-21-16,22 0 0,-22-22 0,0 22 15,0 0-15,0 0 0,1-21 16,-1 20-16,-21-20 0,0 21 15,0 0-15,0 0 0,0-1 0,0-20 16,0 63 15,-21-21-31,-1 21 0,22 1 0,-21-1 16,21 21-16,0-21 0,-21 0 16,21 1-16,0-1 0,0 0 0,0 0 15,0 0-15,0 0 0,0 1 0,0-1 16,21-21-16,0 0 0,-21 21 15,22-21-15,20 0 0,-21 0 0,0 0 16,22 0-16,-22-21 0,21 0 0,-21 21 16,0-22-16,22 1 15,-22 0-15,0 0 0,0 0 0,0 0 16,1-1-16,-1-20 0,0 21 0,-21 0 16,0 0-16,0-1 0,0 1 15,0 0-15,0 42 16,-21 0-1,0 1-15,21-1 0,0 0 16,-22 0-16,1 0 0,21 0 0,0 1 16,0 20-16,0-21 15,0 0-15,0 0 0,0 1 0,21-22 16,1 21-16,-1-21 0,0 0 16,0 0-16,0 0 0,22 0 15,-22 0-15,21-21 0,0 21 16,-20-22-16,-1 1 0,21 0 0,-21 0 15,22-43-15,-22 22 16,0 21-16,0-43 0,0 22 0,-21-21 16,21 20-16,1-20 0,-22-1 0,0 22 15,0-22-15,21 22 0,-21 0 16,0 21-16,21-22 0,-21 22 0,0 42 31,-21 22-15,21-22-16,-21 21 0,21 0 15,-22 22-15,22-22 0,0 1 0,-21 20 16,21-21-16,-21 1 0,21-1 16,-21 0-16,21 1 0,0-22 0,0 21 15,0-21-15,0 22 0,0-22 16,0 0-16,0 0 0,0 0 16,21-21-16,0 0 15,0 0-15,1 0 16,-1 0-16,0 0 0,0-21 0,0 0 15,-21 0-15,21 21 0,1-21 16,-1-22-16,-21 22 0,21 0 16,0 0-16,-21 0 15,0 42 17,0 0-32,-21-21 0,21 21 15,0 0-15,0 1 0,-21-1 0,21 0 16,0 0-16,0 0 15,0 0-15,0 1 0,21-22 16,-21 21-16,21-21 16,0 0-16,0 0 0,1 0 15,20 0-15,-21 0 0,0 0 0,22-21 16,-22-1-16,0 22 0,21-21 0,-21 0 16,1 0-16,-1 0 15,0 0-15,0-22 0,0 22 0,0 0 16,-21 0-16,0 0 0,0-1 0,22 1 15,-22 0-15,0 42 32,-22 0-17,1 1-15,21-1 0,-21 0 16,0 0-16,21 0 0,0 0 0,-21 1 16,21-1-16,-21 0 0,21 0 15,0 0-15,0 0 0,0 1 0,0-1 16,21-21-1,0 0-15,0 0 16,0 0-16,0 0 0,1 0 16,-1 0-16,0-21 0,21-1 15,-21 1-15,1 0 0,20 0 16,-21 0-16,-21 0 0,0-22 16,0 22-16,0 0 0,0 0 0,0 0 15,0-1-15,0 1 0,-21 0 16,0 0-16,0 21 0,-1 0 15,1-21-15,0 21 0,0 0 16,0 0-16,0 0 16,-1 0-16,22 21 0,-21-21 0,21 21 15,0 0 1,21-21 0,1 0-16,-1 0 0,0 0 0,21 0 15,-21 0-15,1 0 0,20 0 0,-21-21 16,0 21-16,0-21 0,22 21 15,-22 0-15,0-21 0,0 21 0,0 0 16,1-21-16,-1 21 16,0 0-16,-21 21 15,0 0-15,0 0 0,0 0 16,0 0-16,0 1 0,0-1 16,-21 0-16,21 0 0,-21 0 0,21 0 15,0 1-15,0-1 0,-22 0 16,22 0-16,-21-21 0,21 21 15,-21-21-15,21 21 0,0 1 16,-21-22-16,0 0 31,21-22-31,0 1 16,0 0-16,0 0 0,21 0 16,0 0-16,0-1 0,0-20 15,-21 21-15,22-21 0,20 20 16,-21-20-16,0 21 0,0-21 0,22 20 15,-22 1-15,0 0 0,21 0 16,-20 0-16,20 21 0,-21 0 0,21 0 16,-20 21-16,-1 0 15,-21 0-15,21 0 0,-21 22 0,0-22 16,0 21-16,0-21 0,0 22 0,0 20 16,0-42-16,0 22 15,-21-22-15,21 21 0,0-21 0,0 1 16,-21-1-16,21 0 0,-22 0 0,22 0 15,0 0-15,0 1 16,0-44 15,0 1-31,0 0 0,0 0 16,0 0-16,0-22 16</inkml:trace>
  <inkml:trace contextRef="#ctx0" brushRef="#br0" timeOffset="77661.47">22352 6414 0,'0'0'0,"-21"-22"0,0 22 0,-1 0 16,1 0 15,0 0-31,0 0 16,0 0-1,0 0-15</inkml:trace>
  <inkml:trace contextRef="#ctx0" brushRef="#br0" timeOffset="77837.37">21103 6456 0,'0'0'16,"21"0"-1,0 21-15,22-21 0,-22 0 16,21 0-16,1 0 16,-22 0-16,21 0 0,0 0 0,22 0 15,-22 0-15,1 0 0,-1 0 0</inkml:trace>
  <inkml:trace contextRef="#ctx0" brushRef="#br0" timeOffset="79212.58">25082 6985 0,'-42'0'15,"42"-21"1,0 0-16,0 0 16,0-1-16,21 1 15,0 0-15,-21 0 0,0 0 0,0 0 16,22-1-16,-22 1 0,0 0 15,0-21-15,0 21 0,-22-22 16,1 22-16,0-21 0,0 21 0,0-1 16,-22 1-16,1 0 0,0 0 15,-1 21-15,1 0 0,0 0 0,-1 0 16,-20 21-16,21 0 0,-1 0 16,-20 22-16,20-22 0,1 21 0,0 1 15,21-1-15,-22-21 0,22 21 0,0 43 16,21-64-16,0 22 15,0-22-15,0 21 0,0-21 0,0 22 16,0-22-16,21 0 16,0-21-16,0 21 0,1-21 0,-1 0 15,0 0-15,21 0 0,-21 0 16,22 0-16,-1-21 0,0 0 0,-20 21 16,20-21-16,0-1 0,1 1 15,-22-21-15,21 21 0,-21-22 16,0 22-16,22-21 0,-22 0 0,0 20 15,0-20-15,-21 0 0,21-1 0,1 1 16,-22 21-16,21 0 0,-21 0 0,0-1 16,0 1-16,0 42 15,0 1 1,0-1-16,0 0 0,-21 21 16,21-21-16,-22 22 0,22-22 0,0 21 15,0-21-15,0 22 0,0-22 16,0 0-16,0 0 0,0 0 15,0 1-15,0-1 0,0 0 0,0 0 16,22-21-16,-1 0 0,0 0 0,0 0 16,0 0-16,0 0 0,1 0 15,-1 0-15,21 0 0,-21-21 0,0 0 16,22 0-16,-22-1 0,0 1 0,0 0 16,22-42-16,-22 20 15,0 22-15,0-21 0,0-1 16,0 1-16,-21-21 0,0 41 0,0-20 15,0 0-15,22 21 0,-22-1 0,0 1 16,0 0-16,-22 21 31,22 21-31,-21 0 0,21 22 0,0-1 16,0-21-16,-21 22 0,21-1 16,-21 0-16,21 1 0,0-1 0,0 0 15,0-21-15,0 22 0,0-22 0,0 0 16,0 0-16,0 0 0,0 1 15,0-1-15,21-21 0,0 0 16,22 0 0,-22 0-16,0 0 0,0 0 0,0-21 15,64-22-15,-43 22 16,-21 0-16,1-21 0,-1 20 16,0-20-16,0 0 0,43-43 15,-43 43-15,0-1 0,0 1 16,0 0-16,0-1 0,1 1 0,-22 21 15,0 0-15,21 0 0,-21-1 0,-21 22 32,-1 22-32,1 20 15,0 0-15,0 1 0,0-1 16,21 0-16,-21 1 0,21-1 16,-22 0-16,22 1 0,0-1 0,0 0 15,0-21-15,0 22 0,0-22 0,0 0 16,22 0-16,-1 0 0,-21 1 15,21-1-15,21-21 0,-21 0 0,1 0 16,-1 21-16,21-21 0,-21 0 16,22 0-16,-22 0 0,21-21 0,-21 0 15,22 21-15,-22-22 0</inkml:trace>
  <inkml:trace contextRef="#ctx0" brushRef="#br0" timeOffset="79549.39">27241 6287 0,'-21'0'0,"42"0"0,-42-22 15,21 1-15,0 0 16,21 21 0,22 0-16,-22-21 0,21 21 15,-21 0-15,22 0 0,-1 0 16,0-21-16,1 21 0,-1 0 16,0 0-16,1 0 0,20 0 0,-42 0 15,22 0-15,-1 0 0,-21 0 16,0 0-16,-42 0 15,0 0-15,-21 0 16</inkml:trace>
  <inkml:trace contextRef="#ctx0" brushRef="#br0" timeOffset="79822.23">27495 6181 0,'0'0'0,"0"21"16,0 0-1,0 0-15,0 0 0,-21 1 0,21-1 16,-21 21-16,21 0 0,-21-20 16,21 20-16,0 0 0,-21 1 0,21-1 15,-21 0-15,21-21 0,-22 22 0,22-22 16,0 21-16,0-21 0,0 1 16,-21-1-16,21 0 0,0 0 0,0 0 15,0 0-15,21-21 31,1 0-15,-1-21-16,0 0 0,0 21 0,0-21 16,0 0-16,1 0 0</inkml:trace>
  <inkml:trace contextRef="#ctx0" brushRef="#br0" timeOffset="80845.64">27771 6625 0,'0'-21'31,"21"21"-15,0-21 0,0 21-1,0-21-15,0 0 0,1 21 0,-1-22 16,0 1-16,0 21 0,0-21 0,0 0 16,-21 0-16,0 0 15,-21 21 16,0 21-31,0 0 0,0 0 0,0 0 16,-22 0-16,22 22 0,0-22 16,0 21-16,0-21 0,-1 1 0,22-1 15,-21 21-15,21-21 0,-21-21 16,21 21-16,0 1 0,0-1 0,0 0 16,21-21-1,0 0-15,1 0 0,20 0 0,-21 0 16,21 0-16,1 0 0,-1 0 15,0 0-15,1-21 0,-1 0 0,22 21 16,-22-22-16,-21 1 0,21-21 0,1 21 16,-22 0-16,21-22 0,-21 22 15,-21 0-15,22-21 0,-22 20 0,0 1 16,0 0-16,-22 21 16,1 0-1,0 21-15,21 0 0,-21 1 16,0-1-16,21 0 0,-21 0 0,21 0 15,0 0-15,0 1 0,0 20 16,0-21-16,0 0 0,0 0 16,0 1-16,0-1 0,0 0 15,0 0 1,21-21-16,-21-21 31,0 0-15,0 0-16,-21 21 15,21-22-15,-22 22 32,22 22-17,0-1 1,0 0 0,0 0-16,22-21 0,-1 21 15,0-21-15,0 0 0,0 0 16,0 0-16,1 0 0,20 0 15,-21 0-15,0 0 0,0 0 0,22 0 16,-22 0-16,0-21 0,0 0 16,22 0-16,-22 0 0,0-22 0,0 22 15,21-21-15,-20-1 0,-1-20 16,21 21-16,-21-22 0,22 22 16,-22-22-16,0 1 0,0 20 0,0 1 0,0 0 15,-21-1-15,22 1 16,-22 21-16,0 0 0,0 0 0,0-1 15,-22 22-15,1 22 16,21-1-16,-21 21 0,0-21 16,0 22-16,0-1 0,-1 0 0,1 1 15,0 20-15,0-21 0,0 1 16,21 20-16,0-20 0,-21-1 0,21 0 16,0 1-16,0-1 0,0-21 0,0 0 15,0 22-15,0-22 0,21-21 16,0 21-16,0-21 0,0 0 0,0 0 15,1 0-15,-1 0 16,21 0-16,-21 0 0,0 0 0,22-21 16,-22 21-16,0-21 0,0-1 0,22 1 15,-22 0-15,-21 0 0,21-21 16,0 20-16</inkml:trace>
  <inkml:trace contextRef="#ctx0" brushRef="#br0" timeOffset="81025.54">28850 6329 0,'21'0'31,"0"0"-31,1 0 16,-1 0-16,21 0 0,-21 0 16,0 0-16,22 0 0,-22 0 15,0 0-15,21 0 0,-20 0 16,-1-21-16</inkml:trace>
  <inkml:trace contextRef="#ctx0" brushRef="#br0" timeOffset="83549.61">30162 6710 0,'0'0'16,"-21"0"-1,21-21 1,-21 21 0,21-21-16,0-1 15,0 1-15,0 0 0,0-21 16,0 21-16,0-22 0,0 22 16,21-21-16,0-1 0,1 1 0,-1 0 15,21-1-15,-21-20 0,0 21 16,22-1-16,-22 1 0,21 0 15,-21 20-15,1-20 0,-22 21 0,21 21 16,-21-21-16,21 21 0,-21 21 16,0 0-1,0 0-15,0 0 16,0 1-16,0-1 0,0 0 31,21-21 0,-21-21-31,0 0 16,21-1-16,-21 1 16,0 0-1,-21 21 1,0 21-16,0 0 16,0 1-16,-1-1 0,22 0 0,-21 0 15,0 21-15,0 1 0,0-22 16,0 21-16,-1 1 0,22-1 0,-21 0 15,0 1-15,21-1 16,-21 0-16,21 1 0,0-1 0,0-21 16,0 21-16,21-20 0,0-1 0,0 0 15,22 0-15,-22-21 16,0 0-16,21 0 0,-20 0 0,20 0 0,-21 0 16,0 0-16,22 0 0,-22-21 15,0 21-15,0-21 0,0 0 0,0-22 16,1 22-16,-1-21 0,42-43 15,-42 43-15,22-1 0,-22 1 16,21 0-16,1-1 0,-1 22 16,0-21-16,1 21 0,-1 0 0,0-1 15,1 22-15,-22 0 0,21 0 16,-21 0-16,0 22 0,1-1 16,-22 0-16,21 21 0,-21 1 15,0-22-15,0 0 0,0 21 16,0-21-16,0 1 0,0-1 0,0 0 15,-21 0-15,21 0 16,-22-21-16,22-21 31,0 0-15,0 0-16,0 0 0,0-1 16,0 1-16,0 0 0,0 0 0,0-21 15,0 20-15,0 1 16,0 0-16,-21 0 0,21 0 0,-21 0 15,0 21-15,0 0 16,0 0-16,-1 0 0,-20 0 0,21 0 16,-21 21-16,20 0 0,-20 0 15,21 0-15,-21 0 0,20 22 16,1-22-16,-21 21 0,21 1 0,0-1 0,-1-21 16,1 21-16,21-20 0,0 20 15,0-21-15,0 0 0,0 0 0,0 1 16,21-1-16,1-21 15,-1 0-15,0 21 0,0-21 0,21 0 16,-20 0-16,20 0 0,-21 0 16,21-21-16,-20 21 0,20-21 0,-21-1 15,21 1-15,-20 0 0,-1 0 16,0 0-16,0-22 0,0 22 0,0-21 16,-21 0-16,22 20 0,-22-20 15,21 21-15,-21 0 0,0 0 0,0-1 16,0 44 15,-21-1-31,21 0 16,-22 21-16,22-21 0,-21 1 15,21 20-15,0-21 0,0 21 16,0-20-16,0-1 0,0 0 16,0 21-16,0-21 0,0 1 15,0-1-15,0 0 0,21-21 16,1 0-16,-1 0 0,0 0 0,0 0 15,0 0-15,0 0 0,1 0 16,20 0-16,-21-21 0,21 0 0,-20 21 16,20-22-16,-21 1 0,0-21 15,22 21-15,-1-43 16,-21 22-16,0 21 0,0-22 16,-21 1-16,0 21 0,0 0 0,0 0 15,0 42 16,0 0-15,0 0-16,0 21 0,0-20 0,0-1 16,0 0-16,0 21 0,0-21 15,0 22-15,0-22 0,0 0 16,22 0-16,-22 0 0,21 1 16,-21-1-16,0-42 46,-21 21-30,21-22-16,0 1 0,-22 21 16,22-21-16,0 0 0,0 0 15,-21 21-15,0 0 16,21 21 15,0 0-31,0 0 16,0 0-16,0 1 15,21-1-15,0-21 16,1 21-16,-1-21 16,21 0-16,-21 0 0,22 0 0,-22 0 0,21 0 15,0 0-15,1 0 16,20 0-16,-20-21 0,-1 0 0,-21 21 16,21-22-16,1 1 0,-22 0 15,21-21-15,-21 21 0,1-22 0,-1 22 16,0-21-16,0-1 15,-21 22-15,0 0 0,0 0 0,0 0 16,-21 21 0,0 0-16,0 0 0,-1 0 15,1 0-15,0 21 0,0 0 16,21 0-16,-21 0 0,0 22 16,21-22-16,-22 0 0,22 0 15,0 0-15,0 1 0,0-1 0,0 0 16,0 0-16,0 0 0,0 0 15,22-21-15,-1 22 0,0-1 16,0-21-16,0 0 0,0 0 16,1 0-16,-1 0 15,0 0-15,21 0 0,-21 0 0,1-21 16,-1-1-16,0 1 0,0 0 16,0 0-16,0 0 0,1 0 0,-1-1 15,0-20-15,0 21 16,0-21-16,0 20 0,1-20 0,-1 21 15,-21 0-15,0 0 0,0-1 0,0 1 16,-21 21 15,-1 0-31,1 21 0,0 1 0,0-22 16,21 42-16,0-21 0,0 0 16,-21 0-16,21 22 0,0-22 0,0 0 15,0 0-15,21 22 0,-21-22 16,21 0-16,0 0 0,0 0 0,1-21 15,-22 21-15,21 1 0,0-1 16,-21 0-16,-21-21 31,0 0-15,-1 0-16,1 0 16,0 0-16,0 0 31,0 0 0</inkml:trace>
  <inkml:trace contextRef="#ctx0" brushRef="#br0" timeOffset="94629.49">14605 8234 0,'0'0'0,"-21"0"15,21 21-15,-21-21 125</inkml:trace>
  <inkml:trace contextRef="#ctx0" brushRef="#br0" timeOffset="96148.89">14520 8255 0,'0'0'0,"-21"0"0,0 0 16,0 0-1,0 0-15,-1 0 16,1 0-16,0 0 0,0 0 15,0 0-15,0 0 16,-1 0 0,1 0-16,0 0 15,42 0 48,22 0-63,-22 0 15,0 0-15,21 0 0,1 0 0,-1 0 16,0 0-16,1 0 0,-1 0 16,21 0-16,1 0 0,-1 0 15,1 0-15,21 0 0,-22 0 0,22-21 16,63 21-16,-85 0 16,1-21-16,-1 21 0,-20 0 0,20 0 15,-20-21-15,-22 21 0,21 0 16,-21 0-16,0 0 0,1 0 0,-22-22 15,0 1 32,-22 21-31,1 0-16,0 0 16,21-21-16,-21 0 15,0 21-15,0-21 16,-1 0-16,22-1 15,-21 22-15,0-21 0,0 0 0,0 0 16,0 21-16,-1-21 0,22 0 0,-21-1 16,0 22-16,0-21 0,0 21 15,0 0-15,21-21 0,-22 21 0,1 0 16,21-21 15,0 42-15,21 0-1,1 0 1,-1 1-16,0-1 16,0 0-16,21-21 0,-20 21 15,-1 0-15,21-21 0,-21 21 0,0-21 16,22 22-16,-22-22 0,0 0 0,0 0 16,0 21-16,1-21 0,-1 0 15,0 0-15,0 0 16,0 0-16,-21 21 31,0 0-15,-21 0-16,0-21 0,0 21 15,0 1-15,-1-1 0,1 0 16,-21 0-16,21 0 0,-22 0 16,1 1-16,0-1 0,21 21 0,-22-21 15,-41 22-15,41-22 16,22 21-16,-21-21 0,21 0 0,-1 1 15,1-22-15,-21 21 0,42 0 0,-21 0 16,0-21-16,21 21 0,-22-21 16,22 21-1,0-42 173,0 0-157,22 21-15</inkml:trace>
  <inkml:trace contextRef="#ctx0" brushRef="#br0" timeOffset="101842.86">16954 8530 0,'0'21'15,"0"1"1,22-22 31,-1-22-47,0 22 15,0-21-15,0 0 0,0 0 0,1 0 16,20 0-16,-21-1 0,0 1 16,22 0-16,-22-21 0,0 21 0,0-22 15,0 22-15,0 0 0,-21-21 0,0 20 16,0-20-16,0 21 0,0 0 16,0 0-16,0-1 0,-21 1 0,0 0 15,0 21-15,0 0 0,0 0 16,-1 0-16,1 21 0,21 0 15,-21 1-15,0 20 0,21-21 0,-21 21 0,21 22 16,0-22-16,0 1 16,0-1-16,0 0 0,0 1 0,0-1 15,21-21-15,0 21 0,0-20 0,0-1 16,22 0-16,-22-21 0,0 0 16,21 0-16,-20 0 0,20 0 0,0 0 15,-21 0-15,1 0 0,20-21 0,-21 0 16,0 21-16,0-22 0,1 1 15,-1-21-15,0 21 0,0 0 0,0-22 16,0 22-16,-21-21 0,22-1 0,20-41 16,-21 41-16,0 1 15,0 21-15,1-21 0,-1 20 16,21 1-16,-21 0 0,22 21 0,-22 0 16,21 0-16,-21 0 0,22 0 15,-22 21-15,0 0 0,-21 1 0,0 20 16,21-21-16,-21 21 0,0 1 0,0-22 15,0 21-15,-21-21 0,0 22 16,0-22-16,-1 0 0,1 21 16,-21-20-16,21-1 0,0 0 0,21-42 47,0 0-47,21 21 0,0-22 0,0 1 15,0-21-15,0 21 16,1 0-16,-1-22 0,0 22 0,21-21 15,-21-1-15,1 22 0,-1-21 0,21-22 16,-21 43-16,0 0 16,-42 42 15,0 0-31,0 1 0,0-1 16,0 0-16,-1 21 0,1-21 0,0 22 15,0-1-15,0-21 0,0 22 16,-1-1-16,22-21 0,0 21 0,0-20 15,0-1-15,0 0 0,0 0 0,22 0 16,20-21-16,-21 21 16,0-21-16,22 0 0,-1 0 15,0 0-15,-21-21 0,22 21 0,-1-21 16,0 0-16,1 0 0,-1 0 0,0-1 16,-20 1-16,20 0 0,-21 0 15,0 0-15,0-22 0,-21 22 16,0 0-16,0-21 0,22 21 0,-22-1 0,0 1 15,0 0-15,-22 21 16,1 0-16,0 0 0,21 21 16,-42 0-16,42 1 0,-21-1 15,-1 0-15,1 21 0,0-21 16,21 1-16,0 20 0,0-21 0,0 21 16,0-20-16,0-1 0,0 0 0,21 0 15,0 0-15,1 0 16,-1-21-16,0 0 0,0 0 0,0 0 15,0 0-15,22 0 0,-22 0 16,0 0-16,21-21 0,-20 21 0,-1-21 16,0 0-16,0 0 0,0 0 0,0-1 15,22 1-15,-22 0 0,0-21 16,21-22-16,-20 43 0,-1-21 16,0 21-16,-21-1 0,21 1 0,0 21 15,0 0 1,-21 21-1,0 1-15,0-1 16,0 0-16,0 0 0,0 0 16,0 0-1,22-21 1,-1-21 0,-21 0-16,21 0 15,-21 0-15,0 0 0,0-1 16,0 1-16,0 0 0,0 0 15,0 0-15,-21 0 16,0 21-16,-1 0 16,1 0-16,0 21 15,0 0-15,0 0 0,21 0 16,-21 0-16,21 22 0,0-22 0,-22 0 16,1 21-16,21-20 0,-21 20 0,21-21 15,0 21-15,0-20 0,0-1 16,0 0-16,0 0 0,0 0 0,0 0 15,21-21-15,-21 22 0,21-22 0,1 0 16,20 0-16,-21 0 0,0 0 16,0 0-16,22 0 0,-22 0 0,21 0 15,-21-22-15,22 22 0,-22-21 0,21 0 16,-21 0-16,1 0 0,-1 0 16,21-22-16,-21 22 0,0-21 15,1-1-15,-22 1 16,21 21-16,-21-21 0,21 42 0,-21 21 31,-21-21-31,0 21 16,21 21-16,-22 1 0,22-22 15,0 21-15,-21-21 0,21 0 16,0 1-16,0-1 0,0 21 16,0-21-16,0 0 15,21-21-15,1 0 16,-1 0-16,0 0 0,0 0 15,0 0-15,22-21 0,-22 21 0,0-21 16,0 0-16,0 0 0,0 0 16,22-22-16,-22 1 15,0 21-15,-21-22 0,21 1 0,-21 21 0,21-21 16,-21 20-16,0 1 0,0 0 16,0 0-16,0 42 31,0 0-31,-21 0 0,0 1 15,21-1-15,-21 21 0,21-21 16,0 22-16,-21-22 0,21 21 0,0-21 16,-21 0-16,21 1 0,0-1 0,0 0 15,0 0-15,0 0 16,21-21-16,0 0 0,0 0 16,0 0-16,0 0 0,1 0 0,-1 0 15,0 0-15,0-21 0,0 0 16,22 0-16,-22 0 0,0-1 0,0 1 15,0-21-15,0 0 0,1-43 16,-1 43-16,0-1 16,0-20-16,-21 20 0,0 1 0,21 0 0,-21-43 15,0 64-15,21 0 16,-21 0-16,0-1 0,0 1 16,-21 42-1,21 1-15,-21-1 0,0 0 16,21 0-16,0 21 0,-21 1 15,0-1-15,21 0 0,-22 1 0,22-1 16,0 0-16,0 1 0,-21-1 0,21 0 16,0-20-16,0 20 0,0-21 15,0 0-15,0 0 0,0 1 16,0-1-16,21 0 0,1-21 0,-1 0 0,0 0 16,0 0-16,0 0 0,0 0 15,1 0-15,-1 0 0,21-21 16,-21 0-16,0-1 0,22 1 0,-22 0 15,0 0-15,21 0 0,-20-22 16,-1 22-16,0-21 0,-21 21 0,21-22 16,-21 22-16,21 0 0,-21 0 0,-21 42 47,21 0-47,-21 22 0,21-22 0,0 0 15,-21 21-15,21-21 0,-21 1 16,21 20-16,0-21 0,0 0 0,0 0 15,0 1-15,0-1 0,0 0 16,21 0-16,0-21 0,0 0 16,21 0-16,-20 0 0,20 0 15,-21 0-15,0 0 0,22 0 0,-22-21 16,21 21-16,-21-21 0,0 0 0,1-1 16,-1 1-16,0-21 0,0 21 15,-21-22-15,21 22 0,0-85 16,1 64-16,-22 21 0,0 0 15,-22 21 17,22 21-32,-21 21 0,0-21 0,21 1 15,-21 20-15,21-21 16,0 0-16,-21 22 0,0-22 0,21 0 16,-22 21-16,22-21 0,0 1 15,0-1-15,0-42 47,22-1-47,-22 1 16,0 0-16,21 0 0,0-21 0,-21 20 15,21-20-15,0 21 0,-21-21 16,21-1-16,1 22 0,-1-21 0,-21 21 16,21-1-16,0 1 0,0 21 15,0 0-15,-21 21 31,0 1-31,0-1 0,0 21 0,0-21 16,0 0-16,0 22 0,0-22 0,0 0 16,0 0-16,0 22 0,0-22 15,22 0-15,-22 0 0,21-21 0,0 21 16,0-21-16,0 0 0,22 21 0,-22-21 16,21 0-16,-21 0 0,22 0 0,-22 0 15,21 0-15,0 0 16,-20-21-16,20 21 0,-21-21 0,0 0 15,22 0-15,-1-43 0,-21 43 16,0-21-16,0 21 0,-21-22 16,0 1-16,22 0 0,-22 20 0,0-20 15,0 21-15,0 0 0,0-22 16,-22 22-16,1 21 0,0 0 16,0 0-16,0 0 0,0 21 0,-1 1 15,1-1-15,0 0 0,-21 0 16,21 21-16,-1 1 0,1-22 0,0 21 15,0-21-15,0 1 0,21 41 16,0-42-16,0 0 0,0 1 16,21-22-1,0 0-15,0 0 0,0 0 16,22 0-16,-22-22 0,0 22 0,0-21 16,0 0-16,22 21 0,-22-21 15,-21 0-15,21 0 0,0-1 0,-21 1 16,21 0-16,-21-21 0,0 21 15,0 42 17,0 0-32,-21 0 15,21 0-15,-21 0 0,21 1 16,-21-1-16,21 21 0,-21-21 0,0 0 16,21 22-16,-22-22 0,1 42 15,21-20-15,0-1 16,0 0-16,0 1 0,0-1 0,0 0 15,0 1-15,0-1 0,0 22 0,0-22 16,0 21-16,0-20 0,0 20 0,0-20 16,0 20-16,-21-21 0,0 43 15,0-43-15,21 1 16,-21-22-16,-1 21 0,22-21 0,-21 22 0,0-22 16,0 0-16,0 0 15,0-21-15,-1 0 0,1 0 16,0 0-16,0 0 0,0-21 15,0 0-15,21 0 0,-22 21 16,22-21-16,0-1 0,0 1 16,0 0-16,0 0 15,0 0-15,0 0 0,0-22 0,0 22 16</inkml:trace>
  <inkml:trace contextRef="#ctx0" brushRef="#br0" timeOffset="102109.65">21209 7768 0,'-21'0'16,"21"-21"-16,-21 21 0,-1 0 47,1 0-16,0 0-15</inkml:trace>
  <inkml:trace contextRef="#ctx0" brushRef="#br0" timeOffset="102389.49">20129 8043 0,'-21'0'16,"0"0"-1,42 0 1,0 0-16,1 0 16,-1 0-16,0 0 0,0 0 0,0 0 15,22 0-15,-1-21 0,-21 21 16,0 0-16,22 0 0,-22 0 0,0 0 16,0 0-16,0 0 0,0 0 15</inkml:trace>
  <inkml:trace contextRef="#ctx0" brushRef="#br0" timeOffset="103082.08">23304 7874 0,'-21'0'16,"42"0"-16,-63 0 0,21 0 0,21-21 31,21 21-15,21 0-16,-20 0 0,20-21 0,0 21 15,22 0-15,-1 0 0,1-21 16,20 21-16,-20 0 0,21-22 0,-22 22 15,22 0-15,-22 0 0,-20 0 16,-1 0-16,0 0 0,-21 0 0,-42 0 16,0 0-1,-21 0-15</inkml:trace>
  <inkml:trace contextRef="#ctx0" brushRef="#br0" timeOffset="103377.26">23728 7853 0,'0'21'31,"0"0"-31,0 0 0,0 1 16,0-1-16,0 21 0,-21-21 16,21 22-16,-22-1 0,22 0 0,-21 1 15,21-1-15,0 0 0,0 1 0,0-22 16,-21 21-16,0 0 15,21 1-15,-21-22 0,21 21 0,0-21 16,0 1-16,0-1 0,-21 0 0,21 0 16,21-21 15,0 0-31,0 0 0,0-21 16,0 0-16,1 0 0,-1-1 0,0 1 15</inkml:trace>
  <inkml:trace contextRef="#ctx0" brushRef="#br0" timeOffset="103810.94">24045 8297 0,'0'22'16,"0"-1"-16,0 0 16,-21 0-16,21 0 0,0 0 15,21-21 1,22 0-1,20 0-15,-42-21 16,0 0-16,22 0 0,-22 21 16,0-21-16,21 0 0,-20-1 15,-1 1-15,0 0 0,0 0 0,0 0 16,-21 0-16,0-1 0,0 1 0,0 0 16,0 0-16,-21 21 15,0 0-15,0 0 0,0 0 16,-1 0-16,1 21 0,0 0 15,0 0-15,0 1 0,0 20 0,-1-21 16,22 21-16,-21-20 0,21 20 0,-21-21 16,21 0-16,0 22 0,0-22 15,0 0-15,0 0 0,0 0 0,0 0 16,21-21-16,0 0 0,1 0 16,-1 0-16,0 0 0,0 0 15,0 0-15,0 0 0,22 0 0,-22 0 16,21-21-16,-21 0 0,22 21 0,-1-21 15,0 0-15,-20 0 16,20-22-16,0 22 0,1 0 0,-1-21 16</inkml:trace>
  <inkml:trace contextRef="#ctx0" brushRef="#br0" timeOffset="104149.43">24913 8192 0,'64'-85'0,"-64"43"16,-64 169-16,128-276 0,-64 128 16,-22 21-1,1 0 1,0 0-16,0 21 0,0 1 0,-22-1 15,22 0-15,0 21 0,0-21 0,0 1 16,21-1-16,0 0 16,0 0-16,0 0 0,0 0 15,0 1-15,0-1 0,21-21 16,0 21-16,21-21 0,-20 0 16,-1 21-16,21-21 0,-21 0 0,22 21 15,-22-21-15,0 21 0,0-21 0,-21 22 16,0-1-16,0 0 15,-21-21 1,0 0-16,0 0 0,-22 21 0,22-21 16,-21 0-16,21 0 0,-22 0 0,22 0 15,-21 0-15,21 0 0,-1 0 16,1 0-16,0 0 16,42-21-1,0 21 1,1 0-16,20-21 0</inkml:trace>
  <inkml:trace contextRef="#ctx0" brushRef="#br0" timeOffset="104449.25">25400 7789 0,'0'-21'0,"0"42"0,-21-42 31,21 42-31,0 22 16,-21-22-16,-1 21 0,1 1 15,21-1-15,-21 0 0,0 22 0,21-22 16,-21 22-16,0-22 0,-1 43 16,22-43-16,0-21 0,0 21 15,0-20-15,0-1 0,0 0 0,0 0 16,22-21-1,-1 0-15,0 0 0,0 0 16,0 0-16,0-21 0,1 0 16,-1 21-16,0-21 0,-21-1 15</inkml:trace>
  <inkml:trace contextRef="#ctx0" brushRef="#br0" timeOffset="104639.14">25188 8170 0,'21'0'47,"1"0"-47,20 0 16,-21 0-16,0-21 0,0 21 16,22 0-16,-1 0 0,-21-21 15,22 0-15,-1 21 0,0-21 0,22 21 16</inkml:trace>
  <inkml:trace contextRef="#ctx0" brushRef="#br0" timeOffset="104897.99">26120 7853 0,'0'0'15,"0"-21"-15,0 42 16,-22-21-16,22 21 0,0 0 15,0 22-15,-21-22 16,21 21-16,-21 0 0,21-20 0,-21 20 16,21 0-16,0 1 0,-21-22 0,0 21 15,21-21-15,-22 22 0,22-22 16,0 0-16,-21 0 0,21 0 0,-21-21 16,21 21-16</inkml:trace>
  <inkml:trace contextRef="#ctx0" brushRef="#br0" timeOffset="105137.84">26056 7832 0,'0'-21'0,"0"42"0,21-21 31,-21 21-31,21-21 0,-21 42 15,0-21-15,22 1 0,-22 20 0,21-21 16,-21 21-16,0-20 0,21 20 16,0 0-16,0-21 0,0 22 0,1-22 15,-22 0-15,21 0 0,0 0 0,-21 1 16,0-1-16,21 0 16,0-21-1,-21-21-15,21 21 16</inkml:trace>
  <inkml:trace contextRef="#ctx0" brushRef="#br0" timeOffset="105389.7">26585 7726 0,'0'-21'16,"0"42"-16,0-63 0,-21 42 31,21 21-31,-21 0 0,0 0 15,0 21-15,-1 1 0,1-22 16,21 21-16,-21 1 0,0 20 16,0-21-16,0 1 0,21-22 0,0 21 15,-22 1-15,22-22 0,-21 0 0,21 0 16,0 0-16,0 22 16,21-43-1,1 0 1</inkml:trace>
  <inkml:trace contextRef="#ctx0" brushRef="#br0" timeOffset="106029.84">27136 7705 0,'0'-21'0,"-64"-22"31,43 43-31,0 0 0,0 0 0,-1 0 16,1 21-16,-42 22 16,42-22-16,-1 0 0,1 0 0,0 22 15,-21-1-15,21-21 0,-1 21 0,22 1 16,-21-1-16,0 0 0,21 1 0,0-1 16,0 0-16,0-20 0,0 20 15,0-21-15,21 0 0,0 0 0,1 1 16,20-22-16,-21 0 0,21 21 15,-20-21-15,20 0 0,-21 0 0,21 0 16,-20 0-16,-1-21 0,0 21 16,0-22-16,0 22 0,-21-21 0,21 0 15,-21 0-15,0 0 0,0 0 16,0-1-16,0 1 0,0 0 0,-21 0 16,0 21-16,0-21 0,0 21 0,0-21 15,-1 21-15,1 0 0,0 0 16,0 0-16,0 0 0,42-22 47,0 22-47,0 0 0,0 0 0,1 0 15,-1-21-15,0 21 0,0 0 0,0 0 16,0 0-16,1 0 0,-1 21 16,-21 1-1,0-1-15,0 0 0,0 0 0,0 21 16,0-20-16,0-1 0,-21 21 15,21-21-15,-22 22 0,1-1 0,0 0 16,0 1-16,0-22 0,0 21 0,21 0 16,-22 1-16,1-1 0,0 0 15,21-20-15,0 20 0,0 0 16,0-21-16,0 1 0,0-1 0,0 0 16,0 21-16,21-42 15,0 0 1,1-21-16,-1 0 0,-21 0 15</inkml:trace>
  <inkml:trace contextRef="#ctx0" brushRef="#br0" timeOffset="106385.16">27707 8022 0,'-21'21'0,"42"-42"0,-63 42 16,42 1-16,-21-22 0,21 21 0,0 0 15,21-21 1,0 0 0,0 0-16,0 0 0,0-21 15,1 21-15,-22-21 0,0-1 16,0 1-16,0 0 0,0 0 15,0 0-15,0 0 16,-22 21 0,1 0-16,0 0 0,0 21 15,21 0-15,-21-21 16,21 21-16,-21-21 16,21 21-16,21-21 15,0 0-15,0 0 0</inkml:trace>
  <inkml:trace contextRef="#ctx0" brushRef="#br0" timeOffset="106754.11">28427 7578 0,'0'0'0,"0"-21"31,-21 21-31,21 21 16,0 21-1,0-21-15,0 0 0,0 22 0,21-22 16,0 21-16,0-21 0,0 22 15,0-22-15,1 21 0,-1 1 0,0-22 16,0 21-16,0-21 0,0 0 0,1 1 16,-1-1-16,0 0 0,0 0 15,-21-42 1,0 0 0,21 21-16,-21-43 0,0 22 15,0 0-15</inkml:trace>
  <inkml:trace contextRef="#ctx0" brushRef="#br0" timeOffset="106998.95">28914 7599 0,'-22'21'0,"1"0"0,0-21 16,0 21-16,-21 1 0,20-1 0,1 0 15,-21 21-15,0-21 0,20 1 16,-20 20-16,21 0 0,-21-21 0,20 22 15,-20-1-15,21-21 0,0 22 0,0-22 16,-1 0-16,1 0 0,21 0 16,-21 0-16,21 1 0,21-22 31,0 0-15,1-22-16,20 1 0,-21 21 0,0-21 15</inkml:trace>
  <inkml:trace contextRef="#ctx0" brushRef="#br0" timeOffset="107289.8">29231 7662 0,'0'22'31,"0"-1"-31,0 0 15,0 0-15,0 0 0,-21 22 0,21-22 16,-21 21-16,21-21 0,-21 22 16,21-22-16,0 21 0,0-21 0,0 22 15,0-22-15,-22 0 0,22 0 0,0 0 16,0 0-16,0 1 16,0-44-1,22 1 1,-1 0-16,-21 0 15,0-21-15,21 20 0</inkml:trace>
  <inkml:trace contextRef="#ctx0" brushRef="#br0" timeOffset="107493.68">29337 7641 0,'0'0'0,"21"0"31,-21 21-31,21 1 0,0-1 16,-21 0-16,0 0 0,22 0 15,-1 0-15,-21 1 0,21-1 16,0 0-16,-21 0 0,0 0 0,21 0 16,0 1-16,1-22 0,-22 21 0,0 0 15,21-21-15,0 0 0,0 0 32,0-21-32</inkml:trace>
  <inkml:trace contextRef="#ctx0" brushRef="#br0" timeOffset="107994.13">29908 7599 0,'0'0'16,"-21"0"-16,0 0 0,0 0 0,0 21 16,-22 0-16,22 0 0,0 1 0,0-1 15,0 0-15,0 0 0,-1 0 0,-20 0 16,21 1-16,0-1 15,0 21-15,-1-21 0,22 0 0,-21 1 16,21-1-16,-21 0 0,21 0 16,21-21 15,0-21-31,1 0 16,-1 21-16,0-21 0,0-1 0,0-20 15,0 21-15,22 0 0,-22 0 0,0-22 16,0 22-16,0 0 0,1 0 15,-22 0-15,0-1 0,21 1 0,-21 0 16,21 21-16,-21 21 31,0 0-31,0 1 16,-21-1-16,0 21 0,21-21 16,0 0-16,-22 22 0,22-1 0,-21-21 15,0 22-15,21-1 0,0 0 0,0-21 16,0 22-16,-21-22 0,21 21 15,0-21-15,0 1 0,0-1 0,0 0 16,0 0-16,0 0 0,21-21 31,0-21-15,0 0-16,1 0 16,-1 0-16,0-1 0</inkml:trace>
  <inkml:trace contextRef="#ctx0" brushRef="#br0" timeOffset="108585.79">30459 7578 0,'0'0'0,"0"21"31,-21-21-15,-1 21-16,22 0 0,-21 22 0,0-22 16,0 0-16,0 21 0,0 1 15,-1-1-15,1 0 0,0 1 0,0-22 16,0 21-16,0 0 0,-1 1 0,22-22 16,-21 21-16,21-21 0,-21 1 15,21-1-15,0 0 0,0-42 47,21 0-47,0-1 0,-21 1 16,22 0-16,-1 0 0,0-21 15,0 20-15,0 1 0,0-21 0,1 21 16,-22 0-16,21-1 0,-21 44 31,0-1-31,0 0 0,0 0 16,0 0-16,0 0 0,21 1 15,-21-1-15,0 0 0,21-21 0,-21 21 16,0 0-16,21-21 0,0 0 0,1 21 16,-1-21-16,0 0 15,0 0-15,0 0 0,0 0 16,1-21-16,-1 21 0,-21-21 16,21 0-16,0 0 0,-21 0 0,21-1 15,0 1-15,-21-21 0,0 21 0,22 0 16,-1-1-16,-21 1 15</inkml:trace>
  <inkml:trace contextRef="#ctx0" brushRef="#br1" timeOffset="119049.67">275 10880 0,'-21'0'16,"0"0"-16,21-21 0,-21 21 16,21-22-1,-22 1-15,22 0 16,0 0-1,0 0-15,0 0 16,0-1-16,22 22 0,-1-21 16,0 21-16,0-21 0,0 21 0,22-21 15,-22 21-15,21 0 0,0 0 16,1 0-16,-1 0 0,-21 0 16,22 0-16,-22 21 0,0 0 0,0 0 15,-21 1-15,0-1 16,0 21-16,0-21 0,-21 22 0,-21-1 15,20-21-15,-20 21 0,0-20 16,-1 20-16,1-21 0,0 21 0,-1-20 16,22-1-16,0 0 0,-21-21 15,42 21-15,-21-21 0,-1 0 16,22-21 0,0 0-16,0 0 15,0-1-15,0 1 0,22 21 0,-1-21 16,0 0-16,0 21 0,0-21 15,22 21-15,-22 0 0,21 0 0,-21 0 16,22 0-16,-1 0 16,-21 0-16,21 0 0,1 0 0,-1 21 15,-21 0-15,0 0 0,1 0 16,-1 22-16,0-1 0,-21-21 0,0 22 16,0-1-16,0 0 0,-21 1 15,0-1-15,-1 0 0,1 1 0,-21-22 16,21 21-16,0-21 0,-22 0 15,22 1-15,0-1 0,-21-21 16,20 0-16,-20 21 0,21-21 16,-21 0-16,-1 0 0,22 0 0,-21 0 15,21-21-15,-22 0 0,22-1 0,0 22 16,-21-21-16,20 0 16,1 0-16,21 0 0,-21 21 15,21-21-15,0-1 0,0 1 16,21 21-16,0-21 15,1 21-15,-1 0 16,0-21-16</inkml:trace>
  <inkml:trace contextRef="#ctx0" brushRef="#br1" timeOffset="119397.46">1249 11091 0,'0'-21'63,"21"21"-63,-21-21 15,-21 42 48,0-21-47</inkml:trace>
  <inkml:trace contextRef="#ctx0" brushRef="#br1" timeOffset="119961.67">2371 10308 0,'0'0'0,"-22"0"0,1 0 15,21 21 16,0 1-31,0-1 0,0 21 16,0 0-16,0 1 0,-21-1 16,21 22-16,-21-22 0,21 21 15,-21 1-15,21-22 0,-21 22 0,-1-22 16,1 22-16,0-1 0,0-21 16,0 22-16,0-22 0,-1 22 0,1-22 15,0 0-15,0 1 0,21-22 16,0 0-16,0 0 0,0 0 0,0-42 31,0 0-15,0-21-16,0 21 15,0-22-15,21 22 0</inkml:trace>
  <inkml:trace contextRef="#ctx0" brushRef="#br1" timeOffset="120641.57">2053 10668 0,'-21'-42'0,"42"84"0,-42-127 0,0 43 0,21 0 16,0-1-16,0 1 0,0 21 16,0-21-16,0 20 0,0 1 0,21 0 15,0 0-15,21 0 0,-20 0 16,41-1-16,-21 22 0,22 0 0,-1-21 16,1 21-16,21 0 0,-22 21 15,-21 1-15,22-1 0,-22 21 0,1 0 16,-22 1-16,0 20 0,-21 1 15,0-22-15,-21 22 0,-22-1 16,1-21-16,0 22 0,-1-22 0,1 1 16,-21-22-16,20 21 0,1-21 15,0 0-15,20 1 0,-20-1 0,21-21 16,0 0-16,0 0 0,-1 0 16,1 0-16,0-21 0,21-1 15,0 1-15,0 0 16,0 0-16,21 21 31,0 0-31,1 21 0,-22 0 16,21 0-16,0 1 0,-21-1 15,21 0-15,0 0 0,0 0 16,1 22-16,-22-22 0,21 0 0,0 21 16,0-21-16,0 22 0,0-22 0,1 0 15,20 0-15,-21-21 0,0 21 16,0-21-16,22 0 0,-22 0 0,21 0 15,-21 0-15,22-21 0,-22 21 16,21-21-16,-21-21 0,22 21 0,-22-22 16,0 22-16,21-21 0,-20 21 0,-1-22 15,0 22-15,-21-21 0,0-22 16,0 43-16,0 0 16,0 0-16,0 0 0,-21 21 15,0 0 1,-1 0-16,1 0 0,21 21 0,-21 0 15,0 0-15,21 0 0,-21 22 16,21-22-16,0 21 0,-21-21 0,21 22 16,0-22-16,0 21 0,0-21 0,0 0 15,0 43 1,0-43-16,21-21 0,0 21 0,0-21 0,0 0 16,0 0-16,1 0 15,20 0-15,-21 0 0,21-21 0,1 21 16,-1-21-16</inkml:trace>
  <inkml:trace contextRef="#ctx0" brushRef="#br1" timeOffset="121546.73">3852 10837 0,'0'0'0,"0"-21"0,-21 21 0,-21 0 0,21-21 15,-1 21-15,-20 0 0,21 0 16,-21 0-16,20 0 0,-20 21 0,21 0 15,-21 1-15,20-1 0,1 0 0,-21 0 16,21 0-16,0 22 16,-1-22-16,22 0 0,0 21 0,-21-21 15,21 22-15,0-22 0,0 0 16,0 21-16,0-20 0,21-1 16,-21 0-16,22-21 0,20 0 15,-21 0-15,21 0 0,-20-21 0,20 0 16,0-1-16,1 1 0,-1 0 15,0 0-15,-21-21 0,22 20 0,-22 1 16,0-21-16,0 21 0,0 0 0,-21-1 16,0-20-16,0 21 0,0 0 15,0 0-15,0-1 16,0 44 15,0-1-31,0 0 0,0 0 16,0 0-16,0 22 0,0-1 0,0 0 15,0 1-15,22 20 0,-22 1 16,21-1-16,-21 1 0,0-1 0,21 22 16,0-22-16,0 22 0,-21-22 0,0 22 15,0 0-15,21-1 0,-21 1 16,0 0-16,22-1 0,-22 1 0,0-21 16,0 20-16,0 64 15,0-84-15,0 21 0,-22 42 16,1-64-16,0 85 15,0-105-15,0-22 16,21 21-16,-21-21 0,-1 0 0,1 1 16,0-1-16,0 0 0,0-21 0,0 0 15,-22 0-15,22 0 0,-21 0 0,-1-21 16,-20 0-16,21-22 0,-1 1 16,-20 0-16,20-1 0,1-20 0,0-1 15,-1 1-15,1-22 0,21 22 16,0-22-16,0 0 0,-1 22 15,22-22-15,0 0 0,0 1 0,0-1 0,22 0 16,-1 1-16,21-1 16,0 0-16,1 1 0,20 20 0,1-20 15,-1-1-15,1 0 0,-1 22 16,1-22-16,-1 22 0,64-43 16,-84 85-16,-1-22 0,0 22 15,-21 0-15,1 0 0,-1 0 16,0 21-16,-21 21 47,0 0-32,0 0-15,0 0 16,0 0-16,0 1 0,0-1 16,0 0-16,0 0 0,0 0 0,0 0 15,0 1-15,0-44 31,21 22-31,-21-21 16</inkml:trace>
  <inkml:trace contextRef="#ctx0" brushRef="#br1" timeOffset="121895.61">4127 10541 0,'-21'0'15,"-21"0"1,21 0-16,0 0 16,21 21-16,0 0 15,21-21 17,0 0-32,0 0 0,0-21 15,0 0-15,1 21 16,-22-21-16,0 0 0,0 0 15,0-1 1,-22 22 0,1 0-16,0 0 0,0 22 15,0-22-15,21 21 0,-21 0 16,21 0-16,-22 0 0,22 22 16,0-22-16,0 0 0,0 0 15,0 0-15,22 0 0,-1 1 16,0-1-16</inkml:trace>
  <inkml:trace contextRef="#ctx0" brushRef="#br1" timeOffset="122595.61">4530 10837 0,'-85'22'31,"64"-1"-31,21 0 0,-21 0 16,-1 0-16,22 0 0,-21 1 16,21-1-16,0 0 0,0 0 0,0 0 15,0 0-15,0 1 0,0-1 0,0 0 16,21-21-16,1 21 0,-1-21 16,0 0-16,0 0 15,0 0-15,0-21 16,1 0-16,-22 0 15,0-1-15,0 1 0,0 0 16,0 0-16,0 0 0,0-22 16,0 22-16,0 0 0,0 0 0,21-21 15,0 20-15,-21 1 0,21 0 0,0-21 16,0 42-16,1-21 0,-1-1 16,0 22-16,21 0 0,-21 0 0,1 0 15,20 0-15,-21 0 0,0 22 16,0-1-16,1 0 0,-1 0 0,-21 0 15,0 0-15,0 22 0,0-22 16,0 21-16,0-21 0,0 1 0,0 20 16,-21-21-16,21 0 0,-22 0 15,22 1-15,-21-1 0,21 0 0,0-42 47,0 0-47,0-1 0,0 1 0,0 0 16,21 0-16,1 0 0,-22-22 15,21 22-15,0-21 0,-21 21 16,21-22-16,0 22 0,0-21 0,1 21 0,-1 0 16,0-1-16,21 22 15,-21 0-15,1 0 0,-1 0 0,21 0 16,-21 0-16,0 22 0,1 20 0,-1-21 16,-21 0-16,0 22 0,0-22 15,0 21-15,0-21 0,0 22 0,-21-22 16,-1 21-16,1-21 0,0 0 15,21 1-15,0-1 0,-21 0 0,21 0 16,-21-21-16,21-21 31,21 21-31,0-21 0,-21 0 0,21-1 16</inkml:trace>
  <inkml:trace contextRef="#ctx0" brushRef="#br1" timeOffset="123294.56">5884 10753 0,'0'0'0,"-42"-64"31,21 64-31,0 0 0,-1 0 16,1 0-16,0 0 0,0 0 0,-21 0 15,20 0-15,1 21 0,0-21 0,0 43 16,0-22-16,0 0 15,21 21-15,-22-20 0,1 20 0,0-21 0,21 21 16,0-20-16,-21 20 0,21-21 16,0 0-16,0 0 0,0 1 15,0-1-15,21-21 0,0 0 16,22 0-16,-22-21 0,0-1 16,21 22-16,-21-21 0,22 0 15,-22 0-15,0 0 0,21 0 0,-20-22 16,-1 22-16,0 0 0,-21 0 15,0-22-15,21 22 0,-21 0 0,0 0 16,0 0-16,0 0 0,0 42 31,-21 0-31,21 0 16,0 0-16,0 22 0,-21-22 16,21 21-16,0-21 0,0 0 0,0 1 15,0 20-15,0-21 0,0 0 16,0 0-16,21-21 0,0 22 0,0-22 15,22 0-15,-22 0 0,0 0 0,21 0 16,-21 0-16,22-22 0,-1 1 16,-21 0-16,22 0 0,-22 0 0,21 0 15,-21-22-15,22 22 0,-22-21 16,0-1-16,0 1 0,0 0 16,0-1-16,1 1 0,-22-21 0,0-1 15,0 22-15,0-22 0,0 22 0,0 0 0,0-1 16,0 22-16,0-21 15,-22 42-15,1 0 0,0 0 16,21 21-16,-21 21 0,21 1 16,-21-1-16,21 0 0,0 22 15,-21-1-15,21-20 0,0 20 0,0 1 16,0-22-16,0 0 0,0 1 0,0-1 16,0 0-16,0-21 0,0 1 15,21-1-15,0 0 0,0-21 0,0 0 16,0 0-16,22 0 0,-22 0 0,21-21 15,-21 0-15,22-1 16</inkml:trace>
  <inkml:trace contextRef="#ctx0" brushRef="#br1" timeOffset="123770.52">7726 10075 0,'21'-21'0,"-42"42"16,42-21 15,-42 22-31,0-1 0,21 21 0,-22 0 15,1 22-15,0-22 0,21 22 0,-21-1 16,0 1-16,0-1 0,-1 1 16,1-1-16,0-20 0,0 20 0,0-21 15,0 1-15,21-22 0,0 21 0,0-21 16,0 1-16,0-1 0,21-21 31,0 0-31,-21-21 0,21-1 16</inkml:trace>
  <inkml:trace contextRef="#ctx0" brushRef="#br1" timeOffset="124369.55">7556 10499 0,'0'0'15,"22"-64"-15,-1 1 0,0 20 0,0-20 0,0 21 16,0-1-16,1 1 0,-1 0 16,0-1-16,21 1 0,1 21 0,-22 0 15,21 21-15,0 0 0,1 0 0,-1 0 16,0 0-16,1 21 0,-1 0 15,0 21-15,-20-21 0,-1 22 0,-21-1 16,0 0-16,0 1 0,0 20 16,-43-20-16,22-1 0,-42 0 0,20 22 15,-20-22-15,21-21 0,-22 22 16,1-22-16,-1 0 0,22 0 0,-1 0 16,1-21-16,21 0 0,0 0 15,0 0-15,-1-21 0,22 0 16,0 0-16,0 0 0,0-1 15,0 1-15,0 0 0,22 21 0,-1-21 16,0 21-16,0 0 0,0 21 16,0-21-16,1 21 0,-1 0 15,0 22-15,-21-22 0,21 21 0,0-21 16,0 22-16,-21-22 0,22 21 0,-1-21 16,-21 22-16,21-22 0,0 0 15,0 0-15,0-21 0,1 21 16,-1-21-16,0 22 0,21-22 0,-21 0 15,22 0-15,-22 0 0,21-22 16,-21 1-16,22 0 0,-1 0 16,-21 0-16,22 0 0,-1-22 0,-21 22 15,21-21-15,-20-1 0,-1 1 0,0 21 16,-21-21-16,0-1 0,0 22 0,0 0 16,0 0-16,0 0 0,-21 21 0,0 0 15,-1 0-15,1 21 0,0-21 16,0 21-16,0 21 0,21-21 0,-21 22 15,-1-22-15,22 21 0,-21-21 16,21 22-16,0-22 0,0 0 16,0 21-16,0-20 0,0-1 0,21 0 15,1-21-15,-1 0 0,21 0 16,-21 0-16,22 0 0,-22 0 16,21 0-16,0 0 0,22 0 0</inkml:trace>
  <inkml:trace contextRef="#ctx0" brushRef="#br1" timeOffset="125014.18">9250 10541 0,'0'0'0,"0"-21"0,21 0 0,-21 0 0,0-1 15,0 1-15,-21 21 16,0 0-16,-1 0 0,1 0 16,0 0-16,-21 21 0,21 1 0,-22-1 15,22 0-15,-21 21 0,21-21 16,-1 22-16,-20-22 0,21 21 0,0-21 15,0 22-15,21-22 0,0 0 0,0 0 16,0 0-16,0 1 0,21-22 16,0 0-16,0 0 15,0 0-15,22 0 0,-22 0 0,21-22 16,0 1-16,-20 0 0,20-21 16,-21 21-16,21-1 0,-20-20 15,20 0-15,-21-1 0,0 22 16,-21 0-16,21-21 15,-42 63 17,21 0-32,0 0 0,-21 0 15,21 1-15,0 20 0,0 0 0,0 1 16,0-1-16,0 0 0,0 1 0,0 20 16,0 1-16,0-1 0,0 22 15,0-1-15,0 1 0,0-21 0,0 20 16,0 1-16,0 0 0,0-1 15,-21 1-15,21 21 0,0-22 0,-21 1 16,21 0-16,0-1 0,0 1 16,-21 0-16,21-22 0,0 1 0,0-1 15,0 1-15,0-1 0,-22-20 0,1 20 16,0-42-16,0 22 0,0-22 0,0 0 16,-1 0-16,1 0 0,0-21 15,0 0-15,-21 0 0,20-21 0,1-21 16,-21-1-16,21 1 0,0 0 0,21-22 15,0 1-15,-22-1 0,22-20 16,0-1-16,0-21 0,0 0 0,0 0 16,22 22-16,-22-22 0,21 0 15,0 0-15,0 0 0,0 1 0,0-1 16,22 21-16,-22 0 0,21 1 16,-21-1-16,22 22 0,-1-1 0,0 1 15,-20-1-15,20 22 0,-21-1 16,21 1-16</inkml:trace>
  <inkml:trace contextRef="#ctx0" brushRef="#br1" timeOffset="125429.81">9461 10308 0,'0'0'15,"0"-21"-15,0 0 0,0 0 16,0 0-16,22 21 0,-1-22 16,0 22-16,0 0 15,0 0-15,0 0 0,1 0 0,-1 22 16,0-1-16,0 0 0,0 0 0,-21 21 16,21 1-16,-21-22 0,22 21 15,-22 1-15,0-1 0,0-21 0,0 21 16,0 1-16,0-22 0,0 0 0,0 0 15,-22 0-15,22-42 32,0 0-17,0-21-15,22 21 16,-22-1-16,0-20 0,0 21 0,21-21 16,-21-1-16,21 22 0,0 0 0,-21-21 15,21 20-15,-21 1 0,21 21 16,1-21-16,-1 0 0,0 21 15,0 0-15,0 0 0,0 0 16</inkml:trace>
  <inkml:trace contextRef="#ctx0" brushRef="#br1" timeOffset="127353.96">10033 10541 0,'0'0'0,"0"21"0,21-21 15,0 0-15,0 0 0,1 0 16,-1 0-16,0-21 0,0 21 15,0-21-15,0 0 0,-21 0 0,22-1 16,-1 1-16,0 0 0,-21-21 0,0 21 16,21-1-16,-21 1 0,0 0 15,0 0-15,0 0 0,-21 21 16,0 0-16,0 0 0,-1 0 16,1 0-16,0 21 15,21 0-15,-21 0 0,0 22 0,21-22 16,-21 21-16,21 0 0,0-20 0,0 20 15,0 0-15,0-21 0,0 1 16,0 20-16,0-21 0,21-21 0,0 21 16,0 0-16,0-21 0,0 0 15,22 0-15,-22 0 0,0 0 16,0 0-16,22-21 0,-22 0 0,21 0 16,-21 0-16,22 0 0,-1-22 0,0 22 15,-21-21-15,22-1 0,-1 1 16,0 0-16,-20 21 0,20-22 0,-21 22 15,0-21-15,-21 21 0,0-1 16,-42 22 0,21 0-16,0 22 0,-1-22 15,1 21-15,0 0 0,0 21 0,21-21 16,0 1-16,0 20 0,0-21 16,0 0-16,0 0 0,0 22 0,21-22 15,0 0-15,-21 0 0,21 0 0,1-21 16,-22 22-16,21-1 0,0 0 15,-21 0-15,-21-21 47,0 0-47,-1 0 0,22-21 16,-21 21-16,0-21 0,0 0 0,0 21 16,0-22-16,-1 22 0,1 0 15,0 0 1,0 0-16,21 22 15,0-1-15,0 0 16,0 0-16,21-21 0,0 21 0,0 0 16,1-21-16,-1 0 0,0 0 0,0 0 15,21 0-15,-20 0 0,20 0 16,-21 0-16,21 0 0,1 0 0,-1-21 16,0 0-16,1 0 0,-1 0 0,22 0 15,-22-1-15,0 1 0,1-21 16,-22 21-16,21-22 0,-21 22 15,0-21-15,1 21 0,-22-22 0,0 22 16,0 0-16,0 0 0,0 0 16,-22 21-16,-20 0 0,21 0 0,0 0 15,-22 0-15,22 0 0,-21 21 0,21 0 16,21 0-16,0 0 0,0 22 0,0-22 16,0 42-16,0-20 15,21-22-15,0 0 0,0 21 0,0-20 16,-21-1-16,22 0 0,-1-21 0,-21 21 15,0 0-15,-21-21 32,-1 0-17,1 0-15,0 0 0,0 0 16,0 0-16,0 0 0,-1 0 0,1 0 16,42 0 15,1 0-31,-1 0 0,0 0 15,0 0-15,21 0 0,-20 0 0,-1 0 16,21 0-16,-21-21 0,0 21 0,22-21 16,-22 0-16,0 0 0,21-1 15,-20 1-15,-1 0 0,21 0 16,-21-21-16,0 20 0,1-20 0,-1 21 16,-21-21-16,0 20 0,0 1 15,0 0-15,0 0 0,-21 21 31,21 21-15,-22 0-16,22 0 0,-21 1 0,21 20 16,0-21-16,0 21 0,-21-20 0,21-1 15,0 21-15,-21-21 0,21 0 16,0 1-16,0-1 0,0 0 0,0 0 16,0 0-16,21-21 15,0 0-15,0 0 0,1 0 0,-1 0 16,0 0-16,0 0 0,0-21 15,22 21-15,-22-21 0,21 0 0,-21 0 16,0-1-16,22-20 0,-22 21 16,0 0-16,0 0 0,0-22 0,1 22 15,-22 0-15,0 0 0,0 0 0,0 42 47,0 0-47,-22 0 0,1 0 0,0 22 16,21-22-16,0 0 0,-21 21 15,21-21-15,0 1 0,0-1 0,0 0 16,0 0-16,0 0 16,21-21-16,0 0 0,0 0 15,1 0-15,-1 0 0,0 0 16,0-21-16,0 21 0,-21-21 16,21 0-16,-21 0 0,0-1 0,0 1 15,0-21-15,-21 21 16,0 0-16,0-1 0,0 1 0,0 0 15,-1 0-15,1 0 0,0 0 0,21-1 16,0 1-16,0 0 16,21 0-16,0 21 15,22 0-15,-22-21 0,21 21 16,22-21-16,-22 21 16,-21 0-16,22 0 0,-22 0 0,21 0 15,-21 0-15,0 0 0,1 21 0,-1 0 16,-21 0-16,21 0 0,-21 0 15,0 1-15,0 20 0,0-21 16,0 0-16,0 0 0,0 22 0,-21-22 16,21 0-16,-21 0 0,21 0 0,0 1 15,0-1-15,-22-21 0,22 21 16,-21-21-16,0 0 31,0 0-31,21-21 0,0 0 16,0-1-16,0 1 15,0 0-15,0 0 0,0-21 0,21 20 16,0-20-16,0 0 0,1 21 16,-1-22-16,0 1 0,0 21 0,21-22 15,-20 22-15,20 0 0,-21 0 0,21 0 16,-20 21-16,20 0 0,21 42 16,-41-21-16,-22 22 0,0-1 15,0 0-15,0 1 0,0-1 16,0 0-16,0-21 0,-22 22 0,22-1 15,-21-21-15,0 22 0,21-22 16,0 0-16,-21-21 0,21 21 16,-21-21-16,0 0 0,-1 0 15,22-21 1,-21 0-16,0 0 0</inkml:trace>
  <inkml:trace contextRef="#ctx0" brushRef="#br1" timeOffset="127517.88">11790 10054 0,'0'0'0,"-21"0"0,-1 0 0,1 0 16,0 0-16,0 0 16,21 21-16</inkml:trace>
  <inkml:trace contextRef="#ctx0" brushRef="#br1" timeOffset="128001.59">13166 9991 0,'0'0'0,"-22"0"0,22-21 31,22 21-31,-1-22 0,21 22 0,0 0 15,1 0-15,-1-21 0,22 21 0,-1 0 16,-21 0-16,22-21 0,-1 21 16,1 0-16,-1 0 0,-20 0 0,63 0 15,-85 0-15,0 0 16,0 0-16,-42 0 16,0 21-16,0-21 15,-22 0-15</inkml:trace>
  <inkml:trace contextRef="#ctx0" brushRef="#br1" timeOffset="128241.99">13652 9948 0,'-21'22'0,"21"-1"16,-21-21-16,21 21 0,0 0 0,0 21 16,-21-20-16,0 20 0,21-21 15,-21 21-15,-1 1 0,22-1 16,-21 0-16,0 1 0,21-1 0,0 0 15,-21-20-15,21 20 0,-21-21 0,21 0 16,0 22-16,0-22 16,0 0-16,21-21 15,0 0-15,0 0 16,0-21-16,1 0 16,-1-1-16</inkml:trace>
  <inkml:trace contextRef="#ctx0" brushRef="#br1" timeOffset="128919.45">13779 10393 0,'0'21'15,"22"-21"17,-1 0-32,0 0 15,0 0-15,0-21 0,0 0 16,22 21-16,-22-21 0,0-1 0,21 1 15,-20 21-15,-1-21 0,0 0 0,-21 0 16,0 0-16,0-1 16,-21 22-1,0 0-15,-1 0 0,1 0 0,-21 22 16,21-1-16,0 0 16,-1 0-16,1 0 0,0 22 15,21-22-15,-21 21 0,0-21 0,21 22 16,-21-22-16,21 0 0,0 0 0,0 0 15,0 0-15,0 1 16,21-22-16,0 0 0,0 0 16,21 0-16,-20 0 0,-1 0 0,21 0 15,0 0-15,1-22 0,-1 1 16,0 0-16,1 0 0,-1 0 16,0 0-16,1-22 0,-1 22 0,0-21 15,-20 21-15,20-22 0,-21 22 0,0-21 16,0 21-16,1-1 0,-22 1 15,-22 21 1,1 0-16,0 0 16,0 0-16,0 0 0,0 21 0,-22 1 15,22-1-15,0-21 0,21 21 0,0 0 16,0 21-16,0-20 0,0-1 16,0 0-16,0 0 0,21 0 15,0-21-15,0 21 0,1-21 0,20 22 16,-21-22-1,-21 21-15,21-21 0,0 21 16,-21 0-16,0 0 0,-21 0 31,0-21-31,0 0 0,-21 0 0,20 22 16,1-22-16,0 0 0,-21 0 16,21 0-16,-1 0 0,22-22 31,22 1-31,-1 21 0,0-21 15,21 0-15,-21 0 0,1 0 0</inkml:trace>
  <inkml:trace contextRef="#ctx0" brushRef="#br1" timeOffset="129187.31">14944 9948 0,'21'-42'15,"-42"84"-15,42-105 0,-21 42 0,21 0 0,-21-1 16,-21 22-1,0 43 1,-1-22-16,1 21 0,21-21 0,-21 22 16,0-1-16,0 0 0,0 1 15,21-1-15,-22 0 0,1 1 0,21-1 16,-21 0-16,21 1 0,0-1 0,0-21 16,0 22-16,0-22 0,0 0 15,0 0-15,0 0 0,21-21 16,0 0-1,1 0-15,-1 0 0,0-21 16,0 0-16,0 0 0,0 0 0,1-1 16</inkml:trace>
  <inkml:trace contextRef="#ctx0" brushRef="#br1" timeOffset="129385.21">14753 10139 0,'0'0'16,"-21"0"-16,42 0 47,0 0-47,0 0 0,1 0 0,-1 0 15,21 0-15,-21 0 0,0 0 16,22 0-16,-22 0 0,21 0 16,-21 0-16,1 0 0,-1 0 0,0-21 0,0 21 15,0 0-15,0 0 0</inkml:trace>
  <inkml:trace contextRef="#ctx0" brushRef="#br1" timeOffset="129993.4">15621 10351 0,'-21'0'0,"42"0"0,-63 0 0,42-22 16,21 22 0,21 0-1,-21 0-15,22 0 0,-22 0 16,21-21-16,22 21 0,-22 0 0,21 0 16,1 0-16,-1 0 0,1 0 15,-1 0-15,1 0 0,-1 0 16,-20-21-16,20 21 0,-20 0 0,-1 0 15,0-21-15,1 21 0,-22-21 0,0 21 16,0 0-16,-21-21 0,0-1 16,0 1-16,-21 0 15,0 0-15,-22 21 0,22-21 16,-21 21-16,0 0 0,20-21 16,-20 21-16,0 0 0,21 0 0,-22 0 15,22 0-15,0 0 0,0 0 0,42 0 47,0 0-47,21 0 0,-20 0 0,20 0 16,0 21-16,-21-21 0,22 21 15,-1-21-15,-21 0 0,22 21 0,-22-21 16,0 0-16,0 21 0,-21 0 16,0 1-16,0-1 15,0 0-15,0 0 0,-21 0 0,0 0 16,0 1-16,-1-1 0,1 0 0,-21 0 15,21 0-15,0 22 0,-1-22 16,1 0-16,0-21 0,0 21 0,0 0 16,0 0-16,21 1 0,-22-22 15,1 21 1,0-21-16,0 0 16,0 0-16</inkml:trace>
  <inkml:trace contextRef="#ctx0" brushRef="#br0" timeOffset="135509.67">17208 9885 0,'0'-21'16,"43"-43"-1,-43 43-15,21 0 16,-21-21-16,21 20 0,0 1 0,-21 0 16,0 0-16,0 0 0,21 0 15,-21-1-15,0 44 32,0-1-32,0 21 0,0 0 15,0 1-15,0 20 0,-21-20 0,0 20 16,21-21-16,-21 22 0,0-22 15,0 1-15,-1 20 0,1-21 0,0 1 16,21-1-16,-21 22 0,0-43 16,21 21-16,-21 0 0,21-20 15,0-1-15,0 0 0,0 0 0,0-42 47,0 0-47,21 0 0,-21-22 0</inkml:trace>
  <inkml:trace contextRef="#ctx0" brushRef="#br0" timeOffset="135957.93">17208 9694 0,'0'0'0,"-21"-42"0,21 21 0,0-21 16,0 20-16,0-20 0,0 21 0,0 0 15,21-22-15,43 1 16,-22 21-16,1 0 0,62-22 15,-62 43-15,20 0 0,-20 0 16,20 0-16,-21 22 0,1-1 16,-22 0-16,21 21 0,-21 1 0,-21-1 0,0 64 15,0-64-15,-21 0 16,0 1-16,-42 20 0,20-20 0,-20-1 16,-1 0-16,22-21 0,-22 1 0,1 20 15,21-42-15,-1 21 0,1 0 16,21-21-16,0 0 0,-1 0 0,1 0 15,21-21 1,0 0-16,0 0 16,21 21-16,1-21 0,-1 21 0,0 0 15,0 0-15,0 21 0,0 0 16,1-21-16,-22 21 0,21 21 0,0-20 16,0-1-16,0 0 0,0 0 0,1 0 15,-22 22-15,21-22 0,0 0 16,-21 0-16,21 0 0,0 0 0,0 1 15,1-22-15,-1 0 16,0 0-16,0 0 0,0 0 16,0 0-16,1-22 0,-1 1 15,0 0-15</inkml:trace>
  <inkml:trace contextRef="#ctx0" brushRef="#br0" timeOffset="136321.82">17886 10054 0,'0'21'32,"21"-21"-17,0 0-15,0 0 16,0 0-16,1 0 0,-1 0 0,0-21 16,0 21-16,0-21 0,0 0 15,1 21-15,-1-21 0,0 21 16,-21-21-16,0-1 0,0 1 15,-21 21 1,0 0-16,-1 0 0,1 0 0,0 0 16,0 21-16,0 1 0,0-22 0,-1 42 15,1-21-15,0 0 0,21 0 16,0 1-16,0 20 0,0-21 0,0 0 16,0 0-16,0 1 0,0-1 0,0 0 15,21 0-15,0-21 16,1 0-16,-1 0 0,0 0 0,0 0 15,21 0-15,-20 0 0,-1 0 0,21 0 16,-21 0-16,22-21 16,-22 21-16,0-21 0,21 0 0</inkml:trace>
  <inkml:trace contextRef="#ctx0" brushRef="#br0" timeOffset="136502.7">18457 10075 0,'-21'0'15,"0"0"1,42 0 0,0 0-16,0 0 15,1 0-15,-1 0 0,0 0 16,0 0-16,0 0 0,0 0 16,1 0-16,-1 0 0,21 0 0,-21-21 15,0 21-15</inkml:trace>
  <inkml:trace contextRef="#ctx0" brushRef="#br0" timeOffset="139561.66">18838 10224 0,'0'0'0,"21"0"31,1 0-15,-1 0-16,-21-22 0,21 22 15,0-21-15,0 0 0,0 21 16,1-21-16,-1 0 0,0 0 16,-21-1-16,21 1 0,-21 0 0,0 0 15,0 0-15,0 0 16,-21 21 0,0 0-16,0 21 15,-1 0-15,22 0 0,0 0 16,-21 0-16,21 1 0,-21-1 0,21 21 15,0-21-15,0 0 0,0 1 16,0 20-16,0-21 0,0 0 16,0 0-16,0 1 0,21-22 0,0 21 15,-21 0-15,22-21 0,-1 0 16,0 0-16,0 0 0,0 0 16,0-21-16,-21 0 0,22-1 15,-1 1-15,-21 0 0,21 0 16,0 0-16,0 0 0,0-1 15,22 1-15,-22-21 0,0 21 0,21 0 0,-20-1 16,-1-20-16,21 42 0,-21-21 16,0 0-16,22 21 0,-22 0 15,0 0-15,0 0 0,0 0 0,22 21 16,-22 0-16,0 0 16,-21 0-16,0 22 0,0-22 15,0 0-15,0 0 0,0 0 0,-21 1 16,0-1-16,0 0 0,-1 0 15,1-21-15,0 21 0,21 0 0,-21-21 16,42 0 15,-21-21-31,21 0 0,0 0 16,1 21-16,-1-21 0,21 0 0,-42-1 16,21-20-16,0 21 0,1 0 15,-1 0-15,0-1 0,0-20 16,-21 21-16,0 0 0,21 0 0,0-1 15,-42 44 17,0-22-32,0 21 0,21 0 15,-21 0-15,0 21 0,21-20 16,-22-1-16,22 0 0,0 21 0,0-21 16,0 1-16,0-1 0,0 0 0,0 0 15,0 0-15,0 0 0,0 1 16,22-22-16,-1 0 0,21 21 0,22-21 15,-43 0-15,21 0 0,-21-21 16,22 21-16,-22-22 16,21 1-16,-21 21 0,22-21 0,-22 0 15,0 0-15,0 0 0,0-1 0,-21-20 16,0 21-16,0 0 0,0 0 16,0-1-16,0-20 0,0 21 0,0 0 15,-21 21-15,21-21 0,-21 21 16,0 0-16,21 21 15,-21 0-15,21 0 0,0 0 0,0 0 16,-22 22-16,22-22 0,0 0 16,0 21-16,0-20 0,0-1 0,0 0 15,0 0-15,0 0 0,0 0 0,22 1 16,-1-22-16,0 0 16,0 0-16,0 0 0,0 0 15,1 0-15,20 0 0,-21-22 0,0 22 16,0-21-16,1 0 0,-1 21 0,0-21 15,0 0-15,0 0 0,0-1 16,1 1-16,-1 0 0,-21-21 16,21 21-16,0-1 0,0 22 0,-21-21 0,0 0 15,21 21-15,1 0 0,-1 0 16,0 0 0,-21 21-1,0 0 1,21-21 31,0 0-47,-21-21 15,0 0-15,0 0 16,0 0-16,0 0 16,-21 21 15,0 0-16,0 21-15,21 0 0,-21 0 16,21 0-16,-22 0 16,22 1-16,0-1 0,-21 0 15,21 0-15,-21 0 0,21 0 0,0 1 16,0-1-16,0 0 16,0 0-16,0 0 0,0 0 0,21-21 15,0 22-15,1-22 16,-1 0-16,0 0 0,0 0 15,0 0-15,0-22 0,22 22 0,-22-21 16,0 0-16,0 0 0,0 21 16,1-21-16,-1 0 0,0-1 0,0-20 15,0 21-15,-21 0 0,21 0 0,-21-1 16,22 1-16,-22 0 0,0 0 16,-22 42 15,22 0-31,0 0 15,0 1-15,-21-1 0,21 0 16,0 0-16,0 0 0,0 0 0,0 1 16,0-1-16,0 0 0,0 0 15,21-21-15,1 0 0,-1 0 16,0 0-16,0 0 16,0 0-16,0-21 0,1 21 0,-1-21 15,0 21-15,0-21 0,0-1 0,0 1 16,1 0-16,-22 0 15,21 0-15,0 0 0,0-1 0,0 1 16,-21 0-16,0 0 0,0 0 16,0 42 15,0 0-31,0 0 0,-21 0 16,21 1-16,-21-1 0,21 0 15,0 0-15,0 0 0,0 0 16,0 1-16,0-1 0,0 0 15,21-21 1,0 0-16,0 0 0,1 0 16,-1 0-16,0 0 0,0-21 15,0 21-15,0-21 0,1-1 0,-1 1 16,0 0-16,0 0 0,0 0 16,-21-22-16,21 22 0,1-21 0,-1 0 15,0 20-15,-21-20 0,21-21 16,-21 20-16,21 1 0,-21 0 0,0-1 15,0 22-15,0-21 0,0 21 0,0-1 16,0 1-16,0 42 16,0 1-1,0-1-15,-21 21 0,21-21 0,-21 22 16,0-1-16,21 0 0,0 1 16,0-1-16,-21 0 0,21 1 15,-22 20-15,22-21 0,0-20 16,0-1-16,0 0 0,0 0 15,0 0-15,0 0 0,22-21 16,-1 22-16,0-22 0,0 0 16,0 0-16,0 0 0,1 0 15,-1-22-15,0 1 0,0 21 0,0-21 16,0 0-16,1 0 0,-1 0 0,-21-1 16,21 1-16,0 0 15,-21-21-15,0 21 0,21-1 16,-21 1-16,0 0 0,0 42 31,0 0-31,0 1 0,-21-1 16,21 0-16,0 0 0,-21 0 0,0 0 15,21 1-15,0-1 16,0 0-16,0 21 16,42-42-1,-21 0 1,0 0-16,1 0 0,-1 0 15,0-21-15,0 21 0,0-21 0,0 21 16,1-21-16,-1 0 0,0-1 0,0 1 16,-21 0-16,0 0 0,21 0 15,-21 0-15,21-1 0,-21 1 16,0 42 0,-21-21-1,0 22-15,21-1 0,0 0 0,-21 0 16,0 0-16,0 0 0,21 1 0,-22-1 15,22 0-15,0 21 16,0-21-16,0 1 16,22-22-1,-1 0 1,0 0-16,0 0 0,-21-22 16,21 22-16,-21-21 0,21 0 15,-21 0-15,0 0 0,0 0 16,0-1-16,0 1 0,0 0 0,0-21 15,0 21-15,0-1 0,0 1 16,-21 21-16,0 0 16,21-21-16,21 21 31,0 0-15,1-21-16,-1 21 0,0 0 0,0 0 15,0-21-15,0 21 0,1 0 16,-1 0-16,0 0 0,0 0 15,0 0-15,0 0 0,1 21 16,-22 0-16,0 0 16,0 0-16,0 22 0,0-22 15,0 0-15,0 0 0,0 0 0,0 1 16,-22-1-16,22 0 0,-21 0 0,21 0 16,0 0-16,0 1 15,0-1-15,-21-21 0,0 0 31,0 0-15,21-21 0,0-1-16,0 1 15,0 0-15,21 0 0,0 0 16,0-22-16,0 22 0,1-21 0,-1 21 16,21-22-16,-21 1 0,22 21 15,-1-21-15,21-1 16,-20 22-16,-22 0 0,21 0 0,1 21 15,-22 0-15,0 21 0,-21 0 0,0 0 16,0 22-16,0-22 0,0 21 16,0-21-16,0 22 0,0-1 0,-21-21 15,21 21-15,-21-20 0,-1-1 16,22 0-16,-21 0 0,21 0 16,0 0-16,0 1 0,-21-22 0,21 21 15,-21-21 1,21-21-1,0-1 1,0 1-16,0 0 0,-21 0 16</inkml:trace>
  <inkml:trace contextRef="#ctx0" brushRef="#br0" timeOffset="139757.55">22669 9610 0,'-21'-21'0,"42"42"0,-63-42 16,21 21 0,0 0 15,0 0 0,-1 0-31</inkml:trace>
  <inkml:trace contextRef="#ctx0" brushRef="#br0" timeOffset="139949.44">21569 9716 0,'-21'0'16,"42"0"-16,-42 21 0,-1-21 0,22 21 15,22-21-15,-1 0 0,0 0 16,21 0-16,-21 0 0,22 0 15,-22 0-15,21 0 0,1 0 0,-22 0 16,21 0-16,-21 0 0,22 0 0,-22 0 16,21 0-16,-21 0 0</inkml:trace>
  <inkml:trace contextRef="#ctx0" brushRef="#br0" timeOffset="140581.08">24617 9885 0,'0'0'0,"0"-21"0,0 0 0,0-1 16,0 1-16,21-21 0,-21 21 0,0 0 15,0-22-15,0 22 0,0-21 0,0 21 16,-21-1-16,0 1 0,-1 21 15,1 0-15,-21 0 0,21 0 0,0 0 16,-22 0-16,22 21 0,-21 1 16,21-1-16,-22 21 0,22 0 15,-21 1-15,21-1 0,-22 0 0,22 1 16,0-1-16,0 0 0,21 1 16,0-22-16,0 21 0,0 1 0,0-22 15,21 0-15,0 21 0,0-42 0,22 21 16,-22 1-16,21-1 0,0-21 15,1 0-15,-1 0 0,22 0 0,-22 0 16,21 0-16,1 0 0,-1-21 0,-20-1 16,20 1-16,1-21 0,-1 21 15,-20 0-15</inkml:trace>
  <inkml:trace contextRef="#ctx0" brushRef="#br0" timeOffset="141061.03">25252 9398 0,'-21'-21'15,"42"42"-15,-42-63 0,21 21 0,0-1 0,-22 22 16,1 0-16,0 0 16,21 22-16,0-1 0,0 21 0,-21 0 15,21-20-15,-21 41 0,0-21 16,21 1-16,-22 20 0,22-20 0,-21 20 16,21-21-16,-21 1 0,21-1 0,0 0 15,-21-20-15,21 20 0,0-21 16,0 0-16,0 0 0,-21-21 0,21 22 15,0-44 17,0 1-17,0 0-15,0 0 0,0 0 0,21 0 16,0-22-16,0 22 0,-21-21 16,21 21-16,1-22 0,20 22 0,-21-21 15,0 21-15,0-1 0,22 1 0,-22 0 16,21 21-16,-21 0 0,1 0 15,20 0-15,-21 21 0,0 22 0,22-22 16,-22 0-16,0 21 0,-21-21 0,0 22 16,0-22-16,0 21 0,0-21 15,0 22-15,0-22 0,-21 0 16,0 0-16,21 0 0,-22 1 0,1-22 16,0 21-16,0-21 15,21 21-15,-21-21 16,21-21-1,21 0 1,0-1-16,0 22 0,0-21 0,1 0 16</inkml:trace>
  <inkml:trace contextRef="#ctx0" brushRef="#br0" timeOffset="141970.51">26183 9800 0,'0'-21'0,"0"42"0,0-63 16,0 21-16,0 0 16,-21-1-16,0 1 15,0 21-15,-1 0 0,1 0 16,0 0-16,-21 0 0,21 21 0,-1 1 16,1-1-16,-21 0 0,21 0 15,0 21-15,-22-20 0,22-1 0,0 21 16,-21-21-16,20 22 0,1-22 0,0 21 15,21-21-15,0 0 0,0 1 16,0-1-16,21-21 16,0 0-16,1 0 0,20 0 15,-21 0-15,21 0 0,1 0 16,-1-21-16,-21 21 0,22-22 0,-22 1 16,21 0-16,-21 0 0,0 0 0,1 0 15,-1-1-15,0 1 0,-21 0 16,0 0-16,0-21 0,0 20 15,21 22-15,-21-21 0,0 0 0,0 42 32,0 0-17,0 1-15,0-1 0,0 0 16,0 0-16,0 0 0,0 0 16,0 1-16,0-1 0,0 0 0,0 0 15,0 0-15,21 0 0,0-21 0,1 22 16,-1-22-16,0 0 15,0 0-15,0 0 0,22 0 0,-22 0 16,0 0-16,0-22 0,0 1 0,0 21 16,1-21-16,-1 0 0,0 0 15,0 0-15,0-1 0,-21 1 16,0-21-16,21 21 0,-21 0 0,0-1 16,0 1-16,0 42 31,0 1-31,0-1 0,0 0 15,0 0-15,0 0 0,-21 0 16,21 1-16,-21-1 0,0-21 0,21 21 16,0 0-16,0 0 0,-21 0 0,21 1 15,-21-22 1,21-22 15,21 1-31,0 0 16,0 0-16,-21 0 0,21 0 15,0-22-15,1 22 0,-1 0 16,0-21-16,0 20 0,0 1 16,22 0-16,-1 0 0,-21 0 0,21 21 15,-20 0-15,20 0 0,-21 0 16,21 0-16,-20 0 0,-22 21 0,0 0 16,0 0-16,0 22 0,0-1 15,0-21-15,0 0 0,0 0 16,-22 1-16,22-1 0,-21 0 0,21 0 15,-21-21-15,0 21 0,21 0 0,0 1 32,-21-22-32,42 0 15,0 0 1</inkml:trace>
  <inkml:trace contextRef="#ctx0" brushRef="#br0" timeOffset="142638.79">27644 9779 0,'0'0'15,"0"-21"-15,-22 21 16,1-21-16,0 21 0,0 0 0,0 0 16,0 0-16,-1 0 0,1 21 0,0 0 15,-21-21-15,21 21 16,-1 0-16,1 1 0,0 20 0,0-21 15,0 0-15,21 0 0,-21 1 0,21-1 16,0 0-16,0 0 16,21-21-16,0 21 0,0-21 15,0 0-15,0 0 0,1 0 0,-1 0 16,0 0-16,0-21 0,0 0 16,0 21-16,1-21 0,41-43 15,-42 43-15,-21 0 16,0 0-16,0 0 15,21 21-15,-21-22 0,-21 22 47,21 22-47,0-1 16,-21 0-16,0 0 0,0 21 0,21-20 16,-21-1-16,-1 21 0,1-21 15,0 22-15,0-1 0,21-21 0,-21 21 16,0 1-16,-1-1 0,1 22 15,-21 20-15,42-20 16,0-22-16,-21 22 0,21-22 0,-21 0 0,21 1 16,0-1-16,0 0 0,0 1 0,0-22 15,-22 0-15,22 21 0,-21-21 16,21 1-16,0-1 16,-21-21-16,0 0 0,0 0 0,0 0 15,-1 0-15,1-21 0,0 21 16,0-22-16,0 1 0,21 0 15,0 0-15,-21 0 0,21 0 0,0-1 16,0-20-16,0 21 0,0 0 0,0 0 16,0-1-16,0-20 0,0 21 15,0 0-15,21 0 0,0-1 0,0 1 16,0 0-16,0-21 0,1 21 0,-1-1 16,0-20-16,0 21 0,21-21 15,1 20-15,20-41 16</inkml:trace>
  <inkml:trace contextRef="#ctx0" brushRef="#br0" timeOffset="143013.78">27749 9906 0,'-21'0'0,"42"0"46,1 0-46,-1 0 0,0 0 16,0 0-16,0-21 0,22 21 16,-22 0-16,0-21 0,0 21 0,0-21 15,-21-1-15,21 1 0,-21 0 16,0 0-16,0 0 16,-21 21-16,0 0 15,0 0-15,0 0 0,0 0 16,-22 21-16,22 0 0,0 0 0,-21 0 15,20 1-15,1-1 0,0 0 0,21 21 16,0-21-16,-21 1 0,21-1 16,0 0-16,0 0 0,0 0 0,0 0 15,0 1-15,21-1 16,0-21-16,0 21 0,1-21 16,-1 0-16,0 0 0,21 0 15,-21 0-15,22 0 0,-22 0 0,21-21 16</inkml:trace>
  <inkml:trace contextRef="#ctx0" brushRef="#br0" timeOffset="143565.98">28596 9821 0,'0'0'0,"0"-21"15,-21 0-15,-21 0 16,20 0-16,1 0 0,0 21 15,0 0-15,0 0 0,0 0 16,-1 21-16,1 0 0,-21 0 0,21 0 16,0 0-16,-1 1 0,1 20 15,21-21-15,-21 0 0,21 22 0,-21-22 16,21 0-16,0 0 0,0 0 0,0 0 16,0 1-16,0-1 0,21-21 15,0 21-15,0-21 0,1 0 0,-1 0 16,0 0-16,0 0 0,0 0 0,0 0 15,1 0-15,-1-21 16,0 0-16,0 21 0,0-22 0,0 1 16,1-21-16,-1 21 0,0-22 0,0 1 15,0 0-15,-21-1 0,21 1 16,1-21-16,-1 20 0,-21 1 0,21-22 16,0 22-16,0-43 15,-21 43-15,21 0 0,-21 21 0,0-1 16,0 1-16,0 42 31,-21 1-31,0 20 0,0-21 0,21 21 16,-21 1-16,21 20 0,-21-20 0,21 20 15,0-21-15,0 1 16,0 20-16,0-20 0,0-1 0,0-21 16,0 21-16,0-20 0,21-1 0,0 0 15,-21 0-15,21 0 0,0-21 16,0 0-16,1 0 0,-1 0 0,21 0 15,-21 0-15,0 0 0,1 0 0,-1-21 16,21 0-16,-21 0 0,0 0 16,1-1-16</inkml:trace>
  <inkml:trace contextRef="#ctx0" brushRef="#br0" timeOffset="144923.23">29824 9864 0,'0'0'0,"0"21"0,-21-21 16,-1 0-1,44 0 1,-1 0 0,0-21-16,0 21 0,0-21 15,0-1-15,22 1 0,-22 21 0,21-21 16,-21-21-16,22 21 0,-22-1 15,0 1-15,21-21 0,-20 21 0,-1-22 16,0 22-16,0-21 0,0 21 16,0-22-16,1 1 0,-1 21 0,-21-21 15,0 20-15,0 1 0,0-21 16,0 21-16,0 0 0,0 42 31,-21-21-31,21 21 0,-22 21 0,1 1 16,0-1-16,0 0 0,0 22 15,0-1-15,-1 1 0,-20-1 0,21 1 16,0-1-16,0 22 0,-1-22 0,1 22 16,0-21-16,0 20 0,0 1 15,21 0-15,0-1 0,-21 1 16,-1 0-16,1-22 0,0 22 0,21-22 16,0 1-16,-21-1 0,21 1 0,0-22 15,0 0-15,0 1 0,0-22 0,0 0 16,21 0-16,0-21 0,0 0 15,1 0-15,20 0 0,-21-21 16,21 0-16,1 0 0,-22 0 0,21-1 16,1-20-16,-22 21 0,21-21 15,-21-1-15,22 1 0,-22 0 0,0-22 16,-21 1-16,0-1 0,21 1 0,-21-86 16,0 86-16,-21-1 0,0 1 15,0-1-15,-1 1 0,-20 21 16,21-1-16,-21 1 0,20 21 0,-20 0 15,21-1-15,0 1 0,0 0 16,-1 21-16,22-21 16,22 21-1,-1 0 1,0 0-16,0 0 0,21-21 0,-20 21 16,20 0-16,0-21 0,-21 21 15,22 0-15,-1-22 0,-21 22 0,0-21 16,1 21-16,-1-21 0,0 21 15,0-21-15,0 21 0,0-21 0,-21 0 16</inkml:trace>
  <inkml:trace contextRef="#ctx0" brushRef="#br0" timeOffset="145286.02">30649 9567 0,'0'0'0,"-21"0"31,0 0-16,21-21 1,21 21-16,0 0 16,-21-21-16,21 21 0,1 0 15,-1 0-15,0-21 0,0 21 0,0-21 16,0 0-16,-21-1 16,0 1-1,-21 21 1,0 0-16,0 0 0,0 0 15,0 21-15,-1 1 0,1-1 0,0 0 16,0 0-16,0 21 0,0-20 16,-1-1-16,22 21 0,0-21 0,-21 0 15,21 22-15,0-22 0,0 0 0,0 0 16,0 0-16,0 1 16,21-22-16,1 0 0,-1 21 0,0-21 15,21 0-15,1 0 0,-1 0 16,0 0-16,1 0 0,-1-21 0,21 21 15,-20-22-15</inkml:trace>
  <inkml:trace contextRef="#ctx0" brushRef="#br0" timeOffset="146798.29">31411 9631 0,'0'-21'0,"0"42"0,0-63 0,0 20 0,0 1 16,0 0-16,0 0 15,-21 0-15,0 21 16,0 0-16,0 0 0,-1 0 15,-20 21-15,21 0 0,0-21 0,-22 21 16,22 22-16,0-22 0,-21 0 16,21 21-16,-1-21 0,1 22 15,21-22-15,0 0 0,-21 21 0,21-20 16,0-1-16,0 0 16,0 0-16,21-21 0,0 0 15,1 0-15,-1 0 0,21 0 16,-21 0-16,0 0 0,22-21 0,-22 0 15,0 0-15,21-1 0,-20 1 0,-1 0 16,0 0-16,0-21 0,0 20 16,0-20-16,1 21 0,-22 0 0,21-22 15,-21 22-15,0 0 16,0 42 0,0 0-16,0 1 15,-21-1-15,21 21 0,-22-21 16,22 0-16,-21 22 0,21-22 0,0 0 15,0 21-15,0-20 0,0-1 16,0 0-16,0 0 0,0 0 0,21-21 16,1 21-16,-1-21 0,0 0 15,0 22-15,0-22 0,22 0 16,-22 0-16,0 0 0,0-22 16,0 22-16,0-21 0,1 0 0,41-64 31,-42 43-31,0 0 0,1-1 0,-1-20 15,21-22-15,-21 43 0,0 0 16,1-1-16,-1 1 0,0 21 16,0-22-16,-21 1 0,0 21 15,-21 21 1,0 21 0,0 0-16,-1 0 0,1 1 15,0-1-15,0 21 0,0 0 16,0-20-16,21 20 0,0 0 0,-22 1 15,22-22-15,-21 21 0,21 0 0,0 1 16,0-22-16,0 0 0,0 21 16,0-20-16,0-1 0,21 0 15,1-21-15,-1 0 16,0 0-16,21 0 0,-21 0 16,1 0-16,-1 0 0,21-21 0,-21 21 15,0-43-15,22 22 0,-22 0 16,0 0-16,0-21 0,0 20 0,-21 1 15,22 0-15,-22-21 0,21 21 16,-21-1-16,-21 22 31,21 22-31,-22-1 16,22 0-16,-21 0 0,21 0 16,0 0-16,0 1 0,0 20 0,0-21 15,0 0-15,0 0 16,0 1-16,0-1 0,0 0 0,0 0 15,0 0-15,21-21 0,-21 21 16,22-21-16,-1 0 0,0 0 0,0 0 16,0 0-16,0 0 15,1 0-15,-22-21 0,21 0 0,-21 0 16,21 0-16,-21 0 0,0-1 16,0-20-16,21 21 0,-21 0 0,21-43 15,-21 43-15,0 0 16,0 0-16,21 21 15,1 0 1,-22 21-16,21 0 0,-21 0 16,0 0-16,0 1 0,21-1 15,-21 0-15,0 0 0,21 0 0,-21 22 16,0-22-16,0 0 0,0 0 16,21 0-16,-21 0 0,21 1 15,-21-1-15,0 0 16,22-21 15,-22-21-31,0 0 0,21-1 16,-21 1-16,21-21 15,-21 21-15,21 0 0,0-22 0,0 22 16,1-21-16,-1 21 0,0-22 16,0 22-16,0 0 0,0 0 0,1 21 15,-1-21-15,0 21 0,0 0 16,0 0-16,0 21 15,-21 0-15,0 0 16,0 0-16,0 0 0,0 1 0,0-1 16,0 0-16,-21 0 0,0 0 15,21 0-15,0-42 47,0 0-31,0 0-16,0 0 15,21 0-15,-21-1 16,21 1-16,-21 0 0,0-21 0,0 21 16,22-1-16,-22 1 0,21 0 15,-21 0-15,0 42 47,0 0-47,0 0 16,0 1-16,0-1 0,0 0 15,0 0 1</inkml:trace>
  <inkml:trace contextRef="#ctx0" brushRef="#br0" timeOffset="147203.05">33189 9843 0,'0'0'0,"-21"0"16,42 0 15,0 0-31,-21-22 16,22 22-16,-1 0 0,0-21 16,0 0-16,0 21 0,0-21 0,1 21 15,-1-21-15,0 0 0,-21-1 16,21 1-16,-21 0 0,0 0 15,0 0-15,-21 21 16,0 0 0,0 0-16,-1 0 0,1 21 0,0 0 15,-21 21-15,21-20 0,-1 20 16,1-21-16,0 21 0,0-20 16,21-1-16,0 21 0,0-21 15,0 0-15,0 1 0,0-1 0,21-21 16,0 21-16,0-21 0,1 0 15,20 21-15,-21-21 0,21 0 0,1 0 16,-22 0-16,21 0 0,1-21 16,-1 21-16,-21-21 0,21 0 15,-20-1-15</inkml:trace>
  <inkml:trace contextRef="#ctx0" brushRef="#br0" timeOffset="147612.82">31411 9271 0,'-21'0'0,"42"-21"31,22 21-31,-22 0 0,21 0 16,0-21-16,22 21 0,-22 0 0,22 0 15,20-21-15,-20 21 0,21 0 16,-1 0-16,-20 0 0,-1-22 0,1 22 16,-1 0-16,-20 0 0,-1 0 15,-21 0-15,0 0 0,0 0 0,-21-21 16</inkml:trace>
  <inkml:trace contextRef="#ctx0" brushRef="#br0" timeOffset="152277.15">16319 12340 0,'0'0'0,"-21"0"78,0 0-78,0 0 16,0 0-16,-22 0 0,22 0 16,-21 0-16,21 0 0,-22 0 15,1 0-15,0 0 0,-1 0 0,1 0 16,0 0-16,-1 0 0,1 0 16,0 0-16,21 0 0,-1 0 0,-20 0 15,21 0-15,0 0 16,42 0 15,0 0-31,0 0 16,0 0-16,22 0 0,-22 0 15,0 0-15,0 0 0,22 0 16,-1 0-16,21 0 0,-20 0 0,20 0 16,1 0-16,20 0 0,-20 0 15,21 0-15,-22 0 0,1-21 0,-1 21 16,1 0-16,-22 0 0,21-21 0,-41 21 15,20 0-15,-21 0 0,0 0 16,0 0-16,1 0 0,-22-21 0,21 21 16,-21-21-1,0-1 1,-21 22-16,21-21 0,-22 21 16,1-21-16,0 21 0,21-21 0,-21 0 15,0 21-15,0-21 0,-1-1 16,1 1-16,0 0 0,0 0 15,0 21-15,21-21 0,-21 21 0,-1-21 16,1 21 0,21-22-16,-21 22 0,21 22 47,0-1-47,21-21 15,0 21-15,1-21 0,-1 21 16,0-21-16,0 21 0,0-21 0,0 21 15,1-21-15,-1 22 0,0-22 0,0 21 16,0-21-16,0 0 0,1 21 16,-1-21-16,0 0 0,-21 21 0,21-21 15,-21 21-15,0 0 16,0 1-16,0-1 16,-21 0-16,0-21 15,21 21-15,-21 0 0,-1 0 0,-20 1 16,21-1-16,0 0 0,0 21 15,-22-21-15,22 1 0,0-1 0,-21 0 16,20 21-16,1-21 0,-21 1 0,21-1 16,0 0-16,-1 0 0,1 0 15,0 0-15,0 1 0,21-1 16,-21-21-16,21-21 47,0-1-47</inkml:trace>
  <inkml:trace contextRef="#ctx0" brushRef="#br0" timeOffset="153246.58">18076 11409 0,'0'0'0,"-21"0"16,-21 0-16,21 0 0,-1 0 16,1 0-16,42 0 31,1 0-31,-1 0 16,21 0-16,0 0 0,22-21 15,-1 21-15,1 0 0,-1-21 16,22 21-16,-21 0 0,20-22 0,-20 22 15,-1 0-15,1 0 0,-22 0 0,0 0 16,1 0-16,-1 0 0,-21 0 16,-42 0-1,0 0-15,0 0 16,0 22-16,-22-22 0,1 0 0,21 0 16,-22 21-16,22-21 0,-21 0 0</inkml:trace>
  <inkml:trace contextRef="#ctx0" brushRef="#br0" timeOffset="153541.42">18394 11451 0,'-21'0'31,"21"21"0,0 1-31,0-1 16,0 0-16,0 21 0,0-21 0,-22 22 15,22-1-15,-21 0 0,0 1 0,21 20 16,-21-20-16,0 20 0,21 1 16,-21-22-16,-1 21 0,22-20 15,-21-1-15,21 0 0,-21 1 0,21-22 16,-21 21-16,21-21 16,0 1-16,0-1 0,0 0 0,21-21 31,0 0-16,-21-21-15,21 0 0,1-1 0</inkml:trace>
  <inkml:trace contextRef="#ctx0" brushRef="#br0" timeOffset="153942.19">18648 12044 0,'21'0'31,"0"0"-15,0-21-16,0 0 15,1 21-15,-1-22 0,0 1 0,0 0 16,0 0-16,0 0 16,-21 0-16,0-1 15,0 1-15,-21 21 31,0 0-31,0 0 0,0 0 16,0 0-16,-1 21 0,22 1 0,-21-1 0,0 0 16,0 0-16,0 21 15,21-20-15,0 20 0,-21-21 0,-1 21 16,22-20-16,0 20 0,0-21 0,0 0 16,0 0-16,0 1 0,0-1 15,22 0-15,-1-21 0,0 0 16,0 0-16,0 0 0,22 0 0,-22 0 15,0 0-15,0-21 0,21 0 16,-20-1-16,-1 1 0,21 0 0,-21 0 16,22 0-16</inkml:trace>
  <inkml:trace contextRef="#ctx0" brushRef="#br0" timeOffset="154333.96">19410 11790 0,'0'-21'15,"0"42"-15,0-63 0,0 20 16,-21 22-16,-1 0 15,1 0-15,0 0 0,0 22 16,0-22-16,0 21 0,-1 0 16,1 0-16,0-21 0,21 21 0,0 0 15,-21 1-15,21-1 0,0 0 16,0 0-16,0 0 16,21-21-16,0 0 0,-21 21 15,43-21-15,-22 0 0,0 22 0,0-22 16,0 21-16,0 0 0,1-21 15,-1 21-15,0-21 0,0 21 0,-21 0 16,0 1-16,0-1 16,0 0-16,0 0 0,-21 0 15,0-21-15,0 21 0,-1 1 0,-20-22 16,21 21-16,-21-21 0,20 0 16,-20 0-16,21 0 0,0 0 0,-22 0 15,22 0-15,0 0 0,0 0 16,21-21-16,-21-1 0,0 1 15,21 0 1,0 0-16,21 21 16,0-21-16,0 21 0,21-21 15,-20-1-15,20 1 0</inkml:trace>
  <inkml:trace contextRef="#ctx0" brushRef="#br0" timeOffset="154641.79">20108 11367 0,'0'0'0,"0"-22"0,-21 22 16,0 22 0,21-1-16,0 0 0,0 21 15,-21 1-15,21-1 0,-21-21 0,-1 43 16,22-22-16,0 0 0,-21 1 0,0 20 15,21-21-15,-21 22 0,0-22 16,0 64-16,21-64 0,0 1 16,0-1-16,0-21 0,0 22 0,0-22 15,0 0-15,21-21 16,0 0-16,0 0 0,0 0 0,0 0 16,1 0-16,-1-21 0,0 0 15,21-1-15,-21 1 0,1 0 16,-1-21-16</inkml:trace>
  <inkml:trace contextRef="#ctx0" brushRef="#br0" timeOffset="154830.68">19897 11832 0,'-22'0'0,"44"0"0,-65 0 0,22 0 0,42 0 31,0 0-16,1 0-15,-1 0 0,0 0 0,21 0 0,-21 0 16,22 0-16,-22 0 0,21 0 16,1-21-16,-1 21 0,0 0 0,1-21 15</inkml:trace>
  <inkml:trace contextRef="#ctx0" brushRef="#br0" timeOffset="155105.52">21040 11472 0,'-22'0'0,"44"0"0,-65 0 15,22 22-15,21-1 0,-21 0 0,0 21 16,21-21-16,-21 22 16,-1-22-16,1 21 0,21-21 0,-21 22 15,21-1-15,-21 0 0,0 1 0,21-22 16,-21 21-16,-1 1 0,22-22 15,0 21-15,-21-21 0,21 0 0,0 1 16,-21-1-16,42-42 31,0 21-31,-21-22 0,22 1 16,-22-21-16,21 21 0,0 0 0</inkml:trace>
  <inkml:trace contextRef="#ctx0" brushRef="#br0" timeOffset="155333.39">20870 11536 0,'0'0'0,"0"-21"0,0 0 16,0-1-16,21 22 0,1 0 16,-1 22-1,0-1-15,0 21 0,-21-21 0,21 22 16,0-22-16,1 21 0,-22 0 16,21 1-16,0-22 0,-21 21 0,21 1 15,0-1-15,0 0 0,-21-21 0,22 22 16,-1-22-16,0 0 15,0 0-15,0 0 0,0 1 0,1-22 16,-1 0-16,0 0 16,-21-22-16,21 1 15,0 0-15,-21 0 0</inkml:trace>
  <inkml:trace contextRef="#ctx0" brushRef="#br0" timeOffset="155573.25">21611 11345 0,'0'-21'0,"0"42"0,0-63 0,0 21 0,-21 21 16,0 0 0,0 21-16,-1 0 15,1 22-15,0-1 0,0-21 0,0 21 16,0 22-16,-1-22 0,22 1 16,-21-1-16,0 0 0,0 1 0,0 20 15,21-21-15,-21 1 0,21-1 0,-22 0 16,22-20-16,-21 20 0,21-21 15,0 0-15,0 0 0,0 1 0,0-1 16,21-21-16,1 0 0,-1 0 16,21-21-16,0-1 0</inkml:trace>
  <inkml:trace contextRef="#ctx0" brushRef="#br0" timeOffset="156224.78">22373 11430 0,'0'0'0,"0"-21"0,0 0 0,-21 0 16,0-1-16,0 1 0,-1 21 0,1-21 15,0 0-15,0 21 0,0 0 0,0 0 16,-1 0-16,1 0 0,0 21 16,0 0-16,-21 22 0,20-22 0,-20 21 15,21 0-15,0-20 0,-43 83 16,22-62-16,21-1 0,-22 0 15,22 1-15,0-1 0,0 0 16,21 1-16,0-1 0,0 0 0,0 1 16,0-22-16,21 21 0,0-21 15,0 1-15,22-22 0,-1 21 0,-21-21 16,22 0-16,-1 0 0,0 0 0,1-21 16,-1-1-16,0 22 0,1-21 15,-1 0-15,-21 0 0,21 0 0,-20 0 16,-1-22-16,0 22 0,-21 0 0,0 0 15,0 0-15,0-1 16,-21 22-16,0-21 0,-1 0 0,1 21 16,-21 0-16,21 0 0,0-21 15,-1 21-15,1 0 0,0 0 16,0 0-16,42 0 47,0 0-47,0 0 15,1 0-15,-1 0 16,0 21 0,-21 0-16,21-21 0,-21 43 0,0-22 15,0 0-15,0 21 0,0 1 0,0-1 16,-21 21-16,0-20 0,0 20 16,-1 1-16,1-1 0,0 1 0,0-1 15,-21 1-15,20-1 0,-20 1 16,21 20-16,-21-20 0,20-1 0,1 1 15,0-22-15,0 22 0,0-22 16,21 0-16,0 1 0,0-22 0,0 21 16,0-21-16,0 1 0,21-44 15,0 1 1,0 0-16</inkml:trace>
  <inkml:trace contextRef="#ctx0" brushRef="#br0" timeOffset="157094.63">24342 11155 0,'0'0'16,"0"-21"-16,21 21 0,-21-21 16,-21 21-1,-1 0-15,1 0 0,0 0 16,0 0-16,0 0 0,0 21 0,-1 0 16,1 21-16,0 1 0,0-1 0,0 0 15,0 22-15,-1-22 16,-20 22-16,21-1 0,-21 43 15,20-64-15,1 22 0,21-22 0,0 22 16,0-22-16,0 0 0,0 1 16,0-22-16,0 21 0,21-21 0,1 0 15,20-21-15,-21 0 0,21 0 0,1 0 16,-1 0-16,0 0 0,1 0 16,-1-21-16,0-21 0,22 21 0,21-43 15,-43 43-15,0-21 0,-21-1 16,1 22-16,-22-21 0,0 21 15,0-22-15,0 22 0,-22 0 0,1 0 16,-21 0-16,0 21 0,20 0 16,-20 0-16,0 0 0,-1 0 0,1 0 15,21 0-15,0 0 0,0 0 16,-1 0-16,22 21 0,-21-21 0,42 0 31,1 0-31,20 0 0,-21 0 16,21 0-16,-20 0 0,20 0 0,0 0 15,1 21-15,-1-21 0,-21 21 0,21 0 16,-20 1-16,-1-1 0,0 21 16,-21 0-16,0 1 0,0-1 15,0 22-15,0-22 0,0 21 0,0 22 16,-21-21-16,0 20 0,-1-20 0,-20 20 16,21 22-16,0-21 0,-22 0 15,22 20-15,0-20 0,0 0 0,-43 63 16,64-85-16,-21 1 0,21-1 15,-21-20-15,21 20 0,0-42 16,-21 22-16,21-22 0,0-42 31,0 0-31,21-22 0,0 1 0,0 0 16</inkml:trace>
  <inkml:trace contextRef="#ctx0" brushRef="#br0" timeOffset="157521.58">24765 11790 0,'0'0'16,"0"-21"-16,0-22 0,0 22 0,0-42 16,0 20-16,0 22 0,21-21 15,0 21-15,0-22 0,22 22 0,-1 0 16,0 0-16,1 0 0,-1 21 15,0 0-15,1 0 0,-1 0 0,0 0 16,1 21-16,-22 0 0,21 21 16,-21-20-16,1 20 0,-22 0 0,0 1 15,0-22-15,0 21 0,0 0 16,-22 1-16,1-22 0,0 21 0,0-21 16,0 1-16,-22 20 0,22-42 15,0 0-15,21-21 31,0 0-31,0-1 0,0 1 16,0 0-16,0 0 0,0-21 16,0 20-16,21 1 0,0 0 0,1 0 15,-22 0-15,21 0 0,0 21 0,-21-22 16,21 1-16,0 21 0,0 0 16,1-21-16,-1 21 15,0 0-15,0 0 0,0-21 0,0 21 16,22 0-16,-22 0 0</inkml:trace>
  <inkml:trace contextRef="#ctx0" brushRef="#br0" timeOffset="158728.12">25929 11515 0,'21'0'0,"-42"0"0,42-21 16,-21-1-16,-21 22 15,0 0 1,0 0-16,0 0 0,-1 0 15,-20 22-15,21-1 0,0 0 16,0 21-16,-1-21 0,1 22 0,0-1 16,0-21-16,21 22 0,0-22 15,-21 21-15,21 0 0,0-20 0,0 20 16,0-21-16,0 0 0,21 22 16,0-22-16,0-21 0,0 21 0,1-21 15,20 0-15,-21 0 0,21 0 0,64-21 16,-21-22-1,-43 22-15,-21 0 0,22-21 16,-1 21-16,-21-22 0,0 22 16,1-21-16,-22 21 0,0-22 0,0 1 15,0-22-15,-22 43 0,22 0 16,-21 0-16,-21 0 0,21 0 16,0 21-16,-22 0 0,1 0 0,0 0 15,20 0-15,-20 0 0,0 0 0,-1 21 16,22 0-16,-21 0 0,21 21 15,0-20-15,-1-1 0,1 21 0,21-21 16,0 22-16,0-22 0,0 21 0,0-21 16,0 0-16,21 22 0,1-22 15,-1 0-15,0 0 0,21 0 16,-21-21-16,22 22 0,-22-22 0,21 0 16,1 0-16,-22 0 0,21 0 15,0-22-15,-20 1 0,20 0 0,-21 0 16,21 0-16,-20 0 0,-1-1 0,0-20 15,0 21-15,0 0 0,0-22 0,1 22 16,-1 0-16,-21-21 0,0 21 16,21 21-16,-21-22 0,0 1 0,0 42 31,-21 1-15,21-1-16,0 0 0,0 0 0,-21 0 15,21 0-15,-22 22 16,22-22-16,0 0 0,0 0 15,0 0-15,0 1 0,0-1 16,0 0-16,22 0 16,-1-21-16,0 0 0,0 0 15,0-21-15,22 21 0,-22-21 16,0 0-16,0-1 0,0 1 0,22 0 16,-22 0-16,0 0 0,0-22 0,0 22 15,0 0-15,1 0 0,-1-21 16,-21 20-1,0 44 1,-21-1-16,21 0 16,-22 0-16,22 0 15,-21 0-15,21 1 0,0-1 0,0 0 16,0 0-16,0 0 0,0 0 0,0 1 16,0-1-16,21 0 15,1-21-15,-1 0 0,21 0 0,-21 0 16,22 0-16,-22 0 0,21 0 0,0 0 15,-20-21-15,20 0 16,-21 21-16,21-22 0,-20-20 0,-1 21 0,0 0 16,0 0-16,0-22 0,0 22 15,1-21-15,-22 21 0,0-1 16,21-20-16,-21 21 0,0 0 0,0 0 16,-21 42-1,21 0-15,0 0 16,-22 0-16,1 0 0,0 1 15,21 20-15,0 0 0,-21-21 0,0 22 16,0-1-16,-1 22 0,22-22 0,-21 21 16,0 1-16,0-1 0,0 1 15,0-1-15,-1 1 0,1-1 0,0 1 16,-21 84-16,21-84 0,-1 20 16,1-20-16,0-1 0,0 22 15,0-22-15,0 1 0,-1-1 16,22-20-16,-21 20 0,0-20 0,0-1 15,0 0-15,21 1 0,0-22 16,-21 0-16,21 0 0,0-42 16,21 0-1,0-22-15,0 22 0,0-21 0,22 21 16,-22-43-16,21 22 0</inkml:trace>
  <inkml:trace contextRef="#ctx0" brushRef="#br0" timeOffset="159065.92">27263 11726 0,'0'0'16,"-22"-21"-16,1-85 16,21 85-16,0 0 0,21 21 15,1-21-15,20 0 0,-21 0 16,0 21-16,22 0 0,-22 0 15,21 0-15,-21 0 0,0 0 16,1 21-16,-1-21 0,0 21 16,-21 0-16,0 0 0,0 0 0,0 1 15,0-1-15,-21 0 0,21 0 0,-21 0 16,-22-21-16,22 21 0,-21 1 0,21-22 16,-1 21-16,-20-21 0,21 21 15,0-21-15,-22 0 0,22 0 0,0 21 16,0 0-16,42-21 47,0 0-47</inkml:trace>
  <inkml:trace contextRef="#ctx0" brushRef="#br0" timeOffset="159497.09">28130 11515 0,'0'-21'0,"0"42"0,0-64 15,-21 22-15,0 21 0,0 0 16,0 0-16,0 0 0,-1 0 0,-20 0 16,21 0-16,0 0 0,0 0 0,-1 21 15,1 1-15,0-22 0,21 21 16,0 0-16,0 0 15,0 0-15,0 0 16,21 1-16,0-22 0,1 21 16,-1-21-16,21 21 0,-21 0 15,22-21-15,-22 21 0,21-21 0,-21 21 16,0-21-16,1 22 0,-1-22 0,-21 21 16,0 0-1,-21-21 1,-1 0-16,-20 0 0,21 0 15,0 0-15,-22 0 0,22 0 16,-21 0-16,21 0 0,-22 0 0,22 0 16,0 0-16,0 0 0,0 0 0,0 0 15,21 21-15</inkml:trace>
  <inkml:trace contextRef="#ctx0" brushRef="#br0" timeOffset="159674.51">28194 12150 0,'0'0'0,"0"21"15,-21-21 1,0 0-1,-1 0 1,1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09:05:42.3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2879 0,'0'0'0,"0"-402"0,0-1 0,0 44 15,0 62-15,0 64 0,0 64 0,0 21 16,0 42-16,0 43 0,0-1 16,0 1-16</inkml:trace>
  <inkml:trace contextRef="#ctx0" brushRef="#br0" timeOffset="1984.28">868 699 0,'0'0'15,"0"-22"-15,0 1 0,-21 21 16,21-21-16,-22 21 16,22-21-1,-21 21-15,0 0 31,42 0 32,0 0-63,1-21 16,-1 21-16,21 0 0,0 0 15,1 0-15,20-21 0,22 21 0,0-22 16,20 22-16,1 0 0,0-21 15,0 21-15,21 0 0,-21 0 0,21-21 16,21 21-16,0 0 0,-21 0 16,21-21-16,0 21 0,1 0 15,-22 0-15,21-21 0,-21 21 0,21-21 16,-21 21-16,-21 0 0,0-22 16,-1 22-16,-20 0 0,21 0 15,-21-21-15,-22 21 0,22 0 16,-22 0-16,1-21 0,-1 21 0,1 0 15,-22 0-15,0 0 0,-20 0 16,20 0-16,-21 0 0,0 0 0,0 0 16,-21 21 15,0 0-31,0 1 16,0-1-16,0 21 0,0-21 15,0 22-15,0-22 0,0 21 16,0 0-16,0 22 0,0-1 0,0 1 15,0-1-15,0 1 0,22-1 16,-22 1-16,0-1 0,0 1 0,21-1 16,-21 1-16,0 21 0,21-22 15,-21 22-15,0-22 0,0 22 0,0-22 16,0 1-16,0-1 0,0 1 16,-21-1-16,0 1 0,21-22 0,-22 22 15,1-22-15,21 22 0,-21-22 16,0 0-16,0 1 0,21-1 0,-21 0 15,-1 1-15,1-1 0,0-21 0,21 21 16,-21-20-16,0-1 0,0 0 16,-1 0-16,1 0 0,21 0 15,-21-21-15,0 22 0,0-1 16,0-21-16,-1 21 0,1-21 0,-21 21 16,21-21-16,-22 0 0,22 21 0,-21-21 15,0 0-15,-1 21 0,-20-21 16,-1 0-16,1 22 0,-22-22 0,0 0 15,-20 21-15,-1 0 0,-21-21 16,0 21-16,0-21 0,-21 21 16,-1-21-16,-20 21 0,0-21 0,21 22 15,-22-22-15,1 0 0,21 21 16,-22-21-16,22 0 0,0 0 16,21 0-16,0 0 0,21 21 0,0-21 15,1 0-15,20 0 0,0 0 16,1 0-16,20 0 0,1 0 0,20 0 15,1 0-15,21 0 0,-22 0 16,22 0-16,21-21 31,21 0-31,22 21 16,-1-22-16</inkml:trace>
  <inkml:trace contextRef="#ctx0" brushRef="#br0" timeOffset="2572.32">2032 1228 0,'0'0'0,"-42"0"0,20 0 16,1 0-16,0 0 0,0 0 0,-21-21 15,20 21 1,22-22-16,22 22 16,-1-21-1,0 21-15,21-21 0,22 21 16,-22-21-16,43 21 0,-22-21 0,43 21 16,-21 0-16,-1-21 0,22 21 15,-21 0-15,0 0 0,-22 0 0,1 0 16,-1 0-16,-21 0 0,-20 0 15,-1 0-15,-21 21 16,-21-21-16,-1 21 16</inkml:trace>
  <inkml:trace contextRef="#ctx0" brushRef="#br0" timeOffset="2817.18">2011 1397 0,'-21'21'0,"42"-42"0,-85 42 0,43 0 15,0-21-15,21 22 0,0-1 16,21-21 0,0 0-1,0 0-15,22 0 0,-1 0 0,22 0 16,-1 0-16,1 0 0,20 0 16,1 0-16,0-21 0,-1-1 0,1 22 15,-22 0-15,22 0 0,-21-21 16,-22 21-16,0 0 0,22 0 15,-43 0-15,-42 0 16</inkml:trace>
  <inkml:trace contextRef="#ctx0" brushRef="#br0" timeOffset="3033.05">2074 1799 0,'-42'0'0,"84"0"0,-84 21 16,42 1-16,0-1 0,0 0 15,21-21-15,0 0 16,0 21-16,22-21 0,-1 0 16,0 0-16,22 0 0,-1 0 15,1 0-15,-1-21 0,22 21 0,-21-21 16,-1 21-16,22 0 0,-43-21 16,22 21-16,-22 0 0,0 0 0,-21 0 15,1 0-15,-65 0 16</inkml:trace>
  <inkml:trace contextRef="#ctx0" brushRef="#br0" timeOffset="3223.94">1968 2244 0,'0'0'0,"0"21"0,-21-21 16,21 21-16,21-21 15,1 0-15,-1 0 16,21 0-16,-21 0 0,43 0 0,-22 0 15,22 0-15,-1-21 0,1 21 16,20-21-16,1 0 0,-22 21 16,22-22-16,-21 22 0,-22 0 0,0 0 15,-21 0-15,1 0 0</inkml:trace>
  <inkml:trace contextRef="#ctx0" brushRef="#br0" timeOffset="3432.82">2032 2667 0,'0'0'0,"-21"21"0,21 0 16,0 1-16,0-1 15,0 0-15,21 0 0,0-21 16,0 0-16,0 0 0,22 21 16,-1-21-16,22 0 0,-1 0 15,-21 0-15,43-21 0,-21 0 0,-1 21 16,22-21-16,-22 0 0,-20 21 15,20-22-15,-21 22 0,-20 0 0,-1 0 16</inkml:trace>
  <inkml:trace contextRef="#ctx0" brushRef="#br0" timeOffset="3641.7">1926 3069 0,'0'0'0,"-21"0"0,21 21 15,21-21 1,21 0 0,-20 0-16,20 0 0,21 0 15,-20-21-15,41 0 0,-20 21 0,21-21 16,-1 0-16,1 0 0,0-1 16,-1 1-16,1 0 0,-22 21 0,1-21 15,-1 0-15</inkml:trace>
  <inkml:trace contextRef="#ctx0" brushRef="#br0" timeOffset="5572.11">3387 1820 0,'21'0'31,"-21"22"-16,0-1 1,0 0-16,0 0 0,0 0 0,0 0 16,0 22-16,0-22 0,0 0 15,0 0-15,0 0 0,0 22 0,0-22 16,0 0-16,0 0 16,0 0-16,0 1 0,0-44 62,0 1-62</inkml:trace>
  <inkml:trace contextRef="#ctx0" brushRef="#br0" timeOffset="6232.74">3175 1715 0,'-21'21'0,"-22"0"16,43 0-16,-21-21 15,21 21-15,0 0 0,-21-21 16,21 22-16,0-1 0,0 0 16,0 0-16,0 0 0,0 22 0,0-22 15,0 0-15,0 21 16,0-21-16,0 1 0,0 20 15,0-21-15,0 0 0,0 0 16,0 1-16,0-1 0,21-21 0,0 21 16,-21 0-16,22-21 0,-22 21 15,21-21-15,0 0 0,0 21 0,0-21 16,0 22-16,1-22 16,-1 0-16,21 0 0,-21 0 0,0 0 15,22 0-15,-1 0 0,-21 0 0,22 0 16,-22 0-16,21-22 0,0 22 15,-20-21-15,20 21 0,-21-21 0,21 21 16,-20-21-16,-1 21 16,0-21-16,0 0 0,0 21 0,0-22 15,-21 1-15,22 0 0,-22 0 16</inkml:trace>
  <inkml:trace contextRef="#ctx0" brushRef="#br0" timeOffset="7787.84">3873 1947 0,'0'0'0,"-21"-21"0,21 0 0,-21 0 15,0 0-15,0 0 0,0-1 16,21 1-16,-22 0 0,1 0 0,0 21 16,0-21-16,-21 0 15,-1 21-15,22-22 0,0 22 0,0 0 16,0 0-16,-1 0 16,-20 0-16,21 0 0,0 0 0,0 0 15,-1 0-15,1 22 0,0-22 16,0 21-16,0 0 0,0-21 0,-1 21 15,1 0-15,21 0 0,0 1 16,-21-1-16,21 0 0,-21 0 0,21 0 16,0 22-16,0-22 0,0 0 15,0 0-15,0 0 0,0 22 0,0-22 16,0 0-16,0 0 0,0 0 16,0 0-16,21 1 0,0-1 0,-21 0 15,21 0-15,1 0 0,-1 0 16,0-21-16,0 22 15,0-22-15,0 0 0,22 0 16,-22 0-16,0 0 0,21 0 0,-20 0 16,20 0-16,-21 0 0,21 0 0,-20-22 15,20 22-15,0-21 0,-21 0 16,22 21-16,-22-21 0,42-21 16,-41 42-16,-1-22 0,-21 1 15,21 0-15,-21 0 0,21 0 16,-21 0-16,0-1 0,0 1 15,0 0-15,-21 0 0,0 0 0,0 0 16,-1-1-16,22 1 0,-42 0 16,21 0-16,0 0 0,0 0 15,-1-1-15,-20 22 0,21-21 0,0 21 16,-22 0-16,22 0 0,0 0 16,-21 0-16,21 0 0,-1 0 0,-20 0 15,21 0-15,0 0 0,0 0 16,-1 0-16,1 0 0,0 0 0,0 21 15,0-21-15,21 22 0,-21-22 16,-1 21-16,22 0 0,-21 0 0,21 0 16,0 0-16,0 1 0,-21-1 15,21 21-15,0-21 0,0 0 0,0 1 16,0-1-16,0 0 0,0 0 16,0 0-16,0 0 0,0 1 15,0-1-15,0 0 0,21 0 16,0 0-16,1 0 0,-1-21 15,-21 22-15,21-22 0,42 21 16,-41-21-16,-1 0 16,0 0-16,0 0 0,0 0 15,0 0-15,1 0 0,20 0 0,-21-21 16,0 21-16,0-22 0,22 22 16,-22-21-16,21 0 0,-21 21 15,1-21-15,-1 0 0,21 0 0,-21 21 16,0-22-16,-21 1 0,22 0 0,-1 0 15,0 0-15,-21 0 16,0-1-16,0 1 0,0 0 16,0 0-16,0 0 0,-21-22 0,0 22 15,-1 0-15,1-21 0,0 21 16,0-22-16,-21 22 0,20 0 0,1 0 16,0 0-16,0-1 0,0 22 15,0-21-15,-1 21 0,1-21 0,0 21 16,0 0-16,0 0 0,0 0 15,-1 0-15,1 0 0,0 0 16,0 21-16,0 0 0,0-21 0,-1 22 16,1-1-16,0-21 0,0 21 0,0 0 15,0 0-15,-1 0 16,22 1-16,-21 20 0,21-21 16,-21 0-16,21 0 0,0 1 15,0-1-15,0 0 0,0 0 0,0 0 16,0 0-16,0 1 15,0-1-15,0 0 0,0 0 16,21-21-16,0 21 0,-21 0 16,22-21-16,-22 22 0,21-1 15,0 0-15,-21 0 16,21-21-16,0 21 16,0-21-16,1 0 0,-22 21 0,21-21 15,0 0-15,0 0 16,0 0-16,0 0 0,1 0 15,-1 0-15,0 0 16,0 0-16,0 0 0,-21-21 0,21 21 16,1 0-16,-1 0 0,0-21 15,0 21-15,0-21 0,0 21 0,1 0 16,-1 0-16,0-21 0,0 21 16,0 0-16,0-21 0,1 21 15,-1-22 1,0 1-16,-21 0 15,0 0 17,0 0-17,0 0 142,-21 21-157,0 0 15,21-22-15,-22 22 16</inkml:trace>
  <inkml:trace contextRef="#ctx0" brushRef="#br0" timeOffset="8696.32">3365 1080 0,'0'0'0,"0"21"16,0 0-16,0 0 0,0 0 16,22-21-1,-1 0 1,0-21-16,0 21 0,21-21 15,1-21-15,20 20 0,-20-20 0,20 0 16,1-1-16,-1 1 0</inkml:trace>
  <inkml:trace contextRef="#ctx0" brushRef="#br0" timeOffset="9092.1">3492 1439 0,'0'0'0,"22"0"15,-1 0-15,0 0 0,21 0 16,-21 0-16,22-21 0,-1 0 0,22 0 16,-22 0-16,21 0 0,1-22 15,-1 22-15</inkml:trace>
  <inkml:trace contextRef="#ctx0" brushRef="#br0" timeOffset="10236.95">3556 2985 0,'21'0'15,"0"0"-15,-21-22 16,21 22-16,1 0 0,-22-21 15,21 21-15,0-21 0,0 0 0,21 21 16,-20-21-16,-1 21 0,21-21 16,-21-1-16,22 1 0,-1 21 15,-21-21-15,21 0 0,-20 21 0,-1-21 16,21 21-16,-21 0 0</inkml:trace>
  <inkml:trace contextRef="#ctx0" brushRef="#br0" timeOffset="10934.61">3323 3768 0,'21'-21'0,"0"21"15,1-22-15,-1 22 0,0-21 16,0 21-16,0-21 0,0 0 0,1 21 15,-1-21-15,0 0 0,0 21 0,-21-22 16</inkml:trace>
  <inkml:trace contextRef="#ctx0" brushRef="#br0" timeOffset="11124.5">3408 3747 0,'0'-22'16,"21"22"-16</inkml:trace>
  <inkml:trace contextRef="#ctx0" brushRef="#br0" timeOffset="15507.94">4339 1693 0,'0'0'0,"21"0"15,-42 0 63,0 0-78,0 0 0,0 0 16,-22 0-16,22 0 0,0 0 16,-21-21-16,20 21 0,-20 0 15,21 0-15,-21-21 0,-1 21 0,22 0 16,-21-21-16,21 0 0,-22 21 0,1 0 15,21 0-15,-22-21 16,1 21-16,21 0 0,-21 0 0,-1 0 16,1 0-16,21 0 0,-22 0 15,1 0-15,21 0 0,-21 0 0,-1 0 16,22 0-16,-21 0 0,21 0 16,-22 0-16,22 0 0,0 0 0,0 0 15,-22 0-15,22 0 0,0 0 16,0 0-16,0 0 0,-22 0 0,22 0 15,0 0-15,-21 0 0,21 0 16,-22 0-16,22 0 0,0 0 0,-21 0 16,20 0-16,-20-22 0,21 22 15,-21 0-15,20 0 0,1 0 16,-21 0-16,21 0 0,0 0 0,-1 0 16,1 0-16,-21 0 0,21 0 15,0 0-15,-1 0 0,1 0 16,0 0-16,0 0 0,0 0 0,0 0 15,-1 0-15,1 0 0,0 0 16,0 0-16,0 0 0,0 0 16,-1 0-16,1 0 15,0 0-15,0 0 0,0 0 16,0 0 0,-1 0-16,22 22 0,-21-22 0,0 0 15,0 0-15,0 0 16,0 0-1,21 21-15,-22-21 0,1 21 32,0-21-32,0 0 0,21 21 15,-21-21-15,0 21 16,-1 0 0,1 1-16,0-1 15,21 0 1,0 0-16,0 0 0,0 0 15,0 1-15,0-1 16,0 0-16,0 0 0,0 0 0,0 0 16,0 22-16,0-22 0,0 0 15,0 0-15,0 22 0,0-22 0,0 0 16,0 0-16,0 0 0,0 22 16,0-22-16,0 0 0,0 0 15,0 0-15,0 0 0,0 1 0,21-1 16,-21 0-16,21 0 0,1 0 15,-22 0-15,0 1 0,0-1 0,21 0 16,-21 0-16,21 0 0,-21 0 16,0 1-16,0-1 0,21 0 15,-21 0 1,21 0-16,-21 0 0,0 1 16,21-22-16,1 21 15,-22 0 1,21-21-1,-21 21-15,21-21 0,-21 21 16,21-21 0,0 0-16,0 0 0,1 0 15,-1 0-15,0 0 16,0 0-16,0-21 0,0 21 16,1 0-16,20 0 0,0-21 15,1 21-15,41 0 16,-41-21-16,20 21 15,-21 0-15,1 0 0,-1 0 16,0-21-16,1 21 0,41 0 16,-62-22-16,20 22 0,0 0 15,1 0-15,-1-21 0,0 21 16,1 0-16,-1 0 0,0-21 0,-21 21 16,22 0-16,-1 0 0,0-21 15,1 21-15,-1 0 0,0 0 0,1-21 16,-1 21-16,0 0 0,1 0 15,-1-21-15,0 21 0,1-22 16,-1 22-16,0 0 0,43 0 16,-43-21-16,1 21 0,-1 0 0,0 0 15,-20 0-15,20 0 0,0-21 16,1 21-16,-22 0 0,21 0 0,0 0 16,1 0-16,-22 0 0,21 0 15,1 0-15,-1 0 0,-21 0 0,64-21 16,-43 21-16,-21 0 15,22 0-15,-1 0 0,-21 0 16,21 0-16,-20 0 0,20 0 0,-21 0 0,43-21 16,-43 21-16,21 0 15,-21 0-15,0 0 0,1-21 16,-1 21-16,0 0 0,0 0 16,0-22-16,0 22 0,1-21 15,-1 21-15,-21-21 16,0 0-16,0 0 15,0 0-15,0-1 16,0 1 0,0 0-16,0 0 0,-21 0 15,21 0-15,-22 21 0,22-22 16,0 1-16,0 0 0,-21-21 16,0 21-16,21-22 15,0 22 1,-21 0-16,0 0 0,21 0 15,-21 21-15,21-22 0,0 1 16,0 0-16,-22 21 0,22-21 16,0 0-16,-21 21 0,21-21 0,0-1 15,0 1-15,0 0 16,-21 21-16,21-21 0,-21 0 16,21 0-1,-21-1 16,0 22-31,-1 0 16,1 0-16,0 0 0,0 0 16,0 0-16,0 0 0,-22 0 15,1 0-15,0 0 0,-1 0 0,-20 0 16,20 0-16,-20 0 0,-1 0 16,1 0-16,-1 22 0,1-22 0,-1 0 15,1 0-15,-1 0 0,1 0 16,-1 0-16,22 0 0,-21 0 0,20 0 15,1 0-15,0 0 0,-22 0 16,22 0-16,-1 0 0,1 0 0,0 0 16,-22 0-16,22 0 15,0 0-15,-1 0 0,1 0 0,0 0 16,-1 0-16,1 0 0,0 0 16,-1 0-16,1 0 0,0 0 0,-1 0 15,22 0-15,-21 0 0,-1 0 16,22 0-16,-21 0 0,21 0 0,-22 0 15,22 0-15,-21 21 0,0-21 16,20 0-16,-20 0 0,21 0 16,-21 0-16,20 0 0,1 0 0,0 0 15,-21 0-15,21 0 0,-1 0 16,1 0-16,0 0 16,0 0-1,0 0-15,0 0 16,-1 0-16,1 0 15,0 0-15,0 0 16,0 0-16,0 0 16,-1 0-16,1 0 15,0 0 1,21 21 0,0 0-1,0 0 1,0 0-16,0 1 15,0-1-15,0 0 0,0 0 0,0 0 16,0 0-16,0 1 0,0-1 16,0 0-16,0 21 0,0-21 15,0 1-15,0-1 0,0 0 0,0 21 16,21-21-16,-21 1 0,0-1 16,0 21-16,0-21 0,0 0 0,0 22 15,0-22-15,0 0 0,0 21 16,0-20-16,0-1 0,0 0 0,-21 42 15,21-41-15,0-1 16,0 0-16,0 0 16,0-42 62,0 0-63,0 0-15,0-1 16,0 1-16,0-21 0,0 21 0,0 0 16,0-22-16,0 1 0,0 21 15,0-22-15,0 1 0,0-43 16,0 43-16,0 0 16,0-22-16,0 22 0,0 0 0,0 20 15,0-20-15,0 0 0,0 21 16,0-1-16,0 1 0,0-21 0,0 21 15,0 0-15,0-1 16,0 1-16,0 0 0,0 0 16,0 0-1,21 21 17,0 0-17,1 0-15,-1 0 16,0 0-16,0 0 15,0 0-15,0 0 0,22 0 16,-22 0-16,21 0 0,1 0 16,-1 0-16,21-21 0,-20 21 15,20 0-15,1 0 0,20 0 0,-20 0 16,-1 0-16,22 0 0,-21 0 16,20 0-16,-20 0 0,20 0 0,1 0 15,21 0-15,-21 0 0,-1 0 16,22 21-16,-21-21 0,-1 0 0,1 0 15,0 0-15,-22 0 16,22 0-16,-22 0 0,1 0 0,-1 0 0,1 0 16,-1 0-16,1 0 15,-1 0-15,1 0 0,-22 0 0,1-21 16,20 21-16,-21 0 0,-20 0 16,20-22-16,0 22 0,-21 0 0,22 0 15,-22 0-15,0 0 0,0-21 16,0 21-16,1 0 0,-1 0 15,0 0-15,0 0 16,0 0 15,0 0-15,1 0-16,-1 0 16,0 0-1,0 21 16,-21 1-31,0-1 16,0 0-16,0 0 0,0 0 16,0 0-16,0 1 0,0-1 15,0 21-15,0-21 0,0 0 0,0 1 16,0 20-16,0-21 0,0 0 16,0 22-16,0-22 0,0 0 0,-21 21 15,21-21-15,0 1 0,0-1 0,0 0 16,0 0-16,0 0 0,0 0 15,0 1-15,0-1 0,0 0 16,0 0 0,-21-21-16,21 21 15,-21-21-15,-1 0 16,1 0-16,0 0 16,0 0-16,0 0 0,0 0 15,-1 0-15,1 0 0,-21 0 16,21 0-16,-22 0 0,1 0 0,0 0 15,-1 0-15,1 0 0,0 0 0,-22 0 16,22 0-16,-22 0 0,22 0 16,-21 0-16,-1 0 0,1 0 0,-1 0 15,-21 0-15,1 21 16,-1-21-16,0 0 0,-20 0 0,20 0 16,-21 22-16,21-22 0,-20 0 0,20 0 15,0 21-15,22-21 0,-22 0 16,0 0-16,22 21 0,-1-21 0,-20 21 15,-43-21 1,63 0-16,1 0 0,-1 0 0,22 0 16,0 0-16,-1 0 0,1 0 0,0 0 15,-1 0-15,22 0 16,0 0-16,0 0 0,0 0 0,-22 0 16,22 0-16,21-21 15,-21 21-15,0 0 16,0 0-1,21-21 48,21 0-47</inkml:trace>
  <inkml:trace contextRef="#ctx0" brushRef="#br0" timeOffset="17383.86">4424 4445 0,'0'0'0,"-21"-42"0,-1-1 0,22 1 0,-21 0 16,0-1-16,0 1 0,0 0 15,0 21-15,-1-1 0,1 1 0,21 0 16,-21 21 0,0 21-16,21 0 0,-21 1 15,21 20-15,0 0 0,0 22 16,0-22-16,0 22 0,0-1 15,0 22-15,0-1 0,0 22 0,0 21 16,0-21-16,0 21 0,21 21 16,0 0-16,-21 1 0,21-22 0,0 21 0,-21 21 15,0-21-15,22 0 16,-22 1-16,0-1 0,0 0 0,0 21 16,0-21-16,0 1 0,0-1 15,-22 21-15,22-21 0,-21 0 0,21 1 16,0-1-16,0-21 0,0 21 0,-21-21 15,21 0-15,-21 0 0,21 0 16,0-21-16,0 0 0,0-22 0,-21 1 16,21 0-16,0-1 0,0-41 0,0 20 15,0-21-15,0 1 0,0-22 16,0-42 0,21 0-16,-21-22 0,0 1 15</inkml:trace>
  <inkml:trace contextRef="#ctx0" brushRef="#br0" timeOffset="18808.04">4170 4741 0,'0'0'0,"-21"0"0,21-21 47,21 21-47,0 0 16,0 0-16,21 0 0,22-21 15,-22 21-15,43 0 0,-22-21 0,22 21 16,0-21-16,-1 21 0,1 0 15,0-21-15,21 21 0,-22-22 0,22 22 16,21-21-16,-21 21 0,21-21 16,0 21-16,21-21 0,-21 0 15,42 21-15,-20-21 0,41-1 0,-21 1 0,22 0 16,21 0-16,-1 0 16,1 0-16,0-1 0,-1 1 0,22 21 15,0-42-15,-21 21 0,-1 21 16,22-21-16,0-1 0,-21 1 0,20 0 15,-20 0-15,0 0 0,-1 21 16,1-21-16,-21-1 0,-1 22 0,1-21 16,-1 21-16,-21-21 0,22 21 0,-22 0 15,1 0-15,-22-21 0,0 21 16,-21 0-16,0 0 0,-21 0 0,0 0 16,-1 0-16,-20 0 0,-21 0 15,-1 0-15,1 21 0,-22-21 0,-21 21 16,21 0-16,-20-21 15,-1 22-15,-21-1 0,21 0 0,-21 0 16,21 0-16,-21 0 0,0 22 0,0-22 16,0 21-16,21 1 0,-21-22 15,0 21-15,0 0 0,0 22 0,0-1 16,0 1-16,0-1 0,0 1 16,0 21-16,0-1 0,-21 1 0,21 0 15,0-1-15,0 1 0,0 0 0,0 20 16,0-20-16,0 21 0,0-21 15,21 20-15,0-20 0,1 127 16,-1-85-16,0-21 16,-21-1-16,21 22 0,0-21 0,0 21 15,-21 0-15,22-21 0,-1 21 0,-21-21 16,0 21-16,21-21 0,0 0 16,-21 21-16,0-22 0,0 1 0,0 21 15,0-21-15,0-21 0,0 21 0,0-1 16,0 1-16,0-21 0,0 21 15,0-22-15,-21 1 0,0 0 0,0-1 16,-1-20-16,-20 21 0,21-22 0,0 22 16,-22-22-16,22 1 0,-21-1 15,0 1-15,-1-22 0,22 22 16,-21-22-16,-1 0 0,1 1 0,0-22 0,-1 21 16,22-21-16,-21 0 0,0 1 15,-1-1-15,1 0 0,0 0 16,-1-21-16,1 21 0,0-21 0,-22 0 15,1 21-15,-1-21 0,1 0 0,-22 0 16,0 0-16,-21 0 0,22 0 16,-22 0-16,0 0 0,0 0 0,0 0 15,-21 0-15,0 0 0,-21-21 0,21 21 16,-21 0-16,0-21 0,0 21 0,0 0 16,-22-21-16,1 0 0,0 21 15,-1-21-15,-20 21 0,-1-22 0,1 22 16,-1 0-16,-20-21 0,20 21 0,-21-21 15,1 21-15,20 0 16,-20-21-16,20 21 0,-21 0 0,22-21 16,-1 21-16,1 0 0,-170-21 15,170 21-15,20 0 0,1-22 0,0 22 16,-1-21-16,22 21 0,0 0 16,0 0-16,0-21 0,-1 21 0,22 0 15,22 0-15,-1-21 0,0 21 16,21 0-16,22-21 0,-22 21 0,43 0 15,-1-21-15,1 21 0,0-22 0,21 22 16,-1 0-16,1-21 0,0 21 16,21-21-16,-21 21 15,21-21 1,21 21 31,0 0-47,-21-21 0,21 0 15,-21-1-15,22 1 0,-22 0 16</inkml:trace>
  <inkml:trace contextRef="#ctx0" brushRef="#br0" timeOffset="19797.48">5143 4847 0,'0'0'0,"0"-21"31,-21 42-15,0 0 0,21 1-16,-21 20 0,0 0 0,0 1 15,21 20-15,-22 1 0,1-22 0,0 21 16,0 22-16,0-21 0,21-1 15,0 22-15,-21-1 0,21-20 0,0-1 16,0 22-16,0-21 0,21-22 16,0 21-16,0-20 0,21 20 0,1-20 15,-1-22-15,22 21 0,-1-21 0,1 22 16,-1-22-16,22-21 0,-1 21 16,1-21-16,0 0 0,-1 0 0,1 0 15,0 0-15,-22-21 0,22 0 16,-22-1-16,1 1 0,-1 0 15,22-21-15,-21-1 0,-1 22 0,1-21 16,-22 0-16,0-22 0,1 22 16,-1-22-16,0 1 0,-21-22 15,1 22-15,-22-22 0,0 21 0,0-20 0,0-1 16,0-21-16,0 22 0,0-22 16,-22 21-16,-20 0 0,0 1 0,-1-1 15,-20 22-15,21 20 0,-22-20 16,-21 42-16,22-22 0,-22 22 0,22 0 15,-43 21-15,21 0 0,-21 0 16,1 0-16,-1 21 0,0 0 0,21 0 16,1 22-16,-1-22 0,0 21 15,22 22-15,20-22 0,-20 22 16,21-1-16,-1 1 0,22-1 0,0 22 16,0-22-16,21 1 0,0-1 15,0-20-15,0 20 0,0-21 0,0 1 16,21-1-16,0-21 0,0 22 0,22-22 15</inkml:trace>
  <inkml:trace contextRef="#ctx0" brushRef="#br0" timeOffset="20260.21">5990 5144 0,'0'0'0,"-21"0"15,21 21-15,-21-21 0,-64 84 16,64-41-16,-21-1 16,20 0-16,1 1 0,-21-1 0,21 22 15,-22-22-15,22 21 0,-21-20 16,21-1-16,0 22 0,-1-22 0,22 0 16,0-21-16,0 22 0,0-22 15,0 0-15,22-21 16,-1 0-16,0 0 0,0-21 15,0 0-15,22 0 0,-22-22 16,0 22-16,0-21 0,21-22 16,-20 22-16,-1-22 0,21-41 15,-21 62-15,-21-20 0,21-1 16,1 22-16,-1-22 0,0 22 0,-21 21 16,21-21-16,0 20 0,0 22 15,1 43 1,-1-22-16,-21 21 0,0 1 0,21 41 15,-21-41-15,21 20 16,-21-21-16,21 22 0,-21 21 16,21-43-16,-21 0 0,22 1 0,-1-1 15,-21-21-15,0 0 16,21 0-16,-21 1 0</inkml:trace>
  <inkml:trace contextRef="#ctx0" brushRef="#br0" timeOffset="20420.12">5736 5715 0,'0'0'0,"-21"-21"0,0 21 0,21-21 15,0 0 1,21 21-16,21 0 16,-21 0-16,22-22 0,63 1 15,-64 0-15,21 21 0,22-21 0,-21 0 16,20 0-16,22-1 0,0 1 15,0 0-15</inkml:trace>
  <inkml:trace contextRef="#ctx0" brushRef="#br0" timeOffset="20788.34">9610 4678 0,'0'0'0,"0"-21"0,0 0 0,0-1 15,0 1-15,-22 0 16,22 42 0,-21 0-16,21 22 0,-21-1 15,0 0-15,21 22 0,0-1 16,-21 1-16,0-1 0,-1 64 15,1-63-15,21-22 0,0 22 0,-21-22 16,21 0-16,-21-20 0,21 20 16,0-21-16,0 0 0,0 0 15,0-42 17,0 0-32,0 0 0,0 0 15,0-22-15,0 22 0,-21-21 16,21 0-16,0-22 0,0 22 0</inkml:trace>
  <inkml:trace contextRef="#ctx0" brushRef="#br0" timeOffset="21197.12">9377 4763 0,'21'-43'0,"-42"86"0,42-107 0,0 22 0,0 21 15,-21-1-15,21 22 16,1 0-16,-1 0 0,0 0 16,0 0-16,0 0 0,22 22 15,-1-1-15,-21 0 0,21 0 16,1 21-16,-22-20 0,0 20 0,0 0 15,-21 1-15,0-22 0,0 21 16,-21-21-16,-21 0 0,21 1 16,-22-1-16,1 0 0,0 0 0,-1 0 15,22-21-15,-21 0 0,21 0 0,-1 0 16,22-21 0,22 21-1,20-21-15,-21 21 0,21 0 0,1 0 16,-1 0-16,22 0 0,-22 0 15,21 21-15,-20 0 0,20 0 0,-20 1 16,-1 20-16,0-21 0,-21 21 16,1-20-16,-1-1 0,-21 21 0,0-21 15,-21 0-15,-1 22 0,1-22 0,-42 0 16,20 0-16,-20 0 0,-22 1 16,22-1-16,-1 0 0,-20-21 15,20 21-15,1-21 0,-1 0 0,22 0 0,-1 0 16,1 0-16,21 0 0,0-21 15,21 0-15,0 0 0,0-1 16,0 1-16,21 0 0,0-21 0,21-1 16</inkml:trace>
  <inkml:trace contextRef="#ctx0" brushRef="#br0" timeOffset="21725.82">10393 4360 0,'0'-21'16,"0"42"-16,-21-63 0,-1 21 0,1 0 16,-21 21-16,0-21 0,-1 21 15,-20 0-15,-1 0 0,-20 0 0,20 21 16,-21 0-16,-84 21 16,84 1-16,1-1 0,-1 0 0,0 1 15,1 20-15,-1 1 0,0 20 16,1 1-16,20 0 0,1-1 0,-1 1 15,22-22-15,0 22 0,-1 0 0,1 63 16,42-85-16,0 22 16,0-21-16,21-1 0,0-21 0,22 22 15,-1-22-15,21 1 0,22-1 0,-21-21 16,20 0-16,22 22 0,-21-43 16,21 21-16,-1 0 0,1-21 0,0 0 15,21 0-15,-21 0 0,0 0 16,0-21-16,-22 0 0,1-1 15,0-20-15,-22 21 0,1-21 0,-1-1 16,1 1-16,-1-22 0,-21 1 16,1-1-16,-1 1 0,0-1 0,1-20 15,-22-1-15,0 0 0,0-20 0,-21-1 16,0 21-16,0-21 0,-21 22 0,-21-1 16,-1 0-16,1 22 0,-21-1 15,-1 22-15,1 0 0,-22-1 16,0 22-16,1 0 0,-1 0 0,0 21 15,1 0-15,-22 0 0,21 21 0,0 0 16,1 0-16,20 0 0,-20 1 16,20-1-16,1 21 0,20-21 15,-20 22-15,20-1 0,-20 0 0</inkml:trace>
  <inkml:trace contextRef="#ctx0" brushRef="#br0" timeOffset="22216.53">5376 7916 0,'0'-21'15,"0"42"-15,-21-63 0,0 21 0,0 0 0,-22 21 16,22 0-16,0 0 0,0 0 16,-21 0-16,20 0 0,1 0 0,-21 21 15,21 0-15,0 21 0,-22 1 0,22-1 16,0 22-16,0-22 0,21 21 16,0-20-16,0-1 0,0 0 0,0 1 15,21-1-15,-21 0 0,21-20 0,0-1 16,22 0-16,-22-21 0,21 21 15,-21-21-15,22 0 0,20 0 16,-21 0-16,22-21 0,-1 0 0,-20 0 16,20-1-16,1-20 0,-1 21 15,1-21-15</inkml:trace>
  <inkml:trace contextRef="#ctx0" brushRef="#br0" timeOffset="22678.27">5927 7366 0,'-43'-63'0,"86"126"0,-149-148 0,42 43 16,-20 21-16,-1 0 0,21 0 0,-20 21 16,-1 0-16,0 0 0,1 21 0,20 21 15,-20 0-15,-1 1 16,0-1-16,1 22 0,-1-1 0,21 22 16,1-22-16,-1 43 0,22-21 15,-21 21-15,41-1 0,1 1 0,21 0 16,0 0-16,0-21 0,43 20 0,-1-20 15,0 0-15,22-1 0,-1-20 16,1-1-16,20 1 0,1-22 0,-21 1 16,20-1-16,1-21 0,0 0 15,-1 0-15,22-21 0,-21 0 0,21 0 16,84-21-16,-84 0 0,-21 0 16,20-21-16,-20-1 0,0 1 15,-1-22-15,22 1 0,-21-22 0,0 22 16,-22-22-16,22 0 0,-22 1 0,1-22 15,-22 0-15,22-21 16,-43 21-16,21 0 0,-21 1 0,-21-1 16,0 0-16,0 0 0,-42 21 0,0 1 15,-22-1-15,-84-21 16,84 64-16,-20 21 0,-1 0 0,0 21 16,1 0-16,-1 0 0,22 21 15,-22 0-15,21 21 0,1 1 0,-1-1 16,22 0-16,0 22 0,21-22 0,-1 0 15,22 22-15,0-22 0</inkml:trace>
  <inkml:trace contextRef="#ctx0" brushRef="#br0" timeOffset="23112.02">10710 7641 0,'-42'21'15,"84"-42"-15,-105 64 0,20-43 0,22 21 0,21 21 16,0-21-16,0 22 0,0 20 16,0 1-16,0-1 0,21 1 0,1 20 15,-1-20-15,-21-1 0,21 1 0,0-22 16,-21 22-16,0-22 0,0 0 15,21 1-15,-21-22 0,0 0 16,21 0-16,-21 0 0,0 0 0,0-42 47,0 0-47,0 0 0</inkml:trace>
  <inkml:trace contextRef="#ctx0" brushRef="#br0" timeOffset="23422.84">10520 7789 0,'0'0'0,"0"-21"16,0 0-16,0 0 0,0 0 0,0 0 15,21 21-15,0-22 0,21 1 16,22 21-16,-22 0 0,43 0 0,0 0 16,-1 0-16,1 0 0,0 0 15,-1 21-15,1 1 0,-22 20 0,1-21 16,-1 21-16,-20 22 0,-1-22 0,0 22 15,-20-1-15,-22-20 0,0 20 16,0 1-16,-22-22 0,-20 21 0,0-20 16,-1-1-16,-20 0 0,-22-20 0,1 20 15,-1-21-15,0 0 16,1 0-16,20 1 0,1-1 0,-1-21 16,1 0-16,20 0 0,22 0 0,0 0 15,0 0-15,21-43 16,0 22-16,0 0 0,42-64 15</inkml:trace>
  <inkml:trace contextRef="#ctx0" brushRef="#br0" timeOffset="23950.54">11515 6900 0,'-64'-21'16,"128"42"-16,-191-42 0,63 21 0,-21 0 16,1 0-16,-1 0 0,-21 0 0,22 21 15,-1 1-15,-21-1 0,21 21 16,1 22-16,-22-1 0,21 1 0,1 20 16,-1 22-16,0-21 0,1-1 0,20 22 15,1 0-15,20 0 16,1 21-16,0-21 0,20 0 0,1-22 0,21 22 15,0-21-15,21 21 0,22-22 16,-1 22-16,0-21 0,22-1 16,21-20-16,-22 21 0,22-22 0,-22 1 15,22-1-15,0 1 0,-22-22 16,22 21-16,-1-20 0,1-1 0,-21-21 16,20 22-16,1-43 0,0 0 0,-1 0 15,1-22-15,0 1 0,-1-21 0,1 0 16,0-1-16,-1-20 0,1-22 15,0 22-15,20-43 0,-20 21 16,0-21-16,21 0 0,-43-21 0,22 22 16,-22-22-16,43-127 15,-64 127-15,-20 0 0,-1 0 0,-42-106 16,-1 106-16,-20 21 16,-21 21-16,-128-63 0,85 85 15,0 20-15,-21 1 0,0 0 0,0 20 16,-21 1-16,21 21 0,-21 0 15,21 0-15,0 21 0,-254 64 16,318-43-16,-22 1 16</inkml:trace>
  <inkml:trace contextRef="#ctx0" brushRef="#br0" timeOffset="24499.22">4360 7853 0,'-21'0'15,"42"0"-15,-63 21 0,21-21 0,0 0 0,21-21 32,21 21-32,0-21 0,21 0 0,1-1 15,20 1-15,22-21 0,-1 21 16,1-22-16,0 1 0,21 0 0,-1-22 16,1 22-16,21-22 0,0 22 15,21-21-15,-42 20 0,21 1 16,-21 0-16,0-1 0,-43 22 0,1 0 15,-1 21-15,-41 0 0,-1 0 16,-42 21-16,-22 0 16,1 0-16,-43 22 0,1-22 0,-1 21 15,-21 1-15,0 20 0,-21-21 16,21 1-16,1-1 0,-22 22 16,21-22-16</inkml:trace>
  <inkml:trace contextRef="#ctx0" brushRef="#br0" timeOffset="25453.61">5080 7874 0,'0'0'0,"21"0"46,0-21-46,0 0 0,43 21 0,-1-21 16,1-1-16,21 1 16,-1 0-16,1 0 0,0 21 0,-1-21 0,1 0 15,0 21-15,-22 0 0,-21 0 16,1 0-16,-1 0 0,-63 21 16,-21 0-1,-22 0-15,-21 0 0,1 22 0,-22-22 16,-21 21-16,21 0 0,-21 1 15,0-1-15,-106 43 0,127-43 16,1 0-16,41-20 0,1-1 16,20 0-16,22 0 0,21 0 0,42-21 15,1 0 1,20 0-16,1 0 0,20-21 16,1 0-16,21-21 0,21 20 0,0-20 15,21 21-15,0-21 0,-21-1 16,21 22-16,-21-21 0,0 21 0,0-1 15,-21 1-15,0 0 0,-21 21 0,-43 0 16,0 0-16,-20 0 0,-22 21 16,-43 0-16,-20 1 0,-1 20 15,-20-21-15,-1 21 0,-21 1 16,0-1-16,-21 0 0,0 1 0,0-1 16,-106 43-16,149-43 0,-1-21 15,0 22-15,43-22 16,0-21-16,21 21 0,21 0 0,21-21 15,0 0-15,21 0 16,22 0-16,-1-21 0,22 0 0,0 21 16,-1-21-16,107-43 0,-107 43 15,22 0-15,-21 0 0,0-1 16,-22 1-16,22 0 0,-22 0 0,-20 0 16,-1 21-16,-21 0 0,-63 21 15,-1 0 1,1 0-16,-21 0 0,-22 1 0,21-1 15,-41 21-15,-1 0 0,0-20 0,-21 20 16,21 0-16,0 1 0,22-22 16,-1 21-16,21-21 0,1 22 0,21-22 15,-1 0-15,22 0 0,0 0 16,21 0-16,42-21 16,-21 0-16,22 0 0,20 0 15,1-21-15,-1 0 0,22 0 0,0 0 16,20 0-16,-20-1 0,21 1 0,-21 0 15,-1 0-15,1 0 0,0 0 16,-1-1-16,-20 1 0,-1 21 0,-20-21 16,-1 21-16,0 0 0,-63 21 15,0-21 1,-21 21-16,-22 1 0,22-1 0,-43 21 16,22-21-16,-22 0 0,-21 22 15,21-22-15,-20 21 0,-1 1 16,21-22-16,0 0 0,1 21 0,-43 1 15,63-22-15,22-21 16,21 21-16,-22-21 0,1 21 0,0-21 16,-1 0-16</inkml:trace>
  <inkml:trace contextRef="#ctx0" brushRef="#br0" timeOffset="25944.11">2074 9716 0,'0'0'0,"-42"0"0,21 0 16,-22 0-16,22 0 0,-21 0 0,21 0 16,-22 0-16,22 0 0,-21 0 15,21 0-15,0 0 0,-1 0 16,1 0-16,42 0 16,1-22-1,20 1-15,0 0 0,1 0 16,20-21-16,22 20 0,21-20 0,-1 0 15,22-1-15,22 1 0,-1-21 16,0 20-16,21-20 0,1 20 0,-1-20 16,0 21-16,-21-1 0,1 1 0,-22 0 15,0 20-15,-22 1 16,-20 0-16,0 21 0,-43 0 0,0 0 16,-20 0-16,-44 0 15,-20 0-15,21 21 16,-21-21-16,-1 21 0,1-21 0,0 22 15,-22-1-15,22-21 0,-1 21 16,-20-21-16,-1 21 0,22 0 0</inkml:trace>
  <inkml:trace contextRef="#ctx0" brushRef="#br0" timeOffset="26292.91">2138 9843 0,'0'0'0,"-43"21"0,22 0 16,-21-21-16,0 21 0,20 0 0,-20-21 15,21 0-15,21-21 16,0 0 0,21 0-16,21-22 0,1 22 15,-1-21-15,43 0 0,-1-1 0,22 1 16,0-22-16,21 22 0,0 0 15,21-22-15,0 22 0,1 0 0,20-22 16,-21 22-16,0-1 0,-21 1 16,0 21-16,-21-21 0,0 20 15,-21 1-15,-22 0 0,1 0 0,-22 21 16,0 0-16,-63 0 16,0 0-1,0 0-15,0 0 0,-1 0 0,1 0 16,0 0-16,0 0 0,0-21 15</inkml:trace>
  <inkml:trace contextRef="#ctx0" brushRef="#br0" timeOffset="26715.67">3704 8509 0,'-21'-21'0,"42"42"0,-63-42 16,21 21-16,21-21 0,0 42 31,0 0-31,0 0 16,0 0-16,21 1 0,0-1 15,0 0-15,0 21 0,22 1 0,-22-22 16,21 21-16,-21-21 0,22 22 0,-1-22 16,-21 21-16,21-21 0,1 0 15,-1 1-15,0-1 0,22-21 0,-22 0 16,22 0-16,-1 0 15,1 0-15,-1-21 0,22-1 0,-43 1 16,22 21-16,-22-21 0,0 0 0,1 21 16,-22-21-16,0 21 0,-42 0 15,0 0 1,-22 21-16,1 0 0,0 0 16,-22 0-16,22 22 0,-22-22 0,1 21 15,21 1-15,-22 20 0,22-21 0,-1 1 16,1 20-16,21-20 0,-21 20 15,20-21-15,1 22 0,0-1 16,0 1-16,0-22 0,0 22 16,-1-1-16,1-20 0,0-1 0,0 0 15</inkml:trace>
  <inkml:trace contextRef="#ctx0" brushRef="#br0" timeOffset="49087.65">8530 7959 0,'21'0'0,"-42"0"0,63-21 16,-20-1-16,-1 22 0,-21-21 16,21 21-16,0-21 0,-21 42 31,0 0-15,-21 1-16,0-22 0,0 21 0,-1 0 15,1 0-15,-21 0 0,21 0 16,0 1-16,-1-22 0,1 21 15,0 0-15,0-21 0,0 0 0,21-21 32,0 0-32,0-1 15</inkml:trace>
  <inkml:trace contextRef="#ctx0" brushRef="#br0" timeOffset="49444.45">9969 8043 0,'0'0'15,"-42"0"1,21 0-16,-21 0 0,-22 0 0,1 0 15,-1 0-15,-21 0 0,1 0 16,-22 0-16,0 0 0,-21 22 0,0-22 16,0 21-16,0 0 0,21 0 15,-21 0-15,21 0 0,1 1 0,20-1 16,-84 21-16,105-42 16,1 21-16,20-21 0,1 0 15,21 21-15,0-21 0,-1 0 0,44 0 31,-1 0-31,21 0 0,-21-21 16,22 21-16,-1-21 0,0 0 0</inkml:trace>
  <inkml:trace contextRef="#ctx0" brushRef="#br0" timeOffset="49888.19">8784 7747 0,'0'0'0,"-21"0"0,0 0 16,0-21-16,-1 21 0,-20 0 15,21 0-15,-21 0 0,-1 0 0,1 21 16,-22 0-16,1-21 0,-1 21 0,1 1 16,-1-1-16,1-21 0,-1 21 15,1 0-15,-1 0 0,1 0 16,21 1-16,-22-1 0,22-21 0,21 21 15,-22 0-15,22-21 0,0 0 0,0 0 16,42 0 15,0 0-15,0 0-16,0 0 0,1 0 0,-1 21 16,0 0-16,0 1 0,0-1 15,22 0-15,-22 21 0,0 1 0,21-22 16,-21 21-16,22 0 0,-22 1 0,0-1 15,0-21-15,0 22 0,22-1 16,-22-21-16,0 0 0,0 22 0,0-22 16,1 21-16,-1-21 15,0-21-15,-21 21 0,21-21 0,-42 0 47</inkml:trace>
  <inkml:trace contextRef="#ctx0" brushRef="#br0" timeOffset="50056.62">8255 8573 0,'0'0'16,"21"0"-16,-21 21 16,-21-21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09:19:59.3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3429 2138 0,'0'-21'31,"0"0"-15,21 21-1,0 0-15</inkml:trace>
  <inkml:trace contextRef="#ctx0" brushRef="#br0" timeOffset="576.17">3598 1757 0,'0'-21'0,"0"42"0,0-63 15,0 20-15,-21 1 0,21 0 16,0 42 31,0 22-32,0-1-15,0 0 0,0 1 0,0 20 16,0 1-16,0-1 0,0 1 16,0 20-16,0-20 0,0 42 0,0-22 15,0 1-15,0 21 0,0-22 16,0 22-16,-21 0 0,0 0 16,0 0-16,-1 21 0,1 0 0,0 0 15,0 0-15,-21 0 0,20 21 0,-20 0 16,21-21-16,-21 21 0,20 22 15,1-22-15,0 0 0,0 0 16,0 21-16,0-20 0,-1-1 0,1 0 16,21 0-16,0 0 0,-21 0 0,21 1 15,-21 20-15,0-21 0,21-21 16,0 21-16,-21 22 0,21-22 0,-22 0 16,1 0-16,21-21 0,-21 21 0,21 0 15,-21-21-15,21 0 0,-21 0 16,21 0-16,-21-21 0,-1-21 15,22 21-15,0-22 0,0-20 0,-21-1 16,21 1-16,-21-22 0,21 1 16,0-22-16,0-42 15,-21-1-15,21-20 16,0 0-16,-21-1 0,21 1 16</inkml:trace>
  <inkml:trace contextRef="#ctx0" brushRef="#br0" timeOffset="2436.14">3408 1778 0,'0'0'0,"0"-42"31,-21 42-31,21-21 0,-22-1 16,1 1-16,21 0 31,21 21-16,1 0-15,20 0 16,-21 0-16,21 0 0,1 0 0,-1 0 16,0 0-16,22 0 0,-1 0 15,1 0-15,-1 21 0,22-21 0,0 0 16,-1 0-16,22 0 0,0 21 16,21-21-16,21 0 0,-21 0 15,21 0-15,1 0 0,20 0 0,21 0 16,-20 0-16,20 0 0,1 0 15,-1 0-15,1 0 0,20 0 0,-20 0 16,21 0-16,-1 0 0,-20 0 16,20 0-16,-20 0 0,21 0 0,-22 0 15,1 0-15,-1 0 0,1 0 16,-1 0-16,-21 0 0,22 0 0,-22 0 16,22 0-16,-22 0 0,-21 0 15,22 0-15,-22-21 0,0 21 0,0 0 16,0 0-16,0-21 0,-21 21 15,0 0-15,-21-21 0,0 21 16,0 0-16,-21-21 0,20 21 0,-41-21 16,21 21-16,-22 0 0,1-22 15,-1 22-15,-21 0 0,1 0 0,-22 0 16,21 0-16,-42-21 0,21 21 16,1 0-16,-22 21 15,0 1-15,0-1 0,0 0 16,0 21-16,0-21 15,0 1-15,-22 20 0,22-21 0,-21 21 16,21 1-16,0-22 0,-21 21 16,0 1-16,21-1 0,-21 0 15,21 1-15,-21-1 0,-1 0 0,22 22 16,-21-1-16,21-20 0,0 20 16,-21 22-16,21-22 0,0 1 0,0-1 15,0 22-15,0-22 0,0 1 0,0 21 16,0-22-16,21 22 0,-21-1 15,21 1-15,1 0 0,-1-1 0,-21 1 16,21 21-16,0-21 0,0 20 0,-21-20 16,0 21-16,21 0 0,-21 0 15,22-22-15,-22 22 0,21 0 0,-21 0 16,0 0-16,21-1 0,-21 1 0,0 0 16,21 0-16,0-21 0,-21 20 15,21 1-15,-21 0 0,0-21 16,0 21-16,0-22 0,0 1 0,0 0 15,0-1-15,0 1 0,0 0 16,0-1-16,0 1 0,0 0 0,0-1 16,0 1-16,-21-22 0,21 1 0,-21 21 15,21-22-15,-21 1 0,21-1 0,0 1 16,-21-1-16,0-21 0,21 22 16,-22-1-16,1-20 0,0-1 0,21 0 15,-21 1-15,-21 20 0,-1-20 16,22-22-16,0 21 0,0-21 15,-22 0-15,22 1 0,0-1 16,-21 0-16,-1-21 0,22 21 0,-21 0 16,21 0-16,-22-21 0,1 22 0,-43-1 15,22 0-15,-1-21 16,1 21-16,-22 0 0,22-21 0,-43 21 16,21 1-16,1-22 0,-22 21 0,0 0 15,0-21-15,-21 21 0,0 0 0,0 0 16,0-21-16,-21 22 0,21-22 15,-21 21-15,0 0 0,-1-21 0,-20 21 16,21-21-16,-21 21 0,-1-21 0,1 21 16,0-21-16,-22 22 0,22-1 15,-22-21-15,1 21 0,-1-21 16,1 21-16,20-21 0,-20 21 0,-1 0 16,1-21-16,21 22 0,-22-22 0,1 21 15,20 0-15,1-21 0,0 21 16,-1-21-16,1 21 0,0-21 0,20 21 15,1 1-15,0-22 0,0 21 0,21-21 16,0 21-16,0-21 0,0 21 0,21-21 16,0 0-16,22 21 0,-1-21 15,0 0-15,22 0 0,20 21 0,1-21 16,0 0-16,21 0 0,-1 0 16,1 0-16,0 0 15</inkml:trace>
  <inkml:trace contextRef="#ctx0" brushRef="#br0" timeOffset="3488.54">4530 2540 0,'0'0'0,"21"0"0,0-21 16,0 21-16,-21-21 16,0 0-16,0-1 15,0 1-15,0 0 16,-21 21-16,0-21 0,0 21 16,-1 0-16,1 0 0,0 0 15,-21 0-15,21 0 0,-22 0 0,1 21 16,21 0-16,-22 0 0,1 1 15,21 20-15,0-21 0,-22 21 0,22 1 16,0-1-16,21 0 0,0-20 16,-21 20-16,21 0 0,0 1 0,0-22 15,0 0-15,0 21 0,21-21 16,0 1-16,0-22 0,1 21 0,-1 0 16,21-21-16,-21 0 0,22 0 15,-1 0-15,0 0 0,22 0 0,-22 0 16,0-21-16,1 0 0,20 21 15</inkml:trace>
  <inkml:trace contextRef="#ctx0" brushRef="#br0" timeOffset="3967.57">5143 2582 0,'0'0'0,"0"-21"0,0 0 15,-21 0-15,0 21 0,0 0 0,0 0 16,0 0-16,-1 0 0,1 0 15,0 0-15,0 0 0,0 21 0,0 0 16,-1 0-16,1 22 16,0-22-16,0 21 0,0-21 0,21 22 0,-21-22 15,21 21-15,-22-21 16,22 1-16,0-1 0,0 0 0,0 0 16,0 0-16,22-21 0,-1 0 0,0 21 15,0-21-15,0 0 0,0 0 16,1 0-16,-1 0 0,0-21 0,21 21 15,-21-21-15,1 0 0,-1 0 16,0 0-16,0-22 0,-21 22 0,21-21 16,-21-1-16,21 22 0,-21-21 15,0 0-15,0 20 0,0 1 16,0 0-16,0 0 0,0 42 31,0 21-31,0-20 16,0-1-16,0 21 0,-21-21 0,21 22 15,0-22-15,0 0 0,0 21 16,0 1-16,0-22 0,0 0 16,0 0-16,21-21 15,1 0-15,-1 0 16,0 0-16,0 0 0,0-21 16,0 0-16,1 0 0,-1-1 15,0 1-15,0-21 0</inkml:trace>
  <inkml:trace contextRef="#ctx0" brushRef="#br0" timeOffset="4208.43">5567 2159 0,'0'-21'0,"0"42"0,0-21 32,0 21-32,0 0 0,-21 1 15,-1 20-15,22 0 0,-21 1 0,21-1 16,0 0-16,-21 22 0,0-22 15,21 22-15,-21-22 0,21 0 0,-21 1 16,21 20-16,0-42 16,0 0-16,0 1 0,0-1 15,21-21 1,0 0 0,0-21-16,0-1 0,0 1 15</inkml:trace>
  <inkml:trace contextRef="#ctx0" brushRef="#br0" timeOffset="4480.28">5927 2096 0,'0'21'16,"0"0"-16,0 0 15,0 0-15,-22 0 0,1 22 16,21-1-16,0 0 0,-21 1 0,21 20 15,-21-20-15,0-1 0,21 21 16,0-20-16,-21-1 0,21-21 0,-22 22 16,22-1-16,-21-21 0,21 0 15,0 0-15,0 1 0,0-1 0,0 0 16,21-42 15,1 0-31,-1-1 16</inkml:trace>
  <inkml:trace contextRef="#ctx0" brushRef="#br0" timeOffset="4889.01">6265 2455 0,'0'0'0,"-21"0"0,0 22 15,0-22-15,0 21 0,-1 0 0,1 0 16,0-21-16,21 21 0,0 0 16,0 1-16,0-1 0,0 0 15,0 0 1,21-21 0,0 0-16,1 0 0,-1 21 0,0-21 15,0 21-15,0-21 0,0 0 16,-21 22-16,22-22 0,-1 21 0,0-21 15,-21 21-15,0 0 0,0 0 16,0 0-16,0 1 16,-21-1-1,0-21-15,-1 21 0,1-21 0,0 0 16,-21 0-16,21 0 0,-1 0 0,1 0 16,0 0-16,0 0 0,0 0 15,0 0-15,-1 0 16,22-21-16,0 0 15,0-1-15,0 1 16,0 0-16,0 0 0</inkml:trace>
  <inkml:trace contextRef="#ctx0" brushRef="#br0" timeOffset="5479.79">3958 1926 0,'-21'0'0,"42"0"0,-42 21 16,0 1-16,21-1 15,-21 21-15,21-21 0,0 22 0,0-1 16,0 0-16,0 22 0,0-22 0,0 43 16,0-22-16,0 1 0,0 20 15,0-20-15,0 21 0,0-22 16,0 1-16,-22 20 0,22-20 15,0-1-15,0 1 0,0-1 0,-21 1 16,21-22-16,0 22 0,0-22 16,0 0-16,0-21 0,0 22 0,0-22 15,0 0-15,0-42 32,0 0-32,0-22 15,21 1-15,-21 21 0,0-43 16,0 22-16</inkml:trace>
  <inkml:trace contextRef="#ctx0" brushRef="#br0" timeOffset="6507.99">3873 1884 0,'0'-21'0,"0"42"0,0-63 16,0 20 0,22 1-16,-1 21 15,21-21-15,-21 21 0,22-21 0,-22 21 16,21 0-16,22-21 0,-22 21 15,43 0-15,-22-21 0,22 21 0,-1 0 16,1-22-16,21 22 0,-21 0 16,20 0-16,-20 0 0,21 0 0,0 0 15,0 0-15,-1 0 0,22 0 16,-21 0-16,0 0 0,0 0 16,-21 0-16,20 0 0,-20 0 15,0 0-15,-1 0 0,1 0 16,0 0-16,-1 0 0,-20 0 0,-1 0 15,-20 0-15,-1 0 0,0 0 16,-20 0-16,20 0 0,-21 0 0,0 0 16,0 0-16,1 0 0,-1 0 15,0 0-15,-21 22 16,21-22 0,-21 21-16,0 0 0,0 0 15,0 0-15,0 0 16,0 1-16,0-1 0,0 0 15,0 0-15,0 21 0,0-20 16,0-1-16,-21 21 0,21-21 0,0 22 16,0-1-16,0-21 0,0 21 15,0-20-15,0 20 0,0 0 0,0 1 16,0-1-16,0 0 0,-21 22 16,21-22-16,0 0 0,0 22 0,0-22 15,-21 1-15,21-1 0,0 0 16,0 1-16,0-22 0,0 21 0,0 0 15,0-20-15,-22-1 0,22 21 16,0-21-16,0 0 0,0 22 0,0-22 16,-21 0-16,21 0 0,-21 0 15,0 1-15,0-1 0,0 0 16,-1 0-16,1 0 0,0 0 0,0 1 16,0-22-16,0 21 15,-1 0-15,-20-21 0,21 21 0,-21-21 0,-1 0 16,22 0-16,-21 21 0,-22-21 15,22 0-15,-22 0 0,1 0 0,-22 21 16,1-21-16,-1 0 0,-21 0 16,0 0-16,0 0 0,1 0 0,-1 0 15,21 0-15,-21 0 0,0 0 0,1 0 16,20 0-16,-21 0 0,0 0 16,22 0-16,-1 0 0,0 0 15,22 0-15,-1 0 0,1 0 16,20 0-16,1 0 0,0 0 0,-1 0 15,22 0-15,0 0 0,0 0 16,0 0-16,0 0 0,-1 0 16</inkml:trace>
  <inkml:trace contextRef="#ctx0" brushRef="#br0" timeOffset="6759.84">4149 3514 0,'0'21'0,"21"-21"47</inkml:trace>
  <inkml:trace contextRef="#ctx0" brushRef="#br0" timeOffset="8125.06">3895 4149 0,'-22'0'0,"1"0"16,21 21-16,-21-21 15,0 0-15,0 0 0,0 0 16,-1 0 0,44 0 46,-1 0-62,0 0 16,0 0-16,0 0 0,0 0 0,22 0 15,-22 0-15,21 0 0,1 0 16,-1 0-16,21 0 0,-20 0 0,41 0 16,-20 0-16,21-21 0,-1 21 15,1 0-15,0 0 0,20-21 0,-20 21 16,0-22-16,21 22 0,-1 0 16,1-21-16,0 21 0,0 0 0,21 0 15,-21-21-15,21 21 0,-21 0 16,-22 0-16,1 0 0,0 0 0,-1 0 15,-20 0-15,-1 0 16,1 0-16,-1 0 0,-20 0 0,-1 0 16,0 0-16,1 0 0,-22 0 15,0 0-15,0 0 0,-42 0 47,-21 0-47,20 0 16,-20 0-16,21 21 0,-43-21 15,22 0-15,-21 21 0</inkml:trace>
  <inkml:trace contextRef="#ctx0" brushRef="#br0" timeOffset="8611.78">3810 4678 0,'-64'21'0,"128"-42"0,-339 84 32,211-41-32,22-22 0,21 0 0,-22 0 15,1 21-15,21-21 0,0 0 16,0 0-16,-1 0 0,1 0 16,0 21-16,0-21 0,42 0 31,0 0-31,22 0 15,-1 0-15,0 0 0,22 0 16,20 0-16,1-21 0,0 21 0,21-21 16,-1 21-16,22-22 0,0 22 15,22 0-15,-1 0 0,0-21 0,21 21 16,-21 0-16,22 0 0,-22 0 16,21 0-16,1 0 0,-22 0 0,0 0 15,0 0-15,-21 0 16,0 0-16,-21 0 0,21 0 0,-42 0 15,20 0-15,-20 0 0,-21 0 0,-1 0 16,1 0-16,-22 0 0,-21 0 16,21 0-16,-20 0 0,-44 0 31,1 0-31,0 0 0,0 0 16,-21 0-16,-1 0 0,1 21 0,-22-21 15,1 0-15,-1 0 0,1 22 16,-1-22-16,-20 21 0,20-21 0</inkml:trace>
  <inkml:trace contextRef="#ctx0" brushRef="#br0" timeOffset="9032.56">3831 5271 0,'-85'21'0,"170"-42"0,-233 42 0,63 0 15,22-21-15,-1 21 0,1-21 16,20 0-16,1 21 0,0-21 0,21 21 16,-1-21-16,44 0 15,-1 0 1,21 0-16,0 0 0,22 0 16,21 0-16,-1 0 0,22 0 15,0 0-15,21-21 0,21 21 0,0 0 16,0 0-16,22-21 0,-1 21 15,0 0-15,1 0 0,-22 0 0,21 0 16,149 0-16,-170 0 0,0 0 16,-21 0-16,0 0 0,-21 0 15,0 0-15,-22 0 0,1 0 0,0 0 16,-22 0-16,-20 0 0,-1 0 16,0 0-16,-21 0 0,1 0 0,-44 0 31,-20 0-31,0 0 15,-1 0-15,1 0 0,-21 0 0,20 0 16,-20 0-16,-1 0 0,-20 0 0,20 0 16,-21 21-16,1-21 0</inkml:trace>
  <inkml:trace contextRef="#ctx0" brushRef="#br0" timeOffset="9422.33">3154 6033 0,'-64'21'16,"128"-42"-16,-170 63 0,64-42 0,20 21 0,1-21 15,0 0-15,21 21 16,21-21 0,0 21-16,22-21 0,-22 0 0,21 0 15,22 0-15,-22 0 0,43 0 16,-1 0-16,1 0 0,148 0 15,-106-21-15,0 21 0,0 0 16,21-21-16,0 21 0,22-21 0,-22 21 16,0 0-16,0 0 0,-21-21 0,21 21 15,0 0-15,-21 0 0,0-21 16,0 21-16,-21 0 0,0 0 0,0 0 16,-21-22-16,-1 22 0,-20 0 15,-1 0-15,1 0 0,-1 0 16,-20 0-16,-22 0 0,21 0 0,-21 0 15,-42 0 1,0 0 0,-21 0-16,-1 22 0,1-22 0,-22 0 15,1 0-15,-22 21 0</inkml:trace>
  <inkml:trace contextRef="#ctx0" brushRef="#br0" timeOffset="9819.95">3281 6858 0,'0'21'0,"0"-42"0,0 63 0,42-20 31,-21-22-31,22 0 0,20 0 0,1 0 15,20 0-15,1 0 0,21 0 0,0-22 16,-1 1-16,22 21 0,0-21 16,22 21-16,-22 0 0,21 0 0,0-21 15,-21 21-15,21 0 0,0 0 16,0 0-16,1-21 0,-1 21 16,0 0-16,-21 0 0,0 0 0,-21-21 15,0 21-15,-22 0 0,22 0 16,-42 0-16,20-22 0,-20 22 0,-22 0 15,0 0-15,1 0 0,-22 0 0,0 0 16,0 0-16,-42 0 16,0 0-16,0 0 0,-22 0 15,-20 0-15,21 0 0,-22 0 16,1 0-16,-22 0 0,0 0 0,-21 0 16</inkml:trace>
  <inkml:trace contextRef="#ctx0" brushRef="#br0" timeOffset="10216">3895 7239 0,'-22'0'0,"44"0"0,-86 21 0,43 0 16,0 1-16,0-22 0,21 21 15,0 0-15,0 0 16,21-21-16,0 0 0,0 21 15,0-21-15,22 0 0,-1 0 0,21 0 16,-20 0-16,20 0 0,22 0 16,0 0-16,-1 0 0,22 0 0,21 0 15,-21-21-15,21 21 0,-21 0 0,21 0 16,0 0-16,-21 0 0,21 0 16,0 0-16,-22 0 0,22 0 0,-21-21 15,-21 21-15,21 0 0,-22 0 0,-20 0 16,21 0-16,-22 0 0,-21 0 0,22 0 15,-22 0-15,1 0 0,-1 0 16,0 0-16,-21 0 0,1 0 0,-44 0 31,-20 0-15,21 0-16,-21 0 0,-1 0 0,-20 0 16,-1 0-16,1 0 0,-1 0 15,-20 0-15,-1 0 0</inkml:trace>
  <inkml:trace contextRef="#ctx0" brushRef="#br0" timeOffset="10631.76">3725 7747 0,'0'0'0,"0"21"0,-21-21 15,21 21 16,21-21-15,0 0-16,1 0 0,-1 0 16,0 22-16,21-22 0,-21 0 0,22 0 15,-1 0-15,22 0 0,-1 0 16,1 0-16,20 0 0,1 0 0,21-22 16,0 22-16,-1 0 0,1 0 0,0 0 15,21 0-15,85 0 16,-106 0-16,-1 0 0,1 0 0,-21 0 15,0 0-15,-1 0 0,-20 0 0,-1 0 16,1 0-16,-22 0 0,0 0 16,-20 0-16,20 0 0,-21 0 0,0 0 15,-21 22 1,-21-22 0,0 0-1,0 21-15,-22-21 0,22 0 0,-21 0 16,21 0-16,-22 21 0,1-21 0,0 21 15,-22-21-15,1 0 0,-1 0 0,1 21 16</inkml:trace>
  <inkml:trace contextRef="#ctx0" brushRef="#br0" timeOffset="10972.23">3598 8340 0,'0'0'0,"0"21"0,21-21 16,22 0 0,-22 0-16,42 0 0,-20-21 0,20 0 15,22 21-15,-22-22 0,22 1 16,21 0-16,-21 0 0,20 21 16,1-21-16,0 0 0,0-1 0,0 22 15,0-21-15,-22 21 0,22-21 0,-21 21 0,84 0 16,-84-21-16,-1 21 15,-20 0-15,-1 0 0,1 0 16,-22 0-16,1 0 0,-1 0 0,-21 0 16,0 0-16,0 0 0,1 0 0,-22 21 31,-22-21-15,1 0-16,0 0 15,0 21-15</inkml:trace>
  <inkml:trace contextRef="#ctx0" brushRef="#br0" timeOffset="11185.3">5842 8170 0,'0'22'31,"21"-22"1,-21-22-1</inkml:trace>
  <inkml:trace contextRef="#ctx0" brushRef="#br0" timeOffset="12816.66">3069 8721 0,'0'0'0,"-21"0"0,0 0 15,0 0-15,-1 0 0,1 0 0,-21 0 16,21 0-16,0 0 0,-1 0 16,1 0-16,21 21 15,0 0-15,0 0 16,0 22-16,0-22 0,0 21 0,21-21 15,1 22-15,-22-1 0,0 0 16,21 1-16,-21-1 0,0 0 0,0 1 16,0-1-16,0 0 0,0 1 15,0-1-15,0 0 0,0 1 16,0 20-16,0-21 0,0 1 0,-21-1 16,21 0-16,-22 1 0,22-1 15,0 0-15,-21-20 0,21 20 0,-21 0 16,21-21-16,0 1 0,0 20 15,0-21-15,0 0 0,0 0 16,21-21 0,0 0-1,1 0-15,-1 0 0,0 0 16,0-21-16,0 21 0,0 0 16,1-21-16,-1 21 0,0 0 0,21 0 15,-21-21-15,22 21 16,-1-21-16,0 21 0,1 0 0,-1-21 15,22 21-15,-1 0 0,1-22 0,20 1 16,-20 21-16,42 0 0,-22-21 16,1 21-16,21 0 0,-22 0 0,22 0 15,21 0-15,-21 0 0,21 0 0,-21 0 16,21 0-16,-21 0 0,21 21 16,-21-21-16,21 21 0,-22-21 0,22 22 15,0-22-15,-21 21 0,0-21 0,0 21 16,0-21-16,-22 0 0,1 21 15,0-21-15,-22 0 0,1 0 0,-1 21 16,-20-21-16,-1 0 0,0 0 16,1 21-16,-22-21 0,21 0 15,-21 0-15,0 0 0,1 0 16,-1 0-16,-21-21 47,0 0-47,0 0 15,0 0-15,0 0 0,0-1 0,0 1 16,0-21-16,-21 0 0,-1-22 16,1 1-16,21-1 0,-21 1 0,0-1 15,21-21-15,-21 22 0,0-22 16,-1 22-16,22-22 0,-21 22 16,0-1-16,0 22 0,21-22 0,0 43 15,-21-21-15,21-1 0,-21 22 16,21 0-16,0 0 0,-22 0 15,22 0-15,-21 21 16,0 0 15,0 0-31,-21 21 0,20 0 0,1 0 16,-21 0-16,0 0 16</inkml:trace>
  <inkml:trace contextRef="#ctx0" brushRef="#br0" timeOffset="13232.42">3979 9165 0,'0'-21'16,"0"42"-16,0-63 0,21 21 0,-21 0 0,0-1 16,0 1-16,0 0 15,-21 21 1,0 0-16,0 0 0,0 0 16,-22 21-16,1-21 0,0 43 0,21-22 15,-22 0-15,1 21 0,0-21 16,-1 22-16,1-1 0,21 0 0,0 1 15,-1-1-15,1 0 0,21 1 16,0-1-16,0 0 0,0-20 0,0 20 16,21-21-16,1 21 0,-1-20 15,0-22-15,21 21 0,-21 0 16,22-21-16,-22 0 0,21 0 0,-21 0 16,22 0-16,-1-21 0,-21 0 15,22-1-15,-22 1 0,21-21 0,-21 0 16,22 20-16,-22-20 0</inkml:trace>
  <inkml:trace contextRef="#ctx0" brushRef="#br0" timeOffset="13688.16">4254 8996 0,'0'0'16,"0"-21"-16,0 42 16,0 0-16,0 0 15,0 0-15,0 1 0,0 20 16,0-21-16,0 21 0,0 1 0,0-22 15,0 21-15,0 1 0,0-1 16,-21-21-16,21 21 0,0-20 0,0 20 16,0-21-16,0 0 0,0 0 15,-21 1-15,21-1 0,0-42 32,-21-1-17,21 1-15,0 0 0,0-21 0,0 21 16,0-1-16,0 1 0,0-21 15,0 21-15,21 0 0,0-22 16,22 22-16,-22 0 0,21 0 0,0 0 16,1-1-16,-1 1 0,0 21 15,1 0-15,20 0 0,-20 0 0,-1 0 16,0 0-16,-21 21 0,22 1 0,-22-1 16,0 21-16,-21-21 0,0 0 15,0 22-15,0-22 0,-21 0 0,0 21 16,0-20-16,-1-1 0,1 21 15,0-21-15,0 0 0,0 1 0,0-22 16,21 21-16,0 0 0,0-42 47,21 21-47,0-21 0,0-1 0</inkml:trace>
  <inkml:trace contextRef="#ctx0" brushRef="#br0" timeOffset="14179.88">5186 9165 0,'0'0'0,"0"-21"0,0 0 0,-21 21 16,-1 0-16,1 0 16,0 0-16,0 0 0,0 21 15,0 0-15,-1 0 0,1 1 16,21-1-16,-21 0 0,0 0 15,0 21-15,21-20 0,0-1 0,-21 21 16,21-21-16,-22 0 0,22 1 0,0-1 16,0 0-16,0 0 0,0 0 15,0 0-15,22-21 0,-1 0 16,0 0-16,0 0 16,0 0-16,0-21 0,1 21 0,-1-21 15,0 0-15,0 0 0,0 0 16,0-1-16,1 1 0,-22-21 15,21 21-15,-21 0 0,21-1 0,-21-20 16,0 21-16,0 0 0,0 0 16,0-1-16,0 44 31,0-1-31,0 0 0,0 0 16,0 0-16,0 22 0,0-22 0,0 0 15,0 0-15,0 21 0,0-20 0,0-1 16,0 0-16,0 0 0,0 0 15,0 0-15,0 1 0,0-1 16,21-21 0,0-21-1,0-1-15,-21 1 0,0 0 16,22 0-16</inkml:trace>
  <inkml:trace contextRef="#ctx0" brushRef="#br0" timeOffset="14440.74">5651 8763 0,'0'-21'0,"0"42"0,0-21 31,0 21-31,0 0 0,0 1 16,0 20-16,-21 0 0,21 1 16,0-1-16,0 0 0,-21 1 15,21-1-15,-21 0 0,21 1 0,0-1 0,0 0 16,-21-21-16,21 22 15,-21-22-15,21 0 0,-22 21 0,22-20 16,0-1-16,0 0 0,22-21 31,-1 0-31,0-21 16,-21 0-16,21 21 0,0-22 0</inkml:trace>
  <inkml:trace contextRef="#ctx0" brushRef="#br0" timeOffset="14794.52">5969 9250 0,'42'-21'0,"-84"42"0,105-42 0,-41 0 16,-1 21-16,-21-22 0,-21 22 31,-1 22-15,1-22-16,0 21 0,0-21 16,0 21-16,0 0 0,-1 0 0,22 0 15,-21 1-15,21-1 16,0 0-16,0 0 15,21-21-15,1 0 0,-1 21 16,0-21-16,42 21 16,-41-21-1,-22 22-15,21-22 0,-21 21 16,0 0 0,-21-21-1,-1 0-15,-20 21 0,21-21 0,0 0 16,-22 0-16,22 0 0,0 0 15,-21 0-15,21 0 0,-1 0 0,1 0 16,21-21 0,0 0-16,0 0 15,0-1-15</inkml:trace>
  <inkml:trace contextRef="#ctx0" brushRef="#br0" timeOffset="15020.39">5419 9059 0,'0'0'0,"-22"0"0,1 0 16,42 0-1,1-21-15,-1 21 0,21 0 16,0-21-16,22 21 0,-22-21 16,22 21-16,-1-21 0,1 21 15,-1 0-15,1-21 0,-22 21 0,22 0 0,-22 0 16,-21 0-16,21 0 0,-20 0 15,-1 0-15,0 0 0,-21 21 16,0 0-16,0 0 0</inkml:trace>
  <inkml:trace contextRef="#ctx0" brushRef="#br0" timeOffset="15628.04">3048 10435 0,'0'0'0,"-42"0"0,-1 0 16,1 0-16,0 21 0,-1-21 15,22 0-15,-21 0 0,21 0 0,-1 22 16,1-22-16,0 21 0,21 0 16,0 0-16,21 0 15,22-21-15,-1 0 0,0 21 16,22-21-16,-1 0 0,22 0 0,21 0 16,21 0-16,0 0 0,21-21 0,0 0 15,0 21-15,22-21 0,20 0 16,1 0-16,-1-1 0,-21 22 0,22-21 15,-1 0-15,-20 0 16,20 21-16,-42-21 0,1 21 0,-22-21 16,-22 21-16,-20 0 0,0 0 0,-22 0 15,-20 0-15,-1 0 0,-21 0 16,0 0-16,-42 0 16,-21 0-16,21 0 15,-22 0-15,22 0 0,-21 0 0,-22 0 16,22 21-16,-22-21 0,1 0 0,-1 21 15,-20-21-15,-1 21 0</inkml:trace>
  <inkml:trace contextRef="#ctx0" brushRef="#br0" timeOffset="16015.82">2963 11176 0,'0'0'0,"-42"21"0,21-21 0,0 21 16,-1-21-16,1 0 0,21 22 15,43-22 1,-22 0-16,21 0 0,0 0 16,22 0-16,-1 0 0,22-22 0,0 22 15,21-21-15,21 21 16,0-21-16,0 0 0,21 0 0,0 21 15,21-21-15,1-1 0,-22 22 16,0-21-16,0 0 0,0 21 0,-21 0 16,21 0-16,-42-21 0,21 21 0,-21 0 15,-21 0-15,-22 0 0,1 0 16,-1 0-16,-20 0 0,-22 0 0,0 0 16,-42 0-1,-22 0-15,1 0 16,0 0-16,-22 21 0,1-21 15,-1 0-15,-20 0 0,20 21 0,-21-21 16,1 21-16,-1-21 0</inkml:trace>
  <inkml:trace contextRef="#ctx0" brushRef="#br0" timeOffset="16347.63">3111 11578 0,'0'0'0,"-63"21"0,21 1 0,-1-22 0,1 0 15,63 0 17,0 0-32,22 0 0,-1 0 0,21 0 0,22-22 15,0 22-15,21-21 0,-1 21 16,22-21-16,0 21 0,22 0 16,-1-21-16,0 21 0,0 0 15,0-21-15,0 21 0,1 0 0,-22-21 16,0 21-16,-22 0 0,1 0 0,-21 0 15,0-22-15,-1 22 0,-41 0 16,20 0-16,-42 0 0,22 0 0,-65 0 31,-20 0-31,21 0 16,-21 0-16,-1 0 0,1 22 16,-22-22-16,22 0 0,-21 21 0,-1 0 15,-21-21-15,1 21 0,-1-21 16</inkml:trace>
  <inkml:trace contextRef="#ctx0" brushRef="#br0" timeOffset="16631.47">3598 11832 0,'-63'21'0,"126"-42"0,-169 42 0,64 1 0,0-22 0,21 21 16,-1-21-16,44 0 16,-1 0-1,21 0-15,22 0 0,-1 0 0,1-21 16,20 21-16,22 0 15,-21-22-15,21 22 0,21 0 0,0-21 16,0 21-16,21 0 0,-21-21 0,21 0 16,-21 21-16,0 0 0,0 0 15,-21-21-15,0 21 0,-22 0 0,1 0 16,-22 0-16,1-21 0,-22 21 0,-21 0 16,1 0-16,-44 0 15,-20 0-15,0 0 16,-1 0-16,1 0 0,-21 0 0,-1 0 15,1 0-15,-22 0 0,21 0 16</inkml:trace>
  <inkml:trace contextRef="#ctx0" brushRef="#br0" timeOffset="17719.84">2963 10626 0,'0'0'0,"0"-43"0,0 1 0,0 0 15,-21-1-15,21 22 0,0-21 0,-21 21 16,21 0-16,0-1 0,0 1 16,0 0-16,0 0 15,0 42 1,-21 21-16,21-20 0,0 41 15,0-21-15,0 22 16,-21-1-16,21 1 0,0-1 0,0 1 16,0 21-16,0-1 0,0 1 0,0 0 15,0 20-15,0-20 0,0 0 16,21-1-16,0 1 0,-21-21 0,21 20 16,-21-20-16,21-1 0,-21 1 15,21-22-15,-21 22 0,0-22 0,0 21 16,0-20-16,0-1 0,0-21 15,0 22-15,0-22 0,0 21 0,0-21 16,0 0-16,0 1 0,0-1 16,0 0-16,0 0 15,0 0 1,0 0 0,22 1-1,-1-22 1,0 0-16,21 0 0,-21 0 15,22 0-15,-1 0 0,22 0 0,-1 0 16,22 0-16,-1 0 0,22 0 0,0-22 16,21 22-16,0-21 0,0 21 15,21-21-15,22 0 0,-22 0 0,21 21 16,-21-21-16,22-1 0,-22 1 16,0 21-16,21-21 0,-21 21 0,-21 0 15,22 0-15,-44 0 0,22 0 16,-42 0-16,21 0 0,-43 0 0,22 0 15,-43 0-15,22 0 0,-22 21 16,-21-21-16,22 0 0,20 21 16,-63 1-16,21-22 15,1 0 1,-22-22 15,0 1-31,0 0 16,0 0-16,0 0 0,0 0 0,0-22 15,0 22-15,21-21 0,-21-22 16,0 22-16,0-22 0,0 1 16,0-1-16,0 1 0,0-22 0,0 1 15,0-22-15,-21 21 0,-1-21 0,1 0 16,21 22-16,-21-1 0,0 0 16,0-20-16,0 41 0,-1-21 0,1 1 15,0 20-15,21 1 0,0-1 16,0 22-16,-21 0 0,21-1 0,0 22 15,-21-21-15,21 21 0,0-1 16,-21 22 15,21 22 1,-22-22-17,22 21-15,-21-21 0</inkml:trace>
  <inkml:trace contextRef="#ctx0" brushRef="#br0" timeOffset="20792.08">3683 13272 0,'0'-22'62,"21"1"-46,0 0-16,0 0 15,1 21-15,-1-21 0,0 0 0,0 21 16,-21-22-16,0 1 0,21 21 16,-21-21-16,0 0 15,-21 21-15,-21 0 0,21 0 16,-43 0-16,22 21 0,-22-21 0,1 21 16,-1 0-16,22 1 0,-22-1 15,22 0-15,0 0 0,21 21 0,-22-20 16,22-1-16,21 0 0,0 0 15,0 0-15,0 0 16,21 1-16,0-1 0,1-21 0,-1 21 16,21-21-16,0 21 0,1-21 15,-1 0-15,0 21 0,1-21 0,20 21 16,-20 1-16,-1-22 0,0 21 16,1 0-16,-1 0 0,-21 0 0,0 0 15,0 1-15,1-1 0,-22 0 16,0 0-16,0 0 0,0 0 0,-22 1 15,1-1-15,-21 0 0,0 0 16,-1 0-16,-20 0 0,-1 1 16,22-22-16,-22 21 0,22-21 0,-21 0 15,20 0-15,-20 0 0,20 0 16,22 0-16,-21 0 0,0-21 16,20-1-16,1 22 0,0-21 0,0 0 15,0 0-15,0 0 0,21 0 16,0-1-16,0 1 0,0 0 0,0 0 15,0 0-15,0 0 0,0-1 16,0 1-16,21 0 0,0 0 16,0 0-16,0 0 0,22-1 15,-22 1-15</inkml:trace>
  <inkml:trace contextRef="#ctx0" brushRef="#br0" timeOffset="21109.9">4191 13018 0,'0'0'0,"0"-22"16,0 44 0,0-1-1,0 0-15,-21 21 0,21-21 16,-21 1-16,21 20 0,-22 0 15,22-21-15,0 22 0,0-22 0,-21 21 16,21 1-16,-21-1 0,21 0 16,0 1-16,0-22 0,0 21 15,0 0-15,0-20 0,0-1 0,0 0 16,0 0-16,0 0 0,0 0 16,21-21-16,0 0 15,1-21 1,-22 0-16,21 21 0</inkml:trace>
  <inkml:trace contextRef="#ctx0" brushRef="#br0" timeOffset="21335.77">3852 13504 0,'0'0'0,"-21"0"0,42 0 47,0 0-47,1 0 0,20-21 16,-21 21-16,0 0 0,0 0 15,22-21-15,-22 21 0,0 0 0,0 0 16,22 0-16,-22-21 0,0 21 16,0 0-16,21 0 0,-20 0 15,-1 0-15</inkml:trace>
  <inkml:trace contextRef="#ctx0" brushRef="#br0" timeOffset="22883.88">4741 13483 0,'0'-21'16,"0"0"-1,0 0-15,0 0 0,0-1 16,0 1-16,-21 21 15,0-21-15,0 21 16,0-21-16,-1 21 0,1 0 0,0 0 16,0 0-16,0 0 15,0 0-15,-1 21 0,1 0 0,0 0 16,0 1-16,0-1 0,0 0 16,-1 21-16,22 1 0,0-22 0,-21 21 15,21 0-15,0 1 0,0-22 16,0 21-16,0-21 0,0 1 0,0-1 15,0 0-15,21 0 0,1 0 16,-1-21-16,0 0 0,0 0 16,21 0-16,-20 0 15,-1-21-15,0 0 0,0 0 16,21-22-16,-42 22 0,22 0 16,-1-21-16,0 21 0,-21-22 15,0 22-15,21-42 0,0 41 16,-21 1-16,0 0 0,0 0 0,0 0 15,0 42 17,0 0-32,0 0 15,0 0-15,0 1 0,0-1 0,0 21 16,0-21-16,0 0 0,0 22 16,0-22-16,0 0 0,0 0 15,0 0-15,21 1 0,1-1 0,-22 0 16,21-21-16,0 0 15,0 0-15,0 0 0,0 0 16,-21-21-16,22 21 0,-1-21 16,0-1-16,0-20 0,0 21 0,0 0 15,1-22-15,-22 1 0,21 0 16,0 21-16,-21-22 0,0 1 0,0 0 16,0-1-16,0 22 0,0-21 0,0-1 15,0 22-15,0 0 0,0-21 16,0 21-16,0 42 31,-21 0-31,21 0 16,-21 0-16,21 0 0,-22 22 0,22-22 15,0 21-15,0 1 0,0-22 16,0 21-16,0 0 0,0 1 0,0-22 16,0 21-16,0 1 0,0-22 15,0 0-15,22 0 0,-22 21 0,21-42 16,-21 22-16,0-1 0,21-21 0,0 0 15,0 0-15,0 0 16,1 0-16,-1 0 0,0-21 16,0 21-16,-21-22 0,21 1 15,0 0-15,1 0 0,-1 0 16,0-22-16,0 22 0,-21 0 0,21-21 16,-21 21-16,21-1 0,-21 1 15,0-21-15,0 21 0,0 0 16,0-1-16,0 44 31,0-1-15,0 0-16,0 0 0,-21 0 0,21 0 15,0 1-15,-21 20 0,21-21 0,0 21 16,0-20-16,0-1 0,0 0 16,0 0-16,0 0 0,0 0 15,0 1-15,0-1 0,21-21 16,0 0-16,1 0 15,-1 0-15,0 0 0,0 0 0,0-21 16,0 21-16,22-22 0,-22 1 16,0 0-16,0 0 0,22 0 0,-22-22 15,0 22-15,-21-21 0,21 21 16,0 0-16,0-22 0,-21 22 0,22 0 16,-22 0-16,21 21 15,-21 21 16,0 0-31,0 0 16,0 0-16,0 22 0,-21-22 16,21 0-16,0 0 0,0 0 0,0 22 15,0-22-15,0 0 0,0 0 16,0 0-16,21-21 0,0 22 0,0-1 16,0-21-16,0 0 0,1 0 15,-1 0-15,21 0 0,-21 0 0,0 0 16,22-21-16,-22 21 0,0-22 0,0 1 15,22 0-15,-22 0 0,0 0 16,0 0-16,0-22 0,0 22 0,-21-21 16,0-1-16,22 22 0,-22 0 15,0 0-15,0 0 0,0 0 16,0-1-16,-22 22 16,1 0-1,0 0-15,21 22 0,-21-22 16,21 21-16,0 0 0,0 0 0,0 0 15,0 0-15,0 1 0,0 20 16,0-21-16,0 0 0,0 0 0,0 1 16,0-1-16,0 0 0,0 0 15,0 0-15,0 0 16,-21-21 15,0 0-15,-1 0-16,22-21 0,-21 0 0,0 21 15,0-21-15,0 0 0,0 0 16,-1-1-16</inkml:trace>
  <inkml:trace contextRef="#ctx0" brushRef="#br0" timeOffset="23127.74">4889 13314 0,'0'0'16,"-21"0"-16,21 21 16,21-21-16,1 0 15,-1 0-15,0 0 0,21 0 0,-21 0 16,22 0-16,-22 0 0,21 0 0,1 0 16,-1-21-16,0 21 0,1 0 15,-22 0-15,21 0 0,-21 0 0,0 0 16,1 0-16,-22 21 15,0 0-15,-22 0 0</inkml:trace>
  <inkml:trace contextRef="#ctx0" brushRef="#br0" timeOffset="23541.51">4022 14457 0,'-43'21'0,"86"-42"15,-128 42-15,43 0 0,20-21 0,1 0 16,21 21-16,21-21 16,1 0-16,20 0 15,0 0-15,22 0 0,-1 0 16,1-21-16,42 0 0,-1 21 0,1-21 15,21 0-15,0 0 0,0-1 16,21 1-16,-21 0 0,22 0 0,-22 0 16,0 21-16,0-21 0,-22-1 15,1 22-15,-21 0 0,0-21 0,-22 21 16,-21 0-16,22 0 0,-43 0 0,21 0 16,-20 0-16,-22 21 31,-22-21-31,1 0 0,0 22 15,0-22-15,-21 0 0,-1 21 16,1-21-16,0 21 0,-22-21 0,1 21 16,-1-21-16,1 21 0,-1 0 15,1-21-15</inkml:trace>
  <inkml:trace contextRef="#ctx0" brushRef="#br0" timeOffset="23881.31">4000 14880 0,'0'0'0,"-42"21"0,21-21 0,-21 0 0,20 0 16,22 22-16,22-22 15,20 0 1,0 0-16,1 0 0,20 0 16,1-22-16,-1 22 0,43-21 0,-21 21 15,20-21-15,22 21 0,-21-21 0,21 21 16,0-21-16,-21 0 0,21 21 15,0-22-15,-21 22 0,0-21 0,-22 21 16,1 0-16,0 0 0,-43-21 16,22 21-16,-43 0 0,21 0 0,-21 0 15,-42 0 1,0 21-16,-21-21 16,20 0-16,-20 21 0,0-21 15,21 22-15,-22-22 0,1 0 0,0 21 16,-1-21-16,1 21 0,0-21 15,-1 21-15,1 0 0,0-21 0,-22 21 16</inkml:trace>
  <inkml:trace contextRef="#ctx0" brushRef="#br0" timeOffset="24164.18">4043 15325 0,'0'0'0,"-43"21"0,22 0 0,0 0 16,21 0-1,21-21 1,22 0-16,-1 0 0,0 0 0,22 0 16,20-21-16,1 0 0,0 21 15,21-21-15,-1 0 0,22 0 0,-21 21 16,0-22-16,0 1 0,-21 0 16,20 21-16,-20-21 0,0 0 0,-22 21 15,-20 0-15,20 0 0,-42 0 0,22 0 16,-65 0 15,1 21-31,-21-21 0,0 21 0,20 0 0,-20-21 16,-21 21-16,20-21 15,1 22-15</inkml:trace>
  <inkml:trace contextRef="#ctx0" brushRef="#br0" timeOffset="24447.67">4170 15790 0,'-21'22'0,"42"-44"0,-64 65 16,22-43-16,0 0 15,42 0 1,0 0-16,22 0 16,-1 0-16,0 0 0,22 0 15,-1-21-15,1 21 0,21-22 0,-1 1 16,1 21-16,-22-21 0,22 21 15,-21-21-15,-1 0 0,1 21 0,-22 0 16,0-21-16,1 21 0,-22 0 0,0 0 16,-21-22-16,0 1 15,0 0 1,0 0-16,0 0 16,-21 0-16</inkml:trace>
  <inkml:trace contextRef="#ctx0" brushRef="#br0" timeOffset="25887.84">2667 12510 0,'0'21'0,"0"21"16,0 0-16,0 1 0,-21 20 0,21 1 16,-21 20-16,-1 1 0,1 0 15,21-1-15,0 22 0,-21 0 16,21 0-16,-21 21 0,21-21 0,-21 0 16,21 21-16,0 0 0,0 0 15,0 0-15,0 0 0,0 0 0,0-22 16,0 22-16,0 0 0,0 0 15,0 0-15,0-21 0,21 21 16,0-21-16,-21-21 0,21 21 0,0-1 16,1-20-16,-1 0 0,0-1 15,-21 1-15,21 0 0,0-22 0,-21 1 16,21-22-16,1 22 0,-22-22 16,21 0-16,0 1 0,-21-1 0,0-21 15,21 21-15,-21-20 0,0-1 16,21 21-16,-21-21 0,0 0 15,0 1-15,0-1 0,21-21 16,1 0 0,-22-21-16,21-1 15,0 22-15,-21-21 0,21 21 16,0-21-16,0 21 0,1 0 0,-1-21 16,0 21-16,0 0 0,0-21 15,22 21-15,20-21 0,-21 21 16,-20-22-16,83 22 0,-62-21 15,63 21 1,-43-21-16,1 0 0,20 21 0,1-21 0,0 21 16,-1 0-16,22-21 0,0 21 15,21 0-15,0-22 0,0 22 0,0-21 16,0 21-16,21 0 0,0 0 16,0 0-16,1 0 0,-1-21 15,0 21-15,0 0 0,0 0 0,127 0 16,-126 0-16,-22 0 0,0 0 15,-22-21-15,22 21 0,-21 0 16,-21 0-16,0 0 0,-1 0 0,-20-21 16,20 21-16,-41 0 0,-1 0 0,0 0 15,-20 0-15,20 0 0,-42-21 0,21 21 16,-21-22 0,21 22-16,-21-21 0,0 0 0,0 0 15,0 0-15,0 0 0,0-1 0,0 1 16,0-21-16,0 21 0,0-22 15,0 1-15,0 0 0,0-22 0,-21 22 16,0 0-16,21-22 0,-21 22 16,21-22-16,-21 1 0,-1-1 15,22 1-15,0-1 0,0 1 0,-21-22 16,21 0-16,-21 1 0,21-1 0,0 0 16,0 1-16,-21-1 0,21-21 15,-21 22-15,0-22 0,21 21 0,-22-21 16,1 22-16,0-1 0,0 0 0,0-21 15,-22 22-15,22-1 0,0-21 16,-21 22-16,-1 20 0,22-21 16,-21 22-16,21-22 0,-22 22 0,22-1 15,-21 1-15,21-1 0,-22 22 16,22-22-16,0 1 0,0 21 0,0-22 16,0 22-16,-22-1 0,22 1 15,0 21-15,0-43 0,0 43 16,-1 0-16,1 0 0,0 21 0,21-21 15,-21 21-15,21-21 0,-21 21 16,0 0-16,-1 0 16,1 0-1,0 0 79,0 0-94</inkml:trace>
  <inkml:trace contextRef="#ctx0" brushRef="#br1" timeOffset="32282.26">2625 8636 0,'0'0'0,"0"21"63,21-21-63,-21 21 15,21 1-15,0-22 0,21 21 0,-20 0 16,-1 0-16,21 21 0,0-20 16,-20 20-16,20-21 0,-21 21 15,21 1-15,1-22 0,-1 21 16,-21 1-16,22-1 0,20-21 0,-21 21 15,1 1-15,-1-22 0,22 21 16,-22 1-16,21-22 0,-20 21 0,20 0 16,-20 1-16,-1-1 0,21 0 0,-20 1 15,-1-1-15,0 0 0,1 1 16,-1-1-16,0 0 0,1 1 0,-1-1 16,64 43-16,-64-43 15,22 0-15,-22-20 0,22 20 0,-1 0 16,-21 1-16,22-1 0,-22 0 0,22 1 15,-22-1-15,22 0 16,-22 1-16,0-1 0,1 0 0,-1 22 16,0-22-16,-21 0 0,22-20 0,-1 20 15,-21 0-15,0 1 0,22-1 16,-22 0-16,21 1 0,-21-22 0,1 21 16,20 0-16,-21 1 0,21-1 0,-20 0 15,-1 1-15,21-22 0,-21 21 16,22 1-16,-22-22 0,0 21 0,21-21 15,-21 22-15,1-22 0,-1 0 0,0 0 16,0 21-16,0-20 0,0-1 16,1 0-16,-1-21 0,0 21 15,0 0-15,-21 0 0,21 1 0,0-1 16,1-21-16,-22 21 0,0 0 0,21 0 16,-21 0-16,0 1 15,21-22-15,-21 21 16,0-42 15,0-1-31,0 1 0,0-21 0,-21 0 16,21-1-16,0 1 0</inkml:trace>
  <inkml:trace contextRef="#ctx0" brushRef="#br1" timeOffset="33151.83">6921 8192 0,'0'0'0,"-21"0"31,0 0-31,0 0 0,0 0 16,0 21-1,-1 0-15,1-21 0,0 21 16,-21 0-16,21 0 0,-22 1 16,1-1-16,-43 21 0,43 0 15,-22-20-15,22 20 0,-21-21 16,-1 21-16,22 1 0,-22-1 0,-20 0 15,20 1-15,1 20 0,-1-20 0,1 20 16,-22-21-16,21 22 16,1-22-16,-22 22 0,22-22 0,-1 22 0,1-22 15,20 21-15,-20-20 0,-1 20 16,1 1-16,-1-22 0,1 22 0,-1-1 16,1-21-16,-1 22 0,22-22 15,-21 22-15,-1-22 0,22 22 16,-22-22-16,22 0 0,-22 1 0,22-1 15,0 0-15,-1 1 0,-20-1 0,21 0 16,20 22-16,-20-22 0,0 0 16,-1 1-16,1-1 0,21 0 0,-21 1 15,-1-1-15,1 0 0,21 1 16,-22-22-16,1 21 0,0 1 0,-1-22 16,-20 63-16,21-62 0,20 20 15,-20 0-15,21 1 16,-21-22-16,-1 21 0,22 0 0,-21 1 15,21-1-15,-1-21 0,1 22 0,0-22 16,0 21-16,0-21 16,0 0-16,-1 1 0,22-1 0,0 0 0,-21 0 15,21 0-15,-21 0 0,21 1 16,-21-22-16</inkml:trace>
  <inkml:trace contextRef="#ctx0" brushRef="#br1" timeOffset="40587.46">3238 8297 0,'0'-21'0,"0"0"15,0 0 1,0 0-16,0 0 16,0-1-1,0 1-15,0 0 16,0 0-1,0 0-15,0 0 0,0-1 16,0 1-16,0 0 16,-21 0-16,0 0 0,0 0 0,21-1 15,-42 22-15,20-21 0,1 0 16,0 21-16,-21-21 0,-1 21 16,1 0-16,0-21 0,-1 21 0,-20-21 15,21 21-15,-22 0 0,1 0 0,-1 0 16,-21 0-16,22 21 15,-22 0-15,22 0 0,-1 0 0,1 22 16,20-22-16,-20 21 0,21 0 16,-1 1-16,-20-1 0,20 0 15,1 1-15,0 20 0,-1-20 0,22 20 16,-21-21-16,21 22 0,-22-22 16,22 22-16,0-22 0,21 22 0,0-1 15,-21-21-15,21 1 0,0 20 16,0-20-16,0-1 0,21-21 15,0 21-15,0-20 0,-21-1 16,22 0-16,-1 0 0,0-21 16,0 0-16,0 21 0,0-21 15,1 0-15,-22-21 16,0 0-16,0 0 16,0 0-1,0-1-15,-22 22 16,1 0-16,0 0 0,0 0 15,0 0-15,-22 0 0,22 0 16,-21 22-16,21-1 0,-22 0 0,1 0 16,0 0-16,-1 0 15,1 1-15,0 20 0,-1-21 0,22 21 0,-21 1 16,21-1-16,-22 0 16,22 22-16,21-1 0,-21 1 0,21-1 15,0 22-15,0-21 0,0 20 16,0-20-16,0-1 0,0 22 15,0-22-15,21 22 0,-21 0 0,21-22 16,1 22-16,-1-22 0,21 1 16,-21-1-16,22 1 0,-22-22 0,21 1 15,0-1-15,-20 0 0,20-21 16,0 22-16,1-22 0,-22 0 0,21 0 16,-21-21-16,22 0 15,-22 21-15,0-21 0,0 0 0,0 0 16,0-21-1,-21 0-15,0 0 16,-21 21 0,0 0-1,0 21-15,0-21 0,0 21 16,-1 0-16,-20 1 0,21 20 0,0-21 16,21 21-16,-21 1 0,-1-1 15,22 0-15,-21 1 0,21 20 0,0-20 16,0 20-16,0-21 0,0 1 15,0 20-15,0-20 0,0 20 16,21-21-16,1 22 0,20-22 16,-21 1-16,21 20 0,-20-21 0,20 1 15,0-22-15,1 21 0,-1-21 16,0 1-16,22-1 0,-22 0 0,0 0 16,1-21-16,-1 0 0,0 0 15,1 21-15,-1-21 0,-21 0 0,22 0 16,-22 0-16,0 0 0,0 0 15,0 0-15,0 0 0,-21-21 0,22 21 16,-1 0 0,-21 21-1,0 0 1,0 1-16,0-1 0,21 21 16,-21-21-16,0 0 0,0 22 0,21-22 15,0 21-15,0-21 0,1 22 16,-1-1-16,21 0 0,-21-20 0,22 20 15,-1 0-15,0-21 0,1 22 16,-1-22-16,21 0 0,-20 0 0,20 0 16,-20 1-16,20-22 0,-21 0 15,22 0-15,-1 0 0,1 0 16,-22 0-16,22-22 0,-1 1 0,-20 21 0,20-21 16,-21 0-16,1 0 0,-1 0 15,-21-1-15,22 1 0,-1-21 16,-21 42-16,-21-21 15,0 0-15,0-1 16,21 22 15,0 0-31,-21 22 0,22-1 16,-1 0-16,0 0 16,-21 0-16,21 0 0,0 1 0,22-1 15,-22 0-15,0 0 0,21 0 16,1 0-16,-22-21 0,42 22 0,-20-22 15,20 0-15,1 0 0,-1 0 16,1 0-16,20 0 0,-20 0 0,20-22 16,-20 1-16,-1 21 0,1-21 15,-1 0-15,1 0 0,-22 0 0,1-1 16,-1 1-16,-21 0 0,21 0 16,-20 0-16,-1-22 0,0 22 0,0 0 15,0 0-15,-21 0 0,0 0 16,21-1-16,1 1 0,-22 0 0,21 21 15,0 0 1,0 0 0,-21 21-16,21-21 0,0 21 0,-21 1 15,22-22-15,-1 21 16,0 0-16,0 0 0,0 0 0,22 0 16,-1-21-16,0 22 0,1-1 0,20-21 15,-21 21-15,22-21 0,-1 0 16,1 0-16,-1 0 0,1 0 0,-1 0 15,1 0-15,-1-21 0,22 21 0,-21-21 16,20-1-16,-20 1 0,-1 0 16,22 0-16,-43 0 0,22 0 15,-22-1-15,0-20 0,1 21 0,-22 0 16,21 0-16,-21-22 0,1 22 16,-22 0-16,21 0 0,0 0 0,-21-1 15,0 1-15,21 21 0,0 0 16,0 0-16,1 0 15,-1 0-15,0 0 0,0 0 16,0 21-16,0-21 0,1 0 0,20 22 16,-21-22-16,21 0 0,-20 0 0,20 0 15,0 0-15,-21 0 0,22 0 16,-1 0-16,0 0 0,1 0 0,-1 0 16,0-22-16,1 1 0,-1 0 0,0 0 15,1 0-15,-1-22 0,0 22 16,-20-21-16,20 0 0,-21-1 15,21-20-15,-20 20 0,-1-20 0,21 21 16,-21-22-16,0 1 0,1 20 16,-1-20-16,0-1 0,-21 1 0,21 20 15,-21-20-15,0-1 0,0-41 16,0 62-16,-21 1 0,0-22 16,0 22-16,-1 21 0,-20-21 15,0-1-15,-1 22 0,1-21 0,0 21 0,-1-1 16,-20 1-16,21 21 15,20 0-15,-20-21 0,21 21 0,0 0 0,0 0 16,-1 0-16,22 21 16,22-21-1,-1 0 1,0 0-16,0 0 0,0 0 0,0 0 16,1-21-16,20 21 0,-21-21 15,0 0-15,43-43 0,-43 22 16,21 21-16,-21-22 0,1 1 0,20-64 15,-21 64-15,0-22 16,0 22-16,-21-21 0,0-1 16,22 22-16,-22-22 0,0 1 15,0-1-15,0-20 0,0 20 0,0 1 0,-22-1 16,1 22-16,0-22 0,-21-20 16,21 41-16,-22 22 0,22-21 15,-21 21-15,-22-22 16,-42 43-16,64 0 0,-64 0 15,-42 0 1,106 0-16,-1 21 16,22-21-16,0 0 0,0 22 0,0-22 15,0 0-15,42 0 32,0-22-32,0 22 15,0-21-15,22 0 0,-22 0 16,21 0-16,-21 0 0,0-1 0,1 1 15,20-42-15,-21 20 16,0-20-16,-21-1 0,0 22 16,0 0-16,0-1 0,0-20 15,0-22-15,0 22 0,-21 20 16,0-20-16,21 21 0,-21-1 0,0-20 16,-1 20-16,1 1 0,-21-43 15,21 43-15,-22 0 16,1 42-16,21 0 0,-21 0 15,20 0-15,-20 0 0,0 0 0,-43 42 16,43-42-16,-1 21 16,22-21-16,-21 21 0,21-21 0,-22 0 15,22 0-15,0 0 0,0 0 16,21-21 0,0 0-1,0 0-15,0-21 0,21 20 0,-21 1 16,21-21-16,0 21 0,1-22 15,-22 22-15,0 0 0,21-21 0,-21 21 16,0-22-16,0 22 0,0-21 0,0-1 16,0 22-16,-21-21 0,-1 0 15,1 20-15,-21-20 0,0 0 0,-1 21 16,1-22-16,-22 1 16,-63 0-16,43-1 0,-1 22 15,-84 0-15,105 21 16,-42 0-16,22 0 0,-1 0 0,0 0 15,1 0-15,-1 21 0,0-21 0,1 21 16,20 0-16,1 1 0,20-1 16,1 0-16,0-21 0,21 21 0,-1-21 15,1 0-15,0 21 0,21-42 63,0 0-63,0 0 15,0 0-15,0-1 0,0 1 16,-21 0-16,0 21 16,0-21-16,-22 0 0,22 21 0,-42-21 15,20 21-15,-20 0 0,-22 0 16,0 0-16,-20 0 0,-1 0 0,0 21 16,0 0-16,21 0 0,1 0 15,-1 0-15,0 1 0,22 20 0,-1-21 16,1 0-16,21 22 0,-1-22 15,1 0-15,0 0 0,-1 0 16,22 0-16,-21 1 0,42-44 63,0 1-48,-21 0-15,-1 0 16,1 0-16,21 0 0,-21-1 0,0 1 15,0 0-15,-22 21 0,22-21 16,-21 21-16,0 0 0,-1 0 0,1 0 16,0 0-16,-1 0 0,-20 0 15,20 21-15,-20 0 0,21 0 0,-22 22 16,22-22-16,-22 0 16,-42 43-16,43-22 0,21-21 15,-1 0-15,1 0 0,21 1 16,0-1-16,-1 0 0,1-21 15,21 21-15,0-42 47,0 0-47,0 0 16,-21-1 0,0 22-16,0 0 0,0 0 0,-22-21 15,22 21-15,-21 0 0,-1 0 16,1 0-16,0 21 0,-1-21 15,22 22-15,-21-1 0,0-21 16,20 21-16,-20 0 0,21 0 16,0 22-16,21-22 0,0 0 0,-21 0 15,21 21-15,0-20 0,0-1 16,0 21-16,21-21 0,21 0 0,-21 1 16,22-1-16,20-21 0,1 0 15,20 0-15</inkml:trace>
  <inkml:trace contextRef="#ctx0" brushRef="#br1" timeOffset="44264.87">9525 9567 0,'0'0'16,"-21"0"-16,0 0 15,-1-21-15,1 21 16,0 0-16,0 0 0,0 0 0,0 0 15,-1 0-15,1 0 0,0 0 32,42 0-1,0 0-31,22 0 0,-22 0 0,42 0 16,1 0-16,-1 0 0,1 0 15,42 0-15,-22-21 0,1 21 0,21 0 16,-21-21-16,20 21 0,-20 0 15,0 0-15,-1-21 0,22 21 0,-21 0 16,0 0-16,-22-21 0,22 21 16,-22 0-16,1 0 0,-22 0 0,43 0 15,-64 0-15,0 0 0,-42 0 47,-21 0-31,20 0-16,1 0 0,-21 0 0,0 0 15,-1 0-15,22 0 0,-21 0 16,-22 0-16,22 0 0</inkml:trace>
  <inkml:trace contextRef="#ctx0" brushRef="#br1" timeOffset="44584.67">9271 9673 0,'0'21'0,"21"-21"31,0 0-31,22 0 0,-1 0 16,0 0-16,22 0 0,-1 0 0,1-21 16,20 21-16,1 0 0,21 0 15,-21-21-15,20 21 0,-20 0 0,0-21 16,-1 21-16,1-21 0,0 21 0,-1 0 15,-20 0-15,21-21 16,-22 21-16,1 0 0,-22 0 0,0-22 16,1 22-16,-1 0 0,-21 0 15,-21-21 1,0 0-16,0 0 16,0 0-16,0 0 15</inkml:trace>
  <inkml:trace contextRef="#ctx0" brushRef="#br1" timeOffset="44995.44">10901 9081 0,'-21'0'16,"42"0"-16,-42 21 16,21 0-1,0 0-15,21 0 16,0 0-16,0 1 0,21 20 0,1-42 15,-1 21-15,0 0 0,22 0 16,-22 1-16,1-1 0,-1-21 0,0 21 16,1-21-16,-1 21 0,0-21 0,-21 0 15,22 0-15,-22 0 0,21 0 16,-21 0-16,1 0 0,-1 0 16,0-21-16,-21 0 0,-21 21 31,0 0-16,-1 0-15,-20 21 0,21 0 0,0 0 16,-22 0-16,1 1 0,21 20 16,-21-21-16,20 21 0,-20 1 0,0-1 15,21 0-15,-22-20 0,22 20 0,-21 0 16,21-21-16,-1 22 0,1-22 16,0 0-16,21 21 0,0-20 0,0-1 15,0 0-15</inkml:trace>
  <inkml:trace contextRef="#ctx0" brushRef="#br1" timeOffset="45636.07">12213 9292 0,'0'0'16,"21"-84"0,0 84-1,-21-22-15,22 1 0,-1 0 16,0 21-16,0-21 15,0 21-15,0 0 0,1 0 0,-1 0 16,21 0-16,-21 0 0,0 21 0,1 0 16,20-21-16,-21 43 0,0-22 15,22 0-15,-22 21 0,0-21 0,0 1 16,0 20-16,-21-21 0,0 21 16,0 1-16,0-22 0,0 21 0,0-21 15,-21 1-15,0-1 0,0 0 0,21 0 16,-21 0-16,-1-21 0,1 0 15,0 0 1,21-21 0,0 0-16,0 0 0,0 0 15,0-22-15,0 22 0,0-21 0,0 21 16,21-1-16,-21-20 0,21 21 0,-21-21 16,22 20-16,-1 1 0,0-21 15,0 42-15,0-21 0,0 0 0,1-1 16,-1 22-16,21 0 0,-21-21 0,0 21 15,1 0-15,-1 0 0,0 0 16,21 0-16</inkml:trace>
  <inkml:trace contextRef="#ctx0" brushRef="#br1" timeOffset="46639.5">13250 9144 0,'0'-21'31,"0"42"1,0 0-32,0 0 0,0 1 15,0-1-15,0 0 0,0 21 16,0-21-16,-21 1 0,21-1 0,0 0 16,0 0-16,0 0 0,0 0 0,0 1 15,0-1-15,0 0 0,0 0 16,21 0-16,0-21 15,1 0-15,-1 0 0,0 0 16,0 0-16,0 0 0,0-21 16,22 21-16,-22-21 0,0 0 0,0 0 15,0-1-15,1 1 0,-22 0 0,21 0 16,0 0-16,-21-22 0,21 22 16,-21 0-16,0-21 0,0 21 0,0-1 15,0 1-15,0 0 0,21 21 16,-21-21-16,0 42 31,0 0-31,-21 0 0,21 1 16,0-1-16,0 0 0,0 0 15,0 21-15,0-20 0,0 20 0,0-21 16,0 0-16,0 0 0,0 22 0,0-22 16,0 0-16,0 0 0,21 0 15,0-21-15,-21 22 0,22-22 0,-1 21 16,0-21-16,0 0 0,0 0 0,0 0 15,1 0-15,-1-21 0,0-1 16,0 1-16,0 21 0,0-21 16,1 0-16,-1 0 0,0 0 0,0-22 0,-21 22 15,0 0-15,0-21 0,0-1 16,21 1-16,-21 21 16,0 0-16,0-1 0,0 1 0,0 0 15,0 42 16,0 0-31,0 1 0,0-1 16,0 0-16,0 0 0,0 0 16,0 0-16,0 1 0,0-1 0,0 0 15,0 0-15,0 0 0,0 0 16,-21 1-16,21-1 16,0 0-16,0 0 15,-21-21 1,21-21-1,-21 21 1,21-21-16,0 0 0,0-1 16,0 1-16,0 0 0,0-21 15,0 21-15,21-1 0,0 1 16,0-21-16,0 21 0,1 0 0,-1-22 16,0 22-16,0 0 0,21 0 15,-20 21-15,20-21 0,-21 21 0,21 0 0,-20 0 16,20 0-16,-21 0 15,21 21-15,-20 0 0,-1 0 0,0 0 16,0 0-16,-21 1 0,0 20 0,21-21 16,-21 0-16,0 0 0,0 22 15,0-22-15,0 0 0,0 0 0,0 0 16,-21-21-16,21 22 0,-21-1 16,0 0-16,21-42 46,0 0-30,0-1-16,21 22 0</inkml:trace>
  <inkml:trace contextRef="#ctx0" brushRef="#br1" timeOffset="47747.86">14817 9102 0,'0'21'31,"0"0"-31,0 0 0,0 0 15,0 1-15,-22-1 0,22 0 16,0 0-16,0 0 0,-21-21 0,21 21 16,0 1-16,0-1 0,0 0 15,0 0-15,0 0 16,0-42 109,0 0-125,0 0 0,0 0 16,0-1-16,0 1 15,0 0-15,0 0 0,0 0 16,0 0-16,0-1 0,0 1 15,0 0-15,0 0 0,0 0 16,0 0-16,21-1 0,1 22 0,-1-21 16,0 21-16,0 0 15,0 0-15,-21 21 0,0 1 16,21-1-16,-21 0 0,22 0 0,-22 0 16,0 22-16,0-22 0,0 0 15,0 0-15,0 0 0,0 0 0,0 1 16,0-1-16,0 0 0,0 0 15,0 0-15,0 0 16,0 1 0,0-44 62,21 22-78,-21-21 0,0 0 15,21 21-15,-21-21 0</inkml:trace>
  <inkml:trace contextRef="#ctx0" brushRef="#br1" timeOffset="48023.7">15303 9081 0,'0'0'0,"0"-22"15,0 44 1,0-1 0,0 0-16,0 21 0,0-21 15,0 1-15,0-1 0,0 0 16,0 0-16,0 0 0,0 0 0,0 1 16,0-1-16,0 0 0,0 0 15,0 0 1,0-42 15,0 0-15,0 0-16</inkml:trace>
  <inkml:trace contextRef="#ctx0" brushRef="#br1" timeOffset="48373.5">15325 8805 0,'0'0'16,"-22"-21"-16,1 0 0,0 21 15,0 0-15,0 0 0,0 0 16,21 21-16,0 0 16,0 1-16,0-1 15,21-21-15,0 0 0,0 0 0,0 21 16,0-21-16,1 0 16,-1 0-16,0 0 0,0 0 0,0-21 15,0 21-15,1-21 0,-1-1 16,-21 1-16,0 0 0,0 0 15,0 0-15,0 0 0,0-1 16,-21 1-16,-1 21 0,1 0 16,0-21-16,0 21 0,0 0 0,0 0 15,-1 0-15,1 0 0,0 21 0,0-21 16,0 21-16,21 1 0,-21-1 16,21 0-16,-22 21 0,22-21 15,0 1-15,0 20 0,0-21 16,22 0-16,-1 22 0,0-22 0,21 21 15,-21-42-15</inkml:trace>
  <inkml:trace contextRef="#ctx0" brushRef="#br1" timeOffset="48848.23">15727 9102 0,'0'0'15,"0"21"16,0 0-31,0 0 16,0 0-16,0 1 0,0-1 16,0 0-16,0 0 15,-21 0-15,21 0 0,-22-21 0,22 22 16,0-1-16,-21 0 0,0-21 31,21-21-15,0 0-1,0-1-15,0 1 0,0 0 16,0 0-16,0 0 0,21 0 0,0-22 16,1 1-16,-22 21 0,21-22 15,21 22-15,-21-21 0,0 21 16,22 0-16,-22-1 0,21 1 0,-21 21 16,22 0-16,-1 0 0,0 0 15,1 0-15,-22 21 0,21 1 0,-21-1 16,1 21-16,-1-21 0,0 0 15,-21 22-15,0-22 0,0 0 0,0 0 16,0 22-16,0-22 0,-21 0 0,0-21 16,21 21-16,-22 0 0,1 0 15,0-21-15,21 22 0,-21-22 16,0 0-16,42 0 47</inkml:trace>
  <inkml:trace contextRef="#ctx0" brushRef="#br1" timeOffset="49760.7">16954 8975 0,'0'0'0,"-42"-106"31,21 85-31,0 21 0,-22 0 15,22 0-15,0 0 16,0 0-16,-21 0 0,20 0 0,1 21 16,-21 0-16,21 0 0,0 0 0,-1 1 15,-20 20-15,42-21 0,-21 21 16,0-20-16,21 20 0,0-21 0,0 0 16,0 0-16,0 1 0,0-1 15,0 0-15,21 0 0,0-21 0,21 21 16,-20-21-16,-1 0 0,21 0 0,-21 0 15,22 0-15,-22 0 0,0 0 16,21 0-16,-21 0 0,1-21 0,-1 0 16,0 21-16,-21-21 0,0 0 0,21-1 15,-21 1-15,0 0 16,21 0-16,-21 0 0,0 0 16,0-1-16,0 44 31,0-1-16,0 0-15,0 0 16,0 0-16,0 22 0,0-22 0,0 0 16,0 21-16,0-21 0,0 22 0,0-22 15,0 21-15,0 22 0,0-22 16,21 22-16,1-1 0,-1 1 16,0-1-16,0 22 0,0-22 0,0 1 0,1 20 15,-22 1-15,0-21 16,21 20-16,-21 1 0,0 0 0,21-22 15,-21 22-15,0-22 0,0 22 0,0 42 16,0-64-16,0 1 0,0-1 16,0 1-16,0-1 0,0 1 15,0-22-15,0 22 0,0-22 0,-21 0 16,21 1-16,-21-1 0,21 0 0,-22-20 16,-20 20-16,42-21 15,-21 0-15,-21-21 0,20 0 0,1 0 16,0 0-16,0-21 0,-21 0 15,20-21-15,1 20 0,-21-20 0,0 0 0,20-22 16,-20 1-16,0-1 16,-1 1-16,22-22 0,-21 0 0,21 1 15,0-1-15,21 0 0,0-20 0,0 20 16,0-21-16,21 0 0,21 22 16,-21-22-16,22 21 0,-1 0 0,0-20 15,1 20-15,-1 0 0,0 1 0,1 20 16,-1 1-16,-21-1 0,21 1 15,-20-1-15,20 22 0,-21 21 0,0-22 16,-21 22-16,21 0 0,1 0 16,-22 0-16,0-1 15,21 22 1,-21 22 15,0-1-15,0 0 15</inkml:trace>
  <inkml:trace contextRef="#ctx0" brushRef="#br1" timeOffset="55115.63">7366 1566 0,'0'-21'31,"0"0"0,0 42 32,0 0-63,0 1 0,0-1 15,0 0-15,0 0 0,0 0 16,0 0-16,21 1 0,-21 20 16,21-21-16,-21 21 0,21-20 15,-21 20-15,0-21 0,0 0 0,22 22 16,-22-22-16,21 0 0,-21 21 16,21-21-16,-21 1 0,0-1 15,21 0-15,-21 0 0,21-21 0,-21 21 16,21-21-1,1 0-15,-1 0 0,0 0 16,0 0-16,0 0 16,0-21-16,1 0 0,20 0 0,-21 0 15,21-1-15,22 1 16,-1-21-16,1 0 0,-1-1 0,22 1 16,0-22-16,21 1 0,21-1 15,-22 22-15,44-21 0,-22-1 0,0 22 16,-22-1-16,1 1 0,0 0 15,0-1-15,0 22 0,-22-21 0,1 21 16,0 0-16,-22-1 0,1 1 16,-1 0-16,-20 0 0,-1 0 0,0 21 15,-21-21-15,1-1 0,-1 22 16,0 0-16,0-21 0,0 21 47,-21 21 15,0 1 16,0-1 32,0 0-95</inkml:trace>
  <inkml:trace contextRef="#ctx0" brushRef="#br1" timeOffset="57368.34">6625 13674 0,'21'0'62,"-21"21"-62,0 0 0,21-21 0,-21 21 16,0 0-16,0 1 0,22-1 15,-1 0-15,0 0 0,-21 0 16,21 0-16,0 1 0,-21 20 0,0-21 16,21 0-16,-21 0 0,22 22 15,-22-22-15,0 0 0,21 0 0,-21 0 16,21 1-16,-21-1 0,21 0 15,0 0-15,0-21 16,1 0-16,-22 21 0,21-21 0,21 0 16,-21 0-16,22-21 0,-1 0 15,21 0-15,1 0 0,21-1 0,20-20 16,1 21-16,21-43 0,21 22 16,-21-21-16,22 20 0,-1-20 15,0-1-15,0 1 0,0 20 0,0 1 16,-42 0-16,21-1 0,-42 22 15,0-21-15,-22 21 0,-21 0 0,1 21 16,-1-22-16,-21 22 0,0-21 16,1 21-1,-22-21-15,0 0 938,-22 21-938,1-21 15</inkml:trace>
  <inkml:trace contextRef="#ctx0" brushRef="#br1" timeOffset="61116.19">10731 13631 0,'0'0'0,"-21"0"0,0 0 15,0 0-15,0 0 0,0 0 16,21-21 15,21 21-31,0 0 0,0 0 16,21 0-16,1-21 0,20 21 0,1 0 15,-1 0-15,-20-21 0,20 0 16,1 21-16,-1 0 0,-21 0 0,22-21 16,-22 21-16,-21 0 0,22 0 0,-22 0 15,0 0-15,-21 21 16,-21 0-1</inkml:trace>
  <inkml:trace contextRef="#ctx0" brushRef="#br1" timeOffset="61388.03">11091 13589 0,'0'0'15,"-21"0"1,21 21-16,0 0 15,0 1-15,0-1 0,0 21 0,0-21 16,0 22-16,0-1 0,0 0 16,0 1-16,0-1 0,0 0 0,0 1 15,0-1-15,0 0 16,0 1-16,0-22 0,0 21 0,-21 0 0,21 1 16,0-22-16,0 0 0,0 0 0,0 0 15,0 1-15,21-22 31,0 0-31,-21-22 16,21 1-16,1 0 0</inkml:trace>
  <inkml:trace contextRef="#ctx0" brushRef="#br1" timeOffset="61967.7">11472 14076 0,'21'0'31,"-21"-21"-15,22 0-16,-1 21 0,0 0 16,0-22-16,0 1 0,0 21 15,1-21-15,-1 0 0,0 0 0,0 0 16,-21-1-16,21 1 16,-21 0-16,0 0 0,-21 21 31,0 0-31,0 0 0,0 0 15,21 21-15,-22 0 0,1 0 0,0 22 16,0-22-16,0 0 0,21 21 16,-21-20-16,21 20 0,-22-21 0,22 21 15,0-20-15,0-1 0,0 0 0,0 0 16,0 0-16,0 0 16,22 1-16,-1-22 0,0 0 15,0 0-15,21 0 0,-20 0 0,20 0 16,0-22-16,-21 1 0,22 0 15,-1 0-15,0 0 0,1 0 0,-22-1 16,21 1-16,-21 0 0,1 0 16,-1 0-16,0 0 0,-21-1 0,0 1 15,-21 21 1,0 21 0,-1 1-16,22-1 15,-21 0-15,21 0 0,0 0 0,0 0 16,0 1-16,0-1 15,0 0-15,0 0 0,0 0 16,0 0-16,0 1 0,0-1 16,-21 0-16,0-21 15,0 0-15,0 0 0,-1 0 16,22-21 0,0 0-16,0-1 0,0 1 15,0 0-15,22 0 0</inkml:trace>
  <inkml:trace contextRef="#ctx0" brushRef="#br1" timeOffset="62212.56">12446 13568 0,'0'21'16,"0"0"-16,0 0 15,0 22-15,-21-1 0,0 0 16,21 1-16,-22-1 0,22 0 0,-21 1 15,0-1-15,21-21 0,0 22 16,0-22-16,-21 21 0,21-21 0,-21 0 16,21 1-16,0-1 0,0 0 15,0 0-15,21-21 32,0 0-32,-21-21 0,21 0 15,-21 0-15</inkml:trace>
  <inkml:trace contextRef="#ctx0" brushRef="#br1" timeOffset="62383.46">12298 13949 0,'0'0'15,"-21"0"-15,21-21 16,21 21 15,0 0-31,21 0 0,-21-21 0,1 21 16,20 0-16,-21 0 0,21-22 0,-20 22 15,-1-21-15,21 0 0,0 21 16,1-21-16</inkml:trace>
  <inkml:trace contextRef="#ctx0" brushRef="#br1" timeOffset="62656.32">13250 13568 0,'0'-21'15,"0"0"-15,0-1 0,-63 1 16,42 21-16,-1 0 15,1 0-15,0 0 0,0 0 16,0 21-16,0 1 0,-1 20 16,-20-21-16,21 21 0,0 1 0,0-1 15,-1 22-15,1-22 0,0 0 16,21 1-16,-21-1 0,21 0 0,-21 1 16,21-22-16,0 21 0,0-21 0,0 22 15,0-22-15,21 0 0,0 0 16,0 0-16,0 0 0,1-21 0,20 0 15,0 0-15,1 0 0,20 0 16,-21 0-16,22 0 0,-22-21 0,22 0 16,-22 0-16,22 0 0</inkml:trace>
  <inkml:trace contextRef="#ctx0" brushRef="#br1" timeOffset="63848.14">13695 13949 0,'0'-42'0,"0"84"0,0-106 0,0 43 15,0 0-15,0 0 0,0 0 16,-21 0-16,-1 21 0,1 0 0,0 0 15,0 0-15,0 0 16,0 21-16,-1 0 0,1 21 16,0-21-16,21 1 0,-21 20 0,21-21 15,-21 0-15,21 22 0,-21-22 16,21 0-16,0 21 16,0-21-16,0 1 0,0-1 0,21 0 15,0-21 1,0 0-16,0 0 0,0-21 15,1 21-15,-1-21 0,0-1 0,0 1 16,0 0-16,0 0 0,1 0 16,-1-22-16,-21 22 0,21 0 0,-21-21 15,21 42-15,-21-21 0,0-1 16,0 44 0,0-1-16,0 0 15,0 0-15,0 0 0,0 0 16,0 1-16,-21-1 0,21 0 0,0 0 15,0 0-15,0 0 0,0 1 16,21-22-16,0 0 16,0 0-16,1 0 0,-1 0 15,21 0-15,-21 0 0,0-22 0,22 1 16,-22 0-16,0 0 0,0 0 16,22 0-16,-22-22 0,0 22 0,21 0 15,-21-21-15,22 20 0,-22 1 16,21 0-16,-21 0 0,22 21 0,-22 0 15,0 0-15,21 0 0,-20 21 16,-1 0-16,0 0 16,-21 1-16,0-1 0,0 0 0,0 0 15,0 0-15,0 0 0,0 1 16,0-1-16,-21 0 16,0 0-16,-1-21 0,1 0 0,0 0 15,0 0-15,0 0 16,0 0-16,-1 0 15,1-21-15,21 0 0,-21 21 16,21-21-16,0-1 0,0 1 16,0 42 31,0 1-47,0-1 0,0 0 15,0 0-15,0 0 16,21 0-16,0-21 15,1 22-15,-1-22 0,0 0 16,21 0-16,-21 0 0,1 0 0,20 0 16,-21 0-16,21 0 0,-20-22 15,-1 1-15,21 0 0,-21 0 0,0 21 16,22-42-16,-22 20 0,0 1 16,0-21-16,0 21 0,1-22 0,-22 22 15,0 0-15,21-21 0,-21 21 0,0-1 16,0 1-16,-21 21 31,21 21-31,-22 1 0,1-1 16,0 0-16,21 0 0,-21 0 15,0 22-15,21-22 0,0 0 0,0 0 16,0 0-16,0 0 0,0 1 0,0-1 16,0 0-16,21-21 15,0 0-15,0 0 0,0 0 16,1 0-16,-1 0 0,0 0 15,21 0-15,-21-21 0,1 0 16,-1-1-16,0 1 0,0 0 16,0-21-16,22 21 0,-22-22 0,21 1 15,-21 21-15,22-22 0,-1 22 16,-21 0-16,21 0 0,-20 0 0,-1 21 16,0 0-16,0 0 0,0 0 15,0 0-15,-21 21 0,0 0 16,0 21-16,0-20 0,0-1 0,0 21 15,0-21-15,0 0 0,-21 1 16,21 20-16,-21-21 0,0 0 16,0 0-16,21 1 0,-21-1 0,-1-21 0,22 21 15,-21 0-15,0-21 0,21 21 16,-21-21-16,0 0 0,0 0 0,-1 21 16,1-21-16,0 0 0,0 0 0,-21 0 15,20 0-15,-20 0 16</inkml:trace>
  <inkml:trace contextRef="#ctx0" brushRef="#br1" timeOffset="64409.82">11430 14161 0,'21'0'0,"-42"0"0,84 0 0,-41 0 15,-1 0-15,0 0 16,-42 0 0,0 0-16,-1 0 0,-20 21 15,0-21-15,-1 0 0,-20 21 16,-1-21-16,-20 0 0,-1 0 0,-21 21 15,0 0-15,1-21 0,-22 0 16,0 21-16,0-21 0,-22 0 0,1 22 16,-106-22-16,127 21 0,21-21 15,1 0-15,20 0 0,21 0 16,1 21-16,-1-21 0,22 0 0,21 0 16,0 0-16,0 0 0,42 0 31,0 0-31,21 0 0,1-21 15,-1 21-15,21 0 0,-20 0 16,41-21-16,-20 21 0,21 0 0,-1-22 16,1 22-16,21 0 0,-22-21 0</inkml:trace>
  <inkml:trace contextRef="#ctx0" brushRef="#br1" timeOffset="64675.67">11134 14161 0,'-233'21'32,"169"0"-32,-20-21 0,-1 21 0,0-21 15,-21 21-15,-105 0 0,84 1 16,21-22-16,-21 21 0,21 0 16,0 0-16,22-21 0,-1 21 0,0-21 15,22 21-15,-1 1 0,1-22 16,20 0-16,1 0 0,21 0 0,0 21 15,0-21-15,-1 0 0,44-21 32,-1-1-32,21 22 15,-21-21-15,22 0 0,-22 0 0,21 21 16</inkml:trace>
  <inkml:trace contextRef="#ctx0" brushRef="#br1" timeOffset="65063.45">10054 13970 0,'0'0'16,"-42"0"-1,21 0-15,-1 0 16,-20 0-16,21 21 0,-21 0 16,-22-21-16,22 22 0,-1-1 0,-20 0 15,21 0-15,-22-21 0,22 21 16,-22 0-16,1 1 0,20-1 0,-20 0 15,-1 0-15,1 0 0,-1-21 0,1 21 16,21 1-16,-22-22 0,22 0 16,-1 21-16,1-21 0,21 0 15,0 0-15,21 21 16,21 0-16,0 0 16,21 0-16,1 1 0,20-1 0,1 0 15,-1 21-15,22 1 0,-22-22 16,22 21-16,-21 0 0,20 1 15,-20-22-15,-1 21 0,22-21 0,-43 22 16,85-1-16,-84-21 16,-1 0-16,0 1 0,-21-22 0,22 21 15,-22-21-15,0 0 0,0 0 0,-21-21 16</inkml:trace>
  <inkml:trace contextRef="#ctx0" brushRef="#br1" timeOffset="66069.38">13970 1842 0,'0'0'0,"-42"0"0,-1 0 0,22 0 0,-21 0 16,-1 21-16,22-21 15,0 0-15,-21 0 0,-1 0 16,22 0-16,42 0 31,1 0-31,-1 0 0,42-21 16,1 21-16,-1 0 0,22-22 15,21 22-15,0 0 0,-1-21 0,1 21 16,21 0-16,-21 0 0,21 0 16,0 0-16,-21 0 0,0 0 0,0 0 15,-22 0-15,-20 0 0,-22 0 16,0 0-16,1 0 0,-22 0 0,-63 0 31,20 0-15,-20 0-16,0 0 0,-1 0 0,1 0 15,0 0-15,-22 0 0,22 0 16,-22-21-16,1 21 0,21 0 0,-22 0 16</inkml:trace>
  <inkml:trace contextRef="#ctx0" brushRef="#br1" timeOffset="66496.14">13991 1778 0,'0'0'0,"-21"0"15,0 0 1,0 0-16,-1 0 0,1 0 15,0 21-15,0-21 0,0 0 16,0 0-16,-1 21 0,1-21 0,0 0 16,0 22-16,0-22 15,21 21 1,21-21 15,21 0-31,1 0 16,-1 0-16,21 0 0,1 0 15,21 0-15,-1 0 0,1 0 0,21 0 16,-22 0-16,22 0 0,-21-21 16,21 21-16,-22 0 0,1 0 0,0-22 15,-22 22-15,1 0 0,-22 0 16,0 0-16,-20 0 0,-1 0 0,-42 0 31,-1 0-31,-20 0 0,0 0 16,-1 0-16,1-21 0,0 21 0,-22 0 15,22 0-15</inkml:trace>
  <inkml:trace contextRef="#ctx0" brushRef="#br1" timeOffset="66963.87">14203 1376 0,'0'0'16,"0"-21"-16,21 21 16,-21 21-1,-21-21 1,0 21-16,-1 21 0,1-20 16,-21 20-16,0-21 0,-1 21 0,1 1 15,0-1-15,-22 0 0,22 1 16,-1-1-16,1 0 0,0-20 0,-1 20 15,22-21-15,-21 0 0,21 0 16,0 1-16,-1-22 0,1 0 0,21 21 16,0-42 15,0-1-31,21 22 0,1-21 16,-1 0-16,0 21 0,0 0 15,0 0-15,0 0 0,22 0 16,-1 0-16,0 21 0,22 0 0,-1 1 15,1-1-15,-1 21 0,1-21 16,21 0-16,-22 1 0,1-1 0,-1 21 16,-21-21-16,1-21 0,-1 21 15,0 1-15,-20-1 0,-1-21 0,-21 21 16,21-21-16,0 0 16,0-21-1</inkml:trace>
  <inkml:trace contextRef="#ctx0" brushRef="#br1" timeOffset="68184.17">17462 1397 0,'0'-21'0,"0"0"16,0 0-16,-21 21 16,0 0-16,0 0 15,0 0-15,-22 0 0,22 21 0,-21 0 16,21 0-16,-22 0 0,1 0 16,21 22-16,-21-1 0,20 0 0,-20 1 15,21 20-15,0-20 0,21-1 16,0 0-16,0 22 0,0-22 0,0-21 15,0 22-15,0-1 0,21-21 0,21 0 16,-21 0-16,1 1 0,20-1 16,0 0-16,1-21 0,-1 0 0,0 0 15,22 0-15,-22 0 16,0 0-16,22-21 0</inkml:trace>
  <inkml:trace contextRef="#ctx0" brushRef="#br1" timeOffset="68624.91">17970 1736 0,'0'0'15,"0"-21"-15,0-22 0,0 1 0,0 21 16,0 0-16,0-1 0,-21 1 0,0 21 16,0 0-16,0 0 0,0 0 15,-1 0-15,1 21 0,0 1 0,0 20 16,0 0-16,0-21 0,-1 22 16,1-1-16,0 0 0,0 1 0,21-1 15,-21 0-15,21-20 0,0-1 16,0 21-16,0-21 0,0 0 15,0 1-15,21-22 0,0 0 16,0 0-16,0 0 0,1 0 16,-1 0-16,0 0 0,0-22 0,0 1 15,0 0-15,1 0 0,-1 0 0,21-22 16,-21 22-16,0-21 0,1 0 16,-22-1-16,21-20 0,0 20 0,0 1 15,-21 21-15,0-21 0,0 20 16,0 1-16,0 42 15,0 1 1,0 20-16,0 0 0,0-21 16,-21 22-16,21-1 0,-21 0 15,21 1-15,0-1 0,0-21 0,0 22 16,0-22-16,0 21 0,0-21 0,21 0 16,-21 1-16,21-22 15,0 0-15,0 0 0,1 0 0,20 0 16,-21 0-16,0 0 0,0-22 15,1 1-15,20 0 0</inkml:trace>
  <inkml:trace contextRef="#ctx0" brushRef="#br1" timeOffset="68879.77">18627 1312 0,'0'0'0,"21"-42"0,0 21 0,0 0 15,-21 0-15,21 21 0,-21 21 16,0 0-1,0 0-15,0 21 0,0-20 0,0 20 16,-21 0-16,21 22 0,-21-22 16,0 22-16,0-22 0,-1 21 15,1-20-15,0 20 0,21-20 0,-21-1 16,0 0-16,0 1 0,-1-22 0,22 21 16,0-21-16,0 0 0,-21 1 15,21-1-15,21-42 31,1-1-31,-1 22 16</inkml:trace>
  <inkml:trace contextRef="#ctx0" brushRef="#br1" timeOffset="69124.63">19113 1185 0,'0'-21'0,"0"42"16,0-21-1,0 22-15,0 20 16,-21-21-16,0 21 0,21 1 0,-21 20 16,0-20-16,0 20 0,21-21 0,-22 22 15,1-1-15,21-20 0,-21-1 16,21 0-16,0 1 0,0-1 0,0 0 16,0-20-16,0-1 0,0 0 15,0 0-15,0 0 0,21-42 31</inkml:trace>
  <inkml:trace contextRef="#ctx0" brushRef="#br1" timeOffset="69459.44">19664 1609 0,'-85'0'31,"43"21"-31,21-21 0,-22 21 16,22 0-16,-21 0 0,21 1 0,-1-1 16,1 0-16,0 0 0,21 0 0,0 0 15,0 1-15,0-1 0,0 0 16,21 0-16,0-21 0,1 21 0,20 0 16,-21 1-16,21-22 15,-20 21-15,20 0 0,0-21 0,-21 21 16,1-21-16,-1 21 0,-21 0 15,0 1 1,-21-22-16,-1 0 0,1 21 0,0-21 16,-21 0-16,21 0 0,-22 0 15,22 0-15,-21 0 0,21 0 0,-22 0 16,22 0-16,-21 0 0,21 0 0,-22 0 16,1 0-16,21 0 0,-22 0 15</inkml:trace>
  <inkml:trace contextRef="#ctx0" brushRef="#br1" timeOffset="71339.89">15727 9991 0,'21'0'15,"-21"-21"-15,-21 21 31,0 0-31,-22 0 16,22 0-16,-42 0 0,-1 0 0,1 0 16,-22 0-16,-21 21 0,0-21 15,0 0-15,-21 0 0,0 21 16,0-21-16,-21 0 0,0 0 0,0 21 16,0-21-16,21 0 0,0 0 0,0 0 15,0 0-15,21 0 0,0 0 16,21 0-16,22 0 0,-1 0 0,1 0 15,42 0-15,-22 0 0,22 0 0,42 0 32,1 0-17,20 0-15,0 0 0,1 0 0,-1 0 16,21 0-16,1 0 0,-22-21 16,22 21-16,20 0 0,-20-21 0,21 21 15,-1 0-15</inkml:trace>
  <inkml:trace contextRef="#ctx0" brushRef="#br1" timeOffset="71732.66">16044 10054 0,'21'0'0,"-42"0"0,85 0 0,-43 0 0,0 0 16,0 0-16,0 0 0,1 0 31,-22 21-31,-22-21 16,1 0-16,0 0 0,-21 22 15,-1-22-15,1 0 0,-21 21 0,-22-21 16,21 21-16,-41-21 0,-1 21 0,0 0 16,-21-21-16,-21 21 0,21 1 15,0-1-15,-21 0 0,21 0 16,0-21-16,0 21 0,21 0 0,0 1 0,0-1 15,43 0-15,-22 0 0,21-21 16,22 21-16,0-21 0,-1 0 0,22 21 16,-21-21-16,21 0 0,0 0 15,-1 0-15,1 0 47,0 22-47,0-22 16,0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09:35:19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5757 1461 0,'0'0'16,"-21"-22"15,21 44-15,0-1-16,-21 0 15,21 0-15,-21 0 0,21 22 16,-21-1-16,21 21 0,0-20 16,0 20-16,0-20 0,0 20 0,0 1 15,0-1-15,0 1 0,0 20 16,0-20-16,0 20 0,0 1 0,0 0 16,0-1-16,0 1 0,0 0 15,0 21-15,-22-1 0,1-20 0,21 21 16,-21 21-16,21-21 0,0-22 15,0 22-15,0 21 0,0-21 0,0 0 16,0 21-16,0-21 0,0 21 16,0-21-16,0 21 0,0 0 0,0 0 15,0 0-15,0 0 0,0 0 16,0 0-16,0 0 0,0 21 16,0-21-16,0 0 0,0 0 0,0 0 15,0 21-15,0-21 0,0 0 0,0 0 16,0 127-16,0-127 15,0 0-15,0 0 0,0 0 0,0-21 16,0 21-16,0-21 0,0 21 0,-21-22 16,21 1-16,0 0 0,-21-21 15,21 21-15,0-22 0,0 1 0,0-22 16,0 1-16,0-1 0,0 1 0,0-22 16,0 1-16,0-1 15,-21-42-15,21-42 16,0 20-16,-22-41 0</inkml:trace>
  <inkml:trace contextRef="#ctx0" brushRef="#br0" timeOffset="1847.92">5884 1503 0,'0'21'16,"0"0"15,21-21-15,22 0-16,-22 0 0,21 0 0,1 0 15,-1 0-15,0 0 16,22 0-16,-1 0 0,1 0 0,20 0 16,1 0-16,21 0 0,0 0 15,0-21-15,21 21 0,-22-21 0,22 21 16,22 0-16,20-21 0,0 21 16,1-21-16,20 21 0,22-22 0,-1 22 15,1-21-15,21 0 0,0 21 16,0-21-16,-1 21 0,1-21 0,0 21 15,-21 0-15,21-21 0,-1 21 0,-20-22 16,0 22-16,-1 0 0,1-21 16,0 21-16,-22 0 0,22-21 0,-22 21 15,22-21-15,-21 0 0,-1 21 16,1-21-16,-1 21 0,-21-22 16,22 22-16,-22-21 0,1 21 15,-22 0-15,-21-21 0,21 0 0,-42 21 16,21 0-16,-21 0 0,-22-21 15,1 21-15,-22 0 0,1 0 0,-22 0 16,1 0-16,-22 0 0,0 0 16,0 0-16,-21 21 31,0 0-31,-21 0 0,0 0 16,-22 22-16,22-22 0,0 0 15,-21 21-15,21-20 0,-22 20 16,22 0-16,-21 1 0,21-1 15,-1 21-15,-20-20 0,21 20 0,0 22 16,21-22-16,-21 1 0,21 21 0,0-22 16,-22 22-16,22-22 0,0 22 15,0 21-15,0-22 0,0 22 0,0-21 16,0 21-16,0-22 0,0 22 16,0 0-16,0 0 0,22 21 0,-22-21 15,21 0-15,-21-1 0,0 22 16,0-21-16,21 21 0,0 0 0,-21-21 15,21 21-15,0 0 0,-21 0 0,22 0 16,-22 0-16,0 0 0,21 0 16,-21 0-16,21 106 15,-21-106-15,0 0 0,0-21 16,0 0-16,0-1 0,0 1 0,0 21 16,0-21-16,0 21 0,0-21 0,0 0 15,0 0-15,0 21 0,0-22 16,0 1-16,-21 0 0,21-21 0,-21 21 15,-1-22-15,22 22 0,-21-21 16,0-1-16,0 1 0,21 21 0,-21-21 16,0-1-16,-1 1 0,22-22 0,-21 22 15,0-21-15,0-1 0,21 1 16,0-1-16,-21 1 0,0-1 16,21-21-16,-22 22 0,22-22 0,-21 22 15,0-22-15,21-21 0,-21 22 16,0-1-16,0-21 0,-1 21 0,-20-20 15,21-1-15,-21 0 0,-1 0 0,22-21 16,-21 21-16,-22 0 0,22-21 16,0 0-16,-22 22 0,1-22 0,-1 0 15,1 0-15,-64 21 16,42-21-16,0 0 0,1 0 0,-22 0 16,-21 0-16,0 0 0,0 0 0,-21 0 15,21 0-15,-22 0 0,1 0 16,0 0-16,-21 0 0,21 0 15,-22 0-15,1 0 0,0 0 0,-1 0 16,-20 21-16,20-21 0,1 0 0,0 0 16,-1 0-16,-20 0 0,21 0 15,-22 0-15,22 0 0,-1 21 0,-20-21 16,21 0-16,-22 0 0,22 0 0,-1 0 16,-20 0-16,21 0 0,-1 21 15,1-21-15,21 0 0,0 0 0,-1 0 16,1 0-16,0 0 0,21 0 0,-21 0 15,21 0-15,0 0 16,0 0-16,21 0 0,0 0 0,22-21 16,-1 21-16,0 0 0,1 0 0,20-21 15,1 0-15,-1 21 0,1 0 16,20 0-16,1-21 0,0 21 0,20 0 16,1-22-16,0 22 0,0 0 0,0 0 15,0 0-15,21-21 16,-22 21-16,1 0 47,0 0-47,0 0 15,0 0 1,0-21-16,21 0 16,0 0-16,0 0 0,0-1 15</inkml:trace>
  <inkml:trace contextRef="#ctx0" brushRef="#br0" timeOffset="2679.54">6371 2646 0,'0'0'16,"0"-21"-16,0 0 0,0-1 16,0 1-1,0 42 16,0 22-31,0-22 0,0 21 16,0 1-16,0-1 0,0 0 16,0 1-16,-21 20 0,21-21 15,0 1-15,-21 20 0,21-20 0,0 20 16,0-21-16,0 1 0,0-1 0,21 0 16,0-20-16,0-1 0,0 0 15,1-21-15,20 0 0,-21 0 16,21 0-16,1 0 0,-1-21 15,0 0-15,-20-1 0,20-20 0,0 21 16,1-21-16,-22-1 0,0 22 16,0-21-16,0-1 0,0 1 0,-21 0 15,0 21-15,0-22 0,0 1 0,0 0 16,0 20-16,0-20 0,0 0 16,0 21-16,-21 21 0,21-22 15,0 44 16,0-1-15,21 0-16,-21 0 0,22-21 16,-1 21-1,0-21-15</inkml:trace>
  <inkml:trace contextRef="#ctx0" brushRef="#br0" timeOffset="3153.63">7556 2815 0,'0'-21'0,"0"42"0,22-63 16,-22 21-16,0 0 15,0-1-15,-22 1 16,1 21-16,0 0 16,0 0-16,0 0 0,0 0 15,-22 21-15,22 1 0,0-1 0,0 0 16,0-21-16,-1 21 0,1 0 15,21 0-15,-21 22 0,21-22 16,0 0-16,0 0 0,21 0 16,0 1-16,1-22 0,-1 21 15,0 0-15,21-21 0,-21 21 0,22-21 16,-22 21-16,21-21 16,-21 21-16,22 1 0,-22-22 0,0 21 0,0 0 15,-21 0-15,0 0 16,0 0-16,0 1 0,-21-1 15,0-21-15,0 21 0,-22 0 16,1-21-16,0 21 0,-1-21 0,1 0 16,0 0-16,21 0 0,-22 0 15,22 0-15,-21 0 0,21 0 0,-1-21 16,1 0-16,0 21 0,21-21 0,-21 0 16,21-1-1,21 1 1,0 0-16,0 21 15,1-21-15,-1 21 0,0-21 16,0 21-16,21-21 0</inkml:trace>
  <inkml:trace contextRef="#ctx0" brushRef="#br0" timeOffset="3407.48">8234 2773 0,'0'-42'31,"0"20"-31,0 1 0,0 0 16,0 0-16,-21 21 0,21-21 16,-22 21-1,22 21 1,0 0-16,0 0 15,0 0-15,0 1 0,0-1 16,0 0-16,0 0 0,0 0 0</inkml:trace>
  <inkml:trace contextRef="#ctx0" brushRef="#br0" timeOffset="3614.86">8191 3260 0,'0'-21'31,"0"-1"-15,0 1-16,0 0 15,0 0 1,22 21 15,-1-21-31,0 0 16</inkml:trace>
  <inkml:trace contextRef="#ctx0" brushRef="#br0" timeOffset="3955.66">9356 2328 0,'0'0'0,"-22"22"0,22-1 15,-21 0-15,0 21 0,0 1 16,21-1-16,0 0 0,-21 22 16,21-22-16,-21 22 0,-1-22 15,22 21-15,0-20 0,-21 20 0,21-20 16,-21-1-16,21 0 0,0-21 0,0 22 15,0-22-15,-21 21 0,21-21 16,0 1-16,0-1 0,21-21 31,-21-21-31,21-1 16,0-20-16,1 21 16</inkml:trace>
  <inkml:trace contextRef="#ctx0" brushRef="#br0" timeOffset="4611.28">9313 2307 0,'0'0'0,"-21"-21"0,0 21 15,21-21-15,21 21 32,0 0-17,22 0-15,-1 0 0,21 0 0,1 0 16,21 0-16,20 0 0,1 0 15,0-21-15,21 21 0,0 0 0,0 0 16,21-21-16,0 21 0,1 0 16,-1 0-16,127 0 15,-169 0-15,0-22 0,-1 22 0,1 0 16,-21 0-16,-22 0 0,1 0 16,-1 0-16,1 0 0,-22 0 0,-21 0 15,1 0-15,20 0 0,-21 0 16,0 0-16,-21 22 15,0-1 1,-21 0-16,0-21 0,0 42 16,0 1-16,21-22 15,-22 21-15,22 0 0,0-20 0,0 20 16,0 0-16,0 1 0,0-1 0,0 0 16,0 1-16,0-22 15,0 21-15,0 0 0,0-20 0,22 20 16,-22 0-16,21-21 0,-21 1 15,0 20-15,0-21 0,0 0 0,0 0 16,0 22-16,0-22 0,0 0 0,0 0 16,0 0-16,-21 1 0,-1-1 15,1 0-15,-21 0 0,0-21 0,-22 21 16,1 0-16,-1-21 0,1 0 16,-43 22-16,21-22 0,-42 0 15,21 0-15,-42 0 0,21 21 0,-21-21 16,0 0-16,0 0 0,-1 0 15,1 0-15,0 0 0,21 0 0,21 0 16,0 0-16,22 0 0,-1 0 16,22 0-16,-1 0 0,1 0 0,20 0 15,1 0-15,0 0 0,20 21 0,-20-21 16,21 0-16,21 21 0,-21-21 16,21 21-16,-21-21 0,21 21 15,0 1-15</inkml:trace>
  <inkml:trace contextRef="#ctx0" brushRef="#br0" timeOffset="5112">6519 4805 0,'0'0'0,"0"-21"0,0 0 16,0-1-16,0 1 0,-21 42 31,21 1-31,0-1 15,0 21-15,-21 0 0,21 22 16,-21-22-16,0 22 0,21-1 0,-22-20 16,22 20-16,0-21 0,-21 22 15,0-22-15,21 1 0,-21-22 0,21 21 16,0-21-16,0 0 0,0 1 0,-21-1 16,21 0-16,-21-21 15</inkml:trace>
  <inkml:trace contextRef="#ctx0" brushRef="#br0" timeOffset="5423.82">6244 4890 0,'0'-43'16,"0"86"-16,0-128 0,0 64 0,0 0 15,0-1-15,0 1 0,21 0 0,0 0 16,1 21-16,-1 0 0,21 0 15,0 0-15,1 0 0,-1 0 0,43 42 16,-22-21-16,-20 1 0,-1-1 16,0 21-16,-21 0 15,-21 1-15,0-22 0,0 21 0,0 1 16,-42-1-16,0-21 0,-1 21 16,1-20-16,0 20 0,-22-21 0,22 0 15,21-21-15,-22 21 0,22-21 16,0 0-16,0 0 0,0 0 15,42 0 1,0 0-16,0-21 16,0 0-16,22 0 0,-22 21 0</inkml:trace>
  <inkml:trace contextRef="#ctx0" brushRef="#br0" timeOffset="5967.51">7175 4890 0,'0'21'16,"0"0"-16,0 0 0,0 21 16,0-20-16,-21 20 0,21-21 0,-21 21 15,0 1-15,21-22 0,-42 127 16,20-106 0,22-20-1,0 20-15,0-21 16,0-42-1,0 0-15,22 0 16,-1-1-16,0 1 0,-21 0 16,21-21-16,0 21 0,0-1 15,-21-20-15,22 21 0,-1 0 0,0 0 16,-21-1-16,21 1 0,0 21 16,0 21-1,-21 1-15,22-1 0,-22 0 0,21 0 16,-21 0-16,0 0 0,0 1 15,21-1-15,0 0 0,-21 0 0,21-21 16,-21 21-16,21-21 0,1 0 16,-1 0-16,0 0 0,0 0 0,0 0 15,22 0-15,-22 0 0,21-21 0,-21 0 16,22 0-16,-22 0 16,0-22-16,0 22 0,0-21 0,-21-1 15,0 1-15,0 0 0,0-1 16,-21 1-16,0 0 0,0 21 0,0-22 15,-1 22-15,1 0 0,0 21 16,0-21-16,21 42 31,0 0-31,21-21 0,0 21 0,0 0 16,1-21-16,-1 0 0,0 22 0,21-22 16,-21 0-16</inkml:trace>
  <inkml:trace contextRef="#ctx0" brushRef="#br0" timeOffset="6183.39">8234 4657 0,'-21'21'32,"-1"0"-32,1 0 0,0 0 0,21 22 0,-21-1 15,0 0-15,0 1 0,21-1 16,0 22-16,-22-22 0,22 0 0,0 1 15,0-22-15,0 21 0,0-21 16,0 22-16,0-22 0,0 0 16,0 0-16,22-21 0,-1 0 15</inkml:trace>
  <inkml:trace contextRef="#ctx0" brushRef="#br0" timeOffset="6528.19">8043 4763 0,'0'0'0,"0"-22"0,-21 1 16,21 0-16,0 0 0,0 0 15,21 0-15,0-1 16,1 22-16,20 0 0,-21 0 0,21 0 0,1 0 16,-22 0-16,21 0 15,1 0-15,-1 22 0,-21-1 0,21 21 16,1 0-16,-22 1 0,0-1 15,0 0-15,-21 1 0,0 20 0,0-20 16,-21-1-16,0 0 0,0 1 0,-22-1 16,1 0-16,21-21 0,-21 22 15,-1-22-15,1 0 0,0-21 0,-1 21 16,22-21-16,-21 0 0,21 0 16,-1 0-16,1 0 0,21-21 31,0 0-31,21 0 15,1 0-15,-1 21 0,21-22 16,-21 1-16,0 21 0</inkml:trace>
  <inkml:trace contextRef="#ctx0" brushRef="#br0" timeOffset="6724.07">8953 4847 0,'0'0'0,"22"-42"31,-22 21-31,21 21 31,-21 21-15,0 0-16,0 0 16,0 0-16,0 1 0,0-1 0,0 0 15</inkml:trace>
  <inkml:trace contextRef="#ctx0" brushRef="#br0" timeOffset="6886.98">8890 5271 0,'0'0'0,"0"21"0,0 0 0,-21-21 15,0 0 1,42 0 31,0 0-47,0-21 0,-21 0 15,21 21-15,0-22 0</inkml:trace>
  <inkml:trace contextRef="#ctx0" brushRef="#br0" timeOffset="7178.81">9779 4699 0,'0'-21'15,"0"42"-15,-21-42 0,21 0 16,-21 21-16,21 21 16,-22-21-16,1 21 0,21 21 15,0 1-15,0-22 0,-21 42 16,21-20-16,-21-1 0,0 22 0,21-22 16,-21 0-16,21 1 0,0-1 0,-22 0 15,1 1-15,21-1 0,0-21 16,0 0-16,0 0 0,0 1 0,0-1 15,0 0-15,21-21 16,1 0 0,-1-21-1,0 0-15</inkml:trace>
  <inkml:trace contextRef="#ctx0" brushRef="#br0" timeOffset="7878.41">9652 4657 0,'0'0'16,"0"-21"-16,-21-1 0,0 22 0,-1 0 16,44 0 15,-1 0-31,21 0 16,0 0-16,1 0 0,20 0 0,1-21 15,-1 21-15,1 0 0,20 0 0,-20 0 16,21-21-16,-1 21 0,1 0 15,0-21-15,20 21 0,22-21 0,-21 21 16,21 0-16,-21-21 0,21 21 16,-21 0-16,0 0 0,21 0 0,-21 0 15,-22 0-15,22 0 0,-21-22 16,-22 22-16,22 0 0,-43 0 16,1 0-16,-1 0 0,-21 0 0,0 0 15,0 0-15,-21 22 31,0-1-31,-21 0 0,21 0 16,-21 0-16,0 0 16,21 22-16,-21-22 0,21 0 0,0 21 15,0-20-15,0 20 0,0 0 16,0-21-16,0 22 0,0-1 0,0 0 16,0 1-16,0-22 0,0 21 15,0 1-15,0-22 0,0 21 0,0-21 16,0 22-16,0-22 0,0 0 15,0 21-15,0-21 0,0 1 0,0-1 16,0 0-16,-21 0 0,-22 0 0,22 0 16,-21 1-16,21-1 0,-22 0 15,-20-21-15,20 21 0,1 0 16,-21-21-16,-1 21 0,1-21 0,-1 0 16,-21 0-16,1 0 0,-22 0 15,-21 0-15,0 0 0,0 0 0,-21 0 16,21 0-16,-21 0 0,-1-21 0,1 21 15,21 0-15,0 0 0,0 0 16,21 0-16,22 0 0,-1 0 0,0 0 16,22 0-16,21 0 0,-1 0 15,1 0-15,21 0 0,-22 0 0,22 0 16,21-21 0,0 0-1,21 21-15,1-21 16,-22 0-16,21-1 0,21 22 0</inkml:trace>
  <inkml:trace contextRef="#ctx0" brushRef="#br0" timeOffset="14071.86">13039 2625 0,'0'0'0,"-43"0"0,1 0 15,0 0-15,-1 0 0,22 0 16,-21 0-16,21 0 0,-22 21 16,22-21-16,42 0 31,0 0-31,22 0 15,-1 0-15,0 0 0,22 0 0,21 0 16,-22 0-16,22 0 0,-1 0 16,1 0-16,0 0 0,-1 0 0,22 0 15,0 0-15,-21 0 16,21 0-16,-1 0 0,-20 0 0,-21 0 16,20 0-16,-41-21 0,-1 21 15,0 0-15,-21 0 0,-21-21 16,-21 21-16,0-22 0,-21 22 15,21-21-15,-22 0 0,1 21 16,0-21-16,20 21 0,-20-21 0,21 21 16,0-21-16,0 21 0,21-22 15,-22 22-15,44 0 16,20 0 0,-21 0-16,21 0 0,-20 0 0,20 22 15,0-1-15,-21-21 16,22 21-16,-22 0 0,0 0 0,0 22 15,-21-22-15,0 21 0,0-21 16,-21 22-16,-21-1 0,-1 0 0,1-21 16,-21 22-16,-1-22 0,1 21 15,-1-21-15,1 1 0,20-1 0,1-21 16,21 0-16</inkml:trace>
  <inkml:trace contextRef="#ctx0" brushRef="#br0" timeOffset="14979.34">15663 2011 0,'0'0'0,"0"21"31,0 0-31,-21 0 0,0 1 15,0 20-15,21 0 0,-21 1 16,-1-1-16,-20 21 0,21 1 0,-21-22 16,20 22-16,-20-1 0,0 1 15,-1-22-15,22 0 0,-21 1 0,0-22 16,20 21-16,1-21 0,0 1 16,0-22-16,21 21 0,-21-21 0,21-21 31,21-1-31,0 1 0,0 0 15,0-21-15,1 21 0,20-22 16,-21 1-16,21-22 0,1 22 0,-22-21 16,21 20-16,1-20 15,-1 20-15,-21 1 0,21 0 0,-20-1 0,20 1 16,-42 21-16,21 21 0,-21-21 16,0 42-1,0 0-15,0 0 0,0 0 0,0 22 16,0-1-16,0 22 0,0-22 15,-21 0-15,21 22 0,0-22 0,-21 0 16,21 1-16,-21-1 0,21 0 16,0-20-16,0-1 0,0 0 0,0 0 15,0 0-15,0 0 0,-22-21 16,1 0 0,0 0-16,0-21 0,0 0 15,0 21-15</inkml:trace>
  <inkml:trace contextRef="#ctx0" brushRef="#br0" timeOffset="15568">15134 2582 0,'0'0'0,"-21"-21"0,0 0 0,21 0 0,0 0 16,0 0-16,21-1 15,0 22-15,21-21 0,1 21 16,-1 0-16,0-21 0,22 21 16,-22 0-16,22-21 0,-1 21 0,1-21 15,-22 0-15,22 21 0,-1-22 16,1 1-16,-1 21 0,-21-21 0,22 0 15,-22 0-15,1 0 16,-22-1-16,21 1 0,-21 21 0,-21-21 0,0 0 16,0 0-16,-21 21 15,0 0 1,0 21-16,0-21 0,-1 42 16,-20-21-16,21 22 0,0-1 0,0 0 15,-22 22-15,22-1 0,0-20 16,0 20-16,21-20 0,-21-1 0,21 0 15,0 1-15,0-1 0,0-21 16,0 0-16,0 0 0,0 1 16,0-1-16,21-21 0,0 0 0,21 0 0,-21 0 15,22 0-15,-22 0 16,64-21-16,-43-1 0,0 1 16,22 0-16,-43 0 0,21-21 15,1 20-15,-22-20 0,21 21 0,-21-21 16,0 20-16,-21-20 0,0 21 15,22 0-15,-22 42 16,0 0 0,0 0-16,-22 22 0,1-1 0,0 0 15,0 1-15,0-1 0,0 21 16,-1-20-16,1-1 0,-21 22 0,21-22 16,-22 21-16,22 1 15,-21-1-15,21-20 0,-22 20 0,22 1 16,0-22-16,0 0 0,0 1 0,21-22 15,-21 0-15,21 0 0,0 0 16,21-21 0,0-21-16,0 0 15,0 0-15,0 0 0,1-22 0,-1 1 16</inkml:trace>
  <inkml:trace contextRef="#ctx0" brushRef="#br0" timeOffset="15811.86">16319 2836 0,'0'0'16,"0"-63"-16,0-1 0,0 1 0,22 21 15,-22-22-15,21 22 0,-21-1 0,21 22 16,0-21-16,-21 21 0,21 0 16,0 21-16,1 0 0,-1-22 15,0 22-15,0 0 0,21 0 0,-20 22 16,-1-1-16,0 21 0,-21-21 16,0 22-16,0-1 0,0 0 0,0-21 15,-21 22-15,0-1 0,-1 0 16,-20-20-16,21 20 0,-21-21 0,-1 0 15,1 0-15,0 1 0,20-22 16,1 0-16,0 21 0,21-42 16,0-1-1,21 1-15,0 0 0</inkml:trace>
  <inkml:trace contextRef="#ctx0" brushRef="#br0" timeOffset="16227.62">16870 2159 0,'0'21'16,"0"0"0,0 22-16,0-22 0,0 21 15,0 1-15,-21 20 0,-1-21 0,22 22 16,-21-22-16,0 22 0,21-22 0,0 0 16,0-20-16,-21 20 0,21-21 15,0 0-15,0 0 0,0 1 16,0-44 15,0 1-31,21 0 0,0 0 16,-21 0-16,21 0 0,1-22 0,20-41 15,-21 62-15,-21 1 16,0 0-16,21 21 0,0 0 16,1 0-16,-22 21 15,0 0-15,0 1 0,0-1 16,0 0-16,0 0 0,0 0 0,0 22 15,21-22 1,-21 0-16,21-21 16,0 0-1,0 0-15,0 0 0,1 0 16,-1 0-16,0 0 0,0 0 16,21-21-16,-20 21 0,-1 0 0,0-21 15,0 21-15</inkml:trace>
  <inkml:trace contextRef="#ctx0" brushRef="#br0" timeOffset="16535.43">17568 2752 0,'0'0'0,"-21"0"31,21 21-31,0 0 16,0 0-16,-21 22 0,0-22 16,21 0-16,-21 0 0,-1 0 0,1 0 15,0 22-15,0-22 0,0 0 16,0 0-16,21 0 15,-22-21-15,44 0 16,-1 0 0</inkml:trace>
  <inkml:trace contextRef="#ctx0" brushRef="#br0" timeOffset="16812.29">18182 2328 0,'0'-21'16,"0"42"-16,-21-42 0,0 21 0,0 0 15,21 21 1,-22 22-16,1-22 0,0 21 0,21 1 16,0-1-16,-21 0 0,21 22 15,-21-22-15,0 0 0,21 1 0,0-1 16,-22 0-16,1-20 0,0 20 15,21-21-15,0 0 0,-21 0 0,21 1 16,-21-22-16,21 21 0,0-42 31</inkml:trace>
  <inkml:trace contextRef="#ctx0" brushRef="#br0" timeOffset="17180.07">18013 2350 0,'0'0'0,"0"-22"0,0 1 16,0 0-16,21 21 0,-21-21 16,21 21-16,0 0 0,0 21 15,1 0-15,-1 0 16,0 1-16,21 20 0,-21 0 0,1 1 16,-1-1-16,0 0 15,0 1-15,-21-1 0,21 21 0,0-20 16,-21-22-16,0 21 0,0-21 15,22 1-15,-22-1 0,0 0 0,0 0 16,0-42 15,0 0-31,21 0 0,-21-22 16,21 22-16,-21-21 0,21-22 0,0 22 16,0-22-16,1 1 0,-1-1 15,21 22-15,-21 0 0,0-1 16,1 1-16,-1 0 0,-21 21 0,21-1 15,0 22-15,-21 22 32,0-1-32,0 0 15,0 0-15</inkml:trace>
  <inkml:trace contextRef="#ctx0" brushRef="#br0" timeOffset="18150.98">18732 2582 0,'0'0'0,"0"22"16,0-1-16,0 21 0,0-21 16,-21 0-16,0 22 0,21-22 0,-21 0 15,21 0-15,0 0 0,0 1 16,0-1-16,0 0 0,21-21 15,0 0-15,0 0 16,1 0-16,-1 0 0,0 0 16,0 0-16,0 0 0,0-21 0,1 0 15,-1-1-15,0 1 0,0 0 16,0 0-16,0-21 0,1 20 0,-22-20 16,0 21-16,21 0 0,-21 0 15,0-1-15,0 44 31,0-1-31,-21 0 16,21 21-16,-22-21 0,22 1 16,0 20-16,0-21 0,0 0 0,0 0 15,0 1-15,0-1 0,0 0 16,43-21-16,-22 0 0,0 0 16,0 0-16,22 0 0,-22 0 15,21 0-15,-21 0 0,22 0 0,-22-21 16,0 0-16,0-1 0,0 1 15,0 0-15,-21-21 0,0 21 16,22-1-16,-22-20 0,0 21 0,0 0 16,0 0-16,0 42 31,-22 0-31,1 0 0,21 0 16,0 0-16,-21 1 0,0 20 15,21-21-15,-21 0 0,21 0 0,0 1 16,-21-22-16,21 21 0,-22 0 15,22-42 17,0 0-32,22-1 15,-22 1-15,21 0 0,-21 0 16,21 0-16,0 0 0,0-22 16,0 22-16,-21 0 0,22 0 15,-1 0-15,0-1 0,-21 1 0,21 21 16,0 0-1,-21 21-15,0 1 0,0-1 0,0 0 16,0 0-16,0 0 0,0 22 16,0-22-16,0 0 0,0 0 0,0 21 15,0-20-15,0-1 16,0 0-16,21-21 16,1 0-16,-22-21 15,21 21-15,0-21 16,-21-1-16,21 1 0,0 0 0,0 0 15,1 0-15,-1-22 0,0 22 16,0-21-16,-21 21 0,21-22 0,0 22 16,1 0-16,-1 0 0,-21 42 15,0 0 1,0 0-16,0 1 0,0 20 16,0-21-16,-21 21 0,21-20 0,-22 20 15,1-21-15,0 0 0,21 0 16,0 1-16,0-1 0,0 0 0</inkml:trace>
  <inkml:trace contextRef="#ctx0" brushRef="#br0" timeOffset="18631.7">20151 2180 0,'0'0'0,"0"-21"0,-22 21 16,1 0 0,0 0-16,21 21 0,0 0 0,0 1 15,-21 20-15,0 0 16,21 1-16,-21 20 0,21-21 0,0 22 16,-22-1-16,22 1 0,-21-22 15,21 1-15,0 20 0,0-21 0,0-20 16,0 20-16,0-21 0,0 0 15,0 0-15,0 1 0,0-1 0,0-42 32,0-1-17,0 1-15,0 0 16,0 0-16,0-21 0,21 20 0,-21 1 16,0-21-16,22 21 0,-22 0 15,21-1-15,0 1 0,-21 0 16,21 21-16,0 0 0,0 0 0,1 0 31,-22 21-31,0 0 0,0 1 16,0-1-16,0 0 15,0 0-15,0 0 0,-22-21 0,22 21 16,-21 1-16,0-22 0,0 21 16,0-21-16,0 0 0,21 21 15</inkml:trace>
  <inkml:trace contextRef="#ctx0" brushRef="#br0" timeOffset="18961.5">20320 2836 0,'21'-21'16,"0"0"-1,0 21-15,1-21 0,-1 21 0,0-21 16,0 0-16,0 21 0,0-22 16,1 1-16,-1 0 0,0 0 0,0 21 15,-21-21-15,-42 21 32,21 0-32,-1 21 0,1 21 15,-21-21-15,21 1 0,-22 20 16,22-21-16,0 21 0,0-20 0,21-1 15,0 0-15,0 21 0,0-21 16,0 1-16,0-1 0,21-21 16,0 0-1,0 0-15,1 0 0,-1 0 0,0 0 16,0 0-16,0-21 0,0 21 16</inkml:trace>
  <inkml:trace contextRef="#ctx0" brushRef="#br0" timeOffset="19260.46">20743 2625 0,'0'-21'16,"0"42"-16,21-42 0,1 21 15,-1 0-15,-21 21 16,21 0-16,-21 0 0,21 0 16,-21 0-16,0 1 0,0-1 15,0 0-15,0 21 0,21-21 0,-21 1 16,0-1-16,0 0 0,0 0 15,0 0-15,0-42 32,0 0-32,0 0 15,0 0-15,0-1 16,0-20-16,0 21 0,21 0 16,-21 0-16,0-1 0,0 1 15,-21 21 1,0 21-1,0 1-15</inkml:trace>
  <inkml:trace contextRef="#ctx0" brushRef="#br0" timeOffset="19578.09">17653 3577 0,'0'0'0,"0"21"0,0 1 16,-21-1-1,0 0-15,21 0 16,-22 0-16,22 0 0,0 1 15,0-1-15,-21-21 0,0 21 0,21 0 16,-21 0-16,21 0 16,0 1-16,21-22 31,0-22-31,22 22 0</inkml:trace>
  <inkml:trace contextRef="#ctx0" brushRef="#br0" timeOffset="19943.89">18605 3493 0,'22'0'0,"-44"0"0,65 0 16,-43-22-16,-21 22 15,-1 0-15,-20 0 16,21 0-16,-21 22 0,-1-22 16,22 21-16,-21-21 0,21 21 0,-1 0 15,1-21-15,21 21 0,-21 0 16,21 1-16,0-1 0,21-21 15,0 21-15,1-21 0,-1 21 16,0-21-16,21 21 0,-21 0 0,1-21 16,20 22-16,-21-22 0,0 21 15,0 0-15,-21 0 16,-21 0 0,0-21-16,0 0 15,-21 0-15,20 0 0,-20 0 16,21 0-16,-21 0 0,20 0 0,1 0 15,0 0-15,0 0 0,0-21 16,0 21-16,21-21 16,42 21 15</inkml:trace>
  <inkml:trace contextRef="#ctx0" brushRef="#br0" timeOffset="20263.64">18796 3683 0,'0'0'0,"21"-21"0,0 21 16,0 0-16,-21-21 16,22 42 15,-22 0-31,0 0 0,0 0 0,0 1 16,21-1-16,-21 0 0,0 42 15,0-20-15,0-1 16,0 0-16,0 22 0,0-22 0,0 22 0,0-22 15,0 22-15,-21-22 0,-1 21 16,1-20-16,0-1 0,0 22 16,0-22-16,0-21 0,21 21 15,0 1-15,0-22 0,0 0 0,0 0 16,0-42 15,0 0-31,21 0 0,0 0 0,0-22 16,-21 1-16,21 0 0,0-22 0,1 1 15,-1-1-15</inkml:trace>
  <inkml:trace contextRef="#ctx0" brushRef="#br0" timeOffset="20515.34">18965 3810 0,'0'0'0,"0"-212"31,0 191-31,0 0 16,0 0-16,0 0 0,0 0 15,0-1-15,21 22 0,1-21 16,-1 21-16,0 0 0,21 0 15,-21 0-15,22 0 0,-22 21 0,21 1 16,-21-22-16,1 21 0,-1 0 16,-21 0-16,0 0 0,0 0 0,0 1 15,0-1-15,-43-21 0,22 21 16,0 0-16,0-21 0,-21 21 16,20 0-16,1-21 0,0 0 0,0 0 15,21 22-15,21-22 31</inkml:trace>
  <inkml:trace contextRef="#ctx0" brushRef="#br0" timeOffset="20799.33">19473 3662 0,'0'0'0,"21"0"0,1-21 15,-1 0-15,0-1 16,0 1-16,-21 0 15,0 0 1,-21 42 15,0-21-31,0 21 0,-1 0 16,1 1-16,0-1 0,21 0 16,0 0-16,-21 0 0,21 0 15,0 1-15,0-1 16,21-21-16,0 0 15,0 0-15,1 0 0,-1 0 0,0 0 16,0 0-16,21 0 0,-20 0 16,-1-21-16,0-1 0,0 22 15</inkml:trace>
  <inkml:trace contextRef="#ctx0" brushRef="#br0" timeOffset="21183.51">19960 3514 0,'0'0'16,"0"21"15,-21 0-31,21 0 0,0 0 16,-21 1-16,21-1 0,0 0 15,0 0-15,0 0 0,0 0 16,0 1-16,21-22 16,0 0-1,0 0-15,0 0 16,1 0-16,-1 0 15,0-22-15,0 22 0,-21-21 0,21 0 16,0 21-16,1-21 0,-22 0 16,0 0-16,21 21 0,-21-22 15,0 44 1,0-1 0,0 0-16,0 0 0,-21 0 15,21 0-15,0 1 16,0-44 31,0 1-32,21 21-15</inkml:trace>
  <inkml:trace contextRef="#ctx0" brushRef="#br0" timeOffset="21336.45">20193 3450 0,'0'-21'0,"0"42"0,0-21 47,0 21-47,0 1 15,0-1-15,0 0 16</inkml:trace>
  <inkml:trace contextRef="#ctx0" brushRef="#br0" timeOffset="21983.32">20680 3641 0,'-43'-43'31,"22"43"-31,0-21 16,0 21-16,-21 0 0,20 0 0,1 0 15,0 0-15,0 0 0,21 21 16,-21 1-16,0-22 0,21 21 15,-22 0-15,22 0 0,0 0 16,0 0-16,0 1 16,22-22-1,-1 0-15,0 0 0,0 0 0,0 0 16,0 0-16,1 0 16,-1-22-16,0 22 0,-21-21 0,21 0 15,0 0-15,0 21 0,-21-21 0,22 0 16,-1-1-16,-21 1 15,0 42 17,0 1-32,0-1 0,0 0 15,0 0-15,0 0 0,-21-21 16,21 21-16,0 1 0,0-1 16,21-21-16,0 0 15,0 0-15,21 0 0,-20 0 16,-1 0-16,0 0 0,21 0 0,-21 0 15,22-21-15,-22-1 0,0 1 16,0 0-16,22 0 0,-22-21 0,0 20 16,0-20-16,-21 0 0,21-1 15,-21 1-15,21 0 0,-21-1 16,0 1-16,0 21 0,0-21 0,-21 63 31,0 0-31,21 21 16,-21 1-16,21-1 0,-21-21 15,21 21-15,-21 1 0,21-1 0,0-21 16,0 22-16,0-22 0,0 0 16,0 0-16,0 0 0,0 0 0,21 1 15,0-22-15,0 0 16,0 0-16,0 0 16,-21-22-1</inkml:trace>
  <inkml:trace contextRef="#ctx0" brushRef="#br0" timeOffset="33573.22">4889 12742 0,'0'0'0,"0"-21"62,0 0-46,22 0-16,-22 0 15,0 0-15,0-1 16,0 1-16,0 0 0,0 0 16,0 0-16,0 0 0,-22-1 15,1 1-15,0 0 0,-21 0 0,-1 0 16,-20 21-16,21 0 0,-43 0 15,21 0-15,1 21 0,-1 0 0,1 0 16,-1 0-16,1 22 0,21-1 0,-1 0 16,1 22-16,-22-22 0,43 22 15,-21-1-15,21-20 0,0 20 0,-1-21 16,22 1-16,0-1 0,0-21 16,0 22-16,22-22 0,-1-21 0,0 0 15,0 0-15,21 0 0,1 0 16,-22 0-16,21 0 0,1-21 15,-1-1-15,21 1 0,-20-21 16,-1 0-16,0-1 0,1 1 0,-1 0 16,-21-1-16,22 1 0,-22 0 15,0-1-15,0 1 0,0 0 0,-21 20 16,0 1-16,0 0 0,21 0 16,-42 42-1,0 0-15,21 22 16,-21-22-16,0 21 0,0 0 15,-1 1-15,22 20 0,0-20 0,0-1 16,0 0-16,0 1 0,0-22 16,0 21-16,0-21 0,22 22 15,-1-22-15,21-21 0,-21 21 16,22 0-16,-1-21 0,-21 0 0,21 0 16,1 0-16,-1-21 0,22 0 15,-22 0-15,0-1 0,1 1 0,-1-21 16,0 0-16,1-1 0,-1-20 15,0 20-15,1-20 0,41-64 16,-63 63-16,1 22 0,-22-21 0,0-1 16,0 1-16,0-1 0,-22 1 15,1-1-15,-21 1 0,0 20 0,-1 1 16,1 0-16,-22-1 0,22 22 16,-43 0-16,1 0 0,-107 21 15,85 21-15,-21 0 16,22 21-16,-22 22 0,21-22 0,0 22 15,-21 20-15,21-20 0,0 21 16,0-1-16,1 1 0,20 21 0,21-22 16,1 22-16,-1 0 0,22-21 15,21 21-15,-21-22 0,20 22 0,22-21 16,0-1-16,0 1 0,0-21 16,43 20-16,-22-20 0,21-1 0,1-20 15,20-1-15,1 0 0,-1-21 16,1 22-16,20-22 0,1-21 15,-22 21-15,22-21 0,0 0 0,-1 0 16,1 0-16,21-21 0,-21 0 16,20 0-16,-20-1 0,0 1 15,21-21-15,-22 21 0,1-22 16,-22 1-16,22 0 0</inkml:trace>
  <inkml:trace contextRef="#ctx0" brushRef="#br0" timeOffset="34359.28">6583 12679 0,'21'-42'0,"-42"84"0,63-148 0,-42 64 16,0 21-16,42-43 16,-63 85-1,0 22-15,0-22 16,-21 42-16,20-20 0,-20 20 15,0 22-15,-1-22 0,1 1 0,0 20 16,-1-20-16,1-1 0,0 1 16,-1-1-16,-20 1 0,21-1 0,-1-20 15,22 20-15,-21-20 0,21-22 16,-1 21-16,1-21 0,0 0 16,21-42-1,0 0 1,0-21-16,21 21 0,22-22 0,-22 1 15,0 0-15,21-1 0,1-20 16,-22 20-16,21 1 0,0-21 0,1 20 16,-22 1-16,0 21 0,21 0 15,-42-1-15,22 22 0,-22 22 16,0-1-16,0 21 0,0-21 16,0 22-16,0-1 0,0-21 15,-22 21-15,22 1 0,0-1 0,0-21 16,0 22-16,0-1 15,0 0-15,0-21 0,0 22 0,0-22 16,22 21-16,-1-21 0,0 1 16,21-1-16,1-21 0,-1 21 0,0-21 15,22 0-15,-1 0 0,1-21 0,-1 21 16,1-21-16,20-22 0,43-20 16,-42 20-16,-21-20 15,-22 21-15,21-22 0,-20 1 0,20-1 16,-20-21-16,-22 1 0,21-1 15,-42 0-15,0 1 0,0 20 0,0-20 16,-42-43-16,-1 63 16,22 22-16,-21-1 0,-22 1 0,22 21 15,0 0-15,-22 21 0,1 0 16,-22 0-16,0 21 0,22 21 0,-22 1 16,1-1-16,20 0 0,1 1 15,-1 20-15,1 64 0,41-63 16,22-1-16,0 1 0,0-1 15,22 1-15,-1-22 0,0 0 0,21 1 16,1-1-16,20 0 0,-21-21 16,22 1-16,-1-1 0,64 21 15,-84-21-15,20-21 0,1 0 16,-1 0-16,1 0 0,-1 0 16,22 0-16,-22 0 0,22-21 0,-21 0 15,20 0-15,-20 0 0</inkml:trace>
  <inkml:trace contextRef="#ctx0" brushRef="#br0" timeOffset="35100.12">8234 13081 0,'0'0'0,"0"-21"0,21 0 0,-21 0 0,0-1 15,0 1-15,0 0 16,0 0-16,-21 0 0,0 0 0,-1 21 16,1 0-16,-21 0 0,21 21 15,-22-21-15,1 42 0,-21-21 16,20 22-16,1-1 0,0 0 0,-1 1 15,1-1-15,0-21 0,-1 21 16,22 1-16,0-1 0,0-21 0,21 22 16,0-22-16,0 0 0,0 0 15,21 21-15,0-42 0,0 22 0,22-1 16,-22-21-16,21 0 0,0 0 16,1 0-16,-1 0 0,0-21 0,-20-1 15,20 1-15,0 0 0,1 0 16,-22 0-16,0 0 0,21-22 0,1-20 15,-22 42-15,0-22 0,-21 1 16,21 21-16,-21-22 16,21 22-16,-21 0 0,0 0 0,0 42 31,-21 21-31,0-20 0,0 20 16,0-21-16,21 21 0,-22-20 0,22 20 15,-21 0-15,21-21 0,0 22 16,0-1-16,0-21 0,0 22 15,0-22-15,0 21 0,21-21 0,1 0 16,-1-21-16,0 22 0,0-22 0,21 0 16,-20 0-16,-1 0 0,21 0 15,0-22-15,1 1 0,20 0 16,-20 0-16,20-21 0,-21 20 0,1-20 16,-1 0-16,22-22 0,-22 22 15,0-22-15,1 1 0,20-22 0,-21 22 16,1-22-16,-1 0 0,0 22 15,-20-1-15,20 1 0,-21-1 0,0 1 16,0 21-16,-21-1 0,0 22 16,0 0-16,0 0 0,0 0 0,-21 21 15,21 21-15,-21 0 0,0 0 16,0 0-16,0 22 16,-22-1-16,22 0 0,0 22 0,21-22 15,-21 22-15,0-1 0,21 1 16,0-1-16,0 1 0,0-22 0,0 21 15,0-20-15,0-1 0,0 0 0,0 1 16,0-1-16,0-21 0,0 22 16,0-22-16,21 0 0,-21 0 0,21-21 15,-21 21-15,21-21 16,0 0-16,0 0 0,1-21 16,-1 21-16,-21-21 0,21 0 15</inkml:trace>
  <inkml:trace contextRef="#ctx0" brushRef="#br0" timeOffset="35655.79">10075 13060 0,'21'-21'16,"-42"42"-16,64-63 0,-22 20 0,0 1 0,-21 0 15,21 0-15,-21 0 16,0 0-16,0-1 0,0 1 0,-21 21 0,0 0 15,-22 0-15,22 0 0,-21 0 16,0 21-16,-1 1 0,1 20 0,0-21 16,-22 21-16,22 1 0,-1-22 15,1 21-15,21 1 0,0-22 16,0 21-16,-1 0 0,1-20 16,21-1-16,0 21 0,0-21 0,0 0 15,21 1-15,1-1 0,-1-21 16,0 0-16,0 0 0,0 0 15,0 0-15,22 0 0,-1 0 0,0 0 16,1-21-16,-1 21 0,0-22 16,1 1-16,-1 0 0,0-21 15,-20 21-15,20-22 0,-21 22 0,21-21 16,-20 21-16,-1-22 0,0 22 0,-21 0 16,21 21-16,-42 0 31,0 21-31,0 0 0,-1 0 0,1 1 15,-21-1-15,21 21 0,0-21 0,-1 22 16,1-22-16,21 21 0,-21-21 16,21 0-16,0 22 0,0-22 0,0 0 15,0 21-15,0-20 0,0-1 16,21 0-16,-21 0 0,21-21 16,22 0-16,-22 0 0,0 0 0,21 0 15,-20 0-15,20-21 0,21-21 16,-41 20-16,-1 1 15,0 0-15,0 0 0,0-21 0,0 20 16,-21-20-16,22 21 0</inkml:trace>
  <inkml:trace contextRef="#ctx0" brushRef="#br0" timeOffset="35964.98">8826 12594 0,'0'0'0,"22"0"31,20 0-31,0 0 0,1 0 16,-1 0-16,21 0 0,1 0 0,-22 0 15,22 0-15,-1 0 0,1 0 0,20 0 16,-20 0-16,-1 0 0,1 0 16,-22 0-16,22 0 0,-22 0 0,0 0 15,1 0-15,-22 0 0,0 0 16</inkml:trace>
  <inkml:trace contextRef="#ctx0" brushRef="#br0" timeOffset="36534.89">11515 12107 0,'0'-21'0,"0"42"0,21-63 15,-21 21-15,0 0 0,21 21 16,-21 21-1,0 0-15,-21 0 0,0 22 16,-1-1-16,-20 0 0,21 22 16,0-1-16,-22 1 0,22-1 0,-21 22 15,21 0-15,-22-1 0,22 1 16,-21 21-16,21-22 0,-22 1 0,1 0 16,-64 148-16,64-149 15,21-20-15,-22-1 16,22 1-16,-21-1 0,21-20 0,0-1 15,21 0-15,0-21 0,-22 1 0,22-1 16</inkml:trace>
  <inkml:trace contextRef="#ctx0" brushRef="#br0" timeOffset="36967.64">10880 12446 0,'0'0'0,"0"-42"0,0-1 0,0 1 0,0 0 15,21-1-15,-21-20 0,21 21 0,21-1 16,1-41 0,-1 41-16,0 1 0,-21 21 0,22-22 0,-1 22 15,0 0-15,22 0 0,-22 21 16,1-21-16,-1 21 0,21 0 0,-20 0 15,20 0-15,43 42 16,-42 0-16,-1 1 0,-21-1 0,-20 22 16,-1 20-16,-21-20 0,0 20 0,0 1 15,-43-21-15,1 20 0,0 1 16,-22-22-16,1 22 0,20-21 16,-20-1-16,-1 1 0,1-22 0,-1 0 15,22 1-15,-21-1 0,20-21 16,1 0-16,0 0 0,-1 1 0,22-22 15,0 0-15,0 21 0,0-21 16,42-21 15,0 21-31,0 0 0,21 0 16,-20-22-16,20 22 0,-21 0 0,0-21 16,22 21-16</inkml:trace>
  <inkml:trace contextRef="#ctx0" brushRef="#br0" timeOffset="37410.93">11557 13123 0,'0'0'0,"0"-21"16,0 0-16,21 0 0,0 0 0,0 0 15,1-1-15,-1 1 0,0 0 0,21 0 16,-21 0-16,22 0 0,-1 21 15,0-22-15,1 22 0,-1 0 16,-21 0-16,22 0 0,-1 22 0,0-22 16,1 21-16,-22 21 0,21-21 15,-21 22-15,0-1 0,-21-21 0,22 21 16,-22 1-16,0-1 0,0 0 16,0-20-16,0 41 0,-22-21 15,1-20-15,0-1 0,0 0 16,0 0-16,-43 0 15,43-21-15,0 0 16,21-21-16,0 0 16,0 0-16,0 0 0,0-22 0,0 22 15,21 0-15,0 0 16,0-22-16,22 22 0,-22-21 0,0 0 16,0 20-16,22 1 0,-22-21 0,0 21 15,0 0-15,21-1 0,-20 22 16,-1 0-16,0-21 0,0 21 0,0 0 15,0 0-15,1 0 0,-1 0 16,0 0-16,0 0 0</inkml:trace>
  <inkml:trace contextRef="#ctx0" brushRef="#br0" timeOffset="37900.01">13187 13018 0,'0'0'0,"21"-22"0,-21 1 15,0 0 1,-21 21 0,0 0-16,-1 0 0,1 0 15,0 0-15,0 0 0,0 21 0,-22 0 16,22 1-16,-21-1 0,0 0 16,20 0-16,-20 21 0,0-20 15,21 20-15,-1-21 0,-20 0 0,21 22 0,0-22 16,21 21-16,0-21 0,0 0 15,0 22-15,0-22 0,0 0 16,0 0-16,0 0 0,0 1 16,21-22-16,0 21 0,21-21 0,-20 0 15,20 0-15,-21 0 0,21 0 0,1 0 16,-1 0-16,0-21 0,-20 21 16,20-22-16,0 1 0,1-21 0,-22 21 15,0 0-15,21-22 0,-21 1 16,-21 0-16,22-1 0,-22 1 0,0 0 15,0-1-15,0-41 16,-22 62-16,1-20 0,-21 21 16,0 0-16,20 21 0,-41 0 0,21 0 0,-1 0 15,1 0-15,0 0 16,-1 21-16,1 0 0,0 21 0,20-20 16,-20-1-16,21 21 0,0-21 0,21 0 15,0 1-15,0 20 0,0-21 16,0 0-16,0 0 0,21 1 15,0-1-15,0-21 0,22 21 16,-22-21-16</inkml:trace>
  <inkml:trace contextRef="#ctx0" brushRef="#br0" timeOffset="38216.35">13547 13039 0,'21'-21'0,"-42"42"0,63-64 15,-42 22-15,21 0 16,0 21-16,0 0 16,-21 21-1,0 0-15,0 1 0,22 20 16,-22-21-16,0 21 0,0 1 0,0-1 16,21-21-16,-21 22 0,0-1 15,0 0-15,0-21 0,0 22 0,0-1 16,0-21-16,0 0 0,0 1 0,0 20 15,0-21-15,0 0 16,0 0-16,0-42 31,21 0-15,0 0-16,-21 0 0,21 0 0,0-1 16,1 1-16</inkml:trace>
  <inkml:trace contextRef="#ctx0" brushRef="#br0" timeOffset="38447.61">14266 13081 0,'-21'0'15,"0"21"-15,0-21 0,0 21 0,-22 22 0,22-22 16,0 0-16,-21 0 16,-1 22-16,22-22 0,-21 0 0,21 21 15,-22-21-15,22 1 0,0 20 16,-21-21-16,20 0 0,1 0 0,21 1 15,-21-1-15,0 0 0,21 0 16,-21 0-16,42-21 31,21 0-31,-21-21 16,1 21-16</inkml:trace>
  <inkml:trace contextRef="#ctx0" brushRef="#br0" timeOffset="38684.48">14478 13208 0,'0'0'16,"0"21"-16,0 0 15,-21 1-15,0-22 0,-1 21 16,22 21-16,-21-21 0,-21 22 16,21-22-16,0 0 0,-1 0 15,22 0-15,0 0 0,-21 1 0,21-1 16,0 0-16,0 0 15,0 0-15,21-21 32,1-21-17,-1 0-15,-21 0 0</inkml:trace>
  <inkml:trace contextRef="#ctx0" brushRef="#br0" timeOffset="38887.36">14690 12869 0,'0'0'0,"0"-21"0,0 0 0,0 0 16,0 0-1,-22 21-15,1 0 16,21 21 15,0 0-31,0 0 0,0 0 16,21 1-16,-21-1 15,22-21-15</inkml:trace>
  <inkml:trace contextRef="#ctx0" brushRef="#br0" timeOffset="39538.99">15642 13123 0,'0'-21'15,"0"42"-15,0-63 0,-21 42 0,0 0 16,0 0-16,-1 0 0,-20 0 0,21 0 16,-21 0-16,-1 0 0,-20 21 15,20 0-15,1 1 0,-21-1 0,20 0 16,1 21-16,0-21 0,-1 22 0,1-22 15,0 21-15,20-21 0,22 1 16,0 20-16,0-21 0,0 21 0,0-20 16,0-1-16,0 0 15,22 0-15,-1 0 0,0-21 0,0 21 16,21-21-16,1 0 0,-22 0 0,21 0 16,1 0-16,-1 0 0,0-21 15,1 21-15,-1-21 0,0 0 0,-21-21 16,22 20-16,-1-20 0,0 0 15,1-1-15,-1 1 0,0 0 0,1-22 16,-1 1-16,0-1 0,1-20 16,20 20-16,-20 1 0,62-86 15,-62 86-15,20 21 0,-42-22 16,22 22-16,-22-1 0,21 22 16,-42 0-16,0-21 0,0 21 15,-21 21 1,0 0-16,-21 21 0,-1 0 0,22 0 15,-21 21-15,-1 1 0,1-1 16,0 0-16,-1 22 0,22-1 0,0 1 16,-21-1-16,21 1 0,-1-1 15,1 1-15,0-1 0,0-20 0,21 20 16,-21 22-16,0-43 0,21-21 16,0 22-16,0-22 0,0 21 15,0-21-15,0 1 0,0-1 16,0 0-16,21-21 15,0 0 1,0-21-16,-21 0 0,42 21 0,-20-22 16</inkml:trace>
  <inkml:trace contextRef="#ctx0" brushRef="#br0" timeOffset="39928.76">16087 13335 0,'21'0'47,"0"0"-47,0 0 15,0 0-15,22 0 0,-22 0 0,0-21 16,21 0-16,-21 21 0,1-21 16,20 21-16,-21-22 0,0 1 0,0 21 15,22-21-15,-43 0 0,21 0 0,-21 0 16,0-1-16,0 1 15,-21 21-15,0 0 16,-1 0-16,-20 0 0,21 0 16,-21 21-16,-1 1 0,22-1 0,-21 0 15,21 21-15,-1-21 0,1 1 0,0-1 16,0 21-16,21-21 16,-21 0-16,21 1 0,0-1 0,0 0 15,0 0-15,0 0 16,0 0-16,21-21 0,0 22 0,0-22 15,0 0-15,1 0 0,-1 0 0,0 0 16,21 0-16,1 0 0,-1 0 16,0 0-16,1-22 0,-1 1 0,21 21 15</inkml:trace>
  <inkml:trace contextRef="#ctx0" brushRef="#br0" timeOffset="40387.01">16997 13145 0,'0'0'0,"-21"-22"0,-1 22 16,22-21-16,0 0 16,0 0-1,22 21 1,-1 0-16,21 0 0,-21 0 16,0 0-16,22 0 0,-22 21 0,0 0 15,0-21-15,22 21 0,-22 1 16,-21-1-16,0 0 0,21 0 0,-21 0 15,0 0-15,0 22 0,0-22 16,0 21-16,0-21 0,-21 22 0,21-1 16,-21-21-16,-1 22 0,1-22 15,21 21-15,-21-21 0,0 0 16,0 1-16,21-1 0,-21-21 16,-1 0-16,22-21 31,0-22-31,0 22 0,22 0 15,-1 0-15,0-22 16,21 22-16,-21-21 0,22 0 0,-1 20 16,22-20-16,-22 0 0,0-1 0,1 22 15,20-21-15,-42 21 0,22 0 16,-1-1-16,-21 1 0,0 0 0,0 0 16,1 21-16,-1-21 15,-42 21 16</inkml:trace>
  <inkml:trace contextRef="#ctx0" brushRef="#br0" timeOffset="40569.26">17589 13250 0,'0'0'0,"0"22"0,-21-22 0,0 0 16,0 0-16,0 0 15,0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704-76F7-4924-BCDF-177C772C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C5759-B953-4060-8396-AA478A597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7D0A-99D4-4C92-972E-754197A2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166F-61B5-443E-BCDE-61B9DAFB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3C52-B4D9-4B16-B040-AC07BDDB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9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61E-57A8-427A-920E-5140E6CE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A3BE8-70E9-4C46-8F75-6971B1D4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065BB-D4C2-43A1-BFF2-A4169A6A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1BFF-4292-40F7-A2DD-20B8517E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8EB2-8944-43BB-9E7C-02E64B7E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6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085E3-2BE6-4926-9DCB-B8491F6A3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6FD2A-B1E7-4B33-A50F-4160A3B4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35E63-D2DC-43A4-AE28-E0A02AB1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D296-C839-49C9-BB95-4AD9036B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42F5-056E-4BCD-88D5-E78F3050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0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675-FB52-4EF4-AF5C-57052ABD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11C4-2137-4ED7-97DB-B7668FB7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E21C-8ECA-4AC4-9A0A-09A11CEE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577B-EFA3-44F1-B20F-F72E9406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F1DD-66B8-42B5-A7D2-23860209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80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0B9-F8EC-4EED-B559-442D42F2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DD0CF-589C-4718-9921-A10A11A34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9EE6-EA50-4334-A322-47A4AC98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57191-AC9D-4170-B58F-A6F9F4CA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A45C-030B-465A-8281-6A7F3F3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6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8159-90AB-48CA-8BB7-1B71079B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5F9A-E4C8-42ED-8531-9B66A655F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91F30-20D5-490E-AAFB-4FB673EA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6366F-FC92-4F78-9596-7A4CB52A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4CEC9-F175-43B2-BD38-10649554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4FAE7-2C7D-49D5-8E35-EDA3CCA4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8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EC1A-B2DC-4FB8-8113-8789654E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3CD5E-74D3-4E05-9AB0-9612B846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A40C8-CFFA-4CAB-9762-1496E900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813E1-687D-4098-AD0B-809510A45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72488-C069-4D69-B0F0-37B1942CA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2F69F-98E0-4504-9F79-788D30D1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46AFF-4713-4738-BD82-025C7652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74EEA-A95F-4F81-A2BD-ECC01693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8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083A-81A3-4B8E-8A1A-20C431FA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438B1-D16A-4389-9235-E77EBD91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B98C5-8E9D-431E-9D41-EC546A13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883C6-ECDA-48B8-AE15-487556F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0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4C7E0-DE13-4EC7-8B5E-9A8841E2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505EB-8D8F-4204-8794-8C7D8064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5F4B9-86EC-4E72-BE4D-EC53AC3F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4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238A-E4FF-4D5A-8763-9320B4AF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65D0-6AD1-4ACB-8404-4C748DC5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E191D-C03A-4310-B1C5-710F073D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1DAA7-47A7-48BC-987A-115973C0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94D-5EF5-417D-AE81-8129D759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2E6C7-A913-45B4-ADA1-0A4D359F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3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106B-6E21-42F4-B699-76D5489A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52509-8229-4742-8E98-2754D5929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AC41E-072E-4B1F-91A6-D8D18E5B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A0A6-8E91-49E3-8DE7-D058D46E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21A3-A444-496F-BB0B-8120C4B1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42AA9-F711-45B0-BE6D-D67F0B9E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3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B8F8C-8CBE-40A9-9249-6CA86149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7C243-A50B-4316-9A39-E35F72BB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8F44-47ED-4A3B-8E53-B003BA903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0AFE-1BC8-405F-A65E-5BFFD9013E5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BB5F-8271-4070-A63F-6BBCEDD0E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FB4B-E7B3-43EF-9A87-1146E304A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BEF02-7FC3-43C1-8579-F1AEA886C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6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BB73-A91F-458E-9550-B793DD95D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255A0-4232-4CF3-A80D-4C9D8B93B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530CF8-D873-4296-8F3A-45284E4A7C0B}"/>
                  </a:ext>
                </a:extLst>
              </p14:cNvPr>
              <p14:cNvContentPartPr/>
              <p14:nvPr/>
            </p14:nvContentPartPr>
            <p14:xfrm>
              <a:off x="792360" y="68760"/>
              <a:ext cx="2385360" cy="86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530CF8-D873-4296-8F3A-45284E4A7C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59400"/>
                <a:ext cx="240408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124030-130D-458C-920F-506FF5137435}"/>
                  </a:ext>
                </a:extLst>
              </p14:cNvPr>
              <p14:cNvContentPartPr/>
              <p14:nvPr/>
            </p14:nvContentPartPr>
            <p14:xfrm>
              <a:off x="0" y="632520"/>
              <a:ext cx="9807120" cy="603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124030-130D-458C-920F-506FF51374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23160"/>
                <a:ext cx="982584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92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BB73-A91F-458E-9550-B793DD95D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255A0-4232-4CF3-A80D-4C9D8B93B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52E7A6-C0BF-4F68-8DD9-CFAA2B037775}"/>
                  </a:ext>
                </a:extLst>
              </p14:cNvPr>
              <p14:cNvContentPartPr/>
              <p14:nvPr/>
            </p14:nvContentPartPr>
            <p14:xfrm>
              <a:off x="7560" y="129600"/>
              <a:ext cx="1209348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52E7A6-C0BF-4F68-8DD9-CFAA2B0377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20240"/>
                <a:ext cx="1211220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71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BB73-A91F-458E-9550-B793DD95D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255A0-4232-4CF3-A80D-4C9D8B93B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B3B5AA-B8E3-414E-90B8-79736BF3A269}"/>
                  </a:ext>
                </a:extLst>
              </p14:cNvPr>
              <p14:cNvContentPartPr/>
              <p14:nvPr/>
            </p14:nvContentPartPr>
            <p14:xfrm>
              <a:off x="106560" y="137160"/>
              <a:ext cx="4793400" cy="35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B3B5AA-B8E3-414E-90B8-79736BF3A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27800"/>
                <a:ext cx="4812120" cy="35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12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BB73-A91F-458E-9550-B793DD95D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255A0-4232-4CF3-A80D-4C9D8B93B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A662F9-31E8-4F2E-B06E-12214AD4A5D2}"/>
                  </a:ext>
                </a:extLst>
              </p14:cNvPr>
              <p14:cNvContentPartPr/>
              <p14:nvPr/>
            </p14:nvContentPartPr>
            <p14:xfrm>
              <a:off x="373320" y="373320"/>
              <a:ext cx="6706080" cy="569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A662F9-31E8-4F2E-B06E-12214AD4A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363960"/>
                <a:ext cx="6724800" cy="57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79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BB73-A91F-458E-9550-B793DD95D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255A0-4232-4CF3-A80D-4C9D8B93B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C1E0AD-373C-4C7A-977E-A1571AAEC2A5}"/>
                  </a:ext>
                </a:extLst>
              </p14:cNvPr>
              <p14:cNvContentPartPr/>
              <p14:nvPr/>
            </p14:nvContentPartPr>
            <p14:xfrm>
              <a:off x="1119960" y="396360"/>
              <a:ext cx="6492600" cy="46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C1E0AD-373C-4C7A-977E-A1571AAEC2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387000"/>
                <a:ext cx="651132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2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2021-10-28T10:21:59Z</dcterms:created>
  <dcterms:modified xsi:type="dcterms:W3CDTF">2021-10-28T10:22:22Z</dcterms:modified>
</cp:coreProperties>
</file>