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8:43:13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3387 0,'21'0'16,"-21"-21"-16,21 21 16</inkml:trace>
  <inkml:trace contextRef="#ctx0" brushRef="#br0" timeOffset="12245.34">2498 550 0,'0'0'0,"0"-21"15,0 0-15,0 0 0,0 0 16,0 0 15,-22 21-15,1 21-16,21 0 0,0 0 15,-21 0-15,0 0 0,0 22 0,21-1 16,-21 0-16,-1 1 0,1 63 16,0-43-16,0 1 15,0-22-15,0 21 0,-1 1 16,22-22-16,-21 1 0,0-1 16,21 0-16,-21 1 0,21-22 0,0 21 15,-21-21-15,21 0 0,0 1 16,-21-1-16,21 0 0,0 0 15,0-42 1,0 0 0</inkml:trace>
  <inkml:trace contextRef="#ctx0" brushRef="#br0" timeOffset="12636.11">2244 699 0,'0'-22'0,"0"44"0,0-65 15,0 22-15,0 0 0,0 0 16,0 0-16,21 21 0,0-22 0,0 1 16,21 0-16,-20 21 0,20-21 15,-21 0-15,21 21 0,1 0 0,-1 0 16,0 0-16,1 0 0,-1 0 15,0 21-15,1 0 16,41 21-16,-62 1 0,-1-1 16,21 0-16,-42 22 0,21-22 15,-21 22-15,0-1 0,0-20 0,0 20 16,0-21-16,0 22 0,0-22 16,-21 1-16,21-1 0,-21-21 0,0 21 15,0-20-15,21 20 0,-22-21 16,22 0-16,-21 0 0,0 1 15,21-1 1,0 0-16,-21-21 0,0 0 16,21-21-1</inkml:trace>
  <inkml:trace contextRef="#ctx0" brushRef="#br0" timeOffset="12868.98">2159 1334 0,'-21'0'0,"42"0"0,-42 21 0,0-21 16,42 0-1,0 0 1,0 0-16,21 0 16,1 0-16,63-21 0,-43 21 15,-21 0-15,22 0 0,-22-22 16,1 22-16,-1 0 0,-21 0 0,0 0 0,0-21 15,1 21-15,-22-21 32</inkml:trace>
  <inkml:trace contextRef="#ctx0" brushRef="#br0" timeOffset="13753.11">3768 1334 0,'21'0'0,"-42"0"0,42-22 16,0 1-16,0 0 15,0 0-15,-21 0 0,0 0 16,0-1-16,0 1 15,0 0-15,0 0 0,0 0 16,0 0-16,0-1 0,-63 1 16,20 21-1,1 0-15,21 0 0,-21 21 16,-1 1-16,1-1 0,0 0 16,20 21-16,-20-21 0,0 22 0,21-22 15,-22 21-15,22-21 0,0 1 16,0 20-16,0-21 0,21 0 0,-22 0 15,22 22-15,22-1 16,-1-42-16,21 0 16,-21 0-16,22 0 0,-1 0 15,21 0-15,-20-21 0,-1 0 0,22 21 16,-22-21-16,0-1 0,1 1 16,-1 21-16,-21-21 0,43-21 15,-22-1-15,-21 22 16,-21 0-16,0 0 0,0 0 0,21 0 15,-21-1-15,0 1 16,-21 42 15,21 1-15,-21-1-16,21 21 0,-21-21 0,21 22 16,-21-1-16,21 0 0,0 1 15,0-1-15,0 21 0,0 1 0,0-1 16,-22 22-16,22-21 0,0-1 15,0 22-15,0-22 0,0 1 16,0 20-16,0 65 16,0-1-16,0-64 0,0-20 15,0 21-15,0-22 0,0-21 0,0 22 16,0-1-16,0-20 0,-21-1 16,21 22-16,0-22 0,-21 0 0,0-21 15,21 22-15,-21-22 0,0 0 16,-1 0-16,1 0 0,0 1 0,0-22 15,0 0-15,-22 0 0,1-43 16,-21-20 0,41 20-16,-20-20 0,21 21 0,0-22 15,0-21-15,-1 22 0,22-22 16,0 1-16,0-1 0,0 0 0,0 1 16,22-1-16,-1 21 0,0-20 15,0-1-15,0 22 0,22-1 0,-22-21 16,21 22-16,-21-1 0,22 1 15,-1-1-15,21-41 0,1 20 16,-43 43-16,21-1 16,-20 22-16,-1-21 0</inkml:trace>
  <inkml:trace contextRef="#ctx0" brushRef="#br0" timeOffset="14112.14">4191 1249 0,'21'0'15,"0"0"-15,0 0 16,1 0-16,-1-21 0,0 21 16,0-21-16,0-1 0,22 22 0,-22-21 15,0 0-15,0 0 0,21 0 16,-42 0-16,22 21 0,-22-22 0,0 1 15,0 0-15,-22 21 16,1 0-16,0 0 16,-21 0-16,21 21 0,-1 0 15,-20-21-15,21 22 0,-21 20 0,20-21 16,1 0-16,21 0 0,0 1 16,-21-1-16,21 0 0,0 0 0,0 0 15,0 0-15,21 1 0,0-22 16,1 21-16,20-21 0,-21 0 0,21 0 15,1 0-15,-1 0 0,0 0 16,1 0-16,-1 0 0</inkml:trace>
  <inkml:trace contextRef="#ctx0" brushRef="#br0" timeOffset="14573.06">5016 1122 0,'0'-21'0,"0"42"0,0-63 0,0 20 16,0 1-1,0 42 1,0 1 0,0-1-16,-21 0 0,21 0 0,-21 0 15,21 0-15,0 1 16,0-1-16,-21 42 0,0-42 0,21 1 16,-21-22-16,21 21 15,0 0-15,0 0 0,-22-21 16,22-21 31,0 0-47,0 0 0,0-1 15,0 1-15,22 0 0,-22 0 16,21-21-16,0 20 0,21 1 0,1-42 16,-1 42-16,-21-1 0,21 22 15,1-21-15,-1 21 0,-21 0 16,22 0-16,-1 0 0,-21 21 0,21 1 15,-20-1-15,-1 0 0,-21 0 16,0 64 0,0-64-16,0 0 0,0 0 15,0 0-15,-21 1 0,21-1 0,-22-21 16,1 21-16,0 0 0,0-21 16,21 21-16</inkml:trace>
  <inkml:trace contextRef="#ctx0" brushRef="#br0" timeOffset="15165.28">6138 1143 0,'-21'-21'0,"42"42"0,-63-63 0,21 42 16,0-21-16,-22-1 0,1 22 16,21-21-16,0 21 0,-22 0 15,22 0-15,-21 0 0,21 21 0,-22 1 16,-20-1-16,42 0 16,-22 21-16,22-21 0,0 1 15,0-1-15,0 21 0,21-21 0,0 0 16,0 1-16,0-1 0,21 21 15,0-42-15,0 21 0,0-21 16,0 0-16,22 0 0,-22 0 16,21 0-16,1 0 0,-22 0 0,21-21 15,0 21-15,-20-21 0,83-21 16,-41-43 0,-43 43-16,0-1 15,0 1-15,-21 0 0,22-22 0,-1 22 16,-21-22-16,21 22 0,-21-22 15,0-20-15,0-43 16,0 84-16,0 22 16,0 0-16,0 0 0,-21 21 15,21 21 1,0 0-16,-21 22 16,21-1-16,-22 0 0,22 1 15,0 20-15,-21 43 0,21-43 16,0 1-16,0 42 0,0-64 15,0 0-15,0 1 0,0-1 16,0-21-16,0 0 0,21 1 0,-21-1 16,22 0-16,-1-21 0,0 21 15,42-21 1,-41 0-16,-1 0 16</inkml:trace>
  <inkml:trace contextRef="#ctx0" brushRef="#br0" timeOffset="15703.02">6921 1016 0,'0'0'16,"0"-21"-16,0 0 0,0 0 16,0-1-16,0 1 0,0 0 15,0 0-15,-21 21 16,0 0-16,0 0 15,-21 0-15,20 21 0,1 0 16,-21 22-16,21-22 16,-22 21-16,22-21 0,0 22 0,-21-1 0,21-21 15,-1 21-15,22-20 0,-21 20 16,21-21-16,0 0 0,0 0 0,0 1 16,0-1-16,0 0 15,21-21-15,1 0 16,-1 0-16,0 0 0,0 0 15,0 0-15,0-21 0,1 21 0,-1-21 16,21-1-16,-21 1 0,0 0 16,1-21-16,20 21 0,-21-22 15,0 22-15,0-21 0,1-1 0,-22 22 16,21-63 0,-21 62-16,0 44 15,0-1 1,0 0-16,-21 0 0,21 21 0,-22-20 15,22 20-15,0-21 0,0 21 16,0-20-16,0 20 0,0-21 0,0 0 16,0 0-16,0 1 0,0-1 15,22 0-15,-1 0 0,0 0 16,0-21-16,0 0 0,0 21 16,1-21-16,-1 0 0,21 0 0,-21 0 0,22 0 15,-22 0-15,0-21 16</inkml:trace>
  <inkml:trace contextRef="#ctx0" brushRef="#br0" timeOffset="16320.84">2667 1884 0,'-21'0'0,"21"-21"0,-21 21 16,21-21-16,0-1 16,0 1-16,0 0 0,21 21 15,0-21 1,0 21-16,0 0 0,0 0 16,1-21-16,-1 21 0,0 0 15,0 0-15,0 0 0,22 0 0,-1 0 16,0 0-16,1 0 0,20 0 15,1 21-15,-1-21 0,22 0 0,21 0 16,-1 0-16,1 21 0,21-21 0,21 0 16,-21 0-16,0 0 15,22 0-15,-1 0 0,0 0 0,21 0 16,-21 0-16,1 0 0,-1 0 16,0 0-16,21-21 0,-21 21 0,1 0 15,-22 0-15,21 0 0,-21-21 16,0 21-16,0 0 0,-21 0 0,-1 0 15,-20-21-15,0 21 0,-1 0 0,-20 0 16,42-22 0,-22 22-16,-62 0 0,-44 0 62,1 0-46</inkml:trace>
  <inkml:trace contextRef="#ctx0" brushRef="#br0" timeOffset="17149.09">889 3979 0,'-64'-63'31,"43"63"-15,0 0-16,21-21 0,-21 21 0,21-21 15,-21 21 1,21-22-16,21 22 47,0-21-47,0 21 0,0 0 15,64 0-15,21-21 16,-21 21-16,-1 0 16,22 0-16,-21 0 0,21-21 15,-1 21-15,1 0 0,-21 0 0,21 0 16,-22 0-16,1 0 0,21 0 16,-21 0-16,-22-21 0,1 21 0,-1 0 15,1 0-15,-22 0 0,0 0 16,-21 0-16,1 0 0,-1 0 15,-42 0 17,21-21-17,-22 21-15,1 0 0</inkml:trace>
  <inkml:trace contextRef="#ctx0" brushRef="#br0" timeOffset="17616.68">2222 3366 0,'-21'0'16,"42"0"-16,-63 0 0,21 0 16,0 21-16,21 0 0,0 0 15,0 0 1,0 0-16,0 1 0,21-1 0,21 0 15,-21 0-15,1 0 0,20-21 16,-21 21-16,21 1 0,43-1 16,-43 0-16,1-21 0,-1 0 15,0 0-15,1 0 0,-1 0 0,0 0 16,1 0-16,-22 0 0,21 0 16,-21 0-16,1 0 0,-1 0 0,0-21 15,-21 0 1,-21 21-1,-22 0-15,22 0 0,0 0 16,-21 21-16,-1 0 0,1 0 16,-21 21-16,-1 1 0,1-1 0,-1 0 15,1 1-15,-22 20 0,21 1 16,-20-1-16,20 1 0,1-1 16,20 1-16,-20-22 0,-22 43 15,22-22-15,42-42 16,21 22-16,0-22 0,0 0 15,21-21 1,0 0-16,21 0 0,-21-21 0</inkml:trace>
  <inkml:trace contextRef="#ctx0" brushRef="#br0" timeOffset="18152.09">4064 3535 0,'0'0'16,"0"-21"-16,0 42 31,0 0-31,-21 0 0,21 0 0,-21 1 16,21 20-16,0 0 0,0 1 15,-22 62-15,1-62 0,21 20 16,0-20-16,0 20 0,0-21 15,-21 1-15,21-1 0,0-21 0,-21 22 16,21-22-16,0 0 0,0 0 16,0 0-16</inkml:trace>
  <inkml:trace contextRef="#ctx0" brushRef="#br0" timeOffset="18752.13">3492 3810 0,'0'0'0,"-21"-21"0,-21 0 0,21 0 16,0-1-16,-1 1 0,22-21 0,0 21 16,0-22-16,0 22 0,22-21 15,20 21-15,-21-22 0,21 1 16,22 21-16,-22-21 0,22-1 15,-1 22-15,1 0 0,-1 0 0,64-22 16,-84 43-16,20 0 16,1 22-16,-1-1 0,22 63 15,-22-41-15,-42 20 0,22 1 16,-22-22-16,0 22 0,-21-1 0,21-21 16,-21 22-16,0-1 0,0-20 15,0-1-15,0 22 0,-21-43 0,0 21 16,21 0-16,-21-20 0,21-1 15,0 0-15,-21-21 0,-1 0 16,22-21 0,0-22-16,0 22 15,0 0-15,0-21 0,0-1 16,0 1-16,22 0 0,-1-22 16,0 22-16,0-22 0,0 1 0,22 21 15,-1-22-15,0 1 0,1-1 16,-1 1-16,21 20 0,-20 1 15,20 0-15,1 20 0,-22 1 0,22 0 16,-22 21-16,21 0 0,64 106 16,-63 0-1,-43-43-15,0-20 0,-21 20 16,0 1-16,0-1 0,0-21 0,0 22 16,-21-1-16,0-20 0,0-1 15,0 0-15,-1 1 0,22-1 0,-21-21 16,21 0-16,-21 1 0,21-1 15,0 0-15,0 0 0,0-42 32,0 0-32</inkml:trace>
  <inkml:trace contextRef="#ctx0" brushRef="#br0" timeOffset="19320.7">5821 3937 0,'21'0'0,"-42"0"0,63 0 0,-21-21 16,0 21-16,1 0 0,-1 0 0,-21-21 15,21 21-15,0-21 16,-21-1-16,21 22 0,-21-21 16,0 0-16,0 0 0,0 0 15,0 0-15,-21-1 0,0 1 16,-21 0-16,20 21 0,-41 0 15,42 0-15,0 0 16,-22 0-16,1 0 0,21 21 0,-22 0 16,1 22-16,0-22 0,21 21 15,-22-21-15,22 22 0,0-1 16,0 0-16,0-20 0,-1 20 0,1 0 16,21-21-16,0 22 0,0-22 0,0 0 15,0 0-15,0 0 0,21 1 16,1-22-16,-1 0 0,0 0 0,21 0 15,-21 0-15,22 0 0,-1-22 16,0 22-16,1-21 0,-22 0 16,21 0-16,1 0 0,-1-22 0,-21 22 15,21-21-15,-20 21 0,-1-22 16,0 22-16,-21 0 0,0-21 0,21 21 16,-21-1-16,0 1 15,0 42 1,0 1-1,0-1-15,0 0 0,0 0 16,0 0-16,0 0 0,0 22 0,0-22 16,0 0-16,0 0 0,21 43 15,-21-43-15,21-21 0,1 21 16,-22 0-16,21-21 0,0 0 0,0 0 16,0 0-16,0 0 15,1 0-15,-1 0 0,0 0 16</inkml:trace>
  <inkml:trace contextRef="#ctx0" brushRef="#br0" timeOffset="19713.53">6371 3768 0,'0'0'16,"0"-21"-16,0-1 16,0 44 15,0-1-31,0 0 0,21 0 0,0 0 15,-21 0-15,22 1 0,-22 20 16,21-21-16,-21 21 0,0-20 0,21 20 16,-21-21-16,0 0 0,21 0 15,-21 1-15,0-1 0,0 0 16,0 0-16,0 0 16,0-42 15,21 0-31,-21 0 0,21 0 0,1-1 15,-22 1-15,21-21 0,0 0 0,0 20 16,0-20-16,0 0 0,1 21 16,-1-22-16,21 22 0,-21-21 15,0 21-15,1-1 0,-1 1 16,-21 0-16,21 21 0,0 0 16,0 0 15,-21 21-31,0 0 15</inkml:trace>
  <inkml:trace contextRef="#ctx0" brushRef="#br0" timeOffset="20085.31">6943 4064 0,'0'0'0,"21"0"31,0 0-16,0 0-15,0-21 0,0 0 16,1 21-16,-1-21 0,0-1 16,0 1-16,0 0 0,0 0 0,1 21 15,-1-21-15,-21 0 0,0-1 0,0 1 16,0 0-16,-21 21 16,-1 0-1,1 0-15,-21 0 16,21 0-16,0 21 0,-1 0 0,1 1 15,0-1-15,0 21 0,0-21 16,0 0-16,21 22 0,-22-22 0,22 0 16,0 21-16,0-20 0,0-1 15,0 0-15,22-21 0,-1 21 0,0 0 16,0-21-16,21 0 0,-20 0 16,20 0-16,0 0 0,1 0 0,-22 0 15,21 0-15,0-21 0,1 0 16,-22 21-16,21-21 0,-21 0 0</inkml:trace>
  <inkml:trace contextRef="#ctx0" brushRef="#br0" timeOffset="20528.06">7726 3683 0,'-21'21'15,"21"0"-15,-22 1 0,1-1 16,21 21-16,0-21 15,0 0-15,0 1 0,-21-1 0,21 21 16,0-21-16,0 0 0,-21 1 0,21-1 16,0 21-16,0-21 0,0 0 15,0 1-15,0-1 0,-21-21 16,21 21-16,-21-21 31,21-21-31,0 0 16,0-1-16,0 1 0,0-21 15,0 21-15,21-64 16,21 0 0,22 22-16,-43 21 0,21 20 15,0-20-15,1 21 0,-1 21 0,0-21 16,1 21-16,-1 0 0,0 0 16,1 0-16,-22 0 0,21 21 0,-21 0 15,1 0-15,-1 22 0,-21-22 0,0 0 16,0 21-16,0-21 0,0 22 15,0-22-15,0 21 0,0-21 0,0 1 16,-64 41 0,64-42-16,-21 0 0</inkml:trace>
  <inkml:trace contextRef="#ctx0" brushRef="#br0" timeOffset="21865.29">10012 3408 0,'0'0'0,"21"0"16,0-21-16,-21 0 0,21-1 16,0 1-16,-21 0 15,22 0-15,-22 0 0,0 0 0,0-1 16,0 1-16,0 0 0,-22 0 16,1 0-16,0 0 0,0-1 15,-21 22-15,20 0 0,-20 0 0,0 0 16,-1 0-16,1 0 0,0 22 15,-1-1-15,1 21 0,0 0 0,-1 1 16,1-1-16,21 22 0,0-1 16,0 1-16,-1-1 0,1-21 0,21 22 15,0-22-15,0 1 0,0-1 0,0 0 16,0 1-16,21-1 0,-21-21 16,43 0-16,-22 0 0,0 1 0,21-1 15,1 0-15,-1-21 0,0 0 16,1 0-16,-1 0 0,22 0 15,-22 0-15,21-21 0,-20 0 0,-1-1 16,22 1-16,-22 0 0</inkml:trace>
  <inkml:trace contextRef="#ctx0" brushRef="#br0" timeOffset="22597.88">10520 3577 0,'0'-21'0,"0"42"0,-21-42 31,-1 42-16,1 0-15,0 1 0,0 20 0,0-21 16,0 0-16,-1 22 0,1-22 16,0 0-16,21 21 0,0-21 15,-21 1-15,21-1 0,0 21 0,0-21 16,0 0-16,21 1 16,0-1-16,0-21 0,1 0 0,-1 0 15,0 0-15,21 0 0,-21 0 0,1 0 16,-1 0-16,0-21 0,0 21 15,0-22-15,-21 1 0,21 21 0,-21-21 16,0 0-16,0 0 0,0 0 16,0-1-16,-21-20 0,0 21 15,21 0-15,-21-22 0,21 22 0,0 0 16,0 0-16,0 0 0,0 0 16,0-1-16,0 1 0,21 0 0,0 0 15,0 21-15,1-21 0,20 21 16,0 0-16,1 0 0,-22 0 0,21 0 15,0 21-15,1 0 0,-22 0 0,21 0 16,-21 1-16,1-1 0,-1 0 16,-21 21-16,0-21 0,0 1 0,0 20 15,0-21-15,0 0 0,0 0 0,0 1 16,0-1-16,0 0 0,0 0 16,0 0-16,-21 0 0,-1-21 15,22-21 32,0 0-47,0 0 16,0 0-16,0 0 0,22-43 15,-1 43-15,0-21 0,0 20 0,0-20 16,0 21-16,22-21 0,-22 20 16,21-20-16,-21 21 0,22 21 0,-1-21 15,-21 21-15,22 0 0,-22 0 16,42 21-16,-20 21 15,-43-21-15,0 1 0,0-1 16,0 21-16,0-21 0,0 0 16,0 22-16,0-22 0,0 0 15,-22 0-15,1 0 0,0 1 0,0-1 16,21 0-16,-21-21 16,42 0 15,0-21-16,0 21-15,0-21 0</inkml:trace>
  <inkml:trace contextRef="#ctx0" brushRef="#br0" timeOffset="22873.72">11980 3641 0,'21'-21'16,"-42"42"-16,64-64 0,-22 22 0,-21 0 15,0 0-15,0 0 16,-21 21-1,-1 0-15,1 0 0,-21 0 16,21 21-16,-22 0 0,22 0 0,-21 22 16,21-22-16,-22 21 0,22-21 15,-21 0-15,21 22 0,0-22 0,21 0 16,0 0-16,0 0 0,0 1 0,0-1 16,0 0-16,0 0 0,21 0 15,0-21-15,0 0 16,0 0-16,22 0 0,-22 0 0,21 0 15,0 0-15,1 0 0,-1 0 16,0-21-16,-20 0 0,62 0 16</inkml:trace>
  <inkml:trace contextRef="#ctx0" brushRef="#br0" timeOffset="23268.49">12255 3683 0,'-21'0'15,"0"0"-15,0 42 16,21-20 0,21-22-1,0 0 1,0 0-16,1 0 0,-1 0 16,21 0-16,-21 0 0,0 0 0,1-22 15,-1 22-15,0-21 0,0 0 0,0 21 16,0-21-16,1 0 0,-22 0 15,0-1-15,0 1 0,0 0 16,0 0-16,-22 21 16,-20 0-16,21 0 0,0 0 15,0 21-15,-22-21 0,22 21 0,-21 0 16,21 22-16,-22-22 16,22 0-16,0 0 0,0 22 0,0-22 15,-1 0-15,22 0 0,0 0 0,0 0 16,0 1-16,0-1 0,22 0 15,-1-21-15,21 0 0,-21 0 16,22 0-16,-22 0 0,21 0 0,0 0 16,1 0-16,-1 0 0,-21 0 15,22-21-15,-1 0 0</inkml:trace>
  <inkml:trace contextRef="#ctx0" brushRef="#br0" timeOffset="23601.83">12912 3493 0,'0'-22'0,"0"1"32,-22 21-32,1 21 0,21 1 15,-21-1-15,0 0 0,21 0 16,-21 21-16,0-20 0,21 20 0,-22 0 0,1 1 16,21-1-16,-21 0 0,21 1 15,-21 20-15,21 1 0,-21-22 0,21 21 16,0-20-16,0 20 0,-21-20 0,21 20 15,-22-21-15,22 1 0,-21-1 16,21 0-16,0 1 0,0-22 16,-21 85-16,21-85 15,-21 0-15,21 0 16,0 0-16,0-42 31,0 0-31,0 0 16,21 0-16,-21-22 0,21 22 15,-21-21-15,43-22 0</inkml:trace>
  <inkml:trace contextRef="#ctx0" brushRef="#br0" timeOffset="23888.28">12890 3641 0,'0'-21'0,"0"42"0,22-85 0,-1 43 15,0 0-15,-21 0 0,21 0 0,21-1 16,-20 22-16,-1 0 0,21 0 15,0 0-15,-20 0 0,20 0 0,0 0 16,-21 22-16,1-1 0,-1 0 0,0 0 16,-21 0-16,0 22 0,0-22 15,0 0-15,-21 0 0,0 21 0,-1-20 16,-20-1-16,21 0 0,-21 0 16,-1-21-16,22 21 0,-21-21 0,-1 21 15,22-21-15,-21 0 0,21 0 16,0 0-16,-1 0 0,1 0 0,0 0 15,42-21 17,0 0-32,1 21 15,-1-21-15</inkml:trace>
  <inkml:trace contextRef="#ctx0" brushRef="#br0" timeOffset="24166.17">13610 3048 0,'0'-21'0,"0"42"0,0-21 31,0 21-15,0 22-16,-21-1 0,21 0 16,0 1-16,-21 20 0,0-21 0,-1 22 15,22-22-15,-21 22 0,0-22 0,0 0 16,21 1-16,0-1 0,-21-21 15,21 22-15,-21-22 0,21 0 0,0 0 16,0 0-16,0 0 0,0 1 16,21-22-1,0 0-15,0 0 0,21-22 16,-20 22-16</inkml:trace>
  <inkml:trace contextRef="#ctx0" brushRef="#br0" timeOffset="24548.58">13991 3535 0,'21'0'0,"-42"0"0,63-21 0,-20 21 0,-22-21 16,21 21-16,-21-22 15,-21 22 1,-1 0-16,1 0 0,-21 0 16,21 0-16,0 22 0,-1-22 15,1 21-15,0 0 0,0 0 0,0-21 16,0 21-16,-1 0 0,22 1 15,0-1-15,0 0 0,0 0 16,0 0-16,22 0 16,-1-21-16,21 0 0,-21 0 15,0 22-15,22-22 0,-22 0 0,21 0 16,-21 0-16,1 0 0,-1 21 0,0-21 16,0 0-16,-21 21 15,-21 0 1,0 0-16,0-21 0,-1 0 0,1 0 15,-21 21-15,21-21 0,0 0 16,-1 0-16,-20 0 0,21 22 0,0-22 16,0 0-16,-1 0 0,1 0 15,0 0 1,0 0-16,21-22 16,0 1-16</inkml:trace>
  <inkml:trace contextRef="#ctx0" brushRef="#br0" timeOffset="24843.45">13462 3133 0,'0'0'0,"0"-21"31,21 21-31,0 0 16,0 0-16,22 0 0,-22 0 16,21 0-16,1 0 0,-1 0 0,0 0 15,1 0-15,20 0 0,-21 0 0,22 0 16,-22 0-16,1 0 0,-1 0 16,0 0-16,22-22 15,-43 22-15,21 0 0,-42-21 16</inkml:trace>
  <inkml:trace contextRef="#ctx0" brushRef="#br0" timeOffset="26423.9">1122 5821 0,'0'21'47,"-21"0"-16,-1-21-31,1 0 0,0 0 15,0 0-15,0 0 0,21 21 16,-21-21-16,-1 0 0,1 0 0,0 0 16,-21 0-16,21 0 15,-1 0-15,1 0 0,0 0 0,0 0 16,0 0-16,0 0 0,-1 0 16,-20 0-16,21 0 0,0 0 15,21-21 1,42 21-1,-21 0 1,22-21-16,-1 21 0,21-21 16,1 21-16,-1 0 0,22 0 0,-21-21 15,41 21-15,-20 0 0,21 0 16,-21-21-16,105 21 16,-42-22-16,-63 22 0,-22 0 15,1 0-15,-22 0 0,1 0 0,-1 0 16,-21 0-16,0 0 15,0 0-15,-21-21 16,0 0 0,-21 21-1,0 0-15,21-21 16,-21 21-16,21-21 0,-21 21 0,0 0 16,21-21-16</inkml:trace>
  <inkml:trace contextRef="#ctx0" brushRef="#br0" timeOffset="26884.16">1841 5398 0,'-21'0'0,"42"0"0,-63 0 0,21 0 15,0 0 1,21 21-1,0 0-15,0 0 16,0 0-16,21 0 0,0 1 0,0-1 16,22 0-16,-1 0 0,-21 0 15,21 0-15,1-21 0,-1 22 0,0-1 16,1-21-16,-1 0 16,0 0-16,1 0 0,-1 0 0,0 0 15,-20 0-15,20 0 0,-21 0 16,-42 0 15,0 0-31,-22 0 0,22 0 0,-21 0 16,0 21-16,-1 21 0,1-21 15,0 22-15,-1-1 0,1 0 16,0 1-16,-22 41 16,-21 1-16,43-43 0,21 1 15,-21-1-15,20 0 0,1-20 16,-21 20-16,21-21 0,21 0 0,-21 0 15,21 1-15,-22-1 0,22 0 16,0-42 0,22 21-1</inkml:trace>
  <inkml:trace contextRef="#ctx0" brushRef="#br0" timeOffset="27623.73">4170 5292 0,'0'0'16,"0"-21"-16,0-1 0,-21 22 15,21-21 17,-22 21 15</inkml:trace>
  <inkml:trace contextRef="#ctx0" brushRef="#br0" timeOffset="30887.86">4233 4974 0,'0'-21'0,"0"0"16,0 0-16,0 0 16,0-1-1,0 1-15,-21 21 16,21 21 15,0 22-31,0-22 0,-21 42 0,21-20 16,-21 20-16,21 1 0,0-1 15,-21 107 1,-1-86-16,1-41 0,21 20 16,0 1-16,-21 41 0,21-62 0,-21-1 15,21-21-15,0 0 0,0 22 16,0-22-16,0 0 15,0-42 17,0 0-32,0-22 0,0 22 15,0 0-15</inkml:trace>
  <inkml:trace contextRef="#ctx0" brushRef="#br0" timeOffset="31292.63">3789 5186 0,'-21'-21'0,"42"42"0,-64-85 0,22 43 16,0 0-16,21-42 0,0-1 15,21 43-15,0-21 16,43-1-16,-22 1 0,22 21 16,-22 0-16,22 21 0,-1 0 15,1 0-15,-1 0 0,22 0 0,-1 21 16,1 0-16,106 85 15,-1 63-15,-148-127 16,1 22-16,-22-1 0,-21-20 16,0 20-16,-21 1 0,0-22 15,-22 22-15,-20-22 0,-1 21 0,1-20 16,-1-1-16,-20-21 0,20 22 16,1-22-16,-1 21 0,1-42 0,-1 21 15,22 0-15,-1-21 0,1 0 16,21 0-16,-21 0 0,20 0 0,1 0 15,-21 0-15,42-21 0,0 0 16,0 0 0,0 0-16,21 0 0,0 21 15,0-22-15,1 22 0,-1-21 16,0 0-16,0 0 0,21 21 16,-20-21-16</inkml:trace>
  <inkml:trace contextRef="#ctx0" brushRef="#br0" timeOffset="31670.42">5038 5736 0,'0'0'0,"84"0"31,-84-21-31,21 21 0,1-21 16,-1 0-16,0 0 0,0-1 0,0 1 15,0 0-15,1 0 0,-1 0 16,0 21-16,-21-21 0,0-1 16,0 1-16,0 0 0,0 0 15,-21 21-15,0 0 16,-22 0-16,22 0 0,-21 21 0,21 0 16,-22 0-16,22 1 0,-21 20 15,-1-21-15,22 21 0,0 1 0,-21-1 16,21-21-16,21 22 0,0-1 15,0-21-15,0 0 0,0 43 16,21-64-16,0 21 0,0 0 0,0-21 16,22 0-16,-22 0 0,21 0 15,0 0-15,1 0 0,-1-21 16,0 21-16,22-42 0,-22 20 0,22 1 0,-22 0 16</inkml:trace>
  <inkml:trace contextRef="#ctx0" brushRef="#br0" timeOffset="32781.78">5905 4932 0,'-21'-21'15,"42"42"-15,-42-63 0,0 20 0,0 1 16,0 21-16,0 0 0,21 21 16,0 1-16,-22-1 0,1 21 0,21 0 15,-21 1-15,21-1 0,0 22 16,0-22-16,0 127 15,0-63-15,0-64 16,0 1-16,-21 20 0,21-20 16,0-1-16,0 0 0,0-21 0,0 22 15,0-22-15,0 0 0,0 0 16,0 0-16,-21-21 16,21-21-1,0 0-15,0 0 0,0-21 16,0 20-16,0 1 0,21-21 15,0 21-15,-21-22 0,21 22 16,0-21-16,1 21 0,20 0 0,-21-22 16,21 22-16,-20 21 0,20-21 15,-21 21-15,21 0 0,-20 0 16,20 0-16,0 21 16,1-21-16,-1 42 0,-21-20 0,-21 20 15,0-21-15,21 0 0,-21 0 16,0 22-16,0-22 0,0 0 0,0 21 15,-21-20-15,0-1 0,0 0 16,-22 0-16,22 0 0,-21 0 16,21 1-16,-22-22 0,22 21 0,-21-21 0,21 0 15,0 0-15,-1 0 0,-20 0 16,21 0-16,0 0 0,0 0 16,21-21-16,-22-1 0,1 22 15,21-21 1,21 21 15,1 21-31,-1-21 16,0 22-16,0-22 0,0 0 15,0 0-15,1 0 0,-1 21 16,21-21-16,0 0 16,64-21-16,-85 21 0,22-22 15,-22 22-15,21-21 16,-21 0-16,43-21 0,-43-1 15,0 22-15,0-21 0,22 21 0,-43-22 16,21 1-16,0 21 0,0-21 16,0 20-16,-21 1 0,0-21 15,22 42 1,-22 21 0,-22 0-16,1-21 0,21 43 15,0-22-15,-21 0 0,21 0 16,-21 43-16,21-1 15,0-42-15,0 0 16,0 1-16,0-1 0,21 0 16,0-21-16,0 0 15,1 0-15,-1 0 0,0 0 16,0 0-16,21-21 16,-20 0-16,-1 21 0,0-22 0,0 1 0,0 0 15,0-21-15,1 21 0,-22-1 16,21-20-16,-21 21 0,21 0 0,0 0 15,-21-1-15,0 1 0,0 0 16,21 0-16,-21 42 47,0 0-47,0 0 0,0 1 0,0 62 16,-21-20-1,21-43-15,0 0 0,0 0 16,0 0-16,0 1 0,0-1 0,0 0 15,21-21-15,0 21 16,1-21-16,20 0 0,-21 0 0,0 0 16,22 0-16,-22 0 0,21-21 0,-21 21 15,22-21-15,-22 0 0,21 21 16,0-22-16</inkml:trace>
  <inkml:trace contextRef="#ctx0" brushRef="#br0" timeOffset="33401.42">7535 5546 0,'21'-21'0,"-42"42"0,42-85 0,1 43 15,-22 0-15,0 0 0,0 0 16,0-1-16,-22 1 0,1 21 16,0 0-16,0 0 0,-21 0 15,-1 21 1,1-21-16,21 22 0,0-1 16,-1 0-16,1 21 0,0-21 0,-21 43 15,42-22-15,0-21 0,0 22 16,-21-22-16,21 0 0,0 0 0,0 0 15,0 1-15,21-1 0,0-21 16,0 0-16,0 0 0,0 0 16,1 0-16,-1 0 0,0 0 15,0-21-15,21-1 0,-20 1 16,20-21-16,-21 21 16,0 0-16,0-1 0,-21 1 0,0 0 15,22 0-15,-22 0 0,21 0 0,-21-1 16,0 1-1,-21 42 1,-1 1 0,22-1-16,0 21 0,-21-21 15,21 22-15,-21-1 0,0 0 0,21 43 16,-21-43-16,0 1 16,21 20-16,0-21 0,0 1 15,0-1-15,-22 0 0,22 1 0,0 63 16,0-64-16,0 0 0,-21 1 15,21 20-15,0-21 0,-21 1 16,21-1-16,0 0 0,-21-20 0,0 20 16,-22 21-16,22-63 15,0 0-15,0 0 16,0 0-16,0-21 0,-1 0 16,22 0-16,-21 0 0,0 0 0,0-22 15,21 1-15,0 0 16,-21 20-16,0-62 0,21 41 15,0 1-15,0 21 0,0-21 0,0 20 16,0 1-16,21 0 0,0 0 0,0 0 16,0 0-16,0-1 0,43-20 15,42-43 1</inkml:trace>
  <inkml:trace contextRef="#ctx0" brushRef="#br0" timeOffset="34042.58">8170 5673 0,'43'-21'0,"-86"42"0,107-64 0,-64 22 16,21-21-16,0 21 0,-21 0 15,0-22-15,0 22 0,0 0 16,0 0-16,0 0 0,-21 21 16,0 0-16,0 0 0,-1 0 15,1 0-15,-85 0 16,22 42-16,41-21 0,1 0 15,21 0-15,-21 1 0,-1-1 16,22 0-16,0 21 0,0-21 16,21 1-16,0-1 0,0 0 0,0 0 15,21-21-15,21 0 0,-21 0 16,22 0-16,-22 0 0,21 0 16,1 0-16,-1 0 0,0 0 15,1-21-15,-22 0 0,21 21 0,-21-21 16,22-1-16,-22 1 0,0 0 0,0 0 15,-21 0-15,0 0 0,21-22 16,-21 64 31,-21 1-47,21 20 0,-21-21 16,21 21-16,0 43 15,-21 0-15,0-43 16,21 22-16,-22-22 0,22 0 0,-21 22 15,21-22-15,0 0 0,-21 1 0,21-1 16,-21 0-16,21 1 0,0-1 16,0 0-16,-21 1 0,21-22 0,0 21 15,-21-21-15,21 1 0,0-1 0,-22 0 16,22 0-16,-42-21 16,21 0-16,-21 0 15,20 0-15,1 0 0,0-21 16,0 0-16,-21 21 0,20-21 0,1-1 0,-21 1 15,21 0-15,0 21 16,-1-21-16,22 0 0,0 0 0,-21-1 16,21 1-16,0 0 0,0 0 15,21 0-15,1 0 0,-1-1 16,0 1-16,0-21 0,21 21 0,1-22 16</inkml:trace>
  <inkml:trace contextRef="#ctx0" brushRef="#br0" timeOffset="34290.44">8572 5419 0,'0'0'15,"22"0"-15,-22-21 0,0 42 32,0 0-17,0 0-15,0 0 0,0 0 16,0 1-16,-22-1 0,22 0 15,0 0-15,-21-21 0,21 21 16,0-42 31,21 21-47,-21-21 0</inkml:trace>
  <inkml:trace contextRef="#ctx0" brushRef="#br0" timeOffset="34623.56">8636 5207 0,'0'-21'0,"0"42"0,-21-42 16,0 21-16,-1 0 15,44 0 32,-1 0-47,0-21 0,0 21 16,0 0-16,0-21 0,1-1 15,-22 1-15,21 0 16,-21 0-16,0 0 0,-21 0 16,-1 21-1,-20 0-15,21 0 0,0 0 0,0 0 16,-22 0-16,22 0 0,0 21 16,0 0-16,0 0 0,-1-21 0,22 21 15,-21 0-15,21 1 0,0-1 0,0 21 16,0-21-16,21 0 0,1 1 15,-1-22-15,0 21 0,0 0 0,21 0 16,-20 0-16,41 0 0</inkml:trace>
  <inkml:trace contextRef="#ctx0" brushRef="#br0" timeOffset="35116.07">9017 5419 0,'0'0'0,"0"21"47,0 0-47,0 0 15,0 0-15,0 1 0,-21-1 16,21 0-16,0 0 0,0 0 16,0 0-16,-21 1 0,21-1 15,-22 0-15,22 0 0,0 0 16,-21-21-1,0 0 1,0 0 0,21-21-16,0 0 15,0 0-15,0 0 0,0-1 0,0 1 16,0 0-16,21-21 0,0 21 16,22-22-16,20-20 15,-42 42-15,22-22 0,-1 22 0,0-21 0,1 21 16,-1-1-16,0 1 0,-21 21 15,22 0-15,-22 0 0,0 21 16,-21 1-16,0-1 0,0 0 0,0 21 16,0-21-16,0 22 0,0-22 15,0 21-15,-21 1 0,21-22 0,0 21 16,-21-21-16,0 22 16,-1-22-16,22 21 0,-21-21 15,21 0-15,-21-21 0,21-21 47,21 0-47,0 21 0</inkml:trace>
  <inkml:trace contextRef="#ctx0" brushRef="#br0" timeOffset="35997.11">10075 5398 0,'0'0'0,"-21"-64"31,0 43-31,21 0 16,-21 21-16,0-21 0,-1 21 16,1 0-16,0 0 15,0 0-15,0 0 0,0 0 0,-1 0 16,1 21-16,-21 21 15,0-21-15,-1 22 0,43-22 16,-21 21-16,0-21 16,21 0-16,0 1 0,0 20 0,0-21 15,0 0-15,0 0 0,21 1 0,0-22 16,0 21-16,22-21 0,-1 0 0,22 0 16,41 0-1,-83 0-15,20-21 0,-21 21 16,0-22-16,0 1 0,1 0 0,-22 0 15,21 0-15,-21 0 0,21-1 0,0 1 16,-21 0 0,0 0-16,0 0 15,0 42 17,0 0-32,-21 0 15,21 0-15,-21 1 0,0 20 0,-1-21 16,1 21-16,0 1 0,21-1 15,-21 0-15,0 22 0,21-22 0,-21 1 16,21 20-16,0-21 0,0 1 0,-22 20 16,22-20-16,0 20 15,0 1-15,0-1 0,0-21 0,0 22 16,22-1-16,-22 1 0,0-1 0,21-20 16,-21 20-16,21-20 0,-21-1 0,0 21 15,0-20-15,0-1 0,0 0 16,0 1-16,0-22 0,0 21 0,0 1 15,0-1-15,-42 21 16,20-41-16,1-22 0,0 0 16,0 21-16,0-21 15,0 0-15,-1 0 0,-20 0 0,21-21 16,0-1-16,-43-20 0,1 0 16,42-1-16,-22 1 15,22 0-15,0-1 0,0 1 0,0-21 16,-1-1-16,22 1 0,0-1 0,0-21 15,22 22-15,-1-22 0,21 1 16,0 20-16,1-21 0,-1 22 16,22-1-16,-22 1 0,21-1 0,-20 1 15,20-1-15,-20 22 0,-1 0 16,21-1-16,-41 1 0,20 21 16,0 0-16,-21 0 0,1-1 0,20 1 15,-21 21-15,-21-21 16,-21 21-1,0 0 1,0 21-16,-22-21 0,1 21 16</inkml:trace>
  <inkml:trace contextRef="#ctx0" brushRef="#br0" timeOffset="45415.54">1164 7895 0,'-21'0'0,"0"0"15,0 0-15,-1 0 16,1 0 0,0-21-16,0 21 0,0 0 15,0 0-15,-1 0 16,1 0-16,0-21 0,0 21 0,0 0 15,-22 0-15,22 0 0,0 0 16,-21 0-16,21 0 0,-1 0 0,-20 0 16,21 0-16,0 0 0,0 0 15,42 0 17,0 0-17,21 0-15,1 0 0,-1 0 16,0 0-16,1 0 0,20 0 15,1 0-15,-1 0 0,1 0 0,20 0 16,1 0-16,0 0 0,-1 0 16,1-21-16,-22 21 0,22 0 0,-21 0 15,63-21-15,-64 21 0,-21 0 16,1 0-16,-1 0 0,-21 0 16,22 0-16,-22 0 0,0-22 15,0 22-15,-42-21 78,0 21-78,21-21 0,-21 21 16,-1-21-16,1 21 0</inkml:trace>
  <inkml:trace contextRef="#ctx0" brushRef="#br0" timeOffset="45888.78">1820 7472 0,'0'0'0,"-21"0"16,21 21-1,0 0 1,0 0-16,0 1 15,21-1-15,0 0 0,1 0 16,-1-21-16,0 21 0,0 0 16,21-21-16,-20 22 0,20-22 0,0 0 15,1 0-15,-1 0 0,0 0 16,1 0-16,-1 0 0,21 0 16,-20 0-16,-1 0 0,-21 0 0,22 0 15,-22 0-15,0-22 0,0 22 16,0 0-16,0 0 0,-21-21 15,-21 21 1,0 21-16,-21 1 16,21-22-16,-22 21 0,1 0 15,-22 21-15,22-21 0,-21 22 16,-1-1-16,22 0 0,-22 1 0,1 20 16,20-20-16,-20-1 0,21 21 0,-1-20 15,22-22-15,-21 21 0,21 1 16,-1-22-16,22 0 0,0 0 15,-21 0-15,21 0 0,21-21 32,1-21-32,-1 0 15,-21 0-15</inkml:trace>
  <inkml:trace contextRef="#ctx0" brushRef="#br0" timeOffset="50344.78">3768 7176 0,'0'0'0,"0"-22"16,0 1-16,-22 21 0,22-21 15,-21 21-15,21-21 0,0 0 32,21 42-17,1 0 1,-1 0-16,0 0 0,0 22 15,0-1-15,22 0 0,-22 1 16,0-1-16,21 22 0,-21-22 0,22 0 16,20 64-16,-42-64 0,22 43 15,-1-43-15,-21 1 16,0-1-16,-21-21 0,22 22 16,-1-22-16,-21 0 0,0 0 0,0 0 15,0 0-15,0-42 31,0 0-31</inkml:trace>
  <inkml:trace contextRef="#ctx0" brushRef="#br0" timeOffset="50646.61">4424 7049 0,'-21'21'0,"42"-42"0,-64 63 0,1-21 16,21 21-16,-21 1 0,20-1 15,-20 0-15,0 22 0,-1-22 0,-41 85 16,41-84-16,1 20 16,0-21-16,-1 1 0,1-1 0,21 0 15,-21 1-15,20-1 0,1-21 0,0 22 16,0-22-16,21 21 0,0-21 15,0 0-15,0 1 0,21-22 16,0 0 0,0 0-16,1-22 0,41 1 15,22-42-15</inkml:trace>
  <inkml:trace contextRef="#ctx0" brushRef="#br0" timeOffset="51009.91">4784 7430 0,'0'21'32,"0"0"-32,-22 0 0,22 0 0,0 22 15,0-1-15,0-21 0,0 21 16,0 22-16,0-22 0,0 22 0,0-1 15,0 1-15,0-1 0,0 22 16,0-22-16,-21 22 0,21-21 16,-21 20-16,0-20 0,0 105 15,0-84-15,-22 84 0,22-84 16,0-22-16,0 22 0,0-22 16,-1 1-16,1-22 0,21 1 0,0-1 15,0-21-15,0 0 0,0 0 16,21-42-1,1 21-15,-1-21 0,-21-21 16,21 21-16,0-22 0,0 1 16,0-22-16,1 22 0,-1-21 0,0-22 15</inkml:trace>
  <inkml:trace contextRef="#ctx0" brushRef="#br0" timeOffset="51338.72">4847 7641 0,'-21'-21'0,"42"42"0,-63-84 16,42 42-16,-21-1 0,21-20 0,0 21 16,0 0-16,0 0 15,0-1-15,21 1 16,0 0-16,0 21 0,0 0 0,22 0 16,-1 0-16,-21 0 0,21 0 15,1 0-15,-22 21 0,21 0 0,-21 1 16,1-1-16,-1 21 0,-21-21 0,0 22 15,0-22-15,0 21 0,0-21 16,-21 22-16,-1-22 0,1 0 0,-21 21 16,21-21-16,-22 1 0,1-1 15,21 0-15,-21-21 0,20 21 0,1-21 16,0 21 0,42-21-1,0-21 1,1 21-16,-1-21 0,21 0 0,-21 21 15</inkml:trace>
  <inkml:trace contextRef="#ctx0" brushRef="#br0" timeOffset="51808.46">5884 7472 0,'21'-21'0,"-42"42"0,42-63 0,-21 20 16,-42 22-1,21 0-15,0 0 0,-22 0 16,1 0-16,21 22 16,-21-1-16,20 0 0,-20 21 15,0-21-15,21 22 0,-22-22 0,22 21 16,0-21-16,0 22 0,0-22 0,-1 21 16,22-21-16,-21 1 0,21-1 15,0 21-15,0-21 16,43-21-16,-22 0 15,21 0-15,-21 0 0,22 0 0,-22-21 16,21 0-16,-21 21 0,22-21 16,-22 0-16,0-1 0,21 1 0,-21-21 15,1 21-15,-1 0 0,0-22 0,-21 22 16,0-21-16,21 21 0,-21-22 16,-21 64 15,0 1-31,21-1 0,-21 0 15,-1 0-15,22 0 0,0 22 16,0-22-16,0 0 0,0 0 0,0 0 16,0 22-16,0-1 15,22-42-15,-1 21 0,0-21 16,0 0-16,0 0 0,0 0 0,1 0 16,20 0-16,-21 0 0,0-21 0,22 0 15</inkml:trace>
  <inkml:trace contextRef="#ctx0" brushRef="#br0" timeOffset="52061.31">6350 7091 0,'0'-42'16,"0"84"-16,-21-106 0,0 64 0,-1 0 16,1 22-1,21-1-15,-21 0 0,21 21 16,0 1-16,0 20 0,0-21 0,-21 22 15,21-22-15,0 22 0,0-1 16,0-20-16,0-1 0,0 0 0,0 1 16,0-1-16,0 0 0,0-21 0,0 1 15,0-1-15,0 0 0,0 0 16,42-21-16,-21 0 16,1 0-16,-1 0 0,21-21 15,-21 0-15</inkml:trace>
  <inkml:trace contextRef="#ctx0" brushRef="#br0" timeOffset="52545.03">6773 7070 0,'0'-21'16,"0"42"-16,0-64 0,0 65 31,0-1-31,0 0 0,0 21 0,0 1 16,0-1-16,-21 0 0,21 1 0,-21-1 15,21 21-15,0-20 0,0-1 16,-21 0-16,21 1 0,0-1 0,-21-21 16,21 22-16,0-22 0,0 0 0,0 0 15,-22 0-15,22 0 16,-21 1-16,21-44 31,0 1-31,0 0 16,0 0-16,0 0 0,0 0 0,0-1 15,0-20-15,21 21 0,1-21 16,-1-1-16,0 1 0,21 21 16,-21-22-16,22 22 0,20-21 15,-42 42-15,1 0 0,-1 0 16,0 0-16,0 0 0,0 21 0,0 0 16,1 22-16,-22-22 0,0 0 15,21 21-15,-21-21 0,0 22 0,0-22 0,0 0 16,0 0-16,0 0 0,0 1 15,0-1-15,0 0 0,0 0 16,0 0-16,-21-21 0,21 21 16,-22-21-16,1 0 15,0 0-15,0 0 16,0 0-16,0-21 0,-1 0 16</inkml:trace>
  <inkml:trace contextRef="#ctx0" brushRef="#br0" timeOffset="52724.93">6138 7408 0,'0'0'0,"0"-21"16,21 0 15,1 21-31,-1 0 0,0 0 16,21-21-16,-21 21 0,22-21 0,-1 0 15,0 21-15,22 0 0</inkml:trace>
  <inkml:trace contextRef="#ctx0" brushRef="#br0" timeOffset="53489.49">8297 7049 0,'21'-22'0,"-42"44"0,42-65 0,-21 22 0,0 0 16,0-21-16,0 63 31,0 0-31,0 21 15,0-21-15,0 22 0,0-1 0,0 0 16,0 1-16,0-1 0,0 0 16,-21 22-16,0 42 15,0-22-15,21-62 16,0-1-16,-21 21 0,0-21 16,21 0-16,0 1 15,-22-22-15,1 0 16,21-22-16,0 1 15,0 0-15,0 0 16,0 0-16,0 0 0,0-1 0,21-20 16,1 21-16,-1 0 0,-21 0 15,21-1-15,0 1 0,0-21 0,0 42 16,43-42-16,-43 20 16,0 22-16,0 0 0,1 0 0,20 0 15,-21 0-15,0 22 0,22-1 0,-22-21 16,0 21-16,0 21 0,0-21 15,-21 1-15,0-1 0,0 0 16,0 0-16,0 0 0,0 0 0,-21 1 16,0-1-16,-21 0 0,20 0 0,1 0 15,0-21-15,-21 21 0,21-21 16,-1 0-16,1 0 0,0 0 0,0 0 16,42-21 30,0 0-46,0 21 0,1-21 16,20 0-16,-21 0 0</inkml:trace>
  <inkml:trace contextRef="#ctx0" brushRef="#br0" timeOffset="54138.12">8996 7324 0,'0'0'0,"0"-21"0,21 21 15,-21 21 1,-21 0-16,0 0 15,-1 0-15,22 0 0,-21 22 0,0-22 16,0 0-16,21 0 0,0 22 0,-21-22 16,21 0-16,0 0 0,0 0 15,0 0-15,21-21 16,0 0-16,21 0 16,1 0-16,20 0 15,-20 0-15,-22-21 0,21 0 0,0 0 16,-20 21-16,20-21 0,-21 0 0,21-1 15,-20 1-15,-1 0 0,-21-21 16,21 21-16,0-1 0,-21 1 0,0 0 16,0 0-16,0 0 0,0 0 15,0 42 17,0 0-32,0 21 0,-21-21 15,21 22-15,-21-1 0,21 0 16,0 1-16,0-1 0,0 22 0,0-22 15,0 21-15,0 1 0,0-1 16,21 22-16,0-21 0,0 20 0,0 1 16,1 0-16,-1-1 0,0 1 15,-21 0-15,21-1 0,-21 1 0,0 0 16,0-1-16,0 1 0,0 0 0,-21-22 16,0 22-16,21-22 0,-21 1 15,-1-1-15,1 1 0,0-22 16,0 22-16,0-22 0,0 0 0,-1-21 15,22 22-15,-21-22 0,0 0 0,0-21 16,0 0-16,0 0 0,-1-21 0,1 0 16,0 0-16,-21-64 15,-1 43-15,22-22 0,0 22 16,0-43-16,-21 22 0,20-22 0,1 0 16,0 1-16,0-22 0,21 0 0,0 21 15,0-126-15,0 126 16,21-106-16,0 107 0,0-1 15,43-63-15,-43 84 16,21 22-16,-20 0 0,20-22 16,0 22-16,1 0 0,-22-1 0,42 1 15,-20 0-15</inkml:trace>
  <inkml:trace contextRef="#ctx0" brushRef="#br0" timeOffset="54596.86">11324 6710 0,'0'-21'0,"0"42"0,0-63 0,0 20 15,0 1-15,0 0 0,0-21 16,-42 21 0,21 21-16,-1-22 0,-20 22 0,21 0 0,-21 0 15,20 22-15,-20-1 0,0 0 16,21 0-16,-22 21 0,1-20 15,21 20-15,-22 0 0,22 1 0,-21 20 0,21-21 16,0 1-16,-1-1 16,22 0-16,0 22 0,0-22 0,0 1 15,0-1-15,0 0 0,0 1 0,22-22 16,20 21-16,-21-21 0,21 0 16,1 1-16,-1-1 0,0-21 0,22 0 15,105 0 1,-21-21-16,-105-1 0,20 1 15,-20-21-15</inkml:trace>
  <inkml:trace contextRef="#ctx0" brushRef="#br0" timeOffset="55288.46">11705 7112 0,'0'0'0,"0"-21"15,0 0-15,0 0 0,0-1 16,0 1-16,-21 0 16,0 21-16,0 0 0,-1 0 15,1 0-15,0 21 0,0 0 16,0 1-16,0-1 0,-1 0 0,1 0 15,0 0-15,21 0 0,0 1 0,-21 20 16,21-21-16,0 0 0,0 0 16,0 1-16,21-1 0,0-21 15,0 0-15,1 0 0,-1 0 16,21 0-16,-21 0 0,0 0 16,1 0-16,-22-21 0,21-1 0,0 1 15,-21-21 1,0 0-16,0 20 0,0 1 15,0 0-15,0-21 0,0 21 0,0-1 16,0-20-16,0 21 0,0 0 0,21 0 16,-21-1-16,21 1 0,0 0 15,22 0-15,-22 21 0,0-21 0,21 21 16,1 0-16,-1 0 0,-21 0 16,22 0-16,-1 21 0,0 0 0,-21-21 15,22 21-15,-22 22 0,0-22 0,0 0 16,0 21-16,-21-21 0,0 22 0,0-22 15,0 21-15,0-21 0,0 1 16,0 20-16,0-21 0,0 0 16,0 0-16,0 1 0,0-1 15,-21-21-15,0 0 16,0 0-16,21-21 16,-21-1-16,21 1 15,0 0-15,0 0 0,0 0 16,0 0-16,0-22 0,21 22 0,0-21 15,0-1-15,0 22 0,1-21 0,-1 0 16,0 20-16,0-20 0,21 21 16,-20 0-16,20 0 0,-21 21 0,21 0 15,1 0-15,-22 0 0,0 0 16,0 21-16,0 0 0,1 0 16,-1 0-16,-21 22 0,0-22 0,0 42 15,0-20-15,0-1 16,-21-21-16,-1 21 0,1-20 0,21 20 15,-21-21-15,0 0 0,21 0 0,-21 1 16,21-1-16,0-42 31,0-1-15,21 22-16,0-42 0,-21 21 0</inkml:trace>
  <inkml:trace contextRef="#ctx0" brushRef="#br0" timeOffset="55565.3">13039 6456 0,'0'0'0,"0"-21"15,-22 21 1,1 0-16,21 21 0,-21 0 16,0 0-16,21 0 0,0 22 15,0-1-15,-21 0 0,-22 107 16,22-44-1,0-62-15,0-1 0,21 0 0,0 1 16,0-1-16,0 0 0,0 1 16,0-22-16,0 0 0,0 0 0,0 0 15,0 1-15,21-22 0,0 0 0,0 0 16,1 0-16,-1 0 0,0 0 16,64-22-16,-22-41 15</inkml:trace>
  <inkml:trace contextRef="#ctx0" brushRef="#br0" timeOffset="55756.19">12827 6879 0,'-42'0'0,"20"0"0,86 0 0,-170 0 16,85 0-16,0 0 0,0 0 16,63 0 15,-21 0-31,0 0 15,22 0-15,-22 0 0,21 0 0,0 0 16,1 0-16,-1 0 0,-21 0 0,22-21 16,-1 21-16,0 0 0</inkml:trace>
  <inkml:trace contextRef="#ctx0" brushRef="#br0" timeOffset="56579.72">13652 7176 0,'0'0'0,"22"0"15,-1 0-15,0 0 16,0-22-16,-21 1 0,21 0 16,0 0-16,-21 0 0,0 0 15,22-1-15,-22-20 0,21 21 0,-21-21 16,0 20-16,0-20 0,0-21 15,-64-1 1,22 43-16,21 21 0,0 0 16,-22 0-16,1 0 0,21 0 15,-22 21-15,1 0 0,0 0 0,-1 1 16,22-1-16,-21 21 0,0-21 0,20 22 16,-41 20-16,42-21 15,0 1-15,21-22 0,0 21 0,0 1 16,0-1-16,21 0 0,0-21 15,0 1-15,0-22 0,22 21 16,-22-21-16,21 0 0,-21 0 0,22 0 16,-1 0-16,-21 0 0,21-21 0,1-1 15,-22 1-15,42-21 16,-20-22-16,-1 43 16,-21-21-16,0-22 0,1 22 15,-1 0-15,-21 21 0,0-22 16,0 22-16,0 0 0,0 0 0,0 0 15,-21 21 17,21 21-32,0 0 0,-22 0 0,22 0 15,-21 43-15,21-43 16,0 21-16,0 1 0,0-22 0,0 21 16,0-21-16,0 22 0,0-22 0,0 21 15,0-21-15,21 0 16,1-21-16,-1 22 0,0-1 0,0-21 15,0 0-15,0 0 0,1 0 0,20 0 16,-21-21-16,0-1 0,22 22 16,-22-21-16,0 0 0,21-21 0,-21 21 15,1-1-15,20-20 0,-21 21 0,0-21 16,0 20-16,1-20 0,-22 21 16,21-21-16,-21 20 0,21 22 0,-21-21 15,0 42 1,-21 1-1,0-1-15,21 0 0,-22 0 0,1 21 16,21 1-16,-21-1 16,0-21-16,21 22 15,0-22-15,0 0 0,0 0 0,0 0 16,0 0-16,21-21 0,0 0 16,0 0-16,1 0 15,-1 0-15,-21-21 0,42 0 16</inkml:trace>
  <inkml:trace contextRef="#ctx0" brushRef="#br0" timeOffset="56949.51">14351 6456 0,'-21'0'15,"42"0"-15,-85 0 0,22 0 0,21 0 0,-21 0 16,20 21-16,1-21 0,0 21 15,0 0-15,21 1 0,0-1 0,0 0 16,0 0-16,21-21 0,0 21 16,0-21-16,1 0 0,-1 0 15,21 0-15,-21 0 0,0 0 0,22 0 16,-1 0-16,-21 0 0,0-21 16,1 0-16,-22 0 15,0 0-15,0-1 0,0 1 0,0 0 16,0 0-16,0 0 0,-22 21 15,1-21-15,0 21 0,0 0 16,0 0-16,0 0 0,-1 0 0,1 0 16,0 0-16,-21 42 15,42-21-15,-21 21 16,21 1-16,0-22 0,0 0 0,0 0 0,0 22 16,0-22-16,21 0 0,0 0 15,0 0-15,0 0 0,0-21 0,1 22 16</inkml:trace>
  <inkml:trace contextRef="#ctx0" brushRef="#br0" timeOffset="57784.07">14922 6879 0,'-21'0'16,"42"0"-16,-63 0 0,21 0 0,0 0 15,0 21-15,21 1 0,-22-22 0,22 21 16,0 0-16,-21 21 16,0 22-16,21-43 15,0 0-15,0 21 0,0-20 16,0-1-16,0 0 0,0 0 0,0 0 16,-21-21-16,21 21 15,-21-21 1,21-21-1,0 0-15,0 0 0,0 0 16,0 0-16,21-1 0,0-20 0,-21 21 16,21 0-16,0-22 0,22 1 15,-22 21-15,21-21 0,-21 20 0,22-20 16,41 0-16,-41 21 0,-1-1 16,0 22-16,1 0 15,20 0-15,-42 0 0,1 22 16,-1-1-16,-21 0 0,0 21 0,0-21 0,0 1 15,0-1-15,0 21 16,0-21-16,-43 43 16,22-22-16,21-21 0,-21 0 15,21 1-15,0-1 0,0 0 16,0 0-16,21-21 16,0 0-16,1 0 0,-1 0 15,21 0 1,0-21-16,-20 0 0,20 0 0,-21-1 15,21 1-15,1 0 0,-1 0 0,-21 0 16,22 0-16,-1-1 0,-21-20 16,21 21-16,-20-21 0,-1 20 0,0 1 15,-21 0-15,0 0 0,0 0 0,-21 0 16,0 21 0,-1 0-16,1 0 0,0 0 0,0 0 15,0 21-15,-22 0 0,1 21 16,42-21-16,0 1 15,0-1-15,0 0 0,0 0 16,0 0-16,21 0 0,0 1 16,1-1-16,-1-21 0,0 21 15,0 0-15,0-21 0,0 21 0,-21 0 16,0 1-16,22-22 0,-22 21 16,0 0-1,-22-21 1,1 0-16,0 0 0,0 21 0,0-21 15,0 0-15,-1 0 0,1 0 16,0 0-16,0 0 0,-21 0 16,20 0-16,22-21 0,0 0 15,22 0 1,-1 21-16,0-22 0</inkml:trace>
  <inkml:trace contextRef="#ctx0" brushRef="#br0" timeOffset="58184.73">16827 6223 0,'-63'-21'16,"126"42"-16,-147-42 15,63 42-15,-1 0 16,1 0-16,21 22 0,-21-22 16,21 21-16,-21 1 0,0-1 15,21 21-15,-21-20 0,-1-1 0,1 22 16,21-22-16,0 0 0,-21 1 0,0-1 15,21 0-15,0 1 0,0-22 16,0 21-16,0-21 0,0 0 0,0 1 16,0 20-16,0-21 0,0 0 0,0 0 15,0 1-15,21-1 0,0-21 16,-21 21-16,21-21 0,1 0 16,-1 0-16,21 0 0,-21 0 0,0 0 15,1 0-15</inkml:trace>
  <inkml:trace contextRef="#ctx0" brushRef="#br0" timeOffset="58587.5">17484 6160 0,'0'0'16,"21"0"-1,0 0-15,0 0 16,0 0-16,0 0 0,1 21 0,20-21 16,-21 21-16,0 0 0,22 0 15,-22 0-15,0 1 0,0-1 0,-21 21 16,0 0-16,0-20 0,0 20 15,0 0-15,0 1 0,0-1 0,0 0 16,0 1-16,0-1 0,0 0 16,-21 1-16,0-22 0,21 21 0,-21-21 15,-1 0-15,1 22 0,0-22 16,0 0-16,0-21 0,0 21 0,-1 0 16,1 1-16,0-22 0,0 21 0,0-21 15,0 0-15,21 21 0,-22-21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8:44:40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10329 1185 0,'0'-21'0,"0"42"47,0 1-47,-21-1 15,21 0-15,-21 21 0,21-21 16,-21 22-16,0-1 0,-22 106 16,22-105-1,0 20-15,-43 85 16,43-84-16,0 20 0,0-62 15,21 20-15,0 0 0,0-21 16,0 1-16,0-1 0,0 0 16,0-42 15,0 0-31</inkml:trace>
  <inkml:trace contextRef="#ctx0" brushRef="#br0" timeOffset="673.3">9694 1334 0,'-21'-22'0,"42"44"0,-63-65 0,21 22 0,21 0 15,0-21-15,0 20 0,0 1 16,0 0-16,21-64 15,0 43-15,21 21 16,1 0-16,-1 0 0,0-1 0,22 1 16,21 21-16,-22 0 0,1 0 15,20 0-15,-20 0 0,-1 21 0,1 22 16,-1-22-16,1 21 0,-22 1 16,22 20-16,-22-21 0,0 1 0,-21 20 15,1-20-15,-1-1 0,-21 21 16,0-20-16,0-1 0,0 0 0,0 43 15,0-43-15,-21-20 0,-1-1 16,22 21-16,-21-42 0,21 21 16,-21-21-16,0 0 31,21-21-31,0 0 0,0-21 16,0 20-16,0-20 0,0 0 15,0-1-15,0 1 0,21 0 0,0-1 16,0 1-16,-21-21 0,22 20 0,-1-20 15,0-1-15,21 22 0,1-22 16,-1 22-16,0 0 0,1-1 16,-1 22-16,21 0 0,-20 0 15,-1 21-15,0 0 0,1 21 0,-1 0 16,0 22-16,1-1 0,-22 0 0,21 64 16,-42-42-16,21-22 15,-21 21-15,0-20 0,0 20 16,0-20-16,0 20 0,-21-21 0,0 1 15,0-1-15,0 0 0,21 1 16,-21-22-16,-22 42 0,22 1 16,0-64-16,21 21 15,0 0 1,-21-21-16,21-21 31,21 21-15,-21-21-16,21 0 0</inkml:trace>
  <inkml:trace contextRef="#ctx0" brushRef="#br0" timeOffset="1276.95">12150 1757 0,'105'-64'31,"-210"128"-31,210-149 0,-105 64 0,22 0 16,-22 0-16,21 0 0,-21-1 0,0-20 15,0 21-15,0 0 0,0 0 0,-21-1 16,-1 1-16,1 0 16,0 21-16,-21 0 0,21-21 0,-22 21 15,1 0-15,0 0 0,20 0 16,-20 21-16,0 0 0,-1 0 0,1 1 15,21 20-15,-21-21 0,20 21 0,-20 1 16,21-1-16,0 0 16,0 1-16,21-22 0,0 21 0,0 1 15,0-22-15,0 0 0,0 21 0,0-21 16,0 1-16,21-22 0,0 21 16,0-21-16,21 0 0,-20 0 0,-1 0 15,21 0-15,-21 0 0,22 0 0,-22 0 16,42-21-16,-42-1 15,22 1-15,-22-21 0,0 21 16,0-22-16,22 1 0,-43 21 0,21-21 16,0-1-16,-21 1 0,21 0 0,-21 20 15,0 1-15,0 0 0,0 42 32,0 22-17,0-22-15,0 0 0,0 42 16,0-20-16,0-22 0,0 0 0,0 0 15,0 22-15,0-22 0,0 0 16,0 0-16,0 0 0,0 0 16,0 1-1,21-22 1,0 0-16,1 0 16,-1-22-16,0 22 0,-21-21 15,21 0-15</inkml:trace>
  <inkml:trace contextRef="#ctx0" brushRef="#br0" timeOffset="1691.74">12488 1482 0,'0'0'0,"21"0"32,-21 21-32,22 0 15,-22 0-15,0 0 0,0 22 0,0-22 16,21 0-16,-21 21 0,0-20 15,0 20-15,0-21 0,21 0 0,-21 22 16,0-22-16,0 0 0,0 0 16,0 0-16,0 0 0,0 1 0,0-1 15,0 0-15,0-42 47,21 0-47,0-1 0,-21-20 16,21 21-16,1-21 0,-22-1 0,21 1 15,0 0-15,0-1 0,0 1 16,0 21-16,1-22 0,-1 22 16,0 0-16,0 0 0,0 0 0,0 21 15,-21-21-15,22 21 16,-1 0-16,0 0 16,-21 21 15,0 0-16,0 0-15</inkml:trace>
  <inkml:trace contextRef="#ctx0" brushRef="#br0" timeOffset="2125.44">13017 1757 0,'0'0'0,"0"21"0,0 0 16,22-21 15,-1 0-31,0 0 16,0-21-16,0 21 0,0-21 16,1 21-16,-1-21 0,0 0 15,64-43-15,-64 43 16,0 0-16,-21 0 0,0-1 15,21 1-15,-21 0 0,0 0 16,-21 21 0,0 0-16,0 0 15,-22 21-15,-20 43 16,42-22-16,-1-21 0,1 0 16,0 22-16,21-22 0,0 21 0,0-21 15,0 0-15,0 22 0,0-22 16,0 0-16,0 0 0,0 0 15,21 1-15,0-22 0,22 0 16,-22 21-16,21-21 0,-21 0 16,22 0-16,-22 0 0,21 0 0,-21 0 15,43-43-15,-43 43 0,21-21 16,-20 0-16</inkml:trace>
  <inkml:trace contextRef="#ctx0" brushRef="#br0" timeOffset="2631.98">13758 1503 0,'0'63'15,"-21"-41"1,21-1-16,0 0 0,0 0 0,0 0 16,-21 22-16,21-22 0,0 21 0,-21-21 15,21 0-15,0 1 0,0-1 16,0 21-16,0 0 15,0-20-15,0-1 16,0 0 0,0-42 15,0 0-31,0-1 0,0 1 16,0-21-16,0 21 0,0 0 15,0-22-15,0 1 0,0 0 16,21 20-16,-21-20 0,21 21 0,0-21 15,0 20-15,1 1 0,-1 0 16,0 0-16,0 0 0,21 0 0,-20 21 16,20 0-16,0-22 0,1 22 15,-1 0-15,0 0 0,-21 22 0,22-22 16,-22 21-16,0 0 0,0 21 16,0-21-16,1 22 0,-22-1 0,0 0 15,0-20-15,0 20 0,0 0 0,0 1 16,0-22-16,-22 21 15,1-21-15,21 0 0,-21 1 0,21-1 16,-21 42-16,0-42 16,0-21-16</inkml:trace>
  <inkml:trace contextRef="#ctx0" brushRef="#br0" timeOffset="3423.33">9821 2519 0,'-21'0'0,"42"0"0,-63 0 0,42 21 0,21-21 63,21 0-63,-20 0 0,20 0 15,-21 0-15,21 0 0,22 0 16,-22 0-16,1 0 0,20 0 0,1 0 16,-22 0-16,21 0 0,1 0 15,-1 0-15,1 0 0,-1 0 0,22 0 16,0 0-16,21 0 0,-22 0 16,22 0-16,0 0 0,0 0 0,0 0 15,-1 0-15,1 0 0,21 0 0,0 0 16,0 0-16,0 0 0,0 0 15,0 0-15,-21 0 0,21 0 0,0 0 16,-21 0-16,21-21 0,-21 21 16,21-21-16,-21 21 0,84 0 15,-105-21-15,84 21 16,-105-22-16,-1 22 0,22 0 16,-22 0-16,1-21 0,-22 21 0,22 0 15,-1 0-15,-21 0 0,1 0 16,-1 0-16,0-21 0,-20 21 0,20 0 15,-21 0-15,0 0 0,0 0 16,1-21 62</inkml:trace>
  <inkml:trace contextRef="#ctx0" brushRef="#br0" timeOffset="3573.48">14541 2434 0,'0'0'0,"0"21"15,-21-21-15,0 0 31</inkml:trace>
  <inkml:trace contextRef="#ctx0" brushRef="#br0" timeOffset="21696.14">11345 2773 0,'21'0'0,"-21"-21"16,0 0 15,22 21-31,-1 0 16,-21-22-16,0 1 15,21 21 1,-21-21 0,0 0-16,21 21 15,0 0-15,-21 21 47,-21-21-47,0 21 0,0-21 0,0 21 16,-22-21-16,22 22 0,-42-1 15,20 0-15,-20 0 0,-1 0 0,1 0 16,-1 1-16,1-1 0,-22 21 16,22-21-16,-22 22 0,-169 62 15,85-20 1,84-43-16,0 1 0,1 20 15,-1-20-15,0-1 0,22 0 0,-22 1 16,22-1-16,-1 0 0,1 1 16,-1-22-16,22 21 0,-22-21 0,22 0 15,0 1-15,20-1 0,-20 0 0,21 0 16,-21 0-16,20-21 16,22 21-16,-21-21 0,0 0 15,21-21-15,0 0 16,0 0-16,0 0 15,0 0-15,21-1 0,0 1 16</inkml:trace>
  <inkml:trace contextRef="#ctx0" brushRef="#br0" timeOffset="22243.97">9398 3239 0,'0'0'0,"0"-22"15,0 44 32,-21-1-47,21 0 16,-21 0-16,-1 0 0,1 0 15,0 22-15,0-22 0,0 21 0,0-21 16,-1 22-16,-20-22 0,21 21 16,-21-21-16,20 22 0,-20-22 0,21 21 15,0-21-15,-22 1 0,22-1 16,0-21-16,0 21 0,0-21 16,0 21-16,21-42 31,0 0-16,21 21-15,0 0 16,0 0-16,0 0 0,22 0 16,-22 0-16,21 0 0,-21 0 0,22 0 15,-22 0-15,21 0 0,0 0 0,-20 21 16,62 0-16,1 0 16,-43 0-1,-21 1-15,1-22 0,-1 21 0,0-21 16,0 0-16,0 21 0,0-21 31,-42-21 0,21 0-15</inkml:trace>
  <inkml:trace contextRef="#ctx0" brushRef="#br0" timeOffset="23004.67">13779 2731 0,'-21'-22'0,"0"1"31,21 0-31,-21 21 16,21 21 31,21 0-47,0 1 0,0-1 15,1 0-15,20 0 0,-21 21 0,127 64 16,-84-63-1,-1-1-15,22 0 0,-22 1 0,22 20 16,-21-21-16,20 22 0,1-1 0,-22-20 16,22-1-16,0 0 0,-1 1 15,65 41-15,-86-62 16,64 20-16,-85-21 0,22 0 16,-22 0-16,1-21 0,-22 0 15,21 22-15,-21-22 0,0 0 0,1 0 16,-1 0-16,0 0 15,-42-22 17,0 1-17,-1 0-15,22 0 16,-21 21-16</inkml:trace>
  <inkml:trace contextRef="#ctx0" brushRef="#br0" timeOffset="23521.4">15557 3281 0,'0'0'16,"0"21"15,0 0-16,0 0-15,0 1 0,0-1 16,0 0-16,0 0 16,0 0-16,0 0 0,22 1 0,-1-1 0,-21 0 15,21 0-15,0 0 16,0 0-16,0 1 0,-21-1 0,22 0 16,-1-21-16,0 21 0,0-21 0,0 0 15,0 21-15,1-21 16,-1 0-16,0 0 0,0 0 0,0 0 15,-42 0 32,0 0-47,0 0 0,-22 0 16,22 0-16,0 0 0,-21 0 0,21 21 16,-22 1-16,22-22 15,-21 21-15,21 0 0,-22 0 0,22 0 16,-21 0-16,-1 1 0,1-1 0,0 0 15,21 0-15,-22 0 0,22 0 16,-21 1-16,21-1 0,-1 0 0,1 0 16,21 0-16,-21 0 0,21 1 15,0-1 1,0-42 0,0-1-16</inkml:trace>
  <inkml:trace contextRef="#ctx0" brushRef="#br0" timeOffset="25766.38">3069 4022 0,'0'-21'0,"0"-1"15,0 1-15,-21 0 16,0 21-16,0 0 0,-1 0 16,1 21-16,0 0 15,21 22-15,0-1 16,-21 0-16,0 64 0,0-42 15,-1-1-15,1 1 0,0-1 0,0 1 16,0-22-16,0 22 0,-22-1 16,22 1-16,-42 41 0,20-62 15,22-1-15,0-21 0,0 22 16,21-65 0,0 1-16,0-21 15,0 21-15,0-22 0,21 1 16,-21 0-16,21-1 0,0 1 0,0 0 15,1-1-15,-1 1 0,0 0 16,0-1-16,-21 22 0,21-21 0,0 42 16,1-21-16,-1 21 0,0 0 15,0 21-15,0 0 16,0 21-16,-21-20 16,0 20-16,0-21 0,22 21 0,-1-20 15,-21 20-15,21 0 0,0-21 16,0 22-16,-21-22 0,21 21 15,1-21-15,20-21 0,-21 22 0,0-22 16,0 0-16,22 0 0,-22 0 16,21 0-16,1-22 0,-1 1 0,0 0 15,-21 0-15,22-21 16,-1 20-16,-21-20 0,22 21 0,-1-64 16,-21 43-16,-21 0 15,0-22-15,0 22 0,0-22 0,0 22 16,-21-22-16,0 1 0,0-1 15,-1 22-15,-20-21 0,21 20 0,-21 22 16,-1-21-16,22 21 0,-21-1 16,-1 22-16,22 0 0,-21 0 0,21 22 15,-22-1-15,22 21 0,-21-21 16,21 43-16,0-22 0,21 22 0,0-22 16,0 21-16,0-20 0,0 20 15,0-20-15,0-1 0,21-21 0,-21 21 16,21-20-16,0 20 0,0-21 15,0-21-15,22 21 0,-22-21 0,21 0 16,-21 0-16,22 0 16,-22 0-16,21 0 0,1 0 0,-22 0 15,21-21-15,0 21 0,-20-21 16,-1 0-16,21 21 0,-21-21 0,0-1 16,1 22-16</inkml:trace>
  <inkml:trace contextRef="#ctx0" brushRef="#br0" timeOffset="26783.67">3662 4551 0,'0'0'16,"0"21"-16,21-21 0,-21 21 15,21-21-15,0 0 0,0 0 16,1 0 0,-1 0-16,0-21 0,0 21 0,0-21 15,0 0-15,1 21 0,-22-21 16,21-1-16,-21 1 0,21 0 0,-21 0 15,0 0-15,0 0 16,0-1-16,-21 22 16,0 0-16,-1 0 0,1 0 0,0 0 15,0 0-15,0 22 0,0-1 16,-1 0-16,1 0 0,0 0 16,0 22-16,0-22 0,21 21 15,0-21-15,0 22 0,-21-1 0,21 21 16,0 1-1,0-43-15,21 0 0,0 0 0,0-21 16,0 0-16,0 0 0,1 0 16,-1 0-16,21 0 0,-21-21 0,22 0 15,-22 0-15,0 0 0,0 0 0,0-1 16,22 1-16,-22-21 0,-21 21 16,21 0-16,0-22 0,-21 22 0,0 0 15,21 0-15,-21 0 0,21-1 16,-21 1-16,0 0 0,0 0 15,0 42 17,22 0-32,-22 0 0,0 1 15,0-1-15,0 21 0,0-21 16,0 0-16,0 22 0,0-22 0,21 21 16,-21-21-16,0 43 15,21-43-15,0 0 0,0 22 16,0-43-16,1 0 0,-1 0 15,0 0-15,0 0 0,0-22 0,0 1 16,1 0-16,-1 0 0,42-43 16,-42 22-1,-21 21-15,22-21 0,-1 20 0,0-20 16,-21 21-16,0 0 0,21 0 0,-21-1 16,21 1-16,-21 0 0,0 42 31,0 0-16,0 1-15,0-1 0,-21 0 16,21 0-16,0 0 0,-21 43 16,21-43-16,0 0 0,0 0 0,0 22 15,0-22-15,0 0 0,21 0 16,0-21-16,0 21 0,1 0 0,-1-21 16,0 0-16,21 0 15,-21 0-15,1 0 0,20 0 0,-21-21 16,0 0-16,22 0 0,-22 0 15,21 0-15,-21-1 0,0 1 0,1 0 16,-1 0-16,0-21 0,0 20 0,0 1 16,-21-21-16,0 21 0,0-22 15,0 22-15,0 0 0,-21 21 32,0 0-32,0 0 15,0 21-15,-1 0 0,1 1 0,21-1 16,-21 0-16,21 0 0,-21 0 15,21 22-15,0-1 16,0 0-16,0-21 0,0 1 16,0-1-16,0 0 0,21 0 0,0 0 15,0-21-15,1 0 0,-1 21 0,0-21 16,0 0-16,21 0 0,-20-21 16,-1 21-16,21-21 0,-21 0 0,0-21 15,22 20-15,-22 1 0</inkml:trace>
  <inkml:trace contextRef="#ctx0" brushRef="#br0" timeOffset="27097.01">5694 3916 0,'0'0'16,"-21"0"-16,-1 0 15,1 0 1,21 21-16,0 0 0,0 0 0,-21 22 15,21-22-15,-21 21 0,21 1 16,0-1-16,0 0 0,-21 22 0,0-22 16,21 0-16,-22 1 0,22-1 0,0 0 15,0-20-15,0 20 16,-21-21-16,21 21 0,0-20 0,0-1 0,0 0 16,0 0-16,0 0 15,21-21-15,1 0 16,-1 0-16,21-21 15,-21 21-15,0-21 0,1 0 16,-1 0-16,0-1 0,0 1 0,0 0 16,0 0-16,1 0 0,-1 0 0</inkml:trace>
  <inkml:trace contextRef="#ctx0" brushRef="#br0" timeOffset="27431.81">5927 4339 0,'0'0'0,"0"21"31,-22 1-31,1-1 15,0 0-15,21 21 0,-21-21 0,0 1 16,21-1-16,0 0 0,-21 21 0,21-21 16,0 1-16,0-1 15,0 0-15,0 0 0,0 0 16,21-21-16,0 0 16,0 0-16,0 0 0,0 0 0,1 0 15,-1-21-15,21 0 0,-21 0 0,0 21 16,1-21-16,-1-1 0,0-20 0,21 0 15,-21-1-15,-21 22 16,0-21-16,0 21 0,0 0 0,0-22 16,0 22-16,0 0 0,-21 0 15,0 21-15,0 0 0,-21 0 16,20 0-16,1 0 0,0 0 0,0 21 16,0 0-16,0-21 15,-1 21-15,22 0 0,0 1 0,-21-22 16,21 21-16,-21-21 15,21 21-15</inkml:trace>
  <inkml:trace contextRef="#ctx0" brushRef="#br0" timeOffset="28004.49">6540 4403 0,'0'-21'0,"0"42"0,0-64 16,0 22-16,0 0 0,0 0 15,0 0-15,0 0 0,0-1 16,0 44 15,0 20-15,0-21-16,0 21 0,0 1 15,0-1-15,0 22 0,0-1 0,0 1 16,-21-1-16,21 1 0,-21 20 0,21-20 16,-21 20-16,21-20 0,0 21 15,0-22-15,-21 22 0,21-22 0,-21 22 16,21-22-16,0 1 0,0-1 16,-22 1-16,22-22 0,-21 22 0,21-22 15,0-21-15,0 22 0,0-22 16,0 0-16,0 0 15,0-42 1,21 0-16,-21 0 16,22-1-16,-22-20 0,0 21 15,0-21-15,21-1 0,0-63 16,0 43-16,-21 21 0</inkml:trace>
  <inkml:trace contextRef="#ctx0" brushRef="#br0" timeOffset="28342.29">6456 4678 0,'0'0'16,"-21"-42"-16,-1 20 0,22-20 0,0 21 16,-42-43-16,42 43 0,0 0 15,0 0-15,0 0 0,0-22 16,0 22-16,0 0 0,21 0 16,0 0-16,1 21 0,-1-21 15,0-1-15,21 22 0,-21 0 0,22 0 16,-1 0-16,0 0 0,1 0 15,-1 22-15,0-1 0,1 0 0,-1 0 16,-21 0-16,22 43 16,-43-43-16,0 0 0,0 21 0,0-20 15,-22-1-15,1 21 0,0-21 16,-21 0-16,-1 1 0,1-1 0,0 0 16,21 0-16,-22 0 0,22 0 15,0-21-15,0 22 0,0-22 16,-1 21-16,44-21 31,-1 0-31,0-21 0,0 21 0,0-22 16,0 1-16</inkml:trace>
  <inkml:trace contextRef="#ctx0" brushRef="#br0" timeOffset="28776.04">7175 4593 0,'22'0'47,"-1"0"-47,-21-21 0,21 0 15,0 0-15,0 21 16,-21-21-16,21 21 0,-21-22 15,0 1-15,22 21 0,-22-21 0,0 0 16,-22 21 31,1 0-47,21 21 0,-21 0 0,0-21 16,21 21-16,-21 1 0,21-1 0,-21 0 15,21 0-15,0 0 0,0 0 16,0 1-16,0-1 0,0 0 0,0 0 15,21 0 1,0-21-16,21 21 0,-21-21 16,1 0-16,-1 0 0,21 0 15,-21 0-15,0 0 0,1 0 16,-1 0-16,0-21 0,0 0 16,0 0-16,0 21 0,1-21 0,-22 0 15,21-1-15</inkml:trace>
  <inkml:trace contextRef="#ctx0" brushRef="#br0" timeOffset="29120.85">7620 4424 0,'0'-21'0,"0"42"0,0-63 0,21 20 16,-21 1-16,21 21 0,0 0 15,1-21-15,-1 21 16,0 0-16,0 0 0,21 0 16,1 0-16,-1 0 0,-21 21 15,22-21-15,-22 21 0,0 1 16,0-1-16,0 0 0,0 0 0,1 0 15,-22 0-15,0 1 0,0-1 16,0 0-16,0 0 0,0 0 0,-22 0 16,1 1-16,0-22 0,0 0 15,21 21-15,-21-21 16,0 0-16,21-21 31,0-1-31,21 1 0,0 0 16,-21 0-16,21-21 0,0 20 15,0 1-15,1 0 0,-1-21 16,-21 21-16,21-1 0,21 1 0,-21 0 16,1 0-16,-1 0 0,-21 0 0,21 21 15,0-22-15,0 22 0</inkml:trace>
  <inkml:trace contextRef="#ctx0" brushRef="#br0" timeOffset="29932.38">14393 4170 0,'-21'0'0,"0"0"15,42 0 16,0 0-31,0-21 0,22 21 16,-22 0-16,21 0 0,1-21 16,-1 21-16,0 0 0,1 0 0,20-22 15,-21 22-15,1 0 0,-1 0 16,0-21-16,1 21 0,-1 0 16,-21 0-16,0 0 0,1 0 0,-44 0 31,1 0-31,-21 0 15,21 0-15</inkml:trace>
  <inkml:trace contextRef="#ctx0" brushRef="#br0" timeOffset="30216.23">14690 4149 0,'0'0'0,"0"21"31,0 0-31,0 0 0,0 0 15,0 22-15,0-22 16,0 0-16,0 21 0,0-20 0,-22 20 16,22 0-16,0 1 0,0-22 15,0 21-15,-21 0 0,21 1 0,-21-1 16,0 0-16,21-20 0,0 20 16,0 0-16,0-21 0,0 1 0,0-1 15,0 0-15,0 0 0,0 0 16,21-21-1,0 0-15,0 0 16,1-21-16,-22 0 16,21 0-16</inkml:trace>
  <inkml:trace contextRef="#ctx0" brushRef="#br0" timeOffset="30628.99">14965 4593 0,'0'21'0,"21"-21"63,0 0-63,0 0 0,0 0 0,1 0 15,-1-21-15,0 21 0,0-21 0,0 21 16,0-21-16,1 21 0,-1-21 15,0 0-15,0-1 0,-21 1 16,0 0-16,-21 21 16,0 0-1,0 0-15,-1 0 0,1 0 0,0 0 16,0 21-16,-21 0 0,20 1 16,1-1-16,0 21 0,0-21 0,0 0 15,21 1-15,-21 20 0,21-21 16,0 0-16,-22 0 0,22 1 15,0-1-15,0 0 0,0 0 0,0 0 16,0 0-16,22-21 16,-1 0-16,0 0 0,0 0 15,0 0-15,0 0 0,22-21 16,-22 0-16,0 21 0</inkml:trace>
  <inkml:trace contextRef="#ctx0" brushRef="#br0" timeOffset="31059.74">15727 4509 0,'-21'0'31,"-1"0"-31,1 0 0,0 0 0,0 0 16,0 0-16,0 21 0,-1-21 15,1 21-15,0 0 0,0-21 0,21 21 16,0 0-16,0 1 15,0-1 1,21-21-16,0 0 16,0 21-16,1-21 0,-1 0 15,42 21-15,-42-21 16,1 0-16,-1 0 0,0 21 0,0-21 16,0 21-16,0 1 15,-21-1-15,0 0 16,0 0-16,-21-21 15,0 21-15,-21-21 0,21 0 16,-1 21-16,-20 1 0,21-22 16,-21 0-16,20 0 0,-41 0 15,42 0-15,-43 0 16,43 0-16,0 0 0,0 0 16,21-22-1,0 1 1,21 0-16,0 21 0,21-21 0</inkml:trace>
  <inkml:trace contextRef="#ctx0" brushRef="#br0" timeOffset="31404.05">16235 4106 0,'0'-21'32,"0"42"-32,0 1 0,0-1 15,-21 0-15,21 0 0,0 21 16,-22 1-16,1-22 0,0 64 16,-21 42-1,21-106-15,-1 21 0,1 0 16,21-20-16,-21 20 0,21-21 0,-21 0 15,21 22-15,0-22 0,0 0 16,0 0-16,21-21 31,0 0-31,0 0 0,1 0 16,-1 0-16,0-21 0,0 21 16,0-21-16,0 0 0,1-1 0,-1 1 15,0 21-15</inkml:trace>
  <inkml:trace contextRef="#ctx0" brushRef="#br0" timeOffset="31616.45">16065 4530 0,'0'0'0,"0"21"0,0 0 31,22-21 0,-1 0-31,0 0 0,0 0 16,0 0-16,22-21 0,-22 21 0,0-21 15,0 21-15,21-21 0,-20 21 16</inkml:trace>
  <inkml:trace contextRef="#ctx0" brushRef="#br0" timeOffset="32085.18">16531 4572 0,'0'0'0,"-21"0"31,42 0-31,0 0 16,0 0-16,1-21 0,-1 21 0,21 0 16,-21-21-16,0 0 0,22 21 15,-22-22-15,0 22 0,0 0 16,0-21-16,1 21 0,-22-21 0,0 0 31,-22 21-15,1 0-1,0 0-15,0 21 0,0 0 0,0-21 16,-1 21-16,1 1 0,0-1 0,0 0 16,0 0-16,0 0 0,-1 0 15,1 1-15,21-1 0,0 0 16,0 0-16,0 0 16,0 0-16,0 1 0,21-22 15,1 21-15,-1-21 16,0 0-16,0 0 0,0 0 15,0 0-15,1 0 0,-1 0 0,0 0 16,0 0-16,0 0 0,0 0 16</inkml:trace>
  <inkml:trace contextRef="#ctx0" brushRef="#br0" timeOffset="32528.92">16997 4487 0,'0'-21'0,"0"42"0,21-63 0,-21 21 16,21 21-16,0 0 0,0 0 16,1-21-16,-1 21 0,0 0 15,0-21-15,0 21 0,0 0 0,1 0 16,20 21-16,-21-21 16,0 21-16,-21 0 0,21 0 15,1 0-15,-22 1 0,0-1 16,0 0-16,0 0 0,0 0 0,0 0 15,0 1-15,0-1 0,0 0 0,0 0 16,0 0-16,0 0 16,-22 1-16,-20 20 15,21-42-15,0 0 32,21-21-32,0 0 15,0-1-15,0 1 16,0 0-16,0 0 0,42-21 15,-42 20-15,21 1 0,0 0 16,1 0-16,-1-21 0,0 20 0,21 1 16,-21 0-16,1 0 0,20 0 0,-21 0 15,0-1-15,22 1 0,-22 21 16,0 0-16,0 0 0,0-21 16,0 21-16,1 0 15</inkml:trace>
  <inkml:trace contextRef="#ctx0" brushRef="#br0" timeOffset="33595.65">2730 5334 0,'0'0'0,"-21"0"0,-21 21 31,21-21-31,0 0 0,-1 0 16,44 0 46,-1 0-46,0 0-16,21 0 0,-21 0 0,22 0 16,84 0-1,-85 0-15,0 0 0,22 0 0,-1 0 16,1 0-16,-1 0 0,22-21 15,0 21-15,21 0 0,-1-21 0,1 21 16,21-21-16,-21 0 0,42 21 0,-21-22 16,21 22-16,1-21 15,20 21-15,-21-21 0,21 21 0,1-21 16,-1 0-16,0 21 0,1-21 0,-22 21 16,21-22-16,1 22 0,-22 0 15,21 0-15,-21-21 0,0 21 0,1 0 16,-1 0-16,-21 0 0,0-21 15,127 21-15,-127 0 0,-21 0 16,-1 0-16,-20 0 0,0-21 0,-1 21 16,-20 0-16,-1 0 0,1 0 15,-22 0-15,1 0 0,-1 0 0,-21 0 16,0 0-16,0 0 0,1 0 16,-1 0 30,-21-21-14</inkml:trace>
  <inkml:trace contextRef="#ctx0" brushRef="#br0" timeOffset="34907.41">14965 5355 0,'0'0'0,"-21"0"0,-1 0 15,-83 0 1,83 0-16,-41 21 16,-1-21-16,22 0 15,21 0-15,0 0 0,0 0 16,-1 22-16,44-22 78,-1 0-62,0 0-16,0 0 0,0 0 0,0 0 15,22 0-15,-1 0 0,22 0 0,-1 0 16,1 0-16,20 0 0,1 0 16,21 0-16,-22 0 0,22 0 0,0 0 15,0 21-15,0-21 0,0 0 16,-1 0-16,1 0 0,21 0 0,-21 0 15,21 0-15,-21 0 0,21 0 0,-21 0 16,21 0-16,-21 0 0,21 0 16,0 0-16,-22 0 0,1 0 15,-21 0-15,0 0 0,-1 0 16,-20 0-16,-1 0 0,-20 0 0,41 0 16,1 0-16,-64 0 15,0 0-15,0 0 16,1 0-16,-44 0 47,1 0-16,0 0-15,0 0-16,0 0 15,0 21-15</inkml:trace>
  <inkml:trace contextRef="#ctx0" brushRef="#br0" timeOffset="73059.92">1439 6562 0,'0'-21'31,"0"-1"-15,0 1 0,0 0-1,0 0 1,0 0 0,-21 0-16,0 21 0,0-22 15,0 22-15,-1 0 16,1 0-16,0 0 0,0 0 15,0 0-15,0 0 0,21 22 16,-22-1-16,1 0 16,-21 42-16,21-41 0,0 20 15,-1 0-15,22 1 0,-21-1 16,0 0-16,21 1 0,0-1 0,0 0 16,0-21-16,-21 22 0,21-1 15,0 0-15,0 85 16,21-84-16,-21-22 0,21 21 15,0-21-15,1 1 0,-1-1 0,0 0 16,21 0-16,-21 0 16,1-21-16,20 0 0,-21 0 0,21 0 15,1 0-15,-22 0 0,21-21 0,1 0 16,-1 0-16,-21 0 0,21-1 16,1 1-16,-22-21 0,0 21 15,43-43-15,-43-20 16,-21 62-16,0 1 0,0-21 15,0 21-15,0 0 0,0-1 0,0 1 16,-21 21 0,-1 0-16,1 0 0,0 0 15,0 21-15,0-21 16,0 22-16,-1-1 0,1 0 16,21 0-16,0 0 0,0 0 15,0 1 1,21-22-1,1 0-15,-1 0 0,0 0 16,0 0-16,0 0 0,0 0 16,1-22-16,-1 22 0,0-21 0,21 0 15,-21 21-15,1-21 0,-1 21 16,-21-21-16,21 21 0,0-21 0,0-1 16,0 22-1,-21 22 16,-21-1-15,21 0-16,0 0 16,-21 0-16,21 0 0,-21 1 15,21-1-15,0 21 0,0-21 16,0 0-16,0 1 0,0-1 0,0 0 16,0 0-16,0 0 15,0 0-15,21-21 0,0 0 0,0 0 16,1 0-16,-1 0 0,0 0 15,0 0-15,0 0 0,22-42 16,-1 42-16,-21-21 0,0 0 16,0 0-16,1-1 0,-1 1 15,0 0-15,0 0 0,0 0 0,0 0 16,1-1-16,-22 1 0,0 0 16,0 0-16,21 0 0,-21 0 15,-21 21 16,-1 0-31,1 21 16,0 0-16,21 0 0,-21 0 16,0 0-16,21 1 0,-21-1 15,21 0-15,0 42 16,0-41-16,0 41 0,0-42 16,0 0-16,0 1 0,21-1 15,0-21-15,0 0 0,0 21 0,0-21 16,1 0-16,-1 0 15,0 0-15,0 0 0</inkml:trace>
  <inkml:trace contextRef="#ctx0" brushRef="#br0" timeOffset="74247.24">3302 6837 0,'-21'0'16,"42"0"-16,-63 0 0,20 0 0,1 0 0,0 0 16,0 0-16,0 0 0,-22 0 15,22 0-15,0 21 0,0-21 0,0 21 16,-22 0-16,22 1 0,0-1 0,21 0 15,-21 0-15,0 0 0,0 0 16,21 1-16,0-1 0,0 0 0,0 0 16,0 21-16,0-20 0,0-1 15,0 0-15,0 0 0,42 0 16,0-21 0,-21 21-16,1-21 0,-1 0 15,0 0-15,0 0 0,0 0 0,0-21 16,22 0-16,-22 21 0,0-21 15,0-21-15,0 42 0,1-22 16,-22 1-16,21 0 0,0-21 0,-21 21 16,21-1-16,-21-20 15,0 21-15,21-21 0,-21 20 0,0 1 0,0 0 16,0 0-16,0 0 0,0 0 16,0-1-16,0 44 31,0-1-16,0 0-15,0 0 16,0 0-16,-21 0 0,21 22 16,0-22-16,-21 0 0,21 0 0,0 22 15,0-22-15,0 0 0,0 0 0,0 0 16,0 0-16,0 1 0,0-1 16,0 0-16,0 0 0,21-21 15,0 21-15,0-21 0,1 0 16,-1 0-16,0 0 0,0 0 0,43-21 15,-43 0 1,0 0-16,0 0 0,0-1 0,0 1 16,1 0-16,-1 0 0,0-21 15,0 20-15,0-20 0,-21 0 0,21 21 16,1-22-16,-1 1 0,-21 21 16,21-22-16,-21 22 0,21 0 0,-21 0 15,21 0-15,-21-22 16,0 22-16,0 0 0,-21 21 47,21 21-47,-21 0 0,0 1 0,21 20 15,0 0 1,-21-21-16,21 22 0,-22-22 0,22 42 16,0-41-16,0 20 0,0-21 15,0 21-15,0-20 0,0-1 16,0 0-16,0 0 0,0 0 0,0 0 15,22 1-15,-1-22 0,0 21 0,0-21 16,0 0-16,22 0 0,-22 0 16,42 0-16,-20 0 15,-22 0-15,0-21 0,0 21 16,0-22-16,0 1 0,-21 0 16,22 0-16,-1 0 0,-21 0 0,0-1 0,21 1 15,-21 0-15,21-21 16,-21-1-16,0 22 15,0 0-15,-21 21 32,0 21-32,21 0 15,-21 1-15,21-1 0,0 0 0,-22 0 16,22 0-16,0 0 0,0 1 16,0-1-16,0 0 0,0 0 15,22 0-15,-1-21 16,0 0-16,0 0 0,0 0 15,0 0-15,1 0 0,-1 0 0,0 0 16,21 0-16,-21 0 0,1-21 16,-1 21-16,0-21 0,0 0 15,0 0-15,0-1 0,-21 1 16,0 0-16</inkml:trace>
  <inkml:trace contextRef="#ctx0" brushRef="#br0" timeOffset="74536.08">3619 6689 0,'0'0'0,"22"0"16,-1 0-16,21 0 15,-21 0-15,0 0 0,22 0 0,-1 0 16,-21 0-16,22 0 0,-1-21 16,-21 21-16,21 0 0,-20-22 0,20 22 15,-21-21-15,0 21 0,0 0 16,1 0-16,-1 0 16,-21-21-16,21 21 15</inkml:trace>
  <inkml:trace contextRef="#ctx0" brushRef="#br0" timeOffset="75485.53">5630 6985 0,'0'21'0,"0"-42"63,0 0-63,0 0 16,0 0-16,0-1 0,0 1 15,0 0-15,0 0 16,0 0-16,0 0 0,-21-22 15,-21 22-15,21 0 16,-1 21-16,1 0 0,0 0 16,0 0-16,0 0 0,0 0 0,-1 0 15,1 0-15,0 21 0,0 0 16,0 0-16,0-21 0,21 22 0,-43 41 16,22-42-16,21 22 15,0-1-15,-21-21 0,21 0 16,0 22-16,0-22 0,0 0 0,0 0 15,0 0-15,0 22 0,0-22 16,0 0-16,0 0 0,21-21 16,43 21-16,-22-21 15,-21 0-15,0 0 16,0-21-16,1 21 0,-1-21 16,21 0-16,-21 0 0,0-1 0,1 1 15,20 0-15,-21 0 0,0 0 0,22-22 16,-22 22-16,21-63 15,22-1-15,-43 64 16,-21-22-16,21 43 0,-21-21 16,21 0-16,-21 42 15,0 0 1,0 1-16,0-1 0,0 0 0,0 0 16,0 21-16,0-20 0,0-1 15,0 0-15,0 21 0,0-21 0,0 1 16,0-1-16,0 0 0,0 0 15,0 0-15,0 0 0,21 1 0,0-22 16,1 21-16,-1-21 0,21 0 0,-21 0 16,0 0-16,22 0 0,-22-21 15,21 21-15,1-22 0</inkml:trace>
  <inkml:trace contextRef="#ctx0" brushRef="#br0" timeOffset="76029.23">7027 6541 0,'0'-22'0,"0"44"0,0-65 15,-21 64 17,21 1-32,0-1 0,-21 0 0,21 21 15,-21-21-15,21 22 0,-21 41 16,21-41-16,0-1 0,-22 0 15,22 1-15,-21-22 0,21 21 0,0-21 16,-21 22-16,21-22 0,0 0 16,0 0-16,0 0 0,0 1 0,0-1 15,0-42 17,21 21-32,-21-22 0,21 1 15,-21 0-15</inkml:trace>
  <inkml:trace contextRef="#ctx0" brushRef="#br0" timeOffset="77436.23">6879 6562 0,'0'-21'16,"0"42"-16,0-64 0,0 22 0,0 0 16,0 0-16,21 21 15,0 0-15,-21-21 0,22 21 16,-1 0-16,0 0 0,0-21 15,21 21-15,-20 0 0,20 0 16,-21 0-16,21 0 0,1 21 0,-1-21 16,0 21-16,-20 0 0,20 0 15,-21 0-15,21 64 16,-42-21-16,-21-43 16,0 21-16,0-21 0,0 0 0,-22 1 15,22-1-15,-21 0 0,21 0 0,-22-21 16,22 21-16,0-21 15,21-21 17,21 21-32,0-21 15,1 21-15,-1-21 0,21 21 16,0 0-16,-20-21 16,-1 21-16,21 0 0,-21 0 15,22 0-15,-1 0 0,-21 0 0,21 0 16,1 21-16,-1-21 0,-21 21 15,22 0-15,-22 0 0,0-21 0,0 21 16,0 1-16,-21 20 0,0-21 0,0 0 16,0 0-16,0 1 0,-21-1 0,0 0 15,0 0-15,0 0 0,-1 0 16,-20 1-16,-21-1 16,-22 21-16,43-42 15,20 0-15,1 0 0,0 0 0,0 0 16,0 0-16,0 0 0,-1 0 15,1 0-15,0 0 0,0 0 0,21-21 16,-21 0-16,0 21 16,21-21-16,-22 21 0,44 0 47,-1 0-47,0 21 0,0-21 15,0 21-15,0-21 0,1 0 16,-1 21-16,0-21 0,0 0 0,21 0 15,1 0-15,41 0 16,-62 0-16,20 0 0,0-21 16,-21 21-16,22-21 0,-1 0 0,0 21 15,1-22-15,-22 1 0,21 0 16,1 0-16,-22-21 0,0 20 0,0 1 16,0 0-16,0-21 0,-21 21 15,22-1-15,-22-20 0,0 21 0,0 0 16,0 0-16,0-1 15,0 44 1,-22-1 0,22 0-16,-21 21 15,0-21-15,21 1 0,0-1 0,-21 21 16,0-21-16,21 0 0,-21 22 16,21-22-16,0 0 0,0 0 15,0 0-15,0 1 0,0-1 0,0 0 16,21 0-16,0-21 0,0 0 0,0 0 15,0 0-15,1 0 0,-1 0 16,21 0-16,-21-21 0,0 0 0,22 0 16,-22-1-16,0 1 0,21 0 0,-20 0 15,-1 0-15,0 0 0,0-22 16,0 22-16,-21-21 0,21 21 0,1-1 16,-22-20-16,0 21 0,0 0 0,21 0 15,-21-1-15,0 1 0,21 21 16,-21 21 15,0 1-31,0-1 16,0 0-16,0 0 0,0 0 0,0 43 15,0-43-15,0 0 0,0 0 16,0 0-16,0 1 0,0-1 16,0 0-16,0 0 0,0 0 15,21-21-15,0 0 0,0 0 16,1 0-16,-1 0 0,0 0 15,0 0-15,0 0 0,0 0 0,1-21 16,-1 0-16,0 21 0,0-21 16,0 0-16,0-1 0,1 1 15,-22-21-15,42 0 0,-42-1 16,21 22-16,-21 0 0,21 0 16,0 0-16,-21-1 0,0 1 0,22 21 15,-22 21 1,0 1-1,0-1-15,0 0 0,0 0 16,0 0-16,0 0 0,0 1 0,0-1 16,0 0-16,0 0 0,0 0 0,0 0 15,0 1-15,0-1 16,21-21 0,0 0-1,-21-21 1,21-1-16,-21 1 15,0 0-15,21 0 0</inkml:trace>
  <inkml:trace contextRef="#ctx0" brushRef="#br0" timeOffset="77840.37">8890 6350 0,'0'0'16,"-21"0"-16,0 21 0,-1 0 15,1 1-15,21-1 0,-21 21 16,21-21-16,0 0 0,0 1 16,0-1-16,0 0 0,0 0 15,21-21-15,0 0 16,1 0-16,-1 0 0,0 0 16,0 0-16,0 0 0,22 0 0,-22 0 15,0-21-15,0 21 0,0-21 16,0 0-16,-21-1 0,0 1 0,0 0 15,0-21-15,0-1 16,0 1-16,-21 42 0,21-21 16,-21 0-16,0 21 0,0 0 15,-43 0-15,43 0 0,0 0 16,0 0-16,0 21 0,-1 0 0,1 0 16,0 0-16,21 43 15,0-22-15,0 1 0,0-22 16,0 0-16,0 0 0,0 0 0,0 0 15,21-21-15,0 22 0,1-22 16,-1 0-16,0 0 0,21 0 0,-21 0 16,1 0-16</inkml:trace>
  <inkml:trace contextRef="#ctx0" brushRef="#br0" timeOffset="78129.31">9588 6223 0,'-21'0'16,"42"0"-16,-63 21 0,42 0 0,0 1 15,-21 20-15,21-21 0,0 21 0,-21 1 16,21-1-16,0 0 0,0 1 16,0-1-16,0 0 0,0 1 0,0-1 15,0-21-15,0 22 0,0-22 16,0 21-16,0-21 0,0 0 15,0 1-15,0-1 0,0 0 0,0 0 16,0 0-16,0 0 16</inkml:trace>
  <inkml:trace contextRef="#ctx0" brushRef="#br0" timeOffset="78765.36">10181 6837 0,'0'-21'16,"0"0"-16,0-43 15,0 43-15,0 0 16,-21 0-16,0-1 0,0 1 15,-1 21-15,1 0 0,0 0 16,0 0-16,0 0 16,0 0-16,-1 21 0,1 1 0,0-1 15,0 0-15,0 0 0,0 0 0,-1 0 16,1 22-16,-21-1 16,42 0-16,0-20 0,0-1 15,0 0-15,0 0 0,0 0 0,0 0 16,0 1-16,0-1 0,21-21 15,0 21-15,0-21 16,1 0-16,-1 0 0,0 0 16,0 0-16,0 0 0,0 0 0,1-21 15,-1 0-15,0-1 0,0 22 16,0-42-16,22 21 0,-22 0 0,0-22 16,0 1-16,0 0 0,0-1 0,22 1 15,-43-21-15,21-1 16,0 22-16,0-22 0,0 1 0,-21 20 15,22 1-15,-22 0 0,21 21 0,-21-22 16,0 22-16,0 0 16,0 42-1,-21 0-15,21 22 16,0-22-16,-22 21 0,1 0 16,21 1-16,-21 20 0,21-20 0,0 20 15,-21-21-15,21 1 0,-21-1 0,21 0 16,0 1-16,-21-1 0,21 0 15,0-20-15,0 20 0,0-21 0,0 0 16,0 0-16,0 1 0,21-22 0,0 21 16,0 0-16,0-21 15,0 0-15,1 0 0,-1 0 16,0 0-16,0 0 0,0-21 16,22-22-16</inkml:trace>
  <inkml:trace contextRef="#ctx0" brushRef="#br0" timeOffset="80257.41">10710 6308 0,'0'-21'15,"0"-1"-15,0 1 16,0 0 0,0 0-16,-21 21 15,0 0 1,0 0-16,0 21 0,-1 0 15,1 0-15,0 22 0,0-1 16,0 0-16,0 22 0,-1-1 16,1-20-16,0 20 0,0 1 0,-21-1 15,20 1-15,1-22 0,-21 22 0,21-1 16,0 1-16,-22-1 0,22 1 16,0-22-16,0 21 0,0 1 0,21-22 15,-22 1-15,22-1 0,-21 0 0,21 1 16,-21-22-16,21 0 0,0 0 15,0 0-15,0 0 0,0 1 16,21-22 15,0-22-31,1 1 0,-22 0 16,21 0-16,0 0 0,-21 0 0,21-22 16</inkml:trace>
  <inkml:trace contextRef="#ctx0" brushRef="#br0" timeOffset="80815.75">10753 7049 0,'0'21'0,"0"0"16,21-42 30,0 21-30,0-21-16,0-1 0,0 22 0,1-21 16,-1 0-16,0 0 0,0 0 0,0 0 15,0-1-15,1 1 0,-1 0 16,0 0-16,0 0 0,-21 0 0,0-1 16,21 22-16,-21-21 0,0 42 31,0 1-31,0-1 0,0 0 15,0 0-15,0 0 0,-21 22 0,21-1 16,0-21-16,0 21 16,-21 22-16,21-22 0,-21 1 0,21 62 15,-21-62-15,21-1 0,0 0 16,0 1-16,0 41 16,-22-41-16,22-22 0,0 21 0,0 1 15,0-22-15,0 21 0,0-21 16,0 0-16,-21 1 0,21 20 0,0-21 0,-21 0 15,0 0-15,0 1 16,0-1-16,-1 0 0,1-21 16,0 21-16,0-21 0,0 0 15,0 0-15,-1 0 0,1 0 0,0-21 16,0 0-16,0 0 16,21-1-16,0 1 15,0 0-15,0 0 0,0 0 16,0 0-16,0-1 0,0 1 0,0 0 15,0 0-15,21-21 0</inkml:trace>
  <inkml:trace contextRef="#ctx0" brushRef="#br0" timeOffset="81216.58">11282 6498 0,'0'0'0,"-21"0"0,-1 21 15,44-21 32,-1 0-47,0 0 0,0 0 0,0-21 16,0 0-16,1 21 0,-22-21 0,21 0 15,-21 0 1,0-1-16,-21 22 16,-1 0-16,1 0 15,0 0-15,-21 0 0,21 0 0,-1 0 16,1 0-16,-21 22 0,21-1 0,0 0 16,21 0-16,-22-21 0,22 21 15,0 0-15,-21 1 0,21-1 0,0 0 16,0 0-16,0 0 0,21-21 15,1 21-15,-1 1 0,0-1 0,0-21 16,43 42-16,-43-42 16,0 21-16,21-21 0</inkml:trace>
  <inkml:trace contextRef="#ctx0" brushRef="#br0" timeOffset="81801">11811 6858 0,'0'0'0,"21"0"0,0-21 16,-21 0-16,0 0 16,0-1-16,0 1 15,0 0-15,0 0 0,0 0 16,0 0-16,0-1 0,-21 22 16,0-21-16,21 0 0,-21 21 0,0 0 15,-1 0-15,1 0 0,0 21 16,0 0-16,0 1 0,0-1 15,-1 0-15,1 0 0,0 21 0,0-20 16,0 20-16,21 0 0,-21-21 16,-1 22-16,22-22 0,-21 21 0,21-21 15,0 1-15,0 20 0,0-21 0,0 0 16,0 0-16,0 1 16,21-1-16,1-21 0,-1 0 0,0 0 15,0 0-15,64-21 16,-64-1-16,0 1 0,0 21 15,0-21-15,1 0 0,-1-21 16,0 20-16,-21 1 0,21 0 0,0-21 16,-21 21-16,21-22 0,-21 1 15,0 21-15,0 0 0,0-1 16,0 1-16,0 0 0,0 42 31,0 0-31,0 1 0,0-1 0,0 0 16,0 0-16,0 0 0,0 0 0,0 1 15,0-1-15,0 0 0,0 0 16,0 21-16,22-20 0,-22-1 16,21-21-16,-21 21 0,21-21 15,0 0-15,0 0 0,0 0 16,1 0-16,-1 0 16,0 0-16,0 0 0,0 0 0,0 0 15,1-21-15,-1 0 0,0 21 0,0-22 16,0 1-16,0 21 0</inkml:trace>
  <inkml:trace contextRef="#ctx0" brushRef="#br0" timeOffset="82267.3">12340 6837 0,'-21'0'16,"42"0"-16,-63-21 0,42 0 0,-21 21 15,21-22-15,0 1 16,0 0-16,0 0 0,0 0 15,21 0-15,0 21 0,0-22 16,0 22-16,0-21 0,22 0 16,-22 21-16,0 0 0,21 0 15,-20 0-15,-1 0 0,0 0 16,0 0-16,0 0 0,0 0 0,-21 21 16,22 0-16,-1 1 0,-21-1 0,0 0 15,0 0-15,0 0 16,0 22-16,0-22 0,0 21 15,0-21-15,0 22 0,-21-22 16,21 0-16,-22-21 16,22 21-16,-21-21 0,0 0 15,21-21 17,0 0-17,0 0-15,0-1 0,0 1 16,21-21-16,-21 21 0,21-22 15,1 22-15,-1-21 0,-21 0 0,21-1 16,0 22-16,0-21 0,-21 21 0,21-22 16,1 22-16,20-21 15,-21 21-15,0 21 16,0 0-16,1 0 0,-1 0 16</inkml:trace>
  <inkml:trace contextRef="#ctx0" brushRef="#br0" timeOffset="94760.52">1757 9144 0,'0'0'0,"21"0"16,0 0-16,0 0 15,0 0-15,1-21 16,-1 21-16,0-21 0,0 21 0,0-21 16,0-1-16,1 1 15,-1 0-15,-21 0 16,0 0-16,0 0 15,0-1-15,-21 22 16,-22 0 0,22 0-16,0 0 0,-43 22 15,-20-1 1,41 0-16,22 0 0,-21 0 0,0 0 0,20 22 16,-20-22-16,21 0 15,0 0-15,21 0 0,0 1 16,0-1-16,0 0 15,0 0-15,21 0 16,0-21-16,0 0 0,22 0 16,-22 21-16,0-21 0,21 0 0,-21 0 15,22 22-15,-22-22 0,0 0 16,21 0-16,-20 21 0,-1-21 0,0 0 16,0 21-16,0-21 0,0 0 0,1 21 15,-22 0-15,0 0 16,0 1-16,0-1 15,0 0-15,-22-21 16,1 21-16,0 0 0,-21 0 16,-1 1-16,22-22 0,-21 21 15,21-21-15,-22 0 0,1 0 16,0 0-16,-1 0 0,1 0 0,21 0 16,-21-21-16,-1 21 0,1-22 0,21 1 15,-22 21-15,22-21 16,-21 0-16,21 21 0,21-21 0,-21 0 15,-1 21-15,22-22 16,22 22 0,-1-21-16,0 21 15,21 0-15,-21 0 0,22 0 16,-22 0-16,21 0 0,1 0 16,-1-21-16</inkml:trace>
  <inkml:trace contextRef="#ctx0" brushRef="#br0" timeOffset="95184.28">2095 9419 0,'0'0'0,"22"0"0,-1 0 15,0 0-15,0 0 16,0-21-16,0 21 15,1-21-15,-1 21 0,0-21 0,0 0 16,0 21-16,-21-22 0,21 1 0,1 0 16,-1 0-16,-21 0 15,0 0-15,0-1 16,-21 22-16,-1 0 16,1 0-16,0 0 0,0 22 0,0-22 15,-22 42 1,1 0-16,21 1 0,0-22 15,21 0-15,-21 42 0,21-41 16,0-1-16,0 21 0,0-21 16,0 0-16,0 1 0,0-1 0,21 0 15,0-21-15,-21 21 0,21 0 16,0-21-16,0 0 0,1 0 16,-1 0-16,0 0 0,0 0 15,0 0-15,0 0 0,22-42 16,-22 42-16,0-21 0,0 0 0,22-22 15</inkml:trace>
  <inkml:trace contextRef="#ctx0" brushRef="#br0" timeOffset="95497.1">2942 8678 0,'0'0'0,"-21"0"16,0 22-16,21-1 0,-21 0 16,21 21-16,0-21 0,0 22 0,-22-1 15,22 22-15,-21-22 0,21 0 16,0 22-16,0-22 0,-21 0 16,0 1-16,21-1 0,-21 0 0,21 1 15,0-1-15,-21 0 0,-1 43 16,22-43-1,0-20-15,0-1 16,22-21 0,-1 0-16,-21-21 0,21 21 15,0-22-15,-21 1 0,21 0 0,22-21 16</inkml:trace>
  <inkml:trace contextRef="#ctx0" brushRef="#br0" timeOffset="95871.88">2984 9335 0,'0'21'16,"22"-21"-16,-1 0 16,0 0-16,0 0 15,0-21-15,0 21 16,-21-22-16,22 1 0,-1 21 15,-21-21-15,0 0 0,21 0 0,-21 0 16,-21 21 15,0 0-15,-1 0-16,1 21 0,21 0 16,-21 0-16,0 0 0,0 0 0,0 1 15,21-1-15,0 21 0,-22-21 16,22 0-16,0 43 15,0-22-15,0-21 16,22-21-16,-1 0 0,0 0 16,0 0-16,0 0 0,0 0 0,22-21 15,-22 21-15,21-21 0,1 0 16,-22 21-16</inkml:trace>
  <inkml:trace contextRef="#ctx0" brushRef="#br0" timeOffset="96411.58">3683 9081 0,'-21'0'0,"0"42"32,-1-42-32,22 21 0,0 0 0,-21 0 15,21 1-15,0-1 0,0 0 0,0 0 16,0 0-16,0 22 0,-21-22 15,21 0-15,0 0 0,-21-21 16,21 21-16,0 0 0,0 1 0,0-1 16,0 0-16,-21-21 31,21-21 0,0 0-31,0-1 16,0 1-16,0 0 0,0 0 0,0 0 15,0 0-15,0-22 16,21 1-16,0 21 0,0 0 16,0-1-16,22 1 0,-22 0 15,21 0-15,1 0 0,-22 0 0,21 21 16,-21 0-16,22 0 0,-22 0 0,0 0 16,21 21-16,-21 0 0,1 0 15,-1 0-15,0 64 16,-21-43-16,0-21 0,0 1 15,0-1-15,0 0 0,0 0 16,0 0-16,0 0 0,-21 1 16,0-22-16,-1 21 15,22 0-15,0-42 47,22 0-47,-1 21 16</inkml:trace>
  <inkml:trace contextRef="#ctx0" brushRef="#br0" timeOffset="96668.43">4318 9144 0,'0'21'0,"0"0"0,0 1 16,-21-1-16,0 0 0,21 0 15,-22 21-15,22-20 0,0-1 0,-21 0 16,21 0-16,-21 0 0,21 0 16,0 1-16,0-1 0,-21 0 15,42-21 17,-21-21-17,0 0-15,21-1 0,0 1 16</inkml:trace>
  <inkml:trace contextRef="#ctx0" brushRef="#br0" timeOffset="97039.22">4276 8827 0,'-22'0'0,"44"0"0,-65 0 15,43 21-15,-21 0 16,0 0-16,21 0 0,-21 0 15,21 1-15,0-1 0,0 0 16,0 0-16,21-21 16,0 0-16,0 0 15,0 0-15,1 0 0,-1 0 16,0-21-16,-21 0 16,21 0-16,-21-1 0,0 1 15,0 0-15,0-21 16,0 21-16,0-1 0,-21 1 15,0 21-15,0 0 0,-1 0 16,1 0-16,0 0 16,0 21-16,21 1 0,-21-1 0,21 0 15,0 0-15,0 21 0,-21-20 16,21 41-16,0-42 0,0 22 16,0-22-16,21 0 15,-21 0-15,21 0 0,0-21 0,0 21 16</inkml:trace>
  <inkml:trace contextRef="#ctx0" brushRef="#br0" timeOffset="98223.57">4762 9017 0,'-63'21'31,"42"-21"-31,21 21 16,0 1-16,-21-1 0,21 0 0,-22 0 15,22 0-15,0 0 0,0 22 16,0-22-16,0 0 0,0 0 0,0 0 16,0 1-16,0-1 0,0 0 0,0 0 15,0 0-15,0 0 16,22-21-16,20 0 15,-21 0-15,21 0 0,-20 0 0,-1 0 16,0 0-16,0 0 0,0-21 16,0 21-16,1-21 0,-1 0 15,0 0-15,0 21 0,0-21 0,0-22 0,-21 22 16,0 0-16,22 0 16,-22 0-16,0-22 0,0 22 0,0 0 15,0 0-15,0 0 0,0-1 0,-22 22 31,1 22-31,21-1 16,0 0-16,0 0 0,0 0 0,-21 22 16,21-22-16,0 0 0,0 0 15,0 43-15,0-43 0,0 0 16,21 0-16,0 0 0,22-21 16,-22 21-16,0-21 15,21 0-15,-20 0 0,-1 0 0,0 0 16,0 0-16,21-21 0,-20 21 15,-1-21-15,0 21 0,-21-21 0,21 0 16,0 0-16,-21-1 0,21 1 16,-21 0-16,0 0 0,0-43 15,0 22-15,0 0 16,0 21-16,0-1 0,0 1 0,-21 21 31,21 21-31,0 1 0,0 20 16,0 0-1,-21-21-15,21 22 0,0-22 16,0 0-16,0 0 0,0 0 0,0 1 0,0-1 16,0 0-16,0 0 0,0 0 15,0 0-15,0 1 16,0-44 15,0 1-15,-21 0-16,21 0 15,0 0-15,0 0 0,0-1 0,0-20 16,0 21-16,21 0 0,0-22 0,-21 22 16,21-21-16,1 21 0,-1-22 15,0 22-15,21 0 0,-21 21 0,1-21 16,20 21-16,-21 0 0,0 0 0,0 0 16,1 21-16,-1 0 15,0 0-15,0 1 0,-21-1 0,21 0 16,-21 21-16,0-21 0,0 1 0,0-1 15,0 0-15,0 0 0,0 0 16,0 0-16,0 1 0,0-1 16,0 0-16,-21-21 31,21-21-15,0 0-1,0-1-15,0 1 0,0 0 16,21 0-16,0-21 15,1 20-15,-1-20 0,0 21 0,0-21 16,0 20-16,22-20 0,-22 21 0,0 0 16,21 0-16,-21 21 0,1 0 15,-1 0-15,0 0 0,0 21 0,0 0 16,0 0-16,-21 0 0,22 0 0,-22 22 16,0-22-16,0 0 0,0 21 15,0-20-15,0-1 0,0 0 0,0 0 16,0 0-16,0 0 0,0 1 0,0-1 15,-22-21-15,22 21 0,0 0 16,-21-21-16,0 0 16</inkml:trace>
  <inkml:trace contextRef="#ctx0" brushRef="#br0" timeOffset="98848.03">6413 9419 0,'0'0'16,"22"-21"-1,-1 0 1,0 0-16,0 21 16,0-21-16,0-1 0,22 1 0,-22 0 15,-21 0-15,21 0 0,0-22 0,0 22 16,1 0-16,-22 0 15,0 0-15,21 0 0,0-22 16,-21 64 15,0 1-31,0 20 0,0-21 16,0 0-16,0 22 0,0-1 0,-21 0 16,21 1-16,-21-1 0,21 0 0,0 1 15,0 62 1,-22-41-16,22-1 0,0-20 0,0 20 0,0-20 15,0 20-15,0-21 0,0 22 16,0-22-16,22 1 0,-22 20 0,0-21 16,0 1-16,0-1 0,0 0 15,0 1-15,0-22 0,0 21 0,0-21 16,0 1-16,-22-22 0,22 21 0,-21-21 16,0 0-16,0 0 0,0 0 15,21-21-15,-21-1 16,21 1-16,-22 0 0,22 0 0,0 0 15,0-22-15,0 22 0,0-21 0,0 21 16,0-22-16,0 1 0,0 0 0,0-1 16,0 1-16,0 0 0</inkml:trace>
  <inkml:trace contextRef="#ctx0" brushRef="#br0" timeOffset="99064.07">6583 8827 0,'0'-22'0,"-21"22"31,-1 0-31,22 22 31,0-1-31,22 0 16,-1 0-16,0-21 15,-21 21-15,21-21 0,0 21 0</inkml:trace>
  <inkml:trace contextRef="#ctx0" brushRef="#br0" timeOffset="99549.12">7197 9123 0,'21'-21'0,"-42"42"0,63-42 16,-42 0-16,0-1 0,0 1 15,21 0-15,-21 0 0,0 0 0,0 0 16,0-1-16,0-20 16,-21 21-16,21 0 0,-21 21 15,0 0-15,-1 0 0,1 0 16,0 0-16,0 21 0,0 0 16,0 21-16,-1-20 0,1 20 0,21 0 15,-21 1-15,0-1 0,0-21 0,21 21 16,-21 1-16,21-22 0,0 0 15,0 0-15,0 0 0,0 1 0,0-1 16,21-21-16,0 0 0,0 0 16,0 0-16,0 0 0,1 0 15,20-21-15,-21 21 0,0-22 0,0 1 16,1 0-16,-1 0 0,21-43 16,-42 43-16,0 0 15,21-21-15,-21 21 0,21-1 0,-21 1 16,0 0-16,0 42 15,0 0 1,0 1-16,0-1 0,0 0 16,0 0-16,0 0 0,0 0 0,0 1 15,0-1-15,0 0 0,0 0 0,0 0 16,0 0-16,22 1 16,-1-22-16,0 0 0,0 0 15,0 0-15,0 0 0,1 0 16,-1 0-16,0 0 0,0 0 0</inkml:trace>
  <inkml:trace contextRef="#ctx0" brushRef="#br0" timeOffset="99887.96">7578 9102 0,'0'0'0,"0"-21"0,0-1 16,0 1-16,0 0 0,0 0 16,0 0-16,0 0 0,0-1 15,21 1-15,0 21 16,0 0-16,0-21 0,0 21 0,1 0 15,20 0-15,-21 0 0,21 21 16,-20 0-16,-1 1 0,0-1 0,0 21 16,0-21-16,0 0 0,-21 22 0,0-22 15,0 21-15,0-21 0,0 1 16,0 41-16,-42-21 16,21-20-1,0-22-15,0 0 16,21-22-1,0 1-15,0 0 16,21 0-16,-21 0 0,21 0 16,-21-1-16,21-20 0,-21 21 0,21-21 15,0 20-15,-21-20 0,22 21 16,-1-21-16,0 20 0,-21 1 0,21 0 16,0 0-16</inkml:trace>
  <inkml:trace contextRef="#ctx0" brushRef="#br0" timeOffset="100693.4">9144 8805 0,'0'0'15,"0"-21"-15,0 0 16,0 0-16,21 0 16,0 0-16,0 21 0,1 0 0,-1-22 15,0 22-15,0 0 16,0 0-16,43-21 0,-22 21 16,0 0-16,-20 0 0,-1 21 15,0 1-15,-21-1 0,0 0 16,0 0-16,0 0 0,0 0 0,0 1 15,0 20-15,-21-21 0,0 0 0,-22 0 16,22 1-16,-21-1 0,21 0 16,-22 0-16,22-21 0,0 21 0,0 0 15,0-21-15,-1 0 0,44 0 47,-22-21-47,21 21 16,21 0-16,-21 0 0,0 0 15,22 0-15,-22 0 0,0 0 0,21 0 16,1 0-16,-22 21 0,21-21 0,-21 22 16,1-1-16,-1 0 0,0 0 15,0 0-15,-21 0 0,0 1 0,0-1 16,-21 0-16,0 0 0,-43 21 16,22-20-16,21-22 0,-22 21 15,22 0-15,-21-21 0,21 0 16,0 0-16,-22 0 0,22 0 0,0 0 15,0 0-15,0 0 0,-1 0 0,1 0 16,0 0 0,0 0-16,21-21 0,-21 21 0,0 0 15,21-21-15,0-1 0,-22 22 16,22-21 0,22 21-1,-1 0 1,0 0-16,0 0 0,0-21 15,0 21-15,22 0 16</inkml:trace>
  <inkml:trace contextRef="#ctx0" brushRef="#br0" timeOffset="100887.29">10054 9165 0,'0'0'0,"0"-21"0,0 0 31,-21 21-15,21-21 15,21 21-31,0-21 16</inkml:trace>
  <inkml:trace contextRef="#ctx0" brushRef="#br0" timeOffset="101196.12">10520 8742 0,'0'0'16,"0"-21"-16,0 0 0,-21-1 16,-1 22-1,22 22 1,0-1-16,0 0 0,0 21 15,0-21-15,0 22 0,0-1 0,0 0 16,0 1-16,0-1 0,0 0 16,-21 1-16,21-22 0,-21 42 15,21-20-15,-42-1 0,42-21 16,-21 0-16,-1-21 0,22 22 16,-21-1-16,21-42 31,21-1-16,1 1-15,-1 0 0,0 0 0,0 0 16</inkml:trace>
  <inkml:trace contextRef="#ctx0" brushRef="#br0" timeOffset="101754.8">10774 8678 0,'21'0'0,"-42"0"0,63 22 16,-42-1-16,0 0 0,0 0 15,0 21-15,0-20 0,0 20 0,0 0 16,0 1-16,-21-22 0,0 21 0,0-21 16,21 22-16,-22-22 0,1 0 15,0 0-15,0 0 0,21 0 0,-21 1 16,0-22 0,42 0 15,0 0-31,0 0 0,0-22 0,0 22 15,1-21-15,-1 21 0,0 0 0,0 0 16,0 0-16,0-21 0,1 21 16,-1 0-16,0 0 0,0-21 0,0 21 15,0 0-15,1-21 0,-1 21 0,0-21 16,-21-1-16,21 22 0,0-21 16,-21 0-16,0 0 0,0 0 15,0 0-15,0-1 0,0-20 0,0 21 0,0 0 16,0-43-1,0 43-15,0 0 0,-21 42 32,21 0-32,-21 22 0,21-22 15,0 21-15,0-21 0,-21 22 16,21-1-16,-21-21 0,21 21 0,-22-20 16,22 20-16,0-21 0,-21 0 0,21 22 15,-21-22-15,0 0 0,21 0 16,0 0-16,-21 0 0,21 1 15,-21-22-15,21 21 0,21-42 63,0-1-63,0 22 0,0-21 0</inkml:trace>
  <inkml:trace contextRef="#ctx0" brushRef="#br0" timeOffset="102063.62">11536 8636 0,'0'0'0,"0"-21"32,0 42-17,0 0-15,0 0 16,0 1-16,0 20 0,0-21 15,-21 21-15,21 1 0,0-1 0,-43 64 16,22-21 0,21-64-16,0 0 0,-21 21 0,0-21 15,21 1-15,0-1 0,0 0 16,0 0-16,21-42 47,0 21-47,-21-21 15,21 0-15,0-1 0</inkml:trace>
  <inkml:trace contextRef="#ctx0" brushRef="#br0" timeOffset="102380.44">11790 9059 0,'0'0'0,"0"22"16,21-22 15,0 0-31,-21-22 16,21 22-16,-21-21 16,21 21-16,-21-21 15,0 0 1,-21 21-16,0 0 15,21 21-15,-21-21 16,0 21-16,21 0 16,-21-21-16,21 22 15,21-22 1,0 0 0</inkml:trace>
  <inkml:trace contextRef="#ctx0" brushRef="#br0" timeOffset="102675.27">12425 8721 0,'0'0'15,"0"-21"-15,21 21 16,0 0-16,21 0 15,-20-22-15,-1 22 0,0 0 16,0 0-16,21 0 16,-20 0-16,-1 0 0,0 0 0,0 0 15,0 0-15,0 0 0,1 0 0,-1 0 16,0 0 0,-21-21-16,-21 0 31,0 21-31,-1 0 0</inkml:trace>
  <inkml:trace contextRef="#ctx0" brushRef="#br0" timeOffset="103133.01">12467 8636 0,'-21'0'16,"42"0"-16,-63 21 0,42 0 0,-21-21 0,-1 22 15,1 20-15,0-21 16,0 0-16,21 0 0,-21 1 0,0-22 15,-1 42-15,22-21 16,0 0-16,0 0 16,22-21 15,-1 0-15,0 0-16,0 0 0,0 0 15,0 0-15,1 0 0,-1 0 16,0 0-16,0 0 0,0 0 15,0 0-15,1 0 0,-1 22 0,0-22 16,0 21-16,0 0 0,0 0 16,1 0-16,-22 0 15,0 1-15,0-1 0,0 0 16,0 0-16,-22-21 0,1 21 16,0-21-16,0 0 0,0 21 0,0-21 15,-22 0-15,22 22 0,0-22 16,0 0-16,-22 0 0,22 0 15,0 21-15,0-21 0,0 0 0,0 0 16,-1 0-16,1 0 16,21-21 15,21 21-31,1-22 16</inkml:trace>
  <inkml:trace contextRef="#ctx0" brushRef="#br0" timeOffset="103807.62">13314 8784 0,'0'-21'15,"0"42"-15,0-63 0,0 21 0,0 0 16,0-1-16,0 1 0,0 0 16,0 0-16,-43-21 15,22 42-15,0 0 0,-21 0 16,21 0-16,-22 0 0,1 0 16,21 21-16,-22 0 0,1 0 15,21 0-15,-21-21 0,20 21 0,1 1 16,21-1-16,0 0 0,0 0 15,0 0-15,0 0 0,0 1 0,0-1 16,21-21-16,1 0 0,20 0 16,-21 0-16,0 0 0,22 0 15,-1 0-15,0 0 0,22 0 16,-43-21-16,0-1 0,0 22 16,0-21-16,1 0 0,-22 0 15,21 0-15,0 21 0,-21-21 16,0-1-16,21 1 0,-21 0 15,0 42 17,0 0-32,-21 1 0,21-1 15,-21 0-15,21 21 0,0-21 0,-21 22 16,-1-22-16,22 21 0,-21-21 16,21 22-16,0-22 0,0 21 0,-21-21 15,21 22-15,0-22 0,0 42 16,0-41-16,0-1 15,-21 0-15,21 0 0,0 0 16,-21-21-16,0 0 16,-1 0-16,1 0 0,0 0 15,0 0-15,-21 0 0,20 0 16,1 0-16,0 0 0,0 0 16,0 0-16,-22 0 0,22 0 15,0 0-15,21-21 16,0 0-16,0 0 15</inkml:trace>
  <inkml:trace contextRef="#ctx0" brushRef="#br0" timeOffset="104496.04">13822 9102 0,'0'-21'47,"21"-1"-47,0 1 16,0 21-16,-21-21 0,21 0 0,1 0 15,-22 0-15,21-1 0,0 1 16,-21 0-16,0-21 0,21 21 16,0-22-16,-21 22 0,21 0 0,-21 0 15,0 0-15,0-1 0,22 22 16,-22 22 0,0-1-16,0 0 15,0 0-15,0 21 0,0 1 0,-22-1 16,22 0-16,0 1 0,0-1 15,-21 0-15,21 22 0,-21-22 0,21 1 16,0-1-16,0 0 0,0 22 0,0-22 16,0 0-16,0 1 0,0-1 0,0 0 15,0 1-15,-21-1 0,21 0 16,0 1-16,-21-1 0,21-21 16,-21 0-16,21 1 0,0-1 0,-22 0 15,22 0-15,-21-21 0,0 0 16,0 0-1,0 0 1,21-21-16,0 0 0,0 0 16,0-1-16,0 1 0,0 0 0,0 0 15,0 0-15,0 0 0,0-1 16,0-20-16</inkml:trace>
  <inkml:trace contextRef="#ctx0" brushRef="#br0" timeOffset="104760.42">13970 8424 0,'0'0'0,"-42"-42"31,42 21-16,21 21 48,0 21-63,0 0 0,0-21 16,-21 21-16</inkml:trace>
  <inkml:trace contextRef="#ctx0" brushRef="#br0" timeOffset="105296.12">14584 8657 0,'0'-21'15,"0"42"-15,0-63 0,0 21 16,-21 0-16,21-1 15,-22 22-15,1 0 0,0-21 0,0 21 16,0 0-16,-22 0 16,22 21-16,0 1 0,0-1 15,0 0-15,0 0 0,-1 21 0,1-20 16,0 20-16,0 0 0,0 1 16,21-22-16,-21 21 0,21 0 0,0-20 15,0 41-15,0-42 16,0 0-16,21 1 0,0-22 15,0 0-15,0 0 0,0 0 16,1 0-16,20 0 0,-21 0 0,0-22 16,0 22-16,1-21 0,-1 0 0,0 0 15,0 0-15,0 0 0,0-1 16,-21-20-16,0 21 0,22-21 0,-22 20 16,21-20-16,-21 21 0,0 0 0,0 0 15,0-1-15,0 44 31,0-1-15,0 0-16,0 0 0,0 21 16,0-20-16,0-1 0,0 21 0,0-21 15,0 0-15,0 1 0,0-1 0,0 0 16,0 21-16,0-21 16,21-21-16,-21 22 0,21-22 15,0 0-15,0 0 0,1 0 16,-1 0-16,-21-22 0</inkml:trace>
  <inkml:trace contextRef="#ctx0" brushRef="#br0" timeOffset="105772.84">14817 8615 0,'0'-21'0,"0"42"0,0-63 16,21 42-1,0-22-15,0 22 16,0 0-16,22 0 0,-22 0 16,21-21-16,-21 21 15,22 0-15,-22 0 0,0 0 0,0 0 16,0 21-16,0 1 0,1-1 0,-22 21 16,0-21-16,0 22 15,0-22-15,0 21 0,0-21 0,0 22 16,0-1-16,0-21 0,0 0 15,0 22-15,0-22 0,-22 0 0,1 0 16,21 0-16,-42 0 16,21-21-1,0 0-15,21-21 32,0 0-32,0 0 15,0 0-15,0 0 0,21-22 0,0 22 16,-21 0-16,21-21 15,0-1-15,22 22 0,-22-21 0,0-1 16,21 22-16,-21-21 0,22 21 0,-22-22 16,21 22-16,-21 0 0,22 0 15,20-21-15,-20 42 16,-43 21 0,0 0-1</inkml:trace>
  <inkml:trace contextRef="#ctx0" brushRef="#br0" timeOffset="107028.64">8890 9906 0,'-21'0'0,"21"-21"0,-21 21 0,-43-21 32,43 21-17,0 0-15,0 0 16,-1 0 0,44 0 15,-1 0-31,0 0 15,21 0-15,-21 0 0,1 0 16,20 0-16,21 0 16,-20 0-16,-22 0 0,42 0 0,-20 0 15,-1 0-15,0 0 0,22 0 0,-22 0 16,22 0-16,-22 0 0,22 0 16,-1 0-16,-21 0 0,22 0 0,-1 0 15,22 0-15,-21 0 0,-1 0 16,22 0-16,-22 0 0,22 0 0,-22 0 15,1 0-15,84 0 16,-84 0-16,20 0 0,-20 0 0,-1 0 16,1 0-16,-1 0 0,22 0 15,-22 0-15,1 0 0,-1 0 0,1 0 16,-1 0-16,1 0 0,-1 0 0,1 0 16,-22 0-16,22 0 0,-22 0 0,22 0 15,-22 0-15,0 0 0,22 0 16,-22 0-16,0 0 0,1 0 0,20 0 15,-20 0-15,-1 0 0,21 0 0,-20 0 16,-1 0-16,22 0 16,-22 0-16,0 0 0,22 0 0,-22 0 15,0 0-15,1 0 0,-1 0 0,22 0 16,-22-21-16,0 21 0,1 0 0,-1 0 16,0 0-16,1 0 0,105-22 15,-106 22-15,22 0 16,-22 0-16,0 0 0,22 0 0,-22 0 15,22 0-15,-22-21 0,0 21 16,22 0-16,-22 0 0,0 0 0,1 0 16,-1 0-16,0 0 0,1 0 0,-1 0 15,0 0-15,22 0 16,-22 0-16,-21 0 0,1 0 16,20 0-16,-21 0 0,21 0 0,-20 0 15,-1 0-15,21 0 0,-21 0 16,0 0-16,22 0 0,-22 0 0,0 0 15,0 0-15,0 0 0,1 0 0,-1 0 16,0 0-16,0 0 0,0 0 16,0 0-1,-21-21 17</inkml:trace>
  <inkml:trace contextRef="#ctx0" brushRef="#br0" timeOffset="107168.56">14436 9821 0,'-43'22'15</inkml:trace>
  <inkml:trace contextRef="#ctx0" brushRef="#br0" timeOffset="118572.22">2201 11282 0,'0'0'0,"0"-21"15,0 0-15,0-1 16,0 1-16,0 0 0,0 0 16,0 0-16,0 0 0,0-1 15,0 1-15,0 0 16,0 0-16,0 42 31,0 21-31,-21-20 16,0 20-16,-21 106 15,20-84-15,22-22 0,-21 21 16,0 1-16,0-22 0,0 1 16,0 20-16,-1-21 0,22 1 0,-21-1 15,21 0-15,-21-20 0,21-1 0,0 21 16,0-21-16,0-42 31,21 0-31,-21 0 16,0 0-16,21-1 0,1-20 0,-22 0 15,21 21-15,-21-22 0,0-20 16,21 20-16,0 1 0,0-21 16,-21-1-16,21 1 0,22-64 15,-22 84-15,0-20 0,0 20 16,0 1-16,1 21 0,-1-21 15,0 42-15,0 0 0,0 0 16,0 21-16,1-21 0,-22 42 0,21-21 16,0 43-16,-21-22 0,21 0 15,-21 22-15,0-1 0,0 1 0,21-1 16,-21-20-16,21 20 0,-21-20 0,0-1 16,0 0-16,0 1 0,0-1 15,0-21-15,0 0 0,22 0 0,-22 1 16,0-1-16,0-42 31</inkml:trace>
  <inkml:trace contextRef="#ctx0" brushRef="#br0" timeOffset="118785.15">1947 11663 0,'0'0'0,"0"21"0,21-21 31,1 0-15,-1 0-16,0 0 0,21 0 0,-21-21 15,22 21-15,20-21 0,-20 0 16,-1-1-16,21 1 0,-20 21 0,20-21 16,-20 0-16,-1 0 0,43-22 15,-43 22-15,-21 0 0</inkml:trace>
  <inkml:trace contextRef="#ctx0" brushRef="#br0" timeOffset="119020.15">2794 11303 0,'0'0'0,"0"-21"0,-21 21 16,0 0-1,-1 0-15,22 21 0,-42 21 16,0 22-16,21-22 16,21-21-16,0 22 0,-22-1 15,22 0-15,-21 1 0,21 20 16,0-20-16,0-22 0,0 21 15,21-21-15,1 0 0,-1-21 0,0 22 16,0-1-16,21-21 0,-20 0 16,20 0-16,-21 0 0,21-21 0,-20-1 15,62 1-15,-63 0 0,22 0 16,-22-21-16,0 20 0,0-20 16,0 0-16,22-1 0,-43 1 0</inkml:trace>
  <inkml:trace contextRef="#ctx0" brushRef="#br0" timeOffset="119248.02">3238 11028 0,'0'-21'0,"0"42"0,0-63 0,0 63 31,-21 0-31,21 21 16,0-21-16,0 22 0,-21-1 16,21 22-16,0-22 0,-21 0 0,21 22 15,0-22-15,0 0 0,0 1 0,0-1 16,0 0-16,0 1 0,0-22 15,0 21-15,0-21 0,0 1 0,0-1 16,0 0-16,21-21 16,0 0-16,0 0 15,1 0-15,-1 0 0,0 0 0,-21-21 16,42 0-16,-21-1 0</inkml:trace>
  <inkml:trace contextRef="#ctx0" brushRef="#br0" timeOffset="119476.89">3577 11345 0,'0'0'0,"0"22"31,0-1-31,-21 0 0,21 0 0,-21 0 16,21 0-16,-21 22 0,21-22 16,0 0-16,0 21 0,0-20 15,0-1-15,0 0 0,0 0 0,0 0 16,0 0-16,0 1 0,0-1 15,21-21 1,0 0-16,0 0 0,21-21 16,-20-1-16,-1 22 0,21-21 0,-21 0 15</inkml:trace>
  <inkml:trace contextRef="#ctx0" brushRef="#br0" timeOffset="120168.06">3979 11409 0,'0'0'0,"0"-21"0,0 0 16,0 42-1,0 0 1,-21-21-16,21 21 0,-21 0 16,21 0-16,-21 1 0,21-1 0,0 0 15,0 21-15,0-21 0,0 1 0,0-1 16,0 0-16,0 0 0,0 0 16,0 0-16,21-21 0,0 22 15,0-22-15,0 0 16,-21-22 15,0 1-31,0 0 0,0 0 16,-21 0-1,21-22-15,0 22 0,0 0 0,0 0 16,0-21-16,0-1 0,0 22 0,0-21 16,21 21-16,-21-1 0,22-20 15,-1 21-15,21 21 0,-21-21 0,0 21 16,1-21-16,-1 21 0,0 0 0,21 0 15,-21 21-15,1 0 0,-1 0 16,0 21-16,42 1 0,-41-1 16,-1-21-16,0 22 0,-21-22 15,0 21-15,0-21 0,21 0 16,-21 1-16,0-1 0,0 0 0,0 0 0,-21 0 16,0 0-16,0-21 15,-1 0 1,22-21-1,0 0 1,0 0-16,0 0 0,22 0 0,-1-22 16,0 22-16,0-21 0,0-1 15,22 1-15,-22 0 0,21-1 0,85-41 16,-85 63 0,1 21-16,-22 0 0,21 0 0,1 0 15,-22 21-15,0 0 0,0 0 16,-21 43-16,0-22 0,0 0 15,0 1-15,0-1 0,0-21 16,-21 21-16,21-20 0,-64 41 16,43-42-16,0 0 0,21 1 0,-21-1 15,0 0-15,0-21 16,42 0 0,0-21-16,0 21 15,0-21-15,0-1 0,22 1 0,-22-21 16</inkml:trace>
  <inkml:trace contextRef="#ctx0" brushRef="#br0" timeOffset="120549.21">5588 11303 0,'0'-21'16,"0"42"-16,0-63 0,-21 42 15,0 0-15,-1 0 16,-20 0-16,21 0 0,0 0 15,0 21-15,-22 0 0,22 0 0,0 0 16,0 1-16,-22 20 16,22 0-16,0-42 15,21 21-15,0 1 0,0-1 0,21 0 16,0-21-16,1 0 0,-1 0 16,0 21-16,0-21 0,21 0 0,-20 0 15,-1 0-15,21 21 0,-21-21 16,0 0-16,1 0 0,-22 21 0,21-21 15,-21 22-15,0-1 16,0 0-16,-21-21 16,-1 0-16,1 21 0,-21-21 15,0 0-15,20 21 0,1-21 16,-21 0-16,21 0 0,0 0 0,-22 0 0,22 0 16,0 0-16,0 0 0,0 0 15,-1 0-15,1 0 0,0 0 16,21-21-16</inkml:trace>
  <inkml:trace contextRef="#ctx0" brushRef="#br0" timeOffset="120772.3">4127 10986 0,'-21'0'16,"42"0"-16,-63 0 16,42-22-1,-21 22-15,0 0 32,0 0-32,-1 0 0,1 0 0,0 0 15</inkml:trace>
  <inkml:trace contextRef="#ctx0" brushRef="#br0" timeOffset="120955.73">2879 11282 0,'0'21'0,"42"-21"31,-21 0-31,21 0 0,-20 0 16,20-21-16,-21 21 0,21-21 15,1 0-15,20 21 0,22-43 16,-43 43-16,1-21 0,20 0 0</inkml:trace>
  <inkml:trace contextRef="#ctx0" brushRef="#br0" timeOffset="121703.85">6689 11557 0,'0'-21'0,"21"21"0,-42 21 0,63-42 16,-21 21-16,0-21 0,0 21 15,1-21-15,-1-1 0,0 22 0,0-21 16,43-21-16,-43 21 15,0 0-15,0-1 0,-21 1 16,0 0-16,21 0 0,-21-21 16,0 20-16,0 1 0,0 0 0,0-21 15,-21 21-15,0-1 0,0 1 16,0 0-16,-1 21 0,-41 0 16,21 0-16,-22 0 0,22 21 15,21 0-15,-22 1 0,22 20 16,-21 0-16,21 1 0,-1-1 0,22 21 15,0-20-15,-21-1 0,21 0 0,0 1 16,0-1-16,0 0 0,0-20 16,21-1-16,1 0 0,-1 0 0,0 0 15,0-21-15,0 0 0,22 0 0,-22 0 16,0 0-16,21 0 0,1-21 0,-22 0 16,21 0-16,-21 0 0,22-1 15,-22 1-15,0 0 0,0 0 16,0-21-16,0 20 0,1-20 0,-22 21 15,0-43-15,0 22 16,0 0-16,0 21 0,0-1 16,-22 44-1,22-1 1,0 21-16,0-21 0,0 0 0,0 22 16,0-1-16,0-21 0,0 43 15,0-43-15,0 0 0,0 21 16,0-20-16,22-22 0,-1 21 0,0 0 15,0-21-15,0 0 0,0 0 16,22 0-16,-22 0 0,21 0 0</inkml:trace>
  <inkml:trace contextRef="#ctx0" brushRef="#br0" timeOffset="121919.73">7810 11261 0,'22'0'32,"-1"0"-17,0 0-15,0 0 16,0 0-16,22 0 0,-22 0 16,0 0-16,0 0 0,0 0 15,0 0-15</inkml:trace>
  <inkml:trace contextRef="#ctx0" brushRef="#br0" timeOffset="122071.64">7768 11472 0,'0'0'0,"0"22"0,21-22 31,0 0-31,1 0 16,-1 0-16,0 0 0,0 0 0,0 0 15,0-22-15,1 22 0,20-21 16,-21 0-16</inkml:trace>
  <inkml:trace contextRef="#ctx0" brushRef="#br0" timeOffset="122619.33">8530 11134 0,'0'-21'0,"0"42"0,21-64 16,0 22-16,1 21 0,-1-21 0,0 21 16,0 0-16,0 0 0,0 0 15,1 0-15,-1 0 0,0 21 0,0 0 16,43 64-16,-64-64 15,0 22-15,0-22 16,0 21-16,0 0 0,0-20 0,0-1 16,0 21-16,0-21 0,0 0 0,-22 1 0,1-1 15,0 21 1,0-42-16,21 21 0,-21-21 16,21-21-1,0 0-15,0 0 16,0 0-16,0-1 0,21 1 15,0 0-15,0-21 0,0 21 0,43-64 16,-43 43-16,43-43 16,-22 64-16,0 0 15,-21-1-15,22 1 0,-1 21 0,0 0 0,-20 0 16,20 0-16,-21 0 0,0 21 16,0 22-16,1-22 0,-1 21 0,0-21 15,-21 22-15,0-1 0,0-21 0,0 22 16,0 20-16,0-21 15,0-20-15,0-1 0,-21 0 16,0 0-16,42-21 31,-21-21-15,21 21-16</inkml:trace>
  <inkml:trace contextRef="#ctx0" brushRef="#br0" timeOffset="122963.66">9673 11388 0,'0'0'0,"21"0"0,0-21 0,1 21 16,-1-22-16,0 22 0,0-21 16,0 0-16,0 21 0,1-21 15,-22 0-15,21 0 0,0-22 0,-21 22 16,0 0-16,0 0 0,0 0 15,-21-1-15,0 22 16,-1 0-16,1 0 0,0 0 16,-21 22-16,21-1 0,-1 0 15,1 0-15,0 21 0,0-20 0,21 20 16,0-21-16,-21 64 16,21-22-16,0-42 15,0 1-15,0-1 0,0 0 0,21 0 16,0 0-16,0-21 0,22 0 0,-22 0 15,21 0-15,-21 0 0,22 0 16,-1 0-16,0 0 0,1-21 0,-1 0 16,0 0-16</inkml:trace>
  <inkml:trace contextRef="#ctx0" brushRef="#br0" timeOffset="123475.41">10372 11134 0,'0'0'0,"0"-21"0,0-1 0,0 44 31,-22-1-31,22 0 0,0 0 16,-21 21-16,21-20 0,-21 20 0,0-21 16,21 21-16,-21 1 15,21 20-15,-21-42 0,21 1 16,0-1-16,0 0 0,21-21 16,0 0-16,0 0 15,21 0-15,-20 0 0,-1-21 16,0 21-16,0-21 0,21-1 0,-20 1 15,-1 0-15,0 0 0,21-21 0,-21 20 16,1 1-16,-1 0 16,0-21-16,0 21 0,-21-1 15,21 22-15,-21 22 32,-21-1-32,0 0 0,21 0 15,-21 0-15,21 22 0,-21-22 0,21 0 16,0 0-16,0 0 0,0 0 15,0 1-15,0-1 16,21-21-16,0 0 0,0 0 0,0 0 16,22 0-16,-22 0 0,0 0 0,21-21 15,1-1-15,-1 1 16,-21 0-16,0-21 0,0 21 16,1-22-16,-1 22 0,0-21 0,-21-1 15,0 22-15,0-21 0,0 21 0,0-22 16,0 22-16,-21 0 0,0 21 15,-1-21-15,1 21 0,-21 0 0,21 0 16,0 0-16,-22 0 0,22 0 0,-21 0 16,21 21-16</inkml:trace>
  <inkml:trace contextRef="#ctx0" brushRef="#br0" timeOffset="124183.77">12001 10795 0,'0'-21'0,"0"42"0,0-63 15,-21 42 17,21 21-32,-21 0 0,0 21 0,21-20 15,-21 20-15,0-21 0,-1 21 16,1 1-16,-21 41 16,21-20-16,0-22 0,-1 1 0,1-22 15,0 21-15,-21 22 0,42-43 16,-21 0-16,21 0 0,0-42 47,21 0-47,0 0 0,0-22 15,0 22-15,-21-21 0,21-1 16,1 1-16,20 0 0,-21-22 0,0 22 16,0 0-16,1-22 0,20 22 0,-21-1 15,0 1-15,0 0 0,22 21 16,-22-1-16,0 1 0,0 21 0,0 0 15,1 0-15,-1 21 0,-21 22 16,21 20-16,-21-42 16,0 64-16,0-43 0,21 1 15,-21 41-15,0-41 0,0-1 16,0 0-16,0-20 0,0-1 16,0 21-16,0-21 0,0 0 0,-21 1 15,21-1-15,-21-21 0,0 0 16,-1 0-16,1 0 0,-21 0 15,21 0-15</inkml:trace>
  <inkml:trace contextRef="#ctx0" brushRef="#br0" timeOffset="124544.29">11705 11240 0,'-21'0'0,"42"0"0,-63 0 0,42-22 16,-21 22-16,21-21 0,21 0 16,0 21-16,0 0 15,0 0-15,0-21 0,22 21 16,-1-21-16,0 21 0,1-21 0,-1 21 15,22-22-15,-1 1 0,1 21 0,-1-21 16,1 0-16,-1 21 0,1-21 0,-22 0 16,0-1-16,1 22 0,-1-21 15,-21 0-15,0 21 0,0 0 16,-21-21-16,-21 21 16,0 0-1,0 0-15,-21 21 0,20-21 0,1 21 16,0 0-16,-21 1 0,21 20 0,-1-21 15,1 0-15,0 22 0,0-22 0,21 21 16,0 0-16,0 22 16,0-43-16,0 0 0,0 0 0,21 1 15,0-1-15,0 0 0,1 0 0,20-21 16,-21 0-16,21 0 0,1 0 16,-1 0-16,0 0 0,1 0 0,-1-21 15,0 0-15,1 0 0,-1-1 0,-21 1 16,22 0-16</inkml:trace>
  <inkml:trace contextRef="#ctx0" brushRef="#br0" timeOffset="124793.66">13166 10668 0,'0'-21'0,"0"42"0,0-84 16,0 41-16,0 1 0,-22 21 16,1 0-16,0 21 15,0 1-15,21-1 0,-21 0 16,0 21-16,-22 43 15,43-43-15,0 1 0,0-1 0,-21 21 0,21-20 16,0-1-16,-21 0 0,21 1 16,0-1-16,0-21 0,0 22 15,0-22-15,0 21 0,0-21 0,0 0 16,0 1-16,21-22 0,-21 21 0,21-21 16,0 0-16,1 0 0,-1 0 0,0 0 15,0 0-15,21-21 0,-20-1 16,20 22-16</inkml:trace>
  <inkml:trace contextRef="#ctx0" brushRef="#br0" timeOffset="125034.52">13568 10922 0,'0'0'16,"0"-21"-16,-21 21 16,21 21-16,-22 0 0,1-21 15,21 21-15,0 1 16,-21-1-16,0 0 0,0 21 0,21 22 15,0-43-15,-21 0 0,21 21 16,0-20-16,-22-1 0,22 0 16,0 0-16,0 0 0,0 0 0,0 1 15,22-1-15,-1-21 16,0 0-16,0 0 0,0 0 0,0 0 16,1-21-16,-1 21 0,21-22 15,-21 1-15,0 21 0</inkml:trace>
  <inkml:trace contextRef="#ctx0" brushRef="#br0" timeOffset="125741.78">13864 11134 0,'0'-21'0,"0"42"0,0-64 0,0 22 16,0 0-16,0 42 31,0 0-15,0 1-16,0-1 0,-21 21 15,0 43-15,21-64 16,0 0-16,0 0 0,0 0 15,0 1-15,0-1 0,21-21 16,0 21-16,0-21 0,0 0 16,1 0-16,-1 0 15,-21-21 1,0 0-16,0-1 16,0 1-16,0-21 0,0-43 15,-21 43-15,21 0 0,0-1 16,0 22-16,0-21 0,0 21 0,0-22 15,0 22-15,21 0 0,0 0 16,42 0-16,-41 21 0,-1 0 16,21 0-16,0 0 0,-20 0 0,20 0 15,-21 21-15,0 0 0,22 0 16,-22 0-16,0 0 0,0 1 0,-21 20 16,0-21-16,0 21 0,0-20 15,0-1-15,0 21 0,0-21 16,0 0-16,0 22 0,0-22 0,-21 0 15,0 0-15,0-21 16,21 21-16,0-42 31,0 0-31,0 0 16,0 0-16,0-22 0,21 22 0,0 0 16,0-21-16,-21 21 0,21-22 15,0 22-15,22-21 0,-22-1 0,0 22 16,21 0-16,-20-21 0,-1 21 0,21 21 15,-21-22-15,0 22 16,22 0-16,-22 0 0,0 22 16,0-1-16,-21 0 0,21 0 0,-21 0 15,0 0-15,0 22 0,0-22 16,0 0-16,-21 0 0,21 22 0,-21-22 16,0 0-16,0 0 0,21 21 15,0-20-15,-21-22 0,21 21 16,-22-21-16,22 21 15,0-42 1,22 21 0,-1-21-16,-21-1 0,21 22 15,0-21-15,0 0 0,0 0 0,1 0 16</inkml:trace>
  <inkml:trace contextRef="#ctx0" brushRef="#br0" timeOffset="126089.52">15219 10880 0,'0'0'0,"0"-21"0,-21 21 32,-1 0-32,1 0 0,0 0 15,0 0-15,-21 0 0,20 21 16,1-21-16,-21 42 16,42-21-16,-21 0 0,21 1 15,0-1-15,0 0 16,0 0-16,21-21 0,-21 21 15,21-21-15,0 21 0,0-21 0,1 22 16,-1-22-16,0 21 0,0-21 0,0 21 16,-21 0-16,21-21 15,-21 21-15,0 0 0,0 1 16,-21-22-16,0 0 16,0 0-16,0 21 0,0-21 15,-1 0-15,1 0 0,0 0 0,-21 0 16,21 0-16,-1 0 0,1 0 15,0 0-15,-21 0 16,21-21-16,-1 21 0,1-22 0,21 1 16</inkml:trace>
  <inkml:trace contextRef="#ctx0" brushRef="#br0" timeOffset="126341.38">14055 10520 0,'-22'-21'16,"1"21"0,0 0-1,0 0 1,0 0-1,0 21 1,-1-21-16,22 21 0,-21-21 16</inkml:trace>
  <inkml:trace contextRef="#ctx0" brushRef="#br0" timeOffset="126525.27">12806 10859 0,'0'21'16,"0"-42"-16,21 42 16,0-21-1,21 0-15,1 0 0,-1 0 16,0-21-16,22 21 0,21 0 0,-22-22 16,22 1-16,-1 21 0,1-21 0,0 21 15</inkml:trace>
  <inkml:trace contextRef="#ctx0" brushRef="#br0" timeOffset="126857.08">15579 10626 0,'0'0'0,"0"-21"16,-22 21 0,1 0-1,0 0-15,0 0 0,-43 84 16,22-20 0,21-22-16,21 0 0,-21 1 15,0-1-15,-1 0 0,22-20 0,0 20 16,-21 0-16,21 1 0,0-22 0,0 21 15,0-21-15,0 0 0,21 1 16,-21-1-16,22 0 0,-1 0 0,0-21 16,0 0-16,0 0 0,22 0 0,-22 0 15,21 0-15</inkml:trace>
  <inkml:trace contextRef="#ctx0" brushRef="#br0" timeOffset="127175.9">15981 10583 0,'0'0'0,"21"0"16,0 0-16,0 0 16,22 0-16,-22 0 0,0 22 15,21-22-15,-21 21 0,1 0 0,20 0 16,-21 0-16,0 0 15,0 1-15,-21 20 0,0-21 0,0 21 16,0-20-16,0 41 0,-21-21 16,21 1-16,-21-22 0,-21 21 15,21 1-15,-1-22 0,1 21 0,-21-21 16,21 0-16,0 1 0,-22-1 0,22 0 16,0 0-16,0 0 0,0-21 15,-1 21-15,1-21 0,0 0 0,0 0 16</inkml:trace>
  <inkml:trace contextRef="#ctx0" brushRef="#br0" timeOffset="128327.28">3048 12277 0,'-21'0'16,"42"0"-16,-63 0 0,-1 0 0,22 0 0,0 0 15,0 0-15,0 21 0,-1-21 0,1 0 16,0 0-16,0 0 16,21 21-16,21-21 46,0 0-30,22 0-16,-22 0 0,21 0 0,-21 0 16,22 0-16,20 0 0,-21 0 0,22 0 15,-1 0-15,22 0 0,0 0 16,-1-21-16,22 21 0,106-21 16,-106 21-16,21-21 0,-21 21 0,21-22 15,21 22-15,-21 0 0,0-21 16,21 21-16,-21-21 0,0 21 0,21-21 15,-21 21-15,21-21 0,-21 21 0,0-21 16,0 21-16,0 0 0,-21-22 16,0 1-16,-21 21 0,-1 0 15,1 0-15,-22 0 0,1-21 0,-1 21 16,-20 0-16,-1 0 0,-21 0 16,22 0-16,-22 0 0,0 0 15,0 0 16,0 0-31,0-21 16,1 21-16,-1-21 0</inkml:trace>
  <inkml:trace contextRef="#ctx0" brushRef="#br0" timeOffset="129136.34">16616 10943 0,'0'-21'0,"21"21"16,0 0 31,-21 21 0,0 0-47</inkml:trace>
  <inkml:trace contextRef="#ctx0" brushRef="#br0" timeOffset="129373.21">16637 11367 0,'0'0'0,"0"21"0,0 0 16,0 0-1,0 0-15,0 0 16,0 1-16,-21-1 15,0 0-15,-1 0 0,1-21 16,0 21-16,0 0 0,-21-21 16,20 22-16,-20-1 0,-21 0 0,20-21 15,-20 21-15,20 0 0,-20-21 0,-1 21 16,1 1-16</inkml:trace>
  <inkml:trace contextRef="#ctx0" brushRef="#br0" timeOffset="185933.01">1376 13589 0,'0'0'0,"-21"0"0,-1 0 0,1 0 16,0 0-16,0 0 15,0-21-15,0 21 16,-1 0-16,1 0 16,0 0-16,0 0 0,0 0 15,0 0-15,-1 0 0,1 0 0,0 0 16,0 0-16,0 0 0,0 0 16,-1 0-16,1 0 0,0 0 15,21-21-15,-21 21 16,42 0 15,0 0-15,0 0-16,1 0 0,20 0 0,0 0 15,22 0-15,-22 0 0,43 0 16,-22 0-16,1 0 0,20 0 0,1 0 16,-21 0-16,20 0 0,-20 0 15,-1-21-15,1 21 0,-1 0 0,1 0 16,-22 0-16,0-22 0,1 22 15,-1 0-15,0 0 0,1 0 0,-22 0 16,0 0-16,0 0 0,0 0 16,1-21-16,-44 21 62,1 0-62,0-21 16,0 21-16,0 0 0,0-21 15</inkml:trace>
  <inkml:trace contextRef="#ctx0" brushRef="#br0" timeOffset="186553.91">2032 13123 0,'-21'0'31,"21"22"-31,190 253 0,-380-529 0,211 211 0,-42 107 16,21-43-1,0 0-15,21 0 0,0 1 0,21-1 16,-20 0-16,-1-21 16,21 21-16,-21-21 0,22 0 15,-22 0-15,21 21 0,-21-21 16,22 0-16,20 0 0,-42 0 16,0 0-16,22 0 0,-22 0 15,0 0-15,0 0 0,0 0 16,-21-21-1,-21 21 1,0 0 0,0 0-16,0 0 0,0 0 15,-1 0-15,1 0 0,0 0 0,-106 85 32,106-64-32,0 0 15,0 0-15,-1 0 0,1 1 16,0 20-16,0-21 0,0 0 0,0 22 15,-1-22-15,1 21 16,0-21-16,0 43 0,0-43 0,21 0 16,-21 0-16,21 0 0,0 1 15,0-1-15,0 0 16,0-42 15,0 0-31,0-1 16,21 1-16,0 0 0,0 0 15</inkml:trace>
  <inkml:trace contextRef="#ctx0" brushRef="#br0" timeOffset="194618.02">4064 13102 0,'0'21'16,"0"1"15,21-22-16,0 0-15,0 0 0,1 0 16,-1 0-16,0 0 16,0 0-16,0-22 0,0 1 0,1 21 15,20-21-15,-21 21 0,0-21 16,0 0-16,1 0 0,-1-1 0,-21 1 16,21 0-16,-21 0 15,0 0-15,0 0 16,0-1-16,-21 1 0,0 21 15,-1 0 1,1 0 0,21 21-16,0 1 15,0-1-15,0 0 0,0 21 16,0 1-16,0-1 0,0 0 16,0 1-16,0 20 0,0-21 0,0 64 15,-21-42-15,21-1 16,0 1-16,-21-22 0,21 0 0,0 1 15,0-1-15,-21 0 0,21 1 16,0-22-16,-21 0 0,21 0 16,0 0-16,0 1 0,-22-22 0,1 0 15,0 0-15,0 0 16,0 0-16,0-22 0,-1 22 16,-20-21-16,21 0 0,0 0 15,0 0-15,-1-22 0,1 22 0,0 0 16,0 0-16,0 0 0,0 0 15,21-1-15,0 1 0,-22 21 16,22 21 0,0 1-16,0-1 15,0 0-15,22 0 0,-1 0 16,0 0-16,0 1 0,0-1 16,0 0-16,1 0 0,-1 0 15,0-21-15,21 0 0,-21 21 0,22-21 16,41 0-16,22-21 15,-63 21-15,20-21 0,-21 0 16,22 0-16,-22 0 0,1-22 16,20 22-16,-42-21 0,22-1 0,-22 22 15,0-21-15,0 0 0,0 20 16,-21 1-16,0-21 0,21 21 0,-21 0 16,0-1-16,-21 44 31,21-1-16,0 0-15,-21 0 0,21 21 16,0-20-16,0 20 0,0 0 0,0-21 16,0 22-16,-21-1 0,21-21 15,0 0-15,0 22 0,0-22 0,0 0 16,0 0-16,0 0 16,0-42 15,0 0-31,0 0 15,0-21-15,0 20 0,21 1 16,-21-21-16,0 0 0,21-1 0,0 1 16,1 21-16,-1-22 0,0 1 15,0 21-15,21-43 16,64 22-16,-85 42 16,22 0-16,-22 0 0,0 0 15,21 0-15,-20 21 0,20-21 0,-21 21 16,0 22-16,-21-22 15,21 0-15,-21 21 0,0-20 0,0 20 0,0 0 16,0-21-16,0 22 0,0-22 16,0 0-16,0 21 0,0-20 15,22-22-15,-22 21 0,0 0 0,21-21 16,0 0-16,0 0 0,0 0 0,22 0 16,-22 0-16,21 0 15,-21-21-15,22 0 0,-1-1 16,-21 1-16,21 0 0,-20-21 15,20 21-15,-21-22 0,43-20 16,-43 20-16,0 1 0,-21 21 0,0 0 16,0 0-16,21-1 15,-21 1-15,0 0 0,-21 21 16,0 0-16,0 0 16,21 21-16,0 0 15,0 1-15,0-1 0,0 0 0,0 0 16,0 21-16,0-20 15,0-1-15,21 0 0,0 0 0,0 21 16,-21-20-16,21-1 0,-21 0 16,21-21-16,-21 21 0,22 0 0,-22 0 15,-22-21 17,1 0-32,0 0 0,0 0 15,0 0-15,-22-21 0,22 0 16,0 21-16,0-21 0,-21 0 0,20 21 15,1 0-15,0-21 0,0 21 16,-21 0-16,20 0 0,1 21 16,21 0-16,0 0 15,0 0-15,0 0 0,21 1 16,1-1-16,20 0 0,0-21 16,-21 21-16,22-21 0,-1 0 15,445-127 32,-445 106-47,-21-21 0,22-1 16,-22 1-16,0 0 15,0-1-15,0 1 0,1 0 0,-1-1 16,-21-41-16,0 41 16,21 1-16,-21 0 0,21 20 0,-21 1 15,0-42-15,0 42 16,0 42-1,0 0-15,0 0 16,-21 21-16,21-20 0,0 20 16,0 0-16,0 1 0,0-22 0,0 21 15,0 22-15,0-22 0,0 0 16,0 1-16,0-1 0,-21 0 0,21 1 16,0-22-16,0 42 15,0-20-15,0-22 16,21-21 15,0 0-31,0-21 0,0-1 16,-21 1-16,0 0 0,22 0 15,-22 0-15,21-22 0,-21 22 0,0-21 16</inkml:trace>
  <inkml:trace contextRef="#ctx0" brushRef="#br0" timeOffset="194839.9">6392 13377 0,'-21'0'0,"42"0"0,-63 0 0,63 0 31,0 0-31,22 0 16,-22 0-16,21 0 0,-21 0 0,22 0 16,-1 0-16,0 0 0,1 0 15,-22 0-15,42-21 0,-20 21 16,-22 0-16,0 0 0,-21-21 15,21 21-15,-21-21 16</inkml:trace>
  <inkml:trace contextRef="#ctx0" brushRef="#br0" timeOffset="196101">7493 13631 0,'-21'0'15,"21"-21"1,0 0-1,21 0-15,0 0 16,-21 0-16,0-1 16,0 1-16,0 0 0,0 0 15,0 0-15,0 0 0,0-1 16,0 1-16,0 0 0,0 0 0,-21-21 16,21 20-1,-21 22-15,0 0 0,-1 0 0,1 0 16,0 0-16,0 0 0,0 22 15,0-1-15,-1-21 16,1 21-16,0 0 0,0 21 0,0-20 16,-22-1-16,22 0 0,0 21 15,21-21-15,-42 85 16,42-21-16,0-64 16,0 0-16,0 0 0,21 1 15,0-1-15,0-21 0,0 21 0,1-21 16,-1 0-16,0 0 0,0 0 15,0 0-15,0 0 0,64-42 16,-64 42-16,0-22 16,1 1-16,-1-21 0,0 21 0,0 0 15,0-22-15,0 1 0,1 21 16,-1-22-16,-21 22 0,21-21 16,-21 21-16,21 0 0,-21-22 0,0 22 15,0 0-15,0 42 31,0 0-15,-21 0-16,0 22 0,21-22 16,0 0-16,0 21 0,0 1 0,0-22 15,0 21-15,0-21 16,0 22-16,0-1 0,0 0 0,0-20 16,21-1-16,0-21 15,0 0-15,0 0 0,1 0 0,-1 0 16,0 0-16,21 0 0,-21 0 0,1-21 15,20-1-15,-21 1 16,0-21-16,0 21 0,22-22 0,-22 22 16,0-21-16,0 0 0,0-1 15,1 1-15,-1 0 0,0-1 0,-21 1 16,0 0-16,21-22 0,-21 22 0,0-1 16,0 1-16,0 21 0,0-21 15,0 20-15,0 1 0,0 0 0,0 0 16,0 0-16,-21 42 15,21 21 1,-21-21-16,21 22 0,-21 41 16,21-41-16,-22 20 15,22-20-15,0 20 0,0 1 0,0-1 16,0-21-16,0 22 0,0-22 16,0 22-16,0-22 0,0-21 0,0 22 15,0-22-15,0 0 0,0 0 16,22 0-16,-1-21 0,0 0 0,0 0 15,0 0-15,22 0 0,-22 0 0,0-21 16,0 0-16,21 0 0,-20 0 16,20-1-16,-21-20 0,21 0 0,1-1 15,-22 1-15,21 0 16,-21-1-16,22 1 0,-22-21 0,21 20 16,-21 1-16,1 0 0,-22-1 0,0 22 15,21 0-15,-21 0 0,0 0 16,-21 21-1,-1 21-15,1 21 16,0-21-16,-21 43 0,42-22 16,-21 0-16,21 1 0,0-1 15,0 0-15,0 1 0,0-1 0,0 0 16,0 1-16,21-1 0,0-21 0,21 0 16,-21 1-16,1-1 0,20 0 15,-21 0-15,0-21 0,22 0 16,-22 0-16,0 0 0,21 0 15,-21 0-15,1 0 0,-1 0 0,0-21 16,0 0-16,0 21 0,0-21 0,1-1 16,-22 1-16,21 0 0,0 0 15</inkml:trace>
  <inkml:trace contextRef="#ctx0" brushRef="#br0" timeOffset="199247.72">8572 13250 0,'22'0'47,"-1"0"-31,-21-21 0,21 21-1,-21-21 1,0 0 15</inkml:trace>
  <inkml:trace contextRef="#ctx0" brushRef="#br0" timeOffset="199832.08">8721 13208 0,'0'-21'47,"0"0"-31,0 0-16,-22-1 16,22 1-16,0 0 15,0 0 1,0 42 62,0 0-47,22-21 16,-22-21-31,0 0 15,0 42 0,0 0-15,0 0-16,0 1 15,0-1 1,0 0-16</inkml:trace>
  <inkml:trace contextRef="#ctx0" brushRef="#br0" timeOffset="-210704.18">1355 15642 0,'0'0'0,"-22"0"0,22 21 16,-21-21-16,0 0 15,0 22 1,0-22-16,0 0 16,-1 0-1,1 0-15,0 0 0,0 0 16,0 0-16,0 21 15,-1-21-15,1 0 0,0 0 0,0 0 16,0 0-16,0 0 0,-1 0 16,1 0-16,0 0 0,0 0 0,0 0 15,0 0 17,42 0-1,0 0-31,0 0 15,21 21-15,1-21 0,-1 0 16,0 0-16,22 0 0,-1 0 16,1 0-16,-1 0 0,22 0 15,-21 0-15,20 0 0,-20 0 16,20 0-16,-20 0 0,-1 0 0,1 0 16,-1 0-16,-20 0 0,20 0 15,-20 0-15,-1 0 0,21 0 16,-41 0-16,-1 0 0,0 0 15,-21-21-15,-21 21 32,0-21-32,-1 21 0,1 0 0,-21 0 15,21-22-15,0 22 0,-1 0 16,1-21-16,0 0 0,-21 21 16,21-21-16,-1 21 0,1-21 15,-21 0-15,21 21 0,0-22 0,-1 22 16,1 0-16,0 0 0,0-21 15,0 21-15,0 0 16,-1 0 0,44 0 31,-1 0-47,0 21 0,0-21 0,21 0 15,-20 22-15,20-22 0,-21 0 16,21 0-16,-20 0 0,20 0 15,0 0-15,-21 21 0,22-21 16,-22 0-16,21 0 0,1 0 0,-1 0 16,-21 0-16,0 0 15,0 21-15,1-21 0,-22 21 0,0 0 16,0 0-16,-22 1 16,1-1-16,0 0 0,-21 21 15,21-21-15,-22 22 0,1-1 16,21-21-16,-22 22 0,1-1 15,0 0-15,21 1 0,-22-1 0,-63 64 16,64-43 0,21-42-16,0 1 15,0-1-15,-1 0 0,1 0 0,21 0 16,0 0-16,0 1 16,43-22-1,-22 0-15,0 0 16,21-22-16</inkml:trace>
  <inkml:trace contextRef="#ctx0" brushRef="#br0" timeOffset="-209779.49">4254 16087 0,'0'-21'16,"0"42"-16,22-64 0,-1 22 15,-21 0-15,0-21 16,0 21-16,0-1 0,0 1 15,0 0-15,-21 0 0,-1 0 16,1 0-16,0-1 0,0 1 16,-21 0-16,20 0 0,-20 21 0,0-21 15,21 0-15,-22 21 0,1 0 16,21 0-16,-22 0 0,1 0 16,0 0-16,21 21 0,-22 0 0,1-21 15,0 21-15,20 21 0,-20-20 16,21 20-16,-21-21 0,20 21 0,1 1 15,0-1-15,21 0 0,0-20 16,0 20-16,0 0 0,0-21 16,0 22-16,21-22 0,0 0 0,22 0 15,-22 0-15,0 1 0,21-22 0,-20 0 16,20 0-16,0 0 16,1 0-16,-1 0 0,0 0 0,64-22 15,-64 1 1,-20 0-16,20 0 0,0-21 0,-21 20 15,22-20-15,-22 0 0,21-1 0,-21 1 16,1 0-16,-1-1 0,0 1 16,0 0-16,0-22 0,0 22 0,-21 0 15,0-43-15,0 21 16,22 43-16,-22-21 0,0 0 16,0 20-16,0 1 0,0 0 15,0 63 16,0-20-31,0-1 0,0 21 0,0 0 0,-22 1 16,22-22-16,0 21 0,0 1 16,0-1-16,0 0 0,0 22 15,0-22-15,0 0 0,0 1 0,0-22 16,0 21-16,0 1 0,0-22 16,22 0-16,-1 21 0,-21-21 0,0 1 15,21-22-15,0 21 0,0-21 16,0 0-16,1 0 0,-1 0 15,21 0-15,-21 0 0,0 0 16,1-21-16,20-1 0,-21 1 0,0 0 16,0 0-16</inkml:trace>
  <inkml:trace contextRef="#ctx0" brushRef="#br0" timeOffset="-208990.9">4889 15917 0,'0'0'0,"0"22"16,22-22 15,-1 0-31,0 0 16,0 0-16,0-22 0,0 1 15,1 21-15,-1-21 0,-21 0 16,21 21-16,-21-21 0,0 0 15,0-1-15,0 1 16,-21 21 0,0 0-16,-1 0 15,1 0-15,0 0 0,0 21 16,0 1-16,0-1 0,21 0 0,-22 0 16,1 0-16,21 22 0,-21-22 15,21 21-15,0-21 0,0 22 0,0-22 16,0 0-16,0 0 15,21 0-15,22 22 0,-22-22 16,21-21-16,-21 0 0,0 0 0,1 0 16,-1 0-16,21 0 0,-21 0 15,0 0-15,22-21 0,-22 21 16,21-22-16,-21 1 0,22 0 0,20-21 16,-42 21-16,43-43 15,-43 43-15,0 0 0,0 0 16,1-22-16,-1 22 0,0-21 15,0 21-15,-21-1 0,21 22 0,0-42 16,-21 21 0,0 0-16,0 0 15,-21 21 17,0 0-32,21 21 15,-21 0-15,21 0 0,0 0 16,-21 22-16,21-22 0,-21 21 0,21 0 15,0 1-15,0-1 0,0 22 0,0-1 16,0 43-16,21-43 16,-21 1-16,0-1 0,21 1 0,-21-1 15,21 22-15,-21-21 0,21 20 16,-21-20-16,0-1 0,0 1 16,0-1-16,0-20 0,0 20 0,0 22 15,0-1 1,0-62-16,21-1 0,-21 0 0,0 0 15,0 0-15,22 0 0,-1-21 32,-21-21-32,21 0 0,-21 0 15,0-21-15,0 20 0,21-20 0,-21 0 16,21-1-16,-21-20 0,0 21 0</inkml:trace>
  <inkml:trace contextRef="#ctx0" brushRef="#br0" timeOffset="-208622.55">5694 16171 0,'0'-42'0,"0"84"0,-21-126 0,-1 20 16,22 22-16,0 0 0,0 20 15,-21-20-15,21 0 0,0 21 0,0-1 16,0-20-16,0 21 0,21 0 16,1 0-16,-1-1 0,0 1 0,21 0 15,-21 21-15,1-21 0,20 21 16,-21 0-16,0 0 0,22 0 0,-22 0 15,0 0-15,0 21 0,0 0 0,0 0 16,1 1-16,-1-1 0,-21 0 16,0 0-16,0 21 0,0-20 15,0 20-15,0-21 0,-21 21 0,-1-20 16,-20 20-16,21-21 0,-21 0 16,-1 0-16,1 1 0,0-1 0,-1 0 15,1 0-15,21 0 0,-22-21 16,22 21-16,-21-21 15,21 22-15,21-44 32,21 22-32,0-21 0,0 0 15,0 0-15,22 0 0,-22 0 16,0-22-16</inkml:trace>
  <inkml:trace contextRef="#ctx0" brushRef="#br0" timeOffset="-208306.73">6477 15219 0,'0'-21'0,"0"42"0,-21-42 16,0 42 0,-1 0-1,22 21-15,-21-20 0,21 20 0,0 0 16,0 1-16,-21-1 15,21 0-15,-21 43 0,0-43 16,21 1-16,0-1 0,0 0 0,0 1 16,0-22-16,0 21 0,0-21 15,0 22-15,0-22 0,0 0 0,0 0 16,0 0-16,0 0 16,21-21-16,0 0 15,0 0-15,0 0 0,1-21 16,-1 0-16,0 0 0,0 0 0,0 0 15,22-1-15,-22 1 0</inkml:trace>
  <inkml:trace contextRef="#ctx0" brushRef="#br0" timeOffset="-206949.51">6858 15642 0,'0'0'0,"0"-21"16,0 42 15,-21-21-31,0 21 15,21 1-15,0-1 0,-43 42 16,22-20-16,21-1 16,0-21-16,0 21 0,0-20 0,0 20 15,0-21-15,0 0 0,0 0 0,21 1 16,0-1-16,1 0 16,-22 0-16,21-21 0,21 0 0,-21 0 15,0 0-15,1 0 0,20 0 16,-21 0-16,0 0 0,0-21 0,1 21 15,-1-21-15,0 0 0,0-1 0,0 1 16,-21-21-16,0 21 0,21-22 16,-21 22-16,0-21 0,0 21 0,0-22 15,0 22-15,0-21 0,0 21 16,-21 0-16,0-1 0,0 1 0,0 21 16,0-21-16,-1 21 0,-20 0 0,21-21 15,0 21-15,0 0 0,-1 0 16,-20 0-16,21 0 0,0 0 0,0 21 15,21 0-15,-22-21 0,22 21 16,-21 1-16,21-1 0,0 0 16,0 21-16,0-21 0,0 1 0,0 20 15,0-21-15,0 21 0,43 1 16,-1-1-16,-21-21 16,0 0-16,22 1 0,-22-22 15,21 0-15,-21 21 0,22-21 0,-22 0 16,21 0-16,0 0 0,1-21 0,-22 21 15,21-22-15,1 1 0,-22 0 16,21 0-16,-21 0 0,0 0 16,22-22-16,-22 22 0,0 0 0,0 0 15,-21 0-15,0-1 0,21 22 16,-21-21-16,22 21 0,-22-21 0,0 42 47,0 0-47,0 1 0,-22-1 15,22 0-15,0 0 0,0 0 16,0 0-16,0 1 0,0-1 0,0 0 16,0 0-16,22 0 0,-1 0 15,0-21-15,0 0 0,0 0 16,22 0-16,-22 0 0,21 0 0,0 0 16,1 0-16,-22-21 0,21 0 15,1 21-15,-22-21 0,0 0 16,0 0-16,0-22 0,0 22 0,-21 0 15,0 0-15,22-22 0,-22 22 16,21 0-16,-21 0 0,0 0 0,0 0 16,0-1-16,0 1 0,0 0 15,0 42 32,0 0-31,0 1-16,0-1 0,0 21 15,0-21-15,0 0 0,0 22 16,0-1-16,0 0 0,0 1 16,0-1-16,-21 22 0,21-22 0,-22 21 15,22-20-15,-21 20 0,21-20 16,0 20-16,0 1 0,-21-1 0,21 1 16,-21-1-16,21 1 0,0-1 0,0 22 15,0-22-15,0 64 16,0-63-16,0-1 0,42 64 15,-42-63-15,0-1 0,21 1 16,1-22-16,-22 22 0,21-22 0,-21 21 16,0-20-16,0-1 0,0-21 15,0 22-15,0-22 0,0 0 16,0 0-16,0 21 16,-21-42-16,-1 0 0,1 0 0,0 0 15,0 0-15,0 0 0,-22-21 0,22 0 16,-21 0-16,0 0 15,20-22-15,-20 1 0,0 0 0,21-22 0,-22 22 16,22-22-16,0 1 0,0-1 16,0 1-16,-1-1 0,22 1 15,0-22-15,0 22 0,0-1 0,0-20 16,0 20-16,22 1 0,-1-1 16,0 1-16,0-1 0,0 1 0,22-1 15,-1 22-15,-21-22 0,21 22 16,1 0-16,-1-1 0,0 1 0,1 0 15,-1-1-15,0 22 0,1 0 16,-22-21-16,21 20 0,-21 22 0,22-21 16,-22 0-16,0 0 0,0 21 15,-21-21-15,21 21 0</inkml:trace>
  <inkml:trace contextRef="#ctx0" brushRef="#br0" timeOffset="-206728.64">9038 16341 0,'0'0'0,"0"21"0</inkml:trace>
  <inkml:trace contextRef="#ctx0" brushRef="#br1" timeOffset="-176805.17">7006 5652 0,'0'-22'0,"0"1"31,0 42 16,0 1-32,0-1-15,0 0 0,0 0 16,0 0-16,0 0 0,0 1 0,0-1 16,0 0-16,0 0 0,0 21 0,0-20 15,0-1-15,0 0 16,0 0-16,0 0 0,0 0 16,0-42 46,-21 0-62,21 0 0,0 0 16,0-22-16,0 22 0,0 0 15,0 0-15,0-21 0,0 20 16,0-20-16,0 21 0,21 0 0,0-22 16,-21 22-16,21 0 0,1 0 0,-1 21 15,0-21-15,0 0 0,0 21 16,0 0-16,1 0 0,-1 0 0,0 0 15,21 0-15,-21 21 16,1 0-16,-1 0 0,-21 0 0,21 0 16,0 1-16,-21-1 0,0 21 15,0-21-15,21 0 0,-21 22 0,0-22 16,0 0-16,0 0 0,0 0 16,0 1-16,0-1 0,0 0 15,0 0 1,-21-21-1,21-21 1,0 0-16,0 0 16,0-1-16,0 1 0,0 0 15,0 0-15,0 0 0,0-22 16,0 22-16,0 0 0,21-64 16,0 64-16,1 0 0,20 0 15,-21 0-15,21 0 16,-20 21-16,20 0 0,0 0 0,1 0 15,-22 0-15,21 21 0,-21 0 0,0 0 16,1 0-16,-1 22 0,0-22 16,-21 0-16,0 21 0,0-21 0,0 22 15,0-22-15,0 0 0,0 0 16,-21 0-16,21 1 0,-21-1 0,21 0 16,-22-21-16,1 21 0,21 0 15,21-42 16</inkml:trace>
  <inkml:trace contextRef="#ctx0" brushRef="#br1" timeOffset="-176511.34">8170 5525 0,'0'21'31,"0"0"-15,0 0-16,0 21 0,21-20 16,-21 20-16,0-21 0,22 21 0,-22-20 0,0-1 15,0 0-15,21 21 16,-21-21-16,0 1 0,21-1 0,-21 0 15,0 0-15,0 0 16,21-21-16,0 0 31,-21-21-31,21 21 0</inkml:trace>
  <inkml:trace contextRef="#ctx0" brushRef="#br1" timeOffset="-176227.5">8551 5525 0,'0'0'0,"0"-22"31,-21 22-15,21 22-16,-21-22 0,0 21 0,21 0 15,-21 0-15,-1 21 0,22-20 16,-21 20-16,0-21 0,-42 64 15,41-22 1,1-42-16,0 1 0,21-1 16,-21 0-16,21 0 0,0 0 0,0 0 15,21-21 1,0 0 0,0-21-16,1 21 0</inkml:trace>
  <inkml:trace contextRef="#ctx0" brushRef="#br1" timeOffset="-175661.82">8784 5588 0,'-21'0'31,"21"21"-15,0 0-16,0 1 0,0-1 16,0 21-16,0-21 0,0 0 0,0 1 15,0-1-15,0 0 0,-21 0 16,21 21-16,0-20 0,0-1 16,0 0-16,-21 0 0,21 0 15,0 0-15,-22-21 31,22-21 1,0 0-32,0 0 15,-21 0-15,21 0 0,0-22 0,0 22 16,0 0-16,0-21 0,0 20 16,0 1-16,21-21 0,1 21 0,-22 0 15,21-1-15,0-20 0,21 21 16,-21 21-16,43-42 0,-22 42 15,1 0-15,-1 0 0,-21 0 16,21 0-16,-20 0 0,20 21 0,-21-21 16,0 21-16,0 0 0,1 21 15,-22-20-15,0-1 0,0 21 0,0-21 16,0 0-16,0 22 0,0-22 16,0 0-16,0 0 0,0 0 0,0 1 15,0-1-15,0 0 0,-22 0 0,1 0 16,0-21-1</inkml:trace>
  <inkml:trace contextRef="#ctx0" brushRef="#br1" timeOffset="-174965.22">10499 5271 0,'0'0'0,"0"-22"16,21 22-16,-21 22 31,0-1-31,0 0 0,0 0 16,0 0-16,0 22 0,0-22 0,0 21 15,0 0-15,0 1 0,0-1 16,0 22-16,0-22 0,0 0 15,0 1-15,0-1 0,0-21 0,0 21 16,0-20-16,0-1 0,0 0 0,0 0 16,0 0-16,0 0 15,0-42 17,0 0-32,0 0 15,0 0-15,0 0 0</inkml:trace>
  <inkml:trace contextRef="#ctx0" brushRef="#br1" timeOffset="-174644.89">10435 5398 0,'0'0'16,"-21"-22"-16,0 1 0,21 0 16,0 0-16,0 0 15,21 0-15,0-1 16,0 22-16,43-21 15,-43 0-15,21 21 0,-21 0 16,22 0-16,-1 0 0,0 0 0,1 0 16,-22 0-16,21 0 0,1 21 0,-22 0 15,0 1-15,0-1 0,-21 0 16,0 0-16,0 0 0,0 0 0,-21 1 16,0-1-16,0 0 0,-22 0 0,1 0 15,21 0-15,-22 1 0,1-1 16,-43 42-16,64-42 15,0-21-15,21 22 16,21-22 15</inkml:trace>
  <inkml:trace contextRef="#ctx0" brushRef="#br1" timeOffset="-174083.21">11324 5588 0,'21'0'0,"-42"0"0,42-21 16,-21 0-16,0 0 0,0-1 15,0 1-15,0 0 16,-21 0-16,0 21 0,0 0 15,0 0-15,-1 0 16,1 0-16,0 21 16,0-21-16,0 21 0,0 0 0,-1 1 15,1 20-15,0-21 0,0 0 0,21 22 16,-21-22-16,21 21 0,-21-21 16,21 22-16,0-1 0,0-21 15,0 0-15,0 0 16,21-21-16,0 22 0,0-22 15,0 0-15,0 0 0,1 0 16,-1 0-16,0-22 0,0 22 0,0-21 16,0 0-16,1 21 15,-1-21-15,0 0 0,-21 0 0,0-1 16,21-20-16,-21 21 0,0 0 16,21 0-16,-21-1 0,0-20 0,0 21 15,0 0-15,0 0 0,0 42 31,0 0-31,0 0 16,0 0-16,0 0 0,0 1 0,0-1 16,0 0-16,0 0 0,0 0 15,0 22-15,0-22 0,0 0 16,0 0-16,0 0 0,0 0 16,21-21-1,1 0-15,-1 0 16</inkml:trace>
  <inkml:trace contextRef="#ctx0" brushRef="#br1" timeOffset="-173793.01">11769 5503 0,'-43'-21'16,"22"21"-16,0 0 15,0 21-15,21 1 0,-21-1 16,-1 0-16,22 21 16,-21-21-16,0 22 0,21-22 0,-21 0 15,21 21-15,0-20 0,0-1 0,0 0 16,0 21-16,0-21 0,0 1 16,0-1-16,21 0 0,0-21 15,0 0-15,-21 21 0,64-21 16,-43 0-1,0 0-15,22 0 0,-22-21 0,0 21 16,0-21-16,0 0 0,22-1 0</inkml:trace>
  <inkml:trace contextRef="#ctx0" brushRef="#br1" timeOffset="-173151.33">12086 5334 0,'0'-21'0,"0"42"0,-21-42 15,0 42 1,21 0-16,-21 0 0,21 1 0,0-1 16,0 21-16,0-21 0,-22 22 0,22-1 15,-21 0-15,21 1 0,0-1 16,0 0-16,-21 43 16,0-22-16,21-41 15,0-1-15,0 0 0,0 0 16,0 0-16,0-42 31,0 0-15,0 0-16,0 0 0,0-1 15,0 1-15,21 0 0,0-21 16,-21 21-16,21-22 0,1 22 0,-1 0 16,0 0-16,0-22 0,0 22 0,0 0 15,1 21-15,20-21 0,-21 0 16,0 21-16,0 0 0,1 0 15,-1 0-15,0 0 0,0 0 0,0 0 16,-21 21-16,0 21 16,0-21-16,0 1 0,0-1 15,-21-21-15,0 21 0,-21 0 0,20-21 16,1 21-16,0-21 0,-21 0 16,21 0-16,-1 0 0,-41 0 15,42 0-15,0 0 0,-1 0 16,1 0-16,0 0 15,21-21-15,0 42 32,0 0-17,0 1-15,0-1 0,21 0 16,0 0-16,1 0 16,-22 0-16,21 1 0,0-1 0,0 0 15,0 0-15,0 0 16,1-21-16,-1 0 0,0 0 15,0 0-15,0 21 0,0-21 0,1 0 16,20 0-16,-21 0 0,0 0 0,0 0 16,1-21-16,20 21 0</inkml:trace>
  <inkml:trace contextRef="#ctx0" brushRef="#br1" timeOffset="-172632.48">12806 5715 0,'0'-21'0,"0"42"0,0-63 16,0 21-16,0-1 0,0-20 15,0 21-15,-21 21 16,21-21-16,-22 21 0,1 0 16,0 0-16,0 21 0,0 0 15,0 0-15,-1 0 0,22 22 16,-21-22-16,0 0 15,0 21-15,21-20 0,0-1 0,-21 21 0,21-21 16,0 0-16,0 1 0,0-1 16,0 0-16,0 0 15,0 0-15,21-21 16,0 0-16,0 0 0,0 0 0,1 0 16,-1 0-16,0-21 15,0 21-15,0-21 0,0 0 0,1 21 16,-1-21-16,-21-1 0,21 1 0,0-21 15,0 21-15,0 0 0,-21-1 16,0 1-16,22 0 0,-22 0 16,21 0-16,-21 0 0,0 42 47,0 0-47,-21 0 0,21 0 15,-22 22-15,22-22 0,0 0 16,0 0-16,0 0 0,0 0 0,0 1 15,0-1-15,0 0 0,0 0 16,0 0-16,22-21 16,-1 0-16,0 0 0,0 0 0,0 0 15,22 0-15,-22 0 0,0 0 0</inkml:trace>
  <inkml:trace contextRef="#ctx0" brushRef="#br1" timeOffset="-171948.21">13504 5694 0,'0'-21'0,"0"42"0,0-63 0,0 20 16,0 1-16,0 0 15,0 0-15,0 0 16,-21 21-16,0 0 0,0 0 0,0 0 16,-1 0-16,1 0 0,0 21 15,0 0-15,0 0 0,0 0 0,-1 1 16,1-1-16,0 0 0,-21 42 15,42-41-15,-21-1 16,21 0-16,0 0 0,0 0 0,0 0 16,0 1-16,0-1 0,0 0 15,21-21-15,0 0 0,0 0 16,0 0-16,0 0 0,1 0 0,-1 0 16,0 0-16,21 0 0,-21-21 15,1 21-15,-1-21 16,0-1-16,0 1 0,-21 0 0,21 0 15,-21 0-15,0 0 0,0-1 16,0 1-16,0 0 0,0 42 63,0 0-63,0 1 0,0-1 15,0 0-15,0 0 0,-21 0 0,21 22 16,-42 41-16,42-20 15,0-22-15,0 0 16,0-20-16,0 20 0,0 0 0,0 1 16,0-1-16,0 21 0,0-20 0,0-1 15,0 43-15,0-43 0,0 0 16,0-20-16,0 20 0,0-21 16,0 0-16,0 0 0,-43 22 15,1-43-15,42 21 16,-21-21-16,0 0 0,0 0 15,-1 0-15,1 0 0,0 0 0,0 0 16,21-21-16,-21 21 0,0-21 0,-1-1 16,1 1-16,0 0 0,21 0 15,-21 0-15,21 0 0,0-1 16,0-20-16,0 0 16,0 21-16,0-1 0,21 1 0,0-21 15,0 21-15,1 0 16,20-22-16,-21 22 0,21 0 0</inkml:trace>
  <inkml:trace contextRef="#ctx0" brushRef="#br1" timeOffset="-171485.48">13843 5842 0,'0'0'15,"-21"0"-15,21 21 16,21-21 15,0 0-15,0 0-16,0 0 0,1 0 16,-1 0-16,0-21 0,0 21 0,0-21 15,0 21-15,1-42 0,-1 42 16,-21-22-16,21 1 0,-21 0 15,0 0-15,0 0 16,-21 21-16,0-21 16,-1 21-16,1 0 0,0 0 0,0 0 15,-21 0-15,20 21 0,1 0 0,0 0 16,0 0-16,0 0 16,0 1-16,21-1 0,0 21 0,0-21 15,0 0-15,0 1 0,0-1 0,0 0 16,0 0-16,0 0 0,21 0 15,0-21-15,0 22 0,0-22 16,0 0-16,1 0 0,-1 0 0,0 0 16,0 0-16,0 0 0,0 0 15,1 0-15,-1 0 0,0 0 16,-21-22-16,21 22 16</inkml:trace>
  <inkml:trace contextRef="#ctx0" brushRef="#br1" timeOffset="-171336.56">14224 6033 0,'0'0'0,"0"21"31,0 0 0,-21-21-31</inkml:trace>
  <inkml:trace contextRef="#ctx0" brushRef="#br1" timeOffset="-169988.18">9631 13420 0,'-21'0'15,"-1"0"1,1 0-16,0 0 16,0 0-1,0 0 1,0 0-16,-1 0 16,44 0 30,-1 0-46,0 0 16,0 0-16,21 0 0,1 0 0,-1 0 16,22 0-16,-22 0 0,21 0 0,1 0 15,-22 0-15,43 0 0,-22 0 16,-20 0-16,20 0 0,1 0 0,-22 0 16,22 0-16,-22 0 0,0 0 0,-21 0 15,64 0 1,-64 0-1,-42-21 32,0 21-47,21-22 16,-21 22-16,21-21 16</inkml:trace>
  <inkml:trace contextRef="#ctx0" brushRef="#br1" timeOffset="-169548.78">10435 13145 0,'-21'0'0,"0"-22"16,21 44 15,0-1-15,21 0-16,0 0 15,0-21-15,0 21 0,1-21 16,-1 0-16,0 0 0,0 21 16,0-21-16,0 0 0,1 22 0,-1-22 0,0 0 15,0 0 1,0 0-16,0 0 16,-42 21 15,0 0-16,0-21-15,0 21 0,0 0 0,-1-21 16,1 21-16,0 1 16,0-1-16,-21 42 0,20-42 0,-20 1 15,21-1-15,0 0 0,21 0 16,-21 0-16,-1 0 0,1 1 16,0-1-16,21 0 0,0 0 15</inkml:trace>
  <inkml:trace contextRef="#ctx0" brushRef="#br1" timeOffset="-168497.7">11536 13250 0,'0'0'0,"0"-21"0,0 0 16,-21 21-16,21-21 0,-22 21 16,22 21 31,0 0-47,0 0 0,0 1 0,0-1 15,0 0-15,0 0 0,0 0 16,0 22-16,0-22 0,0 0 0,0 0 15,0 0-15,0 0 0,0 1 16,0-1-16,0 0 0,0-42 47,0 0-47,0-1 16,0 1-16,0 0 0,0 0 0,0 0 15,0 0-15,0-1 0,0 1 16,0 0-16,0-21 0,0 21 15,0-1-15,43-20 0,-1 0 16,-21 21-16,0 21 16,1-22-16,-1 22 0,21-21 0,0 21 15,-20 0-15,20 0 0,0 21 16,-21 1-16,22-22 0,-22 21 0,21 0 16,-42 0-16,43 64 15,-43-64-15,0 0 0,0 0 16,0 22-16,0-22 0,0 0 0,0 0 15,-22 0-15,22 0 0,-21 1 16,21-1-16,-21-21 16,0 0-16,0 0 15,0 0 1,21-21-16,0-1 16,0 1-16,0 0 0,0 0 0,0 0 15,0 0-15,0-1 0,21-20 16,0 21-16,-21 0 0,21 0 0,0-1 15,22 1-15,-22-21 0,0 21 0,21 21 16,1-21-16,-22-1 0,21 22 16,85 0-1,-106 0-15,43 0 0,-43 22 16,0-1-16,-21 0 0,0 0 16,0 0-16,0 0 0,0 22 0,0-22 15,0 0-15,0 0 0,0 0 0,0 1 16,-21-1-16,0 0 0,0 0 15,21 0-15,0 0 16,-22-21-16,22-21 47,22 0-47,-1 21 0</inkml:trace>
  <inkml:trace contextRef="#ctx0" brushRef="#br1" timeOffset="-168203.55">12658 13123 0,'0'0'0,"0"-21"15,21 21 1,-21 21 0,0 1-1,21-1-15,-21 0 0,21 0 16,-21 0-16,0 0 0,21 43 15,-21-43-15,21 0 16,1 0-16,-22 1 0,0-1 16,21 0-16,-21 0 0,21 0 15,0-21 1,0 0 0,-21-21-16,0 0 15,21 21-15,-21-21 16,22 0-16</inkml:trace>
  <inkml:trace contextRef="#ctx0" brushRef="#br1" timeOffset="-167920.2">13187 13039 0,'0'0'0,"0"21"46,0 0-46,-21-21 0,-1 42 16,1-20-16,0-1 16,0 21-16,21-21 0,-21 0 0,0 1 15,-1-1-15,1 0 0,0 0 16,0 0-16,21 0 0,-21 1 0,0-1 16,21 0-1,21-21 1,0 0-1,0 0-15,0-21 0,0 21 16,1-21-16,-1-1 0</inkml:trace>
  <inkml:trace contextRef="#ctx0" brushRef="#br1" timeOffset="-167416.97">13398 13102 0,'0'21'16,"0"1"-16,0-1 16,0 0-16,0 0 0,-21 0 15,21 0-15,0 1 0,-21-1 16,21 0-16,0 0 0,0 0 0,-21 0 16,21 1-16,0-1 0,-21-21 15,21 21-15,0 0 0,0 0 0,0 0 16,0-42 31,0 0-47,0 0 15,0 0-15,0 0 0,0-1 0,0 1 16,0 0-16,0 0 0,0-21 16,21 20-16,0 1 0,21-42 15,22 20 1,-43 22-16,21 0 0,-20 0 0,20 0 15,0 0-15,-21 21 0,22 0 0,-1 0 16,0 0-16,-20 0 0,20 0 0,-21 21 16,0 0-16,0 21 0,-21-21 15,0 22-15,0-22 0,0 21 0,0-21 16,0 22-16,-21-22 0,21 21 0,-42 1 16,21-1-1,0-21-15,-1 0 16,22-42 15</inkml:trace>
  <inkml:trace contextRef="#ctx0" brushRef="#br1" timeOffset="-166944.75">15113 13166 0,'0'0'0,"0"-21"0,0 42 31,0 0-15,-21 0-16,21 0 0,0 0 16,-21 1-16,-1-1 0,22 0 0,-21 0 15,21 0-15,0 0 0,0 1 16,0-1-16,0 0 16,0-42 15</inkml:trace>
  <inkml:trace contextRef="#ctx0" brushRef="#br1" timeOffset="-166591.03">15155 12933 0,'-21'0'15,"42"0"-15,-63 0 0,21 0 0,0 0 16,-1 0-16,1 0 0,21 21 31,21 0-15,1-21-16,-1 0 0,21 0 15,0 0-15,1 0 16,-22 0-16,0 0 0,0 0 0,0-21 16,1 21-16,-22-21 0,0 0 15,0 0-15,0-1 16,-22 22-16,1-21 0,0 0 0,0 21 15,0 0-15,0-21 0,-1 21 16,1 0-16,0 0 16,21 21-16,0 0 0,-21 0 15,21 1-15,0-1 16,0 0-16,0 0 0,0 0 16,0 0-16,21 1 15</inkml:trace>
  <inkml:trace contextRef="#ctx0" brushRef="#br1" timeOffset="-166084.87">15600 13123 0,'0'22'31,"0"-1"-15,0 0-16,0 0 0,0 0 15,0 0 1,0 1-16,0-1 0,-21 0 16,21 0-16,0 0 0,0 0 0,0 1 15,0-1-15,0 0 16,-22-21-16,22-21 47,0 0-32,0-1-15,0 1 0,0 0 16,0-21-16,0 21 16,0-1-16,22-20 0,-1 21 0,0-21 15,21 20-15,-21-20 0,22 21 0,20-43 16,-42 43-16,64 0 16,-64 21-16,0 0 0,22 0 15,-22 0-15,0 0 0,0 21 16,0 0-16,1 22 0,-22-22 0,0 0 15,0 0-15,0 22 0,0-22 0,0 0 16,0 21-16,-43 22 16,43-43-16,0 0 15,-21-21-15,0 21 0,0-21 16,42-21 31</inkml:trace>
  <inkml:trace contextRef="#ctx0" brushRef="#br1" timeOffset="-165640.79">16573 13039 0,'0'-21'0,"0"42"0,22-42 0,-22-1 15,0 1 1,-22 21-1,1 0-15,0 0 0,-21 0 0,21 0 16,-1 0-16,1 21 0,-21-21 16,0 43-16,20-22 0,1 0 15,21 0-15,-21 0 0,21 1 16,0-1-16,0 0 16,21-21-16,0 21 15,1-21-15,-1 0 0,21 0 16,-21 21-16,0 0 0,1-21 0,-1 0 15,21 22-15,-21-22 0,0 21 16,1-21-16,-1 21 0,-21 0 16,0 0-1,-21-21 1,-1 0-16,1 0 0,0 0 16,-21 0-16,21 0 0,-22 0 0,22 0 15,-21 0-15,21 0 0,-1 0 0,-20 0 16,21 0-16,0 0 15,0 0-15,21-21 32,21 21-17</inkml:trace>
  <inkml:trace contextRef="#ctx0" brushRef="#br1" timeOffset="-165302.98">17018 12806 0,'0'-21'0,"0"42"0,0-63 16,0 20-16,0 1 0,0 0 0,0 42 31,0 0-31,0 1 16,0 20-16,0 0 0,0-21 15,-21 22-15,0-1 0,-1 0 16,22 1-16,-42 20 0,42-20 16,-21-1-16,21-21 0,0 0 15,0 22-15,0-22 0,0 0 0,0 0 16,0 0-16,0 0 0,0 1 16,21-22-1,0 0-15,0 0 0,1 0 16,-1 0-16,21-22 15,-21 1-15,0 0 0,1 21 0</inkml:trace>
  <inkml:trace contextRef="#ctx0" brushRef="#br1" timeOffset="-165084.59">16849 13102 0,'21'0'16,"0"0"-1,0 0-15,0 0 0,0 0 16,1 0-16,-1 0 16,0 0-16,0 0 15,0 0-15,0 0 0,1 0 16</inkml:trace>
  <inkml:trace contextRef="#ctx0" brushRef="#br1" timeOffset="-164488.93">17716 13229 0,'0'-21'0,"0"-42"32,0 20-32,0 22 0,0 0 15,-21 0-15,0 0 0,0-22 0,0 22 16,0 0-16,-1 0 16,1 21-16,0 0 0,-21 0 15,-1 21-15,22 0 16,-21 0-16,21 0 0,0 1 15,-1 20-15,1-21 0,-21 43 0,21-22 16,0-21-16,21 21 0,0-20 16,0 20-16,0-21 0,0 0 15,0 0-15,0 1 0,0-1 0,21-21 16,0 21-16,0-21 0,0 0 16,22 0-16,41 0 15,-63 0-15,22 0 0,-22-21 16,0 21-16,21-21 0,-20-1 15,-1 1-15,21 0 0,-21 0 0,0 0 16,1-22-16,-22 22 0,21 0 16,0-21-16,-21 21 0,0-1 0,0 1 15,0 0-15,0 0 0,0 0 16,0 0-16,0 42 31,-21 0-31,21 0 0,-21 0 16,21 22-16,0-22 0,0 0 15,0 21-15,0-21 0,0 1 0,0-1 16,0 21-16,0-21 0,0 22 16,21-1-1,0-42-15,0 0 0,0 0 16,0 0-16,1 0 0,-1 0 16</inkml:trace>
  <inkml:trace contextRef="#ctx0" brushRef="#br1" timeOffset="-163904.77">18182 12891 0,'0'-43'0,"0"86"0,0-107 0,0 43 0,0 0 16,0 0-16,-21-1 16,0 22-16,0 0 0,21 22 15,0-1-15,-22 0 0,22 0 16,-21 0-16,21 22 0,0-1 0,0 0 15,-21-21-15,21 22 0,-21-1 16,21 0-16,-21 1 0,21-22 0,0 21 16,0-21-16,0 22 0,0-22 15,0 0-15,0 21 0,0-20 0,0 20 16,0-21 0,0 0-16,21-21 0,0 0 15,0 0-15,0 0 0,1 0 16,-1 0-16,0 0 0,0-21 15,0 0-15,0 21 0,22-21 0,-22 0 16,0-1-16,43-41 0,-43 42 16,0-22-16,0 22 0,0-21 15,0 0-15,1-1 0,-1-20 16,-21 20-16,0 1 0,21 0 0,-21-1 16,0 22-16,0 0 0,0 0 15,-21 21 1,0 21-16,-1 21 0,1-20 15,0 20-15,0 0 0,21 1 0,-42 62 16,20 1 0,22-63-16,0-1 0,0-21 15,0 0-15,0 22 0,0-22 0,22 0 16,-1-21-16,0 21 0,0-21 0,21 0 16,-20 0-16,-1 0 0,21 0 15,-21 0-15,0 0 0,22 0 0,-22-21 16,0 21-16,21-21 0,-20 0 15,20-1-15,-21 1 16,0 0-16,-21 0 16,-21 21-16</inkml:trace>
  <inkml:trace contextRef="#ctx0" brushRef="#br1" timeOffset="-162577.73">10350 15812 0,'-21'0'62,"0"0"-46,0 0 0,0 0-16,0 0 0,-1 0 15,1 0-15,0 0 16,0 0-16,0 0 0,0 0 15,-1 0-15,1 0 0,0 0 0,0 0 16,-21 0-16,20 0 0,-41 21 16,42-21-16,0 0 0,-1 21 15,1-21-15,42 0 32,1 0-32,-1 0 0,0 0 0,0 0 15,21 0-15,1 0 0,-1 0 16,43 21-16,-43-21 15,22 0-15,-22 0 0,21 0 16,-20 0-16,-1 0 0,22 0 0,-1 0 16,-21 0-16,22 0 0,-22 0 0,1 0 15,-1-21-15,0 21 0,1 0 16,-1 0-16,-21-21 0,0 21 0,0 0 16,-21-21-16,-21-1 15,0 22 1,0 0-16,0 0 0,-22-21 0,22 21 15,0 0-15,-21 0 0,21-21 16,-1 21-16,1 0 0,0 0 0,0 0 16,0 0-16,21-21 15,21 21 17,0 0-32,21 0 0,-20 0 15,-1 0-15,21 0 0,-21 0 16,22 0-16,-22 0 0,0 0 0,0 21 15,0-21-15,-21 21 0,0 0 0,0 1 16,0-1-16,-42 0 16,21 0-16,0 0 0,-22 0 0,22 1 15,-21-1-15,21 0 0,-22 0 16,1 0-16,21 0 0,0-21 16,-1 22-16,1-1 0,0-21 0,0 21 15</inkml:trace>
  <inkml:trace contextRef="#ctx0" brushRef="#br1" timeOffset="-161616.2">12001 15515 0,'0'21'31,"0"1"-31,0-1 0,0 0 16,-21 0-16,21 0 0,0 0 0,-21 1 16,21-1-16,0 0 0,0 0 15,0 0-15,0 0 0,0 1 0,-21-22 16,21 21-16,0 0 0,-21-21 31,21-21-15,0 0-1,0-1-15,0 1 16,0 0-16,0 0 0,0 0 16,0 0-16,0-1 0,21 1 15,0-21-15,0 21 0,22-22 16,-1 22-16,-21 0 0,21 0 16,1 0-16,-22 21 0,21 0 0,-21 0 15,22 0-15,-22 0 0,21 21 0,-21 0 16,22 0-16,-22 0 15,0 1-15,0-1 0,0 0 0,-21 21 16,0-21-16,0 1 0,0-1 16,0 0-16,0 0 0,0 0 15,0 0-15,-21-21 16,0 0-16,0 0 0,0 0 16,0 0-16,21-21 15,0 0-15,0 0 16,0 0-16,0 0 15,0-1-15,21-20 0,0 21 16,0 0-16,0-22 0,22 22 16,-22 0-16,21 0 0,-21 0 15,22 0-15,-22 21 0,21 0 0,0 0 16,1 0-16,-22 0 0,21 0 0,22 42 16,-43-21-16,-21 21 15,0-20-15,0-1 0,0 0 16,0 21-16,0-21 0,0 1 0,-21-1 15,0 0-15,-1-21 0,1 21 16,0 0-16,21 0 0,21-21 47,0-21-47,1 21 0</inkml:trace>
  <inkml:trace contextRef="#ctx0" brushRef="#br1" timeOffset="-161389.33">13123 15452 0,'0'-21'0,"0"-1"0,0 65 0,21-107 16,1 64-1,-1 0 1,0 21-16,-21 1 0,21-1 16,0 42-16,0-42 15,-21 22-15,22-22 0,-1 0 16,-21 0-16,21 0 0,0 1 0,-21-1 15,0 0-15,21-21 0,0 21 16,1-21 0,-1 0-1,0-21-15</inkml:trace>
  <inkml:trace contextRef="#ctx0" brushRef="#br1" timeOffset="-161145.47">13695 15325 0,'0'0'0,"-21"21"32,-1 0-32,1 0 15,0 0-15,0 1 0,0-1 16,21 0-16,-21 21 0,-1-21 16,1 1-16,0-1 0,0 21 0,0-21 15,0 0-15,-1 1 0,22-1 16,0 0-16,0 0 15,22-21 1,-1 0-16,0 0 16,21-21-16,-21 21 0,1-21 15</inkml:trace>
  <inkml:trace contextRef="#ctx0" brushRef="#br1" timeOffset="-160617.02">14055 15325 0,'0'21'32,"0"0"-32,0 0 15,0 0-15,0 1 0,0 20 16,0-21-16,0 0 0,0 0 0,0 1 15,0-1-15,0 0 0,0 21 0,0-21 16,-22 1-16,22-1 16,0 0-16,0 0 15,-21-21-15,0 0 16,0 0 0,21-21-1,0 0-15,0 0 16,0-1-16,0 1 0,0-21 15,0 21-15,21-43 0,0 22 16,0 21-16,22-22 0,-22 1 0,21 21 16,1 0-16,-1 0 15,0-1-15,1 1 0,-1 21 0,0 0 16,1 0-16,-1 0 0,-21 21 0,21 1 16,-20-1-16,-1 0 0,0 21 15,0 1-15,-21-22 0,0 42 16,0-42-16,0 1 0,0-1 15,0 0-15,-21 0 0,0 0 16,0-21-16,-1 21 0,22 1 0,-21-22 16,0 21-16,0-21 15</inkml:trace>
  <inkml:trace contextRef="#ctx0" brushRef="#br1" timeOffset="-159775.05">15875 15452 0,'0'0'16,"21"0"-16,0 0 0,0 0 0,1 0 16,20 0-1,-21-21-15,0 21 0,-21-22 16,21 1-16,1 21 0,-22-21 16,0 0-16,0 0 0,0 0 0,0-1 15,0 1-15,0 0 0,0-21 0,0 21 16,-22-22-16,-20 22 0,21 0 15,-43-21-15,43 20 0,-21 1 16,21 21-16,-22 0 0,1 0 16,21 0-16,-21 0 0,20 21 0,-20 1 15,21 20-15,0-21 0,-22 21 16,22 1-16,0-1 0,0 0 0,21 1 16,0-1-16,0-21 0,0 22 0,0-22 15,0 21-15,0-21 0,21 0 16,0 1-16,0-1 0,1-21 15,20 21-15,-21-21 0,21 0 0,1 0 16,-1 0-16,0 0 0,1 0 0,-1-21 16,0 0-16,1 21 0,-1-22 15,-21-20-15,22 21 0,-22-21 16,0 20-16,21-20 0,-42-21 0,21 20 16,1 1-16,-22-22 0,21 22 0,-21 0 15,0-1-15,0 1 0,21 0 0,-21-1 16,0 22-16,0 0 0,0 0 15,0 42 1,0 0 0,0 0-16,0 22 0,0-22 15,0 21-15,-21 1 0,0-1 0,21 0 16,0 1-16,0-1 0,-22 0 0,22-21 16,0 22-16,0-1 0,0-21 15,0 0-15,0 1 0,0-1 0,0 0 16,22 0-16,-1-21 0,0 0 15,0 0-15,0 0 16,0 0-16,1 0 0,-1 0 0,21-21 16,-21 0-16,0 0 0</inkml:trace>
  <inkml:trace contextRef="#ctx0" brushRef="#br1" timeOffset="-159400.27">16552 15304 0,'0'0'0,"-21"0"15,21 21 1,21-21 0,0 0-1,1 0-15,-1 0 0,0 0 16,0 0-16,0 0 0,0-21 0,1 21 16,-1-22-16,0 22 0,0-21 15,0 0-15,0 21 0,1-21 0,-22 0 16,0 0-16,0-1 15,0 1-15,0 0 0,-22 21 16,1 0 0,0 0-16,0 0 0,0 21 0,0 0 15,-1-21-15,1 43 0,0-22 0,21 0 16,-21 0-16,21 0 0,0 22 16,0-22-16,0 0 0,0 0 0,0 0 15,0 1-15,0-1 0,21 0 16,0 0-16,43 0 15,-43-21-15,0 0 16,0 0-16,0 0 0,22 0 16,-22 0-16,0-21 0,21 0 0</inkml:trace>
  <inkml:trace contextRef="#ctx0" brushRef="#br1" timeOffset="-159051.47">17293 15113 0,'0'-21'16,"0"42"-16,0-63 0,0 63 47,0 0-47,-21 0 15,21 22-15,0-22 0,0 21 0,-21 0 16,0 1-16,21-1 0,-22 0 0,22 1 16,0-1-16,-21 22 0,21-22 15,-21 21-15,21-20 0,0 20 0,0 1 16,0 147-16,0-84 15,0-63-15,0-1 16,0-20-16,0 20 0,0-20 0,0-1 16,0 0-16,0-21 0,-21 1 15,21-1-15,0 0 0,0-42 32,0 0-32,0-1 15,0 1-15,0 0 0,21 0 16,-21-21-16,21-1 0,-21 1 15,0 0-15,0-22 0,21 22 0,-21-22 16</inkml:trace>
  <inkml:trace contextRef="#ctx0" brushRef="#br1" timeOffset="-158753.14">17230 15600 0,'0'-148'16,"0"105"-16,0 297 0,0-317 0,0-170 0,0 191 16,0-1-16,0 1 0,0 21 0,0-21 15,21-1-15,21 1 16,-21 21-16,0 21 0,22 0 15,-22 0-15,21 0 0,1 0 0,-1 21 16,-21 0-16,21 0 0,1 22 16,-22-1-16,0-21 0,0 21 0,0 1 15,-21 63 1,-21-43-16,0-42 0,0 0 16,-21 1-16,20-1 0,-20 0 15,0-21-15,-1 0 0,1 21 0,0-21 16,21 0-16,-22 0 0,1 0 15,21 0-15,21-21 16,21 0 0,0 0-16,0 21 0,0-22 15,1 1-15,-1 21 16,0-21-16</inkml:trace>
  <inkml:trace contextRef="#ctx0" brushRef="#br1" timeOffset="-158472.77">18055 14944 0,'0'0'0,"0"-21"0,0-1 0,0 1 16,0 0-16,0 0 0,0 42 47,-21 0-47,21 0 0,-21 1 0,21 20 15,-21-21-15,21 21 0,0 1 0,0-1 16,-22 0-16,22 1 0,0-1 15,-21 0-15,21 1 0,0-1 0,0-21 16,0 22-16,0-22 0,0 0 0,0 0 16,0 0-16,0 0 0,0 1 15,21-22 1,1 0-16,-1-22 16,0 1-16,21 21 0,-21-21 15</inkml:trace>
  <inkml:trace contextRef="#ctx0" brushRef="#br1" timeOffset="-158065.02">18351 15261 0,'0'-21'0,"-84"148"0,168-275 0,-84 190 0,0-105 0,0 42 16,0-1-16,-21 22 15,0 0 1,0 22-16,0-1 0,0 0 16,-1 0-16,22 0 0,0 0 15,-21 1-15,21 20 0,0-21 16,0 21-16,0-20 0,0-1 0,0 0 15,0 0 1,21 0-16,1 0 0,-1-21 0,0 0 16,21 0-16,-21 0 0,43 0 15,-1 0 1,-41 0-16,-1-21 0,0 0 0,0 21 16,-21-21-16,0 0 0,21 0 0,-21-22 15,0 22-15,0 0 0,0-21 16,0-1-16,-21 1 0,-21 21 15,21 0-15,-1 21 0,1-22 16,-21 22-16,21 0 0,0 0 16,-22 0-16,22 22 0,0-1 0,0 0 15,0 0-15,-1 0 0,1 0 16,21 1-16,-21-1 0,21 0 16,0 0-16,0 0 0,0 0 0,0 1 15,21-1-15,0 0 0,1 0 0,-1-21 16,0 0-16,21 21 0,-21-21 15</inkml:trace>
  <inkml:trace contextRef="#ctx0" brushRef="#br1" timeOffset="-157252.96">18923 15346 0,'0'0'16,"21"-21"-16,-21 0 0,0-1 15,0 1-15,0 0 0,0 0 16,-21 21-16,0 0 15,0 0-15,21 21 16,-22 0-16,22 0 0,-21 1 16,21-1-16,0 0 0,0 0 15,0 21-15,0 1 0,0-22 16,21 0-16,1 0 0,-1 0 16,0 1-16,0-22 0,0 0 15,22 21-15,-22-21 0,0 0 0,0 0 16,0 0-16,0 0 0,1-21 0,-1 21 15,-21-22-15,21 1 0,0 0 16,0 0-16,-21 0 0,21-22 16,-21 1-16,22 21 0,-22-21 15,21-1-15,-21 22 0,0-21 16,21 21-16,-21-1 0,21 1 0,-21 0 16,21 21-16,-21 21 31,0 0-31,0 1 0,0-1 0,-21 21 15,0 22-15,0-22 0,0-21 16,21 21-16,-22 1 0,1-1 16,21 0-16,0 22 0,-21-22 0,0 1 15,21-1-15,0 21 0,0-20 0,0 20 16,-21 1-16,21-1 0,0 1 16,0-1-16,0 1 0,0-1 15,0 1-15,0-1 0,0 85 16,0-21-16,0-63 15,0-1-15,0 1 0,0-1 0,0-20 16,0 20-16,0-20 0,0-1 0,-21-21 16,21 0-16,-22 22 0,-20-43 15,21 21-15,0-21 0,0 0 0,-22 0 16,22 0-16,-21 0 0,-1-21 0,1-1 16,21 1-16,-21 0 0,-1-21 15,1-1-15,0 1 0,20 0 0,-20-1 16,0-84-16,21 64 15,21-1-15,0 1 0,0-1 16,0 1-16,21-1 0,21 1 0,-21-22 16,22 22-16,-1-1 0,0-20 15,22 20-15,-22 1 0,22 20 16,-22 1-16,21 0 0,-20-1 0,20 1 0,-20 21 16,-1 0-16,0-1 15,1 1-15,-1 0 0,0 21 0,-21 0 0,1 0 16,-1 0-16,0-21 0,-21 0 62</inkml:trace>
  <inkml:trace contextRef="#ctx0" brushRef="#br1" timeOffset="-132197.45">18500 6117 0,'0'21'16,"0"1"-16,0-1 15,0 0 1,0 0-16,21-21 31,0 0-31,0 0 16,0 0-16,0-21 15,-21 0-15,0 0 16,0-1 0,-21 22-1,0 0 1,0 0 0,0 0-16,0 0 15,21 22 1,-22-22-16</inkml:trace>
  <inkml:trace contextRef="#ctx0" brushRef="#br1" timeOffset="-131781.68">18140 5927 0,'0'0'0,"0"-21"0,0-1 16,0 1-16,0 42 46,0 1-46,0-1 0,0 0 0,0 0 16,0 21-16,0-20 0,0 20 16,0-21-16,0 21 0,0 1 0,0-22 15,0 21-15,0-21 0,-21 22 0,21-1 16,0-21-16,-22 0 0,22 22 16,0-22-16,0 0 0,0 0 0,0 0 15,0 1 1,0-44-1,0 1 1,0 0-16,0-21 16,0 21-16</inkml:trace>
  <inkml:trace contextRef="#ctx0" brushRef="#br1" timeOffset="-131488.85">18563 6181 0,'-21'0'125</inkml:trace>
  <inkml:trace contextRef="#ctx0" brushRef="#br1" timeOffset="-130927.72">20193 5842 0,'-21'-63'32,"0"63"-32,21 21 15,0 0 1,-22 0-16,22 0 0,0 22 0,0-22 15,-21 21-15,21 0 0,0 1 16,0-1-16,-21 0 0,0 64 16,0-63-16,21-1 0,0 0 15,0 1-15,-21-22 0,21 21 0,0-21 16,0 0-16,-22 1 0,22-1 16,0 0-16,0-42 46,0 0-46,0-1 0,0 1 16</inkml:trace>
  <inkml:trace contextRef="#ctx0" brushRef="#br1" timeOffset="-130292.08">19791 5990 0,'-21'-42'0,"42"84"0,-64-105 0,22 42 0,21-1 16,0 1-16,-21 0 0,21 0 15,0 0-15,0 0 0,0-1 0,21-20 16,0 21-16,22-21 16,20-22-1,-42 64-15,22-21 0,-1 0 0,0 21 16,22 0-16,-22 0 0,1 0 0,20 0 16,1 21-16,-1 0 0,1 21 0,-1 1 15,-21-1-15,22 22 0,-22-22 16,-21 21-16,22-20 0,-22 20 0,-21-20 15,0-1-15,21 0 0,-21 1 16,0-22-16,0 21 0,0-21 0,0 22 16,0-22-16,-21 0 0,21 0 15,0 0-15,0 0 0,-21-21 0,21 22 16,-21-22-16,-1 0 0,1 0 31,21-22-31,-21 1 0,21 0 0,-21 0 16,21 0-16,0 0 0,0-22 0,0 22 15,0-21-15,0-1 0,0 1 16,0 0-16,0-1 0,21 1 0,0-21 16,0 20-16,1 1 0,20-22 15,-21 22-15,21 0 0,1-1 16,-1 1-16,0 21 0,1 0 0,20 0 16,-20 21-16,-1 0 0,0 0 15,1 0-15,-1 42 0,-21-21 0,21 21 16,-20 1-16,-1 20 0,-21-20 0,0 20 15,0 1-15,0-22 0,0 0 16,0 22-16,0-22 0,-21 0 16,-1 1-16,1-22 0,0 21 0,0-21 15,-21 64-15,20-64 16,22 0-16,0 1 0,-21-22 16,21 21-16,-21-21 0,21-21 46,0-1-46,21 1 0,0 0 16,1 0-16,-22 0 0</inkml:trace>
  <inkml:trace contextRef="#ctx0" brushRef="#br1" timeOffset="-129687.43">21675 6287 0,'0'0'0,"21"0"0,0 0 16,0 0-16,0 0 0,0 0 15,1 0-15,-22-22 0,21 1 16,0 21-16,0-21 0,-21 0 0,21 0 16,0 0-16,-21-22 0,0 22 15,0 0-15,0 0 16,0 0-16,0-1 0,0 1 0,0 0 15,-21 21-15,0 0 0,0 0 0,0 0 16,0 0-16,-43 21 16,22 0-16,-22 22 0,22-1 15,0-21-15,20 0 0,-20 22 16,21-22-16,0 21 0,0-21 0,-1 22 16,22-22-16,-21 21 0,21-21 15,0 1-15,0-1 0,0 0 16,21 0-16,1 0 0,-1 0 0,63-21 15,-62 0-15,-1 0 16,21 0-16,-21 0 0,22 0 16,-22-21-16,0 0 0,21 0 0,-21 0 15,1 0-15,-1-22 0,0 22 16,0 0-16,0-21 0,0 20 0,-21 1 16,0-21-16,0 21 0,0 0 0,0-1 15,0 44 16,0-1-31,0 0 0,0 0 16,0 0-16,0 0 0,0 1 16,0-1-16,0 21 0,0-21 0,0 0 15,0 1-15,0-1 0,22 0 16,-22 0-16,21 0 0,0-21 16,0 0-16,0 0 15,0 0 1,1 0-16,-22-21 0,21 0 0,0 0 15,-21 0-15</inkml:trace>
  <inkml:trace contextRef="#ctx0" brushRef="#br1" timeOffset="-129301.7">22183 6075 0,'0'0'0,"0"21"31,0 0-31,21-21 0,-21 21 15,21 1-15,-21-1 0,0 0 16,0 21-16,21-21 0,0 1 0,-21-1 16,21 0-16,-21 0 0,22 21 0,-22-20 15,0-1-15,0 0 0,0 0 16,0 0 0,0-42 15,0 0-16,0-21-15,21 20 0,0 1 16,-21 0-16,21-21 0,-21 21 0,21-22 16,0 22-16,1 0 0,-22 0 0,21 0 15,0-1-15,-21 1 0,21 0 16,-21 42 46,0 0-62</inkml:trace>
  <inkml:trace contextRef="#ctx0" brushRef="#br1" timeOffset="-128925.92">22585 6287 0,'21'0'31,"0"0"-31,0 0 0,0 0 16,1 0-16,-1 0 0,-21-22 16,21 22-16,0-21 0,0 21 0,0-21 15,-21 0-15,22 0 0,-22 0 16,0-1 0,-22 22-1,1 0-15,0 0 16,0 0-16,0 22 0,0-1 15,-1 0-15,1 0 0,21 0 0,-21 0 16,0 1-16,21-1 0,-21 0 16,21 0-16,0 0 0,0 22 0,0-22 15,0 0-15,0 0 0,0 0 16,0 0-16,21-21 0,0 22 16,21-22-16,-20 0 0,-1 0 15,21 0-15,-21 0 0,22 0 0,-22 0 16,21 0-16,-21-22 0,22 22 0,20-42 15,1 0 1</inkml:trace>
  <inkml:trace contextRef="#ctx0" brushRef="#br1" timeOffset="-128453.02">23241 6202 0,'21'-42'16,"-63"126"-16,63-126 15,-21 0 1,0 63-1,-21 0-15,21 0 0,0 0 16,0 0-16,0 1 0,0-1 16,0 0-16,-21 21 0,21-21 0,0 1 15,0-1-15,0 0 16,0 0-16,0 0 0,0 0 16,-22-21 15,22-21-16,0 0-15,0 0 16,0 0-16,0 0 0,0-64 16,0 64-16,0 0 0,0-22 15,22 22-15,-1-21 0,0 21 16,0-1-16,0-20 0,22 21 16,-22 0-16,21 21 0,0-21 15,-20 21-15,20 0 0,0 0 0,-21 21 16,22-21-16,20 63 15,-42-20-15,-21-22 0,0 0 16,0 0-16,0 21 0,0-20 0,0-1 16,0 0-16,-21 0 0,0 0 0,21 0 15,0 1-15,-21-1 16,0 0-16,21-42 47</inkml:trace>
  <inkml:trace contextRef="#ctx0" brushRef="#br1" timeOffset="-125476.08">24638 5630 0,'0'0'0,"0"-21"15,0 0-15,0 0 16,-21 21 0,0 0-1,21 21-15,0 0 0,0 0 16,-22 43-16,1-1 16,21-20-16,0-1 15,-21 0-15,0 22 0,21-22 0,0 1 16,-21-1-16,0 0 0,21 1 15,-22-1-15,22-21 0,-21 21 0,21-20 16,0 20-16,0 21 16,-21-41-16,0-22 31,21-22-15,0 1-16,0 0 0,0 0 0</inkml:trace>
  <inkml:trace contextRef="#ctx0" brushRef="#br1" timeOffset="-124884.41">24405 5715 0,'-21'0'0,"42"0"0,-63-21 0,42 0 16,-21 0-16,21-1 0,0 1 15,0 0 1,0 0-16,21 21 0,0 0 15,0 0-15,21 0 0,-20 0 0,20 0 16,21 0-16,-20 0 0,-1 21 16,0 0-16,1 22 0,-1-22 15,0 21-15,1-21 0,-22 22 16,0-1-16,-21-21 0,0 21 0,0-20 16,-21 20-16,0-21 0,-43 21 15,22 1-15,-43-22 16,64 0-16,-21 0 0,-22-21 15,43 21-15,0-21 0,42 0 32,0-21-32,0 0 15,1 21-15,20-21 0,-21 21 16,21 0-16,-20-21 0,62 21 16,-63 0-16,22 0 0,-1 0 15,-21 0-15,22 0 0,-22 21 16,21 0-16,-21 0 0,22-21 0,-22 21 15,0 1-15,0-1 0,-21 0 0,0 0 16,0 0-16,0 0 0,0 1 16,0-1-16,-21 21 0,0-21 0,-22 0 15,22 1-15,-21-1 0,0-21 16,20 21-16,-62 0 0,41-21 16,1 21-16,21-21 0,-21 0 0,-1 0 15,22 0-15,0 0 16,0 0-16,0-21 0,-1 21 0,1-21 15,0 21-15,21-21 0,0 0 0,0-1 16,0 1-16,0 0 0,0 0 16,21 0-16,0 0 0,22-1 15,20-20-15,-42 21 0</inkml:trace>
  <inkml:trace contextRef="#ctx0" brushRef="#br1" timeOffset="-124213.16">25231 6011 0,'21'-21'0,"-42"42"0,63-42 31,-42 42-15,0 1-16,0-1 16,0 0-16,0 21 0,0-21 15,0 1-15,0-1 0,0 0 0,0 0 16,0 0-16,0 0 0,-21 1 0,21-1 15,0 0-15,0 0 16,0 0-16,21-21 16,0 0-1,0 0-15,0 0 0,1-21 16,-1 21-16,0-21 0,-21 0 16,21 0-16,0-1 0,0 1 15,1-21-15,-1 0 0,-21 20 16,0 1-16,21 0 0,-21 0 0,21 21 15,-21 21 17,0 0-32,0 0 0,0 1 15,0-1-15,0 0 0,0 0 16,0 0-16,0 0 0,0 1 16,0-1-16,0 0 0,0 0 15,21 0-15,0-21 16,1 0-16,-1 0 0,21 0 0,-21 0 15,22 0-15,-22 0 0,21 0 0,-21-21 16,22 21-16,-22-21 0,21 0 16,-21 0-16,0 21 0,1-22 0,-22 1 15,21-21-15,0 21 0,-21 0 16,0-1-16,0 1 0,21 0 0,-21 0 16,0 42 15,0 0-31,0 0 0,-21 1 0,21-1 15,0 0-15,-21 0 16,21 0-16,0 0 0,0 1 16,0-1-16,0 0 0,21-21 47,-21-21-32,21 0-15</inkml:trace>
  <inkml:trace contextRef="#ctx0" brushRef="#br1" timeOffset="-123845.81">26120 5757 0,'21'360'0,"-42"-720"0,-1 339 0,-20 0 16,21 21-16,0 0 16,0 0-16,-1 0 0,1 0 0,0 21 15,21 0-15,-21 1 0,21-1 16,0 0-16,0 42 15,21-41-15,0-1 0,0-21 16,1 21-16,-1-21 0,0 0 0,0 0 16,0 0-16,0 0 0,1 0 15,-1-21-15,-21 0 16,21-1-16,-21 1 0,0 0 16,0-21-16,0 21 0,0-1 0,0-20 15,0 21-15,-21 0 0,-22-22 16,22 43-1,0 0-15,0 0 0,-21 0 0,20 22 16,-20 20-16,21-21 0,0 0 16,21 0-16,0 22 0,0-22 15,0 0-15,0 0 0,0 0 0,0 1 16,0-1-16,42 0 0,-21-21 16,64 21-16,-64-21 15</inkml:trace>
  <inkml:trace contextRef="#ctx0" brushRef="#br1" timeOffset="-123572.97">26479 5715 0,'22'-42'0,"-44"84"15,44-105-15,-22 20 0,0 22 0,0 0 0,0 0 16,21 0-16,-21 42 31,0 0-31,-21 21 0,21 1 16,-22-1-16,22 0 0,0 1 15,-21-1-15,0 21 0,21-20 0,-21-1 16,21 0-16,0 1 0,-21-22 16,21 21-16,-21-21 0,21 22 0,-22-22 15,22 0-15,0 0 0,0 0 16,0 1-16,22-22 31,-1 0-15,0 0-16,0-22 0</inkml:trace>
  <inkml:trace contextRef="#ctx0" brushRef="#br1" timeOffset="-123019.77">27136 6075 0,'0'-21'0,"0"42"0,21-63 0,-21 20 16,0 1-16,0 0 0,0 0 15,0 0-15,0 0 0,0-1 16,-21 1-16,-1 21 0,1-21 0,0 21 16,0 0-16,0 0 15,0 0-15,-1 21 0,-20 0 0,21-21 16,-21 43-16,20-22 0,-20 0 16,21 21-16,-43 22 0,43-1 15,0-41-15,21-1 16,0 21-16,0-21 0,0 0 0,0 1 15,0-1-15,21 0 0,0 0 16,1-21-16,20 0 0,-21 0 16,21 0-16,-20 0 0,20 0 0,-21-21 15,21 0-15,-20 0 0,-1-1 16,21 1-16,-21 0 0,0-21 16,22 21-16,-22-22 0,0 1 0,0-22 15,0 22-15,1-21 0,-22-1 16,21 1-16,0-1 0,-21 22 0,0-22 15,0 22-15,0 0 0,0 20 0,0 1 16,0 0-16,-21 42 16,0 22-16,-1-22 15,22 21-15,-21 22 0,0-22 16,21 21-16,0-20 0,0 20 0,0-20 16,0 20-16,0-21 0,0 1 0,0-1 15,0 0-15,21-20 16,0 20-16,1-21 0,-22 0 0,21 0 15,0 1-15,0-22 0,21 0 16,-20 0-16,-1 0 0,0 0 16,0 0-16,-21-22 0,21 1 0,0 21 15</inkml:trace>
  <inkml:trace contextRef="#ctx0" brushRef="#br1" timeOffset="-122036.33">28448 5546 0,'0'-21'16,"0"42"-16,0-64 0,21 22 0,-21 0 0,21-21 16,-21-1-1,0 22-15,0 42 32,0 1-32,0-1 15,-42 106-15,42-64 16,-21 1-16,0-1 0,21 1 15,-43 63-15,22-85 0,0 22 16,0-22-16,0 0 0,-1 1 16,1-1-16,0 0 0,21-21 0,-21 1 15,0-1-15,21 0 0,-21-21 0,-1 0 32,22-21-32,0 0 15,0-1-15,0-20 0,0 21 16,0 0-16,0-22 0,0 1 0,0 0 15,0-1-15,0 1 0,0 0 16,0-1-16,22 1 0,-22 0 16,21-1-16,-21 22 0,21 0 0,0 0 15,-21 0-15,21 42 16,0 0-16,-21 0 0,0 22 16,22-22-16,-22 21 0,21 0 15,-21 1-15,0-1 0,21-21 0,0 22 16,-21-22-16,21 21 0,0-21 0,1 0 15,-22 1-15,21-1 16,0 0-16,0 0 0,0-21 0,0 0 0,1 0 16,-1 0-16,0 0 0,0 0 15,21 0-15,-20 0 0,-1-21 16,0 0-16,0 0 0,0-1 0,0 1 16,1-21-16,-1 0 15,0 20-15,-21 1 0,0-21 0,0 21 16,21 0-16,-21-1 15,0 44 1,0-1-16,0 0 16,0 0-16,-21 0 0,21 22 15,0-1-15,-21 0 16,21-21-16,0 1 16,0-1-16,0 0 0,21-21 46,0 0-46,-21-21 16,21 0-16,0-1 0,1 1 0</inkml:trace>
  <inkml:trace contextRef="#ctx0" brushRef="#br1" timeOffset="-121856.45">29083 5630 0,'0'-21'0,"0"0"16,-21 21-16,0 0 15,-1 0-15,22 21 47,22-21-47,-22 21 0,21-21 16,0 0-16,0 22 0,0-22 16,0 21-16,1 0 0</inkml:trace>
  <inkml:trace contextRef="#ctx0" brushRef="#br1" timeOffset="-121219.8">29295 5927 0,'21'0'15,"-42"0"-15,42 21 0,0-21 0,0 0 16,0 0-16,0 0 0,22 0 16,-22-21-16,0 21 0,21-21 0,-20-1 15,20 1-15,-21 21 0,0-21 16,22 0-16,-22-21 0,0 20 0,21-41 15,-21 42-15,-21-22 16,0 1-16,0 21 0,0-43 16,0 43-16,0 0 0,-21 0 0,0 21 15,0 0-15,21-21 0,-21 21 16,0 0-16,-1 21 0,1-21 0,-21 63 16,0 86-1,20-107-15,1 21 16,21 1-16,-21 21 0,0-22 0,21 1 15,-21-1-15,0 1 0,21 20 16,-22-20-16,1 20 0,0-20 0,0 21 16,21-22-16,-42 85 15,20-84-15,-41 84 0,42-85 16,0 22-16,-1-21 0,22-1 16,-21-21-16,21 22 0,-21-22 0,21 1 15,0-22-15,0 21 0,0-21 16,0 0-16,21-21 0,0 0 0,1 0 15,-1 0-15,106-63 16,-85 42-16,0 0 0,1-22 16,-1 1-16,0 0 0,-20-1 0,20 1 15,0-22-15,-21 22 0,1-21 16,-1 20-16,0-20 0,-21-1 0,0 1 16,0-1-16,0-20 0,0 20 15,-21 1-15,0 20 0,-1-20 0,1 20 16,-21 1-16,0 0 15,20 21-15,1-1 0,0 1 0,0 21 16,42 0 15,0 0-15,0 0-16,1 0 0,-1 0 16,0-21-16,0 21 0,0-21 15,0 0-15</inkml:trace>
  <inkml:trace contextRef="#ctx0" brushRef="#br1" timeOffset="-120852.9">29760 6011 0,'21'0'31,"1"0"-31,-1 0 16,0 0-16,0 0 0,0 0 0,0-21 15,1 21-15,20 0 0,-21-21 16,0 21-16,0-21 0,1 21 0,-1-21 16,0 0-16,0 21 0,-21-22 15,0 1-15,0 0 0,-21 0 16,0 21 0,0 0-16,-1 0 0,1 0 15,0 21-15,0 0 0,0 0 16,0 1-16,-1-1 0,1 21 0,21-21 15,0 22-15,-21-22 0,21 21 0,0-21 16,0 0-16,0 1 0,0 20 16,0-21-16,0 0 0,21 0 15,0 1-15,1-22 0,-1 0 0,0 21 16,21-21-16,1 0 0,-1 0 16,21 0-16,-20 0 0,20-21 0</inkml:trace>
  <inkml:trace contextRef="#ctx0" brushRef="#br1" timeOffset="-119922.9">31517 5630 0,'0'-42'0,"0"84"0,0-105 16,0 42-16,-21 0 0,21-1 15,-21 1-15,0 0 0,-1 21 16,1 0 0,0 0-16,0 21 0,-21 22 15,20-22-15,1 21 0,0-21 16,0 22-16,0 20 0,0-21 16,-22 1-16,22-1 0,21 0 0,-21 1 15,21-1-15,-21 0 0,21 1 16,0-22-16,0 21 15,0-21-15,21 22 0,0-43 0,-21 21 16,42-21-16,-20 0 0,-1 0 0,21 0 16,-21 0-16,22 0 0,-1 0 15,-21 0-15,21-21 0,1 0 0,-22-1 16,21 1-16,-21 0 0,1-21 16,-1 21-16,0-22 0,0 22 0,0-21 15,0 21-15,-21-1 0,0 1 16,0 0-16,0 42 31,0 0-31,0 1 0,-21-1 16,0 0-16,21 21 0,0-21 15,0 22-15,0-1 0,0-21 16,0 0-16,0 1 0,0-1 16,21 0-16,0-21 0,1 0 15,-1 0-15,0 0 0,0 0 16,0 0-16,0 0 0,1 0 0,-1-21 15,0 21-15,0-21 0,0-1 16,0 1-16,1 0 0,-22 0 0,0 0 16,21 0-16,-21-1 15,21 1-15,-21 0 0,0 0 16,0 42 15,-21 0-31,21 0 0,-21 1 16,-1-1-16,22 21 0,-21-21 15,0 22-15,0-1 0,0 0 0,0 22 16,-1-22-16,1 0 0,21 22 0,-21-1 16,21 1-16,-21-22 0,21 22 15,0-1-15,0 1 0,0-1 0,0-20 16,0 20-16,21 1 0,0-1 0,-21 1 16,0-1-16,0 1 15,21-1-15,-21 1 0,0-22 0,0 0 16,0 1-16,-21-22 0,21 21 0,-21-21 15,0-21-15,0 21 0,0-21 16,-1 0-16,1 0 0,0 0 16,0-21-16,-21 21 0,20-21 15,-20 0-15,21-21 0,-21 20 0,-1-20 16,1 21-16,0-21 0,20-1 16,-20 22-16,21-42 0,21 41 15,0 1-15,0-21 0,0 21 16,0 0-16,0-1 0,21-20 15,0 21-15,0 0 0,1-22 0,20 22 16,0-21-16</inkml:trace>
  <inkml:trace contextRef="#ctx0" brushRef="#br1" timeOffset="-119613.58">32258 5757 0,'0'-21'0,"0"42"0,-21-42 31,0 42-31,-1-21 0,1 43 16,0-22-16,-21 0 0,21 21 16,-1 1-16,1-22 0,-21 21 15,42 1-15,-21-22 0,21 21 0,-21-21 16,21 0-16,0 1 0,0-1 15,0 0-15,0 0 0,21 0 0,0 0 16,0-21-16,0 0 0,22 0 16,-22 0-16,21 0 0,0 0 0,-20 0 15,20 0-15,0-21 0,1 21 16,-1-42-16,-21 21 0,21 0 0,1-22 16</inkml:trace>
  <inkml:trace contextRef="#ctx0" brushRef="#br1" timeOffset="-119317.74">32808 5355 0,'0'-21'0,"0"42"0,0-63 0,-21 42 32,21 21-17,-21 0-15,0 0 16,21 1-16,-21 20 0,-1-21 0,22 21 15,-84 424 17,84-424-17,0 1-15,0-22 0,0 21 16,0-21-16,0 1 0,0-1 0,0 0 16,21-21-16,0 0 15,0 0-15,0 0 16,-21-21-16,22 21 0,-1-21 15</inkml:trace>
  <inkml:trace contextRef="#ctx0" brushRef="#br1" timeOffset="-118876.75">32851 5948 0,'0'21'16,"0"-42"-16,0 42 0,0 0 15,0 0 1,21-21-1,0 0-15,0 0 0,0 0 0,0 0 16,1 0-16,-1 0 0,21 0 16,-21 0-16,0 0 0,1-21 0,-22 0 15,21 0-15,0 0 0,-21 0 16,0-1-16,0 1 0,0-21 0,0 21 16,0 0-16,0-1 15,-21 1-15,0 21 0,-1 0 0,-20 0 16,21 0-16,-21 21 0,20 22 15,-20-22-15,0 21 0,21 1 16,-1-1-16,-20 0 0,21 1 0,21-22 16,0 21-16,0 0 0,0-20 15,0 20-15,0-21 0,21 43 16,0-43-16,22 0 0,-22-21 16,0 21-16,64-21 0,-43 0 15,-21 0-15,21 0 0,1-21 16,-1 21-16,0-21 0,22 0 15,-22 21-15,1-22 0,-1 1 16,-21 0-16,21 0 0,-20 0 0,-1 0 16,0-1-16,0 22 15,-21-21-15</inkml:trace>
  <inkml:trace contextRef="#ctx0" brushRef="#br1" timeOffset="-117069">20362 7133 0,'-42'0'0,"84"0"0,-105-21 16,42 21-16,-1 0 0,1-21 15,-21 21 1,21 0-16,21-21 0,21 21 62,21 0-62,-21 0 0,1 0 16,20 0-16,0 0 0,22 0 0,-22 0 16,22 0-16,41 0 15,-41 0-15,-1 0 0,1 0 16,-22 0-16,22 0 0,-1 0 15,-20 0-15,20 0 0,1 0 0,-22 0 16,43-21-16,-22 21 0,1 0 0,20 0 16,-20 0-16,20 0 0,1 0 15,0 0-15,-22 0 0,22 0 0,0 0 16,-1-22-16,1 22 0,0 0 16,-1 0-16,1 0 0,84 0 15,-84 0-15,0 0 0,-22 0 0,22 0 16,-22 0-16,1 0 15,-1 0-15,1 0 0,-1 0 0,1 0 16,-1 0-16,22 0 0,-22 0 0,1 0 16,-1 0-16,22 0 0,-21 0 15,-1 0-15,1 0 0,-22 0 0,21 0 16,1 0-16,-22 0 0,22 0 16,-22 0-16,22 0 0,-22 0 0,21 0 15,-20 0-15,63-21 0,-43 21 16,1 0-16,-22 0 0,21 0 15,1 0-15,-1 0 0,-20 0 0,20 0 16,1-21-16,-22 21 0,22 0 16,-1 0-16,-21 0 0,22 0 0,-22 0 15,22 0-15,-22 0 0,22 0 16,-1 0-16,1 0 0,-1 0 16,1 0-16,-1 0 0,1 0 0,-1 0 15,1 0-15,-1 0 0,1 0 0,-22 0 16,21 0-16,1 0 0,-1 0 15,1 0-15,-22 0 0,22 0 0,-1 21 16,1-21-16,-1 0 0,1 0 16,-1 0-16,1 0 0,-1 0 0,1 0 15,-1 0-15,1 0 0,-1 0 0,64 0 16,85 0 0,-127 0-16,-22 0 15,22 0-15,-1 0 0,-20 0 16,21 0-16,-22 0 0,22 0 0,-22 0 15,1 0-15,-22 0 0,22 0 0,-1 0 16,1 0-16,-22 0 0,21 0 16,1 0-16,-1 0 0,-20 0 0,20 0 15,1 0-15,63 0 16,-64 0-16,-20 0 0,20 0 0,1 0 16,-22 0-16,21 0 0,-20 0 15,-1 0-15,0 0 0,22 0 16,-22 0-16,22 0 0,-22 0 0,22 0 15,-1 0-15,1 21 0,-1-21 16,1 0-16,-1 0 0,22 0 0,42 0 16,42 0-1,-127 0-15,22 0 0,-22 0 16,22 0-16,-22 0 0,0 0 16,22 0-16,-1 0 0,1 0 0,-22 0 15,22 0-15,-1 0 0,1 0 16,-1 0-16,64 0 15,-21 0-15,-64 0 0,1 0 16,20 0-16,-20 0 0,-1 0 16,0 0-16,1 0 0,20 0 15,-21-21-15,1 21 0,-1 0 0,0 0 16,1 0-16,-1 0 0,0 0 16,-20-21-16,20 21 0,21 0 15,-20 0 1,-1 0-16,-21 0 0,-21-21 0,21 21 15,1 0-15,-1 0 16,0 0-16,0 0 16,0 0-1,0 0-15,-42-21 63,0 0-63,-21 21 15</inkml:trace>
  <inkml:trace contextRef="#ctx0" brushRef="#br1" timeOffset="-112969.02">22034 8467 0,'0'-21'15,"0"-1"1,0 1 15</inkml:trace>
  <inkml:trace contextRef="#ctx0" brushRef="#br1" timeOffset="-112583.23">21865 7959 0,'0'-21'0,"0"42"0,0-64 0,0 22 16,-21 21-16,21-21 0,0 42 47,0 0-47,0 22 16,0-22-16,0 21 0,0-21 15,0 64-15,0-43 0,0 1 16,0-1-16,0 0 0,0 1 15,0-22-15,0 21 0,0-21 0,0 22 16,-21-22-16,21 0 0,0 0 0,0 0 16,0 1-16,21-22 47,0-22-47,0 1 15,0 0-15,-21 0 16</inkml:trace>
  <inkml:trace contextRef="#ctx0" brushRef="#br1" timeOffset="-112253.42">22140 8276 0,'0'21'16,"0"43"-1,0-43-15,0 0 16,0 0-16,21-21 31,1 0-15,-1 0-16,-21-21 0,21 21 15,-21-21-15,0 0 0,0 0 16,0 0 0,-21-1-16,0 22 15,-1 0-15,1 22 16,0-22-16,21 21 15,-21 0-15,21 0 16,0 0-16,0 0 16,21-21-1,0 0-15,0 0 0,1-21 0,-1 21 16</inkml:trace>
  <inkml:trace contextRef="#ctx0" brushRef="#br1" timeOffset="-111053.11">23495 8043 0,'-21'-21'0,"42"42"0,-63-63 15,20 42-15,1-21 0,21 0 16,-21 0-16,21-1 16,-21 22-16,21-21 0,0 42 46,0 1-46,0 20 0,0-21 16,0 0-16,0 22 0,0 20 16,0-21-16,0-20 0,0 41 15,0-42-15,0 22 0,0-22 16,0 0-16,0 0 0,0 0 0,0 0 16,0 1-1,-21-22 16,21-22-31,0 1 16,0 0-16,0 0 0,0 0 0,0 0 16,0-1-16,0-20 0,0-43 15,21 43-15,-21 0 0,21-1 16,0 1-16,0 0 0,1 21 0,20-22 16,-21 22-16,21-21 0,-20 21 15,20 21-15,0-22 0,-21 22 0,22 0 16,-1 0-16,0 0 0,22 22 15,-1 41 1,-20-42-16,-22 22 0,0-1 0,0 0 16,0-21-16,-21 22 0,0-1 0,0 0 15,0 1-15,0-22 0,0 21 16,0-21-16,0 1 0,0-1 0,0 0 16,-21 0-16,0 0 0,0-21 15,0 0-15,0 0 16,-1 0-16,22-21 15,0 0-15,0 0 16,0 0-16,0-22 16,0 1-16,0 21 0,22-22 0,-1 22 15,-21-21-15,42 0 0,-21 20 16,0-20-16,1 21 0,20-21 0,-21 20 16,0 1-16,22 0 0,-1 21 15,-21-21-15,43 21 0,-22 0 16,0 0-16,-21 21 0,22 0 0,-22 0 15,0 22-15,21 20 16,-42-20-16,0-22 0,0 21 0,0 0 16,0-20-16,0 20 0,-21-21 15,0 0-15,0 0 0,21 1 16,-21-1-16,0 0 0,-1-21 0,22 21 0,0-42 47,0 0-32,0 0-15,22-1 0,-1 22 16</inkml:trace>
  <inkml:trace contextRef="#ctx0" brushRef="#br1" timeOffset="-110767.27">24723 7874 0,'0'0'0,"0"-21"0,0 0 16,0 42 15,0 0-31,0 0 16,21 0-16,0 22 0,0-22 15,-21 21-15,0 1 0,21-22 0,0 21 16,-21-21-16,0 22 0,0-22 16,22 21-16,-22-21 0,21 0 0,-21 1 15,0-1-15,0 0 0,0 0 16,21-21 15,0-21-31,-21 0 16,21 0-16,-21-1 0,21 1 15,1 0-15</inkml:trace>
  <inkml:trace contextRef="#ctx0" brushRef="#br1" timeOffset="-110532.41">25188 7832 0,'0'0'0,"0"-21"0,-21 21 31,0 0-31,0 0 0,21 21 16,-21 0-16,-1 0 0,22 21 15,-21-20-15,0 20 0,0 0 0,0-21 16,0 22-16,-1-1 0,1-21 16,0 22-16,0-22 0,0 0 15,21 21-15,0-21 0,-21-21 0,21 22 16,0-1-16,21-21 31,0 0-31,0-21 0,0-1 16,0 1-16</inkml:trace>
  <inkml:trace contextRef="#ctx0" brushRef="#br1" timeOffset="-109908.77">25379 7980 0,'-21'0'15,"21"-21"17,0 0-17,21 21-15,-21-22 16,21 22-16,-21-21 15,21 21-15,0 0 0,0 0 16,1 0-16,-1 21 16,-21 1-1,0 20-15,0-21 0,0 0 16,0 22-16,0-22 0,0 21 16,0-21-16,0 0 0,0 22 0,0-22 15,0 0-15,0 0 0,-21 43 16,21-43-1,-22 0-15,22 0 0,0-42 47,0 0-47,0 0 0,0 0 0,0-1 16,0 1-16,0-21 0,0 21 16,22-22-16,-22 1 0,21 0 15,0-1-15,0 1 0,21 21 0,-20-21 16,-1 20-16,21 1 0,-21 0 15,22 0-15,-1 21 0,-21 0 0,21 0 16,-20 0-16,-1 21 0,0 0 0,21 0 16,-21 1-16,-21-1 15,0 21-15,22 0 0,-22-20 0,0 20 0,0 0 16,0-21-16,0 22 0,0-22 16,0 0-16,0 0 0,-22 0 0,22 1 15,0-1-15,-21 0 0,0-21 16,21 21-16,-21-21 15,21-21 1,0 0 0</inkml:trace>
  <inkml:trace contextRef="#ctx0" brushRef="#br1" timeOffset="-109301.52">27622 7938 0,'0'-22'0,"0"44"0,22-44 0,-22 1 15,0 0-15,0 0 16,0 0-16,0 0 0,-22-1 16,1 22-1,0 0-15,0 0 0,0 0 16,0 0-16,-1 0 0,1 22 15,0-1-15,0 0 0,0 0 16,0 0-16,-1 22 0,1-22 0,21 21 16,0 0-16,0-20 0,0 20 0,0 0 15,0-21-15,0 1 0,43 62 16,-22-63-16,21 1 16,-21-22-16,0 0 15,1 0-15,20 0 0,-21 0 0,21 0 16,-20 0-16,20 0 0,-21 0 0,21-22 15,-20 1-15,20 0 0,-21 0 16</inkml:trace>
  <inkml:trace contextRef="#ctx0" brushRef="#br1" timeOffset="-109036.15">28236 7662 0,'0'22'0,"21"-65"15,-42 64-15,42-63 0,-21 21 16,0 42-1,-21-21 1,21 21-16,0 22 0,0-22 0,0 21 16,0-21-16,-21 22 0,21-1 0,-21-21 15,21 21-15,0 1 0,0-1 16,-21 0-16,21-20 0,-21 20 0,21-21 16,0 21-16,0-20 15,0-1-15,0 0 0,0 0 16,21-21-1,0 0-15,0-21 16,0 21-16,0-21 0,1 0 16,-22-1-16</inkml:trace>
  <inkml:trace contextRef="#ctx0" brushRef="#br1" timeOffset="-108653.37">28469 8001 0,'-21'21'15,"21"0"1,21-21 15,0 0-31,0 0 16,1-21-16,-1 0 0,0 21 0,0-21 16,0 0-16,0 0 0,1 21 15,-1-64-15,-21 43 16,0 0-16,0 0 15,-21 21-15,-1 0 16,1 0-16,0 0 0,0 21 16,0-21-16,21 21 0,-21 0 15,-1 21-15,22-20 0,0-1 16,0 21-16,-21-21 0,21 22 16,0-22-16,0 0 0,0 21 0,0-21 15,0 1-15,0-1 0,0 0 16,0 0-16,21-21 0,-21 21 0,22-21 15,-1 0-15,0 21 0,0-21 16,0 0-16,22 0 0,-22 0 0,0 0 0,64 0 16</inkml:trace>
  <inkml:trace contextRef="#ctx0" brushRef="#br1" timeOffset="-108153.02">29316 8001 0,'0'-21'0,"0"42"0,21-63 15,-21-1-15,0 22 0,0 0 0,0 0 16,0 0-16,0 0 0,-21 21 16,-43 0-1,22 0-15,21 0 0,0 21 16,-22 0-16,22 0 0,0 0 16,-21 0-16,20 22 0,1-22 0,-21 21 15,21-21-15,0 22 0,-1-22 16,22 21-16,0-21 0,0 1 0,0-1 15,0 0-15,0 0 0,0 0 16,0 0-16,22-21 0,-1 0 16,0 0-16,0 0 0,21 0 15,-20 0-15,-1-21 0,21 21 0,-21-21 16,0 0-16,22 0 0,-22 0 16,0-1-16,21-20 0,-20 21 0,-1-21 15,0 20-15,-21-20 0,21 0 0,0 21 16,-21-1-16,21 1 0,-21 0 15,0 0-15,0 42 32,-21 0-32,0 0 15,0 22-15,21-22 0,0 21 0,-21-21 16,21 1-16,-21 20 0,21-21 16,0 0-16,0 0 0,0 1 0,0-1 15,0 0-15,0 0 0,21 0 16,0-21-16,0 0 0,0 0 15,0 0-15,1 0 0,-1 0 0,21 0 16,-21-21-16,0 21 16,22-21-16,-22 0 0,0 0 0</inkml:trace>
  <inkml:trace contextRef="#ctx0" brushRef="#br1" timeOffset="-107649.23">29781 7874 0,'0'-42'16,"0"169"-1,0-212-15,-21 64 16,21 42-16,-21 0 0,21 0 16,0 1-16,0-1 0,0 0 0,0 0 15,0 0-15,0 22 0,0-22 16,-21 0-16,21 0 0,0 0 0,0 0 16,0 1-16,0-1 0,-21-21 15,21 21-15,0-42 47,0 0-31,0-1-16,0 1 0,0 0 0,0 0 15,0 0-15,0-22 0,0 22 16,0-21-16,0 21 0,0 0 0,42-43 16,-21 22-16,0 21 15,22-1-15,-22-20 0,21 21 0,1 0 16,-1 0-16,0 21 0,22 0 0,-22-22 15,0 22-15,22 0 0,-22 22 16,-21-22-16,22 21 0,-22 0 0,0 21 16,-21-21-16,0 1 15,0 20-15,0-21 0,0 21 0,0 1 16,-21-22-16,0 21 0,0-21 0,-1 22 16,22-22-16,-21 0 0,0 0 15,0 0-15,0 1 0,21-1 0,-21 0 16,-1-21-1</inkml:trace>
  <inkml:trace contextRef="#ctx0" brushRef="#br1" timeOffset="-106461.34">22183 9525 0,'-22'0'0,"1"0"16,0 0 15,0 0-31,0 0 16,0-21-1,-1 21 1,22-21-16,0 0 0,0-1 16,0 1-16,22 0 15,-1 21-15,0-21 0,0 0 16,0 21-16,0-21 16,1 21-16,-1 0 0,0 0 15,0 0-15,0 0 0,0 21 16,1-21-16,-22 21 15,0 0-15,21 21 0,-21-20 0,0 20 16,0 0-16,0 1 16,0-1-16,0 0 0,-21 1 0,-1-22 0,1 21 15,0 0-15,0 1 0,-21-22 16,20 21-16,-20-21 0,21 1 16,-21-1-16,20 0 0,1 0 0,0-21 15,-21 21-15,21-21 0,-1 0 0,1 0 16,0 0-16,0 0 15,21-21-15,0 0 16,0 0-16,0 0 0,0-1 0,0 1 16,0 0-16,0-21 0,0 21 15,21-1-15,-21 1 0,21 0 0,22-42 16,-22 63 0,0 0-16,0 0 15,0 21-15,0 0 0,1-21 16,-22 21-16,21 0 0,0 0 15,-21 1-15,0-1 0,21 0 0,-21 0 16,21 0-16,-21 0 0,21 1 0,-21-1 16,0 0-16,22 0 15,-1 0 1,0-21 0,0 0-16,0 0 15,0 0-15,1 0 0</inkml:trace>
  <inkml:trace contextRef="#ctx0" brushRef="#br1" timeOffset="-106238.47">22691 9885 0,'-22'0'31,"1"0"-31,42 0 31,1 0-31,-1 0 16,0 0-16,0-21 0,0 21 15,-21-21-15,21 21 16,1-22-16,-1 22 0</inkml:trace>
  <inkml:trace contextRef="#ctx0" brushRef="#br1" timeOffset="-102620.72">23664 9652 0,'0'-21'16,"0"0"-1,0 0 1,0-1-16,0 44 47,0-1-31,0 0-16,21 0 0,-21 0 15,0 0-15,0 1 0,0 20 0,0-21 16,0 0-16,0 22 0,0-22 15,0 0-15,0 0 0,-21 43 16,21-1 0,-21-42-1,21-42 17,0 0-32,0 0 15,0 0-15,0-1 16,0 1-16,0-21 0,21 21 0,-21 0 15,21-22-15,-21 22 0,22-21 16,-1 21-16,63-64 16,-62 43-16,-1 20 0,0 22 15,21-21-15,-21 0 0,22 21 16,-22 0-16,21 0 0,-21 0 0,22 21 16,-22 0-16,0 1 0,0 20 15,0-21-15,1 21 0,-1 64 16,-21-85-16,0 22 0,0-22 15,0 0-15,0 0 0,0 0 16,0 1-16,0-1 0,0 0 16,-21-21 15,21-21-15,0 0-16,0-1 0,0 1 15,0 0-15,0 0 0,0 0 0,0-22 16,0 1-16,0 21 0,21-21 0,0-1 15,0 1-15,0 21 0,0-22 16,1 22-16,20 0 0,0 0 0,-21 21 16,106 0-1,-84 0-15,-22 21 0,21 0 16,-21 22-16,22-22 0,-22 0 0,0 21 16,-21-21-16,0 22 0,0-22 0,0 21 15,0-21-15,0 1 0,0-1 16,-21 0-16,0 0 0,21 0 0,0 0 15,-21-21-15,-1 0 0,22 22 16,-21-22-16,42 0 31,1-22-15,-1 1-16,0 21 0</inkml:trace>
  <inkml:trace contextRef="#ctx0" brushRef="#br1" timeOffset="-102357.75">24998 9483 0,'0'0'0,"0"-21"15,0 42 1,0 0 0,21 0-16,-21 0 0,21 0 15,-21 22-15,0-22 0,0 21 0,21 1 16,-21-22-16,21 21 0,-21-21 15,22 0-15,-22 22 0,0-22 16,0 0-16,0 0 0,21 0 16,-21 1-16,21-22 31,-21-22-31,21 1 16,-21 0-16,0 0 0</inkml:trace>
  <inkml:trace contextRef="#ctx0" brushRef="#br1" timeOffset="-102115.89">25336 9504 0,'0'21'0,"0"-42"0,0 0 16,-21 42 15,0 0-15,0 21-16,0-20 0,21-1 15,-21 21-15,-1-21 0,1 22 0,21-22 16,-21 21-16,0-21 15,21 0-15,-21 1 0,21-1 0,0 0 0,0 0 16,0 0-16,0 0 0,0 1 16,21-22-1,0 0-15,0 0 16,0-22-16,1 1 0,20 21 0,-21-21 16</inkml:trace>
  <inkml:trace contextRef="#ctx0" brushRef="#br1" timeOffset="-101616.64">25612 9567 0,'-64'127'16,"128"-275"-16,-64 169 0,0-21 31,-22 22-31,22-1 16,0 0-16,0 0 0,0 0 0,0 0 15,0 1-15,0-1 0,0 21 16,0-21-16,0 0 0,0 1 0,0-1 15,0 0-15,0 0 0,0 0 16,0 0-16,0 1 16,0-44 31,0 1-47,-21 21 0,21-21 15,0-42-15,0 41 0,0 1 16,0-21-16,0 0 0,43-22 15,-43 22-15,21-1 16,21 22-16,-21-21 0,0 21 0,22 0 16,-1-1-16,22 1 15,63 21-15,-85 0 16,0 21-16,1 1 0,-22-1 0,0 21 16,0-21-16,0 22 0,-21-1 15,0-21-15,0 21 0,0 1 0,0-22 16,0 21-16,0-21 0,0 1 15,0-1-15,-21 0 0,21 0 16,-21-21-16,21 21 0,0-42 47,0 0-47,0 0 16</inkml:trace>
  <inkml:trace contextRef="#ctx0" brushRef="#br1" timeOffset="-100889.53">27813 9504 0,'0'-21'16,"0"42"-16,0-63 0,0 20 16,0 1-16,0 0 0,0 0 15,21 21-15,0 0 0,0 0 16,1 0-16,-1 0 15,0 0-15,0 21 0,0 0 0,0 0 16,-21 22-16,22-1 0,-1 0 16,0 1-16,-21-1 0,0 0 0,21 43 15,0-43-15,-21 1 16,0-22-16,0 21 0,0-21 0,0 1 16,0-1-16,0 0 15,0-42 16,0 0-31,0-1 16,0 1-16,0-21 0,21 21 16,1-64-16,-1 43 0,0-1 15,0 1-15,-21 0 0,21-22 0,0 22 16,1 0-16,-1-1 0,21 22 16,-21-21-16,0 21 0,1-1 0,-1 1 15,0 21-15,0 0 0,0 0 16,0 0-16,-21 21 31,0 1-31,0-1 16,0 0-16,0 0 0,0 0 15,0 0-15</inkml:trace>
  <inkml:trace contextRef="#ctx0" brushRef="#br1" timeOffset="-99879.04">28660 9779 0,'0'-21'0,"0"42"0,21-21 0,0 0 16,0 0-16,0 0 16,0-21-16,-21 0 0,22 21 15,-1-21-15,-21-1 0,0 1 0,21 0 0,-21 0 16,0 0-16,0 0 0,0-1 16,0 1-16,0 0 0,0 0 15,-21 0-15,0 21 0,-1-21 16,1 21-16,0 0 0,0 0 15,0 0-15,0 21 0,-1 0 0,-20 0 16,21 0-16,0 22 0,0-22 16,-1 21-16,22-21 0,-21 22 0,0 20 15,21 22 1,0-64-16,0 0 0,0 0 16,0 0-16,0 1 0,21-1 15,0-21-15,1 0 16,-1 0-16,0 0 0,0-21 0,21 21 15,-20-22-15,-1 1 0,0 0 16,21 0-16,-21 0 0,1 0 0,-1-1 16,0-20-16,0 21 15,0-21-15,0-1 0,1 22 0,-22-21 16,0-1-16,0 22 0,21-21 0,-21 21 16,0 0-16,0-1 0,0 1 0,0 42 31,0 1-31,-21-1 15,21 0-15,-22 21 0,22-21 16,0 22-16,0-22 0,0 21 0,0 1 16,0-22-16,0 21 0,0-21 15,0 0-15,0 1 0,0-1 0,22 0 16,-1 0-16,0-21 0,0 0 0,0 21 16,22-21-16,-22 0 0,0 0 15,42 0-15,1-42 16,-43 21-16,-21-22 15,21 22-15,0 0 0,1-21 0,-22 21 16,0-64-16,21 43 0,-21-1 16,0 1-16,21 0 15,-21-1-15,0 22 0,0-21 0,0 21 16,0-22-16,0 22 0,0 0 0,0 42 31,0 0-15,0 0-16,0 22 0,0-22 15,-21 21-15,21 1 0,0-1 0,-21-21 16,21 21-16,0 1 0,0-1 0,0 0 16,0 1-16,0-1 15,0-21-15,0 0 0,0 22 0,21-22 0,0 0 16,21 0 0,-21-21-16,1 0 15,-1 0-15,0 0 0,0 0 0,0-21 16,0 0-16,1 0 0,-1 0 15,0-1-15,0-20 0,43-43 16,-64 64 0,21 0-16,-21 0 0,21 0 0,-21 42 31,0 0-31,0 0 16,0 0-16,0 1 0,0-1 0,0 21 15,0-21-15,0 22 16,0-1-16,0-21 15,0 0-15,21 0 16,0-21-16,0 0 16,1 0-16,-1 0 15,-21-21-15,0 0 0,0 0 16</inkml:trace>
  <inkml:trace contextRef="#ctx0" brushRef="#br1" timeOffset="-99661.17">29824 9398 0,'-21'0'31,"-1"0"-31,22 21 47,0 0-32,22-21 1,-1 0-16,-21 22 0,21-1 0,0-21 16</inkml:trace>
  <inkml:trace contextRef="#ctx0" brushRef="#br1" timeOffset="-99062.52">30501 9589 0,'0'-22'0,"0"-62"16,0 63-1,-21-1-15,0 1 16,0 0-16,-1 21 0,1 0 0,0 0 16,0 0-16,0 0 0,0 0 15,-1 0-15,-20 21 0,21 0 0,0 1 16,-22 20-16,22-21 0,0 21 15,-21 1-15,21-1 0,21-21 16,-22 22-16,22-1 0,0 0 0,0-21 16,0 1-16,0 20 0,0-21 15,0 0-15,22-21 0,-1 21 0,0 1 16,0-22-16,0 0 0,22 0 0,-22 0 16,0 0-16,21 0 0,-21 0 15,22-22-15,-22 1 0,0 0 0,0 0 16,22 0-16,-22 0 0,0-22 15,-21 22-15,21-21 0,0-1 0,0 1 16,1-85 0,-22 85-16,21-1 0,-21 1 15,0 0-15,0 21 0,0-22 0,0 22 16,0 0-16,0 0 0,0 42 31,0 0-31,0 0 0,0 0 0,0 22 16,0-22-16,0 21 0,0 1 15,0-1-15,0 0 0,0 1 0,0-1 16,0 0-16,0-21 0,0 22 16,0-22-16,0 21 0,0-21 15,21 1-15,-21-1 0,21 0 0,0 0 16,0 0-16,1 0 0,20-21 16,0 0-16,1 0 15,-22 0-15,21 0 0,-21 0 16,22 0-16,-22-21 0,21 21 0,0-21 15,1 0-15</inkml:trace>
  <inkml:trace contextRef="#ctx0" brushRef="#br1" timeOffset="-98331.93">31305 9694 0,'0'-21'15,"0"-169"1,0 169-16,0 253 16,-21-486-16,0 233 0,0 0 15,0 21-15,0 0 0,-43 0 16,1 0-1,41 21-15,-20 0 0,21 1 0,0-1 16,0 21-16,-1-21 0,1 22 16,0-22-16,0 21 0,21 0 0,-21-20 15,21 41-15,0-21 0,0-20 16,0-1-16,0 0 0,21 0 16,0 0-16,0-21 0,0 0 0,-21 21 15,22-21-15,20 0 0,-21 0 16,0 0-16,0 0 0,1-21 0,-1 0 15,42-42-15,-42 41 16,1 1-16,-1 0 0,-21-21 16,21-1-16,0 22 0,-21-21 15,21 0-15,-21 20 0,0 1 16,21 0-16,-21 0 0,0 0 0,0 0 16,0 42-1,0 0-15,0 0 0,0 0 16,0 0-16,0 22 0,0-22 0,0 21 15,0-21-15,0 22 0,0-22 16,0 0-16,0 0 0,0 0 0,0 1 16,0-1-16,0 0 0,22-21 15,-1 21-15,0-21 0,0 0 16,0 0-16,0 0 16,1 0-16,-1-21 0,0 0 15,0 0-15,-21-1 0,21 1 0,0 0 16,-21-64-16,22 43 15,-1 0-15,-21-1 0,21-20 0,-21 21 16,0-1-16,0 1 0,0-22 16,21 22-16,-21 0 0,0 21 0,0-1 15,0 1-15,0 0 0,-21 21 16,21 21 0,-21 0-16,21 1 15,0 20-15,-21-21 0,21 21 0,-22 1 16,22-1-16,0 0 0,0 1 0,0-1 15,0 0-15,0 1 0,0-1 16,0 0-16,0 1 0,0-22 0,22 21 16,-1-21-16,-21 1 0,21-1 15,0 0-15,0-21 0,0 0 16,1 0-16,-1 0 16,0 0-16,0-21 0,0 21 15,22-21-15,-22-1 0,0 1 16</inkml:trace>
  <inkml:trace contextRef="#ctx0" brushRef="#br1" timeOffset="-97904.04">32004 9610 0,'-21'0'16,"84"21"-16,-105-42 0,0 42 0,42 0 15,21-21 16,0 0-15,0 0-16,0 0 0,0-21 16,1 21-16,-1-21 0,0 0 15,0-1-15,-21 1 0,21 0 16,-21 0-16,0 0 16,0 0-16,0-1 0,0 1 15,0 0-15,-21 21 16,0 0-16,0 0 15,0 21-15,-22 0 0,22 1 16,0-1-16,0 21 0,0-21 0,-1 22 16,22-1-16,0-21 0,0 21 0,0-20 15,0 20-15,0-21 0,0 21 16,0-20-16,0-1 0,22 0 0,-1-21 16,0 21-16,0 0 0,21-21 15,-20 0-15,62 0 16,-41 0-16,-22 0 15,0 0-15,21-21 0,-21 0 0,22 0 16,-22 0-16,21-1 0,-21 1 16,1 0-16,-1-21 0</inkml:trace>
  <inkml:trace contextRef="#ctx0" brushRef="#br1" timeOffset="-97481.05">31305 9250 0,'-42'0'0,"84"0"0,-126 0 0,63 0 15,-1 0-15,44 0 16,-1 0-16,21 0 16,0-21-16,64 21 15,-42 0-15,-22 0 0,22-21 0,-1 21 16,1 0-16,-22 0 16,21-22-16,1 22 0,-22 0 0,1-21 15,-1 21-15,0 0 0,1-21 16,-22 21-16,0 0 0,0-21 0,0 21 15,-42 0 32,0 0-47,0 21 16,0-21-16,-1 21 16,1-21-16</inkml:trace>
  <inkml:trace contextRef="#ctx0" brushRef="#br1" timeOffset="-96063.65">21971 11028 0,'0'0'0,"-21"0"0,0 0 0,-1 0 16,1 21-16,0-21 0,21-21 47,21 0-32,0 21 1,1 0-16,-1-21 0,21-1 16,-21 22-16,0 0 15,1 0-15,-1 0 0,0 0 16,0 0-16,0 22 0,-21-1 16,0 0-16,0 0 15,0 0-15,0 0 0,0 1 0,-21 20 16,0-21-16,0 0 15,-22 0-15,22 1 0,-42 20 16,20-21-16,22 0 0,0-21 0,0 0 16,0 21-16,21-42 47,21 0-47,0 21 0,0-21 0,0 21 15,1-21-15,-1 21 0,0 0 16,0 0-16,0-21 0,0 21 15,1 0-15,-1 0 0,0 0 0,0 0 16,0 21 0,22 21-16,-22-21 0,-21 0 15,0 1-15,0 20 0,0-21 0,0 0 16,0 0-16,0 22 0,-21-22 16,-1 0-16,1 0 0,0 0 0,-21 1 15,21-22-15,-22 21 0,22 0 0,-21-21 16,-1 0-16,-41 0 15,20 0-15,22 0 16,21 0-16,0 0 0,-1 0 16,1-21-16,0 21 0,0-21 0,21-1 15,-21 22-15,21-21 16,-21 21-16,21-21 16,0 0-1,21 21-15,0-21 0,0 21 16,0-21-16,0 21 0,1-22 15,-1 1-15</inkml:trace>
  <inkml:trace contextRef="#ctx0" brushRef="#br1" timeOffset="-95881.77">22606 11388 0</inkml:trace>
  <inkml:trace contextRef="#ctx0" brushRef="#br1" timeOffset="-94893.04">23431 11049 0,'0'-21'0,"0"42"32,0 0-17,0 0-15,0 1 0,0 20 0,0-21 16,0 21-16,0-20 0,-21 20 0,21-21 15,0 21-15,0-20 16,-21 20-16,21-21 0,0 0 0,0 0 16,-21 1-16,21-1 0,-21 0 15,0-42 32,21 0-47,0-1 0,0-20 16,0 21-16,0 0 0,0-22 0,0 22 15,0-21-15,0 0 0,42-22 16,-42 22-16,21 21 0,21-22 16,1 22-16,-22 0 0,21 21 15,-21 0-15,22 0 16,-1 0-16,0 0 0,-20 21 0,20 0 16,0 0-16,1 1 0,-22-1 0,21 21 15,-21-21-15,0 22 0,1-22 16,-1 21-16,-21-21 0,0 22 0,0-22 15,0 0-15,0 0 0,0 21 16,-21-20 0,-1-1-16,1-21 0,0 0 31,0 0-31,21-21 0,0-1 0,0-20 16,0 21-16,0 0 15,21-22-15,-21 22 0,21-21 16,0 0-16,1-1 0,20 1 0,-21 21 15,0-22-15,22 22 0,-1 0 0,-21 0 16,21 0-16,1 21 0,-1 0 16,-21 0-16,22 0 0,-1 21 0,0 0 15,-21 0-15,1 0 0,-1 1 0,0 20 16,-21 43 0,0-43-16,0-21 0,0 0 15,-21 0-15,21 1 0,-21-1 0,-1 0 16,1 0-16,21 0 0,-21-21 15,21-21 17,0 0-17,21 21-15</inkml:trace>
  <inkml:trace contextRef="#ctx0" brushRef="#br1" timeOffset="-94665.14">24659 11028 0,'21'-21'15,"-127"169"-15,191-275 0,-43 106 16,-42 42 0,22 0-16,-1 0 0,-21 0 15,21 1-15,-21 20 0,21-21 16,0 0-16,-21 0 0,21 22 0,1-22 16,-22 0-16,21 0 0,-21 0 0,0 1 15,21-1-15,-21 0 0,0 0 16,21-21-16,0 0 31,0-21-31,1 0 0</inkml:trace>
  <inkml:trace contextRef="#ctx0" brushRef="#br1" timeOffset="-94445.24">25188 10986 0,'0'-22'0,"0"44"0,21-44 0,-21 1 16,-21 21-1,0 21-15,0 1 0,21-1 16,-21-21-16,0 42 0,-1-21 0,1 0 16,0 22-16,-21-22 0,21 21 15,-1-21-15,1 1 0,0 20 0,0-21 16,0 0-16,21 43 16,-21-64-16,21 21 0,0 0 15,21-21-15,0 0 16,21 0-16,-21 0 0,22 0 0,-22-21 0</inkml:trace>
  <inkml:trace contextRef="#ctx0" brushRef="#br1" timeOffset="-94013.49">25442 11028 0,'0'0'0,"21"-21"16,-21 42 15,0 0-31,-21 0 0,21 0 15,0 22-15,0-22 0,0 0 0,-21 0 16,21 22-16,0-22 0,-21 0 16,21 0-16,0 0 0,0 0 15,0 1-15,0-1 0,0 0 16,0-42 15,0 0-31,0-1 16,0 1-16,0 0 0,0-21 15,0 21-15,0-22 0,0 1 0,0 21 16,21-22-16,0 1 0,0 0 0,43-22 16,-43 43-1,21 0-15,1 0 0,-1 21 0,-21 0 0,22 0 16,-1 0-16,0 21 0,-21 0 16,22 0-16,-22 0 0,21 1 15,-21-1-15,-21 21 0,22-21 0,-22 22 16,0-22-16,0 21 0,0 0 0,0-20 15,-22-1-15,1 21 0,0-21 16,21 0-16,-21 1 0,0-22 16,0 21-16,-1 0 0</inkml:trace>
  <inkml:trace contextRef="#ctx0" brushRef="#br1" timeOffset="-93452.81">27792 10753 0,'0'-21'0,"0"42"0,0-64 0,0 22 0,-21 0 16,-1 21-16,-20 0 16,21 0-16,0 0 0,0 0 15,-43 42-15,43-20 16,0 20-16,-22 0 0,22-21 0,0 22 15,0-1-15,0 0 0,21 1 0,0-1 16,-21 0-16,21 1 0,0-1 16,0 0-16,0-20 0,0 20 0,0-21 15,21 0-15,0 0 0,0 1 0,0-22 16,22 0-16,20 0 16,22 0-16,-43 0 15,0-22-15,-20 1 0,20 21 0,0-21 0,1 0 16</inkml:trace>
  <inkml:trace contextRef="#ctx0" brushRef="#br1" timeOffset="-92535.33">28067 10986 0,'0'-43'15,"0"128"1,0-127-16,-21-1 0,0 43 0,21 21 16,-43 1-16,43 20 0,0-21 15,-21 0-15,21 0 0,-21 22 0,21-22 16,0 0-16,0 21 0,0-20 15,0-1-15,0 0 0,21 0 0,0 0 16,0 0-16,22-21 0,-22 0 16,0 0-16,0 0 15,0 0-15,1 0 0,-1 0 0,0 0 16,0 0-16,-21-21 0,21 21 0,-21-21 16,0 0-16,0 0 0,0 0 15,0-1-15,0 1 0,-21 0 0,0-21 16,0 21-16,0-1 0,21 1 15,0 0-15,0-21 0,0 21 16,0-1-16,0 1 0,0 0 0,21 0 16,0 21-16,0 0 15,0-21-15,22 21 0,-22-21 16,21 21-16,-21 0 0,22 0 0,-22 0 16,21 0-16,-21 21 0,0 0 15,1 0-15,20 0 0,-21 0 0,0 1 16,-21-1-16,21 0 0,-21 0 15,22 21-15,-22-20 0,0-1 0,0 0 16,0 0-16,0 0 0,0 0 0,0 1 16,0-1-16,-22-21 15,22 21-15,-21-21 0,21-21 32,0 0-17,0-1-15,0 1 0,0 0 0,0 0 16,0 0-16,0 0 0,0-22 15,21 22-15,1 0 0,-1 0 16,0-22-16,-21 22 0,42 0 16,-21 0-16,1 0 0,-1 21 0,0 0 15,21 0-15,-21 0 0,1 0 0,41 21 16,-42 0-16,0 21 16,1-20-16,-1-1 0,-21 21 0,0 0 15,0-20-15,0 20 0,0-21 0,0 21 16,0-20-16,0-1 0,0 21 15,-21-21-15,-1-21 0,1 21 0,21 1 16,-21-22 0,21-22-1,0 1 1,0 0-16,21 0 0,-21 0 16,21-22-16,1 22 0,-1-21 0,0 21 15,0-22-15,21 22 0,-20-21 0,20 21 16,-21 0-16,21-1 0,1 1 15,-22 21-15,21 0 0,-21 0 0,22 0 16,-22 0-16,0 21 0,21 22 16,-20-1-1,-22-21-15,0 22 0,0-22 0,0 42 16,0-42-16,-22 1 0,22-1 16,-21 0-16,0 0 0,21 0 15,0 0-15,21-42 47,0 0-47,1 0 16</inkml:trace>
  <inkml:trace contextRef="#ctx0" brushRef="#br1" timeOffset="-92223.51">29760 10880 0,'0'-21'0,"-21"169"0,42-318 16,-21 213-16,0-64 15,0 42 1,0 0-16,0 0 0,0 21 16,0-20-16,0 20 0,0 0 0,0 1 15,0-1-15,0 21 0,0-20 16,0 20-16,0-20 0,21 20 0,-21 1 16,22-22-16,-1 21 0,-21 1 0,21-1 15,-21-20-15,21 20 0,-21 1 16,0-22-16,0 22 0,0-22 0,0 0 15,0 22-15,0-22 16,0-21-16,0 0 0,0 1 16,21-44-1,-21 1-15,0 0 0,21 0 16,-21-21-16,0 20 16,0-20-16,0 0 0,0-22 0</inkml:trace>
  <inkml:trace contextRef="#ctx0" brushRef="#br1" timeOffset="-91901.69">29887 11218 0,'-21'-127'16,"63"445"-16,-84-678 0,63 529 0,-42-465 15,21 275-15,0 0 0,0-22 16,0 22-16,21 0 0,0 21 16,1-21-16,-1 21 0,21-21 15,0 21-15,-20 0 0,20 0 0,0 21 16,1 0-16,-22 0 0,21 0 15,-21 22-15,0-22 0,1 0 0,-22 21 16,0-20-16,0 20 0,0-21 0,-22 21 16,-20 1-16,0-22 15,-1 0-15,22 0 0,-21-21 0,0 0 16,-22 21-16,22-21 16,21 0-16,-1 0 0,1 0 0,21-21 46,21 21-46,1-21 0,-1 21 16,0-21-16,21 0 0,-21 21 0,22-21 16,-22-1-16</inkml:trace>
  <inkml:trace contextRef="#ctx0" brushRef="#br1" timeOffset="-91699.81">30501 10901 0,'21'-21'31,"-127"84"-31,191-105 0,-64 42 15,-21 21-15,0 0 0,0 0 16,-21 22-16,21-22 0,0 0 0,0 0 16,-21 22-1,21-1-15,0-21 16,0 0-16,0 0 16,21-21-1,0-21-15,-21 0 16,21 0-16</inkml:trace>
  <inkml:trace contextRef="#ctx0" brushRef="#br1" timeOffset="-91356.01">30501 10562 0,'0'0'0,"0"-21"0,-21 21 0,0 0 15,21 21 16,0 0-31,21-21 0,0 0 16,0 0-16,0 22 0,1-22 0,-1 0 16,0 0-16,0 0 0,0 0 15,0 0-15,1-22 16,-22 1-16,0 0 16,0 0-16,0 0 0,-22 21 0,1-21 15,0-1-15,0 22 0,0 0 16,0 0-16,-22 0 0,22 0 15,0 0-15,0 22 0,-22-1 0,43 0 16,-21 0-16,21 21 0,-21 1 16,21 41-1,0-62-15,21-22 0,0 21 16,1 0-16,-1-21 0,0 0 0,21 21 16,-21-21-16,1 0 0</inkml:trace>
  <inkml:trace contextRef="#ctx0" brushRef="#br1" timeOffset="-91095.93">31009 10520 0,'0'0'15,"0"-21"-15,21 0 0,-21-1 0,0 44 16,0 20 0,0-21-16,-21 21 0,21 1 15,0-1-15,0 0 0,-21 1 0,21-1 16,-21 0-16,21 1 0,0-1 15,-21 0-15,21-20 0,0 20 0,0-21 16,0 21-16,0-20 0,0-1 0,0 0 16,0 0-16,0 0 15,0 0-15,21-21 16,0 0-16,0 0 0,21-21 16,-20 0-16,20 0 15</inkml:trace>
  <inkml:trace contextRef="#ctx0" brushRef="#br1" timeOffset="-90712.73">31242 10964 0,'21'0'16,"-42"22"-1,21-44-15,42 22 16,-21 0-16,-21 22 0,22-22 16,-1 0-16,0 0 0,0 0 15,0 0-15,0 0 16,22 0-16,-22 0 0,0-22 0,0 22 15,0-21-15,1 21 0,-22-21 0,21 0 16,-21 0-16,0 0 16,0-1-16,0 1 0,0 0 15,0 0-15,0 0 0,-21 21 16,-1 0-16,1 0 0,0 0 16,-42 42-16,20-21 0,22 0 15,-21 1-15,21 20 0,-1-21 0,1 21 16,0-20-16,0-1 15,21 21-15,0-21 0,0 22 0,0-22 0,21 0 16,0 0-16,0-21 0,1 21 16,20-21-16,-21 0 0,21 0 15,1 0-15,20 0 16,-42 0-16,22-21 0,-1 21 0,-21-21 16,22 0-16,-22 0 0,0-1 15,21 1-15,-21 0 0,1 21 0</inkml:trace>
  <inkml:trace contextRef="#ctx0" brushRef="#br1" timeOffset="-89584.11">22013 12912 0,'0'-21'0,"0"42"0,0-64 0,0 22 16,0 0-16,0 0 0,0-21 0,0 20 15,0 1-15,0 0 0,0 0 0,21 21 32,-21 21-32,22 21 0,-22-20 0,0 20 15,0 0-15,0 1 0,0 20 16,0-21-16,0 22 16,0-22-16,-43 22 0,22-43 0,21 0 15,0 0-15,-21 0 0,21 1 16,-21-1-16,42-21 47,0 0-47,0 0 15,0-21-15,1 21 0,-1 0 16,0 0-16,0-22 0,0 22 0,22 0 16,-22-21-16,21 0 0,-21 21 0,22 0 15,-22-21-15,0 21 0,21-21 16,-21 0-16,1 21 0,-22-22 0,21 1 15,-21 0-15,0 0 16,0 0-16,0 0 0,0-1 16,-21-41-1,-1 63-15,22-21 16,-21 21-16,0 21 0,21 0 16,0 21-16,-21-20 0,21-1 15,0 21-15,-21 0 0,21-20 16,0 20-16,0-21 0,0 43 15,0-43-15,0 0 0,0 0 16,0 0-16,0 0 0,0 1 0,0-1 16,0 0-16,0 0 15,21-42 32,0 21-47,-21-21 16</inkml:trace>
  <inkml:trace contextRef="#ctx0" brushRef="#br1" timeOffset="-89412.74">22839 13166 0,'-43'-21'16,"22"21"-16,0 0 15,21 21 16,21-21-31,0 0 16,1 0-16,-1 0 0,0 0 0,21 0 16</inkml:trace>
  <inkml:trace contextRef="#ctx0" brushRef="#br1" timeOffset="-88673.16">24024 12891 0,'0'-22'16,"0"44"-16,-21-44 0,0 22 0,21-21 15,-21 21-15,-1 0 0,1 0 16,21 21-16,-21 1 16,21-1-16,-21 0 0,21 0 0,0 21 15,-21-20-15,21 20 0,0-21 16,0 0-16,0 22 0,0-22 0,-21 0 15,21 0-15,0 0 0,-22 0 0,22 1 16,0-1-16,0 0 16,-21-21-1,21-21 1,-21 0-16,21-1 0,0 1 16,0 0-16,0-21 0,0 21 15,0-22-15,0 1 0,42-43 16,-20 43-16,-1 0 0,0-1 15,21 1-15,-21 21 0,22-22 0,-1 22 16,0 0-16,1 21 0,-1 0 16,-21 0-16,22 0 0,-1 21 0,-21 0 15,21 1-15,-20 20 0,20-21 16,-21 21-16,0 1 0,-21-22 0,0 21 16,0-21-16,0 22 0,0-22 15,0 0-15,0 0 0,0 0 0,0 1 16,-21-1-16,0 0 15,0-21-15,0 0 16,21-21 0,0 0-16,0-1 15,0 1-15,0 0 0,0-21 16,0 21-16,0-22 0,21 22 0,0-21 16,0-43-16,21 43 0,-20 21 15,-1-1-15,21 1 0,0 0 16,-20 0-16,20 21 0,0 0 0,1 0 15,-22 21-15,21 0 0,-21 0 16,22 22-16,-22-22 0,0 21 16,-21-21-16,0 22 0,0-22 0,0 21 15,0-21-15,0 22 0,0-22 16,0 0-16,0 0 0,-21 0 0,0 1 16,-1-1-16,22 0 15,22-42 16,-1 0-31,-21-1 0,21 1 0,0 21 16</inkml:trace>
  <inkml:trace contextRef="#ctx0" brushRef="#br1" timeOffset="-88261.88">25104 12721 0,'21'-21'0,"-85"148"15,107-233-15,-1 85 0,-42 42 16,0 0-16,0 1 0,21-1 0,-21 21 15,0-21-15,0 22 0,0-22 0,0 0 16,21 42-16,0-20 16,1-22-16,-22 0 15,21 0-15,0-21 0,0 21 0,0-21 16,0 0-16,1 0 16,-1-21-16,0 21 0,0-21 15,-21 0-15,21 0 0,0 0 16,1-1-16,-1-20 0,-21 21 15,21-21-15,0 20 0,0-62 16,-21-1 0,0 64-16,0 0 0,-21 21 31,0 21-31,0 0 0,0 0 0,-1 0 16,1 22-16,0-22 0,21 21 0,-42 22 15,-1 42 1,43-85-16,-21 0 0,21 0 15,0 0-15,0 0 0,0 1 0,0-1 16,21-21 0,1 0-16,20 0 15,-21-21-15,0 21 0,22-22 0</inkml:trace>
  <inkml:trace contextRef="#ctx0" brushRef="#br1" timeOffset="-87789.96">25887 12827 0,'0'0'0,"0"-21"0,0 0 16,0 0-16,0-1 0,0 1 16,0 0-1,0 0-15,21 21 16,0 0-16,21 0 0,-20 0 16,-1 0-16,21 0 0,-21 0 15,0 0-15,1 21 0,-1 0 0,0 0 16,0 22-16,-21-22 0,0 21 15,0-21-15,0 22 0,0-22 0,0 21 16,0-21-16,0 22 0,0-22 16,0 0-16,-21 0 0,0-21 15,0 0-15,-1 0 16,1 0-16,21-21 16,0 0-1,0 0-15,0 0 0,0-1 0,21-20 16,1 21-16,-1-21 0,0 20 15,0-20-15,21 0 0,-20 21 16,20-22-16,0 22 0,1 0 0,-1 0 16,0 21-16,-21 0 0,22 0 15,-22 0-15,0 21 0,0 0 0,0 21 16,1-20-16,-22 20 0,0 0 0,0-21 16,0 22-16,0-1 0,0-21 15,0 0-15,0 22 0,0-22 0,0 0 16,0 0-16,-22 0 0,22 1 15,-21-22-15,0 0 16</inkml:trace>
  <inkml:trace contextRef="#ctx0" brushRef="#br1" timeOffset="-87225.26">28321 12679 0,'-21'-21'16,"42"42"-16,-42-63 0,21 20 0,-21 1 15,21 0-15,0 0 0,0 0 16,0 0-16,0 42 31,-22 0-15,22 0-16,-21 0 0,21 22 16,-21-1-16,21 0 0,-21 1 0,21-1 15,-21 0-15,21 1 0,0-1 0,0 0 16,0-21-16,0 22 0,0-22 15,0 42-15,0-41 16,21-1-16,0-21 0,0 21 0,0-21 16,1 0-16,-1 0 0,0 0 0,0 0 15,0 0-15,0 0 0,1 0 16,-1 0-16,0 0 0,0-21 16,0 0-16,0-1 0,-21 1 0,0 0 15</inkml:trace>
  <inkml:trace contextRef="#ctx0" brushRef="#br1" timeOffset="-87033.34">28025 12848 0,'-85'0'15,"64"0"1,423 0-16,-698 0 0,190 21 0,127-21 31,0 0-31,0 0 0,22 0 16,-22 0-16,21 0 0,0 0 0,-20 0 15,20 0-15,0 0 0,1 0 16,-1-21-16,0 21 0,-21-21 0,22 0 16,-1 21-16</inkml:trace>
  <inkml:trace contextRef="#ctx0" brushRef="#br1" timeOffset="-86651.55">28681 12891 0,'0'21'0,"0"0"0,0 0 15,21-21 17,0 0-32,0 0 0,0 0 15,1-21-15,20 21 0,-21-21 0,21 0 16,-20-1-16,20 1 0,-21 0 0,21 0 16,-20 0-16,-1 0 0,-21-1 15,0 1-15,21 0 0,-21-21 16,0 21-16,0-1 0,-21 22 15,21-21-15,-21 21 0,-1 0 0,-20 0 16,21 0-16,0 0 0,0 21 16,-1 1-16,1-1 0,0 0 15,0 21-15,0-21 0,21 1 16,0 20-16,-21 43 16,21-43-16,0-21 0,0 0 15,0 0-15,0 1 0,0-1 0,21 0 16,0 0-16,0 0 0,0-21 0,0 0 15,1 21-15,20-21 0,-21 0 16,21 0-16,-20 0 0,20 0 0,0 0 16,1-21-16,-1 0 0</inkml:trace>
  <inkml:trace contextRef="#ctx0" brushRef="#br1" timeOffset="-86273.26">29718 12785 0,'21'-64'31,"-127"234"-31,191-276 0,-85 42 0,-21 64 16,0 0-16,-1 0 0,1 0 16,0 0-16,0 0 0,-21 21 15,20 1-15,1-1 0,0 0 0,0 0 16,21 0-16,0 0 0,0 1 0,0-1 16,0 0-16,0 0 15,21 0-15,21 0 0,-20-21 16,-1 22-16,21-22 0,-21 21 15,0-21-15,22 21 0,-22-21 16,0 21-16,0-21 0,-21 21 0,0 0 16,0 1-1,-21-22-15,0 21 0,0-21 16,0 0-16,-22 0 0,22 21 0,-42-21 16,41 0-16,1 0 15,0 0-15,0 0 0,0 0 0,0 0 16,-1 0-16,22-21 31,0 0-31,0-1 0,22 22 16,-1-21-16,0 0 0</inkml:trace>
  <inkml:trace contextRef="#ctx0" brushRef="#br1" timeOffset="-85931.86">30395 12615 0,'0'-21'0,"0"0"0,21-64 31,-42 85-15,0 22 0,0-1-16,21 0 0,-21 0 15,-22 43-15,43-22 0,-21 0 16,21 1-16,-21-1 0,0-21 15,21 21-15,0 1 0,0-1 0,0 0 16,0-20-16,0 20 0,0-21 16,0 0-16,0 22 15,21-1-15,0-42 0,0 21 16,1-21-16,-1 0 0,0 0 16,0 0-16,0 0 0,0-21 0,1 21 15,-1-21-15,21 21 16,-21-21-16,0-1 0,-21 1 0,22 0 0,-1 0 15,0 0-15,-21 0 0</inkml:trace>
  <inkml:trace contextRef="#ctx0" brushRef="#br1" timeOffset="-85731.98">30332 12827 0,'-127'0'16,"106"0"-16,296 21 0,-402-42 15,0 21 16,148 0-31,0 0 0,21 0 16,-20 0-16,20 0 0,-21-21 0,21 21 16,-20 0-16,-1 0 0,21-21 15,-21 21-15,0 0 0,1 0 16,-1-21-16,0 21 0,0 0 0,0 0 16,0 0-16</inkml:trace>
  <inkml:trace contextRef="#ctx0" brushRef="#br1" timeOffset="-85521.01">31178 13250 0,'0'0'0,"-21"0"0,0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9:48:0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13843 5355 0,'0'0'0,"254"0"0,-64-42 0,22-22 0,-21 1 0,-22-22 16,-21-21-16,0-42 0,-42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9:48:0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9038 656 0,'0'-21'16,"21"21"-16,-21-21 0,0 0 16,0 0-16,0-1 15,0 1-15,0 0 0,0 0 16,0 0-16,0 0 16,0-1-16,-21 22 0,21-21 15,-21 21-15,0 0 31,0 0-31,21 21 0,0 1 16,-22-1-16,1 0 0,21 21 16,-21 1-16,21-1 0,-21 0 0,21 22 15,0-22-15,-21 22 0,21-1 16,-21 1-16,21-1 0,0 1 0,-22-1 16,1-21-16,0 22 15,21-22-15,-21 1 0,21-1 0,0-21 16,0 21-16,0-20 0,0-1 0,0 0 15,0 0-15,0-42 32,0 0-32,0 0 15,0-1-15,0-20 0</inkml:trace>
  <inkml:trace contextRef="#ctx0" brushRef="#br0" timeOffset="464.99">8636 635 0,'-21'0'0,"42"0"0,-63-21 0,20 21 16,22-21-16,0 0 0,-21-1 0,21-20 16,0 21-16,0 0 15,0 0-15,21-1 0,-21 1 0,43 0 16,-22 21-16,21-21 0,1 0 15,-1 0-15,0-1 0,22 22 0,-1 0 16,1 0-16,-1 0 0,1 0 0,-1 0 16,1 22-16,-1-1 15,1 21-15,-1-21 0,1 22 0,-1-1 16,1 0-16,-22 1 0,0 20 16,1-21-16,-22 1 0,-21 20 0,0 1 15,0-22-15,0 22 0,-42-22 16,-1 21-16,1-20 0,-22-1 15,22 0-15,-21 1 0,-1-1 0,-21-21 0,22 22 16,-1-22-16,1 0 0,-1-21 16,1 21-16,-1-21 0,22 0 0,-21 0 15,20 0-15,1 0 0,0 0 16,-1 0-16,1 0 0,21-21 0,0 21 16,-1 0-16,1-21 0,21 0 15,-21 21-15,21-22 0,0 1 16,21 0-16,0 21 0,1-21 15,-1 0-15,21 0 0,-21 21 16,22-22-16,-1 1 0,0 0 0</inkml:trace>
  <inkml:trace contextRef="#ctx0" brushRef="#br0" timeOffset="921.52">9821 1122 0</inkml:trace>
  <inkml:trace contextRef="#ctx0" brushRef="#br0" timeOffset="1774.83">9821 1122 0,'0'21'312,"-21"-21"-296,21 21-1,21-21 17,0 0-32,1 0 15,-1 0-15,0-21 0,0 21 16,0-21-16,0 0 0,22 21 0,-22-21 16,0-1-16,0 22 0,0-21 0,1 0 15,-1 0-15,0 0 0,0 0 16,-21-1-16,21-20 15,-21 21-15,0 0 0,0 0 16,0-1-16,-21 22 0,0 0 16,0 0-16,0 0 0,-1 0 15,-20 0-15,21 22 0,0-22 0,-43 42 16,43 0-16,-21-21 16,21 22-16,-1-22 0,1 21 0,0 1 15,0-22-15,21 21 0,0-21 0,0 22 16,0-22-16,0 0 0,0 0 15,0 0-15,21 0 0,21 1 16,-20-1-16,20-21 0,-21 0 0,0 0 16,22 0-16,-22 0 0,21 0 15,-21 0-15,22 0 0,-22 0 16,42-43-16,-20 22 16,-1 0-16,0-21 0</inkml:trace>
  <inkml:trace contextRef="#ctx0" brushRef="#br0" timeOffset="2905.76">10795 466 0,'0'0'0,"0"-43"0,-42 1 31,20 42-15,1 0-16,21 21 0,0 0 15,0 1-15,-21-1 0,21 21 16,0 0-16,-21 1 0,21-1 0,0 0 15,-21 1-15,21 20 0,0-20 16,0-1-16,-21 21 0,21-20 0,-22-1 16,22 0-16,-21 1 0,21-22 0,0 0 15,0 21-15,0-20 0,0-1 16,-21-21-16,21-21 31,0-1-31,0 1 16,0 0-16,0-21 0,0 21 15,0-22-15,21 1 0,0 21 16,1-22-16,20-20 0,-21 21 16,21 20-16,-20 1 0,20 0 15,0 0-15,-21 21 0,22 0 0,-1 0 16,0 0-16,-20 0 0,20 0 16,0 0-16,-21 21 0,22 0 15,-22 0-15,0 22 0,0-22 0,0 0 0,1 21 16,-22-20-16,0 20 0,0-21 15,0 21-15,0-20 0,-22-1 0,1 0 16,0 0-16,-21 0 0,-1 0 16,22 1-16,-21-1 0,0-21 0,-1 0 15,1 0-15,0 0 0,20 0 16,-20 0-16,21-21 0,0 21 16,-22-22-16,43 1 0,-21 0 0,0 0 15,0 0-15,21 0 16,0-1-16,21 22 31,0 22-31,0-1 16,1 0-16,-1 0 0,0 0 15,0 0-15,0 1 0,0-22 16,1 21-16,-1 0 0,0-21 16,21 21-16,-21-21 0,22 0 0,-22 0 15,21 0-15,1 0 0,-1 0 16,0 0-16,1 0 0,-1-21 0,0 0 15,22-22-15,-22 22 16,-21 0-16,22-21 0,-22 21 0,0-22 16,0 1-16,0 0 0,0-1 0,-21 22 15,0-21-15,22 21 0,-22-1 16,0 1-16,0 0 0,0 0 16,-22 42-1,22 0-15,0 0 16,-21 1-16,0-1 0,21 21 15,-21-21-15,21 22 0,0-1 16,-21-21-16,21 21 0,0-20 0,0 20 16,0-21-16,0 0 0,0 0 15,0 1-15,21-1 0,0-21 16,0 21-16,22-21 0,-22 0 0,0 0 16,21 0-16,1-21 0,41-22 15,-63 22-15,64-42 16,-64 42-16,0-22 0,22 1 15,-22 0-15,-21 20 0,21-20 0,-21 21 16,21-21-16,-21 20 0,0 1 16,0 0-16,0 0 0,-21 21 31,0 21-31,0 0 16,21 22-16,0-22 0,0 0 15,0 21-15,0-21 0,0 1 16,0 20-16,0-21 0,0 0 0,0 0 15,21 1-15,-21-1 0,21 0 0,0 0 16,0-21-16,1 0 0,-1 21 16,21-21-16,-21 0 0,64 0 15,-43 0-15,43-21 0,-64 0 16,21 21-16,1-21 0,-1 0 16,-21-1-16,22 1 0,-22 0 0</inkml:trace>
  <inkml:trace contextRef="#ctx0" brushRef="#br0" timeOffset="3542.85">12785 868 0,'0'0'15,"21"-21"-15,-21-22 0,0 22 0,0 0 0,0 0 16,0-21-16,-21 20 0,-1 1 16,1 0-16,0 0 0,0 21 15,0 0-15,0 0 0,-1 0 16,1 0-16,0 0 0,0 21 0,0 0 16,0 0-16,21 1 0,-22-1 0,1 0 15,21 21-15,-21 1 0,21-22 16,0 85-1,0-85-15,0 0 0,0 0 0,0 0 16,21 0-16,0 1 0,22-22 16,-22 0-16,0 0 0,0 0 0,22 0 15,-22 0-15,21-22 0,-21 1 16,0 0-16,1 0 0,20 0 0,-21 0 16,-21-22-16,21 22 0,0 0 15,-21-21-15,0 20 0,0 1 0,0 0 16,0 0-16,0 0 0,-21 21 47,21 21-47,-21 0 0,21 0 15,-21 0-15,21 22 0,0-1 0,0 0 16,0 1-16,-21 20 0,21-20 16,-21 20-16,21 1 0,0-1 15,0-21-15,0 22 0,0 21 0,0-22 16,21 85-16,-21-84 0,21 20 15,-21-20-15,0 21 0,21-22 16,0 1-16,-21 20 0,21-20 0,-21-1 16,0-20-16,0 20 0,0 43 15,0-64-15,0 22 16,0-43-16,0 0 0,-21-21 0,0 0 16,0 0-16,0 0 0,0 0 15,-1-21-15,-20 0 0,21-22 0,-43-41 16,43 41-16,0-20 15,-21-1-15,21 1 0,21-1 0,-22-20 16,22-1-16,0 0 0,0 22 0,0-22 16,0 1-16,22 20 0,-1 1 15,42-64-15,-42 63 0,64-63 16,-43 85-16,22-22 16,-22 22-16,22-22 0,-1 22 15,1 0-15,-1-22 0,1 22 0</inkml:trace>
  <inkml:trace contextRef="#ctx0" brushRef="#br0" timeOffset="4415.35">13928 931 0,'0'0'0,"-22"0"16,22-21-1,-21 0-15,21 0 16,-21 0-16,21 0 15,0-1-15,0 1 0,0 0 0,0 0 16,0 0-16,0 0 0,-21-1 0,0 1 16,0 0-16,21 0 0,-22 0 15,1 21-15,0-21 0,0 21 0,0 0 16,0 0-16,-22 0 0,22 21 16,-21-21-16,-22 42 15,22-21-15,0 22 0,20-22 0,-20 21 16,0 0-16,21 1 0,-22-22 15,22 21-15,0-21 0,0 1 0,21 20 16,0-21-16,0 0 16,21-21-16,0 0 0,0 0 0,22 0 15,-22 0-15,21 0 0,0-21 0,-20 0 16,20 0-16,0 0 0,-21-1 16,22 1-16,-22 0 0,21 0 0,-21 0 15,22-43 1,-22 43-16,0 21 0,0-21 0,-21 0 15,21 0-15,-21 42 47,0 0-47,0 0 0,0 21 16,0 1-16,-21-1 0,21 0 0,-21 1 16,21 20-16,0 1 0,0-22 0,0 43 15,0 42 1,0-64-16,0 22 0,0 0 0,0 84 15,0-84-15,0-1 0,0 1 0,0-22 16,0 22-16,0 0 0,0-22 16,0 1-16,0 20 0,0-20 15,0-1-15,0-20 0,0-1 0,0 0 16,0 1-16,-21-1 0,0-21 16,0 0-16,-1-21 0,-20 0 0,21 0 15,-21 0-15,20 0 0,-20 0 0,0-21 16,-22-21-16,22 21 0,-22-22 0,1-20 15,21 21-15,-1-22 0,1 1 16,0-1-16,-1 1 0,22-1 0,0 1 16,21-1-16,0 1 0,0 20 0,0-20 15,0-1-15,21 22 0,21-22 16,-20 22-16,-1-21 0,21 20 0,0 1 16,-20 0-16,20-22 0,21 22 15,-20-1-15</inkml:trace>
  <inkml:trace contextRef="#ctx0" brushRef="#br0" timeOffset="4673.2">14182 593 0,'-22'21'31,"22"0"-31,0 0 16,-21 0-16,21 1 0,0-1 16,0 0-16,0 0 0,0 21 15,-21-20-15,21-1 0,-21-21 16,21 21-16,0 0 0,0-42 31,0 0-15</inkml:trace>
  <inkml:trace contextRef="#ctx0" brushRef="#br0" timeOffset="5046.99">14182 381 0,'0'0'0,"-22"0"15,-41 0 1,63 21-16,0 0 0,-21-21 15,21 22-15,21-22 32,0 0-32,0 0 0,0 0 15,1 0-15,-1-22 0,21 22 16,-21-21-16,0 0 0,22 0 0,-22 0 16,-21 0-16,0-1 15,0 1-15,0 0 0,0 0 16,-21 0-16,0 21 0,-1 0 0,1 0 15,-21 0-15,0 0 0,20 0 16,-20 21-16,21 0 0,0 0 0,0 0 16,-1 1-16,1-1 0,21 0 15,0 0-15,0 0 0,0 0 0,0 1 16,0-1-16,21 0 0,1 0 0,-1 0 16,0 0-16,21-21 0,1 22 15,84 20-15</inkml:trace>
  <inkml:trace contextRef="#ctx0" brushRef="#br0" timeOffset="5533.7">14753 656 0,'0'21'16,"-21"-21"-16,0 0 0,0 22 15,-1-1-15,22 0 16,-21-21-16,21 21 0,-21 0 0,21 0 15,0 1-15,-21-1 0,21 0 16,-21 0-16,21 21 0,0-20 0,0-1 16,0 0-16,0 0 0,0 0 15,-21 0 1,-1-21 0,22-21-1,0 0-15,0 0 16,0 0-16,0-22 0,0 22 0,0-21 15,0 0-15,22 20 0,-1-20 16,-21 21-16,21-21 0,0-1 0,21 22 16,-20 0-16,20-21 0,0 20 15,1 1-15,20 21 0,-21-21 0,22 21 16,-1 0-16,-20 0 0,20 0 0,-20 21 16,-1 0-16,0 1 15,1 20-15,-22-21 0,-21 0 0,0 22 16,0-22-16,0 21 0,0 0 0,-43-20 15,22-1-15,0 21 0,0-21 16,-21 22-16,20-43 0,1 21 16,0 0-16,0-21 0,21-21 31,21 21-31,0-21 16,0-1-16,22 1 0,-22 21 15</inkml:trace>
  <inkml:trace contextRef="#ctx0" brushRef="#br0" timeOffset="6317.19">16002 550 0,'0'0'0,"-42"-42"15,20 42-15,1 0 16,0 0-16,0 0 0,0 0 0,-22 0 15,22 0-15,0 21 0,-21-21 16,21 21-16,-22 1 0,22-1 0,0 0 16,-21 0-16,20 21 0,1-20 15,0-1-15,21 0 0,0 0 16,0 0-16,0 0 0,0 1 0,21-1 16,0 0-16,1-21 0,-1 0 15,21 0-15,0 0 0,-20 0 0,20 0 16,0 0-16,1 0 0,-22 0 15,21-21-15,0 0 0,-20-1 0,20 1 16,-21 0-16,0 0 0,0 0 16,-21 0-16,0-1 0,22 1 15,-22 0-15,-22 21 32,1 21-17,0 0-15,21 1 16,-21-1-16,0 21 0,0-21 15,21 22-15,-22-1 0,1 21 0,21-20 16,-42 84-16,42-85 0,0 22 16,-21-1-16,0 1 0,21-1 15,0 1-15,-22-1 0,1 1 0,21 20 16,-21-20-16,21 20 0,0-20 0,0-1 16,0 1-16,0-1 0,-21 22 15,21-21-15,0-1 0,0 1 0,-21-1 16,21 22-16,0-22 0,-21 64 15,21-84-15,-22 20 16,1 1-16,21-22 0,-21 0 0,0 1 16,21-1-16,-21-21 0,-22 43 15,22-43-15,0 0 0,0 0 16,0-21-16,0 0 0,-1 0 16,1 0-16,0 0 0,0-21 0,0 21 15,21-42-15,-21 20 0,-1-20 16,22 0-16,-21-1 0,0-20 0,0-1 15,0-20-15,0 20 0,-1-20 16,-20-22-16,21 21 0,0 0 0,-22-20 16,22 20-16,0-21 0,0 21 15,0 1-15,21-1 0,0 0 0,0 22 0,0-1 16,0 22-16,21-21 16,21 20-16,22-41 0,-22 41 15,43-41-15,-22 41 16,-20 22-16,20-21 0,1-1 0,-1 1 15,-21 21-15</inkml:trace>
  <inkml:trace contextRef="#ctx0" brushRef="#br0" timeOffset="6817.52">17674 254 0,'0'0'0,"-21"0"0,0 0 0,-22 0 0,22 0 15,0 0-15,0-21 0,0 21 16,42 0 15,0 0-31,0 0 0,22 0 0,-1 0 16,0 0-16,22 0 0,-22 0 15,22 0-15,-22 0 0,21 0 16,-20 0-16,20 0 0,-20 0 0,-1 0 16,0 0-16,-21 0 0,1 0 15,-44 0 1,-20 0-16,21 21 15,-21-21-15</inkml:trace>
  <inkml:trace contextRef="#ctx0" brushRef="#br0" timeOffset="7073.38">17843 233 0,'0'21'47,"-21"0"-47,21 0 15,-21 1-15,21 20 0,-21 0 0,21-21 16,-21 22-16,0 41 16,-1-41-16,22-1 0,0 0 0,-21 1 15,0-1-15,21 0 0,-21 1 16,21-1-16,0-21 0,0 0 0,-21 1 16,21-1-16,-21 0 0,21 0 15,0 0-15,0-42 31,21 21-31</inkml:trace>
  <inkml:trace contextRef="#ctx0" brushRef="#br0" timeOffset="7474.34">17970 677 0,'0'22'16,"0"-1"-16,0 0 15,-21-21-15,0 21 16,21 0-16,21-21 31,0 0-31,1 0 0,-1 0 16,0 0-16,21-21 0,-21 0 16,64 0-16,-64 0 0,22-1 15,-22 1-15,0 0 0,0 0 16,-21 0-16,0 0 0,0-1 15,-21 22-15,-21 0 16,20 0-16,-20 0 0,0 0 16,21 22-16,-22-1 0,22 0 0,-21 0 15,21 0-15,-1 0 0,1 22 16,0-22-16,0 0 0,21 21 16,-21-20-16,21-1 0,0 21 0,0-21 15,0 0-15,0 22 16,0-22-16,21-21 0,0 21 0,0-21 15,0 0-15,1 0 0,-1 0 16,42 0-16,-20-21 0,-1 21 16,0-21-16</inkml:trace>
  <inkml:trace contextRef="#ctx0" brushRef="#br0" timeOffset="7898.32">18838 593 0,'21'-21'0,"-42"42"0,42-64 0,-21 22 15,-21 21 1,0 0 0,0 0-16,0 0 0,-22 21 15,22 1-15,-42-1 0,20 0 16,22 0-16,0-21 0,0 21 16,0 0-16,0-21 0,21 22 0,-22-1 15,22 0-15,0 0 0,0 0 16,22 0-16,-1-21 15,0 22-15,21-22 0,-21 21 0,1-21 16,20 0-16,-21 21 0,0-21 16,0 0-16,22 21 0,-22 0 15,0-21-15,-21 21 0,0 1 16,0-1 0,-21-21-16,0 21 15,-22-21-15,22 0 0,-21 0 16,0 0-16,-1 0 0,-20 0 0,20 0 15,1 0-15,0 0 0,21 0 16,-22 0-16,22 0 0,0 0 16,0 0-16,0-21 0,21 0 15,0-1-15,21 1 16,-21 0-16,21 21 0,21-21 16,-21 0-16</inkml:trace>
  <inkml:trace contextRef="#ctx0" brushRef="#br0" timeOffset="8239.12">19452 64 0,'0'0'16,"0"-22"-16,0 1 0,0 0 0,0 42 46,0 22-46,0-22 0,0 21 16,-21 0-16,0 1 0,0 20 0,21-20 16,-22 20-16,1-21 15,0 22-15,0-22 0,0 1 0,0 20 16,-1-21-16,1 1 0,21-1 16,0 0-16,0-20 0,-21 20 15,21-21-15,0 0 0,0 0 0,0 1 16,0-1-16,21-21 0,0 0 0,1 0 15,-1 0-15,0 0 0,0 0 0,0 0 16,22-21-16,-22 21 0,0-22 16,21 1-16,-21 0 0,22-21 0,-1 21 15</inkml:trace>
  <inkml:trace contextRef="#ctx0" brushRef="#br0" timeOffset="8513.96">19113 381 0,'0'0'0,"22"0"16,-1 0 0,21 0-16,0 0 0,1 0 0,-1 0 15,22 0-15,-22 0 0,21-21 16,1 21-16,-1 0 0,-20-21 15,20 21-15,-20 0 0,20 0 0,-42 0 16,22-21-16,-22 21 0,21 0 16,-63 0-1,0 21 1,0-21-16,-1 21 0,-20-21 0</inkml:trace>
  <inkml:trace contextRef="#ctx0" brushRef="#br0" timeOffset="9792.92">8530 1926 0,'0'0'0,"-85"-42"16,64 21-1,0 21 1,21-21-16,-21 21 16,42 0 15,0 0-15,0 0-16,1 0 15,-1 0-15,0 0 0,21 0 0,1 0 16,-22 0-16,21 0 0,22 0 0,-22 0 15,21 0-15,1 0 0,-1 0 16,1 0-16,-1 0 0,22 0 0,-21 0 16,20 0-16,1 0 0,21 0 15,-22 0-15,22 0 0,0 0 0,0 0 16,0 0-16,0 0 0,-1 0 16,1 0-16,0 0 0,0 0 0,0 0 15,21 0-15,-21-22 0,-1 22 0,22 0 16,-21 0-16,0 0 0,21 0 15,-21 0-15,21 0 0,-21 0 0,21 0 16,0 0-16,-21 0 0,21 0 0,0 0 16,-22 0-16,22 0 0,0 0 15,0 0-15,0 0 0,0 0 0,0 0 16,0 22-16,0-22 0,0 0 0,0 0 16,0 0-16,0 21 0,0-21 15,0 0-15,0 0 0,0 0 16,0 0-16,22 0 0,105 21 15,-127-21-15,0 0 0,0 0 16,0 0-16,0 0 0,0 0 0,-22 0 16,22 0-16,0 0 0,0 0 0,0 0 15,0 0-15,0 0 0,-21 0 16,21 0-16,0 0 0,0 0 0,0 0 16,0 0-16,-21 0 0,21 0 15,0 0-15,-21 0 0,21 0 0,-21 0 16,21 0-16,106-21 15,-128 21-15,1 0 0,0 0 16,-21 0-16,21 0 0,-22 0 0,22-21 0,0 21 16,-21-22-16,-1 22 0,22 0 15,-21 0-15,-1-21 0,1 21 16,-21 0-16,84 0 0,-64 0 16,-20 0-16,-1-21 0,1 21 15,-1 0-15,-20-21 0,20 21 16,-20 0-16,-1 0 0,0 0 0,1 0 0,20 0 15,-42-21-15,22 21 16,-22 0-16,0 0 16,-21-21-16,-21 21 47,0-22-47,-1 22 15,1 0-15,0 0 0</inkml:trace>
  <inkml:trace contextRef="#ctx0" brushRef="#br0" timeOffset="9921.85">20616 1715 0,'0'0'0,"-21"0"15,21 21-15,-21-21 16,21 21 0,-21-21-16,0 0 15,-1 21 1</inkml:trace>
  <inkml:trace contextRef="#ctx0" brushRef="#br0" timeOffset="104516.43">1333 3704 0,'0'21'0,"0"1"15,22-1-15,-1-21 16,0 0 0,0 0-1,0 0-15,-21-21 16,0-1 0,-21 22 15,0 0-31,0 0 15,0 0-15,21 22 16,0-44 31</inkml:trace>
  <inkml:trace contextRef="#ctx0" brushRef="#br0" timeOffset="104890.21">1143 3387 0,'0'0'0,"0"-21"0,-21-1 16,21 1-16,0 0 15,-21 21-15,21 21 32,0 0-32,0 1 15,0 20-15,0 0 0,0-21 0,0 43 16,0-22-16,0 1 16,0-1-16,0 21 0,0-20 0,0 20 15,0-20-15,0-1 0,0 0 16,0 1-16,0-1 0,-22 0 15,22-21-15,0 1 0,0-1 0,0 0 16,0-42 15,22 0-31,-1-1 0,-21-20 16,0 21-16,21-21 0,0-1 16</inkml:trace>
  <inkml:trace contextRef="#ctx0" brushRef="#br0" timeOffset="105186.05">1418 3620 0,'0'0'0,"0"21"0,21-21 15,0 21-15,1-21 16,-22 21-16,21-21 0,0 0 16,0 0-16,0 0 15,-21-21 1,0 0-1,0 0-15,-21 21 16,0-22-16,0 22 0,0 0 16,-1 0-16,1 0 15,0 22-15,0-22 0,21 21 16,-21 0-16,0 0 16,21 0-16,0 0 15,0 1 1,21-22-16</inkml:trace>
  <inkml:trace contextRef="#ctx0" brushRef="#br0" timeOffset="106013.2">2688 3408 0,'0'0'0,"0"-21"0,0 0 16,0-1-16,21 22 0,-21 22 31,0-1-31,0 0 0,0 0 16,-21 21-16,21 1 0,-21-1 15,21 0-15,0 1 0,-21-1 0,0 0 16,21 1-16,-22-22 0,22 21 15,0-21-15,0 1 0,0-1 0,0 0 16,0 0-16,0 0 16,22-21-1,-1 0-15,0-21 16,0 0-16,0 0 0,0 0 0,1-1 16,-1-20-16,0 21 0,-21 0 0,21-22 15,0 22-15,-21-21 0,21 21 16,1-22-16,-1 22 0,-21 0 0,21 0 15,0 21 1,0 0-16,0 0 0,-21 21 0,22 0 16,-22 0-16,21 22 15,-21-22-15,0 0 0,0 21 0,0-20 16,0-1-16,0 0 16,21 21-16,-21-21 0,0 1 0,21-1 15,-21 0-15,21 0 0,0-21 16,1 0-16,-1 0 0,0 0 15,0 0-15,0 0 0,0-21 0,1 0 16,20 0-16,-21-1 0,0-20 16,0 21-16,22 0 0,-22-22 0,-21 1 15,21 0-15,-21-1 0,0 1 16,0 0-16,0-1 0,0 1 16,-21 0-16,0 21 0,0-22 0,-1 22 15,1 0-15,0 21 0,0 0 0,0 0 16,-22 0-16,1 0 15,21 0-15,21 21 0,-21-21 16,21 21-16,-21 0 0,21 1 16,0-1-16,0 0 0,0 0 15,21-21 1,0 0-16,0 0 0,0 0 0</inkml:trace>
  <inkml:trace contextRef="#ctx0" brushRef="#br0" timeOffset="106532.9">3768 3006 0,'0'-21'15,"-22"21"-15,1 0 16,0 0-16,21 21 0,0 0 16,-21 0-16,21 21 0,0-20 0,0 20 15,0 0-15,0 1 0,0-1 16,0 21-16,0-20 0,0 20 0,0-20 15,0-1-15,0 21 0,0-20 16,0-1-16,0-21 0,0 22 0,21 20 16,-21-42-1,0 0-15,0 1 0,0-1 0,0-42 47,0-1-47,0 1 0,0 0 0,0 0 16,-21 0-16,21-22 0,0 1 15,0 21-15,0-21 0,0-1 0,0 1 16,21 0-16,0-1 0,0 22 16,22-21-16,-22 21 0,21-1 15,1 22-15,-1 0 0,0 0 0,-21 0 0,22 0 16,-1 0-16,-21 22 0,22-1 16,-22 21-16,0-21 0,0 22 15,0-22-15,-21 21 0,21-21 0,-21 22 16,0-1-16,0-21 0,0 21 15,0-20-15,-21-1 0,0 0 0,21 0 16,-21 0-16,21 0 16,-21-21-16,0 0 0,21-21 31,0 0-15,0 0-16,0 0 0,21 0 15</inkml:trace>
  <inkml:trace contextRef="#ctx0" brushRef="#br0" timeOffset="107029.62">4678 3471 0,'0'0'0,"21"-21"15,0 0-15,0 0 0,0 0 16,-21 0-16,0-1 0,0 1 16,0 0-16,-21 21 0,0 0 15,0 0-15,0 0 0,-22 0 16,22 0-16,0 21 0,-21 0 0,21 1 15,-1-1-15,1 21 0,0-21 16,0 22-16,0-1 0,21 0 16,0-21-16,0 22 0,0-1 0,0-21 0,0 22 15,0-22-15,0 0 16,0 0-16,0 0 0,42 0 16,-21-21-16,0 22 0,1-22 15,-1 0-15,42 0 0,-42-22 16,1 1-16,-1 0 0,21 21 0,-21-42 15,0 21-15,1-1 0,-1-20 16,0 21-16,-21-21 0,0-1 16,21 1-16,-21 21 0,0-22 0,0 22 15,0 0-15,0 0 0,-21 42 32,0 0-32,21 0 0,0 1 15,-21 20-15,-1-21 0,22 21 16,0 1-16,0-22 0,0 21 0,0-21 15,0 22-15,0-22 0,0 0 16,0 0-16,0 0 0,0 1 0,22-1 16,-1-21-16,0 0 0,0 0 15,0 0-15,22 0 0,-22 0 0,0 0 16,21 0-16,-21-21 0,22-1 0,-22 1 16,21 0-16,-21 0 0</inkml:trace>
  <inkml:trace contextRef="#ctx0" brushRef="#br0" timeOffset="107297.46">5376 3217 0,'0'0'0,"0"-21"0,0 0 16,0 0-16,0 0 0,-21 21 31,21 21-31,0 21 0,-21-21 16,0 22-16,21-1 0,-21 0 15,21 1-15,0-1 0,0 0 0,-22 1 16,22-1-16,0 0 0,-21 1 0,21-1 15,0-21-15,0 0 0,0 22 16,0-22-16,0 0 0,0 0 16,0 0-16,21-21 0,1 0 15,-1 0-15,0 0 0,0 0 0,0 0 16,0-21-16,1 21 16,-1-21-16,0 0 0,0 0 15,0 0-15,0-1 0,-21 1 0,0 0 16</inkml:trace>
  <inkml:trace contextRef="#ctx0" brushRef="#br0" timeOffset="107465.37">5249 3493 0,'0'0'0,"-21"0"0,0 0 0,0 21 0,21 0 16,0 0 0,21-21-1,0 0-15,0 0 16,22 0-16,-22 0 0,21 0 0,-21 0 15,22-21-15,20 0 0,-21 0 16,-20 21-16,20-22 0</inkml:trace>
  <inkml:trace contextRef="#ctx0" brushRef="#br0" timeOffset="107901.12">7006 3429 0,'0'0'0,"21"-21"0,0-43 32,-21 86-17,0-1-15,0 0 0,0 0 16,0 21-16,0-20 0,0 20 15,0 0-15,0-21 0,-21 22 16,21-22-16,0 0 0,0 0 0,-21 0 0,21 1 16,-21-1-16,21 0 0,0 0 15,21-42 17,0 0-32</inkml:trace>
  <inkml:trace contextRef="#ctx0" brushRef="#br0" timeOffset="108292.89">7429 3408 0,'22'-21'0,"-44"42"0,44-63 0,-1 42 0,0-22 15,-42 22 1,0 0 0,-1 22-16,1-22 0,0 21 15,-21 0-15,21 0 0,-1-21 0,1 21 16,0 0-16,0 1 0,21-1 15,0 0-15,0 0 16,0 0-16,0 0 16,21-21-16,0 22 0,0-22 15,1 0-15,-1 0 0,21 21 16,-21-21-16,0 0 0,22 21 0,-22-21 16,0 0-16,21 21 0,-20-21 15,-22 21-15,21-21 0,-21 21 16,0 1-16,-21-22 0,-1 0 15,-20 21-15,0-21 0,-1 0 16,1 21-16,0-21 0,-1 0 0,1 0 16,21 0-16,-21 21 0,20-21 15,-20 0-15,21 0 0,0 0 16,0 0-16,-1 0 0,22-21 16,0 0-16,0 0 15,0-1-15</inkml:trace>
  <inkml:trace contextRef="#ctx0" brushRef="#br0" timeOffset="108643.69">7112 3027 0,'-42'42'15,"42"-21"1,0 1 0,21-22-1,0 0-15,0 0 0,0 0 16,0 0-16,1-22 0,-1 22 0,0-21 0,0 0 16,0 21-16,-21-21 0,0 0 15,0 0-15,0-1 16,-21 22-16,0 0 0,0 0 15,0 0-15,-22 0 16,1 0-16,21 22 0,0-1 0,-1 0 16,1 0-16,0 0 0,0 0 15,21 1-15,-21-1 0,21 0 0,0 0 16,0 0-16,0 0 0,42 1 16</inkml:trace>
  <inkml:trace contextRef="#ctx0" brushRef="#br0" timeOffset="109063.46">8911 3090 0,'0'0'0,"0"-105"16,0 83-16,0 1 0,21 21 15,-21 21 1,0 1-16,0-1 15,0 21-15,0-21 0,0 43 0,0-22 16,0 22-16,0-22 0,0 21 16,0 1-16,0-22 0,0 1 0,0 20 15,0-21-15,-21 1 0,21-22 0,0 21 16,-21-21-16,21 1 0,0-1 16,0 0-16,0 0 15,0-42 1,0 0-1</inkml:trace>
  <inkml:trace contextRef="#ctx0" brushRef="#br0" timeOffset="109414.25">8594 3281 0,'-22'-21'16,"44"42"-16,-44-63 0,1 20 0,21 1 0,0 0 15,0 0-15,0 0 16,21 21-16,1-21 0,20-1 0,43 1 15,-43 21-15,21-21 16,1 21-16,-1 0 0,22 0 0,-21 0 16,-1 0-16,1 0 0,-1 0 0,1 21 15,63 43-15,-85-22 16,0 0-16,-21 22 0,1-22 16,-22 22-16,0-22 0,-22 22 0,-20-1 15,0-21-15,-1 22 0,-20-22 16,-1 1-16,1-1 0,-1 0 0,1 1 15,-1-22-15,1 0 0,-43 21 16,43-21-16,20-21 0,22 0 16,0 0-16,-21 0 0,20 0 15,22-21-15,0 0 0,0 0 16,0 0-16,22 0 0,-1-1 16,0-20-16,0 21 0,21 0 15,1 0-15,-1-1 0</inkml:trace>
  <inkml:trace contextRef="#ctx0" brushRef="#br0" timeOffset="109775.07">9588 3662 0,'0'21'16,"0"-42"-16,0 63 0,0-21 15,22-21 1,-1 0-16,0 0 0,0 0 15,0-21-15,22 21 16,-22-21-16,0 0 0,21 0 0,-21 0 16,22-1-16,-22 1 0,0-21 15,0 21-15,0-22 0,1 22 0,-22 0 16,0-21-16,0 21 16,-22 21-1,1 21-15,0 0 0,-21 0 0,-1 43 16,1-22-16,21-21 15,0 21-15,0-20 0,-1 20 0,22-21 16,0 21-16,0-20 0,0-1 0,0 0 16,22 0-1,-1 0-15,0-21 0,0 0 0,0 0 16,22 0-16,-1 0 0,-21 0 0,21-21 0,22 0 16,-22 0-16</inkml:trace>
  <inkml:trace contextRef="#ctx0" brushRef="#br0" timeOffset="110816.99">10583 3069 0,'0'-21'15,"0"42"-15,0-63 0,0 21 0,-21 0 0,0 21 16,0 0-16,0 0 16,21 21-16,0 0 0,-22 0 15,22 0-15,0 22 0,0 41 16,0-41-16,0-1 15,0 0-15,0 22 0,0-22 0,0 0 16,0 1-16,0-1 0,0 0 0,0-20 16,0 20-16,0-21 0,-21 0 15,21 0-15,0 1 0,0-1 0,0-42 47,0-1-47,0 1 0,0 0 16,0-21-16,0 21 0,0-22 0,0 22 15,0-21-15,0 21 16,21-22-16,-21 22 0,43 0 0,-22 0 16,0 0-16,0 21 0,22 0 0,-22 0 15,21 0-15,-21 0 0,22 0 16,-22 21-16,21 0 0,0 0 0,22 43 16,-43-43-1,-21 0-15,0 0 0,0 0 0,0 22 16,-21-22-16,0 0 0,0 0 0,-22 0 15,1 0-15,0 1 0,20-1 16,-20-21-16,0 21 0,-1-21 0,22 0 16,-42 0-16,42 0 0,-1 0 15,1 0-15,0 0 16,42 0 15,0 0-15,1 0-16,-1 0 15,0 21-15,0-21 0,0 0 0,43 0 16,-43 0-16,21 0 0,-21 0 16,22 0-16,-1 0 15,-21-21-15,22 21 0,-1-21 0,-21 0 16,21 21-16,-20-22 0,20 1 0,-21 0 0,0 0 16,0-21-16,1 20 0,-22 1 15,21-21-15,-21 0 0,21 20 16,-21-20-16,21 21 0,-21 0 0,0 0 15,0-1-15,0 44 32,0-1-32,0 0 15,0 0-15,0 0 0,-21 0 0,21 22 16,-21-22-16,21 0 0,0 0 0,0 0 16,0 1-16,0-1 0,0 0 0,0 0 15,0 0-15,21-21 16,0 21-16,0-21 0,0 0 0,1 0 15,-1 0-15,0 0 0,0 0 16,21-21-16,-20 21 0,-1-21 16,0 0-16,21 0 0,-21 0 0,1-22 15,-1 22-15,0 0 0,0-21 0,-21-1 16,0 22-16,21 0 0,-21-21 16,0 20-16,0 1 0,0 42 31,0 1-31,0-1 15,-21 0-15,21 0 0,0 21 0,0-20 16,0-1-16,0 21 0,0-21 16,0 43-16,0-43 15,21 0-15,-21 0 0,21 0 0,1-21 16,-1 0-16,0 22 0,21-22 16,-21 0-16,22 0 0,-1 0 15,0 0-15,22 0 0,-22-22 0,22 1 16,-22 0-16,22 0 0,-1 0 0,-21 0 15</inkml:trace>
  <inkml:trace contextRef="#ctx0" brushRef="#br0" timeOffset="111406.67">12552 3260 0,'0'0'0,"0"-21"0,0-1 16,-21 1-16,-1 21 0,-20 0 16,21 0-16,0 0 0,0 0 15,-22 0-15,22 0 0,-21 21 16,-1 1-16,22-1 0,-21 21 0,0-21 15,20 0-15,-20 22 0,21-22 16,0 21-16,0-21 0,-1 22 0,22-22 16,0 21-16,0 1 0,0-22 15,0 0-15,0 0 0,22-21 16,-1 21-16,0-21 0,0 0 0,21 0 16,-20 0-16,20 0 0,-21 0 0,21 0 15,-20 0-15,20-21 0,-21 0 16,21 21-16,-20-21 0,-1 0 0,0-1 15,0 1-15,-21-21 0,21 21 16,-21 0-16,21-22 0,1 1 16,-22 21-16,0-22 15,0 65 17,0-1-32,0 21 15,-22-21-15,22 22 0,0-22 0,0 21 16,-21 0-16,21 1 0,0-1 15,0 0-15,0 1 0,0-1 0,0 22 16,0-22-16,0 21 0,21-20 0,-21 20 16,22-20-16,-22 20 0,0-21 15,21 22-15,0-22 0,-21 1 16,0-1-16,21 0 0,-21 1 0,21-22 16,-21 21-16,0-21 0,0 0 0,0 1 15,0-1-15,0 0 0,-21-21 16,0 0-16,0 0 0,-22 0 0,22 0 15,0 0-15,-21 0 0,-1 0 0,1-21 16,0 0-16,-1 21 0,1-22 16,0 1-16,-1 0 0,22 0 0,-21 0 15,21 0-15,0-1 0,21 1 0,0-21 16,0 21-16,0 0 16,0-22-16,0 22 0,21-21 0</inkml:trace>
  <inkml:trace contextRef="#ctx0" brushRef="#br0" timeOffset="112148.9">13335 3344 0,'0'0'0,"0"-21"0,0 0 15,0-42-15,0 41 0,0 1 16,-21 0-16,0 21 0,-1-21 0,-20 21 15,21 0-15,-21 0 0,-1 0 16,-20 0-16,20 21 0,-20 0 0,21 0 16,-1 1-16,1 20 0,0-21 0,20 21 15,1-20-15,0 20 16,0-21-16,21 0 0,0 22 16,0-22-16,0 0 0,21 0 15,0-21-15,22 0 0,-1 0 0,0 0 16,1 0-16,-1 0 0,0 0 0,1-21 15,-1 21-15,21-21 0,22-22 16,0 1 0,-64 21-16,-21 0 0,0 0 15,-21 21 17,0 0-32,21 21 15,-22 0-15,22 0 0,0 0 16,0 22-16,0-22 0,0 21 0,0-21 15,0 22-15,0-1 0,0 0 0,0 1 16,0-1-16,0 0 0,0 1 16,22-1-16,-1 21 0,-21-20 0,21-1 15,0 0-15,-21 22 0,21-22 0,0 1 16,-21-22-16,0 21 0,0 0 16,0-20-16,0-1 0,0 0 15,0 0-15,-21 0 0,0 0 0,0-21 0,-21 0 16,20 0-16,-20 0 0,0 0 0,-1 0 15,1 0-15,0-21 0,-1 0 16,1 21-16,0-21 0,-1 0 16,22 0-16,-21-1 0,21 1 0,0 0 15,21 0-15,0 0 0,0 0 16,0-1-16,0 1 0,0 0 0,0 0 16,21-21-16,0 20 0</inkml:trace>
  <inkml:trace contextRef="#ctx0" brushRef="#br0" timeOffset="112401.01">13758 3302 0,'0'21'16,"-21"0"-1,21 1-15,0-1 0,0 0 0,0 0 16,0 0-16,-21 0 0,21 1 16,0-1-16,0 0 0,0 0 15,0 0-15,-21-21 16</inkml:trace>
  <inkml:trace contextRef="#ctx0" brushRef="#br0" timeOffset="112793.58">13779 2963 0,'0'0'16,"-21"0"-16,0 0 0,0 0 16,0 0-16,0 0 0,-1 0 0,1 0 15,0 22-15,0-22 0,21 21 0,-21 0 16,21 0-1,0 0-15,21-21 16,0 0-16,0 0 0,0 0 16,1 0-16,-1 0 0,21 0 15,-21 0-15,22 0 0,-22 0 0,21-21 16,-21 21-16,0-21 0,1 0 16,-1 0-16,-21-1 0,0-20 15,0 21-15,-21 0 0,-1 0 16,1-1-16,-21 1 0,21 21 15,0 0-15,-22 0 0,22 0 0,0 0 16,-21 21-16,20-21 0,1 22 0,0 20 16,21-21-16,-21 0 0,21 22 15,0-22-15,0 21 0,0-21 16,0 22-16,0-22 0,21 0 0,0 21 16,0-21-16,22-21 0,-22 22 15,21-1-15,1-21 0</inkml:trace>
  <inkml:trace contextRef="#ctx0" brushRef="#br0" timeOffset="113234.32">14224 3239 0,'0'0'15,"-21"21"1,0-21-16,21 21 0,-22-21 0,1 21 16,21 0-16,0 0 0,-21 1 15,21-1-15,-21 0 0,21 21 16,-21-21-16,21 1 0,0-1 0,0 0 15,0 0-15,0 0 16,0 0-16,0 1 16,0-44 15,0 1-31,0 0 0,0 0 16,0 0-16,0-22 0,0 22 15,21-21-15,0 0 0,0-1 0,0 22 16,1-21-16,20-1 0,0 22 15,1-21-15,20 21 0,-21 0 0,22 21 16,-1 0-16,-20 0 0,-1 0 16,0 0-16,1 0 0,-1 21 0,0 0 15,-20 0-15,-1 0 0,0 22 16,0-22-16,-21 21 0,0 0 0,0-20 16,0 20-16,0-21 0,-21 0 0,0 22 15,0-22-15,-1 0 0,1 0 16,0-21-16,21 21 0,-21 0 0,0-21 15,0 0-15,42-21 32,21 0-32</inkml:trace>
  <inkml:trace contextRef="#ctx0" brushRef="#br0" timeOffset="113912.94">15706 3196 0,'0'0'0,"0"-21"16,-22 0-1,1 21-15,0 0 0,0-21 0,-43 21 16,43 0-16,-21 0 16,0 0-16,20 21 0,-20-21 15,0 21-15,21 0 0,-22 0 0,1 1 16,21 20-16,0-21 0,-1 0 0,1 22 15,21-22-15,0 0 0,0 0 16,0 0-16,21 0 0,1-21 0,-1 22 16,0-22-16,21 0 0,1 0 0,-1 0 15,0 0-15,-21 0 16,22-22-16,20 1 0,-42 0 0,22 0 16,-22 21-16,0-21 0,0 0 15,-21-1-15,21-20 0,-21 21 0,22 0 16,-22 0-16,21-1 0,-21 1 15,0 0-15,0 42 32,0 0-17,0 1-15,-21-1 0,21 21 16,0-21-16,-22 22 0,22-1 0,0 0 16,-21-21-16,21 43 0,0-22 15,0 1-15,0-1 0,0 21 0,0-20 16,0 20-16,0 1 0,0-1 0,0 1 15,0-1-15,0 1 0,0 20 16,0-20-16,0-1 0,21 1 0,-21-1 16,22-20-16,-1 20 0,0 1 15,-21-22-15,21 22 0,-21-22 0,21 0 16,-21 1-16,0-1 0,0-21 16,0 21-16,-21-20 0,0-1 0,0 0 15,-22-21-15,22 0 0,-21 21 0,0-21 16,-1 0-16,-20 0 0,20 0 15,1-21-15,-21 21 0,20-21 0,1 0 16,0-1-16,-22 22 0,22-21 0,21-21 16,-22 21-16,1 0 0,21-1 15,0-20-15,-1 21 0,1-21 0,21-22 16,0 43-16,21-64 16,22 43-16,-22 0 0,21-1 15,1 1-15</inkml:trace>
  <inkml:trace contextRef="#ctx0" brushRef="#br0" timeOffset="114400.88">17103 3217 0,'-22'-21'32,"1"0"-17,0 21-15,21-21 0,-21 0 0,21 0 16,0-1-16,0 1 0,0 0 15,0 0-15,21 0 16,0 0-16,22-1 0,-22 1 0,21 0 16,-21 0-16,22 21 0,20-21 15,-21 21-15,1 0 0,-1 0 16,0 0-16,1 0 0,-1 21 0,-21 0 16,0 0-16,1 0 0,-22 1 15,0 20-15,0 0 0,-22-21 0,1 22 16,0-1-16,-21 0 0,-1 1 15,1-22-15,-43 42 0,43-20 16,0-22-16,-1 21 0,1-21 0,21 1 16,0-1-16,-22 0 0,22 21 15,21-21-15,-21 1 16,21-1-16,0 0 0,0 0 16,21-21-16</inkml:trace>
  <inkml:trace contextRef="#ctx0" brushRef="#br0" timeOffset="114688.74">17187 4043 0,'0'0'0,"0"21"0,0 0 16,21-21 0,1 0-1,-1 0-15,0 0 0,-21-21 16,21 21-16,-21-21 0,21 0 15,-21 0-15,0-1 16,0 1-16,0 0 0,0 0 0,-21 21 16,0 0-1,0 0-15,0 0 0,-1 0 16,1 21-16,0 0 0,0-21 0,0 21 16,21 1-16,0-1 0,0 0 15,0 0-15</inkml:trace>
  <inkml:trace contextRef="#ctx0" brushRef="#br0" timeOffset="-154211.58">1206 5461 0,'-21'0'16,"21"-21"-16,-21 21 0,0 0 15,0 0-15,0-21 16,-1 21-16,1-21 16,21-1-16,0 1 15,0 0-15,0 0 16,0 0-16,21 21 16,1 0-16,-1 0 0,0 0 15,0 0-15,21 0 16,-20 0-16,-1 21 0,21-21 0,-21 21 15,22 21-15,-22-20 0,0-1 16,-21 21-16,0 0 0,21 1 0,-21-1 16,0 0-16,0 22 0,-21-22 15,0 1-15,-22-1 0,1 0 16,0 1-16,-1-1 0,1-21 0,21 21 16,-21-20-16,-1-22 0,22 21 15,0-21-15,0 0 0,0 0 0,-1 0 16,1 0-16,21-21 15,-21-1-15,21 1 0,0 0 16,-21 0-16,21-21 0,-21 20 16,21 1-16,0 0 0,0-21 0,0 21 15,0-1-15,0 1 0,21 21 16,0-21-16,0 21 16,0 0-16,1 0 0,-1 21 0,0-21 15,21 21-15,-21 1 0,1 20 16,-1-21-16,0 0 0,0 22 0,-21-22 15,21 0-15,0 21 0,-21-21 16,0 1-16,22-1 0,-22 0 16,21 0-16,0-21 0,-21 21 15,21 0-15,0-21 16,0 0-16,1 0 16,-1-21-1</inkml:trace>
  <inkml:trace contextRef="#ctx0" brushRef="#br0" timeOffset="-154039.68">1587 5884 0,'0'-42'31,"-169"275"-31,338-424 0,-169 128 16,-21 63-16,42 0 78,1 0-78</inkml:trace>
  <inkml:trace contextRef="#ctx0" brushRef="#br0" timeOffset="-152055.83">3662 5376 0,'0'0'0,"0"-21"0,0 0 0,0 0 15,0 0-15,0 0 0,0-1 16,0 44 15,0 20-15,0-21-16,0 21 0,0 1 0,0-1 15,0 0-15,0 22 0,0-22 16,0 1-16,0-1 0,0 0 0,0 1 16,0-22-16,0 0 0,0 21 15,21 1 1,0-43-16,0 0 0,0 0 0,1-22 16,-1 1-16,0 0 15,-21 0-15,21 0 0,0-22 16,-21 22-16,0-21 0,21-43 15,1 64-15,-22-21 0,0 21 16,0-22-16,0 22 0,0 0 16,21 21-1,-21 21-15,21-21 16,-21 21-16,0 22 0,0-22 16,0 0-16,0 0 0,21 21 0,-21-20 15,21 20-15,-21-21 0,21 0 16,1 0-16,-22 1 0,21 20 0,0-42 15,0 21-15,0 0 0,0 0 16,1-21-16,-1 0 0,0 0 16,0 0-16,21 0 0,-20 0 0,-1-21 15,0 0-15,0 0 0,0-21 16,0 20-16,1-20 0,20-106 16,-42 84-16,0 22 15,21 0-15,-21-1 0,21 1 0,-21 21 16,0-21-16,0 20 0,0 1 15,0 42 1,0 1-16,0 20 16,-21-21-16,0 21 0,21-20 15,0 20-15,-21 0 0,0 1 16,21-1-16,-22 0 0,22 1 16,0-1-16,0-21 0,0 21 0,0-20 15,43 20-15,-1-21 0,-21-21 16,22 0-16,-1 0 0,0 0 15,1 0-15,-1 0 0,0-21 0,1 0 16,-1 0-16,0-1 0,-21-20 16,22 21-16,-22-21 0,21-1 0,-21 1 15,1-22-15,-22 22 0,0 0 16,21-22-16,-21 22 0,0 0 0,0-1 16,21 1-16,-21 21 0,0-22 0,0 22 15,0 0-15,0 0 16,-21 21-16,0 0 15,21 21-15,-22 0 16,22 22-16,0-1 0,-21 0 0,0 43 16,21-43-16,0 1 0,0-1 15,0 0-15,0 1 0,0-1 16,0 0-16,0 1 0,0-1 0,0-21 16,0 21-16,21-20 15,0-22-15,1 0 16,-1-22-16,-21 1 15,21 0-15,-21-21 0,0 21 16,0-22-16,21 22 0,-21-21 16,21 21-16,-21-22 0,21 22 15,-21 0-15,0 0 0,22 0 0,-1 21 16,0 21 0,-21 0-1,21 0-15,-21 0 0,0 22 0,0-22 16,0 0-16,0 0 0,21 21 15,-21-20-15,21-1 0,1 21 0,-1-21 16,0 0-16,0 1 0,0-22 0,22 21 16,-1 0-16,-21-21 0,127 0 15,-84 0-15,-22-21 16,22 0-16,-22-1 0,0 1 16,1-21-16,-1 21 0,0 0 15,-21-22-15,1 22 0,-1 0 0,0-21 16,-21 20-16,0 1 15,0 0-15,0-42 0,0 41 0,-21 1 16,21 0-16,-21 21 0,-1-21 0,-20 21 16,21 0-16,0 0 0,0 0 15,-22 0-15,22 0 0,0 0 0,0 0 16,-22 21-16,22 0 0,0 0 16,0 1-16,21 41 15,-21-21-15,21-20 0,0 20 0,0-21 16,0 21-16,0-20 0,0-1 15,21 0-15,0 0 0,0 0 0,0-21 16,22 0-16,-22 0 0,0 0 16,0 0-16,22 0 0,-22-21 15,0 0-15,0 0 0,0 0 0,0-1 16,-21 1-16,0 0 0,22-21 16,-22 21-16,21-22 0,-21 22 0,0 0 15,0 0-15,0-22 0,0 65 31,0-1-15,0 21-16,0-21 0,0 0 16,0 1-16,0 20 15,0-21-15,0 21 0,0-20 0,0-1 16,0 21-16,21-21 0,0 0 0,0 1 16,0-22-16,1 21 0,-1-21 15,21 0-15,0 0 0,1 0 0,41-21 16,-41-1-16,20 1 15,-20 0-15,-1 0 0,0-21 0,1 20 16,-22-20-16,21 0 0,-21-1 0,0 1 16,1 0-16,-22-22 0,0-84 15,0 63 1,0 64-16,0-21 0,0 21 16,0 0-16,-22 21 15,1 21 1,21 0-16,-21 0 0,21 21 15,0-20-15,-21 20 0,21 0 0,-21 1 16,21-1-16,0-21 0,0 21 0,0 1 16,0-1-16,0-21 0,0 22 15,0-22-15,21 0 0,0 21 0,0-21 16,0 1-16,1-22 16,-1 0-16,0 0 0,0 0 0,0 0 15,0 0-15,1 0 0,-1 0 0,0-22 16,-21 1-16,21 0 15,-21 0-15</inkml:trace>
  <inkml:trace contextRef="#ctx0" brushRef="#br0" timeOffset="-151872.92">6604 5249 0,'-21'0'0,"42"0"0,-63 0 15,63 0 16,0 0-31,0 0 16,0 0-16,22 0 0,-1-21 0,0 21 16,1-21-16,-1 21 0,0-21 0,1 21 0,-1-21 15,21 0-15</inkml:trace>
  <inkml:trace contextRef="#ctx0" brushRef="#br0" timeOffset="-151504.14">8255 5207 0,'0'-21'0,"0"42"0,0-63 0,0 21 16,21-1-16,-21 1 15,21 21-15,0 21 16,-21 1-16,0-1 0,0 0 16,0 0-16,0 21 0,0-20 15,0-1-15,-21 21 0,21-21 16,-21 22-16,0-22 0,21 0 0,0 0 15,0 0-15,-21 0 0,21 22 16,21-43 0,0 0-1,0-21-15</inkml:trace>
  <inkml:trace contextRef="#ctx0" brushRef="#br0" timeOffset="-151142.83">8848 5165 0,'0'0'15,"21"-21"-15,0 21 0,0-22 0,-21 1 16,0 0 0,-21 21-16,0 0 15,0 0-15,-1 0 0,1 21 16,-21-21-16,0 21 0,20 1 0,-20-1 16,21 0-16,0 0 0,0-21 0,-1 21 15,22 0-15,0 1 0,0-1 16,0 0-16,22-21 0,-1 21 15,0-21-15,21 0 0,1 0 0,-1 21 16,0-21-16,1 0 0,-1 21 16,0-21-16,1 22 0,-1-22 0,-21 21 15,21-21-15,-42 21 0,0 0 16,0 0-16,-21 0 16,0-21-16,-21 22 15,-1-22-15,-20 21 0,21-21 0,-22 0 16,22 0-16,-22 21 0,22-21 15,0 0-15,20 0 0,-20 0 0,21 0 16,0 0-16,0 0 0,21-21 16,0 0-16</inkml:trace>
  <inkml:trace contextRef="#ctx0" brushRef="#br0" timeOffset="-150952.36">8276 4868 0,'-21'0'0,"42"0"0,-63 0 16,42-21-16,-21 21 15,42 0 17,0 21-17,0-21-15,0 0 0,0 0 0</inkml:trace>
  <inkml:trace contextRef="#ctx0" brushRef="#br0" timeOffset="-150263.12">10710 5567 0,'0'0'0,"0"21"0,-21-21 16,21-21 0,0 0-16,21 21 15,0-21-15,1-1 0,-1 1 16,0 0-16,0 0 0,-21-21 0,21 20 15,0-20-15,-21 0 0,0-1 0,0 1 16,0 0-16,0-1 0,-21 1 16,0 21-16,0-21 0,-21-1 15,-1 43-15,22 0 0,-21 0 16,-1 21-16,22 22 0,-21-22 0,0 21 16,-1 1-16,22 20 0,-21-21 0,21 1 15,-22-1-15,22 0 0,0 1 16,0-1-16,0 0 0,21 1 15,0 20-15,0-42 0,0 1 16,21-1-16,0-21 0,0 0 16,0 0-16,0 0 0,22 0 0,-22 0 15,21 0-15,1-21 0,-1-1 16,0 1-16,1-21 0,-1 0 0,0 20 16,-21-20-16,22-21 0,-22 20 0,21-20 15,-42-1-15,0 1 0,0-1 16,0-42-16,0 43 0,0 42 15,0-22-15,0 22 0,0 0 16,0 0-16,-21 42 16,21 0-16,0 0 0,0 22 15,-21-22-15,21 42 0,0-20 16,0-1-16,0 0 0,0 1 0,0 20 16,0-20-16,0-1 0,0-21 0,0 21 15,0-20-15,21 20 0,0-21 16,-21 0-16,21 0 0,1-21 0,-1 22 15,0-22-15,21 0 0,-21 0 16,1 0-16,20 0 0,-21-22 0,21 22 16,-20-21-16,-1 0 0,0 0 0</inkml:trace>
  <inkml:trace contextRef="#ctx0" brushRef="#br0" timeOffset="-149917.11">11261 5355 0,'-43'0'31,"22"0"-31,21 21 15,21-21 17,0 0-32,1 0 0,-1 0 0,21 0 15,-21 0-15,0-21 0,22 0 0,-22 21 16,0-21-16,0 0 0,0 0 16,1-1-16,-22-20 15,0 21-15,0 0 0,-22 21 16,1 0-16,-21 0 0,21 0 15,-22 0-15,1 0 0,21 21 0,-21 0 16,-1 0-16,1 22 0,21-22 16,-22 0-16,22 21 0,0-21 0,21 22 15,0-22-15,0 21 0,0-21 0,0 1 16,0-1-16,21 0 0,22 21 16,-22-42-16,21 0 0,-21 0 15,22 0-15,-22 0 0,21 0 16,0 0-16,-20-21 0,20 0 0,0 0 15,1 0-15,41-43 0</inkml:trace>
  <inkml:trace contextRef="#ctx0" brushRef="#br0" timeOffset="-149418.64">12001 4741 0,'0'0'15,"0"-21"-15,-21 21 0,0 0 0,0 0 0,0 0 16,21 21-16,-21-21 15,-1 43-15,22-22 0,0 21 0,0 1 16,0-1-16,0 21 0,0-20 0,0 20 16,0-20-16,-21 20 0,21-21 15,-21 43-15,21-43 16,0 1-16,0-1 0,0-21 16,0 22-16,0-22 0,-21 0 0,21 0 15,0-42 16,0 0-31,0 0 16,0-22-16,0 22 0,0 0 16,21 0-16,-21 0 0,42-43 15,-20 43-15,20-21 0,0 42 16,-21-22-16,22 22 0,-1 0 16,-21 0-16,22 0 0,-1 0 0,-21 0 15,21 0-15,-20 22 0,20-1 16,-21 0-16,0 0 0,-21 0 15,0 0-15,0 1 0,0-1 0,-63 63 16,20-62-16,22 20 16,-21-21-16,0 0 0,-1 0 15,1-21-15,0 22 0,-1-1 0,22-21 16,0 0-16,0 0 0,0 0 0,-1 0 16,22-21 15,22 21-31,-1-22 0,0 1 15,0 21-15,0-21 0,22 21 16</inkml:trace>
  <inkml:trace contextRef="#ctx0" brushRef="#br0" timeOffset="-148254.61">12700 5207 0,'0'21'31,"0"0"-31,0 1 16,0-1-16,-21 0 0,21 0 0,-21 0 15,21 0-15,0 1 0,0-1 16,0 0-16,0 0 0,0 0 16,0 0-16,0 1 0,0-1 0,21-21 15,0 21-15,0-21 0,0 0 16,0 0-16,22 0 0,-22 0 0,21 0 15,1 0-15,-1-21 0,0 0 0,22-1 16,-22 1-16,22 0 0,-22 0 16,0-21-16,1 20 0,-1-20 0,0 21 15,-21 0-15,22-43 0,-22 43 16,-21 0-16,-21 42 31,0 0-15,-1 0-16,22 1 0,-21-1 15,0 21-15,21-21 0,-21 0 0,21 1 16,0 20-16,0-21 0,0 0 0,0 0 16,0 1-16,21-1 0,0 0 15,0 0-15,1-21 0,-1 21 0,21-21 16,0 0-16,1 0 16,-1 0-16,0 0 0,1-21 0,-1 21 15,0-21-15,22 0 0,-22 0 0,1-1 16,-1-20-16,-21 21 0,21-21 15,-20 20-15,-22-20 0,0 21 0,0-21 16,0 20-16,0 1 0,0 0 16,-22 0-16,1 0 0,0 21 15,0 0-15,-21 0 0,20 0 0,-20 0 16,21 0-16,0 0 0,-43 42 16,43-21-16,0 0 15,0 22-15,21-22 0,0 0 0,-21 0 0,21 0 16,0 1-16,0-1 0,0 0 0,0 0 15,21-21-15,-21 21 0,21-21 16,0 0-16,0 0 0,22 0 0,-22 0 16,0 0-16,21 0 0,-21 0 15,1 0-15,-1-21 0,0 0 0,0 0 16,0 21-16,0-21 0,1-1 16,-22 1-16,0 0 0,21 0 0,-21 0 15,0 0-15,0-1 16,0 1-16,0 0 15,-21 21 1,-1 21 0,22 0-16,-21 1 15,21-1-15,-21 21 0,0-21 16,21 0-16,0 22 0,-21-22 0,21 21 16,-21 1-16,21-1 0,-22 0 0,22 22 15,0-22-15,0 22 16,0-1-16,0 1 0,22-1 0,-1 1 15,0-1-15,0 1 0,0 20 0,0-20 16,22 20-16,-22 22 0,0-21 16,0 0-16,0-1 0,1 22 0,-1-21 15,0-1-15,0 1 0,0 0 0,-21-1 16,21 1-16,-21-21 0,0 20 0,0-20 16,0-1-16,0 1 0,0-22 15,-21 22-15,0-1 0,0-21 0,-21 1 16,20-1-16,-20 0 0,0-20 0,-1-1 15,1 0-15,0 0 0,-1-21 16,1 0-16,0 0 0,-1-21 0,1 0 16,0-22-16,-1 1 0,1 0 15,0-1-15,21-20 0,-1-1 0,1 1 16,0-22-16,21 1 0,0-1 16,0 0-16,0 1 0,0-22 15,0 21-15,21 0 0,0-20 0,1 20 16,20-21-16,-21 21 0,21-20 0,1 20 15,-1 21-15,22-20 0,-22 20 16,0-20-16,22 20 0,-1 1 0,-20-1 0,20 1 16,-21-1-16,1 1 15,-1 20-15,0-20 0</inkml:trace>
  <inkml:trace contextRef="#ctx0" brushRef="#br0" timeOffset="-146603.84">15663 5228 0,'-21'-106'16,"21"85"0,0 0-16,0 0 0,21 0 15,0 21-15,1 0 16,-1 0-16,0 0 16,0 0-16,-21 21 0,0 0 0,21 0 15,-21 22-15,21-22 0,-21 21 0,0 0 16,0-20-16,0 20 0,0 0 15,0-21-15,0 22 0,0-22 16,0 21-16,-21-21 0,21 1 0,0-1 16,-21 0-16,21 0 0,0-42 47,0 0-47,0 0 0,21-1 15,0-20-15,-21 21 0,22-21 0,-1-1 16,0 1-16,0 0 0,-21-1 15,21 1-15,0 0 0,1-1 0,-1 22 16,0 0-16,0 0 0,0 0 16,0 21-16,1 0 0,-1 0 0,0 21 15,0 0-15,0 0 0,0 21 16,-21-20-16,0 20 0,0 85 16,0-85-16,0 1 15,0 41-15,0-63 0,0 1 16,0 20-16,22-21 15,-22 0-15,21-21 0,0 0 16,0 0-16,0 0 0,0 0 16,1-21-16,-1 0 0,0 0 0,0 0 15,21-1-15,-20-20 0,-1 21 0,0-21 16,0-1-16,0 1 0,0 0 16,1-22-16,-1 22 0,0-1 15,-21 22-15,21-21 0,0 21 16,0 0-16,1 21 15,-1 21-15,-21 0 0,0 0 16,0 0-16,0 43 16,0-22-16,0 0 0,0-20 0,0 20 15,0 0-15,-21-21 0,21 22 0,0-22 16,0 21-16,0-21 0,0 1 16,0 20-16,21-21 15,0-21-15,0 0 16,0 0-16,0 0 0,1-21 15,20 0-15,-21 21 0,21-21 0,-20-1 0,20-20 16,0 21-16,-21 0 16,22-22-16,-1-20 0,-21 21 15,0 20-15,1-20 0,-1 21 0,-21 0 16,21 21-16,-21 21 16,0 0-1,0 0-15,-21 0 0,0 22 16,-1-22-16,22 0 0,-21 43 15,21-22-15,0-21 0,0 0 0,0 0 16,0 1-16,0-1 0,0 0 16,21-21-16,1 21 0,-1-21 0,0 0 15,0 0-15,21 0 0,22 0 16,-22 0-16,-21-21 0,22 21 16,-22-21-16,0 0 0,0-22 15,0 22-15,-21 0 0,0-21 16,0-1-16,0 22 0,0-21 0,-42-1 15,21 22-15,0-21 0,-22 21 0,22 0 16,-21-1-16,21 1 0,-22 0 16,22 21-16,0 0 0,21-21 0,21 21 31,22 0-31,-1 0 0,0 0 16,22 0-16,-1 0 0,22 0 15,-22 0-15,1 0 0,21 0 16,-22 0-16,1 0 0,-1 0 0,-21 0 15,1 0-15,-1 0 0,-21 0 16,0 0-16,1 0 0,-44 0 16,1 21-1,0-21-15,0 21 0,-21-21 16,20 21-16,1 1 0,-21-1 0,21 0 16,-22 0-16,22 21 0,-21-20 15,21-1-15,0 21 0,-22-21 0,22 22 16,0-22-16,21 0 0,0 0 0,-21 21 15,21-20-15,0-1 16,0 0-16,21 0 0,0-21 16,0 0-16,22 0 0,-22 0 0,21 0 15,0 0-15,-20 0 0,20-21 16,0 0-16,1 0 0,62-85 16,-41 21-16,-43 22 15,21-1-15,-20 1 16,-1-22-16,0 21 0,0 1 0,-21-1 0,21 1 15,-21 21-15,0-1 0,0 1 16,0 21-16,0 0 0,0-1 0,0 1 16,0 42-1,-21 1-15,0-1 0,0 21 16,21 0-16,0 1 0,-21 20 0,-1-20 16,22 20-16,-21-21 15,21 22-15,0-22 0,0 1 0,0-1 16,0 0-16,0 1 0,0-1 0,0-21 15,0 0-15,21 22 0,1-43 16,-1 21-16,0 0 0,21-21 16,-21 0-16,1 0 0,-1 0 0,21 0 15,-21 0-15,0-21 0,22 0 16,-22-1-16,0 1 0,21 0 0,-42 0 16</inkml:trace>
  <inkml:trace contextRef="#ctx0" brushRef="#br0" timeOffset="-146263.81">18775 5186 0,'0'0'0,"-21"0"15,21 21 17,0 0-17,21-21 1,0 0-16,0 0 0,21 0 16,-20 0-16,-1 0 0,0 0 15,0-21-15,21 21 0,-20-21 0,-1 0 16,0 0-16,0-1 0,-21 1 0,0-21 15,0 21-15,0 0 16,0-1-16,0 1 0,-21 21 0,0 0 0,-22 0 16,22 0-16,0 0 0,-21 21 15,21 1-15,-1-1 0,-20 21 16,21 0-16,0-20 0,21 20 0,0 0 16,0-21-16,0 22 0,0-22 15,0 0-15,0 21 0,0-20 0,42 20 16,-21-42-16,0 21 0,1-21 15,-1 0-15,21 0 0,0 0 16,1 0-16,-1 0 0,22 0 0,-22 0 16,21-21-16,1 0 0,21 0 15</inkml:trace>
  <inkml:trace contextRef="#ctx0" brushRef="#br0" timeOffset="-145896.02">20595 5017 0,'0'0'0,"0"-22"16,-21 22-16,0 0 0,0-21 0,-1 0 16,1 0-16,21 0 15,0 0-15,0-1 16,0-20-16,0 21 0,21 0 0,1 0 16,-1-1-16,0 1 0,21 0 15,-21 0-15,1 0 0,20 0 16,-21-1-16,21 22 0,-20 0 0,62 0 15,-41 0 1,-22 0-16,0 22 0,-21-1 0,0 0 16,0 0-16,0 21 0,0 1 0,0-1 15,-21 0-15,0 1 0,-1 20 16,1-20-16,0-1 0,0-21 0,0 21 16,-22 1-16,22-22 0,0 0 0,-21 0 15,21 0-15,-1 1 0,1-1 16,0 0-16,21 0 0,-21-21 15,21 21-15,-21 0 0,21 1 16,-21-1 0,21 0-16,-22-21 0</inkml:trace>
  <inkml:trace contextRef="#ctx0" brushRef="#br0" timeOffset="-145678.5">20447 5757 0,'0'0'0,"0"43"0,0-22 15,0 0-15,0 0 0,0 0 0,0 1 16,21-22-16,0 21 15,0-21-15,1 0 0,-1 0 16,0 0-16,-21-21 0,21-1 0,-21 1 16,21 0-16,-21 0 0,0 0 15,0 0-15,0-1 16,-21 22-16,0 0 16,0 0-16,0 0 15,-1 22-15,1-1 0,0 0 16,0 0-16,0-21 0,0 21 0,21 0 15,-43-21-15</inkml:trace>
  <inkml:trace contextRef="#ctx0" brushRef="#br0" timeOffset="48059.73">5292 7789 0,'0'0'0,"-22"-21"16,1 0-16,0-21 0,21 21 16,-21-64-16,21 43 15,0 20-15,0-20 0,-21 21 0,21-21 16,0 20-16,0-20 0,0 21 16,0 0-16,0 0 0,0-1 15,0 1-15,0 0 0,0 0 16,-21 21-16,21 21 15,0 0-15,0 22 0,0 20 16,0 64-16,-22-42 0,22-1 16,0 22-16,0 0 0,0 169 15,-21-148-15,0 21 0,21 1 16,-21 20-16,0-21 0,0 21 0,-1 1 16,1-1-16,21 0 0,-21 1 15,0 20-15,0-20 0,-22-1 16,22 21-16,0-20 0,-21-1 0,-1 0 15,22 1-15,-21-1 0,0 0 16,-22-20-16,-21 147 0,43-169 16,0 0-16,-1 0 0,1-21 0,0-22 15,-1 1-15,22 0 0,-21-22 0,21-20 16,0-1-16,-1 0 0,22-21 16,0-42-16,0-21 15,0 21-15,0-43 0,-21 22 0,21-43 16,0 1-16,0-1 0</inkml:trace>
  <inkml:trace contextRef="#ctx0" brushRef="#br0" timeOffset="48997.54">5165 7493 0,'0'0'15,"21"0"-15,0-21 16,0 21-16,0-21 0,22 21 0,20-21 16,1 21-16,-1-22 0,22 22 15,105-42-15,-63 21 0,106-21 16,-85 20-16,22 1 0,189-21 16,-168 21-16,21 0 15,-1-1-15,1 1 0,21 0 16,0 0-16,486-21 15,-486 42-15,21-22 0,-21 22 16,0-21-16,0 21 0,-22 0 0,22-21 16,-21 21-16,-22 0 0,1-21 0,-1 21 15,-20 0-15,-22-21 0,0 21 16,0 0-16,-42 0 0,0 0 0,63 21 16,-105-21-16,-1 21 15,-21 0-15,-20 0 0,-1 1 0,-21-1 16,0 21-16,0-21 0,0 22 15,0-1-15,0 0 0,0 1 0,0-1 0,-21 0 16,-1 22-16,22-22 16,-21 22-16,0-22 0,0 21 0,0 1 15,0-1-15,-1 22 0,-20-21 0,21 20 16,0 1-16,-22 21 0,22-22 0,-21 22 16,-22 106-16,43-106 15,-21 0-15,21 21 0,0 0 16,-1-22-16,1 22 0,21 22 0,-21-22 0,0 21 15,0-21-15,21 21 0,-21-21 0,-1 21 16,1 0-16,21 0 16,-21-21-16,-21 22 0,21-1 0,-1 0 0,-20-21 15,21 0-15,-21 0 0,-1 21 16,1-42-16,-22 21 0,22 0 0,0-21 16,-22 0-16,1-1 0,-64 107 15,63-127-15,1-1 0,-1 1 16,-20 0-16,20-22 0,-21 1 0,1-1 15,-22-20-15,0-1 0,0 0 0,-21 1 16,0-22-16,-21-21 0,0 21 16,-21-21-16,-1 0 0,-20 0 0,-1 0 15,-20-21-15,20 0 0,-42-1 0,22 1 16,-22 21-16,-21-21 0,0 0 0,21 0 16,-21 0-16,0-1 15,21 22-15,-21 0 0,42-21 0,-20 21 0,20 0 16,21 0-16,1 0 0,21 0 15,-1 0-15,22 0 0,21 0 16,21 0-16,0 0 0,43 0 0,-1 0 16,43 0-16,0-21 0,21 0 0,0 0 15,42-22-15,1 1 0</inkml:trace>
  <inkml:trace contextRef="#ctx0" brushRef="#br0" timeOffset="49657.35">5884 7091 0,'0'0'0,"21"-21"0,-21 42 31,0 0-31,0 0 15,0 0-15,0 1 16,0-1-16,22 0 0,-1 0 0,0 0 16,21-21-16,22 21 0,-1 1 0,1-22 15,42 21-15,21-21 0,21 0 16,21 0-16,0 0 0,43 0 0,21 0 16,21 0-16,0 0 0,21 0 15,21-21-15,1 21 0,20-22 0,22 1 16,-22 21-16,22-21 0,0 0 0,-22 21 15,1-21-15,-22 21 0,-21 0 0,-21-21 16,-21 21-16,-42 0 0,-1 0 16,-42 0-16,-21 0 0,-42 0 15,0 0-15,-43 0 0,-21 21 16,-42 0-16,-21-21 0,-22 21 16,1-21-16,-22 21 0,-21 0 0</inkml:trace>
  <inkml:trace contextRef="#ctx0" brushRef="#br0" timeOffset="49941.19">8064 8403 0,'-211'85'0,"422"-170"0,-613 233 0,233-84 0,21-1 16,42 1-16,0-22 0,43 1 16,41-1-16,22 0 0,0-21 15,43 1-15,41-1 0,1-21 0,190 0 16,85-21-1,-169-1-15,41 1 0,1-21 0,0 21 16,21-22-16,0 22 0,21-21 0,-21 21 16,21-22-16,1 22 0,-1 0 15,-21-21-15,-21 21 0,-22-1 0,1 1 16,-22 21-16,-41-21 0,-22 0 0,-22 21 16,-20 0-16,-43 0 0,-20 0 15,-65 0-15,1 0 0,-43 21 16,1 0-16,-170 22 15</inkml:trace>
  <inkml:trace contextRef="#ctx0" brushRef="#br0" timeOffset="50217.03">7091 9589 0,'-297'63'0,"594"-126"0,-890 211 16,339-85-16,42-20 0,-147 62 15,253-83-15,21 20 0,22-21 16,41-21-16,44 0 0,41 0 15,22 0-15,21 0 0,42-21 16,21 0-16,22 0 0,20-22 0,22 22 0,21-21 16,296-43-16,-253 43 15,-1-1-15,0 1 0,1 0 16,-1-1-16,0 1 0,-20 21 0,-1-21 16,-21 20-16,0 1 0,-21 0 0,-43 0 15,1 0-15,-43 21 0,-21 0 16,42 0-16,-148 0 0,-42 0 15,-21 0-15,-43 21 0,-21 0 16,-21 21-16,-21-20 0</inkml:trace>
  <inkml:trace contextRef="#ctx0" brushRef="#br0" timeOffset="50473.89">6223 10837 0,'0'0'0,"169"0"0,22-21 0,-1 0 15,22-21-15,21 21 0,0-1 16,-1-20-16,22 21 0,0-21 0,0-1 16,0 22-16,-21 0 0,0-21 0,0 20 15,-21 1-15,-1 21 0,-41-21 16,-1 0-16,-42 21 0,0 0 15,-42 0-15,-22 0 0,-21 0 0,-42 21 16,-21 0-16,-21 0 0,-127 22 16</inkml:trace>
  <inkml:trace contextRef="#ctx0" brushRef="#br0" timeOffset="50591.81">7281 11155 0,'-254'63'0,"508"-126"0,-762 169 0,297-43 0,-1-20 0,43-1 16,-1-21-16,43 0 0,21 22 15,43-43-15,21 21 0,84-21 16,21 0-16</inkml:trace>
  <inkml:trace contextRef="#ctx0" brushRef="#br0" timeOffset="50748.73">6096 11494 0,'317'-43'15,"-147"22"-15,-784 85 0,741-64 0,550-85 0,-465 64 16,21 0-16,-22-22 0,22 22 0,0 0 16,0 0-16,0 0 0,0-1 15,-22 1-15,1 21 0,0-21 0,-22 21 16,-21 0-16,-20 0 0,-22 0 0,-22 0 15,-20 0-15,-21 21 0,-22 0 0,-42 1 16,-21-1-16,-106 21 16,42-21-16,-42 0 0,0 22 15,-21-22-15,-43 21 0,1 1 0</inkml:trace>
  <inkml:trace contextRef="#ctx0" brushRef="#br0" timeOffset="50996.59">5821 12150 0,'0'0'0,"-233"63"0,42-20 0,1 20 15,42-21-15,21-20 0,42-1 16,22 21-16,41-42 0,22 21 0,43-21 16,-1 0-16,43 0 0,21 0 0,-1 0 15,44-21-15,20 21 0,21-21 0,1 0 16,21 21-16,20-21 0,1-1 16,0 1-16,0 21 0,0-21 0,21 0 15,-43 21-15,1 0 0,0-21 0,-22 21 16,-20 0-16,-1 0 15,-21 0-15,-42 0 0,0 21 0,-22-21 16,-41 21-16,-1-21 0,-21 21 0,-21 0 16,-42-21-16,0 22 0,-22-1 0,-21-21 15,-20 21-15</inkml:trace>
  <inkml:trace contextRef="#ctx0" brushRef="#br0" timeOffset="51241.72">4233 13102 0,'43'0'15,"-86"0"-15,128 0 0,-22 0 0,43 0 0,0-21 16,0 21-16,42-21 0,0 0 16,22 21-16,20-21 0,1 21 0,-1 0 15,43-22-15,-21 22 0,20 0 0,1 0 16,0 0-16,0-21 0,0 21 0,0-21 15,-22 21-15,22-21 0,-21 21 16,21-21-16,169-22 16,-212 22-16,1-21 0,-1 0 0,-20 20 15,-1-20-15</inkml:trace>
  <inkml:trace contextRef="#ctx0" brushRef="#br0" timeOffset="51886.07">6583 7768 0,'0'0'15,"-43"0"-15,-62 21 16,83-21-16,44 0 16,-1 0-16,42 0 0,1 0 15,-1 0-15,43-21 0,0 21 0,21-21 16,0 21-16,21-21 16,21 21-16,1-21 0,190 0 15,-149 21-15,1 0 0,0-22 0,-1 22 16,1 0-16,0 0 0,20 0 15,-41 0-15,-1 0 0,1 0 0,-43 0 16,127 0-16,-169 0 0,-21 0 16,-43 0-16,0 0 0,-20 0 15,-22 22-15,-22-22 0,-20 0 16,-21 0-16</inkml:trace>
  <inkml:trace contextRef="#ctx0" brushRef="#br0" timeOffset="52152.91">7535 8022 0,'-63'21'0,"126"-42"0,-190 64 16,64-22-16,20-21 0,22 21 0,0-21 16,21 21-16,21-21 15,22 21-15,-1-21 0,43 0 0,105 0 16,-63 0-16,0 0 15,21 0-15,0 0 0,22 0 16,-1 0-16,22 0 0,-22 0 0,0 0 16,22-21-16,-22 21 0,22 0 0,-22 0 0,-21 0 15,0 0-15,106 0 16,-148 0-16,-21 0 0,-1 0 16,-20 0-16,-22 0 0</inkml:trace>
  <inkml:trace contextRef="#ctx0" brushRef="#br0" timeOffset="60663.9">5207 8700 0,'0'-22'15,"0"1"17,0 0-17,-21 21 32,0 0-47,-1 0 16,22 21-16,-21-21 15,0 21-15,0-21 0,21 22 0,-21-1 16,21 0-16,-21 0 0,21 0 0,0 0 16,0 1-16,0-1 0,0 0 15,0 0-15,0 0 16,0 0-16,0 1 0,21-22 15,0 0-15,0 0 0,0 0 16,0 0-16,1 0 0,-1 0 16,0 0-16,0-22 0,0 22 0,0-21 15,1 0-15,-1 0 0,-21 0 16,0 0-16,0-1 0,0 1 0,0 0 16,0 0-16,0 0 0,0 0 15,0-1-15,-21 22 0,-1-21 16,1 21-16,0 0 0,0 0 0,-21 0 15,20 0-15,1 0 16,0 0-16,0 0 0,0 0 16,0 21-16,-1-21 0,1 22 0,21-1 15,-21 0-15,21 0 0,-21 0 16,21 0-16,0 1 0,0-1 0,0 0 16,0 0-16,0 0 0,21 0 0,0-21 15,0 22-15,1-22 0,-1 0 16,0 0-16,0 0 0,0 0 0,0 0 15,22 0-15,-22 0 0,0 0 0,0 0 16,22-22 0,-22 1-16,0 0 0,0 0 0,-21 0 15,0 0-15,0-1 0,0 1 0,0 0 16,0 0-16,0 0 0,-21 0 16,0-1-16,0 22 0,-22-42 15,22 42-15,0 0 16,0 0-16,0 0 0,-1 0 0,1 0 15,0 0-15,0 0 0,0 21 16,21 0-16,-21-21 0,21 22 16,-22-1-16,22 0 0,0 0 0,0 0 15,0 0-15,0 22 0,0-22 0,0 0 16,0 0-16,0 0 16,22 1-16,-1-22 0,0 21 15,0-21-15,0 0 0,0 0 16,1 0-16,-1 0 15,0 0-15,0-21 0,-21-1 16,0 1-16,0-21 0,0 21 16,0 0-16,0-1 0,0 1 15,0 0-15,0 0 0,0 0 0,0 0 16,-21 21-16,0-22 16,0 22-16,-1 0 0,1 0 15,0 22-15,21-1 0,-21 0 16,21 0-16,0 0 0,-21 0 15,21 1-15,0-1 0,0 0 16,0 0-16,0 0 0,0 0 16,21-21-16,0 22 15,0-22-15,0 0 0,1 0 16,-1 0-16,0 0 0,0 0 0,-21-22 16,21 1-16,0 21 0,-21-21 15,0 0-15,0 0 0,0 0 0,0-1 16,0 1-16,0 0 0,0 0 0,0 0 15,-21 0-15,0-1 16,0 22-16,0 0 0,0 0 16,-1 0-16,1 0 0,0 0 15,0 22-15,21-1 0,-21 0 16,0 0-16,21 0 0,-22 0 0,22 1 16,0-1-16,0 0 0,0 0 15,0 0-15,0 0 0,43-21 16,-22 0-16,0 0 0,0 0 15,0 0-15,1 0 0,-1 0 16,0 0-16,0-21 0,0 21 0,0-21 16,-21 0-16,22 0 0,-22 0 0,0-22 15,0 22-15,0 0 16,0-21-16,0 20 0,0 1 0,-22 0 16,1 21-16,0-21 0,21 0 0,-21 21 15,0 0-15,0 0 0,-1 0 16,1 21-16,0 0 15,21 0-15,-21 0 0,21 1 16,0-1-16,0 21 0,0-21 16,0 0-16,0 1 0,21-1 0,0-21 15,-21 21-15,21 0 0,1-21 16,-1 0-16,0 0 0,0 0 0,0 0 16,0 0-16,1 0 0,-1 0 0,0 0 15,0 0-15,-21-21 16,21 0-16,-21 0 0,0-1 15,0 1-15,0 0 0,0 0 16,0 0-16,0 0 0,-21 21 16,0-22-16,21 1 0,-21 21 0,0 0 15,-1 0-15,1 0 16,0 0-16,0 21 16,21 1-16,-21-1 0,21 0 0,-21 0 15,21 0-15,0 0 0,0 1 0,0-1 16,0 0-16,0 21 0,0-21 15,0 1-15,0-1 0,21 0 16,0-21-16,0 0 16,0 0-16,0 0 15,1 0-15,-1 0 0,0-21 16,-21 0-16,21-1 16,-21 1-16,0 0 15,0 0-15,0 0 0,0 0 0,0-1 16,0 1-16,0 0 0,-21 21 15,0 0 1,0 0-16,21 21 16,-22 0-16,22 1 0,0-1 15,-21 0-15,21 0 0,0 0 0,-21-21 16,21 21-16,0 1 0,0-1 16,0 0-16,21-21 15,0 0-15,1 0 16,-1 0-16,0-21 0,0 0 15,-21-1 1,21 1-16,-21 0 0,0 0 16,0 0-16,0 0 0,0-1 15,-21 1-15,21 0 0,-21 21 16,0-21-16,0 21 0,-1 0 16,1 0-16,0 21 15,0 0-15,21 0 16,0 1-16,0-1 0,0 0 15,0 0-15,0 0 16,21-21 0,0 0-16,0 0 31,-21-21 0</inkml:trace>
  <inkml:trace contextRef="#ctx0" brushRef="#br0" timeOffset="61512.75">2794 8721 0,'0'0'0,"-42"0"0,20 0 0,-20 0 16,21 0-16,-21 0 0,20 0 0,1 0 15,0 0-15,0 0 0,0 0 0,42 0 47,0 0-47,21 21 0,1-21 16,20 0-16,1 21 0,-1-21 0,1 0 15,20 0-15,-20 21 0,21-21 0,20 0 16,-20 0-16,21 0 0,0 0 16,0 0-16,-1 0 0,1 0 0,-21 0 15,21-21-15,-22 21 0,-20 0 16,21 0-16,-22-21 0,1 21 0,-22 0 16,0 0-16,-21 0 0,1 0 0,-1 0 15,0-21-15,-42 21 47,0 0-47,-1 0 16,1 0-1,0-21-15,21-1 16</inkml:trace>
  <inkml:trace contextRef="#ctx0" brushRef="#br0" timeOffset="61941.51">4170 8446 0,'0'0'16,"-21"0"-16,-1 0 0,22 21 31,0 0-15,0 0-16,22 0 15,-22 0-15,21 1 0,0-22 16,0 21-16,0-21 0,0 21 0,1-21 16,-1 0-16,0 0 0,21 0 0,-21 0 15,1 21-15,20-21 0,-21 0 16,0 0-16,0 0 0,1 0 16,-1 0-16,0 0 0,0 0 15,-42 21 1,0-21-1,0 21-15,-1-21 0,-20 22 0,21-1 16,-21 0-16,-1 0 0,1 0 16,21 0-16,-22 1 0,1 20 0,21-21 15,-21 0-15,20 0 0,1 22 0,0-22 16,0-21-16,0 21 0,0 0 16,-1 0-16,1-21 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9:55:49.9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1778 0 0,'21'0'31,"0"0"-15,-21 21-16,21-21 15,-21 21 1,0 1-16</inkml:trace>
  <inkml:trace contextRef="#ctx0" brushRef="#br0" timeOffset="1556.1">1482 783 0,'0'0'0,"0"-21"15,0 0-15,0 0 16,0 0 0,0-1-1,-22 22-15,1 0 16,0 0-16,0 0 16,0 0-16,0 0 0,-1 0 15,1 0-15,0 0 0,0 22 16,0-22-16,0 21 0,-1 0 15,1 0-15,21 0 0,-21 0 0,21 1 16,-21 20-16,21-21 0,0 21 16,0-20-16,0 20 15,0-21-15,0 21 0,0-20 0,0 20 16,0-21-16,0 21 0,21-20 16,0 41-16,-21-42 15,21 22-15,1-22 0,-1 0 0,0 0 16,0 0-16,0 0 0,0-21 15,22 22-15,20-22 0,-42 21 16,22-21-16,-22 0 0,21 0 16,-21 0-16,22 0 0,-1-21 15,-21 21-15,22-22 0,-22 1 0,42 0 16,-42 0-16,1 0 16,-1-22-16,0 22 0,0 0 15,0-21-15,0 21 0,-21-22 16,0 1-16,22 0 0,-22 20 0,21-20 15,-21 0-15,0 21 0,0-22 16,0 22-16,0-21 0,-21 21 0,-1-1 16,1 1-16,0 0 0,0 0 15,-21 0-15,20 0 0,1 21 16,-21 0-16,0 0 0,20 0 0,-20 0 16,21 0-16,-21 0 15,-1 0-15,22 0 0,0 0 0,-21 0 16,20 0-16,1 21 0,0-21 15,0 21-15,0-21 0,21 21 16,-21-21-16,-1 21 16</inkml:trace>
  <inkml:trace contextRef="#ctx0" brushRef="#br0" timeOffset="5520.5">1312 804 0,'0'0'16,"-21"22"-16,0-22 0,0 0 15,63 0 16,-21 0-31,0 0 16,1 0-16,20 0 0,0 0 16,1 0-16,-1-22 0,0 22 15,-21 0-15,22-21 0,-1 21 16,-21-21-16,0 21 0,22 0 16,-22 0-16,0 0 0,0 0 15,-42 0 32,0 21-47,0-21 0,0 21 16,-22-21-16,22 22 0,-21-22 0,21 21 15,-22 0-15,1-21 0,0 21 16,20-21-16,-20 21 0,21-21 16,-21 21-16,-1-21 15,22 22-15,0-22 0,0 0 16,42 0 31,0-22-32,0 22-15,0-21 0,1 0 16,20 21-16,-21-21 0,21 21 16,-20-21-16,20 21 0,0-21 0,1-1 15,-1 22-15,0-21 0,1 21 16,-22 0-16,0 0 0,21-21 0,-21 21 15,1 0-15,-1 0 16,-42 21 31,-1-21-47,1 21 16,0-21-16,0 22 0,-21-1 15,-1-21-15,1 21 0,0 0 16,-1 0-16,1 0 0,0-21 0,-22 22 15,22-1-15,-1 0 0,1-21 16,21 21-16,-43-21 0,43 21 16,42-21 15,1 0-15,-1 0-16,0 0 0,21-21 15,1 21-15,-22-21 0,21 21 0,0-21 16,22 21-16,-22-21 0,1-1 15,-1 22-15,0-21 0,1 0 16,-1 21-16,0-21 0,-21 21 0,22 0 16,-22-21-16,0 21 0,0 0 15,-42 0 32,0 21-47,0-21 0,0 21 0,-22 0 0,1-21 16,21 21-16,-22 1 15,1-22-15,0 21 0,-1 0 16,1 0-16,0-21 0,21 21 0,-22 0 16,1 1-16,0-22 0,20 21 15,1 0-15,-21-21 0,21 21 16,0-21-16,-1 21 16,44-21 30,-1 0-46,0 0 16,0-21-16,0 21 0,0-21 0,22 0 16,-1 21-16,-21-21 15,22 21-15,-1-22 0,0 1 0,22 21 16,-22-21-16,0 21 0,1-21 16,-1 0-16,-21 21 0,22 0 15,-22 0-15,0 0 0,0-21 0,-21 42 31,-21 0-15,0-21-16,0 21 0,-1 0 16,-20 0-16,21-21 0,-21 22 15,-1-1-15,1 0 0,0 0 16,-22 0-16,22-21 0,-1 21 0,1 1 16,0-1-16,-1-21 0,22 0 15,0 0-15,0 21 0,0-21 16,42 0 15,0 0-15,0 0-16,0 0 0,22-21 0,-22 21 15,21-21-15,-21 21 0,22-22 16,-1 22-16,22-42 0,-22 42 16,0-21-16,1 0 0,-22 21 15,21-21-15,-21-1 0,0 22 16,1 0-16,-1-21 0,0 21 0,0 0 15,-42 0 17,0 21-32,0 1 0,-1-22 15,-20 21-15,21 0 0,-21 0 0,-1 0 16,22 0-16,-64 1 16,43-1-16,21 0 0,0 0 15,-22-21-15,22 21 0,0-21 0,21 21 16,-21-21-1,42 0 1,0 0 0,0-21-16,1 21 0,20-21 15,-21 0-15,0 21 16,22-21-16,-22 21 0,0-21 16,21-1-16,-21 22 0,1-21 0,-1 21 15,0 0-15,0-21 0,0 21 16,-21-21-16,-21 21 31,0 0-15,0 21-16,0-21 15,21 21-15,-22-21 0,1 21 16,0-21-16,0 22 0,21-1 0,-21-21 16,0 21-16,21 0 0,0 0 15,0 0 1,21-21-1,0 0-15,0 0 16,0 0-16,0-21 0,1 21 16,-1-21-16,0 0 0,0 21 0,-21-21 15,21 0-15,0-1 0,1-20 16,-1 0 0,-21-1-16,0 1 0,0 21 0,0-21 15,0-1-15,0 22 0,0-21 16,-21 21-16,-1-1 0,1 1 0,0 0 15,0 0-15,-64 21 16,43 0-16,21 0 0,-22 0 16,22 0-16,0 0 0,-21 21 15,21 0-15,-1 0 0,1 1 16,0-1-16,0 21 0,0-21 0,0 22 16,-1-22-16,22 21 0,0-21 15,0 22-15,0-22 0,0 21 16,0-21-16,0 0 0,0 1 0,0-1 15,22 0-15,-1 0 0,0 0 16,0 0-16,0-21 0,22 22 16,-22-22-16,0 0 0,0 0 15,0 0-15,22 0 0,-22 0 0,0 0 16,0 0-16,0 0 0,22 0 16,-22-22-16,0 1 0,0 0 15,0 0-15,0 0 0,1 0 0,-1-1 16,-21-20-16,0 21 0,21-21 15,-21-1-15,0 1 0,0 21 0,0-22 16,0 1-16,-21 0 0,0-1 16,21 22-16,-22 0 0,-20 0 0,21 0 15,0 21-15,-22 0 0,22 0 16,-21 0-16,21 0 16,-22 0-16,1 0 0,0 0 0,21 0 15,-22 21-15,1 0 0,21 0 16,0 22-16,-22-22 0,22 21 0,0-21 15,21 22-15,-21-1 16,21 0-16,0 1 0,0-1 0,0-21 16,0 21-16,0-20 0,0-1 0,21 0 15,0 21-15,0-42 0,0 21 16,1 1-16,20-22 0,-21 0 0,21 0 16,1 21-16,-22-21 0,21 0 15,1 0-15,-22 0 0,21 0 16,0-21-16,-20 21 0,20-22 15,-21 1-15,0 21 0,0-21 16,1 0-16,-1 0 0,0 0 16,-21-1-16,0-20 0,0 0 0,0 21 15,0-22-15,0 1 0,0 0 0,0-1 16,-21 1-16,-22-22 16,22 22-16,0 21 0,0 0 15,-21 0-15,20-1 0,-20 1 0,21 0 16,-21 21-16,-1 0 0,22 0 15,-21 0-15,-1 0 0,1 0 0,-21 21 16,41 0-16,1 1 16,0-1-16,-21 21 15,42-21-15,-21 22 0,21-1 0,-22 0 16,22 1-16,0-1 0,0 0 16,0 1-16,0-1 0,0 0 15,22-21-15,-1 22 0,-21-22 0,63 64 16,-42-64-1,22-21-15,-22 21 0,0-21 0,21 0 16,-20 21-16,20-21 0,-21 0 16,21 0-16,1 0 0,20-21 15,-42 21-15,22-21 16,-22 0-16,0 21 0,0-22 0,0 1 16,1 0-16,-22-21 0,0 21 15,0-22-15,0 22 0,0-21 0,0-1 16,0 1-16,-22 0 0,1-1 15,0 22-15,0-21 0,0 21 16,0 0-16,-43-22 16,43 43-16,-21 0 0,20 0 0,-20 0 15,21 0-15,0 0 0,-22 21 16,22 1-16,-21 20 0,21-21 0,0 21 16,-1 1-16,1-1 15,21 0-15,0 1 0,0-22 0,0 21 16,0 1-16,0-1 0,0-21 0,0 0 15,0 0-15,21 1 0,22-1 16,-22 0-16,0-21 0,0 21 16,22-21-16,-22 0 0,42 0 15,-42 0-15,22 0 16,-22 0-16,0-21 0,0 21 0,0-21 16,1 0-16,-1-1 0,0 22 0,-21-21 15,0 0-15,0 0 0,0-21 16,0 20-16,0 1 0,0 0 15,-21 21-15,0-21 0,-1 21 0,1 0 16,-21 0-16,21 0 0,0 0 16,-1 0-16,-20 0 0,21 0 15,-21 21-15,20 0 16,1 22-16,0-22 0,21 0 16,0 0-16,0 0 0,0 0 15,21 1-15,0-1 0,1 0 0,-1-21 16,0 21-16,0-21 15,21 0-15,-20 0 0,20 0 0,-21 0 16,0 0-16,22 0 0,-22 0 0,0-21 16,21 21-16,-21-21 0,1 0 15,-22-1-15,0 1 0,21 0 16,-21 0-16,0 0 0,0 0 16,0-1-16,0-20 0,-21 21 0,-1 0 15,1 0-15,0-1 16,0 22-16,0 0 0,0 0 0,-1 0 15,1 0-15,0 22 0,-21 20 16,21-21-16,-1 0 16,22 0-16,0 1 0,-21-1 0,21 0 15,0 0-15,0 0 0,0 0 16,0 1-16,21-1 0,1 0 16,-1-21-16,0 0 0,0 21 0,0-21 15,0 0-15,1 0 0,-1 0 0,0 0 16,0 0-16,0-21 15,0 0-15,1 21 0,-1-21 0,0-1 16,0 1-16,0 0 0,-21-21 16,0 21-16,0-1 0,0-20 15,0 0-15,0-1 0,0 22 0,0-21 16,-21 0-16,0 20 0,0-20 16,0 21-16,-1 0 0,1 0 0,0-1 15,0 22-15,-21 0 0,20 0 16,-20 0-16,21 0 0,-21 22 15,20-1-15,-20 0 0,21 21 0,-21-21 16,20 22-16,1-1 16,21-21-16,0 22 0,-21-1 0,21 0 15,0 1-15,0-22 0,0 21 16,0-21-16,0 22 0,21-22 0,0 0 16,1 0-16,-1-21 0,0 21 15,42 0-15,-41-21 16,-1 0-16,0 0 0,21 0 0,-21 0 15,1 0-15,-1-21 0,0 0 16,0 0-16,43-21 16,-43 20-16,0 1 0,-21 0 0,21-21 15,-21-1-15,21 1 0,-21 21 16,0-43-16,0 22 0,-21-85 16,0 85-16,0 21 15,0-22-15,-1 22 0,-20 0 16,0 21-16,21-21 0,-22 21 15,1 0-15,21 0 0,-22 0 0,1 0 16,21 21-16,-21 0 0,20 21 16,-20 22-16,21-22 15,0 1-15,21-1 0,0 0 0,0 1 16,0-22-16,0 21 0,0 0 16,0-20-16,21-1 0,0 0 0,0 0 15,22 0-15,-22 0 16,42-21-16,-20 0 0,-22 0 15,21 0-15,-21 0 0,22 0 16</inkml:trace>
  <inkml:trace contextRef="#ctx0" brushRef="#br0" timeOffset="6455.96">3281 1122 0,'-21'0'0,"42"0"0,-64 0 0,22 0 16,0 0-16,0 0 0,0 0 16,0 21-16,-1-21 0,1 0 0,0 0 15,0 0-15,-43 0 32,86 0-1,-1 0-16,0 0-15,21 0 0,1 0 0,-1 0 16,21 0-16,1 0 0,-1 0 16,22 0-16,-21 0 0,20 0 0,-20 0 15,-1 0-15,22 0 16,-22 0-16,1-21 0,-1 21 0,-20 0 0,-1-21 16,0 21-16,1 0 0,-22 0 15,0 0-15,0-21 0,-21-1 16,0 1-1,-21 21-15,0 0 0,0-21 16,0 21-16,-1 0 0,1 0 16,-42 0-16,42 0 15,-22 0-15,22 0 0,0 0 16,0 0-16,0 0 0,-1 0 0,1 0 16,0 0-1,21-21 1,21 21-16,0 0 0,1 0 15,20 0-15,-21 0 0,0 0 0,0 0 16,1 0-16,20 0 0,-21 0 16,0 0-16,0 0 0,1 0 15,-1 0-15,0 21 16,-21 0-16,0 0 16,0 1-16,-21-1 0,0 0 15,-1 0-15,1 21 0,0-20 0,0-1 16,0 0-16,-22 0 0,22 0 15,-21 22-15,21-22 0,0-21 16,21 21-16,21-21 47,0-21-47,0 0 0,0 21 0</inkml:trace>
  <inkml:trace contextRef="#ctx0" brushRef="#br0" timeOffset="6936.66">5588 572 0,'-21'-22'0,"0"22"31,-1 0-31,1 22 16,21-1 0,-21 21-16,21-21 0,-21 22 0,21-1 15,0 0-15,0 1 0,-21 20 16,21-21-16,-21 22 0,21-22 0,-22 1 0,22-1 16,0 0-16,-21 1 0,21 20 15,0-42-15,0 0 16,0 1-16,0-1 15,21-21 17,-21-21-32,22-1 0,-22 1 0,0 0 15,0-21-15,21 21 0</inkml:trace>
  <inkml:trace contextRef="#ctx0" brushRef="#br0" timeOffset="7560.3">5419 699 0,'0'0'0,"-22"0"0,22-22 0,0 1 16,0 0-16,0 0 15,0 0-15,0 0 0,22-1 0,-1 22 16,0-21-16,0 0 0,21 21 0,-20 0 16,20-21-16,0 21 0,1 0 15,-1 0-15,0 0 0,1 0 0,-1 0 16,0 21-16,-21 0 0,22 0 15,-22 1-15,0 20 0,-21-21 0,0 0 16,0 22-16,0-1 16,-21-21-16,-43 64 0,22-64 15,0 21-15,-1-21 0,1 1 16,0 20-16,-1-42 0,22 21 0,0 0 16,0-21-16,0 0 0,21-21 15,0 0 1,21 0-16,0 0 15,0-1-15,0 1 0,1 0 0,20 0 16,-21 0-16,43 0 16,-22-1-16,21 22 0,-41 0 15,20 0-15,-21 0 16,0 0-16,0 0 0,22 22 0,-22-1 16,0 0-16,-21 0 0,21 0 15,0 0-15,1 22 0,-22-1 16,21 0-16,-21-20 0,0 20 15,0-21-15,0 0 0,0 22 0,0-22 16,-21 0-16,-1 0 0,-20 0 16,21 0-16,-21 1 0,-1-1 0,1 0 15,0-21-15,-1 21 0,1-21 0,0 0 16,20 0-16,-20 0 0,21 0 16,-21 0-16,20 0 0,1-21 0,0 21 15,21-21-15,-21 0 16,21-1-16,0 1 15,0 0-15,21 0 16,0 21-16,0-21 0,1 21 16,-1-21-16,0 21 0,0-22 15,0 22-15,0 0 0</inkml:trace>
  <inkml:trace contextRef="#ctx0" brushRef="#br0" timeOffset="8048.54">6286 953 0,'0'0'0,"0"-22"0,0 1 16,-21 21-16,21-21 0,0 0 0,0 0 15,0 0-15,21-1 16,1 22-16,-1 0 0,0-21 15,0 21-15,0 0 0,22 0 16,-22 0-16,21 0 0,-21 21 0,22 1 16,-22-1-16,0 0 0,21 0 15,-42 21-15,21-20 0,-21 20 16,22-21-16,-22 21 0,0 1 16,0-22-16,0 0 0,0 21 0,-22-20 15,1-1-15,0 0 0,0 0 0,21 0 16,-21-21-16,0 21 0,-1-21 15,22-21 17,0 0-32,0 0 0,0 0 0,0 0 15,22-43-15,-1 22 16,0-1-16,-21 1 0,21 21 16,0-21-16,0-1 0,1 1 0,-1 21 15,0-22-15,0 22 0,0 21 16,0-21-16,1 0 0,-1 21 15,0 0-15,0 0 16,0 0-16,-21 21 16,21 0-16</inkml:trace>
  <inkml:trace contextRef="#ctx0" brushRef="#br0" timeOffset="8444.32">7091 1164 0,'21'0'31,"0"-21"-15,0 21-16,-21-21 0,21 0 16,1 21-16,-1-21 0,-21-1 0,21 1 15,0 0-15,-21 0 0,0 0 0,21 0 16,-21-1-16,0 1 0,0 0 15,0 0-15,0 0 16,-21 21-16,0 0 0,-21 0 16,20 0-16,1 0 0,0 0 15,0 21-15,-21-21 0,20 21 0,1 0 16,0 22-16,0-22 0,0 0 16,21 0-16,0 21 0,-21-20 15,21-1-15,0 21 0,0-21 0,0 0 16,0 1-16,0-1 0,21 0 15,-21 0-15,21 0 0,0-21 0,0 21 16,0-21-16,22 22 0,-22-22 16,0 0-16,0 0 0,22 0 0,-22 0 15,0 0-15,21 0 0,-21 0 16</inkml:trace>
  <inkml:trace contextRef="#ctx0" brushRef="#br0" timeOffset="8972.19">7874 847 0,'0'-21'0,"0"42"0,0-64 15,-21 22-15,0 21 0,-1-21 16,1 21-16,0 0 0,0 0 16,0 0-16,0 0 0,-1 21 15,-20 0-15,21 1 0,0-1 0,0 0 16,-1 0-16,1 21 0,0 1 15,0-22-15,21 21 0,-21-21 0,21 22 16,-21-22-16,21 21 0,0-21 16,0 1-16,0-1 0,0 0 15,0 0-15,0 0 0,21-21 0,0 21 16,0-21-16,0 0 0,0 0 16,1 0-16,20 0 0,-21 0 0,21 0 15,-20-21-15,-1 0 0,21 0 16,-21 0-16,0 0 0,1-22 0,-22 1 15,21 0-15,-21 20 0,21-20 16,-21 0-16,0-1 0,0-20 16,0 42-16,0 0 0,0-1 15,0 44 17,0-1-32,0 0 0,0 0 15,-21 21-15,21-20 0,-21 20 0,21-21 16,0 21-16,0-20 0,0-1 15,0 21-15,0-21 0,0 0 0,0 1 16,0-1-16,0 0 0,0 0 16,21 0-16,0-21 0,0 0 0,-21 21 15,21-21-15,0 0 0,1 0 16,-1 0-16,0 0 0,0-21 0,21 0 16,1-21-16,-1 21 0</inkml:trace>
  <inkml:trace contextRef="#ctx0" brushRef="#br0" timeOffset="9728.62">8403 360 0,'0'0'0,"-21"0"16,0 0-16,0 42 15,21 1-15,-22 20 16,1-42-16,21 22 0,0-1 15,0 0-15,0 1 0,0-1 0,-21 64 16,21-64 0,0 0-16,-21 1 0,21-1 0,0 0 0,0-20 15,0 20-15,0-21 16,0 0-16,-21 0 0,21 1 0,0-1 16,-21-21-1,21-21 1,0-1-1,0 1-15,0 0 0,0 0 16,0-43-16,0 43 0,0-21 16,21 0-16,0 20 0,-21-20 15,21 0-15,0 21 0,0-1 0,1 1 16,-1 0-16,0 0 16,0 0-16,0 21 0,0 0 0,1 0 15,-1 0-15,0 0 0,0 0 0,0 21 16,-21 0-16,0 0 15,0 0-15,0 1 0,0-1 0,0 0 16,-21 0-16,0 0 0,-21-21 16,20 21-16,1 1 0,0-22 0,0 0 15,-21 0-15,20 0 0,1 0 16,0 0-16,0 0 0,0-22 16,21 1-1,0 0-15,0 0 0,0 0 16,0 42 15,0 0-15,0 21-16,0-20 0,0-1 15,0 0-15,0 21 0,0-21 16,0 1-16,0 20 0,21-21 16,0 0-16,-21 0 0,21 1 0,0-22 15,1 21-15,-1-21 0,0 0 0,0 0 16,21 0-16,-20 0 0,20 0 0,-21 0 15,21 0-15,22-43 16,-43 43-16,21-21 0,-20 0 0,-1 0 16,0 0-16,-21 0 0,0-1 15,0 1-15,0 0 16,-21 0 0,0 21-1</inkml:trace>
  <inkml:trace contextRef="#ctx0" brushRef="#br0" timeOffset="10460.71">9948 296 0,'0'0'0,"0"-21"0,-21 21 16,21-21-16,0 0 0,0 0 16,0 0-16,-21 21 0,21-22 15,-21 22-15,0 0 16,21 22-1,0-1-15,-22 0 0,22 21 16,0 1-16,0-1 0,-21 0 0,21 22 16,0-22-16,0 22 0,0-22 15,0 0-15,0 22 0,0-22 0,0 22 16,0-22-16,0 0 0,0 1 0,0-1 16,0-21-16,0 21 15,0-20-15,0-1 0,-21 0 0,21 0 16,0 0-16,-21-21 15,21 21-15,0-42 32,0 0-32,0 0 0,0-21 15,0 20-15,0 1 0,0-21 16,0 0-16,0 20 0,0-20 16</inkml:trace>
  <inkml:trace contextRef="#ctx0" brushRef="#br0" timeOffset="10788.59">9715 487 0,'0'0'0,"0"-21"0,-21-106 32,21 106-32,0-1 0,0 1 15,21 0-15,1-21 16,20 21-16,-21-1 0,0 1 0,22 21 0,-1-21 16,0 0-16,1 21 0,41 0 15,-41 0-15,41 21 16,-41 0-16,-22 0 0,21 1 15,-21-1-15,0 21 0,-21 0 0,0-20 16,0 20-16,0-21 16,-21 85-16,0-85 15,0 0-15,-21 0 0,20 1 0,-20-1 16,21 0-16,0 0 0,-22 0 16,22-21-16,0 21 0,0 1 0,0-22 15,0 0-15,21 21 16,21-21 31</inkml:trace>
  <inkml:trace contextRef="#ctx0" brushRef="#br0" timeOffset="11328.49">10626 656 0,'0'-21'0,"0"0"15,-22 21 1,1 0 0,0 0-16,0 0 15,0 0-15,21 21 0,-21-21 0,-1 21 16,1 0-16,0 1 0,21-1 15,-21 0-15,0 21 0,0-21 16,21 1-16,0 20 0,0-21 16,-22 21-16,22-20 0,0 20 0,0-21 15,0 0-15,0 0 0,0 1 16,22-22-16,-1 21 0,0-21 0,0 0 16,0 0-16,0 0 0,1 0 0,-1 0 15,21 0-15,-21 0 0,22-21 16,-22-1-16,0 22 0,21-21 0,-21 0 15,1 0-15,-1 0 0,0-22 16,0 22-16,0-21 0,-21 21 0,0-22 16,0 22-16,0-21 0,0 21 15,0 0-15,-21-1 0,0 1 16,0 0-16,0 0 0,-1 21 16,1 0-16,0 0 0,0 0 15,0 0-15,0 0 0,-1 0 0,1 21 16,0-21-16,21 21 0,-21 0 15,0 1-15,21-1 0,-21-21 0,21 21 16,-22 0-16,22 0 0,0 0 16,0 1-16,0-1 0,0 0 15,0 0 1,22-21-16</inkml:trace>
  <inkml:trace contextRef="#ctx0" brushRef="#br0" timeOffset="11649.31">11112 720 0,'22'-21'32,"-44"21"-1,22 21-31,0 0 15,0 0-15,-21 0 0,21 22 0,-21-22 16,21 0-16,-21 21 0,21-21 16,-21 1-16,21-1 0,0 21 0,0-21 15,0 0-15,-21 1 16,21-1-16,0 0 16,0-42 15,0 0-31,0-1 0,0 1 15,21 0-15,-21-21 0,0 21 16</inkml:trace>
  <inkml:trace contextRef="#ctx0" brushRef="#br0" timeOffset="12048.56">11218 487 0,'-21'0'0,"-21"0"16,42 21-16,-21 0 16,21 0-1,0 1 1,21-22 0,0 0-16,0 0 15,0 0-15,0 0 0,1 0 16,-1-22-16,0 22 0,0-21 15,-21 0-15,0 0 0,21 0 16,-21 0-16,0-1 16,0 1-16,-21 21 0,21-21 15,-21 21-15,0 0 0,0 0 0,-1 0 16,1 0-16,0 0 0,0 0 16,0 0-16,0 21 0,-1 0 0,1-21 15,21 22-15,0-1 16,0 0-16,0 0 0,0 0 15,0 0-15,0 1 16,0-1-16,21-21 0,1 21 0,-1-21 16,0 21-16,0-21 0</inkml:trace>
  <inkml:trace contextRef="#ctx0" brushRef="#br0" timeOffset="12647.74">11599 635 0,'0'0'0,"-21"0"47,21 21-31,-21 0-1,21 1-15,0-1 0,-21 0 16,21 0-16,0 0 0,0 0 15,0 1-15,0-1 0,-21 21 16,21-21-16,0 0 0,0 1 0,-22-1 0,22 0 16,0 0-16,0 0 0,0 0 15,0-42 32,0 0-31,0 0-16,0 0 0,0 0 0,0-22 15,0 22-15,0-21 0,0 21 0,0-22 16,22 22-16,-1-21 0,0 21 16,0-22-16,0 22 0,0 0 0,1 0 15,20 0-15,-21-1 0,21 1 16,1 21-16,-22 0 0,21 0 0,1 0 16,-22 0-16,21 0 0,-21 0 15,0 21-15,1 1 0,-1-1 0,-21 0 16,0 0-16,0 0 0,0 22 15,0-22-15,0 21 0,0-21 16,0 0-16,-21 22 0,-1-22 0,1 0 16,0 0-16,0 0 0,0 1 15,21-1-15,-21 0 0,-1 0 0,1-21 16,21 21-16,-21 0 0,21 1 16,21-44 30,0 1-46,-21 0 0,22 0 0,-1 0 16</inkml:trace>
  <inkml:trace contextRef="#ctx0" brushRef="#br0" timeOffset="13024.14">12467 212 0,'0'0'0,"0"-21"0,0-1 16,0 44 31,0-1-47,0 0 0,0 21 0,0-21 0,0 1 16,0 20-16,0 0 15,-21-21-15,21 22 0,0-1 0,-21 0 16,0-20-16,-1 20 0,22 0 0,0 1 15,-21-22-15,21 21 0,-21 0 16,21-20-16,0-1 0,0 21 0,0 0 16,0-20-1,0-1-15,21-21 16,0 0-16,1 0 16,-1 0-16,0 0 15,0-21-15,0 21 0,0-22 0,1 22 16,-1-21-16,0 0 0,0 0 15,-21 0-15,21 0 0,0 21 0,-21-22 16,0 1-16</inkml:trace>
  <inkml:trace contextRef="#ctx0" brushRef="#br0" timeOffset="13336.97">12446 487 0,'0'0'0,"-21"0"16,42 0 31,0 0-47,0 0 0,0 0 16,1-21-16,20 21 0,-21 0 0,0 0 15,0-21-15,22 21 0,-22 0 16,0 0-16,0-22 0,0 22 0,1 0 15,-1 0-15,0 0 16,-21-21 0,-21 21 31</inkml:trace>
  <inkml:trace contextRef="#ctx0" brushRef="#br0" timeOffset="42180.1">1587 1080 0,'0'0'0,"0"-22"0,0 1 15,0 0-15,0 0 16,0 0-1,0 0-15,0-1 0,-21 22 16,0 0-16,0 0 16,0 0-16,0 0 0,-1 0 15,1 0-15,0 0 0,0 22 16,0-1-16,0 0 0,-1 0 16,22 21-16,-21-20 0,21-1 0,0 21 15,0-21-15,0 0 0,0 22 16,0-22-16,0 0 0,21 0 0,1 0 15,-1 1-15,0-22 16,21 21-16,-21-21 0,22 0 0,-22 0 16,21 0-16,-21 0 15,22 0-15,-1 0 0,0-21 0,-20-1 16,-1 1-16,0 21 0,-21-21 16,21 0-16,-21 0 0,21-22 15,-21 22-15,0 0 0,0-21 0,0 21 16,0-22-16,0 22 0,-21-21 15,0 21-15,0-1 0,0 1 0,-1 21 16,1-21-16,0 21 16,-21 0-16,21 0 0,-1 0 0,1 0 15,0 21-15,0 0 0,0-21 16,0 22-16,21 20 0,-22-21 0,22 0 16,-21 0-16,21 1 0,0 20 15,0-21-15,0 0 0,0 0 16,0 1-16,0-1 0,0 0 15,21-21-15,1 0 0,-1 0 16,0 0-16,0 0 0,0 0 0,0 0 16,22-21-16,-22 21 0,0-21 15,0-1-15,0 1 0,1 0 0,-1 0 16,-21 0-16,0 0 16,0-1-16,0 1 0,0 0 15,0 0-15,-21 21 16,-1 0-16,1 0 15,0 0-15,0 0 0,0 21 0,0 0 16,-1-21-16,1 21 0,0 1 16,0-1-16,21 0 0,-21 0 0,21 0 15,0 0-15,0 1 0,0-1 16,0 0-16,21-21 16,0 21-16,0-21 0,0 0 15,1 0-15,-1 0 16,0 0-16,0 0 0,0-21 15,0 0-15,-21 0 0,22 21 16,-22-22-16,0 1 0,0 0 16,0 0-16,0 0 15,-22 0-15,1 21 16,0 0-16,0 0 0,0 0 16,0 21-16,-1-21 0,22 21 15,0 0-15,0 0 16,-21 0-16,21 1 0,0-1 15,0 0-15,21-21 16,1 0 0,-1 0-16,0 0 0,0 0 15,0 0-15,0 0 0,1 0 16,-1-21-16,0 0 16,-21-1-16,21 22 0,-21-21 0,0 0 15,0 0-15,0 0 16,0 0-16,-21 21 15,0 0-15,0 0 16,-1 0-16,1 0 16,0 21-16,0-21 0,21 21 0,-21 0 15,0 0-15,21 0 16,0 1-16,0-1 0,0 0 16,21 0-1,0-21 1,0 0-16,0 0 0,0 0 15,1 0-15,-1 0 0,0-21 16,0 21-16,0-21 0,-21 0 16,0-1-16,21 1 0,-21 0 0,0 0 15,0-21-15,0 20 0,0-20 16,0 21-16,-21-21 0,0 20 16,0-20-16,0 21 0,0 0 0,-1 0 15,-20-1-15,21 1 16,0 0-16,0 21 0,-1 0 0,1 0 15,0 0-15,0 0 0,0 0 16,0 0-16,-1 21 0,1 22 0,0-22 16,0 21-16,21-21 0,-21 22 15,21-1-15,-21 0 0,21 1 0,-22-1 16,22-21-16,0 21 0,0-20 16,0-1-16,0 21 0,22-21 15,-1 0-15,0-21 0,0 22 0,0-1 16,0-21-16,1 0 0,-1 0 15,0 0-15,21 0 0,-21 0 0,1 0 16,20 0-16,-21-21 16,21-1-16,-20 1 0,20 0 0,-21 0 15,0 0-15,0 0 0,1-22 16,-22 22-16,0-21 0,0-1 0,0 1 16,0 0-16,0-1 0,0 22 15,0-21-15,-22 21 0,1-22 0,0 22 16,0 0-16,-21 0 0,20 0 15,1 21-15,-21 0 0,21 0 0,-22 0 16,22 0-16,-21 0 0,0 0 16,20 21-16,-20 0 15,0 0-15,-22 22 0,43-1 16,0 0-16,0 1 0,21-1 16,0-21-16,0 21 0,0 1 0,0-1 15,0 0-15,0-20 0,0-1 16,21 21-16,0-21 0,21 0 0,-20-21 15,-1 22-15,21-22 0,-21 0 16,22 0-16,-22 0 0,21 0 0,0 0 16,-20 0-16,20-22 0,21 1 15,-20 0-15,-22-21 16,0 21-16,0-1 0,0-20 16,-21 21-16,0-21 0,0-1 0,0 1 15,0 0-15,0-22 0,-21 22 16,0-1-16,0 22 0,-21-21 15,20 21-15,1-22 0,-21 22 0,21 21 16,0-21-16,-1 21 0,-20 0 16,21 0-16,0 0 0,0 21 0,-22-21 15,22 21-15,0 22 0,0-22 16,0 21-16,-1 1 0,1-1 16,0 0-16,21 22 0,-21-22 0,21 0 15,0 1-15,0 20 0,0-42 16,0 22-16,21-1 0,0-21 0,0 0 15,1 1-15,20-1 0,-21 0 16,21-21-16,1 0 0,-1 0 16,0 0-16,-20 0 0,20 0 15,43-42-15,-43 20 0,43-20 16,-64 21-16,21-21 16,-21-1-16,0 22 0,1-21 0,-22-1 15,0-20-15,0 21 0,0-1 16,0 1-16,-22 0 0,1-1 0,-21 1 15,21 21-15,-22 0 16,1-1-16,0 1 0,-1 21 0,1 0 16,0 0-16,-1 0 0,1 0 0,0 21 15,21 1-15,-22-1 0,22 21 16,-21 0-16,21 1 0,-1-1 16,22 0-16,0 22 0,0-22 15,0 1-15,0 41 0,0-41 16,0-22-16,22 0 0,-1 21 15,0-42-15,21 21 0,-21 1 0,22-22 16,-22 0-16,21 0 0,1 0 16,-1 0-16,-21 0 0,21-22 0,1 1 15,-22 0-15,21 0 16,-21 0-16,22-22 0,-22 1 0,-21 21 16,0-21-16,0-22 0,0 22 0,0-1 15,0 1-15,-21 0 0,0 21 16,-22-22-16,22 22 0,-21 21 15,-1-21-15,22 21 0,-21 0 16,0 0-16,-1 21 0,1-21 0,21 42 16,0-20-16,-22 20 0,22-21 15,0 21-15,21 1 0,0-1 16,0 0-16,0-20 0,0 20 0,0-21 16,0 0-16,0 22 0,42-22 15,22 0-15,-43-21 16,0 0-16,21 0 0,-20 0 15,20 0-15,-21 0 0,0 0 16,0-21-16,1 21 0,-22-21 0,0-1 16,0 1-16,0 0 15</inkml:trace>
  <inkml:trace contextRef="#ctx0" brushRef="#br0" timeOffset="42371.99">1736 1164 0,'0'0'0,"0"21"15,0 1 1,0-1 15</inkml:trace>
  <inkml:trace contextRef="#ctx0" brushRef="#br0" timeOffset="132671.51">931 2794 0,'0'-21'47,"0"0"-16,0 0-15,0-1 0,0 1-1,0 0 16,0 42 16,0 0-47,0 1 0,0-1 16,0 21-16,0-21 0,0 0 16,0 22-16,0-1 0,0-21 0,0 22 15,0-1-15,0 0 16,0 1-16,0-1 0,0 0 0,0 1 15,0-1-15,0 0 0,0 1 16,0-1-16,0 0 0,0 1 16,0-1-16,0 0 0,0-21 0,0 22 15,0-22-15,-21 21 0,21-21 0,0 22 16,-21-22-16,21 0 0,0 0 16,0 0-16,0 1 0,0-1 15,0 0-15,-21-21 31,21-21-15,0 0 0,0-1-16,0 1 0</inkml:trace>
  <inkml:trace contextRef="#ctx0" brushRef="#br0" timeOffset="133284.16">910 2752 0,'21'0'109,"0"0"-93,1 0-16,-1 0 0,21 0 16,-21 0-16,0 0 0,22 0 0,-1-21 15,-21 21-15,22 0 0,-1 0 16,0 0-16,22-22 0,-22 22 0,0 0 15,22-21-15,-22 21 0,22 0 16,-22 0-16,-21-21 0,22 21 0,-22 0 16,21 0-16,-21 0 15,0 0-15,-42 0 47,0 0-31,21 21-16,-21-21 15,0 0-15,0 0 16,-1 0-16</inkml:trace>
  <inkml:trace contextRef="#ctx0" brushRef="#br0" timeOffset="133951.59">1016 3217 0,'0'22'0,"0"-1"31,0 0 1,-21-21-17,42 0 16,0 0-15,0 0-16,22 0 0,-22 0 0,21 0 16,0 0-16,1 0 0,-1 0 15,0 0-15,1-21 0,-1 21 16,0 0-16,1 0 0,-22-21 16,21 21-16,-21 0 0,1 0 0,-1 0 15,-21-22 1,-21 44 62</inkml:trace>
  <inkml:trace contextRef="#ctx0" brushRef="#br0" timeOffset="134451.41">1905 3450 0,'0'21'0,"21"-21"31,0 0-31,0 0 16,1 0-16,-1 0 0,0 0 15,0 0-15,21 0 0,-20 0 16,-1 0-16,0 0 0,0 0 16,21 0-16,-20 0 0,-1-21 15,0 21-15,-42 0 47,0 0-31,-1 0-16,1 0 15,0 0-15,0 0 0,0 0 16</inkml:trace>
  <inkml:trace contextRef="#ctx0" brushRef="#br0" timeOffset="135216.26">1926 3514 0,'0'0'0,"-21"0"16,0 0 0,21 21-16,0 0 15,0 0 1,0 0-16,-21 1 15,21-1-15,-22 0 16,22 0-16,0 0 16,-21-21-16,0 21 15,21 1-15,21-22 94,0 0-94,-21-22 0,22 22 16,-1 0-16,0 0 0,0 0 15,0-21-15,0 21 16,1 0-16,-1 0 0,21 0 16,-21 0-1,0 0-15,1 0 0,-1 0 16,0 0-16,-21 21 0,21-21 0,0 0 15,-21 22-15,21-22 16,1 21-16,-1 0 16,-21 0-16,0 0 15,0 0-15,0 1 16,0-1-16,0 0 16,0 0-16,-21 0 15,21 0-15,-22-21 0,1 22 16,0-22-16,0 21 0,0 0 15,0 0-15,-1-21 16,1 0-16,0 21 0,0-21 0,0 0 16,0 0-16,-1 0 0,1 0 15,-21 0-15,21 0 0,0 0 16,-1 0-16,1 0 0,0 0 0,0 0 16,0 0-16,0 0 15,21-21 63,0 0-62,0 0 0,21 21-16</inkml:trace>
  <inkml:trace contextRef="#ctx0" brushRef="#br1" timeOffset="-167595.08">1947 3577 0,'-21'0'16,"0"0"15,0 0 16,21-21-31,0 0 15,21 21-31,0 0 0,0-21 16,0 21-16,1 0 0,-1-21 15,0 21-15,21 0 16,22-22-16,-43 22 0,21 0 16,-21 0-16,1 0 0,-1-21 15,0 21-15,0 0 0,0 0 0,0 0 16,-42 21 15,0-21-31,0 0 16,0 0-16,0 0 15,-1 0-15,1 0 32,0 0-32,0 0 15,0 0-15,0 0 16,-1 0-16,1 0 15,0 0-15,0 0 0,0 0 16,0 0-16,-1 22 16,1-22-16,21 21 15,-21 0-15,0-21 0,0 21 16,21 0-16,-21 0 0,21 1 0,-22-1 16,22 0-16,0 0 0,-21 0 15,0 0-15,21 1 0,-21-1 0,21 0 16,-21 0-16,21 0 15,0 0-15,0 1 0,0-1 0,0 0 16,0 0-16,0 0 16,21 0-16,0-21 15,0 22-15,0-22 16,1 0-16,-1 0 16,0 0-16,0 0 15,0 0-15,0 0 0,1 0 16,-1-22-16,0 22 0,0 0 15,0-21-15,0 0 0,1 0 16,-22 0-16,21 0 16,-21-1-16,0 1 15,0 0-15,0 0 16,-21 0-16,-1 0 16,1 21-16,0 0 0,0 0 15,0 0-15,0 0 0,-1 0 16,1 0-16,-21 0 0,21 0 15,0 0-15,-1 0 0,1 0 0,-21 0 16,21 0-16,0 0 16,-1 0-16,1 0 15,0 0-15,42 0 47,0 0-31,1 0-16,-1 0 0,0 0 15,0 0-15,0 0 0,0 0 16,22-22-16,-22 22 0,0 0 16,0 0-16,22 0 0,-22 0 15,0 0-15,0 0 0,0 0 0,0 0 16,1 0-16,-1 0 0,0 0 16,0 22-16,-21-1 15,0 0-15,0 0 16,0 0-16,0 0 15,0 1-15,0-1 16,0 0-16,-21 0 0,21 0 16,-21 0-16,0-21 15,21 22-15,-22-22 0,22 21 0,-21 0 16,0-21-16,0 21 16,0-21-16,0 0 0,21 21 0,-22-21 15,1 0-15,0 0 0,0 0 16,0 0-16,0 0 0,-1 0 15,1 0-15,0 0 16,0 0-16,0-21 0,21 0 0,-21 0 16,21 0-16,-22-1 15,22 1-15,0 0 0,0 0 16,0 0-16,0-22 0,0 22 16,0 0-16,0 0 0,22 0 15,-1 0-15,0-1 0,0-20 16,21 21-16,-20 0 0,-1 0 0,21-1 15,-21 1-15,22 0 0,-22 21 16,21-21-16,-21 0 0,22 21 0,-22 0 16,21-21-16,-21 21 0,0 0 15,1 0 1,-44 0 31,1 0-32,0 0-15,0 0 16,0 0-16,0 0 16,-1 0-16,1 0 15,0 0-15,0 0 16,0 0-16,0 0 0,-1 21 16,1-21-16,21 21 15,-21 0-15,0-21 0,21 21 0,-21 0 16,0 1-16,-1-1 0,22 0 15,-21 0-15,0 0 0,0 0 0,0 22 16,21-22-16,0 0 0,-21 0 16,21 0-16,-22 1 0,22-1 0,0 0 15,0 0-15,0 0 16,0 0-16,0 1 0,0-1 0,0 0 16,22-21-16,-1 0 15,-21 21-15,21-21 0,0 0 16,0 0-16,0 0 15,1 0-15,-1 0 0,-21-21 0,21 21 16,0-21-16,-21 0 0,21-1 16,-21 1-16,0 0 15,0 0-15,0 0 16,0 0-16,-21-1 0,0 22 16,0-21-16,0 21 0,-1 0 0,22-21 15,-21 21-15,0 0 0,0 0 16,21-21-16,0 0 31,0 0 0,21 21-31,0 0 0,0 0 16,1-22-16,-1 22 16,0 0-16,0 0 0,0 0 0,0 0 15,1 0-15,20 0 0,-21 0 16,0 0-16,0 0 0,22 0 0,-22 0 15,-21 22-15,21-22 0,0 21 16,-21 0-16,21-21 0,-21 21 0,0 0 16,0 0-16,0 1 15,0-1-15,0 0 16,0 0-16,0 0 16,-21 0-16,0 1 0,0-1 0,21 0 15,-21 0-15,0-21 0,21 21 16,-22 0-16,1-21 0,0 22 0,0-1 15,0-21-15,0 21 0,-1-21 16,1 0-16,0 0 0,0 0 0,0 0 16,0 0-16,-1 0 15,1 0-15,0 0 0,0 0 16,0 0 0,21-21-16,0 0 31,0-1-31,0 1 0,21 0 15,-21 0-15,21 21 16,0-21-16</inkml:trace>
  <inkml:trace contextRef="#ctx0" brushRef="#br1" timeOffset="-165641.46">3937 3239 0,'0'-22'62,"-21"22"-46,0 0-1,-1 0 1,1 0-16,0 0 0,0 0 16,0 0-1,0 0-15,-22 0 0,22 0 16,-21 0-16,-22 0 0,43 0 16,-21 0-16,21 0 0,-22 0 0,22 0 15,0 0-15,0 0 0,0 0 16,21-21-16,-22 21 0,1 0 15,21-21 1,21 21 0,1 0-16,-1 0 15,0 0-15,21 0 0,-21 0 16,22 0-16,-1 0 0,0 0 0,1 0 16,20 0-16,-20 0 0,20 0 15,1 0-15,-22 0 0,21 0 0,-20 0 16,20 0-16,-20 0 0,-1 0 15,21 0-15,-20 0 0,-1 0 0,0 0 16,1 0-16,-1 0 0,0 0 16,1 0-16,-1 0 0,-21-21 0,0 21 15,1 0-15,-1 0 0,0-21 0,0 21 16,-21-21-16,0-1 16,-21 1-1,0 21-15,0 0 0,-1-21 16,-20 21-16,21 0 0,-21-21 15,20 21-15,1-21 0,-21 21 16,21 0-16,0 0 0,-22-21 16,22 21-16,0 0 0,0 0 0,0 0 15,-1 0-15,1 0 16,0-22 0,42 22 30,0 0-46,1 0 16,-1 0-16,0 22 0,21-22 16,-21 0-16,1 0 0,20 0 0,0 21 15,-21-21-15,22 0 16,-1 0-16,0 0 0,-20 0 0,20 0 16,-21 0-16,0 0 0,43 0 15,-43 0-15,0 0 16,-21 21 15,-21-21-15,0 21-16,0 0 15,-1 0 1,1-21-16,0 22 0,0-1 0,-21 0 0,20 0 16,1 0-16,-21 0 0,21 22 15,-22-22-15,22 0 0,-21 21 16,21-20-16,-22-1 0,22 0 0,0 0 15,0 0-15,0 0 0,0 1 16,21-1-16,-22-21 0,22 21 16,0-42 390,22 21-375</inkml:trace>
  <inkml:trace contextRef="#ctx0" brushRef="#br1" timeOffset="-163548.2">6731 2752 0,'21'0'32,"0"0"-17,0-21-15,-21-1 16,22 1-16,-1 21 0,-21-21 15,21 0-15,-21 0 0,0 0 16,21-1-16,-21 1 0,0 0 16,0 0-16,0 0 0,0 0 0,0-1 15,0 1 1,0 42 0,-21 1-1,21-1-15,0 21 0,0-21 16,-21 22-16,21-1 0,-21 21 0,-1-20 15,22-1-15,-21 0 0,21 1 0,-21 20 16,0-20-16,0-1 0,0 0 16,-1 22-16,-20 20 0,21-41 15,0-1-15,0 0 0,-1-20 16,1 20-16,21-21 0,-21 0 0,0 0 16,0 1-16,21-1 15,-21-21-15,-1 0 16,22-21-16,-21 21 0,21-43 15,0 22-15,0-21 0,0 21 16,0-22-16,0 1 0,0 0 16,0-1-16,0 22 0,0-64 15,0 43-15,0 21 0,0 0 16,0 0-16,0-1 0,0 1 0,0 0 16,21 21-16,1 0 15,-1 0-15,0 0 16,0 21-16,-21 0 0,21 1 0,0-1 15,-21 21-15,22-21 0,-1 0 16,-21 22-16,21-22 0,-21 21 0,42 1 16,-42-22-16,21 0 15,1 0-15,-1 0 0,0 0 16,-21 1-16,42-22 16,-21 0-16,43 0 0,-43 0 15,0 0-15,0 0 0,22-22 0,-22 1 16,0 0-16,0 0 0,22 0 0,-22-22 15,0 22-15,-21 0 0,21 0 16,0-21-16,-21 20 0,0 1 16,0 0-16,0 0 0,21 21 15,-21-21-15,0 42 16,0 0 0,-21 0-16,21 0 0,0 1 15,-21-1-15,21 0 16,-21 0-16,21 0 0,-21 0 0,21 1 15,0-1-15,0 0 16,0-42 15,0 0-31,0-1 16,0 1-16</inkml:trace>
  <inkml:trace contextRef="#ctx0" brushRef="#br1" timeOffset="-163325.33">7175 2794 0,'0'0'0,"-21"0"0,0 0 16,0 0-16,0 0 15,42 0 32,0 0-47,-21-21 16,21 21-16</inkml:trace>
  <inkml:trace contextRef="#ctx0" brushRef="#br1" timeOffset="-162792.64">7387 2963 0,'0'0'0,"0"22"0,0-1 15,0 0 1,0 0 0,0 0-16,0 0 15,0 1-15,0-1 0,0 0 16,-21 0-16,21 0 0,-21 0 15,21 1-15,0-1 0,0 0 16,-21 0-16,21 0 0,-22-21 31,22-21-15,0 0-16,0 0 16,0 0-16,0-1 0,0-20 15,0 21-15,0 0 0,0-22 0,22 22 16,-1-21-16,-21 21 0,21 0 15,21-1-15,-21 1 0,1 0 16,20 0-16,0 0 0,1 21 0,20 0 16,-21 0-16,43 0 15,-64 21-15,22 0 0,-22 0 16,0 0-16,0 1 0,-21 20 0,0-21 16,0 0-16,0 22 0,0-22 0,-21 0 15,0 21-15,0-21 0,-1 1 16,1-1-16,0 0 0,0 0 0,0-21 15,0 21-15,21-42 47,21 0-47,0 0 0,0 0 16,0-1-16,0 1 0</inkml:trace>
  <inkml:trace contextRef="#ctx0" brushRef="#br1" timeOffset="-162411.85">8064 3048 0,'22'0'31,"-1"0"-31,0 0 0,0 0 16,0 0-16,0 0 15,22 0-15,-22-21 0,0 0 16,0 21-16,22-21 0,-22-1 0,0 1 15,0 21-15,-21-21 0,0 0 0,21 0 16,-21 0-16,-21 21 31,0 0-31,0 0 0,0 0 16,-1 0-16,1 21 0,0 0 0,-21 0 16,21 0-16,-1 0 0,22 1 0,0-1 15,-21 0-15,21 0 0,0 0 16,0 0-16,0 1 0,0 20 15,0-21-15,21 0 0,1 0 16,-1-21-16,0 22 16,0-22-16,0 0 0,0 0 0,1 0 15,-1 0-15,0-22 0,0 22 0,0-21 16,0 0-16,22 0 0,-22 0 16</inkml:trace>
  <inkml:trace contextRef="#ctx0" brushRef="#br1" timeOffset="-161629.3">10160 2371 0,'0'-21'0,"0"42"0,0-64 0,0 22 16,0 42 15,0 1-31,0-1 16,0 21-16,0 0 0,0 1 16,0-1-16,0 0 0,0 1 0,0-1 15,0 22-15,0-22 0,0 0 0,0 1 16,0-1-16,0 0 15,0 1-15,0-1 0,-21-21 0,0 0 16,21 0-16,-22 1 0,22-1 0,0 0 16,0 0-16,-21-21 15,21-21 1,0 0-16,0 0 16,0-1-16,0 1 0,0 0 15,0-21-15,21 21 0,1-43 16,-1 43-16,0-21 0,0 20 0,0 1 15,22 0-15,-22 0 0,0 0 16,21 0-16,-21-1 0,22 22 0,-1 0 16,22 0-16,-22 0 15,0 0-15,1 0 0,-22 22 0,21-1 16,-21 0-16,0 0 0,1 21 16,-1-20-16,-21-1 0,0 0 15,0 21-15,0-21 0,-21 1 0,-22-1 16,22 0-16,-21 0 0,21 0 0,-22-21 15,1 21-15,21 1 0,-22-22 0,22 0 16,0 0-16,-21 21 0,21-21 16,-1 0-16,1 0 15,21-21 17,21-1-17,1 22-15,-22-21 0,21 21 16,21-21-16</inkml:trace>
  <inkml:trace contextRef="#ctx0" brushRef="#br1" timeOffset="-160773.79">10985 2709 0,'0'0'0,"22"-21"0,-22 0 15,0 42 16,0 0-31,0 1 16,0-1-16,0 0 16,0 0-16,0 0 0,0 0 0,0 22 15,0-22-15,0 21 16,0-21-16,0 1 16,0-1-16,21-21 0,0 0 15,0 21-15,0-21 0,0 0 0,1 0 16,20 0-16,-21-21 0,0 0 15,22 21-15,-22-22 0,0 1 0,0 21 16,21-21-16,-42 0 0,22 0 0,-1 0 16,0-1-16,0 1 0,-21 0 15,0 0-15,0 0 0,21 0 16,-21-1-16,21 1 16,-21 0-1,0 42 16,0 0-31,0 22 16,0-22-16,0 0 0,-21 0 0,21 22 16,-21-22-16,21 21 0,-21 0 0,21 1 15,0-1-15,0 0 0,-21 1 0,21 20 16,0 1-16,-21-22 0,21 22 16,0-1-16,0 1 0,0-1 15,-43 64-15,43-63 0,-21 20 16,21-20-16,-21-1 0,0 1 15,0-1-15,21 22 0,0-22 0,0 1 16,-22-1-16,22 22 0,0-21 0,0-22 16,0 21-16,0 64 0,0-84 15,0 20-15,0-20 0,0-1 16,0 0-16,0-21 0,0 22 0,0-22 16,0 0-16,0 0 0,-21-21 15,0 0 1,0-21-16,0 0 0,0 0 15,-1 0-15,1-1 0,-21-20 16,21 0-16,-22-1 0,-62-84 16,-1-42-1,85 106-15,-22-1 0,22 1 16,0-1-16,0-21 0,21 22 0,0-1 16,0 1-16,0 21 0,0-22 0,0 22 15,21-1-15,0-20 0,21 21 16,-20-1-16,20 22 0,-21-21 0,21-1 15,-20 22-15,20-21 0,0 21 16,-21 0-16,22-1 0,-22 1 0,0 0 16,21 0-16,-20 0 15,-1 21-15,-21-21 0,0-1 16,0 1 0,0 0-16</inkml:trace>
  <inkml:trace contextRef="#ctx0" brushRef="#br1" timeOffset="-159295.64">12954 2371 0,'0'0'0,"0"-43"31,0 65-15,0-1-1,-21 21-15,21-21 0,0 22 16,0-1-16,-21-21 0,-1 43 16,1-22-16,0 0 0,0 1 0,0-1 15,0 0-15,-1 1 0,1-1 0,0 0 16,0-21-16,0 22 0,-22-22 16,22 0-16,0 0 0,21 0 0,-42 1 15,21-22 1,-1 0-16,22-22 15,0 1-15,0 0 0,0 0 16,0 0-16,0-22 0,0 1 0,0 0 16,22-1-16,-22 1 0,21 0 15,-21-1-15,21 22 0,0-21 16,-21 21-16,0 0 0,21-1 0,0 22 16,1 0-16,-1 22 15,-21-1-15,21 21 0,-21-21 16,0 22-16,0-1 0,0-21 15,0 21-15,21 1 0,-21-22 0,21 21 16,-21-21-16,0 22 0,21-22 16,1 0-16,-22 0 0,21 0 0,0 1 15,0-22-15,21 0 0,-20 21 16,-1-21-16,21 0 0,0 0 0,1 0 0,41-21 16,-62-1-16,20 1 15,0 0-15,1 0 0,-1 0 16,-21-22-16,0 22 0,0-21 0,1 21 15,-1-22-15,0 22 0,-21 0 0,0 0 16,0 0-16,0 0 0,0-1 16,-21 44-1,0-1 1,21 0-16,-22 0 0,22 0 16,0 22-16,-21-22 0,21 0 0,0 21 15,0-21-15,0 1 0,0-1 16,0 0-16,0 0 0,21 0 15,1 0-15,20-21 0,-21 22 16,21-22-16,-20 0 0,-1 0 16,21 0-16,-21 0 0,22-22 0,-22 1 15,0 0-15,21 21 0,-21-21 0,22-43 16,-22 43-16,0-42 16,-21 42-16,0-1 0,21 1 15,-21 0-15,0 0 0,0 42 31,-21 0-15,21 0-16,-21 1 0,21-1 16,0 0-16,0 0 0,-21 0 0,21 0 15,-21 1-15,21-1 0,0 0 0,0 0 16,0 0 0,0-42 15,0 0-31,0 0 0,21 21 15,0-21-15,0-43 0,0 43 16,-21-21-16,21 20 0,1 1 16,-1-21-16,0 21 0,0 0 0,0 21 15,-21-22-15,21 22 0,1 0 16,-1 64 0,-21-43-16,0 0 15,0 0-15,0 1 0,0-1 0,0 21 16,0-21-16,0 0 0,0 1 0,21-1 15,0 0-15,21 0 16,-20 0-16,20-21 0,0 0 16,1 0-16,-22 0 0,21 0 0,0 0 15,1 0-15,-1-21 0,0 21 16,1-21-16,-1 0 0,0 0 16,-20-1-16,-1-20 0,0 21 0,0-21 0,0 20 15,0-20-15,-21 0 0,0-1 16,0 1-16,0 21 0,0-21 15,0 20-15,0 1 0,-21 21 16,0 0-16,0 21 16,0 1-16,0-1 0,-1 21 0,1-21 15,21 22-15,-21-1 0,21-21 0,-21 21 16,21 1-16,0-22 0,0 0 16,0 0-16,0 22 0,21-22 15,0 0-15,0 0 0,1-21 0,-1 0 16,0 0-16,0 0 0,0 0 15,0 0-15,22 0 0,-22 0 0,0-21 16,21 21-16,-20-21 0,-1 0 0,0-1 16,0 1-16,0 0 0,0 0 15,1 0-15,-22 0 0,0-22 16,0 22-16,0-21 0</inkml:trace>
  <inkml:trace contextRef="#ctx0" brushRef="#br1" timeOffset="-159116.74">14245 2265 0,'-21'0'15,"42"0"-15,-63 0 0,21 0 0,-1 0 0,1 21 16,0 0 15,0 0-31,0 1 16,0-22-16,-1 0 0,-20 21 15</inkml:trace>
  <inkml:trace contextRef="#ctx0" brushRef="#br1" timeOffset="-156664.39">5609 1842 0,'0'0'0,"-21"21"0,0-21 15,42-21 17,0-1-32,21 1 0,-20 21 15,-1-21-15,21 0 0,-21 0 16,22 0-16,-22-1 0,0 1 0,0 0 15,0 21-15,-21-21 0,0 0 16,0 0-16,0-1 16,-21 22-16,0 0 0,-21 0 0,-1 0 15,1 0-15,0 0 16,-1 0-16,1 22 0,0-1 0,-1 0 0,1 0 16,21 0-16,-22 22 0,22-22 15,0 0-15,21 21 0,0-21 0,0 22 16,0-22-16,0 0 15,21 0-15,0 0 0,1-21 0,-1 22 16,0-22-16,21 0 0,1 0 0,-22 0 16,21 0-16,0 0 0,1 0 15,-22 0-15,0 0 16,0 0-16,0-22 0,-42 22 16,-21 0-1,21 0-15,-22 0 0,22 0 16,-21 22-16,0-1 0,20-21 0,-20 21 15,21 0-15,0 0 0,21 0 0,0 1 16,-21-1-16,21 0 0,0 0 16,0 0-16,0 0 0,0 1 0,21-22 15,0 21-15,0-21 0,0 0 0,0 0 16,22 0-16,-22 0 16,0 0-16,21 0 0,-20 0 0,-1 0 0,42-21 15,-63-1 1,21 22-16,1-21 0,-1 0 0,0 0 15,0 0-15,0 0 0,-21-1 16,21 1-16,1 0 0,-1 0 16,0 0-16,0 0 0,0-1 0,0 1 15,22 21-15,-22 0 0,0 0 16,21 0-16,-20 0 0,-1 0 0,0 0 16,-21 21-16,0 1 0,0-1 0,0 0 15,0 0-15,0 0 16,0 22-16,-21-22 0,21 0 0,-21 0 15,-1 0-15,1 0 0,21 1 0,-21-1 16,0 0-16,21-42 31,21 0-15,0-1-16,0 1 0,1-21 16,-1 21-16,0-22 0,0 22 0,43-63 15,-43 62-15,21-20 16,-21 0-16,0 21 0,22-1 0,-22 1 15,-21 0-15,-21 42 32,0 0-32,-1 1 15,1-1-15,0 0 0,0 21 16,0-21-16,0 22 0,-1-1 0,22-21 16,0 22-16,0-22 0,0 0 0,0 21 15,0-21-15,0 1 0,0-1 16,0 0-16,22-21 0,-1 21 0,21-21 15,-21 0-15,22 0 0,-22 0 0,21 0 16,0 0-16,1-21 0,20 0 16,-20 0-16,20-1 0,22-20 15,-43 21-15,22-21 16,-43 20-16,0 1 0,-21-21 16,0 21-16,0 0 0,0-1 0,0 1 15,0 0-15,-21 21 16,0 0-16,-1 0 0,1 0 0,-21 0 15,21 21-15,0 0 0,-1 1 16,22 20-16,0-21 0,-21 0 16,21 22-16,0-22 0,0 21 0,0-21 15,21 43-15,1-43 16,-1 0-16,0-21 0,0 0 16,0 0-16,22 0 0,-22 0 15,21 0-15,0 0 0,1 0 0,-22-21 16,21 0-16,1 0 0,-1-1 15,-21 1-15,21 0 0,-20 0 0,-1 0 16,0-22-16,21 22 0,-21 0 16,1 0-16,-1-21 0,-21 20 15,21 1-15,0 0 0,-21 0 16,21 21-16,0 0 16,-21 21-16,0 0 15,0 0-15,0 1 16,0-1-16,0 0 15,22-42 32,-22 0-47,21-1 0,-21 1 16,0 0-16,0 0 16,0 0-16,0 0 0,0-1 15,0 1-15,0 0 0,-21 21 16,-1 21-1,1 0-15,0 22 16,21-22-16,-21 0 0,0 21 0,21-20 16,-21 20-16,21-21 0,-22 0 15,22 22-15,-21-22 0,21 42 16,0-42-16,0 1 16,0-1-16,21-21 15,1 0-15,-1 0 0,0 0 0,0 0 16,0 0-16,22 0 0,-22-21 15,0-1-15,21 22 0,-21-21 0,22-21 16,-22 21-16,21 0 0,-21-1 0,1-20 16,20 21-16,-21-21 0,0 20 15,-21 1-15,21 0 0,-21 0 0,22 0 16,-22 0-16,0 42 31,0 0-31,-22 0 0,22 0 16,0 0-16,-21 1 0,21-1 15,-21 0-15,21 21 0,0-21 16,0 1-16,0-1 0,0 0 0,0 0 16,0 0-16,21 0 0,0-21 15,1 0-15,-22 22 0,21-22 16,0 0-16,0 0 0,0 0 0,0 0 16,1 0-16,-1-22 0,0 1 0,0 21 15,0-21-15,-21 0 0,21 0 16,1 0-16,-22-1 0,21 1 0,-21 0 15,0-21-15,0 21 0,21-22 16,-21 22-16,21 0 0,-21 0 0,0 0 16,0-1-16,0 1 0,0 42 31,0 1-31,0-1 16,0 0-16,0 0 0,0 21 0,-21-20 15,21-1-15,0 0 0,-21 0 16,21 21-16,0-20 0,0-1 0,0 0 15,0 0-15,21 0 16,0-21-16,0 0 16,0 0-16,1 0 15,-1 0-15,0-21 0,-21 0 16,21 0-16,0 0 16</inkml:trace>
  <inkml:trace contextRef="#ctx0" brushRef="#br1" timeOffset="-156395.54">8678 1482 0,'0'0'16,"0"-21"-16,0-1 0,-21 22 31,21 22-31,-21-1 0,21 21 16,0-21-16,0 22 0,0-1 15,-21 0-15,21 1 0,-21-1 0,21 0 16,-22 1-16,22-1 0,0-21 15,-21 21-15,21 1 0,-21-22 16,21 0-16,-21 21 0,21-20 0,0-1 16,0 0-16,0 0 15,21-21 1,0-21 0,0 21-16,1-21 0,-1 0 0,21-1 15</inkml:trace>
  <inkml:trace contextRef="#ctx0" brushRef="#br1" timeOffset="-156144.68">8975 1799 0,'0'0'0,"21"0"0,-21-21 15,0 42 17,-21 0-32,21 1 15,-22-1-15,1 0 0,21 0 0,0 21 16,-21-20-16,21-1 0,-21 0 15,21 0-15,-21 0 0,21 0 0,0 1 16,0-1-16,-21-21 0,21 21 16,21-21 15,0 0-31,0 0 0,0 0 16,0-21-16,1 0 0,-1-1 15</inkml:trace>
  <inkml:trace contextRef="#ctx0" brushRef="#br1" timeOffset="-155463.29">9313 1905 0,'0'0'0,"0"-21"15,-21 21 1,0 0-16,21 21 16,-21 0-16,21 0 0,0 1 15,-21-22-15,21 21 0,0 0 16,-22 0-16,22 0 0,0 0 15,0 1-15,0-1 32,0-42-1,0-1-15,0 1-16,0 0 0,0-21 15,0 21-15,0-1 0,0 1 0,22 0 16,-1-21-16,0 21 0,-21-1 15,21 1-15,0 21 0,0-21 0,1 21 16,20 0-16,-21 0 16,21 0-16,-20 0 0,-1 0 0,0 0 15,21 21-15,-21 0 0,1 1 16,41 20-16,-42-21 0,-21 0 16,0 0-16,21 1 0,-21-1 15,0 42-15,0-42 16,0 1-16,-21-1 0,0-21 0,21 21 15,-21-21-15,0 0 16,0 0-16,-1 0 16,22-21-1,0 0-15,0-1 16,0 1-16,0 0 0,22-21 0,-1 21 16,0-22-16,0 1 0,0 21 0,0-22 15,1 1-15,20 21 16,0 0-16,-21 0 0,22 21 0,-1 0 15,-21 0-15,22 0 0,-22 0 0,0 21 16,21-21-16,-21 21 0,-21 21 16,0-21-16,22 1 0,-22 20 0,0-21 15,0 0-15,0 22 0,0-22 0,0 0 16,0 0-16,-22 0 0,22 0 16,-21 1-16,21 20 15,-21-42-15,0 21 0,0-21 16,0 0-1,-1 0-15,22-21 0,-21 0 0,21 0 16,-21-1-16,21 1 0</inkml:trace>
  <inkml:trace contextRef="#ctx0" brushRef="#br1" timeOffset="-155253.31">9610 1461 0,'-22'0'16,"44"0"-16,-65 0 0,22 0 16,21 21 31,0 0-32,-21-21 1</inkml:trace>
  <inkml:trace contextRef="#ctx0" brushRef="#br1" timeOffset="-155037.45">8615 1630 0,'0'0'15,"0"21"1,42-21-16,-21 0 15,22 0-15,-1 0 0,0 0 0,64 0 16,-64-21-16,22 21 16,-1 0-16,-20-21 0,-1 21 0,0 0 15,-20-21-15,-1 21 0,0 0 0</inkml:trace>
  <inkml:trace contextRef="#ctx0" brushRef="#br1" timeOffset="-154293.06">5355 2963 0,'0'-21'0,"0"0"16,0 0 0,0 42 15,0 0-31,0 22 0,0-22 0,0 21 15,0 22-15,0-22 0,0 21 16,0 1-16,0-1 0,0 1 16,0-1-16,0 1 0,0-1 0,-21 1 15,0-1-15,0 1 0,21-22 0,-22 22 16,1-22-16,0 0 0,0 1 16,0-1-16,0 0 0,-1-20 0,22 20 15,0-21-15,-21 0 0,0 0 16,21 1-16,0-44 31,0 1-31,0 0 0,0 0 0,0 0 16,21-22-16,0 22 0,-21-21 15,22 0-15,-22-1 0,21-20 16,0 20-16,-21-20 0,21-1 0</inkml:trace>
  <inkml:trace contextRef="#ctx0" brushRef="#br1" timeOffset="-153800.34">5440 2921 0,'0'0'16,"0"-21"-16,0 0 0,-21 21 16,-1 0-1,22 21-15,-21 0 0,0 0 16,0 0-16,0 1 0,0-1 16,-1 0-16,1 0 0,-21 21 0,21-20 15,0 20-15,-1-21 0,1 0 16,0 22-16,0-22 0,21 0 0,-21 0 15,21 0-15,-21-21 0,21 21 16,21-42 0,0 0-1,0 0-15,0 0 0,0-22 16,1 22-16,20-42 0,-21 20 16,0 22-16,0-21 0,1 21 15,-1-22-15,-21 22 0,0 0 0,21 0 16,-21 0-16,21 21 0,-21 21 47,21-21-47,-21 21 0,21 0 0,-21 0 15,22 1-15,-1-1 0,-21 0 16,21 21-16,0-21 0,21 22 16,-20-1-16,-1-21 0,0 0 15,0 1-15,0-1 0,0 0 0,-21 0 16,22 0-16,-1 0 0,-21 1 15,21-22-15,-21-22 47,0 1-47,-21 21 16,0 0-16</inkml:trace>
  <inkml:trace contextRef="#ctx0" brushRef="#br1" timeOffset="-152317.33">1905 3683 0,'0'0'0,"0"-21"0,0 0 16,0 0-1,0-1-15,21 22 0,0-21 16,0 21-16,1-21 0,-1 21 16,0 0-16,0-21 0,0 21 15,0 0-15,1 0 0,-1 0 16,-42 0 15,-1 0-15,1 0-16,21 21 0,-21-21 0,0 0 15,0 0-15,0 0 16,-1 0-16,22 21 0,-21-21 16,0 0-16,0 21 0,0 1 15,21-1-15,-21 0 16,-1 0-16,22 0 15,-21 0-15,21 1 0,0 20 0,-21-21 16,0 21-16,21-20 0,-21 20 16,21-21-16,0 21 0,0 1 0,0-22 15,0 21-15,0-21 16,0 1-16,0-1 0,0 0 0,0 0 0,21 0 16,21-21-16,-21 0 15,1 0-15,-1 0 0,21 0 0,-21 0 16,22-21-16,-22 0 0,0 21 15,0-21-15,0 0 0,0 21 0,-21-22 16,-21 22 47,0 0-63,0 22 15,0-22-15,0 21 16,-1-21-1,1 0-15,0 0 16,0 0-16,0 0 16,0 0-16,-1 0 0,1 0 15,0-21-15,21-1 16,-21 22-16,0-21 0,21 0 0,-21 0 16,21 0-16,0 0 15,0-1-15,0 1 0,0 0 16,0 0-16,0 0 0,0 0 15,21 21-15,0-22 0,0 22 16,0-21-16,0 21 16,1 0-16,-22-21 0,21 21 15,-42 0 32,-1 0-16,1 0-31,0 0 0,0 0 16,0 0 0,0 0-16,21 21 15,-22 0-15,22 1 16,0-1-16,0 0 0,0 0 16,0 21-16,0-20 0,0-1 15,0 0-15,0 21 0,0-21 0,22 1 16,-1-22-16,-21 21 0,21 0 15,0 0-15,0-21 0,0 0 16,1 0-16,-1 0 0,0 0 16,0 0-16,0-21 0,0 21 15,1-21-15</inkml:trace>
  <inkml:trace contextRef="#ctx0" brushRef="#br2" timeOffset="-43300.29">1037 5355 0,'0'-21'0,"0"0"16,0 0-16,0 0 15,0-1-15,0 1 16,0 0-16,0 0 0,0 42 31,0 0-31,0 0 16,0 1-16,0 20 0,0 21 0,0-20 15,0 20-15,0 1 0,0-1 16,-21 1-16,21-1 0,-21 1 0,21-1 16,0 1-16,-21-1 0,21-20 15,-22-1-15,22 0 0,-21 1 0,21-22 16,0 21-16,0-21 0,0 0 15,0-42 17,0 0-32,0 0 15,0 0-15,0-22 16,21 1-16</inkml:trace>
  <inkml:trace contextRef="#ctx0" brushRef="#br2" timeOffset="-42976.47">1101 5249 0,'0'0'0,"0"-21"0,-22 21 16,1 0-16,42-21 47,1 21-47,20 0 15,0-21-15,64 0 0,-42 21 16,-1-21-16,1-1 0,-22 22 16,21-21-16,-20 21 0,20 0 0,-20-21 15,-22 21-15,0 0 0,0 0 16,-42 21 0,0-21-1,0 21-15,-22-21 0,22 22 0,0-22 16,0 0-16,-22 21 15,22-21-15,0 21 0,0-21 16</inkml:trace>
  <inkml:trace contextRef="#ctx0" brushRef="#br2" timeOffset="-42635.67">974 5779 0,'0'21'0,"0"-42"0,-22 63 0,44-42 31,-1 0-31,21 0 16,-21 0-16,22 0 0,-1-21 15,0 0-15,1 21 0,-1-22 16,21 22-16,-20 0 0,-1-21 0,0 21 15,-20 0-15,20 0 0,-21-21 16,0 21-16,0 0 63,1 0-48,-1 0-15,0 0 0</inkml:trace>
  <inkml:trace contextRef="#ctx0" brushRef="#br2" timeOffset="-42364.82">2222 5673 0,'-21'0'31,"42"0"-15,1 0-16,-1 0 16,0 0-16,0 0 0,0 0 0,0-21 15,22 21-15,-22 0 0,0 0 16,0 0-16,0 0 0,1 0 0,-1 0 16,-42 0 15,-1 0-31,1 0 0,0 0 15</inkml:trace>
  <inkml:trace contextRef="#ctx0" brushRef="#br2" timeOffset="-41796.11">2201 5652 0,'0'21'0,"0"-42"0,-21 42 16,21 0-16,-21-21 0,0 21 15,21 0-15,-21 0 0,21 1 16,-22-1-16,1 21 15,21-21-15,-21 0 0,0 1 0,0-1 16,21 21-16,-21-21 0,-1 0 0,22 1 16,0-1-16,-21 0 0,21 0 15,-21-21-15,42 0 47,-21-21-31,21 0-16,1 0 0,-1 21 15,0-22-15,0 1 0,0 0 16,0 21-16,22-21 0,-22 21 16,0 0-16,0 0 0,22 0 15,-22 0-15,21 0 0,-21 0 0,0 0 16,22 0-16,-22 0 0,0 0 16,0 0-16,22 21 0,-22 0 0,0-21 15,-21 21-15,21 1 0,0-22 16,-21 21-16,0 0 0,0 0 0,0 0 15,0 0-15,0 1 0,-21-22 16,0 21-16,-21 0 0,20 0 16,-20 0-16,0 0 0,21-21 0,-22 22 15,1-1-15,21-21 0,-22 0 16,22 21-16,-21-21 0,21 0 0,0 0 16,-1 0-16,1 0 0,-42 0 15,42 0-15,-1 0 16,1 0-16,0 0 0,21-21 15,-21 21 1,21-21 15,21 21-31,0 0 16,0-22-16,1 1 0</inkml:trace>
  <inkml:trace contextRef="#ctx0" brushRef="#br2" timeOffset="-40948.6">3598 5884 0,'0'0'16,"-42"0"-16,0 0 0,-1 0 0,22 0 16,-21 0-16,21 0 0,-1 0 0,1 0 15,42 0 17,1 0-32,-1 0 0,21 0 15,0 0-15,1 0 0,84 0 16,-64 0-16,1 0 0,-1 0 15,1 0-15,-1 0 0,1 0 16,-1 0-16,1 0 0,-22 0 0,22-21 16,-1 0-16,-21 21 0,22-21 0,21 0 15,-43 21-15,0-21 16,1 21-16,-22-22 0,0 22 0,0 0 16,0-21-16,-21 0 0,0 0 15,0 0-15,0 0 16,-21 21-16,-21-22 0,21 22 15,-1 0-15,-20-21 0,21 21 16,-21-21-16,-1 21 0,22 0 0,-21 0 16,-1 0-16,22 0 0,-21 0 15,21 0-15,-43 0 16,43 0-16,0 0 16,42 21 15,0 0-16,0-21-15,22 0 0,-22 0 0,21 0 16,-21 22-16,22-22 0,-1 0 16,0 0-16,1 0 0,20 0 15,-20 0-15,-22 0 0,21 0 0,-21 0 16,0 0-16,1-22 16,-1 22-16,0 0 0,0 0 15,-42 0 16,0 22-31,0-1 0,-1 0 16,1 0-16,0 21 0,0-20 16,-21-1-16,20 21 0,1-21 0,0 22 15,0-22-15,-21 0 0,20 21 16,1-21-16,0 1 0,21-1 0,-21-21 16,21 21-16,-21 0 0,21 0 15,0-42 48,0 0-63</inkml:trace>
  <inkml:trace contextRef="#ctx0" brushRef="#br2" timeOffset="-39225.35">6202 5525 0,'0'0'0,"0"-22"16,0 1-16,0 0 16,0 0-16,0 0 15,-21 21-15,-1 0 16,22 21 0,0 0-16,0 21 0,0 1 15,43 84-15,-22-64 0,0 85 16,-21-63-16,21 0 15,-21-1-15,0 1 0,0 0 0,0-1 16,-21 1-16,0 0 0,0-1 0,0 1 16,-22-21-16,-20 84 0,42-85 15,-22 1-15,22-1 0,0 1 16,0-1-16,0-20 0,21-1 16,0 0-16,0-21 0,0 1 0,0-1 15,0 0-15,0 0 0,0-42 16,0 0-1,0 0-15,0-1 0,0-20 0,0 0 16</inkml:trace>
  <inkml:trace contextRef="#ctx0" brushRef="#br2" timeOffset="-38865.56">6117 5757 0,'0'-42'15,"0"84"-15,0-105 0,-21 21 0,0-1 0,21 22 16,0-21-16,0 21 0,0-1 16,0 1-16,0 0 0,0 0 0,0 0 15,21 0-15,0-1 0,21 1 0,-20 0 16,20 21-16,0-21 16,1 0-16,62 21 0,-62 0 15,20 0-15,-20 0 0,-1 21 0,0 0 16,1 21-16,-22-20 0,-21 20 15,0 0-15,0 22 0,0-22 0,-21 0 16,-1 1-16,-20-1 0,21 0 16,-21 1-16,-1-22 0,22 0 0,-21 0 15,21 0-15,-1 1 0,1-1 16,42-42 15,1 21-31,-1-22 16,21 1-16,-21 0 0,0-21 0,22 21 15</inkml:trace>
  <inkml:trace contextRef="#ctx0" brushRef="#br2" timeOffset="-38468.27">7048 5355 0,'22'-21'0,"-44"42"0,86-63 0,-43 21 0,0 21 16,-21 21-1,0 0 1,-21 0-16,21 22 0,-21-22 15,21 21-15,-21-21 0,21 22 16,0-1-16,0 0 0,0 1 0,-21-1 16,21-21-16,0 21 0,0-20 0,0 20 15,0-21-15,0 0 0,0 0 16,21-21-16,0 0 0,0 0 0,0 0 16,0 0-16,22 0 0,-1-21 15,0 0-15,-20-21 16,-1 21-16,21-22 0,-21 22 0,22-21 15,-1-1-15,-21 1 0,0 0 0,0-1 16,1 1-16,-1 21 0,0-21 16,-21 20-16,0 1 0,0 0 0,0 0 15,0 42 1,-21-21 0,21 21-16,-21 0 0,21 1 0,0-1 15,0 0-15,0 0 0,-22 0 16,22 0-16,0 1 0,22-22 15,20 0 1,-21 0-16</inkml:trace>
  <inkml:trace contextRef="#ctx0" brushRef="#br2" timeOffset="-38105.5">8234 5271 0,'21'0'15,"-42"0"-15,63-22 0,-42 1 0,-21 21 31,0 0-31,-22 0 0,1 0 0,0 21 16,-1 1-16,1-22 0,0 21 16,-1 0-16,22 0 0,-21 0 15,21 0-15,0 1 0,21-1 0,0 0 16,0 0-16,21-21 0,0 21 16,21-21-16,1 21 0,-22 1 15,21-22-15,0 21 0,1 0 0,-1-21 16,0 21-16,-20 0 0,20 0 15,-21-21-15,0 22 0,-21 20 16,0-21-16,0 0 0,-21 0 16,-21 1-16,21-1 0,-22 0 15,-63 0-15,43 0 16,21-21-16,-22 0 0,22 21 0,-1-21 16,1 0-16,0 0 0,21 0 15,-1 0-15,1 0 0,0-21 0,21 0 16,0 0-16,0 0 0,21 0 15,22-1-15,-22 1 0</inkml:trace>
  <inkml:trace contextRef="#ctx0" brushRef="#br2" timeOffset="-37633.05">8699 4911 0,'0'-21'15,"0"42"-15,0-64 0,0 22 0,0 0 16,0 42 0,0 0-16,0 1 15,0 20-15,0-21 0,0 21 16,-21 1-16,21 20 0,-21-20 0,21-1 16,-42 43-16,42-22 0,-21-21 15,21 1-15,-22-1 0,1 22 16,21-22-16,0 0 0,0 1 0,-21-22 15,21 21-15,0-21 0,-21 0 0,21 1 16,0-1-16,0-42 31,0-1-31,0 1 16,0 0-16,0-21 0,21 21 16,-21-22-16,21 1 0,0 21 0,1-22 15,-1 1-15,0 21 0,0 0 16,21-22-16,-20 22 0,-1 0 0,0 21 15,21 0-15,-21 0 0,1 0 0,-1 0 16,0 21-16,0 0 0,-21 1 16,0-1-16,0 0 0,0 21 0,0-21 15,0 22-15,0-22 0,0 21 16,0-21-16,0 1 0,-21-1 0,21 0 0,0 0 16,0 0-16,-21 0 15,21 1-15</inkml:trace>
  <inkml:trace contextRef="#ctx0" brushRef="#br2" timeOffset="-35579.07">10245 5842 0,'21'-21'16,"0"21"-1,0-21-15,0 0 0,0-1 0,1 1 16,-1 0-16,0 0 0,0-21 16,0 20-16,0-20 0,1 21 0,-1-21 15,0-1-15,0 22 0,-21-21 0,0 21 16,0-22-16,0 22 16,0-21-16,0 21 0,-21-1 0,0 1 15,0 21-15,-1 0 0,1 0 0,0 0 16,-21 0-16,21 21 0,-1-21 15,1 22-15,0 41 0,21-42 16,0 0-16,0 22 0,0-1 0,0-21 16,21 22-16,0-22 0,1 21 15,-1-21-15,0 22 0,0-22 0,21 0 16,-20 0-16,-1-21 0,0 21 0,21-21 16,-21 0-16,1 0 0,-1 0 15,0 0-15,0 0 0,0 0 0,0-21 16,1 21-16,-1-42 15,0 21-15,21-43 0,-21 43 16,1-21-16,-1 20 0,0 1 16,21-21-16,-21 21 0,22 0 15,-22-1-15,21 1 0,1 0 0,-1 0 16,-21 21-16,21 0 0,22 0 16,-43 0-16,0 21 0,0 0 15,-21 0-15,0 1 0,0-1 0,0 0 16,0 0-16,0 0 0,-21 0 0,21 1 15,-21 20-15,0-21 0,0 0 16,0 0-16,-1-21 0,1 22 0,0-22 16,42-22 15,0 1-31,1 0 0,-1 0 16,21 0-16,-21 0 0,0-22 0,1 22 15,-1-21-15,0 21 0,0-22 16,21 22-16,-20-21 0,-1 21 0,-21-1 15,21 1-15,-21 0 0,21 0 16,-42 42 0,0-21-16,21 21 15,-21 0-15,-1 1 0,1 20 16,21-21-16,0 0 0,0 22 0,0-22 16,0 0-16,0 21 0,0-21 0,0 1 15,0-1-15,21 21 16,-21-21-16,43 0 0,-22-21 0,0 22 15,21-1-15,-20-21 0,20 0 0,0 0 16,43 0-16,-43 0 16,22-21-16,-22-1 0,22 1 0,-22 0 15,0 0-15,1 0 0,-1-22 16,0 22-16,1 0 0,-22-21 0,0 21 16,0-22-16,-21 1 15,0 0-15,0 20 0,0 1 16,0 0-16,-21 21 0,0 0 0,0 0 15,-1 0-15,1 21 16,0 0-16,0 1 0,0-1 0,21 0 16,-21 0-16,21 21 0,0-20 15,0-1-15,0 21 0,0-21 0,0 0 16,0 22-16,21-22 0,0 0 16,0 0-16,0-21 0,0 21 0,43-21 15,-43 0-15,21 0 16,-20 0-16,20-21 15,-21 0-15,0 0 0,22 0 0,-22 0 16,21-1-16,-21 1 0,0-21 16,22 21-16,-22-22 0,0 22 15,0-21-15,0 21 0,1 0 0,-22-1 16,21 1-16,-21 0 0,21 0 0,-21 42 47,21-21-47,-21 21 15,0-42 32,0 0-31,0 0-16,0 0 16,0-1-16,0 1 15,0 0 1,0 42-1,-21 0-15,0 1 0,21-1 16,0 21-16,0-21 0,-21 0 16,21 22-16,-22-22 0,22 21 0,-21-21 15,21 22-15,0-22 0,0 0 0,0 21 16,0-20-16,0-1 0,0 0 16,21 0-16,1-21 0,-1 21 15,0-21-15,0 0 0,0 0 0,0 0 16,1 0-16,-1 0 0,0 0 0,21-21 15,-21 0-15,22 0 0,20-22 16,-42 22-16,1 0 16,20-21-16,-21 21 0,-21-22 0,21 22 15,0-21-15,1 21 0,-22-22 16,0 22-16,0 42 31,0 0-31,-22-21 0,22 22 0,-21-1 16,0 21-16,21-21 0,-21 0 15,21 1-15,0-1 0,0 21 0,0-21 16,0 0-16,0 1 0,21-1 16,0 0-16,0-21 15,1 0-15,-1 0 0,0 0 0,0 0 16,0 0-16,0 0 0,1-21 0,-1 21 16,0-21-16,0-1 0,0 1 15,0 0-15,-21-21 0,22 21 0,-22-1 16,21-20-16,-21 21 0,21-43 15,-21 22-15,0 21 16,0 0-16,0 0 0,0 42 31,0 0-31,0 0 16,0 0-16,-21 22 0,21-22 0,0 0 0,-21 0 16,21 21-16,0-20 0,0-1 15,0 0-15,0 0 0,0 0 16,0 0-16,0 1 0,21-22 0,0 21 15,0-21-15,0 0 0,0 0 0,1 0 16,-1 0-16,21 0 0,-21 0 16,0-21-16</inkml:trace>
  <inkml:trace contextRef="#ctx0" brushRef="#br2" timeOffset="-35305.22">14055 4466 0,'0'0'0,"-22"-21"0,22 0 16,-21 21-16,0 0 16,0 21-16,0 21 15,0-20-15,21 20 0,0 0 0,-22 22 16,22-22-16,-21 22 0,0 20 16,21-20-16,0-1 0,-21 1 0,0 105 15,21-127-15,0 1 16,0-1-16,0-21 0,0 22 15,0-22-15,0 0 0,0 0 0,0 21 16,21-42 0,0 0-16,0 0 0,22 0 15,-22-21-15,0 21 16</inkml:trace>
  <inkml:trace contextRef="#ctx0" brushRef="#br2" timeOffset="-35064.36">14436 5017 0,'0'0'16,"0"-22"-16,0 44 16,-22-1-1,1 0-15,21 21 0,-42 22 16,21-43-16,0 21 16,21 1-16,-22-22 0,1 21 0,21-21 15,0 0-15,-21 22 0,21-22 0,0 0 0,0 0 16,0 0-1,0 1-15,21-22 16,0 0-16,1 0 0,-1 0 0,0 0 16,0 0-16,21-22 0,-20 1 15,20 21-15</inkml:trace>
  <inkml:trace contextRef="#ctx0" brushRef="#br2" timeOffset="-34372.76">14838 5228 0,'0'-42'31,"-21"42"-15,-1 0-16,1 21 0,0-21 16,21 21-16,-21 0 0,21 1 15,0-1-15,0 0 0,0 0 0,0 0 16,0 22-16,0-22 0,0 0 16,0 0-16,0 0 0,0 0 15,0 1-15,21-22 16,0 0-16,-21-22 31,0 1-15,0 0-16,0 0 0,0 0 15,0 0-15,0-22 0,0 22 0,0-21 16,0-1-16,21 1 0,1 0 16,-1 21-16,-21-22 0,42 1 0,-21 21 15,0 0-15,22-1 0,-1 1 0,-21 21 16,22 0-16,-1 0 0,0 0 15,1 0-15,-1 21 0,43 43 16,-43-43-16,21 64 0,-41-64 16,-1 21-16,0 1 0,-21-1 15,0-21-15,0 21 0,0-20 16,0 20-16,-21-21 0,0 0 0,-1 22 0,1-43 16,0 21-16,-21 0 15,21-21-15,-1 0 0,22 21 16,-21-21-16,0 0 0,21-21 15,0 0 1,0 0-16,0-1 0,21 1 0,0-21 16,1 21-16,-1-22 0,0 22 15,21-21-15,1 0 0,-22-1 0,21 1 16,0 0-16,1-1 0,-1 1 0,0 21 16,1 0-16,-1 21 0,-21 0 15,22 0-15,-22 0 0,0 21 16,0 0-16,0 21 0,0 1 15,-21-22-15,0 21 0,0-21 16,0 22-16,0-22 0,0 0 0,-21 21 16,0-21-16,0 1 0,21-1 0,-21 21 15,0-21 1,-1-21 0,1 0-1,21-21-15,0 0 16,-21 0-16,21 0 0</inkml:trace>
  <inkml:trace contextRef="#ctx0" brushRef="#br2" timeOffset="-34188.86">15198 4572 0,'-22'0'0,"44"0"0,-65 0 15,1 0-15,21 0 0,0 0 0,-1 0 16,1 0-1,21 21 1,-21-21 0,0 0-16,0 0 15,0 0-15</inkml:trace>
  <inkml:trace contextRef="#ctx0" brushRef="#br2" timeOffset="-33994.97">13758 4911 0,'0'0'0,"21"63"31,1-63-31,-1 0 16,21 21-16,0-21 0,1 0 0,-1 0 16,0 0-16,1 0 0,20 0 15,-20 0-15,-1-21 0,0 0 0,1 0 16,-1 21-16,-21-21 0</inkml:trace>
  <inkml:trace contextRef="#ctx0" brushRef="#br2" timeOffset="-33433.3">17759 4911 0,'0'0'0,"0"-21"16,21-1-16,-21 1 0,0 0 0,0 0 15,0 0-15,0 0 0,0-1 16,0 1-16,0 0 0,0-21 0,-21 21 15,0-1-15,-1 22 0,1-21 16,0 0-16,-21 21 0,21 0 16,-1 0-16,-20 0 0,21 21 0,-21 0 15,20 1-15,-20 20 0,21 0 16,-21 1-16,20 20 0,1 1 0,0-22 16,21 21-16,-21 1 15,21-1-15,0 43 0,0-63 16,0-1-16,21 0 0,0-21 0,0 1 0,1 20 15,-1-21-15,21 0 16,-21-21-16,0 21 0,22-21 0,-22 22 16,21-22-16,1 0 0,-1 0 0,-21-22 15,21 1-15,1 21 0</inkml:trace>
  <inkml:trace contextRef="#ctx0" brushRef="#br2" timeOffset="-32723.7">18288 5122 0,'42'-42'0,"-84"84"0,105-126 0,-41 63 0,-1-1 15,-21 1-15,0 0 0,-21 21 32,-1 21-32,1 0 0,-21 1 0,21 20 15,0-21-15,-22 21 0,22-20 16,0 20-16,0-21 0,21 21 16,0-20-16,0 20 0,0-21 0,0 0 15,0 0-15,21 1 0,-21-1 16,42-21-16,-21 21 0,1-21 0,-1 0 15,21 0-15,-21 0 0,22 0 0,-22 0 16,0 0-16,0 0 0,0 0 16,0-21-16,-21 0 0,0-1 15,0 1-15,0-21 0,0 21 0,0 0 16,-21-22-16,0 22 16,0-21-16,21-1 0,0 22 0,0-21 0,0 21 15,0-22-15,0 22 0,0 0 16,0 0-16,42 0 0,-21 21 15,1 0-15,20-21 0,-21 21 0,21 0 16,1 0-16,-1 21 0,0 0 16,1 0-16,-22 0 0,21 0 0,-21 22 15,22-22-15,-22 21 0,0-21 16,-21 22-16,0-22 0,21 21 0,-21-21 16,0 1-16,0-1 0,0 0 0,0 0 15,0 0-15,0 0 16,0-42 31,0 0-47,0 0 0,0 0 0,21 0 15,1-22-15,-1 22 0,0-21 0,0-1 16,0 1-16,0 0 0,1-1 16,20 22-16,-21-21 0,0 21 0,22 0 15,-22-1-15,21 22 0,-21 0 16,0 0-16,22 0 0,-22 22 0,0-1 15,0 0-15,-21 21 0,21-21 0,1 22 16,-22-22-16,0 21 0,0 1 16,0-22-16,0 21 0,0-21 15,0 0-15,0 1 0,0-1 0,0 0 16,0 0-16,0 0 0,-22-21 16,22 21-16,-21-21 15,42 0 1,1-21-1,-1 0-15,0 0 0,21 0 0,-21-22 16</inkml:trace>
  <inkml:trace contextRef="#ctx0" brushRef="#br2" timeOffset="-32470.85">20002 4593 0,'0'0'0,"22"-127"31,-22 106-31,0 42 31,0 22-31,0-22 0,0 21 0,0 22 16,-22-22-16,1 21 0,0 1 0,21-1 16,-42 1-16,21-1 0,-1 1 15,1-22-15,0 1 0,0-1 0,0 0 16,0 1-16,21-22 0,0 0 16,0 0-16,0 0 0,0 0 15,21-21-15,0 0 0,0 0 16,0 0-16,0 0 0,1 0 0,20-21 15,-21 0-15,0 0 0,0 0 16,1 0-16</inkml:trace>
  <inkml:trace contextRef="#ctx0" brushRef="#br2" timeOffset="-32280.96">19875 4911 0,'-42'0'15,"84"0"-15,-105 0 0,42 0 0,-22-21 16,22 21-16,42 0 15,1 0 1,-1 0-16,21 0 0,-21 21 16,22-21-16,-1 0 0,-21 0 0,21 0 15,1 0-15,-22 21 16,21-21-16,1 0 0,-1 0 0,0 0 16,1 0-16,-1 0 0</inkml:trace>
  <inkml:trace contextRef="#ctx0" brushRef="#br2" timeOffset="-31901.17">20553 5038 0,'-21'0'15,"42"0"-15,-64 0 0,22 0 0,21-21 0,0-1 16,0 1-16,0 0 16,21 21-16,1-21 15,20 21-15,-21 0 0,21 0 16,-20 0-16,20 0 0,-21 0 15,21 21-15,1 0 0,-22 0 0,0 1 16,0-1-16,0 0 0,1 21 16,-1 1-16,-21-1 0,0-21 15,0 0-15,0 0 0,0 1 16,-21-1-16,-1 0 0,1-21 16,0 0-16,0 0 0,0 0 0,0 0 15,-1 0-15,1 0 16,0-21-16,21 0 15,0-1-15,0 1 0,0 0 0,21 0 16,0 0-16,1 0 16,-1-22-16,0 22 0,0 0 0,0-21 15,0 20-15,1 1 0,20 0 0,-21 0 16,0 21-16,22-21 0,-22 21 16,21 0-16,-21-21 0,22 21 0</inkml:trace>
  <inkml:trace contextRef="#ctx0" brushRef="#br2" timeOffset="-31533.38">21442 4868 0,'-43'64'31,"22"-43"-31,0 21 16,0-20-16,21-1 0,-21 21 0,0-21 16,21 22-16,-22-22 0,22 21 15,0-21-15,0 0 0,0 43 16,0-43-16,0 0 15,22 0-15,-1-21 0,0 0 0,0 22 16,0-22-16,22 0 0,-22 0 16,0 0-16,21 0 0,-21 0 0,22 0 15,-22-22-15,21 1 0,-21 21 0,22-42 16,-43 0-16,21-22 16,-21 22-16,0-1 15,0 1-15,0 0 0,-21-1 0,0 1 0,-1 21 16,-20-21-16,21 20 0,-21 22 15,-22-21-15,22 21 16,21 0-16,-1 0 0,1 0 0,21 21 16,0 1-16,0-1 15,21-21-15,1 21 0,-1-21 16,0 21-16,21-21 0,-21 0 0,22 0 16,-1 0-16</inkml:trace>
  <inkml:trace contextRef="#ctx0" brushRef="#br2" timeOffset="-31248.54">22542 4466 0,'0'-42'15,"0"84"-15,0-105 0,-21 42 0,0-1 0,0 22 16,0 0-16,0 0 16,-1 0-16,1 22 0,-21-1 0,42 21 15,-21-21-15,0 22 0,-1-1 16,1 0-16,21 22 0,0-22 0,0 22 15,-21-1-15,21 1 0,0-1 0,0 1 16,0-22-16,0 21 0,0-20 16,0-1-16,0 0 0,0-20 15,0 20-15,0-21 0,21 0 0,-21 0 16,21 1-16,1-22 0,-1 0 16,0 0-16,0 0 15,0-22-15,0 22 0,-21-21 0,22 0 16,-1-21-16,0 21 0</inkml:trace>
  <inkml:trace contextRef="#ctx0" brushRef="#br2" timeOffset="-30500.98">23453 4890 0,'-22'0'31,"44"0"-31,-1 0 16,0 0-16,21 0 0,1 0 16,-1 0-16,0-22 0,22 1 15,-22 21-15,85-42 0,-85 21 16,22 0-16,-22-1 0,1 1 0,-1-21 15,-21 21-15,0-22 0,0 22 16,1-21-16,-22 21 0,0-22 16,0 22-16,0 0 0,0 0 0,0 0 15,0 0-15,-22 21 0,-20 0 16,21 0-16,0 21 0,-22 0 16,22 0-16,-21 21 0,21 1 0,0 20 15,-22-20-15,22 20 0,0 22 16,0-22-16,-22 22 0,22-22 0,0 22 15,21 0-15,-21-1 0,21 1 0,-21 0 16,21-1-16,0 22 0,0-21 16,0 0-16,-21-1 0,21 1 15,-43 84-15,22-84 0,21-22 16,-21 22-16,0-21 0,0-1 0,-1 1 16,1-1-16,0 1 0,21-22 15,0 0-15,0-21 0,0 22 16,0-22-16,21 0 0,0-21 15,1 0-15,41-21 0,-21 21 16,1-21-16,-1 0 0,22-22 16,-22 22-16,0-21 0,106-85 15,-105 63-15,-1 22 16,-21-22-16,0 1 0,1-1 0,-22-20 16,0 20-16,0-20 0,0-1 15,-22 21-15,1-20 0,-21 20 0,0 1 16,-22-22-16,22 43 15,21 21-15,-1-1 0,1 1 0,0 21 16,21-21-16,21 21 31,0-21-31,1 21 16,-1 0-16,0 0 0,0 0 16,0 0-16,22-21 0,-22 21 0,0 0 15,0 0-15,0-21 0,22 21 0,-22 0 16,0 0-16</inkml:trace>
  <inkml:trace contextRef="#ctx0" brushRef="#br2" timeOffset="-30145.15">24342 5292 0,'0'0'15,"0"-21"-15,0-1 0,0 1 0,0 0 16,0 0-16,0 0 0,0 0 0,0-1 16,0 1-16,0 0 15,0 0-15,21 21 16,0 0-16,0 0 0,0 0 0,0 0 15,1 0-15,-1 0 16,0 21-16,0-21 0,0 21 0,0 0 16,-21 1-16,0-1 0,22 0 15,-22 0-15,0 0 16,0 0-16,0 1 0,0-1 0,-22 0 16,1-21-1,0 0-15,0 0 0,0 0 16,0-21-1,21 0-15,0-1 16,0 1-16,0 0 0,0 0 16,0 0-16,0 0 15,21-1-15,0 1 0,0 0 16,0 21-16,0 0 0,1-21 0,20 21 16,-21 0-16,21 0 15,1 0-15</inkml:trace>
  <inkml:trace contextRef="#ctx0" brushRef="#br2" timeOffset="-29372.6">25061 5038 0,'0'0'0,"-21"0"0,0 0 15,0 0-15,0 21 0,-22-21 16,22 21-16,0 0 0,-21 0 0,20-21 16,1 22-16,21-1 15,0 0-15,-21 21 0,21-21 0,0 1 16,0-1-16,21 0 15,0-21-15,1 0 0,-22 21 16,21-21-16,0 0 0,0 0 0,0 0 16,-21-21-1,0 0-15,0 0 0,0-1 16,0-20-16,0 21 0,0 0 16,0-22-16,0 22 0,0 0 0,0 0 15,0 0-15,0 0 0,21-1 16,1 22-16,-1 0 15,0 0-15,0 0 16,0 0-16,0 22 0,-21-1 0,0 0 16,22 0-16,-1 21 15,-21-20-15,0-1 0,0 0 16,0 0-16,0 0 0,0 0 0,0 1 16,0-1-16,0 0 0,0 0 15,-21-21 1,-1 0-1,22-21 1,0 0-16,0 0 0,0-1 16,0 1-16,0 0 0,0 0 15,22-21-15,-1 20 0,-21 1 16,21 0-16,0 21 0,0-21 16,0 0-16,1 21 0,-1 0 15,0 0-15,0 0 0,-21 21 16,21 0-16,-21 0 15,21 0-15,-21 1 0,0-1 16,0 0-16,0 0 0,0 0 0,0 0 16,0 1-16,0-1 0,-21-21 31,0 0-15,0-21-16,21-1 0,0 1 15,0 0-15,0-21 16,0 21-16,0-1 0,21-20 15,0 0-15,0 21 16,1-1-16,-1 1 0,0 0 0,0 0 16,0 21-16,0 0 0,1 0 15,-1 21-15,-21 0 0,21 0 16,-21 1-16,0 20 0,0-21 0,0 21 16,0-20-16,0 20 0,0-21 0,-21 21 15,0-20-15,21-1 0,-22 0 16,1 0-16,21 0 0</inkml:trace>
  <inkml:trace contextRef="#ctx0" brushRef="#br2" timeOffset="-28436.13">1714 7176 0,'0'-22'32,"0"1"-17,0 0-15,22 21 0,-22-21 0,0 0 16,0 0-16,0-1 0,0 1 16,0 0-16,0 0 0,0 0 0,0 0 15,0-1-15,-22 1 16,1 0-16,-21 21 0,21 0 0,-22 0 15,1 0-15,-21 0 0,20 21 16,-20 0-16,-1 22 0,22-1 0,-22 0 16,1 1-16,21 20 0,-1 1 15,1 20-15,0-20 0,20 21 0,1-22 16,0 1-16,21-1 0,0-21 16,0 22-16,0-22 0,21 1 0,0-1 15,22 0-15,-1 1 0,0-22 16,22 0-16,-22 0 0,22 0 0,-1 0 15,1-21-15,-1 0 0,1 0 16,-1 0-16,1-21 0,-1 0 16,-20 0-16,-1 0 0,0-22 15,1 22-15,-1-21 0</inkml:trace>
  <inkml:trace contextRef="#ctx0" brushRef="#br2" timeOffset="-27989.39">2011 7726 0,'21'-42'16,"-21"-1"-16,-42 149 0,63-127 0,21-106 0,-42 85 0,0 20 15,0-20-15,-21 0 0,0-1 0,0 22 16,-1 0-16,1 0 0,-21 21 15,21 0-15,-22 0 0,22 0 0,-21 21 16,0 0-16,-1 22 0,22-22 16,-21 21-16,21 0 0,-1 1 0,1-1 15,0-21-15,21 22 16,0-1-16,0-21 0,0 21 0,0-20 16,0-1-16,21 0 15,0-21-15,1 0 0,-1 0 0,0 0 16,21 0-16,-21 0 0,22-21 15,-22 0-15,21-1 0,-21 1 0,22-21 16,-22 21-16,21-22 0,-21 22 0,1-21 16,-1 0-16,-21-1 0,0 1 15,21 21-15,-21-22 0,0-20 16,0 42 0,0 42-1,0 0-15,0 0 0,0 0 16,-21 22-16,21-22 0,-21 21 0,21 1 15,0-1-15,0 0 0,0-21 16,0 22-16,0-1 0,0-21 0,0 22 16,0-22-16,0 0 0,0 0 0,21-21 15,0 21-15,0-21 0,0 0 16,22 0-16,-22 0 0,0-21 0,21 21 16,1-21-16,-22 0 0,21 0 15,-21-1-15,22-20 0,-22 21 0,0-21 16,21-1-16,-21 1 0,1 0 15</inkml:trace>
  <inkml:trace contextRef="#ctx0" brushRef="#br2" timeOffset="-27347.76">2519 7133 0,'0'-42'0,"0"84"0,0-105 15,0 20-15,0 22 0,0 0 0,-21 21 16,-1 0 0,22 21-16,-21 0 0,0 22 15,21-1-15,0 0 0,-21 1 16,21 20-16,-21 1 0,0-22 0,21 22 15,0-1-15,0-21 0,0 22 0,0-22 16,0 1-16,0-1 0,0 0 16,0-21-16,0 22 0,21-22 15,0 0-15,0-21 0,0 0 16,22 0-16,-1 0 0,0 0 0,1-21 16,-1 21-16,0-21 0,1 0 0,-1-22 15,0 22-15,-21-21 0,22 21 16,-1-22-16,0 1 0,-20 0 0,-1-22 15,0 22-15,0-22 0,0 22 0,-21-22 16,0 1-16,0 21 0,0-1 16,0 1-16,0 21 0,0 0 0,0-1 15,0 1-15,-21 21 16,0 21-16,0 1 16,21-1-16,-21 0 0,21 21 15,-22 64-15,1 0 16,0-64-16,21 22 0,0-22 15,0 22-15,0-22 0,0 0 16,0 1-16,0-22 0,0 21 0,21-21 16,0 0-16,22 1 0,-22-22 15,21 0-15,-21 0 0,22 0 16,-22-22-16,21 22 0,1-21 0,-22 0 16,21 0-16,0 0 0,-20 0 0,-1-1 15,21-20-15,-21 21 0,-21 0 16,21 0-16,-21-1 0,22 1 0,-22 0 15,0 42 1,0 0 0,-22 1-16,22-1 0,-21 0 0,21 0 15,0 0-15,0 0 0,-21 1 0,21-1 16,0 0-16,0 0 16,0 0-16,21-42 46,-21 0-46,21 0 0,-21 0 16,22-1-16</inkml:trace>
  <inkml:trace contextRef="#ctx0" brushRef="#br2" timeOffset="-27176.86">3535 7281 0,'0'0'0,"-21"-21"0,-1 0 16,1 21-1,0 0-15,0 0 16,21 21-16,0 0 15,0 1-15,0-1 16,0 0-16,21 0 16,21-21-16,-20 0 15,-1 0-15,21 0 0,-21 0 0,22 0 16</inkml:trace>
  <inkml:trace contextRef="#ctx0" brushRef="#br2" timeOffset="-26740.59">4022 7366 0,'0'0'0,"21"0"0,0 21 31,-21 0-31,0 1 16,0-1-16,-21 0 15,21 0-15,0 0 0,-21 0 16,21 1-16,-22-1 0,1 0 0,21 0 16,0 0-16,-21-21 0,0 21 0,0 1 15,21-1-15,0 0 0,-21-21 16,-1 21-16,22-42 31,0 0-15,0 0-16,0-1 0,0 1 15,0 0-15,22-21 0,-1 21 0,0-22 16,0 1-16,21 0 0,-20 20 0,-1 1 16,21-21-16,0 21 0,-20 21 15,20-21-15,0 21 0,-21 0 0,22 0 16,-22 21-16,0-21 0,21 21 0,-42 0 15,22 0-15,-22 22 0,0-22 16,0 0-16,0 21 0,0-21 0,0 1 16,-22-1-16,1 0 0,21 21 15,-21-42-15,0 21 0,0 1 16,21-1-16,-21-21 0,21 21 16,21-21 15,0-21-31,0 21 0,0-21 0,22-1 15</inkml:trace>
  <inkml:trace contextRef="#ctx0" brushRef="#br2" timeOffset="-26085.82">4953 7387 0,'0'0'0,"0"-21"0,0 0 16,0 0-16,0 0 0,0-1 15,0 1-15,0 0 0,0 0 16,0 0-16,-21 0 0,0 21 0,-1 0 15,1 0-15,0 0 0,0 0 0,0 21 16,-22 0-16,1 0 0,21 21 16,-21-20-16,-1 41 0,22-21 15,0 1-15,21-22 0,0 21 0,0-21 16,0 1-16,0-1 0,0 0 16,21-21-16,0 0 0,0 0 0,1 0 15,20 0-15,-21 0 0,21 0 0,-20 0 16,20-21-16,-21 0 0,21-1 15,-20 1-15,-1 0 0,21 0 16,-21 0-16,-21-22 0,21 22 0,1-42 16,-22 42-16,0-1 15,0 1-15,0 0 0,0 0 0,0 0 16,-22 42 0,1 0-1,21 21-15,0-20 0,-21-1 16,21 21-16,-21 0 0,0-20 0,0 20 15,21 0-15,-22 1 0,1-1 0,0 21 16,0-20-16,21 20 0,-21 1 16,21-1-16,-21 1 0,21-1 0,0 22 15,0-22-15,0 22 0,0 0 16,0-22-16,0 22 0,0-22 0,0 22 16,0 0-16,0-22 0,21 1 15,-21 20-15,0-20 0,0-22 0,0 22 16,0-22-16,0 0 0,0-20 0,-21 20 15,21-21-15,-22 0 0,1 0 0,-21-21 16,21 0-16,0 0 0,-22 0 16,1 0-16,0 0 0,-1-21 0,1 0 15,-22 0-15,22 0 0,-21-22 0,20 22 16,-20-21-16,20 0 0,1-1 16,21 1-16,-21 0 0,20 20 15,1-20-15,0 0 0,21 21 0,0-22 16,0 22-16,0-21 0,0 21 0,0-22 15,21 22-15,0-21 0,1 21 0,-1-22 16,21 1-16,0 0 0,1-1 16</inkml:trace>
  <inkml:trace contextRef="#ctx0" brushRef="#br2" timeOffset="-24441.22">6286 7324 0,'0'0'0,"-21"21"0,21 0 0,-21-21 16,21 21-16,0 0 0,0 1 15,0-1-15,0 0 0,0 0 16,0 0-16,21 0 15,0-21-15,1 0 16,-1 0-16,21 0 0,-21 0 16,0-21-16,22 0 0,-22 0 0,21 0 15,1 0-15,-1-22 0,0 1 16,1 21-16,-1-22 0,0 1 16,1-21-16,-1 20 0,-21 1 0,21 0 15,-42-1-15,0 1 0,0 0 0,0-1 16,0 22-16,0-21 0,-21 21 15,0-1-15,0 1 0,0 21 0,0 0 16,-1 0-16,1 0 0,0 0 16,0 0-16,0 21 0,0 1 0,21-1 15,-22 21-15,1 0 0,0 64 16,0-42-16,21 20 0,-21-20 16,0 21-16,-1-1 0,22 86 15,-21-65-15,0-20 0,21 21 16,0 0-16,0 0 0,-21-1 0,21 1 15,-21 0-15,21 0 0,0 0 0,0 0 16,-21-1-16,21-20 0,0 21 16,0-21-16,-22-1 0,22-20 0,0-1 15,0 107-15,22-107 16,-1-42-16,0 22 0,0-22 0,0-21 16,22 0-16,-22 0 0,21 0 0,0-21 15,1-1-15,-1-20 0,0 21 16,1-21-16,-1-1 0,22-20 0,-43 20 15,21-20-15,0-1 0,-20 1 0,-1-1 16,0 1-16,-21-22 0,0-63 16,0 63-16,-21 1 15,0-1-15,-22 0 0,1 1 0,0-1 16,-1 22-16,-20-22 0,20 21 0,-20 1 16,21 21-16,-22-22 0,22 43 0,-22-21 15,22 20-15,0 1 0,20 0 16,1 0-16,0 0 0,0 21 0,21-21 15,0-1 1,21 1-16,0 21 16,0-21-16,1 21 0,20-21 15,0 0-15,1 0 0,-1-1 0,0 1 16,1 0-16,-1 0 0,0 0 16,1 0-16,20-1 0,1-20 15,-22 0-15,-21 21 0,21-1 0,-20 1 16,-1 0-16,-21 0 0,0 0 15,0 0-15,0-1 0,0 1 16,0 42 15,-21 1-31,21-1 0,0 0 16,-22 21-16,22-21 0,0 1 0,0 20 16,0-21-16,0 21 15,0-20-15,0-1 0,0 0 0,0 0 16,22 0-16,-1 0 0,0-21 15,0 22-15,0-22 0,0 0 0,1 0 16,-1 0-16,0 0 0,0-22 16,0 22-16,0-21 0,1 0 0,20 0 15,-21 0-15,0 0 0,0-22 0,1 22 16,20-42 0,-42 20-16,21-20 0,-21 42 15,0-1-15,0 1 0,21 21 0,-21 21 31,-21 1-31,21-1 16,0 0-16,0 0 0,-21 21 0,21-20 16,0 20-16,0-21 0,0 21 15,0-20-15,0 20 0,0-21 0,0 0 16,0 0-16,21 1 0,0-1 0,0 0 16,1-21-16,-1 0 0,21 0 15,-21 0-15,22 0 0,-22 0 0,0 0 16,21-21-16,-21 21 0,22-21 0,-22-1 15,21-20-15,-21 21 0,1 0 16,-1-22-16,-21 1 0,21 21 16,-21-21-16,21-1 0,-21 1 0,0 21 0,0 0 15,0-1-15,0 1 16,0 42 0,0 1-1,-21-1-15,21 0 0,0 21 16,-21-21-16,21 22 0,0-1 15,0 0-15,0-20 0,-21-1 0,21 21 16,0-21-16,0 0 0,-22-21 0,22 22 16,0-1-1,0-42 1,0-1 0,0 1-16,0 0 15,22-21-15,-1 21 0,-21-22 0,21 22 16,0-21-16,0-1 0,22 1 0,-22 0 15,21 21-15,-21-22 0,22 22 16,-1 21-16,0-21 0,1 21 0,-22 0 16,21 0-16,-21 21 0,0 0 0,1 0 15,-1 1-15,-21 20 0,0-21 16,0 21-16,0 22 16,0-43-16,0 21 0,0-20 0,-21-1 15,21 0-15,0 0 0,-22-21 16,1 21-16,21-42 47,21 0-47,1 0 15,-1 0-15</inkml:trace>
  <inkml:trace contextRef="#ctx0" brushRef="#br2" timeOffset="-24152.39">8932 7154 0,'0'0'0,"43"-21"0,-43 0 0,21 21 0,-21-21 15,0 0 1,0 0-16,-21 21 16,-1 0-16,1 0 0,0 0 0,0 21 15,0 0-15,0 21 16,-1 1-16,1-22 0,21 21 16,-21-21-16,21 22 0,-21-1 0,21-21 15,0 21-15,0-20 0,0-1 0,0 0 16,0 0-16,21 0 0,0 0 15,0 1-15,1-22 0,-1 0 0,0 0 16,0 0-16,21 0 0,22 0 16,-43 0-16,64-43 15,-43 43-15,-21-21 0,22-21 0,-22 21 16,0-1-16,0-20 0,0 0 16,0-1-16,1 1 0,-1 0 0</inkml:trace>
  <inkml:trace contextRef="#ctx0" brushRef="#br2" timeOffset="-23712.64">9419 7049 0,'0'-170'16,"0"340"-16,0-382 0,0 170 15,0-1-15,0 22 0,0-21 0,0 21 16,0-1-16,-21 22 16,21 22-16,-21-1 15,21 0-15,0 21 0,0-21 0,0 22 16,0-1-16,-21 0 0,21 1 0,0-1 16,-22 22-16,22-22 0,0 0 15,-21 22-15,21-22 0,0 0 0,0 1 16,0-1-16,0-21 0,0 22 15,0-22-15,0 0 0,21 0 0,1 0 16,-1 0-16,0-21 16,0 0-16,0 0 0,0 0 0,1 0 15,-1 0-15,0 0 0,0-21 0,0 0 16,0 0-16,22 0 0,-22-22 16,0 22-16,21-21 0,-20 0 0,-1 20 15,0-20-15,0 0 0,0 21 0,-21-1 16,0 1-16,0 0 0,21 21 0,-21-21 15,0 42 17,-21 0-32,21 0 0,0 1 15,0-1-15,-21 0 0,21 21 0,-21-21 16,21 1-16,0 20 0,-21-21 16,21 0-16,0 0 0,0 22 0,0-22 15,0 0-15,0 21 16,0-20-16,21-22 0,0 0 15,0 0-15,0 0 0,1 0 0,20 0 16,-21 0-16,21-22 0,1 22 0</inkml:trace>
  <inkml:trace contextRef="#ctx0" brushRef="#br2" timeOffset="-23032.99">10435 7154 0,'0'0'0,"0"-21"0,-21 42 31,0 1-15,0-1-16,21 0 0,-22 0 0,1 0 16,21 22-16,-21-22 0,21 0 0,0 0 15,0 0-15,0 0 0,0 1 16,0-1-16,0 0 0,0 0 16,21-21-1,0 0-15,-21-21 31,0 0-31,0 0 0,0-1 16,0 1-16,0 0 0,0-21 0,0 21 16,-21-22-16,21 1 0,0 21 15,0-22-15,0 1 0,0 21 0,0-21 16,21 20-16,1 1 0,-22 0 0,21 21 16,0-21-16,0 21 0,0 0 0,0 0 15,22 0-15,-22 0 0,0 0 16,0 21-16,0 0 0,-21 0 0,22 1 15,-1-1-15,-21 21 0,21 0 0,-21-20 16,0 62-16,0-63 0,0 22 16,0-22-16,0 21 0,0-21 15,0 1-15,-21-1 0,21 0 16,-21 0-16,-1-21 0,22 21 16,-21-21-16,0 0 15,21-21 1,0 0-16,0 0 0,0 0 15,0-22-15,0 22 0,21-21 0,0-1 16,1 1-16,20 0 0,-21-1 16,21 1-16,-20 0 0,20-1 0,0 22 15,-21-21-15,22 21 0,-1 21 16,-21 0-16,22 0 0,-22 0 0,21 0 16,-21 21-16,0-21 0,-21 42 15,0-21-15,22 22 0,-22-22 0,0 21 16,0 1-16,0-22 0,0 21 0,-22 0 15,22-20-15,0-1 0,-21 21 16,21-21-16,-21-21 0,0 21 0,21 1 16,-21-22-16,0 0 15,-1 0-15,22-22 16,0 1 0,0 0-16</inkml:trace>
  <inkml:trace contextRef="#ctx0" brushRef="#br2" timeOffset="-22829.11">10499 6710 0,'0'0'0,"-43"-21"0,22 21 16,0 0-16,0 0 0,0 0 0,-1 0 16,1 0-16,0 0 0,0 0 0,21 21 15,-21-21-15,21 21 16,-21-21-16,21 21 0,0 0 15,-22 1-15,22-1 16,-21-21-16,0 0 16,0 0-16</inkml:trace>
  <inkml:trace contextRef="#ctx0" brushRef="#br2" timeOffset="-22655.57">9419 6943 0,'0'21'15,"0"-42"-15,-21 42 0,21 0 0,21-21 32,0 0-32,0 0 0,1 0 15,20 0-15,-21 0 0,21 0 0,1 0 16,-1 0-16,22 0 0,-22 0 0,43-21 16</inkml:trace>
  <inkml:trace contextRef="#ctx0" brushRef="#br2" timeOffset="-22113">12467 6900 0,'0'0'0,"21"-21"0,-21 0 0,21-21 15,-21 21-15,0-1 0,0 1 16,0 0-16,0 0 0,-21 42 31,21 0-31,-21 22 16,21-1-16,0-21 0,0 21 0,-21 1 15,0-1-15,21 0 0,-21 22 0,-1-22 16,22 1-16,-21-1 0,0 0 16,21-21-16,-21 22 0,0 20 15,21-42-15,-21 1 0,21-1 16,0 0-16,21-21 31,0 0-31,0-21 0,0 0 16,0-1-16,1 1 0,20-21 0,-21 21 15</inkml:trace>
  <inkml:trace contextRef="#ctx0" brushRef="#br2" timeOffset="-21780.68">12785 6922 0,'0'0'0,"42"0"32,-42 21-32,-21 0 15,0 21-15,-1-21 0,1 22 16,0-1-16,0-21 0,0 22 15,0-1-15,21 0 0,-22 1 0,22-22 16,0 0-16,0 21 0,0-21 0,0 1 16,22-1-16,20-21 15,-21 0-15,0 0 0,22 0 16,-1 0-16,-21 0 0,21-21 0,1-1 16,-1 1-16,-21 0 0,0 0 15,22 0-15,-43 0 0,0-1 0,0-20 16,0 21-16,0-21 0,0 20 0,0 1 15,-21 0-15,-1 0 0,1 0 16,0 0-16,0 21 0,0 0 0,0 0 16,-1-22-16,1 22 0,0 0 15,0-21 1,21 0 0</inkml:trace>
  <inkml:trace contextRef="#ctx0" brushRef="#br2" timeOffset="-21584.28">12404 6879 0,'0'0'16,"0"21"0,21-21-1,0 0-15,0 0 0,21 0 0,-20 0 16,20 0-16,0 0 0,1-21 15,-1 21-15,0 0 0,1-21 0,20 21 16,-21-21-16,1 21 0,20 0 0,-20-21 16</inkml:trace>
  <inkml:trace contextRef="#ctx0" brushRef="#br2" timeOffset="-21148.53">14732 6668 0,'0'0'0,"0"-22"0,0 1 0,0 0 15,-21 42 17,21 0-32,-21 22 15,-1-1-15,22 0 0,-21 1 0,0-1 16,0 0-16,0 22 0,21-22 0,-21 22 15,-1-22-15,22 0 0,0 1 16,-21-1-16,21 0 0,-21-20 0,21-1 16,0 0-16,0 0 0,0 0 0,0 0 15,0-42 17,0 0-32,0 0 15</inkml:trace>
  <inkml:trace contextRef="#ctx0" brushRef="#br2" timeOffset="-20544.36">14224 6985 0,'0'0'0,"-21"0"0,42 0 31,0 0-15,0 0-16,64 0 15,-43 0-15,43 0 0,-22 0 16,-20 0-16,20-21 0,-20 0 15,20 21-15,1-21 0,-22-1 0,21 1 16,-20 0-16,-1 0 0,0-21 0,-20 20 16,20-20-16,-21 21 0,-21-43 15,0 43-15,0-21 0,0 21 16,-21 0-16,0 21 16,0 0-16,-1 0 0,1 0 15,0 21-15,0 0 0,0 0 0,21 21 16,-21 22-16,-1-22 15,22 1-15,0-1 0,0 0 0,0 22 16,0-22-16,0 0 0,0 1 0,0-1 16,0-21-16,0 22 0,0-1 15,0-21-15,0 21 0,0-20 16,0-1-16,0 0 16,0 0-16,0-42 31,0 0-31,0 0 0,0-1 0,0 1 15,22 0-15,-1-21 0,0 21 0,0-22 16,0 1-16,0 21 0,1-22 16,20 22-16,-21 0 0,21 0 0,-20 0 15,20 0-15,-21 21 0,0 0 0,22 0 16,-22 0-16,0 21 0,21 21 16,-42-21-16,0 0 15,21 1-15,-21 20 0,0-21 0,0 0 16,0 22-16,0-22 0,0 0 0,-21 0 15,21 0-15,-21 0 0,21 1 16,-21-1-16,21 0 16,0-42-1,0 0 1,21-1-16,0 1 0</inkml:trace>
  <inkml:trace contextRef="#ctx0" brushRef="#br2" timeOffset="-20202.52">15600 7070 0,'0'21'16,"21"-21"-16,0 0 15,0 0-15,0 0 16,1 0-16,-1 0 0,0-21 16,0 21-16,0-21 0,0 21 0,1-22 15,-1 1-15,0 21 0,0-21 16,0-21-16,0 21 0,-21-1 15,0 1-15,0 0 0,0 0 0,-21 21 16,0 0-16,-21 0 0,21 0 0,-1 0 16,-20 21-16,21 0 15,-21 0-15,20 1 0,1-1 0,0 21 16,0 0-16,0-20 0,0 20 0,21-21 16,0 21-16,0 22 15,0-22-15,0-21 0,21 1 0,0-1 16,0 0-16,0 0 0,22-21 0,-22 0 15,21 0-15,0 0 0,1 0 0,-1 0 16,22 0-16,-22 0 0,21-21 16,1 0-16</inkml:trace>
  <inkml:trace contextRef="#ctx0" brushRef="#br2" timeOffset="-19720.8">17738 6710 0,'0'0'15,"21"0"-15,0 0 0,0 0 16,0 0-16,0 0 0,1 0 0,-1 0 15,0 0-15,0-21 16,0 21-16,-21-21 0,0-1 16,21 1-16,1 0 0,-22 0 15,0-21-15,0 20 0,0 1 0,0-21 16,0 21-16,-22 0 0,1-1 16,0 1-16,-21 0 0,-22 21 15,22 0-15,0 0 0,-1 0 16,-20 21-16,20 22 0,-20-22 0,21 42 15,-22-20-15,22-1 0,-1 21 0,1 1 16,-21 42-16,20 0 16,22-43-16,21-21 15,0 1-15,0-1 0,0 0 0,0 1 16,21-1-16,0-21 0,22 22 0,-22-22 16,21 0-16,22 0 0,-22 0 15,22-21-15,105 0 16,-106 0-16,1-21 0,-22 21 0,22-21 15,-1 0-15,1 0 0,-22-22 16,22 22-16</inkml:trace>
  <inkml:trace contextRef="#ctx0" brushRef="#br2" timeOffset="-19299.81">18351 6922 0,'0'-43'0,"0"86"0,0-107 0,0 43 0,-21 0 16,-21 0-16,21 21 0,0 0 0,-22 0 15,1 0-15,21 0 0,-22 0 16,1 21-16,21 0 0,-21 0 0,-1 21 15,22-20-15,-21 20 0,21-21 0,-1 21 16,1 1-16,0-22 0,0 21 16,21-21-16,0 1 0,0 20 0,0-21 15,0 0-15,21-21 0,0 21 0,0-21 16,1 0-16,-1 0 0,21 0 16,-21 0-16,64 0 15,-64-21-15,43-21 0,-22 21 0,-21 0 16,21-1-16,-20-20 0,-1 21 15,0-21-15,0-1 0,-21 22 16,0-21-16,21 21 0,-21-43 16,0 85-1,-21 0 1,0 1-16,21-1 0,-21 21 0,21-21 16,-21 22-16,21-22 0,0 21 0,0-21 15,0 22-15,0-22 0,0 0 16,0 0-16,21 0 0,0 0 0,-21 1 15,21-22-15,0 0 0,22 0 0,-22 0 16,0 0-16,21 0 0,-21 0 16,1 0-16,20-22 0,0 1 0,-21 0 15,22-21-15,-22 21 0,0-22 16,21 22-16</inkml:trace>
  <inkml:trace contextRef="#ctx0" brushRef="#br2" timeOffset="-19063.79">18881 6583 0,'0'-42'0,"0"84"0,0-127 0,0 43 15,0 21-15,0 0 0,0 42 16,0 0-16,0 0 16,-22 21-16,1 1 0,21-1 15,-21 22-15,0-22 0,21 0 16,-21 22-16,21-22 0,0 0 0,-21 1 16,21-1-16,0 0 0,-22 1 15,22-1-15,0-21 0,0 22 0,0-22 16,0 21-16,0-21 0,22 0 15,-1-21-15,0 0 16,0 0-16,0 0 0,0-21 16,1 0-16,-1 0 0,0 0 0,0 0 15,0-22-15</inkml:trace>
  <inkml:trace contextRef="#ctx0" brushRef="#br2" timeOffset="-18819.74">19177 6477 0,'0'0'0,"21"-21"0,-21-43 15,0 43-15,0 42 16,0 1-16,-21 20 16,0-21-16,21 21 0,0 22 0,-21-22 15,-1 22-15,22-22 0,-21 0 0,0 22 16,21-22-16,0 1 0,0-1 16,-21 0-16,21 1 0,-21-1 0,21-21 15,0 0-15,0 22 0,0-22 0,0 0 16,0 0-16,0 0 15,21-21-15,0 0 16,0 0-16,0 0 0,1 0 0,-1-21 16,21-21-16,-21 21 15</inkml:trace>
  <inkml:trace contextRef="#ctx0" brushRef="#br2" timeOffset="-18468.98">19219 7091 0,'0'21'0,"0"-42"0,0 63 16,43-42 15,-1 0-31,-21 0 0,0 0 16,22-21-16,-22 0 0,21 21 0,22-21 16,-22 0-16,-21-1 15,0 1-15,0 0 0,1 0 16,-22 0-16,0 0 0,0-1 15,-22 22-15,1 0 0,0 0 16,0 0-16,-21 0 0,-22 43 16,43-22-16,-21 0 0,20 0 15,1 0-15,0 1 0,0 20 0,0-21 16,21 0-16,0 22 0,0-22 16,0 0-16,0 21 0,0-21 15,21 1-15,0-1 0,0 0 16,22 0-16,-1-21 0,0 0 0,1 21 15,-1-21-15,21 0 0,1 0 16,-22 0-16,22 0 0</inkml:trace>
  <inkml:trace contextRef="#ctx0" brushRef="#br2" timeOffset="-17989.25">20362 7006 0,'0'0'15,"0"-21"-15,0 0 0,0 0 0,0 0 0,-21-1 16,0 1-16,0 0 15,0 21-15,-1 0 0,-20 0 0,21 0 16,0 0-16,-22 0 0,22 21 0,-21-21 16,21 21-16,-22 1 15,1 20-15,21 0 0,0-21 16,0 43-16,-1-22 0,22-21 16,0 22-16,0-22 0,0 21 15,0-21-15,0 1 0,22-1 0,-1 0 16,0-21-16,0 21 0,21-21 15,-20 0-15,-1 0 0,0 0 16,21 0-16,-21-21 0,1 21 0,-1-21 16,21 0-16,-21-22 0,0 22 0,1-21 15,-1-1-15,0 1 0,0 0 16,0-1-16,0-20 0,1 21 16,-1-22-16,0 1 0,-21-22 0,21 21 0,0-63 15,-21 85-15,0 0 16,0-1-16,0 1 0,0 21 15,-21 21 1,0 21-16,0 21 0,0-20 0,21 20 16,-22 21-16,1-20 0,21 20 15,0-20-15,0 20 0,0-21 0,0 22 16,0-22-16,0 43 16,21-43-16,1 1 0,-22-1 0,21-21 15,0 0-15,0 0 0,0 1 0,0-1 16,1-21-16,-1 0 0,0 0 15,0 0-15</inkml:trace>
  <inkml:trace contextRef="#ctx0" brushRef="#br2" timeOffset="-16308.54">21505 6879 0,'-21'0'0,"42"0"0,-63 21 0,21-21 16,21 22-1,21-22-15,0 0 0,0 0 16,0 0-16,22 0 16,-1-22-16,0 22 0,1-21 0,20 0 15,-20 0-15,-1 21 0,21-42 0,-20 20 16,-1 1-16,0-21 0,-20 21 15,20-22-15,-21 1 0,0 0 0,0-1 16,-21 1-16,0 0 0,0-1 16,0 22-16,0-21 0,0 21 0,0-22 15,0 22-15,-21 21 16,0 0-16,21 21 0,-21 22 16,0-22-16,21 21 0,-21 22 0,-1-22 15,1 22-15,-21 63 16,21-64-16,0 1 0,-1-1 15,-20 1-15,21 20 0,0-20 0,-22 20 16,22 1-16,-21-21 0,21 20 0,-22 1 16,22 0-16,-21-1 0,0 22 15,20-21-15,-20 21 0,21-22 0,-43 107 16,43-107-16,0 86 16,0-86-16,21 1 0,-21-21 0,21-1 15,0 1-15,0-22 0,0 0 0,0 1 16,21-22-16,0 0 0,43 0 15,-22-21-15,21-21 16,-20 0-16,20-22 0,-20 1 16,20 21-16,1-43 0,-1 22 0,22-21 0,-22 20 15,1-20-15,-22-1 16,22 1-16,20-85 16,-41 63-16,-22 21 0,0-20 0,-21-1 0,0 0 15,0 22-15,-42-22 0,20 1 16,1 20-16,-21 1 0,21-1 0,-22 1 15,1 20-15,0 1 0,-22-22 16,22 22-16,21 21 0,-22 21 16,22-21-16,21 0 15,21 21 1,1-22-16,20 22 16,-21-21-16,21 21 0,1-21 0,41 0 15,-41 0-15,20 21 16,-20-21-16,-1-1 0,0 22 15,1-21-15,-1 0 0,0 0 0,-21 0 16,1 21-16,-1-21 0,0-1 0,0 22 16,-21-21-16,21 0 0,-21 0 15,-21 21 17,0 0-32,0 0 15,21 21-15,-21 0 0,21 0 16,-22 1-16,1-1 0,21 0 15,0 0-15,0 0 0,0 0 16,0 1-16,0-1 0,43 0 16,-22-21-16,21 0 0,-21 0 15,0 0-15,22 0 0,-1 0 16,0 0-16,1 0 0,-22-21 0,21 21 16,1-21-16,-1-1 0,-21 1 15,21 0-15,-20 0 0,-1 0 0,0-22 16,0 22-16,-21 0 0,0 0 0,0 0 15,0 0-15,0 42 32,0 0-32,-21 0 15,21 0-15,-21 0 16,21 1-16,0-1 0,0 0 0,0 0 16,0 0-16,0 0 0,0 1 15,21-1-15,0 0 0,0-21 16,0 0-16,1 21 0,-1-21 0,0 0 15,0 0-15,0 0 0,0 0 0,22 0 16,-22-21-16,0 0 0,0 21 16,0-21-16,1-1 0,-22 1 0,0 0 15,21 0-15,-21 0 0,0 0 16,21-1-16,-21 1 0,0 0 0,0 0 16,0 42-1,-21-21 1,21 21-16,-21 0 0,21 1 0,-22-1 15,22 0-15,0 0 0,0 0 16,0 0-16,0 1 0,0-1 16,0 0-16,0 0 15,-21-21-15,0-21 32,21 0-32,0 0 15,0-1-15,0 1 16,0 0-16,0 0 0,21-21 15,0 20-15,1 1 0,-1-21 0,0 21 16,21 0-16,-21-1 0,22 22 16,-22-21-16,21 21 0,-21 0 15,22 0-15,-22 0 0,0 21 0,0 1 16,0-1-16,1 0 0,-22 0 0,21 0 16,-21 0-16,0 1 0,0-1 0,0 21 15,0-21-15,0 0 0,-21 1 16,-1-1-16,1 0 15,0-21-15,42-21 47,0 21-47,1-21 0</inkml:trace>
  <inkml:trace contextRef="#ctx0" brushRef="#br2" timeOffset="-16044.99">24130 6837 0,'0'-21'0,"0"42"0,0-63 16,0 20-16,-21 22 16,0 0-1,-1 0-15,1 22 16,0-22-16,0 21 0,0 0 16,21 0-16,-21 0 0,21 0 0,-22 22 15,22-22-15,0 0 0,0 0 0,0 22 16,0-22-16,0 21 15,22-21-15,-1-21 0,-21 21 16,21-21-16,0 0 0,0 0 0,0 0 16,22 0-16,-22 0 0,21 0 15,-21-21-15,22 21 0,-22-21 0,21 0 16,1 0-16,-1 0 0</inkml:trace>
  <inkml:trace contextRef="#ctx0" brushRef="#br2" timeOffset="-15796.14">24701 6456 0,'0'-21'0,"0"42"0,0-85 16,0 43-16,0 0 0,-21 21 16,0 0-16,0 21 15,21 0-15,-21 22 0,0-22 16,21 21-16,-22 1 0,1-1 0,0 0 16,21 22-16,-21-22 0,0 0 0,21 1 15,-21-1-15,21-21 0,0 22 16,0-1-16,-22-21 0,22 0 0,-21 43 15,21-43-15,0 0 16,21-21 0,1 0-16,-1 0 15,0 0-15,0-21 0,0 0 16,22 21-16,-22-21 0</inkml:trace>
  <inkml:trace contextRef="#ctx0" brushRef="#br2" timeOffset="-15000.67">24871 6816 0,'0'0'0,"0"-21"15,-21 42 17,-1 0-32,1 0 0,21 0 15,-21 0-15,0 1 0,21-1 0,0 0 16,-21 0-16,21 0 0,-21 0 0,21 1 16,0-1-16,0 0 15,0 0-15,21-21 16,0 0-1,0 0-15,0 0 0,0 0 16,1-21-16,-1 0 16,0 21-16,0-21 0,0 21 15,-21-22-15,21 22 0,-21 22 47,-21-22-31,21 21-1,21-21 32,-21-21-31,0-1-16,0 1 0,22 0 16,-1 21-16,0-21 0,-21 0 15,21 0-15,0-1 0,0 1 0,-21 0 16,22 21-16,-1-21 0,0 21 0,0-21 15,0 21 1,0 0-16,-21 21 0,0 0 16,0 0-16,0 0 0,0 1 15,0-1-15,0 0 0,0 0 16,0 0-16,0 0 0,0 1 16,0-1-16,0 0 0,0 0 15,-21 0-15,0-21 16,0 0-1,0 0-15,0 0 16,21-21-16,0 0 16,0 0-16,0 0 0,21-1 15,0 1-15,0 0 0,0 0 16,22-21-16,-22 20 0,0 1 16,0 0-16,0 21 0,22-21 15,-22 21-15,0 0 0,0 0 16,-21 21-16,0 0 15,0 0-15,0 1 0,0-1 16,0 0-16,0 0 0,-21-21 0,0 21 16,21 0-16,-21 1 0,21-1 15,-22-21-15,1 0 16,21-21 15,0-1-15,-21 22-16</inkml:trace>
  <inkml:trace contextRef="#ctx0" brushRef="#br2" timeOffset="-14820.77">25252 6456 0,'0'-21'0,"0"42"0,0-63 0,-21 20 16,-1 22-16,1 0 15,0 0 1,0 0-16,0 22 15,0-22 1,-1 0-16,22 21 16,-21-21-16,0 0 0</inkml:trace>
  <inkml:trace contextRef="#ctx0" brushRef="#br2" timeOffset="-14637.36">24172 6562 0,'0'21'15,"0"-42"-15,21 63 16,1-42-16,-1 0 0,42 21 16,-20-21-16,-1 0 0,0 0 0,1 0 15,-1 0-15,0 0 0,1 0 16,-1 0-16,-21 0 0,0 0 16,0 0-16,-42 0 15</inkml:trace>
  <inkml:trace contextRef="#ctx0" brushRef="#br2" timeOffset="-12763.76">825 9525 0,'0'0'16,"22"0"-16,-1 0 31,0 0-16,-21-21-15,0 0 16,21 21-16,-21-21 0,0-1 16,0 1-16,0 0 0,-21 21 15,0-21-15,-22 0 0,22 21 16,-21 0-16,0-21 0,-22 21 0,22 0 16,-22 0-16,1 0 0,20 0 15,-20 0-15,21 21 16,-1 0-16,-41 21 0,41-21 15,22 1-15,0 20 0,0-21 0,21 0 16,0 22-16,0-22 0,0 0 16,0 21-16,0-21 0,21 1 0,0-1 15,0 0-15,0-21 0,43 21 16,-43-21-16,0 0 0,22 0 16,-22 0-16,21 0 0,-21 0 15,22-21-15,-1 0 0,0 0 0,-21-1 16,22 1-16,-1 0 0,0-21 15,-20 21-15,20-22 0,-21 22 16,0 0-16,0-21 0,-21 20 16,0 1-16,0 0 0,0 0 0,0 0 15,0 42 17,0 0-32,0 0 15,0 0-15,0 1 0,0-1 0,0 21 16,0-21-16,0 0 0,0 1 15,0-1-15,22 0 0,-1-21 0,0 21 16,0 0-16,0-21 0,0 0 16,1 0-16,-1 0 0,21 0 0,0 0 15,-20-21-15,20 0 0,0 21 16,1-21-16,-22 0 0,21-1 0,-21 1 16,22 0-16,-22 0 15,-21 0-15,21 0 0,-21-1 0,0 1 16,0 0-16,-21 21 31,0 21-31,21 0 16,0 1-16,0-1 0,-22 0 15,1 0-15,21 0 0,-21 0 0,21 1 16,0 20-16,0-21 0,-21-21 16,21 21-16,-21 0 0,0-21 15,21-21 32,0 0-47,0 0 0,21 0 0,0 0 16,0-22-16,0 22 0,0 0 15,1-21-15,-1 20 0,21-20 16,0 21-16,-20 0 0,20 0 0,0 21 16,-21 0-16,22 0 0,-22 0 0,21 0 15,-21 0-15,1 0 0,-1 21 0,0 0 16,-21 0-16,21 21 15,-21-20-15,0-1 0,0 0 16,0 0-16,0 0 0,0 0 16,0 1-16,-21-22 15,21 21-15,21-21 47</inkml:trace>
  <inkml:trace contextRef="#ctx0" brushRef="#br2" timeOffset="-12237.02">2519 9356 0,'0'0'16,"0"-21"-16,0-1 15,0 1-15,-21 21 16,-1-21-16,1 21 0,0 0 0,0-21 15,0 21-15,0 0 0,-22 0 0,22 0 16,0 0-16,-21 21 0,20-21 16,1 21-16,-21 0 0,21 1 0,0 20 15,-1-21-15,1 21 0,-21 22 16,21-43-16,21 21 0,-21-20 16,21-1-16,0 21 0,0-21 0,0 0 15,21-21-15,0 22 16,0-22-16,0 0 0,22 0 15,-22 0-15,21-22 0,0 1 16,-20 0-16,62-21 0,-41 21 16,-1-22-16,0 22 0,1-21 0,-22 21 15,21-22-15,0 1 0,-20 0 16,-1-1-16,0 1 0,0 0 16,0-1-16,-21 1 0,0-22 0,0 22 15,0 0-15,0 21 0,0-22 0,0 22 16,0 0-16,-21 21 15,0 21-15,21 0 0,-21 22 16,0-1-16,-1 0 0,22 1 0,0 20 16,0-21-16,0 1 0,0 20 15,0-20-15,0-1 0,0 0 16,22 1-16,-1-1 0,0-21 0,0 21 16,21-20-16,-20-1 0,20 0 15,0-21-15,-21 0 0,22 0 0,20 0 16,-20 0-16,-1 0 0,0 0 0,1-21 15,20 0-15</inkml:trace>
  <inkml:trace contextRef="#ctx0" brushRef="#br2" timeOffset="-11829.26">4233 9419 0,'0'0'16,"-21"0"-16,0 0 0,0 0 0,0-21 0,-1 0 15,22 0-15,0 0 0,0-1 16,-21 22-16,21-21 0,0 0 16,-21 21-16,0 0 15,21 21 1,-21 43-1,21-43-15,0 42 0,0-20 0,-21 20 0,21 1 16,-22-1-16,22 1 0,0 20 16,0 1-16,-21-21 0,0 20 15,21 1-15,-21 21 0,21-22 0,0 1 16,-21 21-16,0 0 0,21-22 0,-22 22 16,22-21-16,0 21 0,-21-22 0,21 22 15,-21-21-15,21 0 0,0-22 16,0 22-16,0-22 0,0-20 0,-21 20 15,21-21-15,0-20 0,0 20 0,0-21 16,0-42 0,0 0-16</inkml:trace>
  <inkml:trace contextRef="#ctx0" brushRef="#br2" timeOffset="-11481.45">3937 9885 0,'0'-64'0,"0"128"0,0-191 0,0 63 0,-21 1 16,21 21-16,0-64 0,0 63 15,0 1-15,0 21 0,0-21 16,21 20-16,0-20 0,0 21 16,0 21-16,22-21 0,-22 21 0,21 0 15,1 0-15,62 21 16,-83 0-16,20 0 0,-21 22 0,0-22 15,-21 21-15,0-21 0,0 22 0,0-1 16,-21 0-16,0-21 0,0 22 16,-22-1-16,1-21 0,21 22 0,-21-22 15,-22 21-15,22-21 0,-1-21 16,22 21-16,0-21 0,0 0 16,0 0-16,21-21 31,21 0-31,21 21 15,-21-21-15,1 0 0,20 0 0</inkml:trace>
  <inkml:trace contextRef="#ctx0" brushRef="#br2" timeOffset="-9980.94">4932 9356 0,'0'0'16,"0"-21"-16,-21 21 15,-1 0-15,1 0 0,-21 0 16,21 0-16,-22 0 0,22 0 16,-21 0-16,0 21 0,-1 0 15,1 0-15,0 21 0,20-20 0,-20 20 16,21-21-16,-43 64 0,43-64 16,21 21-16,0-21 0,0 22 15,0-22-15,0 0 0,0 0 0,21 0 16,1-21-16,-1 0 0,0 0 0,0 0 15,21 0-15,1 0 0,-22 0 16,21-21-16,1 21 0,-1-21 0,-21 0 16,21 0-16,-20 0 0,41-43 15,-42 43-15,0-21 0,1 20 16,-22-20-16,0 21 0,21-21 0,-21 20 16,0-20-16,0 21 0,0 0 15,0 0-15,0-1 16,-21 22-1,21 22-15,-22-1 0,1-21 0,21 42 16,-21-21-16,0 0 0,21 22 0,0-22 16,0 21-16,-21 1 0,21-22 15,0 21-15,0-21 0,0 22 0,0-22 16,0 0-16,0 0 0,21 0 0,0 0 16,0-21-16,0 0 0,22 0 15,-22 0-15,0 0 0,21 0 0,-20 0 16,-1-21-16,21 21 0,-21-21 0,0 0 15,1 0-15,-1 0 16,21-22-16,-21 22 0,0-21 0,1-1 16,-1 22-16,0-21 0,0 0 0,-21 20 15,0 1-15,0 0 0,21 0 0,-21 0 16,0 42 0,0 0-1,0 0-15,0 0 0,-21 1 16,21 20-16,0-21 0,0 0 15,0 22-15,0-22 0,0 0 0,0 21 16,0-21-16,0 1 0,0-1 0,0 0 16,21 0-16,0-21 0,1 0 15,-22 21-15,21-21 16,0 0-16,21 0 0,1 0 16,-22-21-16,0 21 0,21-21 0,-21 0 15,22 0-15,-22-1 0,0 1 0,0 0 16,0-21-16,1 21 0,-22-22 15,21 22-15,-21-21 0,0 21 0,0-1 16,0-20-16,0 21 0,0 0 16,-21 21-16,21 21 15,-22 0 1,22 0-16,0 22 0,0-22 0,0 0 16,0 21-16,0-21 0,0 22 15,0-22-15,0 21 0,0-21 16,0 1-16,0 20 0,0-21 0,22-21 15,-22 21-15,21 0 0,0-21 0,0 0 16,0 0-16,0 0 0,22 0 16,-22 0-16,21 0 0,-21-21 0,22 0 15,-22 0-15,21 0 0,1 0 0,-22-1 16,42-41-16,-42 21 0,22 20 16,-22-20-16,0 0 15,0-22-15,-21 43 0,0 0 0,0 0 16,0 0-16,-21 21 15,21 21 1,-21 0-16,21 0 16,0 0-16,0 0 0,0 1 0,0 20 15,0-21-15,0 0 0,21 0 0,-21 1 16,0-1-16,21 0 0,0 0 16,-21 0-16,22 0 0,-22 1 0,21-22 15,-21 21-15,0 0 16,-21-21 15,-1 0-31,22-21 0,-21 21 0,0-21 16,0-1-16,0 22 0,21-21 0,-21 21 15,-1 0-15,22-21 0,-21 21 16,21 21 0,0 0-16,0 1 15,0-1-15,0 0 0,0 0 16,21-21-16,1 21 0,-1 0 0,0-21 15,0 22-15,21-22 16,-20 0-16,-1 0 0,21 0 0,-21 0 16,22 0-16,-1-22 0,0 1 0,1 0 15,-1 0-15,0 0 0,1 0 16,-22-1-16,21 1 0,-21-21 0,22 21 16,-22-22-16,0 22 0,0-21 15,-21 0-15,0 20 0,0-20 0,0-21 16,0 41-16,0 1 15,-21 21-15,0 0 0,0 0 16,-1 0-16,-20 0 0,21 21 0,0 22 16,0-22-16,-22 21 0,43 1 0,-21-1 15,0 0-15,21 1 0,0-1 16,0-21-16,0 43 0,0-22 16,0-21-16,21 0 0,0 0 0,0 1 15,1-22-15,-1 0 0,21 0 0,-21 0 16,22 0-16,-22 0 0,21-22 15,0 1-15,1 21 0</inkml:trace>
  <inkml:trace contextRef="#ctx0" brushRef="#br2" timeOffset="-9548.34">8191 8784 0,'0'0'16,"43"-106"-1,-43 85 1,0 42 0,0 1-16,0 20 15,0 0-15,0 1 0,0 20 0,-21-21 16,-1 22-16,1-1 16,21 1-16,-21-1 0,0 1 0,0-22 15,21 22-15,-21-1 0,-1-20 0,1 20 16,0-21-16,0 1 0,0-1 0,0 22 15,21-43-15,0 0 16,0 0-16,0 0 0,21-21 16,0-21-16,0 0 15,0-21-15,0 20 0,1-20 16,-1 0-16</inkml:trace>
  <inkml:trace contextRef="#ctx0" brushRef="#br2" timeOffset="-8874.11">8615 8700 0,'-43'84'31,"22"-41"-31,21-1 0,-21 0 16,0 1-16,0-1 0,0 21 0,-1-20 16,1-1-16,21 22 0,-21-22 15,0 0-15,21 1 0,0-1 0,-21 0 16,0 1-16,21-22 0,-22 21 0,22-21 15,0 22-15,0-22 16,0 0-16,0-42 31,22 0-31,-1-1 0,0 1 0,-21 0 16,21 0-16,0 0 16,0-22-16,1 22 0,-1 0 0,0 0 15,-21-21-15,21 20 0,0 22 0,-21-21 16,21 21-16,1 0 0,-22 21 15,21-21 1,-21 22-16,0-1 0,21 21 16,-21-21-16,0 43 0,0-43 15,0 0-15,0 21 0,0-20 0,21-1 16,0 0-16,-21 0 0,21 0 16,1 0-16,-1-21 15,21 22-15,-21-22 0,0 0 0,22 0 16,-1 0-16,0-22 0,1 1 0,-1 0 15,0 0-15,1 0 0,20-43 16,-20 43-16,-22 0 0,21-21 16,-21-1-16,0 22 0,-21-21 0,0 21 15,0-22-15,0 22 0,0 0 16,0 0-16,0 0 0,0-1 0,-21 22 16,0 0-16,-21 22 15,21-1-15,-1 0 0,1 0 16,0 0-16,21 0 0,0 22 0,-21-22 15,21 0-15,0 0 0,0 22 0,0-22 16,0 0-16,21 0 0,-21 0 16,21 0-16,0 1 0,22-22 0,-22 0 15,0 21-15,21-21 0,-20 0 16,20 0-16,0 0 0,-21 0 16,22-21-16,-1-1 0,-21 22 0,22-21 0,-22 0 15,0 0-15,0 0 0,-21 0 0,0-43 16</inkml:trace>
  <inkml:trace contextRef="#ctx0" brushRef="#br2" timeOffset="-8653.24">8149 9144 0,'-42'21'0,"84"-42"0,-127 63 0,64-42 16,0 0-16,21 22 0,21-22 31,0 0-31,22 0 0,-22 0 0,21 0 16,1 0-16,20-22 0,-21 22 0,22-21 15,-1 21-15,1-21 0,-1 21 16,1-21-16,-22 0 0,22 21 16,-22-21-16,0 21 0,1 0 0</inkml:trace>
  <inkml:trace contextRef="#ctx0" brushRef="#br2" timeOffset="-6667.28">10753 9356 0,'0'0'0,"0"21"0,0 0 0,0 0 15,-22 0-15,22 1 16,0-1-16,0 0 0,0 0 16,22-42 30,-1 0-46,0 21 0,0-21 0,0-1 16,22-20-16,-22 21 16,0 0-16,0-22 0,21 1 0,-20 21 0,-1-21 15,0-22-15,0 22 0,-21-1 16,0 1-16,21 21 0,-21-21 0,0 20 16,0 1-16,0 0 0,0 0 15,-21 21-15,0 0 0,0 21 16,0 0-16,-1 0 0,1 22 0,0-22 15,0 21-15,0 1 0,0-22 16,-1 21-16,22 0 0,0 1 0,0-1 16,0-21-16,0 22 0,0-22 0,22 0 15,-1 21-15,0-21 0,21-21 0,-21 22 16,1-1-16,-1-21 16,21 0-16,-21 0 0,0 0 0,85 0 15,-63-21 1,-1-1-16,-21 1 0,0 0 0,0 0 15,1 0-15,-1 0 0,21-1 16,-21-20-16,0 21 0,1-21 0,-1-1 16,42 1-16,-42 21 15,1 0-15,-1-1 0,0 1 0,0 21 0,0 0 16,0 0-16,1 0 0,-22 21 16,21 1-16,-21-1 0,0 0 15,21 0-15,-21 0 0,0 0 0,0 1 16,0 20-16,0 0 15,0-21-15,-21 22 0,21-22 16,-21 0-16,21 0 0,0 0 16,21-21 15,0-21-31,0 0 16,0 0-16,0 0 0,1 0 15,-22-1-15,21-20 0,42-43 16,-63 43-16,21-21 15,1 20-15,-22 22 0,0-21 16,0 21-16,0-1 0,-22 22 31,1 22-31,0-1 16,21 0-16,-21 21 0,21-21 16,-21 22-16,21-22 0,0 21 0,0-21 15,0 22-15,0-22 0,0 21 0,0-21 16,21 1-16,42 41 15,1-42-15,-22 0 16,-21-21-16,22 0 0,-1 0 0,0 0 16,1 0-16,-1 0 0,-21 0 15,22-21-15,-1 0 0,-21 21 0,43-42 16,-43 21-16,0-1 16,-21-20-16,0 21 0,0 0 0,0-22 15,0 22-15,0 0 0,0 0 0,0 0 16,0 0-16,-21-1 0,0 22 0,-1 0 15,1 0-15,0 22 16,-21 20-16,42-21 0,0 0 16,0 22-16,0-22 0,0 0 0,0 0 15,0 21-15,0-20 0,0-1 0,0 0 16,21 0-16,0 0 16,43-21-16,-43 0 15,21 0-15,-21 0 0,0 0 0,1 0 16,20 0-16,-21 0 0,0-21 0,0 0 15,22 0-15,-22 0 16,0-1-16,0 1 0,0-21 0,1 21 16,-1-22-16,0 22 0,0-42 15,0 42-15,0-22 0,-21 22 16,0 0-16,22 21 0,-22 21 31,0 0-15,0 0-16,21 1 15,-21-1-15,0 0 0,21-21 16,0 21-16,0-21 16,-21-21 15,0 0-31,0 0 16,0-1-16,0 1 0,-21 21 15,21-21-15,-21 21 16,21-21-16,-21 21 0,0 0 15,-1 0-15,1 21 0,0 0 16,0 22-16,21-22 0,-21 0 16,0 0-16,21 21 0,0-20 15,0 20-15,0-21 0,0 21 0,0-20 16,0-1-16,0 0 0,0 0 16,0 0-16,21 0 0,0 1 0,0-1 15,21-21-15,-20 0 0,20 21 16,-21-21-16,21 0 0,1 0 0,-1 0 15,-21 0-15,22-21 0,-1 21 0,-21-21 16,43-22-16,-43 22 0,0 0 16,0 0-16,0 0 0,-21-22 15,0 22-15,21-21 0,-21 21 0,0-1 16,0-20-16,0 21 0,0 0 0,0 0 16,-21 42 15,21 0-31,-21 0 0,21 0 0,0 0 15,-21 1-15,21 20 0,0-21 0,0 0 16,0 22-16,0-22 0,0 0 16,0 0-16,0 0 0,21 0 15,0 1-15,0-22 0,1 21 0,-1 0 16,0-21-16,0 0 0,0 0 0,0 0 16,1 0-16,-1 0 0,0 0 15,0-21-15,0 0 0,22-22 16,-22 22-16,-21 0 0,21 0 15,0-22-15,-21 22 0,0-21 0,21 0 0,0-1 16,-21 22-16,0-21 0,0 21 16,0-1-16,0 1 0,0 0 15,0 42 1,0 0-16,0 1 0,0 20 16,0-21-16,-21 0 0,21 22 15,-21-22-15,21 0 0,0 21 16,0-21-16,0 1 0,0-1 0,0 0 0,0 0 15,0 0-15,0 0 0,21-21 16,0 0-16,1 0 16,20 0-16,0 0 15,1-21-15,-43 0 0,21 0 16,0 0-16,0 0 0</inkml:trace>
  <inkml:trace contextRef="#ctx0" brushRef="#br2" timeOffset="-6367.45">14287 8361 0,'0'0'15,"0"-42"-15,0 20 0,0 1 0,-21 64 32,21-1-32,-21 0 0,21 1 15,-21-1-15,0 21 0,21 1 16,0-1-16,-21 64 15,-1-63-15,1 42 0,21-43 0,0-20 16,-21 41-16,0-41 16,21-22-16,0 21 0,0-21 15,0 0-15,0 1 0,0-1 0,0 0 16,0 0-16,21-21 47,0-21-47,0 0 0,1 21 0</inkml:trace>
  <inkml:trace contextRef="#ctx0" brushRef="#br2" timeOffset="-6136.58">14647 8975 0,'0'-21'0,"0"42"0,0-64 0,-21 43 31,21 22-15,-21-1-16,0 0 0,21 0 0,-21 0 15,-1 22-15,22-22 0,-21 0 0,0 21 16,21-21-16,0 1 0,-21 20 16,21-21-16,-21 0 0,21 22 15,0-22-15,0 0 0,0 0 16,21-21-16,0 0 0,0 0 16,0 0-16,22 0 15,-22 0-15,0-21 0,21 0 0</inkml:trace>
  <inkml:trace contextRef="#ctx0" brushRef="#br2" timeOffset="-5420.99">14880 9017 0,'0'-21'0,"0"42"0,0-63 15,0 21-15,-21 21 16,21 21-16,0 0 16,-21 0-16,21 0 0,-21 0 15,-1 22-15,22-22 0,0 0 0,0 0 16,-21 22-16,21-22 0,0 0 0,0 0 15,0 21 1,0-20-16,0-1 16,21-21-16,1 0 15,-1 0-15,0 0 16,-21-21-16,0-1 16,0 1-16,0 0 15,0 0-15,0 0 0,0 0 0,0-22 16,0 22-16,0-21 0,0 21 0,0-22 15,0 22-15,0-21 0,0 21 16,0-1-16,21 22 0,0-21 0,-21 0 16,21 21-16,1 0 0,-1 0 0,0 0 15,0 0-15,0 21 16,0 0-16,-21 1 0,0-1 16,22 0-16,-22 21 0,0-21 0,0 1 15,0 20-15,0-21 0,0 21 0,0-20 16,0 20-16,0-21 0,21 0 15,-21 0-15,0 1 0,0-1 0,0 0 16,0 0-16,0 0 0,0-42 47,0 0-31,0 0-16,0 0 0,0-1 15,0-20-15,0 21 0,21-43 16,0 22-16,0 0 0,22 21 15,-22-22-15,0 22 0,21 0 0,-21 0 16,64-22-16,-64 22 0,22 21 16,-1 0-16,-21 0 0,21 0 15,-20 21-15,20 1 0,-21-1 0,0 0 16,0 0-16,-21 21 0,0-20 0,0-1 16,22 0-16,-22 21 0,0-21 0,0 1 15,0 20 1,-22-21-16,1 0 0,21 0 0,-21 1 0,0-22 15,0 21-15,0-21 16,-1 21-16,22-42 31,0 0-15,0-1-16</inkml:trace>
  <inkml:trace contextRef="#ctx0" brushRef="#br2" timeOffset="-5209.11">15430 8551 0,'0'0'0,"-21"0"0,0 0 0,0 0 0,0 0 16,0 0-16,21 22 0,-22-22 15,22 21-15,-21-21 31,0 0-15,0 0-16,0 0 16</inkml:trace>
  <inkml:trace contextRef="#ctx0" brushRef="#br2" timeOffset="-5012.23">13779 8827 0,'0'0'16,"-21"21"-16,0 0 0,21 0 0,21-21 31,22 0-31,-22 0 0,21 0 0,0 0 16,43 0-16,-43 0 0,64 0 16,-63-21-16,-1 21 0,0-21 15,1 21-15</inkml:trace>
  <inkml:trace contextRef="#ctx0" brushRef="#br2" timeOffset="-4609.46">17251 8827 0,'0'21'0,"0"-42"0,-21-1 0,21 1 0,-22 0 16,22 42-1,0 0-15,0 1 16,0 20-16,0-21 0,0 21 0,0 1 16,0-22-16,0 0 0,0 21 0,-21-20 15,21-1-15,-21 0 0,21 0 16,0 0-16,0 0 16,-21-21-16,21-21 31,0 0-16,0 0-15,0 0 0</inkml:trace>
  <inkml:trace contextRef="#ctx0" brushRef="#br2" timeOffset="-4435.56">17124 8594 0,'-21'0'0,"42"0"0,-42-21 0,21-1 15,-22 22 1,22 22 15,0-1-15,22-21-16,-1 21 0,0 0 15</inkml:trace>
  <inkml:trace contextRef="#ctx0" brushRef="#br2" timeOffset="-4000.8">17526 8678 0,'0'0'0,"0"22"32,0-1-32,0 0 15,0 0-15,0 0 0,0 22 0,0-22 16,0 0-16,0 21 0,0-21 16,0 1-16,0 20 0,0-21 0,0 0 15,-21 0-15,21 1 0,-21-22 0,-1 21 16,22 0-16,-21-21 15,0 0-15,0 0 16,21-21-16,0 0 16,0-1-16,0 1 15,0 0-15,0-21 0,21-1 0,0 22 16,0-21-16,1 0 0,20-1 0,-21 1 16,21 0-16,-20 20 0,20 1 15,-21 0-15,21 0 0,1 0 16,-1 21-16,-21 0 0,22 0 0,-1 21 15,-21 0-15,21 0 0,-20 0 0,20 22 16,-21-22-16,0 21 0,0 1 16,-21-1-16,0-21 0,0 21 0,0-20 15,0 20-15,0-21 0,0 0 0,-21 0 16,21 1-16,-21-1 0,21 0 0,-21-21 16,21 21-16,21-42 31</inkml:trace>
  <inkml:trace contextRef="#ctx0" brushRef="#br2" timeOffset="-3644.5">19494 8340 0,'0'-21'0,"0"42"0,0-64 0,22 43 0,-22-21 0,0 0 16,21 0-16,-21 0 15,0 0-15,0-1 16,0 44 0,0-1-16,0 21 15,0 0-15,0 1 0,-21-1 0,-1 0 16,22 22-16,0-22 0,-21 22 0,0-22 15,0 0-15,21 22 0,-21-22 16,21 1-16,-21-1 0,-1 0 0,22 1 16,0-22-16,0 0 0,-21 0 0,21 0 15,0 0-15,-21 1 0,0-44 47,0 1-47</inkml:trace>
  <inkml:trace contextRef="#ctx0" brushRef="#br2" timeOffset="-3014.61">18881 8636 0,'0'0'0,"-22"0"15,44 0 1,-1 0-16,0 0 0,0 0 16,21 0-16,1 21 0,-1-21 0,0 0 15,22 0-15,-1 0 0,1 0 16,169-21-1,-149 0-15,-20 0 0,21 0 0,-22-1 16,1 1-16,-22 0 0,0 0 16,1-21-16,-1 20 0,-21-20 0,0 0 15,-21 21-15,0-22 0,0 1 0,0 21 16,0-22-16,-21 22 0,0 0 16,0 0-16,0 21 0,-1 0 15,1 0-15,0 0 0,0 63 16,0-20-16,0-1 0,21 0 15,-22 1-15,22-1 0,0 0 0,0 22 16,0-22-16,-21 22 0,21-22 0,0 0 16,0 22-16,0-22 15,0 1-15,0-1 0,0 0 0,-21-21 16,21 22-16,0-22 0,0 0 0,0 0 16,-21 0-16,21 1 0,-21-22 15,21-22 16,0 1-31,0 0 0,0 0 0,21-21 16,0 20-16,0-20 0,0 0 16,1-1-16,20 1 0,-21 0 0,21 21 15,-20-22-15,62-20 16,-41 42-16,-22 21 0,21 0 16,-21 0-16,0 21 0,1 0 15,-1 0-15,0 0 0,-21 0 0,0 22 16,0-1-16,0-21 0,0 22 0,0-1 15,0 0-15,-21-21 0,0 1 16,-1 20-16,22-21 0,-21 0 0,0 0 16,21 1-16,0-1 0,-21 0 15,42-21 1,0 0 0,0-21-16,1 0 0,-1-1 15,21 1-15</inkml:trace>
  <inkml:trace contextRef="#ctx0" brushRef="#br2" timeOffset="-2673.81">20637 8784 0,'0'0'0,"0"21"16,0 1 0,22-22-1,-1 0-15,0 0 0,0 0 0,0 0 16,0 0-16,1-22 0,-1 22 15,21-21-15,-21 0 0,0 0 0,1 21 16,-1-21-16,0 0 0,0-1 0,-21 1 16,21 0-16,-21 0 15,-21 21-15,0 0 16,0 0-16,-22 0 0,1 21 0,21 21 16,-21-20-16,-43 62 0,43-63 15,20 22-15,-20-1 0,42-21 16,0 22-16,0-22 0,0 0 0,0 0 15,0 0-15,42 0 0,-20 1 0,20-22 16,0 0-16,1 0 0,20 0 16,-21 0-16,22 0 0,-1 0 0,1 0 15,-1 0-15,-20-22 0,20 1 0,-20 21 16,20-21-16</inkml:trace>
  <inkml:trace contextRef="#ctx0" brushRef="#br2" timeOffset="-1400.61">4403 11938 0,'0'0'0,"0"21"0,21-21 0,0 0 16,0 0-16,0 0 0,0 0 16,1 0-16,-1 0 15,21-21-15,0 0 0,-20 0 0,20 0 16,0-1-16,1-20 0,-1 21 0,0-21 15,1 20-15,-1-20 0,0 0 0,1-1 16,-22 1-16,21-21 0,-21 20 16,-21 1-16,0-22 0,0 22 0,0 0 15,0-1-15,0 1 0,0 0 0,0 21 16,-21-22-16,0 22 0,0 0 16,0 0-16,-1 0 0,1 21 0,0 0 15,0 0-15,0 0 0,0 0 0,-1 21 16,1 0-16,0 21 0,0 22 15,0-22-15,0 106 16,-1-63-16,1 0 0,0 20 0,21-20 16,-21 21-16,21-21 0,-21 20 15,21-20-15,0 21 0,0-21 0,0 20 16,0-20-16,0 0 0,0 21 0,-21-22 16,21 1-16,0 0 15,0-1-15,0 1 0,0 0 0,0-22 16,0 1-16,21-1 0,-21 1 0,21-22 0,21 0 15,-21 1-15,22-22 0,-22 0 16,21 0-16,1-21 0,41 0 16,-41-21-16,-1-21 0,0 20 15,1-20-15,-1 0 0,0-1 0,1 1 16,-1-21-16,0-1 0,-21 1 16,22-1-16,-1-84 0,-21 84 15,-21-20-15,0 20 0,0 1 0,-21-1 16,-42-84-16,41 106 0,-20-22 15,0 1-15,-22 20 0,1-20 16,20 21-16,-20-1 0,-1 1 16,1 0-16,-64-22 0,85 43 0,-22 0 15,22 0-15,21 21 0,-22-22 16,22 22-16,21-21 16,0 0-1,42 21-15,-20-21 16,-1 21-16,21-21 0,0 0 0,22-1 15,-22 1-15,22 0 0,-1-21 0,1 21 16,-22-22-16,22 1 0,-1 21 16,1-22-16,-22 1 0,0 0 0,1 21 15,-22-22-15,21 22 0,-21 0 0,-21 0 16,0 42 15,0 0-31,-21 0 16,0 0-16,21 1 0,-21-1 15,21 0-15,0 0 0,0 21 16,0-20-16,0-1 0,0 0 0,0 0 16,0 21-16,0-20 0,0-1 15,0 0-15,21-42 32</inkml:trace>
  <inkml:trace contextRef="#ctx0" brushRef="#br2" timeOffset="-1212.72">5546 10986 0,'0'0'0,"-22"0"0,1 0 15,0 0-15,0 0 16,42 0-1,0 0 1,0 0-16,22 0 0,-1 0 0</inkml:trace>
  <inkml:trace contextRef="#ctx0" brushRef="#br2" timeOffset="-794.96">6075 11218 0,'0'0'0,"-21"0"0,-1 22 0,1-22 16,0 0-1,21-22-15,0 1 16,0 0-16,0 0 0,21 0 16,0 21-16,1 0 0,-1 0 15,0 0-15,21 0 0,-21 0 16,1 21-16,-1 0 0,0 0 15,0 22-15,0-22 0,0 21 16,-21 0-16,0-20 0,0 20 0,0 0 16,0-21-16,0 1 0,0 20 15,0-21-15,0 0 0,-21 0 0,0-21 16,21 22-16,-21-22 16,21-22-1,0 1-15,0 0 16,0 0-16,0-21 0,0 20 0,0 1 15,21-21-15,-21 0 0,0 20 16,21-20-16,0 0 0,1 21 0,-22-22 16,21 22-16,0 0 0,0 0 0,21 0 15,-20-1-15,-1 1 0,0 21 16,21 0-16,-21-21 0</inkml:trace>
  <inkml:trace contextRef="#ctx0" brushRef="#br2" timeOffset="-331.94">6879 11261 0,'0'0'0,"0"21"0,21-21 16,0 0-16,1 0 15,-22-21 1,21 21-16,0-21 0,-21-1 0,21 1 16,-21 0-16,0 0 15,21 0-15,-21 0 0,0-1 16,0 1-16,0 0 0,-21 21 15,0 0-15,0 0 16,-22 0-16,22 0 0,0 21 0,-21-21 16,21 21-16,-22 1 0,22-1 0,0 0 15,0 21-15,21-21 0,0 1 0,0-1 16,0 0-16,0 0 0,21 0 16,0 0-16,0 1 0,0-1 0,22 0 15,-22 0-15,21 0 0,1 0 0,-22-21 16,42 43-1,-20-22-15,-22 0 0,0 0 16,-21 0-16,0 1 16,0-1-16,-21-21 0,0 21 15,-22-21-15,22 0 0,-21 0 16,-1 0-16,22 0 0,-21 0 0,0 0 16,-1 0-16,22 0 0,-21 0 0,21 0 15,-1-21-15,1 21 0,0-21 0,0-1 16,21 1-16,0 0 15,0 0-15,0 0 0,21 0 16,0-22-16,0 22 0,22 0 0,-22-21 0,21 20 16</inkml:trace>
  <inkml:trace contextRef="#ctx0" brushRef="#br2" timeOffset="-51.1">7514 10816 0,'0'0'15,"21"-21"-15,-21 42 32,-21 0-32,21 1 0,0 20 15,0-21-15,0 21 0,0 1 16,-21-1-16,21 22 0,0-22 16,-21 0-16,21 22 0,0-22 0,-21 0 15,21 1-15,0-1 0,0 0 16,0 1-16,0-22 0,0 21 0,0-21 15,0 1-15,0-1 0,21-21 16,0 21-16,0-21 0,0 0 16,0 0-16,1-21 0,-1 0 15,0-1-15,0 1 0,0 0 0,0 0 16</inkml:trace>
  <inkml:trace contextRef="#ctx0" brushRef="#br2" timeOffset="126.79">7366 11197 0,'0'0'0,"0"21"16,21-21-1,0 0 1,0 0-16,22 0 0,-22 0 0,0 0 16,21 0-16,1 0 0,-1-21 15,0 21-15,-20-21 0,41 21 0,-21-21 16,1 0-16,-1 0 0</inkml:trace>
  <inkml:trace contextRef="#ctx0" brushRef="#br2" timeOffset="1476.02">9885 11515 0,'-21'0'15,"21"-21"-15,0-1 16,0 1-16,0 0 15,0 0-15,0 0 0,21 0 0,-21-22 16,21 22-16,0-21 0,0 21 0,0-22 16,1 1-16,-1 0 0,0-1 15,-21 1-15,21 0 0,0-1 0,-21 1 16,0 0-16,0-1 0,0 1 0,0 0 16,0 20-16,0-20 0,0 21 15,0 0-15,-21 21 0,0 0 16,0 21-16,21 0 0,-21 0 15,21 22-15,-22-22 0,1 21 0,21 0 16,0 1-16,-21-1 16,21 0-16,-21 1 0,21-1 0,-21 0 15,21 1-15,0-1 0,0 0 0,0 1 16,0-1-16,0 0 0,21-20 0,0-1 16,0 0-16,22 0 0,-22 0 15,21 0-15,-21-21 0,22 0 0,41 0 16,-63 0-16,64-21 15,-43 0-15,-20 0 0,20 0 16,0 0-16,-21-1 0,22-20 0,-22 21 16,0-21-16,0-1 0,0 22 15,-21-21-15,0-1 0,0 22 0,0-21 16,0 0-16,0 20 16,0 44-1,-21-1 1,21 0-16,-21 0 0,21 21 0,0-20 15,0 20-15,0 0 0,0-21 16,0 22-16,0-22 0,0 21 0,0-21 16,0 1-16,21-1 0,22-21 15,-22 21-15,0-21 0,21 0 0,-21 0 0,22 0 16,-22 0-16,21 0 0,-21-21 16,22 21-16,-1-21 0,-21-1 15,22 1-15,-22 0 0,0 0 0,0-21 16,0 20-16,0-20 0,1 21 0,-22 0 15,0-22-15,0 22 0,0 0 16,0-21-16,0 63 31,0 0-31,0 0 16,-22 0-16,22 1 0,0-1 16,-21 21-16,21-21 0,-21 0 15,21 1-15,0-1 0,0 0 0,0 0 0,0 0 16,-21 0-16,42-42 47,0 0-47,0 0 0,1 0 0,-1 0 15,-21-1-15,42 1 0,-21-21 0,0 21 16,1-22-16,-1 22 0,21-42 16,-21 42-16,0-1 15,1 1-15,-1 21 0,0 0 0,-21 21 16,0 1-16,0-1 15,0 0-15,0 0 0,0 21 16,0-20-16,0-1 0,0 21 0,0-21 16,0 0-16,0 1 0,0 20 15,0-21-15,21-21 0,0 21 0,-21 0 16,21 1-16,1-22 0,20 0 16,-21 0-16,21 0 0,-20 0 0,20 0 15,0 0-15,1 0 0,-22-22 0,21 22 16,0-21-16,1 0 0,-1 0 0,0-21 15,-20 20-15,-1-20 0,0 21 16,0-21-16,0-1 0,-21 22 0,0-21 16,0 21-16,0-22 0,0 22 0,0 0 15,-21 21-15,0 0 0,0 0 16,0 21-16,-1 0 16,22 0-16,-21 22 0,21-22 15,0 21-15,0-21 0,0 22 0,0-22 16,0 21-16,0-21 0,0 22 0,0-1 15,21-21-15,1-21 16,-1 21-16,0-21 0,0 22 0,21-22 16,-20 0-16,-1 0 0,21 0 0,0 0 15,-20-22-15,20 1 0,-21 0 0,21 0 16,-20 0-16,-1 0 0,0-1 16,0-20-16,-21 21 0,0-21 0</inkml:trace>
  <inkml:trace contextRef="#ctx0" brushRef="#br2" timeOffset="1658.92">11176 10605 0,'-106'21'16,"212"-42"-16,-212 63 15,106-21 1,21 0-16,0-21 0,1 0 15,-1 21-15,0-21 0,0 0 0,0 0 16,0 0-16,1 0 0</inkml:trace>
  <inkml:trace contextRef="#ctx0" brushRef="#br2" timeOffset="2675.74">14647 10774 0,'-21'-21'15,"42"42"-15,-63-42 0,42 0 0,-21-1 0,0 1 16,21 0-16,-22 0 0,22 0 0,-21-22 16,21 22-16,-21 21 15,0 0-15,0 21 16,0 1-16,-1-1 0,22 21 0,-21 0 16,0-20-16,0 20 15,21 64-15,-21-64 0,21 0 0,0 1 16,0-1-16,0 0 0,0 1 0,0-22 15,0 21-15,0-21 0,21 1 16,0-1-16,0-21 0,22 21 16,-22-21-16,21 0 0,22 0 15,-22 0-15,43-42 0,-43 20 16,0 1-16,-21 0 0,22-21 16,-22 21-16,0-1 0,-21-20 0,0 21 15,0-21-15,0-1 0,0 22 0,-21-21 16,0-1-16,-22 1 0,22 21 15,-21-21-15,21 20 0,-22 1 0,-20-21 16,42 42-16,0 0 16,-1 0-16,1 0 0,64 0 31,-22 0-31,0 0 0,21 0 0,1 0 16,20 0-16,43 0 0,-43 0 15,1 0-15,21 0 0,-1-21 0,-20 0 16,-1-1-16,1 1 0,-1 21 15,-20-21-15,-1 0 0,-21 0 0,21 0 16,-42-1-16,22 1 16,-44 21-1,1 21 1,21 22-16,-21-22 16,21 0-16,-21 21 0,21 1 15,-21-22-15,21 21 0,0 1 0,0-1 16,0 0-16,0 1 0,-21 20 0,21-21 15,0 22-15,0-22 0,0 22 0,0 84 16,0-85-16,0 1 16,0-1-16,0 1 0,0 21 0,0-22 15,0 1-15,0-1 0,0 22 0,0-22 16,0 1-16,0 20 0,-22-20 0,22-1 16,-21 1-16,0-1 0,0 1 15,-21 42-15,20-64 16,1 0-16,0 1 0,0-1 0,0-21 15,21 0-15,-21 1 0,21-1 0,-22-21 16,1 0-16,0-21 16,21-1-16,-21 1 0,0-21 15,0 21-15,21-22 0,-22 1 0,22-21 16,-21 20-16,21-20 0,0-1 16,-21 1-16,21-22 0,0 22 0,0-22 0,0 0 15,0 22-15,21-1 0,43-84 16,-43 106-16,64-85 15,-22 84-15,-21-20 0,22 21 16,-22-1-16,22-20 0,-1 20 0,1 1 16,-1 0-16,22-1 0,-22 1 0</inkml:trace>
  <inkml:trace contextRef="#ctx0" brushRef="#br2" timeOffset="3014.92">17378 10626 0,'0'0'15,"0"-21"-15,0-1 0,0 1 0,0-42 16,0 42-16,0-22 16,0 22-16,0-21 0,-21 21 0,21-1 15,0 1-15,-22 21 0,1 0 16,21 43-1,-21-22-15,21 21 0,-21 0 16,21 22-16,-21-1 0,21-20 0,0 20 16,0 1-16,0-22 0,-21 22 0,21-22 15,-22 21-15,22-20 0,-21-1 0,21 22 16,0-22 0,-21-21-16,21 21 0,0-20 0,0-1 15,21-21-15,0 0 16,1-21-16,-1 21 0,0-22 15,21-20-15</inkml:trace>
  <inkml:trace contextRef="#ctx0" brushRef="#br2" timeOffset="3648.55">17674 10541 0,'0'0'0,"0"-63"0,21 20 0,-21 1 16,0 0-16,0-1 15,0 22-15,0 42 16,-21 0-16,21 1 0,0 20 15,0 0-15,0 1 0,-21 20 0,21-21 16,0 22-16,0-22 0,0 1 0,0 20 16,0-21-16,0 1 0,-21-1 0,21-21 15,0 22-15,0-22 0,0 0 16,0 0-16,0 0 0,0 0 16,21-21-1,0 0-15,-21-21 16,21 0-16,0 21 0,1-42 15,-22 21-15,21-1 0,0 1 0,-21-21 16,21 21-16,-21-22 0,21 22 0,-21 0 16,0 0-16,0 42 31,0 0-31,21 0 0,-21 1 16,0 20-16,0-21 0,0 0 0,0 0 15,0 22-15,22-22 0,-22 0 16,0 0-16,21 0 0,-21 1 15,21-1-15,0 0 0,-21 0 0,21-21 16,0 21-16,1-21 0,20 0 0,-21 0 16,0 0-16,0 0 0,22 0 15,-22-21-15,21 0 0,1 0 0,-22 0 16,21-1-16,-21 1 0,0-21 0,1 0 16,-1 20-16,0-20 0,0 21 0,-21-21 15,0 20-15,0-20 0,0 21 16,0 0-16,-21 21 0,0 0 15,0 0-15,-1 0 0,1 21 0,0 0 16,0 0-16,0 0 0,0 1 16,-1-1-16,22 0 0,0 0 15,0 21-15,0-20 0,0-1 0,0 0 16,0 0-16,0 21 0,22-20 16,-1-1-16,0 0 0,0 0 0,0-21 0,0 21 15,22-21-15,-22 0 0,42 0 16,-41 0-16,-1-21 0,21 0 15,-21 0-15,0 0 0,1-1 16</inkml:trace>
  <inkml:trace contextRef="#ctx0" brushRef="#br2" timeOffset="3851.43">17335 10689 0,'0'0'0,"-42"21"0,0 1 0,-1-1 16,1-21-16,0 21 16,21-21-16,21 21 15,21-21-15,21 0 0,-21 0 16,22 0-16,-1-21 0,0 21 0,22-21 16,-22 0-16,22-1 0,-22 1 15</inkml:trace>
  <inkml:trace contextRef="#ctx0" brushRef="#br2" timeOffset="4277.19">20341 10478 0,'0'0'0,"0"-22"0,0 1 0,-21-63 16,0 41-16,21 22 15,0 0-15,-21 0 0,-1 21 16,1 0-16,0 0 0,0 0 0,0 21 15,0 0-15,-22 21 0,22-20 0,0 41 16,0-21-16,0 22 0,-22 42 16,43-43-16,-21-20 15,21 20-15,-21-21 0,21 1 0,0-1 16,0 0-16,0-20 0,0 20 0,21-21 16,0 0-16,22 0 0,-22 1 0,21-1 15,0-21-15,22 0 0,-22 0 16,22 0-16,-1 0 0,1 0 0,20-21 15,-20-1-15,-1 1 0,22 0 16,-21 0-16</inkml:trace>
  <inkml:trace contextRef="#ctx0" brushRef="#br2" timeOffset="4680.96">21124 10668 0,'0'-21'0,"0"42"0,0-63 0,-21 21 0,0-1 16,0 1-16,0 21 15,-1 0-15,-20 0 0,21 0 0,-21 0 16,-1 21-16,22 1 0,-21-1 0,-1 21 15,22-21-15,-21 22 0,21-22 0,0 21 16,-1-21-16,22 22 0,0-22 16,0 0-16,0 0 0,0 0 0,0 0 15,22 1-15,-1-1 0,0-21 0,0 0 16,21 21-16,-20-21 0,20 0 0,0 0 16,1 0-16,-22 0 0,63-42 15,-62 42-15,20-22 0,-21-20 16,0 21-16,0 0 0,1-22 0,-1 22 15,-21-21-15,0 0 0,0-1 16,0 22-16,0-21 0,0 21 16,0-1-16,0 1 0,0 42 15,-21 1-15,-1-1 16,22 21-16,-21-21 0,21 22 16,0-22-16,0 21 0,0-21 0,0 22 15,0-22-15,0 0 0,0 0 16,0 0-16,0 0 0,0 1 0,21-1 0,1-21 15,-1 0-15,0 0 0,0 0 16,0 0-16,0 0 0,1 0 16,-1 0-16,0-21 0,21-1 0,-21 1 0</inkml:trace>
  <inkml:trace contextRef="#ctx0" brushRef="#br2" timeOffset="4916.82">21696 10393 0,'21'-64'16,"-42"128"-16,42-170 0,-21 85 0,0-21 0,0 20 15,-21 44 1,0-1 0,-1 0-16,1 106 15,0-85-15,21 22 16,-21-22-16,21 0 0,0 1 0,0-1 0,0 0 16,0 1-16,0 20 15,0-42-15,0 1 0,0-1 0,0 0 16,0 0-16,0 0 0,21-21 15,0 0-15,0 0 0,1 0 16,-1 0-16,-21-21 0,21 21 0,0-21 16</inkml:trace>
  <inkml:trace contextRef="#ctx0" brushRef="#br2" timeOffset="5158.68">21992 10329 0,'0'-42'15,"0"84"-15,21-126 0,-21 63 16,0-1-16,0 1 15,0 42-15,0 1 0,0-1 16,0 21-16,-21 0 0,21 1 16,-21 20-16,21-20 0,0-1 15,0 0-15,-21 22 0,21-22 0,0 0 16,0-20-16,0 20 0,0-21 0,0 21 16,0-20-16,0-1 0,0 0 15,0 0-15,0 0 0,21-21 16,0 0-1,0 0-15,0-21 0,-21 0 16,22 0-16</inkml:trace>
  <inkml:trace contextRef="#ctx0" brushRef="#br2" timeOffset="5489.49">22119 10732 0,'0'21'15,"0"0"1,21 0-16,0-21 0,1 0 15,-1 0-15,0 0 16,0 0-16,21 0 0,-20 0 0,20 0 16,-21 0-16,21 0 0,1-21 15,-22 21-15,0-21 0,0 21 0,-21-21 16,0-1-16,0 1 16,0 0-16,0 0 0,0 0 0,0 0 15,-21 21-15,0 0 0,0-22 0,0 22 16,-22 0-16,22 0 0,0 22 0,0-1 15,0 0-15,-1 0 0,1 0 16,0 0-16,0 1 0,21-1 0,0 0 16,0 0-16,0 21 0,0-20 0,0-1 15,0 0-15,0 0 16,21 0-16,0-21 0,22 21 0,-22-21 16,21 0-16,0 0 0,1 0 0,-1 0 15,22 0-15,-22 0 0</inkml:trace>
  <inkml:trace contextRef="#ctx0" brushRef="#br2" timeOffset="6003.2">23347 10626 0,'0'-43'0,"0"86"0,0-107 0,0 22 16,0 21-16,0 0 0,0-1 16,-21 1-16,-1 0 0,1 21 0,0 0 15,0 0-15,0 0 0,-85 42 16,85-20-16,0 20 15,-22 0-15,22-21 0,0 22 0,0-1 16,0 0-16,-1 1 0,22-22 16,0 21-16,0 1 0,0-22 0,0 0 15,0 0-15,0 0 0,0 0 16,43 22-16,-22-43 0,0 0 16,0 0-16,0 0 0,1 0 0,20 0 15,-21 0-15,0-21 0,0 21 16,22-22-16,-22 1 0,0 0 0,0-21 15,0 21-15,43-64 16,-43 43-16,21-64 0,-20 42 16,-1 1-16,-21-1 0,21 22 0,-21-22 15,0 1-15,21 21 0,-21-22 0,0 22 16,0-1-16,0 22 0,0-21 0,0 21 16,-21 42-1,0 0-15,0 21 16,-1-20-16,1 41 0,0-21 0,0 22 15,0-1-15,0 1 0,-1-1 0,22 1 16,0-1-16,0-20 0,0 20 16,0-20-16,0-1 0,0 0 0,22-21 15,-1 22-15,0-22 0,21 0 0,-21 0 16,64-21-16,-43 0 0,1 0 16,-1 0-16,0 0 0,1 0 15,-1 0-15,0-21 0,1 0 16,20 0-16,-20 0 0,-1-1 0</inkml:trace>
  <inkml:trace contextRef="#ctx0" brushRef="#br2" timeOffset="7766.46">15854 12721 0,'-21'106'15,"21"-85"1,0 0-16,0 1 0,0-1 15,21-21-15,0 0 16,0 0-16,0 0 0,22 0 0,-1-21 16,0 21-16,22-22 0,-1-20 15,-20 21-15,20 0 0,1-22 0,-1 22 16,-21-21-16,1 21 0,-1-22 0,43-84 16,-85 85-1,0 0-15,0-1 0,0 22 0,0-21 16,-21 21-16,-1 0 0,1-1 15,0 1-15,0 21 0,0 0 0,-22 21 16,22 1-16,-21 41 16,21-21-16,-22 64 0,22-42 15,0-1-15,0 1 0,0 20 0,0-20 16,-22 21-16,22-1 0,0 1 16,0 0-16,21-22 0,-64 191 15,64-169-15,0-1 16,0 1-16,-21 0 0,0-1 0,21-20 0,-21 21 15,21-22-15,-21 22 0,-1-22 0,22 1 16,0-1-16,-21-20 0,21 20 16,-21-21-16,21-20 0,0 20 15,0-21-15,0 0 0,21-21 16,0 0-16,1-21 0,20 0 0,-21 0 16,21-22-16,1 1 0,-1 0 15,22-22-15,41-42 0,-62 43 16,-1-1-16,0 1 0,1-1 0,-1 1 15,-21-1-15,0-20 0,-21 20 0,0 1 16,0-22-16,0 22 0,-21-1 16,0 1-16,-85-86 15,64 86-15,0 21 0,-1-1 0,1 22 16,0-21-16,-1 21 0,22-1 16,-21 22-16,21-21 0,-1 21 15,1-21-15,21 0 16,21 21-1,22 0-15,-22-21 0,21 21 16,1-21-16,-1-1 0,0 1 0,22 0 16,-22 0-16,22 0 0,-1 0 0,1-22 15,-1 22-15,-21 0 0,22-21 16,-22 20-16,1 1 0,-1 0 0,0 0 16,-21 0-16,1 0 0,-44 21 46,1 21-46,0 0 16,21 0-16,-21 0 0,21 0 16,-21 22-16,21-22 0,0 0 15,0 21-15,0-20 0,0-1 0,0 0 16,0 0-16,0 0 0,42 0 16,-21 1-16,0-22 15,1 0-15,-1 0 0,21 0 0,-21 0 0,22-22 16,-1 22-16,-21-21 0,21 0 15,1 0-15,-1 0 0,0 0 0,1-1 16,-22-20-16,21 21 0,-21 0 0,1-22 16,-1 22-16,-21 0 0,0 0 15,0-21-15,0 20 0,-21 22 32,-1 22-17,22-1-15,-21 0 0,21 21 16,0-21-16,0 1 0,0 20 15,0-21-15,21 0 0,1 0 0,-1 22 16,0-22-16,0-21 0,0 21 0,0 0 16,1-21-16,-1 0 0,0 0 15,21 0-15,1 0 0,-22 0 0,21 0 16,0-21-16,1 0 0,20 0 16,-42 0-16,1-1 0,-1 1 15,0 0-15,-21-21 0,21 21 16,-21-1-16,0 1 0,0 0 0,0 0 15,0 0-15,0 0 16,-21 42 0,21 0-16,0 0 15,0 0-15,-21 0 0,21 1 0,0-1 16,0 0-16,0 0 0,0 0 0,0 0 16,0 1-16,0-1 0,-21 0 15,21 0-15,0 0 16,0-42 15,0 0-31,0 0 16,0 0-16,0-22 15,0 22-15,21-42 0,-21 41 16,21-20-16,0 21 0,0-21 16,0 20-16,1 1 0,-1 0 0,0 0 15,21 0-15,-21 0 0,1 21 0,41 0 16,-42 21-16,22 0 15,-22 0-15,0 0 0,0 0 16,0 22-16,-21-22 0,0 0 0,0 21 16,0-20-16,0-1 0,0 0 0,0 21 0,-21-21 15,21 1-15,-42-1 16,42 0-16,0 0 0,-21-21 16,21 21-16,21-21 31,0-21-16,0 0-15</inkml:trace>
  <inkml:trace contextRef="#ctx0" brushRef="#br2" timeOffset="8439.19">18923 12488 0,'0'-21'0,"0"42"0,0-63 15,0 21-15,-21 21 16,0 0-16,-1 0 0,1 0 15,0 0-15,0 21 0,0-21 16,0 21-16,-1 0 0,1 22 16,0-22-16,21 21 0,0-21 0,0 22 15,-21-1-15,21-21 0,0 22 0,0-1 16,0 21-16,0-41 16,0-1-16,0 0 0,21 0 0,0 0 15,0 0-15,1-21 0,20 0 0,-21 0 16,21 0-16,1 0 0,-22 0 0,21 0 15,-21 0-15,22 0 16,-22-21-16,0 0 0,43-21 16,-43-1-16,0 22 0,21-21 0,-21 0 15,1-1-15,-1 1 0,0 0 0,0-1 16,0 1-16,-21 0 0,0-1 16,21 1-16,-21 0 0,0-1 0,0 1 15,0 21-15,0 0 0,0-1 0,0 1 16,0 42-1,-21 1-15,0-1 0,21 0 16,-21 21-16,21 1 0,-21 41 16,21-41-16,-21-1 0,21 0 15,0 1-15,0-1 0,0 0 16,0 1-16,0-1 0,0-21 0,0 21 16,0-20-16,0-1 0,21 0 0,0 0 15,0 0-15,0 0 0,0-21 16,1 0-16,-1 0 0,0 0 0,21 0 15,-21 0-15,1-21 0,-1 0 0,0 0 16,21 0-16,-21-22 0,22 22 16,-43 0-16,21-21 0,0 21 15,0-22-15,0-20 16,-21 42-16,0 42 16,0 0-1,-21 21-15,21-21 16,-21 1-16,21-1 0,0 0 0,0 0 15,0 0-15,0 0 0,0 1 16,21-22 0,0 0-16,1 0 0,-1 0 15,0 0-15,-21-22 0</inkml:trace>
  <inkml:trace contextRef="#ctx0" brushRef="#br2" timeOffset="8635.08">19960 12361 0,'0'0'0,"-21"-21"0,21 0 0,-21 21 16,21-21-16,-21 21 15,21 21 32,0 0-31,-22-21-1</inkml:trace>
  <inkml:trace contextRef="#ctx0" brushRef="#br2" timeOffset="8822.34">19071 12552 0,'-21'0'15,"42"0"-15,-63 21 0,42 0 16,0 0-1,21-21-15,0 0 0,0 0 16,22 0-16,-22 0 0,21 0 16,0 0-16,1 0 0,-1-21 0,22 21 15,-22-21-15,0 21 0,22 0 16</inkml:trace>
  <inkml:trace contextRef="#ctx0" brushRef="#br2" timeOffset="9539.03">20362 12637 0,'-42'0'16,"84"0"-16,-105 0 0,42 0 0,-1 21 0,1-21 16,0 21-16,0 0 0,0-21 0,0 21 15,21 0-15,0 1 0,0-1 16,0 0-16,0 0 0,0 0 0,0 0 15,0 1-15,0-1 16,21 0-16,0-21 0,0 21 16,0-21-16,0 0 0,1 0 15,-1 0-15,-21-21 16,0 0-16,0 0 16,0-1-16,0 1 0,0-21 15,0 21-15,-21-22 0,21 22 16,0-21-16,0 0 0,0 20 0,21-20 15,-21 21-15,21-21 0,0 20 0,21 1 16,-20 0-16,-1 0 0,21 21 16,-21 0-16,22 0 0,-22 0 15,63 42-15,-62-21 0,41 22 16,-42-22-16,0 21 0,1-21 16,-1 1-16,0 20 0,-21-21 15,0 21-15,0-20 0,0-1 0,0 0 16,0 0-16,0 0 0,0 0 0,0 1 15,0-1 1,-42-21-16,20 0 0,1-21 16,21-1-16,-21 22 15,21-21-15,0 0 0,0 0 16,0 0-16,0 0 0,21-1 0,0-20 16,22 21-16,-22-21 0,64-22 15,-64 22-15,21 21 0,22-22 16,-22 22-16,0 0 0,1 0 15,-22 0-15,21 21 0,0 0 0,1 0 16,-22 21-16,0-21 0,0 21 0,0 0 16,1 21-16,-22-20 0,0-1 15,0 0-15,0 21 0,0-21 0,0 1 16,0-1-16,0 0 0,-22 0 0,22 0 16,-21 22-16,21-22 15,-21 0-15,21 0 0,-21-21 16,42 0 15,0 0-31</inkml:trace>
  <inkml:trace contextRef="#ctx0" brushRef="#br2" timeOffset="9774.89">22056 12954 0,'0'0'0,"-22"0"0,-20 21 0,21-21 0,0 0 16,0 0-1,21 21-15,0-42 31,21 0-31,0 0 0</inkml:trace>
  <inkml:trace contextRef="#ctx0" brushRef="#br3" timeOffset="112259.68">1630 13610 0,'0'-21'0,"0"42"0,0-63 0,0 21 16,0 0-16,0-1 0,0 1 16,-21 0-1,21 42 1,0 22 0,0-22-16,0 21 0,21 22 0,-21-22 15,0 21-15,0 1 0,21 21 16,-21-22-16,0 1 0,0 20 15,0-20-15,0 20 0,0 1 0,0-21 16,-21-1-16,21 1 0,-21-1 0,21-21 16,0 1-16,0-1 0,0-21 15,0 0-15,0 1 0,0-1 16,0-42 0,21-1-1,-21 1-15,21-21 0,-21 0 16,21-1-16,0-20 0,-21 20 0</inkml:trace>
  <inkml:trace contextRef="#ctx0" brushRef="#br3" timeOffset="112571.5">1820 13568 0,'0'0'0,"-21"0"0,0 0 16,0 0-1,42-21 17,0 21-32,0 0 0,0-21 0,22 21 15,-22-22-15,21 22 0,1-21 16,-1 21-16,0-21 0,1 21 0,-1 0 16,0 0-16,1-21 15,-1 21-15,0 0 0,-21 0 0,1 0 0,-1 0 16,0 0-16,-21 21 15,-21 0 1,0-21 0,-1 0-16,1 21 0,0-21 15,0 0-15,0 22 0</inkml:trace>
  <inkml:trace contextRef="#ctx0" brushRef="#br3" timeOffset="112822.36">1799 14139 0,'0'22'0,"0"-44"0,0 65 16,0-22-16,21-21 16,0 0-1,1 0-15,-1 0 0,42-21 16,-42 21-16,22-21 0,-22 21 15,21 0-15,-21-22 0,22 22 0,-22 0 16,0 0-16,0 0 0,-21-21 16,21 21-16,-21-21 15</inkml:trace>
  <inkml:trace contextRef="#ctx0" brushRef="#br3" timeOffset="113331.07">2709 14076 0,'0'0'0,"0"21"16,0 0 0,21-21-16,1 21 15,-1-21-15,0 0 16,0 0-16,0 0 0,22 0 15,-22 0-15,0 0 0,21 0 16,-21 0-16,22 0 0,-22-21 0,0 0 16,0 21-16,0-21 0,1 0 15,-1 21-15,-21-21 0,0-1 16,0 1-16,0 0 0,0 0 16,0 0-1,-21 21-15,-1 0 16,22 21-16,-21 0 15,21 0-15,-21 0 0,21 1 16,0 20-16,0-21 0,0 21 0,0 1 16,0-1-16,-21 0 0,21 22 0,0-22 15,0 22-15,0-22 16,0 22-16,-21-22 0,21 21 0,0-20 16,0-1-16,0-21 0,0 22 15,0-22-15,0 21 0,0-21 0,0 0 16,0 1-16,0-44 47,0 1-47,0 0 15,0 0-15,0 0 0,0 0 0,0-1 16,0 1-16</inkml:trace>
  <inkml:trace contextRef="#ctx0" brushRef="#br3" timeOffset="113640.89">2836 14563 0,'-21'21'16,"42"-42"-16,-63 42 0,42 0 16,-21-21-16,42 0 31,0 0-31,0 0 0,0 0 0,1 0 15,-1 0-15,21 0 0,-21 0 16,22-21-16,-22 21 0,21 0 16,-21-21-16,0 21 0,1 0 15,-1 0-15,0 0 32,-21-21-32,21 21 31,0-22-16,-21 1-15</inkml:trace>
  <inkml:trace contextRef="#ctx0" brushRef="#br3" timeOffset="114154.59">3789 14351 0,'-21'0'0,"-1"21"15,22 0 1,22-21-16,-1 0 16,0 0-16,0 0 0,21 0 0,-20 0 15,20 0-15,0 0 0,1 0 16,20-21-16,-21 21 0,22 0 0,-22-21 16,1 0-16,-1 21 0,0 0 0,1-21 15,-22 21-15,0 0 16,0 0-16,-21-21 0,0-1 15,-21 1 1,-21 21-16,20 0 0,-20 0 16,21 0-16,-21 0 0,-1-21 0,22 21 15,0 0-15,0-21 0,0 21 16,-1 0-16,22-21 16,22 21-1,-1 0-15,21 0 0,-21 0 16,0 0-16,22 0 0,-22 0 0,21 0 15,-21 0-15,22 0 0,-22 21 16,0-21-16,0 21 0,-21 0 16,21 0-16,-21 1 0,0-1 0,0 21 15,-21-21-15,0 22 0,0-22 16,0 0-16,-22 21 0,22-21 0,0 1 16,0 20-16,0-21 0,-22 0 15,22 0-15,21 1 0,-21-1 0,0-21 16,21 21-16,-21-21 0,21 21 15</inkml:trace>
  <inkml:trace contextRef="#ctx0" brushRef="#br3" timeOffset="114343.49">5016 14626 0,'0'0'0,"0"-21"0,0 0 0,0 0 16,-21 0-16,21-1 0,0 1 16,-21 0-16</inkml:trace>
  <inkml:trace contextRef="#ctx0" brushRef="#br3" timeOffset="114619.33">4974 14245 0,'0'-42'15,"0"21"-15,0 148 0,0-275 0,0 232 0,0-190 0,0 85 0,0 0 16,0 0-16,0 42 16,0 21-1,0-20-15,0 20 0,0 21 0,0-20 16,0 20-16,0 22 0,0-22 16,0 1-16,0 21 0,-21-1 15,0 1-15,21 0 0,-21-1 0,21 22 0,0 0 16,0-21-16,-22 20 15,22-20-15,0 0 0,-21-1 0,21 1 16,0 0-16,0-22 0,0 1 0,0-22 16,0 0-16,0 1 0,0-22 15,0 0-15,0 0 0,21-21 16,-21-21-16,0 0 16,22-21-16,-22-1 0,0-20 0,0 20 15,0-20-15,0-1 0,0 1 0,0-22 16</inkml:trace>
  <inkml:trace contextRef="#ctx0" brushRef="#br3" timeOffset="114912.16">4889 14711 0,'0'-42'15,"0"84"-15,-21-127 0,21 22 0,0 20 16,0 1-16,0 0 0,0-1 0,21 22 16,1-21-16,-1 0 15,0 20-15,0-20 0,21 21 0,1 0 0,-22 0 16,21 21-16,1 0 0,-1 0 0,0 0 15,1 21-15,-22-21 0,0 42 16,0-21-16,-21 0 0,0 22 0,0-1 16,-21 0-16,0 1 0,-22-1 15,1-21-15,21 22 0,-21-1 16,-1-21-16,1 21 0,21-20 0,0-1 16,-1 0-16,1 0 0,0-21 15,42 0 1,0-21-16,1 0 15,20 0-15,-21-1 0,21 1 16,-20-21-16,20 21 0,-21-22 0</inkml:trace>
  <inkml:trace contextRef="#ctx0" brushRef="#br3" timeOffset="115607.76">5524 14245 0,'-105'106'0,"210"-212"0,-83 106 0,-22-21 0,21 21 16,-21 21 15,0 0-31,0 1 0,-21 20 0,21-21 15,0 0-15,0 22 16,0-22-16,0 21 0,0-21 0,0 43 16,0-43-16,0 0 0,21 0 15,0-21-15,0 21 0,0-21 16,0 0-16,1 0 0,-1 0 0,21 0 16,-21 0-16,0 0 0,22-21 15,-22 0-15,0 0 0,21-21 0,-20 20 16,-1-20-16,0 0 0,0-1 0,0 1 15,0 21-15,-21-21 0,22-1 16,-22 22-16,0 0 0,0 0 0,0 42 47,0 0-47,0 0 0,0 0 16,0 22-16,0-22 0,0 21 0,0-21 15,0 22-15,0-22 0,0 0 16,0 21-16,0 1 15,21-22-15,21 0 0,-21-21 16,0 0-16,1 0 0,-1 0 16,0 0-16,0-21 0,0 0 0,0 0 15,1-1-15,20 1 0,-21-21 16,0 0-16,22 20 0,-22-20 16,0 0-16,0-1 0,-21 22 0,0 0 15,0 0-15,0 0 0,0 0 16,0-1-16,-21 44 15,0-1-15,0 0 16,-1 0-16,22 0 0,0 0 16,0 1-16,0 41 0,0-42 15,43 0-15,-22 1 0,0-1 0,21 0 16,-20 0-16,20 0 0,-21 0 16,21 1-16,1-22 0,-22 21 0,0-21 15,0 0-15,-21 21 0,-21-21 31,-21 0-31,21 0 0,-22 0 0,1 0 0,-22 0 16,22 0-16,0 0 0,-1 0 16,22 0-16,0-21 0,-21 21 15,42-21-15,0-1 0,0 1 16,0 0-16,21 0 0,0 0 0,0 0 16,22-1-16,-1-20 0,0 21 15,1-21-15</inkml:trace>
  <inkml:trace contextRef="#ctx0" brushRef="#br3" timeOffset="116042.51">7006 13504 0,'0'0'0,"0"-21"0,0-21 0,-21 42 16,0 0-16,0 0 16,-1 21-16,1 0 0,21 0 0,0 22 15,-21-1-15,21 0 0,0 22 0,0-22 16,0 22-16,0-22 0,0 22 15,0-1-15,0-21 0,0 22 0,0-22 16,0 22-16,21-22 0,-21 0 0,0 22 16,0-22-16,0-21 0,0 22 15,0-22-15,0 21 0,0-21 0,0 1 16,0-1-16,0-42 31,0-1-31,0 1 0,0-21 16,0 21-16,0-22 0,0 1 0,21 0 15,1-22-15,-1 22 0,0 0 16,42-22-16,-41 22 0,41-1 16,-21 43-16,-20 0 15,20 0-15,-21 0 0,0 22 0,0-1 16,1 0-16,-1 0 0,-21 21 0,0-20 16,0 20-16,0-21 0,0 21 15,0-20-15,0 20 0,0-21 16,0 21-16,-21-20 0,21-1 0,0 0 15,-22-21-15,22 21 0,22-21 32</inkml:trace>
  <inkml:trace contextRef="#ctx0" brushRef="#br3" timeOffset="119170.71">9123 14415 0,'0'0'0,"-21"21"0,-1-21 16,1 0-16,0 21 15,0-21-15,-21 0 0,20 21 0,-20-21 0,21 0 16,0 0-16,21-21 31,0 0-31,21 0 16,0-1-16,0 1 15,0 0-15,1 0 0,-1-21 0,0 20 16,21-20-16,-21 0 0,1 21 0,-1-22 0,0 1 16,0 0-16,-21-1 15,0 1-15,0 21 0,0-22 0,0 22 16,0 0-16,-21 21 0,0 0 0,0 0 15,-1 0-15,1 0 0,0 21 16,0 0-16,0 22 0,0-22 0,-1 21 16,22-21-16,-21 22 0,21-1 15,0-21-15,0 22 0,0-22 0,0 21 16,21-21-16,1 0 0,-1 22 0,0-22 16,0-21-16,0 21 15,0 0-15,22-21 0,-22 0 0,0 0 0,21 0 16,1-21-16,-22 0 15,21 0-15,-21 0 0,1-1 16,-1 1-16,0 0 0,0-21 0,21-22 16,-20 22-16,-1 21 0,0-22 15,21 22-15,-21 0 0,1 0 16,20 0-16,-21 21 0,21 0 0,-20 0 16,-1 21-16,0 0 0,0-21 15,0 21-15,-21 22 0,0-22 0,0 0 16,0 0-16,0 0 0,0 22 0,0-22 15,-21 0-15,21 0 0,-21 0 16,21 0-16,0 1 0,-21-22 0,21 21 16,21-42 15,0-1-31,0 1 16,0 0-16,1 0 0,-1-21 15,0 20-15,0-20 0,0 21 0,0-21 16,1 20-16,-1-20 0,0 21 0,0 0 15,0 0-15,-21-1 0,0 1 0,0 42 32,-21 1-32,0-1 15,21 0-15,-21 0 0,0 21 16,21-20-16,-22-1 0,22 21 16,0-21-16,0 22 0,0-22 0,0 21 15,0-21-15,0 0 0,22 22 0,-22-22 16,21 0-16,21 0 0,-21-21 15,0 21-15,1-21 0,20 0 0,-21 0 16,21 0-16,-20 0 0,20-21 16,-21 0-16,21 0 0,-20 0 0,20 0 15,21-43-15,-41 43 0,20-64 16,-42 43-16,21 0 16,-21-1-16,0 22 0,0-21 0,0 21 15,0-1-15,0 1 0,-21 21 16,0 21-1,0 1-15,-1 20 0,1-21 16,21 0-16,-21 0 0,21 22 16,0-22-16,0 21 0,0-21 15,0 1-15,0-1 0,0 63 16,21-62-16,22-1 16,-22 0-16,0-21 0,21 0 15,-21 0-15,1 0 0,-1 0 0,21-21 16,-21 0-16,22-1 0,-1 1 0,-21 0 15,21 0-15,1-21 0,-22 20 16,21-20-16,-21 0 0,1 21 0,-1-22 16,0 22-16,0 0 0,0 0 15,-21 0-15,21-1 0,-21 44 32,22-22-32,-22 21 15,0 0-15,0 0 16,0 0-16,0 0 15,21-21 17,-21-21-17,0 0-15,0 0 16,0 0-16,0 0 16,0-1-16,-21 22 15,-1 0 1,1 0-16,0 0 15,21 22-15,-21-1 0,0-21 16,0 21-16,21 0 0,0 0 16,-22 22-16,1-22 0,21 0 0,0 0 15,0 21-15,0-20 0,0 20 0,0-21 16,0 0-16,0 22 0,0-22 16,0 0-16,21 0 0,22 0 0,-22 0 15,21 1-15,-21-22 0,22 0 16,-22 0-16,21 0 0,1 0 15,-22 0-15,42 0 0,-20-22 16,-22 1-16,0 0 0,0 0 0,0-21 16,0 20-16,1-20 0,-1 21 15,-21-21-15,0 20 0,0-20 16,21 21-16,-21-21 0,0 20 0,0 1 16,0 0-16,-21 42 31,21 0-31,0 1 0,-21-1 15,21 0-15,0 0 0,0 0 16,0 0-16,0 1 0,0-1 0,0 0 16,0 0-16,0 0 0,0 0 15,0 1-15,21-1 0,0-21 16,0 21-16,0-21 16,0 0-16,1 0 0,-22-21 15,21 21-15,42-43 16,-63 22-16,21-21 0,1 21 0,-1 0 15,-21-22-15,21 22 0,0 0 0,-21-21 16,0 20-16,0 1 0,21 0 16,-21 0-16,0 0 0,21 21 0,-21 21 31,0 0-15,0 0-16,0 0 15,0 22-15,0-22 0,0 0 0,0 0 16,0 0-16,0 1 0,22 20 15,-1-21-15,0 0 0,-21 0 0,21-21 16,21 22-16,-20-1 0,-1-21 0,21 0 16,-21 0-16,22 0 0,-1 0 15,-21 0-15,21-21 0,-20-1 0,20 1 16,-21 0-16,0 0 0,0-21 0,1 20 16,-1-20-16,0-21 15,0 20-15,-21-20 0,0-1 0,0 1 16,0-1-16,0 1 0,0-1 0,0 1 15,0 20-15,0-20 16,0 42-16,0 0 0,0-1 0,-21 22 16,0 0-16,21 22 0,-21-1 15,21 0-15,0 0 0,-22 21 16,22 1-16,0-1 0,0 22 0,0-22 16,0 0-16,0 22 0,0-22 15,0 0-15,0 1 0,0-1 0,0 0 16,0 1-16,0-22 0,0 21 0,0-21 15,0 1-15,22-1 0,-22 0 16,21 0-16,0 0 0,0-21 16,0 0-16,0 0 0,1 0 15,-1 0-15,0 0 0,0-21 16,0 21-16,0-21 0,22-21 0,-22 20 16,0 1-16,21-85 15,-20 64-15,-22 21 0,21-21 16,-21 20-16,0-20 0,0 21 0,0 0 15,0 42 1,0 0 0,0 0-16,0 0 0,0 1 0,0-1 15,0 21-15,0 0 16,0-20-16,0-1 0,0 0 0,0 0 16,0 0-16,0 0 0,0 1 15,0-1-15,21-21 0,0 21 16,0-21-16,0 0 0,1 0 15,20 0-15,-21 0 0,0-21 16,0 21-16,1-21 0,-1-1 0,0 1 16,0 0-16,0-21 0,22 21 0,-43-1 15,42-41-15,-21 42 16,-21-22-16,0 22 0,0 0 16,21 21-16,-21 21 15,0 0 1,0 1-16,0-1 0,-21 0 15,21 0-15,0 0 0,0 0 16,0 1-16,0-1 0,0 0 0,0 0 16,0 0-16,0 0 0,0 1 15,21-22-15,0 0 16,1 0-16,-1 0 0,0 0 16,0 0-16,0 0 0,0-22 15,-21 1-15,0 0 16,0 0-16,0-21 0,0 20 15,0 1-15,0 0 0,-21 0 0,0 0 16,0 0-16,0-1 0,0 1 16,-1 21-16,1 0 0,21-21 0,21 21 47,1 0-47,-1 0 0,0-21 15,21 21-15,1 0 16,-22 0-16,21 0 0,-21 0 0,0 0 15,1 0-15,-1 0 0,0 21 0,0-21 16,0 21-16,0 0 0,1-21 16,-22 22-16,21-1 0,-21 21 15,0-21-15,0 0 16,0 1-16,0-1 0,0 0 0,0 0 16,0 0-16,21 0 15,-21 1-15,0-1 0,0 0 16,-21-21 31,21-21-47,0 0 15,0-1-15,0 1 0,0 0 0,0 0 16,21-21-16,-21 20 0,21-20 0,21 0 16,-20-1-16,-1 1 0,21 0 15,-21-1-15,22 1 0,41 0 16,-41 21-16,-1-1 0,0 22 0,-21 0 15,22 0-15,-1 22 16,-21-1-16,0 21 0,1-21 0,-22 22 16,0-22-16,0 21 0,0 0 0,0-20 15,0 20-15,0-21 16,0 21-16,0-20 0,0-1 0,-22 0 16,22 0-16,-21 0 0,21 0 0,-21-21 0,0 0 15,21 22-15,-21-22 16,21-22-1,0 1-15,0 0 16,0 0-16,0 0 0,0-22 16,-21 22-16</inkml:trace>
  <inkml:trace contextRef="#ctx0" brushRef="#br3" timeOffset="119358.61">13758 13356 0,'-42'0'0,"84"0"0,-126 0 0,62 0 15,-20 0-15,21 0 0,0 0 16,0 0-16,-1 0 0,1 0 0,0 0 16,0 0 31,0 0-32</inkml:trace>
  <inkml:trace contextRef="#ctx0" brushRef="#br3" timeOffset="119558.5">11980 13610 0,'0'0'0,"-42"21"0,0-21 0,20 22 16,1-1-16,21 0 15,21-21-15,1 0 16,20 0-16,-21 0 0,21 0 15,22 0-15,42-21 0,-43 21 16,1-21-16,-1 21 0,1-22 16,-22 22-16,0-21 0,1 0 0,-1 21 15,0-21-15</inkml:trace>
  <inkml:trace contextRef="#ctx0" brushRef="#br3" timeOffset="120923.71">16214 14034 0,'0'0'0,"0"-22"0,21 22 16,0-21-16,0 0 16,0 0-16,-21 0 0,21 21 0,1-21 15,-22-1-15,21 1 0,-21-21 16,0 21-16,0 0 0,0-22 0,0 22 15,0 0-15,0 0 0,0 0 16,0-1-16,-21 22 16,-1 0-1,1 22-15,0-1 0,0 21 0,0 0 16,-22 1-16,22-1 0,-21 0 16,21 1-16,0 20 0,-22-20 0,22-1 15,0 21-15,0-20 0,21-1 0,0 0 16,0 22-16,0-22 0,0 1 15,0-22-15,0 21 0,21-21 0,42 64 16,-20-85-16,-1 21 16,0-21-16,1 0 0,-1 0 15,0 0-15,1 0 0,20-21 16,-20 0-16,-1 0 0,21-1 0,-20 1 16,-1 0-16,-21-21 15,22-1-15,-22 22 0,0-21 0,0 0 0,0 20 16,-21-20-16,21 21 0,-21 0 0,0 0 15,0-1-15,0 1 0,-21 42 32,0 1-17,0-1-15,21 0 0,-21 0 16,0 21-16,21-20 0,0 20 0,-22-21 0,22 21 16,-21-20-16,21-1 0,0 21 15,0-21-15,0 0 0,21 1 16,1-1-16,-1-21 0,0 0 15,0 0-15,0 0 0,22 0 16,-22 0-16,0-21 0,21-1 0,-21 1 16,1 0-16,-1 0 0,0 0 0,-21-22 15,0 22-15,0-21 0,0 0 16,0 20-16,-21-20 0,21 21 0,-21 0 16,-1 0-16,-20-22 0,21 22 15,0 21-15,0 0 0,21-21 16,21 21-1,0 0 1,21 0-16,-21-21 16,22 21-16,-22 0 0,21 0 0,1 0 15,-1 0-15,0 21 0,43 0 16,-43 0-16,-21 0 0,22 1 16,-22-1-16,-21 0 0,0 0 0,21 21 15,-21-20-15,0-1 0,0 21 0,0-21 16,-21 0-16,21 1 0,-21-1 15,0 0-15,-1 0 0,22 0 0,-21-21 16,21 21-16,-21-21 0,0 0 16,21-21-1,0 0-15,0 0 16,42 0-16,-21 0 16,1-22-16,-1 22 0,0-21 0,21-1 15,-21 1-15,22 21 0,-1-21 0,0-1 16,-20 22-16,20 0 0,0 0 15,1 21-15,-1 0 0,-21 0 0,0 0 16,22 21-16,-22 0 0,-21 0 0,0 0 16,0 1-16,0-1 0,0 21 15,0-21-15,0 22 0,-21-1 16,21 0-16,-22-21 0,22 1 16,-21-1-16,21 0 0,-21 0 15,21 0-15,0-42 47,21 0-47,0 0 0,1 0 0,-1-22 16,0 22-16,0-21 0</inkml:trace>
  <inkml:trace contextRef="#ctx0" brushRef="#br3" timeOffset="121158.58">18161 13864 0,'21'-42'0,"-42"84"0,42-126 0,0 62 15,-21 1-15,0 0 0,0 0 16,0 42-16,0 0 15,0 0-15,0 22 0,0-22 0,-21 21 16,0 1-16,21-1 16,-21 0-16,21 1 0,0-1 0,-21 0 15,-1 1-15,22-1 0,0 0 0,0 1 16,0-22-16,0 21 0,0-21 16,0 22-16,0-22 0,0 0 0,0 0 15,0 0-15,22-21 16,-1 0-16,0 0 15,0-21-15,-21 0 0,21 0 0,-21 0 16,21-1-16,-21 1 0</inkml:trace>
  <inkml:trace contextRef="#ctx0" brushRef="#br3" timeOffset="121331.48">17992 14097 0,'0'0'0,"-22"0"0,1 0 16,42 0-1,1 0 1,-1 0-16,21 0 0,-21 0 16,22 0-16,-1 0 0,0 0 15,1 0-15,-1 0 0,0 0 0,1 0 16,-1 0-16,0 0 0</inkml:trace>
  <inkml:trace contextRef="#ctx0" brushRef="#br3" timeOffset="121775.23">18669 14224 0,'0'0'15,"-21"0"-15,0 0 0,21-21 16,-22 21-16,22-21 0,0 0 0,0-1 16,0 1-16,0 0 15,22 21 1,-1 0-16,0-21 0,0 21 15,0 0-15,0 0 0,1 0 0,-1 0 16,0 0-16,0 21 0,0-21 16,0 21-16,1 0 0,-1 1 0,-21-1 15,0 0-15,0 0 0,21 0 0,-21 22 16,0-22-16,0 0 0,0 21 16,0-21-16,0 1 0,-21 20 0,21-21 15,-21 0-15,-1-21 0,22 21 0,-21 1 16,0-22-16,21-22 31,0 1-15,0 0-16,0-21 0,21 21 15,0-1-15,22-41 0,-43 21 16,42-22-16,-21 43 16,0 0-16,1 0 0,-22-1 0,21 1 15,0 21-15,0-21 0,0 21 16,0-21-1,1 21-15,-1 0 0,0 0 0</inkml:trace>
  <inkml:trace contextRef="#ctx0" brushRef="#br3" timeOffset="122579.29">19685 14097 0,'0'0'16,"-21"0"-16,0-21 0,-1 21 0,1 0 16,0 0-16,0 0 0,0 0 15,0 0-15,-1 0 0,1 0 16,0 0-16,0 21 0,0 0 0,0 0 16,21 1-16,-22-1 0,1 0 0,21 0 15,-21 21-15,21-20 0,0-1 16,0 21-16,0-21 0,0 22 15,0-22-15,0 0 0,0 0 0,0 0 16,21 0-16,-21 1 0,21-1 16,1-21-16,-1 0 0,0 0 0,0 0 15,21 0-15,-20 0 0,-1 0 0,0-21 16,0-1-16,21 1 0,-20 0 16,-1 0-16,0 0 0,0-22 0,-21 1 15,21 21-15,0-21 0,-21-1 0,0 1 16,0 0-16,0-1 0,0 22 15,0-21-15,0 21 0,-21-1 0,0 1 16,0 21-16,0 0 0,-22 0 0,1 0 16,0 0-16,21 0 0,-22 21 15,1 1-15,21-1 0,0 21 16,-1-21-16,1 22 0,0-22 0,21 21 16,0 0-16,0 1 0,0-1 15,0-21-15,0 22 0,0-1 0,0-21 16,21 21-16,0-20 0,1-1 0,-1 0 15,0 0-15,0-21 0,21 0 16,-20 0-16,20 0 0,0 0 0,1 0 16,-22 0-16,21 0 0,43-42 15,-22-1-15,-42 1 16,22 21-16,-22-21 0,21-1 0,-21 1 16,1 0-16,-1-1 0,21-20 15,-21 20-15,-21 1 0,21 0 16,1-22-16,-1 22 0,-21 21 15,0 0-15,0-1 0,0 44 32,0 20-32,0-21 15,-21 0-15,-1 0 0,22 22 0,-21-22 16,21 21-16,0-21 0,0 22 16,0-22-16,0 42 15,0-20-15,0-22 0,0 0 0,0 0 16,0 0-16,0 1 0,0-1 0,21 0 15,1-21-15,-1 0 16,0 0-16,0 0 0,0 0 0,0 0 16,1 0-16,-22-21 0,21 0 15,0 21-15,0-22 0,0 1 0,22-21 16,-22 21-16</inkml:trace>
  <inkml:trace contextRef="#ctx0" brushRef="#br3" timeOffset="123343.84">22056 13801 0,'0'-21'0,"0"42"0,0-21 31,-22 21-31,1 0 16,21 21-16,-42 22 0,42-22 16,-21 1-16,0-1 0,21 0 0,-22 22 15,22-22-15,-21 0 16,0 1-16,21-1 0,0-21 0,0 22 0,-21-22 15,21 0-15,0 0 16,0 0-16,0 0 0,0-42 31,0 0-15,0-21-16,21 21 0,-21-1 0,0-20 16,21 0-16,0-1 0,-21 22 0,22-21 15,-1 0-15,0 20 0,0-20 16,0 21-16,22 0 0,-22 0 0,21-1 15,-21 1-15,22 21 0,-1 0 0,-21 0 16,21 0-16,1 0 0,-1 21 16,22 22-16,-22-1 0,21 0 15,-41 1-15,-22-1 16,0-21-16,0 22 0,0-22 16,0 21-16,-43-21 0,22 0 0,-21 1 15,-1-1-15,1 0 0,-21 0 16,20 0-16,-20-21 0,20 0 0,1 21 15,0-21-15,-1 0 0,-20 0 16,42 0-16,0 0 0,21-21 16,0 0-16,21 0 15,21 0-15,0 21 16,-20-21-16,41 21 0,-21-22 16,1 1-16,20 0 0</inkml:trace>
  <inkml:trace contextRef="#ctx0" brushRef="#br3" timeOffset="123779.28">23135 14055 0,'0'0'0,"0"-21"0,0-1 0,0 1 15,-21 21-15,0 0 0,0 0 16,-1 0-16,1 0 0,-21 0 0,21 21 16,-22-21-16,1 22 0,21 20 15,-21-21-15,-22 21 16,22 1-16,21-22 0,-1 21 0,1-21 15,21 22-15,0-22 0,0 0 0,0 21 16,0-20-16,0-1 0,21-21 16,1 21-16,-1-21 0,21 0 15,-21 0-15,22 0 0,-1 0 0,0 0 16,1-21-16,-1 0 0,0-1 0,1 1 16,-1 0-16,-21 0 0,0-21 15,22 20-15,-22-20 0,0 21 16,-21-21-16,21 20 0,-21-20 0,0 21 0,0 0 15,0 42 1,0 0 0,0 0-16,-21 0 0,0 43 15,21-43-15,0 21 16,0-20-16,-21-1 0,21 21 0,0-21 16,0 0-16,0 1 0,0-1 15,21 0-15,0-21 0,21 21 16,-21-21-16,1 0 0,20 0 0,0 0 15,1-21-15,-1 0 0,0 0 16,1-1-16</inkml:trace>
  <inkml:trace contextRef="#ctx0" brushRef="#br3" timeOffset="124491.36">23982 14012 0,'0'-42'0,"0"84"0,0-105 16,0 42-16,0 0 0,0-1 0,-21 22 31,-1 22-31,1-22 0,0 21 0,0 21 15,0-21-15,0 0 0,-1 22 16,1-1-16,0-21 0,21 22 0,-21-1 16,21-21-16,0 21 0,0 1 0,0-22 15,0 21-15,21-21 0,0 1 16,0-1-16,22 0 0,-22 0 0,21-21 16,1 0-16,-1 0 0,0 0 0,1 0 15,-22 0-15,21 0 0,0-21 16,-20 0-16,-1-22 0,21 22 0,-21-21 15,0 0-15,1-1 0,-22 1 16,21 0-16,0-22 0,-21 1 16,0-1-16,21-21 0,-21 22 0,21-1 15,-21 22-15,0-21 0,21 20 16,-21 22-16,0 0 0,0 0 16,0 42-16,0 0 0,0 21 15,0 1-15,0-1 0,0 0 16,0 1-16,-21 20 0,21-20 0,0 20 15,-21-21-15,21 1 0,0-1 0,0 22 16,-21-22-16,21-21 0,-21 21 16,21 1-16,0-22 0,0 0 15,0 0-15,-21-21 0,21 21 0,-22-21 16,22-21 0,0 0-16,0-21 15,22 21-15,-1-1 0,-21 1 16,21-21-16,0 0 0,21 20 0,-20-20 15,20 21-15,-21 0 0,21 0 0,-20-1 16,20 22-16,-21 0 0,0 0 0,0 0 16,1 0-16,-1 0 0,-21 22 15,0-1-15,0 0 16,-21 0-16,-1-21 0,1 21 16,0-21-16,-21 0 15,21 21-15,-22-21 0,22 0 0,-21 22 16,21-22-16,-1 0 0,1 0 0,0 21 15,0-21-15,21 21 16,0 0-16,0 0 0,0 0 16,0 1-16,21-1 0,0 0 0,0 0 15,22 0-15,-22 0 0,21 1 16,1-1-16,-1 0 0,21 0 0,-20 0 16,126 0-16,-127-21 15,1 0-15,-22 0 0</inkml:trace>
  <inkml:trace contextRef="#ctx0" brushRef="#br3" timeOffset="125707.17">2286 16277 0,'0'21'0,"0"-42"0,0 64 16,21-43 15,-21-22-31,21 1 0,0 0 0,1 0 16,-1-21-16,21 20 0,-21-20 16,22 0-16,-22-22 0,21 22 15,0-64-15,-20 64 0,-1-22 16,0 22-16,-21 0 0,0-22 15,0 22-15,0-1 0,0-20 0,0 42 16,0-22-16,0 1 0,0 21 16,-21 21-16,21-21 0,-21 21 15,21 21-15,-22 0 16,22 0-16,-21 22 0,21-1 0,0 0 0,0 22 16,0-1-16,0 22 15,-21 0-15,0-1 0,0 1 0,0 190 16,21-190-1,-22 21-15,22-22 0,0 22 0,0-21 16,0 21-16,0-22 0,0 22 0,0-42 16,0 20-16,0 1 0,0-22 15,0 1-15,22-22 0,-1 22 0,21-43 16,-21 21-16,22-21 0,-1-21 16,0 0-16,43-21 0,-43 0 15,1-21-15,20 21 0,-21-22 16,1-20-16,-22 20 0,21-20 0,-21-1 15,1 1-15,-22-22 16,0 22-16,0-1 0,0 1 0,-22-1 16,1 1-16,-21-1 0,-22 22 15,22-22-15,-85 1 0,64 21 16,-22 20-16,21 1 0,1 21 16,-1-21-16,22 21 0,0 0 0,-1 0 15,1 0-15,21 0 0,21-21 16,21 21-1,0 0-15,0-21 16,22 21-16,-1 0 0,0-21 0,1-1 16,-1 22-16,0-21 0,1 0 15,-1 0-15,0 21 0,1-21 16,-22 0-16,0-1 0,0 1 0</inkml:trace>
  <inkml:trace contextRef="#ctx0" brushRef="#br3" timeOffset="126074.33">3048 15960 0,'0'-21'16,"0"-43"-1,0 43-15,21 0 16,0 21 0,-21-21-16,21 21 0,1 0 15,-1-22-15,0 22 0,0 0 0,21 0 16,-20 0-16,20 0 0,0 22 15,-21-22-15,22 21 0,-22 0 0,0 21 16,0-21-16,-21 22 0,0-22 0,0 21 16,0-21-16,-21 22 0,0-22 15,0 0-15,21 0 0,-21 0 0,-1-21 16,22-21 0,0 0-1,0 0-15,0 0 0,22-22 16,-22 22-16,21 0 0,-21-21 0,0 21 15,21-22-15,0 22 0,0-21 16,0 21-16,1-1 0,-1 22 16,0-21-16,0 0 0,0 21 0,0 0 15,1-21-15,20 21 16,-21 0-16</inkml:trace>
  <inkml:trace contextRef="#ctx0" brushRef="#br3" timeOffset="126905.31">4022 15727 0,'0'0'0,"0"21"16,0 0-16,0 0 15,-22 1-15,1-1 0,21 0 16,-21 0-16,21 0 0,-21 0 0,0 1 16,21-1-16,0 0 0,-21 0 0,21 0 15,0 0-15,0 1 16,21-22-1,0 0-15,0 0 16,0-22-16,0 1 0,1 0 0,-1 21 16,-21-21-16,21 0 0,-21-22 0,21 22 15,-21 0-15,0 0 0,0 0 16,0 0-16,0-1 0,0 1 16,0 0-16,0 0 15,0 0-15,21 21 31,0 0-31,1 21 0,-1-21 16,0 21-16,21 0 0,-21-21 0,1 21 16,-22 1-16,21-1 0,-21 0 15,21 0-15,-21 0 0,0 0 0,0 22 16,0-22-16,0 0 0,0 0 16,0 0-16,0 1 15,-21-22 1,0-22-1,21 1-15,0 0 16,0 0-16,0 0 0,0 0 0,0-22 16,0 22-16,0 0 0,21-21 15,0 20-15,0 1 0,0 0 0,0 0 16,1 0-16,-1 21 0,0 0 16,0 0-16,0 0 0,0 0 15,1 0-15,-22 21 0,0 0 0,21 0 16,-21 0-16,0 1 15,0-1-15,0 0 0,0 21 0,0-21 16,0 1-16,0-1 0,0 0 16,0 0-16,0-42 47,0 0-47,0 0 15,0-1-15,21-20 0,-21 21 0,21 0 16,0-22-16,0 1 0,1 21 15,20-21-15,-21 20 0,21 1 0,-20 0 16,20 0-16,0 21 0,-21 0 0,22 0 16,-22 0-16,0 21 0,21 0 15,-20 0-15,-22 1 0,21-1 0,-21 21 16,0-21-16,0 22 0,0-22 16,0 21-16,0 0 15,-21 1-15,21-22 0,0 0 0,-22 0 16,22 0-16,22-21 15,-1 0 1,0 0-16</inkml:trace>
  <inkml:trace contextRef="#ctx0" brushRef="#br3" timeOffset="127352.04">7112 15558 0,'0'-22'15,"0"44"-15,0-65 0,0 22 0,0 0 16,0 0-16,0-22 0,0 22 0,-21 0 16,0 21-16,-1 0 0,1 0 15,0 21-15,0 0 16,-21 1-16,20 20 0,-20 0 0,21 1 16,0-1-16,-22 0 0,22 22 0,0-22 15,0 22-15,21-1 0,0-21 16,0 1-16,0-1 0,0 0 0,0 1 15,21-22-15,0 0 0,0 0 0,22 0 16,-1 1-16,0-22 0,22 0 16,-22 0-16,128-43 15,-107 22-15,-21 0 16,22 0-16,-22 0 0,1-1 0,-1-20 16,0 21-16,1-21 0,-22 20 0,0-20 0</inkml:trace>
  <inkml:trace contextRef="#ctx0" brushRef="#br3" timeOffset="128359.98">7641 15748 0,'-21'-63'15,"-43"20"-15,149 149 16,-191-212-16,85 106 0,0 0 0,0 0 16,0 0-16,-1 21 0,1 1 0,0-1 15,0 0-15,0 21 0,0-21 0,21 22 16,0-1-16,0-21 0,0 22 16,0-22-16,0 21 0,0-21 0,0 0 15,21 1-15,0-1 0,0-21 0,0 0 16,0 0-16,1 0 0,20 0 15,-21 0-15,0-21 0,0-1 0,22 1 16,-22 0-16,0 0 0,0 0 16,0 0-16,1-22 0,-22 22 15,0-21-15,0 21 0,0-22 0,0 22 16,0 0-16,0-21 0,0 20 16,-22 22-16,1 0 15,21 22-15,0-1 16,0 0-16,0 21 0,0-21 15,0 22-15,0-1 0,0 0 0,0 22 16,0-43-16,43 43 16,-22-43-16,0 0 15,0-21-15,0 0 0,0 0 0,22 0 16,-22 0-16,0 0 0,21-21 0,-20 0 16,20-1-16,-21 1 0,0 0 15,22-21-15,-22 21 0,0-22 0,0 1 16,-21 0-16,0-1 0,21 1 0,-21 0 15,0-1-15,0-20 0,0 20 16,0 1-16,0-64 16,0 85-16,0 0 0,0 42 15,-21 0 1,21 22-16,0-22 0,0 21 16,0 0-16,-21 22 0,21-22 0,0 1 15,0-1-15,0 0 0,0 22 16,0 20-16,0-62 0,0 20 15,21-21-15,0 21 0,0-42 16,1 22-16,-1-1 0,0-21 0,0 0 16,21 0-16,-20 0 0,20-21 0,0-1 15,-21 1-15,22 0 0,-1 0 16,0-21-16,-20-1 0,20 22 0,0-21 16,-21-1-16,1 1 0,-1 0 15,0-22-15,-21 22 0,0 0 0,0-22 16,0 22-16,0-1 0,0 1 15,0 21-15,0 0 0,0 0 0,-21 21 32,21 21-32,0 21 0,0-21 0,-43 64 15,43-22-15,-21-20 0,21-1 16,0 22-16,0-22 0,0 0 16,0 1-16,0-1 0,0 0 15,0 1-15,21-22 0,1 0 0,-1 0 0,0 0 16,0 0-16,21-21 0,-20 0 15,20 0-15,0 0 0,1 0 0,-1-21 16,-21 0-16,21 0 0,1 0 0,-22 0 16,21-22-16,-21 22 15,1 0-15,-1-21 0,0 20 0,-21 1 16,0-21-16,0 21 0,0 0 0,0-1 16,0-20-16,-21 42 15,0 0-15,-1 21 16,1-21-16,0 21 0,0 1 0,21 20 15,0-21-15,-21 0 0,21 22 0,0-22 16,0 21-16,0-21 0,0 0 16,0 22-16,21-22 0,0 0 0,0 0 15,0 0-15,22-21 0,20 22 16,-20-22-16,-1 0 16,0 0-16,22 0 0,-22 0 0,0 0 15,1 0-15,20-22 0</inkml:trace>
  <inkml:trace contextRef="#ctx0" brushRef="#br3" timeOffset="128810.24">10012 15727 0,'0'-21'0,"0"42"0,0-85 0,0 43 15,-21 0-15,21 0 0,-22 0 0,1 0 16,0-1-16,0 22 0,0 0 0,0 0 16,-1 0-16,1 22 0,0-1 0,0 0 15,0 42 1,0-20-16,-1-22 0,1 21 0,21 1 15,0-22-15,0 21 0,0-21 0,0 22 0,0-22 16,0 0-16,0 0 16,0 0-16,21 0 0,1-21 0,-1 0 15,0 0-15,0 0 0,21 0 16,-20 0-16,-1-21 0,0 0 16,0 0-16,0-21 0,22 20 0,-22-20 15,0 0-15,0-1 0,-21 1 0,21 0 16,0-22-16,-21 1 0,22-1 15,-22 1-15,0-1 0,0 1 0,0-1 16,0 22-16,0 0 0,0 20 0,0 1 16,0 42-1,0 1-15,-22-1 0,22 21 16,-21 0-16,21 43 0,0-21 16,0 41-16,0-62 0,0-1 15,0 22-15,0-22 0,0 0 16,0 1-16,0-1 0,0-21 0,0 21 15,0-20-15,0-1 0,21 0 0,1 0 16,-1-21-16,0 0 0,0 0 16,21 0-16,-20 0 0,-1-21 15,21 21-15,-21-21 0</inkml:trace>
  <inkml:trace contextRef="#ctx0" brushRef="#br3" timeOffset="131971.39">11218 15706 0,'21'0'16,"1"21"-16,-1-21 15,-21 21-15,21-21 0,0 0 0,0 0 16,0 21-16,1-21 0,-1 0 15,0 0-15,0 0 0,21 0 0,-20-21 16,20 0-16,0 21 0,1-21 16,-1 0-16,0-1 0,1 1 0,20-21 15,-21 21-15,1-22 0,-1 1 16,0 0-16,1-1 0,-22-20 16,21-43-16,-42 43 0,0 20 15,0-20-15,0 20 0,0 1 0,0 0 16,-21-1-16,0 22 15,0 0-15,-43 0 0,43 21 0,0 0 16,0 21-16,0 0 0,-1 0 0,1 22 16,0 20-16,0 1 0,21-1 15,-21 1-15,0 20 0,21 1 0,-22-21 16,1 20-16,0 1 0,0 63 16,0-63-16,0-1 15,-1 1-15,22 0 0,0-1 0,-21-20 16,21 21-16,-21-22 0,21 22 0,0-22 15,0 1-15,0-1 0,0 1 16,0 63-16,0-85 0,0 22 16,0-22-16,0-21 0,21 21 0,0-20 15,1-1-15,-1-21 0,0 0 16,0 0-16,21 0 0,1-21 0,-22-1 16,21-20-16,1 0 0,-1 21 0,0-43 15,1 22-15,-1-22 0,0 22 16,64-149-1,-85 128-15,-21-64 0,0 42 0,0 22 16,-21-1-16,0 1 16,-21-1-16,-1 1 0,-20 20 0,20 22 15,-20-21-15,21 21 0,-64 21 16,63-21-16,1 21 0,21 0 16,-21 0-16,20 0 0,44 0 31,-1 0-31,21 0 0,0 0 15,1 0-15,-1-22 0,22 22 0,-22-21 16,21 0-16,1 0 0,-1 0 0,1 0 16,-22-1-16,22 1 0,-22 0 15,0-21-15,1 21 0,-1-1 16,-21 1-16,0 21 0,1-21 0,-22 0 16,21 21-16,-42 0 31,-1 0-31,1 21 0,0 0 15,21 0-15,-21 1 0,21 20 16,0-21-16,0 0 0,0 0 0,0 1 16,0-1-16,0 21 0,0-21 0,21-21 15,0 21-15,-21 1 0,21-1 16,1-21-16,-1 0 0,21 0 16,-21 0-16,0 0 0,1 0 0,-1 0 15,21 0-15,-21-21 0,0-1 0,22 22 16,-22-21-16,0 0 0,43-64 15,-43 64-15,0-21 16,0 21-16,-21 0 16,0-1-16,-21 22 15,0 0 1,0 22-16,21-1 0,0 0 0,0 0 16,0 0-16,0 0 0,0 1 15,0-1-15,0 0 0,21 0 16,-21 0-16,21 0 0,0-21 15,0 0-15,22 22 0,-22-22 16,21 0-16,0 0 0,1 0 0,-1 0 16,0 0-16,1-22 0,-1 1 0,-21 21 15,0-21-15,22 0 0,-22-21 16,-21 20-16,21 1 0,-21-21 16,21 21-16,-21 0 0,0-1 0,0 1 15,0 0-15,-21 21 16,0 0-16,21 21 15,0 0-15,0 1 0,-21-1 0,21 0 16,0 0-16,-21 0 0,21 0 16,0 1-16,-22-1 0,22 0 15,0 21-15,0-21 0,0 1 16,0-44 31,22 1-47,-1-21 15,0 21-15,-21 0 0,21-1 16,0-20-16,0 21 0,1 0 0,-1-22 16,0 22-16,0 21 0,21-21 15,-20 21-15,-1 0 0,0 0 16,0 21-16,-21 0 0,21 1 0,-21-1 16,0 0-16,0 0 0,21 0 15,-21 0-15,22 1 0,-22-1 16,0 21-16,21-21 0,0 0 15,0-21-15,-21 22 0,21-22 0,0 0 16,1 0-16,-1 0 16,0 0-16,0-22 15,0 1-15,0 0 0,-21 0 16,22 0-16,-1 0 0,0-1 0,-21 1 16,21-21-16,0 21 0,0-22 15,-21 22-15,43-21 0,-43 21 16,21 21-16,0 0 0,-21 21 31,0 0-15,0 0-16,0 0 15,0-42 32,21 21-47,-21-21 0,0 0 16,0 0-16,0 0 15,0-1-15,0 1 16,-21 21-16,0 0 0,0 0 16,0 0-16,-1 0 0,22 21 15,-21 1-15,0-1 0,0 0 0,21 0 16,-21 0-16,21 22 16,-21-22-16,21 0 0,0 21 0,0-21 15,0 1-15,0 20 0,0-21 0,0 0 16,0 0-16,21 1 0,0-1 15,0 0-15,0 0 0,0 0 0,1-21 16,20 0-16,-21 0 0,21 0 0,1 0 16,-1 0-16,0 0 0,1-21 15,-1 21-15,0-21 0,22-21 16,-22-1-16,1 22 0,-22-21 16,0-1-16,21 1 0,-21 0 0,1-1 15,-1-20-15,0 21 0,-21-22 16,0 22-16,21-22 0,-21 22 0,0 0 15,0-1-15,21 22 0,-21 0 0,0 0 16,0 0-16,0 42 16,0 0-16,0 0 0,0 0 15,-21 22-15,21-1 0,-21 0 0,21 1 16,-21-1-16,21 0 0,0 1 16,0-1-16,0 0 0,0 1 0,0-1 15,0 0-15,0 1 0,0-22 0,0 21 16,0-21-16,21 0 15,-21 1-15,21-1 0,43 0 16,-43-21-16,42 0 0,-42 0 16,1 0-16,20-21 0,-21 21 15,0-21-15,22-1 0,-22 1 0,0 0 16,0 0-16,0-21 0,43-22 16,-64 22-16,21 21 15,-21-1-15,0 1 0,0 42 31,0 1-31,0-1 16,0 0-16,-21 0 0,21 0 0,0 0 16,-21 22-16,21-22 15,0 0-15,0 0 0,0 0 16,21 1 0,0-22-16,0 0 0,0 0 0,0 0 15,1 0-15,20 0 0,-21-22 0,0 22 16,0-21-16,1 0 0,-1 0 15,0 0-15,0 0 0,0-1 0,0 1 16,1 0-16,-22-21 0,21 21 16,-21-1-16,21 22 15,-21 22 1,0-1 0,-21 0-16,21 0 0,-21 0 15,21 0-15,0 1 0,0-1 16,0 0-16,0 0 0,0 0 15,21-21 17,0 0-32,0 0 0,0 0 15,-21-21-15,21 21 16,-21-21-16,0 0 0,0 0 0,0-1 16,0 1-16,0 0 0,0 0 0,0 0 15,0 0-15,-21-1 16,0 1-16,42 21 47,0 0-47,1 0 15,-1 0-15,0 0 0,0 0 16,0 0-16,0 0 0,1 0 16,-1 0-16,0 21 0,0-21 15,-21 22-15,0-1 0,21-21 0,0 42 16,-21-21-16,0 0 15,0 1-15,0-1 0,0 0 16,0 0-16,0 0 0,0 0 16,0 1-16,0-1 0,0 0 15,0 0 1,-21-21 0,21-21-1,-21 21 1,21-42-16,0 20 15,0 1-15,0-21 0,21 21 0,43-43 16,-43 43-16,21-21 16,-21-1-16,22 1 0,41-21 15,1 20-15,-64 22 16,22 21-16,-1 0 0,-21 0 0,0 0 16,0 21-16,1 0 0,-1 1 15,-21-1-15,0 0 0,0 21 0,0-21 16,0 22-16,0-22 0,-21 21 0,-1-21 15,1 1-15,21-1 0,-21 21 16,0-21-16,0-21 0,0 21 0,-1 1 16,1-22-16,21 21 0,-21-21 15,21-21 1,0-1 0,0 1-16</inkml:trace>
  <inkml:trace contextRef="#ctx0" brushRef="#br3" timeOffset="132183.26">16087 15134 0,'0'0'16,"-43"-21"-16,22 21 0,-21 0 0,21-21 16,-1 21-16,1 0 0,0 0 0,0 0 15,21 21 1,-21-21-16,21 21 15,-21-21 32,-1 0-47</inkml:trace>
  <inkml:trace contextRef="#ctx0" brushRef="#br3" timeOffset="132368.16">14795 15198 0,'0'0'0,"-21"0"0,0 21 16,0 0-16,0 0 16,21 0-16,0 1 0,21-1 15,0-21-15,0 0 0,22 0 16,-1 0-16,-21 0 0,21 0 0,22 0 16,-22-21-16,22-1 15,-22 1-15,22 21 0,-22-21 0,21 0 16</inkml:trace>
  <inkml:trace contextRef="#ctx0" brushRef="#br3" timeOffset="132786.92">17886 15409 0,'0'0'16,"0"-42"-16,0 0 0,0 21 0,0-22 15,21 1-15,-21 0 0,0 20 16,0 1-16,0 0 0,21 0 0,-21 42 15,0 21 1,0-20-16,0 20 0,-21 21 0,21-20 0,-21 20 16,-22 43-16,22-42 15,0-22-15,0 21 0,0-20 16,0-1-16,21 0 0,-22 1 0,1-22 16,21 21-16,0-21 0,-21 1 15,21-1-15,0 0 0,21-21 16,0 0-16,1 0 0,-1-21 15,21 21-15,-21-21 0,22-1 16,-1-20-16,-21 21 0,21 0 0</inkml:trace>
  <inkml:trace contextRef="#ctx0" brushRef="#br3" timeOffset="133099.74">18267 15558 0,'21'-43'0,"0"22"0,-84 106 0,84-106 16,21-64-16,-63 85 15,0 0-15,0 21 16,-1 0-16,1 0 0,-21 1 0,21-1 15,0 0-15,-1 21 0,1-21 0,21 22 16,0-22-16,-21 0 0,21 21 16,0-20-16,0-1 0,0 0 0,21 0 15,0 0-15,22 0 0,-22 1 0,21-22 16,1 0-16,-1 0 0,0 0 16,1 0-16,-1 0 0,0-22 0,1 1 15,-1 0-15,-21 0 0,0 0 0,0 0 16,1-1-16,-22-20 0,0 21 15,0 0-15,0-22 0,-22 22 0,1 0 16,0 0-16,-21 0 0,21 0 16,-22 21-16,1 0 0,21-22 15,-22 22-15,22 0 0,-21 0 0,0 0 16,20-21-16,1 21 0,0 0 16,0 0-16</inkml:trace>
  <inkml:trace contextRef="#ctx0" brushRef="#br3" timeOffset="133290.63">17653 15431 0,'21'0'16,"0"0"-16,22 0 15,-22 0-15,63 0 0,-41 0 16,20 0-16,-20 0 0,20-22 0,1 22 15,-1-21-15,22 21 0,-22-21 16,1 0-16,-1 21 0,1-21 0,-22 0 16</inkml:trace>
  <inkml:trace contextRef="#ctx0" brushRef="#br3" timeOffset="133636.43">20108 15198 0,'0'0'0,"-21"-21"0,0-1 16,21 1-16,-21 0 0,21 0 16,0 42-1,0 0 1,0 22-16,0-1 15,0 0-15,0 22 0,0-22 0,0 22 16,0-22-16,0 21 0,0-20 0,-21 20 16,-1-20-16,1-1 0,0 0 15,21 1-15,-21-22 0,0 21 0,0-21 16,-1 22-16,22-22 0,-21-21 0,21 21 16,-21 0-16,0-21 0,0 0 15,21-21 1,-21 0-16,21 0 0,-22-1 0,1-20 15</inkml:trace>
  <inkml:trace contextRef="#ctx0" brushRef="#br3" timeOffset="134379">19452 15536 0,'-21'-21'0,"42"42"0,-42-63 0,0 42 16,42 0 15,0 21-31,21-21 16,-20 0-16,20 0 0,21 21 0,-20-21 15,20 0-15,1 0 0,20 0 0,-20 0 16,-1 0-16,22-21 0,-21 21 16,20-21-16,-20 0 0,63-21 15,-85 20-15,43-41 0,-43 42 16,-21-22-16,0 1 16,-21 0-16,0 21 0,0-22 0,0 22 15,-42 0-15,21 0 0,0 0 0,-22 21 16,22 0-16,-21 0 0,21 21 15,-22-21-15,22 42 0,-42 43 16,42-43-16,21 22 0,-22-22 16,1 21-16,21-20 0,-21 20 0,21-20 15,0-1-15,0 0 0,0 1 0,0-1 16,0 0-16,0-21 0,0 22 16,0-22-16,0 0 0,0 0 0,0 0 15,21-21 1,0 0-1,-21-21-15,22 0 0,-1 0 16,0 0-16,0 0 0,0-1 0,0-20 16,1 21-16,-1-21 0,0 20 15,0 1-15,0 0 0,-21 0 0,21 21 16,-21 21 0,0 0-1,0 0-15,0 1 0,0-1 0,0 0 16,0 0-16,0 0 0,0 0 0,0 1 15,22-1-15,-22 0 0,21 0 16,0-21-16,0 21 0,0 0 0,0-21 16,1 0-16,20 0 0,-21 0 0,21 0 15,1 0-15,-1 0 16,0-21-16,-20 21 0,20-21 0,64-42 16,-85 41-16,0-20 15,0 21-15,0-21 0,-21 20 16,0-20-16,0 21 0,0 0 0,0 0 15,0-1-15,-21 22 0,0 0 0,0 0 16,0 0-16,-43 22 16,43-1-16,-21 0 0,21 0 0,-1 21 15,22-20-15,0-1 0,0 0 0,0 0 16,0 0-16,0 0 0,22 22 16,-1-43-16,0 21 0,0 0 0,21 0 15,-20-21-15,20 0 0,0 0 16,1 0-16,-1 0 0,21 0 0</inkml:trace>
  <inkml:trace contextRef="#ctx0" brushRef="#br3" timeOffset="136571.45">23050 15452 0,'-42'-43'15,"84"86"-15,-84-107 0,21 43 16,21 0-16,0 0 0,0-43 16,0 43-16,0-21 0,-21 21 15,21-1-15,-21 1 16,21 0-16,0 0 0,-22 21 0,1 0 15,0 0-15,0 21 0,0 21 0,0-20 0,-22 20 16,22 21-16,-42 43 16,20-63-16,22 20 0,0-21 15,0 1-15,0-1 0,-1 0 0,22 1 0,-21-1 16,21 0-16,0 1 16,0-1-16,0-21 0,21 0 0,1 22 15,20-22-15,-21 0 0,21 0 0,22-21 16,-22 21-16,22-21 0,-1 0 15,1 0-15,-22 0 0,22 0 0,-1 0 16,1-21-16,-22 21 0,21-21 0,-20 0 16,-1 0-16,0-22 0,-20 22 15,-1 0-15,21 0 0,-21-21 0,-21 20 16,0-20-16,21 21 0,-21 0 0,0-22 16,0 22-16,0 0 15,0 0-15,-21 21 0,0 0 16,0 0-16,0 0 0,0 0 0,-1 0 15,-20 0-15,21 0 0,0 21 16,-22 0-16,22 0 0,0 1 0,0-1 16,0 0-16,0 0 0,21 0 0,-22 0 15,22 1-15,0-1 0,0 21 16,0-21-16,0 0 0,22 1 16,-1-22-16,0 0 0,0 0 15,0 0-15,0 0 0,1 0 16,-1-22-16,0 22 0,21-21 0,-21 0 15,1 0-15,-22 0 0,21 0 16,0-1-16,-21 1 0,21 0 16,-21 0-16,0 0 0,0 0 0,0-1 15,0 1-15,0 42 16,0 1 0,0-1-16,0 0 0,-21 21 15,0-21-15,21 1 0,0-1 16,0 0-16,0 0 0,0 0 0,0 0 15,0 1-15,0-1 0,21 0 16,0-21-16,0 21 0,0-21 0,1 0 16,20 0-16,-21 0 0,0 0 0,22 0 15,-1 0-15,-21-21 0,21 0 16,1 0-16,-22-1 0,21-20 16,-21 21-16,22-21 0,-22 20 0,0-20 15,21 0-15,-20-1 0,-1 1 16,0 0-16,0-64 15,-21 64-15,21-22 0,-21 43 0,0 0 16,-21 21 0,0 21-16,0 0 0,0 0 15,-1 0-15,1 22 0,0-1 16,0-21-16,0 22 0,21-1 16,0 0-16,-21 1 0,21-1 0,0 0 15,0-21-15,0 22 0,0-22 0,0 21 16,0-21-16,21 22 0,0-22 15,0-21-15,0 21 0,0 0 0,1-21 16,-1 0-16,21 0 0,-21 0 0,22 0 16,-22 0-16,21-21 0,-21 0 15,22 0-15,-1 0 0,-21-22 0,0 22 16,43-64-16,-43 43 0,0 0 16,0-22-16,0 22 15,1-22-15,-1 22 0,-21-21 0,21-1 0,-21 22 16,0-1-16,0 1 0,0 21 15,0 0-15,-21 21 16,0 21-16,-1 0 0,1 21 16,0 1-16,21-1 0,-21 0 0,21 1 15,-21-1-15,0 22 0,21-22 16,0 0-16,0 1 0,0-1 0,0 0 16,0 1-16,0-1 0,0 0 15,0-21-15,0 22 0,21-22 0,21 0 16,-21 21-16,0-42 0,22 22 0,41-1 15,-62-21-15,20 0 0,0 0 16,1 0-16,-1-21 0,0-1 16,1 1-16,-22 0 0,21 0 15,0-21-15,-20 20 0,20-20 0,-21 21 16,0-21-16,0 20 0,-21 1 16,0 0-16,0 0 0,-21 21 15,0 0-15,21 21 16,-21 0-16,21 0 0,-21 1 15,21-1-15,-21 0 0,21 0 0,0 0 16,0 0-16,0 1 0,0-1 16,0 0-16,0 0 0,21 0 0,0-21 15,0 21-15,21 1 0,-20-22 16,20 0-16,-21 0 0,21 0 16,-20 0-16,20 0 0,-21-22 15,0 1-15,22 0 0,-22 0 0,21-21 16,-21-1-16,22 1 15,-22 21-15,0 0 0,-21-1 16,0 1-16,21 21 0,-42 21 31,0 1-31,21-1 0,-21 0 16,21 0-16,-22 0 0,22 0 16,0 1-16,0-1 0,0 0 0,0 0 15,22-21 1,-1 0-1,0 0-15,0 0 0,21 0 16,-20-21-16,20 21 0,-21-21 16,0 0-16,22-1 0,-22 1 0,0 0 15,0 21-15,0-21 0,0 0 0,1 21 16,-44 21 15,1-21-31,21 21 0,-21 0 16,21 0-16,0 1 15,0-1-15,0 0 16,21 0-16,0-21 16,1 0-16,-1 0 15,0 0-15,0 0 0,21 0 16,-20 0-16,20 0 0,-21-21 16,0 21-16,0-21 0,1 0 15,-1-1-15,0 1 0,0 0 0,0-21 16,0 21-16,-21-22 0,0 22 0,0-21 15,0 21-15,0-43 16,0 43-16,-21-21 0,0 42 16,-21-22-16,21 22 0,-22 0 0,1 0 15,21 22-15,-22-22 0,22 21 0,0 0 16,-21 21-16,42-21 0,-21 43 16,-1-43-16,22 21 15,0-20-15,0 20 0,0 0 0,0-21 16,0 22-16,0-1 0,22 0 0,-1-20 15,-21 20-15,21 0 0,0 1 16,0 41-16,-21-41 0,0-1 16,0 0-16,0 1 0,0-1 0,-21 0 15,0 1-15,0-1 0,-22 0 16,22 1-16,-21-1 0,0 0 0,20-21 16,-62 43-16,41-22 15,22-21-15,-21 1 0,21-1 16,0-21-16,-1 21 0,1-21 0,0 0 31,21-21-31,0 0 16,0-1-16,0-20 0,0 21 15,0-21-15,0-1 0,0 1 16</inkml:trace>
  <inkml:trace contextRef="#ctx0" brushRef="#br3" timeOffset="136756.36">25315 15431 0,'0'0'16,"0"-22"-16,0 1 0,0 0 15,-21 21 1,21-21-16,-21 21 16,0 0-16,0 0 0,-1 21 15,1-21-15,0 0 16,0 0-16,-21 0 0,-1 0 0</inkml:trace>
  <inkml:trace contextRef="#ctx0" brushRef="#br3" timeOffset="138768.39">4191 17336 0,'0'21'16,"0"-42"-16,-21 63 0,21-21 0,-21 0 0,21 0 15,0 1 1,21-22 0,0-22-16,0 1 15,0 21-15,22-21 0,-22-21 0,21 21 16,-21-1-16,22-20 0,-1 21 16,0-21-16,1-1 0,-22 22 0,21-21 15,-21-1-15,0 1 0,-21 0 0,0-1 16,0 22-16,0-21 0,0 0 15,-21 20-15,0-20 0,0 21 0,21 0 16,-21 0-16,0 21 16,-1 0-16,1 0 0,0 21 15,0 0-15,21 0 0,0 21 16,0 1-16,-21-1 0,21 22 16,-21-1-16,21-21 0,-22 22 0,22 21 15,-21-22-15,21 22 0,-21-22 16,0 22-16,21 21 0,0-22 0,0 1 15,-21 0-15,21 21 0,-21-22 16,21 1-16,0 0 0,0-1 0,0 1 16,0 0-16,0-22 0,0 1 15,0-1-15,21-21 0,0 1 0,0-22 16,-21 0-16,42 0 16,-20-21-16,-1 0 0,0 0 0,21-21 15,-21 0-15,22 0 0,-22-22 16,21 1-16,1 0 0,-22-1 0,21-20 15,-21 21-15,0-22 0,1 1 0,-22-1 16,0 1-16,0-1 0,-22 1 16,1-1-16,-21 1 0,0-1 15,-22 1-15,22-1 0,-22 1 0,1 20 16,-1-20-16,1 20 0,20 22 16,1-21-16,0 21 0,21 0 0,-22 21 15,43-22-15,0 1 16,21 0-1,1 21-15,-1-21 0,21 21 16,-21-21-16,22 21 0,-1-21 16,21-1-16,-20 1 0,-1 0 0,0-21 15,64-1-15,-63 1 0,-1 21 16,0 0-16,1 0 0,-1-1 16,-21 1-16,0 0 0,22 0 0,-22 21 15,0 0-15,-21-21 16,21 21-16,-21 21 15,0 0-15,0 0 16,0 0-16,0 1 0,0-1 16,0 0-16,0 0 0,0 21 0,0-20 15,0-1-15,0 0 0,0 0 16,0 0-16,0 0 0,21 1 0,0-1 16,1-21-16,-1 0 0,0 0 15,0 0-15,0 0 0,22 0 16,-22 0-16,0-21 0,21 21 0,-21-22 15,22 1-15,-22 0 0,21 0 0,-21 0 16,1 0-16,20-22 0,-21 22 16,-21 0-16,21 0 0,-21-22 0,21 22 15,-21 0-15,0 0 16,-21 42 0,21 0-1,-21 0-15,21 1 0,-21-22 0,21 21 16,0 0-16,0 0 0,0 0 15,0 0-15,0 1 0,21-1 0,0 0 16,0 0-16,1-21 0,-1 21 16,21 0-16,-21-21 0,0 0 0,22 0 15,-1 0-15,-21 0 0,22 0 0,-1 0 16,-21 0-16,43-21 16,-22 0-16,0-21 15,-21 21-15,1-1 0,-22 1 0,0 0 16,0 0-16,0 0 0,0 0 15,0-1-15,0 1 0,0 0 0,0 0 16,0 42 0,0 0-1,-22 0-15,22 1 16,0-1-16,0 0 0,0 0 0,0 0 16,0 0-16,-21 22 0,21-22 0,0 0 15,0 0-15,0 0 16,-21-21-16,21 22 0,-21-22 15,21-22 17,0 1-32,0 0 0,0 0 15,0-21-15,21 20 0,0 1 16,0 0-16,1-21 0,-1 21 0,0-22 16,21 22-16,-21 0 0,22 0 15,-1 0-15,0 21 0,-20 0 0,62 0 16,-41 21-16,-1-21 0,-21 21 15,21 0-15,-20 21 0,-1-20 16,-21-1-16,0 21 0,0-21 0,0 0 16,0 1-16,0 20 0,0-21 15,-21 0-15,-1 0 16,22 1-16,-21-22 0,0 21 16,21-42 15,0-1-31,0 1 0,0 0 15</inkml:trace>
  <inkml:trace contextRef="#ctx0" brushRef="#br3" timeOffset="139630.86">7048 17103 0,'-21'0'0,"21"-21"16,0-1-1,0 1-15,0 0 0,0 0 16,0 0-16,0 0 15,0-1-15,-21 1 16,0 21-16,0 0 16,0 0-16,-1 21 0,1 1 15,0-1-15,0 0 0,-21 0 0,20 21 16,1-20-16,21 20 0,-21-21 16,0 21-16,0-20 0,21 20 15,0-21-15,0 0 0,0 22 0,0-22 16,0 0-16,21 0 0,0-21 15,0 0-15,0 0 0,22 0 0,-22 0 16,21 0-16,1 0 0,-1-21 16,-21 21-16,21-21 0,1 0 0,-1-1 15,-21 1-15,22 0 0,-1 0 16,-21-21-16,0 20 0,0-20 16,1 0-16,20-43 0,-42 43 15,0-22-15,0 22 0,0 0 16,0-22-16,0 22 0,0 21 15,0-1-15,0 44 32,0-1-32,0 21 0,0 0 0,0-20 15,0 20-15,0 0 0,0 1 16,0-1-16,0 0 0,0 43 16,0-64-16,0 21 15,21-20-15,-21-1 0,21 0 0,0 0 16,1 0-16,-1-21 0,0 0 15,0 0-15,0 0 0,0 0 16,22-21-16,-1 0 0,-21 0 16,0 0-16,1-1 0,-1 1 15,0 0-15,0 0 0,0 0 0,0 0 16,-21-1-16,0 44 31,0-1-31,0 0 16,0 0-16,0 0 15,0 0-15,0 1 0,0-1 0,0 0 16,0 0-16,0 0 16,22-21-1,-1 0 1,0 0-16,0 0 16,-21-21-16,21 21 0,-21-21 0,0 0 15,21 21-15,-21-21 0,0-1 0,0 1 16,22 0-16,-22 0 0</inkml:trace>
  <inkml:trace contextRef="#ctx0" brushRef="#br3" timeOffset="139826.41">7959 16828 0,'0'0'0,"-22"0"0,22-22 31,-21 22 31,0 0-46,0 0-16</inkml:trace>
  <inkml:trace contextRef="#ctx0" brushRef="#br3" timeOffset="140014.3">7218 17018 0,'21'0'47,"0"0"-47,0 0 0,0 0 16,1 0-16,20-21 0,-21 21 15,21 0-15,1 0 0,-1-21 0,0 0 16,-20 21-16,20 0 0,0-22 15,1 22-15</inkml:trace>
  <inkml:trace contextRef="#ctx0" brushRef="#br3" timeOffset="140847.76">8488 16976 0,'-64'0'32,"43"0"-32,21 21 15,-21-21-15,0 21 0,-22 21 16,22-42-16,0 22 0,21-1 16,-21 21-16,21-21 0,0 0 15,0 1-15,0-1 0,0 0 0,0 0 16,0 0-16,21 0 0,-21 1 15,21-22-15,0 0 0,1 21 16,-1-21-16,0 0 0,0 0 16,0 0-16,-21-21 15,0-1-15,21 1 0,-21 0 16,0 0-16,0 0 0,0-22 16,0 22-16,0 0 0,0-21 15,0 21-15,0-22 0,0 22 16,0-21-16,0 21 0,22-1 15,-1 1-15,0 0 0,0 0 0,0 21 16,22 0-16,-22 0 0,21 0 0,-21 0 16,22 0-16,-22 21 0,0 0 15,21 0-15,-21 1 0,1-1 0,-1 0 16,-21 42-16,21-20 16,-21-22-16,0 0 0,0 0 0,0 22 15,0-22-15,0 0 0,0 0 0,-21 0 16,21 0-16,-21-21 15,-1 0-15,1 0 16,0 0-16,0 0 16,0 0-16,21-21 15,-21 0-15,-1 0 0,22 0 0,0 0 16,0-22-16,0 22 0,0-21 0,0 21 16,22-22-16,20 1 0,-21 21 15,21-22-15,1 1 0,-1 21 0,0 0 16,1 0-16,-1-1 0,0 22 15,1 0-15,-1 0 0,0 0 0,-20 0 16,20 22-16,-21-1 0,0 21 16,-21-21-16,21 22 0,-21-22 15,0 0-15,0 0 0,0 21 0,0-20 16,0-1-16,-21 0 0,21 0 16,0 0-16,-21 0 0,21 1 15,-21-1-15,21 0 16,0-42 31,0 0-32,0-1 1</inkml:trace>
  <inkml:trace contextRef="#ctx0" brushRef="#br3" timeOffset="142787.08">11239 17251 0,'0'21'16,"22"-21"15,-1-21-31,0 21 0,-21-21 16,21 0-16,-21-1 0,0 1 0,21 21 16,-21-42-16,21 21 0,-21 0 15,0-1-15,0 1 0,0-21 0,-21 21 16,0-22-16,0 22 0,0 0 15,0-21-15,-22 21 0,1-1 0,21 22 16,-22 0-16,1 0 0,0 0 16,-22 0-16,22 22 0,0-1 15,-1 21-15,22 0 0,-21 1 0,21-1 0,-1 0 16,1 1-16,21 20 16,0-20-16,0-1 0,0 0 0,0 1 15,21-1-15,1-21 0,-1 0 16,0 0-16,0 1 0,0-1 0,22-21 15,-22 0-15,21 0 0,-21 0 16,22 0-16,-1-21 0,-21-1 0,21 1 16,1 0-16,-22 0 0,21 0 0,-21-22 15,1 22-15,-1 0 0,0-21 16,0 21-16,-21-22 0,0 1 0,0 21 16,0 0-16,0-22 15,0 22-15,-21 42 16,21 0-1,0 1-15,0-1 0,-21 21 16,21-21-16,0 22 0,0-22 0,0 21 16,0-21-16,0 0 0,21 1 15,-21-1-15,21 0 0,0 0 0,0-21 16,22 0-16,-22 0 0,0 0 16,21 0-16,-20 0 0,20 0 0,-21 0 15,21 0-15,-20-21 0,20 0 0,-21 0 16,21-1-16,-20 1 0,-1 0 15,0 0-15,-21-43 16,0 22-16,0 21 0,0 0 0,0 0 16,0-1-16,0 44 15,0-1 1,0 0-16,-21 0 0,21 0 16,0 0-16,-21 1 0,21-1 0,0 21 15,0-21-15,0 0 16,0 1-16,0-1 15,0-42 17,21-1-32,0 1 0,0 0 15,0 0-15,0 0 0,1 0 16,20-22-16,-21 22 0,0 0 16,0 0-16,22 0 0,-22 21 0,0 0 15,0 0-15,0 0 0,1 0 16,-1 0-16,-21 21 0,0 0 0,0 0 15,21 0-15,-21 0 0,21 1 16,0-1-16,-21 0 0,21 21 16,1-21-16,-1 1 0,0-22 0,0 21 0,0 0 15,22-21-15,-22 0 0,21 21 16,0-21-16,1 0 0,-1 0 16,0 0-16,22 0 0,-22 0 0,1-21 15,20 21-15,-21-21 0,22 0 16,-22-1-16,-21 1 0,1 0 15,-1 0-15,-21-21 0,0 20 16,0-20-16,0 21 0,-21-21 0,-1 20 16,1 1-16,0 0 0,-21 0 15,21 21-15,-22 0 0,22 0 0,0 0 16,-43 42-16,43-21 0,0 1 16,21-1-16,-21 21 0,0-21 15,21 0-15,-21 1 0,21 20 0,0-21 16,0 0-16,0 0 0,0 1 15,0-1-15,21 0 16,0-21-16,0 0 0,21 0 0,-20 0 16,-1 0-16,21 0 0,-21 0 15,22-21-15,-1 0 0,0 21 0,1-22 16,-22-20-16,0 21 0,21 0 16,-21-22-16,-21 1 0,22 0 0,-22-22 15,0 22-15,0-22 0,0 1 0,0 21 16,0-1-16,0-20 0,0 42 15,0-1-15,0 1 0,-22 21 16,22 21-16,-21 1 0,0 20 16,21 0-16,-21 1 0,21-1 15,0 21-15,0-20 0,0-1 16,0 22-16,0-22 0,0 0 16,0 1-16,0-22 0,21 21 0,0-21 15,0 0-15,1 1 0,-22-1 0,42 0 16,-21-21-16,0 0 0,22 0 15,-1 0-15,0 0 0,1-21 0,-1 21 16,21-21-16,-20-1 0,20 1 0</inkml:trace>
  <inkml:trace contextRef="#ctx0" brushRef="#br3" timeOffset="143171.32">14541 17039 0,'0'0'0,"0"-21"0,0 0 0,0 0 0,0 0 16,0-1-16,0 1 0,0-21 0,0 21 15,0 0-15,0-1 0,0 1 16,0 42-1,22 1-15,-22-1 16,0 21-16,21 0 0,-21 1 0,0 20 16,0-20-16,0 20 0,0-21 15,0 22-15,0-22 0,0 22 0,0-1 16,0 1-16,0-1 0,0 1 0,0-1 16,-21 1-16,-1-1 0,1 1 15,21-1-15,-21-20 0,0-1 0,21 0 16,0-21-16,0 1 0,0-1 15,0-42 1,21-1-16,0-20 16,0 0-16</inkml:trace>
  <inkml:trace contextRef="#ctx0" brushRef="#br3" timeOffset="143458.58">14647 17251 0,'0'-64'15,"0"128"-15,0-170 0,0 43 0,0 20 0,0-20 16,0 20-16,0 1 0,21 0 15,22-43-15,-22 43 0,0 21 16,21-1-16,-20 1 0,20 0 16,0 21-16,1 0 0,20 21 15,-21 0-15,1 1 0,-22 20 0,0-21 16,-21 21-16,0 1 0,0-22 16,0 21-16,-21 1 0,0-22 15,-22 21-15,1-21 0,0 22 0,-1-22 16,1 0-16,0-21 0,-1 21 15,22 0-15,0-21 0,-21 0 0,84 0 32,-21-21-32,22 0 15,-22 21-15,42-21 0,-20 21 16,-1-21-16,21-1 0,1 22 0</inkml:trace>
  <inkml:trace contextRef="#ctx0" brushRef="#br3" timeOffset="144819.13">15706 16806 0,'0'0'0,"21"-42"0,-21 21 0,0 0 16,0 0-16,0-1 0,0 1 0,-21 21 16,-1 0-16,1 0 15,-21 21-15,21 1 0,-22-1 16,22 21-16,-21-21 0,21 22 0,-22-1 16,22 0-16,-21 1 0,21-1 0,0-21 15,-1 21-15,22 1 0,0-22 16,0 0-16,0 21 0,22-20 15,-1-1-15,21-21 0,-21 0 16,22 0-16,-1 0 0,0 0 0,1-21 16,-22-1-16,21 22 0,0-21 0,-20 0 15,-1 0-15,21-21 16,-42 20-16,21-20 0,-21 0 0,21 21 16,-21-43-16,0 43 15,0 0-15,0 0 0,0 42 31,0 0-31,-21 0 16,21 0-16,0 22 0,0-22 16,0 0-16,0 0 0,0 0 15,0 22-15,0-22 0,0 0 16,21 0-16,1 0 0,-22 0 0,21-21 16,0 22-16,0-22 0,0 0 15,0 0-15,1 0 0,-1 0 16,0 0-16,0-22 15,0 1-15,0 21 0,1-21 0,-22-21 16,21 21-16,0-1 0,-21 1 0,0-21 16,21 21-16,-21-22 0,21 22 15,-21-21-15,0 21 16,0 42 0,0 0-16,0 0 15,0 0-15,0 1 0,0-1 0,0 42 16,0-42-16,0 1 15,0-1-15,0 0 0,21 0 16,1-21-16,-1 21 0,-21 0 0,21-21 16,0 0-16,0 0 0,22 0 15,-22 0-15,21 0 0,0 0 16,1-21-16,-1-21 0,0 21 16,-20 0-16,-1-1 0,0 1 15,0-21-15,0 0 0,0 20 16,1-20-16,-22 21 0,0 0 0,0 0 15,0-1-15,0 1 0,0 42 16,0 1 0,0-1-16,0 0 15,0 0-15,0 0 0,0 22 0,0-22 16,0 0-16,0 0 0,0 0 0,0 0 16,0 1-16,0-1 0,0 0 15,0 0-15,21-21 0,0 21 0,0-21 16,0 0-16,0 0 0,1 0 15,20 0-15,-21 0 0,21 0 0,1 0 16,-22 0-16,21-21 0,1 0 16,-22 0-16,0 0 0,0-1 15,0 1-15,0 0 0,-21-21 0,0 21 0,0-1 16,0 1-16,0 0 16,-21 21-16,0 0 15,0 0-15,0 21 0,0 0 16,21 1-16,0-1 0,-22 0 15,22 0-15,0 0 0,0 0 0,0 1 16,0-1-16,0 0 0,0 0 0,22 0 16,-1-21-16,0 21 0,-21 1 15,21-22-15,-21 21 0,21-21 0,-21-21 47,-21 21-47,0-22 0,0 1 16,21 0-16,-21 21 15,21-21-15,0 42 32,0 0-17,21-21-15,0 21 0,0-21 16,0 22-16,0-22 0,1 0 0,-1 0 16,0 0-16,21 0 0,-21 0 15,22 0-15,-1 0 0,-21-22 16,22 22-16,-1-21 0,-21 0 0,21 0 15,-20 21-15,20-42 0,-21 20 0,0 1 16,0 0-16,-21-21 0,0 21 16,0-1-16,0 1 0,0 0 0,0 0 15,0 0-15,-21 21 16,0 0-16,0 0 0,21 21 0,0 0 16,-21 0-16,0 0 0,21 1 15,0 20-15,0-21 0,0 0 16,0 0-16,0 22 0,0-22 15,0 0-15,0 0 0,21-21 16,0 21-16,0-21 0,21 0 16,-20 0-16,-1 0 0,21 0 15,-21 0-15,22 0 0,-1-21 0</inkml:trace>
  <inkml:trace contextRef="#ctx0" brushRef="#br3" timeOffset="145151.17">19092 16616 0,'0'-21'16,"0"42"-16,21-42 0,-21 0 0,22-1 15,-22 1-15,0 0 16,0 42-1,0 0-15,0 22 0,0-22 16,-22 21-16,1 43 16,0-43-16,21 22 0,-21-22 0,21 0 15,0 1-15,0-1 0,-21-21 16,21 22-16,-21-1 0,21-21 0,0 0 16,0 0-16,0 1 0,0-1 0,21-21 31,-21-21-16,0-1-15,0 1 16</inkml:trace>
  <inkml:trace contextRef="#ctx0" brushRef="#br3" timeOffset="145886.88">18754 16976 0,'-22'0'16,"44"0"-16,-65 0 0,64 0 15,1 0 1,-1 21-16,0-21 0,21 0 0,1 0 15,-1 0-15,0 0 0,1 0 0,20 0 16,1 0-16,-1 0 0,22-21 16,-22 21-16,22-21 0,-22-1 15,22 1-15,-21 0 0,-22 0 0,0 0 16,1-22-16,-1 22 0,-21-21 16,0 0-16,0 20 0,-21-20 0,0 21 15,0 0-15,0-22 0,-21 22 16,0 21-16,0 0 0,0 0 15,0 21-15,-1-21 0,1 43 0,0-22 16,0 21-16,0 1 0,21-22 16,-21 42-16,21-20 0,-22-1 0,22 0 15,0-21-15,0 22 0,0-1 0,-21 0 16,21-20-16,-21 20 0,21-21 16,0 0-16,0 0 0,0 1 0,-21-22 15,21 21-15,0-42 31,21-1-31,0 22 0,0-21 16,22-21-16,-22 21 16,0 0-16,21-1 0,-20-20 0,20 21 15,-21 0-15,21 0 0,-20-1 0,-1 22 16,0 0-16,0 0 0,0 0 16,-21 22-1,0-1-15,0 0 0,0 0 16,0 0-16,0 0 0,0 1 0,0-1 15,0 0-15,0 0 0,0 0 16,21 0-16,1 1 0,-1-22 16,0 21-16,0-21 0,21 0 15,-20 0-15,-1 0 0,21 0 0,0 0 16,1 0-16,-22 0 0,21 0 16,1-21-16,-1-1 0,0 1 0,-21 0 15,22 0-15,-22 0 0,0 0 16,0-22-16,-21 22 0,0-21 0,0 21 15,0-1-15,-21 22 16,0 0-16,0 0 0,0 0 16,-1 22-16,1-22 0,0 21 0,21 0 15,0 0-15,0 0 0,0 0 16,0 1-16,0-1 0,0 21 16,21-42-16,0 21 0,1-21 15,-1 0-15,0 0 0,0 0 16,0 0-16,0 0 0,22 0 0,-22 0 15,0-21-15</inkml:trace>
  <inkml:trace contextRef="#ctx0" brushRef="#br3" timeOffset="151290.82">22161 17209 0,'0'0'16,"-21"0"-16,21 21 0,-21-21 16,21-21 15,21-1-31,0 1 0,1 0 0,-1 0 15,0 0-15,21 0 0,1-22 16,-1 22-16,-21-21 0,21-1 0,1 1 16,-22 0-16,0-1 0,0 1 0,-21 0 15,0-1-15,0 22 0,0 0 16,0 0-16,-21 0 0,-21 21 16,21 0-16,-22 0 0,22 21 15,0 0-15,0 21 0,0 1 16,-1-1-16,1 0 0,21 1 0,-21-1 15,21 0-15,0 22 0,0-43 16,0 21-16,0 1 0,0-22 0,21 0 16,0 0-16,1 0 0,-1 1 15,0-1-15,0-21 0,0 0 0,0 0 16,22 0-16,-22 0 0,0-21 0,0-1 16,22 22-16,-22-21 0,0 0 15,0-21-15,21 21 0,-20-1 0,-1-20 16,21 21-16,-21-21 0,0 20 15,22-20-15,-22 21 0,0 0 0,21 0 16,43-1 0,-64 22-16,0 0 0,1 0 15,-1 0-15,0 22 0,-21-1 0,0 0 16,0 0-16,0 0 0,0 22 16,0-22-16,0 0 0,-21 21 0,0-21 15,-1 1-15,1-1 0,0 0 16,0 0-16,21 0 0,0 0 0,-21-21 15,21-21 17,0 0-32,21 0 0,0 0 15,0 0-15,0-1 0,22-20 16,-22 21-16,21-21 0,-21-1 0,22 1 16,20-22-16,-42 43 0,-21 0 15,22 0-15,-22 0 0,0 42 31,0 0-15,-22 0-16,22 0 0,-21 22 16,0-22-16,21 42 0,-21-20 15,21-1-15,-21-21 0,21 22 16,0-22-16,0 0 0,0 0 0,0 0 16,21 0-16,0 1 0,21-22 15,1 0-15,-22 0 0,21 0 16,1 0-16,20-22 0,-21 22 15,1-21-15,20 0 0,-20 0 0,-1 0 16,0 0-16,1-22 0,-22 22 16,0-21-16,0 21 0,-21-22 0,0 1 15,0 21-15,0-22 0,0 22 0,0 0 16,-21 21-16,0 0 0,0 0 16,-1 0-16,1 21 0,0 0 0,21 1 15,-21-1-15,0 21 0,21-21 16,-21 22-16,21-1 0,0-21 15,0 21-15,0-20 0,0 20 0,21-21 0,0 0 16,0 0-16,0-21 0,22 22 16,-22-22-16,63 0 15,-62 0-15,20 0 0,0 0 16,-21 0-16,1 0 0,-1-22 0,0 1 16,0 0-16,0 0 0,0 0 15,1 0-15,-22-1 0,0-20 0,21 21 16,0-21-16,-21-1 0,21 22 15,0-21-15,-21 21 0,43-22 16,-22 43-16,0 0 16,-21 21-1,0 1-15,0-1 0,0 0 16,0 0-16,0 0 0,0 0 16,0 1-16,0-44 46,0 1-46,21 0 0,-21 0 16,0 0-16,0 0 16,0-1-16,0 1 0,0 0 15,-21 21-15,0 0 16,0 0-16,-1 21 16,1 0-16,0 1 0,21 20 15,-21-21-15,0 21 0,21-20 16,-21 20-16,21-21 0,-22 21 0,22-20 15,0-1-15,0 0 0,0 0 16,0 0-16,0 0 0,0 1 0,43-1 16,-22-21-16,21 0 0,-21 0 15,1 0-15,20 0 0,0 0 16,1 0-16,-1-21 0,0 21 0,1-22 16,-1 1-16,-21 0 0,21 0 15,-20 0-15,-1 0 0,0-1 0,21-41 16,-21 21-16,-21 20 15,0 1-15,0 0 0,0 0 0,-21 21 32,0 21-17,0 0-15,0 0 0,21 1 0,0-1 16,0 21-16,-21-21 0,21 0 16,0 1-16,0-1 0,0 0 0,0 0 15,0 0-15,21-21 0,-21 21 0,21-21 16,0 0-16,21 0 0,22 0 15,-43 0-15,21 0 0,1 0 16,-22-21-16,21 21 0,-21-21 16,1 0-16,20 0 0,-21-22 15,0 22-15,0 0 0,1-21 0,-1 21 16,-21-22-16,21 22 0,-21 0 16,21 0-16,-21 42 31,0 0-31,0 0 0,-21 0 0,0 1 15,0 20-15,21-21 0,0 0 16,0 22-16,-22-22 0,22 0 0,0 0 16,0 0-16,0 0 0,22-21 15,-1 0-15,0 0 16,21 0-16,-21 0 0,22 0 0,-1 0 16,-21 0-16,22-21 15,-1 0-15,-21 0 0,0 0 0,0 0 16,1-22-16,-1 1 0,0 0 0,0-1 15,0 1-15,0-22 0,-21 1 16,0 21-16,22-1 0,-22 1 0,21 0 16,-21 20-16,0 1 0,0 0 15,0 42 1,-21 0-16,21 22 0,-22-1 16,22 0-16,-21 1 15,0 41-15,0-20 0,21-22 0,0 1 16,-21-1-16,21 0 0,0 1 15,0-22-15,0 0 0,21 21 16,42 1-16,-41-22 16,-1-21-16,0 0 0,21 0 15,-21 0-15,22 0 0,-22-21 0,21-1 16,-21 22-16,22-21 0,-22 0 16,0-21-16,0 21 0,0-1 0,1-20 15,-1 21-15,0-21 0,0 20 16,-21 1-16,0 0 0,0 0 0,0 42 31,0 0-31,0 0 16,0 1-16,0-1 0,-21 21 0,21-21 15,-21 0-15,21 43 16,0-43-16,0 0 0,0 0 16,0 1-16,21-22 15,0 21-15,21-21 0,-20 0 16,-1 0-16,21 0 0,-21 0 15,0-21-15,1-1 0,-22 1 16,21 0-16,-21 0 0,0 0 16,0 0-16,0-1 0,0-20 15,0 21-15,-21-21 16,-1 42-16,1 0 0,0 0 16,42 0 30,0 0-46,1 0 0,-1 0 0,0 0 16,0 0-16,0 0 0,0 0 16,1 0-16,-1 0 0,0 0 0,0 21 15,0 0 1,-21 0-16,0 0 0,0 0 0,0 1 16,0-1-16,0 0 0,0 0 15,0 0-15,0 0 16,-21-21-16,21 22 0,-21-22 15,0 0 17,21-22-17,0 1-15,0 0 16,0 0-16,0 0 0,0-22 16,0 22-16,21-21 0,0 0 15,0 20-15,22-20 0,-22 0 16,21 21-16,0-1 0,1 1 0,20 21 15,-20 0-15,-22 0 0,0 0 16,0 21-16,0 1 0,-21 20 0,0-21 16,0 21-16,0-20 15,0 20-15,-21 0 0,0-21 0,0 22 16,-22-22-16,22 0 0,21 0 16,-21 0-16,0 1 0,0-1 0,0-21 15,21 21-15,0-42 31,0 0-31,0-1 16,0 1-16,0 0 0,0 0 16</inkml:trace>
  <inkml:trace contextRef="#ctx0" brushRef="#br3" timeOffset="151474.7">26522 16637 0,'0'0'0,"-21"0"0,-1-21 0,1 21 0,0 0 16,0 0-16,21-21 0,-21 21 16,21 21 31</inkml:trace>
  <inkml:trace contextRef="#ctx0" brushRef="#br3" timeOffset="151666.59">25485 16785 0,'-22'0'0,"44"0"0,-22 0 31,21 0-31,0 0 0,21 0 0,1 0 16,-1-21-16,0 21 15,22 0-15,-22-21 0,22 21 0,-22 0 16,0 0-16,-21 0 0,1 0 0</inkml:trace>
  <inkml:trace contextRef="#ctx0" brushRef="#br3" timeOffset="153875.86">6710 17907 0,'0'0'0,"0"-21"47,21 0-47,-21 0 15,0 42 17,0 21-17,0-21-15,-21 0 0,0 64 16,21-43-16,-22-20 15,22 20-15,0 0 0,-21 1 0,21-1 16,-21-21-16,21 0 0,0 22 16,0-22-16,0-42 15,21 21 1,0-22-16,1 1 0,-1 0 0,0-21 16,0 21-16,0-1 0,0-20 15,1 21-15,-1 0 0,-21-22 16,21 22-16,0 0 0,0 0 0,-21 0 15,21 21-15,1 0 0,-1 0 16,-21 21 0,0 0-16,0 0 0,0 22 15,0-22-15,0 0 0,0 21 0,0 1 16,0-22-16,-21 21 0,21 0 16,0-20-16,0-1 0,0 21 0,42-21 15,-21 0-15,0-21 16,22 0-16,-22 0 0,21 0 0,-21-21 15,22 21-15,-1-21 16,-21 0-16,21 0 0,1-22 0,-22 22 16,21 0-16,-21-21 0,22 21 0,-22-22 15,0 1-15,0 21 16,0-22-16,-21 1 0,0 0 0,0-1 16,0 22-16,0-21 0,0 21 15,0 0-15,-21 21 0,0 0 16,0 21-16,0 0 15,0 21-15,-1-21 0,1 22 0,21-1 16,-21-21-16,21 22 0,0-1 16,0 21-16,0-20 0,0-22 15,21 0-15,0 0 0,1-21 16,-1 0-16,21 0 16,0 0-16,43 0 0,-21-21 15,-22 0-15,21 0 0,-20 0 0,20-1 16,-20 1-16,-1-21 0,0 21 15,-21-22-15,22 1 0,-22 21 16,0-21-16,-21-1 0,0 1 0,0 0 16,0 20-16,0 1 0,0 0 15,0 0-15,0 42 16,0 0-16,0 0 16,-21 22-16,0-22 0,21 21 0,-21 1 15,-1-1-15,22 0 0,-21-21 16,0 22-16,0-1 0,21 0 0,-21 1 15,21-22-15,-21 0 0,21 21 16,0-20-16,0-1 16,21-42-1,0-1-15,0 1 0,0 0 16,0 0-16,1 0 0,-1 0 16,21-1-16,-42-20 0,21 21 0,0 0 15,1 0-15,-1 21 0,-21-22 16,21 22-1,0 22-15,-21-1 16,0 0-16,0 0 16,0 21-16,0-20 0,0-1 15,0 21-15,21-21 0,0 0 16,-21 1-16,22-1 0,-1 0 0,21 0 16,-21-21-16,0 0 0,22 0 15,-22 0-15,21 0 0,1 0 0,-22 0 16,21-21-16,0 0 0,1 0 15,-1-1-15,-21-20 0,22 21 0,-22 0 16,0-22-16,0 22 0,0-21 16,-21 21-16,0 0 0,0-22 0,0 22 15,0 0-15,-21 21 16,0 0-16,0 0 0,0 21 16,-1-21-16,1 21 0,0 0 15,0 1-15,21-1 0,0 21 16,0-21-16,0 0 0,0 22 15,0-22-15,0 0 0,0 0 0,0 0 16,21 1-16,0-1 0,-21 0 16,43-21-16,-22 0 15,0 0-15,21 0 0,-21 0 0,1-21 16,20 21-16,-21-21 0,0-1 16,0 1-16,1-21 0,20 21 0,-21 0 15,0-1-15,-21 1 0,21 0 16,1 0-16,-1 0 0,0 0 15,0 21 1,0 0 0,-21 21-1,0 0-15,0 0 0,0 0 0,0 0 16,0 1-16,0-1 0,0 0 16,21-21-16,1 21 0,-22 0 0,21 0 15,0-21-15,0 0 0,0 0 16,0 0-16,1 0 0,-1 0 15,0 0-15,0 0 0,0-21 0,0 0 16,1 21-16,-1-21 0,0 0 16,0 0-16,0-1 0,-21 1 15,0 0-15,21-21 0,-21 21 0,0-1 16,0-20-16,0 21 0,0 0 16,0 0-16,0-1 0,-21 22 15,0 0-15,0 22 16,21-1-16,-21 0 0,21 21 15,-21-21-15,21 1 0,0 20 0,0 0 16,0-21-16,0 22 0,0-22 16,0 21-16,0-21 0,0 1 0,0-1 15,21-21-15,0 0 0,0 0 16,0 0-16,0 0 0,1-21 16,20 21-16,-21-22 0,0 1 15,0-21-15,1 21 0,20 0 16,-21-1-16,21-20 0</inkml:trace>
  <inkml:trace contextRef="#ctx0" brushRef="#br3" timeOffset="154239.65">11197 18203 0,'-21'0'0,"0"-21"31,21 0-31,0 0 0,-21 0 16,21 0-16,0-1 16,0 44-1,0-1-15,0 0 16,0 0-16,0 0 0,0 22 15,0-22-15,0 21 0,0 0 0,-22 1 16,22-22-16,-21 21 0,21-21 16,0 1-16,-21-1 0,21 0 0,0 0 15,0-42 17,21 0-32,-21 0 15,0-1-15,21-20 0,-21 21 0</inkml:trace>
  <inkml:trace contextRef="#ctx0" brushRef="#br3" timeOffset="154558.46">11155 17865 0,'0'0'0,"-21"21"32,21 0-32,0 0 0,-22-21 0,22 21 15,0 1-15,0-1 16,0 0-16,22-21 15,-1 0-15,0 0 16,0 0-16,0 0 0,0 0 16,1 0-16,-1-21 0,0 0 0,0 21 15,-21-22-15,0 1 0,0 0 16,0 0-16,-21 0 0,0 21 16,-22 0-16,1 0 15,21 0-15,0 0 0,0 0 0,-1 21 16,1 0-16,0 0 15,21 0-15,0 1 0,0-1 0,0 0 0,0 0 16,21 0 0,0-21-16,1 0 0,20 0 0,-21 0 15,21 0-15</inkml:trace>
  <inkml:trace contextRef="#ctx0" brushRef="#br3" timeOffset="154854.3">11959 17844 0,'21'0'0,"-42"0"0,42-22 0,-21 1 0,0 0 16,0 0-16,0 42 31,-21 0-15,0 0-16,21 22 0,-21-22 0,0 21 15,-1 1-15,1-1 0,0 0 16,0 1-16,0-22 0,0 21 0,21 0 15,0 43-15,0-64 16,0 22-16,0-22 0,0 0 0,0 0 16,21-21-16,0 0 0,0 0 15,21 0-15,-20 0 0,-1 0 16,21-21-16,-21 0 0,0 0 0,22-1 16,-22 1-16,-21-21 0,21 21 15</inkml:trace>
  <inkml:trace contextRef="#ctx0" brushRef="#br3" timeOffset="155031.2">11705 18034 0,'0'0'0,"-21"0"0,21 21 31,21-21-15,-21 21-16,21-21 0,22 0 0,-22 0 15,21 0-15,-21 0 16,64 0-16,-22 0 0,-20 0 0,-1 0 15,0-21-15,1 0 16,-1 21-16,-21-21 0</inkml:trace>
  <inkml:trace contextRef="#ctx0" brushRef="#br3" timeOffset="156835.21">13525 17928 0,'0'0'15,"0"-21"-15,0-21 0,0 21 0,0-22 16,0 22-16,0-21 0,0 21 0,0-1 16,0 44-1,0 20 1,0-21-16,0 21 0,0 1 15,-21 20-15,21-20 0,-21 20 0,0-21 16,21 1-16,0 20 0,0-20 16,-21-1-16,21 0 0,0-21 15,0 22-15,0-22 0,0 0 0,0 0 16,21-21 0,0 0-16,-21-21 0,21 0 15,0-21-15,-21 20 0,22 1 16,-22-21-16,21 21 0,0-22 0,0 1 15,0 0-15,-21-1 0,21 22 16,22-21-16,-22 0 0,0 20 16,0 1-16,22 21 0,-22 0 15,21 0-15,0 0 0,-20 0 0,20 21 16,-21 22-16,21-22 0,-20 0 16,20 21-16,-21-20 0,0 20 15,-21 0-15,0 43 0,0-43 16,0-21-16,-21 22 0,0-1 15,0-21-15,0 22 0,-1-22 0,-20 0 16,21 0-16,-21-21 0,20 21 16,-20-21-16,21 0 0,-21 0 15,20-21-15,1 0 16,0 0-16,21 0 0,0-1 0,-21 1 16,21-21-16,-21 21 0,21 0 15,0-1-15,0 1 0,0 0 0,0 42 31,21 0-31,-21 1 16,21-1-16,-21 0 0,21 0 0,0 0 16,1 0-16,-1 1 0,0-1 15,21 0-15,-21 0 0,22-21 0,-1 0 16,0 0-16,1 0 0,20 0 16,-20 0-16,20 0 0,-21 0 15,22-21-15,-1 0 0,-20 0 16,-1-1-16,22 1 0,-43 0 0,21-21 15,-21-1-15,0 22 0,1-21 16,-22 0-16,21 20 0,-21-20 0,0 21 16,0 0-16,0 0 0,0-1 15,-21 22-15,-1 0 0,1 0 16,0 0-16,0 0 0,0 0 0,21 22 16,-21-1-16,-1 0 0,1 0 15,0 0-15,21 0 0,0 22 0,0 20 16,0-20-1,0-22-15,0 21 0,0-21 0,21 22 0,0-22 16,1 0-16,-1 0 16,0-21-16,85 0 15,-85 0-15,21 0 0,1 0 16,-1-21-16,-21 0 0,21 0 0,-20-22 16,20 22-16,-21-21 0,0 21 15,0-22-15,1 1 0,-22 21 0,0-22 16,21 22-16,-21 0 15,0 0-15,0 0 0,0 0 0,0 42 32,0 0-32,-21 0 0,21 0 15,0 0-15,0 22 0,0-22 0,0 21 16,0-21-16,0 1 0,0 20 16,0-21-16,0 0 0,0 0 15,21-21-15,-21 22 0,21-22 16,0 0-16,0 0 0,0 0 0,1-22 15,-1 22-15,21-21 0,-21 0 16,0 0-16,22-21 0,-22 20 0,0-20 16,21 21-16,-20 0 0,-1 0 15,0-1-15,0 1 0,0 0 0,-21 0 16,21 21 0,-21 21-1,0 0-15,0 0 16,0 1-16,0 20 0,0-21 15,0 0-15,0 0 0,22 1 16,-1-1-16,0 0 0,0 0 0,21 0 16,-20-21-16,20 21 0,0 1 15,1-22-15,20 0 0,-21 0 16,1 0-16,20 0 0,-20 0 0,-1-22 16,0 1-16,-21 0 0,22 0 15,-1-43-15,-21 22 16,-21-43-16,0 43 15,0 0-15,0 21 0,0-22 0,0 22 16,-21 0-16,-21 21 0,21 0 16,-22 0-16,1 0 0,21 0 0,-22 21 15,1-21-15,0 21 0,-1 22 16,22-22-16,0 0 0,0 0 0,21 0 16,0 0-16,0 1 0,0 20 15,21-21-15,0-21 0,0 21 0,22 0 16,-22 1-16,21-22 0,-21 21 15,1-21-15,-1 21 0,21-21 16,-21 21-16,0 0 0,-21 0 0,22 1 16,-22-1-16,0 21 0,0-21 15,0 22-15,0-1 0,0-21 16,0 21-16,-22 1 0,1-1 16,-21 0-16,21 22 0,0-22 0,-1 22 15,1-43-15,0-21 0,0 0 16,0 0-16,0 0 0,-1 0 15,1 0-15,0 0 0,0 0 16,0 0-16,0 0 0,-1 0 16,1 0-16,0 0 0,-21 0 15,21 0-15,-1 0 0,1 0 16,-21 0-16,0 0 0,20 0 0</inkml:trace>
  <inkml:trace contextRef="#ctx0" brushRef="#br3" timeOffset="157019.12">15430 17992 0,'0'0'0,"0"-21"0,22 21 16,-1 0 0,0 0-1,0 0-15,0 0 31,0 0-31</inkml:trace>
  <inkml:trace contextRef="#ctx0" brushRef="#br3" timeOffset="157772.69">17949 17759 0,'-21'0'16,"42"0"-16,-42-21 0,21 0 0,0-1 16,0 1-16,0-21 0,0 21 0,0 0 15,0-1-15,0 1 0,0 0 16,0 0-16,-21 42 15,0 0 1,0 22-16,-1-1 0,-20 21 0,0 1 16,21-22-16,-22 22 0,1-1 15,21-20-15,0-1 0,-1 0 0,22 1 16,0-1-16,0 21 16,0-20-16,22-22 0,-1 0 15,21-21-15,0 0 0,1 0 16,-1 0-16,22 0 0,-1-21 0,1 21 15,-1-21-15,1 0 0,-1-1 16,1 1-16,-1-21 0,1 21 16,-22 0-16,0-22 0,1 22 0,-22-21 15,0 21-15,0-1 0,-21 1 0,0 0 16,0 0-16,-21 21 16,0 0-16,0 0 0,-1 0 0,-20 0 15,0 21-15,21 0 0,-22 0 16,1 1-16,21-1 0,-22 21 15,22-21-15,-21 0 0,21 22 0,21-22 16,0 0-16,0 0 16,0 0-16,0 1 0,0-1 0,21-21 15,0 0-15,0 0 0,22 0 16,-1 0-16,-21 0 0,21-21 0,1 21 16,-22-22-16,21 1 0,-21 0 15,1 0-15,20-43 0,-21 43 16,-21-21-16,0 21 0,0 0 15,0-1-15,-21 44 16,0-22 0,0 42-16,21-21 0,-22 0 15,1 0-15,0 22 0,21-22 0,0 21 16,0-21-16,0 1 0,0-1 16,0 0-16,0 0 0,0 0 15,21 0-15,0-21 0,1 0 0,20 0 16,-21 0-16,0 0 0,22 0 15,-22-21-15,63-21 0</inkml:trace>
  <inkml:trace contextRef="#ctx0" brushRef="#br3" timeOffset="157999.55">18902 18034 0,'21'-85'16,"-21"22"-16,-21 253 0,21-232 0,42-148 0,-42 84 16,0 63-16,0 22 0,0 0 0,0 0 15,0 42 1,0 0-16,0 22 0,0-1 15,0 0-15,0 1 0,-21-1 0,21 0 16,-21 1-16,21-1 0,0 0 16,-21 1-16,21-1 0,0-21 15,0 21-15,0-20 0,0-1 0,0 0 16,0 0-16,21 0 16,0-21-16,0 0 0,0-21 15,-21 0-15,21 21 0,1-42 16,-1 20-16</inkml:trace>
  <inkml:trace contextRef="#ctx0" brushRef="#br3" timeOffset="158201.44">19198 17780 0,'21'-127'15,"-84"402"1,105-423-16,-21 42 0,-21 127 0,0 1 16,0 20-16,0 0 0,0 1 0,0-1 15,-21 0-15,21-21 0,-21 22 16,21-1-16,0 0 0,0-20 15,0-1-15,0 21 0,0-21 0,0 0 16,0 1-16,0-1 16,21-21-16,0 0 0,0 0 15,1 0-15,-1-21 0,-21-1 16</inkml:trace>
  <inkml:trace contextRef="#ctx0" brushRef="#br3" timeOffset="158519.26">19367 18140 0,'0'0'0,"0"21"0,22-21 31,-1 0-31,0 0 16,0 0-16,0 0 16,0-21-16,1 21 0,-1-21 15,0 0-15,0 21 0,-21-22 16,0 1-16,0 0 0,0 0 0,0 0 15,0 0-15,-21 21 16,0 0-16,0 0 0,-1 0 0,1 0 16,0 0-16,21 21 0,-21-21 15,21 21-15,-21 21 0,21-21 0,0 1 16,0-1-16,0 0 0,0 0 16,0 0-16,21 0 0,-21 1 0,21-1 15,0 0-15,0-21 0,22 21 16,-1-21-16,-21 0 0,22 0 15,-22 0-15</inkml:trace>
  <inkml:trace contextRef="#ctx0" brushRef="#br3" timeOffset="158967">20426 17971 0,'0'-22'0,"0"44"0,-21-65 0,-1 43 16,1-21-16,-21 21 0,21 0 15,0 0-15,-22 0 0,1 0 0,21 0 16,-22 21-16,1 0 0,21 1 16,-21-1-16,20 0 0,1 0 0,0 21 15,0-20-15,21 20 16,0-21-16,0 21 0,0-20 0,21-1 16,0 21-16,22-21 0,-22-21 15,0 21-15,21-21 0,1 22 0,-22-22 16,63 0-16,-41-22 15,-22 1-15,21 0 0,-21 0 0,1 0 16,-1-22-16,0 22 0,0-21 16,0 0-16,0-22 0,1 22 0,-22-22 15,0 1-15,0-1 0,0 22 0,0-22 16,0 22-16,0 0 0,0 21 16,-43 21-16,22 0 0,0 21 15,0 0-15,0 21 16,21 1-16,-22-1 0,22 0 0,0 1 15,0-1-15,0 21 0,0-20 16,0-1-16,0 0 0,0-20 0,22 20 16,-22-21-16,21 21 0,0-20 15,0-1-15,0-21 0,22 0 0,-22 0 16,21 0-16,0 0 0,1 0 16,-22 0-16</inkml:trace>
  <inkml:trace contextRef="#ctx0" brushRef="#br3" timeOffset="159179.13">21505 18309 0,'0'0'0,"-21"0"16,0 0-16,21 21 15,-21-21-15,0 0 16,21-21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9:58:37.5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2095 445 0,'0'21'0,"0"0"16,22-21 15,-1 0-15,0-21-1,-21 0 1,-21-1-1,0 1-15,-1 21 16,1 0-16,0 0 0,0 0 16,0 0-16,-22 0 0,22 0 15,0 21-15,0 1 0,0-1 0,-22 0 16,22 0-16,0 21 0,-21 22 16,21-22-16,-1 1 0,22-1 15,0 0-15,0 1 0,0-1 16,0 0-16,0 1 0,0-1 15,0 0-15,22-21 0,-1 22 16,0-22-16,0 0 0,0 0 16,0 0-16,1-21 0,20 22 15,-21-1-15,0-21 0,0 0 16,1 0-16,-1 0 0,21 0 0,-21-21 16,0-1-16,1 1 0,-1 0 15,0 0-15,0 0 0,21-22 0,-20 1 16,-1-21-16,21 20 0</inkml:trace>
  <inkml:trace contextRef="#ctx0" brushRef="#br0" timeOffset="278.72">2582 85 0,'0'0'0,"0"-21"15,-21 42 1,0 0-1,21 21-15,-21-21 0,21 22 16,0-1-16,0 0 0,-21 22 16,21-22-16,-22 22 0,22-22 15,-21 0-15,21 22 0,0-22 0,0 22 16,-21-22-16,21 0 0,-21 1 0,21-1 16,0 0-16,0-20 0,0-1 15,0 0-15,0 0 0,0 0 16,0 0-16,21-21 15,-21-21-15,21 0 16,0 21-16,1-21 0</inkml:trace>
  <inkml:trace contextRef="#ctx0" brushRef="#br0" timeOffset="907.8">3111 720 0,'0'0'0,"22"0"0,-22-21 16,0-1-16,0 1 16,0 0-16,0 0 15,0 0-15,0 0 0,0-1 0,0 1 16,0 0-16,-22 21 15,22-21-15,-21 21 0,0 0 0,0 0 16,0 0-16,0 0 16,-1 21-16,1 0 0,0 0 0,0 1 0,-21 41 15,20-42 1,1 22-16,0-1 0,0-21 0,0 21 16,21 1-16,0-1 0,0 0 15,0-20-15,0-1 0,0 21 0,0-21 16,0 0-16,21-21 15,21 43-15,-21-43 0,22 0 16,-22 0-16,0 0 0,0-21 16,22-1-16,-22 1 0,0 0 0,0 0 15,21 0-15,-20-22 16,-1 22-16,0-21 0,0 0 0,0 20 16,-21-20-16,0 21 0,21-21 15,-21 20-15,0 1 0,0 0 0,0 42 47,-21 0-47,21 1 0,0-1 16,0 0-16,-21 21 0,21-21 15,-21 22-15,21-22 0,0 0 0,-21 21 16,21-20-16,0-1 0,0 0 16,0 0-16,0 0 0,0 0 0,0 1 15,0-1-15,21-21 16,0 0-16,0 0 0,0 0 15,1 0-15,-1 0 16,0 0-16,-21-21 0,42 21 0,-21-22 16</inkml:trace>
  <inkml:trace contextRef="#ctx0" brushRef="#br0" timeOffset="1399.57">3831 656 0,'0'0'0,"21"-21"0,-21 0 16,0 0-16,0 0 16,-21 21-16,0 0 15,0 0-15,0 0 16,-1 0-16,1 0 0,0 21 16,0 0-16,-21 0 0,20-21 0,1 21 15,0 0-15,0 1 0,0-1 16,0 0-16,21 21 0,0-21 15,0 1-15,0-1 16,21 0 0,0-21-16,0 0 0,0 0 0,0 21 15,1-21-15,20 0 0,-21 0 16,0 21-16,22 0 16,-22-21-16,-21 22 0,21-22 0,0 21 15,-21 0-15,0 0 16,0 0-16,-21 0 15,0 1-15,0-22 0,-22 21 16,1-21-16,21 0 0,-22 21 0,1-21 16,21 0-16,-21 0 0,20 0 15,-20 0-15,21 0 0,0 0 0,0 0 16,-22 0-16,22 0 16,0 0-16,42 0 31,0 0-31,0 0 15,22-21 1,-22 21-16,0-21 0</inkml:trace>
  <inkml:trace contextRef="#ctx0" brushRef="#br0" timeOffset="1915.43">4403 699 0,'0'0'0,"0"-22"0,0 1 15,0 0-15,0 0 16,-22 21-16,1 0 0,0 0 16,0 0-16,0 0 0,0 0 15,-1 0-15,1 0 0,0 0 0,0 21 16,0-21-16,0 21 0,-1 0 15,1 1-15,21-1 0,-21 0 16,21 0-16,0 0 16,0 0-16,0 1 0,21-1 15,0-21-15,1 21 0,-1-21 16,0 0-16,21 21 0,-21-21 16,1 0-16,-1 21 0,21-21 0,-21 0 15,0 21-15,1-21 0,-1 22 16,0-22-16,0 21 0,-21 0 15,0 0 1,-21-21-16,-21 0 0,20 21 0,1-21 16,-21 21-16,21-21 0,-22 0 15,22 0-15,-21 22 0,21-22 0,-22 0 16,22 0-16,-21 0 0,21 0 16,0 21-16,-22-21 0,22 0 0,0 0 15,0 0-15,0 0 16,42 0 15,0 0-31,0 0 16,0 0-16,0-21 0</inkml:trace>
  <inkml:trace contextRef="#ctx0" brushRef="#br0" timeOffset="2427.27">5905 487 0,'0'-21'31,"0"42"-15,0 0-16,0 21 0,0-20 15,-21 20-15,0-21 0,21 21 0,0 1 16,-21-1-16,0 0 0,0 1 16,-1-1-16,22 0 0,-21 1 0,0-1 15,21-21-15,-21 22 0,21-22 16,0 0-16,0 0 0,0 0 15,21-21 17,0-21-32,-21 0 0,0 0 15,21 0-15</inkml:trace>
  <inkml:trace contextRef="#ctx0" brushRef="#br0" timeOffset="2743.17">5800 741 0,'0'-21'0,"0"42"0,21-63 0,-21-1 0,0 22 16,21 0-16,-21 0 15,21 0-15,-21-1 0,21 1 0,0 0 0,1 0 16,20 21-16,-21-21 0,43 0 16,-43 21-16,21 0 15,0 0-15,-20 0 0,20 0 16,-21 0-16,21 21 0,1 0 0,-22 0 16,0 21-16,0-20 0,0 20 15,1 0-15,-22 1 0,0-1 0,0 0 16,0 1-16,0-1 0,0 0 15,0 1-15,0-1 0,-22-21 0,1 21 16,21-20-16,0-1 0,0 0 16,-21 0-16,21-42 31,0 0-15,0 0-16,0-1 15,0 1-15,-21 21 0,21-21 16,-21 0-16,0 0 0</inkml:trace>
  <inkml:trace contextRef="#ctx0" brushRef="#br0" timeOffset="2970">5821 889 0,'42'0'0,"-21"0"15,0 0-15,1 0 0,20 0 16,-21 0-16,21 0 0,1 0 0,-1 0 15,-21-21-15,22 21 16,-1-21-16,0 21 0,-21 0 0,1 0 16,-1 0-16,0-21 0,-21-1 47</inkml:trace>
  <inkml:trace contextRef="#ctx0" brushRef="#br0" timeOffset="3991.59">8572 85 0,'0'-21'15,"0"42"-15,0-64 0,-21 22 16,0 21 0,0 0-16,0 0 0,0 0 15,-1 0-15,1 0 16,0 21-16,0-21 0,0 22 0,-22-22 15,22 21-15,0 0 16,0 0-16,0-21 0,0 21 0,-1 0 16,1 1-16,0-22 0,21 21 15,-21-21-15,21 21 0,0 0 16,0 0-16,21 0 16,21-21-1,-20 0-15,-1 22 0,0-22 0,0 0 16,21 21-16,-20-21 0,-1 21 15,21-21-15,-21 0 0,0 21 0,1-21 16,20 21-16,-21-21 16,0 0-16,0 21 0,1 1 0,-22-1 15,0 0 1,0 0-16,0 0 0,-22-21 0,1 21 16,0 1-16,0-1 0,0 0 15,-22 0-15,1 0 0,21-21 0,-21 21 16,20 1-16,-20-1 0,21-21 0,0 21 15,-43 0-15,43-21 16,0 0-16,21 21 16,21-21 31,0 0-47,0 0 0,1 0 0,-1 0 0,0-21 15,0 21-15,21 0 16,-20 0-16,-1 0 0,0 0 0,0 0 15,0 0-15,0 0 0,1 0 16,-22 21-16,0 0 0,0 1 16,0-1-16,0 0 0,0 0 0,-22 21 15,1-20-15,0 20 0,0-21 16,0 21-16,0 1 0,-1-1 0,22 0 16,-21 1-16,0-22 0,0 21 15,21 1-15,0-1 0,0-21 0,0 21 16,0-20-16,0-1 0,0 0 15,0 0-15,21 0 0,0 0 0,0 1 16,1-22-16,-1 0 0,21 0 16,-21 0-16,22 0 0,-22-22 15,0 1-15,21 21 0,1-21 16,-22 0-16,0 21 0,-21-21 16,0 0-1,0-1 1</inkml:trace>
  <inkml:trace contextRef="#ctx0" brushRef="#br0" timeOffset="5587.16">10287 16806 0,'0'22'0,"-21"-22"15,0 0-15,-1 0 32,1 0-17,21-22-15,0 1 16,0 0-16,21 0 16,1 21-16,-22-21 0,21 0 15,21 21-15,-21-22 0,0 22 16,1 0-16,20 0 0,-21 0 0,0 0 15,22 0-15,-22 0 0,0 0 16,0 0-16,0 22 0,-21-1 0,0 0 16,0 0-16,0 0 0,-21 0 15,0 22-15,-21-1 0,-43 22 16,-21 20-16,64-41 16,-1-1-16,1-21 0,0 21 15,21 1-15,-22-22 0,22 21 0,21 1 16,0-22-16,0 21 0,0-21 15,0 0-15,42 22 0,-20-22 0,20 0 16,0 0-16,1 0 0,-1 1 16,21-22-16,-20 0 0,-1 21 0,0-21 15,1 0-15,-1 0 0,-21 0 16,22-21-16,-22 21 0,-21-22 0,0 1 16,0 0-16,0 0 15,-21 21-15,-1-21 0,1 21 16,-21 0-16,21 0 15,-22 0-15,1 0 0,21 21 0,-21 0 16,20-21-16,-20 21 0,21 22 16,0-22-16,0 0 0,21 21 0,0 1 15,0-1-15,0 0 0,0 1 16,0-1-16,0 21 0,21-20 0,0-1 16,0 22-16,-21-22 0,21 21 15,-21-20-15,21-1 0,-21 22 0,0-22 16,0 0-16,0 1 0,-42-1 15,21 0-15,0 1 0,-22-22 0,1 21 16,0-21-16,-1 0 0,-41 22 16,41-43-16,1 21 15,21-21-15,-21 0 0,20 0 16,1 0-16,0-21 0,0 0 0,0-1 16,21-20-16,0 0 0</inkml:trace>
  <inkml:trace contextRef="#ctx0" brushRef="#br0" timeOffset="6886.47">2984 2963 0,'0'0'0,"0"-21"0,0 0 15,-21 21 1,21 21 15,0 0-31,0 1 16,0 20-16,0 0 0,0 1 0,0-1 15,0 21-15,0 1 0,0-1 16,-21 1-16,21-1 0,-21 22 0,21-21 16,0-1-16,-21 1 0,0-1 15,21-21-15,0 22 0,-22-22 0,1 22 16,21-43-16,0 21 0,-21-21 0,21 1 16,0-1-16,0-42 15,0-1 1,0 1-16,0 0 0,0-21 15,0-1-15,0 1 0</inkml:trace>
  <inkml:trace contextRef="#ctx0" brushRef="#br0" timeOffset="7221.94">2836 3048 0,'0'-21'0,"0"42"0,-21-63 15,21 21-15,0-1 16,0 1-16,21 0 16,0 21-16,1 0 0,-1 0 15,0 0-15,21 0 0,-21 0 0,22 21 16,-1-21-16,-21 21 0,0 22 16,22-22-16,-22 21 0,0 1 0,-21-1 15,0 0-15,0 1 0,-21 41 16,-21-41-16,20-22 0,1 21 15,-21 0-15,0-20 0,20-1 0,-20 0 16,21-21-16,0 0 0,0 0 16,21-21-1,0 0 1,21-1-16,-21 1 0,21 0 0,21 0 16,-21 0-16,1-22 0,-1 22 15</inkml:trace>
  <inkml:trace contextRef="#ctx0" brushRef="#br0" timeOffset="7654.7">3429 2900 0,'0'0'16,"0"21"0,0 0-16,0 0 15,0 1-15,0-1 0,0 0 16,0 21-16,0-21 0,0 22 0,0-1 15,0-21-15,0 22 0,0-1 16,0-21-16,0 0 0,0 22 16,21-22-16,0-21 0,-21 21 15,21-21-15,1 0 0,-1 0 0,0 0 16,0 0-16,0-21 0,22 0 0,-22-1 16,0 1-16,0 0 0,0-21 0,0 21 15,1-22-15,-1 1 0,-21 21 16,21-22-16,-21 1 0,0 21 15,0 0-15,0 0 0,0-1 16,0 1-16,0 0 0,-21 21 16,0 21-16,21 0 0,-22 1 15,22 20-15,0-21 16,0 0-16,0 22 0,-21-1 0,21-21 16,0 21-16,0 1 0,0-22 15,0 21-15,0-21 0,0 1 0,21-1 16,1 0-16,-1-21 0,0 0 15,0 0-15,0 0 16,0-21-16,1 0 0,-1-1 0</inkml:trace>
  <inkml:trace contextRef="#ctx0" brushRef="#br0" timeOffset="8159.41">4191 2582 0,'0'0'15,"-21"22"-15,21-1 16,-21 0-16,21 0 0,0 0 16,0 22-16,0-22 0,0 21 0,0 0 15,0 1-15,0-1 0,0 0 16,0 1-16,0-1 0,0 0 0,0 1 16,0-22-16,0 21 0,0 1 0,0-1 15,0-21-15,0 0 0,0 0 16,0 1-16,0-1 0,-22-21 15,22-21 17,0-1-32,0 1 0,0 0 0,0-21 15,0 21-15,0-22 0,0 22 16,0 0-16,22-21 0,-1 20 0,-21 1 16,21 0-16,0 0 0,0 0 0,0 21 15,1 0-15,-1-21 0,0 21 16,0 0-16,21 0 0,-20 0 0,-1 0 15,21 21-15,-21 0 0,0-21 0,1 21 16,-1 0-16,0 0 16,-21 22-16,0-22 0,0 0 0,0 0 15,-21 43-15,0-43 0,-1 0 16,-20 0-16,21 0 0,-21 1 16,20-1-16,-20 0 0,21-21 0,0 0 15,0 0-15,-1 0 0,1 0 0,0 0 16,0 0-16,21-21 15,0 0-15,0-1 16,21 1-16,0 21 16,0-21-16</inkml:trace>
  <inkml:trace contextRef="#ctx0" brushRef="#br0" timeOffset="8778.04">4953 2540 0,'0'0'0,"0"-21"0,0 0 0,0 42 31,-21 0-31,21 0 16,0 22-16,0-22 0,0 21 0,0 0 15,0 1-15,-21-1 0,21 0 0,0 1 16,-22-22-16,22 21 15,0 1-15,0-1 0,0-21 0,-21 21 16,21-20-16,0-1 0,0 0 0,0 0 16,0 0-16,0 0 0,21-21 15,1 0-15,-1 0 0,0 0 0,0 0 16,0 0-16,0 0 0,1-21 0,-1 0 16,0 0-16,0 0 0,0 0 15,0-1-15,1-20 0,-22 21 0,0 0 16,21-22-16,-21 22 0,21 0 15,-21 0-15,0 42 16,0 0 0,0 0-1,0 1-15,0-1 0,0 0 0,0 0 16,0 21-16,0-20 0,0-1 0,0 0 16,0 0-16,21 0 0,-21 0 15,21 1-15,0-22 0,1 0 0,-22 21 16,21-21-16,0 0 0,85-43 15,-85 22 1,0 21-16,0-42 0,0 21 0,1 0 16,-1-1-16,0-20 15,0 0-15,0 21 0,0-22 0,1 22 16,-22-21-16,21 21 0,0-1 0,0 1 16,-21 0-16,21 21 15,0 0-15,-21 21 16,0 0-1,0 1-15,0-1 16</inkml:trace>
  <inkml:trace contextRef="#ctx0" brushRef="#br0" timeOffset="9063.89">5778 2900 0,'0'-21'0,"0"0"0,0-1 16,0 1-1,-21 21 1,21-21-16,-21 21 0,0 0 15,0 0 1,21 21-16,-21-21 0,-1 21 16,22 1-16,-21-1 0,21 0 0,0 0 15,0 0-15,-21 22 0,21-22 16,0 0-16,0 21 0,0 1 16,0-22-16,0 0 0,0 0 15,21 0-15,0 0 0,1-21 16,20 0-16,-21 0 0,0 0 0,0 0 15,1 0-15,20 0 16,-21-21-16,0 21 0,0-21 0,1 0 16,-1 21-16,0-21 0,0 0 0,0-1 15,0-20-15,-21 21 0,22-21 16</inkml:trace>
  <inkml:trace contextRef="#ctx0" brushRef="#br0" timeOffset="9414.69">5334 2328 0,'0'0'0,"-21"22"16,21-1-16,-21 21 0,21-21 0,-22 0 0,22 1 15,0-1-15,0 21 16,0-21-16,22-21 0,-1 0 15,0 0-15,21 0 0,-21 0 16,1 0-16,-1-21 0,0 0 16,21 0-16,-21 0 0,1-1 0,-22 1 15,0 0-15,0-21 0,0 21 16,0-1-16,0 1 0,0 0 0,0 0 16,-22 21-16,1 0 15,0 0-15,0 0 0,0 0 0,0 0 16,-1 21-16,1 0 0,0 0 0,0 1 15,21-1-15,-21 0 0,21 0 16,0 0-16,0 0 0,0 1 16,0 20-16,0-21 0</inkml:trace>
  <inkml:trace contextRef="#ctx0" brushRef="#br0" timeOffset="9926.64">7345 2752 0,'0'0'0,"0"-21"0,0-1 16,0 1-16,0 0 0,0 0 15,21 21 1,0 0-16,0 0 16,0 21-16,1 0 0,-1 0 0,0 22 15,0-22-15,-21 21 0,21 1 16,0-1-16,1-21 0,-22 21 0,0 1 16,0 20-16,0-20 0,0-22 15,0 21-15,0-21 0,0 0 16,0 1-16,-22-22 0,22 21 0,0-42 47,0-1-47,22 1 0,-22 0 0,21 0 15,0 0-15</inkml:trace>
  <inkml:trace contextRef="#ctx0" brushRef="#br0" timeOffset="10154.51">7832 2688 0,'0'-21'0,"-43"21"31,22 21-31,0-21 16,0 21-16,0 1 0,-1 20 15,22-21-15,-21 0 0,0 22 0,0-22 16,0 21-16,0 0 0,-1-20 16,22 20-16,-21-21 0,0 21 0,0-20 15,21-1-15,0 0 0,0 0 0,0 0 16,0 0-16,0 1 0,21-22 15,0 0-15,0 0 16,1-22-16,-1 1 0</inkml:trace>
  <inkml:trace contextRef="#ctx0" brushRef="#br0" timeOffset="10608.25">8107 2773 0,'0'0'0,"0"-21"0,0 0 15,0-1-15,-21 22 32,-1 22-32,1-1 0,21 0 15,-21 0-15,0 0 0,21 0 0,0 22 16,-21-22-16,21 21 0,-21-21 16,-1 22-16,22-1 0,0-21 15,0 22-15,0-22 0,0 21 0,0-21 16,0 0-16,0 1 0,0-1 15,22-21-15,-1 0 0,0 0 0,21 0 16,-21 0-16,22 0 0,-22 0 16,21-21-16,-21 21 0,1-22 0,20 1 15,-21-21-15,0 21 0,0 0 0,1-22 16,-1 22-16,-21-21 0,0 21 16,0-22-16,0 1 0,0 0 0,0 20 15,0-20-15,-21 21 0,-1-21 16,1 20-16,-21 1 0,21 21 15,0 0-15,-1 0 0,-20 0 16,21 0-16,0 21 0,-22 1 0,22-1 16,0 0-16,0 0 0,21 0 15,0 0-15,-21 1 0,21 20 0,0-21 16,0 0-16,0 0 0,0 1 0,21-1 16,-21 0-16,21 0 0,0 0 15,0-21-15,22 21 0,-22-21 0</inkml:trace>
  <inkml:trace contextRef="#ctx0" brushRef="#br0" timeOffset="10867.1">8784 2794 0,'0'0'0,"-21"21"16,21 0-1,0 1-15,-21-1 0,21 0 16,-21 21-16,21-21 0,0 1 0,0-1 16,0 0-16,0 0 0,-22 43 15,22-43-15,0 0 0,0 0 16,0 0-16,22-21 16,-1-21-1,-21 0-15,21 21 16</inkml:trace>
  <inkml:trace contextRef="#ctx0" brushRef="#br0" timeOffset="11207.9">8784 2455 0,'-21'0'0,"42"0"0,-63 0 15,21 0-15,-1 22 0,22-1 16,0 0-16,-21 0 0,21 0 15,0 0-15,0 1 0,0-1 16,21 0-16,1-21 16,-1 0-16,0 0 0,21 0 0,1 0 15,-22 0 1,0 0-16,0-21 0,0 0 16,-21-1-16,0 1 0,0 0 0,0 0 15,0 0-15,0 0 16,-21 21-16,0 0 0,0-22 0,0 22 15,-1 0-15,1 0 0,-21 0 0,42 22 16,-21-22-16,0 21 0,-1 0 16,22 0-16,0 0 0,0 0 0,0 1 15,0-1-15,0 21 16,22-21-16,-1 0 0,0 1 16</inkml:trace>
  <inkml:trace contextRef="#ctx0" brushRef="#br0" timeOffset="11805.57">9694 2921 0,'-21'-63'16,"42"126"-16,-42-148 0,0 64 0,0 0 15,0 0-15,-1 0 0,1 0 0,0 21 16,0-22-16,0 22 0,0 0 0,-1 0 16,1 0-16,0 0 0,-21 22 15,21-1-15,-1 0 0,1 0 0,-21 0 16,21 22-16,-22 41 16,43-63-16,-21 22 0,21-22 15,0 21-15,0-21 0,0 1 0,0 20 16,0-21-16,0 0 0,21-21 0,1 21 15,-1 1-15,0-22 0,42 0 16,-41 0-16,-1 0 16,21-22-16,-21 1 0,0 21 0,22-21 15,-22 0-15,0 0 0,0-22 16,22 22-16,-22-21 0,0 21 0,21-64 16,-42 43-16,21-22 0,1 22 15,-1-22-15,-21 22 0,21-21 16,0-1-16,0 22 0,-21-1 0,0 1 15,21 0-15,-21 21 0,22-1 0,-22 1 16,0 0-16,-22 42 16,1 0-1,0 1-15,0 20 0,0 0 16,0 1-16,21-1 0,-22 0 16,22 22-16,-21-22 0,21 22 0,0-22 15,0 0-15,0 22 0,0-22 0,0-21 16,0 22-16,21 20 15,1-42-15,-1 0 0,0 1 0,0-22 16,0 21-16,0-21 0,22 0 0,-22 0 16,21 0-16,1 0 0,-22-21 15,21 21-15</inkml:trace>
  <inkml:trace contextRef="#ctx0" brushRef="#br0" timeOffset="12605.15">11790 2942 0,'0'-21'0,"0"42"0,0-63 15,0 21-15,0 0 0,0-1 16,0 1-16,0 0 0,0 0 16,0 0-16,0-22 0,0 22 0,0 0 15,-21-21-15,-1 21 0,22-1 16,-21 1-16,0 0 0,0 21 0,0 0 15,0 0-15,-1 0 0,-20 0 0,21 0 16,0 21-16,-22 0 0,22 1 16,-21 20-16,21-21 0,-22 21 0,22 1 15,-21-1-15,21-21 0,0 22 0,-1-1 16,22-21-16,0 21 0,0-20 16,0 20-16,0-21 0,22 0 15,-1-21-15,21 21 0,-21-21 16,0 0-16,22 0 15,-22 0-15,21 0 0,-21-21 0,22 0 16,-1 0-16,0 0 0,-20 0 0,20-1 16,-21 1-16,21-21 0,-20 0 15,-1 20-15,0-20 0,0 0 0,-21-1 16,0 1-16,21 21 0,-21-21 0,0 20 16,0 1-16,0 0 0,0 42 31,-21 0-31,21 1 15,0-1-15,-21 21 0,21-21 16,-21 22-16,21-22 0,0 21 0,0-21 0,0 43 16,0-43-16,0 0 15,0 0-15,0 0 0,21 1 16,0-1-16,0-21 0,0 0 16,1 0-16,-1 0 0,0 0 0,21 0 15,1 0-15</inkml:trace>
  <inkml:trace contextRef="#ctx0" brushRef="#br0" timeOffset="13126.85">12509 2688 0,'0'-42'0,"0"84"16,0-105-16,0 42 0,0-1 0,-21-20 0,0 42 16,0-21-16,0 0 15,0 21-15,-1 0 0,1 0 0,0 0 16,0 0-16,0 0 0,0 21 0,-22 0 15,22 0-15,0 0 0,0 1 16,0 20-16,-1 0 0,1-21 0,0 22 16,21-22-16,0 21 0,-21-21 0,21 22 15,0-22-15,0 0 0,0 0 16,0 0-16,0 1 0,21-22 0,0 21 16,0-21-16,22 0 0,-22 0 15,0 0-15,0 0 0,22 0 16,-22 0-16,0-21 0,21-1 0,-21 1 15,22 0-15,-22 0 0,0-21 16,21-1-16,-20 1 0,-1 0 16,0-22-16,-21 1 0,21-1 0,-21 22 15,21-22-15,-21 1 0,0 20 0,0 1 16,0 0-16,0 21 0,0-22 16,0 22-16,0 0 0,-21 42 31,0 0-31,21 0 0,-21 22 15,21-1-15,0 43 16,0-22-16,0-20 0,0 20 0,0-21 16,0 1-16,0 20 0,0-20 15,0-1-15,0-21 0,0 21 0,0-20 16,0 20-16,21-21 0,-21 0 16,21 0-16,0-21 0,0 0 15,1 0-15,-1 0 0,0 0 16,0 0-16,0 0 0,22 0 15</inkml:trace>
  <inkml:trace contextRef="#ctx0" brushRef="#br0" timeOffset="13679.97">13187 2667 0,'0'-21'0,"0"42"0,0-63 0,0 21 16,0-1-16,0 1 15,0 0-15,0 0 0,-21 0 16,-1 21-16,1 0 15,0 0-15,0 0 16,0 21-16,0 0 0,-1-21 0,1 21 16,0 0-16,0 22 0,0-22 0,0 0 15,21 0-15,0 22 0,0-22 16,-22 0-16,22 21 0,0-21 0,0 1 16,0-1-16,0 0 0,0 0 0,0 0 15,0 0-15,22-21 16,-1 0-16,0 0 15,0 0-15,0 0 0,0 0 16,1-21-16,-1 21 0,0-21 0,0 0 16,0 0-16,0-22 0,1 22 15,-1-21-15,0 0 0,0-1 0,-21-20 16,21 20-16,0-20 0,1 21 16,-1-22-16,0 1 0,0 20 0,0-20 15,-21 20-15,21 1 0,-21 21 0,22 0 16,-22-22-16,21 43 0,-21-21 15,0 0-15,-21 42 16,-1 0-16,1 22 16,0-22-16,0 21 15,21 1-15,-21-1 0,0 0 0,21 22 16,-22-22-16,1 22 0,21-1 0,-21-21 16,21 1-16,0 20 0,-21-20 15,21-1-15,0-21 0,0 21 0,0-20 16,0 20-16,0-21 0,21-21 0,-21 21 15,21 0-15,0-21 0,1 0 16,-1 0-16,21 0 0,-21 0 0,22 0 16,-22 0-16,21 0 0,0-21 0,1 0 15,-22 21-15</inkml:trace>
  <inkml:trace contextRef="#ctx0" brushRef="#br0" timeOffset="13987.79">14055 2201 0,'0'0'16,"-22"22"0,1-1-16,21 0 15,-21 0-15,21 21 0,-21-20 0,0 20 16,21 0-16,-21 1 15,-1 41-15,22-41 0,-21-1 16,0 0-16,21-21 0,0 22 0,0-22 16,0 21-16,0-21 0,0 1 15,0-1-15,0 0 0,0 0 16,0 0-16,21 0 0,0-21 0,1 0 16,-1 0-16,0 0 0,0 0 0,0 0 15,22 0-15,-1 0 0,-21-21 16</inkml:trace>
  <inkml:trace contextRef="#ctx0" brushRef="#br0" timeOffset="14330.59">14690 2159 0,'0'0'0,"0"-21"15,21 21 1,0 0 0,0 0-16,0 21 0,0 0 0,1-21 15,-1 21-15,0 1 0,0 20 16,0-21-16,-21 21 0,21-20 0,-21 20 16,22 0-16,-1 22 0,-21-22 0,0 0 15,0 1-15,0-1 0,0 0 16,0 1-16,0-1 0,-21 0 15,21-20-15,-22 20 0,1-21 0,-21 21 16,21-20-16,0-1 16,-1 0-16,1-21 0,0 21 15</inkml:trace>
  <inkml:trace contextRef="#ctx0" brushRef="#br0" timeOffset="15358.98">15917 2244 0,'0'0'0,"0"-21"0,21 21 0,1 0 15,-22-22-15,21 22 16,-21-21-16,21 21 0,-21-21 16,-21 21 15,0 21-31,-1 0 16,1-21-16,-21 43 15,21-22-15,0 0 0,-1 0 0,-20 0 16,21 1-16,0-1 0,0-21 15,-1 21-15,22 0 0,0 0 16,-21-21-16,21 21 0,0 1 16,21-1-1,1 0-15,-1-21 16,0 0-16,0 21 0,0-21 16,0 21-16,1 0 0,-1-21 0,21 22 15,-21-1-15,0 21 0,1-21 16,-22 0-16,21 1 0,-21-1 15,0 0-15,0 0 16,-21 0-16,-1 0 0,1 1 0,-21-22 16,21 21-16,-22 0 0,22-21 15,-21 21-15,21-21 0,-22 0 0,22 21 16,0-21-16,0 0 0,0 0 16,42 0 15,0 0-31,0 0 0,-21-21 15,21 21-15,1 0 0,-1 0 16,0 0-16,0 21 16,-21 0-16,21 1 0,-21-1 15,0 21-15,0-21 0,-21 0 16,0 22-16,0-1 0,-22 0 16,22 1-16,-42 20 0,42-20 15,-1-1-15,22 0 0,0-21 16,-21 22-16,21-22 0,0 0 0,0 0 15,0 0-15,21 1 0,1-1 0,41-21 16,-21 21-16,-20-21 16,20 0-16,0 0 0,-21 0 0,22 0 15,-1 0-15,-21-21 0,0 21 0,1-21 16,-1 21-16,0-22 0,0 22 16,-21-21-16,0 0 0,0 0 15</inkml:trace>
  <inkml:trace contextRef="#ctx0" brushRef="#br0" timeOffset="16739.18">6667 4255 0,'0'-22'94,"22"22"-94,-1-21 15,0 21-15,0-21 16,0 0-16,0 0 16,1 0-16,-22-1 0,21 22 15,-21-21-15,0 0 0,0 0 16,0 0-16,-21 0 15,-1 21-15,1 0 0,-21 0 0,21 0 16,-22 0-16,1 0 0,0 21 16,-1 0-16,22-21 0,-21 21 0,0 0 15,20 0-15,1 1 0,0-1 16,0-21-16,21 21 0,-21 0 0,21 0 16,0 0-16,0 1 15,21-22-15,0 21 0,0-21 0,0 21 16,22 0-16,20 0 15,-20-21-15,-1 21 0,0 1 0,-21-22 16,22 21-16,-1 0 0,85 21 16,-106-21-16,0 1 15,1-1-15,-22 0 16,0 0-16,0 0 0,-22 0 0,-20 1 16,0-1-16,-1 0 0,1-21 0,-21 21 15,20 0-15,-20-21 0,-1 0 16,22 21-16,-22-21 0,22 0 0,0 0 15,-1 0-15,22 0 0,-21-21 0,21 21 16,0-21-16,-1 0 0,1 21 16,21-21-16,-21 0 0,21-1 0,0 1 15,0 0-15,21 0 16,0 0-16,1 21 0,-1-21 0,0 21 16,0-22-16,0 22 0,0 0 15,1-21-15,-1 0 0,21 21 16,-21 0-16</inkml:trace>
  <inkml:trace contextRef="#ctx0" brushRef="#br0" timeOffset="17239.9">7429 4212 0,'-21'-42'32,"0"42"-32,0 0 0,0 21 15,21 0-15,-21 0 0,-1 1 0,1-1 16,0 21-16,0-21 0,21 22 16,-21-22-16,-22 63 0,22-62 15,21 20-15,0 0 0,0-21 16,0 22-16,0-22 0,0 0 0,0 0 15,21 0-15,1 1 0,41-1 16,-42-21 0,22 0-16,-22 0 0,21 0 0,-21 0 15,22-21-15,-1-1 0,-21 1 0,21 0 16,1 0-16,-22 0 0,21-22 16,-21 22-16,22-21 0,-22 21 0,-21-64 15,0 43-15,0-1 0,0 1 16,0 0-16,-21-1 0,0 1 15,-22 21-15,22 0 0,-21 0 0,-1-1 16,22 22-16,-21 0 0,0 0 16,-1 0-16,22 22 0,0-1 0,-21 0 15,20 0-15,1 0 0,21 0 0,0 1 16,0 20-16,0-21 0,0 0 16,0 0-16,0 1 0,0-1 15,21-21-15,22 21 0,-1 0 16</inkml:trace>
  <inkml:trace contextRef="#ctx0" brushRef="#br0" timeOffset="17532.74">8297 4255 0,'0'0'15,"0"-22"-15,-21 1 31,0 21-31,21 21 16,-21-21-16,21 22 0,0 20 16,0-21-16,0 21 0,0-20 0,-21 20 15,21 21-15,-22-20 16,22-1-16,0 0 0,0 1 0,-21-1 16,21-21-16,0 22 0,0 20 15,0-42-15,0 0 0,0 1 16,0-1-16,21-21 31,1-21-15</inkml:trace>
  <inkml:trace contextRef="#ctx0" brushRef="#br0" timeOffset="17822.57">8213 4276 0,'0'0'0,"0"-21"0,0-1 15,0 1-15,0 0 0,0 0 16,21 0-16,0 0 0,0-1 16,21 22-16,-20-21 0,20 21 15,0 0-15,43 0 16,-43 0-16,22 21 0,-22 1 16,-21-1-16,0 21 0,-21-21 15,0 0-15,0 22 0,0-22 0,-21 0 16,0 0-16,0 22 0,-43-1 15,22-21-15,0-21 16,-1 21-16,1 0 0,0 1 0,-43-22 16,64 21-16,0-21 0,0 0 15,-1 0-15,22-21 16</inkml:trace>
  <inkml:trace contextRef="#ctx0" brushRef="#br0" timeOffset="18411.24">10329 3874 0,'0'0'15,"21"0"-15,1-43 0,-22 22 16,0 0 0,-22 21-16,1 0 0,0 0 15,0 0-15,-21 0 0,-22 21 16,22 21-16,-1-20 0,1 20 15,0 0-15,-1 22 0,1-22 0,21 22 16,-21-1-16,-1 1 0,22-1 16,0 1-16,-21-1 0,20-21 0,1 22 15,21-22-15,0 22 0,0-22 0,0 64 16,0-85-16,21 21 16,1 1-16,20-22 0,-21 0 0,21 0 15,1-21-15,20 0 0,-20 0 0,-1 0 16,21 0-16,-20 0 15,20-21-15,-20 21 0,-1-21 0,0-21 16,1 20-16,-22 1 0,21-21 0,-21 0 16,0 20-16</inkml:trace>
  <inkml:trace contextRef="#ctx0" brushRef="#br0" timeOffset="18823">10477 3958 0,'0'0'0,"0"21"31,0 1-31,0-1 0,0 0 16,0 0-16,-21 0 16,21 0-16,0 1 0,0-1 15,0 0-15,21-21 47,-21-21-31,0 0-16,22 21 0,-22-22 0,0 1 15,0 0-15,0 0 0,0 0 16,0 0-16,0-1 0,0 1 16,0 42-1,-22 1 1,22-1-16,0 0 15,0 0-15,0 21 0,-21-20 0,21 20 16,0-21-16,0 0 16,0 0-16,0 1 0,21-22 15,1 0-15,-1 0 0,0 0 16,0 0-16</inkml:trace>
  <inkml:trace contextRef="#ctx0" brushRef="#br0" timeOffset="19179.79">10880 4001 0,'0'0'0,"-22"0"15,1 0 1,0 0-16,0 0 0,21 21 31,21-21 0,0 0-31,0 0 16,1-21-16,-22-1 16,0 1-16,21 21 15,-21-21-15,0 0 0,-21 21 32,-1 0-32,1 0 0,0 0 15,0 21-15,0 0 0,21 0 16,0 22-16,-21-22 0,-1 0 15,22 21-15,0-20 0,-21-1 0,21 0 16,0 0-16,0 0 0,0 0 0,0 1 16,21-22-16,1 0 0,-1 21 15,0-21-15</inkml:trace>
  <inkml:trace contextRef="#ctx0" brushRef="#br0" timeOffset="19486.62">11557 3979 0,'0'0'16,"0"-21"-16,0 42 31,-21 1-31,0-1 16,21 21-16,0 0 0,-22-20 0,22 20 15,-21 0-15,0 1 0,21-1 16,-21 0-16,0 1 0,21-1 16,-21-21-16,-1 21 0,22-20 0,-21-1 15,21 21-15,0-21 16,0 0-16,21-21 16,1 0-16,-1-21 15,0 21-15,0-21 0,0 0 16</inkml:trace>
  <inkml:trace contextRef="#ctx0" brushRef="#br0" timeOffset="19737.48">11874 3895 0,'0'0'0,"0"-21"0,0 42 16,0 21-1,0-21-15,0 22 0,0-1 16,0 0-16,0 1 0,0 20 15,-21-21-15,21 1 0,-21-1 0,21 0 16,-21 1-16,21-22 0,0 21 0,0-21 16,0 1-16,0-1 0,-21 0 15,21 0-15,0 0 16,0-42 15,0 0-31,0 0 0,-21 0 16</inkml:trace>
  <inkml:trace contextRef="#ctx0" brushRef="#br0" timeOffset="19895.38">11388 4360 0,'0'0'0,"21"0"47,21 0-47,-21 22 0,0-22 0,22 0 15,-1 0-15,0 0 0,-20 0 16,20 0-16,0 0 0,1 0 15,-1 0-15,0 0 0,-21 0 0,22 0 16,-1-22-16</inkml:trace>
  <inkml:trace contextRef="#ctx0" brushRef="#br0" timeOffset="20295.78">12086 4339 0,'0'0'0,"0"21"0,0 1 15,21-22 1,0 0 0,1 0-16,-1 0 0,0 0 0,0 0 15,21 0-15,-20-22 0,20 22 16,-21-21-16,21 0 0,-20 21 0,-1-21 16,21 0-16,-21 0 15,-21-1-15,0 1 0,0 0 16,0 0-16,-21 0 0,0 21 15,-21 0-15,20 0 16,1 0-16,-21 21 0,21-21 0,-22 21 16,22 0-16,-21 0 0,21 22 15,0-22-15,21 0 0,-22 21 16,22-20-16,-21 20 0,21-21 0,0 0 0,0 0 16,0 1-16,0-1 0,0 0 15,21 0-15,1 0 0,-1-21 16,0 0-16,0 21 0,0-21 0,0 0 15,22 0-15,-1 0 0,-21 0 16,22 0-16,-1-21 0,-21 0 0,21 21 16,1-21-16,-1 0 0,-21-22 0</inkml:trace>
  <inkml:trace contextRef="#ctx0" brushRef="#br0" timeOffset="20550.63">12827 3916 0,'0'0'0,"0"-21"0,0 0 0,0-1 0,0 44 47,0-1-47,0 0 0,-21 21 0,21 1 15,-21-1-15,21 0 0,-22 1 16,22-1-16,0 0 0,-21 1 0,0-1 16,0 0-16,21 1 0,-21-1 0,21-21 15,-21 21-15,21-20 0,0-1 16,-22 0-16,22 21 15,0-21-15,22-21 32,-1-21-32,0 0 0,0 0 15,0 21-15</inkml:trace>
  <inkml:trace contextRef="#ctx0" brushRef="#br0" timeOffset="20811.49">13208 3831 0,'0'0'0,"0"-21"0,0 42 32,-21 0-32,21 1 15,-21-1-15,-22 63 0,22-41 16,21-1-16,-21 22 0,0-22 16,0 0-16,-1 22 0,1-22 15,21 0-15,-21-20 0,21 20 0,-21 0 16,21-21-16,0 1 0,0-1 15,0 0-15,0 0 0,0 0 16,21-21 0,0 0-16,0 0 0,1-21 15,20 0-15,-21 0 0</inkml:trace>
  <inkml:trace contextRef="#ctx0" brushRef="#br0" timeOffset="21223.25">13504 4170 0,'0'0'0,"0"-21"16,-21 42 15,0 0-15,0 0-16,21 0 0,-43 22 16,43-1-16,-21-21 0,0 0 15,21 22-15,-21-22 0,21 0 0,0 0 16,0 0-16,0 1 0,0-1 0,0 0 15,21 0-15,0-21 16,22 0-16,-22 21 0,0-21 16,0 0-16,21 0 0,-20 0 0,-1 0 15,21 0-15,-21-21 0,0 0 16,1 21-16,-1-21 0,0 0 0,0-1 16,0-41-16,-21 21 0,21-1 15,-21 1-15,0 21 0,0-22 16,0 1-16,0 21 0,0-21 0,-21 20 15,0 1-15,0 21 0,0 0 16,0 0-16,-43 0 0,22 0 16,21 0-16,-22 0 0,22 0 0,-21 21 15,21 1-15,-1-22 0,22 21 16,-21-21-16,42 0 16,1 0-1</inkml:trace>
  <inkml:trace contextRef="#ctx0" brushRef="#br0" timeOffset="21613.03">14033 3895 0,'-21'0'0,"0"0"31,21-21 1,0-1-17,0 1 1,0 42 46,0 1-62,0-1 16,0 0-16,0 0 0,-21 0 16,21 0-1,-21 1-15,0-22 16,21 21-16,-22-21 0,1 0 16,21-21-1</inkml:trace>
  <inkml:trace contextRef="#ctx0" brushRef="#br0" timeOffset="21982.55">14139 3852 0,'0'0'0,"0"22"78,0-1-62,0-42 31,0-1-47,21 1 15,1 21-15,-22-21 16,21 21-16,0 0 0,0 0 15,0 0 17,-21 21-32,0 0 0,0 1 0,0-1 15,0 0-15,0 0 16,0 0-16,-21-21 0,21 21 16,-21 1-16,-21-22 0,42 21 15</inkml:trace>
  <inkml:trace contextRef="#ctx0" brushRef="#br0" timeOffset="22417.31">14372 3535 0,'0'-21'15,"21"21"17,0 0-32,1 0 0,-1 0 0,21 21 15,-21 0-15,0 0 0,22 0 16,-22 1-16,0-1 0,0 0 16,0 0-16,1 21 0,-22-20 15,0 20-15,0 0 0,0-21 0,0 22 16,0-1-16,0 0 0,0 1 0,0 20 15,0-20-15,-22-1 0,1 0 16,0 1-16,0-1 0,-21-21 0,-22 43 16,43-43-16,0 0 15,-22 0-15,22 0 0,0-21 0,0 21 16,0-21-16,0 0 0,-1 0 16,1 0-1,0 0 1,21-21-1,0 0 1,0 0-16,0 0 0,21 21 16,0-21-16,22-1 0</inkml:trace>
  <inkml:trace contextRef="#ctx0" brushRef="#br0" timeOffset="22651.17">15198 4191 0,'0'0'0,"-22"0"15,22-21-15,-21 21 16,21 21 62</inkml:trace>
  <inkml:trace contextRef="#ctx0" brushRef="#br0" timeOffset="22875.04">15113 4530 0,'0'0'0,"0"21"0,0 0 16,0 0-16,-21 0 16,21 1-16,-21-1 15,21 0-15,-22-21 0,1 21 16,21 0-16,-21-21 0,0 21 16,0-21-16,0 22 0,-1-22 0,1 0 15,-21 21-15,21-21 0,-22 0 16,22 0-16,-21 0 0,-22 0 0</inkml:trace>
  <inkml:trace contextRef="#ctx0" brushRef="#br0" timeOffset="23814.65">6244 5482 0,'0'0'0,"21"0"32,0-21-17,1 21-15,-1-21 0,21 0 0,-21 0 16,22-1-16,-22 1 0,0 21 0,0-21 16,0 0-16,0 0 0,-21 0 15,-21 21 1,0 0-16,-21 0 0,21 0 15,-22 0-15,22 0 0,-21 0 0,21 0 16,-1 0-16,-20 21 0,21-21 16,21 21-16,-21-21 0,21 21 15,0 0-15,0 0 0,0 1 16,0-1-16,21-21 0,0 21 16,-21 0-16,42 0 0,-20 0 15,20 22-15,0-22 0,1 0 16,-22 0-16,21 0 0,-21 22 15,0-22-15,1 0 0,-1 0 0,-21 0 16,0 22-16,0-22 0,-21 0 0,-1 0 16,-20 0-16,0 1 15,-22-1-15,22-21 0,21 0 16,-22 0-16,22 0 16,-21 0-16,21 0 0,0-21 0,-22-1 0,22-20 15,0 21-15,21 0 16,-21 0-16,21-64 15,0 64-15,0 0 0,0-1 16,0 1-16,0 0 16,21 21-16,0 0 15,0 0-15,0 0 0,1 0 16</inkml:trace>
  <inkml:trace contextRef="#ctx0" brushRef="#br0" timeOffset="24284.38">7408 5376 0,'-21'0'16,"0"0"-16,0 0 15,0 0-15,-22 43 16,1-22-16,21 0 0,0 0 15,-1 22-15,1-22 0,-21 21 0,21 0 16,0 1-16,-1-22 0,22 21 16,0 1-16,0-22 0,0 0 15,0 0-15,0 21 0,22-20 0,-1-22 16,0 21-16,0-21 0,0 0 16,22 0-16,-22 0 0,21 0 0,-21 0 15,22 0-15,-1-21 0,0-1 0,-21 1 16,22 0-16,-1-21 0,-21 21 15,0-22-15,1 22 0,-1-21 0,-21-43 16,0 43-16,0-1 0,0 1 16,-21 0-16,-1 21 0,1-22 15,-21 22-15,21 0 0,0 0 0,-22 0 16,22 21-16,0 0 16,0 0-16,-22 0 0,1 21 15,42 0-15,-21 0 0,0 0 0,0 0 16,-1 1-16,1-1 0,21 21 0,0-21 15,-21 0-15,21 22 0,0-1 16,0-21-16,0 0 0,21-21 16</inkml:trace>
  <inkml:trace contextRef="#ctx0" brushRef="#br0" timeOffset="24571.22">8276 5292 0,'0'-21'15,"-21"42"1,21 0-16,-21 0 0,0 21 0,21-20 16,0-1-16,-22 21 0,22 0 0,-21 1 15,0-1-15,21 0 0,0 1 16,-21-1-16,0 0 0,0 22 15,21-22-15,-22-21 0,1 1 0,21-1 16,0 0-16,0-42 31,0 0-15,21-1-16</inkml:trace>
  <inkml:trace contextRef="#ctx0" brushRef="#br0" timeOffset="24835.07">8149 5292 0,'0'0'0,"0"-21"0,21-1 0,0 1 16,-21 0-16,22 0 0,-1 21 15,21-21-15,0 21 16,-20 0-16,20 0 0,-21 0 0,21 0 16,1 21-16,-22-21 0,21 21 15,-21 0-15,1 0 0,-1 22 16,-21-22-16,0 0 0,0 0 0,-21 0 15,-22 1-15,-20 41 0,20-42 16,1-21-16,0 21 0,-1 1 16,1-22-16,0 21 0,-1-21 0,1 21 15,21-21-15,0 0 16,42-21 0</inkml:trace>
  <inkml:trace contextRef="#ctx0" brushRef="#br0" timeOffset="25374.76">10054 5249 0,'21'-21'16,"-42"42"-16,63-42 0,-20 0 0,-1 0 0,0 0 15,-21-22 1,0 22-16,0 0 0,-21 21 16,0 0-16,-1 0 15,1 0-15,-21 21 0,0 22 16,20-22-16,-20 21 0,-21 0 0,20 1 15,1 20-15,0-20 0,-1 20 16,1 1-16,21-1 0,-22-21 0,22 22 16,0-22-16,21 22 0,0-22 0,0-21 15,0 22-15,21-22 0,22 21 16,-22-21-16,21-21 0,0 21 0,22-21 16,-22 0-16,22 0 0,-1 0 0,-20 0 15,20-21-15,1 21 0,-22-21 16,0 0-16,22-21 0,-22 20 0</inkml:trace>
  <inkml:trace contextRef="#ctx0" brushRef="#br0" timeOffset="25758.54">10626 5186 0,'0'0'0,"-22"0"0,1 21 16,0 0-16,21 0 16,-21 1-16,21-1 0,-21-21 15,21 21-15,-21-21 0,21 21 16,21-21 0,0 0-1,0 0-15,0 0 16,0-21-16,-21 0 0,22 21 15,-22-21-15,0-1 0,21 22 0,-21-21 16,0 0 0,-21 21-1,-1 0-15,22 21 0,-21-21 16,21 21-16,-21 1 0,0-1 16,21 0-16,-21 0 0,21 0 15,0 0-15,0 1 0,0-1 16,21-21-1,0 0-15</inkml:trace>
  <inkml:trace contextRef="#ctx0" brushRef="#br0" timeOffset="26119.33">10943 5207 0,'0'0'16,"-21"0"-1,0 21 1,0 0-16,21 1 16,0-1-1,21-21 17,0 0-32,0 0 0,0 0 0,0-21 15,1 21-15,-22-22 0,21 1 16,-21 0-16,-21 21 31,-1 0-31,1 0 16,0 21-16,0-21 0,-21 21 15,20 1-15,1-1 0,21 0 0,-21 0 16,0 43-16,21-43 16,0 0-16,0 0 0,0 0 15,0 0-15,21-21 16,0 22-16,22-22 0</inkml:trace>
  <inkml:trace contextRef="#ctx0" brushRef="#br0" timeOffset="26727.98">11874 5186 0,'0'0'0,"-21"0"0,0 0 0,0 0 16,21 21-16,-21 0 16,0 0-16,21 1 0,-22-1 0,-20 63 15,21-41-15,21-1 16,-21 0-16,21 1 0,-21-1 0,-1 0 16,1-20-16,21 20 0,0 0 0,0-21 15,-21 1-15,21-1 0,0 0 16,0 0-16,21-21 31,0 0-31,-21-21 16,22 21-16,-22-21 0,21 0 0,-21-1 15,0 1-15,0 0 0,0 0 16,0 0-16,0 0 0,0-1 16,0 1-16,0 0 0,0 0 0,0 0 15,0 0-15,0-1 0,21 22 16,-21-21-16,21 0 0,0 21 0,22-21 15,-22 21-15,0 0 0,0 0 16,21 0-16,-20 0 0,20 0 0,-21 0 16,21 0-16,-20 0 0,-1 21 15,21 0-15,-21 0 0,0 22 16,-21-1-16,0-21 0,0 0 0,0 22 16,0-22-16,-21 0 0,-21 0 15,21 0-15,-22 1 0,1-1 0,0 0 16,-1 0-16,1-21 0,0 0 15,-1 21-15,1-21 0,21 0 0,-21 0 16,20 0-16,1 0 0,0 0 16,21-21-1,0 0 1,21 21-16,0 0 16,1-21-16,-1 0 15,21 21-15,-21 0 0</inkml:trace>
  <inkml:trace contextRef="#ctx0" brushRef="#br0" timeOffset="27359.14">12425 5503 0,'0'-21'0,"0"0"16,0 42 15,0 0-16,0 1-15,0-1 0,0 0 16,0 0-16,0 0 0,-21 0 16,21 1-16,0-1 0,0 0 0,0 0 15,21 21-15,0-42 16,0 22-16,0-22 0,0 0 0,1 0 16,-1 0-16,0 0 0,0 0 0,21 0 15,-20-22-15,-1 22 0,0-21 16,0 0-16,0 0 0,22-21 15,-22 20-15,-21-20 0,21 21 16,-21 0-16,21 0 0,-21-1 16,21 1-16,-21 0 15,0 42 17,0 0-32,0 1 15,0-1-15,0 0 0,-21 21 0,0 1 16,21-22-16,-21 21 0,21 0 0,0 1 15,0-1-15,-21 0 0,21 22 16,0-22-16,0 1 0,0-1 0,0 64 16,0-43-16,0-20 0,0 20 15,0 1-15,0-1 0,0-21 16,0 1-16,0 20 0,0-20 0,0-22 16,-22 21-16,1-21 0,-21 0 15,21 1-15,-64-1 0,64-21 16,-21 0-16,-1 0 0,-20 0 15,20-21-15,-20-1 0,21 1 0,-1 0 16,-20 0-16,20 0 0,22-22 0,-42-20 16,42 42-16,-1-22 15,22 22-15,0-21 0,0 21 16,0-43-16,22 22 0,-1 21 0,0 0 16,21-22-16,1 1 0,-1 21 15,0-22-15,1 1 0,20 0 0</inkml:trace>
  <inkml:trace contextRef="#ctx0" brushRef="#br0" timeOffset="27764.9">13166 5588 0,'21'0'16,"0"0"0,0 0-16,-21-21 0,21 21 15,0 0-15,1-21 0,-1 0 16,0 21-16,0-22 0,0 1 16,-21 0-16,21 21 0,-21-21 15,0 0-15,-21 21 16,0 0-16,0 0 15,-21 0-15,20 0 0,-20 21 16,21-21-16,-21 21 0,20 0 0,-20 22 16,21-22-16,0 0 0,0 21 0,21-21 15,-22 1-15,22 20 0,0-21 16,0 0-16,0 0 0,22 1 0,-1-22 16,21 21-16,-21-21 0,22 0 15,-1 21-15,0-21 0,1 0 16,-1 0-16,0 0 0,1-21 0,-1 21 15,0-21-15,1-1 0,-1 1 0</inkml:trace>
  <inkml:trace contextRef="#ctx0" brushRef="#br0" timeOffset="28111.71">13885 5228 0,'-21'21'16,"21"1"-1,0-44 32,0 1-31,0 0-1,21 21 17,-21 21-17,0 0 1,0 1-16,0-1 0,0 0 16,0 0-16,0 0 15,0 0-15,0 1 0</inkml:trace>
  <inkml:trace contextRef="#ctx0" brushRef="#br0" timeOffset="28498.29">14139 5228 0,'0'21'47,"0"-42"16,0 0-48,21 21 32,-21 21-47,0 0 0,0 1 0,0-1 16,0 0-16,0 0 0,0 0 16,0 0-16,0 1 0,0-1 15,-21-21-15,0 21 0,0-21 0</inkml:trace>
  <inkml:trace contextRef="#ctx0" brushRef="#br0" timeOffset="28847.38">14351 4953 0,'21'0'16,"0"21"-16,-21 0 0,21 1 15,22 20-15,-22-21 16,0 21-16,-21-20 0,21 20 16,0 0-16,-21 1 0,0-22 15,0 21-15,22 0 0,-22 1 0,0-1 16,0 0-16,-22 1 0,1-1 0,0 0 15,0 1-15,-21-22 0,-1 21 16,22-21-16,-21 1 0,-1-1 0,-20 0 16,42 0-16,-22-21 0,22 0 15,-21 21-15,21-21 0,21-21 32,21 0-32,21 21 0,-21-21 0,22 0 15</inkml:trace>
  <inkml:trace contextRef="#ctx0" brushRef="#br0" timeOffset="29111.97">14901 5482 0,'-21'21'109</inkml:trace>
  <inkml:trace contextRef="#ctx0" brushRef="#br0" timeOffset="29355.53">14901 5906 0,'0'0'0,"0"21"0,0 0 15,0 0 1,-21-21-16,0 21 0,21 0 16,-21-21-16,0 22 15,-1-22-15,1 21 0,0-21 16,0 0-16,0 21 0,0-21 0,-1 21 16,1-21-16,0 0 0,-21 0 15</inkml:trace>
  <inkml:trace contextRef="#ctx0" brushRef="#br0" timeOffset="30215.18">15303 5863 0,'0'0'0,"0"-21"0,-21 21 0,21-21 16,0 0 0,21 21-1,1 0-15,-1 0 0,0-21 0,0 21 16,21 0-16,-20 0 0,20 0 15,0 0-15,-21 0 0,22 0 0,-22 0 16,0 21-16,0 0 16,-21 0-16,0 0 0,0 0 15,-21 1-15,0-1 0,-21 0 0,20 0 16,-20 0-16,0 22 0,-22-22 16,22 0-16,-22 0 0,22 0 15,0 22-15,-1-22 0,1 0 0,0 21 0,-22 43 16,64-64-1,0 0-15,0 22 0,0-22 16,21 0-16,1 0 0,20 0 0,-21 0 16,21 1-16,1-1 0,-1-21 15,0 0-15,1 21 0,-1-21 0,0 0 16,-20 0-16,20 0 0,-21 0 0,-21-21 16,21 21-16,-21-21 15,0-1-15,-21 22 16,0 0-16,0 0 0,0 0 0,-22 0 15,22 0-15,0 0 0,0 0 16,0 22-16,21-1 0,0 0 16,-22 0-16,22 0 0,0 43 15,0-43-15,0 0 0,0 21 16,0-20-16,22 20 0,-22-21 0,0 21 16,0-20-16,0 20 0,0-21 0,0 0 15,0 0-15,0 1 0,0-1 0,-22 0 16,1-21-16,21 21 0,-63-21 15,42 0-15,-1 0 0,1 0 16,0 0-16,0 0 0,0 0 0,0 0 16,-1 0-16,1 0 0,0-21 15,0 21 1,21-21-16,-21 21 0,0 0 16,-1 0-16,1 0 0</inkml:trace>
  <inkml:trace contextRef="#ctx0" brushRef="#br0" timeOffset="31786.95">4254 8678 0,'0'-21'16,"0"42"-16,0-63 0,0 21 15,0 0-15,0 0 16,0 42 15,0 21-31,0 0 0,0 1 16,0-1-16,0 22 0,0-1 15,-21 1-15,21-1 0,-21 1 0,0-1 16,21 1-16,0-1 0,-21 1 0,21-1 16,-21 1-16,21-22 0,0 21 15,-22-20-15,22-1 0,0 0 16,0 1-16,0-22 0,0 0 0,0 0 0,0 0 31,0-42-15,0 0-16,0-21 0,0 21 15,0-1-15,0-20 0,0 0 16,0 21-16,0-22 0,0 1 0,0 0 16</inkml:trace>
  <inkml:trace contextRef="#ctx0" brushRef="#br0" timeOffset="32122.75">4064 8932 0,'0'0'0,"-21"-42"0,21 21 0,-21 0 16,21 0-16,0-22 0,0 22 0,0 0 0,0 0 15,0 0-15,0-1 16,0 1-16,0 0 0,21 21 16,0-21-16,42-21 0,-20 42 15,-1-22-15,22 22 0,-1 0 16,1 0-16,20 0 0,-20 22 0,-1-22 16,1 21-16,-22 21 0,0-21 0,-20 22 15,-1-1-15,-21 0 0,0 1 16,-21-1-16,-22 0 0,1-21 0,0 22 15,-22-1-15,22-21 0,-22 0 16,1 1-16,-22 20 0,43-21 16,-1-21-16,22 0 0,-21 0 15,21 0-15,0 0 0,42-21 32,0 0-17,0 21-15,0-21 0,0 21 16,1-22-16,20 22 0,-21 0 0</inkml:trace>
  <inkml:trace contextRef="#ctx0" brushRef="#br0" timeOffset="32635.04">5524 8932 0,'0'0'0,"22"0"0,105-84 15,-106 63-15,-21-1 16,0 1-16,0 0 0,0 0 16,0 0-16,0 0 0,-21-1 15,-1 22-15,1 0 0,-21 0 0,-22 0 16,22 0-16,0 22 16,-1-1-16,1 0 0,-43 42 15,64-41-15,0-1 0,-21 21 16,21-21-16,21 0 0,0 1 0,0-1 15,0 0-15,0 0 0,0 0 16,21-21-16,-21 21 0,42-21 0,-21 0 16,22 22-16,-22-22 0,21 21 15,22-21-15,-22 21 0,0-21 0,1 21 16,-1 0-16,43 0 16,-43 1-16,-21-1 0,21 0 0,-20 0 15,-22 0-15,0 0 0,0 1 0,-22-1 16,1 0-16,-21 0 0,0 0 15,-1-21-15,1 21 0,0-21 16,-1 0-16,1 22 0,-22-22 16,22 0-16,0 0 0,-1 0 0,22 0 15,-21 0-15,0-22 0,20 22 16,1 0-16,-21-21 0,21 0 0,0 21 16,21-21-16,0 0 0,0 0 15,21 21 1,-21-22-16,42 1 0,-21 21 0,0-21 15,22 21-15,-1-21 0</inkml:trace>
  <inkml:trace contextRef="#ctx0" brushRef="#br0" timeOffset="32932.55">6265 8805 0,'0'0'0,"21"0"0,-21-21 16,0 42-1,22 1-15,-22-1 16,21 21-16,-21-21 0,21 22 16,-21-1-16,0 0 0,21 1 15,-21-22-15,21 21 0,-21 0 0,21 1 0,-21-22 16,0 21-16,0-21 0,22 1 15,-22-1-15,0 0 0,0 0 0,0 0 16,21-21 0,0 0-1,0 0-15</inkml:trace>
  <inkml:trace contextRef="#ctx0" brushRef="#br0" timeOffset="33186.92">6879 8848 0,'0'0'16,"0"-21"-16,0-1 0,0 1 0,0 0 16,-21 21-1,0 21-15,0 0 16,-1 1-16,1 20 0,-21 0 0,21-21 16,0 22-16,-22-1 0,22 0 15,-42 43-15,41-43 0,-20 1 16,21-22-16,-21 21 0,20-21 0,1 22 15,21-22-15,-21 0 16,42-21 0,0 0-16,1-21 15,-1 21-15,0-21 0,21 0 0</inkml:trace>
  <inkml:trace contextRef="#ctx0" brushRef="#br0" timeOffset="33442.76">7260 8805 0,'0'-21'15,"-21"21"1,0 21 0,21 1-16,-21-1 0,21 21 0,0-21 15,-22 22-15,22-1 0,-21-21 16,21 21-16,0 1 0,0-22 0,0 21 15,0-21-15,0 22 0,0-22 16,0 0-16,0 0 0,0 0 16,0 1-16,21-22 31,1-22-31</inkml:trace>
  <inkml:trace contextRef="#ctx0" brushRef="#br0" timeOffset="33679.62">7260 8869 0,'0'0'0,"0"-42"16,0 20-16,0 1 0,0 0 16,0 0-16,21 21 0,0 0 15,1 0 1,-1 21-16,-21 0 0,21 0 16,0 22-16,0-22 0,0 0 0,1 21 15,-1-20-15,-21-1 0,42 42 16,-21-42-16,0 1 0,-21-1 15,0 0-15,22 0 0,-1-21 16,-21 21-16,21-21 16,0-21-1,0 21-15</inkml:trace>
  <inkml:trace contextRef="#ctx0" brushRef="#br0" timeOffset="34154.39">8107 8657 0,'0'0'0,"0"-21"16,-21 21 0,-1 0-16,1 0 0,0 0 15,0 0-15,0 21 0,-22 0 0,-20 22 16,42-1-16,0-21 16,-22 22-16,22-1 0,-42 21 15,41-41-15,-20 20 0,21-21 16,21 0-16,-21 0 0,21 1 0,0-1 15,0 0-15,21-21 32,0 0-32,0 0 0,0-21 0,22 21 15,-22-21-15,21-1 0,-21-20 16,1 21-16,20 0 0,0-22 16,-21 1-16,22 0 0,-22-1 0,0 22 15,21-21-15,-20 21 0,-1-22 0,0 43 16,-21-21-16,0 0 0,21 21 0,-21 21 31,0 0-15,0 22-16,0-22 0,0 21 0,0 1 15,0-22-15,0 21 0,-21 22 0,21-22 16,0 0-16,-21 1 0,21-1 16,-21 0-16,-1 1 0,22-1 0,-21-21 15,21 21-15,0-20 0,0-1 0,0 0 16,0 0-16,0 0 15,0-42 1</inkml:trace>
  <inkml:trace contextRef="#ctx0" brushRef="#br0" timeOffset="35140.83">9377 8700 0,'21'-22'15,"-42"44"-15,63-44 0,-42 1 0,21 0 16,0 21-16,1-21 0,-1 21 0,0-21 16,0 0-16,0 21 0,0-22 15,-21 1-15,0 0 16,-21 21-1,0 0-15,-21 0 0,21 0 16,-22 0-16,1 0 0,0 0 16,-1 0-16,1 21 0,0-21 0,-1 21 15,22 1-15,0-22 0,-21 21 0,20 0 16,22 0-16,-21-21 16,21 21-16,0 0 15,21 1-15,1-22 0,-1 21 16,0-21-16,21 21 0,-21-21 15,22 21-15,-1 0 0,-21-21 0,22 21 16,-22-21-16,21 22 0,0-1 16,-20 0-16,62 21 15,-84-21-15,0 1 0,0-1 16,0 0-16,0 0 0,-21 0 0,0-21 16,-21 21-16,-1 1 0,22-1 0,-64 0 15,43-21-15,-21 21 16,20-21-16,22 0 0,0 0 15,0 0-15,42 0 32,0-21-17,0 21-15,22 0 0,-22 0 0,0 0 16,21 0-16,-21 0 0,1 0 0,-1 0 16,0 0-16,0 0 0,0 21 15,-21 0-15,21 0 0,-21 1 0,0-1 16,0 0-16,0 0 0,-21 21 0,0-20 15,-21 20-15,21-21 0,-1 21 16,1-20-16,0 20 0,-21 21 16,21-20-16,21 20 15,0-42-15,0 1 0,0-1 0,0 0 16,0 0-16,21-21 0,0 0 16,0 21-16,0-21 0,0 0 0,1 0 15,-1 0-15,0 0 0,0-21 0,0 21 16,0-21-16,1 0 0,-22 0 15,21 21-15,-21-22 0,0 1 0</inkml:trace>
  <inkml:trace contextRef="#ctx0" brushRef="#br0" timeOffset="36114.73">9334 14034 0,'0'0'0,"0"-22"31,0 1-31,22 0 16,-1 21-1,0 0-15,0 0 0,0 0 0,0 0 16,1 0-16,-1 0 0,21 0 0,-21 0 15,22 0-15,-22 0 0,0 21 16,0-21-16,0 21 0,-21 1 0,0-1 16,0 0-16,0 21 0,-21-21 15,0 1-15,-21 20 0,-64 64 16,42-64-16,-42 22 16,64-22-16,0 0 0,-1 1 15,22-22-15,0 0 0,21 21 0,0-21 16,0 1-16,21-1 0,0 0 15,22-21-15,-1 0 16,0 0-16,43 0 0,-43 0 16,22 0-16,-22 0 0,1 0 0,-1-21 15,0 21-15,-21 0 0,1 0 16,-1 0-16,-21 21 16,0 0-16,0 0 0,-21 0 15,21 1-15,0 20 0,-22-21 16,22 0-16,-21 22 0,21-22 0,-21 21 15,21 0-15,0-20 0,-21 20 16,0 0-16,21-21 0,-21 22 0,-1-1 16,1-21-16,0 0 0,0 22 15,0-22-15,0 0 0,-1 0 0,-20 0 16,21 1-16,0-22 0,0 0 16,-1 0-16,1 0 15,0-22-15,21 1 0,-21 21 16,0-21-16</inkml:trace>
  <inkml:trace contextRef="#ctx0" brushRef="#br0" timeOffset="39114.74">2392 10689 0,'0'0'0,"0"-21"16,0 0-16,0 0 0,0-22 0,0 22 16,0 0-16,0 0 0,0 0 15,0 0-15,0-1 0,0 44 32,0-1-32,0 0 15,-21 0-15,21 21 0,-22 1 0,22-1 0,0 0 16,0 1-16,-21 20 0,0-20 15,0 20-15,0 1 0,0-1 0,-1 1 16,1-22-16,0 21 0,0-20 16,0 20-16,0-42 0,21 22 0,0-22 15,-22 0-15,22 0 0,22-42 32,-1 0-32,-21 0 15,0-22-15,21 22 0,0-21 16,0 21-16</inkml:trace>
  <inkml:trace contextRef="#ctx0" brushRef="#br0" timeOffset="39382.58">2371 10710 0,'0'-21'15,"0"42"-15,0-84 0,0 42 0,0-22 16,0 22-16,0 0 0,0 0 16,21 21-1,0 21-15,-21 0 16,21 0-16,0 1 0,0 20 0,1 0 15,-1-21-15,0 22 0,21-1 16,-42 0-16,21 1 0,1-1 0,-1 0 16,-21 1-16,0-1 0,0 0 15,0 1-15,0-1 0,0 0 16,0-20-16,0 20 0,0-21 0,0 0 16,0 0-16,-21-21 31,-1-21-31,22 0 15,-21 0-15,0 0 0</inkml:trace>
  <inkml:trace contextRef="#ctx0" brushRef="#br0" timeOffset="39559.48">2074 11134 0,'0'0'0,"-21"0"16,42 0-1,0 0 1,1-21-16,-1 21 0,21 0 15,0-22-15,1 22 0,41-21 16,-41 0-16,-1 21 16,0 0-16,1-21 0,-1 21 0,-21 0 15,0 0-15,1-21 0,-1 21 0</inkml:trace>
  <inkml:trace contextRef="#ctx0" brushRef="#br0" timeOffset="40319.08">5143 10964 0,'0'-21'47,"0"0"-47,0 0 15,0 0-15,0 0 0,0-1 16,0 1-16,0 0 0,0 0 16,0 0-16,0-22 0,-21 22 0,0 0 15,0 0-15,0 0 0,0 0 0,-1-1 16,-20 22-16,21 0 0,-21 0 16,20 0-16,-20 0 0,21 0 0,-21 0 15,-1 22-15,22-1 0,-21 21 0,21-21 16,-1 22-16,1-1 0,-21-21 15,21 21-15,21 1 0,-21-1 0,21 0 16,0 1-16,-22-1 0,22-21 16,0 22-16,0-1 0,22 0 15,-1-21-15,21 1 16,-21-22-16,0 0 0,1 0 16,-1 0-16,0 0 0,21-22 0,-21 1 15,22 0-15,-22 0 0,21 0 0,22-43 16,-22 22-16,-21 21 15,22-22-15,-22 22 0,0-21 0,0 21 16,0-22-16,-21 22 0,0-21 0,0 21 16,0 0-16,21-1 0,-21 44 31,0-1-31,0 0 0,0 0 16,-21 0-16,21 22 15,0-22-15,0 21 0,0-21 0,0 22 16,0-22-16,0 0 0,0 21 0,0-21 15,0 1-15,21 20 0,1-21 16,-1-21-16,-21 21 0,21 0 0,0-21 16,21 0-16,-20 0 0,-1 0 0,0 0 15,21-21-15,-21 0 0,22 21 16,-22-21-16</inkml:trace>
  <inkml:trace contextRef="#ctx0" brushRef="#br0" timeOffset="40574.93">6413 10795 0,'0'0'0,"0"21"0,22-21 15,-1 0 1,0 0-16,0 0 0,0 0 15,0 0-15,1 0 0,-1 0 16,0 0-16,0 0 0,0 0 16,0 0-16,1 0 0,-44 0 31,1 0-31</inkml:trace>
  <inkml:trace contextRef="#ctx0" brushRef="#br0" timeOffset="40722.85">6350 10964 0,'0'0'16,"-21"0"-16,21 22 16,21-22 15,0 0-31,0 0 16,0 0-16,22 0 0,-22 0 0,21 0 15</inkml:trace>
  <inkml:trace contextRef="#ctx0" brushRef="#br0" timeOffset="41415.44">7641 10837 0,'0'0'0,"-21"-21"0,21 0 0,-21 21 15,21-21-15,0 0 0,-21 0 16,21-1-16,0 1 0,0 0 0,0 0 15,0 0-15,21 0 0,0-22 0,21 22 16,-21 0-16,1 0 0,20 21 16,-21-21-16,21 21 0,22 0 15,-22 0-15,22 21 16,-22 0-16,-21 21 0,0-21 16,1 22-16,-22-22 0,0 21 0,0 1 15,0-22-15,0 21 0,0 0 0,0-20 16,0 20-16,-22-21 0,1 0 15,0 0-15,0 1 0,0-1 0,0 0 16,-1 0-16,1-21 0,0 0 16,0 0-16,21-21 15,0 0 1,0 0-16,0-1 0,21 1 16,0 0-16,0-21 0,1 21 0,-1-22 15,0 1-15,0 0 0,21-1 16,-20 1-16,20 21 0,43-43 15,-43 22-15,-21 21 0,21 21 16,1 0-16,-1 0 0,0 0 0,-20 0 16,20 21-16,-21 0 0,0 21 0,0-20 15,-21 20-15,0-21 0,0 21 16,0-20-16,0 20 0,0-21 0,0 43 16,0-43-16,-21 0 0,21 0 15,-21-21-15,21 21 0,-21-21 16,21-21 15,21 0-15,0 0-16,0 0 0</inkml:trace>
  <inkml:trace contextRef="#ctx0" brushRef="#br0" timeOffset="41801.23">8763 10753 0,'0'0'0,"0"21"15,21-21-15,0 0 16,0 21-16,1-21 16,-1 0-16,0 0 15,0 0-15,21 0 0,-20-21 0,20 0 16,-21 21-16,21-21 0,1-1 0,-22 1 16,21 21-16,-21-21 0,1 0 15,-1 0-15,-21-22 0,0 22 0,0 0 16,0-21-16,0 21 0,-21-1 15,-1 22-15,1 0 16,0 0-16,0 0 0,-21 0 0,20 22 16,-41 20-16,42-21 0,-22 43 15,22-22-15,0-21 16,0 21-16,21-20 0,0 20 16,0-21-16,0 21 0,0-20 0,0-1 15,0 0-15,0 0 0,21 0 16,0-21-16,22 0 0,-22 0 15,21 0-15,-21 0 0,22 0 0,-1 0 16,0 0-16,43-42 0,-43 42 16,-21-21-16,22 0 0,-1-1 15</inkml:trace>
  <inkml:trace contextRef="#ctx0" brushRef="#br0" timeOffset="42315.93">9588 10689 0,'43'-21'16,"-22"0"-16,-169 148 0,296-275 0,-212 211 0,149-147 0,-64 62 15,-21 44 16,0-1-15,0 0-16,-21 21 0,0-21 16,0 1-16,21 41 0,-21-42 15,-1 0-15,22 1 0,0-1 0,0 0 16,0 0-16,0 0 0,0 0 16,22-21-1,-1 0-15,0 0 16,0-21-16,21 21 0,-20-21 15,-1 0-15,21 0 0,-21 0 16,0-1-16,22 1 0,-22 0 0,0 0 0,0 0 16,0 0-16,1-1 0,-1 1 15,-21 42 17,0 1-32,-21-1 0,-1 21 15,22-21-15,-21 0 0,21 1 16,0-1-16,0 0 0,0 0 0,0 0 15,0 0-15,0 1 0,21-22 0,22 21 16,-22-21-16,0 0 0,21 0 16,1 0-16,-1 0 0,0 0 0,22-21 15,-22-1-15,-21 1 0,22 0 16,-22 0-16,0 0 0,0-22 0,0 1 16,1 0-16,-22-1 15,0 1-15,0-85 16,0 85-16,-22 21 0,22-1 0,-42 1 15,21 0-15,0 21 0,0 0 16,-22 0-16,22 0 0,0 0 0,0 0 16,0 21-16,-1 0 0,1 1 0,21-1 15,0 0 1</inkml:trace>
  <inkml:trace contextRef="#ctx0" brushRef="#br0" timeOffset="42950.57">12192 10181 0,'0'0'0,"0"-21"0,-21 21 15,0 0 1,-1 0-16,1 21 16,0 0-16,0 1 0,0 20 0,0-21 15,-1 21-15,1 1 0,0 20 16,0-20-16,0 20 0,-22-21 0,22 1 15,-21 20-15,21-20 0,-22-1 0,22 0 16,-21 1-16,21-22 0,0 0 16,-22 42-16,43-41 15,0-44 1,21 1 0,-21 0-16,22 0 0,-1-21 15,0-1-15,0 22 0,21-21 16,-20-22-16,-1 22 0,0-22 0,21 1 15,-21 21-15,43-85 16,-43 84-16,21-41 0,-20 41 16,20 22-16,0 0 0,-21 21 15,1 0-15,-1 21 16,0 0-16,0 22 0,0-1 0,-21 43 16,21-43-16,-21 21 15,22-20-15,-22 20 0,0-20 16,0 20-16,0-21 0,0 1 0,21-1 15,-21-21-15,0 22 0,0-22 0,0 0 0,0 0 16,0 0-16,0 0 0,-21-21 31,-1 0-31,1 0 16,0 0-16,-21-21 0,21 21 0</inkml:trace>
  <inkml:trace contextRef="#ctx0" brushRef="#br0" timeOffset="43114.47">11769 10816 0,'-43'-21'0,"86"42"0,-107-42 0,43 21 15,0 0-15,0-21 16,42 21 0,21-21-1,-21 21-15,22 0 0,-1 0 0,21 0 16,-20-21-16,20 21 0,22-22 16,-22 22-16,1-21 0,84 0 15,-84 0-15,-1 0 0,-21 0 0,22-1 16</inkml:trace>
  <inkml:trace contextRef="#ctx0" brushRef="#br0" timeOffset="43375.32">13166 10202 0,'0'0'0,"0"-21"0,0 0 16,0 0 0,-22 0-16,1 21 15,0 0-15,0 0 0,21 21 16,-21-21-16,0 21 0,-1 0 0,1 22 15,21-1-15,-21 0 0,0 1 16,0-1-16,21 21 0,0-20 16,-21-1-16,21 22 0,-22-22 0,22 0 0,0 1 15,0-1-15,0-21 0,0 21 16,0-20-16,22-1 0,20 21 16,-21-42-16,85 21 15,-64-21-15,1 0 0,-1 0 16,21-21-16,-20 21 0,-1-21 15</inkml:trace>
  <inkml:trace contextRef="#ctx0" brushRef="#br0" timeOffset="43692.14">13779 10160 0,'0'-21'0,"0"42"0,0-63 15,0 21-15,0-1 16,22 22-16,-1 0 0,21 0 15,-21 0-15,0 0 0,22 22 16,-1-1-16,-21 0 0,22 21 0,-22-21 16,21 22-16,-21-1 0,0 0 15,1 22-15,-1-22 0,-21 1 0,0 20 16,0-21-16,0 1 0,-21-1 16,-1 0-16,-20-20 0,21 20 0,0-21 15,-22 0-15,22 0 0,-21 1 0,21-1 16,0-21-16,-1 0 0,1 21 0,0-21 15,21-21 17,0 0-32,21 21 0,0-22 0,1 1 15,-1 0-15,0 0 0,0 0 0,21 0 16</inkml:trace>
  <inkml:trace contextRef="#ctx0" brushRef="#br0" timeOffset="43912.02">14880 10308 0,'0'-21'0,"-21"21"16,21 21 31,0 0-47,0 1 15,0-1 1,0 0-16,0 0 0,0 0 16,0 0-16</inkml:trace>
  <inkml:trace contextRef="#ctx0" brushRef="#br0" timeOffset="44114.94">14859 10816 0,'0'43'31,"0"-22"-31,21 0 16,-21 0-16,21-21 0,-21 21 15,0 0-15,0 1 16,0-1-16,-21 0 0,0 0 16,0 0-16,0 0 0,-22 1 0,1-1 15,0 0-15,-1-21 0,-20 21 0,-1 0 16,1 0-16</inkml:trace>
  <inkml:trace contextRef="#ctx0" brushRef="#br0" timeOffset="45138.41">4826 12298 0,'21'21'0,"0"0"32,0-21-32,1 0 15,-1-21-15,0 0 16,0 0-16,-21 0 16,21-1-16,0 1 0,-21-21 0,0 21 0,0 0 15,0-1-15,0-20 16,0 21-16,0 0 0,0-22 0,-21 22 15,0 0-15,0 0 0,0 0 16,0 0-16,-43 21 0,22 0 16,-1 0-16,1 21 0,21 0 0,-21 0 15,-1 21-15,1 1 0,0-1 16,20 0-16,-20 1 0,21-1 16,0 22-16,0-22 0,-1-21 0,22 64 15,0-64-15,0 21 16,0-21-16,0 1 0,43-22 15,-22 0-15,0 0 0,0 0 16,22 0-16,-22 0 0,21-22 0,0 1 16,43-21-16,-43 21 0,1 0 15,-1-22-15,0 22 0,1-21 16,-22-1-16,21 1 0,-21 0 0,1-1 16,-1 1-16,0 21 0,-21-21 0,0-1 15,21 22-15,-21 0 0,0 0 16,0 0-16,0 42 15,0 0-15,0 0 16,0 21-16,0-20 16,0 20-16,0 0 0,0 1 0,0-1 0,0 0 15,0 1-15,0-1 0,0-21 16,0 21-16,0-20 0,0-1 16,21 0-16,0-21 0,-21 21 0,22-21 15,-1 0-15,0 0 16,0 0-16,0 0 0,0 0 0,1-21 15,-1 21-15,0-21 0,0 0 0</inkml:trace>
  <inkml:trace contextRef="#ctx0" brushRef="#br0" timeOffset="45448.43">5863 12192 0,'0'0'16,"0"21"-16,0 0 0,0 1 15,0-1-15,0 0 16,21-21 0,0 0-16,1 0 0,-1 0 15,0-21-15,21 0 0,-21 21 16,-21-22-16,22 1 0,-1 0 0,-21 0 16,0 0-16,0 0 15,0-1-15,-21 22 0,-1 0 16,1 0-16,0 0 0,0 0 15,0 0-15,0 22 16,-1-22-16,22 21 0,0 0 0,-21 0 16,21 0-16,0 0 0,0 1 15,21-22-15,1 0 16,-1 0-16,0 21 0</inkml:trace>
  <inkml:trace contextRef="#ctx0" brushRef="#br0" timeOffset="46006.11">7281 12256 0,'21'0'0,"-42"0"0,64-22 16,-43 1-16,0 0 0,0 0 0,0 0 16,0 0-16,0-1 0,0 1 15,0-21-15,0 21 0,0-22 0,0 22 16,0 0-16,0 0 0,0 0 0,-22 0 15,1-1-15,0 22 16,0 0-16,0 0 0,0 22 0,-1-1 16,-20 0-16,0 0 0,21 0 0,-22 22 15,1-1-15,21 0 0,-22 1 16,-20 41-16,42-41 16,21 20-16,0-21 0,0-20 15,0-1-15,0 0 0,0 0 0,21 0 16,0-21-16,0 0 0,0 0 15,1 0-15,20 0 0,21-21 16,-20 21-16,20-42 0,-20 21 16,-22-1-16,21-20 0,-21 21 15,22 0-15,-22-22 0,0 1 0,-21 21 16,21-21-16,-21 20 0,21-20 0,-21 21 16,0 0-16,0 0 15,0-1-15,0 44 16,0-1-1,-21 0-15,21 0 0,-21 21 16,21-20-16,0-1 0,0 21 0,0 22 16,0-43-16,0 0 0,0 21 15,0-21-15,0 1 0,21-1 16,0-21-16,22 42 0,-22-42 16,0 0-16,21 0 0,-21 0 0,22 0 15,-1 0-15,0 0 0,1 0 16,-1 0-16,0-21 0,1 21 0,-1-21 15,0 0-15</inkml:trace>
  <inkml:trace contextRef="#ctx0" brushRef="#br0" timeOffset="46994.57">8213 12256 0,'0'0'15,"0"-43"-15,21 22 0,0 0 0,-21-21 0,0 20 16,0-20-16,0 21 0,0-43 16,0 43-16,-21 0 15,0 21-15,-1 0 0,1 0 0,-21 0 16,21 21-16,-22-21 0,1 21 0,0 22 15,21-22-15,-22 0 0,22 21 16,-42 22-16,63-22 0,-22-21 16,22 1-16,0 20 0,0-21 0,0 0 15,0 0-15,0 1 0,22-1 16,-22 0-16,42-21 0,-21 0 0,0 0 16,0 0-16,1 0 0,20 0 15,-21 0-15,21 0 0,-20 0 16,-1-21-16,21 0 0,-21-1 0,0 1 15,1 0-15,-1-21 0,0 21 0,0-22 16,0 1-16,-21 0 0,0-22 16,21 22-16,-21-1 0,0 1 0,0 0 15,0-1-15,0 1 0,0-21 16,0 41-16,0 1 0,0 42 31,0 1-31,0-1 0,0 0 0,-21 21 16,21-21-16,0 22 0,-21-1 15,21 0-15,0 22 0,0-22 16,0 1-16,0-1 0,0 0 0,0 1 16,0-22-16,0 21 0,0-21 0,0 0 15,0 1-15,0-1 0,0 0 16,21-21-16,0 0 0,22 0 0,-22 0 16,0 0-16,21 0 0,1 0 0,-1 0 15,0-21-15,1 21 0,-1-21 16,0-1-16,1 1 0,-1 0 0,22 21 15,-22-42-15,0 21 0,22-22 16,-22 22-16,-21-21 0,0 21 16,1-1-16,-1 1 0,-21 0 15,0 0-15,0 0 0,0 0 0,0-1 16,0 1-16,0 0 0,-21 21 16,-1 0-16,1 0 0,0 0 15,0 0-15,-21 0 0,20 0 0,1 21 16,0 0-16,0 1 0,0-1 15,0 0-15,-1 21 0,1-21 0,-21 85 16,42-85-16,0 43 16,0-43-16,0 21 0,0-20 15,0-1-15,0 0 16,21 0-16,0-21 0,0 0 16,1 0-16,-1 0 0,21 0 0,-21 0 15,0-21-15,1 21 16,20-21-16,-21 0 0,0-1 0,0-20 15,22 0-15,-22 21 0,0-43 0,0 22 16,0-22-16,22 22 0,-43-22 16,21 1-16,0 21 0,0-22 0,0 22 15,-21-1-15,22 1 0,-1-21 16,-21 41-16,0 1 0,0 0 16,0 42-1,0 0-15,0 1 16,0 20-16,0-21 0,-21 21 0,21 1 0,-22 147 31,1-126-31,21-22 0,-21 0 16,21 1-16,0-1 0,0 0 0,0 1 15,0-22-15,0 0 0,0 0 16,42 22-16,1-43 16,-1 0-16,-21 0 0,0 0 15,1 0-15,-1 0 0,21-22 16,-21 1-16,22 0 0</inkml:trace>
  <inkml:trace contextRef="#ctx0" brushRef="#br0" timeOffset="47279.4">10202 11663 0,'0'0'0,"0"-21"0,-21 21 31,0 21-31,0 0 0,0 0 16,-1 22-16,1-22 0,21 0 16,-42 42-16,21-20 0,0-1 15,21 0-15,-22 1 0,1-1 16,0 0-16,21 1 0,-21-1 16,21 0-16,0-20 0,0 20 0,0-21 15,0 0-15,0 0 0,42 1 16,-21-1-16,1 0 0,-1-21 0,21 0 15,-21 0-15,0 0 0,22 0 0,-22 0 16,21 0-16,-21 0 0,22-21 0</inkml:trace>
  <inkml:trace contextRef="#ctx0" brushRef="#br0" timeOffset="47619.77">10880 11684 0,'0'-21'0,"0"-21"31,21 42-31,0 0 0,0 0 16,0 0-16,0 0 0,1 0 0,-1 0 16,0 21-16,0 0 0,0 0 15,0 0-15,1 22 0,-22-22 0,0 0 16,21 21-16,-21 1 0,0-1 0,21 0 15,-21 1-15,0-22 16,0 21-16,0 0 0,-21 1 0,0-22 16,-1 0-16,-20 43 0,21-64 15,0 21-15,0 0 0,-1-21 16,1 0-16,0 21 0,0-21 0,0 0 16,0 0-16,21-21 15,0 0 1</inkml:trace>
  <inkml:trace contextRef="#ctx0" brushRef="#br0" timeOffset="48083.5">12065 11959 0,'-21'0'0,"0"0"15,-1 0 1,1 0-16,21 21 16,21-21 31,1 0-47,-1-21 15,0 0-15,-21 0 16,0 0-1,0 42 32,-21 0-47,21 0 16,-21 0-16,21 1 16</inkml:trace>
  <inkml:trace contextRef="#ctx0" brushRef="#br0" timeOffset="48500.26">11917 12340 0,'-21'0'16,"42"0"-16,-64 0 0,22 0 16,42 0 30,1 0-30,-1 0-16,0 0 16,0 0-16,-21 21 31,-21-21-15,0 0-1,0 0 1,21 22-16,0-1 31,0 0-15,21 0-16,-21 0 0,0 0 15,0 1-15,0-1 0,0 0 16,0 0-16,-21 0 0,-1 0 16,1 1-16,-21 20 0,0-21 0,-1 0 15,1 22-15,0-22 0,-22 21 0,1-21 16,-1 0-16,-21 22 0,1-22 0</inkml:trace>
  <inkml:trace contextRef="#ctx0" brushRef="#br1" timeOffset="59411.54">762 9102 0,'21'0'31</inkml:trace>
  <inkml:trace contextRef="#ctx0" brushRef="#br1" timeOffset="63980.2">804 9102 0,'0'-21'0,"0"-1"31,0 1-15,0 0 0,0 0-1,-21 21 63,0 0-78,21 21 32,-21-21-17,21 21-15,0 0 16,0 1-1,0-1-15,0 0 16,0 0-16,0 0 16,0 0-1,21-21 17,-21 22-32,21-22 15,0 0-15,0 0 16,-21-22-1,22 22-15,-22-21 0,0 0 16,21 0-16,-21 0 16,0 0-1,0-1-15,0 1 0,0 0 16,-21 0 0,-1 21-1,1 0-15,0 0 16,0 0-16,0 0 0,0 0 15,-1 0 1,1 21-16,21 0 0,0 0 16,-21 1-16,21-1 15,0 0-15,0 0 0,0 0 16,0 0-16,0 1 16,0-1-1,21-21-15,-21 21 16,21-21-16,1 0 0,-1 0 0,0 0 15,0 0 1,0 0-16,0-21 0,-21 0 0,22 21 16,-1-22-16,0 1 15,-21 0-15,0 0 0,0 0 0,0 0 16,0-1-16,0 1 16,0 0-16,0 0 0,0 0 15,0 0-15,-21 21 0,0 0 16,-1-22-16,1 22 15,0 0-15,0 0 16,0 0-16,21 22 0,-21-22 16,-1 21-16,22 0 0,-21-21 15,21 21-15,-21 0 0,21 0 0,-21 1 16,21-1-16,0 0 0,0 0 16,0 0-16,0 0 15,0 1-15,0-1 0,21-21 16,0 0-16,0 0 15,1 0-15,-1 0 0,0 0 16,0 0-16,0 0 0,0 0 16,1-21-16,-1-1 0,0 1 15,-21 0-15,21 0 16,-21 0-16,0 0 0,0-1 0,0 1 16,0-21-16,0 21 0,0 0 15,-21-1-15,0 1 0,21 0 16,-21 0-16,-1 21 15,1 0-15,0 0 16,0 0-16,0 0 16,0 21-16,-1-21 0,22 21 15,0 0-15,-21 1 0,21 20 16,-21-21-16,21 0 0,0 0 0,0 1 16,0-1-16,0 0 0,0 0 15,0 0-15,0 0 0,0 1 16,21-22-16,0 0 0,-21 21 15,22-21-15,-1 0 0,0 0 0,0 0 16,0 0-16,0 0 16,1 0-16,-1-21 0,-21-1 0,21 22 15,0-21-15,0 0 0,0 0 16,-21 0-16,0 0 0,0-1 16,0-20-16,0-21 15,0 41-15,0 1 0,-21 21 16,0-21-16,21 0 0,-21 21 15,0-21-15,0 21 0,-1 0 16,1 0-16,0 0 16,0 0-16,0 0 0,0 21 15,-1-21-15,1 21 0,21 0 16,-21 0-16,21 1 0,-21-1 16,21 0-16,0 21 0,0-21 0,0 1 15,0-1-15,0 0 0,0 0 16,0 0-16,0 0 0,0 1 15,21-1-15,0-21 0,0 0 16,1 0-16,-1 0 0,0 0 16,0 0-16,0 0 15,0 0-15,1-21 0,-1 21 0,0-22 16,-21 1-16,0 0 16,21 21-16,-21-21 0,0 0 0,0-22 15,0 22-15,0 0 0,0 0 16,0 0-16,0 0 0,-21-22 0,0 43 15,21-21-15,0 0 0,-21 0 16,-1 21-16,1 0 0,0 0 16,0 0-16,0 0 15,21 21-15,-21-21 0,21 21 16,-22 0-16,1 22 0,21-22 16,0 0-16,0 0 0,0 0 15,0 0-15,0 1 0,0 20 0,0-21 16,0 0-16,0 0 15,0 1-15,0-1 16,21-21-16,1 0 0,-1 0 16,0 0-16,0 0 0,0 0 15,0 0-15,1 0 16,-1-21-16,0-1 0,0 22 0,0-21 16,-21 0-16,0 0 0,0 0 15,0 0-15,0-1 0,0 1 0,0 0 16,0 0-16,0 0 0,0 0 15,0-1-15,-21 1 0,0 0 0,0 0 16,0 21-16,-1-21 0,1 21 16,0 0-16,0 0 15,0 0-15,0 0 0,-1 21 16,1 0-16,21 0 0,0 0 16,-21 1-16,21-1 0,-21 21 15,21-21-15,0 22 0,0-22 0,0 0 16,0 21-16,0 1 15,0-22-15,21-21 0,0 21 0,-21 0 16,21-21-16,1 0 0,-1 21 16,0-21-16,0 0 0,0 0 15,0 0-15,1 0 0,-1-21 16,0 21-16,0-21 0,0 0 16,-21 0-16,21-1 0,-21 1 15,0 0-15,0 0 0,0 0 16,0-22-16,0 22 0,0 0 15,-21-21-15,21 21 0,-42-22 16,21 22-16,0 0 0,-1 0 16,1 0-16,0 21 0,0 0 15,0 0-15,0 0 0,-1 0 16,1 21-16,0 0 16,21 0-16,-21 0 0,21 0 0,0 22 15,0-22-15,0 21 0,0-21 16,0 22-16,0-22 0,0 21 15,0-21-15,21 1 16,0-1-16,0 0 0,1 0 0,-1-21 16,0 0-16,0 21 0,0-21 15,0 0-15,1 0 0,-1 0 0,0 0 16,0 0-16,0-21 0,0 0 16,1 21-16,-1-21 0,0 0 0,-21-1 15,0 1-15,0-21 0,0 21 16,0-22-16,0 22 0,0 0 0,-21-21 15,0 21-15,-1-22 16,1 22-16,0 0 0,-21 21 0,21-21 16,-1 0-16,1 21 0,0 0 0,0 0 15,0 0-15,0 0 0,-1 0 16,1 21-16,0 0 16,0 0-16,21 0 0,0 0 0,0 1 15,-21-1-15,21 0 0,0 0 16,0 21-16,0-20 0,0-1 0,0 0 15,0 0-15,0 0 0,21 0 16,0 1-16,0-22 16,0 0-16,1 21 0,-1-21 0,0 0 15,0 0-15,0 0 0,0 0 16,1 0-16,-1-21 0,0 21 0,21-22 16,1 1-16,-22 0 15,0 0-15,-21 0 0,0 0 16,21-1-16,-21-20 0,0 21 15,0 0-15,0 0 0,0-22 0,0 22 16,-21 0-16,0 0 0,0 21 16,-1-21-16,22-1 0,-42 22 15,21 0-15,0 0 0,0 0 16,-22 0-16,22 0 0,0 22 0,0-1 16,-22 0-16,22 0 15,0 0-15,21 0 0,0 22 0,-21-22 0,21 21 16,0-21-16,0 1 15,0 41-15,21-42 0,-21 0 16,21 1-16,0-1 0,22 0 16,-22-21-16,21 0 0,-21 0 15,1 0-15,-1 0 0,0 0 16,21 0-16,-21 0 0,1 0 0,-1 0 16,0-21-16,0 0 0,0-1 15,-21 1-15,0 0 0,0-21 16,0 21-16,0-1 0,0 1 15,-21 0-15,0-42 0,0 41 16,0 1-16,-1 0 16,1 0-16,0 21 0,0 0 0,0-21 15,0 21-15,-1 0 0,1 0 16,0 21-16,0 0 16,0 0-16,21 0 0,0 1 0,-43 20 15,43 0-15,0-21 16,0 1-16,0 20 0,0-21 0,0 0 15,0 0-15,0 1 0,0-1 16,0 0-16,22-21 0,-1 21 0,0-21 16,0 0-16,0 0 15,0 0-15,1 0 0,-1 0 0,0 0 16,0 0-16,0-21 16,0 21-16,1-21 0,-1 0 0,-21-1 15,0 1-15,21 0 0,-21 0 16,0 0-16,0 0 0,0-1 0,0-20 15,-21 21-15,21 0 0,-21 0 16,-1-1-16,1 1 0,0 0 0,0 21 16,0-21-16,0 21 15,-1 0-15,1 0 0,0 21 16,0 0-16,21 0 0,-21 1 16,21-1-16,0 0 0,0 0 15,0 21-15,0-20 0,0-1 0,0 0 16,0 0-16,0 0 0,0 0 0,0 1 15,21-1-15,0-21 16,0 21-16,0-21 0,1 0 16,-1 0-16,0 0 0,0 0 15,0 0-15,0 0 0,1-21 0,-1 0 16,0 21-16,0-22 0,0 1 16,-21 0-16,0 0 0,0 0 0,0-22 15,0 22-15,0 0 0,0 0 16,-21 0-16,0-22 15,-21 22-15,20 0 0,1 21 16,0 0-16,-21 0 0,21 0 16,-1 0-16,1 0 0,0 21 0,0 0 15,0 1-15,21 20 16,0-21-16,0 0 0,0 0 0,0 22 16,0-22-16,0 0 0,0 0 15,0 0-15,21 1 0,0-1 0,0-21 16,0 21-16,1-21 0,-1 0 15,0 0-15,0 0 0,0 0 0,0 0 16,1 0-16,-1 0 0,0-21 16,0 21-16,0-21 0,-21-1 0,0 1 15,21 0-15,-21 0 0,0 0 16,0 0-16,0-22 0,0 22 0,-21 0 16,0 0-16,0 0 15,0-1-15,0 1 0,-1 0 0,1 21 16,0 0-16,0 0 0,0 0 15,0 0-15,21 21 0,-22-21 0,1 21 16,21 1-16,-21 20 0,21-21 16,0 0-16,0 0 0,0 22 0,0-22 15,0 0-15,0 0 0,0 0 16,0 1-16,21-1 0,0-21 16,1 0-16,-22 21 0,21-21 15,0 0-15,21 0 16,-21 0-16,1 0 0,-22-21 15,21 21-15,0-21 0,0-1 0,-21 1 16,0 0-16,0 0 0,0 0 16,0 0-16,0-1 0,0 1 0,0-21 15,-21 21-15,21 0 0,-21-1 16,0 1-16,-1 21 0,1-21 0,0 21 16,0 0-16,0 0 15,0 21-15,-1-21 0,1 21 16,21 1-16,0-1 0,0 21 15,-21-21-15,21 0 0,0 1 0,0-1 16,0 21 0,0-21-16,0 22 0,21-43 15,0 21-15,1-21 0,-1 0 16,0 0-16,0 0 0,0 0 16,0 0-16,1 0 0,-1-21 15,0-1-15,-21 1 0,21 21 16,-21-21-16,0 0 0,0 0 15,0 0-15,0-1 0,0 1 16,-21 0-16,0 0 0,0 0 16,-1 0-16,1-1 0,0 22 15,0 0-15,0 0 0,0 0 16,-1 22 0,22-1-16,0 0 15,0 0-15,0 0 0,0 0 0,0 1 16,0-1-16,22 0 15,-22 0-15,21-21 0,0 0 0,0 0 16,0 0-16,0 0 16,1 0-16,-1 0 0,0 0 15,-21-21-15,0 0 16,21 0-16,-21-1 16,0 1-16,0 0 0,0 0 0,0 0 15,-21 0-15,0-1 16,0 1-16,-1 21 15,1 21 1,0 1-16,21-1 0,0 0 16,0 21-16,0 1 15,0-22-15,0 0 16,0 0 0,21-21-16,0 0 15</inkml:trace>
  <inkml:trace contextRef="#ctx0" brushRef="#br1" timeOffset="69206.24">1016 8890 0,'0'0'0,"0"-21"15,0 0 1,-21 21-16,0-21 15,-1 21 1,1 0 0,0 0-16,21 21 15,-21-21-15,0 21 0,0 0 16,21 0-16,0 0 0,-22 1 16,22-1-16,-21 0 0,21 0 15,0 0-15,0 22 0,0-22 0,0 0 16,0 0-16,0 0 15,0 0-15,21 1 0,1-22 0,-1 21 16,0-21 0,0 0-16,0 0 0,0 0 15,1 0-15,-1-21 16,0-1-16,0 22 0,-21-21 0,21 0 16,0 21-16,-21-21 0,0 0 15,22 0-15,-22-1 0,0 1 16,0-21-16,0 21 0,0 0 15,0-1-15,0-20 0,0 21 0,-22 0 16,1 0-16,0-1 16,0 1-16,0 0 0,0 0 0,-1 21 15,1 0-15,0 0 0,0 0 0,0 0 16,0 0-16,-1 21 0,1-21 16,0 21-16,0 0 0,0 1 0,0-1 15,-1 21-15,22-21 16,0 22-16,0-22 0,0 42 15,0-20-15,0-22 0,0 0 16,0 0-16,0 0 0,0 0 0,0 1 16,22-22-16,-1 21 0,0-21 15,0 0-15,0 0 0,22 0 16,-22 0-16,0 0 16,0-21-16,0-1 0,0 22 0,-21-21 15,22 0-15,-1 0 0,0 21 16,-21-21-16,21-43 0,-21 43 15,0 0-15,0 0 0,0-22 16,0 22-16,0 0 0,0-21 16,0 21-16,-21-1 0,0 1 0,0 0 15,-1 21-15,1-21 0,0 21 16,0 0-16,0 0 16,0 0-16,-1 0 0,1 0 0,0 21 15,21 0-15,-21 0 0,0 1 16,21-1-16,-21 0 0,21 21 0,0-21 15,0 1-15,0 20 16,0-21-16,0 0 0,0 0 0,21 22 0,0-22 16,-21 0-16,21-21 0,0 21 15,0 0-15,1-21 0,-1 0 16,0 0-16,0 0 16,0 0-16,0 0 0,1 0 0,-1 0 15,0 0-15,0-21 0,0 21 16,0-21-16,-21 0 0,0 0 0,22 0 15,-22-1-15,0 1 16,0 0-16,0-21 0,0 21 0,-22-1 16,1 1-16,0 0 0,0 0 15,0 0-15,0 0 0,-1-1 16,1 22-16,0 0 0,0 0 0,0 0 16,0 0-16,-1 0 0,1 0 0,0 22 15,0-1-15,21 0 0,0 21 16,0-21-16,0 22 0,0-22 15,0 0-15,0 21 0,0-20 16,0-1-16,0 0 0,21 0 0,0-21 16,-21 21-16,21-21 0,1 0 15,-1 0-15,0 0 0,0 0 0,0 0 16,0 0-16,1 0 0,-1 0 16,0-21-16,0 0 0,0 0 0,0 0 15,-21-1-15,22 1 16,-22 0-16,0 0 0,0 0 15,0-22-15,-22 22 0,1 0 0,21 0 16,-21 0-16,-21 0 0,21 21 16,-1 0-16,1 0 0,0 0 15,0 0-15,-21 0 0,20 0 16,1 21-16,21 0 0,0 21 0,-21-21 16,21 1-16,0 20 0,0-21 15,0 0-15,0 0 0,0 1 0,21 20 16,0-21-16,1-21 15,-1 0-15,0 21 0,0-21 0,0 0 16,0 0-16,1 0 16,-1 0-16,0 0 0,-21-21 15,0 0 1,0 0-16</inkml:trace>
  <inkml:trace contextRef="#ctx0" brushRef="#br1" timeOffset="69398.64">1058 9081 0,'-21'0'46</inkml:trace>
  <inkml:trace contextRef="#ctx0" brushRef="#br1" timeOffset="72586.53">1884 9038 0,'0'21'16,"-21"-21"15,-1 0-16,1 0-15,0 0 0,0 0 0,-21 0 16,20 0 0,1 0-16,0 0 0,0 0 0,0 0 0,0 0 15,-1 0-15,1 0 16,0 0-16,0 0 0,0 0 16,0 0 15,42 0 0,0 0-31,0 0 16,0 0-16,0 0 0,22 0 0,-22 0 15,21 0-15,1 0 0,-1 0 16,0 0-16,1 0 0,-1 0 0,0 0 16,1 0-16,-1 0 0,0 0 15,1 0-15,-1 0 0,21 0 0,-20 0 16,-1 0-16,22 0 0,-22 0 15,0 0-15,22 0 0,-22 0 0,0 0 16,1 0-16,-1 0 0,0 0 16,22 0-16,-22 0 15,-21 0-15,1 0 0,-1 0 0,0 0 16,-21-21 78,-21 21-79,0 0-15,-1 0 16,22-21-16,-21 21 0,0 0 16</inkml:trace>
  <inkml:trace contextRef="#ctx0" brushRef="#br1" timeOffset="73227.17">2561 8784 0,'-21'-21'0,"42"42"0,-63-42 16,21 0-16,21 0 0,-22 21 0,22-21 31,0 42 16,0 0-47,22-21 0,-1 21 15,0-21-15,0 21 0,0 0 0,0 1 16,1-22-16,-1 21 0,21 0 16,-21 0-16,0-21 0,22 21 0,-22-21 15,0 21-15,21 1 0,-20-22 0,-1 0 16,0 21-16,0-21 0,0 0 15,0 0-15,1 0 0,-22 21 16,21-21-16,0 0 16,-42 0 31,0 0-32,-1 0-15,1 0 0,0 0 16,0 21-16,0-21 0,-22 21 15,22-21-15,0 21 0,-21 1 0,21-1 16,-22 0-16,22 0 0,-21 0 0,21 0 16,-22 1-16,22-1 15,0 0-15,-21 0 0,20 0 0,1 0 16,0 1-16,21-1 0,-21-21 16,21 21-16,-21 0 0,21 0 15,21-21 79,0 0-78,0 0-16,-21-21 0,21 21 15,1 0-15,-22-21 0</inkml:trace>
  <inkml:trace contextRef="#ctx0" brushRef="#br1" timeOffset="88743.04">720 11113 0,'21'0'0,"-21"21"15,-21-21 48,-1 0-63,1 0 15,0 0-15,0 0 0,0 21 16,-22-21-16,1 0 0,-21 21 16,20-21-16,1 0 15,0 0-15,-1 0 0,1 0 0,0 0 16,20 0-16,-20 0 0,21 0 15,0 0-15,0 0 0,-1 0 0,1 0 16,0 0 0,0 0-1,42 0 79,0 0-94,0 0 16,1 0-16,-1 0 15,0 0-15,0 0 0,0 0 0,22 0 16,-1 0-16,-21 0 0,43 0 16,-22 0-16,0 0 0,22 0 0,-1 0 15,1 0-15,-1 0 0,43 0 16,-42 0-16,-22 0 0,21 0 15,-20 0-15,-1 0 0,22 0 16,-22 0-16,0 0 0,1 0 0,-1 0 16,0-21-16,1 21 15,-1 0-15,0 0 0,-21-21 0,22 21 16,-1 0-16,-21 0 0,22 0 16,-22 0-16,0-21 0,0 21 0,0 0 15,0 0 1,-42 0 78,21-22-79,-21 22-15,21-21 16</inkml:trace>
  <inkml:trace contextRef="#ctx0" brushRef="#br1" timeOffset="89481.93">1376 10837 0,'0'0'15,"0"-21"-15,-21 21 0,-1 0 16,22-21-16,0 42 63,0 0-63,22-21 15,-22 22-15,21-22 0,0 21 16,0 0-16,0 0 0,0-21 15,1 21-15,-1-21 0,0 21 16,0-21-16,0 22 0,22-22 0,-22 0 16,0 21-16,0-21 0,21 0 15,-20 0-15,-1 0 0,0 21 16,0-21-16,0 0 0,0 0 0,1 0 16,-1 0-16,0 0 15,0 0-15,-42 21 63,0-21-63,0 0 15,-1 21-15,1-21 16,0 21-16,0-21 0,-21 22 16,-1-1-16,22 0 15,0-21-15,-21 21 0,20 0 0,1 0 16,-21 1-16,21-1 0,-22 0 15,1 0-15,-21 0 0,41 0 16,1 1-16,-21-1 0,21 0 16,0 0-16,-1-21 0,1 21 0,21 0 15,-21-21-15,21 22 16,-21-22-16,0 0 0,21 21 16,0 0 30,0-42 48</inkml:trace>
  <inkml:trace contextRef="#ctx0" brushRef="#br1" timeOffset="114314.33">1376 12192 0,'0'0'16,"42"21"-16,22-21 0,-22 0 0,-21 0 0,21 0 16,-20 0-16,-1 0 15,0-21-15,0 0 0,-21 0 16,0 0-16,21-1 0,-21 1 15,0 0-15,21 0 0,-21 0 0,0-22 16,0 22-16,0 0 0,0 0 0,0-21 16,0 20-16,0 1 0,0 0 15,-21-21-15,21 21 0,0-1 0,0 1 16</inkml:trace>
  <inkml:trace contextRef="#ctx0" brushRef="#br1" timeOffset="116931.72">1545 12192 0,'21'0'31,"-42"0"16,0 0-47,0 0 16,0 0-16,-1 21 0,-20-21 15,0 0-15,-1 0 0,1 21 0,-21-21 16,-1 0-16,22 0 0,-22 22 16,1-22-16,-1 0 0,22 0 0,-22 0 15,1 0-15,21 21 16,-1-21-16,1 0 0,0 0 0,-1 0 16,22 0-16,-21 0 0,21 0 15,-1 0-15,1 0 0,42 0 78,1 0-78,-1 0 16,0 0-16,0 0 16,0-21-16,0 21 0,1 0 15,20 0-15,-21 0 0,21 0 16,1 0-16,-1 0 0,0 0 0,1 0 15,-1-22-15,0 22 0,22 0 16,-22 0-16,22 0 0,-1 0 0,64 0 16,-63 0-16,20 0 15,-20 0-15,-1-21 0,1 21 0,-1 0 16,1 0-16,-1 0 0,-20 0 0,20 0 16,-20 0-16,-1 0 0,-21-21 15,21 21-15,22 0 16,-43 0-16,0 0 0,-21-21 31,0 0 0,-21 21-31,0 0 16,0 0-16,0-21 16,-1 21-16,1 0 0,0-22 15,0 22-15,0 0 0,-22 0 16,22-21-16,-21 0 0,0 21 0,20 0 15,-20-21-15,0 21 0,21-21 16,-22 0-16,22 21 0,0-22 0,0 22 16,0-21-16,-1 0 0,1 21 15,0-21-15,0 21 0,0-21 16,21 0-16,-21 21 0,21-22 16,-43 22-16,43-21 0,-21 21 15,21-21-15,-21 21 16,0 0-16,21-21 0,-21 21 15,-1 0 1,22-21-16,0 42 78,0 0-78,22-21 0,-1 21 16,0 0-16,0-21 15,21 22-15,-20-1 0,-1 0 0,21 0 16,0-21-16,1 21 0,-22 0 16,21 1-16,1-1 0,-1 0 0,0 0 15,1 0-15,-1-21 0,0 21 16,-21 1-16,22-1 0,-1-21 0,-21 21 16,0-21-16,1 21 0,-1-21 15,0 21-15,0-21 0,0 0 16,-42 0 15,0 0-15,0 0-16,0 0 0,-1 21 15,1-21-15,0 22 0,-21-22 0,21 0 16,-1 21-16,-20-21 0,21 21 16,-21-21-16,20 21 0,-20-21 15,0 21-15,21 0 0,-22 1 0,1-22 16,0 21-16,-1 0 0,1 0 0,0 0 15,-1 0-15,1 1 0,0-22 16,20 21-16,-20 0 0,21 0 0,-21-21 16,20 21-16,1 0 15,0-21-15,21 22 0,-21-22 16,42 0 31,0-22-47,0 1 15,22 21-15,-22-21 0,64-21 16,-43 21-16,0-1 0,22 1 0,-22 0 16,0 0-16,22-21 0,-22 20 15,22 1-15,-22 0 0,0 0 0,1 0 16,-22 0-16,21-1 0,-21 22 16,1-21-16,-1 0 0,0 21 15,-21-21-15,21 21 16,-21-21-1,-21 21 17,0 0-17,0 0-15,-1 0 16,1-21-16,0 21 0,0 0 0,0 0 16,-22-22-16,22 22 0,0-21 15,-21 21-15,21-21 0,-22 21 0,22-21 16,-21 0-16,21 0 0,-1 21 15,1-22-15,0 1 0,0 0 16,0 21-16,0-21 0,-1 0 16,1 0-16,0 21 15,0 0 1,0 0-16,21-22 0,0 44 47,0-1-32,21-21-15,0 21 0,0 0 16,0-21-16,1 21 0,-1 0 16,21 1-16,-21-22 0,0 21 0,22 0 15,-1 0-15,-21 0 16,22-21-16,-22 21 0,21 1 0,0-22 16,-20 21-16,20 0 0,-21-21 15,0 21-15,0-21 0,1 0 0,-1 0 16,0 21-16,-21 0 31,-21-21-15,0 0-16,-1 0 15,1 0-15,0 22 0,0-22 0,0 0 16,0 21-16,-1-21 16,-20 21-16,21-21 0,0 21 15,-22 0-15,1-21 0,21 21 16,-21 1-16,-1-1 0,-20 0 15,20 0-15,22 0 0,-21 0 16,21 1-16,0-22 0,-22 21 0,22 0 16,-21 0-16,21 0 15,-1-21-15,1 0 16,0 0-16,21 21 16,0-42 77</inkml:trace>
  <inkml:trace contextRef="#ctx0" brushRef="#br1" timeOffset="141992.25">466 10202 0,'0'0'0,"0"-42"31,0 21-31,0 0 0,0 0 0,0-1 16,0 1-16,-22 21 15,22 21 17,0 1-17,0-1-15,0 0 0,0 0 0,0 21 16,0 1-16,0-1 0,0 0 16,0 43-16,0-21 15,0-22-15,0 0 0,0 1 0,0-1 16,0-21-16,0 21 15,0-20-15,0-1 0,-21 0 0,21 0 16,0 0-16,-21 0 16,21-42 31,0 0-32,0 0-15,0 0 0,0-22 0,0 22 16</inkml:trace>
  <inkml:trace contextRef="#ctx0" brushRef="#br1" timeOffset="142395.01">487 10097 0,'-64'0'31,"64"-22"1,21 22-32,22 0 15,-22 0-15,21 0 0,1 0 16,-1 0-16,-21-21 0,21 21 0,1 0 15,-1 0-15,-21 0 0,22 0 16,-22 0-16,0 0 0,0 0 0,0 0 16,0 0-16,-42 0 78,0 0-63</inkml:trace>
  <inkml:trace contextRef="#ctx0" brushRef="#br1" timeOffset="142722.82">487 10351 0,'0'0'0,"-21"21"16,21 0-16,0 0 15,21-21 1,0 0 0,0 0-16,21 0 0,-20 0 15,-1-21-15,21 21 0,-21 0 0,0 0 16,1-21-16,-1 21 0,0 0 15,-42 0 32</inkml:trace>
  <inkml:trace contextRef="#ctx0" brushRef="#br1" timeOffset="144671.82">1249 10308 0,'0'0'0,"21"-21"16,-21 0-1,-21 21 17,0 0-17,-1 0-15,1 0 16,0 0-16,0 21 0,0 0 0,0 0 15,21 1-15,-22-1 0,1 0 16,0 0-16,0 21 0,21-20 16,-21 20-16,21-21 0,-21 43 15,21-43-15,0 0 0,0 0 16,0 0-16,0 0 0,0 1 16,0-1-16,0 0 0,0 0 15,21-21-15,0 0 0,0 0 16,0 0-16,0 0 0,1 0 15,-1 0-15,0 0 0,0 0 0,0 0 16,22-21-16,-22 0 0,0 21 16,0-21-16,0 21 0,0-22 0,1 1 15,-1 21-15,-21-21 0,21 0 16,-21 0-16,0 0 16,-21 21-16,0-22 15,-22 22-15,22 0 0,-21 0 16,21 0-16,-22 0 15,22 0-15,0 0 0,0 0 0,-22 0 16,22 0-16,0 22 0,0-22 16,0 0-16,0 0 15,21 21-15,0-42 47,21 21-47,0-22 16,0 22-16,0-21 15,0 21-15,1 0 0,-1 0 0,0-21 16,21 21-16,-21 0 16,1 0-16,-1 0 0,0 0 15,0 0-15,0 0 16,0 21-16,1 0 16,-22 1-16,0-1 15,0 0-15,0 0 0,0 0 16,0 0-16,-22 1 15,1-1-15,0-21 16,0 21-16,0-21 16,0 0-16,-1 21 0,1-21 15,0 0-15,0 0 0,0 0 0,0 0 16,-1 0-16,1 0 0,0 0 16,0-21-16,21 0 0,-21 21 15,0-21-15,21-1 0,0 1 16,0 0-16,0 0 0,-22 0 15,22 0-15,0-1 0,0-20 16,0 21-16,0 0 0,0-22 0,22 22 16,-22-21-16,21 21 0,0-22 15,0 22-15,0 0 0,0 0 16,22 0-16,-22 0 0,0-1 16,21 22-16,-20 0 0,-1-21 0,0 21 15,0 0-15,0 0 0,0 0 16,1 0-1,-44 0 48,1 0-63,0 0 16,0 0-16,0 0 0,0 0 15,-1 0-15,22 21 0,-21-21 16,0 0-16,0 22 15,0-22-15,0 21 0,-1 0 16,1 0-16,0 0 0,0 0 16,0 1-16,21 20 0,-21-21 0,-1 21 15,22-20-15,-21 20 0,21-21 16,0 21-16,0-20 0,0-1 0,0 21 16,0-21-16,0 0 0,0 1 15,0-1-15,0 0 0,0 0 16,21-21-1,1 0-15,-1 0 0,0 0 16,0 0-16,0-21 16,0 0-1,-21 0-15,22-1 16,-22 1-16,0 0 0,0 0 16,0 0-16,-22 0 15,1 21-15,21-22 0,-21 22 0,21-21 16,-21 21-1,21-21-15,-21 21 0,21-21 32,0 0-17,21 0 17,0 21-32,0 0 0,0 0 15,1 0-15,-1 0 0,0 0 16,0 0-16,21 0 0,-20 0 0,-1 0 15,0 21-15,0-21 0,21 42 16,-42-21-16,22 0 16,-22 1-16,0-1 0,0 0 15,0 0-15,-22 0 0,1 0 16,0-21-16,21 22 0,-21-1 16,-21 0-16,20 0 0,1-21 15,0 21-15,0-21 16,0 0-16,0 0 0,-1 0 15,1 0-15,0 0 16,21-21 0,-21 21-16,21-21 15,-21 0-15,21 0 16,0-1-16,0 1 16,0 0-16,0 0 0,0 0 15,0 0-15,0-1 0,0 1 16,0-21-16,0 21 0,0 0 0,0-22 15,21 22-15,0-21 16,-21 21-16,21-1 0,0 1 0,1 0 16,-1 0-16,0 0 0,21 0 15,-21-1-15,1 22 0,-1 0 0,21-21 16,-21 21-16,0 0 0,22 0 16,-22 0-16,0 0 15,-42 0 48,0 0-63</inkml:trace>
  <inkml:trace contextRef="#ctx0" brushRef="#br1" timeOffset="145386.99">148 11515 0,'0'-21'0,"0"-1"16,21 22 15,-21 22-31,0-1 0,0 0 16,0 0-16,0 0 0,0 22 15,0-1-15,0-21 0,0 21 16,0 1-16,0-1 0,0 0 15,0-20-15,0 20 0,0-21 0,0 21 16,-21-20-16,21-1 0,0 0 16,0 0-16,0 0 0,0 0 15,0-42 17,0 0-17,0 0-15,0 0 16,0 0-16,21-1 0,0 1 15,1-21-15,-22 21 0</inkml:trace>
  <inkml:trace contextRef="#ctx0" brushRef="#br1" timeOffset="145690.84">212 11472 0,'0'0'0,"-22"0"0,1 0 16,21-21-1,21 21 1,1-21-16,-1 21 16,0 0-16,21 0 0,-21 0 15,22-21-15,-1 21 0,-21 0 16,22 0-16,-22 0 0,21 0 16,-21 0-16,0 0 0,1 0 15,-1 0-15,0 0 0,-21 21 31,-21 0-15,0-21-16,-1 0 0,22 21 16,-21-21-16,0 0 0,0 22 0,0-22 15,0 21-15,-1-21 16</inkml:trace>
  <inkml:trace contextRef="#ctx0" brushRef="#br1" timeOffset="145963.6">106 11769 0,'0'0'0,"-21"0"16,21 21-16,0 0 15,21-21 1,0 0-16,0 0 16,21 0-16,-20 0 0,20 0 15,-21 0-15,21 0 0,1 0 0,-22 0 16,21-21-16,1 21 0,-22 0 15,0 0-15,0 0 0,0 0 16,0 0-16,-42 0 47,21 21-31</inkml:trace>
  <inkml:trace contextRef="#ctx0" brushRef="#br1" timeOffset="147178.06">952 11811 0,'0'0'0,"0"-42"31,0 21-31,0-1 15,-21 22 1,0 0 0,0 0-16,0 22 15,0-22-15,-1 21 0,1 0 0,0 0 16,21 0-16,-21 22 16,0-22-16,0 0 0,21 21 0,-22-21 15,22 22-15,0-22 0,0 0 0,0 0 16,0 0-16,0 1 15,22-1-15,-1 0 0,0-21 0,0 0 16,0 21-16,22-21 0,-22 0 16,21 0-16,-21 0 0,0-21 0,22 21 15,-22-21-15,0 21 0,-21-21 16,21-1-16,0 1 0,-21 0 16,0 0-16,0 0 15,-21 0-15,0 21 0,0 0 16,0-22-16,-22 22 0,22 0 15,0 0-15,0 0 0,0 22 16,0-22-16,-22 21 0,22-21 16,21 21-16,-21-21 0,0 21 15,0 0-15,42-21 32,0-21-17,-21 0-15,21 21 16,0-21-16,0 21 0,-21-21 0,22 21 15,-1 0-15,-21-22 16,21 22-16,0 0 0,0-21 0,0 21 16,1 0-16,-1 0 15,0 0-15,0 0 0,0 0 16,-21 21 0,21-21-16,-21 22 0,0-1 15,0 0-15,0 0 0,0 0 16,0 0-16,0 1 15,-21-22-15,0 21 0,0 0 0,0 0 16,0-21-16,21 21 0,-22-21 16,1 0-16,0 21 0,0-21 15,0 0-15,0 0 0,-1 0 16,1 0-16,0 0 16,0-21-16,0 0 0,0 21 0,-1-21 15,22 0-15,0 0 0,-21-22 16,21 22-16,0 0 0,0-21 15,0-1-15,21 22 16,1 0-16,-1 0 0,0 0 0,0-1 0,21 1 16,-20 0-16,-1 0 0,21 0 15,-21 0-15,0-1 0,1 1 0,-1 21 16,-21-21-16,-21 21 78,-1 0-62,1 0-1,0 0 1,0 0-16,0 21 16,0 0-16,-1 1 15,1-22-15,0 21 0,0 0 0,0-21 16,0 21-16,21 0 0,-22 0 15,1 1-15,0 20 0,21-21 0,0 0 16,-21 22-16,21-22 0,0 0 16,0 0-16,0 21 0,0-20 15,0-1-15,0 0 0,0 0 16,21-21-16,-21 21 0,0 0 0,21-21 16,0 0-16,1 0 15,-1 0 1,0 0-1,-21-21 17,0 0-17</inkml:trace>
  <inkml:trace contextRef="#ctx0" brushRef="#br2" timeOffset="157035.76">7578 12658 0</inkml:trace>
  <inkml:trace contextRef="#ctx0" brushRef="#br2" timeOffset="158366.85">7599 12658 0,'-21'0'32,"-1"0"14,1 0-46,0 0 0,0 0 16,0 0-16,0 0 16,-1 0-16,1 0 0,0 0 15,0 0-15,0 0 16,0 0 0,-1 0-16,1 0 0,0 0 15,0 0-15,0 0 16,0 0-16,-1 0 15,1 0-15,0 0 47,42 0 31,0 0-62,1 0-16,-1 0 16,0 0-16,0-21 0,0 21 15,0 0-15,1 0 16,-1 0-16,0 0 0,0 0 16,0 0-16,0 0 0,1 0 15,-1 0-15,21-22 0,-21 22 0,0 0 16,1 0-16,-1 0 0,0 0 15,0 0-15,0 0 0,0 0 0,1 0 16,-1 0-16,21 0 0,-21 0 0,0 0 16,1 0-16,-1 0 0,0 0 15,0 0-15,21 0 0,-20 0 0,-1 0 16,0 0-16,0 0 0,21 0 16,-20 0-16,-1 0 0,0 0 15,0 0-15,21 0 0,-20 0 0,-1-21 16,0 21-16,0 0 0,0 0 15,0 0-15,1 0 0,-1 0 0,0 0 16,0 0-16,0 0 0,0 0 0,1 0 16,-1 0-16,0 0 0,0-21 15,21 21-15,-20 0 0,-1 0 0,0 0 16,21 0-16,-21 0 0,22 0 0,-22 0 16,21 0-16,-21 0 0,22 0 15,-22 0-15,21 0 0,-21-21 0,1 21 16,20 0-16,-21 0 0,0 0 15,22 0-15,-22 0 0,0 0 16,0 0-16,21 0 0,-20 0 0,-1 0 16,0 0-16,0 0 0,0 0 15,22 0-15,-22 0 0,0 0 16,0 0-16,0 0 0,0 0 16,1 0-1,-1 0 1,0 0 46,-42 0 188,0 0-218,-1 0-32,1 0 15,0 0-15,21-21 16,-21 21-16</inkml:trace>
  <inkml:trace contextRef="#ctx0" brushRef="#br2" timeOffset="163518.39">8742 12700 0,'0'-21'47,"0"0"0,21 21 46,0 0-77,0 0 15,0 0 1,1 0-17,-22 21-15,21-21 16,0 0-16,0 0 0,-21 21 0,21-21 15,0 21-15,1-21 16,-1 0-16,-21 21 16,21-21-16,-21 22 0,21-22 15,0 21-15,0-21 16,-21 21-16,22-21 16,-22 21-16,21-21 0,0 0 15,-21 21-15,21-21 16,0 0-16,-21 21 0,21-21 0,1 0 15,-1 22-15,0-22 0,0 21 16,0-21 0,0 21-16,1-21 0,-1 0 0,0 21 15,0-21-15,0 0 16,0 21-16,1-21 16,-22 21-16,21-21 0,0 0 15,0 22-15,0-22 0,0 0 16,1 21-16,-1-21 15,0 0-15,0 21 0,0-21 16,0 0-16,1 0 0,20 21 16,-21-21-16,0 0 0,0 0 15,1 21-15,20-21 0,-21 0 0,0 0 16,0 21-16,43-21 16,-43 0-16,21 22 0,-20-22 15,20 0-15,-21 0 0,0 21 0,0-21 16,22 0-16,-22 0 0,0 21 0,0-21 15,0 21-15,22-21 0,-22 0 16,0 0-16,0 21 0,0-21 0,1 0 16,-1 0-16,0 21 0,0-21 0,0 0 15,0 0-15,1 0 0,-1 0 0,0 0 16,0 0-16,0 22 0,22-22 16,-22 0-16,0 0 0,0 0 0,0 0 15,0 0-15,1 0 0,-1 0 0,0 0 16,-21 21-16,21-21 0,21 0 15,-20 0 1,-1 0-16,0 0 16,0 0-16,0 0 15,0 0-15,1 0 16,-1 0-16,0 0 16,0 0-16,0 0 15,0-21-15,1 21 16,-1 0-1,0 0-15,0 0 16,0 0-16,0-22 0,1 22 0,-1 0 16,0 0-16,0 0 0,0 0 15,22 0-15,-22 0 0,0 0 0,21 0 16,-21 0-16,1 0 0,20 0 16,-21 0-16,0 0 0,22 0 0,-22 0 15,21 0-15,-21 0 0,22 0 0,-22 0 16,21 0-16,-21 0 0,22 0 15,-22 0-15,21 0 0,-21 0 0,22 0 16,-22 0-16,21 0 0,-21 0 0,22 0 16,-22 0-16,21-21 0,-21 21 15,0 0-15,22 0 0,-22 0 0,0 0 16,0 0-16,22 0 16,-22 0-16,0 0 15,0 0-15,-21-21 0,21 21 0,0 0 16,1 0-16,-1 0 15,-21-21 1,21 21-16,0 0 0,0-21 16,0 21-1,1-21-15,-22-1 16,21 22-16,0 0 0,-21-21 0,21 21 16,0 0-16,-21-21 0,21 21 0,1 0 15,-22-21-15,21 21 0,0-21 16,0 21-16,-21-21 0,21 21 15,0 0-15,22-22 0,-22 1 16,0 21-16,0-21 0,0 21 0,1-21 16,-1 21-16,0-21 0,21 21 15,-21-21-15,1 21 0,20-22 0,-21 22 16,0-21-16,22 21 0,-22-21 16,0 0-16,21 21 0,-21-21 0,1 21 15,-1-21-15,0 21 0,0-22 0,0 22 16,0-21-16,1 21 0,-1 0 15,0-21-15,0 21 0,0-21 16,0 21-16,1 0 0,20-42 16,-21 42-1,0-22-15,0 22 0,1-21 16,-1 21-16,0 0 0,-21-21 0,21 21 16,0-21-16,0 21 0,1 0 0,-1-21 15,0 21-15,21-21 16,-21 21-16,1 0 15,-1-22-15,0 1 0,0 21 16,0 0-16,0-21 0,1 21 16,-1-21-16,0 21 0,0-21 15,0 21-15,0 0 0,1-21 16,-22-1-16,21 22 0,0 0 0,0-21 16,0 21-16,0-21 15,1 21-15,-1-21 0,0 21 0,0-21 16,0 0-16,0 21 15,1 0-15,-1-22 0,0 1 16,0 21-16,0-21 0,0 0 16,1 21-16,-1-21 15,0 0-15,0-1 0,-21 1 16,21 21-16,0-21 0,1 0 16,-1 21-16,-21-21 15,21 21-15,0-21 0,0 21 0,-21-22 16,43 1-16,-22 0 0,0 21 15,0-21-15,0 21 16,0-21-16,1 0 0,-1 21 0,-21-22 16,21 22-16,0-21 0,0 21 0,0-21 15,1 0-15,-1 21 16,0-21-16,0 21 0,0-21 16,0 21-16,-21-22 0,22 22 0,-1-21 15,0 21-15,-21-21 0,21 21 16,0-21-16,0 0 0,1 0 15,-1 21-15,-21-22 0,21 1 16,0 21-16,-21-21 16,21 0-16,0 21 15,-21-21-15,22 21 0,-1-21 0,-21-1 16,21 22-16,-21-21 0,21 21 0,-21-21 16,21 0-16,0 21 15,-21-21-15,22 21 0,-1-21 0,-21-1 16,21 1-16,0 0 0,0 0 15,0 0-15,1 0 16,-1-1-16,-21 1 0,21 0 16,0 21-16,0-21 0,-21 0 0,21 0 15,1-1-15,-1 1 16,0 0-16,0 0 0,0 0 16,0 21-16,1-21 0,-1-1 0,-21 1 15,21 0-15,0 21 0,0-21 16,0 0-16,1 0 0,-1-1 0,0 1 15,21 21-15,-21-21 0,22-21 16,-22 21-16,0-1 0,0 1 16,0 0-16,1 0 0,-1 0 0,0 0 15,0-1-15,0-20 0,0 21 16,1 0-16,-1 0 0,0-1 0,0 1 16,0-21-16,0 21 0,1 0 15,-1-1-15,0 1 0,0 0 0,0 0 16,0 0-16,1 0 0,-1-22 0,0 22 15,0 0-15,0 0 0,0 0 0,1-1 16,20-20-16,-21 21 0,0 0 16,0 0-16,22-43 0,-1 43 15,-21-21-15,0 20 0,1 1 16,-1-21-16,0 21 0,21-22 0,-21 22 16,1 0-16,-1-21 0,0 21 0,21-1 15,-21-20-15,22 0 16,-22 21-16,0-22 0,0 22 0,0 0 15,1 0-15,-1 0 0,0-1 16,0-20-16,0 21 0,0 0 16,-21 0-16,22-1 0,-1 1 0,0-42 15,0 42-15,0-1 0,-21 1 16,21 0-16,1 0 0,-22-21 16,21 20-16,-21 1 0,21 0 0,0-21 15,-21 21-15,21-1 0,0 1 0,-21-21 16,22 21-16,-22 0 0,21-1 0,0 1 15,-21 0-15,21 0 0,0-43 16,0 43-16,1 0 16,-22 0-16,21-21 0,0 20 0,-21 1 0,21 0 15,0-21-15,0 21 0,-21-1 16,22-20-16,20-21 16,-21 41-16,0-41 0,0 21 15,1 20-15,-1 1 0,-21-21 16,21 21-16,0-22 0,-21 22 0,21 0 15,0-21-15,-21 21 0,43-43 16,-43 43-16,21 0 0,0-22 16,-21 22-16,21-21 0,-21 21 15,21-22-15,1 22 0,-22-21 0,21 21 0,0-22 16,0 22-16,-21-21 0,21 0 16,0 20-16,1-20 0,-22 0 15,21 21-15,0-22 0,0 1 0,-21 21 0,42-43 16,-42 22-1,0 0-15,22 20 0,-1-20 0,-21 0 16,21 21-16,-21-22 0,0 1 0,21 0 16,0-1-16,-21 1 0,21 0 15,1-1-15,-1-41 0,0 62 16,-21-20-16,21 0 0,-21-1 0,21 22 16,0-21-16,-21 0 0,22-1 15,-22 22-15,21-21 0,-21-1 16,21 1-16,0 0 0,-21 21 0,0-22 0,21 1 15,-21 0-15,21-22 0,1 22 16,-22-1-16,0 1 0,21-21 16,0 20-16,-21 1 0,0 0 15,21-1-15,-21 1 0,21 0 0,-21-1 16,0 1-16,21 0 0,-21-1 16,22 1-16,-22 0 0,21-22 0,-21-63 15,21 42 1,-21 43-16,21 21 0,-21-21 15,0-1-15,0 1 0,0 0 0,0-1 16,21 1-16,-21 0 0,0-1 16,21 1-16,-21 0 0,0-1 0,0 1 15,0 0-15,0-1 0,0 1 0,22 21 16,-22-22-16,0 1 0,0 21 16,0-21-16,0 20 0,0-20 15,0 21-15,0-21 0,0 20 0,0-20 16,0 21-16,0 0 0,0-22 15,21 22-15,-21-21 0,0 21 0,0 0 16,0-22-16,0 22 0,0-21 0,0 21 16,0-1-16,0-20 0,0 21 15,0 0-15,0-22 0,-21 22 0,21 0 16,0-21-16,-22 21 0,22-1 16,0 1-16,-21 0 0,21 0 15,0-21-15,0 20 0,-21 1 0,21 0 0,-21 0 16,21-21-16,0-1 15,-21 22-15,21 0 0,-21-21 16,21 20-16,0 1 0,0 0 0,-22-21 16,1 21-16,0-1 0,21-20 15,-21 21-15,0-43 0,0 43 16,-1-42-16,1 42 16,0-1-16,0 1 0,21 0 0,-21 0 15,0-21-15,-1 20 0,1 1 0,21 0 16,-21 0-16,0 0 0,0-22 15,0 22-15,-1-42 0,1 42 16,0-22-16,0 22 0,0 0 16,0-21-16,-1-1 0,-20 22 15,21-21-15,0 21 0,-22-22 0,-41-41 16,41 41-16,1 22 16,-43-42-16,43 20 15,0 22-15,-1-21 0,1 21 0,0-22 16,-1 1-16,1 21 0,0-22 15,-22-20-15,22 21 0,0-1 16,-43-20-16,43 20 16,-1 22-16,1-21 0,0 21 15,-43-64-15,21 64 0,22 0 0,-21-22 16,-43 1 0,63 0-16,-62-1 0,62 1 15,-20 21-15,20 0 0,1 0 0,-21-1 16,20 1-16,1-21 0,0 21 15,-1 0-15,1-1 0,-106-41 16,105 21-16,1 20 16,-64-20-16,64 21 0,-22 21 15,22-21-15,-21 0 0,20-1 16,1 1-16,0 0 0,-64 21 16,63 0-16,22 0 0,-21 0 0,-85 0 15,21 0 1,64 0-16,-1 0 0,-20 0 15,21 0-15,-22 0 0,22 0 0,-22 0 16,22 0-16,0 0 0,-22 0 16,22 0-16,-85 0 15,42 0-15,43 0 0,21 0 16,-22 0-16,22 0 0,-21 0 16,21 0-16,-1 0 0,-20 0 0,21 0 15,0 0-15,0 0 0,-22 0 16,22 0-16,0 0 0,0 0 15,0 0-15,-1 0 0,-20 0 0,21 0 16,0 0-16,0 0 0,-1 0 0,1 0 16,0 0-16,21 21 0,-21 0 15,0 1-15,0-22 0,-22 63 16,22-63-16,21 21 16,-21 0-16,0 1 0,21-1 15,-21-21-15,-1 21 0,1 0 0,21 0 16,-42 22-16,21-22 0,-22 0 15,22 0 1,21 0-16,-21 0 0,0 1 0,-21 20 16,42-21-16,-22 0 0,1 0 15,21 1-15,0-1 0,-21-21 0,0 21 16,0 0-16,0 21 16,21-20-16,-22-1 0,1 0 0,21 21 15,-21-21-15,0 1 0,21-1 16,-21 21-16,0-21 0,21 0 0,-22 22 15,1-22-15,21 0 0,-21 21 16,21-20-16,-21-1 0,0 21 0,21-21 16,0 0-16,-21 22 0,-22 41 15,43-62-15,0-1 16,-21 0-16,21 0 0,-21 21 0,21-20 16,-21-1-16,21 0 0,0 0 15,0 0-15,0 0 0,0 1 0,-21-1 16,21 0-16,0 0 0,-22 0 0,22 0 15,0 22-15,0-22 16,0 0 0,0-42 62,0 0-63,0 0-15,-21 21 0,21-22 0,-21 1 16</inkml:trace>
  <inkml:trace contextRef="#ctx0" brushRef="#br2" timeOffset="164006.1">13017 1397 0,'0'-21'15,"-21"21"-15,42 21 47,1 0-31,-1 0-16,0 1 15,0-1-15,0 0 0,0-21 0,1 21 16,-1 0-16,0 0 0,-21 1 16,21-1-16,0 0 0,0 0 0,-21 0 15,22 0-15,-22 1 16,21-22-16,-21 21 0,21 0 15,-21 0-15,0 0 16,21-21 0,-21-21 62,21 0-63,-21 0-15</inkml:trace>
  <inkml:trace contextRef="#ctx0" brushRef="#br2" timeOffset="164370.9">13801 1461 0,'-22'0'31,"1"0"-15,0 21 0,0-21-1,0 21-15,21 0 0,-21-21 0,-1 21 16,1 0-16,0 1 0,-21-1 0,21 0 15,-1 0-15,1 0 0,0 0 16,21 1-16,-21-1 0,0-21 0,0 21 16,21 0-16,-22 0 0,1-21 15,21 21 1,-21-21 31</inkml:trace>
  <inkml:trace contextRef="#ctx0" brushRef="#br0" timeOffset="169906.58">4953 13801 0,'0'-21'31,"0"-1"-31,0 1 16,0 0-16,0 0 16,0 0-16,0 0 0,0-22 15,0 22-15,0 0 0,-21 0 16,0 0-16,-22-1 0,22 1 0,0 0 15,-21 21-15,20 0 16,-20-21-16,0 21 0,21 0 0,-22 0 16,1 21-16,21-21 0,-22 21 15,22 22-15,0-22 0,0 21 0,0-21 16,0 22-16,21-1 0,0 0 16,0 1-16,0-1 0,0 0 0,0-21 15,0 22-15,0-22 0,21 21 16,-21-21-16,21 1 0,0-1 0,0 0 15,0 0-15,1-21 0,-1 21 16,0-21-16,0 0 0,21 0 0,-20 0 16,-1 0-16,21 0 0,-21-21 0,22 0 15,-22 0-15,21 0 16,-21-1-16,0-20 0,22 21 0,-22-21 16,0-1-16,-21 1 0,21 0 15,-21 20-15,21-20 0,-21 0 0,0 21 16,0-22-16,0 22 0,0 0 15,0 42 17,0 0-32,0 0 0,0 1 0,0 20 15,0 0-15,0-21 0,0 22 16,0-22-16,0 21 0,0-21 0,0 22 16,0-22-16,22 0 0,-22 0 15,21 0-15,0 1 16,0-22-16,0 0 0,0 0 15,1 0-15,-1 0 16,0 0 0,-21-22-1,-21 1 63,0 0-62,21 0 0</inkml:trace>
  <inkml:trace contextRef="#ctx0" brushRef="#br0" timeOffset="170780.13">4932 13420 0,'21'0'15,"0"0"-15,0 0 16,0 0 15,-21-21-15,0-1 0,-21 22-1,0 0-15,0 0 0,0 0 0,0 0 16,-22 0-16,1 0 0,0 0 15,-1 22-15,1-1 0,-22 0 0,22 0 16,-21 21-16,20-20 0,1 20 16,0 0-16,-1 1 0,22-1 15,-21 43-15,21-64 0,21 21 16,0-21-16,0 0 0,0 1 16,0-1-16,0 0 0,0 0 0,21-21 15,0 21-15,21-21 16,-21 0-16,22 0 0,-1 0 0,0 0 15,1 0-15,-1 0 0,0 0 16,22 0-16,-22 0 0,1 0 0,20 21 16,-21-21-16,1 0 0,-1 0 15,-21 22-15,0-22 0,1 21 16,-1-21-16,-21 21 0,0 0 16,0 0-16,-21 0 0,-1 1 15,-20-1-15,21-21 0,-21 21 0,-22 0 16,22 0-16,-22 0 0,1 1 15,-1-1-15,22 0 0,-22-21 0,-20 0 16,20 0-16,22 0 16,0 0-16,20 0 0,-20-21 0,21 21 15,0-21-15,21-1 0,-21 1 16,21 0-16,0 0 16,0 0-1,21 0 1,0 21-16,0 0 0,0 0 15,0 0-15,1-22 0,20 1 16,-21 21-16,21-21 0,1 21 0</inkml:trace>
  <inkml:trace contextRef="#ctx0" brushRef="#br0" timeOffset="171289.15">5355 13653 0,'0'0'0,"0"-22"0,0 1 16,0 0-16,-21 21 15,0-21-15,0 21 16,-1 0-16,1 0 0,0 0 0,21 21 16,-21 0-16,0 0 0,0 1 0,-1-1 15,22 21-15,-21 0 0,0 1 16,0-1-16,21 0 0,-21 1 15,21-22-15,-21 21 0,21 1 0,-22-1 16,22-21-16,0 21 0,0-20 0,0-1 16,0 0-16,22 0 0,-1-21 15,0 0-15,0 0 0,21 0 16,-20 0-16,20 0 0,0 0 0,1 0 16,-1-21-16,0 0 0,1 0 15,-1-1-15,21-20 0,-41 21 0,20 0 16,-21-22-16,0 1 0,-21 21 15,0-64-15,0 43 0,-42-43 16,0 43-16,-1 21 0,1 0 16,0-1-16,-1 1 0,1 0 15,-22 21-15,22 0 0,0 0 0,-1 21 16,-20 22-16,21-22 16,20 21-16,-20-21 0,21 0 15,21 22-15,-21-1 0,21-21 16,0 0-16,0 22 0,0-22 0,0 0 15,0 0-15,21 0 0,0 1 16,0-22-16,0 0 0,1 0 0,20 0 16,-21 0-16</inkml:trace>
  <inkml:trace contextRef="#ctx0" brushRef="#br0" timeOffset="171614.97">6075 13568 0,'0'0'0,"0"-21"0,0 0 16,0-1-16,0 1 0,0 42 31,-21 22-15,21-22-16,0 21 0,0 1 15,0-1-15,0 0 0,0 1 16,0 20-16,0-21 0,0 1 0,0 20 15,-22-20-15,22-1 0,-21 0 0,21-21 16,-21 22-16,21-22 0,0 21 16,0-21-16,0 1 0,0-1 15,0-42 17,0-1-32,0 1 0,21 0 0,-21 0 15,21 0-15,1-22 0,-22 1 16,0 0-16</inkml:trace>
  <inkml:trace contextRef="#ctx0" brushRef="#br0" timeOffset="171906.8">5990 13568 0,'0'0'0,"0"-21"0,-21 21 0,21-21 0,0-1 16,0 1-16,21 21 15,21-21-15,-20 21 0,-1 0 0,21-21 16,0 21-16,1 0 0,-22 0 15,21 0-15,1 0 0,-1 21 0,0-21 16,1 21-16,-22 22 0,0-22 0,-21 21 16,0-21-16,0 22 0,-21-22 15,-22 21-15,1 0 0,0-20 0,-1 20 16,-20-21-16,21 21 0,-22-20 16,22-1-16,-22 0 0,22 0 0,21-21 15,-22 0-15,22 21 0,42-21 31,1-21-31,-1 0 0,21 0 16,0 0-16,1-1 0,-1-20 16</inkml:trace>
  <inkml:trace contextRef="#ctx0" brushRef="#br0" timeOffset="172231.61">7493 13272 0,'0'-22'0,"0"44"0,-21-65 16,0 43-16,-1 0 0,1 0 15,0 0-15,0 21 16,0 1-16,0-1 0,-1 21 0,1 0 16,-21 1-16,21-1 0,-22 22 15,1-1-15,0 1 0,21-1 16,-22 1-16,22-1 0,-21-21 0,21 22 0,21-1 15,0-20-15,0 20 0,0-20 16,0-1-16,0 0 0,21 1 0,0-22 16,21 0-16,-21 21 0,22-42 15,-1 21-15,0 1 0,1-22 16,20 0-16,-20 0 0,-1-22 0,0 1 0,1 0 16,-1 0-16,0 0 15,1-22-15,41-20 0</inkml:trace>
  <inkml:trace contextRef="#ctx0" brushRef="#br0" timeOffset="172459.62">7641 13483 0,'0'0'0,"-21"21"0,21 1 16,-21-1-16,21 0 15,0 0-15,0 0 0,0 0 16,0 1-16,0-1 0,0 0 16,0 0-16,0 0 15</inkml:trace>
  <inkml:trace contextRef="#ctx0" brushRef="#br0" timeOffset="172646.51">7853 13462 0,'0'0'0,"0"21"47,-21-21-47,21 21 0,-22 1 15,22-1-15,0 0 0,0 0 0,0 0 16,0 0-16,0 1 15,0-1-15,0 0 16</inkml:trace>
  <inkml:trace contextRef="#ctx0" brushRef="#br0" timeOffset="173003.3">8149 13399 0,'21'0'16,"0"21"-16,-21 0 15,0 42-15,0-20 0,0-1 16,0 0-16,0 1 0,0-1 16,0 0-16,-21 1 0,0-1 0,21 0 15,-21 1-15,0-1 0,0-21 16,21 0-16,0 1 0,0-1 0,21-21 31,-21-21-31,42 21 16,-21-43-16,0 22 0,1 0 0,-1-21 15</inkml:trace>
  <inkml:trace contextRef="#ctx0" brushRef="#br0" timeOffset="173215.18">8445 13399 0,'0'0'0,"0"21"16,0 0-16,0 0 15,-21 0-15,21 22 0,0-1 16,-21 0-16,21 1 0,0-1 0,0 0 15,0 1-15,0-1 0,0 0 0,0-21 16,0 22-16,0-22 0,0 0 16,0 0-16,0 0 0,0 1 0,0-1 15,21-21 1,-21-21 0,0-1-16</inkml:trace>
  <inkml:trace contextRef="#ctx0" brushRef="#br0" timeOffset="173380.09">8086 13864 0,'0'0'16,"21"0"-1,0 0 1,0 0-16,0 0 0,22 0 16,-22 0-16,21 0 0,-21-21 0,22 0 15,-22 21-15,21-21 0,0 21 0,1-21 16,-22-1-16,21 22 0,-21-21 15</inkml:trace>
  <inkml:trace contextRef="#ctx0" brushRef="#br0" timeOffset="173718.89">8636 13758 0,'0'0'0,"0"22"0,0-1 16,21-21 15,0 0-31,0 0 0,1 0 15,20 0-15,-21-21 0,0-1 0,22 22 16,-22-21-16,0 0 0,0 0 0,-21 0 16,0 0-16,0-1 15,0 1-15,-21 21 16,0 0-16,0 0 0,-1 0 16,-20 0-16,21 0 0,-21 21 0,20 1 15,-20-1-15,21 21 0,0-21 0,0 0 16,-1 22-16,22-22 0,0 0 15,0 21-15,0-20 0,0-1 0,0 0 16,0 0-16,22 0 0,-1-21 16,0 21-16,0-21 0,0 0 0,22 0 15,-1 0-15,-21 0 0,21 0 0,1 0 16,-22-21-16,21 0 0,1 0 16,-22 0-16,21 0 0,-21-1 0</inkml:trace>
  <inkml:trace contextRef="#ctx0" brushRef="#br0" timeOffset="173950.76">9229 13420 0,'0'0'0,"0"-85"31,-22 85-31,22 21 16,0 0-16,-21 1 0,21 20 0,-21-21 16,21 21-16,-21 1 0,21-1 0,0 0 15,0 22-15,-21-22 0,21 1 16,-21-1-16,21-21 0,-22 21 0,22 1 15,0-22-15,0 0 0,0 0 16,0 0-16,0 1 0,22-22 31,-1 0-31,0-22 0,0 22 16,0-21-16,0 0 0,1-21 0</inkml:trace>
  <inkml:trace contextRef="#ctx0" brushRef="#br0" timeOffset="174188.62">9461 13272 0,'0'0'0,"0"21"16,0 0-1,-21 0-15,21 21 16,-21-20-16,21 20 0,0 0 16,-21 1-16,0-1 0,0 0 0,21 1 15,0 20-15,-22-21 0,22 1 0,-21-22 16,21 21-16,0-21 0,-21 22 15,21-1-15,0-21 16,21-21 0,0 0-16,1 0 0,-1 0 0,0 0 15,0-21-15,21 0 0,-20 0 0</inkml:trace>
  <inkml:trace contextRef="#ctx0" brushRef="#br0" timeOffset="174510.46">9715 13653 0,'0'0'15,"-21"21"1,0-21-16,21 21 0,-21 0 16,0 0-16,21 0 0,-21 1 0,21-1 15,0 0-15,0 0 0,0 0 0,0 0 16,0 1-16,0-1 16,21-21-16,0 0 0,0 0 0,0 0 15,0 0-15,1 0 0,-1 0 0,0 0 16,0-21-16,21 21 0,-20-22 15,-1 1-15,0 0 0,-21-21 16,0 21-16,0-22 0,0 22 16,0-21-16,0-1 0,0 22 15,0 0-15,-21 0 0,0 21 0,-1 0 16,1 0-16,0 0 0,0 0 16,0 21-16,0 0 0,-1-21 0,1 21 15,0 1-15,21-1 16,0 0-16,21-21 15,0 0-15</inkml:trace>
  <inkml:trace contextRef="#ctx0" brushRef="#br0" timeOffset="174862.26">10223 13462 0,'0'-21'16,"0"0"93,22 21-78,-22 21 1,0 0-32,0 0 0,0 0 15,-22 1-15,22-1 16,0 0-16,-21 0 0,0 0 16,21 0-16</inkml:trace>
  <inkml:trace contextRef="#ctx0" brushRef="#br0" timeOffset="175054.66">10350 13483 0,'0'0'0,"22"0"16,-22-21-16,21 21 47,-21 21-47,0 0 15,0 1-15,0-1 16,0 0-16,0 0 16,-21-21-16,21 21 0</inkml:trace>
  <inkml:trace contextRef="#ctx0" brushRef="#br0" timeOffset="175427.45">10541 13208 0,'0'0'15,"0"-21"-15,0 42 32,21 0-32,0 0 0,0 1 15,1-1-15,20 0 16,-21 0-16,21 0 0,-20 22 0,20-22 15,-21 21-15,0 0 0,0 1 16,1-1-16,-22 0 0,0 1 0,0 20 16,0-20-16,-22-1 0,1 0 0,-21 1 15,21-1-15,-22-21 0,1 21 16,0-20-16,-1 20 0,1-21 0,-43 0 16,43 0-16,0-21 15,21 0-15,-1 22 0,22-44 31,0 1-31,0 0 16,22 21-16,-1-21 16,0 0-16,0 0 0,21-1 0,-20 1 15,-1 0-15</inkml:trace>
  <inkml:trace contextRef="#ctx0" brushRef="#br0" timeOffset="175663.31">11345 13674 0,'0'0'0,"-21"0"0,21-21 0,0-1 31,0 44 16,0-1-31,0 0-16</inkml:trace>
  <inkml:trace contextRef="#ctx0" brushRef="#br0" timeOffset="175875.7">11345 14012 0,'0'0'16,"0"22"-16,0-1 0,0 0 16,-21-21-16,21 21 15,-21-21-15,21 21 0,0 0 16,-21 1-16,21-1 0,-21-21 0,-1 21 16,1 0-16,0-21 0,0 21 15,0 0-15,0-21 0,-22 22 16,22-22-16,-21 0 0,21 0 0,-22 0 15</inkml:trace>
  <inkml:trace contextRef="#ctx0" brushRef="#br2" timeOffset="195018.4">18775 656 0,'0'-21'15,"-21"21"-15,21-21 16,0 0-16,0 0 16,0-1-1,0 1-15,0 0 0,-22 0 16,22 0-16,0 0 0,0-1 15,0 1-15,0 0 0,-21 0 16,21 0-16,-21 21 16,21-21-16,0 42 31,0 0-31,0 0 0,0 0 16,0 0-16,0 1 0,0-1 0,-21 0 15,21 21-15,0 1 0,-21-22 16,21 21-16,-21 0 0,21 1 15,-22-1-15,22 22 0,0-22 16,0 0-16,-21 1 0,21-1 0,-21 0 16,21 1-16,0-22 0,0 21 15,0-21-15,0 0 0,0 1 0,-21-1 16,21 0-16,0-42 47,0 0-47,0-1 15,0 1-15,0 0 0,21-21 0,-21 21 16</inkml:trace>
  <inkml:trace contextRef="#ctx0" brushRef="#br2" timeOffset="195438.59">18796 402 0,'-21'-21'16,"0"21"0,42 0 15,0 0-31,0 0 15,0 0-15,0 0 0,1 0 16,20 0-16,0 0 0,22-21 16,-22 21-16,0 0 0,-20 0 15,20 0-15,0 0 0,1 0 0,-22 0 16,0 0-16,21 0 0,-21 0 16,1 0-1,-22 21 16,-22-21-15,1 21 0,0-21-16,21 21 15</inkml:trace>
  <inkml:trace contextRef="#ctx0" brushRef="#br2" timeOffset="195846.47">18648 762 0,'-21'21'0,"42"-42"0,-64 42 15,43 0-15,-21-21 16,42 0 15,1 22-15,-1-22-16,21 0 0,-21 0 15,0 0-15,22 0 0,-22 0 16,21 0-16,-21 0 0,1 0 0,20 0 16,-21 0-16,0 0 0,0 0 15,1 0-15,-1 0 16</inkml:trace>
  <inkml:trace contextRef="#ctx0" brushRef="#br2" timeOffset="196223.62">19516 953 0,'-22'0'0,"1"0"32,64 0-1,-22 0-15,0 0-16,21 0 0,-21 0 0,22 0 15,-22 0-15,21 0 0,-21 0 16,22 0-16,-22 0 0,0 0 0,0 0 15,0 0-15,1 0 0,-1 0 16,-42 0 15,-1 0-31,1 0 16,0 0-16,0 0 0,0 0 16,0 0-16,-1 0 0,1 0 0,0 0 15</inkml:trace>
  <inkml:trace contextRef="#ctx0" brushRef="#br2" timeOffset="198079.6">19537 974 0,'0'0'0,"0"-21"0,-21 21 15,-1 0-15,1 0 16,0 0 0,0 21-16,21 0 15,-21 0-15,21 0 16,0 0-16,0 1 0,-21-22 15,21 21-15,-22 0 0,22 0 16,0 0-16,0 0 0,-21-21 0,21 22 16,-21-1-16,21 0 15,0 0-15,-21-21 0,21 21 16,21-21 46,0-21-62,0 0 0,1 21 16,-1 0-16,0 0 16,0-21-16,0 21 0,0 0 0,1 0 15,-1 0-15,21 0 0,-21 0 16,0 0-16,1 0 0,-1 0 16,0 0-16,0 0 0,-21 21 0,21-21 15,0 21-15,1 0 16,-1 0-16,0 1 15,-21-1-15,0 0 16,0 0-16,0 0 16,0 0-16,-21 1 15,0-22-15,-1 0 0,1 21 16,0-21-16,0 0 0,0 21 16,-22-21-16,22 0 0,0 0 0,0 0 15,-21 21-15,20-21 0,1 0 16,0 0-16,0 0 0,-21 0 0,20 0 15,1 0-15,0 0 0,0 0 16,0 0-16,0 0 0,-1 0 0,1 0 16,0 0-16,42 0 47,0 0-32,1 0-15,-1 0 16,0 0-16,21 0 0,-21 0 0,1 0 0,-1 0 15,0 0-15,21 0 16,-21 0-16,1 0 0,-1 0 0,0 0 16,0 0-16,0 0 0,0 0 0,1 0 15,-1 0-15,-21-21 0,21 21 16,0-21-16,-21 0 16,21 21-16,-21-22 0,21 1 15,1 0-15,-22 0 0,0 0 16,0 0-16,0-1 15,0 1-15,0 0 16,0 0-16,0 0 16,-22 21-16,1-21 0,0 21 0,0 0 15,0-22-15,0 22 0,-1 0 16,1 0-16,0 0 0,-21 0 16,21 0-16,-1 0 0,1 0 15,0 0-15,0 0 0,0 0 0,0 0 16,-1 0-16,1 0 0,21-21 62,0 0-46,0 0 0,0 0-16,0 0 0,0-1 31,0 1-31,21 21 15,-21-21-15,22 21 0,-22-21 16,21 0-16,0 21 16,0 0-16,0 0 15,0 0-15,1-21 0,-1 21 16,0 0-16,0 0 0,21 0 16,-20 0-16,20 0 0,-21 0 0,21 0 15,1 0-15,-1 0 0,-21 0 16,22 0-16,-22 0 0,0 0 0,0 0 15,0 0-15,0 0 16,-21 21 31,-21-21-47,0 0 16,0 0-16,0 0 15,0 0-15,-1 0 0,1 0 16,0 0-16,0 0 0,0 0 15,0 0-15,-22 0 0,22 0 0,0 0 16,0 0-16,0 0 16,-1-21-16,1 21 0,0 0 15,0 0 1,0 0-16,21 21 16,-21 0-1,-1 0-15,1-21 0,21 21 16,-21 0-16,0 1 0,0-22 0,21 21 15,-21 0-15,-1 0 0,22 0 16,0 0-16,0 1 0,-21-1 0,0 0 16,21 0-16,0 0 15,21-21 32,0 0-31,1 0-16,-1 0 0,0 0 15,0 0-15,0-21 0,0 21 16,1 0-16,-1 0 0,0 0 16,0 0-16,0 0 0,0 0 0,1 0 15,-1 0-15,0 0 0,0 0 0,0 0 16,0 21-16,1-21 0,-1 21 16,0 1-16,0-1 15,-21 0-15,0 0 16,0 0-1,-21-21-15,0 21 16,-22-21-16,22 0 0,0 22 16,-21-22-16,-1 0 0,1 0 0,0 21 15,21-21-15,-22 0 0,22 0 16,0 0-16,-21 21 0,20-21 0,1 0 16,0 0-16,0 0 0,0 21 15,0-21 1,-1 0-16,22 21 15,0 0 1,0-42 31,0 0-47,22 21 0,-1 0 16</inkml:trace>
  <inkml:trace contextRef="#ctx0" brushRef="#br2" timeOffset="201779.84">8890 12658 0,'21'0'16,"-42"0"109,0 0-125,0 0 16,-1 0-16,22-21 15,-21 21 1,0 0-16,0-22 0,0 22 31,0 0-31,21-21 16,21 21 77,0 0-93,0 0 0,-21 21 16,21-21-16,0 0 0,1 0 0,-1 0 16,0 22-16,0-22 0,0 0 15,0 0-15,1 21 0,-1-21 16,0 0-16,0 0 0,-21 21 0,21-21 16,0 0-16,1 0 0,-22 21 15,21-21-15,-21 21 0,21-21 0,0 0 16,-21 21-16,21-21 0,0 22 0,1-22 15,-1 21-15,0-21 16,0 21-16,-21 0 0,21-21 16,-21 21-16,21-21 0,1 0 15,-22 21-15,21-21 0,-21 22 16,21-22-16,0 0 0,0 21 16,0 0-16,1-21 15,-1 0 1,0 21-16,0-21 0,0 0 15,0 21-15,1-21 0,-1 0 16,0 21-16,0-21 16,0 22-16,0-22 15,1 21-15,-1-21 16,0 0-16,0 21 16,0-21-16,0 0 0,1 21 15,-1-21-15,0 0 16,0 21-16,0-21 15,0 0-15,1 0 0,-22 21 0,21-21 16,0 0-16,0 0 0,0 0 16,0 0-16,1 22 15,-1-22-15,0 0 0,0 0 16,0 0-16,0 0 16,1 0-1,-1 0-15,-21 21 0,21-21 16,0 0-16,0 0 15,0 21 1,1-21-16,-1 0 16,0 0-16,0 0 0,0 0 0,0 0 15,1 0-15,-1 0 16,0 0-16,0 0 16,0 0-16,0 0 0,-21 21 15,22-21-15,-1 0 0,0 0 16,0 0-16,0 0 15,0 0-15,1 0 0,-1 0 16,0 0 0,0 0-16,0 0 0,0 0 15,1 0 17,-1 0-32,0 0 15,0 0-15,0 0 16,0 0-1,1 0 1,-1 0-16,0 0 16,0 0-16,0 0 15,0 0-15,1 0 16,-1 0-16,0 0 16,0 0-16,0 0 15,0 0-15,1 0 0,-1 0 31,0 0-31,0 0 0,-21 21 32,21-21-32,0 0 0,1 0 15,-1 0 1,0 21 0,0-21-16,0 0 15,0 0 1,1 0-16,-1 0 31,0 0-31,0 0 0,0 0 16,0 0-1,22 0 1,-22 0-16,0 0 16,0 0-16,0 0 15,1 0 1,-1 22-1,0-22-15,0 0 16,0 0-16,0 0 16,1 0-16,-1 0 15,0 0-15,0 0 16,0 0-16,0 0 0,1 0 16,-1 0-16,0 0 15,0 0-15,0 0 0,0 0 0,1 0 16,-1 0-16,0 0 0,0 0 15,0 0-15,0 0 0,1 0 16,-1 0-16,0 0 16,0 0-16,0 0 0,0 0 15,1 0-15,-1 0 0,0 0 0,0 0 16,0 0-16,0 0 16,1 0-16,-1 0 15,0 0-15,0 0 16,0 0-1,0 0-15,1 0 16,-1 0-16,0 0 16,0 0-16,0 0 0,0 0 15,1 0-15,-1 0 0,0 0 16,0 0-16,0 0 16,0 0-16,1 0 0,-1 0 15,0 0-15,0 0 0,0 0 16,0 0-16,1 0 0,20 0 0,-21 0 15,0 0-15,0 0 0,1 0 16,-1-22-16,0 22 0,0 0 16,0 0-16,0 0 15,1 0-15,-1 0 16,-21-21-16,21 21 16,0 0-16,0 0 0,0 0 15,-21-21-15,22 21 0,-1 0 16,0 0-16,0 0 15,-21-21-15,21 21 16,0 0 15,-21-21-31,22 21 16,-1 0 0,0 0-16,-21-21 15,21 21-15,-21-22 47</inkml:trace>
  <inkml:trace contextRef="#ctx0" brushRef="#br2" timeOffset="205264.95">13081 1270 0,'0'0'16,"-21"0"-16,0 0 16,-1 0-1,1 0-15,0 0 16,0-21-16,0 21 0,0 0 15,-1 0-15,1 0 16,0-21-16,42 21 63,0 0-63,1 0 0,-1 0 15,0 21-15,0-21 0,0 21 0,0 0 16,1 0-16,-1 1 0,0-1 15,21 0-15,-21 21 0,1-21 16,-1 1-16,0-1 0,0 21 0,-21-21 16,21 22-16,0-1 0,1-21 15,-1 21-15,-21-20 0,0 20 16,0-21-16,21 64 16,-21-64-16,0 0 0,0 0 15,0 0-15,21-21 31,-21-21-15,21 0 0,0 0-16,-21 0 0,22 0 0,-22-1 15,21 1-15,0 0 0,0-21 16,0 21-16,0-22 0,1 1 0,-1 21 16,0-22-16,21 1 0,-21 21 15,22-21-15,-22 20 0,21-20 16,-21 21-16,22 0 0,-1 0 0,-21-1 15,0 1-15,22 0 16,-22 0-16,0 0 0,0 0 0,0 21 16,-21-22-16,22 22 0,-44 0 62,1 22-62,0-22 0,0 21 16,0 0-16,0-21 15,-1 21-15,-20 0 0,21 0 0,-21 1 16,-1 20-16,1-21 0,0 0 0,20 22 16,-20-22-16,0 21 0,-22-21 15,-20 64-15,41-64 0,-41 64 16,41-64-16,22 21 16,-21-21-16,-1 22 0,22-22 0,-21 0 15,21 0-15,0 0 0,-1 1 0,1-1 16,21 0-1,0-42 17,0 0-32,21-1 0,1 1 15,-1 0-15,-21 0 0,0 0 16,0 0-16,21-1 0,-21-20 16,21 21-16,-21 0 0,0-22 0,0 22 15,0-21-15,0 21 0,0-22 16,0 22-16,0-21 0,0 21 0,-21-22 15,0 22-15,0 0 0,21-21 16,-22 21-16,1-1 0,21 1 0,0 0 16,-21-21-16,0 21 0,21-1 0,0 1 15,0 0-15,-21 0 16,21 0-16,0 0 0,0-1 16,0 44 30,21-1-46,-21 0 0,21 0 16,0 21-16,0-20 0,1-1 0,-22 21 16,21 0-16,0-20 0,0 20 15,0 0-15,0-21 0,1 22 0,-1-1 16,-21-21-16,21 22 0,0-1 16,0 0-16,-21-21 0,21 22 0,-21-1 15,22-21-15,-22 0 0,0 22 16,21-22-16,-21 0 0,21 0 15,-21 0-15,0 1 0,0-1 0,21 0 16,-21 0 0,21-21 15,-21-21-15,0 0-16,0 0 15,21-1-15,1 1 16,-22 0-16,21 0 0,-21-21 0,21-1 15,0 22-15,0-21 0,0-1 16,22 1-16,-22 0 0,0-1 0,21 1 16,-20 21-16,20-21 0,-21 20 15,21-20-15,1 21 0,-22 0 16,0 0-16,0 21 0,0-22 0,1 1 16,-44 42 62,1-21-78,0 22 15,0-22-15,0 21 0,0 0 0,-1 0 16,-41 43-16,21-22 16,20-21-16,-20 21 0,21 1 0,0-1 15,-22 0-15,22 1 0,0-22 16,-21 21-16,21-21 0,-1 1 15,22 20-15,-21-42 0,21 21 0,-21 0 16,21 0-16,0 1 16,-21-22-16,0 0 15,0 0-15,-1 0 16,1-22-16,21 1 0,-21 21 16,0-21-16,21 0 0,-21-21 0,0 20 15,-1 1-15,22-21 0,0 21 16,-21-22-16,0 22 0,21-21 15,-21 21-15,21-22 0,0 22 0,0 0 16,0 0-16,-21 0 0,21 0 16,0-1-16,-21 22 0,21-21 15,0 42 32,21 1-31,0-22-16,0 42 0,-21-21 0,0 0 15,21 22-15,0-22 0,-21 21 16,22 0-16,-22 1 0,0-22 0,21 21 16,-21-21-16,21 22 15,-21-22-15,0 21 0,21-21 16,-21 1-16,21-1 0,-21 0 0,21-21 16,-21 21-16,0-42 46,0 0-46,0 0 0,0-1 16,0-20-16,-21 21 0,21-21 0,0-1 16,0 1-16,-21 0 0,21-1 15,-21 22-15,21-21 0,0-1 0,-21 22 16,21 0-16,0 0 16,0 0-16,0 0 0,0 42 31,0 0-31,0 21 15,0-21-15,0 22 0,21-22 0,-21 21 16,21 1-16,-21-1 0,0 0 16,0-21-16,0 22 0,0 20 15,0-42-15,0 1 0,0-1 0,0 0 16,0 0 0,21-21-1,-21-21 1,0 0-1,0 0-15,0-1 16,0 1-16,0 0 16,-21 21-16,21 21 31,0 0-15,-21-21-16,21 22 0,0-1 15,21-21 32,0-21-31,0 21-16,1-22 0,-1 1 15,0 0-15,0 0 0,21 0 16,-20-22-16,20 22 0,-21-21 0,21 0 16,1-1-16,-1 1 0,0 21 15,1-22-15,-22 22 0,21 0 16,-21 0-16,1 0 0,-1 21 0,0 0 15,-21-21-15,21 21 16,-21 21 15,-21-21-15,21 21 0,-21-21-16,0 21 15,-1-21 1,1 0-16,0 0 15,0 21-15,0-21 0</inkml:trace>
  <inkml:trace contextRef="#ctx0" brushRef="#br2" timeOffset="212283.24">8911 12573 0,'-21'0'16,"42"0"62,0 0-62,0 0-16,1 21 0,-1-21 0,0 0 15,0 21-15,0-21 16,0 0-16,1 22 0,-1-22 16,0 21-16,21-21 0,-21 0 0,1 21 15,-1-21-15,0 0 0,0 21 16,0-21-16,-21 21 0,21-21 0,1 0 16,-1 21-16,0-21 0,0 22 15,0-1-15,0-21 16,1 21-16,-1 0 0,0-21 15,0 21-15,0-21 16,0 0-16,-21 21 0,22-21 0,-1 22 16,0-22-16,0 21 0,0 0 15,0-21-15,1 0 0,-1 21 16,0-21-16,0 21 16,0-21-16,0 0 0,1 21 0,-1-21 15,0 0-15,0 22 0,0-1 16,0-21-16,1 0 0,-1 21 0,0-21 15,0 21-15,0-21 16,0 0-16,-21 21 0,22-21 0,-1 0 16,0 21-16,0-21 0,0 22 15,0-22-15,1 0 16,-1 0-16,0 21 16,0-21-16,0 0 0,0 21 15,1-21-15,-1 0 16,0 0-16,0 0 15,-21 21-15,21-21 0,0 0 16,1 0-16,-1 0 16,0 0-16,-21 21 15,21-21-15,0 0 0,0 0 16,1 0 0,-1 0-16,0 0 15,0 0-15,0 0 0,0 0 0,1 0 16,-22 21-16,21-21 0,0 0 15,0 0-15,0 0 0,22 0 0,-22 0 16,0 0-16,0 0 0,0 0 16,0 0-16,1 22 0,-1-22 0,0 0 15,0 0-15,0 0 0,0 0 16,1 0-16,-1 21 0,0-21 16,0 0-16,0 0 0,0 0 0,1 0 15,-1 0-15,0 0 16,0 0-16,0 0 15,0 0-15,1 0 0,-1 0 16,0 0 0,0 0-16,0 21 0,0-21 15,1 0-15,-1 0 16,0 0 0,0 21-16,0-21 0,0 0 15,1 0-15,-1 0 0,0 0 16,0 0-16,0 0 15,0 0-15,1 0 0,-1 0 16,0 0-16,0 0 0,0 0 0,0 0 16,1 0-16,-1 0 15,0 0-15,0 0 0,0 0 0,0 0 16,1 0-16,-1 0 0,0 0 16,21 0-16,-21 0 15,1 0-15,20 0 0,-21 0 16,0 0-16,0 0 0,1 0 0,-1 0 15,0 0-15,0 0 0,0 0 16,0 0-16,1 0 16,-1 0-16,0 0 15,0 0-15,0 0 0,0 0 16,1 0-16,-1 0 0,0 0 16,0 0-16,0 0 15,0 0-15,1-21 0,-1 21 16,0 0-16,0 0 15,0 0-15,-21-21 16,21 21-16,1 0 0,-1-21 16,0 21-16,0 0 15,0-22-15,0 22 0,1 0 16,-1 0-16,0-21 0,0 21 16,0 0-16,0 0 15,1 0-15,-22-21 16,21 21-16,0 0 15,0 0-15,0 0 16,-21-21-16,21 21 16,1 0-16,-1 0 15,0 0 1,0-21-16,0 21 16,0 0-1,1-21-15,-1 21 16,0 0-16,-21-22 15,21 22-15,0 0 0,0 0 16,-21-21-16,22 21 16,-1 0-16,-21-21 15,21 21-15,0 0 0,0-21 16,0 21 0,1-21-16,-1 0 15,0 21 1,-21-22-16,21 22 15,0 0-15,-21-21 0,21 21 16,1 0-16,-22-21 16,21 21-1,0-21-15,0 0 16,0 21-16,0-21 16,1-1-1,-1 22 1,0 0-16,-21-21 0,21 0 31,0 21-31,0-21 16,1 21-16,-1-21 0,0 21 15,-21-21-15,21 21 16,0 0-16,0 0 0,-21-22 0,0 1 16,22 21-16,-1 0 15,0-21-15,0 21 16,0-21-16,0 21 15,1-21-15,-1 21 0,-21-21 16,21 21-16,0 0 0,-21-22 16,21 22-16,0 0 15,1-21-15,-1 21 16,-21-21-16,21 21 16,0 0-16,-21-21 0,21 21 15,0 0-15,-21-21 0,22 21 16,-22-21-16,21 21 0,0 0 15,-21-22-15,21 22 16,-21-21-16,21 21 0,0-21 16,1 0-1,-1 21 1,-21-21-16,21 21 16,0 0-16,-21-21 15,21 21-15,0 0 16,-21-22-16,22 1 15,-1 21-15,-21-21 16,21 21 0,0-21-16,0 21 15,-21-21-15,21 21 0,1 0 16,-22-21-16,21 21 16,0-22-16,0 1 15,0 0 1,0 21-16,1 0 15,-22-21-15,21 21 0,0-21 16,0 0-16,0 21 0,-21-22 16,21 22-16,1 0 0,-22-21 0,21 0 15,0 21-15,-21-21 16,21 21-16,-21-21 16,21 21-16,-21-21 0,21 21 15,-21-22-15,22 22 16,-22-21-16,21 21 0,-21-21 15,21 21-15,0 0 16,-21-21-16,21 21 16,-21-21-16,21 21 0,1 0 15,-22-21 1,21 21 0,0-22-16,0 1 0,0 21 15,0-21-15,1 21 16,-1 0-16,0-21 0,0 21 15,0-21 1,0 21 0,1-21-16,-1 21 15,-21-22-15,21 1 16,0 21-16,0-21 16,0 21-16,1 0 15,-22-21-15,21 21 0,-21-21 16,0 0-1,0-1-15,0 1 16,0 0-16,0 0 16</inkml:trace>
  <inkml:trace contextRef="#ctx0" brushRef="#br2" timeOffset="-145500.91">11684 11324 0,'0'-21'31,"0"0"47,0 0-62,0 0-16,0-1 15,0 1 1,-21 21-16,0 0 0,21-21 16,-22 21-16,1 0 0,0 0 15,0 0-15,0 0 16,0 0-16,-1 21 0,1 0 16,21 1-16,0-1 0,-21 0 0,0 0 15,21 21-15,0-20 0,0-1 16,0 21-16,0-21 0,0 0 15,0 1-15,0 20 0,0-21 0,0 0 16,0 0-16,0 1 16,21-1-16,0-21 0,0 0 15,1 0-15,-22 21 0,21-21 16,0 0-16,0 0 16,0 0-16,0 0 0,1 0 15,-1-21-15,0 0 0,0 21 0,0-22 16,22 22-16,-22-21 0</inkml:trace>
  <inkml:trace contextRef="#ctx0" brushRef="#br2" timeOffset="-145013.2">12086 11409 0,'21'-21'0,"-42"42"0,42-63 16,-21 20-16,0 1 0,0 0 16,0 0-16,0 0 0,-21 21 31,0 0-31,0 0 0,0 0 15,-1 0-15,1 21 0,0 0 0,0 0 16,0 0-16,0 1 0,-1-1 16,1 0-16,-21 21 15,42-21-15,0 22 0,0-22 0,0 0 16,0 0-16,0 0 16,21-21-1,0 0-15,0 0 0,1 0 16,-1 0-16,0-21 15,0 21-15,0-21 0,0 21 0,1-21 16,-1 0-16,0 0 0,0-1 0,-21 1 16,0-21-16,21 21 0,0 0 15,-21-1-15,0 1 0,0 0 0,22 21 16,-22-21-16,0 42 31,0 0-31,0 0 16,0 1-16,-22-1 0,22 0 0,0 0 15,0 0-15,0 0 0,0 1 16,0-1-16,0 0 16,0 0-16,0 0 15,22-21 1,-1 0 0,0 0-16,0 0 0,-21-21 15,21 21-15,0-21 0,1 0 0</inkml:trace>
  <inkml:trace contextRef="#ctx0" brushRef="#br2" timeOffset="-144730.35">12425 11091 0,'0'-21'0,"0"42"0,0-21 47,0 22-47,0-1 16,0 0-16,0 0 0,0 21 0,0-20 15,0 20-15,0-21 0,-21 21 0,21-20 16,-22 20-16,22-21 0,0 0 16,-21 0-16,0 22 0,21-22 0,-21-21 15,21 21-15,0 0 0,0 0 16,0-42 15,21 21-31,0-21 0,-21 0 16,21 0-16,1 0 0,-1-22 15,-21 22-15,21-21 0</inkml:trace>
  <inkml:trace contextRef="#ctx0" brushRef="#br2" timeOffset="-144458.52">12615 11049 0,'0'0'0,"0"21"31,0 0-16,0 1-15,0 20 0,0-21 16,0 0-16,0 22 0,0-22 0,0 0 16,-21 21-16,21-21 0,0 22 15,0-22-15,-21 0 0,0 21 16,21-20-16,0-1 0,0 0 16,0 0-1,21-21 1,0 0-1,-21-21-15,21 0 0,0 21 16,-21-21-16,22-1 16,-1 22-16</inkml:trace>
  <inkml:trace contextRef="#ctx0" brushRef="#br2" timeOffset="-144109.71">12721 11430 0,'0'21'31,"0"0"-31,21-21 32,0 0-32,1 0 15,-1 0-15,0-21 0,0 21 16,0-21-16,0 0 0,1 0 16,-22 0-1,0-1-15,-22 22 31,1 0-15,0 0-16,0 22 0,0-1 0,0 0 16,21 0-16,-22 0 0,22 0 15,0 1-15,0-1 16,0 0-16,0 0 0,0 0 16,0 0-16,22-21 15,-1 0-15,0 0 16,0 0-16,0 0 0,0 0 15,1 0-15,20-21 0</inkml:trace>
  <inkml:trace contextRef="#ctx0" brushRef="#br2" timeOffset="-143601">13356 11367 0,'0'0'0,"0"-22"0,0 1 15,-21 21 1,0 0-16,0 0 16,-1 0-16,1 0 15,0 21-15,0 1 16,0-1-16,0-21 0,21 21 0,0 0 16,-22 0-16,22 0 0,0 1 15,-21-1-15,21 0 0,0 0 16,0 0-16,21-21 15,1 0 1,-1 0-16,0 0 0,0 0 16,0 0-16,0 0 0,1-21 0,-1 0 15,0 0-15,0 0 0,0-1 16,0-20-16,-21 21 0,22-21 16,-1-1-16,0 1 0,0 0 0,-21 20 15,0-20-15,21 0 0,-21 21 0,0-22 16,0 22-16,0 0 15,0 42 1,0 0-16,-21 0 0,0 1 16,21 20-16,-21-21 0,21 21 15,0 1-15,0-1 0,0 0 0,0-20 16,0 20-16,0 0 0,0-21 0,0 1 16,0 20-16,0-21 0,21 0 15,0 0-15,0-21 0,0 0 16,43 0-16,-43 0 0,43 0 15,-43-21-15,21 0 16,-21 21-16</inkml:trace>
  <inkml:trace contextRef="#ctx0" brushRef="#br2" timeOffset="-140941.8">14182 11409 0,'-22'0'0,"22"-21"31,22 21-15,-1-21-16,0 21 0,-21-22 16,21 22-16,0-42 0,0 21 0,1 0 15,-22 0-15,21-1 0,-21 1 16,0 0-16,0 0 0,0 0 15,0 0-15,0-1 0,0 1 16,0 42 15,0 1-31,0-1 0,0 0 16,0 0-16,-21 0 0,21 22 0,-22-22 16,22 21-16,0 0 0,0 1 15,-21-1-15,21 0 0,-21 1 0,0-1 16,21 0-16,0 1 0,-21-1 0,21 0 15,-21 1-15,21-1 0,-22 0 16,22-20-16,0 20 0,0 0 16,0-21-16,0 1 0,0 20 0,0-21 15,0 0-15,0 0 0,22-21 16,-1 0-16,0 0 16,0 0-16,0 0 0,0-21 0,1 0 15,-1 0-15,0 0 0,21 0 0,-21-1 16,1 1-16,-1-21 0,21 21 0,-42 0 15,21-22-15,-21 1 0,0 21 16,0-22-16,0 22 0,0-21 16,-21 0-16,0 20 0,-21-20 0,20 21 15,-20 0-15,21 0 0,-21-1 16,-22 1-16,43 21 0,0 0 16,0 0-16,42 0 31,0 0-31,0 0 0,0 0 15,0 0-15,1 0 0,20-21 0,-21 21 16,0-21-16,22 0 0,-22 21 0,21-21 16,-21-1-16,0 1 0,1 21 15,-1-21-15,0 0 0,0 0 16,-21 0-16,0-1 0,21 1 0,-21 0 16,0 0-1,-21 42 16,21 0-31,0 0 16,0 1-16,-21 20 0,21-21 0,0 0 16,0 0-16,0 1 0,0-1 0,0 0 15,0 0-15,21 0 16,0-21-16,0 0 0,1 0 16,-1 0-16,0 0 0,0 0 15,21-21-15,-20 0 16,-1 0-16,0 21 0,0-21 0,-21-22 15,21 22-15,0 0 0,-21 0 16,22 0-16,-22-1 0,0 1 16,0 42 15,-22 1-31,1-1 0,21 0 16,0 0-16,0 0 0,0 0 15,0 1-15,0-1 0,0 0 16,0 0-16,0 0 0,21-21 15,1 0-15,-1 0 16,0 0-16,0 0 16,0 0-16,-21-21 0,21 21 0,1-21 15,-1 0-15</inkml:trace>
  <inkml:trace contextRef="#ctx0" brushRef="#br2" timeOffset="-140501.05">15198 11134 0,'0'-21'16,"0"42"-16,-22-21 15,22 21 1,0 0-16,0 0 0,-21 0 16,21 1-16,-21-1 0,21 0 15,0 0-15,-21 0 0,21 0 0,0 1 16,0-1-16,0 0 0,0 0 16,-21-21-16,21 21 0,0-42 46,0 0-46,0 0 0,0 0 16,0-1-16,0 1 0,0 0 16,21-21-16,-21 21 0,21-1 0,0 1 15,-21 0-15,21 0 0,1 0 0,-1 0 16,0 21-16,0 0 0,0 0 16,0 0-16,1 0 0,-1 0 0,0 0 15,0 21-15,0-21 0,0 21 0,1 0 16,-22 0-16,0 22 0,21-22 0,-21 0 15,0 0-15,0 0 0,0 0 16,0 1-16,0-1 0,-21-21 16,21 21-16,-22 0 0,1-21 15,0 21-15,21-42 47,21 0-47,0 0 16,1 0-16</inkml:trace>
  <inkml:trace contextRef="#ctx0" brushRef="#br2" timeOffset="-140258.18">15811 11070 0,'0'0'0,"-21"0"31,0 0-31,0 0 16,21 21-16,-21 1 0,0-1 0,21 0 15,-22 0-15,22 0 0,-21 0 0,0 1 16,21-1-16,0 0 0,0 0 16,0 0-16,0 0 0,0 1 0,0-1 15,0 0-15,0 0 16,21-21-16,0 0 16,1 0-16,-1-21 15,0 0-15,0 21 0,21-21 16</inkml:trace>
  <inkml:trace contextRef="#ctx0" brushRef="#br2" timeOffset="-139985.34">16044 10859 0,'0'0'0,"0"-43"0,0 22 16,0 0-16,0 0 0,-21 21 31,21 21-15,0 0-16,-21 0 0,0 0 15,21 1-15,-21 20 0,21-21 0,0 21 16,0 1-16,-22-22 0,22 21 16,-21-21-16,21 22 0,0-1 0,0-21 15,0 64 1,0-64-16,0 0 0,0 0 16,0 1-16,21-22 31,1-22-31,-1 1 15,0 0-15</inkml:trace>
  <inkml:trace contextRef="#ctx0" brushRef="#br2" timeOffset="-139733.49">16277 11091 0,'-21'0'31,"21"22"-16,0-1-15,-21 0 0,0-21 0,21 21 16,-22 0-16,22 0 0,0 1 0,-21-1 16,21 0-16,-21 0 0,0 0 15,21 0-15,0 1 16,21-22 15,0 0-31,0 0 16,1 0-16,-1 0 0,0-22 15,0 1-15,21 21 0,-20-21 0</inkml:trace>
  <inkml:trace contextRef="#ctx0" brushRef="#br2" timeOffset="-139085.86">16595 11070 0,'0'0'0,"21"-21"0,-21 0 0,21 0 16,-21 42 15,-21-21-31,21 21 16,-21 0-16,21 0 15,0 1-15,-22-1 0,22 0 16,-21 0-16,21 0 0,0 0 0,0 1 16,0-1-16,0 0 0,0 0 15,0-42 17,0 0-17,21 0-15,-21-1 16,0 1-16,22 0 0,-22-21 0,21 21 15,-21-1-15,21 1 0,0 0 0,0 0 16,0 0-16,1 0 0,-1-1 16,0 22-16,0 0 0,0 0 15,0 0-15,1 0 0,-1 0 0,0 0 16,0 0-16,-21 22 0,0-1 0,21 0 16,-21 0-16,0 21 15,0-20-15,0-1 0,0 0 0,0 0 16,0 21-16,0-20 0,0 20 15,-21-21-15,21 0 16,-21-21-16,21-21 31,0 0-15,0 0-16,21 0 0,-21-1 16,21 1-16,-21-21 0,21 21 15,1 0-15,20-43 0,-21 43 16,0 0-16,0 0 0,1-1 15,-1 22-15,0 0 0,0 0 16,0 0-16,-21 22 16,0-1-16,21 0 0,-21 0 15,0 0-15,0 0 0,0 1 0,0 20 16,0-21-16,0 0 0,-21 0 0,21 1 16,-21-1-16,21 0 0,-21-21 15,21 21-15,-21-21 16,0 0-16,21-21 31,0 0-31,0 0 16,21-1-16</inkml:trace>
  <inkml:trace contextRef="#ctx0" brushRef="#br2" timeOffset="-138881.98">17166 10732 0,'-21'0'0,"42"0"0,-63-22 15,21 22-15,-1 0 16,1 0-16,21-21 0,-21 21 16,21 21 31,-21-21-16,0 0-31</inkml:trace>
  <inkml:trace contextRef="#ctx0" brushRef="#br2" timeOffset="-138677.66">15938 10880 0,'0'0'0,"-21"0"0,42 0 31,1 0-15,-1-21-16,0 21 0,42 0 16,-41 0-16,41-22 15,-42 22-15,0 0 0</inkml:trace>
  <inkml:trace contextRef="#ctx0" brushRef="#br2" timeOffset="-137364.39">9483 1164 0,'0'-21'0,"0"42"0,21-63 16,0 42-16,-21-21 0,21 0 16,-21-1-16,0 1 0,0-21 0,0 21 15,0 0-15,0-1 0,0 1 16,0 0-16,-21 21 0,0 0 16,0 0-16,-22 0 0,22 0 15,0 0-15,-21 21 0,20 22 0,-20-22 16,21 21-16,0 0 0,-22 22 15,22-22-15,0 1 0,0-1 0,21 0 16,-21 1-16,21-1 0,0 0 16,0-21-16,0 1 0,0 20 15,0-21-15,21 0 0,0 0 0,0 1 16,0-22-16,1 21 0,20-21 0,-21 0 16,21 0-16,-20 0 0,-1 0 15,21 0-15,-21 0 0,0-21 0,22 21 16,-22-22-16,21 1 0,-21 0 15,1 0-15</inkml:trace>
  <inkml:trace contextRef="#ctx0" brushRef="#br2" timeOffset="-136945.64">9758 1312 0,'0'22'0,"0"-44"0,0 1 0,0 0 0,0 0 16,0 0-16,-21 21 0,21-21 16,-22 21-16,1 0 0,0 0 15,0 0-15,0 21 0,0 0 16,-1 0-16,1 0 15,21 0-15,0 1 0,-21-1 0,21 21 16,0-21-16,0 0 16,0 1-16,0-1 0,0 0 15,21-21-15,0 0 16,1 0-16,-1 0 0,0 0 16,0-21-16,0 0 0,0 21 15,1-22-15,-1 1 0,0 0 16,-21 0-16,21 0 15,-21 0-15,0-22 0,0 22 16,0 42 15,0 0-31,-21-21 16,21 22-16,0-1 0,0 0 0,0 0 16,0 0-16,0 0 0,0 1 0,0-1 15,0 0-15,0 0 16,21-21-16,0 0 0,0 0 15,1 0-15,-1 0 0,0 0 16,0-21 0,0 21-16,-21-21 0,21 0 0,1-1 15,-1 1-15</inkml:trace>
  <inkml:trace contextRef="#ctx0" brushRef="#br2" timeOffset="-136681.78">10266 826 0,'0'-22'0,"0"44"0,0-65 15,0 22-15,0 42 16,0 0 0,0 1-16,-21 20 0,-1 0 0,1 1 15,21-1-15,-21 0 0,0 1 16,0-1-16,21 0 0,0-21 0,-21 22 16,21-1-16,-22-21 15,22 0-15,0 22 0,0-22 0,0 0 16,0 0-16,0 0 0,0 1 15,22-22-15,-1 0 16,0 0-16,0 0 0,0 0 16,0-22-16,1 22 0,-1-21 0,0 0 15,0 0-15,0 0 0,0-22 16</inkml:trace>
  <inkml:trace contextRef="#ctx0" brushRef="#br2" timeOffset="-136242.03">10499 910 0,'21'-21'16,"-42"42"-16,42-84 0,-21 42 0,0-1 15,0 1-15,0 0 16,0 42 0,0 0-1,-21 22-15,21-22 0,-22 0 0,1 21 16,21 1-16,0-1 0,-21 0 16,21 1-16,-21-22 0,21 21 0,-21 1 15,21-1-15,0-21 0,0 21 16,0-20-16,0-1 0,0 0 0,0 0 15,0 0-15,0 0 0,0 1 16,21-22-16,0 0 0,0 0 16,0 0-16,1 0 0,-1 0 0,0 0 15,0-22-15,0 1 16,0 0-16,1 0 0,-22 0 16,21-22-16,-21 22 0,21 0 15,-21 0-15,0 0 16,0 42 15,0 0-31,0 0 0,-21-21 16,21 21-16,-21 1 0,21-1 0,0 0 15,0 0-15,0 0 16,21-42 31,-21 0-32,0 0-15</inkml:trace>
  <inkml:trace contextRef="#ctx0" brushRef="#br2" timeOffset="-136070.14">10731 1101 0,'0'0'0,"0"-21"0,0 42 63,0 0-63,0 0 15,0 0 17,22-21-32,-1 21 15,0-21-15</inkml:trace>
  <inkml:trace contextRef="#ctx0" brushRef="#br2" timeOffset="-135634.39">10985 1249 0,'0'21'0,"0"0"16,0 0-16,-21-21 16,21 22-16,-21-1 15,21 0-15,-21 0 0,21 0 16,0 0 0,-21-21-16,21 22 15,-21-22-15,-1 0 31,22-22-15,0 1-16,0 0 16,22 0-16,-1 0 15,0 0-15,-21-1 0,21 1 0,21 0 16,-20 0-16,-1 0 0,21 21 16,-21-21-16,22 21 0,-22 0 0,21 0 15,43 42 1,-64-21-1,-21 0-15,0 0 0,0 1 0,0-1 16,0 0-16,-21-21 0,0 21 0,-1 0 16,1 0-16,0-21 0,0 22 15,0-22-15,21 21 0,-21-21 16,42 0 15,0 0-31,0-21 0,0 21 16</inkml:trace>
  <inkml:trace contextRef="#ctx0" brushRef="#br2" timeOffset="-135056.71">11747 1228 0,'0'-43'31,"-21"43"-31,0-21 0,0 21 15,0 0-15,0 0 16,-22 21-16,22-21 0,0 22 0,0-1 16,0 0-16,-1 0 0,1 0 15,0 0-15,21 1 0,0-1 16,0 0-16,0 0 0,0 0 16,21-21-1,0 0-15,1 0 0,-1 0 16,0 0-16,0 0 0,0 0 0,0-21 15,1 21-15,-1-21 0,0 21 16,0-21-16,-21 0 0,0-1 0,21 1 16,-21 0-16,0 0 15,-21 21 17,21 21-32,0 0 15,-21 0-15,21 1 0,-21-1 16,21 0-16,0 0 0,0 0 0,0 22 15,0-22-15,0 0 0,0 21 0,0 1 16,0-22-16,0 21 0,0 22 16,0-22-16,0 0 15,0 1-15,0-22 0,0 0 16,0 0-16,0 21 0,0-20 16,0-1-16,-21-21 0,-1 0 0,1 21 15,0-21-15,0 0 0,0 0 16,-22 0-16,22 0 0,-21-21 0,21 21 15,-22-21-15,1-1 0,21 22 16,-21-21-16,20 0 0,1 0 0,0 0 16,0 0-16,21-1 0,0 1 15,0 0-15,0 0 0,21 0 0,0-22 16</inkml:trace>
  <inkml:trace contextRef="#ctx0" brushRef="#br2" timeOffset="-133416.8">12382 1080 0,'0'21'0,"0"-42"0,-21 42 15,42-42 32,1-1-47,-1 22 0,21-21 0,-21 0 16,22 0-16,-22-21 0,0 20 15,21-20-15,-21 21 0,1-21 0,-1-1 16,-21 22-16,0-21 0,21 21 0,-21-22 16,0 22-16,0 0 0,0-21 15,0 20-15,-21 22 0,21-21 0,-21 21 16,-22 0-16,22 0 15,0 21-15,0 1 0,0 20 16,21 0-16,-22 1 0,1-1 16,21 21-16,-21 1 0,0-1 15,0 1-15,21-1 0,-21 1 0,-1-1 16,22-20-16,-21 20 0,0-20 0,21 20 16,-21-21-16,21 64 15,0-42-15,0-22 0,0 0 0,0 1 16,0-1-16,0 0 0,0 1 0,0-22 15,0 0-15,0 0 0,21 0 16,-21 1-16,21-22 0,0 0 0,1 0 16,-1 0-16,-21-22 15,21 1-15,0 0 16,0 0-16,0 0 0,1-22 0,-1 1 16,0 0-16,0-1 0,0 1 0,0 0 15,1-1-15,-1-20 0,0-22 16,-21 43-16,0 0 0,0 20 15,0-20-15,-21 21 0,0-21 16,-1 20-16,1 1 0,0 21 0,0-21 16,-21 0-16,-1 21 0,22 0 15,21-21-15,-21 21 16,42 0 15,0-21-31,0 21 0,22-22 16,-22 22-16,0-21 0,0 21 0,22-21 15,-22 0-15,21 21 0,-21-21 16,0 0-16,22-1 0,-22 22 0,0-21 16,0 0-16,0 0 0,1 21 15,-22-21-15,0 42 32,0 0-17,0 0-15,-22 0 0,22 1 16,-21-1-16,0 0 15,21 0-15,0 0 0,0 0 0,0 1 16,0-1-16,21-21 16,0 21-16,1-21 15,-1 0-15,0 0 0,0 0 0,0 0 16,0 0-16,1-21 0,20 0 16,-21 21-16,0-22 0,43-20 15,-43 21-15,0 0 0,-21 0 0,21-22 16,0 22-16,-21 0 0,0 0 15,0 0-15,0-1 0,0 44 32,-21-22-17,21 21-15,-21 0 0,21 0 16,-21 0-16,21 0 0,0 1 16,0-1-16,0 0 0,0 0 0,0 0 15,0 0-15,21-21 16,0 0-16,0 22 0,1-22 0,-1 0 15,0 0-15,21 0 0,-21 0 16,22-22-16,-22 22 0,0-21 16,0 0-16,0 21 0,1-21 0,-22 0 15,21 0-15,-21-22 0,21 22 16,-21 0-16,0 0 0,0 0 16,-21 42 15,21 0-31,-21-21 15,21 21-15,-22 0 0,22 0 16,0 1-16,0-1 0,0 0 16,-21-21-16,21 21 0,0 0 31,-21-21-31,21-21 31,0 0-31,0 0 0,0 0 16,21-1-16,0 1 15,1 0-15,-1 0 0,-21 0 16,21 0-16,0-1 0,0 1 0,0 21 16,22 0-16,-22 0 0,0 0 15,0 0-15,0 0 0,1 0 0,-1 21 16,0 1-16,-21-1 0,0 0 16,0 0-16,0 21 0,0-20 15,0-1-15,0 42 0,0-42 0,0 1 16,-21-1-16,0 0 0,-1 0 15,22 0 1,-21-21-16,42-21 31,1 0-15,-1 0-16,0 0 0,0-1 16</inkml:trace>
  <inkml:trace contextRef="#ctx0" brushRef="#br2" timeOffset="-133152.83">14203 741 0,'0'0'15,"-21"0"1,-1 0-16,1 0 16,0 21-16,0 0 0,0 0 15,0 1-15,-1-1 0,1 0 0,21 0 16,0 0-16,-21 22 0,21-22 15,0 0-15,0 0 0,0 0 0,0 0 16,0 1-16,0-1 16,21-21-16,0 0 0,1 0 15,20 0-15,-21 0 0,0 0 16,0-21-16,1 21 0,-1-22 16,0 1-16,21 0 0,-21 0 0</inkml:trace>
  <inkml:trace contextRef="#ctx0" brushRef="#br2" timeOffset="-132893.83">14563 445 0,'0'-22'0,"0"44"0,0-65 0,-22 43 31,1 0-31,0 21 16,21 1-16,-21-1 0,0 21 0,21-21 15,-21 22-15,-1-22 0,22 21 16,0 0-16,-21 1 0,0-1 0,21 0 15,-21-20-15,21 20 0,-21 0 0,21-21 16,0 22-16,0-22 0,0 0 16,0 0-16,0 0 0,21-21 31,0 0-31,0 0 16,0-21-16,1 21 0,-1-21 0,0 0 15,0 0-15</inkml:trace>
  <inkml:trace contextRef="#ctx0" brushRef="#br2" timeOffset="-132665.77">14690 699 0,'0'0'0,"0"21"31,0 0-31,-22 0 0,1-21 16,21 21-16,-21 0 0,21 22 15,0-22-15,-21 0 0,0 0 16,21 0-16,-21 1 0,21-1 15,0 0-15,0 0 16,21-21 15,0 0-31,0 0 0,0 0 16,0-21-16,1 0 0,-1 0 0,21 21 16</inkml:trace>
  <inkml:trace contextRef="#ctx0" brushRef="#br2" timeOffset="-132017.99">14901 741 0,'0'0'16,"0"21"15,-21-21-31,0 21 0,21 0 0,0 1 16,-21-1-16,21 0 0,-21 0 16,21 0-16,-22 0 0,22 1 15,0-1-15,0 0 16,0-42 31,0 0-47,0-1 0,0 1 0,0 0 15,0-21-15,22 21 0,-1-1 16,-21-20-16,21 21 0,0 0 16,-21 0-16,21-1 0,0 1 0,1 21 15,-1-21-15,0 21 0,0 0 16,0 0-16,0 0 0,-21 21 15,22-21-15,-22 21 0,0 1 0,0-1 16,0 0-16,0 0 0,0 0 16,0 22-16,0-22 0,0 0 0,0 0 15,0 0-15,0 0 0,-22-21 16,1 22-16,21-1 0,-21 0 16,0-21-1,21-21 1,0 0-1,0-1-15,0 1 16,0 0-16,21 0 0,0-21 0,-21 20 16,21-20-16,22 21 0,-22 0 0,0-22 15,0 22-15,22 0 0,-1 0 16,0 21-16,1 0 16,-22 0-16,0 0 0,0 21 15,-21 0-15,21 22 0,-21-22 16,0 0-16,0 0 0,0 0 0,0 22 15,-21-22-15,21 0 16,0 0-16,-21 0 0,0 0 0,0 1 16,21-1-16,-22-21 0,22 21 0,-21-21 15,0 0 1,21-21 15,0 0-31</inkml:trace>
  <inkml:trace contextRef="#ctx0" brushRef="#br2" timeOffset="-131806.12">15282 402 0,'-21'0'15,"42"0"-15,-42-21 0,0 21 16,0 0-16,0 0 15,21 21 17</inkml:trace>
  <inkml:trace contextRef="#ctx0" brushRef="#br2" timeOffset="-131590.73">14478 487 0,'-21'0'0,"42"0"0,-63 21 0,42 0 15,21-21 1,0 0-16,0 0 16,0 0-16,0 0 0,22 0 0,-22 0 15,21 0-15,-21 0 0,1-21 16,20 21-16,-21 0 0,0 0 0,-21-21 15,21 21 1,-21-21-16</inkml:trace>
  <inkml:trace contextRef="#ctx0" brushRef="#br2" timeOffset="-103269.45">13504 1736 0,'0'-21'47,"21"-1"-31,1 22-16,-22-21 0,21 0 0,0 21 15,-21-21-15,21 0 0,0 0 16,0-1-16,1 22 0,-1-21 0,-21 0 16,21 0-16,0 0 0,0 0 0,0-1 15,1 1-15,-22 0 0,21 21 16,0-21-16,-21 0 0,21 0 15,0 21-15,-21-22 16,21 22-16,1-21 16,-22 0 15,0 42 31,0 0-46,-22-21-16,22 22 0,-21-22 0,0 21 16,0 0-16,21 0 0,-21-21 15,0 21-15,21 0 0,-22 1 16,1-1-16,0 0 0,0 0 0,0 0 16,0 0-16,-1 1 0,1-1 15,0 0-15,0 0 0,0 0 16,0 0-16,-1 1 0,-20 20 15,42-21-15,-21 0 0,0 0 16,21 1-16,-21-22 0,21 21 0,0 0 16,-22 0-16,1 0 15,21 0 1,0 1 0,-21-22-16,21 21 31,-21-21 31,21-21-30,0-1-32,0 1 15,0 0-15,-21 21 16,21-21-16,-21 21 0,21-21 0,0 0 15,-22-1-15,1 1 0,21 0 16,-21 21-16,21-21 16,-21-21-16,21 20 0,0 1 0,-21 0 15,0 0-15,-1 0 0,22 0 16,-21-22-16,21 22 0,-21 0 0,0 0 16,0 0-16,21-1 0,-21 1 15,-1 21-15,22-21 0,-21 21 16,21-21-16,-21 21 15,21 21 32,0 0-31,0 0-16,21-21 0,-21 22 16,21-1-16,-21 0 0,0 0 15,22 0-15,-1 0 0,0 1 16,-21-1-16,21 0 0,0 0 0,0 0 15,-21 0-15,22 1 0,-1-1 0,0 0 16,0 0-16,0 0 0,-21 0 16,21 1-16,1-22 0,-22 21 15,0 0-15,21-21 0,0 21 0,-21 0 16,21-21-16,-21 21 0,0 1 16,21-22-16,-21 21 0,21-21 15,-21 21 1,0-42 62,22 21-62,-22-21-16,21-1 0,0 1 15,-21 0-15,21 0 0,0 0 0,0 0 16,1-22-16,-1 22 0,0-21 15,0-1-15,0 1 0,22 21 0,-22-21 16,21-1-16,-21 22 16,22 0-16,-22 0 0,0 0 0,0-1 15,0 22-15,0 0 0,1-21 16,-22 42 109,-22-21-94</inkml:trace>
  <inkml:trace contextRef="#ctx0" brushRef="#br2" timeOffset="-101014.58">4191 4339 0,'21'0'31,"-21"21"-15,-21-21 15,0 0-15,0 0-16,-1 0 15,1 0-15,0 0 0,0 0 16,0 0-16,0 0 0,-22 0 15,22 0-15,0 0 0,0 0 16,0 0-16,-1 0 0,1 0 31,42 0 1,1 0-17,-1 0-15,21 0 0,-21 0 0,22 0 0,-1 0 16,0 0-16,22 0 15,-1 0-15,1 0 0,20 0 0,1 0 16,-21 0-16,41 0 0,-20 0 16,0 0-16,-22 0 0,22 0 0,0 0 15,-22 0-15,1 0 0,-1 0 0,1 0 16,-22 0-16,0-21 0,22 21 16,-22 0-16,-21 0 0,22 0 0,-22 0 15,0 0-15,0 0 0,0 0 16,0 0-16,1 0 31,-22-21-31,-22 21 63,1 0-63,21-21 15</inkml:trace>
  <inkml:trace contextRef="#ctx0" brushRef="#br2" timeOffset="-100186.05">5397 3958 0,'-21'0'0,"42"0"0,-42-21 16,0 21-16,0 0 15,0 0 1,21 21 15,0 0-15,0 1-16,21-1 0,0-21 15,0 21-15,22 21 0,-22-42 16,0 21-16,0 1 0,0-1 16,22-21-16,-22 21 0,21 0 0,-21-21 15,22 21-15,20 0 16,-21-21-16,22 22 0,-43-22 16,0 0-16,0 0 0,1 0 15,-1 0-15,0 0 0,0 0 16,-42 0 31,0 0-47,0 0 15,-1 0-15,1 0 0,0 0 16,-21 21-16,21-21 0,-1 21 0,-41 0 16,42 0-16,-22 0 15,22 1-15,-21-22 0,21 21 0,0 0 16,-22 0-16,22 0 0,0 0 0,0 1 15,0-1-15,-1-21 16,1 21-16,0 0 0,0 0 16,0-21-16,21 21 15,-21-21 32,21 22 63,-22-22-95,1 0 1,21-22 46,21 22-62,1-21 0</inkml:trace>
  <inkml:trace contextRef="#ctx0" brushRef="#br2" timeOffset="-94489.18">4022 3747 0,'0'-22'0,"-22"22"15,22-21-15,0 0 16,0 0-16,0 0 15,0 0-15,0 42 47,0 0-31,0 0-16,0 0 0,0 0 16,0 1-16,0-1 0,0 21 0,0-21 15,-21 0-15,21 22 0,0-1 16,0-21-16,0 22 0,0-22 0,0 21 15,0-21-15,0 0 0,0 22 0,0-22 16,0 0-16,0 0 16,0 0-1,0-42 17,0 0-17,0 0-15,0 0 16,0 0-16,0-1 0,0-20 15,21 21-15</inkml:trace>
  <inkml:trace contextRef="#ctx0" brushRef="#br2" timeOffset="-94117.39">4022 3683 0,'-22'0'16,"1"0"0,21-21 15,21 21-15,1 0-16,-1 0 0,0 0 15,0-21-15,0 21 16,0 0-16,1 0 0,-1 0 15,0 0-15,0 0 0,0 0 16,0 0-16,1 0 0,-1 0 16,0 0-1,-42 0 48,21 21-48,-21-21-15</inkml:trace>
  <inkml:trace contextRef="#ctx0" brushRef="#br2" timeOffset="-93770.59">4000 3937 0,'0'0'0,"0"21"16,22-21 31,-1 0-47,0 0 0,0 0 0,0 0 15,0 0-15,1 0 16,-1 0-16,0-21 0,0 21 15,-21-21 79</inkml:trace>
  <inkml:trace contextRef="#ctx0" brushRef="#br2" timeOffset="-93127.96">4635 3789 0,'0'-21'16,"0"0"15,-21 21 1,0 21-32,0-21 15,21 21-15,-21-21 0,0 21 16,21 0-16,-22 0 0,1 1 15,0-1-15,21 0 0,0 0 0,-21 0 16,21 0-16,-21 22 0,21-22 16,0 0-16,0 0 0,0 0 0,0 1 15,0-1-15,0 0 16,0 0-16,0 0 0,0 0 0,21 1 16,0-1-16,0-21 0,0 0 15,1 0-15,-22 21 0,42-21 16,-21 0-16,0 0 0,0 0 0,1 0 15,-1 0-15,0 0 0,21-21 16,-21 21-16,1-21 0,-1 21 0,0-22 16,-21 1-16,21 21 0,-21-21 0,21 0 15,-21 0-15,0 0 0,0-1 16,0 1-16,0 0 0,-21 0 16,0 21-16,0 0 0,0 0 15,-1 0-15,1 0 0,0 0 16,0 0-16,0 21 0,0 0 0,-1-21 15,1 21-15,0 1 0,21-1 16,-21 0-16,21 0 0,-21-21 0,21 21 16,0 0-16,0 1 0,0-1 15,0 0 1,21-21 15,0 0-15,0 0-16</inkml:trace>
  <inkml:trace contextRef="#ctx0" brushRef="#br2" timeOffset="-92072.98">22034 3641 0,'0'0'0,"0"-21"0,0-1 16,0 1-16,0 0 15,0 0-15,0 0 16,-21 21-1,21 21 1,0 0-16,0 0 0,-21 0 0,21 1 16,0 20-16,0-21 0,-21 21 15,0 1-15,21-1 0,-21 22 16,-1-22-16,1 43 0,0-43 16,21 0-16,0-21 0,0 22 15,-21-22-15,21 0 0,0 0 0,-21-21 16,21 21-16,0 1 0,21-44 31,0 1-15,0 0-16,0-21 0,22 21 15</inkml:trace>
  <inkml:trace contextRef="#ctx0" brushRef="#br2" timeOffset="-91854.11">22288 3598 0,'0'0'0,"22"-21"0,-22 42 31,0 1-31,0-1 16,0 21-16,0-21 0,0 22 15,-22-1-15,22-21 0,-21 21 16,0 1-16,21-1 0,0 0 16,-21 1-16,0-22 0,0 21 0,21 1 15,0-22-15,-22 0 16,22 0-16,0 0 0</inkml:trace>
  <inkml:trace contextRef="#ctx0" brushRef="#br2" timeOffset="-91662.22">21865 3979 0,'-21'0'0,"42"0"0,-63 0 0,21 0 0,63 0 47,-21 0-47,0 0 0,22 0 16,-22 0-16,21 0 0,43 0 15,-1 0-15,-41 0 0,-1-21 16,0 0-16,-20 21 0,20-21 16,-21 21-16</inkml:trace>
  <inkml:trace contextRef="#ctx0" brushRef="#br2" timeOffset="-91284.43">22542 3916 0,'-42'0'31,"63"0"1,0 0-32,1-21 0,-1 21 15,0-21-15,21 21 0,-21-22 0,22 22 16,-22-21-16,0 0 0,0 21 15,-21-21-15,0 0 16,-21 21 0,0 0-16,0 0 0,0 0 0,-1 0 15,-20 0-15,21 21 0,-21-21 16,20 21-16,1 0 0,0 0 16,0 1-16,0-1 0,21 21 0,-21 0 15,21 1-15,0-22 0,0 0 16,0 21-16,21-20 0,0-1 15,0 0-15,0-21 0,0 21 0,1-21 16,20 0-16,-21 21 0,21-21 16,-20 0-16,20 0 0,-21 0 0,21 0 15,-20-21-15,20 21 0,-21-21 0,21 0 16,-20 0-16,-1-1 0,21-20 16,-21 21-16</inkml:trace>
  <inkml:trace contextRef="#ctx0" brushRef="#br2" timeOffset="-91032.58">23241 3641 0,'21'-21'0,"-42"42"0,42-64 16,-21 65 15,-21-22-31,0 21 0,21 0 0,-21 21 16,21-21-16,-22 22 0,1-22 15,21 21-15,0 1 0,-21-22 16,0 21-16,0 0 0,21 1 0,0-22 15,-21 21-15,-1-21 0,22 1 16,-21-1-16,21 0 0,0 0 0,0 0 16,0 0-1,21-42 1,1 0-16,-1 0 16,0 0-16</inkml:trace>
  <inkml:trace contextRef="#ctx0" brushRef="#br2" timeOffset="-90757.74">23580 3556 0,'0'0'0,"-22"21"32,1 0-32,21 1 15,-21-1-15,0 21 0,0 22 16,0-43-16,-1 21 0,1-21 15,0 22-15,21-1 0,-21-21 16,21 21-16,-21 1 0,21-22 0,0 0 16,0 21-16,0-20 0,-21-1 0,21 0 15,0 0-15,0 0 16,0 0-16,21-21 31,0 0-31,0-21 16,0 0-16</inkml:trace>
  <inkml:trace contextRef="#ctx0" brushRef="#br2" timeOffset="-90349.97">23749 3895 0,'0'0'16,"0"21"-1,-21-21-15,0 21 16,21 0-16,-43 22 15,22-22-15,21 0 0,-21 0 0,21 0 16,0 0-16,0 1 0,-21-1 16,21 0-16,0 0 0,0 0 15,21 0 1,0-21-16,0 0 0,0 0 16,1 0-16,20 0 0,-21 0 0,0 0 15,0-21-15,22 0 0,-22 0 16,0 0-16,0 0 0,0-1 0,1-20 15,-1 21-15,0-21 16,-21 20-16,0-20 0,0 21 0,0 0 0,0 0 16,0-1-16,-21 22 0,0 0 15,-1 0-15,1 0 0,-21 0 16,21 0-16,0 0 0,-1 0 0,1 0 16,0 22-16,0-22 0,0 21 15,21 0-15,-21 0 0,-1 0 16,1 0-16,21 1 0,-21-1 15,21 0-15,-21-21 16,0 21-16</inkml:trace>
  <inkml:trace contextRef="#ctx0" brushRef="#br2" timeOffset="-88926.7">4149 5567 0,'-22'0'62,"1"0"-62,0 0 16,0 0-16,0 0 0,0 0 15,-1 0-15,1 0 0,0 0 16,0 0-16,0 0 0,0 0 16,-1 0-16,1 0 0,0 0 0,0 0 15,0 0-15,0 0 16,-1 0-16,1 0 15,0 0-15,42 0 63,0 0-63,22 0 0,-22 0 16,21 0-16,1 0 0,20 0 15,-21 0-15,22 0 0,-1 0 0,1 0 16,21 0-16,-1 0 15,22 0-15,-21 0 0,21 0 0,-22 0 16,22 0-16,-21 0 0,-1 0 0,-20 0 16,21 0-16,-22 0 0,-21 0 15,22 0-15,-22 0 0,1 0 0,-22 0 16,0 0-16,0 0 0,0 0 16,-21-21-16,0 0 78,0-1-63,-21 22 1,21-21-16</inkml:trace>
  <inkml:trace contextRef="#ctx0" brushRef="#br2" timeOffset="-88366.02">5313 5292 0,'0'0'0,"-21"0"31,21 21 1,0 0-17,0 0-15,0 0 0,21 1 16,0-1-16,0 0 16,0-21-16,0 21 0,43 0 15,-43-21-15,21 21 0,1-21 16,-22 0-16,0 0 0,0 0 15,0 0-15,1 0 0,-1 0 16,0 0-16,0 0 0,-21-21 16,21 21-16,-21-21 15,-21 21 1,0 0 0,-21 0-16,20 21 0,-20-21 15,21 21-15,-21 1 0,-1-1 0,22 0 16,-21 0-16,-1 21 0,22-20 0,0-1 15,-42 21 1,41 22-16,1-43 0,21 0 16,-21-21-16,21 42 0,0-21 15,0-42 63</inkml:trace>
  <inkml:trace contextRef="#ctx0" brushRef="#br2" timeOffset="-85461.66">3619 4678 0,'0'-21'16,"0"42"46,0 0-62,0 21 0,0-20 0,-21 20 16,21 0-16,-21 1 0,21 20 0,0-21 16,0 1-16,-21 20 0,21-20 15,-21 20-15,21-21 0,0 1 16,0-22-16,0 0 0,0 0 16,0 0-16,0 1 0,0-1 15,21-21 16,-21-21-31,0-1 0,0 1 16,0 0-16,21 0 0,-21 0 16</inkml:trace>
  <inkml:trace contextRef="#ctx0" brushRef="#br2" timeOffset="-85196.82">3662 4763 0,'0'-22'15,"0"1"17,21 21-17,0 0-15,0 0 0,0 0 16,1-21-16,20 21 0,-21 0 0,21 0 16,-20 0-16,-1 0 15,0-21-15,0 21 0,0 0 0,0 0 16,1 0-16,-1 0 0,-42 0 31,-1 0-15,1 0-16,0 0 0,0 21 15</inkml:trace>
  <inkml:trace contextRef="#ctx0" brushRef="#br2" timeOffset="-84950.45">3556 5080 0,'0'21'16,"0"-42"-16,0 63 0,21-42 31,0 0-31,0 0 0,1 0 0,-1 0 16,0 0-16,0 0 0,0 0 15,0 0-15,1 0 0,-1 0 0,0 0 16,0 0-16,0 0 15,0 0 1,-21-21-16</inkml:trace>
  <inkml:trace contextRef="#ctx0" brushRef="#br2" timeOffset="-84485.71">4445 4932 0,'0'-21'0,"0"42"0,0-63 15,-21 42 17,0 0-32,-1 0 15,1 0-15,0 21 0,0 0 16,0 0-16,0 0 0,-1 22 0,1-22 15,-21 42-15,21-20 0,0-1 16,-1 0-16,22-21 0,0 22 16,0-22-16,0 0 0,0 0 0,0 22 15,22-22-15,-1 0 16,21 0-16,-21-21 0,0 0 0,22 0 16,-1 0-16,-21 0 0,22 0 0,-22 0 15,21 0-15,-21 0 0,0-21 16,1 0-16,-1 21 0,-21-21 0,0-1 15,0 1-15,0 0 0,-21 0 16,-1 0-16,22 0 16,-21 21-16,0 0 0,0 0 0,-21 0 15,20 0-15,1 0 0,0 0 0,0 0 16,0 21-16,-22 0 0,22 0 16,0 0-16,0-21 0,0 21 15,21 1-15,0-1 0,0 0 16,0 0-1,21-21-15,0 0 0</inkml:trace>
  <inkml:trace contextRef="#ctx0" brushRef="#br2" timeOffset="-83318.08">22183 4932 0,'0'0'0,"0"-21"0,0-22 0,0 22 0,0 0 0,21 0 16,-21 0-16,0 0 15,21-1-15,-21 1 0,0 42 31,0 1-15,0 20-16,0 0 0,0 1 16,-21-1-16,21 0 0,-21 1 0,-1 20 15,22-21-15,-21 1 0,21-1 0,-21 0 16,21 1-16,0-22 0,-21 21 16,21-21-16,0 64 15,0-64-15,0 0 0,0-42 63,0 0-63,0 0 0,0 0 15,0-22-15,0 22 0,0 0 16,21 0-16,0 0 0,0 0 16,1-1-16,-1 1 0,0 0 0,0 0 15,0 0-15,22 21 0,-1 0 0,0-21 16,1 21-16,-1 0 0,0 0 15,1 21-15,-1 0 0,0-21 0,1 21 16,-22 0-16,0 22 0,0-22 0,-21 0 16,0 0-16,0 0 0,0 0 15,-21 1-15,-21-1 0,-1 0 16,1 0-16,0-21 0,-1 21 0,-20-21 16,20 0-16,1 21 0,0-21 15,-1 0-15,22 0 0,0 0 0,-21 0 16,21 0-16,42 0 47,0-21-47,0 21 0,0-21 15,22 21-15</inkml:trace>
  <inkml:trace contextRef="#ctx0" brushRef="#br2" timeOffset="-82637.47">22945 5144 0,'21'0'0,"-42"0"0,42-22 16,0 22-16,-21 22 31,0-1-31,0 0 16,0 0-16,-21 0 0,21 0 16,-21 1-16,21-1 0,-22 0 15,22 0-15,0 0 0,0 0 0,0 1 16,0-1-16,22 0 0,-1-21 15,0 0-15,21 0 0,-21 0 16,1 0-16,20 0 0,-21 0 16,0 0-16,22 0 0,-22-21 0,0 0 15,21 21-15,-21-22 0,1 1 0,-22-21 16,21 21-16,0 0 0,-21-22 16,0 22-16,0 0 0,0 0 0,21 0 15,-21-1-15,0 1 16,0 42-1,0 1-15,-21-1 16,21 0-16,0 0 16,-21 21-16,21-20 0,-21 20 0,21-21 15,-22 21-15,22-20 0,0 20 0,0 0 16,0 1-16,0-1 0,-21 0 16,21 1-16,0-1 0,-21 21 0,21-20 15,0-1-15,0 0 0,0 22 0,0-22 16,0 1-16,0-1 0,0 43 15,0-64-15,0 21 0,0 0 16,-21-20-16,0 20 0,21-21 16,-21 0-16,-1 0 0,1 1 0,21-1 15,-21-21-15,0 0 0,0 0 0,0 0 16,-1 0-16,1-21 0,0-1 16,21 1-16,-21 0 0,0-21 15,21 21-15,0-22 0,0 1 16,0 0-16,0-1 0,0 1 0,0 0 15,0-1-15,0-20 0,21 20 16,0-20-16,0 21 0,0-1 0,1 1 16,20-43-16,-21 43 15,0 0-15,22-1 0,-22 22 0,21 0 16,-21-21-16,0 20 0,22 1 0,-22 0 16,21 0-16,22-21 15,-43 20-15,21 1 0</inkml:trace>
  <inkml:trace contextRef="#ctx0" brushRef="#br2" timeOffset="-82222.71">23601 5207 0,'0'0'0,"-21"0"0,21 21 16,21-21 15,0 0-15,21 0-16,-21-21 0,1 21 0,20-21 15,-21 21-15,21-21 0,-20 0 16,-1-1-16,21 1 0,-21 0 0,0 0 16,-21 0-16,0 0 15,0-1-15,0 1 0,-21 21 16,0 0-16,-21 0 16,21 21-16,-22 1 0,1-1 15,21 0-15,-22 21 0,22-21 0,-21 43 16,21-22-16,21-21 0,-21 1 15,21-1-15,0 21 0,0-21 16,21 0-16,0 1 0,21-22 16,-21 0-16,22 0 0,-1 0 15,0 0-15,1 0 0,-1 0 0,0 0 16,1 0-16,-1-22 0,0 22 0,1-21 16,-22 0-16,21 21 15,-21-21-15,-21 0 0,22 21 16,-22-21-16,-22 21 15,1 0 1,0 0-16,-21 0 0</inkml:trace>
  <inkml:trace contextRef="#ctx0" brushRef="#br3" timeOffset="-68873.75">16002 6329 0,'-21'0'0,"0"0"31,-1 0-16,1 0 17,0 0-17,0 0 32,0 0-31,0 0-1,-1 0 1,1 0 359,0 0-359,42 0 156,0 0-157,1 0 16,-22-21-15,21 21 0,0 0-1,0 0 17,0 0 14,0 0-30,1 0 0,-1 0-16,0 0 0,0 0 15,0 0-15,0 0 16,1 0-16,-1 0 0,0 0 16,0 0-16,0 0 31,0 0-31,1 0 15,-1 0-15,0 0 16,0 0 0,0 0-16,0 0 15,1 0-15,-1-21 16,0 21 0,0 0-1,0 0-15,0 0 16,1 0-16,-1 0 15,0 0-15,0 0 0,0 0 16,0 0-16,1 0 0,-1 0 31,0 0-31,0 0 0,0 0 16,0 0 0,1 0-1,-1 0-15,0 0 16,0 0-16,0 21 0,0-21 15,1 0-15,-1 21 16,0-21-16,0 0 16,-21 21-16,21-21 0,0 0 0,1 0 31,-1 21-31,0-21 0,0 21 16,0-21-16,0 0 15,1 22-15,-1-22 16,0 0-16,-21 21 0,21-21 15,0 0-15,0 21 16,1-21-16,-1 21 0,0-21 16,0 0-16,-21 21 0,21-21 15,0 0-15,1 21 0,-1-21 0,0 0 16,0 22-16,0-22 0,0 0 16,1 21-16,-1-21 0,0 21 0,0-21 15,0 21-15,0-21 0,-21 21 0,22-21 16,-1 21-16,0-21 0,0 22 15,0-22-15,-21 21 0,21-21 16,1 0-16,-1 21 0,0-21 0,0 21 16,0-21-16,0 0 0,-21 21 15,22-21-15,-1 0 0,0 21 0,21 1 16,-21-1 0,1-21-16,-22 21 0,21-21 0,0 0 15,0 21-15,0-21 0,0 21 16,1 0-16,-1-21 0,0 22 0,0-22 15,0 21-15,0-21 16,1 21-16,-1-21 0,-21 21 0,21-21 16,0 0-16,0 0 0,-21 21 0,21 0 15,1-21-15,-22 22 16,21-22-16,0 21 0,0 0 16,0-21-16,0 21 0,1 0 15,-1-21-15,0 21 0,0 1 16,0-1-16,0-21 0,-21 21 15,22 0-15,20 0 16,-21 0-16,0 1 0,0-1 16,-21 0-16,22-21 0,-22 21 15,21 0-15,0-21 0,-21 21 0,21-21 16,-21 22-16,21-1 16,0 0-16,-21 0 0,22 0 15,-22 0-15,21-21 16,0 22-16,-21-1 15,21 0-15,0 0 16,0-21-16,-21 21 0,22 0 16,-1 1-1,-21-1-15,21-21 16,0 21-16,-21 0 16,21-21-16,0 21 15,-21 0-15,0 1 16,22-22-16,-22 21 15,21-21-15,-21 21 16,21-21-16,-21 21 0,0 0 16,21 0-1,-21 1-15,0-1 0,0 0 16,21-21-16,-21 21 16,21 0-16,-21 0 0,0 1 15,0-1-15,0 0 16,22-21-16,-22 21 0,0 0 0,21-21 15,-21 21-15,0 1 16,0-1-16,21-21 0,-21 21 0,0 0 16,21 0-16,-21 0 15,0 1-15,21-1 0,-21 0 16,0 0-16,21-21 0,-21 21 16,0 0-16,0 1 0,0-1 15,0 0-15,22 0 0,-22 0 16,0 0-16,0 1 15,21-1-15,-21 0 16,0 0-16,0 0 0,0 0 0,0 1 16,0-1-16,0 0 0,0 0 15,0 0-15,0 0 0,0 1 16,0-1-16,0 0 0,0 21 0,0-21 16,0 1-16,0-1 0,0 0 15,0 0-15,0 21 0,0-20 0,0-1 16,0 0-16,0 0 0,0 0 15,0 0-15,0 1 0,0 20 0,0-21 16,0 0-16,0 0 0,0 1 0,0-1 16,0 0-16,0 21 0,0-21 15,0 1-15,0-1 0,0 0 16,0 0-16,0 21 0,0-20 0,0-1 16,0 0-16,0 21 0,0-21 0,0 1 15,0 20-15,0-21 0,0 0 16,0 22-16,0-22 0,0 0 0,0 21 15,0-21-15,-21 1 0,21 20 0,0-21 16,-22 0-16,22 22 0,0-22 16,0 0-16,-21 0 0,21 21 0,-21-20 15,21-1-15,-21 21 0,21-21 16,0 0-16,-21 22 0,21-22 0,-21 21 16,21-21-16,0 22 0,0-22 0,-43 64 15,43-43-15,-21-21 16,21 21-16,0-20 0,-21 20 15,21-21-15,-21 0 0,21 0 0,-21 22 16,21-22-16,0 0 0,0 0 16,-22 22-16,22-22 0,-21 0 0,21 0 0,0 21 15,0-20-15,-21-1 0,0 0 16,21 21-16,-21-21 0,0 1 16,21 20-16,0-21 0,-22 0 0,1 0 15,0 1-15,21-1 0,0 0 0,-21 0 16,0 0-16,21 0 0,0 1 15,-21-1-15,-1 0 0,1 0 16,0 0-16,21 0 0,-21 1 0,21-1 16,-21 0-16,0 0 0,-1 21 15,1-20-15,0-22 16,21 21-16,-21 0 0,0 0 0,21 0 0,-43 0 16,43 1-16,-21-1 15,21 0-15,-21-21 0,0 21 0,0 0 16,21 0-16,-21 1 0,-1-1 15,1 0-15,0 0 0,0 0 16,0 0-16,0 1 0,-1-1 0,1 0 16,0 0-16,0 0 0,0 0 15,0 1-15,-1-1 0,1 0 16,0 0-16,0 0 0,0 0 0,0 1 16,-1-22-16,-20 42 0,21-21 0,0-21 15,0 21-15,21 0 0,-22 1 0,1-22 16,0 21-16,21 0 0,-21 0 15,0-21-15,0 21 0,-1 0 16,1-21-16,0 22 0,0-1 0,0-21 16,0 21-16,-1 0 0,1-21 0,-42 42 15,42-42 1,-1 22-16,1-22 0,0 21 0,0-21 16,0 21-16,0-21 0,-1 21 0,1 0 15,0-21-15,0 21 0,0-21 0,0 22 16,-22-1-16,22 0 0,0-21 15,-21 21-15,20 0 0,1-21 0,-21 21 16,21 1-16,-22-22 0,22 21 0,0 0 16,0-21-16,-21 21 0,20-21 15,1 21-15,-21-21 0,21 21 16,0-21-16,-22 22 0,22-22 0,-21 21 16,-1-21-16,22 21 0,-21-21 0,0 21 15,-1 0-15,1-21 0,-64 43 16,64-43-16,-22 21 0,22 0 15,0-21-15,-22 21 0,22 0 16,-1-21-16,-20 21 0,21 1 0,-1-22 0,1 21 16,0 0-16,-1-21 0,-41 21 15,41 0-15,1-21 16,0 21-16,20-21 0,-20 22 0,0-1 0,-1-21 16,1 21-16,0-21 0,-1 21 15,1-21-15,21 21 0,-21-21 0,-1 21 16,1 1-16,0-22 0,20 21 15,-20-21-15,21 21 0,-21-21 0,20 0 16,-62 21-16,63 0 16,-22-21-16,22 0 0,0 21 15,0-21-15,0 0 0,-1 0 16,1 0-16,0 0 0,0 0 0,0 0 16,21 22-16,-21-22 0,-1 0 0,1 0 15,0 0-15,0 0 16,0 0-16,0 0 15,-1 0-15,1 0 16,0 0-16,0 0 0,0 0 16,0 0-16,-1 0 0,1 0 15,0 0-15,0 0 0,0 0 16,0 0-16,-1 0 0,1 0 0,0 0 16,0 0-16,0 0 0,0 0 15,-1 0-15,1 0 0,0 0 16,0 0-16,0 0 0,0 0 0,-1 0 15,1 0-15,0 0 0,0 0 0,0 0 16,0 0-16,-1 0 0,1 0 0,0 0 16,0 0-16,0 0 15,0 0-15,-1 0 0,1 0 16,0 0-16,0 0 0,0 0 16,0 0-16,-1 0 0,1 0 15,0 0-15,0-22 0,0 22 0,0 0 16,-1 0-16,1 0 0,0 0 15,0 0-15,0 0 0,0 0 16,-1 0-16,1 0 16,0 0-16,0 0 0,0 0 0,0 0 15,-1 0-15,-20 0 0,21 0 0,0 0 16,0 0-16,-22 0 16,22 0-16,0 0 0,0 0 0,0 0 15,-1 0-15,1 0 0,0 0 16,0 0-16,0 0 0,0 0 15,-1 0-15,1 0 16,0 0-16,0 22 0,0-22 16,0 0-16,-1 0 0,1 0 15,0 0-15,0 0 16,0 0-16,0 21 16,-1-21-16,1 0 15,0 0-15,0 0 0,0 0 0,21 21 16,-21-21-16,-1 0 15,1 0-15,0 0 16,0 0-16,0 0 16,0 0 109,-1 0-94,1 0-31,0 21 16,0-21-1,0 0 16,0 0 1,-1 0-17,1 0 1,21 21-16,-21-21 16,0 0-16,21 21 15,-21-21 79,21-21-78,21 0-1,-21 0 1,21 21-16,0-21 0,0 21 0,1 0 15,-1-21-15,0-1 0,0 22 16,21-21-16,-20 21 0,-1-21 0,21 21 16,-21-21-16,0 0 0,22 0 15,-22-1-15,0 22 0,0-21 16,-21 0-16,21 0 0,1 21 16,-22-21-16,0 42 62,0 0-15,0 0-31,-22-21-16,22 21 15,-21-21-15,0 0 0,0 22 16,0-22-16,0 21 15,-1-21-15,1 0 0,21 21 0,-21 0 16,0-21-16,0 0 0,0 21 0,-1-21 16,1 0-16,0 21 0,0-21 15,0 0-15,21 22 0,-21-22 0,-1 21 16,1 0-16,21 0 16,-21-21-16,0 21 15,21 0 1,21-21 15,0 0-31,0 0 16,1 0-1,-1 0-15,0 0 16,-21 22-16,21-22 16,0 0-16,0 0 15,1 21-15,-1-21 16,0 21-16,0 0 0,0-21 15,0 21-15,1 0 16,-1-21-16,-21 22 0,21-22 16,0 21-16,0-21 0,0 21 15,1-21-15,-1 0 0,-21 21 0,21-21 16,0 0-16,-21 21 0,21-21 16,0 21-16,1-21 15,-22 22 1,-22-22 31,1 0-47,0 0 15,21-22 1,-21 22-16,0-21 16,0 0-16,-1 21 15,22-21-15,-21 21 16,21-21-16,-21 21 15,21-21-15,-21 21 16,0-22-16,0 1 16,-1 21-1,22-21 17,-21 21-32,0 0 15,21-21 48,0 0-32,-21 21-31,0 0 16,21-21-1,-21 21 16,-1 0-31,1 0 32,0 0-1,21-22-15,0 1-1,0 0 1,21 0-1,-21 0-15,21 0 16,1-1-16,-1 22 0,-21-21 0,21 0 16,0 0-16,0 21 0,0-21 15,1 0-15,-1 21 0,21-22 0,-21 22 16,0 0-16,1-21 0,-1 21 16,0 0-16,0-21 0,0 21 0,0 0 15,1 0-15,-22-21 16,-22 21 46,22 21-46,-21-21-16,0 0 16,0 21-1,0-21-15,0 0 0,-1 0 0,22 21 16,-21-21-16,0 0 0,0 22 0,0-22 15,0 21-15,21 0 16,-22-21-16,1 21 0,21 0 0,-21-21 16,21 21-16,-21 1 0,0-1 15,0-21-15,21 21 16,-22-21-16,44 0 78,-1 0-62,0 0-16,0 0 15,0 21-15,0-21 16,1 21-16,-1-21 0,-21 21 0,21-21 16,0 22-16,0-1 0,0-21 0,1 21 15,-1-21-15,0 21 0,0 0 16,21 0-16,-20 1 15,-1-1-15,-21 0 0,21-21 16,-21 21-16,21-21 0,0 21 31,0-42 32</inkml:trace>
  <inkml:trace contextRef="#ctx0" brushRef="#br3" timeOffset="-63177">20045 8763 0,'0'-21'0,"0"0"31,0 0-31,0-1 15,0 1 1,0 42 47,0 1-63,0-1 15,0 0-15,0 0 0,0 21 16,0-20-16,0 20 0,0 0 0,0-21 15,0 22-15,0-1 0,0 0 0,0 1 16,0-22-16,0 21 0,0 1 16,0-1-16,-21-21 0,21 21 0,0-20 15,0 20-15,-22-21 0,22 21 0,-21-20 16,21 20-16,0-21 0,0 0 16,0 0-16,0 1 0,0-1 0,0 0 15,0 0-15,0 0 0,0 0 16,0-42 31,21 0-47,-21 0 15,0-21-15,22 20 0,-1 1 0,-21-21 16,21 0-16</inkml:trace>
  <inkml:trace contextRef="#ctx0" brushRef="#br3" timeOffset="-62758.24">20108 8721 0,'0'0'15,"0"-21"-15,-21 21 16,42 0 31,0 0-47,1 0 0,-1 0 0,0 0 15,21-22-15,-21 22 0,1 0 16,20 0-16,0 0 0,-21 0 16,22-21-16,-1 21 0,-21 0 0,22 0 15,-22 0-15,21 0 0,-21 0 16,-21-21-16,21 21 0,1 0 15,-44 0 32,1 0-31,21 21 0,-21-21-1,21 21-15,-21-21 0,21 22 16</inkml:trace>
  <inkml:trace contextRef="#ctx0" brushRef="#br3" timeOffset="-62390.46">20087 9208 0,'-21'21'16,"42"-21"15,0 0-31,0 0 0,1 0 16,-1 0-16,21 0 0,-21 0 15,0 0-15,1 0 0,-1 0 0,0 0 16,0 0-16,0 0 0,0 0 15,1 0-15,-1 0 32,0 0 30</inkml:trace>
  <inkml:trace contextRef="#ctx0" brushRef="#br3" timeOffset="-61717.38">20764 9271 0,'0'0'0,"-21"0"0,0 0 15,21 21 48,21-21-63,0 0 0,1 0 0,-1 0 15,0 0-15,0 0 16,0 0-16,22 0 0,-22 0 0,0 0 16,21 0-16,-21 0 0,1 0 15,-1 0-15,0 0 0,0-21 0,0 21 16,0-21-16,1 21 0,-22-21 0,21 0 16,-21-1-16,21 1 0,-21 0 15,0 0-15,0 0 16,0 42 31,0 0-47,-21 0 0,0 0 15,-1 1 1,22-1-16,-21 0 0,0 42 16,0-41-16,21 20 0,-21-21 0,0 21 15,-1-20-15,22 20 0,-21 0 16,0-21-16,0 22 0,0-1 0,0-21 15,-1 22-15,22-22 0,-21 21 0,21-21 16,-21 0-16,21 22 0,0-1 16,0-21-16,0 0 15,-21-21-15,21 22 0,0-1 32,21-64 14,0 22-46,0 0 16,1 0-16,-1 0 0</inkml:trace>
  <inkml:trace contextRef="#ctx0" brushRef="#br3" timeOffset="-61098.24">20807 9694 0,'-21'0'0,"42"0"0,-85 0 15,43 0-15,-21 0 0,21 0 0,-1 0 16,1 0-16,0 0 0,0 0 16,0 0-16,0 0 15,42 0 1,0-21-16,21 21 16,-21 0-16,22 0 0,-1 0 15,0 0-15,22 0 0,-22 0 0,1 0 16,-1-21-16,21 21 0,-41 0 0,20 0 15,0 0-15,-21 0 0,1 0 16,-1 0-16,-21-21 16,-21 21-1,-22 0 1,22 0-16,-21 0 0,21 0 0,-22 0 16,1 0-16,0 0 0,-1 0 0,1 0 15,0 0-15,-1 0 0,1 0 16,0 0-16,-22 0 0,22 0 0,21 0 15,-22 0-15,1 21 0,21-21 0,0 0 16,21 21 0,21-21-1,0 0-15,21 0 0,1 0 16,-22 0-16,21 0 0,0 0 16,22 0-16,-22 0 0,1 0 15,-1 0-15,0 0 0,1 0 0,-1 0 16,0 0-16,-21 0 0,1-21 15,-1 21-15,0 0 0,-21-21 16,-21 21 0,0 0-16,-1 0 0,-20 0 15,21 0-15,-21 0 0,20 0 0,-20 0 16,21 0-16,0 0 0,0 21 0,-1-21 16,22 21-1,22-21 16,-1 0-15</inkml:trace>
  <inkml:trace contextRef="#ctx0" brushRef="#br0" timeOffset="13902.61">4635 14901 0,'0'0'0,"22"0"31,-1 0-16,0-21-15,0 0 0,21 0 16,-42 0-16,22 21 0,-1-21 16,-21-1-16,21 1 0,-21 0 15,0 0-15,-42 21 0,20 0 0,-20-21 16,0 21-16,-22 0 16,22 0-16,-22 0 0,1 0 0,21 21 15,-22 0-15,22-21 0,21 21 0,-22 0 16,22-21-16,21 22 0,0-1 15,0 0-15,42-21 16,-20 21-16,20-21 0,0 21 16,1-21-16,-1 0 0,0 0 0,22 21 15,-22-21-15,0 22 0,1-22 16,-1 21-16,-21 0 0,22-21 0,-22 21 16,0 0-16,0 0 0,-21 1 0,0-1 15,0 0-15,-21 0 16,0 21-16,-22-20 0,-20-1 0,21 21 15,-22-21-15,-21 0 0,22 1 16,-1-1-16,1-21 0,-1 0 0,1 0 16,21 0-16,-1 0 0,1 0 0,0 0 15,20-21-15,1-22 0,0 22 16,21-21-16,0-1 0,0 1 0,0 21 16,21-21-16,0-1 0,1 22 15,-1-21-15,21 21 0,0-1 0,-20 1 16,41 0-16,-21 0 0,1 0 15,20 21-15,-20 0 0,20-21 0,-21 21 16,22 0-16</inkml:trace>
  <inkml:trace contextRef="#ctx0" brushRef="#br0" timeOffset="14307.39">5165 14732 0,'0'0'0,"21"-21"0,-21 0 15,0 42 17,0 0-32,0 0 0,-21 0 0,21 22 15,-22-1-15,1 0 16,21 1-16,0-1 0,-21 0 0,21 1 16,0-1-16,0 0 0,0 1 0,0-22 15,0 21-15,0-21 0,21 1 16,0-1-16,1-21 0,-1 0 0,0 0 15,21 0-15,-21 0 0,22 0 16,-22 0-16,21-21 0,1-1 0,-1 1 16,-21-21-16,21 21 0,-20-22 15,-1 22-15,0-21 0,-21 0 16,0 20-16,0-20 0,0 0 0,-21 21 0,0-22 16,-1 22-16,-20 0 0,0 0 15,21 0-15,-43-1 16,22 22-16,-1 0 0,22 0 15,0 22-15,0-22 0,21 21 16,0 0-16,0 0 0,0 0 0,0 0 16,21 1-16,21-22 0,-20 0 15</inkml:trace>
  <inkml:trace contextRef="#ctx0" brushRef="#br0" timeOffset="14571.28">6096 14690 0,'0'0'0,"0"21"31,0 0-31,0 21 0,0-20 0,0 20 16,0 64-16,0-64 0,0 22 16,0-22-16,-21 21 0,21-20 15,-21 20-15,21-20 0,-22 20 0,22-21 16,0 1-16,0-22 0,0 21 15,0-21-15,0 1 0,0-1 0,0 0 16,22-21 0,-22-21-1,0-22-15,21 22 16,-21 0-16</inkml:trace>
  <inkml:trace contextRef="#ctx0" brushRef="#br0" timeOffset="14856.12">6032 14880 0,'-21'-21'16,"21"0"-16,0 0 16,0 0-16,0-1 0,21 22 15,64-21 1,-64 0-16,22 21 0,-22 0 0,21 0 16,0 21-16,-20 0 0,20 1 15,-21-1-15,0 21 0,0-21 0,1 22 16,-22-1-16,0 0 0,0 1 15,-22-1-15,-20 0 0,21 1 0,-21-1 16,-1-21-16,-20 0 0,20 22 0,1-22 16,0-21-16,21 21 0,-22 0 15,22-21-15,21-21 16,21 0-16,0 0 16,1-1-16,20 1 0,0 0 15,-21-21-15</inkml:trace>
  <inkml:trace contextRef="#ctx0" brushRef="#br0" timeOffset="15173.94">7324 14647 0,'0'0'0,"-22"-84"31,1 84-31,0 0 0,0 21 16,21 21-16,-21-21 0,0 22 16,-1-1-16,1 0 0,0 1 15,-21 20-15,21-20 0,-1 20 0,1-21 16,-21 22-16,21-22 0,21 22 16,-21-22-16,21 22 0,0-22 0,0 43 15,21-64-15,0 0 0,0 21 16,0-21-16,22 1 0,-22-22 15,21 21-15,0-21 0,1 0 0,-1 0 16,0 0-16,1 0 0,-1 0 16,-21-21-16,22 21 0,-1-22 0</inkml:trace>
  <inkml:trace contextRef="#ctx0" brushRef="#br0" timeOffset="15453.78">7472 14774 0,'0'22'31,"0"-1"-31,0 0 16,0 0-16,0 0 0,0 0 0,0 1 15,0-1-15,-21 0 0,21 0 16,0 0-16,0 0 0,0 1 16,21-44 15,0 1-31,0 21 0</inkml:trace>
  <inkml:trace contextRef="#ctx0" brushRef="#br0" timeOffset="15625.68">7662 14753 0,'0'-21'0,"0"42"32,0 0-32,-21 1 15,21-1-15,-21 0 16,21 0-16,-21-21 0,21 21 16,0 0-16,0 1 0,0-1 15,21-21 1,0 0-16</inkml:trace>
  <inkml:trace contextRef="#ctx0" brushRef="#br0" timeOffset="16115.93">8149 14584 0,'-42'0'16,"42"21"-16,-43 21 15,43-20-15,-21 20 0,0-21 0,21 21 16,-21 1-16,21-1 0,-21 0 0,21 1 16,0-1-16,-21 0 0,21 1 15,-22-1-15,22 0 0,0-20 0,0 41 16,0-21-16,0-20 16,0-1-16,0 0 0,0-42 46,0 0-46,0-1 0,0 1 16,0-21-16,0 21 0,0 0 0,0-22 16,0 22-16,0 0 0,22-21 15,-1 20-15,0 1 0,0 0 0,0 21 16,22-21-16,-1 21 0,-21 0 16,21 0-16,-20 0 0,-1 0 15,0 21-15,0 0 0,0-21 0,0 43 16,-21-22-16,0 0 0,0 21 15,0-21-15,0 1 0,0 20 0,-21-21 16,0 0-16,0 0 0,-43 22 16,22-22-16,21 0 15,-21-21-15,20 0 0,-20 0 16,21 0-16,21-21 16,0 0-16,0 0 15,21-1-15,0 1 0,22 0 0,-22 0 16</inkml:trace>
  <inkml:trace contextRef="#ctx0" brushRef="#br0" timeOffset="16638.63">8509 14944 0,'0'0'0,"0"-21"0,0 42 32,0 0-32,0 0 0,0 0 0,0 0 15,-21 1-15,0-1 16,21 0-16,0 21 0,0-21 0,0 1 15,0 20-15,0-21 0,0 0 16,0 0-16,0 1 0,21-22 16,0 0-16,0 0 0,0 0 15,0-22-15,1 22 0,-1-21 16,0 0-16,21 0 0,-21-21 0,1 20 16,-1 1-16,0-21 0,-21 21 0,21 0 15,-21-22-15,21 22 16,-21 0-16,0 42 15,-21 0 1,0 22 0,21-22-16,-21 21 0,0 0 0,-1 1 15,22-1-15,-21 0 0,0 1 0,21-1 16,0 22-16,0-22 0,-21 0 16,21 22-16,0-22 0,0 22 0,0-22 15,0 64-15,0-43 0,0-20 16,0 20-16,0-21 0,0 22 15,-21-22-15,21 1 0,0-1 0,-21 0 16,21-21-16,-22 1 0,-20 20 16,21-21-16,0-21 0,-22 0 15,22 0-15,0 0 0,-21-21 16,21 0-16,-22 0 0,22-1 0,-21 1 16,21-21-16,-1 0 0,1-1 15,21 1-15,0 0 0,0-1 0,0 1 16,21-22-16,1 22 0,-1 0 0,0-1 15,21-20-15,1 21 0</inkml:trace>
  <inkml:trace contextRef="#ctx0" brushRef="#br0" timeOffset="16986.43">8869 15071 0,'-21'21'0,"42"-42"0,-64 63 15,65-42 17,-1 0-32,21 0 15,-21-21-15,0 21 0,22-21 0,-1-22 16,-21 22-16,22 0 16,-43 0-16,21 21 0,-21-21 15,0 0-15,-21 21 0,-1 0 16,1 0-16,0 21 0,-21 0 0,21-21 15,-1 21-15,1 21 0,0-20 16,0-1-16,0 21 0,21-21 0,0 0 16,0 1-16,0-1 0,0 0 15,21 0-15,-21 0 0,21-21 16,0 0-16,0 0 0,1 0 0,-1 0 16,42 0-16,-42 0 0,1-21 15,-1 0-15,0 21 0</inkml:trace>
  <inkml:trace contextRef="#ctx0" brushRef="#br0" timeOffset="17191.31">9334 14796 0,'-84'254'16,"168"-508"-16,-84 275 0,0 0 15,-21 0-15,21 0 16,-21-21-16,21 21 0,0 1 0,0-1 15,0 0 1,21-42 15,0 0-31</inkml:trace>
  <inkml:trace contextRef="#ctx0" brushRef="#br0" timeOffset="17337.23">9398 14859 0,'0'21'31,"0"0"-31,0 1 16,0-1-16,0 0 16</inkml:trace>
  <inkml:trace contextRef="#ctx0" brushRef="#br0" timeOffset="17663.04">9715 14372 0,'-21'0'16,"42"0"-16,-42 21 31,21 1-31,21-1 16,22 21-16,-22-21 0,0 0 15,0 22-15,0-1 0,1 0 0,-1 1 16,0-1-16,0 0 0,-21 22 16,0-22-16,0 22 0,0-1 0,0 1 15,-21-22-15,0 22 0,-64 105 16,0-84 0,64-43-16,-21 0 0,0-21 0,-1 1 15,1-1-15,21 0 0,-22 0 16,22-21-16,0 0 0,0 0 0,0 0 15,21-21-15,0 0 16,0-22-16,42 22 0,-21-21 16</inkml:trace>
  <inkml:trace contextRef="#ctx0" brushRef="#br0" timeOffset="18257.37">11578 13843 0,'21'0'31,"0"0"-16,1 0-15,20 0 0,-21 0 16,0 0-16,22 0 0,-22 0 16,21 0-16,0 0 0,-20 0 0,-1 0 15,0 0-15,0 0 0,0 0 16,-42 0 0,0 0-1,0 0-15,0 0 0,-1 0 0,1 0 16,0 0-16,21-21 15,-21 21-15</inkml:trace>
  <inkml:trace contextRef="#ctx0" brushRef="#br0" timeOffset="18606.04">11705 13716 0,'0'0'0,"0"-42"15,0 63 32,0 0-47,0 0 16,-21 0-16,0-21 0,21 22 0,-21-1 15,-1 0-15,1 0 0,0-21 16,21 21-16,-21-21 0,0 21 16,0-21-16,21-21 31,21 21-16,0 0 1,0 0-16,0 0 0,0 0 16,1 0-16,-1 0 0,0 21 15,0-21-15,0 22 0,0-1 0,1-21 16,-1 21-16,0-21 0,0 21 16,0-21-16,0 0 0,1 0 0,-22 21 15,21-21-15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0:06:29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1312 0,'0'0'0,"-21"0"0,0 0 0,-21 0 16,20 0-16,1-21 16,-21 21-16,21 0 0,0 0 0,-22 0 0,22 0 15,-21 0-15,21 0 0,-1 0 16,1 0-16,0 0 0,0 0 15,21-21 1,21 21-16,21 0 0,-20 0 16,41 0-16,1 0 0,-1-21 15,43 21-15,-21 0 0,42 0 0,0-21 16,21 21-16,0 0 0,21-21 16,22-1-16,20 22 0,1-21 0,21 21 15,0-21-15,21 0 0,0 0 0,0 21 16,0-21-16,21-1 15,-21 1-15,21 0 0,-21 21 0,21-21 0,-21 0 16,0 0-16,0 21 16,0-22-16,-21 1 0,0 21 0,-21-21 15,-1 21-15,-20 0 0,-22 0 16,0-21-16,-20 21 0,-1 0 0,63 0 16,-147 0-16,-1 0 15,-20 0-15,-22 0 0,0 0 0,-42 0 31,-21 0-31,-1 0 0,1 0 0</inkml:trace>
  <inkml:trace contextRef="#ctx0" brushRef="#br0" timeOffset="626.97">3175 2244 0,'-21'0'94,"0"0"-79,-1 0-15,1 0 0,0 0 16,0 0-16,0 0 0,0 0 0,42 0 47,0 0-47,21 0 0,22 0 0,-1 0 15,22 0-15,21 0 0,21-21 16,0 21-16,42 0 0,0 0 0,22 0 16,21-22-16,-1 22 0,22 0 15,21 0-15,-21-21 0,21 21 0,0 0 16,0 0-16,21 0 0,-21-21 0,21 21 15,0 0-15,1 0 0,-1 0 16,0 0-16,0-21 0,-21 21 0,21 0 16,-21 0-16,0 0 0,0 0 15,-21 0-15,0 0 0,-21 0 16,-1-21-16,-20 21 0,126 0 16,-190 0-16,0 0 0,-42 0 15,0 0-15,-43 0 0,0 0 0,1 0 16,-65 0-1,-20 0-15,0 0 0,-1 0 16</inkml:trace>
  <inkml:trace contextRef="#ctx0" brushRef="#br0" timeOffset="1154.67">2984 3641 0,'0'0'0,"-169"42"31,190-42-31,0 0 16,1 21-16,20-21 0,0 0 15,22 0-15,-1 0 0,22 0 0,0 0 16,20 0-16,1 0 0,21 0 16,21 0-16,1 0 0,20 0 0,21 0 15,22 0-15,0-21 0,-1 21 16,22-21-16,0 21 0,21-21 0,0 21 15,0-21-15,21 21 0,0-22 0,-21 22 16,318-21-16,-318 21 16,21-21-16,0 21 0,-21-21 15,0 21-15,0 0 0,0-21 0,-21 21 16,-21 0-16,-1 0 0,-20-21 16,-1 21-16,-20 0 0,-22 0 0,-21 0 15,-21-22-15,-22 22 0,1 0 0,-21 0 16,-22 0-16,-21 0 0,-63 0 15,-1 0 1,1 0-16,-21 0 0,-22 0 0,21 22 16,-41-1-16,20-21 0,-42 21 0</inkml:trace>
  <inkml:trace contextRef="#ctx0" brushRef="#br0" timeOffset="1603.41">2773 5673 0,'0'0'0,"0"21"0,21-21 15,21 0 1,-21 0-16,22 0 0,-1 0 0,22 0 16,-1 0-16,1 0 0,20 0 0,22 0 15,0 0-15,0 0 0,21 0 16,0-21-16,21 21 0,21 0 0,1-21 16,-1 21-16,21 0 0,1-22 0,21 1 15,-1 21-15,1 0 0,0 0 16,20-21-16,-20 21 0,21 0 0,-21 0 15,-1 0-15,22-21 0,-21 21 0,21 0 16,-22 0-16,-20 0 0,20 0 0,-20-21 16,-1 21-16,-20 0 0,-1 0 15,-21 0-15,0 0 0,-21 0 16,0 0-16,-21 0 0,-21 0 0,0 0 16,-22 0-16,-21 0 0,1 0 0,-43 21 15,-21-21 1,-22 21-16,1-21 0</inkml:trace>
  <inkml:trace contextRef="#ctx0" brushRef="#br0" timeOffset="1834.28">2476 7514 0,'0'0'16,"0"21"-16,22-21 0,20 0 15,0 0-15</inkml:trace>
  <inkml:trace contextRef="#ctx0" brushRef="#br0" timeOffset="2059.67">2625 7535 0,'63'0'16,"-126"0"-16,190 0 0,-43 0 0,22 0 15,0 0-15,21 0 0,0 0 0,21 0 16,0 0-16,22 0 0,-1-21 0,21 21 16,213-21-16,-192 21 0,1-21 15,21 21-15,-22 0 0,22 0 16,-21-21-16,21 21 0,0 0 0,-1-21 16,-20-1-16,21 22 0,-21-21 0,-1 21 15,1-21-15,-22 21 0,1-21 0,-22 21 16,-21-21-16,22 21 0,-43-21 15,0 21-15,-21 0 0,-1 0 0,-20-22 16,-21 22-16,-22 0 0,0 0 16,1 0-16,-22 0 0,-21 22 15,-21-22-15,-1 21 0,-20 0 16,-21-21-16,-1 21 0</inkml:trace>
  <inkml:trace contextRef="#ctx0" brushRef="#br0" timeOffset="2470.42">2371 9483 0,'0'0'15,"84"-21"-15,1 21 0,21 0 0,0-22 0,-1 22 16,22 0-16,0 0 0,0 0 0,22-21 16,-1 21-16,0 0 0,21 0 0,1 0 15,-1 0-15,21 0 0,1 0 16,-1 0-16,1 0 0,21 0 0,-1 0 15,-20 0-15,20 0 0,1 21 16,0-21-16,-1 0 0,1 0 0,-21 0 16,-22 0-16,21 0 0,-20 0 0,-22 0 15,21 0-15,-42 0 0,0 22 0,-21-22 16,0 0-16,-43 0 0,22 0 16,-43 0-16,1 0 0,-1 0 0,-42 21 15,0 0 1</inkml:trace>
  <inkml:trace contextRef="#ctx0" brushRef="#br0" timeOffset="2679.31">2413 11430 0,'0'0'16,"-85"64"-16,43-43 0,0 21 0,20-21 0,1 0 15,21 1-15,0-1 0,21-21 16,1 21-16</inkml:trace>
  <inkml:trace contextRef="#ctx0" brushRef="#br0" timeOffset="2879.2">3048 11684 0,'0'0'0,"148"0"0,21 0 0,1-21 0,20 0 15,-20 21-15,41-21 16,-20-1-16,211 1 0,-190 0 0,20 0 16,-20 0-16,21 21 0,-21-21 0,20-1 15,1 1-15,0 0 0,-21 0 0,21 21 16,-22-21-16,22 0 0,-21-1 0,-22 1 16,1 21-16,-22-21 0,0 0 15,-42 21-15,22-21 0,-44 21 0,1 0 16,-21-21-16,-22 21 0,-20-22 15,-22 22-15,0-21 0,-21 0 0,0 0 0</inkml:trace>
  <inkml:trace contextRef="#ctx0" brushRef="#br0" timeOffset="3583.79">3238 4636 0,'0'0'0,"-21"0"0,0 0 0,0 0 16,0 0-16,0 0 0,-1 0 15,1 0-15,42 0 16,1 21-1,20-21-15,0 21 0,22-21 16,-1 21-16,43-21 0,0 21 0,21-21 16,0 21-16,21-21 0,212 22 15,-148-22-15,-1 21 0,1-21 16,21 21-16,21-21 0,-21 0 0,21 0 16,21 0-16,-21 0 0,21 0 15,0 0-15,-21-21 0,21 0 0,-42 21 16,21 0-16,-21 0 0,-21 0 0,-1-22 15,-41 22-15,20 0 0,-42 0 16,0 0-16,-21 0 0,-21 0 0,-21 0 16,0 0-16,-43 0 0,21 0 0,-41 0 15,-1 0-15,-21 22 16,-21-22 0,-1 0-16,-20 21 0,0 0 0,-64 42 15</inkml:trace>
  <inkml:trace contextRef="#ctx0" brushRef="#br0" timeOffset="3782.68">4678 6710 0,'0'0'0,"-64"0"0,-20 0 0,20 0 0,22 0 16,-22 0-16,22 0 0,0 0 16,-1 0-16,1-21 0,0 21 0,20 0 15</inkml:trace>
  <inkml:trace contextRef="#ctx0" brushRef="#br0" timeOffset="3998.56">4085 6689 0,'21'0'16,"-42"0"-16,42 0 16,22 0-16,-1 0 0,0 0 0,43 0 15,0 0-15,20 0 0,22 0 0,0 0 16,22 0-16,20 0 0,21 0 15,1 0-15,21 0 0,20 0 16,-20 0-16,42 0 0,-21-21 0,-21 21 16,20-22-16,-20 22 0,21 0 0,-43-21 15,1 21-15,-22 0 0,149 0 16,-191 0-16,-21 0 0,-1 0 16,-41 0-16,-1 0 0,1 0 0,-43 0 15,0 0-15,-21 21 0,0 1 16,-42-1-16,21-21 0,-22 21 15,1 0-15,-21-21 0,20 21 0</inkml:trace>
  <inkml:trace contextRef="#ctx0" brushRef="#br0" timeOffset="4375.34">3746 8467 0,'297'0'31,"-213"0"-31,22 0 0,21 0 0,0 0 16,43 0-16,-22 0 0,21 0 16,43 0-16,-22-21 0,22 21 0,0 0 15,20 0-15,1 0 0,-21 0 0,21 0 16,-22 0-16,1 0 0,-21 0 0,-1 0 16,-21 0-16,-20 0 0,-22 0 15,-22 0-15,-20 0 0,-21 0 16,-1 0-16,-21 21 0,-42 0 0,0 0 15,0 0-15,-42-21 16</inkml:trace>
  <inkml:trace contextRef="#ctx0" brushRef="#br0" timeOffset="4831.08">3916 10880 0,'21'0'0,"0"0"16,21 21-16,-20-21 0,41 0 0,-21 0 15,43 0-15,0 0 0,21 0 0,-1 0 16,22 0-16,22 0 0,-1 0 16,0 0-16,21 0 0,22-21 0,211 0 15,-212 21-15,22 0 16,21 0-16,-21-22 0,-1 22 0,22 0 15,-21 0-15,-22 0 0,1-21 16,-1 21-16,-42 0 0,1 0 0,-1 0 16,-42 0-16,-22 0 0,1 0 0,-22 0 15,-20 0-15,-22 0 0,21 0 16,-42 21-16,0-42 31</inkml:trace>
  <inkml:trace contextRef="#ctx0" brushRef="#br0" timeOffset="6768.48">2730 2159 0,'0'0'16,"-21"0"15,0 21-31,0 0 16,21 1-16,-21-22 0,21 21 15,0 0-15,0 0 0,0 0 0,0 0 16,0 1-16,0-1 0,0 0 16,21 0-16,0-21 0,0 0 15,0 21-15,1-21 0,20 0 16,-21 0-16,0 0 0,22-21 0,-22 21 15,0-21-15,0 0 16,0 0-16,0 21 0,1-22 0,-22 1 16,0 0-16,0 0 0,0-21 0,0 20 15,0 1-15,0 0 0,-22 0 16,1-21-16,0 20 0,0 1 0,0 21 16,0-21-16,-1 0 0,1 21 15,0 0-15,0 0 0,0 0 0,0 21 16,-1 0-16,-20 0 0,21 1 15,-21 20-15,20 0 0,22-21 16,0 22-16,0-22 0,0 0 16,0 21-16,0-20 0,0-1 0,0 21 15,43-21-15,-22-21 16,0 21-16,0-21 0,22 0 0,-22 0 16,21 0-16,-21 0 0,22 0 15,-22-21-15,0 21 0,0-21 0,0 0 16,0 0-16,-21 0 0,0-22 15,0 22-15,0 0 0,0 0 0,0-22 16,0 22-16,-42 0 0,42 0 16,-21 21-16,0-21 0,-22 21 0,22 0 15,0 0-15,0 0 0,0 0 16,0 0-16,-1 0 0,1 21 0,-42 21 16,63-21-16,0 1 15,0-1-15,0 0 16,0 0-16,0 0 0,0 0 0,0 1 15,21-1-15,0 0 16,0-21-16,0 0 0,1 0 0,-1 0 16,0 0-16,0 0 0,0 0 15,0 0-15,-21-21 0,22 0 16,-22-1-16,0 1 16,0 0-16,0 0 0,-22 21 15,1-21-15,0 21 16,0 0-16,0 0 0,0 0 15,-1 0-15,1 21 0,0 0 0,0-21 16,0 21-16,0 0 0,21 1 16,0-1-16,0 0 0,0 0 15,0 0-15,0 0 0,21-21 16,0 0-16,0 0 0,0 0 16,0 0-16,1 0 0,-1 0 0,0 0 15,0-21-15,0 0 0,0 0 16,1 21-16,-1-21 0,-21 0 0,0-1 15,0 1-15,0 0 0,0 0 16,-21 0-16,-1 0 0,1 21 16,-21 0-16,21 0 0,0 0 15,-1 0-15,1 0 0,0 0 16,0 21-16,0 0 0,21 0 0,-21 0 0,21 0 16,0 1-1,0-1-15,21 0 0,0-21 0,0 21 16,0-21-16,0 0 0,22 0 15,-22 0-15,21 0 0,-21 0 0,22-21 16,-22 0-16,0 0 0,0 21 16,-21-22-16,0 1 0,0 0 0,0 0 15,0 0-15,-42 0 0,21-1 16,0 1-16,-1 21 0,-20-21 0,21 21 16,0 0-16,-22 0 0,22 0 15,0 0-15,21 21 0,-21 0 16,0 1-16,21-1 0,0 21 15,0-21-15,0 0 0,0 1 16,0-1-16,0 42 0,0-42 16</inkml:trace>
  <inkml:trace contextRef="#ctx0" brushRef="#br0" timeOffset="9524.31">2413 9377 0,'0'-21'15,"0"0"1,0-1-16,-21 22 15,0-21-15,-1 21 16,1 0-16,0 0 0,0 0 16,0 0-16,0 0 0,-1 0 15,22 21-15,-21 1 0,0-1 0,0 0 16,21 0-16,0 0 0,0 0 0,0 1 16,0-1-16,0 0 15,0 0-15,21 0 0,0 0 16,0-21-16,22 0 0,-22 0 15,21 0-15,1 0 0,-1 0 0,-21 0 16,21-21-16,1 0 0,-22 0 0,21 0 16,-21 0-16,1-1 0,-22 1 15,0 0-15,0 0 0,0-21 16,-22 20-16,1-20 0,-21 21 16,21 21-16,-22-21 0,1 0 0,0 21 15,-1 0-15,22 0 0,-21 0 0,21 0 16,-22 21-16,22 0 0,0 0 15,0 0-15,0 22 0,0-22 16,-1 0-16,22 21 0,0-21 16,0 22-16,0-22 0,0 21 0,0-21 15,0 1-15,22 20 0,-1-21 0,21-21 16,-21 21-16,22 0 0,-1-21 16,0 0-16,1 0 0,20 0 0,-21-21 15,1 0-15,-1 0 0,0 0 16,1 0-16,-1-1 0,-21 1 0,0-21 15,1 21-15,-22-22 0,0 22 0,0-21 16,0 0-16,-22 20 0,-20-20 16,21 21-16,-21 0 0,20 0 0,-20 21 15,0 0-15,-1 0 16,1 0-16,0 0 0,-1 0 0,22 0 16,-21 21-16,0 0 0,20 21 0,1-21 15,0 1-15,0-1 0,21 21 16,0-21-16,0 22 0,0-22 0,0 0 15,21 0-15,0 0 0,0 0 16,22 1-16,-1-22 0,0 0 0,1 0 16,-1 0-16,0 0 0,1 0 15,-1 0-15,0 0 0,-20-22 0,20 1 16,-21 0-16,0 0 0,-21 0 0,0 0 16,0-1-16,0 1 0,0 0 15,0-21-15,-21 21 0,0-1 16,0 1-16,-22 0 0,22 0 0,-21 21 15,21 0-15,-22 0 0,1 0 16,21 0-16,-21 0 0,-1 0 0,22 21 16,-21 0-16,21 0 0,-1 1 15,1-1-15,0 0 0,0 21 0,21-21 16,0 1-16,0 20 0,0-21 16,0 0-16,0 0 0,21 1 0,0-1 15,0-21-15,22 21 0,-22-21 0,21 0 16,1 0-16,-1 0 15,0 0-15,1 0 0,-1-21 0,-21 0 16,21-1-16,-20 1 0,-1 0 16,0 0-16,-21 0 0,0 0 0,0-1 15,0 1-15,0-21 0,0 21 0,-21 0 16,0-1-16,-1 1 0,1 0 16,0 21-16,0 0 0,-21-21 0,20 21 15,1 0-15,-21 0 0,21 21 16,0 0-16,-22 0 0,22 1 0,0-1 15,0 0-15,21 0 0,0 0 0,0 22 16,0-22-16,0 0 0,0 0 16,0 21-16,21 1 15,0-43-15,21 42 0,1-42 16,-1 0-16,-21 0 0,22 0 16,-1 0-16,-21 0 0,21-21 0,1 0 15,-22 0-15,0-1 0,21-20 16,-20 21-16,-22-21 15,0 20-15,0 1 0,0-21 0,0 21 0,-22 0 16,1-1-16,0 22 0,0-21 16,0 21-16,-22 0 0,22 0 0,-21 0 15,21 0-15,0 21 0,-22-21 16,22 22-16,0-1 0,0 0 16,0 0-16,-1 0 0,22 0 0,-21 1 0,21-1 15,0 21-15,0-21 0,0 0 16,21-21-16,1 22 0,-1-1 15,42-21-15,-42 0 16,22 0-16,-22 0 0,21 0 0,-21 0 16,22 0-16,-22-21 0,0-1 0,0 22 15,-21-21-15,0-21 0,0 21 16,0 0-16,0-1 0,0 1 0,-21 0 16,-21 0-16,21 0 0,-1 0 15,1 21-15,-21 0 0,-22 0 16,43 0-16,-21 21 15,0-21-15,20 21 0,22 0 16,-21 0-16,21 0 0,-21 1 0,21-1 16,0 0-16,0 0 0,0 0 15,21-21-15,0 21 0,22-21 16,-22 0-16,0 0 0,21 0 16,-20 0-16,-1 0 0,21 0 15,-21-21-15,0 0 0,1 0 0,-1 0 16,-21 0-16,0-22 0,0 22 15,0-21-15,-21 21 0,-1-1 16,-20 1-16,21 21 0,0 0 16,0 0-16,-1 0 0,1 0 0,0 0 15,0 0-15,0 21 0,0 1 16,21-1-16,-22 42 0,22-42 16,0 1-16,0-1 0,0 0 15,0 0-15,0 0 0,0 0 0,22 1 16,-1-1-16,0-21 0,0 0 0,0 0 15,0 0-15,1 0 0,-1 0 16,21 0-16,-21-21 0,0-1 0,-21 1 16,22 0-16,-22 0 0,0 0 15,0 0-15,0-22 0,0 22 0,-22-21 16,1 21-16,0-22 0,0 22 0,-43-21 16,43 42-1,-21 0-15,21 0 0,0 0 16,-1 0-16,1 21 0,21 0 15,0 0-15,-21 0 0,21 1 0,0-1 16,0 0-16,0 0 0,0 21 0,0-20 16,0-1-16,0 0 15,0 0-15,42 0 0,-20 0 0,-1-21 16,0 0-16,21 0 0,-21 0 16,22 0-16,-22 0 0,21-21 0,-21 21 15,1-21-15,-1 0 0,0-43 16,-21 43-1,0 0-15,0 0 0,-21-21 0,0 20 16,-22 1-16,22 0 0,-21 21 16,21-21-16,-22 21 0,22 0 0,-21 0 15,-22 21-15,43-21 0,0 21 16,0 0-16,21 1 0,0-1 16,0 0-16,0 0 0,0 0 0,0 0 15,21 1-15,0-1 0,-21 0 16,42-21-16,-20 21 0,-1-21 15,0 0-15,0 0 0,21 0 0,-20 0 16,-1-21-16,0 0 0,0 0 0,0-1 16</inkml:trace>
  <inkml:trace contextRef="#ctx0" brushRef="#br0" timeOffset="11346.29">2857 2074 0,'0'0'0,"0"-21"15,0 0 1,0 0-1,-21 21 1,0 0-16,0 0 16,0 0-16,0 21 0,21 0 15,-22 0-15,1 1 0,0-1 0,0 0 16,21 0-16,-21 0 0,21 0 16,0 1-16,0-1 0,0 0 15,21 0-15,0-21 0,0 0 16,0 21-16,1-21 0,-1 0 0,0 0 15,21 0-15,-21 0 0,1-21 16,-1 21-16,0-21 0,0 21 0,-21-21 16,0 0-16,21 21 0,-21-22 15,0 1-15,0 0 0,0 0 0,0-21 16,0 20-16,-21 1 0,0 0 16,0 0-16,0 0 0,-1 21 0,1 0 15,-21 0-15,21 0 0,0 0 0,-22 0 16,22 21-16,0 0 15,-21 0-15,20 0 0,1 1 0,21-1 16,0 21-16,0-21 0,0 0 16,0 1-16,0-1 0,0 0 0,21 0 15,1 0-15,-1-21 16,0 0-16,0 0 0,0 0 0,22 0 16,-22 0-16,0 0 0,0 0 0,0-21 15,0 21-15,-21-21 0,22 0 16,-1 0-16,-21-22 0,0 22 15,0 0-15,0 0 16,0-22-16,0 22 0,0-21 0,0 21 16,0-22-16,-21 22 0,-1 0 15,1 0-15,0 0 0,-21 21 0,21 0 16,-1 0-16,1 0 0,0 21 0,-21 21 16,21-21-16,-22 43 15,22-43-15,0 21 0,21-20 16,0 20-16,0-21 0,0 0 15,0 0-15,0 22 0,0-22 0,0 0 16,21-21-16,0 21 0,0 0 16,1-21-16,41 0 15,-42 0-15,22 0 0,-22 0 16,0-21-16,0 21 0,0-21 16,0 0-16,1 0 0,-22 0 0,0-1 15,0 1-15,0 0 0,0-21 16,0 21-16,0-22 0,-22 22 0,1-21 15,0 21-15,0-1 0,-21 22 16,20 0-16,1 0 0,0 0 0,0 22 16,0-1-16,0 0 0,-1 21 15,1-21-15,21 1 0,-21-1 16,21 21-16,0-21 0,0 0 0,0 1 16,21-1-16,0-21 15,1 0-15,20 21 0,-21-21 16,0 0-16,0 0 0,22 0 15,-22 0-15,0-21 0,0 21 0,0 0 16,-21-21-16,-21 21 47,0 0-31</inkml:trace>
  <inkml:trace contextRef="#ctx0" brushRef="#br0" timeOffset="12630.55">2730 2117 0,'0'-21'31,"-21"21"-15,0 0-16,0 0 0,0 0 15,0 21-15,-1 0 16,1 0-16,0 0 0,0 22 0,0-22 16,0 21-16,21 0 0,-22-20 15,22 20-15,-21 0 0,21 1 0,0-22 16,0 21-16,0-21 0,0 22 15,0-22-15,0 0 0,21-21 0,1 21 16,-1-21-16,0 0 0,0 0 16,0 0-16,22 0 0,-22 0 15,21 0-15,-21 0 0,22-21 0,-22 0 0,0 0 16,21-1-16,-21-20 16,1 21-16,-1-21 0,-21-1 0,0 1 15,0 0-15,0 20 0,0-20 16,-21 0-16,21-1 0,-22 22 0,-20 0 15,21-21-15,0 21 0,-22 21 16,22-22-16,-21 22 0,0 0 0,20 0 16,-20 0-16,21 22 0,-21-1 15,20 0-15,1 0 0,0 21 16,0-20-16,21 20 0,0 0 0,0-21 16,0 64-16,0-64 0,21 22 15,0-22-15,0 0 0,1 0 0,-1 0 16,0 0-16,0-21 15,0 0-15,22 0 0,-22 0 0,21 0 16,-21 0-16,22 0 0,-22 0 16,21-21-16,-21 0 0,0 0 0,1 0 15,-1 0-15,-21-1 0,0-20 0,0 21 16,0-21-16,0 20 0,-21-20 16,-1 21-16,1-21 0,-42-1 15,20 22-15,22 0 0,-21 21 16,0 0-16,20 0 0,-20 0 15,21 21-15,-21 0 0,20 0 16,1 1-16,21-1 0,0 21 0,0-21 16,0 22-16,0-22 0,21 21 15,22 0-15,-22-20 0,21-1 16,1-21-16,-22 0 0,21 0 16,0 0-16,1 0 0,-22 0 0,21 0 15,1-21-15,-22-1 0,0 1 0,0 0 16,-21 0-16,0 0 0,0-22 15,0 22-15,0-21 0,-21 21 0,0-22 16,0 22-16,-1 0 0,-20 0 16,21 21-16,-21 0 0,20 0 15,-20 21-15,21 0 0,0 0 16,-22 1-16,22 20 0,0-21 0,0 21 0,0 1 16,21-1-16,0 0 15,0-20-15,0 20 0,0 0 0,0-21 16,0 22-16,21-22 0,0 0 0,0 0 15,0 0-15,22 1 0,-22-22 16,0 21-16</inkml:trace>
  <inkml:trace contextRef="#ctx0" brushRef="#br0" timeOffset="13694.52">2328 9419 0,'0'0'0,"0"21"16,-21 1-16,21-1 15,0 0-15,0 0 16,0 0-1,21-21-15,0 0 0,1 0 16,-1 0-16,0 0 0,0-21 16,0 21-16,0-21 15,-21 0-15,0 0 0,0-1 16,0 1-16,-21 21 16,0 0-16,0 0 15,0 0-15,0 0 0,-1 0 16,1 21-1,21 1-15,0-1 0,0 0 0,0 0 16,0 0-16,0 0 16,21 1-16,1-22 15,-1 0-15,0 0 16,0-22-16,0 1 16,-21 0-16</inkml:trace>
  <inkml:trace contextRef="#ctx0" brushRef="#br0" timeOffset="15327.49">1778 2604 0,'0'0'0,"21"0"16,0-22-16,0 1 16,1 21-1,-1-21-15,0 0 16,0 0-16,0 0 0,0 21 16,-21-22-16,22 1 0,-1 0 15,-21 0-15,0 0 16,-21 21-1,-22 0-15,22 0 0,-42 0 0,20 0 16,-20 0-16,-1 0 0,1 21 16,-1 0-16,1 0 0,-1 0 0,1 1 15,-1-1-15,22 0 16,0 0-16,-1 0 0,22 0 0,-21 22 16,21-22-16,-1 21 0,22-21 15,0 22-15,0-22 0,0 21 16,0-21-16,0 22 0,0-22 0,22 21 15,-1-21-15,0 22 16,21-22-16,-21 21 0,22-21 0,-22 22 16,21-1-16,1-21 0,41 64 15,-41-43-15,-1 1 0,0-1 0,-21 0 16,22 22-16,-22-22 0,21 0 16,-21 1-16,1-1 0,-1 22 15,0-22-15,0 21 0,-21 1 16,0-1-16,0 22 0,0-21 0,0 20 15,0-20-15,0-1 0,0 22 16,-21-22-16,0 1 0,-22 21 0,22-22 16,-21 1-16,0-1 0,-1 22 15,-20-22-15,20 1 0,-20-22 0,21 22 16,-22-1-16,22-21 16,-22 1-16,1-1 0,20 22 0,-20-43 0,-1 21 15,22 0-15,-21-20 0,20 20 16,-20-21-16,20 0 0,1-21 15,21 21-15,0-21 0,0 22 16,-1-22-16,44 0 31,-1 0-31,0 0 0,21 0 16,-21-22-16,22 22 0,-22 0 0,21 0 16,1 0-16,-22 0 0,21 0 15,0 0-15,-20 0 0,20 0 0,-21 0 16,21 0-16,-20 22 0,20-1 15,-21 0-15,0 0 0,0 0 0,1 0 16,-1 22-16,-21-1 0,0-21 16,0 22-16,0-1 0,0 0 15,0 22-15,0 20 16,0-20-16,0-22 0,-21 22 0,21-1 16,-22 1-16,1-1 0,0 22 15,21-22-15,-21 22 0,0-21 16,0 20-16,-1 1 0,1 0 0,-21-1 15,21 1-15,0 21 0,-1-22 0,1 1 16,-21 21-16,21-21 0,0 20 16,-22 1-16,22 0 0,0-21 15,0 21-15,-22-22 0,22 22 0,0-21 16,21 21-16,-21-22 0,21 1 0,-21 21 16,21-22-16,0 1 0,0 0 15,0-1-15,0 1 0,0-21 16,21 20-16,0-20 0,0 20 0,22-20 15,-22-1-15,21 22 0,0-43 16,1 22-16,-1-1 0,0-20 16,1-1-16,-1 0 0,22 1 15,-22-1-15,0-21 0,22 0 0,-22 1 16,0-22-16,1 0 0,-1 0 0,0-22 16,1 1-16,-1 0 0,-21-21 0</inkml:trace>
  <inkml:trace contextRef="#ctx0" brushRef="#br0" timeOffset="17059.5">15155 2646 0,'0'21'0,"21"-63"0,-42 63 0,64-63 15,-22 20-15,-21 1 16,0 0-16,0 0 0,21 21 0,-21-21 16,21 21-16,-21-21 15,0 42 1,0 0-16,0 0 15,0 21-15,-21 1 0,0-1 16,21 0-16,-21 22 0,-1-22 0,1 22 16,0-1-16,0 1 0,0-1 15,21 1-15,-21-1 0,21 1 0,-22-22 16,22 22-16,0-22 0,0 43 16,0-43-16,0-21 0,0 0 15,0 0-15,0 1 0,0-1 0,0-42 47,22-1-47,-1 22 0,0-42 16,-21 21-16,21 0 0,0-22 15,22 1-15,-22 0 0,0-1 16,0 1-16,0 0 0,0-1 0</inkml:trace>
  <inkml:trace contextRef="#ctx0" brushRef="#br0" timeOffset="17343.34">15367 2709 0,'0'0'0,"-21"-42"16,21 21-1,21 0 1,0 21-16,21 0 0,-20 0 16,20-21-16,-21 21 15,21 0-15,1 0 0,-1-22 0,0 22 16,1 0-16,-1 0 0,-21 0 15,22 0-15,-22 0 0,0-21 0,0 21 16,0 0-16,-21 21 31,-21-21-31,0 0 0,0 22 0,0-1 16,-1-21-16,1 21 16,0 0-16,0-21 15,21 21-15,-21-21 0</inkml:trace>
  <inkml:trace contextRef="#ctx0" brushRef="#br0" timeOffset="17570.21">15325 3027 0,'-22'21'0,"44"-42"0,-65 63 0,43-21 16,0 1-1,21-22-15,1 0 16,-1 0-16,0 0 0,0 0 0,21 0 15,1 0-15,-22 0 0,21 0 0,-21 0 16,22 0-16,-22 0 0,21 0 16,-21 0-16,1 0 0,-1 0 15,-21-22 1</inkml:trace>
  <inkml:trace contextRef="#ctx0" brushRef="#br0" timeOffset="18183.86">16277 3366 0,'0'0'0,"-21"0"15,0 0-15,-22 0 16,22 0-16,0-22 0,-21 1 0,21 21 15,-22-21-15,22 0 0,0 0 16,0 0-16,0-1 0,-1 1 0,22 0 16,0 0-16,0 0 0,0 0 0,0-1 15,22 1-15,-1 0 0,0 0 16,0 0-16,21 0 0,1 21 0,-1-22 16,0 22-16,1 0 0,-1 0 15,0 0-15,1 0 0,-1 0 0,-21 0 16,0 22-16,1-1 0,-22 0 15,0 21-15,0-21 0,-22 1 16,-20 20-16,0-21 0,-1 21 16,1 1-16,-21-1 0,20 0 15,-20 1-15,20-22 0,-20 21 0,42 1 16,-43 20-16,43-42 0,0 0 16,21 1-16,0-1 0,0 0 15,21 0-15,0 0 0,0-21 0,1 0 16,20 0-16,0 0 0,1 0 0,-1 0 15,21 0-15,-20 0 0,-1 0 16,22-21-16,-22 0 0,0 0 0,-21 21 16,22-21-16,-22-1 0,0-20 15,-21 21-15,0 0 0,0-22 0,0 22 16,-21 0-16,-21-21 0,20 21 16,-20 21-16,0-22 0,21 1 15,-22 21-15,1 0 0,0 0 0,-1 0 16,22 0-16,-21 0 0,21 21 15,-1 1-15,1-22 0,0 21 0,0-21 16,0 21-16,42-21 31,0 0-31,0 0 0,0 0 16,1 0-16,20-21 0</inkml:trace>
  <inkml:trace contextRef="#ctx0" brushRef="#br0" timeOffset="18823.82">16129 3196 0,'0'0'0,"-21"0"0,0-21 15,-1 21-15,22-21 0,0 0 16,-21 21-16,21-21 0,-21 21 16,21-22-16,0 1 0,0 0 15,0 0-15,0 0 16,0 0-16,0-1 16,21 22-16,0 0 0,1-21 0,-1 21 15,21 0-15,-21-21 0,22 21 0,-1 0 16,0 0-16,1 0 0,-22 0 15,21 0-15,-21 0 0,0 21 0,1-21 16,-22 21-16,0 1 0,0-1 16,-22 0-16,-20 0 0,0 0 0,-1 22 15,1-22-15,0 21 0,-22-21 0,22 22 16,-22-1-16,22-21 16,0 21-16,-1-20 0,1 20 0,0-21 15,21 21-15,-1-20 0,1-1 16,21 0-16,0 0 0,0 0 0,0 0 15,0 1-15,21-1 0,1-21 0,20 21 16,0-21-16,1 0 0,-1 0 16,0 0-16,22 0 0,-1 0 0,1 0 15,-22 0-15,0 0 0,1-21 16,-1 0-16,0 21 0,-20-22 0,-1 1 16,0 0-16,-21 0 0,0 0 0,0 0 15,0-22-15,-21 22 0,-22-21 16,22 21-16,-21-1 0,21-20 15,-22 21-15,1 0 0,0 0 0,21 21 16,-22 0-16,22 0 0,-21 0 16,21 0-16,-1 0 0,1 0 0,0 0 15,0 0-15,21 21 16,21-21 0,0 0-16</inkml:trace>
  <inkml:trace contextRef="#ctx0" brushRef="#br0" timeOffset="19383.91">15198 2646 0,'0'0'0,"0"-21"31,0 42-15,0 0-16,0 0 0,-22 0 15,22 22-15,-21-1 16,21 0-16,-21 1 0,0 20 0,21 1 15,-21-22-15,0 22 0,-1-1 0,22 22 16,-21-43-16,0 22 0,0-1 16,0-21-16,0 22 0,21-43 0,0 21 15,-22 1-15,22-22 0,-21 0 0,21 0 16,0 0-16,21-42 31,1 0-15,-22 0-16,21 0 0,0 0 0,0-22 15,0 22-15,0-21 0,1-22 0,-22 22 16,21 0-16</inkml:trace>
  <inkml:trace contextRef="#ctx0" brushRef="#br0" timeOffset="19715.72">15303 2667 0,'-21'0'16,"21"-21"-1,21 0 1,1 21-16,20 0 16,0-21-16,1-1 0,-1 22 0,0 0 15,22-21-15,-22 21 0,22 0 16,-22 0-16,0 0 0,1 0 15,-1 0-15,-21 0 0,0 0 0,0 0 16,-42 0 0,0 0-1,0 0-15,0 0 0,0 21 0,-1-21 16,1 22-16,0-22 0,0 0 16,21 21-16,-21-21 0,21 21 15,-21-21-15,21 21 0</inkml:trace>
  <inkml:trace contextRef="#ctx0" brushRef="#br0" timeOffset="19994.56">15176 3090 0,'0'0'0,"-21"0"0,42 0 47,1 0-47,20 0 0,-21 0 0,21 0 16,1 0-16,20-21 0,-20 21 15,20 0-15,-21 0 0,1 0 0,-1 0 16,0 0-16,-20-21 0,20 21 0,-21 0 16,0 0-1,-21-21 1,-21 21-1</inkml:trace>
  <inkml:trace contextRef="#ctx0" brushRef="#br0" timeOffset="21990.83">18097 3598 0,'-21'0'63,"0"0"-48,0 0-15,0 0 16,0 0-16,-1 0 16,1 0-16,0 0 0,0 0 15,0 0-15,0 0 16,42 0 62,0 0-78,0 0 0,21 0 16,1 0-16,-1 0 0,0 0 15,1 0-15,20 0 0,-20 0 16,20 0-16,1 0 0,-1 0 16,22 0-16,-22 0 0,1 0 0,-1 0 15,22 0-15,-22 0 0,1 0 16,-1 0-16,1 0 0,-22 0 0,22 0 15,-1 0-15,1 0 0,-22-21 16,22 21-16,-22 0 0,21 0 16,-41 0-16,-1-21 0,-21 0 31,0 0-31,-21 21 0,-1-21 16,1 21-16,-42-22 15,63 1-15,-21 0 16,-1 21-16,1-21 0,0 0 15,0 21-15,0-21 0,0 21 16,-22-22 0,22 1-16,-21 21 0,21 0 0,-1 0 15,1 0-15,0-21 0,0 21 16,0 0-16,42 21 62,0-21-62,0 0 0,0 0 0,1 21 16,20-21-16,-21 0 16,21 22-16,1-22 0,-1 0 0,0 21 15,1-21-15,20 0 0,-20 0 16,-1 0-16,0 21 0,1-21 0,-1 0 16,-21 0-16,21 0 0,-20 0 15,-1 0-15,0 0 0,0 0 0,-42 0 47,0 0-47,0 0 16,-1 0-16,-20 0 0,21 21 15,0-21-15,0 21 0,-1 0 16,-20 1-16,21-1 0,0 0 16,0 0-16,-22 21 0,22-20 0,-21-1 15,21 0-15,-1 0 0,1 0 16,-21 0-16,21 1 0,0 20 15,-1-42-15,1 21 0,21 0 16,-21-21-16,21 21 0,-21-21 16,21 22-16,-21-22 31,42 0 47,0 0-78,0-22 47,0 22-31,1 0 15,-1 0 16,-21-21 15,21 21-62,0 0 16</inkml:trace>
  <inkml:trace contextRef="#ctx0" brushRef="#br0" timeOffset="27191.04">2561 2350 0,'21'0'31,"0"21"94</inkml:trace>
  <inkml:trace contextRef="#ctx0" brushRef="#br0" timeOffset="29087.4">11726 5525 0,'-21'0'16,"21"-22"-16,0 1 15,-21 21-15,21-21 16,0 0-16,-21 21 15,21-21-15,0 0 16,0-1-16,0 1 0,0 0 16,21 0-16,0 0 15,0 0-15,0 21 0,1-22 0,20 1 16,-21 0-16,0 21 0,22-21 0,-1 21 16,-21 0-16,21 0 0,1 0 15,-1 0-15,0 0 0,1 0 16,-1 21-16,0 0 0,1 22 15,-22-22-15,0 21 0,0-21 0,0 22 16,-21-1-16,0 0 0,0 1 0,-21-1 16,0 0-16,0 1 0,0-22 15,0 21-15,-1-21 0,1 0 0,0 1 16,0-1-16,0-21 0,21-21 16,0-1-1,0 1-15,0 0 0,0 0 0,0-21 16,0-1-16,0 1 0,21 0 15,0-1-15,0 1 0,0 0 0,22-1 16,-22 1-16,0 0 0,0-1 16,43-41-16,-22 41 15,-42 22-15,21 21 16,0 0 0,-21 21-16,0 0 15,22-21-15,-22 22 0</inkml:trace>
  <inkml:trace contextRef="#ctx0" brushRef="#br0" timeOffset="29715.04">12721 5482 0,'0'0'0,"21"0"32,0 0-32,1 0 0,-1-21 15,0 0-15,0 21 0,0-21 16,0 0-16,1-1 0,-1 1 15,42-42-15,-42 42 0,1-22 16,-22 22-16,0 0 16,0 0-16,-22 21 15,1 21-15,-21 0 16,21 0-16,0 0 0,-1 1 16,1-1-16,-21 21 0,21-21 0,0 22 15,-1-22-15,1 21 0,21-21 16,0 22-16,0-22 0,0 21 15,0 0-15,21-20 16,1-1-16,-1 0 0,0-21 16,0 0-16,21 0 0,1 0 0,-22 0 15,21-21-15,22 0 0,-22-1 16,0 1-16,22 0 0,-22-21 0,1 21 16,20-22-16,-21 1 0,1 21 0,-22-22 15,21 22-15,-21-21 0,-21 21 16,0 0-16,0-1 0,0 1 0,-21 21 15,0 0 1,0 21-16,0-21 0,0 22 16,-1-1-16,1 0 0,21 0 15,0 0-15,0 0 0,0 1 0,0-1 16,21 0-16,1 0 0,-1 0 16,21 0-16,-21 1 0,0-1 0,1-21 15,-1 21-15,-21 0 0,0 0 16,0 0-16,0 1 15,-21-22-15,-1 0 0,1 0 16,-21 0-16,21 0 0,0 0 16,-1 0-16,1-22 0,0 22 0,0 0 15,21-21-15,-21 0 0,21 0 16,0 0-16,21 21 16,0-21-16,0 21 0,0-22 0,22 1 15,-22 21-15</inkml:trace>
  <inkml:trace contextRef="#ctx0" brushRef="#br0" timeOffset="30925.7">13779 5334 0,'0'0'0,"22"0"0,-22 21 31,0 0-31,0 1 16,0-1-16,0 0 0,-22 0 15,22 0-15,0 0 0,-21 1 0,21-1 16,0 0-16,0 0 0,0 0 0,0 0 15,0 1-15,21-22 16,1 0-16,-1 0 16,0 0-16,0 0 0,0 0 0,22-22 15,-22 1-15,0 0 0,21 0 0,-21 0 16,1 0-16,20-22 0,-21 22 16,0 0-16,0-21 0,1 20 0,-22 1 15,21 0-15,-21 0 0,21 0 16,-21 0-16,0 42 31,-21 0-31,21 0 16,-21 0-16,-1 0 0,22 1 0,0 20 15,0-21-15,0 0 0,0 0 0,0 22 16,0-22-16,0 0 16,0 0-16,22 0 0,-1 1 0,0-22 15,0 21-15,21-21 0,-20 0 16,20 0-16,0 0 0,1 0 0,-22 0 15,21 0-15,0-21 0,1-1 0,-22 1 16,21 0-16,-21 0 0,22-21 16,-22 20-16,0 1 0,-21-21 0,21 21 15,0 0-15,-21-1 0,0 1 16,0 0-16,0 42 31,-21-21-15,0 21-16,21 1 0,-21 20 0,21-21 15,0 0-15,-21 0 0,21 22 0,-21-22 16,21 0-16,0 0 0,0 0 16,0 1-16,0-1 0,0 0 0,0 0 15,0-42 17,0 0-32,0 0 0,0-22 15,0 22-15,21 0 0,0-21 16,-21 20-16,21-20 0,0 21 0,0-21 15,-21 20-15,22 1 0,-1 0 0,-21 0 16,21 21 0,0 0-16,-21 21 15,0 0-15,0 0 16,0 1-16,0-1 0,0 0 16,0 0-16,0 0 0,0 22 0,21-22 15,-21 0-15,0 0 0,0 0 0,21 0 16,1 1-16,-1-22 15,0 0-15,0 0 16,0 0-16,0 0 16,1-22-16,-1 1 0,0 0 0,0 0 15,0 0-15,22-22 0,-22 22 16,0-21-16,0 21 0,0 0 16,0-22-16,1 22 0,-1 0 0,0 21 15,0-21-15,0 0 0,-21 42 31,0 0-31,0 0 0,0 0 16,0 0-16,0 22 0,-21-22 0,21 0 16,0 0-16,-21 0 0,21 1 15,0 20-15,0-21 0,0 0 0,21 0 16,21 1 0,-20-22-16,-1 0 0,21 21 0,-21-21 0,0 0 15,22 0-15,-22 0 0,21-21 16,-21 21-16,22-22 0,-22 1 15,21 0-15,-21-21 0,1 21 0,-1-22 16,0 22-16,0-21 0,-21 21 0,0-22 16,0 1-1,0 21-15,-21 21 16,0 21-16,0-21 0,21 21 16,-22 0-16,1 22 0,0-22 0,0 0 15,21 0-15,0 21 0,-21-20 16,21-1-16,0 0 0,0 21 15,0-21-15,0 1 0,0-1 0,21-21 16,0 21-16,0-21 0,0 0 16,22 0-16,-1 0 0,-21 0 15,22 0-15,-1-21 0,64 0 16</inkml:trace>
  <inkml:trace contextRef="#ctx0" brushRef="#br0" timeOffset="31174.56">16933 5038 0,'0'0'0,"0"-21"0,0-1 0,0 1 16,0 0-16,0 0 0,-21 21 15,0 0 1,0 21-16,21 0 0,0 22 0,-21-22 16,-1 21-16,1 0 0,21 1 15,-21-1-15,0 0 0,21 1 16,-21-1-16,0 0 0,-1 1 0,22-22 15,-21 21-15,21-21 0,-21 22 0,21-22 16,0 0-16,0 0 0,21-21 31,0 0-31,1 0 0,-1-21 16</inkml:trace>
  <inkml:trace contextRef="#ctx0" brushRef="#br0" timeOffset="31608.22">17208 4974 0,'0'-21'16,"0"42"-16,0-63 0,-21 42 16,0 0-16,0 21 0,21 0 15,-21 0-15,0 22 0,21-22 0,-22 21 16,1 1-16,21-1 0,-21 0 16,0 1-16,21-1 0,-21-21 0,0 21 15,21 1-15,0-22 0,-22 21 0,1-21 16,21 22-16,0-22 0,-21 0 15,21 0-15,0 0 0,0-42 47,0 0-47,0 0 0,0-21 0,21 20 16,0-20-16,1 21 0,-1-21 16,21 20-16,-21-20 0,0 0 0,22 21 15,-1-1-15,-21 1 0,22 0 0,-1 21 16,-21 0-16,0 0 0,22 0 15,-22 0-15,0 21 0,-21 0 0,0 1 16,0-1-16,0 21 0,0-21 16,-21 85-1,21-85-15,-21 22 0,-1-22 0,1 0 16,21 0-16,0 0 0,-21 0 16,42-42 15,-21 0-31</inkml:trace>
  <inkml:trace contextRef="#ctx0" brushRef="#br0" timeOffset="31984">17695 5292 0,'0'0'0,"-21"0"0,21 21 0,-21-21 0,21 21 16,0 0-1,21-21 1,0 0-16,0 0 0,1 0 16,-1-21-16,0 21 0,0-21 0,0 21 15,0-21-15,1 0 0,-1-1 0,0 1 16,0 0-16,-21 0 0,0-21 16,0 20-16,0 1 0,-21 21 15,0 0-15,0 21 16,-22 1-16,1-1 0,21 0 15,-22 21-15,1-21 0,0 43 16,-1-22-16,43-21 16,-21 22-16,21-22 0,0 0 0,0 0 15,0 0-15,0 1 0,21-1 16,1-21-16,-1 0 0,0 0 16,21 0-16,-21 0 0,22 0 0,-1-21 15,-21 21-15,22-22 0,-22 1 0,42-21 16,-20 21-16</inkml:trace>
  <inkml:trace contextRef="#ctx0" brushRef="#br0" timeOffset="32191.89">16531 4995 0,'-63'22'15,"126"-44"-15,-211 65 16,169-43-16,21 0 16,-20 0-16,20 0 0,21 0 15,-20 0-15,-1 0 0,22-21 16,-22-1-16,21 22 0,-20-21 0,-1 21 16,-21-21-16</inkml:trace>
  <inkml:trace contextRef="#ctx0" brushRef="#br0" timeOffset="34440.56">18796 5313 0,'0'0'0,"0"21"0,21-21 16,0 0 0,0 0-16,1-21 15,-1 0-15,-21 0 16,21-1-16,0 1 0,0 0 0,0-21 16,1 21-16,-1-22 0,0 1 15,-21-22-15,21 22 0,0 0 0,0-1 16,-21 1-16,0 21 0,0-21 15,0 20-15,-21 44 16,0-1 0,0 0-16,0 21 0,21 1 0,-21-22 15,-1 21-15,22 0 0,0 1 0,0-1 16,0-21-16,0 22 0,0-22 16,0 21-16,0-21 0,22 0 15,-1 1-15,0-1 0,0-21 0,0 21 16,0-21-16,1 0 0,-1 0 15,0 0-15,0 0 0,0 0 0,0 0 16,1-21-16,-1 21 0,0-21 16,0-22-16,0 22 0,0-21 0,1 21 15,20-22-15,-21 1 0,21 0 0,1-1 16,-22 1-16,21 0 0,1 20 16,-1 1-16,0 0 0,1 0 15,-1 21-15,0 0 0,-21 0 0,22 0 16,-22 0-16,21 21 0,-21 0 0,1 0 15,-22 1-15,0 20 0,0-21 16,0 0-16,0 22 0,0-22 16,0 21-16,-22-21 0,1 0 0,0 1 15,0-1-15,0 0 0,0 0 0,-1-21 16,44-21 15,-22 0-31,21 21 16,0-21-16,21-22 0,-21 22 0,1 0 15,41-43-15,-21 22 16,1 0-16,-22 21 0,21-22 16,1 22-16,-22-21 0,21 21 0,-21-1 15,-21 1-15,21 0 0,-21 0 16,-21 21 0,0 0-16,0 21 15,-21 0-15,20 0 0,1 1 16,0-1-16,0 21 0,21-21 0,-21 22 15,21-22-15,-21 63 0,21-62 16,0 20-16,0-21 0,21 0 16,0 0-16,0 1 0,0-1 0,22 0 15,-22 0-15,21-21 0,43 0 16,-22 0-16,-20 0 16,20 0-16,-21 0 0,22-21 0,42 0 15,-64 0-15,0-1 16,1-20-16,-22 21 0,21-21 0,-21-1 15,1 1-15,-22 0 0,0-1 0,0-20 16,0 42-16,0-1 16,-22 22-1,1 0-15,0 22 0,0-22 0,0 21 16,0 0-16,-1 21 0,22-21 16,0 1-16,0 20 0,0-21 0,0 21 15,0-20-15,0-1 16,0 0-16,43 21 0,-43-21 0,21 1 15,0-1-15,21-21 0,-20 0 0,-1 0 16,0 0-16,0 0 16,21 0-16,-20 0 0,-1 0 0,21-21 15,-21-1-15,0 1 0,22-21 16,-22 21-16,0-22 0,0 1 16,0 0-16,1-1 0,-1 22 0,0-21 15,0 21-15,0 0 0,-21-1 0,0 1 16,21 0-16,1 21 15,-22 21 1,0 0-16,0 1 16,0-1-16,0 0 0,0 0 15,0 0-15,0-42 47,0 0-47,21 21 0,-21-21 16,0 0-16,21-1 0,-21 1 15,0 0-15,0 0 0,0 0 0,0 0 16,-21 21 0,0 0-16,-1 0 15,1 21-15,0 0 0,0 0 16,21 0-16,-21 22 0,0-22 16,21 21-16,0-21 0,0 22 0,0-1 0,0-21 15,0 21-15,0-20 0,0-1 16,0 0-16,0 0 0,0 0 15,21 0-15,0 1 0,0-22 16,0 21-16,0-21 0,1 0 0,-1 0 16,0 0-16,0 0 0,21 0 15,-20-21-15,-1-1 0,0 1 0,0 0 16,0 0-16,0-21 0,1-1 16,-1 22-16,0-21 0,-21-1 0,21 1 15,-21 0-15,21 21 0,-21-1 0,0 1 16,0 42 15,0 1-31,-21-1 0,0 21 16,21-21-16,-21 22 0,21-22 0,0 0 15,0 21-15,0-21 0,0 1 0,0 20 16,0-21-16,0 0 0,21-21 16,0 21-16,0 1 0,0-22 0,22 0 15,-22 0-15,21 0 0,-21 0 0,1 0 16,20 0-16,-21 0 0,0-22 15,0 1-15,1 0 0,-1 0 0,0 0 16,0-22-16,0 1 0,0 0 16,-21-1-16,0 1 0,22 21 15,-22-21-15,0 20 0,0 1 0,0 0 0,0 0 16,0 42 0,0 0-16,0 0 15,-22 1-15,22 20 0,-21-21 16,21 21-16,0-20 0,0 20 0,0-21 15,0 0-15,0 0 0,0 22 0,0-22 16,0 0-16,21-21 0,1 21 16,-1-21-16,0 0 0,21 0 0,-21 0 15,1 0-15,20 0 0,-21 0 16,0 0-16,22 0 0,-22-21 0,0 0 16,0 0-16,0-22 0,43-20 15,-43 21-15,-21-1 0,21-20 16,0 20-16,0 1 0,-21-21 15,22-1-15,-22 1 0,21-1 0,-21 22 16,21-85-16,-21 84 16,0 22-16,0-21 0,0 21 0,0 42 31,0 0-31,0 0 0,-21 22 0,21 20 16,-21-21-16,21 22 0,-22-22 15,22 22-15,0-1 0,-21-20 0,21 20 16,-21-21-16,21 22 0,-21-22 15,21 1-15,0-22 0,0 21 16,0-21-16,0 0 0,0 1 0,0 20 16,21-63 15,0 0-31,0-1 0,1 1 0,-1 0 16</inkml:trace>
  <inkml:trace contextRef="#ctx0" brushRef="#br0" timeOffset="34663.44">23262 4572 0,'0'0'16,"21"0"-16,-21-21 0,0 42 31,0 0-15,-21 0-16,0 1 0,21-1 0,-21 0 16,0 21-16,21-21 0,0 22 15,-22-22-15,1 21 0,21-21 0,-21 1 16,21 20-16,0-21 0,0 0 15,0 0-15,0 1 0,0-1 16,21-21-16,0 0 0,1 0 16,-1 0-16,0 0 0,21 0 15,1 0-15</inkml:trace>
  <inkml:trace contextRef="#ctx0" brushRef="#br0" timeOffset="35302.31">23685 4720 0,'0'0'0,"-21"0"15,0 0-15,0 21 16,0 1-16,0-1 0,21 0 16,-22-21-16,22 21 0,-21 0 15,21 22-15,0-22 0,-21-21 0,21 21 16,0 0-16,0 0 0,0 0 16,0-42 30,0 0-46,0 0 0,0 0 16,0 0-16,0-22 0,0 22 16,21-21-16,0 21 0,1-22 15,-1 22-15,0-21 0,21 21 0,-21-1 16,22 1-16,-22 0 0,21 0 0,-21 21 16,1 0-16,20 0 0,-21 0 15,0 0-15,0 0 0,1 21 0,-1 0 16,21 0-16,-42 1 0,21-1 15,-21 21-15,21-21 0,-21 22 16,0 20-16,0-21 0,0 1 0,0-22 16,0 0-16,0 0 15,-21 0-15,21 1 0,-21-22 0,21 21 16,-21-21-16,0 0 16,0 0-16,21-21 15,0-1-15,0 1 0,0 0 16,0-21-16,0 21 0,0-22 15,21 22-15,0-21 0,0-1 0,21 1 16,1 21-16,-1-21 0,-21 20 16,22 1-16,-1 0 0,-21 0 0,0 21 15,0 0-15,1 0 0,-1 21 0,-21 0 16,21 0-16,-21 1 0,0 20 16,0-21-16,0 21 0,0 1 15,0-1-15,-21 0 0,0-20 0,-1 20 16,22-21-16,0 21 0,0-20 15,-21-1-15,21 0 0,-21-21 0,21 21 16,-21-21-16,21-21 31,-21 0-31,21-22 0,-21 22 16,-1 0-16</inkml:trace>
  <inkml:trace contextRef="#ctx0" brushRef="#br0" timeOffset="35488.83">23855 4043 0,'0'0'0,"-43"0"16,22 0-16,-21 0 0,-22 0 15,43 0-15,-21 0 16,21 21 0,0 0-16,-1-21 15,1 0 1,0 0-16,0 0 15</inkml:trace>
  <inkml:trace contextRef="#ctx0" brushRef="#br0" timeOffset="35663.74">22521 4276 0,'0'0'0,"0"21"15,0 0-15,0 0 0,21 0 16,1-21-16,20 0 0,0 22 15,1-22-15,20 0 0,1 0 0,-1 0 16,1 0-16,-1 0 0,1 0 16,-22 0-16,21 0 0,-20 0 15,-1 0-15,0 0 0</inkml:trace>
  <inkml:trace contextRef="#ctx0" brushRef="#br0" timeOffset="36638.8">11409 7154 0,'-21'0'0,"42"0"0,-64 22 0,43-1 15,22-42 32,-1-1-47,0 1 0,0 0 0,-21 0 16,21-21-16,0 20 0,22-20 15,-22 0-15,0-1 0,0 1 0,0 0 16,-21-22-16,22 22 0,-22-22 16,0 1-16,0-1 0,0 22 0,0-21 0,-22 41 15,1-20-15,0 21 16,0 0-16,-21 21 0,20 0 0,-20 21 15,0 0-15,-22 21 0,22 22 16,0-1-16,-22 1 0,22 21 0,-22-22 16,22 22-16,-43 105 0,64-84 15,-21 0-15,21 0 0,-1 0 0,1-1 16,21 1-16,-21 21 0,21-21 16,0 21-16,-21 0 0,21 0 0,-21 0 15,21 0-15,-21-21 0,-1 21 0,22-21 16,0 0-16,-21-22 0,21 1 15,0 0-15,0-22 0,0 43 16,21-64-16,-21-21 0,22 1 16,-1-1-16,21-21 0,-21 0 0,22-21 15,-1-1-15,21-20 0,-20 0 0,20-1 16,1 1-16,-1-21 0,1-1 16,-22-21-16,22 22 0,-1-22 0,-21 1 15,-20 20-15,-1-21 0,0 1 0,-21 20 16,0-20-16,-21-1 0,-22 21 15,1-20-15,0-1 0,-22 22 0,1-1 16,-85-42-16,63 64 16,-63-43-16,84 64 0,22 0 15,0 21-15,-1-21 0,22 21 0,0 0 16,21-21 0,21 21-16,0 0 15,0 0-15,22-22 0,-22 1 16,21 21-16,1-21 0,62 0 15,-41 0-15,-1 0 0,-20-1 0,20 1 16,1 0-16,-22 0 0</inkml:trace>
  <inkml:trace contextRef="#ctx0" brushRef="#br0" timeOffset="37013.18">11599 7260 0,'0'-21'0,"-21"-42"31,21 41-15,0 1-16,21 21 0,-21-21 0,21 21 16,22 0-16,-22 0 0,0 0 0,21 0 15,-20 0-15,20 0 0,0 21 16,-21-21-16,22 43 0,-22-22 0,0 0 16,0 21-16,-21 1 0,0-22 15,0 21-15,0 0 0,-21-20 0,0-1 16,0 21-16,0-21 0,-1-21 0,1 21 15,0-21-15,0 0 0,0 0 16,0 0-16,21-21 16,0 0-16,0 0 15,0 0-15,0-22 0,0 22 0,21 0 16,0-21-16,0 21 0,0-22 16,-21 22-16,43 0 0,-1-21 15,-21 20-15,0 1 0,0 21 0,22 0 16,-22 0-16,21-21 0,-21 21 15,1 0-15,20 0 0,-21 0 0,0 0 16,22 0-16</inkml:trace>
  <inkml:trace contextRef="#ctx0" brushRef="#br0" timeOffset="37830.69">12594 7154 0,'0'22'15,"0"-44"-15,0 65 0,-21-22 16,0 0-16,0 0 15,-1 0-15,22 1 0,-21-1 0,21 0 16,-21 0-16,21 0 16,-21 0-16,21 1 0,0-1 0,0 0 0,0 0 15,0 0-15,21-21 32,0 0-32,0 0 15,1-21-15,-1 0 16,-21 0-16,0 0 15,0-1-15,0 1 0,0 0 0,0-21 16,0 21-16,0-22 0,0 22 0,21-21 16,-21 21-16,21-1 0,0 1 15,0 0-15,1 21 0,-1-21 0,0 21 16,42 0 0,-41 21-16,-1-21 0,0 21 0,0 0 15,0 22-15,0-22 0,1 0 0,-22 21 16,0-20-16,21 20 0,-21-21 0,21 21 15,-21-20-15,0-1 16,0 21-16,0-21 0,0 0 0,0 1 16,0-1-16,0 0 15,-21-21 1,0 0-16,21-21 16,0 0-16,0-1 0,0 1 15,0 0-15,0 0 0,0 0 16,0-22-16,0 1 0,42 21 0,-21-21 15,0-1-15,0 1 0,22 21 0,-1-22 16,-21 22-16,22 21 0,-22-21 16,21 21-16,-21 0 0,22 0 0,-22 21 15,0 0-15,0 1 0,0-1 16,-21 0-16,0 21 0,21-21 16,-21 22-16,0-1 0,0-21 0,0 22 15,0-22-15,0 0 0,0 21 0,0-21 16,0 1-16,0-1 15,-21-21-15,0 0 0,0 0 16,21-21 0,0-1-16,0 1 15,0-21-15,0 21 0,21-22 0,0 22 16,0-21-16,22 0 0,-22-1 0,21 1 16,1 0-16,-1 20 15,0 1-15,-21 0 0,22 21 0,-1 0 16,0 0-16,-20 0 0,20 42 15,-42 1-15,0-22 16,0 0-16,0 21 0,0 1 0,0-22 16,0 21-16,0-21 0,-21 22 0,21-22 15,-21 0-15,-1 0 0,22 0 16,0 1-16,-21-1 0,0-21 16</inkml:trace>
  <inkml:trace contextRef="#ctx0" brushRef="#br0" timeOffset="39066.25">15642 6795 0,'0'0'16,"21"-22"-16,-21-20 0,0 0 15,0-1-15,0 22 0,-21 0 0,0 21 16,0 0-16,-22 0 0,22 0 16,-21 0-16,0 21 0,-1 0 0,1 22 15,0-22-15,-1 21 0,1 1 16,21 20-16,-22-21 0,1 1 16,21 20-16,-21 1 0,20-1 0,1 1 0,0 42 15,21-43-15,0 22 16,0-43-16,21 0 15,22 1-15,-1-22 0,0 0 0,1 0 16,-1-21-16,21 0 0,1 0 0,-1 0 16,1 0-16,-1-21 0,-20 0 15,20 0-15,1 0 0,-22-22 0,0 1 16,22 0-16,-43-22 0,21 1 0,-20-1 16,20 1-16,-42-1 0,0 1 15,0-1-15,0 1 0,0-1 0,0 1 16,-21-1-16,0 22 0,-22-1 15,22 22-15,-106 0 16,64 21-16,20 21 0,-20 0 16,20 1-16,-20 20 0,-1 0 15,22 1-15,0-1 0,-1 0 0,1 22 16,21-22-16,-21 22 0,42-1 0,0 1 16,0-22-16,0 21 0,0-20 15,42 20-15,-21-20 0,21-22 0,1 21 16,41 22-16,-20-43 0,-1-21 15,-20 21-15,20-21 0,1 0 16,-1 0-16,-20 0 0,20-21 0,-21 21 16,22-21-16,-22-1 0,1-20 0,-1 21 15,0-21-15,-21 20 16,1-20-16,-1 21 0,0 0 0,0 0 16,-21-1-16,0 44 31,0-1-31,0 0 0,-21 0 0,21 0 15,-21 0-15,21 1 0,0-1 0,0 0 16,0 0-16,0 0 0,0 0 16,0 1-16,21-44 31,0 22-31,-21-21 16,21 0-16,0 0 0,1 0 15,-1-22-15,0 22 0,0-21 0,0 21 16,0-22-16,1 22 0,-1 0 15,0 0-15,0 0 0,0 21 0,0 0 16,-21 21 0,0 0-16,0 0 0,0 0 15,0 22-15,0-1 0,0-21 16,22 0-16,-22 22 0,21-43 16,-21 21-16,21 0 0,0 0 0,0-21 15,0 21-15,1-21 0,-1 0 16,0 0-16,21 0 0,-21 0 15,1-21-15,20 21 0,21-42 16,-41 21-16,20 0 0,-21-22 16,21 22-16,-20-21 0,-1-1 15,0 22-15,-21-21 0,0 21 0,0 0 16,0-1-16,-21 22 16,0 0-16,-1 0 0,1 0 15,0 22-15,0-1 0,-21 0 0,20 21 16,22-21-16,0 22 0,-21-22 0,21 21 15,0-21-15,0 1 0,21 20 16,-21-21-16,22 0 0,-1 0 0,21-21 16,0 22-16,1-22 15,-1 0-15,-21 0 0,22 0 16,20 0-16,-21-22 0,1 1 0,-1 0 16</inkml:trace>
  <inkml:trace contextRef="#ctx0" brushRef="#br0" timeOffset="39780.04">18690 6562 0,'0'-21'16,"0"42"-16,-21-64 0,21 1 0,-42 42 15,20-21-15,1 21 0,-21 0 16,0 0-16,20 21 0,-20 0 0,21 0 0,-21 22 16,20 20-16,1-20 0,0 20 15,0 1-15,0-1 0,21 1 16,-21-1-16,21 22 0,0-22 0,0 1 16,0-1-16,0-20 0,0 20 15,0-21-15,0 1 0,0-22 0,21 0 16,-21 21-16,21-20 0,-21-44 31,0 1-31,0 0 16,-21 0-16,21-21 0,0-1 0,0 1 15,0 0-15,0-1 16,21-20-16,0 20 0,0 1 0,0 0 16,22-1-16,-1 1 0,0 21 15,1 0-15,-1 0 0,22-1 0,-22 22 16,21 0-16,-20 0 0,20 22 0,-20-1 15,-1 0-15,0 21 0,1-21 16,-22 22-16,-21-1 0,0 0 0,0 1 16,0-1-16,-21 0 0,-1 1 0,-20-1 15,0 0-15,-1-20 16,-20-1-16,21 21 0,-22-21 0,22 0 16,-22-21-16,22 22 0,0-22 0,-1 0 15,22 0-15,0 0 16,0-22-16,21 1 0,0 0 15,21 0-15,0 0 0,0 0 16,0-22-16,22 22 0,-1 0 16,22-43-16</inkml:trace>
  <inkml:trace contextRef="#ctx0" brushRef="#br0" timeOffset="40158.82">19029 7112 0,'0'-21'0,"0"42"0,21-42 15,-21 0-15,21 21 0,-21-21 16,21 21-16,-21-22 0,21 22 0,1 0 16,-1 0-16,0 0 0,0 0 0,21 0 15,-20 0-15,20 0 0,0 0 16,-21 0-16,22 22 0,-1-1 0,-21 0 16,0 21-16,1-21 0,-1 22 15,-21-22-15,0 21 0,0-21 0,0 1 16,-21 20-16,-22-21 0,22 0 0,0 0 15,-21 1-15,20-22 0,1 21 16,0-21-16,0 0 0,21-21 16,0-1-1,0 1-15,0 0 0,21-21 16,0 21-16,0-22 0,1 1 16,-1 21-16,0-22 0,0 22 0,21 0 15,-20 0-15,20 0 0,-21 0 16,0-1-16,22 22 0,-22 0 0,0 0 15,0 0-15,0 0 0,0 0 16,-21 22-16,0-1 16,0 0-16,0 0 15</inkml:trace>
  <inkml:trace contextRef="#ctx0" brushRef="#br0" timeOffset="40474.64">19833 7281 0,'21'0'0,"-42"0"0,63 22 0,-20-22 16,-1 0-16,0 0 0,0 0 15,0 0-15,0 0 0,1 0 0,-1-22 16,21 1-16,-21 0 0,0 21 16,1-21-16,-1 0 0,0-22 0,-21 22 15,0 0-15,0 0 0,0 0 16,0 0-16,0-1 0,-21 22 16,0-21-16,-1 21 0,1 0 0,-21 0 15,21 21-15,-22-21 0,22 22 16,-21-1-16,21 0 0,-22 42 15,22-20-15,21-22 0,0 21 16,0 1-16,0-22 0,0 0 0,21 21 16,1-21-16,-1 1 0,0-1 15,0 0-15,21 0 0,-20 0 0,20 0 16,0-21-16,43 0 16,-43 0-16,22 0 0,-22 0 0,0 0 15,22-21-15,-22 21 0,1-21 0,20 0 16</inkml:trace>
  <inkml:trace contextRef="#ctx0" brushRef="#br0" timeOffset="40878.41">20934 7154 0,'0'-21'0,"0"42"0,0-84 0,0 42 15,0 0-15,0-1 0,0 1 0,0 0 0,-21 21 16,-1 0 0,1 0-16,0 0 0,-21 0 0,21 0 15,-1 0-15,-20 21 0,0 0 0,21 1 16,-22 20-16,1-21 0,21 21 15,0 1-15,-1-22 0,-20 42 16,42-20-16,0-22 0,0 0 0,0 0 16,0 0-16,21 1 15,0-1-15,1-21 0,-1 0 0,0 0 0,21 0 16,-21 0-16,1 0 0,41-43 16,-42 22-16,0 0 15,1 0-15,-1 0 0,0-22 0,0 22 16,0-21-16,-21 0 0,0 20 0,21-20 15,-21 21-15,0 0 16,0 42 0,0 0-16,0 0 0,-21 0 0,21 1 15,0 20-15,0-21 0,0 21 16,0-20-16,0 20 0,0-21 0,0 0 16,0 0-16,21 1 0,-21-1 15,22 0-15,-1-21 0,0 0 16,0 0-16,43 0 0,-43 0 0,21-21 15,-21 21-15,22-21 0,-1-22 16</inkml:trace>
  <inkml:trace contextRef="#ctx0" brushRef="#br0" timeOffset="41407.11">21526 6519 0,'0'0'0,"0"-63"0,0 21 15,0 20-15,0 1 0,0 0 0,-21 42 31,0 0-31,0 22 0,21-1 0,-21 0 16,-22 64-16,43-42 16,0-1-16,-21 1 0,0-22 0,21 22 15,0-22-15,-21 21 0,21 1 16,0-22-16,0 1 0,0-1 16,0 0-16,0-21 0,0 22 0,0-22 15,0 0-15,0-42 31,0 0-31,0-22 0,0 22 16,0-21-16,21 0 0,0-1 0,0 22 16,1-21-16,-1-1 0,0 22 15,21 0-15,-21 0 0,22 0 0,-22 0 16,21 21-16,22 0 16,-43 0-16,0 0 0,-21 21 15,0 0 1,-21-21-16,0 0 15,0 0-15,-22 21 0,22-21 16,-21 21-16,-1-21 0,22 0 0,-21 0 16,0 21-16,20-21 0,1 0 0,0 0 15,0 22-15,21-1 16,0 0-16,0 0 0,0 0 16,21 0-16,0 1 0,0-1 0,1 0 15,-1 0-15,0 0 0,0 0 16,0 1-16,0-22 0,22 21 15,-22 0-15,0-21 0,0 0 0,0 21 0,1-21 16,-1 0-16,0 0 16,0 0-16,-21-21 0,21 21 15</inkml:trace>
  <inkml:trace contextRef="#ctx0" brushRef="#br0" timeOffset="41804.87">22564 6604 0,'0'0'0,"0"-21"0,0 0 0,0 0 15,-22 21-15,1 0 16,0 21-16,0 0 15,0 21-15,0 1 0,-22-1 0,22 0 16,0 22-16,0-1 0,0 1 0,-22-1 16,22 22-16,0 0 0,0 20 15,0-20-15,-22 21 0,22 0 16,0 0-16,21 21 0,-21 0 0,0 0 16,-1-22-16,22 22 0,-21 0 15,0-21-15,21 0 0,0-21 0,0-1 0,-21 65 16,21-107-16,-21 21 15,21-20-15,-21-43 16,21-21 0,0-1-16,0 1 0,0-21 0,0 0 15,0-22-15,0 1 0,0-1 0,0-21 16,21 22-16</inkml:trace>
  <inkml:trace contextRef="#ctx0" brushRef="#br0" timeOffset="42106.7">21950 7218 0,'0'-64'0,"0"128"0,-21-191 16,21 85-16,0-22 0,0 22 0,0-1 16,21 1-16,63-64 15,43 43 1,-84 63-16,-1 0 0,22 0 16,-1 21-16,-21 0 0,22 21 0,-22-20 15,1-1-15,-22 21 0,0 0 0,-21-20 16,0 20-16,0-21 0,-21 21 15,0-20-15,-22-1 0,1 0 0,0 0 16,-1 0-16,1 0 0,0-21 16,-1 0-16,1 22 0,0-22 15,20 0-15,1 0 0,0 0 0,42-22 47,0 22-47,22-21 0,-22 0 0,21 21 16,1-21-16,20 0 0</inkml:trace>
  <inkml:trace contextRef="#ctx0" brushRef="#br0" timeOffset="42484.5">23029 6879 0,'-21'0'16,"21"21"-1,-21-21-15,0 22 0,0-1 0,-1 0 16,22 0-16,-21 0 0,0 0 0,21 1 15,0-1-15,0 0 0,0 0 16,0 0-16,0 0 0,0 1 16,21-1-16,0-21 0,22 0 15,-22 0-15,0 0 0,0 0 16,22 0-16,-22 0 0,0 0 0,0-21 16,0 21-16,0-22 0,1 1 15,-1 0-15,-21 0 0,21-21 16,-21 20-16,0 1 0,0 0 0,0 0 0,0 0 15,0 0-15,0-1 16,-21 22-16,0 0 0,-1 0 16,1 22-16,0-1 0,0-21 15,0 21-15,0 0 16,-1 0-16,1-21 0,21 21 0,0 1 0,0-1 16,21-21-1,1 0-15,20 0 0,-21 0 16,21 0-16,1 0 0,-1 0 0</inkml:trace>
  <inkml:trace contextRef="#ctx0" brushRef="#br0" timeOffset="42698.36">23770 6900 0,'21'-21'0,"-42"42"0,63-42 0,-63 42 32,0 1-17,0-1-15,21 0 0,-21 0 0,0 0 16,21 0-16,-22 1 0,22-1 15,-21 0-15,21 0 0,0 0 0,0 0 16,0 1-16,-21-1 0,21 0 16,21-42 15,-21 0-31,21-1 16,1 22-16,-1-21 0</inkml:trace>
  <inkml:trace contextRef="#ctx0" brushRef="#br0" timeOffset="43011.73">23834 6689 0,'0'0'0,"-22"0"16,1 0-16,0 0 0,0 0 0,0 0 15,0 0-15,21 21 16,-22 0-16,22 0 0,0 0 16,0 1-1,22-22-15,-1 0 0,0 0 0,0 0 16,0 0-16,0 0 0,1-22 15,-22 1-15,0 0 16,21 0-16,-21 0 0,0 0 0,0-1 16,-21 1-16,-1 0 15,1 0-15,0 21 0,0 0 16,0 0-16,0 0 0,-1 0 0,1 21 16,0 0-16,0 0 0,0 1 15,21-1-15,0 0 0,0 0 0,0 0 16,0 0-16,0 22 0,21-22 0,0-21 15,0 21-15,0 0 0,22-21 16,-22 0-16,21 21 0</inkml:trace>
  <inkml:trace contextRef="#ctx0" brushRef="#br0" timeOffset="43422.49">24066 6900 0,'0'22'15,"0"-1"1,0 0-16,0 0 0,0 0 15,0 22-15,-21-22 16,21 0-16,0 0 0,-21-21 16,21 21-16,0 0 0,-21 1 15,21-1-15,-21-21 16,0 0 0,21-21-16,0-1 15,0 1-15,0 0 0,0-21 16,0 21-16,21-1 0,0-20 15,0 0-15,0 21 0,0-22 0,43-20 16,-43 42-16,21-1 16,-20 1-16,20 21 0,-21 0 0,0 0 15,0 0-15,1 21 0,-1 1 0,-21-1 16,0 0-16,0 0 0,0 0 16,0 22-16,0-1 0,0-21 15,0 43-15,0-43 16,0 0-16,0 0 0,-21 0 15,21 0-15,-22-21 0,22 22 0,0-44 47,22 1-47,-22 0 0,21 0 16</inkml:trace>
  <inkml:trace contextRef="#ctx0" brushRef="#br0" timeOffset="43664.35">24744 6498 0,'-21'21'0,"42"-42"0,-21-21 0,0 21 0,0 0 16,0 42 0,0 21-16,0-21 0,0 0 15,0 22-15,-21-1 16,-1 0-16,1 1 0,21-1 0,-21 0 16,0 1-16,0-22 0,0 21 15,21 1-15,-22-1 0,1-21 0,21 21 16,-21-20-16,21 20 0,0-21 0,0 0 15,0 0-15,0 1 0,0-1 16,21-21-16,0 0 0,22 0 16,-22 0-16,0-21 0,21-1 0,-20 1 15,-1 21-15</inkml:trace>
  <inkml:trace contextRef="#ctx0" brushRef="#br0" timeOffset="43855.24">24617 6858 0,'0'0'0,"-21"0"0,-1 0 16,1 0-16,42 0 16,1 0-1,-1 0-15,21 0 0,-21 0 0,22 0 16,-1 0-16,0-21 0,1 21 0,-22-21 16,21 0-16,0 21 15,-20 0-15,-1-22 0,-42 22 16,-1 0-16</inkml:trace>
  <inkml:trace contextRef="#ctx0" brushRef="#br0" timeOffset="44467.45">13483 8996 0,'0'-21'15,"0"42"-15,0-63 0,-21-1 0,21 22 0,0-21 16,-21 21-16,21-1 0,0 1 16,-21 21-16,-1 0 15,22 21 1,-21 1-16,0-1 0,21 21 15,0 0-15,0 1 0,-21 20 0,0-20 16,21 20-16,-21-21 0,21 22 0,-22-22 16,1 1-16,0-1 0,21 0 15,0 1-15,0-1 0,0-21 0,0 21 16,0-20-16,0-1 0,0 0 16,21-21-16,0 0 15,1 0-15,-1-21 0,0 0 0</inkml:trace>
  <inkml:trace contextRef="#ctx0" brushRef="#br0" timeOffset="44771.28">13674 9186 0,'0'0'0,"0"-21"15,-22 42 1,1 1 0,0-1-16,0 0 0,21 21 0,-21-21 15,0 22-15,-1-22 0,1 0 0,21 21 16,0-20-16,0 41 15,0-42-15,0 0 0,0 1 16,21-22-16,22 0 0,-22 0 0,0 0 16,21-22-16,-20 1 0,20 21 0,0-21 15,-21 0-15,22 0 0,-22 0 16,21-1-16,-42 1 0,21-21 16,-21 21-16,0-22 15,-21 22-15,0 0 0,0 0 16,0 21-16,-22 0 0,22-21 0,-21 21 15,21 0-15,-22 0 0,22 0 0,0 0 16,0-21-16,0 21 0,0-22 0,-1 22 16</inkml:trace>
  <inkml:trace contextRef="#ctx0" brushRef="#br0" timeOffset="44962.69">13081 9186 0,'0'0'0,"-21"0"0,0 0 0,42 0 32,0 0-32,0 0 0,21-21 15,1 0-15,-1 21 0,0-21 0,64-21 16,-42 42-16,-1-22 16,-20 1-16,20 0 0,-21 0 0,22 0 15,-22 21-15,1-21 0</inkml:trace>
  <inkml:trace contextRef="#ctx0" brushRef="#br0" timeOffset="46343.05">15303 9313 0,'0'0'0,"0"22"31,-21-22-31,21 21 0,0-42 32,0-1-32,21 1 0,1 0 15,-1-21-15,0 21 16,-21-1-16,21-20 0,0 0 0,-21-1 15,0 1-15,0 0 0,0-1 0,0 1 16,-21 0-16,0 21 0,-21-1 16,-1 1-16,1 0 0,0 21 0,-1 0 15,1 0-15,0 21 0,-22 0 0,22 22 16,-1-22-16,22 21 0,-21 22 16,0-22-16,20 0 0,1 1 0,0-1 15,21 0-15,0 64 16,0-85-16,0 1 15,21-1-15,22-21 0,-22 0 0,21 21 16,-21-21-16,22 0 0,20 0 0,-21 0 0,1-21 16,20 0-16,1-1 15,-22 1-15,22 0 0,-22 0 0,0 0 16,1 0-16,-22-22 0,0 22 0,0-21 16,-21 21-16,0-22 0,0 22 15,0-21-15,0 21 0,-21 21 16,0 0-16,0 0 0,-1 0 0,1 21 15,21 21-15,-21-21 0,0 22 16,21-22-16,0 21 0,0-21 0,0 22 16,0-22-16,0 0 0,0 0 0,0 0 15,21 0-15,0 1 0,22-1 16,-22-21-16,0 0 0,21 0 16,1 0-16,-1 0 0,-21 0 0,21-21 15,1 21-15,63-43 16,-64 22-16,-21 0 0,21 0 0,-20 0 15,20-1-15,-21 1 0,-21-21 0,0 21 16,0-22-16,0 22 0,0-21 0,0 21 16,0 0-16,0 42 15,-21 0 1,0 0-16,0 0 0,21 22 0,0-22 16,-22 21-16,1-21 15,21 0-15,-21 22 0,21-22 0,0 0 0,-21 21 16,21-20-16,-21-1 15,21 0 1,0-42 0,21 0-16,0-1 15,0 1-15,0 0 0,1-21 16,-1 21-16,0-22 0,0 1 0,0 21 16,22-22-16,-22 1 0,0 21 15,21-21-15,-21 42 0,22-22 16,-22 22-16,0 0 0,0 0 0,0 22 15,1-1-15,-1 21 0,-21 0 16,0-20-16,0 20 0,0-21 16,0 21-16,0-20 0,0 20 0,0-21 15,0 21-15,0-20 0,0-1 0,0 21 16,0-21-16,21-21 16,0 0-1,21 0-15,-20 0 0,-1 0 0,21-21 16,0 0-16,-20 0 0,20 0 0,0-1 15,1 1-15,-1-21 0,-21 21 16,21-22-16,-20 22 0,-1-21 0,-21 0 16,21 20-16,-21 1 0,21 0 0,-21 0 15,-21 42 17,0 0-32,21 22 0,-21-22 0,-1 21 15,1-21-15,21 22 0,0-22 16,0 0-16,-21 21 0,21-21 0,0 1 15,0-1-15,0 0 0,0 0 0,0 0 16,21 0-16,0-21 0,1 22 16,-1-22-16,0 0 0,0 0 15,21 0-15,22-22 16,-43 1-16,21 0 0,-20 0 0,20 0 16,-21 0-16,0-1 0,-21-20 0,21 21 15,-21-21-15,0-1 0,0 1 16,0 0-16,0-1 0,0 22 0,-21-21 15,0 21-15,0-1 0,0 1 0,0 21 16,-22 0-16,22 0 0,0 21 16,-21 1-16,20-22 0,1 21 0,0 0 15,0 0-15,0 21 0,0-20 0,21-1 16,0 0-16,0 0 16,21-21-16,0 0 0,0 0 15,0 0-15,22 0 0,-22 0 0</inkml:trace>
  <inkml:trace contextRef="#ctx0" brushRef="#br0" timeOffset="46582.42">17716 8551 0,'0'-21'0,"0"42"0,-21-21 31,0 22-31,21-1 0,-21 21 16,0-21-16,21 22 0,-21-1 15,-1 21-15,1-20 0,21-1 0,0 0 16,0 43-16,0-64 0,0 22 16,0-22-16,0 0 0,0 21 0,0-21 15,0 1-15,21-22 16,1 0 0,-22-22-1</inkml:trace>
  <inkml:trace contextRef="#ctx0" brushRef="#br0" timeOffset="47135.11">17187 8911 0,'0'0'16,"-42"-21"-16,21 21 0,0 0 0,42 0 31,21 0-31,-21 0 0,22 0 16,20 0-16,-21 0 15,22 0-15,-1 0 0,-20-21 0,20 0 16,1 21-16,-1-21 0,1-1 0,-22 1 15,0-21-15,1 21 0,-1 0 16,-21-22-16,22 22 0,-22-21 0,-21 21 16,0-22-16,21 22 0,-21 0 0,0 0 15,0 0-15,0-1 0,-21 22 16,0 22-16,-1-1 16,22 0-16,-21 42 0,0-20 15,0-1-15,21 0 0,0 1 16,0-1-16,0 0 0,-21 22 0,21-22 15,0 1-15,0-1 0,-21 0 16,21-21-16,0 22 0,0-22 16,0 0-16,0 0 0,0 0 0,-22-21 15,22 22-15,0-44 32,0 1-32,0 0 0,0 0 0,22 0 15,-22-22-15,21 1 0,0 0 0,21-22 16,1 22-16,-22 21 15,0-22-15,0 22 0,21 21 0,-20 0 16,-1 0-16,0 0 0,0 0 0,0 21 16,0 1-16,-21-1 0,0 0 15,22 0-15,-22 21 0,21-20 16,-21 20-16,0-21 0,0 21 0,0-20 16,0 20-16,0-21 0,-21 0 15,21 0-15,-22 1 0,22-1 16,0-42 15,22-1-31,-1 1 0</inkml:trace>
  <inkml:trace contextRef="#ctx0" brushRef="#br0" timeOffset="47483.64">18457 9017 0,'0'42'31,"21"-42"-31,1 0 16,-1 0-16,0 0 0,0 0 16,0 0-16,0-21 0,1 0 0,-1 21 15,0-21-15,0 0 0,0 0 0,0 21 16,-21-22-16,0-20 0,0 21 16,0 0-16,0 0 0,0-1 0,0 1 15,-21 21-15,0 0 16,-21 0-16,21 21 0,-1 1 15,-20 20-15,21-21 0,0 21 16,-22-20-16,1 41 0,42-21 16,0-20-16,0-1 0,0 0 0,0 21 15,0-21-15,21 1 16,22-22-16,-22 21 0,21-21 16,0 0-16,1 0 0,-1 0 0,0 0 15,1 0-15,-1 0 0,-21-21 16,0-1-16,22 22 0,-43-21 0</inkml:trace>
  <inkml:trace contextRef="#ctx0" brushRef="#br0" timeOffset="47762.47">18944 9081 0,'0'-43'16,"0"128"-16,0-127 0,0-43 0,0 64 0,0-22 16,0 22-16,0-21 0,0 21 0,0 0 15,21-1-15,-21 1 0,21 21 16,1-21-16,-1 21 0,0 0 16,0 0-16,0 21 0,-21 0 15,21 22-15,1-22 0,-1 0 0,0 21 16,0 1-16,-21-1 0,21-21 15,0 22-15,-21-1 0,22-21 0,-22 21 16,0-20-16,0-1 0,0 0 0,0 0 16,0 0-16,-22-21 0,1 0 0,21 21 15,-21-21-15,0-21 16,21 0-16,0 0 16,0-21-16,0 20 0,0 1 0,0-63 15,0 41-15,21 1 16,0 0-16,-21-1 0,21 22 15,1-21-15,-1 21 0,0-22 0,0 22 16,0 21-16,0-21 0,1 0 0</inkml:trace>
  <inkml:trace contextRef="#ctx0" brushRef="#br0" timeOffset="48342.14">20383 8551 0,'0'-21'0,"0"42"0,-21-63 0,0 21 16,0-21-16,0 20 0,0-20 16,-1 21-16,1-21 0,21 20 0,-21 1 15,21 0-15,-21 0 0,0 42 16,21 0-16,-21 0 15,21 22-15,-22-1 0,22 0 0,0 22 16,0-1-16,0 1 0,0 21 0,0-22 16,0 22-16,0-22 0,0 1 15,-21-1-15,21 1 0,0-22 16,0 0-16,-21 1 0,21-22 0,0 0 16,0 0-16,0 0 0,-21-21 31,21-21-31,-21-21 15,21 21-15,0 0 0,0-22 0,21 1 16,0 0-16,0-1 0,0-20 16,22 20-16,-22 1 0,21-21 0,1 41 15,-1-20-15,21 21 0,-20 0 0,-1 21 16,22 0-16,-22 0 0,0 0 16,22 21-16,-43 0 0,21 21 0,-21-20 15,1 20-15,-22 0 0,0-21 16,0 22-16,0-1 0,-22-21 15,1 22-15,-21-22 0,-22 0 0,22 21 16,-21-21-16,-1 1 0,22-22 0,-22 21 16,1 0-16,20-21 0,1 0 15,0 0-15,-1 0 0,22 0 0,21-21 32,21 21-32,1-21 0,20-1 15,-21 1-15,43 0 0,-22 0 0</inkml:trace>
  <inkml:trace contextRef="#ctx0" brushRef="#br0" timeOffset="48707.3">20828 8763 0,'0'0'0,"0"-21"0,0 0 16,0 0-16,21 21 31,0 0-31,0 0 0,1 0 16,-1 21-16,0 21 0,0-21 0,0 0 15,0 22-15,1-1 0,-1-21 16,21 64-16,-21-64 0,-21 21 16,0-20-16,0 20 0,0-21 0,0 0 15,0 0-15,0 1 16,-21-22 0,0 0-16,21-22 15,-21 1-15,21 0 0,0 0 16,0 0-16,0-22 0,0-20 15,21 21-15,0-22 0,0 22 0,0 21 16,1-22-16,-1 1 0,0 21 16,0 0-16,0-1 0,0 22 0,22 0 15,-22-21-15,0 21 0,0 0 0,22 0 16,-22 0-16,0 0 0,0 21 16,0-21-16,0 22 0,-21-1 0,22 0 15</inkml:trace>
  <inkml:trace contextRef="#ctx0" brushRef="#br0" timeOffset="49039.11">21632 8975 0,'0'21'0,"0"-42"0,21 42 0,-21 0 16,22-21-16,-1 0 0,0 0 15,0 0-15,0-21 16,0 21-16,1-21 0,-1 0 0,21-1 16,-21 1-16,0 0 0,1-21 15,-1 21-15,0-1 0,0-20 0,-21 21 16,0 0-16,0 0 0,0-1 0,-21 22 15,0 0-15,0 0 16,-22 0-16,22 0 0,-21 22 16,-1-1-16,1 0 0,21 0 0,-21 0 15,20 22-15,1-22 0,0 21 0,21 0 16,-21-20-16,21 20 0,0-21 16,0 21-16,21-20 0,0-1 0,0 0 15,1 0-15,-1 0 0,21 0 0,0-21 16,1 0-16,-1 22 0,0-22 15,22 0-15,-22 0 0,106 0 16,-84-22-16,-22 1 0,1 0 16,-1 0-16,0 0 0,1-22 15,-1 22-15</inkml:trace>
  <inkml:trace contextRef="#ctx0" brushRef="#br0" timeOffset="49939.41">22585 8869 0,'0'-42'16,"0"20"-16,-43 171 0,86-234 0,-43-21 0,0 64 0,0 21 15,-21-1-15,-1 1 0,1 0 0,0 21 16,0 0-16,0 0 0,0 0 0,-22 0 15,22 21-15,0 0 0,0 22 16,-22-22-16,22 21 0,-21 22 16,21-22-16,0 43 0,21-64 15,0 21-15,0-21 0,0 1 16,0-1-16,0 0 0,21 0 16,0-21-16,0 0 0,0 0 0,22 0 15,-22 0-15,21 0 16,0-21-16,-20 0 0,-1 0 15,0-1-15,0 1 0,0-21 0,0 0 16,1-1-16,-1 22 0,0-21 16,-21-22-16,0 43 0,0-21 15,0 63 1,-21 0 0,0 0-16,21 22 0,0-22 0,-22 0 15,22 21-15,-21 22 16,21-43-16,0 0 0,0 0 0,0 0 15,0 1-15,0-1 0,21 0 16,1 0-16,-1-21 0,21 0 0,0 0 16,-20 0-16,20 0 0,0 0 15,-21 0-15,22-21 0,-22 0 0,0 0 16,21-1-16,-20-20 0,-1 21 16,0-43-16,-21 22 0,21-21 0,-21 20 15,21-20-15,0-1 0,-21 1 0,0-1 16,0 1-16,22-1 0,-1-20 15,-21 62-15,0 1 0,0 0 16,0 42 0,0 0-16,0 22 0,-21-22 15,21 21-15,-22 1 0,22-1 16,0 0-16,-21 1 0,21-1 0,-21 21 16,21-20-16,0-1 0,0 0 0,-21 1 15,21-22-15,-21 21 0,21-21 16,-21 22-16,21-1 15,0-63 1,0 0 0,21 0-16,-21-1 0,21-20 15,0 21-15,21 0 16,-20-22-16,-1 22 0,0 0 0,21 0 16,-21 0-16,1 0 0,20 21 0,0-22 15,-21 22-15,1 0 16,-1 0-16,0 0 0,-42 0 31,0 0-15,-1 0-16,1 0 0,-21 22 0,21-22 15,-22 0-15,22 21 0,0-21 0,-21 21 16,21 0-16,-1-21 0,22 21 16,0 0-16,0 22 0,0-22 15,0 21-15,22-21 0,-1 1 16,0-1-16,0 0 15,0 0-15,0-21 0,-21 21 16,22 0-16,-1-21 0,21 22 16,-21-22-16,0 0 0,1 0 15,-1 0-15,0 0 0,0 0 16,0 0-16,-21-22 0,21 22 0,1-21 16</inkml:trace>
  <inkml:trace contextRef="#ctx0" brushRef="#br0" timeOffset="50255.23">23685 8784 0,'0'0'0,"22"-42"32,-22 63-17,0 0 1,0 0-16,0 1 0,0-1 0,0 21 16,-22-21-16,22 22 0,-21-1 0,21 0 15,0 1-15,-21-1 0,0 0 16,0 1-16,21-1 0,-21 0 0,-1 1 15,1 20-15,21-21 0,-21 1 0,21 20 16,-21-20-16,21-1 0,0 21 16,0-20-16,0 41 0,0-41 15,0-1-15,0-21 0,0 22 16,0-22-16,0 21 0,0-21 0,0 0 16,0-42 15,0 0-31,0-21 15,0 21-15,21-22 0,0 1 0,-21 0 16,0-22-16</inkml:trace>
  <inkml:trace contextRef="#ctx0" brushRef="#br0" timeOffset="50536.07">23580 8932 0,'0'0'0,"0"-42"0,-22 0 0,22-1 0,-21 22 15,21-21-15,0 21 0,0-22 16,0 22-16,0 0 0,21 0 0,1 0 15,-1 21-15,21 0 0,-21 0 0,22 0 16,-1 0-16,-21 0 16,21 0-16,1 21 0,-22 0 0,0 0 15,0 0-15,0 1 0,-21 20 0,0-21 16,0 0-16,0 0 0,-21 1 16,0-1-16,0-21 0,-21 21 0,20-21 15,-20 0-15,21 0 0,-21 0 0,-1 0 16,22 0-16,0 0 0,0 0 15,0 0-15,42 0 16,0 0 0,0 0-16,0 0 0,22 0 0,-1-21 15</inkml:trace>
  <inkml:trace contextRef="#ctx0" brushRef="#br0" timeOffset="51515.62">24215 8678 0,'0'-21'0,"0"42"0,0-63 0,-22 42 15,1 0-15,0 0 16,0 0-16,0 0 0,0 0 0,-1 0 16,-20 21-16,0 22 0,21-22 15,-1 0-15,1 21 0,21-21 16,-21 1-16,21 20 0,0-21 0,0 0 16,0 0-16,21 1 0,0-1 15,1 0-15,-1-21 0,0 0 16,0 0-16,0 0 0,22 0 0,-22 0 15,0 0-15,0-21 0,0 21 16,-21-21-16,21-1 0,1-20 0,-22 21 16,0 0-16,0-22 0,0 22 0,0-21 15,0 21-15,0 0 0,-22-1 16,1 22-16,0 0 0,0 0 0,0 0 16,0 0-16,-22 0 0,22 0 15,21 22-15,0-1 16,0 0-16,21 0 15,0-21-15,1 0 0,-1 21 16,0-21-16,21 0 0,-21 0 16,1 0-16,20 0 0,-21 0 0,21 0 15,-20-21-15,20 21 0,-21 0 16,0-21-16,0 21 0,1 0 0,-1 0 16,-21 21-1,0 0 1,0 0-16,-21 1 0,-1-1 15,22 0-15,-21 0 0,21 0 0,0 0 16,0 1-16,0-1 16,-21-21-16,21-21 31,21 21-15,-21-22-16,21 1 0,1 0 15,-1 0-15,0-21 0,-21 20 0,21 1 16,0-21-16,0 21 0,1 0 15,-1-1-15,0 22 0,0 0 0,0 0 16,-21 22 0,0-1-16,0 0 15,0 21-15,0-21 0,0 1 0,0 20 16,0-21-16,0 0 0,0 0 16,21 1-16,1-1 0,-22 0 0,21 0 15,0-21-15,21 0 16,-21 0-16,1 0 0,-1 0 0,21-21 15,-21 0-15,0 0 16,1-1-16,-1-20 0,0 21 0,0-21 16,0-1-16,0 1 0,1 0 0,-1-1 15,21-20-15,-21 20 0,0-20 16,1 21-16,-1-22 0,0 22 0,0-1 16,0 1-16,-21 0 0,0 21 15,-21 21 1,0 0-16,0 21 0,0 21 15,-1-21-15,1 22 0,0-1 0,21 0 16,0 1-16,-21-1 0,21 0 16,0 1-16,0 20 0,0-21 0,0 1 15,0 20-15,0-20 0,0 41 16,0-41-16,21-22 0,-21 0 16,21 21-16,0-21 0,1 1 15,-1-22-15,-21 21 0,21-21 16,0 0-16,0 0 0,0-21 15,1-1-15,-1 1 0,0 0 16,0 0-16,0 0 0,-21-22 0</inkml:trace>
  <inkml:trace contextRef="#ctx0" brushRef="#br0" timeOffset="51703.51">24892 8594 0,'0'0'0,"21"21"15,0-21 1,22 0-16,-22 0 0,21 0 0,0 0 16,1 0-16,20 0 0,-20 0 0,-1 0 15,0 0-15,1 0 0,-1 0 16,-21 0-16,0 0 0,22 0 16,-43-21-1</inkml:trace>
  <inkml:trace contextRef="#ctx0" brushRef="#br0" timeOffset="51875.47">24088 8403 0,'0'0'0,"-22"0"0,1 0 0,21 21 15,-21-21-15,21 22 0,0-1 16,-21 0-1,0-21 1</inkml:trace>
  <inkml:trace contextRef="#ctx0" brushRef="#br0" timeOffset="52419.34">13208 11303 0,'0'-21'16,"0"42"-16,0-84 0,0 41 0,0 1 15,0 0-15,0 0 0,0 0 0,0 63 32,0-21-32,0 0 0,0 22 15,0-1-15,0 0 0,0 1 0,0-1 16,-21-21-16,0 22 0,21-22 0,0 0 15,-22 0-15,1 0 16,0 0-16,21 1 0,-21-22 16,21 21-16,-21-21 0,21-21 15,0-1-15</inkml:trace>
  <inkml:trace contextRef="#ctx0" brushRef="#br0" timeOffset="52768.14">13208 10880 0,'0'0'0,"-21"0"0,0 0 0,-1 0 15,1 21 1,21 0-16,-21 21 0,21-20 16,0 20-16,0-21 0,21-21 15,0 21-15,1-21 0,-1 0 16,0 0-16,21 0 0,-21 0 0,1 0 15,20-21-15,-21 0 0,0 0 0,0 21 16,1-21-16,-22-1 0,0 1 16,0 0-16,0 0 0,0 0 0,-22 0 15,1-1-15,0 1 0,0 0 0,-21 21 16,20 0-16,-20 0 0,21 0 16,-21 21-16,20-21 0,1 21 0,0 1 15,0 20-15,21-21 0,0 21 16,0-20-16,0 20 0,0 0 0,21-21 15,0 22-15,0-22 0,1 21 16,-1-21-16,21 1 0,0-1 0,1 0 16</inkml:trace>
  <inkml:trace contextRef="#ctx0" brushRef="#br0" timeOffset="53186.9">13716 11261 0,'0'21'31,"0"0"-31,0 0 16,0 0-16,0 1 0,0 20 0,0-21 16,0 0-16,0 22 0,0-22 15,0 0-15,0 0 0,0 0 0,0 0 16,-21 1-16,21-1 0,-21 0 0,-1-21 16,1 0-1,21-21 1,0 0-16,0-1 0,0 1 15,0 0-15,0-21 0,0-1 0,21 22 16,1-42-16,-1 20 0,0 1 16,0 0-16,0-1 0,0 1 0,1 0 15,41-22-15,-21 64 0,43 0 16,-43 0-16,1 43 16,-1-22-16,-21 21 0,22 0 15,-22 22-15,0-22 0,0 1 0,-21 20 16,21-21-16,-21 1 0,0-1 0,0-21 15,0 22-15,-21-1 16,21-21-16,-21 0 0,21 0 16,0-42-1,0 0 1,0 0-16,21 0 0</inkml:trace>
  <inkml:trace contextRef="#ctx0" brushRef="#br0" timeOffset="53950.46">16065 11070 0,'0'0'0,"-21"0"0,0 0 0,0 0 0,42 0 47,0 0-47,-21-21 0,21 21 0,1 0 16,-1-21-16,0 0 0,0 21 16,0-21-16,22-1 0,-1 1 0,-21-21 15,21 21-15,1 0 0,20-64 16,-42 64-16,22-22 0,-43 1 15,21 0-15,-21-1 0,0 1 0,0 0 16,0-1-16,0 22 0,0-21 0,-21 0 16,-43 42-1,22 21-15,21 21 0,-22 0 16,22 1-16,-21 20 0,21 1 16,-22 20-16,22 1 0,-21 0 15,21-1-15,0 22 0,-22 0 0,22 0 16,0 0-16,0-22 0,0 22 15,-1 21-15,1-21 0,0 0 0,0 0 16,0 0-16,21 21 0,-21-22 0,-1 1 16,1 0-16,21 21 0,-21-21 0,0 0 15,21 0-15,-21-22 0,21 22 0,0-21 16,0-22-16,0 22 0,21-43 16,0 22-16,0-22 0,85 0 15,-21-42 1,-43-21-16,0 0 0,22 0 0,-22-21 15,22-1-15,-22 1 0,0 0 0,22-1 16,-22-20-16,1 20 0,-1-20 16,0-1-16,1 1 0,-22-22 0,0 22 15,0-22-15,-21 22 0,0-22 0,0 0 16,-21 22-16,-21-22 0,-1 0 0,1 1 16,-22-1-16,-20 0 0,20 1 15,1 20-15,-22 1 0,22-1 0,-22 1 16,43 20-16,-22 22 0,22-21 0,-1 21 15,22 0-15,0 21 0,0 0 16,42 0 15,0 0-31,0 0 0,22 0 0,-1 0 16,0 0-16,22-22 0,-1 1 16,22 21-16,0-21 0,-1 0 0</inkml:trace>
  <inkml:trace contextRef="#ctx0" brushRef="#br0" timeOffset="54439.18">17166 11134 0,'-21'-21'0,"42"42"0,-42-64 0,0 22 16,0 0-16,-1 0 0,1 0 0,0 0 16,0-1-16,0 1 0,0 21 15,-1 0-15,1 0 0,0 0 0,0 0 16,0 0-16,0 21 0,-1 1 0,1 20 15,0-21-15,21 21 0,-21 1 16,0-1-16,0 0 0,21 22 0,0-43 16,-22 21-16,22 22 0,0-22 15,0-21-15,0 1 0,0-1 16,22-21 0,-1 0-16,0 0 0,0-21 0,21-1 15,-20 1-15,-1 0 16,0-21-16,0 21 0,0-22 15,0 22-15,1-21 0,-1-1 0,0 1 16,-21 21-16,21-21 0,-21 20 0,21 1 16,0 0-16,-21 42 31,0 0-31,0 1 0,0-1 16,0 21-16,0 0 0,0-20 15,0 20-15,-21 21 0,21-41 16,0 20-16,0-21 0,0 0 0,0 0 15,0 1-15,0-1 16,21-21-16,1 0 16,20 0-16,-21 0 0,21 0 0,1 0 15,-1-21-15,0-1 0,1 1 0,-1 0 16,0 0-16,22 0 0,-22-22 16</inkml:trace>
  <inkml:trace contextRef="#ctx0" brushRef="#br0" timeOffset="54787.98">17738 11155 0,'21'-64'0,"-106"213"16,149-234-16,-43 0 0,-21 64 0,0-21 0,0 21 15,0-1-15,-21 22 0,-1 0 16,1 0-16,0 0 0,-21 0 0,-22 43 16,43-22-16,-21 0 15,21 0-15,-1 0 0,22 1 16,0-1-16,0 0 0,0 0 0,0 0 16,22 0-16,-1 1 0,0-22 0,21 21 15,-21 0-15,22 0 0,-1-21 16,-21 21-16,64 0 15,-64 1-15,0-1 0,0-21 0,1 21 0,-22 0 16,0 0-16,0 0 16,-22-21-16,1 0 0,0 22 15,-21-22-15,-1 0 0,1 0 0,0 0 16,-1 0-16,1 0 0,0 0 16,21 0-16,-22 0 0,22-22 0,0 1 15,0 21-15,21-21 0,0 0 16,0 0-16,0 0 0,0-1 0,21 1 15,0-21-15,0 21 0,22-22 16,-1 22-16,-21-21 0,21 21 0,1-22 16,63-20-16,-64 21 0,21 20 15</inkml:trace>
  <inkml:trace contextRef="#ctx0" brushRef="#br0" timeOffset="55036.84">18436 10562 0,'21'-42'0,"-42"84"0,63-105 0,-20 42 16,-22-1-16,0 1 0,-22 21 15,1 0-15,0 21 16,0 22-16,0-1 16,0-21-16,-1 22 0,1 20 0,0-21 15,0 1-15,0 20 0,0 1 0,-1 42 16,1-43-16,21-21 0,-21 22 16,21-1-16,0-20 0,0-1 15,0 0-15,0 1 0,0-22 0,21 21 16,0-21-16,1 1 0,20-1 0,-21-21 15,0 0-15,22 0 0,-22 0 16,0 0-16,21 0 0,-21-21 0,85-85 31</inkml:trace>
  <inkml:trace contextRef="#ctx0" brushRef="#br0" timeOffset="55203.74">18119 10986 0,'-22'21'0,"44"-42"0,-65 42 0,22 0 0,21 0 16,0 0 0,21-21-16,0 21 0,1-21 15,-1 0-15,0 0 0,21 0 0,1 0 16,-1 0-16,0 0 16,1 0-16,-1 0 0,21-21 0,-20 21 15</inkml:trace>
  <inkml:trace contextRef="#ctx0" brushRef="#br0" timeOffset="55555.54">18754 11240 0,'-22'21'0,"22"21"16,22-42-1,-1 0-15,21-21 16,-21 21-16,0-21 0,1 0 15,-1-1-15,0 1 0,21 0 0,-21 0 16,-21 0-16,22 0 0,-22-22 16,0 22-16,0 0 0,0 0 0,0 0 15,0-1-15,-22 22 16,1 0-16,0 0 0,0 0 0,0 22 16,0-1-16,-22 21 0,22-21 0,-21 64 15,21-43-15,21 1 16,0-22-16,0 21 0,0 22 15,21-43-15,0 0 0,0 0 0,0 0 16,0 0-16,22-21 0,-22 0 16,64 0-16,42 0 15,-85 0-15,-21 0 16,21-21-16,-20 0 0</inkml:trace>
  <inkml:trace contextRef="#ctx0" brushRef="#br0" timeOffset="55877.36">19346 11197 0,'0'-42'0,"0"84"0,0-105 0,0 20 0,0 22 15,0 0-15,21-21 0,1 21 16,-22-1-16,21 22 16,0 0-16,0 0 0,0 0 0,22 0 0,-22 0 15,21 22-15,0-1 0,1 0 16,-1 0-16,-21 0 0,22 22 0,-22-1 16,0 0-16,0-21 0,0 64 15,-21-64-15,0 22 0,0-22 16,0 21-16,-21-21 0,0-21 0,0 21 15,-22 1-15,22-22 0,0 0 16,0 0-16,0 0 0,0 0 0,-1 0 16,22-22-16,0 1 0,0 0 15,0 0-15,0-21 0,0 20 16,43-20-16,-22 0 0,0-1 0,0 1 16,22 0-16,-22 21 0,0-22 0,21 22 15,-21-21-15,1 42 0,-1-21 16,21-1-16,-21 22 0,0 0 0,1 0 15,-1 0-15,21 0 16</inkml:trace>
  <inkml:trace contextRef="#ctx0" brushRef="#br0" timeOffset="57491.8">20828 10964 0,'0'0'0,"0"-21"0,-21 42 31,0 1-31,21-1 16,-22 0-16,22 0 0,0 0 0,-21 0 15,21 22-15,-21-22 0,21 0 16,0 21-16,0-20 0,0-1 16,0 0-16,0 0 0,0 0 0,0 0 15,0 1-15,0-1 0,0-42 31,0-1-15,21-20-16,0 21 0,1 0 16,-1-22-16,0 22 0,0-21 15,0 0-15,43-22 0,-43 22 16,0 21-16,0-1 0,0 1 16,1 0-16,-1 21 0,0 21 15,-21 0-15,0 1 16,0-1-16,0 0 0,0 21 0,0 1 15,0-22-15,0 21 0,0-21 0,0 22 16,0-22-16,0 21 0,21 0 16,-21-20-16,21-22 0,0 21 15,1-21-15,-1 0 0,0 0 16,0 0-16,0-21 16,0-1-16,1 1 15,-1-21-15,-21 21 0,21 0 0,0-22 16,21-63-1,-20 85-15,-1-21 0,0 21 0,-21 0 16,0-1-16,21 1 0,0 21 16,-21 21-1,0 1-15,0-1 0,0 0 16,0 0-16,0 21 0,0-20 0,0-1 16,0 0-16,0 21 0,0-21 0,0 1 15,0-1-15,0 0 0,21 0 16,1-21-16,-1 0 0,0 0 15,0 0-15,0 0 0,0 0 0,1 0 16,20 0-16,-21 0 0,0-21 16,0 21-16,1-21 0,20-43 15,-21 43-15,0-21 0,0 21 16,-21-22-16,22 22 0,-1 0 0,-21 0 16,21 0-16,-21-1 0,0 44 31,-21-1-31,0 0 0,-1 0 15,22 0-15,0 0 0,0 1 16,0-1-16,0 21 0,0-21 0,0 0 16,0 1-16,0-1 0,0 0 15,22-21-15,-1 21 16,0-21-16,0 0 0,0 0 0,22 0 16,-22 0-16,-21-21 0,21 0 15,0 21-15,0-21 0,-21-1 16,21-20-16,-21 21 0,0-21 0,0 20 15,0-20-15,0 0 0,0 21 0,0-22 16,-42 22-16,21 0 0,0 0 16,-22 21-16,22 0 0,0 0 0,-21 0 15,21 0-15,-1 0 0,22 21 16,0 0-16,22 0 16,-1-21-16,0 21 0,0-21 15,21 0-15,1 22 0,-1-22 0,22 0 16,-1 21-16,22-21 0,-1 0 15,1 21-15,0-21 0,-1 0 16,1 0-16,0 0 0,-43 0 0,22-21 16,-22 21-16,0-21 0,-21 21 0,-21-22 15,0 1 1,-21 21-16,-21 0 16,21 0-16,-22 0 0,22 0 0,-21 0 15,0 0-15,-22 43 16,22-22-16,-1 0 0,1 42 15,21-41-15,0-1 0,0 21 0,21-21 16,-22 0-16,22 22 0,0-22 16,0 0-16,0 0 0,0 0 0,22-21 15,20 22-15,-21-22 16,0 0-16,0 0 0,1 0 0,20 0 16,-21-22-16,21 22 0,-20-21 15,-1-21-15,21 21 0,-21-22 0,22 1 16,-22 0-16,21-1 0,-21 1 15,0-21-15,22-1 0,-22 1 16,0-1-16,0-21 0,22 22 0,-22-1 16,-21 1-16,21-1 0,-21 22 0,21 21 15,-21-21-15,-21 42 16,0 21-16,0 0 0,-22 21 16,22 1-16,0-1 15,0 21-15,0-20 0,-1 20 0,22 1 16,-21-1-16,21-20 0,0 20 0,21 85 15,1-105 1,-1-1-16,0 0 0,0-21 0,21 43 16,-20-43-16,-1 0 0,21-21 15,-21 0-15,0 0 0,1 0 0,20 0 16,-21 0-16,0-21 0,43-21 16,-43 21-16,21-1 15,-21 1-15,22-21 0,-22 21 0,0-22 0,0 22 16,0 0-16,-21 0 15,0 0-15,-21 21 16,0 0-16,0 0 0,0 21 16,0 0-16,-1 0 0,22 0 15,0 1-15,0 20 0,-21-21 0,21 0 16,0 0-16,0 1 0,0-1 0,21-21 16,1 21-16,-22 0 0,42-21 0,-21 0 15,0 0-15,22 0 0,20 0 16,-21 0-16,22-21 15,-43 0-15</inkml:trace>
  <inkml:trace contextRef="#ctx0" brushRef="#br0" timeOffset="57678.26">24278 11388 0,'-21'0'0,"42"0"0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0:08:30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1482 0,'0'0'0,"0"-21"0,22 21 16,-22-22-1,0 1-15,0 0 16,0 0-1,0 0 1,-22 21 0,1 0-16,0 0 15,0 0-15,0 0 16,0 0-16,-1 21 0,1-21 0,0 21 16,-21 0-16,21 0 15,-1 1-15,1-1 0,0 21 0,0 0 16,0 1-16,0 20 0,-1-20 15,1 20-15,21-21 0,-21 64 16,21-42-16,0-22 0,0 22 16,0-22-16,0 21 0,0-20 15,21-22-15,0 21 0,1-21 16,-1 1-16,21-1 0,-21-21 0,22 0 16,-1 0-16,-21 0 15,43 0-15,-22 0 0,0 0 0,1-21 16,20-1-16,1 1 0,-22-21 0,21 21 15,-20-22-15,20 22 0,-20-21 16,-1 0-16,-21-1 0,43-41 16,-43 20-16,0 22 0,0-22 15,0 22-15,-21-22 0,0 22 16,21 0-16,1-1 0,-22 22 16,0-21-16,0 21 0,0 0 0,21-1 15,-21 1-15,0 0 16,0 42-1,0 0 1,0 1-16,-21-1 0,-1 21 16,22 0-16,-21-20 0,0 20 15,0 21-15,21-20 0,-21-1 16,21 0-16,-21 1 0,21 20 16,0-20-16,0-1 0,0-21 0,0 21 15,0 1-15,0-22 0,21 0 16,0 0-16,0 0 0,0 1 0,0-1 15,22-21-15,-22 0 0,21 0 16,-21 0-16,22 0 0,-22 0 0,21 0 16,-21-21-16,22-1 0,-22 1 0,21 0 15,-21 0-15,22-21 0,-22-1 16,21 1-16,-21-22 0,1 22 0,20-21 16,-21-1-16,0 1 0,0-1 15,1 22-15,-1-22 0,-21 22 16,21 0-16,0-1 0,-21 22 15,0 0-15,0 0 0,0-22 16,-21 43 0,21 22-1,-21-1-15,0 0 0,-1 21 16,22-21-16,-21 22 0,0-1 0,0 0 16,0 22-16,21-22 0,0 85 15,0-84-15,0 20 0,0-21 16,0 22-16,0-22 15,0 1-15,0-22 0,21 21 0,0-21 16,0 0-16,0 1 0,1-1 16,-1-21-16,0 0 0,0 0 0,21 0 15,-20 0-15,-1 0 0,0 0 16,0 0-16,21-21 0,-20-1 0,-1 1 16,0 0-16,0 0 0,0 0 0,0-22 15</inkml:trace>
  <inkml:trace contextRef="#ctx0" brushRef="#br0" timeOffset="220.87">3133 1651 0,'0'0'0,"0"21"0,-22-21 16,44 0-1,-1 0-15,0 0 16,21-21-16,-21 21 0,22-21 16,-1 0-16,-21 0 0,22 21 0,20-43 15,-21 43-15,-20-21 16</inkml:trace>
  <inkml:trace contextRef="#ctx0" brushRef="#br0" timeOffset="607.65">4974 1312 0,'0'0'0,"-21"0"0,21-21 16,-21 21-16,21 21 15,0 1-15,-21-1 16,21 0-16,-22 0 0,22 21 16,0 1-16,-21 63 0,21-64 15,-21 21-15,0 1 0,0-1 16,0 43-16,-1-63 0,22-1 15,-21-21-15,21 21 0,0-20 16,0-1-16,0 0 0,0 0 16,21-42 15,-21 0-31,22 0 0,-22-1 16</inkml:trace>
  <inkml:trace contextRef="#ctx0" brushRef="#br0" timeOffset="805.53">4360 1799 0,'0'0'0,"0"21"0,43-21 31,-22 0-31,21 0 0,0-21 16,1 21-16,-1-21 0,0 21 15,22-21-15,-1 0 0,-20 0 0,20-1 16,-20 22-16,-1-21 0,0 0 15,1 0-15,-1 21 0,0-21 16,-21 0-16,22-1 0</inkml:trace>
  <inkml:trace contextRef="#ctx0" brushRef="#br0" timeOffset="1121.34">5927 1249 0,'0'0'0,"0"-21"0,0 42 47,0 0-47,0 0 0,0 0 0,0 22 16,0-22-16,0 21 0,0-21 15,0 22-15,0-1 0,0 0 0,0 1 16,-22-1-16,22 22 0,-21-22 15,21 0-15,0 1 0,-21-22 0,21 21 16,0-21-16,-21 22 0,21-22 0,0 0 16,0 0-16,0 0 15,0-42 17,21 0-32,-21 0 0</inkml:trace>
  <inkml:trace contextRef="#ctx0" brushRef="#br0" timeOffset="1377.21">5969 1122 0,'0'0'16,"0"-21"-16,21 21 15,0 0-15,0-21 16,1 21-16,-1 0 0,0-22 15,0 22-15,21 0 0,-20 0 0,-1-21 16,0 21-16,0 0 16,0 0-16,0 0 0,-21 21 31,0 1-31,0-1 16,0 0-16,-21 0 15</inkml:trace>
  <inkml:trace contextRef="#ctx0" brushRef="#br0" timeOffset="1572.09">5990 1503 0,'0'0'0,"-21"21"0,21 0 15,0 0-15,21-21 47,0 0-47,0 0 16,1 0-16,-1 0 15,0 0-15,0 0 0,-21-21 16,21 21-16,0 0 0,1-21 16,-1 21-16</inkml:trace>
  <inkml:trace contextRef="#ctx0" brushRef="#br0" timeOffset="2131.77">7091 1672 0,'0'0'0,"0"-21"0,-21 0 16,21 0-16,-22 21 0,22-21 16,0-1-16,0 1 0,0 0 15,0 0-15,0 0 0,22 0 16,-1-1-16,0 1 0,0 0 15,0 21-15,0 0 0,1 0 16,-1 0-16,0 0 0,0 21 16,-21 0-16,21 1 0,-21 20 15,21 0-15,-21-21 0,0 43 0,0-22 16,0 1-16,0 20 0,-21-21 16,0 22-16,0-22 0,0 22 0,-22-22 15,1 0-15,0 22 0,-1-22 0,1-21 16,0 22-16,-1-1 15,1-21-15,0 0 0,-1 1 0,22-1 0,0-21 16,0 0-16,0 0 16,0 0-16,21-21 0,-22-1 15,22-20-15,0 21 0,0 0 16,0-22-16,0 1 0,0 21 16,0-64-16,0 43 0,22 21 15,-22-22-15,21 22 0,0 0 16,0 21-16,0 0 0,0 0 15,1 0-15,-1 0 0,0 21 16,0 0-16,0 1 0,0-1 0,1 0 16,-1 21-16,0-21 0,0 1 0,0-1 15,22 0-15,-22 0 0,0 0 16,0-21-16,0 21 0,0-21 16,1 22-16,-1-22 0,0 0 15,21 0-15,-21 0 0</inkml:trace>
  <inkml:trace contextRef="#ctx0" brushRef="#br0" timeOffset="2708.45">8318 1672 0,'0'0'0,"-21"-21"0,0 21 16,0 0-16,0 0 16,42 0-1,21 0-15,-21 0 0,22 0 0,20 0 16,1 0-16,-1 0 0,22 0 16,0 21-16,-1-21 0,1 0 0,-22 0 15,22 0-15,0 0 0,-22 0 16,1 0-16,-1 0 0,1 0 0,-22 0 15,0 0-15,1-21 0,-1 0 0,0 21 16,-20-21-16,-1 0 16,0 21-16,-21-22 0,0 1 15,0 0-15,-21 21 16,-22-21-16,22 21 0,-21-21 0,0 0 16,-1 21-16,1-22 0,0 22 0,-1 0 15,22 0-15,-21 0 0,21-21 16,21 0 15,21 21-31,21 0 0,-21 0 0,0 0 16,22 0-16,-22 0 0,21 0 15,-21 0-15,22 0 0,-22 0 0,21 21 16,-21 0-16,1 1 0,-22 20 0,0-21 16,0 21-16,0-20 15,0 20-15,-22 0 0,1 1 0,0-1 16,-21 0-16,21-21 0,-22 22 0,22-22 15,-21 21-15,-1-21 0,22 1 16,0-1-16,0 0 0,0-21 0,21 21 16</inkml:trace>
  <inkml:trace contextRef="#ctx0" brushRef="#br0" timeOffset="3555.96">11218 1228 0,'0'0'16,"0"-21"-16,0-22 0,0 22 0,0 0 15,0 0-15,0 0 0,0-1 0,0 1 16,-21 21-16,0 0 16,0 21-16,21 1 0,-43 62 15,22-41 1,0 20-16,0-21 0,0 22 0,0-1 15,-22 1-15,22-1 0,-21 1 0,21-22 16,-1 22-16,1-1 0,21-20 16,0 41-16,0-41 0,0-1 15,0-21-15,21 0 0,1 0 16,-1-21-16,21 0 0,-21 0 0,22 0 16,-22 0-16,21 0 0,0 0 15,-20-21-15,62-21 0,-63 21 16,43-43-16,-43 43 15,0 0-15,-21 0 0,0-22 0,0 22 16,0 0-16,-21 0 0</inkml:trace>
  <inkml:trace contextRef="#ctx0" brushRef="#br0" timeOffset="3723.86">10668 1736 0,'21'0'31,"0"0"-31,0 0 0,22 0 16,-1 0-16,0-21 0,1-1 16,20 1-16,1 21 0,-1-21 0,1 0 15,-1 0-15,-20 0 0,20-1 16,-21 1-16</inkml:trace>
  <inkml:trace contextRef="#ctx0" brushRef="#br0" timeOffset="4448.45">11726 1630 0,'-21'21'15,"21"0"1,21-21 15,0-21-15,22 0-16,-22 21 0,21-21 15,1 0-15,-1-1 0,0 1 0,-21 0 16,22 0-16,-22 0 0,0 0 0,0-1 16,-21 1-16,0 0 15,-21 21-15,0 0 0,-21 0 16,20 0-16,-20 0 0,0 21 0,-1 0 16,1 1-16,0-1 0,-1 0 15,22 21-15,-21 1 0,21-1 0,0-21 16,21 21-16,0 1 0,0-22 15,0 21-15,0-21 0,0 1 0,21-1 16,0 0-16,21 0 0,-21-21 0,22 0 16,-1 0-16,0 0 0,1 0 15,-1 0-15,0 0 0,22 0 16,-22-21-16,1 0 0,-1 0 0,-21-1 16,21 1-16,-20-21 0,-1 21 15,0-22-15,0 22 0,-21-21 16,0 21-16,0 0 0,0-1 0,0 1 15,0 0-15,0 0 0,0 0 16,0 0-16,0-1 0,0 1 16,21 21-16,0 0 0,1-21 15,-1 21-15,0 0 0,0 0 16,21 0-16,-20 0 0,-1 0 0,21 21 16,-21 0-16,0-21 0,1 43 15,-1-22-15,0 0 0,-21 21 0,0 1 16,0-1-16,0-21 0,0 22 15,-21-1-15,0-21 0,21 21 16,-22-20-16,1-1 0,21 0 16,-21 0-16,21-42 15,0 0 1,0-22-16,0 22 16,0 0-16,0-21 0,0-1 0,0 1 15,0 0-15,0 21 0,21-22 16,0 22-16,-21 0 0,22 0 0,-1 0 15,0-1-15,-21 1 16,42 21-16,-21-21 0,1 21 0,-1 0 16,21 0-16,-21-21 0,22 21 0</inkml:trace>
  <inkml:trace contextRef="#ctx0" brushRef="#br0" timeOffset="5208.01">13356 1355 0,'0'0'0,"0"-21"0,0-1 0,0 44 47,0-1-47,0 21 15,0-21-15,-21 0 0,21 22 0,0-1 16,0 0-16,-21-20 0,21 20 16,-21 0-16,21 1 0,-22-22 0,22 21 15,-21-21-15,21 0 0,0 1 0,0-1 16,0 0-16,0-42 31,0 0-15,21-22-16,-21 22 0,22-21 0,-22-1 15,21 1-15,-21 0 0,0-1 16,21 1-16,-21 0 0,21-1 0,-21 1 16,21 0-16,0 21 0,1-1 15,-1-20-15,0 42 0,0-21 0,0 21 16,0 0-16,22 0 0,-22 21 0,21 0 16,-21 0-16,22 1 0,-22 20 15,0 0-15,0-21 0,0 22 0,-21-1 16,22 0-16,-22 1 0,0-22 15,0 21-15,0 1 0,0-22 0,0 0 16,0 0-16,0 0 16,-22 0-16,1-21 15,21-21 1,0 0-16,0 0 0,0 0 16,21-22-16,1 1 0,-22 0 0,21-1 15,0 22-15,0-21 0,0 0 16,0-1-16,22 1 0,-22 0 0,21 20 15,-21 1-15,22 0 0,-1 0 16,0 21-16,1 0 0,-1 0 16,-21 21-16,22-21 0,-22 21 15,21 22-15,-21-22 0,0 21 0,-21-21 0,0 22 16,0-1-16,0 0 0,0 1 16,0-1-16,0-21 0,0 21 15,0-20-15,-21 20 0,0-21 0,21 0 16,-21 0-16,21 1 15,0-44 1,21 1 0,0 0-16,0 0 0,-21-21 0,22 20 15,-1-20-15</inkml:trace>
  <inkml:trace contextRef="#ctx0" brushRef="#br0" timeOffset="5411.94">14584 1312 0,'0'0'0,"0"22"31,0-1-31,0 0 0,0 21 0,0-21 16,0 1-16,0 20 0,0-21 16,0 21-16,-21 1 0,21-22 0,-22 21 15,22-21-15,0 1 0,0 20 16,0-21-16,0 0 0,0 0 16,0-42 15,0 0-31,0 0 0,0-21 0,0 20 15</inkml:trace>
  <inkml:trace contextRef="#ctx0" brushRef="#br0" timeOffset="5575.85">14605 1101 0,'0'0'16,"-21"-21"-16,0-1 0,-1 22 15,1 0 1,0 0-16,21 22 31,21-1-31,0 0 16,1-21-16,-22 21 0</inkml:trace>
  <inkml:trace contextRef="#ctx0" brushRef="#br0" timeOffset="6016.27">15028 1355 0,'-63'21'32,"63"0"-32,-21 0 0,21 0 15,0 1-15,-22-1 16,22 0-16,0 0 0,-21 0 0,21 22 16,0-22-16,0 0 0,-21 21 15,21-21-15,-21 1 0,21-1 16,0 0-16,0 0 15,-21-21-15,21-21 32,0 0-32,21 0 15,0-22-15,0 22 0,0-21 0,1-1 16,-1 22-16,21-21 0,-21 0 16,22-1-16,-1 22 0,0-21 0,1 21 15,-1-1-15,0 1 0,1 0 16,-1 21-16,0 0 0,-21 0 0,22 0 15,-22 0-15,0 21 16,0 0-16,-21 1 0,21-1 0,-21 21 16,0-21-16,0 22 0,0-1 15,0 0-15,-21-21 0,0 22 0,0-1 16,21 0-16,0-20 0,-21 20 0,21-21 16,-21 0-16,21 22 0,0-22 15,0 0-15,21-21 0,0 0 16</inkml:trace>
  <inkml:trace contextRef="#ctx0" brushRef="#br0" timeOffset="6964.31">16235 1482 0,'0'0'0,"0"-21"15,0-1-15,0 1 0,0 0 0,-21 0 16,-1 0-16,1 21 15,0-21-15,0 21 0,0 0 16,0 0-16,-1 0 0,1 21 0,-21-21 16,21 21-16,0 21 0,-1-21 15,1 1-15,0 20 0,0 0 0,0 1 16,21-22-16,-21 21 0,21 0 16,0-20-16,0 20 0,0-21 0,0 21 15,0-20-15,21-22 16,0 21-16,0 0 0,0-21 15,22 0-15,-22 0 0,0-21 16,21 0-16,-21-1 0,22 1 0,-22-21 16,21 21-16,-21-22 0,22 1 15,-22 0-15,0-1 0,0 1 0,0 21 16,1-21-16,-22 20 0,21 1 16,-21 0-16,-21 42 15,21 0 1,-22 1-16,22-1 0,-21 42 15,0-42-15,21 22 16,0-1-16,0-21 0,0 22 16,21-1-16,0-21 0,1 0 0,-1 22 15,21-22-15,-21 0 0,22-21 16,-1 21-16,-21-21 0,21 0 0,1 0 16,-22 0-16,21-21 0,-21 0 15,22 0-15,-22-1 0,21-20 16,-21 0-16,43-43 0,-43 22 15,0 20-15,22-20 0,-22 20 0,0-20 16,0 21-16,0-1 0,-21 1 16,0 0-16,0-1 0,0 22 0,0 0 15,-21 42 17,0 0-32,0 0 0,0 22 0,21-22 15,-22 21-15,1 1 0,0-1 16,21 0-16,-21 1 0,21-1 0,0 21 15,0-20-15,0-1 0,0 0 16,21 1-16,0-1 0,0 0 0,1-20 16,20 20-16,-21-21 0,21 0 15,43 0-15,-43-21 16,1 0-16,-1 0 0,0 0 0,1 0 16,-1-21-16,-21 0 0,22 0 0,-22-21 15,21-1-15,-21 1 16,0 0-16,1-1 0,-1 22 0,-21-21 15,0 21-15,0-1 0,0 1 0,0 0 16,-21 21-16,-1 0 0,1 0 16,0 21-16,0 0 0,0-21 0,21 22 15,-21 20-15,21-21 0,0 0 16,0 0-16,0 1 0,0-1 0,0 0 16,21 0-16,0 0 15,0 0-15,21-21 0,-20 0 0,-1 0 16,0 0-16,0 0 0,21 0 15,-20 0-15,-1 0 0,0 0 16,0-21-16,0 0 0,0 0 0,1 0 16,-22-22-16,0 22 0,0 0 15,0-21-15,0 21 0,0-22 0</inkml:trace>
  <inkml:trace contextRef="#ctx0" brushRef="#br0" timeOffset="7129.36">17103 1270 0,'-43'0'0,"86"0"0,-128 0 16,43 0-16,-1 0 16,64 0-1,1 0-15,-1 0 16,21 0-16,0-21 0,1 21 0,-1 0 16,0 0-16,1 0 0,-22-21 15,21 21-15</inkml:trace>
  <inkml:trace contextRef="#ctx0" brushRef="#br0" timeOffset="7595.54">19135 1545 0,'0'0'0,"-22"-21"0,1-21 0,-21-43 15,42 43-15,0 21 16,0-22-16,0 22 0,0-21 15,0 21-15,0-1 0,0 1 16,0 0-16,0 0 0,0 0 16,21 21-1,-21 21-15,0 0 0,21 0 16,-21 0-16,0 22 0,0-1 16,0 0-16,0 22 0,0-22 0,-21 22 15,0-1-15,0-20 0,0 20 16,-1 1-16,-20 41 0,0-62 15,-1 41-15,43-62 16,-21-1-16,0 0 0,21 0 0,-21 0 16,0-21-16,0 0 15,-1 0-15,22-21 0,0 0 16</inkml:trace>
  <inkml:trace contextRef="#ctx0" brushRef="#br0" timeOffset="8363.2">18500 1630 0,'-22'0'0,"44"21"32,-1-21-32,0 0 15,21 0-15,1 0 0,20 0 16,-21 0-16,43 0 0,-21-21 0,20 0 16,22 0-16,-21-1 0,-1 1 15,1 0-15,0 0 0,-22 0 16,1-22-16,-22 1 0,0 0 0,1-1 15,-22 1-15,-21 0 0,0-1 16,0 1-16,0 21 0,-21-21 16,0 20-16,-1 22 0,1 0 0,0 0 15,-21 22-15,21-1 0,-1 21 16,1 0-16,0 22 0,0-22 0,0 22 16,0-22-16,-1 22 0,1-22 15,0 21-15,0-20 0,21 20 0,0-20 16,0-1-16,0-21 0,0 21 15,0-20-15,0 20 0,0-21 16,0 0-16,21-42 31,0 0-31,0 0 16,-21-22-16,22 22 0,-1-21 16,0 0-16,0 20 0,21-20 0,-20 21 15,-1-21-15,0 20 0,21 22 16,-21 0-16,1 0 0,-1 0 0,0 0 15,-21 22-15,21-1 16,-21 0-16,0 21 0,0-21 0,0 1 16,0 20-16,0-21 15,0 0-15,0 22 0,0-22 0,0 0 16,0 0-16,21 0 0,0-21 16,1 21-16,-1 1 0,21-22 0,-21 0 15,22 0-15,-1 0 0,-21 0 16,43 0-16,-22-22 0,64-20 15,-43 21-15,-20-21 0,20-1 16,-21 1-16,1 0 0,-1-1 0,0 1 16,-20 0-16,-1 20 0,-21-20 15,0 21-15,-21 21 0,-22 0 16,1 21-16,0 0 16,-1 22-16,-20-22 0,20 21 0,22 0 15,-21 1-15,21-1 0,0-21 16,21 22-16,0-22 15,21 21-15,0-21 0,21 0 0,1 1 0,-1-22 16,21 21-16,-20-21 0,20 0 16,22 0-16,-22 0 0,22 0 0,-21 0 15,-1 0-15,1-21 0,-1-1 16,-21 1-16,22 0 0,-22 0 0</inkml:trace>
  <inkml:trace contextRef="#ctx0" brushRef="#br0" timeOffset="10401.08">14626 4128 0,'-63'-22'32,"63"1"-32,0 0 15,21 0-15,0 0 0,0 0 0,21-1 16,1 1-16,20-21 0,1 21 16,-1 0-16,22-22 0,-22 22 0,1-21 15,-1-1-15,1 1 0,-22 21 16,1-21-16,-1 20 0,-21-20 15,0 21-15,-21 0 0,-21 0 16,0 21-16,-21 0 0,-1 0 16,1 0-16,0 0 0,-1 21 0,-20 0 15,20 0-15,-20 21 0,21-20 16,20 20-16,-20 0 0,21-21 0,0 22 16,21-22-16,0 21 0,0-21 0,0 22 15,0-22-15,21 21 0,21 1 16,1-22-16,-22-21 15,21 21-15,-21-21 0,22 21 16,-1-21-16,0 0 0,1 0 0,-1-21 16,0 0-16,1 0 0,-22-1 15,21 1-15,-21 0 0,22-21 0,-22 21 16,0-22-16,21 22 0,-21-21 0,1-1 16,20 22-16,-21-21 0,21 21 15,-20 0-15,20-1 0,-21 22 0,0 0 16,22 0-16,-22 0 0,0 0 15,0 0-15,0 22 0,0-1 0,-21 0 16,0 0-16,0 0 0,0 22 16,0-22-16,0 21 0,-21-21 0,0 22 15,0-22-15,-21 0 0,20 21 0,1-21 16,21 1-16,-21-1 16,0 0-16,21-42 31,21 0-31,0-1 0,22 1 15,-22 0-15,21-21 0,0 21 16,1-22-16,-1 22 0,0-21 0,1-1 16,20 1-16,-20 0 0,-1 21 0,21-43 15,-41 43 1,-1 0-16,0 0 0,-42 21 16,0 0-1,-22 21-15,22 21 0,-21-21 0,21 0 16,-22 22-16,22-1 15,-21-21-15,21 22 0,-1-22 0,1 21 16,0-21-16,21 22 0,0-22 0,0 0 16,0 21-16,21-21 0,0-21 15,1 22-15,105-22 16,-64 0-16,-21 0 16,22 0-16,-1-22 0,-20 1 0,20 0 15,-20 0-15,20 0 0,-21 0 0,-20-22 16,20 22-16,-21-21 0,0-1 15,22-41-15,-43 63 0,0-22 16,0 22-16,0 0 0,0 0 16,-22 21-16,-20 0 15,21 0-15,0 21 0,0 0 16,-1 0-16,-20 22 0,21-22 0,0 0 16,21 21-16,-21-21 0,21 22 15,0-22-15,0 21 0,0-21 0,0 1 16,21-1-16,-21 0 0,21 0 0,0-21 15,43 21 1,-43-21-16,42 0 0,-42 0 0,22 0 16,-22-21-16,21 0 15,-21 21-15,22-21 0,-22 0 0,0-22 16,0 22-16,0 0 0,1-21 16,-22 20-16,0-20 0,21 0 0,0-1 15,-21 1-15,21 21 16,-21 0-16,21 21 15,-21 21 1,0 0 0,21-21-16,-21 21 0,0 0 0,22-21 15,-22 22-15,21-1 16,-21-42 15,0-1-15,0 1-16,0 0 0,0 0 15,0 0-15,-21 0 16,-1 21-16,1-22 0,0 22 16,0 0-16,0 22 15,0-1-15,-1 0 0,1 0 16,0 0-16,21 0 16,-21 1-16,21 20 0,-21-21 0,21 21 0,-21-20 15,21-1-15,0 21 0,0-21 16,0 0-16,0 1 0,21 20 15,0-21-15,0 0 0,0-21 0,0 21 16,1 1-16,20-22 0,-21 0 16,21 0-16,1 0 0,-1 0 0,-21-22 15,22 1-15,-1 21 0,21-42 16,-41 0-16,-1 20 0,0-20 16,0 21-16,0-21 0,0 20 15,1-20-15,-22 21 0,0 0 0,0-22 16,0 1-16,-22 42 31,22 21-31,-21 0 16,0 1-16,0-1 0,0 0 15,21 0-15,0 21 0,-21-20 16,21-1-16,0 0 0,0 0 0,0 21 16,0-20-16,0-1 0,42 0 15,-21 0-15,0-21 0,0 0 16,1 0-16,20 0 0,-21 0 15,21 0-15,-20 0 0,20 0 0,-21-21 16,21 0-16,-20 0 0,-1-1 16,0 1-16,0-21 0,0 21 0,0-22 15,1 1-15,-1 0 0,-21 21 16,21-1-16,-21-20 0,0 21 16,0 42 15,0 0-31,-21 0 0,21 1 0,-21-1 15,21 21-15,0-21 0,0 0 16,0 1-16,0-1 0,0 21 16,0-21-16,21 0 0,0 1 15,-21-1-15,21-21 0,0 21 0,0-21 16,1 0-16,-1 0 0,0 0 16,0 0-16,0 0 0,0-21 15,22 0-15,-22-1 0,0 1 16,0 0-16,22-21 0,-22 21 0</inkml:trace>
  <inkml:trace contextRef="#ctx0" brushRef="#br0" timeOffset="10681.44">18732 2900 0,'0'0'16,"-21"-42"-1,0 42-15,0 0 0,21 21 16,-21 0-16,0 0 0,-1 21 15,1-20-15,0 20 0,0 21 0,0-20 16,0 20-16,-1-20 0,22 20 16,-21 1-16,0-22 0,0 21 0,21-20 15,0-1-15,-21 0 16,21 1-16,-21-1 0,21 0 0,0 1 16,0-22-16,0 0 0,0 0 15,21-21-15,0 21 16,0-21-16,0 0 0,0 0 0,1 0 15,-1 0-15,0-21 0,0 0 16,43-21-16</inkml:trace>
  <inkml:trace contextRef="#ctx0" brushRef="#br0" timeOffset="10913.26">18986 3387 0,'0'0'0,"0"-21"0,0-1 15,-21 22 1,21 22-1,-21-1-15,0 21 0,-21 0 16,20 1-16,22-22 0,-21 21 0,0-21 16,21 22-16,-21-22 0,21 0 15,0 21-15,0-20 0,0-1 0,0 0 16,0 0-16,0 0 0,0 0 16,21-21-16,0 0 0,0 0 15,1 0-15,-1 0 0,21 0 16,-21 0-16,22-21 0,-22 0 15,0 0-15,21 0 0</inkml:trace>
  <inkml:trace contextRef="#ctx0" brushRef="#br0" timeOffset="11888.77">19325 3556 0,'0'0'0,"0"-21"0,21 21 0,-21-21 16,0 0-16,-21 21 16,0 0-16,0 0 0,0 0 15,-1 21-15,-20 0 16,21 0-16,21 0 0,-21 0 0,0 1 15,21 20-15,-22-21 0,22 0 0,0 0 16,0 1-16,0-1 0,0 0 16,0 0-16,0 0 0,22-21 15,-1 21-15,0-21 0,0 0 16,0 0-16,0 0 0,1 0 16,-1-21-16,-21 0 15,0 0-15,0 0 0,0-22 16,21 22-16,-21-21 0,21 0 0,-21-1 15,21 1-15,-21 21 0,21-22 16,1 1-16,-22 21 0,21 0 0,21-43 16,-21 64-16,22-21 15,-22 0-15,21 21 0,-21 0 0,22 0 16,-22 0-16,21 21 0,-21 0 0,22 0 16,-22 1-16,0 20 0,0 0 15,21 1-15,-42-22 0,22 21 16,-22 0-16,0-20 0,0 20 15,0-21-15,0 0 0,0 22 0,-22-22 16,1-21-16,21 21 0,0 0 0,-21-21 16,0 21-16,0-21 15,21-21 1,0 0 0,0 0-16,0 0 0,21-22 0,0 22 15,0-21-15,0-1 0,1 1 16,-1 0-16,21-1 0,-21-20 15,22 21-15,-1-1 0,-21 22 0,21 0 16,1 0-16,-1 0 0,0 21 16,-20 0-16,20 21 0,-21 0 0,21 0 15,-20 21-15,-1-20 0,21 62 16,-42-41-16,0-1 0,0 0 16,0-21-16,0 22 0,0-1 15,0-21-15,0 0 0,0 1 0,0-1 16,-21 0-16,21 0 0,0 0 15,21-21 1,0 0-16,0-21 16,1 0-16,-1 21 0,21-21 15,-21-22-15,22 22 0,-1-21 16,-21 21-16,21-22 0,1 1 0,-1 0 16,-21-22-16,22 22 0,-22 0 15,0-1-15,0 22 0,0 0 0,-21 0 16,0 0-16,-21 21 15,0 21-15,0 0 16,0 0-16,-1 21 0,1-20 16,0 20-16,0-21 0,0 0 0,21 64 15,0-64-15,0 0 16,0 0-16,21 1 0,0-1 16,0 0-16,0 0 0,22-21 0,-22 21 15,21 0-15,-21 1 0,1-22 16,-1 21-16,0-21 0,-21 21 15,0 0-15,0 0 16,-21-21-16,0 0 16,-1 0-16,-20 0 0,21 0 0,0 0 15,0 0-15,-1 0 0,-20-21 16,21 21-16,21-21 0,-21 21 0,21-21 16,-21 21-16,21-21 0,-22 21 0,22-22 15,0 1-15,-21 0 0</inkml:trace>
  <inkml:trace contextRef="#ctx0" brushRef="#br0" timeOffset="12089.65">20151 2900 0,'0'-21'0,"0"42"0,-22-63 0,1 42 0,0 0 15,21-22 16,-21 22-15,0 0 0,0 0-16,-1 0 0,1 0 15,-21 0-15,0 0 0</inkml:trace>
  <inkml:trace contextRef="#ctx0" brushRef="#br0" timeOffset="12282.54">18097 3006 0,'0'0'0,"-42"0"0,21 21 0,0-21 0,21 21 16,21-21-1,0 0-15,0 0 0,22 0 16,-1 0-16,0 0 0,1 0 16,-1 0-16,21 0 0,-20 0 15,-1 0-15,0 0 0,1 0 0,-22 0 0,0 0 16,0 0-16,-21 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4FAF-C8C0-4721-8430-BBCB01027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EB58-111E-43B8-8EAA-4166AB23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CC9F-AB9C-4F9F-91A1-E607397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F5D7-7801-4530-9BC0-65A695C1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47DA-5704-467B-9536-0AF9CBA6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7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E402-7D08-41FF-96ED-919ADF5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53917-E7AE-4C32-9CAF-51B0735F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2550-6FCC-4CE0-8564-45D85F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C2C3-08BD-4E78-B1AA-7829A3A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95E9-8696-41C3-838F-AF7BE2DF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5A3B7-B945-4635-8183-0ADE79216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BC7D-809E-4719-8C8D-E95647A4D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4ACB-0FFE-43D4-890B-2520A41A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785F-C766-49F1-9CC3-A870A8DC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F0E5-E364-4AA6-9284-9E39176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37C-43D8-46A3-8F00-9D0E935B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BD59-2FC6-4E58-96C5-4A6A32BB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A516-95BE-4223-BF29-41CDD102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0279-B4A3-4C84-920F-113F88C2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6106-590E-420D-A627-5F9B790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719C-09C4-4501-AAD3-52F3C0DB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AAA6-BBB2-4050-BBE8-C34EF1AB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2D92-1F65-45E8-9F3A-FE9F0F52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086A-A310-452E-BA5C-70B18D73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89C6-9ABB-4DE7-833D-339BE75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2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C1B7-99D8-449A-87CF-55C23B73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4239-FA20-4A19-AC87-CA305074E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D2E79-0C6B-4546-90DB-4B1E1A8C5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0E17-B5C7-4FC8-975A-A00F13F0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BA759-753E-4D49-BCE0-80671DC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2772-0412-496A-A662-7311BD1B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92A8-C587-4D32-986D-0AA6A170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1EEF-2229-404D-B00B-B66A29B1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F20CC-E824-44C0-9BF1-B621D56E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51292-04BF-48C0-810D-16F13D1BE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39150-9EC9-45F3-A34C-6C60A6B42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E7A10-3868-4038-82B3-9DFD0FA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66FB-42A3-45A0-8ECF-7B23F0F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0E0C-5B9E-4AFC-A917-6DDC906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2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A2B5-7FED-43DC-85C1-162BF97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59F82-2BCC-4D6B-93F8-752F34B5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ED73C-517E-4784-BD39-597B78DC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A6C-F69F-4EB8-BD20-E9D71581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1BC3-0C97-4681-A61B-9E1B18F8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BCD90-F654-4E65-8E3B-F4EBD98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BFE57-7862-424A-9146-11FF8C21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BEE-CC8A-4F99-BE38-FEFC39A3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F6F-95DA-4CE1-A089-5D80FA1C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1C4A-C538-46B0-A3B6-5F842FCB3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94C9-0BF9-4CD3-81A3-251BA16B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C469-1229-4046-A3DC-EEE569BD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6F35-54CB-4D58-8AC9-7DAAA5B1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20D-20C7-4A66-B164-A59ACC4B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40E2E-07A1-4C32-BF0D-6101573EB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7E4F-9D7B-4391-9CB2-5FF5F31F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1233-99AF-4BF0-887C-E733DD8C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3112-7783-4265-8FF0-27337ED4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4A5FE-E999-4E7C-B9C3-160BBFF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C96AD-F6DE-41AF-98C5-E5D085C0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DA6A-BE9B-41B4-AD23-A1F68E6B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B0AF-92B5-4EF5-8DB1-510D5BE52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90F1A-1061-4B27-BBE5-C488CC64CC40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11B4-320D-4A1E-8900-3B220172B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54B7-D974-4AB7-95E0-6D8525E0B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FDD7-372C-4D18-BA36-6D01D4672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B71A85-0203-49BD-8625-984032EB0E91}"/>
                  </a:ext>
                </a:extLst>
              </p14:cNvPr>
              <p14:cNvContentPartPr/>
              <p14:nvPr/>
            </p14:nvContentPartPr>
            <p14:xfrm>
              <a:off x="213480" y="160200"/>
              <a:ext cx="6195240" cy="33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B71A85-0203-49BD-8625-984032EB0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50840"/>
                <a:ext cx="621396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58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72F0AE-22E2-457B-97DF-FE9CDF67A02A}"/>
                  </a:ext>
                </a:extLst>
              </p14:cNvPr>
              <p14:cNvContentPartPr/>
              <p14:nvPr/>
            </p14:nvContentPartPr>
            <p14:xfrm>
              <a:off x="304920" y="312480"/>
              <a:ext cx="1177308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72F0AE-22E2-457B-97DF-FE9CDF67A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03120"/>
                <a:ext cx="1179180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5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B864D7-D6DA-468A-9A13-7C901F8BC4C8}"/>
                  </a:ext>
                </a:extLst>
              </p14:cNvPr>
              <p14:cNvContentPartPr/>
              <p14:nvPr/>
            </p14:nvContentPartPr>
            <p14:xfrm>
              <a:off x="4983480" y="1691640"/>
              <a:ext cx="510840" cy="23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864D7-D6DA-468A-9A13-7C901F8BC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4120" y="1682280"/>
                <a:ext cx="5295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7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C65030-49A2-4E39-B8AC-0E1281E13CBD}"/>
                  </a:ext>
                </a:extLst>
              </p14:cNvPr>
              <p14:cNvContentPartPr/>
              <p14:nvPr/>
            </p14:nvContentPartPr>
            <p14:xfrm>
              <a:off x="312480" y="0"/>
              <a:ext cx="723168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C65030-49A2-4E39-B8AC-0E1281E13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725040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71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5EDE4-DCC2-40EC-B3E5-B86A1B4C09C3}"/>
                  </a:ext>
                </a:extLst>
              </p14:cNvPr>
              <p14:cNvContentPartPr/>
              <p14:nvPr/>
            </p14:nvContentPartPr>
            <p14:xfrm>
              <a:off x="38160" y="0"/>
              <a:ext cx="96699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5EDE4-DCC2-40EC-B3E5-B86A1B4C0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6886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50558-C255-4C9B-ABB1-E455A83541A8}"/>
                  </a:ext>
                </a:extLst>
              </p14:cNvPr>
              <p14:cNvContentPartPr/>
              <p14:nvPr/>
            </p14:nvContentPartPr>
            <p14:xfrm>
              <a:off x="0" y="0"/>
              <a:ext cx="871776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50558-C255-4C9B-ABB1-E455A8354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3648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0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F4FA4D-2D92-4F1D-BC4F-F6F39024FE6B}"/>
                  </a:ext>
                </a:extLst>
              </p14:cNvPr>
              <p14:cNvContentPartPr/>
              <p14:nvPr/>
            </p14:nvContentPartPr>
            <p14:xfrm>
              <a:off x="205560" y="312480"/>
              <a:ext cx="896940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F4FA4D-2D92-4F1D-BC4F-F6F39024F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03120"/>
                <a:ext cx="898812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2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D14-258D-4FD2-9783-3D3528B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81EA-07BD-43A9-9B60-41ED878DB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8B203-F495-4C62-BBBF-1973CB9A90B6}"/>
                  </a:ext>
                </a:extLst>
              </p14:cNvPr>
              <p14:cNvContentPartPr/>
              <p14:nvPr/>
            </p14:nvContentPartPr>
            <p14:xfrm>
              <a:off x="601920" y="373320"/>
              <a:ext cx="7003080" cy="11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8B203-F495-4C62-BBBF-1973CB9A9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63960"/>
                <a:ext cx="7021800" cy="11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1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2021-10-13T17:28:07Z</dcterms:created>
  <dcterms:modified xsi:type="dcterms:W3CDTF">2021-10-13T17:28:30Z</dcterms:modified>
</cp:coreProperties>
</file>