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39:38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1164 0,'0'21'32,"0"1"-17,-22-22-15,22 21 31,-21-21-31</inkml:trace>
  <inkml:trace contextRef="#ctx0" brushRef="#br0" timeOffset="1779.1">5059 593 0,'0'21'16,"0"-42"30,0 0-30,0-1 0,0 1-1,-21 21-15,-1 0 0,1 0 16,0 0-16,0 0 0,0 0 16,-22 21-16,22-21 0,0 22 15,0-1-15,-21 0 0,20 0 0,1 21 16,0-20-16,0 20 0,0-21 15,0 21-15,-1 1 0,22-1 0,0 0 16,0 1-16,0-1 16,0 0-16,0-20 0,0 20 0,0-21 15,22 21-15,-1-20 0,0-1 16,0 0-16,0 0 0,0 0 0,1-21 16,-1 21-16,21-21 0,-21 0 15,22 0-15,-22 0 0,0 0 0,21 0 16,-21 0-16,1 0 0,-1-21 15,21 21-15,-21-21 0,0 0 0,1 0 16,-1-22-16,-21 22 0,42-21 16</inkml:trace>
  <inkml:trace contextRef="#ctx0" brushRef="#br0" timeOffset="2340.89">5292 275 0,'-22'0'0,"1"21"31,21 1-31,0-1 0,0 0 0,0 21 16,0-21-16,0 22 0,0-1 16,0 0-16,0-20 0,0 41 0,0-21 15,0 1-15,0-1 16,0 22-16,0-22 0,0 0 0,0 1 15,0-1-15,0 0 0,0-21 0,0 22 16,0-22-16,0 0 0,0 0 16,0 0-16,0 1 0,0-1 15,0 0 1,0-42 0,0 0-1,0-1-15,0 1 0,0 0 16,0-21-16,0 21 0,0-22 0,0 22 15,21-21-15,1-1 0,-22 1 16,21 21-16,0-21 0,0 20 0,21 1 16,-20 0-16,-1 0 0,21 0 15,-21 21-15,22 0 0,-22 0 16,21 0-16,-21 0 0,22 21 16,-22 0-16,0 0 0,0 0 0,0 22 15,-21-22-15,0 21 0,0 1 16,21-22-16,-21 21 0,0-21 0,0 22 15,0-22-15,0 0 0,-21 0 16,0 0-16,21 0 0,-21 1 0,21-1 16,0-42 15,0-1-31,0 1 16,21 0-1</inkml:trace>
  <inkml:trace contextRef="#ctx0" brushRef="#br0" timeOffset="2959.6">6329 826 0,'0'-85'15,"0"64"1,-21 0-16,-1-1 0,1 1 16,0 0-16,0 21 15,0 0-15,0 0 0,-1 0 0,1 0 16,0 0-16,0 21 16,0 0-16,0 1 0,-1-1 0,1 0 15,0 0-15,0 21 0,0-20 16,0 20-16,-1 0 0,1 1 0,21-22 15,0 21-15,0 0 0,0-20 0,0 20 16,0-21-16,0 0 16,0 0-16,0 1 0,0-1 0,21 0 15,1-21-15,-1 0 0,0 0 16,0 0-16,21 0 0,-20 0 0,-1 0 16,0 0-16,21-21 0,-21 0 15,1-1-15,-1 1 0,0 0 0,0 0 16,0-21-16,0-1 0,1 1 15,-22 0-15,21 20 0,-21-20 0,0 0 16,0 21-16,0-22 0,0 22 16,0 0-16,0 0 0,0 42 47,0 0-47,0 0 0,0 22 15,0-22-15,0 21 0,0-21 0,0 22 16,0-22-16,0 21 0,0-21 15,0 22-15,0-22 0,0 0 0,0 0 16,0 0-16,21 0 16,0-21-16,0 0 0,0 0 15,1 0-15,-1 0 0,0 0 0,0-21 16,0 0-16,0 0 0,22 0 16,-22 0-16,0-22 0</inkml:trace>
  <inkml:trace contextRef="#ctx0" brushRef="#br0" timeOffset="3323.45">6773 720 0,'0'0'0,"-42"-64"31,21 64-31,21 21 32,0 1-17,0-1-15,0 21 16,0-21-16,0 22 0,0-1 0,0 0 15,0 1-15,0 20 0,0-21 0,21 22 16,-21-22-16,21 22 0,-21-1 16,21 1-16,-21-1 0,0 1 15,0 20-15,0-20 0,0 21 16,0-22-16,0 22 0,0-22 0,0 1 16,0 20-16,0-20 0,0-22 0,0 22 15,0-22-15,0 22 0,0-22 16,0 0-16,0-21 0,0 22 0,0-22 15,0 0-15,0 0 0,0-42 32,0 0-32,0 0 0,0 0 15,0-22-15,0 22 0,0-21 0,0-1 16,0 1-16,0 0 0</inkml:trace>
  <inkml:trace contextRef="#ctx0" brushRef="#br0" timeOffset="3679.54">6689 783 0,'0'-21'0,"0"42"0,0-63 0,-22 42 16,22-21-16,0 0 0,0-1 15,0 1-15,0 0 0,22 21 16,-22-21-16,21 21 0,0 0 15,21 0-15,-21-21 0,1 21 16,20 0-16,-21 0 0,21 0 0,1 21 16,-22 0-16,0 0 0,0 0 15,0 1-15,1 20 0,-22 0 0,0 1 16,0-1-16,0-21 0,0 21 16,-22 1-16,-20-1 0,21 0 0,-21-20 15,20-1-15,-20 21 0,21-21 16,-21-21-16,20 21 0,1 1 0,0-22 15,21-22 17,21 22-17,0-21-15,1 0 0,-1 0 0</inkml:trace>
  <inkml:trace contextRef="#ctx0" brushRef="#br0" timeOffset="4015.35">7387 402 0,'0'0'0,"0"-63"16,0 84 15,0 0-15,0 0-16,0 0 0,-21 1 15,21 20-15,0-21 0,-21 21 0,21 1 16,0-1-16,0 0 0,0 1 16,0-1-16,0 0 0,0 1 0,0-1 15,0 0-15,0 1 0,0-22 16,0 0-16,0 21 0,0-20 0,0-1 16,21-21-16,0 0 15,0 0-15,0 0 16,1 0-16,-1-21 0,0-1 15,-21 1-15,21 0 16,0 0-16</inkml:trace>
  <inkml:trace contextRef="#ctx0" brushRef="#br0" timeOffset="4223.22">7218 783 0,'0'0'0,"21"0"31,0 0-15,0 0-16,0 0 15,1 0-15,-1 0 0,0 0 16,0-21-16,0 21 0,0 0 16,1 0-16,-1 0 0,-21-21 0,21 21 15,0 0-15</inkml:trace>
  <inkml:trace contextRef="#ctx0" brushRef="#br0" timeOffset="4762.92">7747 826 0,'21'0'0,"21"0"16,-20-22-16,-1 22 16,-21-21-16,21 0 0,0 21 15,0-21-15,0 21 0,-21-21 0,0 0 16,0-1-16,0 1 16,0 0-16,-21 21 15,0 0-15,0 0 16,-21 0-16,20 0 0,1 21 15,21 0-15,-21 1 0,0-1 16,0 0-16,21 21 0,0-21 16,0 1-16,0 20 0,0-21 0,0 21 15,0-20-15,0-1 0,0 0 16,0 0-16,21 0 0,-21 0 0,21-21 16,0 22-16,22-22 0,-22 0 15,0 0-15,0 0 0,0 0 0,22 0 16,-22 0-16,0 0 0,0 0 15,0 0-15,0-22 0,22 22 0,-22-21 16</inkml:trace>
  <inkml:trace contextRef="#ctx0" brushRef="#br0" timeOffset="5163.68">8276 677 0,'0'-21'0,"0"42"0,0-63 15,0 21-15,0 0 16,0 0-16,21 21 0,0-22 16,1 22-16,-1 0 0,0 0 15,21 0-15,-21 0 0,1 0 16,-1 0-16,21 22 0,-21-1 0,0 0 16,1 0-16,-22 0 0,21 22 0,-21-22 15,0 21-15,0-21 16,0 22-16,0-22 0,0 21 0,-21-21 15,-1 0-15,22 22 0,-21-43 16,0 21-16,21 0 0,-21-21 16,0-21-1,21 0-15,0 0 0,0-1 16,0 1-16,0-21 0,0 21 16,21-22-16,-21 1 0,0 0 0,21 21 15,0-22-15,0 1 0,1 21 16,-1 0-16,0-1 0,0 1 0,-21 0 15,21 0-15,0 21 0,1 0 0,-1 0 16,0 0 0,0 0-16,0 0 0</inkml:trace>
  <inkml:trace contextRef="#ctx0" brushRef="#br0" timeOffset="5574.46">9123 762 0,'21'0'16,"0"0"-1,0 0-15,0 0 16,1 0-16,-1 0 0,0 0 0,0-21 15,0 21-15,0 0 0,1 0 16,-1 0-16,0 0 16,-21-21 15,-21 21-31</inkml:trace>
  <inkml:trace contextRef="#ctx0" brushRef="#br0" timeOffset="6035.19">9969 677 0,'0'0'15,"22"0"-15,-22-21 0,0 0 16,0 0-16,0 0 15,0 0-15,0-1 0,0-20 16,0 21-16,0 0 0,0 0 16,0-22-16,0 22 0,0 0 0,0 0 15,0 0-15,0 42 47,0 0-47,0 0 16,0 0-16,0 0 0,0 22 0,0-22 15,0 21-15,0 1 0,0-22 16,0 21-16,0 22 16,0-22-16,0-21 0,0 21 0,0 1 15,0-22-15,0 21 0,0-21 0,0 1 16,0-1-16,0 0 0,0 0 16,0 0-16,0 0 0,0 1 0,0-1 15,21-21 16</inkml:trace>
  <inkml:trace contextRef="#ctx0" brushRef="#br0" timeOffset="6295.04">9652 1080 0,'-21'0'0,"42"0"0,-42 21 16,42-21 0,0 0-16,21 0 0,-20 0 15,20 0-15,-21 0 16,21 0-16,1 0 0,-1 0 0,0 0 16,1-21-16,-1 21 0,-21 0 0,22 0 15,-1 0-15,-21 0 0,21 0 16,-20 0-16,-1-22 0,0 22 15,-42 0 17,21-21-32,-21 21 0,-1 0 15</inkml:trace>
  <inkml:trace contextRef="#ctx0" brushRef="#br0" timeOffset="7211.52">4678 1905 0,'-21'0'0,"42"0"0,-64 0 0,22 0 15,0 0 1,42 0 47,0 0-48,1 0-15,-1 0 0,0 0 0,0 0 16,21 0-16,-20 0 0,20 0 15,0 0-15,1 0 0,-1 0 0,0 0 16,22 0-16,-22-21 0,22 21 0,-1 0 16,22 0-16,-1-21 0,1 21 15,0 0-15,21 0 0,-22-21 0,22 21 16,0 0-16,0-22 0,21 1 16,-21 21-16,21 0 0,0-21 0,0 21 15,0 0-15,21-21 0,-21 21 16,0-21-16,0 21 0,0 0 15,21-21-15,-21 21 0,0-22 16,0 22-16,21 0 0,-21-21 0,0 21 16,0 0-16,0 0 0,-21-21 0,21 0 15,0 21-15,-21 0 0,0 0 16,-22-21-16,1 21 0,21 0 0,-43 0 16,22-21-16,-22 21 0,1 0 15,-1 0-15,-20 0 0,-1-22 0,0 22 16,-20 0-16,-1 0 0,0 0 15,0 0-15,0 0 32,-42 0-1,0 0-31,0 0 16,0 0-16</inkml:trace>
  <inkml:trace contextRef="#ctx0" brushRef="#br0" timeOffset="7343.45">9991 1566 0</inkml:trace>
  <inkml:trace contextRef="#ctx0" brushRef="#br0" timeOffset="29534.64">1968 2900 0,'0'-21'0,"0"0"0,0-1 16,0 1-16,-21 21 15,21-21-15,-21 21 16,21 21 0,0 0-1,0 1-15,0 20 0,0 0 0,0 1 16,0-1-16,-21 21 0,21 1 15,0-1-15,-21 22 0,21-21 0,0 20 16,0-20-16,-21-1 16,-1 1-16,22-1 0,-21 22 0,0-22 15,21 1-15,-21-1 0,0-20 16,0 20-16,-1 1 0,22-22 0,-21 0 16,0 1-16,0-22 0,21 21 15,0-21-15,-21-21 0,21 22 16,-21-22-16,21-22 15,0 1 1,0 0-16,0-21 0,0 21 0,0-22 16,0 1-16,0-22 0,0 22 15,0 0-15,0-1 0,0 22 0,0-21 16,0 0-16,0 20 16,0 1-16,0 0 0,0 0 0,0 0 15,21 0-15,0 21 16,0 0-16,106 148 47,-106-127-47,-21 21 0,21-21 15,1 22-15,-22-1 0,21-21 16,0 22-16,0-22 0,-21 0 16,21 0-16,-21 0 0,21 0 15,1-21-15,-1 22 0,0-22 0,0 0 16,0 0-1,-21-22-15,21 1 0,1 21 0,-1-21 16,0 0-16,0-21 0,0 20 16,0-20-16,1 21 0</inkml:trace>
  <inkml:trace contextRef="#ctx0" brushRef="#br0" timeOffset="29975.44">2434 3598 0,'0'0'16,"0"-21"-16,0 0 0,0 0 0,-21 21 15,0 0 1,0 0-16,-1 21 16,22 0-16,-21 0 0,0 1 15,21 20-15,-21-21 0,21 21 16,0 1-16,0-22 0,0 21 0,0 1 16,0-1-16,0 0 0,0 1 15,0-22-15,0 21 0,0-21 0,0 22 16,0-22-16,21 0 0,0-21 15,0 21-15,1-21 0,-1 0 0,0 0 16,21 0-16,-21 0 0,22 0 16,-22-21-16,21 0 0,-21 0 0,1-1 15,-1 1-15,21-21 0,-21 21 16,-21-22-16,21 1 0,-21 21 0,0-21 16,0-1-16,0 22 15,0-21-15,0-1 0,-21 22 0,0-21 16,0 21-16,0 0 0,0-1 15,-22 22-15,22 0 0,-21-21 0,21 21 16,-22 0-16,22 0 0,-21 0 16,21 21-16,-1-21 0,1 22 0,0-1 15,21 0-15,0 0 16,0 0-16,0 0 0,0 1 16,0-1-16,21 0 15,22-21-15,-22 21 0</inkml:trace>
  <inkml:trace contextRef="#ctx0" brushRef="#br0" timeOffset="30320.35">3217 3620 0,'0'0'0,"21"0"0,-21-22 0,0 1 15,0 0-15,0 0 0,0 0 16,0 0-1,-21 21-15,0 0 0,0 0 16,0 21-16,0-21 0,-1 21 16,1 0-16,21 21 0,-21-20 15,0 20-15,0 0 0,0-21 16,21 22-16,0-1 0,-22 0 0,22 1 16,-21-1-16,21 0 0,0 1 15,0-22-15,0 21 0,0-21 0,0 1 16,0 20-16,21-42 0,1 21 15,-1 0-15,0-21 0,0 0 0,21 0 16,-20 0-16,20 0 0,0 0 16,1 0-16,20 0 0,-21-21 0,22 21 15,-1-21-15,-20 0 0,20 0 16,-20-22-16,20 22 0</inkml:trace>
  <inkml:trace contextRef="#ctx0" brushRef="#br0" timeOffset="30839.49">4000 3725 0,'0'0'16,"0"-21"-16,0 0 0,-21 0 16,0 0-16,0 0 0,0 21 15,0 0-15,-1 0 0,1 0 16,0 0-16,0 0 0,0 0 0,0 0 16,-1 0-16,1 0 0,0 21 15,21 0-15,-21 0 0,0 21 16,0-20-16,21-1 0,0 21 0,-22 0 0,22-20 15,0 20-15,-21 0 16,21-21-16,0 22 0,0-1 0,0-21 16,0 0-16,0 1 0,0-1 15,0 0-15,0 0 0,21-21 0,1 0 16,-1 0-16,0 0 0,0 0 16,0 0-16,0-21 0,1 0 0,-1 0 15,0-1-15,0 1 0,0 0 0,0-21 16,1-1-16,-1 22 0,0-21 15,0 0-15,0 20 0,-21-20 0,21 21 16,-21-21-16,22 20 0,-22 1 16,0 0-16,0 0 15,0 42 17,0 0-32,0 0 0,0 1 0,0-1 15,0 21-15,-22-21 0,22 22 16,0-22-16,-21 21 0,21-21 0,0 22 15,0-22-15,0 21 0,0-21 16,0 0-16,0 1 0,0-1 0,0 0 16,21-21-16,1 0 0,-1 0 15,0 0-15,0-21 16,0 0-16,0-1 0,22-20 0,-22 21 16,0-21-16,21-1 15</inkml:trace>
  <inkml:trace contextRef="#ctx0" brushRef="#br0" timeOffset="31179.78">4487 2900 0,'0'0'0,"-21"0"0,0 0 15,0 0-15,-43 148 47,64-106-47,0 1 0,0 20 16,0 1-16,0-22 0,0 22 0,0-1 15,0 1-15,0-22 0,0 21 0,0-20 16,0 20-16,0-20 0,0-1 16,0 0-16,0 1 0,0-22 0,0 21 15,0-21-15,0 22 0,0-22 16,0 0-16,0 0 0,0 0 15,21 0-15,1-21 16,-1 0-16,0 0 16,0 0-16,-21-21 0,21 0 15,0 0-15,1 0 0</inkml:trace>
  <inkml:trace contextRef="#ctx0" brushRef="#br0" timeOffset="31619.52">4974 3598 0,'0'-21'0,"-21"21"31,0 0-15,0 0-16,21 21 0,-22 1 16,1-1-16,21 0 0,0 0 15,-21 21-15,21-20 0,-21-1 16,21 0-16,-21 21 0,21-21 0,0 1 15,0-1-15,0 0 0,0 0 16,0 21-16,0-20 0,0-1 16,21 0-16,0 0 0,0-21 0,0 0 15,22 0-15,-22 0 16,0 0-16,0 0 0,22-21 16,-22 0-16,21 0 0,-21-1 0,0 1 15,1 0-15,-1 0 0,0-21 0,0 20 16,0-20-16,-21 0 0,0-1 15,0-20-15,0 21 0,0-1 16,0 1-16,-21 0 0,0-1 0,0 22 16,0 0-16,-1 0 0,-20 0 15,21 21-15,0 0 0,-22 0 0,22 21 16,0 0-16,0-21 0,-21 21 16,20 21-16,1-20 0,21-1 15,-21 0-15,21 0 0,0 0 0,0 0 0,0 1 16,0-1-16</inkml:trace>
  <inkml:trace contextRef="#ctx0" brushRef="#br0" timeOffset="32410.59">5482 3662 0,'-21'-21'32,"21"0"-32,0-1 15,0 1-15,0 0 16,21 0-16,0 0 0,0 21 16,1 0-16,-1 0 0,0-21 15,0 21-15,0 0 0,0 0 0,1 21 16,-1-21-16,0 21 0,21 0 15,-21 0-15,1 22 0,-1-22 0,0 21 16,0-21-16,-21 0 16,0 22-16,21-22 0,-21 21 0,0-21 15,0 22-15,0-22 0,0 0 0,0 21 16,0-20-16,0-1 0,-21 0 16,21 0-16,-21-21 15,0 0-15,0 0 16,21-21-16,0 0 15,0 0-15,0-22 0,0 22 16,0 0-16,0-21 0,0-1 0,0 22 16,0-21-16,21-1 0,-21 1 15,21 21-15,0-21 0,0 20 0,0 1 16,22 0-16,-22 0 0,0 0 16,0 0-16,0 21 0,1-22 15,-1 22-15,0 0 0,0 0 16,0 0-1,0 0-15,-21 22 16</inkml:trace>
  <inkml:trace contextRef="#ctx0" brushRef="#br0" timeOffset="33019.36">6794 3577 0,'0'-21'16,"0"42"-16,22-42 0,-1 0 0,-21 0 15,0 0-15,0-1 16,0 1-16,-21 21 15,-22 0-15,22 0 16,0 0-16,-21 0 0,-1 0 0,22 0 16,-21 21-16,21 1 0,-1-1 15,1 0-15,0-21 0,0 21 16,21 0-16,-21 0 0,21 1 0,0-1 16,0 0-16,0 0 15,21 0-15,0-21 0,0 21 16,0-21-16,1 0 0,-1 22 15,0-22-15,0 0 0,0 21 0,0-21 16,1 21-16,20-21 0,-21 0 0,0 21 16,0-21-16,1 21 0,-1-21 15,0 21-15,0-21 0,0 22 0,0-22 16,1 21-16,-1-21 16,-21 21-16,0 0 15,0 0-15,-21 0 16,-22-21-16,22 22 0,-21-22 15,21 0-15,-22 0 0,1 21 0,0-21 16,-1 0-16,1 0 0,21 0 0,-22 0 16,22 0-16,-21 0 0,21 0 15,0 0-15,-1 0 0,1 0 0,0 0 16,21-21 0,0-1 15,0 1-16,0 0-15,0 0 16</inkml:trace>
  <inkml:trace contextRef="#ctx0" brushRef="#br0" timeOffset="33499.19">4360 3027 0,'43'0'15,"-1"0"-15,-21 0 16,21 0-16,1 0 0,20 0 15,-20 0-15,20 0 0,1 0 0,-22 0 16,21 0-16,1-21 0,-22 21 16,22 0-16,-22 0 0,0-21 0,1 21 15,-1 0-15,-21-22 0,22 22 0,-22 0 16,0 0-16,-42 0 47,0 0-47,-1 0 15</inkml:trace>
  <inkml:trace contextRef="#ctx0" brushRef="#br0" timeOffset="34459.16">2053 4890 0,'0'0'0,"-21"0"0,0 0 0,0-22 16,-1 22-16,1-21 0,0 21 16,0 0-16,0 0 0,0-21 0,-1 21 15,1 0-15,0 0 16,0-21-16,0 21 0,0 0 15,-1 0 1,44 0 31,-1 0-47,0 0 0,0 0 16,21 0-16,-20 0 0,20 0 15,21 0-15,-20 0 0,20 0 0,22 0 16,-22 0-16,22 0 0,21 0 15,-21 0-15,20 0 0,1 0 0,-21 0 16,21 0-16,21-21 0,-21 21 16,21 0-16,0 0 0,0-21 15,0 21-15,0-22 0,0 22 0,0 0 16,21 0-16,-21-21 0,21 21 16,-21 0-16,21 0 0,-21-21 0,0 21 15,21 0-15,-42 0 0,42 0 16,-42-21-16,21 21 0,0 0 0,0 0 15,-21-21-15,0 21 0,-22 0 0,1 0 16,21-21-16,-21 21 0,-22 0 16,22 0-16,-22 0 0,1 0 0,-1 0 15,-20-22-15,-1 22 0,0 0 16,1 0-16,-22 0 0,21 0 0,-21 0 16,0 0-16,1 0 15,-1 0 32,-42 0 0,-1 0-31,1 0-16</inkml:trace>
  <inkml:trace contextRef="#ctx0" brushRef="#br0" timeOffset="110295.08">3641 5546 0,'-22'0'15,"1"0"-15,0 0 0,21 21 16,-21 0 0,21 0-16,-21 22 0,21-22 0,0 0 0,0 0 15,0 0-15,0 0 16,0 1-16,0-1 0,21 0 0,0 0 16,0-21-16,0 21 15,1-21-15,-1 0 0,0-21 16,-21 0-1,0 0 1,-21 21 0,0 0-16</inkml:trace>
  <inkml:trace contextRef="#ctx0" brushRef="#br0" timeOffset="110683.37">3577 6117 0,'-21'0'15,"21"-21"1,0 42 46,0 0-62,0 1 16,0-1-16,0 21 0,0-21 0,0 22 16,0-22-16,0 21 0,0 0 15,0 1-15,0-22 0,0 21 0,0-21 16,0 1-16,0 20 0,0-21 15,0 0-15,0 0 0,21-21 16,0 0-16,0 0 16,-21-21-1,22 0-15,-1 0 0,-21 0 0,21 0 16</inkml:trace>
  <inkml:trace contextRef="#ctx0" brushRef="#br0" timeOffset="111271.04">4276 6160 0,'21'0'15,"-42"0"-15,42-22 0,-21 1 16,0 0 0,0 0-16,0 0 15,-21 21-15,21-21 0,-22 21 16,22-22-16,0 1 0,-21 21 15,0 0-15,0 0 16,0 0-16,0 21 16,-1 1-16,1-1 0,21 0 0,-21 0 15,21 21-15,-21-20 0,0 20 0,21-21 16,0 21-16,0 1 0,-21-22 16,21 21-16,0-21 0,0 22 0,0-22 15,0 0-15,0 0 0,0 0 0,0 1 16,21-22-16,0 0 15,0 0-15,0 0 16,0-22-16,-21 1 0,22 0 16,-1-21-16,0 21 0,0-22 0,0 1 15,0 0-15,-21-1 0,22-20 0,-22 20 16,21-20-16,-21-1 0,0 1 16,0-1-16,0 1 0,0 21 0,0-22 15,0 22-15,0 21 0,0-1 16,0-20-16,0 63 15,0 0 1,0 1-16,0 20 0,-21 0 0,21 22 16,0-22-16,0 22 0,0-22 0,0 21 15,0-20-15,0 20 16,0-20-16,0 20 0,0-21 0,0 1 16,0-1-16,0 0 0,0-20 0,0 20 15,0-21-15,21 0 0,0-21 16,0 21-16,0-21 0,0 0 0,1 0 15,-1 0-15,0-21 0,21 0 16,-21 0-16,1-21 0</inkml:trace>
  <inkml:trace contextRef="#ctx0" brushRef="#br0" timeOffset="111655.9">4678 6202 0,'0'0'0,"0"21"0,-21-21 16,21 21-16,21-21 16,0 0-16,0 0 15,0 0-15,0 0 0,1-21 16,-1 0-16,0 0 0,0 0 16,0-1-16,0 1 0,-21 0 0,0 0 15,22 21-15,-22-21 0,0 0 16,0-1-16,-22 22 15,1 0 1,0 0-16,0 22 0,0-22 16,0 21-16,21 0 0,-22 0 0,1 0 15,21 0-15,-21 1 0,21-1 16,0 0-16,0 0 0,0 0 0,0 0 16,0 1-16,0-1 0,0 0 0,21 0 15,0 0-15,1 0 16,-1-21-16,0 0 0,21 0 0,-21 0 15,1 0-15,20 0 0,-21-21 0,21 0 16,-20 0-16,20 0 16,-21 0-16</inkml:trace>
  <inkml:trace contextRef="#ctx0" brushRef="#br0" timeOffset="112122.52">5334 5842 0,'-42'42'15,"20"-42"1,22 22-16,0 20 0,0-21 16,0 0-16,0 0 0,0 22 0,0-22 15,0 21-15,-21-21 0,21 22 0,0-22 16,0 0-16,0 21 16,0-20-16,0-1 0,0 0 0,0 0 0,0 0 15,0 0-15,0 1 0,0-44 47,0 1-47,0 0 0,0-21 0,0 21 16,0-1-16,0-20 0,0 0 15,0-1-15,0 22 0,0-21 0,21 0 16,1-1-16,-1 22 0,-21-21 16,21 21-16,21-1 0,-21 22 0,1-21 15,-1 21-15,21 0 0,-21 0 0,0 21 16,1 1-16,20-1 0,-21 0 15,0 0-15,-21 21 0,0-20 0,21 20 16,-21 0-16,0-21 0,0 22 16,0-1-16,0-21 0,0 22 15,0-22-15,-21 21 0,21-21 0,0 0 16,0 1-16,-21-1 0,21-42 31,21-1-15,0 1-16,-21 0 0,22-21 0,-1 21 15</inkml:trace>
  <inkml:trace contextRef="#ctx0" brushRef="#br0" timeOffset="112423.34">6054 5525 0,'0'21'31,"0"0"-31,0 0 0,0 21 0,0 1 16,0-1-16,0 0 0,0 1 0,0-1 15,0 0-15,0 22 0,0-22 16,0 1-16,0-1 0,0 0 0,0 1 16,0-1-16,0-21 0,0 21 15,0 1-15,0-22 0,0 0 0,0 21 16,0-20-16,0-1 15,21-21-15,0 0 0,0-21 16,0-1-16,0 1 16,-21 0-16,22 0 0,-1-21 0,0 20 15,0-20-15</inkml:trace>
  <inkml:trace contextRef="#ctx0" brushRef="#br0" timeOffset="112647.73">6371 5969 0,'0'0'0,"0"21"15,0 0-15,0 1 16,0-1-16,0 0 0,-21 0 16,21 21-16,0-20 0,0-1 0,0 0 15,0 0-15,0 0 0,0 22 16,0-22-16,0 0 0,0 0 16,0 0-16,21-42 31,0 0-16,-21 0-15,0 0 0,0-22 0,21 22 16,1-21-16</inkml:trace>
  <inkml:trace contextRef="#ctx0" brushRef="#br0" timeOffset="112806.64">6435 5694 0,'0'0'0,"-22"0"0,1 0 0,0 0 31</inkml:trace>
  <inkml:trace contextRef="#ctx0" brushRef="#br0" timeOffset="112987.54">5863 5842 0,'-21'0'0,"42"0"0,-63 0 0,42 21 16,-21-21-16,63 0 15,-21 0 1,0 0-16,22 0 0,-22 0 0,21 0 16,0 0-16,-20-21 0,20 0 15,-21 21-15,21-21 0,-20 21 0,-1 0 16,0-21-16</inkml:trace>
  <inkml:trace contextRef="#ctx0" brushRef="#br0" timeOffset="114483.12">6816 6117 0,'84'0'32,"-63"0"-32,1-21 15,-1 0-15,0 0 0,0 0 16,0 21-16,0-22 0,1-20 16,-1 21-16,21 0 0,-21-22 15,0 22-15,-21-21 0,22 0 0,-1-1 16,-21 22-16,0-21 0,0-1 15,0 22-15,0 0 0,0 0 0,0 0 16,0 0-16,0-1 0,-21 22 16,-1 0-16,1 0 15,21 22-15,-21-1 16,0 0-16,21 0 0,-21 21 0,21 1 16,-21-1-16,21 0 0,0 1 15,0 20-15,0-20 0,-22 20 0,22-21 16,0 22-16,-21-1 0,21 1 0,0-1 15,0 1-15,0-1 16,-21 1-16,21-1 0,-21 1 0,21-1 16,0 1-16,0-22 0,0 1 0,0-1 15,0 0-15,0 1 0,0-22 16,0 21-16,21-21 0,0 0 0,0-21 16,-21 22-16,22-22 0,-1 0 0,0 0 15,0 0-15,0-22 0,0 22 0,1-21 16,-1 0-16,0 0 0,0 0 15,-21-22-15,21 22 0,0-21 16,-21 0-16,0-1 0,0-20 0,0 20 16,0 1-16,0-21 0,0 20 15,0 1-15,0 0 0,-21-1 0,0 1 16,0 21-16,0 0 0,0-1 0,-1 1 16,1 0-16,0 21 0,0 0 15,0-21-15,0 21 0,21-21 31,21 21-31,0-21 0,0 21 0,0 0 16,22-22-16,-22 22 0,21-21 16,-21 0-16,22 21 0,-22-21 0,21 0 15,0 0-15,-20-1 0,20 1 0,0 0 16,-21 0-16,1 0 16,20 0-16,-21-1 0,-21 1 0,21 0 15,-21 0 1,-21 21-1,0 0-15,0 0 16,21 21-16,-21 0 0,21 0 0,0 1 16,0-1-16,0 0 0,0 0 15,0 0-15,0 0 0,0 1 16,0-1-16,0 0 0,21 0 0,0-21 16,-21 21-16,21-21 0,0 0 15,0 0-15,1 0 0,-1 0 0,21 0 16,-21 0-16,0 0 0,1 0 0,-1-21 15,21 0-15,-21 0 16,0 21-16,1-21 0,-1-1 0,0 1 16,-21 0-16,21 0 0,-21 0 0,21 0 15,-21-1-15,21 1 0,-21 0 16,0 0-16,0 0 0,0 0 16,0 42 15,0 0-16,0 0-15,0 21 0,0-20 0,0-1 16,0 21-16,0-21 0,0 22 16,0-1-16,0 0 0,0 22 15,0-22-15,0 22 0,0-22 0,0 21 16,0 1-16,0 21 0,0-22 0,22 1 16,-22-1-16,0 1 0,0-1 15,21 1-15,-21-1 0,0 1 0,21-1 16,-21 1-16,0-1 0,0 1 0,0-1 15,0 1-15,0-22 0,0 0 0,0 22 16,0-22-16,0-21 0,0 22 16,0-22-16,0 21 0,0-21 0,-21 0 15,0-21-15,-1 0 16,1 0-16,0 0 0,21-21 16,-21 0-16,21 0 0,-21-21 15,21 20-15,-21-20 0,-1 0 16,22-22-16,0 1 0,0-1 0,-21 1 15,21-22-15,-21 22 0,21-22 0,0 0 16,0 1-16,0-1 0,0 21 16,0-20-16,21-1 0,-21 22 0,21-1 15,1 1-15,-1 20 0,0 1 0,0 21 16,0-22-16,0 22 0,1 0 0,-22 0 16,21 0-16,0 0 0,0 21 15,0-22-15,0 22 0,-21-21 16</inkml:trace>
  <inkml:trace contextRef="#ctx0" brushRef="#br0" timeOffset="115223.7">10160 5630 0,'0'0'0,"21"-21"0,-21 0 0,21 21 0,-21-21 15,21 0-15,1 21 0,-1-21 16,0-1-16,-21 1 0,21 0 15,0 0-15,0 0 0,1 0 0,-1-1 16,0 1-16,0-21 0,-21 21 0,0 0 16,0-1-16,0 1 0,0 0 15,-21 21-15,0-21 0,-22 21 0,22 0 16,-42 0-16,20 0 0,-20 21 0,21 0 16,-22-21-16,1 21 0,20 1 15,1 20-15,21-21 0,-22 0 0,43 0 16,0 1-16,0-1 0,0 0 0,0 0 15,22 0-15,20 0 16,-21 1-16,21-1 0,1 21 0,20-21 16,-20 0-16,-1 22 0,0-22 0,1 0 15,-1 21-15,-21-20 0,21 20 16,-20-21-16,-1 21 0,-21-20 0,0-1 16,0 0-16,0 0 0,-43 0 0,22 0 15,-21 1-15,0-1 0,-1 0 0,-20-21 16,20 0-16,-20 0 0,-1 0 15,22 0-15,0 0 0,-1 0 0,1-21 16,0 0-16,21-1 0,-1 1 16,-20 0-16,42 0 0,-21-21 15,21 20-15,0-20 0,0 21 0,0 0 16,0 0-16,21-1 0,0 1 0,0 0 16,22 0-16,-22 0 0,21 21 15,1-21-15,20 21 0</inkml:trace>
  <inkml:trace contextRef="#ctx0" brushRef="#br0" timeOffset="115560.5">10668 5525 0,'0'21'16,"0"0"-1,0 0-15,0 0 0,0 22 0,0-1 16,0 0-16,0 1 0,0 20 16,0 1-16,0-22 0,0 21 0,-21 22 15,21-21-15,0 20 0,-21 1 0,21 0 16,0 20-16,0-20 0,0 0 16,-22 21-16,22-22 0,-21 1 0,21 0 15,0-1-15,0 1 0,-21-22 0,21 22 16,-21-43-16,21 22 0,0-22 15,-21 1-15,21-22 0,0 0 0,0 0 16,0 0-16,0-42 16,0 0-16,0 0 15,0-22-15,0 22 0,0-42 0,21 20 16</inkml:trace>
  <inkml:trace contextRef="#ctx0" brushRef="#br0" timeOffset="115878.32">10626 5715 0,'0'0'0,"-43"-127"15,43 106 1,0 0-16,0 0 0,0-1 16,21 22-16,1 0 15,-1 0-15,0 0 0,0 22 16,21-22-16,-20 42 0,-1-21 0,0 0 15,0 22-15,0-22 0,-21 21 0,0-21 16,0 22-16,0-22 0,0 21 16,-21-21-16,0 0 0,0 22 0,0-22 15,-43 0-15,43 0 16,0 0-16,0-21 0,-1 0 0,1 0 16,21-21-1,21 0 1,1 0-16,-1 0 0,0 0 0,21-1 15</inkml:trace>
  <inkml:trace contextRef="#ctx0" brushRef="#br0" timeOffset="116227.12">11091 5821 0,'0'0'0,"21"0"16,1 0-1,-22-21 1,21 21-16,0-21 0,0-1 0,0 1 16,0 0-16,1-21 0,-22 21 15,21-1-15,-21 1 0,21-21 16,-21 21-16,0 0 0,0-1 0,0 1 16,-21 21-1,0 0-15,-1 0 0,1 21 0,0 1 16,0-1-16,0 0 0,0 21 15,-1-21-15,1 22 0,21-22 0,0 21 16,0 1-16,0-22 0,0 42 16,0-42-16,0 1 0,21-1 15,1 0-15,-1 0 0,0 0 16,0-21-16,0 0 0,22 0 0,-22 0 16,0 0-16,21 0 0,-21 0 15,1 0-15,20 0 0,-21-21 0</inkml:trace>
  <inkml:trace contextRef="#ctx0" brushRef="#br0" timeOffset="116654.88">11853 5482 0,'-21'0'16,"0"0"-16,0 21 15,0 1-15,21-1 0,0 0 16,-22 0-16,22 21 0,-21 1 0,21-22 15,-21 21-15,21 1 0,0-1 16,0-21-16,0 21 0,0-20 0,0 20 16,0-21-16,0 0 0,0 0 0,0 1 15,21-22-15,0 0 16,1 0-16,-1 0 0,0 0 0,21-22 16,-21 22-16,1-21 0,20 0 0,-21 0 15,0 0-15,22-22 0,-22 22 0,0-21 16,0 21-16,0-22 0,-21 22 15,0 0-15,21 0 0,-21 0 0,0 0 16,0 42 15,0 0-31,0 0 0,0 0 16,0 22-16,-21-22 0,21 0 0,0 0 16,0 0-16,0 0 0,0 1 0,0-1 15,0 0-15,0 0 16,21-42 15,1 0-31,-1 0 16</inkml:trace>
  <inkml:trace contextRef="#ctx0" brushRef="#br0" timeOffset="116810.3">12171 5376 0,'0'0'0,"-21"0"0,21-21 16,-22 21-16,1 0 0,21 21 47,21-21-32,1 0-15,-1 22 0,0-22 16</inkml:trace>
  <inkml:trace contextRef="#ctx0" brushRef="#br0" timeOffset="118178.99">12467 5779 0,'0'0'0,"21"0"31,0 0-31,1 0 0,-1 0 16,0 0-16,0 0 0,0 0 15,0-22-15,1 1 0,-1 21 16,0-21-16,0 0 0,21 0 0,-20 0 16,-1-1-16,0-20 0,21 21 0,-21-21 15,-21-1-15,22 1 0,-22 0 16,0 20-16,0-20 0,0 0 0,0-1 15,0 1-15,0 0 0,-22 21 0,22-1 16,-21 1-16,21 0 0,-21 21 16,0 0-16,0 0 15,21 21-15,0 0 0,-21 1 16,21-1-16,-22 21 0,22-21 0,0 22 16,-21-1-16,21 21 0,0-20 15,0 20-15,0-20 0,0 20 0,0 1 16,0-1-16,0 1 0,0-1 0,0 1 15,0-1-15,0 1 0,0-22 16,0 21-16,0 1 0,0-22 0,0 22 16,0-22-16,0 0 0,0 22 0,0-22 15,0-21-15,0 22 0,0-1 0,21-21 16,1 0-16,-1 1 0,-21-1 16,21 0-16,0-21 0,0 0 0,0 0 15,1 0-15,-1 0 16,0-21-16,0 0 0,0-1 0,0 1 15,1-21-15,-1 21 0,0-22 0,0 1 16,0 0-16,-21-1 0,0 1 16,0-21-16,0 20 0,0-20 0,0 20 15,0-20-15,-21 21 0,0-1 0,0-20 16,-22 20-16,22 22 0,-21-21 16,0 21-16,20-22 0,-20 43 0,21-21 15,0 0-15,0 21 0,-1 0 16,22-21-16,22 21 15,-1 0-15,0-21 16,21 21-16,-21 0 0,22-21 16,-1-1-16,0 22 0,1-21 0,-1 0 15,0 0-15,1 0 0,-1 0 16,0-1-16,1 1 0,-22 21 0,21-21 16,-21 0-16,22 0 0,-22 0 0,0 21 15,-21-22-15,0 1 16,-21 21 15,0 21-31,21 1 0,-21-1 16,21 0-16,0 0 0,0 0 15,0 22-15,0-22 0,0 0 0,0 21 16,0-21-16,0 1 0,21-1 0,0 0 16,0 0-16,0-21 0,0 0 15,1 21-15,-1-21 0,21 0 0,-21 0 16,0 0-16,22-21 0,-22 0 0,0 0 15,21 0-15,-20-1 0,-1 1 0,0-21 16,0 21-16,0-22 0,-21 22 16,0-21-16,0 21 0,21-22 0,-21 22 15,0 0-15,0 0 0,22 21 0,-22-21 16,0 42 0,0 0-1,0 0-15,0 22 0,0-22 16,0 21-16,-22 0 0,22 1 0,0-1 15,-21 0-15,21 22 0,0-22 16,0 1-16,-21 20 0,21 1 0,-21-22 16,21 21-16,0-20 0,0 20 0,-21-20 15,21 20-15,-21 1 0,21-22 0,0 21 16,-22 22-16,22-21 0,0-1 16,-21 1-16,21-1 0,0 1 0,0 20 15,0-20-15,-21-1 0,21 1 0,-21-22 16,0 22-16,0-1 0,21-21 0,-22 1 15,1-1-15,0-21 16,21 0-16,-21-21 0,0 0 0,0 0 16,-1 0-16,22-21 0,-21 0 0,0 0 15,0-21-15,0-1 0,0-20 0,-1-1 16,1 1-16,0-1 0,21 1 0,0-22 16,0 0-16,0 1 0,0-1 15,0 0-15,21 1 0,0 20 0,22-20 16,-1 20-16,-21 1 0,22-22 0,-1 21 15,0 22-15,1-21 0,-22-1 16,21 22-16,0-1 0,1 1 16,-1 0-16,-21-1 0,22 22 0,-43-21 15,21 21-15,-21 0 0</inkml:trace>
  <inkml:trace contextRef="#ctx0" brushRef="#br0" timeOffset="119227.41">15938 5165 0,'-21'0'15,"42"0"-15,-63 0 0,21 0 16,0 0-16,0 21 0,-1 0 15,22 21-15,-21-20 0,0 20 16,21 0-16,-21 22 0,21-22 0,0 0 16,-21 22-16,0-22 0,21 22 0,-22-22 15,22 0-15,0 1 0,-21-1 16,21-21-16,-21 22 0,21-22 16,0 0-16,0 0 15,0-42 1,0 0-16,0 0 0,0-1 15,21 1-15,0-21 0,-21 21 16,22-22-16,-1 1 0,0 0 0,0-1 16,-21 1-16,21 0 0,0-1 15,1 22-15,-1-21 0,0 21 0,0 21 16,0-21-16,0 21 0,1 0 0,-22 21 16,21-21-16,-21 21 15,21 0-15,-21 0 0,0 22 0,0-22 16,0 21-16,0 0 0,0-20 15,0 20-15,0-21 0,0 0 16,0 22-16,21-22 0,-21 0 0,21 0 16,0-21-16,1 21 15,-1-21-15,0 0 0,0 0 0,21 0 16,-20-21-16,20 0 0,-21 0 0,21 0 16,-20-22-16,-1 22 0,21-21 15,-21-1-15,0 1 0,-21 0 0,0-1 16,0 1-16,0 0 0,0-1 15,0 1-15,0 0 0,0-1 0,0 22 16,0 0-16,-21 0 0,21 0 16,0 42 15,0 0-31,0 0 16,0 0-16,0 1 0,0-1 15,0 0-15,21 0 0,1 0 0</inkml:trace>
  <inkml:trace contextRef="#ctx0" brushRef="#br0" timeOffset="119551.22">16743 5694 0,'0'0'0,"21"0"0,0 0 0,0 0 16,0 0-16,-21-21 15,22 0-15,-1-1 0,0 1 0,0 0 16,0 0-16,0 0 0,1-22 0,-1 22 15,0 0-15,-21 0 0,0 0 16,0 0-16,0-1 0,0 1 0,0 0 16,-21 21-1,0 0-15,-1 0 0,1 21 16,0 0-16,0 1 0,0-1 0,0 21 16,-1-21-16,22 22 0,0-1 15,0 0-15,0 1 0,0-1 0,0-21 16,0 21-16,0-20 0,0 20 15,22-21-15,-1 0 0,0-21 16,0 21-16,0-21 0,22 0 0,-22 0 16,21 0-16,0 0 0,1-21 15,-22 0-15,21 21 0</inkml:trace>
  <inkml:trace contextRef="#ctx0" brushRef="#br0" timeOffset="120018.84">17547 4995 0,'0'-21'0,"0"42"0,0-63 0,0 63 16,-21 0-1,21 1-15,-21-1 0,21 21 16,0 0-16,-21 1 0,21-1 0,0 0 16,0 1-16,0 20 0,0-20 15,0-1-15,0 0 0,-22 1 0,22-1 16,-21 0-16,21 1 0,0-1 0,0-21 15,-21 0-15,21 0 0,0 1 16,0-1-16,-21-21 0,21-21 31,0-1-31,0 1 16,0 0-16,21-21 0,0 21 0,0-22 16,1 22-16,-1-21 0,0 21 0,0-22 15,0 22-15,0 0 0,22 0 16,-22 0-16,21-1 0,-21 22 15,1 0-15,20 0 0,-21 0 0,0 0 16,0 0-16,1 22 0,-1-1 0,0 0 16,-21 0-16,21 21 0,-21-20 15,0 20-15,0-21 0,0 21 0,-21 1 16,0-22-16,-22 21 0,22-21 0,-21 22 16,0-22-16,-1 0 0,1 0 15,21 0-15,-22-21 0,1 22 0,21-22 16,0 0-16,0 0 0,-1 0 15,22-22 1,0 1-16</inkml:trace>
  <inkml:trace contextRef="#ctx0" brushRef="#br0" timeOffset="120808.5">18224 5313 0,'22'0'32,"-1"0"-32,-21-21 0,21 21 15,0-21-15,0 21 0,0-22 0,1 1 0,-1 21 16,21-21-16,-21 0 15,22 0-15,-1 0 0,0-22 0,-21 22 16,22-21-16,-22 21 0,0-22 16,0 22-16,-21-21 0,0 21 0,0-1 15,0 1-15,-21 0 0,0 21 16,0 0-16,-22 0 0,1 21 0,0 0 16,-1 1-16,1-1 0,0 21 0,21 0 15,-22 1-15,22-1 0,0 0 16,0-20-16,21 20 0,0 0 15,0-21-15,0 1 0,0 20 16,21-21-16,0 0 0,0-21 0,0 21 16,1 1-16,20-22 0,-21 0 0,21 0 15,-20 0-15,20 0 0,-21 0 16,21 0-16,-20 0 0,-1 0 0,0 0 16,-21-22-1,-21 22-15,0 0 16,-1 0-16,-20 0 0,0 0 15,-1 0-15,1 22 0,0-1 0,-1 0 16,1 0-16,21 0 0,-21 22 0,-1-22 16,22 21-16,0 0 0,0 1 15,21-22-15,0 21 0,0 1 16,0-22-16,0 0 0,0 21 0,0-21 16,0 1-16,21-22 0,0 21 0,0 0 15,0-21-15,22 0 0,-22 0 16,0 0-16,21 0 0,-20 0 0,20 0 15,0-21-15,-21 0 0,22-1 16,-1 1-16,0 0 0,-20-21 0,20-1 16,0 1-16,1 0 0,-1-22 0,0 22 15,1-22-15,-1 1 16</inkml:trace>
  <inkml:trace contextRef="#ctx0" brushRef="#br0" timeOffset="121059.35">19135 4890 0,'0'0'16,"0"-22"-16,0 1 0,-22 21 15,1 0-15,0 43 16,0-22-16,21 0 0,-21 21 0,0 1 16,21-1-16,0 21 0,-22-20 15,22-1-15,-21 0 0,21 22 0,0-22 16,0 1-16,-21-1 0,21 0 16,0 22-16,0-22 0,0-21 0,0 22 15,0-1-15,0-21 0,0 0 0,0 0 16,0 1-16,0-1 0,0 0 15,21-21 1,0 0 0,1-21-16,-1 0 0,0-22 15,0 22-15,0 0 0,-21 0 16</inkml:trace>
  <inkml:trace contextRef="#ctx0" brushRef="#br0" timeOffset="121435.14">19219 5525 0,'0'0'0,"0"21"0,0 0 16,0 0-1,21-21 1,1 0-16,-1 0 0,0 0 0,0 0 16,0-21-16,22 0 0,-22 21 15,0-21-15,21-1 0,-21 22 0,22-21 16,-22 0-16,0 0 0,-21 0 15,21 0-15,-21-1 0,0 1 16,-21 21 0,0 0-16,0 0 0,-22 0 15,22 0-15,-21 21 0,21 1 0,-22-22 16,22 21-16,0 0 0,0 21 0,0-21 16,0 1-16,21-1 15,-22 21-15,22-21 0,0 0 0,0 1 16,0-1-16,0 0 0,0 0 0,22 0 15,-1-21-15,0 21 0,0-21 16,0 0-16,22 0 0,-22 0 0,21 0 16,-21 0-16,22 0 0,-1-21 15,0 0-15,22 21 0,-22-21 0,0 0 16</inkml:trace>
  <inkml:trace contextRef="#ctx0" brushRef="#br0" timeOffset="122126.74">20002 5334 0,'0'0'16,"-21"0"-16,0 0 16,0 0-16,21 21 15,-21 0-15,21 1 0,-21-1 0,21 0 16,-22 0-16,22 0 0,0 0 0,0 22 16,-21-22-16,21 0 0,0 0 15,0 22-15,-21-22 0,21 0 0,0 0 16,0 0-16,0 0 0,0 1 31,0-44-15,0 1-1,0 0-15,21 0 0,-21 0 16,21-22-16,-21 22 0,22-21 0,-22 21 16,21-22-16,0 22 0,-21-21 15,21 21-15,0 0 0,0-1 0,1 1 16,-1 0-16,0 0 0,0 21 0,0 0 15,0 0-15,1 0 16,-1 0-16,0 0 0,-21 21 0,21 0 16,-21 0-16,21 1 0,-21 20 15,0-21-15,0 0 0,21 22 0,-21-22 16,0 21-16,0-21 0,0 22 0,0-22 16,0 0-16,0 0 0,0 0 15,0 0-15,0 1 0,-21-22 16,21-22 15,0 1-31,0 0 16,0 0-16,0-21 0,0 20 15,0 1-15,21-21 0,1 21 0,-1-22 16,0 1-16,0 21 0,21-21 16,-20-1-16,20 22 0,0-21 0,1 21 15,-1-1-15,0 22 0,1 0 0,-1 0 16,0 0-16,-21 22 0,1-1 15,-1 0-15,0 21 0,-21-21 16,0 22-16,0-22 0,0 21 0,0 1 16,0-22-16,0 21 0,-21-21 15,0 22-15,-1-22 0,22 0 0,-21 0 16,0 0-16,21-42 47,21 0-47,0 21 0,1-21 0,-1 0 15</inkml:trace>
  <inkml:trace contextRef="#ctx0" brushRef="#br0" timeOffset="122495.53">20976 5503 0,'21'0'46,"0"0"-46,1 0 0,-1 0 0,0 0 16,0-21-16,0 21 16,0 0-16,1-21 0,-1 0 0,0 0 15,-21 0-15,21-1 0,-21 1 16,0 0-16,0 0 16,0 0-16,0 0 0,-21 21 15,0 0-15,0 0 16,-1 0-16,1 0 0,0 21 0,-21 0 15,21 0-15,-1 0 0,1 0 0,0 1 16,0 20-16,0-21 0,21 0 16,0 0-16,0 1 0,0 20 0,0-21 15,0 0-15,21 0 0,0-21 16,0 22-16,22-1 0,-1-21 16,0 0-16,-21 0 0,1 0 0,20 0 15,-21 0-15,21 0 0,1-21 16,-22 21-16,21-22 0,-21 1 15</inkml:trace>
  <inkml:trace contextRef="#ctx0" brushRef="#br0" timeOffset="122960.27">21653 5186 0,'0'0'16,"-21"0"-16,0 0 16,0 0-16,0 0 0,0 21 15,21 0-15,0 0 0,-22 22 16,22-22-16,-21 0 0,21 21 0,0-20 15,0-1-15,0 21 0,0-21 16,0 22-16,0-22 0,0 21 0,0-21 16,0 0-16,0 1 0,0-1 15,0 0-15,0 0 0,0 0 16,0-42 0,0 0-1,0 0-15,0 0 16,0-22-16,0 22 0,0 0 0,21-21 15,1-1-15,-22 22 0,21-21 0,0-1 16,21 22-16,-21-21 0,1 21 16,20 0-16,-21-1 0,21 1 0,1 0 15,-22 21-15,21 0 0,-21 0 0,22 0 16,-22 0-16,21 21 0,-21 0 16,1 1-16,-1-1 0,0 21 15,-21 0-15,0-20 0,0 20 0,0 21 16,0-20-16,0-1 0,0 0 15,0 1-15,-21-1 0,21-21 0,-21 22 16,21-22-16,-22 0 0,22 0 16,0-42 15,0 0-31,22-22 0,-1 22 16,0-21-16,0 0 0</inkml:trace>
  <inkml:trace contextRef="#ctx0" brushRef="#br0" timeOffset="123293.07">22627 4593 0,'-21'0'0,"42"0"0,-63 0 0,42 21 16,-21 1-16,-1-1 0,1 21 0,21 0 15,-21 1-15,0-1 16,0 22-16,21-22 0,0 21 0,-21 1 0,21-1 16,-22 1-16,22-1 0,0-20 0,0 20 15,0 1-15,0-22 16,0 22-16,0-22 0,0 0 0,0 1 16,22-1-16,-1-21 0,0 0 0,0 22 15,0-22-15,0-21 16,1 0-16,20 0 0,-21 0 0,0-21 15,22 21-15,-1-22 0,-21 1 16,21 0-16,-20-21 0,20 21 0,-21-22 16,21 22-16,-20-21 0,-1 21 0</inkml:trace>
  <inkml:trace contextRef="#ctx0" brushRef="#br0" timeOffset="123538.94">22310 5122 0,'0'0'16,"21"0"-1,0 0-15,0 0 0,21-21 0,1 21 16,-1-21-16,0 21 0,22 0 16,-22 0-16,22 0 0,-22 0 0,0 0 15,1 0-15,-1 0 0,0 0 16,-20 0-16,-1 0 0,0 21 0,-21 0 15,-21-21 1,0 0 0,-1 22-16,1-22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57:01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17060 2836 0,'-21'0'78,"0"0"-78,0 0 16,0 0-16,21 22 16,-22-22-16,1 0 15,21 21-15,-21-21 16,42 0 46,22 0-62,-22 0 0,21 0 0,22 0 16,-1 0-16,1 0 0,20 0 16,1 0-16,0 0 0,-1-21 0,1 21 15,0 0-15,-1-22 0,1 22 16,21-21-16,-22 21 0,1 0 0,0 0 16,-22 0-16,22 0 0,0 0 15,-22-21-15,1 21 0,-1 0 16,1 0-16,-1 0 0,-21 0 15,1 0-15,-22 0 0,21 0 0,-21 0 16,1 0-16,-1 0 16,-21-21-1,-21 21 1,-1 0 0,1 0-16,0 0 0,0 0 0,-21 0 15,20 0-15,-20 0 0,0 0 16,-1 21-16,1-21 0</inkml:trace>
  <inkml:trace contextRef="#ctx0" brushRef="#br0" timeOffset="379.78">17039 3112 0,'-21'0'0,"42"0"0,-63 0 15,21 0-15,21 21 0,-22-21 0,44 0 32,-1 0-32,0 0 0,21 0 0,22 0 15,-1 0-15,1 0 0,-1-21 16,22 21-16,0 0 0,-1-22 16,1 22-16,21-21 0,-22 21 15,22-21-15,-21 21 0,21-21 0,0 21 16,-1 0-16,-20-21 0,0 21 15,-1 0-15,-20 0 0,-1-21 0,-20 21 16,-1 0-16,0 0 0,-20 0 16,-1 0-16,-42 0 31,-1 0-15,1 0-16,0 0 0,0 0 15,0 0-15,0 0 0,-1 0 16,1 0-16,-21 0 0,0 0 15</inkml:trace>
  <inkml:trace contextRef="#ctx0" brushRef="#br0" timeOffset="723.09">17335 3069 0,'43'-21'16,"-1"21"0,-21-21-16,43 21 0,-22 0 15,0 0-15,22-21 0,-1 21 0,-20 0 16,41 0-16,-20-21 0,-1 21 16,22 0-16,-21 0 0,20 0 0,-20 0 15,20-22-15,-20 22 0,-1 0 16,-20 0-16,-1 0 0,0 0 0,-20 0 15,-1 0-15,0-21 0,0 21 16,-42 0 15,0 0-31,0 0 16,-1 0-16,1 0 16,-21 0-16,21 0 0,-22 0 0,1 0 15</inkml:trace>
  <inkml:trace contextRef="#ctx0" brushRef="#br0" timeOffset="1035.91">17653 3112 0,'-21'0'15,"42"0"-15,-42 21 0,42-21 16,0 0-16,21 0 16,22 0-16,-22 0 0,22 0 0,-1 0 15,1 0-15,-1 0 16,22 0-16,0 0 0,-1-21 0,1 21 15,0 0-15,-22 0 0,22 0 16,-22 0-16,-20 0 0,20 0 0,-21 0 16,1-22-16,-1 22 0,-21 0 15,0 0-15,1 0 0,-1 0 0,0-21 16,-21 0 0</inkml:trace>
  <inkml:trace contextRef="#ctx0" brushRef="#br0" timeOffset="1239.8">19029 3048 0,'21'0'15,"0"0"1,0 0-16,22 0 0,-1 0 0,-21 0 15,21 0-15,1 0 0,-1-21 16,0 21-16,1 0 0,-22 0 0,0 0 16,0 0-16,0 0 0,-42 0 31,0 0-31,0 0 16,0 0-16,-22 0 0,22 0 0,0 0 15,0 0-15,-21 21 0,20-21 16</inkml:trace>
  <inkml:trace contextRef="#ctx0" brushRef="#br0" timeOffset="4799.76">1418 5779 0,'-21'0'15,"0"0"142</inkml:trace>
  <inkml:trace contextRef="#ctx0" brushRef="#br0" timeOffset="5665.26">1164 5715 0,'-21'0'16,"0"21"-1,42-21 16,0 0-31,0 0 16,0 0-16,1 0 0,20 0 16,-21-21-16,21 21 0,1-21 0,-1 0 15,0 0-15,-20-1 0,20 1 16,0 0-16,-21 0 0,22 0 0,-22 0 16,0 21-16,0-22 15,-21 1-15,0 0 0,0 0 0,0 0 16,0 0-16,-21 21 15,0 0-15,-21 0 16,20 0-16,-20 0 0,0 21 0,-1 0 16,1-21-16,-21 42 0,20-21 15,1 22-15,0-22 0,-1 21 0,1 1 16,21-1-16,0 0 0,-1 1 16,22-22-16,-21 21 0,21-21 15,0 0-15,0 1 0,0-1 0,21 0 16,1 0-16,-1-21 0,21 0 15,0 0-15,1 0 0,-1 0 16,0 0-16,1 0 0,-1 0 16,0-21-16,1 21 0,-1-21 0,0 0 15,-20 21-15,-1-22 0,0 22 16,-21-21-16,-21 21 16,0 0-16,-1 0 15,-20 0-15,0 0 0,-22 0 16,22 21-16,-22 1 0,22-1 0,-21 0 15,20 0-15,1 0 16,0 22-16,20-22 0,-20 0 0,21 0 16,0 21-16,21-20 0,0-1 0,0 0 15,0 0-15,0 0 16,0 0-16,0 1 0,21-1 16,0-21-16,0 0 0,22 21 15,-22-21-15,21 0 0,0 0 0,-20 0 16,20 0-16,0 0 0,-21 0 15,22-21-15,-1 21 0,-21-21 16,22-1-16,-1 22 0,-21-21 0,21 0 16</inkml:trace>
  <inkml:trace contextRef="#ctx0" brushRef="#br0" timeOffset="6403.84">2159 5842 0,'0'0'0,"21"-42"31,-42 42-31,0 0 0,0 0 16,-1 0-16,1 0 0,0 0 0,0 0 15,-21 0-15,20 21 0,1-21 16,0 21-16,-21 0 0,21 0 0,-1 22 16,1-22-16,0 0 0,0 21 15,0-20-15,21-1 0,-21 0 16,21 0-16,0 0 0,0 0 15,0 1-15,21-22 0,0 21 16,0-21-16,0 0 0,0 0 16,1 0-16,-1 0 0,21-21 15,-21 21-15,0-22 0,22 1 0,-22 0 16,21 0-16,-21 0 0,22 0 16,-22-1-16,0 1 0,0 0 0,-21 0 15,0 0-15,21 0 0,-21-1 16,0 1-16,0 0 0,0 0 15,0 42 17,0 0-17,0 0-15,0 1 0,0-1 0,0 21 16,0-21-16,0 22 0,0-22 16,22 21-16,-22 0 0,0 1 0,0-1 15,0 22-15,0-22 0,0 21 16,0 1-16,0-1 0,21 1 0,-21-1 15,21 1-15,-21-1 0,21 1 16,-21-1-16,0 1 0,21-1 0,-21 1 16,0-1-16,21 1 0,-21-1 0,0 1 15,0-1-15,0-20 0,0-1 16,0 22-16,0-22 0,0 0 16,-21-21-16,0 22 0,0-22 15,21 0-15,-21 21 0,0-20 0,-22-22 16,22 21-16,0 0 0,-21-21 0,20 0 15,-20 0-15,0 0 0,-1 0 16,-20 0-16,-1-21 0,22 0 0,-43-1 16,22 1-16,-1-21 0,-20 21 15,20-43-15,22 22 0,-22 0 0,22-22 16,0 1-16,21-1 0,-1 1 16,22 20-16,0-20 0,0 20 15,22 1-15,-1 0 0,0-1 16,21 1-16,1 0 0,-1-1 0,0 1 15,1-21-15,20 20 0,-21-20 16,22-1-16,-22 22 0</inkml:trace>
  <inkml:trace contextRef="#ctx0" brushRef="#br0" timeOffset="6939.53">2646 5821 0,'0'21'15,"0"0"1,0 0-16,-21 1 16,21-1-1,21-21 16,0 0-15,-21-21-16,21 21 0,-21-22 16,0 1-16,0 0 15,0 0 1,-21 21-16,0 0 16,0 0-16,-1 21 31,22 0-16,0 0-15,0 1 16,0-1 0,22-21-16,-22 21 15</inkml:trace>
  <inkml:trace contextRef="#ctx0" brushRef="#br0" timeOffset="7223.37">2667 6160 0,'0'0'0,"0"21"15,21-21 32,-21-21-47,0-1 31,-21 22-15,0 0 0,0 22-16,-1-22 15,22 21-15,22-21 32,-1 0-17</inkml:trace>
  <inkml:trace contextRef="#ctx0" brushRef="#br0" timeOffset="8027.91">3831 5948 0,'21'0'0,"0"0"16,1 0 0,-22-21-16,21 21 15,0-21-15,0-1 0,0 1 0,-21 0 16,21 0-16,1 0 0,-22 0 16,0-22-16,0 22 0,0 0 0,0 0 15,0 0-15,0-1 0,-22 1 16,-20 0-16,21 0 0,-21 21 0,20 0 15,-20 0-15,0 0 0,-1 0 16,1 0-16,0 21 0,-1 0 0,1 22 16,0-22-16,21 21 0,-22 0 15,22 1-15,0-1 0,0 0 0,21 1 16,0-1-16,0 0 0,0-20 0,0 20 16,0-21-16,21 0 15,0 0-15,21 1 0,-20-1 0,-1-21 16,21 0-16,-21 0 0,22 0 15,-1 0-15,-21 0 0,21-21 0,1 21 16,-1-22-16,-21-20 0,22 21 16,-1 0-16,-21-22 0,21 1 0,-20 0 15,-1-22-15,0 22 0,0-22 0,0 1 16,-21-1-16,0 1 0,21-1 16,-21 22-16,0-21 0,0 20 0,0 1 15,0 0-15,0 20 16,0 1-16,0 0 0,0 42 15,0 0 1,0 1-16,0 20 0,0 0 0,0 1 16,0-1-16,0 0 0,0 22 15,-21-22-15,21 22 0,0-1 0,0-21 16,0 1-16,0-1 0,0 0 0,0-20 16,0 20-16,0-21 0,0 0 15,0 0-15,21-21 0,1 22 0,-1-22 16,0 0-16,0 0 15,0 0-15,0-22 0,1 22 0,-1-21 16,0 0-16</inkml:trace>
  <inkml:trace contextRef="#ctx0" brushRef="#br0" timeOffset="8411.69">4424 5821 0,'-21'-21'16,"21"0"-16,-22 21 0,22-22 15,0 1-15,0 0 0,0 0 16,0 0-16,22 0 16,-1-1-16,0 22 0,0 0 15,21 0-15,-20 0 0,20 0 0,0 0 16,-21 22-16,22-1 0,-1 0 16,-21 0-16,22 21 0,-22 1 0,0-22 15,-21 21-15,0 1 0,0-1 16,0-21-16,0 21 0,0-20 0,-21 20 15,0-21-15,-1 0 16,1 0-16,21-42 16,0 0-16,0 0 15,0 0-15,0-22 0,21 22 16,1-21-16,-22 21 0,21-22 0,0 1 16,0 0-16,-21-1 15,21 1-15,0 0 0,1 21 0,-22-22 0,21 22 16,0 0-16,0 0 0,0 21 15,0 0-15,1 0 0,-1 0 16,0 0-16,0 0 0,0 0 16</inkml:trace>
  <inkml:trace contextRef="#ctx0" brushRef="#br0" timeOffset="8620.57">5249 5652 0,'0'0'0,"0"21"0,0 0 16,0 0-16,0 0 15,0 0-15,0 1 0,0 20 0,0-21 16,0 0-16,0 0 0,0 1 16,0-1-16,0 0 0,0 0 15,0 0-15,0 0 0,21-21 32,-21-21-17,0 0 1</inkml:trace>
  <inkml:trace contextRef="#ctx0" brushRef="#br0" timeOffset="8791.46">5228 5419 0,'-21'0'0,"0"-21"31,0 21-15,21 21-16,0 0 15,0 0-15,21 0 16,-21 0-16,21-21 0,0 22 16,0-22-16</inkml:trace>
  <inkml:trace contextRef="#ctx0" brushRef="#br0" timeOffset="9191.28">5546 5609 0,'0'0'0,"0"-21"0,0 42 47,21 0-47,-21 1 16,21-1-16,0 0 0,-21 21 0,21-21 15,0 22-15,-21-22 0,0 21 0,0-21 16,0 22-16,0-22 0,0 0 15,0 21-15,0-20 0,0-1 0,0 0 16,22-21 0,-1 0-1,0 0-15,-21-21 0,21 0 16,0-1-16,-21 1 0,0 0 16,21-21-16,1 21 0,-22-22 0,21 1 15,-21 0-15,0-1 0,21 22 0,0-21 16,-21 21-16,21-22 0,-21 22 15,21 0-15,1 21 0,-1 0 32,-21 21-32,0 0 15,0 0-15,0 1 16</inkml:trace>
  <inkml:trace contextRef="#ctx0" brushRef="#br0" timeOffset="9521.09">5990 5821 0,'21'0'0,"-42"0"0,42 21 0,0-21 16,1 0 0,-1-21-16,-21 0 0,21 21 15,0-21-15,0-1 0,-21 1 0,21 0 16,1 0-16,-22 0 0,21 21 16,-21-21-16,0-1 0,0 1 15,-21 42 1,-1-21-1,1 22-15,0-1 0,0 0 0,0 0 16,0 0-16,21 0 16,0 22-16,0-22 0,0 0 0,0 21 15,0-20-15,0-1 0,0 0 0,0 0 16,0 0-16,21 0 16,0-21-16,0 0 0,0 22 0,0-22 15,1 0-15,-1 0 0,0 0 16,0 0-16,0 0 0,0-22 0,1 1 15,-1 21-15,0-21 0,0 0 0</inkml:trace>
  <inkml:trace contextRef="#ctx0" brushRef="#br0" timeOffset="9899.41">6498 5588 0,'0'0'15,"0"-21"-15,0 0 16,21 21-16,0-21 15,1 21-15,-1 0 0,0 0 16,0 0-16,0 0 0,0 0 16,1 21-16,20 0 0,-21 0 0,0 0 15,0 0-15,22 1 0,-22-1 0,0 21 16,0-21-16,-21 0 16,0 22-16,21-22 0,-21 0 0,0 21 15,0-20-15,0-1 0,0 0 0,-21 0 16,21 0-16,-21 0 15,0-21-15,21-21 16,0 0 0,0 0-16,0 0 0,21 0 15,-21-22-15,21 22 0,0-21 0,1-1 16,-22 1-16,21 0 0,0-1 16,-21 22-16,21-21 0,0 21 0,-21-22 15,21 22-15,1 0 0,-1 21 16,0-21-16,0 21 0,0 0 15,0 0-15,1 0 16</inkml:trace>
  <inkml:trace contextRef="#ctx0" brushRef="#br0" timeOffset="17635.54">7535 5757 0,'0'22'16,"21"-22"-1,-21 21-15,22 0 16,-22 0-1,21-21 17,0 0-1,-21-21-31,0 0 0,0 0 16,0-1-16,0 1 15,0 0-15,0 0 0,0 0 0,0 0 16,0-1-1,-21 22-15,0 0 0,-1 0 16,1 0-16,21 22 16,0-1-16,-21 0 0,21 0 0,-21-21 15,21 21-15,0 0 0,0 1 16,0-1-16,0 0 0,0 0 16,21-21-1,0 0-15,0 0 0,1 0 16,-1-21-16,0 0 15,-21 0-15,0-1 16,0 1-16,0 0 31,-21 21-31,0 0 16,21 21 15,21-21-15,0 0-16,0 0 0,0 0 0,0 0 15,22 0-15</inkml:trace>
  <inkml:trace contextRef="#ctx0" brushRef="#br0" timeOffset="18575.81">8170 5736 0,'0'0'0,"21"0"0,1 0 15,-1 0-15,0-21 16,0 0-16,0 21 0,0-21 0,1 0 16,-1-1-16,0 1 0,0 0 0,0 0 15,-21 0-15,21 0 16,1-1-16,-22 1 0,0 0 0,0-21 0,0 21 15,0-1-15,0 1 16,0 0-16,0 0 0,0-21 16,0 20-16,-22 22 0,22-21 0,-21 0 15,21 0-15,-21 21 0,21-21 16,-21 21-16,0 21 16,21 0-16,0 0 15,0 0-15,0 1 0,-21 20 0,21 0 16,0 1-16,-22-1 0,22 21 15,0 1-15,0-1 0,0 1 0,0 21 16,0-22-16,0 22 0,0-1 16,0 1-16,0-21 0,0 20 15,0 22-15,0-21 0,0-1 0,0 1 16,0 0-16,0-1 0,0 1 0,0 0 16,0 21-16,0-22 0,0 1 0,0 0 15,0-22-15,0 22 0,0-22 16,0-20-16,0 20 0,0-21 0,0-20 15,22 20-15,-1-21 0,0-21 16,0 0-16,0 0 0,0 0 16,22-21-16,-22-21 0,0-1 15,21 1-15,-20 0 0,20-22 0,-21-21 0,21 22 16,-20-22-16,-1 1 16,0-1-16,0 0 0,-21 1 0,0-1 15,0 0-15,0 1 0,-21-1 0,-21 0 16,20 1-16,-20 20 0,-21 22 15,20-22-15,1 22 0,0 0 0,-22-1 16,1 1-16,20 21 0,22 0 16,0 21-16,0 0 0,0-22 15,42 22 1,0 0 0,0 0-16,0-21 0,22 21 15,-22-21-15,0 21 0,21-21 16,-21 0-16,22 0 0,-1-1 15,0-20-15,-20 21 0,20-21 0,0 20 16,-21-20-16,22 21 0,-22-21 0,0 20 16,0 1-16,0 0 0,-21 42 47,0 0-47,0 1 0,-21-1 0,0 21 15,0-21-15,21 0 0,0 1 16,-21-1-16,21 21 0,-21-21 15,21 0-15,0 1 0,0-1 16,0-42 15,21-1-31,-21 1 0,21 0 16,-21 0-16</inkml:trace>
  <inkml:trace contextRef="#ctx0" brushRef="#br0" timeOffset="18755.71">8763 5419 0,'0'0'0,"0"-21"16,0 42 47,0 0-48,21-21-15,0 21 0,0-21 16,1 0-16,-1 21 15</inkml:trace>
  <inkml:trace contextRef="#ctx0" brushRef="#br0" timeOffset="19147.48">9102 5652 0,'0'42'0,"0"-84"0,0 105 0,0-42 0,0 0 15,0 1-15,0-1 16,0 0-16,0 0 0,0 0 0,0 0 15,0 1-15,-22-22 0,22 21 16,0 0 0,-21-21-16,21-21 15,0 0-15,0-1 16,0 1-16,0 0 0,0-21 16,0-1-16,0 22 0,21-21 0,1 0 15,-1-1-15,-21 1 0,21 21 16,0-22-16,0 22 0,22 0 0,-22 0 15,0 21-15,21 0 0,-21 0 0,1 0 16,20 21-16,-21 0 0,0 0 16,0 1-16,-21 20 0,0-21 15,22 21-15,-22 1 0,0-22 0,0 21 16,0-21-16,0 22 0,0-22 16,0 0-16,0 0 0,0 0 0,0 1 15,21-44 16,0 1-31,0 21 0,0-21 16</inkml:trace>
  <inkml:trace contextRef="#ctx0" brushRef="#br0" timeOffset="19647.22">10160 5440 0,'0'0'0,"0"-21"0,0 0 16,-21-1-16,0 22 0,-22-21 15,22 0-15,-21 21 0,21 0 0,-22 0 16,22 0-16,-21 0 0,21 0 16,-1 0-16,1 21 0,-21 0 0,21 1 15,0 20-15,21 0 0,-22 1 0,22-1 16,-21 0-16,21 1 0,0-1 16,0 0-16,0 1 0,0-1 0,0 0 15,0-21-15,21 1 0,1-1 16,-1 0-16,0-21 0,0 0 0,0 0 15,22 0-15,-22 0 0,21 0 16,-21-21-16,22 0 0,-22-1 16,0-20-16,21 21 0,-21-21 0,1-1 15,-1-20-15,0 20 0,0-20 0,0 21 16,-21-22-16,21 1 0,-21-1 16,22 1-16,-22-1 0,0 1 0,0 20 15,0-20-15,0 20 0,0 1 16,0 21-16,0 0 0,0 0 0,-22 21 15,1 21-15,21 0 0,0 21 16,-21 1-16,21-1 16,0 21-16,0-20 0,0 20 0,0 1 0,0-22 15,0 22-15,0-1 16,0 1-16,0-22 0,0 0 0,0 1 16,0-1-16,0 0 0,21-21 0,0 22 15,1-22-15,-1 0 0,0-21 16,0 0-16,0 0 0,0 0 0,1 0 15,20 0-15,-21-21 0,21 0 0,1 0 16</inkml:trace>
  <inkml:trace contextRef="#ctx0" brushRef="#br0" timeOffset="20202.28">10753 5355 0,'-22'0'31,"44"0"-31,-1 0 16,0-21-16,0 0 15,0 21-15,0-21 0,22 21 0,-22-21 16,0-1-16,0 1 0,0 21 0,-21-21 16,0 0-16,0 0 0,0 0 15,-21-1 1,-21 22-16,21 0 15,0 0-15,-22 22 0,22-22 16,-21 21-16,21 0 0,-22 0 0,22 0 16,0 0-16,0 22 0,0-22 15,21 0-15,0 0 0,0 0 0,0 1 16,0-1-16,21 0 0,0 0 0,0-21 16,0 21-16,0-21 0,1 0 15,20 21-15,-21-21 0,0 0 0,0 0 16,22 0-16,-22 0 0,0 0 15,-42 0 17,0 0-32,0 22 0,-1-22 15,1 21-15,0 0 0,-21 0 16,21 21-16,-1-20 0,1 20 0,0-21 16,0 21-16,0-20 0,21 20 15,-21-21-15,21 21 0,0-20 0,0-1 16,0 0-16,21 0 0,0-21 15,0 21-15,0-21 0,0 0 0,1 0 16,20 0-16,-21 0 0,21-21 0,1 0 16,-1 0-16,0 0 0,1-1 15,-1-20-15,0 21 0,1-21 0,-1-22 16,0 22-16</inkml:trace>
  <inkml:trace contextRef="#ctx0" brushRef="#br0" timeOffset="20439.41">11451 4974 0,'0'-42'0,"0"84"0,0-105 16,-21 63-16,0 0 0,0 21 16,-1 0-16,22 0 0,0 22 15,0-1-15,-21 0 0,21 1 0,-21-1 16,21 21-16,0-20 0,0-1 0,0 0 16,0 1-16,0-1 0,0 0 15,0 1-15,0-1 0,0-21 16,0 22-16,0-22 0,0 0 15,0 0-15,21-21 0,0 21 0,1-21 16,-1 0-16,0 0 0,0 0 0,0 0 16,0-21-16,1 21 15,-1-21-15,-21 0 0,0 0 0</inkml:trace>
  <inkml:trace contextRef="#ctx0" brushRef="#br0" timeOffset="20824.2">11578 5440 0,'0'0'0,"0"-21"16,-21 21-1,21 21 1,0 0 0,21-21-1,0 0-15,0 0 16,1 0-16,-1 0 16,-21-21-16,0 0 15,21 21-15,-21-21 0,0-1 0,0 1 16,0 0-16,-21 21 15,21-21-15,-21 21 0,-1 0 16,1 21-16,0 0 0,0 22 16,0-22-16,21 0 15,-21 21-15,21-21 0,0 22 0,0-1 16,-22-21-16,22 22 16,0-22-16,0 21 0,0-21 0,0 0 15,0 1-15,22-22 0,-22 21 0,21-21 16,0 0-16,0 0 0,21 0 15,-20 0-15,20 0 0,0-21 0,1-1 16,-1 1-16,0 0 0,1 0 0,-1 0 16,0-22-16,-21 22 0,1-21 15,20 21-15,-21-22 0,0 1 0,-21 21 16,0-21-16</inkml:trace>
  <inkml:trace contextRef="#ctx0" brushRef="#br0" timeOffset="22154.94">12128 5355 0,'-21'0'15,"0"21"1,21 1-16,-21-1 0,0 0 15,21 0-15,0 21 0,0-20 16,-21-1-16,21 0 0,0 0 0,-22 21 16,22-20-16,0-1 0,0 0 15,0 0-15,0-42 32,22 21-17,-1-21-15,0 0 0,-21-1 0,21-20 16,0 21-16,-21 0 0,21-22 15,1 22-15,-22 0 0,0-21 0,21 21 16,-21-1-16,21 22 0,-21-21 16,0 42-1,0 1 1,0-1-16,0 0 0,0 0 0,0 0 16,0 0-16,0 1 0,21-1 15,-21 21-15,0-21 0,0 0 0,21 1 16,-21-1-16,0 0 15,21-21-15,1 21 0,-1-21 16,0 0-16,0 0 16,-21-21-16,21 21 0,0-21 0,1 0 15,-1-22-15,-21 22 0,21 0 0,0-21 16,-21 20-16,21-20 0,0 21 16,-21-21-16,0 20 0,22 1 0,-1-21 15,-21 21-15,21 21 0,-21-21 16,0-1-16,21 22 15,-21 22-15,0-1 16,0 0-16,0 0 0,0 21 16,0-20-16,0-1 0,0 0 0,0 21 15,0-21-15,0 1 0,0-1 16,0 0-16,21 0 0,-21 0 0,21 0 16,1 1-16,-1-22 0,0 0 15,0 21-15,21-21 0,-20 0 0,20 0 16,-21 0-16,21-21 0,1 21 15,-1-22-15,0 1 0,1 0 16,-1 0-16,0 0 0,-20 0 0,20-22 16,-21 22-16,-21-21 0,0 21 0,0-1 15,0 1-15,0-21 0,0 21 16,-21 21-16,0 0 0,0 0 16,-1 0-16,-20 21 0,21 0 0,0 0 15,0 0-15,-1 1 0,22 20 16,0-21-16,0 21 0,0-20 0,0 20 15,0-21-15,0 0 0,0 0 16,0 1-16,0-1 0,22-21 0,20 0 16,-21 0-16,0 0 15,0 0-15,22 0 0,-22-21 16,21 21-16,-21-22 0,22 1 0,-22-21 16,0 21-16,21 0 0,-20-1 0,-1-20 15,0 21-15,-21-21 0,0 20 16,21 1-16,-21 0 0,0 0 0,0 42 31,0 0-15,0 0-16,-21 1 0,21-1 0,0 0 15,-21 0-15,21 0 0,0 0 16,0 1-16,0-1 16,21-21 15,0 0-31,-21-21 0,21 21 0,0-22 15,-21 1-15,22 21 0,-1-21 0,-21 0 16,21-21-16,-21 20 0,0 1 16,21 0-16,-21 0 0,0 0 15,0 42 1,0 0 0,0 0-16,0 0 0,0 1 0,0-1 15,0 0-15,0 21 16,0-21-16,0 1 0,0-1 0,0 0 15,0 0-15,21 0 0,0-21 0,1 21 16,-1-21-16,21 0 16,-21 0-16,0 0 0,22 0 0,-1-21 15,-21 0-15,22 0 0,-1 0 0,-21 0 16,21-1-16,-20 1 0,-1-21 16,0 0-16,21-1 0,-21 1 0,-21 0 15,22-22-15,-22 22 0,0-22 16,21 1-16,-21 20 0,0-20 0,0 21 15,0-1-15,0 22 0,0 0 0,-21 0 16,-1 21-16,1 21 16,0 0-16,0 0 0,21 22 0,-21-1 15,0 21-15,21-20 0,0 20 16,-22 1-16,1-22 0,21 22 0,0-22 16,0 0-16,0 1 0,0-1 0,0 0 15,0 1-15,0-22 0,0 0 16,0 0-16,21 0 0,1 0 0,-1-21 15,0 0-15,0 0 0,0 0 16</inkml:trace>
  <inkml:trace contextRef="#ctx0" brushRef="#br0" timeOffset="22312.37">13885 5249 0,'-21'-21'15,"42"42"-15,-84-63 0,63 21 0,-21 21 0,21-21 16,0 0-16,21-1 15,0 22-15,0 0 0,0 0 16,22 0-16,-1-21 0,0 21 0,1 0 16,20-21-16,-21 21 0,22-21 15,-22 21-15,22-21 0</inkml:trace>
  <inkml:trace contextRef="#ctx0" brushRef="#br0" timeOffset="22759.11">15981 4551 0,'-21'-21'16,"42"42"-16,-64-42 0,22 21 0,0 0 15,0 0-15,-21 0 0,20 21 0,-20 0 16,0 43-16,-1-1 0,1 22 15,0-1-15,-1 22 0,1 0 0,-21 0 16,20 21-16,1-21 0,0 0 16,20-1-16,1 1 0,0-21 0,21-22 15,0 22-15,0-21 0,0-1 16,0-21-16,42 22 0,-20-43 0,20 21 16,0-20-16,22-1 0,-22 0 15,22-21-15,-22 0 0,21 0 0,1-21 16,-22 0-16,22-22 0,-22 22 15,22-21-15</inkml:trace>
  <inkml:trace contextRef="#ctx0" brushRef="#br0" timeOffset="22979.99">16298 5144 0,'0'0'0,"0"-43"0,-21 1 16,0 0-16,0 20 0,0 22 15,-1 0-15,1 22 0,0 20 16,0 0-16,21 1 0,-21-1 0,0 0 15,21 22-15,-22-1 0,22-20 0,0 20 16,0-21-16,0 1 0,0-1 16,0 0-16,0 1 0,0-1 0,0-21 15,0 0-15,0 1 0,22-1 16,-1-21-16,0 0 16,0-21-1,-21-1-15</inkml:trace>
  <inkml:trace contextRef="#ctx0" brushRef="#br0" timeOffset="23452.72">16108 5313 0,'-21'-64'0,"42"128"0,-42-170 16,21 64-16,0-1 0,0 1 15,0 0-15,0-1 0,21 22 0,0 0 16,0 0-16,0 0 0,22 0 0,-1 21 16,-21 0-16,21 0 0,1 21 15,-1 0-15,0 21 0,1-21 0,-22 22 16,21-1-16,-42 0 0,0 1 15,0-1-15,0 0 0,0 1 0,-21-22 16,-21 21-16,-1 1 0,1-22 16,0 21-16,-1-21 0,-20 0 15,21 1-15,20-22 0,-20 0 0,21 0 0,21-22 32,21 22-32,0-21 15,0 0-15,22 21 0,-1 0 16,0 0-16,1 0 0,-1 0 0,0 0 15,1 0-15,-1 21 0,0 0 0,1 1 16,-1-1-16,-21 0 0,0 0 16,1 21-16,-1-20 0,-21-1 0,0 21 15,0-21-15,0 0 0,-21 22 16,-22-22-16,22 0 0,-21 0 0,-22 0 16,22 1-16,0-1 0,-22-21 15,22 0-15,-22 21 0,22-21 0,0 0 16,-1 0-16,1 0 15,21-21-15,0 0 0,21-1 0,0 1 16,21 0-16,0 0 16,0-21-16,21 20 0,22 1 0,-22 0 15,22-21-15,-22 21 0,22-22 16,-1 22-16,1 0 0</inkml:trace>
  <inkml:trace contextRef="#ctx0" brushRef="#br0" timeOffset="23948.83">16891 5440 0,'0'0'0,"21"0"0,0 0 16,0 21-16,-21 0 15,0 0-15,0 22 0,0-22 16,-21 0-16,0 21 0,21-20 0,0 20 16,-21-21-16,21 21 0,0-20 15,0-1-15,0 0 0,0 0 16,0 0-16,21-21 0,0 0 0,0 0 16,1 0-16,20 0 0,0 0 0,1 0 15,-1-21-15,21 0 0,-20 0 16,20 0-16,-20-22 0,20 22 15,-21-21-15,1-1 0,-1 1 0,-21 0 16,0-1-16,1 1 0,-1 21 0,-21-21 16,0 20-16,0 1 0,0 0 0,0 42 31,0 0-31,0 1 0,0 20 16,0 0-16,-21 1 0,21 20 15,0 1-15,-22-1 0,22 1 0,0-1 16,0 22-16,0-22 0,0 22 0,0 0 15,0-1-15,0 1 0,0 0 16,0 20-16,0-20 0,0 0 0,0-1 16,-21 1-16,0 0 0,0-1 0,21 1 15,-21-21-15,0 20 0,-1-20 0,1-1 16,0 1-16,-21-22 0,21 0 16,-22 1-16,22-22 0,-21 0 0,21 0 15,-22-21-15,1 0 0,0 0 0,20-21 16,-20 0-16,0-21 0,21-1 15,-22 1-15,22 0 0,0-22 16,21 1-16,0-1 0,0 1 0,0-22 16,0 21-16,21-20 0,0-1 0,0 0 15,1 1-15,-1-1 0,21 0 16,-21 1-16</inkml:trace>
  <inkml:trace contextRef="#ctx0" brushRef="#br0" timeOffset="24230.67">17843 5525 0,'0'21'16,"0"21"-1,0-21-15,0 0 16,0 1-16,22-22 16,-1 0-1,0-22-15,0 22 0,-21-21 16,0 0-16,21 0 0,-21 0 15,0 0-15,0-1 16,-21 22-16,0 0 0,0 0 0,0 0 16,-1 0-16,1 22 0,0-22 15,0 21-15,0 0 0,0 0 0,21 0 16,0 0-16,0 1 0,0-1 16,0 0-16</inkml:trace>
  <inkml:trace contextRef="#ctx0" brushRef="#br0" timeOffset="24715.39">19389 5122 0,'0'0'0,"0"-21"0,0 0 16,0-21-16,0 21 0,0-1 0,-22 1 16,1 0-16,0 0 0,-21 21 15,21 0-15,-22 0 0,1 21 16,0 0-16,-22 64 0,43-43 16,-21 1-16,20 20 0,1 1 15,0-22-15,0 21 0,21-20 0,-21 20 16,21-20-16,0 20 0,0-21 15,0 1-15,0-22 0,0 21 0,42-21 16,-21 1-16,0-1 0,1 0 0,20-21 16,0 0-16,1 0 0,-1 0 15,21-21-15,1 0 0,-1-1 0,1-20 16,-1 21-16,-20-21 0,20-1 0,1 1 16</inkml:trace>
  <inkml:trace contextRef="#ctx0" brushRef="#br0" timeOffset="24948.26">19981 4911 0,'0'0'0,"0"-64"0,0 22 16,0 0-16,0-1 0,0 22 0,-21 0 16,21 0-16,-21 21 0,0 0 15,0 21-15,-1 0 0,22 21 16,-21 22-16,0-1 0,21 1 0,-21-1 16,0 1-16,0-1 0,-1 1 15,1-1-15,0 1 0,21-1 16,-21 1-16,0-22 0,21 22 15,0-22-15,0 0 0,0 1 0,0-22 16,0 0-16,21 0 0,0 0 0,21 1 16,-20-22-16,20 0 0,0 0 15,-21 0-15,22-22 0,-1 1 0,0 0 16,1 0-16</inkml:trace>
  <inkml:trace contextRef="#ctx0" brushRef="#br0" timeOffset="26007.65">20510 5376 0,'0'0'15,"22"-21"-15,-22 0 0,0 0 0,0 0 0,0 0 16,0-1-16,0 1 0,0 0 16,-22 0-16,1 0 0,-21 21 15,21 0-15,0 0 0,-1 0 16,-20 0-16,21 21 0,-21 0 0,20 0 16,-20 0-16,21 22 0,-21-22 15,20 21-15,1 1 0,0-22 0,0 21 16,0 0-16,21-20 0,0 20 15,0-21-15,0 0 0,0 0 0,0 1 16,0-1-16,21 0 0,0-21 0,0 0 16,22 0-16,-22 0 15,21 0-15,-21-21 0,22 0 0,-1-1 0,0 1 16,-21 0-16,22 0 0,-22 0 16,21-22-16,-21 22 0,1-21 15,-22 0-15,0 20 0,0-20 0,0 0 16,0 21-16,0-1 0,0 1 15,0 42 1,0 1-16,-22 20 16,1-21-16,21 21 0,-21-20 15,21-1-15,0 21 0,0-21 0,0 22 16,0-22-16,0 0 0,0 0 16,0 0-16,0 0 0,0 1 0,21-22 15,0 0-15,1 0 0,20 0 16,-21 0-16,0 0 0,22 0 15,-1 0-15,0-22 0,1 1 0,-1 0 16,0 0-16,-21-21 0,22 20 0,-1-20 16,0 0-16,-20 21 0,-1-22 15,0 1-15,0 0 0,-21 20 0,0 1 16,0 0-16,0 0 0,-21 21 16,0 0-16,21 21 15,0 0-15,-21 0 0,21 1 0,0-1 16,0 0-16,0 0 0,0 0 15,0 0-15,0 1 0,0-1 0,21 0 16,-21 0-16,0 0 16,0 0-16,21 1 0,-21-1 0,21 0 15,-21 0-15,0 0 16,-21-21 0,0 0-16,0 0 15,-1 0-15,22-21 16,-21 0-16,0 21 15,42 0 32,0 0-47,1 0 16,-1 0-16,0 0 0,0 0 16,0 0-16,0 0 0,1 0 0,-1-21 15,0 21-15,21-21 0,-21-1 16,22 22-16,-22-21 0,21 0 0,1 0 15,-22 0-15,0 0 0,21-1 0,-21-20 16,1 21-16,-22-21 0,0 20 16,0-20-16,0 21 0,0 0 0,0 0 15,-22 21 1,1 0-16,0 0 0,0 0 0,0 21 16,0 0-16,21 0 0,0 0 0,0 22 15,0-22-15,0 0 0,0 0 16,21 0-16,0 0 0,0 1 15,0-1-15,0 0 0,22 0 0,-22 0 16,0 0-16,0 1 0,0-22 16,1 21-16,-22 0 0,0 0 15,-22-21 1,-20 0-16,21 0 0,0 0 16,0 0-16,-1 0 0,1-21 15,21 0-15,0 0 16,0-1-16,0 1 0,0 0 0,21 0 15</inkml:trace>
  <inkml:trace contextRef="#ctx0" brushRef="#br0" timeOffset="26267.5">22140 4911 0,'0'-21'0,"0"42"0,0-64 16,-21 43-16,21-21 0,-21 21 15,0 0-15,21 21 16,0 22-16,0-22 0,0 21 16,0 1-16,0 20 0,0-21 0,0 1 15,0 20-15,0-20 0,0-1 16,0 0-16,0 1 0,0-22 0,0 21 16,0-21-16,0 0 0,0 1 15,0-1-15,0-42 31,0-1-31</inkml:trace>
  <inkml:trace contextRef="#ctx0" brushRef="#br0" timeOffset="26639.28">22013 4974 0,'0'0'0,"0"-63"0,0 20 0,0-20 0,0 21 15,0 20-15,21-20 0,1 21 0,-22 0 16,42 21-1,-21 0-15,0 0 0,22 0 0,-22 42 16,21-21-16,0 22 0,1 20 16,20 1-16,-20-1 0,20 1 0,-21-1 15,1 1-15,-1-22 0,0 21 0,-20-20 16,-1-1-16,-21 0 0,0 1 16,0-22-16,0 21 0,0-21 0,0 1 15,0-44 16,0 1-31,0 0 0,0 0 0,0 0 16,0-22-16,0 1 0,0 21 16,21-43-16,0 22 0,0-21 0,0 20 15,1-20-15,-1-1 0,21 1 16,-21-1-16,0 22 0,1 0 16,-1-1-16,0 22 0,0 0 0,0 21 15,0 0 1,-21 21-16,0 0 0,0 22 15,0-22-15,0 42 0</inkml:trace>
  <inkml:trace contextRef="#ctx0" brushRef="#br0" timeOffset="27906.97">23410 5271 0,'0'0'15,"0"-43"-15,0 22 0,0-21 0,0-1 16,0 1-16,0-21 0,-21 20 0,21 1 16,-21 21-16,0-22 0,-22 22 15,22 21-15,0 0 0,-21 0 0,-1 21 16,22 1-16,-21 20 0,21 0 16,-22 1-16,22-1 0,0 0 0,-21 1 15,42-1-15,0 0 0,0 1 0,0-1 16,0-21-16,0 0 15,21 22-15,0-22 0,0 0 0,0-21 0,1 21 16,20-21-16,-21 0 0,0 0 16,22 0-16,-22 0 0,0 0 15,0-21-15,0 21 0,0-21 0,1 0 16,-1-1-16,0 1 0,-21 0 0,0-21 16,21 21-16,-21-22 0,21 1 15,-21 0-15,0 20 0,0-20 0,0 21 16,0 0-16,-21 42 15,0 0 1,21 0-16,0 22 0,0-22 0,-21 21 16,21-21-16,0 0 15,0 22-15,0-22 0,0 0 0,0 0 16,21 0-16,0 1 0,-21-1 0,21 0 16,0-21-16,1 0 0,20 0 15,-21 0-15,0 0 0,0 0 0,1 0 16,-1 0-16,0-21 0,0 0 0,0-1 15,0 1-15,1 0 0,-22 0 16,0-21-16,21 20 0,-21-20 0,21 0 16,-21 21-16,0-22 0,0 22 15,0 0-15,0 42 16,-21 0 0,21 0-16,-21 22 15,21-22-15,-22 21 0,22-21 0,0 1 16,0 20-16,0-21 0,0 0 0,0 0 15,0 1-15,0-1 0,0 0 16,0 0-16,0-42 47,0 0-47,0 0 0,0-1 0,0 1 16,0 0-16,22 0 0,-1-21 0,0 20 15,-21-20-15,21 0 0,0 21 16,0-22-16,1 22 0,-1 0 0,0 0 15,0 21-15,0 0 16,0 0-16,-21 21 0,22 0 16,-22 0-16,0 22 0,0-22 0,21 0 15,-21 21-15,0-21 0,0 1 16,0-1-16,0 0 0,0 0 0,0 0 16,0 0-16,21 1 0,0-1 15,0-21 1,-21-21-1,21 21-15,1-22 0,-22 1 0,21 21 16,0-21-16,-21-21 0,21 21 16,0-1-16,0-20 0,1 0 15,-1-1-15,0 22 0,0-21 16,0 0-16,0 20 0,1 1 0,-22 0 16,21 21-16,-21 21 15,0 0-15,0 22 16,0-22-16,0 21 0,-21 1 0,21-22 15,0 21-15,0-21 0,0 22 16,0-22-16,0 21 0,0-21 0,0 0 16,0 1-16,21-1 0,0 0 15,21-21-15,-21 0 16,1 0-16,-1 0 0,0 0 16,21 0-16,-21 0 0,22-21 0,-22 0 15,21-1-15,-21 1 0,22 0 16,-22 0-16,21 0 0,-21-22 0,1 1 15,-1 21-15,-21-21 0,0-1 0,0 1 16,0 21-16,0 0 0,0-1 16,-21 22-16,-1 0 0,1 0 0,0 0 15,-21 22-15,21-1 0,-22 0 16,22 21-16,0 1 0,0-22 0,21 21 16,0-21-16,0 22 0,0-22 0,0 0 15,0 0-15,0 0 16,0 0-16,0 1 0,0-1 0,21-21 15,0 0-15,0 0 0,0 0 0,22 0 16,-22 0-16,21 0 0</inkml:trace>
  <inkml:trace contextRef="#ctx0" brushRef="#br0" timeOffset="28215.38">25590 4297 0,'0'0'0,"0"-21"0,-21 21 15,0 0 1,0 0-16,0 21 0,0 0 16,-1 0-16,1 22 0,21-1 15,-42 0-15,42 1 0,-42-1 0,42 21 16,-22 1-16,1 21 0,0-22 0,0 22 15,0-22-15,21 22 0,-21-22 16,21 1-16,0-22 0,0 22 0,0-22 16,0 0-16,0 1 0,0-1 0,0-21 15,0 0-15,21 22 0,0-43 16,0 21-16,0-21 0,22 21 0,-22-21 16,21 0-16</inkml:trace>
  <inkml:trace contextRef="#ctx0" brushRef="#br0" timeOffset="28515.21">25696 4614 0,'0'0'0,"-21"22"16,21-1-16,-21 0 0,21 0 15,-21 0-15,21 22 0,-21-22 16,21 0-16,0 0 0,0 0 0,0 22 16,0-22-16,0 0 15,0 0-15,21-21 16,0 0-16,0 0 0,-21-21 15,21 0-15</inkml:trace>
  <inkml:trace contextRef="#ctx0" brushRef="#br0" timeOffset="28659.12">25887 4657 0,'0'0'16,"-43"0"-1,43 21-15,-21 0 0,21 0 16,-21 0-16,21 1 0,-21-1 0,21 0 15,0 0-15,0 0 16,0 0-16</inkml:trace>
  <inkml:trace contextRef="#ctx0" brushRef="#br0" timeOffset="30643.22">25908 4699 0,'0'-21'16,"0"42"15,-21 0-31,21 22 0,0-22 16,-21 21-16,-1 0 0,22 1 15,-21-1-15,21 0 0,-21-20 0,21 20 16,-21 0-16,0 1 0,21-22 16,0 0-16,0 0 15,0-42 16,21 0-31,0 21 0</inkml:trace>
  <inkml:trace contextRef="#ctx0" brushRef="#br0" timeOffset="30851.1">26162 4678 0,'0'21'16,"-21"106"-1,0-85-15,-1 1 0,22-1 16,-21 43-16,0-64 0,21 21 16,-21-21-16,21 1 0,0-1 15,0 0-15,0 0 0,0 0 16,21-21 0,-21-21-1</inkml:trace>
  <inkml:trace contextRef="#ctx0" brushRef="#br0" timeOffset="31020">25760 5059 0,'0'0'0,"0"21"16,21-21-16,0 0 0,0 0 0,0 0 16,1 21-16,20-21 0,-21 0 15,21 0-15,1 0 0,-1 0 0,0 0 16,-20 0-16,20 0 0,-21 0 15,21-21-15,-20 21 0,-1-21 0</inkml:trace>
  <inkml:trace contextRef="#ctx0" brushRef="#br0" timeOffset="31319.83">26247 5017 0,'21'0'16,"0"0"-1,0 0-15,0 0 0,0-22 16,1 22-16,-22-21 0,21 21 16,0-21-16,0 0 0,-21 0 15,-21 21 17,-21 0-32,20 0 0,1 21 0,0 0 15,0 0-15,0 0 0,0 1 0,-1-1 16,1 21-16,21-21 0,-21 0 15,21 1-15,0-1 0,0 0 0,0 0 16,21 0-16,0-21 16,1 0-16,-1 0 0,0 0 0,0 0 15,0 0-15,0 0 0,1 0 0,20 0 16</inkml:trace>
  <inkml:trace contextRef="#ctx0" brushRef="#br0" timeOffset="31555.72">26649 4678 0,'0'0'0,"0"42"0,-21-21 16,-1 22-16,22-1 0,-21 0 0,0 1 16,21-1-16,0 0 0,-21 1 15,0-22-15,21 21 0,-21 1 0,21-22 16,0 0-16,0 0 0,0 0 15,0 0-15,0-42 32,21 21-17,0-21-15</inkml:trace>
  <inkml:trace contextRef="#ctx0" brushRef="#br0" timeOffset="31776.28">26797 4593 0,'0'21'0,"-21"1"0,0-1 16,-1 21-16,22-21 0,-21 22 15,21-1-15,-21 21 0,21-20 16,-21-1-16,21 0 0,-21 1 0,21-22 16,-21 21-16,21 1 0,0-22 0,0 0 15,0 0-15,-22 0 0,22 0 16,0 1-16,22-22 31</inkml:trace>
  <inkml:trace contextRef="#ctx0" brushRef="#br0" timeOffset="32075.11">26839 5101 0,'-21'0'0,"0"21"16,0 1-16,21-1 0,-21-21 0,21 21 15,0 0-15,0 0 0,0 0 16,0 1 0,21-22-1,0 0-15,0 0 16,0 0-16,0 0 0,1-22 0,-1 22 16,-21-21-16,0 0 0,21 0 15,-21 0-15,0 0 0,0-1 16,0 1-16,0 0 0,-21 21 15,0 0-15,-1 0 0,1 0 16,0 0-16,0 0 0,0 0 16,0 21-16</inkml:trace>
  <inkml:trace contextRef="#ctx0" brushRef="#br0" timeOffset="32362.94">26966 4699 0,'-63'0'31,"63"21"-31,-21 0 0,-1 1 16,22-1-16,0 0 15,0 0-15,0 0 16</inkml:trace>
  <inkml:trace contextRef="#ctx0" brushRef="#br0" timeOffset="32538.84">27009 4720 0,'-22'21'15,"22"1"-15,0-1 16,0 0-1</inkml:trace>
  <inkml:trace contextRef="#ctx0" brushRef="#br0" timeOffset="32875.71">26903 4339 0,'0'0'0,"0"-21"31,21 21-31,-21 21 0,21 0 0,0 1 16,0-1-16,1 21 0,-1-21 16,0 22-16,0-1 0,-21 0 15,0 22-15,21-22 0,-21 22 0,0-1 16,0 22-16,0-22 0,0 1 0,-21-1 15,21 22-15,-21-22 0,0 1 16,0-1-16,-1-20 0,1 20 0,0 1 16,0-1-16,21-20 0,-21-1 15,0 0-15,-1 1 0,22-1 0,-21-21 16,0 0-16,0 0 0,0-21 0,0 0 16,21 22-16,-22-22 0,1 0 15,0-22-15,0 1 16,21 0-16,0 0 0</inkml:trace>
  <inkml:trace contextRef="#ctx0" brushRef="#br0" timeOffset="33783.01">17822 8403 0,'0'-21'31,"21"21"-31,-21-21 16,0 0-16,0 0 16,0 42 31,0 0-47,0 0 0,0 0 15,0 0-15,0 1 0,0-1 0,0 0 16,0 0-16,22-21 31,-22-21-15,21 0-16,0 0 15,-21-1-15,0 1 0,0 0 16,0 42 31,0 0-32,0 1 1,21-1-16</inkml:trace>
  <inkml:trace contextRef="#ctx0" brushRef="#br0" timeOffset="35323.49">18330 8721 0,'21'-21'16,"1"-1"-1,-22 1-15,21 0 0,0 21 16,0-21-16,21-21 0,-20 20 0,20 1 16,-21-21-16,21 21 0,1-22 15,-1 1-15,-21 0 0,22-1 0,-1 1 16,-21 0-16,0-1 0,0 22 0,-21 0 15,0 0-15,0 0 0,-21 21 16,0 21 0,-21 0-16,21 21 0,-1-20 0,1-1 15,0 21-15,0-21 16,21 22-16,0-1 0,0-21 0,0 21 16,0-20-16,21-1 0,-21 21 0,21-21 15,0 0-15,1 1 0,-1-1 16,21 0-16,-42 0 0,21 0 0,0 0 15,1 1-15,-22-1 16,0 0-16,-22-21 16,1 0-16,0 0 0,0 0 0,0 0 15,0 0-15,-1 0 0,-20 0 16,21-21-16,0 0 0,-22-1 16,22 22-16,0-21 0,0 21 0,21-21 15,-21 21-15,21 21 31,21-21-31,0 21 0,0-21 16,0 22-16,22-1 0,-22-21 16,0 0-16,21 0 0,-20 0 15,20 0-15,0 0 0,-21 0 0,22 0 16,-1 0-16,0 0 0,22-21 0,-22-1 16,22 22-16,-22-21 0,22 0 15,-22 0-15,0 0 0,1 0 16,-22-1-16,0-20 0,0 0 15,-21 21-15,0-22 0,0 22 16,0 0-16,-21 0 0,0 21 0,0 0 16,-1 0-16,1 0 0,0 0 0,0 21 15,0 0-15,0 0 0,-1 0 16,22 1-16,0 20 0,-21 0 16,21 1-16,0-22 0,0 0 0,0 0 15,0 0-15,21 0 0,1 1 16,-1-22-16,0 21 0,0-21 0,21 0 15,-20 0-15,20 0 0,0 0 0,1-21 16,-22 21-16,21-22 16,22 1-16,-22 21 0,-21-21 0,21 0 15,1 0-15,-22 0 0,0-1 0,0 1 16,0 0-16,-21 0 0,0-21 16,0 20-16,0 1 0,0 42 31,0 1-31,0-1 15,-21 0-15,21 0 0,-21 0 0,21 0 16,0 1-16,-21-1 0,21 0 16,-21 0-16,21 0 0,-21-21 0,21 21 0,0 1 15,21-44 17,0 1-17,0 0-15,0 0 0,0 0 16,1 0-16,-1-1 0,-21 1 0,21 0 15,0 0-15,-21 0 0,21 21 0,-21-21 16,21-1-16,1 22 16,-22 22-16,0-1 15,0 0-15,0 0 0,0 0 0,0 22 16,0-22-16,0 0 16,0 0-16,21 0 0,0 0 15,-21 1-15,21-1 0,0-21 0,22 0 16,-22 21-16,0-21 15,21 0-15,1 0 0,-1 0 0,-21 0 16,21-21-16,1 0 0,-1 21 0,0-22 16,1 1-16,-1 0 0,-21 0 15,0 0-15,1 0 0,-1-22 0,-21 22 16,0-21-16,0-1 0,0 1 0,0 21 16,-21-21-16,-1-1 0,1 22 15,0 0-15,-21 0 0,21 21 0,-22 0 16,1 0-16,21 21 0,-22 0 0,22 0 15,0 0-15,0 22 0,0-22 16,0 21-16,21 1 0,0-22 16,0 0-16,0 21 0,0-21 0,0 1 15,0-1-15,21 0 0,0 0 0,0 0 16,0-21-16,22 0 0,-22 0 16,63 0-16,-62 0 0,20 0 15,0 0-15,1-21 0,-22 0 0,21 0 16,-21 0-16,0-1 0,22 1 15,-22-21-15,-21 0 0,21-1 16,0 1-16,-21 0 0,21-22 0,-21 1 16,0 20-16,0-20 0,0 20 15,0 1-15,0 0 0,0 21 0,0-1 0,-21 22 16,0 22 0,0-1-16,21 21 0,-21 0 15,21 1-15,-21-1 0,21 22 0,0-22 16,0 0-16,0 1 0,0-1 15,0 0-15,0 1 0,0-1 0,0-21 16,0 21-16,0-20 0,21-1 0,0 0 16,0-21-16,0 0 0,0 0 15,22 0-15,-22 0 0,0 0 16,21-21-16</inkml:trace>
  <inkml:trace contextRef="#ctx0" brushRef="#br0" timeOffset="35555.9">21399 7684 0,'0'-22'16,"0"44"-16,0-65 0,0 22 0,-21 42 15,21 0-15,0 22 16,0-1-16,-21 0 0,21 1 0,-21 20 16,21 1-16,-21-1 0,21 1 15,-21-22-15,21 22 0,0-1 0,0-21 16,0 1-16,-22-1 0,22 0 0,-21 22 15,21-43-15,0 0 0,21-21 47,1-21-47</inkml:trace>
  <inkml:trace contextRef="#ctx0" brushRef="#br0" timeOffset="36851">21738 7789 0,'-21'22'0,"-85"62"16,85-63-16,-21 1 15,-1 20-15,22-21 0,-21 21 16,-1-20-16,1-1 0,0 42 16,21-42-16,-1 1 0,22-1 15,0 0-15,0 0 16,0 0-16,0 0 0,22-21 15,-22 22-15,21-1 0,0 0 0,0 0 16,0 0-16,0 0 0,1 1 16,-1-22-16,0 21 0,-21 0 0,21-21 15,0 21-15,0-21 0,1 0 0,-1 0 16,0 0-16,0 0 0,21 0 16,-20 0-16,20 0 0,-21 0 0,21 0 15,1-21-15,-22 21 0,21-21 0,-21 0 16,1-1-16,-1 1 15,0-21-15,0 21 0,-21 0 0,0-22 16,0 22-16,0-21 0,0 21 0,0-1 16,0 1-16,-21 21 0,0 0 15,0 0-15,-1 0 0,1 0 0,0 21 16,0 1-16,0-1 0,0 0 16,-1 0-16,1 21 0,21-20 15,0 20-15,-21-21 0,21 0 0,0 0 0,0 1 16,0-1-16,0 0 0,0 0 0,42 0 15,-20-21-15,-1 0 16,0 0-16,0 0 0,0 0 16,22 0-16,-22 0 0,0 0 0,0-21 0,21 21 15,-20-21-15,-1 0 16,0 0-16,0-1 0,0 1 0,0 0 16,1 0-16,-1 0 0,-21 0 0,0-1 15,0 1-15,0 42 31,-21-21-31,21 22 0,-22-1 16,22 0-16,-21 0 0,21 0 16,0 0-16,0 1 0,0-1 15,0 0-15,0 0 16,21-21-16,1 0 0,-1 0 16,0 0-16,21 0 0,-21 0 15,1 0-15,20 0 0,-21 0 0,0 0 16,22-21-16,-22 0 0,0 0 0,-21-1 15,21 1-15,0 0 0,-21 0 16,21 0-16,-21 0 0,0-1 0,0 1 16,0 0-16,0 42 31,0 0-15,-21 1-16,0-1 0,21 0 0,-21 21 15,0-21-15,21 22 0,0-1 16,-21 0-16,21 1 0,-22-1 0,22 22 15,0-22-15,-21 21 0,21 1 16,0-22-16,0 22 0,0-1 0,0 1 16,0-22-16,0 22 0,0-1 15,0-21-15,0 22 0,21-22 0,-21 1 16,0 20-16,0-21 0,0 1 0,0-1 16,0-21-16,0 22 0,-21-22 0,21 0 15,-21 0-15,0-21 0,0 0 16,0 0-16,-1 0 0,1 0 0,0 0 15,0-21-15,-21 0 0,20-22 0,22 22 16,0-21-16,0 0 0,0-1 16,0 1-16,0 0 0,22-22 0,-1 22 15,21-22-15,0 1 0,1-1 16,-1 1-16,0-1 0,1 1 0,20-1 16,1 1-16,-22-1 0,22 1 15,-1-1-15,1 1 0,-22 20 0,21-20 16,-20 21-16,41-43 0,-62 43 15,-1-1-15,0 1 16,0 21-16,-21-22 0,0 22 0,0 0 16,-21 21-16,0 0 0,-22 0 15,22 21-15,-21-21 0,21 21 0,-22 1 16,22 20-16,0-21 0,21 0 16,0 22-16,0-22 0,0 0 15,0 0-15,21 21 0,22-20 0,-22-1 16,21 0-16,-21 0 0,0-21 0,22 21 15,-22 0-15,21-21 0,-21 22 16,1-22-16,-22 21 16,-22-21-1,-20 0-15,21 0 16,0 0-16,-22 0 0,22 0 0,0 0 16,0 0-16,-21 0 0,42-21 0,-22 21 15</inkml:trace>
  <inkml:trace contextRef="#ctx0" brushRef="#br0" timeOffset="37441.08">24066 7514 0,'0'0'0,"106"-190"31,-106 169-31,21-1 0,-21 1 0,0 0 15,0 0-15,-42 21 16,21 0-16,0 21 0,-22 0 16,22 22-16,-21-1 0,0 21 15,-1 1-15,1 21 0,0-22 0,-1 22 16,1-1-16,21 1 0,-22 0 0,22 21 16,0-22-16,0 1 0,0 0 15,0-22-15,-1 22 0,22-22 0,0 1 16,0-1-16,0-20 0,0-1 0,22 0 15,-1 1-15,0-22 16,0 0-16,21 0 0,-20 0 0,20-21 16,0 0-16,1 0 0,41-42 15,-41 21-15,-22-22 0,21 22 0</inkml:trace>
  <inkml:trace contextRef="#ctx0" brushRef="#br0" timeOffset="37663.21">24193 7726 0,'0'-21'0,"-21"21"15,0 0 1,21 21-16,0 0 0,0 0 16,0 0-16,-21 1 0,21 20 15,-21-21-15,21 0 0,0 0 0,-21 1 16,21-1-16,-22-21 0,22 21 15,0-42 1</inkml:trace>
  <inkml:trace contextRef="#ctx0" brushRef="#br0" timeOffset="37827.62">24236 7684 0,'0'21'16,"0"0"-1,0 0-15,0 0 16,0 0-16,0 1 0,-21-1 16,21 0-16,0 0 15,0 0 1</inkml:trace>
  <inkml:trace contextRef="#ctx0" brushRef="#br0" timeOffset="38208.94">24850 7916 0,'0'0'0,"0"-21"0,0 0 16,-22 21-16,1 0 0,0 0 16,0 0-16,-21 0 0,-1 0 0,22 0 15,-21 21-15,-1 0 0,1 1 0,21-1 16,-21 21-16,20-21 0,1 0 15,0 22-15,21-22 0,0 21 0,0-21 16,0 1-16,0-1 0,21 21 0,0-21 16,1 0-16,20 1 15,-21-1-15,21 0 0,-20-21 0,-1 21 16,0 0-16,0 0 0,-21 1 16,0-1-16,0 0 15,-21-21-15,0 0 0,0 0 0,-22 0 16,1 0-16,21 0 0,-22 0 0,1 0 15,21 0-15,0 0 0,0 0 16,-1 0-16,1 0 0,21-21 16,0 0-16,0-1 0,21 22 15,1-21-15,-1 0 0,21 21 16,-21-21-16,22 0 0,-22 21 16</inkml:trace>
  <inkml:trace contextRef="#ctx0" brushRef="#br0" timeOffset="38470.78">24871 8319 0,'21'0'0,"-42"0"0,63-22 16,-21 22-16,0-21 0,1 21 0,-1-21 16,-21 0-16,21 0 0,-21 0 15,21-1-15,-21 1 0,0 0 0,0 0 16,0-21-16,0 20 16,-21 22-16,0 0 15,0 0-15,-1 22 0,1-1 0,0 0 16,-21 21-16,21-21 0,-1 1 15,1 20-15,0-21 0,21 0 16,0 22-16,-21-22 0,21 0 0,0 0 16,0 0-16,0 0 0,0 1 15,21-22-15,0 0 0,0 0 16,1 0-16,-1 0 0,0 0 0,0 0 16,21 0-16,-20-22 0,-1 1 0</inkml:trace>
  <inkml:trace contextRef="#ctx0" brushRef="#br0" timeOffset="38711.64">25421 7578 0,'0'-43'0,"0"86"0,0-64 32,0 63-32,0-21 0,0 21 15,0 1-15,0-1 0,-21 22 0,0-22 16,21 21-16,-21-20 0,21 20 0,0-20 15,-22-1-15,1 0 0,0 1 16,21-1-16,0-21 0,0 21 0,0-20 16,0-1-16,0 0 0,0 0 15,21-21 1,0-21-16,1 21 16</inkml:trace>
  <inkml:trace contextRef="#ctx0" brushRef="#br0" timeOffset="39003.48">25506 8192 0,'0'-22'16,"21"22"-16,-21-21 16,21 21-16,-21-21 15,21 21-15,-21-21 0,-21 21 31,0 21-15,0 0-16,0 0 0,-1-21 16,1 22-16,0-1 0,21 0 0,0 0 15,0 0-15,-21 0 0,21 1 16,0-1-16,0 0 16,21-21-16,0 0 0,0 0 15,1 0-15,-1 0 0,0 0 16,21-21-16,-21 21 0</inkml:trace>
  <inkml:trace contextRef="#ctx0" brushRef="#br0" timeOffset="39403.25">25823 8107 0,'0'-21'0,"0"42"0,-21-21 32,0 21-17,21 0-15,-21 0 0,21 1 0,0-1 16,0 0-16,0 0 0,-21 0 0,21 0 15,0 1-15,0-1 16,-22-21-16,22 21 0,0-42 47,22 0-47,-1-1 16,-21 1-16,21 21 0,-21-21 15,21-21-15,0 21 0,0-1 0,1 1 16,-1 0-16,0 0 0,0 21 15,0 0-15,0 0 0,1 0 16,-1 0-16,0 21 0,0 0 0,-21 0 16,21 1-16,-21-1 0,21 21 15,-21-21-15,0 0 0,0 1 0,0-1 16,0 0-16,-21 0 0,0 0 16,0-21-1,42-21 16,-21 0-15,21 21-16,0-21 0</inkml:trace>
  <inkml:trace contextRef="#ctx0" brushRef="#br0" timeOffset="39587.14">26374 8192 0,'0'0'0,"0"21"16,0 0-16,-22 0 0,1 0 15,21 0-15,0 1 16,-21-22-16,21 21 16,0-42 31</inkml:trace>
  <inkml:trace contextRef="#ctx0" brushRef="#br0" timeOffset="39735.06">26352 8043 0,'0'0'0,"0"-21"0,0 0 0,0 0 0,0 0 16,0 42 31,0 0-47,0 0 15,0 0-15</inkml:trace>
  <inkml:trace contextRef="#ctx0" brushRef="#br0" timeOffset="40067.86">26628 8149 0,'0'21'0,"0"1"15,-22-22-15,22 21 0,-21 0 16,21 0-16,0 0 15,0 0-15,-21 1 0,21-1 16,0 0-16,21-21 16,0 0-1,1 0-15,-1 0 16,0 0-16,-21-21 16,21 21-16,0-21 0,-21-1 0,0 1 15,0 0-15,0 0 0,0 0 0,0 0 16,0-1-16,0 1 0,0 0 15,0 0-15,0 42 47,0 0-47,0 0 16</inkml:trace>
  <inkml:trace contextRef="#ctx0" brushRef="#br0" timeOffset="40619.55">26860 8149 0,'0'21'0,"-21"-21"0,21 22 16,0-1-16,0 0 16,-21 0-16,21 0 0,-21-21 15,21 21-15,0 1 16,21-22 15,-21-22-15,0 1-16,21 0 15,-21 0-15,0 0 0,0 0 0,0-1 16,21 1-16,-21 0 16,22 0-16,-1 21 15,0 0-15,-21 21 31,21 0-31,-21 0 0,0 1 16,0-1-16,0 0 0,0 0 16,0 0-1,0-42 32,0 0-47,0 0 16,21 0-16,0-1 0,-21 1 0,22 0 15,-1 21-15,0-21 0,0 0 16,0 21-16,0 0 0,-21 21 31,0 0-31,0 0 16,0 0-16,0 1 16,-21-22-1</inkml:trace>
  <inkml:trace contextRef="#ctx0" brushRef="#br0" timeOffset="40835.43">27093 7599 0,'0'0'16,"0"21"15,0 0-31,0 0 16,0 1-1,0-1-15</inkml:trace>
  <inkml:trace contextRef="#ctx0" brushRef="#br0" timeOffset="41324.15">27241 7303 0,'0'21'16,"0"21"-16,22-21 0,-1 22 15,0-22-15,0 21 0,0 0 16,0 1-16,-21-1 0,0 0 16,0 1-16,0 20 0,0-20 0,0-1 0,0 0 15,0 22-15,0-22 16,0 0-16,0 1 0,0-1 0,-21 0 15,0 1-15,0-22 0,0 21 0,0-21 16,-1 1-16,1-1 0,0 0 16,0-21-16,0 21 0,21-42 31</inkml:trace>
  <inkml:trace contextRef="#ctx0" brushRef="#br0" timeOffset="41557.01">27368 7112 0,'0'0'16,"22"0"-16,-22 21 0,21 0 15,0 1-15,0 20 0,0 0 0,0 1 16,1 20-16,-1-21 0,0 22 0,0-1 15,0 1-15,0-1 0,-21 1 16,0-1-16,0 1 0,0-1 16,0 1-16,0-1 0,0 1 0,0-1 15,-21-20-15</inkml:trace>
  <inkml:trace contextRef="#ctx0" brushRef="#br0" timeOffset="41646.96">27390 8424 0,'0'0'0,"-43"22"0,1-1 0,0-21 0,20 21 15,-41 0-15,42-21 0,21-21 31,21 0-15</inkml:trace>
  <inkml:trace contextRef="#ctx0" brushRef="#br0" timeOffset="42171.66">27855 7705 0,'0'0'0,"-21"0"31,21 21-16,0 0 1,0 0-16,0 0 0,0 1 16,0-1-16</inkml:trace>
  <inkml:trace contextRef="#ctx0" brushRef="#br0" timeOffset="42387.54">27813 8340 0,'0'0'0,"0"21"0,-21 0 15,21 0-15,0 0 16,0 1-16,-21-1 0,-1 0 0,22 0 16,-21 0-16,0 0 0,0 1 0,0-1 15,-22 0-15,1 0 16,0 0-16,-1 22 0,1-22 0,-21 0 15,-1 0-15,1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58:06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1143 0,'0'0'0,"-21"0"15,-1 0-15,1 0 16,42 0 31,1 0-47,20 0 15,0-21-15,1 21 0,-1 0 16,0 0-16,1-21 0,-1 21 16,0 0-16,1 0 0,-1-21 15,-21 21-15,0 0 0,0 0 0,1 0 16,-44 0-1,-20 0-15,21 0 16,-21 21-16,-1-21 0,1 0 16,0 0-16,-1 0 0,1 0 0</inkml:trace>
  <inkml:trace contextRef="#ctx0" brushRef="#br0" timeOffset="528.69">1037 1143 0,'0'0'0,"0"21"0,0 0 0,0 1 16,0-1-16,0 0 16,-21 0-16,21 0 0,-21 0 15,21 1-15,0-1 0,0 21 16,-21-21-16,21 0 0,-22 1 0,22-1 16,-21 0-16,21 0 0,0 0 15,0 0-15,0-42 63,0 0-63,21 0 15,1 0-15,-22 0 0,21 21 0,0-22 16,0 1-16,0 21 0,0-21 16,1 0-16,20 21 0,-21 0 0,21-21 15,1 21-15,-1 0 0,-21 0 16,22 0-16,-1 0 0,0 21 15,1 0-15,-22-21 0,21 21 0,-21 0 16,0 1-16,1 20 0,-1-21 16,-21 0-16,0 22 0,0-1 0,-21 0 15,-1-21-15,-20 22 0,21-1 16,-21-21-16,-1 0 0,22 22 16,-21-22-16,-1-21 0,1 21 15,21-21-15,-21 0 0,20 0 16,1 0-16,0 0 0,-21 0 0,21 0 15,-1-21-15,1 21 16,0-21-16,21 0 31,21-1-31,0 22 0,1-21 16,-1 21-16</inkml:trace>
  <inkml:trace contextRef="#ctx0" brushRef="#br0" timeOffset="739.81">2074 1566 0,'0'0'0,"0"-21"16,0 0 30,21 0-30,1 0 0</inkml:trace>
  <inkml:trace contextRef="#ctx0" brushRef="#br0" timeOffset="1748.36">3302 1143 0,'0'0'0,"0"-42"15,0 21-15,0-22 0,0-20 16,0 20-16,0 1 0,0 0 16,21-1-16,-21 22 0,0 0 0,0-21 15,21 21-15,-21 42 16,21 0 0,-21 21-16,22-21 0,-22 43 15,0-22-15,0 22 0,0-1 0,0 1 16,0-1-16,-22 1 0,1-1 15,0 22-15,21-22 0,-21 1 0,0 21 16,21-1-16,-21-20 0,-1-1 16,22 1-16,-21-1 0,0 1 15,21-22-15,0 0 0,-21 1 16,21-22-16,-21 0 0,21 0 0,-21-21 31,-1-21-31,22 0 16,0 0-16,0-22 0,-21 1 0,0 0 15,21-1-15,-21 1 0,21 0 16,-21-22-16,21 22 0,-21 0 0,-1-1 16,22 1-16,0 21 0,0 0 15,0-1-15,0 1 0,22 42 16,-1 1 0,0 20-16,-21-21 0,21 21 15,0-20-15,0 20 0,1 0 16,-1 1-16,21-1 0,-21 0 0,0-21 15,1 22-15,-1-22 0,21 0 16,-21 0-16,0 0 0,22-21 0,-22 0 16,21 0-16,-21 0 0,22 0 15,-22 0-15,21-21 0,-21 0 0,1 0 16,20 0-16,-21-22 0,0 22 16,0-21-16,-21 0 0,22-1 0,-22 1 15,21 0-15,-21 20 0,0-20 16,0 0-16,0 21 0,0-1 0,0 1 15,0 42 1,0 1 0,0-1-16,0 0 0,0 21 0,0-21 15,0 22-15,0-22 0,0 21 16,0-21-16,0 22 0,0-22 0,0 0 16,0 0-16,0 0 0,0 1 15,0-1-15,0-42 47,0-1-47,0 1 0,-21 0 0,21 0 16,-22 0-16</inkml:trace>
  <inkml:trace contextRef="#ctx0" brushRef="#br0" timeOffset="1932.25">3768 1376 0,'0'-21'0,"0"0"15,0 42 32,0 0-31,0 0-16,21-21 16,-21 21-16,21 0 0,0-21 15,-21 22-15,21-1 0</inkml:trace>
  <inkml:trace contextRef="#ctx0" brushRef="#br0" timeOffset="2463.76">4106 1503 0,'0'-21'31,"0"42"-16,0 0-15,0 0 0,0 0 16,0 1-16,0-1 0,0 21 16,0-21-16,0 22 0,0-1 15,0-21-15,0 21 0,0-20 0,0 20 16,0-21-16,0 0 0,0 0 0,0 1 16,0-1-16,0 0 0,0-42 46,0-85-30,0 64 0,0-1-16,0 1 0,21 0 0,1-1 15,-1 1-15,0 0 0,0-1 16,21 1-16,-20 0 0,20 20 0,0 1 16,1 0-16,-1 0 0,0 0 0,1 21 15,-22 0-15,21 0 0,0 21 16,-20 0-16,-1 0 0,0 0 0,0 22 15,-21-22-15,0 21 0,0 1 16,0-1-16,0 0 0,-21 22 16,0-22-16,0-21 0,21 22 0,-22-1 15,1-21-15,0 0 0,21 0 0,0 1 16,0-1-16,0-42 47,21-1-47,0 1 0,-21 0 15,22-21-15,-1 21 0</inkml:trace>
  <inkml:trace contextRef="#ctx0" brushRef="#br0" timeOffset="3131.82">5080 1016 0,'0'0'0,"0"-21"0,0 0 16,-21 0-16,0 21 15,21 21 1,0 0-16,0 21 16,0-21-16,0 22 0,0-1 15,0 22-15,0 20 0,0-20 16,0-22-16,0 22 0,0-22 16,0 21-16,0-20 0,0-1 0,0 22 15,0-22-15,0-21 0,0 21 0,0-20 16,0-1-16,0 0 0,0-42 31,21 0-15,-21-1-16,21-20 0,-21 0 15,0-1-15,0 1 0,21 0 16,-21-1-16,21 1 0,0 0 0,-21-1 16,22 22-16,-1-21 0,-21 21 0,21 0 15,0-1-15,0 1 0,0 21 16,1 0-16,-1 0 0,0 0 15,0 0-15,0 21 0,-21 1 16,21-1-16,-21 0 0,0 0 16,0 0-16,-21 0 15,21 1-15,-21-22 0,0 21 0,-21 0 16,20-21-16,1 0 0,0 21 16,-21-21-16,21 0 0,-1 0 15,1 0-15,0 0 0,0 0 16,21-21-1,21 42 1,0-21 0,-21 21-16,21 0 0,1 1 0,-1-1 15,-21 21-15,21-21 0,-21 0 0,21 22 16,-21-22-16,0 21 0,21-21 16,0 1-16,-21-1 0,22 0 0,-22 0 15,21 0-15,0 0 0,0-21 16,0 0-16,0 0 15,1 0-15,-1 0 0,0 0 16,0-21-16,-21 0 0,21 0 16,0 0-16,1-22 0,-1 22 0,0-21 15,-21 0-15</inkml:trace>
  <inkml:trace contextRef="#ctx0" brushRef="#br0" timeOffset="3404.5">5715 1016 0,'0'0'0,"0"0"32,21 0-32,0 0 0,0 0 15,22 0-15,-22 0 0,21 0 0,-21 0 16,22 0-16,-22 0 0,21 0 15,-21-21-15,22 21 0,-22 0 0,0 0 16,0 0-16,0 0 0,1 0 16,-44 0 15,1 0-31,0 0 0</inkml:trace>
  <inkml:trace contextRef="#ctx0" brushRef="#br0" timeOffset="3653.36">5927 1058 0,'0'22'0,"0"-44"0,0 65 15,0-1-15,0-21 0,0 22 16,0-1-16,0 0 0,-22 1 0,22-1 16,-21 0-16,0 1 0,21-1 15,0 0-15,-21 1 0,21-1 0,-21-21 16,21 21-16,0 1 0,-21-22 0,21 0 15,0 0-15,0 0 16,0 1-16,21-22 16,0 0-16,0 0 15,-21-22-15,21 22 0,-21-21 0,21 0 16,1-21-16,-1 21 0</inkml:trace>
  <inkml:trace contextRef="#ctx0" brushRef="#br0" timeOffset="4056.13">6202 1566 0,'0'22'16,"21"-22"-1,0 0-15,0 0 16,0 0-16,1-22 15,-1 1-15,0 0 0,0 21 0,0-21 16,0 0-16,1 0 0,-22-1 16,0 1-16,0 0 0,0 0 15,-22 21 1,1 0-16,0 0 16,21 21-16,-21 0 0,0 0 0,0 1 15,21-1-15,-22 0 0,22 0 16,0 21-16,0-20 0,0 20 15,0-21-15,0 0 0,0 0 0,0 22 16,0-22-16,0 0 0,0 0 16,22-21-16,-1 21 0,0-21 0,0 0 15,0 0-15,0 0 0,1 0 0,-1 0 16,0 0-16,0 0 0,0 0 16,22-21-16,-22 21 0,0-21 0,0 0 15,0 0-15</inkml:trace>
  <inkml:trace contextRef="#ctx0" brushRef="#br0" timeOffset="4816.7">6752 1439 0,'0'-21'0,"0"42"0,21-63 0,-21 21 15,21 0-15,1 21 16,-1-21-16,0 21 16,0 0-16,0 0 0,0 0 0,1 0 15,-1 0-15,0 21 0,0 0 16,0-21-16,0 21 0,1 0 0,-22 0 15,0 22-15,0-22 0,0 0 16,0 21-16,0-20 0,-22 20 16,1-21-16,0 0 0,0 22 0,0-22 15,-22 0-15,22 0 0,0 0 16,21 0-16,-21-21 0,42-21 31,0 0-15,0 0-16,1 0 0,-1 0 0,0-22 15,21 22-15,-21-21 0,1-1 16,-1 22-16,0-21 0,21 0 0,-21 20 16,1-20-16,-1 21 0,-21 0 0,21 0 15,-21-1-15,-21 44 32,0-22-17,21 21-15,0 0 0,-22 21 16,22-21-16,-21 1 0,21 20 0,-21 0 15,21-21-15,0 22 0,0-22 16,0 21-16,0-21 0,0 22 0,0-22 16,0 0-16,0 0 0,0 0 15,21 1-15,0-22 0,1 0 16,-1 0-16,0 0 0,21 0 0,-21-22 16,106-41-1,-105 21-15,-1 20 0,21-20 16,-21 21-16,0-21 0,1-1 15,-1-20-15,0 20 0,0 1 16,0 0-16,0-1 0,-21-20 0,22 21 16,-22-1-16,0 22 0,0-21 15,0 21-15,0-1 0,-22 22 32,1 0-32,21 22 0,-21 20 15,21-21-15,0 21 0,0 1 0,0-22 16,-21 21-16,21 1 0,-21-1 15,21 0-15,0 1 0,0-1 0,-21 0 16,21-21-16,-22 22 0,22-1 16,-21-21-16,21 0 0,0 22 15,0-22-15,0 0 0,21-21 32,1 0-32,-1 0 0,0 0 15,-21-21-15,21 0 0,0 0 0,-21-1 16</inkml:trace>
  <inkml:trace contextRef="#ctx0" brushRef="#br0" timeOffset="5004.59">7514 1355 0,'21'0'15,"0"0"-15,1 0 16,-1 0-16,0 0 0,21 0 15,-21 0-15,22 0 0,-22 0 0,21 0 16,-21 0-16,1 0 0,20 0 16,-21 0-16,0 0 0,0-21 0,1 21 15</inkml:trace>
  <inkml:trace contextRef="#ctx0" brushRef="#br0" timeOffset="5358.38">8424 995 0,'0'21'31,"-21"0"-31,21 0 0,-21 22 16,0-22-16,21 21 0,-21 1 0,-1-1 15,1 0-15,21 1 0,-21-1 16,0 0-16,21 1 0,-21-1 0,21 0 16,-21 1-16,21-1 0,0-21 15,0 21-15,0-20 0,0-1 0,21 0 16,0-21-16,0 0 0,0 21 0,0-21 15,1 0-15,-1 0 0,21-21 16,-21 21-16,0-21 0</inkml:trace>
  <inkml:trace contextRef="#ctx0" brushRef="#br0" timeOffset="5644.22">8869 953 0,'21'-22'16,"-42"44"-16,63-65 0,-21 43 0,0 0 16,1 0-16,-1 0 0,0 21 0,21 1 15,-21-1-15,22 21 0,-1-21 0,-21 22 16,22-1-16,-22 0 0,0 1 16,0-1-16,0 0 0,-21 1 0,0 20 15,0-21-15,0 1 0,0-1 16,0 0-16,0 1 0,-21 20 0,0-42 15,0 22-15,0-1 0,-1-21 16,1 22-16,0-22 0,0 0 16,0 0-16,-22 0 0,22-21 0,0 21 15,0-21-15,0 0 0,-22 0 16</inkml:trace>
  <inkml:trace contextRef="#ctx0" brushRef="#br0" timeOffset="6227.89">2413 2646 0,'0'0'0,"0"-21"0,0 0 15,21 21-15,0 0 16,0-22-16,1 22 0,20 0 15,0-21-15,1 21 0,20-21 0,-21 21 16,22 0-16,-1 0 0,22 0 0,-21 0 16,20 0-16,1 0 0,0 0 15,20 0-15,1 0 0,21 0 0,0 0 16,0-21-16,21 21 0,1 0 16,-1 0-16,21 0 0,0 0 0,22 0 15,-22-21-15,22 21 0,-1 0 16,-20-21-16,20 21 0,1 0 0,-1-22 15,22 22-15,-22-21 0,1 0 16,-1 21-16,1-21 0,-1 0 0,1 21 16,-22-21-16,0-1 0,1 1 15,-22 21-15,0-21 0,-21 0 0,0 0 16,-42 0-16,21 21 0,-43-22 0,1 1 16,-22 21-16,0-21 0,1 21 15,-22 0-15,0 0 0,-21-21 0,-21 21 31,-22 0-31,22 0 16,-21 0-16</inkml:trace>
  <inkml:trace contextRef="#ctx0" brushRef="#br0" timeOffset="7304.02">741 3725 0,'0'0'0,"-21"-21"0,21 0 16,0 42 15,0 0-15,0 1-16,0-1 0,0 0 15,0 0-15,0 0 0,0 0 16,0 1-16,0-1 0,21 0 0,-21 0 16,21-21-16,0 0 0,0 0 15,0 0-15,1 0 0,-1 0 16,0-21-16,0 21 0,0-21 15,0 0-15,1-1 0,-1-20 0,0 21 16,-21 0-16,0 0 16,21-1-16,-21-20 0,0 21 0,0 0 0,0 0 15,0-1-15,0 44 32,0-1-32,0 0 15,0 0-15,0 0 0,0 0 16,0 22-16,0-1 0,0-21 0,0 43 15,0-22-15,0 22 16,0-22-16,0 21 0,0 1 0,21-1 16,-21 1-16,0-22 0,0 22 15,0-22-15,0 22 0,0-22 0,0 0 16,0 1-16,0-22 0,0 21 16,0-21-16,0 0 0,0 1 15,-21-22-15,0 0 0,0 0 16,-22 0-16,22 0 0,-21-22 15,21 22-15,-22-21 0,1 0 0,0 21 16,-1-21-16,1 0 0,0 0 16,21-1-16,-1 22 0,1-21 0,21 0 15,0 0-15,0 0 16,21 0-16,22-1 16,-22 1-16,21 0 0,-21 21 15,22-21-15</inkml:trace>
  <inkml:trace contextRef="#ctx0" brushRef="#br0" timeOffset="7584.86">1524 3768 0,'0'-21'16,"0"42"15,0 0-31,0 0 0,0 21 15,0 1-15,0-1 0,0 0 16,0 22-16,-21-22 0,0 22 0,-1-1 16,22-20-16,-21 20 0,21-21 15,-21 1-15,21-1 0,0 0 0,0-20 16,0-1-16,0 0 0,21-21 16,0 0-16,1 0 0,-1 0 0,0 0 15,0 0-15,0 0 0,0-21 16,1 0-16,-1-1 0,0-20 15,0 21-15</inkml:trace>
  <inkml:trace contextRef="#ctx0" brushRef="#br0" timeOffset="7763.75">1439 4128 0,'0'0'0,"-21"0"0,0 0 0,42 21 46,0-21-46,22 0 0,-22 0 0,21 0 16,0 0-16,1 0 16,-1-21-16,-21-1 0,22 22 0,-1-21 15,0 0-15,22 21 0</inkml:trace>
  <inkml:trace contextRef="#ctx0" brushRef="#br0" timeOffset="8080.57">3069 3937 0,'0'-21'0,"0"42"0,-21-63 16,0 42-16,0 0 15,-1 0 1,1 21-16,21 0 0,0 0 15,0 0-15,0 22 0,0-22 16,-21 21-16,21 1 0,0-22 0,0 21 16,0 0-16,-21-20 0,21 20 15,0-21-15,0 21 0,0-20 0,0-1 16,0 0-16,0 0 0,0 0 16,21-21-1,0 0-15,0-21 0,1 0 0,-1 21 16,0-21-16,0-22 15</inkml:trace>
  <inkml:trace contextRef="#ctx0" brushRef="#br0" timeOffset="8424.37">3429 3958 0,'0'-21'16,"0"42"-16,21-42 0,-21 0 0,0 0 16,-21 21-16,0 0 15,0 0-15,-1 0 0,1 0 16,0 21-16,0 0 0,0 0 0,-22 0 15,22 1-15,21-1 0,-21 0 16,21 0-16,-21 21 0,21-20 0,0-1 16,0 0-16,21 0 15,0 0-15,0-21 0,1 0 16,20 21-16,-21-21 0,21 0 0,-20 0 16,20 22-16,-21-22 0,0 0 15,0 21-15,1 0 0,-1-21 0,-21 21 16,0 0-16,-21 0 15,-1 1-15,1-22 0,-21 21 16,21-21-16,-22 21 0,1-21 0,0 0 16,21 0-16,-22 0 0,1 0 15,21 0-15,0 0 0,-1 0 0,1 0 16,0-21-16,21 0 0,0-1 16,0 1-16,0 0 15</inkml:trace>
  <inkml:trace contextRef="#ctx0" brushRef="#br0" timeOffset="8600.86">2921 3704 0,'0'0'15,"21"0"32</inkml:trace>
  <inkml:trace contextRef="#ctx0" brushRef="#br0" timeOffset="9989.12">4530 3620 0,'0'-22'0,"0"44"0,0-65 0,21 43 16,-21-21-16,0 42 16,21 0-1,-21 1-15,21 20 0,-21-21 16,0 21-16,0 1 0,0 20 0,0-20 16,0 20-16,0 1 0,0-1 15,0-21-15,0 22 0,-21-1 0,21-20 16,-21-1-16,21 0 0,0 1 15,0-22-15,0 21 0,0-21 16,0 1-16,21-1 16,0-21-16,0 0 0,0 0 0,1-21 15,20-1-15,0 1 0,-21 0 16,22-21-16,-1 21 0,0-43 0,1 22 16,-22-1-16,21-20 0,-21-1 15,22 1-15,-22-1 0,0 1 0,0-1 16,0 1-16,-21 21 0,0-22 0,22 43 15,-22-21-15,0 20 0,0 1 16,0 0-16,0 42 16,0 0-1,0 1-15,0-1 0,0 21 0,0-21 16,0 22-16,0-1 0,-22 0 0,22 1 16,-21-1-16,21 21 0,0-20 15,0 20-15,-21-20 0,21-1 0,0 0 16,0 1-16,0-22 0,0 21 15,0-21-15,0 0 0,0 1 0,21-22 16,0 0-16,1 0 0,-1 0 16,0 0-16,21 0 0,-21-22 15,22 1-15,-22 0 0,21 0 16,1-21-16,-22 20 0,21-20 0,-21 0 16,22-1-16,-22 1 0,21 0 15,-21-1-15,-21 22 0,21 0 0,-21 0 16,0 0-16,0 0 0,-21 21 15,0 0 1,0 21-16,0 0 0,0 0 0,-1 0 0,1 22 16,21-22-16,0 21 0,0-21 15,0 0-15,0 22 0,0-22 0,0 0 16,0 21-16,0-20 0,21-1 16,1 0-16,-1 0 0,0 0 0,0 0 15,0 1-15,-21-1 16,-21-21 15,0 0-31,0 0 0,0 0 16,-1-21-16,1-1 0,0 22 15,0-21-15,0 21 0,21-21 16,-21 21-16,21 21 31,0 0-31,21-21 0,0 22 16,-21-1-16,21-21 0,0 21 15,0-21-15,1 21 0,-1-21 16,21 0-16,-21 0 0,22 0 0,-22 0 0,21 0 16,0 0-16,1 0 15,20 0-15,-20-21 0,-1 21 0,0-21 16,22 0-16,-22-1 0,0 1 0,-20-21 16,20 21-16,-21 0 0,0-22 15,0 22-15,1 0 0,-22-21 0,21 20 16,-21 1-16,0 0 15,-21 21 1,-1 0-16,1 21 0,0-21 0,21 21 16,-21 1-16,0-1 0,21 0 15,-21 0-15,21 21 0,-22-20 0,22-1 16,0 0-16,0 21 0,0-21 16,0 1-16,0-1 0,0 0 15,22-21-15,-1 21 16,0-21-16,0 0 0,0 0 0,22 0 15,-1 0-15,0 0 0,1-21 16,-1 0-16,0 21 0,1-21 16,20-1-16</inkml:trace>
  <inkml:trace contextRef="#ctx0" brushRef="#br0" timeOffset="10474.02">7070 4149 0,'21'-21'0,"-42"42"0,42-64 15,0 22-15,-21 0 0,0 0 0,0 0 16,0 0-16,0-1 0,-21 1 0,0 0 15,-1 0-15,1 21 0,0 0 16,-21-21-16,21 21 0,-22 0 16,1 0-16,21 0 0,-22 21 0,22 0 15,-21 0-15,21 0 0,0 22 16,-1-1-16,1 0 0,0-20 0,0 20 16,21 0-16,0 1 0,0-1 0,0-21 15,0 21-15,0-20 0,0-1 16,21 0-16,0 0 0,0 0 0,1-21 15,20 0-15,0 0 0,-21 0 0,22 0 16,-1 0-16,0-21 16,-20 21-16,20-21 0,0-21 0,1 20 0,-22 1 15,21-21-15,-21 0 0,0-1 16,22 1-16,-22-22 0,0 1 16,-21 21-16,21-22 0,-21 1 0,0-1 15,21 1-15,-21-1 0,0 22 16,0-22-16,0 22 0,0 0 0,0 20 15,0 1-15,0 42 16,-21 1-16,21 20 16,-21-21-16,21 43 0,-21-22 0,21 0 15,0 22-15,0-22 0,0 22 16,0-1-16,0-21 0,0 22 16,0-22-16,0 43 0,0-43 0,0 1 15,21-22-15,0 21 0,0-21 16,1 0-16,-1-21 0,21 0 15,-21 0-15,22 0 0,-1 0 0,0 0 16</inkml:trace>
  <inkml:trace contextRef="#ctx0" brushRef="#br0" timeOffset="10914.96">8297 3556 0,'0'-21'0,"0"42"0,0-63 16,21 21-16,-21-1 16,0 44-1,0-1-15,0 0 16,0 0-16,0 21 0,0-20 0,0 20 16,0 0-16,0 1 0,-21-1 15,21 0-15,-21 1 0,21 20 0,0-21 16,-21 22-16,21-22 0,-21 1 0,21-1 15,0 0-15,0 1 0,0-22 16,0 0-16,0 0 0,0 0 0,0 0 16,0 1-16,21-22 0,0 0 15,0 0-15,0 0 0,1-22 0,-1 1 16,0 0-16,21 0 0,-21 0 16,22-22-16</inkml:trace>
  <inkml:trace contextRef="#ctx0" brushRef="#br0" timeOffset="11248.29">8805 3831 0,'0'0'0,"0"-21"0,0 0 16,0 42 0,-21-21-16,0 21 15,0 22-15,0-22 0,-1 21 16,1-21-16,0 22 0,0-1 0,0 0 16,21 1-16,-21-22 0,21 21 0,0 0 15,0-20-15,0-1 0,0 0 16,21 0-16,0 0 0,0-21 0,21 0 15,-20 0-15,20 0 0,-21 0 16,21 0-16,1 0 0,-22-21 16,21 0-16,1 0 0,-22 0 0,21-1 15,-21-20-15,-21 21 0,0-21 0,0 20 16,0-20-16,0 0 0,0 21 16,0-22-16,-21 22 0,-21 0 0,21 0 15,-1 0-15,-20 21 0,21-22 16,-21 22-16,20 0 0,-20 0 0,21 0 15,0 0-15,0-21 0,-1 21 16,22-21 0,-21 0-16</inkml:trace>
  <inkml:trace contextRef="#ctx0" brushRef="#br0" timeOffset="11444.24">8318 3704 0,'-21'0'0,"42"0"0,-21 0 32,22 0-32,-1 0 0,21 0 15,-21 0-15,22 0 0,-22 0 0,21 0 16,0 0-16,1-21 0,20 21 16,-20 0-16,-1 0 0,0 0 15,1 0-15,-22-21 0,21 21 0,-21 0 16,0 0-16</inkml:trace>
  <inkml:trace contextRef="#ctx0" brushRef="#br0" timeOffset="11884.99">10435 3852 0,'0'-21'0,"0"42"0,0-63 16,0 63 0,0 0-1,0 1-15,0-1 0,0 0 16,0 21-16,0 1 0,0-22 0,-21 21 16,21-21-16,-21 22 0,21-22 15,0 0-15,-21 0 0,21 0 0,-22 0 16,22 1-16,0-44 31,0 1-15,0-21-16,0 21 15,0 0-15</inkml:trace>
  <inkml:trace contextRef="#ctx0" brushRef="#br0" timeOffset="12056.4">10414 3556 0,'0'-21'0,"0"42"0,0-63 16,0 63 31,0 0-47,21 0 16,-21 0-16,21 1 0,0-1 15,-21 0-15</inkml:trace>
  <inkml:trace contextRef="#ctx0" brushRef="#br0" timeOffset="12644.82">11197 4022 0,'21'0'0,"-42"0"0,63-21 0,-20-1 15,-22 1-15,0 0 0,0 0 16,0 0-16,0 0 0,0-22 15,-22 22-15,1 0 0,0 0 0,0 0 16,0-1-16,0 1 0,-22 0 0,22 21 16,0 0-16,-21 0 0,20 0 15,-20 0-15,21 0 0,-21 21 16,20 0-16,1 1 0,-21-1 0,21 21 16,0 0-16,-1-20 0,22 20 15,-21 0-15,21 1 0,-21-1 0,21 0 16,0-21-16,0 22 0,0-22 15,0 21-15,0-21 0,0 1 0,0-1 16,21-21-16,-21 21 0,21-21 0,1 21 16,20-21-16,-21 0 0,0 0 15,22 0-15,-1-21 0,0 0 0,1 0 16,-1-1-16,0-20 0,1 21 16,-22-21-16,21-1 0,0-20 15,-20 20-15,20 1 0,-21-21 0,0 20 16,0-20-16,1-1 0,-1 22 0,-21-22 15,0 1-15,0 21 0,0-22 16,0 22-16,0 21 0,0-22 16,0 22-16,-21 21 0,-1 0 0,1 0 15,0 21-15,21 22 0,-21-22 16,0 21-16,0 0 0,21 1 0,0 20 16,-22-20-16,22-1 0,-21 0 15,21 1-15,-21-1 0,21 0 16,0 1-16,0-1 0,0-21 0,0 21 0,0 1 15,0-22-15,0 0 0,21 0 16,0 0-16,1 1 0,-22-1 16,21-21-16,0 0 0,0 0 0,0 0 15,22 0-15,-22 0 0,0-21 16</inkml:trace>
  <inkml:trace contextRef="#ctx0" brushRef="#br0" timeOffset="13004.13">11620 3979 0,'-21'0'0,"0"0"16,42 0 31,0 0-47,1-21 0,-1 0 16,0 21-16,21-21 0,-21 0 0,1 21 15,-1-21-15,0-1 0,0 22 0,0-21 16,-21 0-16,21 0 0,-21 0 15,0 0-15,-21 21 16,-21 0-16,21 0 0,0 0 0,-1 21 16,1-21-16,-21 21 0,21 0 15,0 0-15,-1 22 0,-20-22 16,21 21-16,21-21 0,-21 22 0,21-22 16,-21 21-16,21-21 0,0 0 0,0 22 15,0-22-15,0 0 0,21-21 16,0 21-16,0 0 0,21-21 15,1 0-15,-22 0 0,21 0 16,1 0-16,-1 0 0,21-21 0,-20 0 16,-1 0-16,22 0 0,-22-22 0,0 22 15</inkml:trace>
  <inkml:trace contextRef="#ctx0" brushRef="#br0" timeOffset="13447.87">12340 3768 0,'0'-21'0,"0"42"0,-21-42 16,0 21-16,0 21 15,-1 0-15,22 0 0,-21-21 16,21 42-16,0-20 0,-21-1 16,21 0-16,0 21 0,0-21 0,0 1 15,0 20-15,0-21 0,0 21 16,0-20-16,0-1 0,0 0 0,0 0 16,0 0-16,0 0 0,-21-21 31,21-21-16,0 0-15,0 0 0,0 0 0,0 0 16,0-22-16,0 22 16,0-21-16,0-1 0,21 1 0,0 21 0,0-21 15,1-1-15,20 22 0,-21-21 0,21 21 16,-20-1-16,20 1 16,-21 0-16,21 21 0,-20 0 0,20 0 15,-21 0-15,0 21 0,0 0 0,1 1 16,-1-1-16,0 0 0,0 21 15,-21-21-15,0 22 0,0-22 0,0 21 16,0 1-16,0-22 0,0 21 16,-21-21-16,0 22 0,0-22 0,-1 0 15,22 0-15,-21 0 0,21 0 16,0-42 15,0 0-31,21 0 0,1 0 16,-1 0-16,0-22 0</inkml:trace>
  <inkml:trace contextRef="#ctx0" brushRef="#br0" timeOffset="13899.61">13039 3323 0,'0'0'16,"0"-21"-16,0 42 31,0 22-31,0-22 0,0 21 15,-22 0-15,22 1 0,-21-1 0,0 0 16,0 1-16,21-1 0,-21 22 16,21-22-16,-21 0 0,21 22 0,0-22 15,0 0-15,0 1 0,0-1 16,0-21-16,0 22 0,0-22 0,0 0 16,42 0-16,-21 0 0,0 0 0,0-21 15,1 0-15,20 0 0,-21 0 16,21 0-16,-20-21 0,20 0 0,-21 0 15,21 0-15,-20 0 0,-1-1 0,21-20 16,-21 0-16,0 21 0,1-22 16,-1 1-16,-21 21 0,0-22 15,21 22-15,-21 0 0,0 0 0,0 42 32,0 0-32,-21 0 0,21 1 15,0-1-15,-21 21 0,21-21 0,-22 22 16,22-22-16,0 0 0,0 0 15,0 0-15,0 0 0,0 1 0,0-1 16,0 0-16,22-21 16,-1 0-16,0-21 15,0 0-15,0 21 0,-21-22 16,21 1-16</inkml:trace>
  <inkml:trace contextRef="#ctx0" brushRef="#br0" timeOffset="14071.82">13610 3577 0,'0'0'0,"-21"0"0,0 0 16,0 0-16,-1 0 15,22 21 1,0 1 0</inkml:trace>
  <inkml:trace contextRef="#ctx0" brushRef="#br0" timeOffset="14244.72">12848 3662 0,'0'0'0,"-21"0"0,0 21 0,0-21 0,42 0 46,0 0-46,21 0 0,-21 0 0,22 0 16,-1 0-16,0-21 0,1 21 0,-1 0 16,0-21-16</inkml:trace>
  <inkml:trace contextRef="#ctx0" brushRef="#br0" timeOffset="15701.33">13779 4001 0,'43'21'32,"-22"-21"-32,0 0 0,0 0 15,0 0-15,22-21 0,-1 21 0,-21-22 0,22 22 16,-1-21-16,0 0 15,1 0-15,-1 0 0,0 0 0,-21-1 16,22-20-16,-22 21 0,21 0 0,-21-22 16,1 1-16,-1 21 0,-21-21 15,0-1-15,0 1 0,0 21 0,0 0 16,0-1-16,0 1 0,-21 0 0,-1 0 16,1 21-16,0 0 15,0 0-15,0 0 0,0 21 0,-1 0 16,22 0-16,-21 22 0,0-22 15,0 21-15,0 1 0,0-1 0,21 0 16,-22 1-16,1 20 0,0-21 0,0 22 16,21-1-16,-21 22 15,0-21-15,-1-1 0,22 1 0,-21 20 16,0-20-16,21-1 0,-21 1 0,21-1 16,-21 1-16,0-1 0,21 1 15,0-1-15,0 1 0,0-22 0,0 22 16,0-22-16,0-21 0,0 21 0,21-20 15,0-1-15,0-21 0,0 0 16,0 0-16,22 0 0,-22 0 0,21-21 16,-21-1-16,22 1 0,-1-21 0,-21 0 15,22-1-15,-22 1 0,21 0 16,-21-22-16,0 22 0,-21-22 16,0 22-16,0-22 0,0 22 0,0-21 15,-21-1-15,0 22 0,0-22 16,0 1-16,-22 20 0,1 1 0,0 0 15,21 21-15,-22-22 0,22 43 0,0-21 16,0 0-16,0 21 0,42 0 31,0 0-31,0 0 0,21 0 16,-20-21-16,20 21 0,21-21 16,-20 21-16,-1-22 0,22 22 0,-22-21 15,0 0-15,22 0 0,-22 0 16,0 0-16,1-1 0,-22 22 0,21-21 15,-21 0-15,22 0 0,-43 0 16,21 21-16,-21-21 0,21 21 16,-21-22-16,0 1 15,-21 21 1,0 0 0,21 21-16,-21-21 0,21 22 15,0-1-15,-22 0 0,22 0 0,0 0 16,0 0-16,0 1 0,0-1 15,0 0-15,22 0 0,-1 0 16,0-21-16,0 21 0,21-21 16,-20 0-16,20 0 0,-21 0 15,21 0-15,1 0 0,-22 0 0,21-21 16,-21 21-16,22-21 0,-22 0 16,0 0-16,0 21 0,0-21 0,1-1 15,-22 1-15,0 0 0,0 0 16,0 0-16,0 0 15,0 42 32,0 0-31,0 0-16,-22 0 0,22 22 16,0-22-16,0 21 0,0 0 15,0 22-15,0-22 0,0 22 0,0-1 16,0-20-16,0 20 0,0 1 0,0-1 15,0 22-15,0-22 0,0 1 16,0 20-16,0 1 0,0 0 0,0-1 16,0-20-16,-21 21 0,0-1 0,21-20 15,0 20-15,-21-20 0,0 21 16,21-22-16,-21 1 0,21-1 0,0-21 16,-22 22-16,1-22 0,21-21 0,-21 22 15,0-22-15,21 0 0,-21 0 0,0 0 16,-1-21-16,1 0 15,0 0-15,0-21 0,-21 0 16,20 0-16,-20 0 0,0-22 0,21 1 16,-22 0-16,1-1 0,0 1 0,-1 0 15,1-1-15,21 1 0,0 0 16,-1-1-16,1 1 0,21 21 0,0-21 16,0 20-16,0 1 0,0 0 0,0 0 15,0 0-15,0 0 0,0-22 16,0 22-16,21-21 0</inkml:trace>
  <inkml:trace contextRef="#ctx0" brushRef="#br0" timeOffset="17947.56">17399 3112 0,'0'0'0,"0"-22"0,0 1 15,0 0-15,0 0 0,-21 0 16,0 0-16,-1 21 0,1 0 0,0 0 16,0 0-16,0 0 15,0 0-15,-1 21 0,1 0 0,0 0 16,0 21-16,-21 1 0,20-1 15,1 22-15,0-1 0,0 1 0,0 20 16,0-20-16,-1-1 0,1 1 16,21-1-16,0-20 0,0 20 15,0 1-15,0-22 0,0 0 0,0 1 16,21-1-16,1-21 0,-1 0 16,0 0-16,21 1 0,1-1 0,-22-21 15,21 0-15,0 0 0,22 0 0,-22 0 16,1-21-16,20-1 0,-21 1 15,22-21-15,-22 21 0,1-22 0,20 22 16,-42-21-16,22 0 0,-22-1 16,21 1-16,-42-22 0,0 22 15,21-21-15,-21-1 0,0 22 0,0-43 16,0 22-16,-21 20 0,0-20 16,0-1-16,0 22 0,-22 0 0,22-1 15,-21 22-15,-1 0 0,1 21 0,0 0 16,-1 0-16,1 0 0,0 21 15,-22 0-15,22 22 0,0-1 0,-1 0 16,22 1-16,-21 20 0,21 1 16,-1-22-16,1 21 0,0-20 0,21 20 15,0-20-15,0-1 0,0 0 0,0-21 16,0 22-16,21-22 0,0 0 16,22 0-16,-22 0 0,21 1 0,1-22 15,-1 0-15,0 0 16,22 0-16,-22 0 0,22 0 0,-22 0 15,21 0-15,1-22 0,-22 1 0,1 21 16,-1-21-16,0 0 0,1 0 16,-1 0-16,-21-1 0,0 1 0,0 0 15,1 0-15,-1 0 0,-21 0 16,-21 42 15,21 0-31,-22 0 16,22 0-16,-21 0 0,21 1 15,0-1-15,-21 0 0,21 0 0,-21 0 16,0 0-16,21 1 16,0-1-16,0 0 0,-21-21 15,21-21 17,21 21-32,0-21 0,-21-1 15,21 1-15,0 0 0,0 0 16,1-21-16,-22 20 0,21 1 0,0 0 15,0 0-15,0 0 0,0 0 16,1-1-16,-1 1 0,0 21 16,0 0-16,0 0 15,-21 21-15,0 1 0,21-1 16,-21 0-16,0 0 0,0 0 16,0 0-16,0 1 0,22-1 0,-22 0 15,0 0-15,0 0 0,0 0 16,21 1-16,-21-1 0,21 0 15,0-21-15,-21 21 0,21-21 0,0 0 16,1 0-16,20 0 16,-21 0-16,0 0 0,0 0 0,1 0 15,20-21-15,-21 21 0,0-21 16,0 0-16,22-1 0,-22 1 16,0-21-16,0 21 0,-21-22 0,21 1 15,1 0-15,-1-22 0,-21 22 16,0-22-16,21 1 0,-21 21 0,21-22 15,-21 22-15,0-1 0,0 1 16,21 21-16,-21-21 0,0 20 0,0 44 31,0 20-15,0-21-16,0 21 0,0 1 0,0-22 16,0 21-16,0 1 0,0-1 15,0 0-15,-21 1 0,21-1 0,-21 0 16,21 1-16,0-22 0,0 21 15,0 0-15,0-20 0,0-1 0,0 0 16,0 0-16,0 0 0,0 0 16,0 1-16,21-22 0,0 21 15,0-21-15,1 0 16,-1 0-16,0 0 0,0 0 0,0-21 16,0-1-16,1 1 0,-1 21 15,0-21-15,0 0 0,0 0 0,-21-22 16,21 22-16,1 0 0,-1 0 0,-21 0 15,0 0-15,21-1 0,-21 1 16,0 42 15,0 1-31,0-1 16,0 0-16,0 0 0,-21 0 16,21 0-16,0 1 15,0-1-15,0 0 0,0 0 16,0 0-16,21-21 0,0 21 15,0-21-15,0 0 0,22 0 16,-22 0-16,0 0 0,21 0 0,-20 0 16,-1-21-16,21 0 0,-21 21 15,0-21-15,1 0 0,-1 0 0,0 21 16,-21-22-16,21 1 0,-21 0 16,21 0-16,-21 0 0,0 0 15,0-1-15,0 1 16,-21 21 15,21 21-15,-21 1-16,21-1 0,-21 0 15,21 0-15,0 21 0,-21-20 0,-1-1 16,22 21-16,-21 0 0,21 1 0,-21-1 16,21 22-16,-21-1 0,21 1 15,0-1-15,0 1 0,0-1 0,0 1 16,0-1-16,0 1 0,0-1 15,0 1-15,0-1 0,0 1 16,0 20-16,0-20 0,0-1 0,-21 22 16,21-22-16,0 1 0,-21-1 0,21 1 15,0 21-15,-22-22 0,22 1 0,-21-22 16,0 21-16,0 1 0,21-22 16,-21 1-16,0-1 0,21 0 0,0 1 15,-22-22-15,1 0 0,21 0 16,-21-21-16,0 0 15,0-21-15,0 0 16,21-22-16,-22 22 0,22-21 0,-21 0 16,0-22-16,0 22 0,21-22 15,-21 1-15,0-1 0,-1-20 16,1-1-16,21 21 0,0-20 0,-21-1 16,21 0-16,0 1 0,0-1 0,0 22 15,21-1-15,0 1 0,1-1 16,20 1-16,-21-1 0,21 22 0,-20-1 15,20 1-15,-21 21 0,21-21 0,-20 20 16,-1 1-16,21 0 0,-21 0 16,0 0-16,1 21 0,-1 0 15,0-21-15,-21-1 47</inkml:trace>
  <inkml:trace contextRef="#ctx0" brushRef="#br0" timeOffset="22928.47">21675 3768 0,'0'21'0,"21"-21"32,0 0-17,0 0-15,-21-21 16,21 0-16,0 21 0,-21-22 16,0 1-16,22 0 0,-1 0 15,-21 0-15,0 0 16,0-1-16,0-20 0,0 21 0,0 0 0,-21 0 15,-1-1-15,1-20 0,21 21 16,-21 21-16,0-21 0,0 0 16,-22 21-16,22 0 0,0 0 0,-21 0 15,21 0-15,-22 0 0,22 21 16,-21 0-16,21 0 0,-22 0 0,22 22 16,0-22-16,-21 21 0,20 0 15,22 1-15,-21-1 0,0 0 0,21-20 16,-21 20-16,21 0 0,0-21 15,0 22-15,0-22 0,0 21 0,0-21 16,0 1-16,21-1 16,0-21-16,0 0 0,1 0 15,20 0-15,-21-21 0,21-1 0,-20 22 16,20-21-16,0 0 0,1-21 0,-22 21 16,21-1-16,0-20 0,1 21 15,-22 0-15,0-22 0,0 1 0,0 21 16,1-21-16,-1 20 0,-21 1 15,0 0-15,0 0 0,0 0 16,0 42 0,0 0-16,0 0 15,0 22-15,0-22 0,0 0 16,0 0-16,0 0 16,0 0-16,0 1 0,0-1 0,0 0 15,0 0-15,0 0 0,21-21 16,0 21-16,0-21 0,0 0 0,1 0 15,-1 0-15,0 0 0,0 0 0,0 0 16,0 0-16,22-21 0,-22 0 16,0 0-16,0 21 0,0-21 0,1 0 15,-1-1-15,0-20 0,-21 21 16,0 0-16,21-22 0,-21 22 0,0 0 16,0 0-16,0 0 0,0 0 15,0 42 16,0 0-31,0 21 16,0-21-16,0 1 0,0-1 0,0 21 16,0-21-16,0 0 0,0 1 15,0-1-15,0 21 0,0-21 16,0 0-16,0 1 0,-21-22 0,21-22 47,0 1-32,0 0-15,0 0 0,0 0 16,0 0-16,0-22 0,21 22 16,0-21-16,0 21 0,1-22 15,-1 1-15,0 21 0,21 0 0,-21-22 16,22 43-16,-1-21 0,0 21 16,-20 0-16,20 0 0,0 0 0,1 21 15,-22 0-15,0 1 0,0 20 16,0-21-16,-21 21 0,0-20 0,0-1 15,0 0-15,0 21 0,0-21 0,0 1 16,-21-1-16,0-21 0,0 21 16,21 0-16,-21-21 0,21 21 15,-22-21-15,44-21 32,-1 0-17,0 21-15</inkml:trace>
  <inkml:trace contextRef="#ctx0" brushRef="#br0" timeOffset="23216.31">23114 3408 0,'0'0'0,"0"-21"0,0 0 0,21-1 16,-21 1-16,0 0 0,-21 21 16,0 21-1,0 0-15,21 1 0,-22-1 16,1 21-16,0 0 0,0-20 0,21 20 15,0 0-15,-21 1 16,21-22-16,0 21 0,0-21 0,0 22 16,0-22-16,0 0 0,0 0 0,21 0 15,0 0-15,0-21 16,0 0-16,1 0 0,-1 0 0,0 0 16,0 0-16,21 0 0,-20-21 15,20 21-15,-21-21 0,21 0 0,-20 0 16,20 0-16,-21-22 0,0 22 0,22-21 15,-22-1-15</inkml:trace>
  <inkml:trace contextRef="#ctx0" brushRef="#br0" timeOffset="23676.05">23580 3048 0,'0'-21'0,"0"42"0,0-63 0,0 21 0,0 42 31,0 0-31,0 0 0,0 21 0,-22 1 16,22-1-16,0 0 0,0 22 15,-21-22-15,21 22 0,-21-22 0,21 22 16,0-22-16,0 0 0,0 1 16,-21-1-16,21-21 0,0 21 0,-21-20 15,21-1-15,0 0 0,0 0 16,0 0-16,0 0 16,0-42-1,0 0 1,0 0-16,0 0 15,0 0-15,21-1 0,0 1 0,-21-21 16,21 21-16,0-22 0,1 1 16,-22 21-16,42-21 0,-21 20 0,0 1 15,0 0-15,1 21 0,-1 0 0,0 0 16,0 0-16,0 0 0,0 21 16,1 0-16,-1 1 0,0-1 0,-21 21 15,21-21-15,-21 22 0,0-22 16,0 0-16,0 21 0,0-21 0,0 1 15,0-1-15,0 0 0,0 0 0,0 0 16,0 0 0,0-42 15,0 0-15,21 0-16,0 0 0,-21 0 15</inkml:trace>
  <inkml:trace contextRef="#ctx0" brushRef="#br0" timeOffset="24127.79">24278 3408 0,'0'0'0,"21"0"0,-21 21 32,0 0-32,-21-21 0,0 21 0,0 1 15,21-1-15,-21 21 0,-1-21 16,1 0-16,21 22 0,-21-22 0,0 0 15,21 21-15,-21-20 0,21-1 0,0 0 16,0 0-16,0 0 0,0 0 16,0 1-16,42-22 0,-21 0 15,0 0-15,1 0 0,-1 0 0,0 0 16,21 0-16,-21 0 16,22 0-16,-22-22 0,0 1 0,21 21 0,-20-21 15,-1 0-15,0 0 0,0-22 16,0 22-16,-21-21 0,0 21 15,0-22-15,0 1 0,0 0 0,0-1 16,0 22-16,-21-21 0,0 21 16,0 0-16,0 21 0,-22 0 0,22 0 15,0 0-15,-21 21 0,20 0 16,1 0-16,0 21 0,0-20 0,0 20 16,0-21-16,21 21 0,0-20 0,0-1 15,0 21-15,0-21 0,0 0 16,21 1-16,0-1 15,0-21-15,21 21 0,-20-21 16,-1 0-16,0 0 0,21 0 16,-21 0-16,22 0 0,-1-21 0,-21 0 15</inkml:trace>
  <inkml:trace contextRef="#ctx0" brushRef="#br0" timeOffset="24511.57">24828 3577 0,'0'-84'31,"0"62"-31,0 1 0,22 0 16,-1 21-16,-21-21 16,21 21-16,0 0 0,21 0 15,-20 0-15,-1 0 0,0 0 16,0 21-16,21-21 0,-20 21 0,-1 0 16,0 22-16,0-22 0,0 21 15,0-21-15,1 1 0,-22 20 0,0-21 16,0 21-16,0-20 0,0-1 0,0 0 15,0 0-15,0 0 0,-22 0 16,1-21-16,0 22 0,0-22 0,0 0 16,0 0-16,21-22 31,0 1-31,0 0 0,0 0 16,0 0-16,21 0 0,-21-22 0,21 22 15,0-21-15,0-1 0,22 1 16,-22 0-16,0 21 0,0-22 0,0 1 15,0 21-15,1 0 0,-1-1 16,0 1-16,0 0 0,0 0 16</inkml:trace>
  <inkml:trace contextRef="#ctx0" brushRef="#br0" timeOffset="25775.84">1333 6075 0,'0'0'0,"0"21"0,0 0 16,22-21 31,-1 0-47,0 0 15,0 0-15,0-21 0,22 0 0,-22 21 16,0-21-16,21 21 0,-21-21 15,1-1-15,20 22 0,-21-21 16,0 0-16,0 0 0,1 0 0,-22 0 16,0-1-16,0 1 15,0 0-15,0 0 16,-22 21-16,1-21 0,0 21 0,-21 0 16,21 0-16,-1 0 0,1 0 0,-21 21 15,21 0-15,-22 0 16,22 0-16,-21 22 0,21-22 0,0 21 15,-1-21-15,1 22 0,21-22 16,0 21-16,0-21 0,0 1 0,0-1 16,0 0-16,21 0 0,1-21 15,-1 21-15,0-21 0,0 0 0,0 0 16,0 0-16,1 0 0,20 0 16,-21 0-16,21-21 0,-20 21 15,-1-21-15,0 21 0,0 0 0,-21-21 16,0 0-16,-21 21 31,0 0-31,0 0 0,-22 0 16,22 21-16,-21 0 0,-1-21 0,1 21 15,0 0-15,-1 22 0,22-22 16,0 21-16,0-21 0,0 22 0,0-1 16,21-21-16,0 21 0,0-20 15,0 20-15,0-21 0,0 0 16,0 0-16,21 1 0,0-1 0,0 0 15,0-21-15,0 0 0,1 0 0,20 0 16,-21 0-16,21 0 16,-20 0-16,20-21 0,0 0 0,1-1 15,-22-20-15,21 21 0,0-21 16,1-1-16,-22 1 0</inkml:trace>
  <inkml:trace contextRef="#ctx0" brushRef="#br0" timeOffset="26043.69">2032 5821 0,'0'0'16,"0"-21"-16,0 0 0,0-1 0,0 44 31,0-1-31,0 0 16,0 0-16,0 21 0,0 1 16,0-1-16,0 0 0,0 1 15,0-1-15,0 22 0,0-22 0,-21 0 16,21 1-16,0-1 0,-21 0 15,21 1-15,0-1 0,0-21 0,0 0 16,0 22-16,0-22 0,0 0 16,21-21-1,0 0-15,0 0 0,-21-21 16,21 0-16,0-1 0,1 1 16,-22 0-16,21-21 0</inkml:trace>
  <inkml:trace contextRef="#ctx0" brushRef="#br0" timeOffset="26422.47">2222 6287 0,'0'21'15,"0"0"17,22-21-32,-1 0 0,0 0 15,0 0-15,0 0 16,0 0-16,1-21 0,-1 21 0,21-21 15,-21-1-15,0 22 0,1-21 0,-1 0 16,-21 0-16,0 0 16,0 0-16,0-1 0,0 1 15,-21 21 1,-1 0-16,1 0 0,0 21 16,0 1-16,21-1 0,-21 0 15,0 0-15,-1 0 0,1 0 0,21 22 16,0-22-16,0 21 0,-21-21 15,21 1-15,0-1 0,0 21 0,0-21 16,0 0-16,21 1 0,0-22 16,1 0-16,-1 0 15,0 0-15,21 0 0,-21 0 0,22-22 16,-22 1-16,21 0 0,-21 0 16,22 0-16,-22 0 0</inkml:trace>
  <inkml:trace contextRef="#ctx0" brushRef="#br0" timeOffset="27063.62">2879 6096 0,'0'0'16,"0"21"-1,0 0-15,-22 1 16,22-1-16,0 0 0,0 0 16,0 0-16,0 0 0,0 1 15,0-1-15,0 0 0,0 0 0,0 0 16,0 0-16,0 1 0,0-44 62,0 1-62,0 0 16,0 0-16,0 0 0,0 0 0,0-22 16,0 22-16,22 0 0,-22 0 15,21 0-15,0-1 0,-21 1 0,21 0 16,0 21-16,0 0 15,1 0-15,-1 0 0,0 0 0,0 0 16,0 0-16,-21 21 0,21 0 16,1 1-16,-1-1 0,0 0 15,0 0-15,-21 0 0,0 22 0,21-22 16,-21 0-16,0 0 0,0 0 16,0 0-16,0 1 0,0-1 0,0 0 15,0-42 16,0 0-31,0-1 16,0 1-16,0 0 0,0 0 16,0 0-16,21-22 0,-21 22 0,22-21 15,-1 21-15,0-22 0,0 22 16,0-21-16,0 21 0,22 0 16,-22 21-16,0 0 0,21 0 0,-20 0 15,-1 0-15,0 0 0,0 21 16,0 0-16,0 0 0,-21 0 0,22 0 15,-22 1-15,0 20 0,0-21 16,0 0-16,0 0 0,0 22 0,-22-22 16,1 0-16,0 0 0,21 0 0,0 1 15,0-1-15,0 0 16,0-42 0,21 0-1,0 21-15,1-22 0</inkml:trace>
  <inkml:trace contextRef="#ctx0" brushRef="#br0" timeOffset="27412.93">3810 6244 0,'21'0'32,"0"0"-32,0 0 15,1 0-15,-1-21 16,0 21-16,0-21 0,0 0 15,0 21-15,-21-21 0,22-1 0,-1 1 16,0 0-16,-21 0 0,0 0 16,0 0-16,0-1 0,0 1 15,0 0-15,-21 21 16,0 0-16,-1 0 0,1 21 16,0 0-16,0 1 0,0-1 0,0 0 15,-1 21-15,1-21 0,21 22 0,0-22 16,0 0-16,0 21 0,0-20 15,0-1-15,0 21 0,0-21 0,21 0 16,1 1-16,-1-22 0,0 21 16,0-21-16,0 21 0,22-21 0,-22 0 15,0 0-15,21 0 0,-21-21 0,22 0 16,-22-1-16,21 22 16,-21-21-16</inkml:trace>
  <inkml:trace contextRef="#ctx0" brushRef="#br0" timeOffset="28116.53">4530 5906 0,'0'-22'0,"0"44"0,0-22 31,0 21-31,0 0 0,0 0 0,0 0 16,0 0-16,0 22 0,0-22 15,0 21-15,0-21 0,0 22 0,0-22 16,0 0-16,0 0 0,0 0 15,0 1-15,0-1 0,0 0 0,0 0 16,-22-21-16,22 21 16,-21-21-1,21-21 1,0 0-16,0 0 0,0 0 16,0-1-16,0 1 0,0 0 0,0 0 15,21-21-15,1 20 0,-1-20 16,0 0-16,0-1 0,0 1 0,0 0 15,22 21-15,20-43 16,-20 43-16,-22 21 0,21 0 0,-21 0 16,22 0-16,-22 21 0,0 0 15,0 22-15,0-22 0,-21 21 0,0 0 16,0-20-16,0 20 0,0 0 16,0-21-16,0 22 0,0-22 0,-21 21 15,21-21-15,-21 1 0,21-1 0,0 0 16,21 21-1,0-42-15,0 0 16,1 0-16,-1-21 0,21 0 0,-21 0 16,0 21-16,1-21 0,20-1 15,-21-20-15,0 21 0,22 0 0,-22-22 16,0 1-16,0 0 0,0-1 16,-21 1-16,0-21 0,0 20 15,0 1-15,0-22 0,0 22 0,0 0 16,0-1-16,0 22 0,0 0 15,0 42 1,0 0-16,0 22 0,0-22 16,0 21-16,0 22 0,0-22 15,0 0-15,-21 1 0,21-1 0,-21 0 16,21 1-16,-21-1 0,21 0 16,0-20-16,0 20 0,0-21 0,0 0 15,0 0-15,0 1 0,0-1 0,21 0 16,0-21-16,0 0 0,0 21 15,1-21-15,-1 0 0,0 0 16,0 0-16,0-21 0,0 0 0,1 21 16,-1-21-16</inkml:trace>
  <inkml:trace contextRef="#ctx0" brushRef="#br0" timeOffset="28344.4">5292 5863 0,'0'21'16,"21"-21"-16,21 0 15,-21 0-15,22 0 0,-1 0 0,21 0 16,-20 0-16,-1 0 16,-21 0-16,22-21 0,-1 21 0,-21 0 15,21 0-15,-20 0 0,-1-21 0,21 21 16,-42-21-1</inkml:trace>
  <inkml:trace contextRef="#ctx0" brushRef="#br0" timeOffset="29232.89">8064 5609 0,'0'0'0,"22"-21"0,-22 0 0,21 21 16,0-21-16,0 0 0,-21-1 15,21 1-15,0 0 0,-21 0 32,0 42-17,0 0-15,0 0 16,0 1-16,-21 20 0,0 0 15,0 1-15,-21-1 0,20 0 0,-20 1 16,0-1-16,-1 0 0,1 1 0,0-1 16,-22 0-16,22 1 0,-22-1 15,22-21-15,-21 21 0,20 1 16,-20-1-16,20-21 0,1 22 0,0-1 16,-1-21-16,22 0 0,-21 22 0,21-22 15,0 0-15,-1 0 0,1 0 16,21 0-16,-21-21 0,21 22 15,-21-22-15,21 21 0,21-42 47,0 21-47,0-22 0,1 1 16,-1 21-16,-21-21 0,21 0 0,0 21 16,0 0-16,0 0 0,22 0 15,-22 0-15,0 0 0,21 0 0,1 21 16,-22-21-16,21 21 0,1 0 15,-1 1-15,0-1 0,1 0 0,-1 0 16,0 21-16,1-20 0,20-1 16,-21 0-16,1 0 0,-1 0 0,0 0 15,1 1-15,-22-1 0,21 0 16,-21-21-16,1 21 0,-1-21 0,0 0 16,0 0-16,0 21 0,-21-42 31,0 0-16,0 0-15,21 21 0,-21-21 16,22-22-16,-22 22 0,21 0 0</inkml:trace>
  <inkml:trace contextRef="#ctx0" brushRef="#br0" timeOffset="29894.51">9483 6117 0,'0'0'0,"0"-21"0,0-21 16,0 21-16,0-1 0,0-20 15,-22 0-15,1 21 0,21-22 0,-21 22 16,0-21-16,0 21 0,21-1 0,-21 1 15,-1 21-15,1 0 0,0 0 16,0 0-16,0 0 0,0 0 0,-1 21 16,-20 1-16,21-1 0,0 0 0,-22 21 15,22-21-15,0 22 0,0-1 16,0 0-16,-22 1 0,22-22 0,0 21 16,0 1-16,21-1 0,-21 0 0,21 1 15,-21-22-15,21 21 0,0 0 16,0-20-16,0 20 0,0-21 15,0 0-15,0 0 0,21 1 0,0-1 16,0-21-16,0 0 0,0 0 0,1 0 16,-1 0-16,21 0 0,-21 0 15,0-21-15,22 21 0,-22-22 0,21-20 16,22 0-16,-43-1 0,0 1 16,21 21-16,-20-21 0,-1-1 15,0 1-15,0 0 0,0-1 0,-21 22 16,0-21-16,21 21 0,-21-22 0,0 22 15,0 0-15,22 21 0,-22-21 16,0 42 0,0 0-16,0 0 15,0 0-15,0 1 0,0 20 16,0-21-16,-22 0 0,22 22 0,0-22 16,0 21-16,0-21 0,0 22 0,0-1 15,0-21-15,0 21 0,0-20 16,0-1-16,0 0 0,0 0 0,0 0 15,22 0-15,-22 1 0,21-22 0,0 0 16,0 0-16,0 0 0,0 0 16,1 0-16,-1 0 0,0-22 15,0 1-15,0 0 0,22 0 0</inkml:trace>
  <inkml:trace contextRef="#ctx0" brushRef="#br0" timeOffset="30543.65">10245 5419 0,'0'21'31,"0"0"-15,0 0 0,0 0-16,21-21 0,0 22 0,0-1 15,-21 0-15,21 0 0,0 0 0,1 22 16,-1-22-16,0 0 0,0 21 15,21-21-15,-20 1 0,-1 20 16,21-21-16,-21 0 0,43 22 16,-22-22-16,0 0 0,1 0 15,-22-21-15,21 0 0,1 21 0,-22-21 16,21 0-16,-21 0 0,22 0 0,-22 0 16,0 0-16,0 0 0,-42 0 31,-21 0-16,20 0-15,-20 21 0,21-21 16,-21 22-16,-1-1 0,1 0 0,0 0 16,-1 0-16,1 0 0,0 1 0,-22 20 15,22-21-15,-22 21 0,1-20 0,-1 20 16,1 0-16,-1 1 0,1-1 16,20 0-16,-20-21 0,21 22 15,-1-22-15,1 21 0,21-21 0,0 1 16,-1-1-16,1 0 0,21 0 15,0 0-15,0 0 16,21-21 0,1 0-16,-1 0 15,0-21 1,0 0-16,-21 0 16,21 21-16,-21-21 0</inkml:trace>
  <inkml:trace contextRef="#ctx0" brushRef="#br0" timeOffset="31320.85">12615 5779 0,'0'0'15,"0"-22"-15,0 1 0,0 0 0,0 0 16,0 0-16,-21 21 15,0 0-15,0 21 16,0 0-16,-1 0 0,22 0 16,-21 22-16,0-22 0,0 42 15,0-20-15,0-1 0,-1 0 0,1 1 16,0 20-16,21-20 0,0-1 0,0 0 16,0 22-16,0-22 0,0-21 15,0 22-15,0-1 0,21-21 0,0 0 16,1 0-16,-1 1 0,0-1 15,0-21-15,21 0 0,-20 0 0,20 0 16,-21 0-16,21-21 0,1-1 16,-1 1-16,-21 0 0,22-21 0,-1 21 15,-21-22-15,0 22 0,0-21 0,1-1 16,-22 1-16,0 0 0,0-1 16,0 1-16,0 0 0,-22-22 0,1 22 15,0 21-15,0-22 0,-21 1 0,20 21 16,-20 21-16,21-21 0,-21 21 15,20 0-15,-20 0 0,21 21 16,0-21-16,-22 21 0,22 21 0,0-20 16,0-1-16,0 21 0,21-21 15,0 22-15,-21-22 0,21 0 0,0 21 16,0-21-16,0 1 0,0-1 0,0 0 16,21 0-16,0-21 15,0 0-15,21 0 0,-20 0 0,20 0 16,0 0-16</inkml:trace>
  <inkml:trace contextRef="#ctx0" brushRef="#br0" timeOffset="31724">13102 6011 0,'-21'0'0,"42"0"0,-42-21 0,0 21 16,21-21-16,-21 0 0,21 0 0,0 0 15,0-1-15,0 1 0,0 0 16,21 0-16,0 21 0,0-21 0,0 0 16,22 21-16,-1 0 0,0 0 15,-21 0-15,22 21 0,-1 0 0,0 0 16,-20 0-16,20 22 0,-21-22 0,0 21 16,0 0-16,-21-20 0,0 20 15,0-21-15,0 21 0,0-20 16,-21 20-16,0-21 0,-21 0 0,21 0 15,-1 1-15,1-1 0,0 0 0,0-21 16,0 0-16,0 21 0,-1-21 16,22-21-1,0 0-15,0 0 0,0-1 0,0 1 16,22 0-16,-1 0 0,0-21 16,0 20-16,21-20 0,-20 21 0,-1 0 15,0-22-15,0 22 0,21 0 16,-20 0-16,-1 0 0,-21 0 15,21 21-15,0-22 0,-21 1 0,21 21 0</inkml:trace>
  <inkml:trace contextRef="#ctx0" brushRef="#br0" timeOffset="32382">13547 5271 0,'-43'-22'0,"86"44"0,-107-65 0,22 22 16,-1 0-16,-20 0 0,21 21 0,-22 0 16,22-21-16,-22 21 0,1 0 0,-1 0 15,1 0-15,20 21 16,-20 0-16,-1 0 0,22 0 0,-21 22 0,-1-22 15,22 21-15,-22 0 0,1 1 16,-1 20-16,22 1 0,-22-1 0,22 1 16,0-1-16,-1 1 0,1-1 15,0 1-15,21-1 0,-1 1 16,1-1-16,21 1 0,-21-1 0,21 1 16,0-1-16,0 1 0,21-1 0,0-20 0,1 20 15,-1 1-15,0-22 0,21 21 16,-21-20-16,22-1 0,-1 0 15,0 1-15,1-1 0,-1-21 0,22 0 0,-22 1 16,21-1-16,1 0 16,-1-21-16,1 0 0,-1 0 0,22 0 15,-21 0-15,20 0 0,1 0 0,0-21 16,-22 0-16,22-1 0,-1-20 0,-20 21 16,21-21-16,-22 20 0,1-20 15,-22 0-15,21-22 0,-20 22 0,-1-22 16,0 22-16,1-21 0,-22-1 15,0 1-15,0-1 0,0 1 0,-21-1 16,0 1-16,0-1 0,0 1 16,0-1-16,0-21 0,-21 22 0,0-22 0,-21 22 15,21-1-15,-22 1 16,1-1-16,0 1 0,-1 20 0,-20 1 16,20 0-16,-41 21 0,20-1 0,1 1 15,-22 21-15,0 0 0,1 0 16,20 21-16,-20 1 0,20 20 0,1-21 15,-1 21-15,1 1 0,20-1 16,1 0-16,-22 1 0,22-1 0,21 0 16,-43 43-16,43-43 0,21-20 15</inkml:trace>
  <inkml:trace contextRef="#ctx0" brushRef="#br0" timeOffset="33816.72">15960 5990 0,'0'-21'141,"21"0"-126,-21 0-15,21 0 16,0-1 0,-21 1-16,0 0 0,0 0 15,21 0-15,-21 0 0,0-1 16,0 1-16,0 0 0,0 0 0,0 0 16,0 0-16,0-1 0,0 1 15,0 42 32,0 1-47,-21 20 0,21-21 0,0 21 16,0 1-16,-21-1 15,21 0-15,-21 22 0,0-22 0,21 1 16,-22-1-16,1 0 0,0 1 0,0-1 16,0 0-16,0 1 0,-1-1 15,1 0-15,0 1 0,0-22 0,0 21 16,0-21-16,-1 0 0,1 1 0,21-1 15,-21-21-15,0 0 16,0 0-16,21-21 16,0-1-16,0 1 0,0 0 0,0 0 15,0 0-15,0-22 0,0 22 16,0-21-16,0 21 0,0-22 0,0 22 16,0-21-16,0 21 0,0-22 0,0 22 15,0 0-15,0 0 16,0 0-16,21 42 31,-21 0-15,0 0-16,21 22 0,0-22 0,-21 21 15,21-21-15,1 22 0,-1-22 0,-21 21 16,21-21-16,0 22 0,0-22 16,0 0-16,1 0 0,-1 0 0,0 0 15,21-21-15,-21 0 0,22 0 0,-1 0 16,0 0-16,1 0 15,-1 0-15,0-21 0,-20 0 0,20 0 16,0 0-16,-21 0 0,1-1 0,-1 1 16,0 0-16,-21 0 0,0 0 15,0-22-15,0 22 0,0 0 0,0 0 16,0 0-16,0 0 0,0-1 16,0 44-1,0-1 1,-21 0-16,21 0 0,0 0 0,-21 0 15,21 1-15,0-1 0,0 0 16,0 0-16,0 0 0,0 0 16,0 1-16,-22-1 0,22 0 15,0-42 17,0 0-32,-21-1 15,21 1-15,0 0 0,0 0 16</inkml:trace>
  <inkml:trace contextRef="#ctx0" brushRef="#br0" timeOffset="33996.62">16489 6033 0,'0'0'0,"0"-22"16,21 22 46,0 0-62,0 22 16,0-22-16</inkml:trace>
  <inkml:trace contextRef="#ctx0" brushRef="#br0" timeOffset="34441.36">16806 6117 0,'0'21'0,"0"1"16,-21-1-16,0 0 0,21 0 16,-21-21-16,21 21 0,0 0 0,-21 1 15,21 20-15,-22-21 0,22 0 16,0 0-16,0 1 0,-21-1 0,21 0 16,-21 0-16,21 0 15,0-42 16,0 0-31,0 0 16,0-22-16,0 22 0,21 0 16,0 0-16,-21-21 0,22 20 15,-1-20-15,0 0 0,0 21 0,0-22 16,22 22-16,-22 0 0,21 0 16,-21 0-16,0 21 0,22 0 0,-22 0 15,0 0-15,21 21 0,-20 0 0,-1-21 16,-21 42-16,0-21 0,0 1 15,0 20-15,0-21 0,0 21 0,0-20 16,0 20-16,-21-21 0,-1 21 0,22-20 16,-21-1-16,21 0 0,-21 0 15,21 0-15,-21 0 0,21 1 16,0-44 15,21 1-31,0 0 0,0 0 0,1 0 16</inkml:trace>
  <inkml:trace contextRef="#ctx0" brushRef="#br0" timeOffset="35048.53">17526 5673 0,'0'84'31,"0"-41"-31,0-1 0,0 0 0,0 1 0,0-1 15,0 0-15,0 1 16,0-1-16,0-21 0,0 22 0,0-1 16,-21 21-16,0-20 0,21-22 15,-22 0-15,22 21 0,-21-20 16,21-1-16,0 0 0,0 0 16,0-42 15,0 0-31,0 0 0,21-1 0,-21 1 15,22-21-15,-1 21 0,-21 0 0,21-22 16,0 1-16,0 21 16,0-22-16,1 22 0,-1-21 0,0 21 15,0 0-15,0 21 0,0-22 0,1 22 16,-1 0-16,0 0 16,-21 22-16,21-1 0,-21 0 15,0 0-15,0 0 0,0 0 16,-21-21-16,0 22 0,0-1 15,-1-21-15,22 21 0,-21-21 0,0 0 16,0 0-16,0 0 0,0 0 0,-1 0 16,1 0-1,0 0-15,42 21 47,0 0-47,1 0 16,-1 1-16,-21-1 0,21 0 0,0 0 15,0 0-15,0 0 0,1 1 0,-1-1 16,-21 0-16,42 0 0,-21 0 16,0 0-16,22-21 0,-22 22 0,0-22 15,21 0-15,-20 0 0,-1 0 0,0 0 16,0 0-16,0 0 0,0-22 16,1 1-16,-1 0 0</inkml:trace>
  <inkml:trace contextRef="#ctx0" brushRef="#br0" timeOffset="37936.22">19410 6138 0,'-21'0'0,"42"0"0,-64 22 0,22-22 15,21 21 1,-21-21-16,21 21 16,0 0-16,0 0 15,0 0-15,0 1 16,0-1-16,0 0 15,0 0-15,21 0 16,0-21-16,-21 21 16,22-21-16,-1 0 0,0 0 0,0 0 15,0 0-15,0-21 16,1 0-16,-1 21 0,21-21 0,-21 0 16,0 0-16,22-1 0,-22 1 15,0 0-15,21 0 0,-20-21 16,-1 20-16,0-20 0,0 21 0,0-21 15,0 20-15,-21-20 0,0 21 0,22 0 16,-22 0-16,0-22 16,0 22-16,-22 21 15,1 0-15,0 0 16,21 21-16,-21 0 0,0 1 16,0 20-16,21-21 0,0 0 0,0 22 15,0-22-15,0 21 0,0-21 0,0 0 16,0 1-16,0-1 0,21 21 15,-21-21-15,21 0 16,0 1-16,0-22 0,0 0 0,1 21 16,20-21-16,-21 0 0,0 0 15,22 0-15,-22 0 0,21-21 0,0 21 16,-20-22-16,20 1 0,0 0 0,-21 0 16,1 0-16,20-22 0,-21 22 15,0-21-15,0 0 0,1-1 0,-22-20 16,21 20-16,-21-20 0,21-1 0,-21 1 15,0 21-15,0-22 0,0 22 16,0-1-16,0 22 0,0 0 16,0 0-16,0 0 0,-21 42 15,21 0 1,-21 21-16,21-20 0,0 20 0,0 0 16,-22 1-16,22-1 0,-21 21 0,21-20 15,0-1-15,0 0 0,0 1 16,0-1-16,0 0 0,0 1 0,0-22 15,0 21-15,0-21 0,21 1 0,1-1 16,-22 0-16,21 0 0,0 0 16,0 0-16,0-21 0,0 0 0,22 0 15,-1 0-15,-21 0 16,22 0-16,-22 0 0,0-21 0,21 21 16,-21-21-16,1 0 0,-1 0 15,0 0-15,0-1 0,0 1 0,0-21 16,-21 21-16,0 0 0,0-22 0,0 22 15,0-21-15,0 21 0,0-1 16,0 1-16,0 0 0,-21 21 16,0 0-16,0 21 15,21 0-15,-21 1 0,21-1 16,-21 0-16,21 0 0,0 0 16,0 22-16,0-22 0,0 0 0,0 0 0,0 0 15,0 0-15,21 1 0,0-1 16,0-21-16,-21 21 0,21-21 15,0 0-15,1 0 0,-1 0 0,0 0 0,0 0 16,21 0-16,-20 0 16,-1 0-16,0-21 0,0 0 0,0 21 15,0-22-15,1 1 0,-22 0 0,0-21 16,21 21-16,-21-1 0,0 1 16,0-21-16,0 21 0,0 0 0,0-1 15,0 44 16,0-1-31,0 0 0,0 0 16,0 0-16,0 0 0,0 1 16,0-1-16,0 0 0,0 0 15,0 0-15,0 0 0,0 1 16,0-1 0,0-42 30,0-1-46,21 1 0,-21 0 0,0 0 16,0 0-16,21 0 0,-21-22 16,21 22-16,0-21 0,-21-1 0,22 22 15,-22 0-15,21-21 0,0 42 0,-21-21 16,21 21-16,0 0 16,0 21-16,-21 0 15,22 0-15,-22 21 0,0-20 16,0-1-16,0 0 0,0 21 15,0-21-15,0 1 0,0-1 0,0 0 16,0 0-16,0 0 0,0 0 16,21 1-16,0-22 15,0 0 1,-21-22 0,21 22-16,-21-21 0,0 0 15,0 0-15,21 0 0,1 0 16,-22-22-16,21 22 0,0 0 15,0-21-15,-21 20 0,21-20 0,0 21 16,1-21-16,-1 42 0,-21-22 16,21 1-16,0 21 0,0 0 15,0 0-15,-21 21 16,22 1-16,-22-1 0,0 0 16,0 0-16,0 0 0,0 22 0,0-22 15,0 0-15,0 0 0,0 0 0,0 0 16,0 1-16,0-1 0,0 0 15,0 0-15,21 0 0,0-21 16,0 0-16,0 21 0,0-21 16,1 0-16,-1 0 0,0 0 0,0 0 15,21 0-15,-20 0 0,-1 0 16,21 0-16,-21-21 0,22 21 0,-22-21 16,0 0-16,21 0 0,-21 0 0,1-1 15,-1 1-15,0-21 0,0 21 16,-21-22-16,0 22 0,0-21 0,21 21 15,-21-22-15,0 22 0,0 0 0,0 0 16,0 0-16,-21 21 0,0 0 16,0 0-16,0 21 0,21 0 15,-22 0-15,1 0 0,21 1 16,-21-1-16,21 21 0,0-21 0,0 0 16,0 22-16,0-22 0,0 0 15,0 0-15,0 22 0,0-22 16,0 0-16,21 0 0,0-21 15,1 21-15,-1-21 16,0 0-16,0 0 0,0 0 0,0 0 16,1 0-16,-1 0 0,0-21 15,0 0-15,0 0 0,0 0 0,1-1 16,-1 1-16,0 0 0,-21-21 0,21-1 16,0 22-16,-21-21 0,0 21 15,0 0-15,21-1 0,-21 1 16,0 0-16,0 42 15,0 0 1,0 1-16,-21-1 0,21 21 16,-21-21-16,21 0 0,0 1 0,0-1 15,-21 0-15,21 0 0,-21 0 0,21 0 16,0 1-16,0-1 0,0 0 16,-21-21-1,21-21 16,0 0-15,0-1-16,0 1 0,21 0 0,-21 0 16,21 0-16,0-22 15,0 22-15,0-21 0,1 0 0,-1 20 16,0-20-16,0 21 0,21 0 0,-20 0 16,-1-1-16,0 1 15,0 21-15,0 0 0,0 0 0,1 21 0,-22 1 16,21-1-16,-21 0 0,0 0 0,0 0 15,0 22-15,0-22 0,0 0 16,0 21-16,-21-21 0,21 1 0,-22-1 16,22 0-16,0 0 0,0 0 0,0 0 15,0 1 1,-21-22-16,21 21 141,0 0-126,21-21-15,-21 21 16,22-21-16,-1 0 0,0 0 0,0 0 15,0 0-15,0 0 16,1 0-16,-1 0 0,0 0 0,0 0 16,0 0-16,0 0 0,1-21 15,-1 21-15,0-21 0,-21 0 16,21-1-16,0-20 0,-21 21 0,21-21 16,1-1-16,-22 1 0,21 0 0,-21-22 15,0 22-15,21-22 0,0 1 16,0 20-16,-21-20 0,21-1 0,-21 22 15,22 0-15,-1-43 16,-21 64-16,21 0 0,-21 0 0,0 42 31,-21 21-31,0-21 16,-1 22-16,22-1 0,-21 0 16,0 1-16,21 20 0,0-21 0,-21 22 15,0-22-15,21 22 0,-21-22 0,-1 0 16,22 22-16,0-22 0,0 1 0,0-1 15,0 0-15,0-21 0,0 1 16,0 20-16,0-21 0,0 0 16,22 0-16,-1-21 0,0 0 0,0 0 15,0 0-15,0 0 16,1 0-16,-1 0 0,0-21 16,21 0-16,-21 21 0,1-21 0,20 0 15,-21 0-15,0-1 0</inkml:trace>
  <inkml:trace contextRef="#ctx0" brushRef="#br0" timeOffset="38240.05">23262 5525 0,'0'0'0,"0"21"16,21-21-1,0 21-15,1-21 16,-1 0-16,0 0 0,21 0 0,-21 0 16,1 0-16,20 0 0,-21 0 15,0 0-15,22 0 0,-22-21 0,0 21 16,0 0-16,0 0 0,0 0 0,-42 0 62,0 0-62,0 0 16,0 0-16,0 0 16,-1 0-16</inkml:trace>
  <inkml:trace contextRef="#ctx0" brushRef="#br0" timeOffset="42188.11">1312 7874 0,'0'0'16,"0"-21"-16,0 0 0,0 0 15,0-1-15,0 1 16,0 42 15,-21 1-15,21 20-16,0-21 0,0 21 15,0 22-15,0-22 0,0 22 0,21-1 16,-21 1-16,21-1 0,-21 1 16,0-22-16,0 22 0,0-22 0,0 21 15,0-20-15,0-1 0,0 0 16,0 1-16,0-22 0,-21 21 0,21-21 15,0 1-15,-21-22 16,21-22 0,0 1-16,0 0 15,0-21-15,0 21 0,0-22 0,0 1 16,0 0-16,21-1 0,0 1 16,1 0-16,-1-1 0,0 1 0,21 0 15,-21 20-15,22-20 0,-1 21 16,0 0-16,1 0 0,-1-1 0,0 22 15,-20 0-15,20 0 0,0 22 16,-21-1-16,22 0 0,-22 0 0,-21 0 16,0 22-16,0-22 0,0 21 15,0-21-15,0 22 0,-21-22 0,0 0 16,-1 21-16,1-21 0,0 1 16,-21-1-16,21-21 0,-22 21 15,22-21-15,-21 0 0,21 0 16,-1 0-16,-20 0 0,21-21 0,-21 21 15,20-21-15,1-1 0,0 1 16,0 0-16,0 0 0,21 0 0,0 0 16,-21-1-16,42 22 31,0 22-31,21-22 0,-21 21 16,1 0-16,20 0 0,-21 0 0,0 0 15,22 1-15,-22-1 0,0 0 16,21 0-16,-21 0 0,22 0 15,-22-21-15,21 0 0,-21 0 16,22 0-16,-1 0 0,0 0 0,1 0 16,-1-21-16,22 0 0,-22 0 0,0 0 15,22 0-15,-22-1 0,22 1 16,-22 0-16,0-21 0,-21 21 0,1-22 16,-1 1-16,0 0 0,-21-1 15,0 1-15,0 0 0,0-1 0,-21 22 16,0-21-16,-1 21 0,1-1 15,0 1-15,-21 21 0,21 0 16,-1 0-16,-20 0 0,21 21 0,-21 1 16,20-1-16,1 21 0,-21 0 15,21 1-15,21-1 0,-21 0 0,21 1 16,-22-1-16,22 0 0,0 1 16,0-22-16,0 21 0,0-21 0,0 1 15,22-1-15,-1 0 0,-21 0 16,21-21-16,0 0 0,0 0 0,0 0 15,1 0-15,-1 0 0,0-21 16,21 0-16,-21 0 0,1-1 0,-1 1 16,0-21-16,-21 21 0,0-22 15,21 22-15,-21-21 0,0 0 0,0-1 16,0 1-16,0 21 0,0-22 0,0 22 16,0 0-16,0 0 15,0 42 1,0 0-16,0 22 15,0-22-15,21 21 0,-21-21 0,0 22 16,0-22-16,0 21 0,0 0 16,21-20-16,-21 20 0,22-21 0,-22 0 15,21 0-15,-21 1 0,21-1 0,0-21 16,-21 21-16,21-21 0,0 0 16,1 0-16,-1 0 0,0 0 15,0 0-15,21-21 0,-20 21 0,-1-21 16,0-1-16,21 1 0,-21 0 0,1-21 15,-1 21-15,0-22 0,0 22 16,0-21-16,0-1 0,-21 1 16,0 21-16,0-21 0,0 20 0,22 22 15,-22 22 1,0-1-16,0 0 16,0 21-16,0-21 0,0 1 0,0 20 15,0-21-15,0 0 0,0 22 16,0-22-16,21 0 0,-21 0 0,0 0 15,0 0-15,21 1 0,-21-1 16,21 0-16,-21 0 0,21-21 16,-21 21-16,-21-42 47,21 0-47,-21 21 0,0-21 0,21 0 15,-21-1-15,-1 1 16,1 21-16,0 0 15,21 21 1,0 1 0,0-1-16,0 0 0,21 0 15,0 0-15,1-21 16,-1 21-16,0-21 0,0 0 0,0 0 16,0 0-16,1 0 15,-1 0-15,21 0 0,-21 0 0,22 0 16,-1 0-16,0-21 0,22 21 0,-22-21 15,0 0-15,1 0 0,-22 0 16,21-1-16,-21 1 0,1 0 0,-1-21 16,0 21-16,-21-22 0,0 22 0,0-21 15,0 21-15,0-1 0,0 1 16,0 0-16,0 0 0,-21 21 0,0 0 16,-1 0-16,1 0 15,0 21-15,21 0 0,-21 0 16,21 22-16,-21-22 0,21 21 0,-21-21 0,21 22 15,0-22-15,0 21 16,0-21-16,0 1 0,0 20 0,21-21 16,0 0-16,0 0 0,0 1 0,0-22 15,1 21-15,20 0 0,-21-21 16,21 0-16,1 0 0,-1 0 0,0 0 16,22 0-16,-22-21 15,1 0-15,-1 21 0,-21-22 0</inkml:trace>
  <inkml:trace contextRef="#ctx0" brushRef="#br0" timeOffset="42696.82">4466 8382 0,'0'-21'0,"0"42"0,0-63 0,0 21 16,0-1-16,0 1 0,0 0 16,-21 0-16,0 0 0,0 21 0,-1-21 15,1 21-15,0 0 0,0 0 0,0 0 16,0 0-16,-1 21 15,1 0-15,0 0 0,21 0 0,0 22 16,-21-22-16,21 21 0,-21 0 0,21-20 16,0 20-16,0-21 0,0 21 15,0-20-15,0 20 0,0-21 0,0 0 16,0 0-16,21-21 0,0 22 16,0-22-16,0 0 15,1 0-15,-1 0 0,0 0 0,21-22 16,-21 22-16,1-21 0,-1 0 0,0 0 15,0-21-15,0 20 0,0-20 16,-21 0-16,22-1 0,-1 1 16,-21 0-16,0-22 0,0 22 0,0-22 0,0 1 15,0-1-15,0 22 0,0-21 16,0 20-16,0 1 0,0 0 0,0 20 16,0 1-16,0 0 0,0 42 31,0 0-31,0 1 0,-21 20 0,21 0 15,0 1-15,0 20 0,0-21 0,0 22 16,0-1-16,0-20 0,0 20 16,0-20-16,21-1 0,-21 0 0,0 1 15,0-22-15,21 21 0,0-21 16,0 0-16,-21 1 0,21-22 0,1 21 16,-1 0-16,21-21 0,-21 0 15,0 0-15,1 0 0,20-21 16,-21 0-16</inkml:trace>
  <inkml:trace contextRef="#ctx0" brushRef="#br0" timeOffset="43665.27">5419 8424 0,'0'22'31,"0"-44"0,21 22-15,0-21-16,-21 0 0,0 0 15,21 0-15,0 0 0,-21-1 0,21-20 16,1 21-16,-22-21 0,0 20 16,0 1-16,21 0 0,-21 0 15,0 0-15,0 42 31,0 0-31,0 0 0,0 0 16,0 1-16,0 20 0,-21 0 16,21 1-16,0-22 0,0 21 0,0-21 15,0 0-15,0 1 0,0-1 16,0 0-16,0 0 0,0 0 0,21-21 16,0 21-16,0-21 0,0 0 15,0 0-15,1 0 16,-1 0-16,0 0 0,0 0 15,0 0-15,0-21 0,-21 0 0,22 21 16,-22-21-16,21 0 0,-21 0 16,0-22-16,0 22 0,0 0 0,0-21 15,-21-1-15,-1 22 0,1-21 0,0-1 16,0 22-16,-21 0 0,20 0 16,1 0-16,-21 0 0,21 21 0,0 0 15,-1 0-15,1 0 0,21 21 16,0 0-16,0 0 15,21-21-15,1 0 16,20 0-16,-21 0 0,21 0 16,1 0-16,-1 0 0,0 0 15,1 0-15,20-21 0,-20 0 0,-1 21 16,-21-21-16,21 21 0,1-22 0,-22 1 16,0 21-16,0 0 0,0 0 15,1 0-15,-22 21 16,0 1-16,0-1 15,0 0-15,0 0 0,0 21 16,0-20-16,0 20 0,0-21 0,0 0 16,0 22-16,-22-22 0,22 21 0,0-21 15,0 0-15,-21 1 0,21-1 16,0 0-16,0 0 0,0 0 0,0 0 16,-21-21-1,21-21 16,0 0-31,0 0 16,0-21-16,0 20 0,21 1 0,0-21 16,1 0-16,-1-1 0,0-20 15,0 20-15,0-20 0,0 21 0,22-1 16,-22 1-16,21 21 0,22-22 16,-43 43-16,0 0 0,0 22 15,0-1-15,1 21 0,-22-21 0,21 22 16,-21-1-16,0 0 0,0 1 15,0-1-15,0 0 0,0 1 0,0-22 16,0 21-16,0-21 0,0 22 16,0-22-16,0 0 0,0 0 0,0 0 15</inkml:trace>
  <inkml:trace contextRef="#ctx0" brushRef="#br0" timeOffset="45652.13">8445 8128 0,'0'0'0,"0"-21"15,0 0-15,0 0 16,0-1-16,0 1 0,0 0 16,0 0-16,0 0 0,0 0 15,22-1-15,-22 1 0,21 0 0,0 0 16,0 0-16,0 0 0,22-1 0,-22 1 16,0 0-16,21 21 0,-21 0 15,1 0-15,-1 0 0,0 0 16,21 21-16,-42 0 0,21 22 0,1-22 15,-22 21-15,0 1 0,0-1 0,0 0 16,0 1-16,0-1 0,0 0 16,0 1-16,0-22 0,0 21 0,0-21 15,-22 0-15,22 1 0,0-1 16,0 0-16,0-42 31,0 0-31,0-1 16,0 1-16,0 0 0,0-21 0,0-1 15,22 1-15,-1 0 0,-21-1 16,21-20-16,0 21 0,0-1 16,0 1-16,22 21 0,-22-22 0,0 22 0,21 21 15,-20 0-15,-1 0 16,0 0-16,0 0 0,0 21 0,0 1 16,1-1-16,-1 21 0,-21 0 0,0-20 15,0 20-15,21 0 0,-21 1 16,21-1-16,-21 0 0,0 1 0,21-22 15,0 21-15,-21-21 0,22 0 0,-1 1 16,0-22-16,0 21 0,0-21 16,0 0-16,1 0 0,-1 0 0,21 0 15,0-21-15,-20-1 0,20 22 0,0-21 16,1-21-16,-1 21 0,-21 0 16,21-22-16,1 22 0,-22-21 15,0-1-15,0 1 0,-21 0 0,0-1 16,0 1-16,0 21 0,0-21 0,0-1 15,0 22-15,-21 0 0,0 0 16,0 21-16,0 0 0,-1 0 0,1 0 16,0 21-16,0-21 0,-21 21 15,-1 21-15,22-20 0,-21 20 0,21 0 16,-1 1-16,-20-1 0,42 0 0,-21-21 16,21 22-16,-21-1 0,21-21 15,0 22-15,0-22 0,0 0 0,0 0 16,21 0-16,0-21 15,0 0-15,0 0 0,1 0 16,20 0-16,-21-21 0,21 0 0,-20 0 16,20 0-16,-21-22 0,21 22 0,-20-21 15,-1 21-15,0-22 0,0 1 16,0 21-16,-21-22 0,0 22 0,0-21 16,0 0-16,0 20 0,0 1 15,-21 21 1,0 0-16,0 21 0,21 1 15,-21-1-15,21 0 0,-22 0 0,22 0 16,0 22-16,0-1 16,0-21-16,0 21 0,0 1 0,0-22 15,0 21-15,22-21 0,-1 22 0,21-22 16,-21 0-16,22-21 0,-22 21 16,21-21-16,0 21 0,22-21 0,-22 0 15,1 0-15,-1-21 0,0 0 0,1 21 16,-1-21-16,-21 0 0,21 0 0,-20-22 15,-1 22-15,0-21 0,21-22 16,-42 22-16,21 21 0,-21-22 16,0 22-16,0 0 0,0 0 0,0 0 15,0 0-15,-21 21 16,0 21 0,21 0-16,-21 0 0,21 0 15,-21 0-15,21 1 0,0 20 16,0-21-16,0 0 0,-21 22 0,21-22 15,0 0-15,0 21 0,0-21 0,0 1 16,0-1-16,0 0 16,21-42 15,-21 0-31,21-1 0,-21 1 16,0 0-16,21-21 0,0 21 15,-21-22-15,21 22 0,-21-21 0,22-1 16,-22 22-16,21 0 0,0 0 0,-21 0 15,0 0-15,21 21 16,0 0-16,0 21 16,-21 0-16,0 0 15,0 0-15,0 0 0,0 1 0,0 20 16,0-21-16,0 21 0,22-20 16,-22-1-16,21 21 0,0-21 15,-21 0-15,0 1 0,21-1 0,-21 0 0,21-21 16,-21 21-16,21-21 15,1 0-15,-1-21 16,-21 0-16,21 0 0,0-1 16,0-20-16,-21 21 0,21-21 0,1 20 15,-1-20-15,0 0 0,0-1 16,21 1-16,-20 21 0,-1-21 0,0 20 16,0 1-16,21 0 0,-42 0 0,22 21 15,-1 0-15,-21 21 16,0 0-1,0 0-15,0 1 0,0 20 0,0-21 16,0 0-16,0 22 0,0-22 16,0 21-16,0-21 0,21 22 0,0-22 15,0 21-15,-21-21 0,21 0 16,1 1-16,-1-1 0,21-21 0,-21 21 16,43-21-16,-22 0 15,-21 0-15,22 0 0,-1-21 0,-21 0 16,21 21-16,-20-22 0,20-20 0,-21 21 15,21 0-15,-20-22 0,-1 1 16,-21 21-16,0-21 0,21-1 16,-21 22-16,0-21 0,0 21 0,0-1 0,0 1 15,0 0-15,-21 21 0,0 0 16,-1 0-16,1 21 0,0 0 16,0 1-16,0-1 0,0 0 0,21 0 15,0 21-15,0-20 0,0 20 16,0-21-16,0 0 0,0 22 15,0-22-15,0 0 0,21 0 0,0 0 16,0-21-16,0 21 0,0-21 0,1 0 16,-1 0-16,0 0 0,21 0 15,-21 0-15,1 0 0,-1 0 0,0-21 16,21 21-16,-21-21 0</inkml:trace>
  <inkml:trace contextRef="#ctx0" brushRef="#br0" timeOffset="46784.48">13822 7980 0,'0'0'0,"0"-21"31,0 0-31,0-1 15,21 1-15,-21 0 0,21 0 16,0-21-16,0 20 0,1 1 0,-22-21 16,21 21-16,0-22 0,-21 22 15,0-21-15,21 21 0,-21 0 0,21-1 16,-21 1-16,0 42 31,0 1-31,-21 20 0,0-21 16,0 21-16,0 1 0,-1-1 0,22-21 0,-21 22 15,21-1-15,-21 0 16,21 1-16,0-1 0,0 0 0,0-21 16,0 1-16,0 20 0,21-21 15,0 0-15,1 0 0,-1-21 16,0 0-16,0 0 0,0 0 0,22 0 16,-22-21-16,21 0 0,-21 0 0,22 0 15,-22-22-15,21 22 0,-21-21 16,0 21-16,1-22 0,-1 1 0,-21 21 15,0-21-15,0-1 0,0 1 0,0 0 16,-21-1-16,-1 22 16,1 0-16,-21 0 0,21 21 0,-22 0 15,22 0-15,-21 0 0,21 0 0,-22 21 16,22 0-16,0 0 0,0 0 16,0 1-16,21-1 0,0 0 15,0 0-15,21-21 0,0 0 0,0 21 16,0-21-16,22 0 0,-22 0 15,21 0-15,1 0 0,-1 0 0,21-21 16,-20 0-16,20 21 0,-20-21 0,20 0 16,-21-1-16,1 1 0,-1-21 15,0 21-15,1 0 0,-22-1 0,0 1 16,21 0-16,-20 0 0,-22 0 16,0 0-16,21 21 0,-42 21 46,21 0-46,0 0 0,0 21 0,0-20 16,0 20-16,0 0 0,0 1 0,0-1 16,0 0-16,0 22 0,0-1 15,0 1-15,0-1 0,0 22 0,0 0 16,0-22-16,0 22 0,0-1 0,21 1 16,-21 0-16,0-1 0,0 22 0,0-21 15,0 0-15,0-1 0,0 1 16,0 0-16,0-22 0,0 1 15,-21 20-15,21-20 0,-22-22 0,22 22 16,-21-22-16,21 0 0,-21-21 0,21 22 16,0-22-16,-21-21 0,0 0 15,21-21-15,-21 0 16,21-22-16,0 22 0,0-21 0,-22-1 16,22-20-16,-21-1 0,21 22 15,0-43-15,-21 22 0,0-22 0,21 1 16,-21-1-16,21 0 0,0 1 0,0-1 15,0-21-15,0 43 0,0-22 0,21 0 16,0 22-16,0-1 0,0 1 16,1 20-16,20-20 0,-21 21 15,21-1-15,-20 1 0,20 21 0,0-22 16,1 22-16,-1 0 0,21-21 16</inkml:trace>
  <inkml:trace contextRef="#ctx0" brushRef="#br0" timeOffset="47817.89">16277 7916 0,'0'22'0,"0"-44"0,0 65 16,21-43-1,0 0 1,-21-21-16,22 21 0,-1-22 0,-21 1 15,21 21-15,0-21 0,0 0 0,-21-21 16,21 20-16,1 1 0,-1 0 16,-21-21-16,0-1 0,21 22 0,-21-21 15,0 0-15,0-1 0,0 1 0,0 0 16,0-1-16,0 22 0,0 0 16,0 0-16,-21 21 15,21 21-15,-21 0 16,-1 21-16,22-20 0,-21 20 15,21 0-15,0 1 0,-21-1 0,21 0 16,0 1-16,0-22 0,0 21 16,0 0-16,0-20 0,0 20 0,21 0 15,-21-21-15,21 1 0,1-1 0,-1 0 16,21 0-16,-21 0 0,0-21 16,1 0-16,20 0 0,-21 0 0,21 0 15,-20-21-15,-1 0 0,0 0 0,0 0 16,0-1-16,0-20 0,1 21 15,-1-21-15,0-1 0,-21 1 16,21-22-16,-21 22 0,21 0 0,-21-22 0,0 22 16,0 0-16,0 20 15,0 1-15,0 0 0,0 42 16,0 0-16,0 1 16,0 20-16,0 0 0,-21-21 15,21 22-15,-21-1 0,21-21 0,0 22 16,0-1-16,0-21 0,0 21 0,-21-20 15,21-1-15,0 0 0,0 0 16,0 0-16,0 0 0,0 1 16,0-44 15,21 1-31,0 21 0,-21-21 0,21 0 16,0 0-16,1 0 0,-1-1 0,0-20 15,-21 21-15,21 0 16,0 0-16,0 21 0,1-22 0,-22 1 15,21 21-15,-21 21 16,0 1-16,0-1 16,0 0-16,0 0 0,0 0 15,0 0-15,0 1 0,0-1 0,0 0 16,0 0-16,0 0 0,0 0 16,21-21-16,0 0 0,0 22 15,0-22-15,1 0 0,20 0 16,-21 0-16,21 0 0,-20 0 15,20-22-15,0 22 0,1-21 0,-22 0 0,21 0 16,-21 0-16,0 0 0,22-43 16,-43 43-16,0-21 15,0 20-15,0-20 0,0 21 0,0 0 16,0 0-16,-21 21 16,-1 0-16,1 21 15,0 0-15,0 0 0,21 0 0,0 0 16,-21 22-16,21-22 0,0 0 0,0 0 15,0 22-15,0-22 0,21 0 16,-21 0-16,21 0 0,0 0 16,0 1-16,1-22 0,-1 21 0,21-21 15,-21 0-15,0 0 0,22 0 16,-22 0-16,21-21 0,-21 21 0,22-22 16,-22 1-16,0 0 0,21-21 15,-42 21-15,0-1 0,22 1 16</inkml:trace>
  <inkml:trace contextRef="#ctx0" brushRef="#br0" timeOffset="48032.76">16023 7578 0,'-42'21'0,"84"-42"0,-105 63 0,41-42 15,44 0-15,-1 0 16,21 0-16,0 0 0,1 0 16,20 0-16,1-21 0,-1 21 0,22-21 15,-22 21-15,1-21 0,21-1 0,-22 22 16,1-21-16,-1 0 0</inkml:trace>
  <inkml:trace contextRef="#ctx0" brushRef="#br0" timeOffset="49904.98">19198 7705 0,'0'0'0,"21"-21"0,0-1 15,-21 1-15,22 0 0,-1 0 0,0-21 16,0 20-16,0-20 0,0 0 15,-21 21-15,0-22 0,0 1 0,0 21 16,0 0-16,0-1 0,0 1 0,0 0 16,0 42-1,0 0-15,-21 22 0,21-22 0,0 42 16,-21-20-16,21 20 0,-21-20 16,21 20-16,0-21 0,-21 22 15,0-1-15,-1-20 0,1 20 0,0-20 16,-21 20-16,21-21 0,-1 1 0,-20-1 15,21 0-15,0-20 0,-22 20 16,22-21-16,0-21 0,21 21 0,-21-21 16,0 0-16,0-21 15,21 0-15,0 0 0,0 0 16,-22-1-16,22-20 0,-21 0 0,21-1 16,0 1-16,0 0 0,0-1 0,0 1 15,0 0-15,0-1 0,0 22 16,0-21-16,0 21 0,21 0 15,1 21-15,-1 0 0,-21 21 16,21 0 0,-21 0-16,21 0 0,-21 22 0,0-22 15,21 21-15,-21-21 0,21 22 0,-21-22 16,22 21-16,-1-21 0,0 22 16,-21-22-16,21 0 0,0 0 15,0 0-15,1 0 0,20 1 0,-21-22 0,21 0 16,-20 0-16,20 0 15,0 0-15,1 0 0,-1-22 0,0 1 0,1 0 16,-1 0-16,43-21 16,-64-1-16,21 22 0,-21-21 15,0-1-15,1 1 0,-22 21 0,0-21 16,0 20-16,0 1 0,0 0 0,0 0 16,-22 42-1,1-21-15,0 21 16,21 0-16,-21 22 0,0-22 0,21 0 15,-21 21-15,21-20 0,0 20 16,0-21-16,0 0 0,0 0 0,0 1 16,21-1-16,0 0 0,0-21 0,0 0 15,22 21-15,-22-21 0,21 0 16,-21 0-16,22 0 0,-1 0 0,0-21 16,-21 0-16,22 0 0,-1-1 15,-21 1-15,22 0 0,-22-21 16,21 21-16,-21-22 0,0 22 0,1-21 15,-22 21-15,0-1 0,21 1 0,-21 0 16,0 0-16,0 42 31,-21 0-31,21 0 0,-22 1 0,1-1 16,21 0-16,0 0 0,-21 0 16,21 0-16,-21 22 0,0-22 15,21 0-15,0 0 0,0 0 0,-21 1 16,21-1-16,21-42 47,-21-1-47,21 1 15,0-21-15,0 21 0,0 0 0,1-22 16,41-20-16,-42 42 0,0-22 16,1 22-16,20 0 0,-21 0 15,0 0-15,0 21 0,1 0 0,-1 0 16,-21 21-16,0 0 0,0 0 15,0 0-15,0 0 0,0 22 16,0-22-16,0 0 0,0 21 16,0-20-16,0-1 0,0 0 0,0 0 15,0 0-15,0 0 0,21-21 16,0 22-16,0-22 0,0 0 0,1 0 16,-1 0-16,21 0 0,-21 0 15,0 0-15,1-22 0,20 1 0,-21 21 16,0-42-16,0 21 0,1 0 0,-1-22 15,-21 22-15,21-21 0,0-1 0,-21 1 16,0-21-16,21 20 0,-21-20 16,21-1-16,-21 22 0,0-22 15,22 1-15,-1 21 0,-21-1 0,21 22 16,-21 0-16,0 0 0,0 42 16,0 21-16,0-21 15,0 22-15,0-1 0,0 0 16,0 22-16,-21-22 0,21 1 0,-21-1 15,21 0-15,-22 1 0,22-1 0,0-21 16,0 21-16,0-20 0,-21-1 16,21 0-16,0 0 0,0 0 0,-21 0 15,21-42 17,0 0-32,21 0 0,0 0 15,-21 0-15,22-1 0,-1 1 16,0-21-16,0 21 0,0-22 0,0 22 15,1-21-15,-1 21 0,0 0 16,0-1-16,0 22 0,0 0 0,1 0 16,-1 0-16,-21 22 15,0-1 1,0 0-16,-21-21 0,-1 21 16,1-21-16,0 0 0,0 21 15,0-21-15,0 0 0,-1 21 0,1-21 16,0 0-16,0 0 0,0 0 0,0 0 15,21 22 1,0-1 0,0 0-16,0 0 15,21 0-15,-21 0 16,0 1-16,21-1 0,0 0 0,-21 0 16,21 21-16,-21-20 0,21-1 0,1 0 15,-22 0-15,21 0 0,0 0 16,0-21-16,0 22 0,0-22 0,1 0 15,20 0-15,-21 0 0,21 0 0,22 0 16,-43 0-16,0 0 16,22 0-16,-22-22 0,-21 1 0,21 0 15,-21 0-15,21 0 0,-21-22 0,0 22 16,0-21-16,0 21 0</inkml:trace>
  <inkml:trace contextRef="#ctx0" brushRef="#br0" timeOffset="50248.59">20341 7133 0,'-42'21'0,"84"-42"0,-105 85 0,20-43 0,22 0 15,0 21-15,-21-20 0,42-1 16,-22 0-16,22 0 0,0 0 0,0 0 15,22-21 1,-1 0-16,0 0 16,0 0-16,0 0 0,0-21 0,1 21 15,-1-21-15,-21 0 0,0 0 0,0 0 16,0-1-16,0 1 16,0 0-16,-21 21 15,-1 0-15,1 0 0,21 21 0,0 0 16,0 1-16,0-1 15,0 0-15,0 0 0,0 0 0,0 0 16,21 1-16,22-22 0,-1 21 16,0-21-16,1 0 0</inkml:trace>
  <inkml:trace contextRef="#ctx0" brushRef="#br0" timeOffset="50500.21">21907 7916 0</inkml:trace>
  <inkml:trace contextRef="#ctx0" brushRef="#br0" timeOffset="72781.78">1947 10774 0,'0'0'0,"0"-21"0,21 0 16,-21-1-16,-21 22 15,0 0 1,0 0-16,0 0 0,0 22 16,-1-1-16,-20 0 0,21 0 15,-21 0-15,20 22 0,1-22 0,-21 21 16,21-21-16,0 0 0,-1 22 16,22-22-16,0 21 0,0-21 0,0 1 15,0-1-15,0 0 0,22-21 16,-1 0-16,0 0 0,0 0 15,0 0-15,22 0 0,-22-21 16,21 0-16,0-1 0,-20 1 0,20 0 16,-21 0-16,0-21 0,0 20 15,1 1-15,-1 0 0,-21 0 0,0 0 16,21 0-16,-21-1 0,0 1 16,0 0-16,0 42 46,0 0-46,0 1 0,0-1 0,0 21 16,21-21-16,-21 22 0,21-1 16,-21 0-16,21 22 0,1-1 0,-22 1 15,21 20-15,0 1 0,0-21 16,-21 20-16,21 1 0,0 0 0,1-1 16,-1 1-16,0 21 0,-21-22 0,21 1 15,0 0-15,-21-22 16,0 22-16,0-22 0,0 1 0,0 21 15,0-22-15,0-21 0,0 22 16,0-1-16,0-20 0,0-1 0,-21-21 16,21 22-16,-21-22 0,0-21 0,0 21 15,-22-21-15,22 0 0,-21-21 16,-1 21-16,1-43 0,0 22 0,-1-42 16,1 20-16,0-20 0,-1 21 15,1-22-15,0-21 0,-1 22 0,22-1 16,0 1-16,0-22 0,21 22 15,0-1-15,0 1 0,0-1 0,0 1 16,0-1-16,21 22 16,21-22-16,-20 22 0,-1 0 0,21-1 15,-21 1-15,0 0 0,1-1 0,20 1 16,-21 0-16,0 21 0</inkml:trace>
  <inkml:trace contextRef="#ctx0" brushRef="#br0" timeOffset="73506.89">677 10710 0,'0'0'0,"0"22"0,21-22 31,1 0-31,-22-22 0,21 22 15,0-21-15,0 0 0,0 21 16,0-21-16,1 0 0,-1-22 16,0 22-16,0 0 0,-21 0 0,0 0 15,0 0-15,0-1 0,0 1 16,0 0-16,-21 21 16,0 0-16,0 0 0,-22 0 15,22 0-15,-21 21 0,21 0 16,-22-21-16,22 43 0,0-22 0,0 21 15,0-21-15,21 22 0,0-1 16,0 0-16,0-20 0,0 20 0,0 0 16,21-21-16,0 1 0,0-1 15,0 0-15,0 0 0,22 0 16,-22-21-16,21 0 0,-21 0 16,1 0-16,20 0 0,-21 0 0,0 0 15,0 0-15,-21-21 0,0 0 16,-21 21-1,0 0-15,-21 0 16,-1 0-16,-147 85 31,148-64-31,20 0 0,1 21 0,0 1 0,21-1 16,0 0-16,0 1 0,0-1 16,0 0-16,0 1 0,21-22 15,0 21-15,1-21 0,-1 22 16,21-1-16,-21-42 0,0 21 15,22-21-15,-22 0 0,0 0 16,0 0-16,0 0 0,1 0 0,-1 0 16,21-21-16,-21 0 0,0 0 15</inkml:trace>
  <inkml:trace contextRef="#ctx0" brushRef="#br0" timeOffset="73916.62">1333 10859 0,'0'0'15,"0"-22"1,-21 22 15,21 22-15,0-1-1,0 0 1,0 0-16,0 0 0,0 0 16</inkml:trace>
  <inkml:trace contextRef="#ctx0" brushRef="#br0" timeOffset="74087.52">1439 11409 0,'21'0'93,"1"-21"-93,-22 0 0</inkml:trace>
  <inkml:trace contextRef="#ctx0" brushRef="#br0" timeOffset="74776.63">3725 10626 0,'0'-43'0,"0"86"0,21-107 15,1 43-15,-22 0 0,21-21 0,0 20 16,-21 1-16,0 0 0,21 0 16,-21-21-16,21 42 0,-21-22 15,0 1-15,0 64 31,0-22-31,-21 21 16,21 22-16,-42-22 0,21 21 0,-1-20 16,-20 20-16,21 1 0,-21-1 15,-1-20-15,1 20 0,21-21 0,-22 1 16,1 20-16,21-20 0,-21-22 0,20 21 16,1-21-16,0 0 0,0 1 15,0-22-15,21-22 31,0 1-31,0 0 0,0 0 0,0 0 16,21 0-16,0-22 0,0 43 16,22-21-16,-22 0 0,0 21 0,21 0 15,-21 0-15,22 0 0,-1 0 0,-21 0 16,22 0-16,-1 21 0,-21 0 16,21 0-16,-20 1 0,-1-1 0,0 0 15,21 0-15,-21 0 0,1 0 0,-1 1 16,0-22-16,-21 21 0,21 0 15,0 0-15,0-21 0,-21 21 16,22-21 0,-1 0-1,-21-21-15,0 0 0,21 0 16,0 0-16,-21-1 0</inkml:trace>
  <inkml:trace contextRef="#ctx0" brushRef="#br0" timeOffset="75351.82">4889 10710 0,'0'-21'0,"0"42"0,0-63 15,0 21-15,0 0 0,-21 0 0,0-1 16,21 1-16,-21 0 0,0 0 15,0 0-15,-1 21 0,1-21 0,0 21 16,0 0-16,0 0 0,0 0 16,-1 0-16,-20 0 0,21 21 0,0 0 15,0 0-15,-1 21 0,1 1 0,0-22 16,-21 64 0,21-43-16,21 0 0,-22 1 0,22-1 0,0 0 15,0 1-15,0-1 0,0-21 16,0 21-16,0-20 0,0-1 15,0 0-15,0 0 0,22 0 0,-22 0 16,21-21-16,0 0 0,21 0 16,-21 0-16,1-21 0,-1 0 0,21 0 15,-21 0-15,22 0 0,-22-1 0,0-20 16,0 21-16,21-21 0,-20 20 16,-1-20-16,0 0 0,-21-1 0,21 1 15,-21 0-15,21-1 0,-21 1 0,21 21 16,-21-21-16,0 20 0,0 1 15,22 42 1,-22 1-16,0-1 16,0 21-16,21-21 0,-21 22 0,21-1 15,-21 0-15,0-21 0,0 22 16,21-22-16,-21 21 0,21-21 0,-21 22 16,0-22-16,21 0 0,1 0 15,-1 0-15,-21 1 0,42-22 16,-21 0-16,0 0 0,1 0 0,-1 0 15,0 0-15,0-22 0,0 1 16,22 0-16</inkml:trace>
  <inkml:trace contextRef="#ctx0" brushRef="#br0" timeOffset="76504.16">7281 10139 0,'0'-21'16,"0"0"-16,0-1 16,0 1-1,0 0 1,0 42 15,0 0-31,0 1 16,0 20-16,0 0 0,0 1 15,0 20-15,0 1 0,0-1 0,0 1 16,0-1-16,0 1 0,0-1 0,0-21 16,0 22-16,0-22 0,0 1 15,0-22-15,0 21 0,0-21 0,-21 0 16,21 1-16,0-1 0,0 0 0,0-42 47,0 0-47,0-1 0,0 1 15,0-21-15,0 21 0,0-22 16,0 1-16,0 0 0,0-1 16,21-20-16,-21 21 0,21-1 0,1 1 15,20 21-15,-21-22 0,21 22 0,1 0 16,-1 21-16,0 0 0,1 0 15,-1 21-15,0 0 0,1 1 0,-1 20 16,-21-21-16,22 21 0,-22-20 16,0 20-16,-21 0 0,0-21 0,0 22 15,0-1-15,0-21 0,0 0 0,-21 1 16,0-1-16,-1 0 0,1 0 16,0 0-16,0-21 0,21 21 15,-21-21-15,0 0 16,21-21-1,0 0 1,0 0-16,0 0 0,21 0 16,0-1-16,0 1 0,0 0 15</inkml:trace>
  <inkml:trace contextRef="#ctx0" brushRef="#br0" timeOffset="76944.42">7959 10668 0,'-22'0'0,"22"-21"31,0 0-31,0 0 16,0-1-16,0 1 0,22-21 15,-1 21-15,-21 0 0,21-1 0,0 1 16,0 0-16,-21 0 0,21 0 0,1 21 15,-1 0-15,0 0 0,0 0 16,21 0-16,-20 21 0,-1 0 0,-21 0 16,21 0-16,0 22 0,-21-22 15,0 21-15,0-21 0,0 22 16,0-22-16,0 21 0,0-21 0,0 1 16,0-1-16,0 0 0,0 0 0,0 0 15,0 0-15,0-42 31,0 0-15,0 0-16,0-21 0,0 20 16,0-20-16,0 21 0,21-21 0,-21-1 15,21 1-15,-21 21 0,0-22 0,0 22 16,22 0-16,-1 0 0,0 0 16,0 21-16,0 0 15,0 0-15,1 0 0,-1 0 16</inkml:trace>
  <inkml:trace contextRef="#ctx0" brushRef="#br0" timeOffset="77313.21">8721 10562 0,'0'0'0,"0"-21"31,21 0-16,-21 0-15,21 0 16,-21-1-16,21 1 0,0 0 0,-21 0 16,0 0-16,0 0 0,0-1 15,0 1-15,0 0 16,-21 21-16,0 0 16,0 0-16,0 21 0,-1 0 15,22 1-15,-21-1 0,0 0 0,21 21 16,-21-21-16,21 22 0,0-22 15,0 21-15,0-21 0,0 1 0,0-1 16,21 0-16,0 0 0,0 0 0,1 0 16,-1 1-16,0-22 0,0 0 15,0 0-15,0 0 0,22 0 16,-22 0-16,0 0 0,21 0 0,-20-22 16,20 22-16,0-21 0,-21 0 15,22-21-15,-22 21 0,21-1 0</inkml:trace>
  <inkml:trace contextRef="#ctx0" brushRef="#br0" timeOffset="77843.89">9419 10012 0,'0'-21'0,"0"42"0,0-63 0,0 20 16,0 44 15,-21-1-31,21 0 0,0 0 16,0 0-16,0 22 0,0-1 15,0 0-15,0 1 0,0 20 0,0 1 16,-21-1-16,21 1 0,0 20 0,-21-20 16,21-1-16,-22 22 0,22-22 15,0 22-15,0-21 0,0-1 0,0 22 16,0-22-16,0 22 0,0-22 0,0 1 16,0-1-16,0 1 0,0-1 0,0-20 15,0-1-15,0 0 0,0 1 16,22-22-16,-22 21 0,0-21 15,21-21-15,0 22 0,0-22 0,0 0 0,0 0 16,1 0 0,-1-22-16,21 1 0,-21 0 0,0 0 15,1-21-15,-1 20 0,21-20 0,-21 0 16,0-1-16,1 1 0,-22 0 0,0-22 16,0 1-16,0 20 0,0-20 15,0-1-15,-22 1 0,1-1 0,0 22 16,-21 0-16,-1-22 0,1 22 15,0 0-15,-1 20 0,1 1 0,0 0 16,-1 0-16,1 0 0,21 21 0,0 0 16,-22-21-16,22 21 15,21-22 1,21 22 0,1 0-16,-1-21 0,0 21 0,21 0 15,-21-21-15,1 0 0,-1 21 16,21 0-16,-21-21 0,0 0 0,1 21 15,-1-22-15,21 22 0,-21-21 0</inkml:trace>
  <inkml:trace contextRef="#ctx0" brushRef="#br0" timeOffset="78113.75">10139 10202 0,'-21'0'0,"42"0"47,0 0-32,0 0-15,0 0 0,0 0 16,1 0-16,-1 0 15,0 0-15,-21 22 0,0-1 32</inkml:trace>
  <inkml:trace contextRef="#ctx0" brushRef="#br0" timeOffset="78256.67">10139 10393 0,'-21'0'0,"42"0"0,-42 21 15,-1-21 1,44 0 15,-1 0-31,0 0 0,0 0 16,0-21-16,0 21 0,1-21 15,-1 0-15</inkml:trace>
  <inkml:trace contextRef="#ctx0" brushRef="#br0" timeOffset="78507.52">10837 9843 0,'-21'0'0,"42"0"16,-63 0-16,21 0 0,0 0 16,-1 21-1,1-21-15,21 21 0,-21 0 16,21 0-16,0 0 0,0 1 15,0-1-15,0 0 0,0 0 16,21-21 0,0 0-16,1 0 15</inkml:trace>
  <inkml:trace contextRef="#ctx0" brushRef="#br0" timeOffset="78659.42">10901 9843 0,'0'0'0,"0"21"31,0 0-31,0 0 16,-21 0-16,21 0 0,0 1 15,0-1-15,0 0 0,0 0 16,0 0-16</inkml:trace>
  <inkml:trace contextRef="#ctx0" brushRef="#br0" timeOffset="79372.03">11557 9970 0,'0'0'0,"0"-22"0,0 1 16,0 0-16,0 0 0,0 42 31,0 0-31,0 0 16,0 22-16,0-1 0,0 0 15,0 1-15,-21-1 0,21 22 0,-21-1 16,21-21-16,-22 22 0,22-1 0,-21-20 15,21 20-15,0-20 0,-21-1 16,21 0-16,-21-21 0,21 43 16,0-43-16,0 0 0,-21-21 15,21-21 17,0 0-32,0 0 0,0 0 0,0-22 15,0 22-15,0-21 0,0-1 0,21 1 16,0-21-16,0 20 0,0 1 15,-21 0-15,43-1 0,-22 22 0,0-21 16,0 21-16,22 21 0,-22-22 16,21 22-16,0 0 0,1 0 0,-22 22 15,21-1-15,-21 0 0,1 0 16,-1 21-16,-21-20 0,21 20 0,-21 0 16,0 1-16,0-1 0,-21-21 15,0 21-15,-1 1 0,1-22 0,0 0 16,21 0-16,-21 0 0,0 1 0,21-1 15,-21-21-15,21-21 16,21-1 0,0 1-16</inkml:trace>
  <inkml:trace contextRef="#ctx0" brushRef="#br0" timeOffset="79620.88">12192 9948 0,'0'0'0,"21"-21"31,-21 42-31,0 1 0,0-1 0,0 21 16,0-21-16,0 22 0,0-1 15,0 0-15,-21 1 0,21-1 0,-21 21 16,21-20-16,-21-1 0,21 0 0,0 1 16,0-22-16,-22 21 0,22 1 15,0-22-15,0 0 0,0 0 16,0 0-16,0 0 0,22-21 15,-1 0-15,0-21 16,0 0-16,0 0 0,0 0 16,1 0-16,-1-22 0</inkml:trace>
  <inkml:trace contextRef="#ctx0" brushRef="#br0" timeOffset="79871.74">12467 9948 0,'0'-21'0,"0"42"0,0-63 16,0 21-16,0 42 31,0 0-31,-21 0 0,21 22 16,-21-1-16,21-21 0,0 22 0,0 20 15,-21-21-15,21 1 0,-22 20 16,22-20-16,0-1 0,0 21 0,0-20 16,0-1-16,0-21 0,0 22 0,0-22 15,0 21-15,22-21 0,-1-21 16,-21 21-16,21-21 0,0 0 0,21 0 15,-20 0-15,-1 0 0,0-21 0,0 0 16,21 0-16,-20 0 0,-1 0 16,0-22-16,0 22 0</inkml:trace>
  <inkml:trace contextRef="#ctx0" brushRef="#br0" timeOffset="80104.61">12827 10224 0,'0'-22'0,"0"44"0,0-22 31,0 21-31,0 0 0,0 0 15,0 0-15,0 22 0,0-1 0,-21 0 16,21 1-16,0-1 0,0 21 0,0-20 16,-21-1-16,21 22 0,0-22 15,0 21-15,-22 1 0,22-22 0,0 22 16,0-22-16,0 22 0,0-1 0,0-21 16,0 1-16,0-1 0,0 0 15,0-20-15,0-1 0,0 0 16,0 0-16,0 0 0,0-42 15,0 0-15,0 0 16,22-22-16</inkml:trace>
  <inkml:trace contextRef="#ctx0" brushRef="#br0" timeOffset="80369.45">12763 10478 0,'-21'-43'15,"42"86"-15,-42-128 0,21 64 0,0-22 0,0 22 16,0 0-16,0 0 0,0 0 15,21 0-15,1-1 0,-1 22 0,0 0 16,0 0-16,21 0 0,-20 0 16,20 0-16,-21 22 0,21-1 15,-20 21-15,-1-21 0,0 22 0,-21-22 16,0 21-16,0 0 0,0 1 0,0-22 16,-21 21-16,-22 1 15,22-22-15,0 0 0,0 0 0,0 0 16,0-21-16,-22 0 0,22 0 0,0 0 15,0 0-15,0 0 16,-1-21-16,1 0 0,0 0 0,21 0 16,-21-1-16</inkml:trace>
  <inkml:trace contextRef="#ctx0" brushRef="#br0" timeOffset="80600.32">11959 10054 0,'64'0'16,"-43"0"-16,21 0 15,0 0-15,1-21 0,-1 21 16,0 0-16,22 0 0,-22-21 0,1 21 16,20 0-16,-21 0 0,1 0 0,-1-21 15,-21 21-15,22 0 16,-22 0-16,0 0 0</inkml:trace>
  <inkml:trace contextRef="#ctx0" brushRef="#br0" timeOffset="80928.64">13504 10202 0,'0'0'0,"0"-21"47,0 0-47,0 0 16,0 0-1,0 42 17,-21-21-32,21 21 0,-21-21 15,21 21-15,0 0 16,0 1-16,0-1 16,0 0-1</inkml:trace>
  <inkml:trace contextRef="#ctx0" brushRef="#br0" timeOffset="81156.03">13504 10478 0,'0'21'16,"-21"-21"0,0 0-16,21-21 15,0-1-15,0 1 16,0 0-1,0 42 32,-21-21-47,21 21 0,-21-21 16</inkml:trace>
  <inkml:trace contextRef="#ctx0" brushRef="#br0" timeOffset="81691.73">14436 9864 0,'0'0'0,"21"-43"0,0 22 0,0-21 0,-21 21 16,0 0-16,0-1 0,0 1 16,0 42-1,0 1-15,-21 20 0,0-21 16,0 43-16,-1-22 15,-20 21-15,21-20 0,-21 20 0,-22 64 16,22-84-16,-1 20 0,22 1 16,-21-22-16,0 21 0,20-20 15,-20-1-15,21 0 0,0-20 0,0 20 16,-1-21-16,22 0 0,22-21 31,-22-21-31,21 0 16</inkml:trace>
  <inkml:trace contextRef="#ctx0" brushRef="#br0" timeOffset="81976.57">14668 9737 0,'0'0'0,"0"21"16,0 0-16,0 21 0,0-20 15,-21 41-15,0-21 0,0 1 16,0-1-16,0 22 0,-22-1 0,22-21 16,-21 22-16,-1-1 0,22-20 0,-21 20 15,0-20-15,-1 20 0,22-21 16,-21 1-16,21-22 0,-1 21 0,1-21 16,21 1-16,0-1 0,0 0 15,0 0-15,21-21 31,1-21-31,-1 0 0,0 0 0,0-1 16,21 1-16</inkml:trace>
  <inkml:trace contextRef="#ctx0" brushRef="#br0" timeOffset="82637.8">14859 10118 0,'0'0'0,"0"-21"0,0 42 47,0 0-47,0 0 0,0 0 16,0 0-16,-21 22 0,0-1 0,21-21 15,-22 22-15,22-22 0,0 21 16,-21-21-16,21 0 0,-21 1 0,21-1 16,0 0-16,0 0 0,21-21 31,-21-21-16,21 0-15,1 0 0,-1-22 0,0 22 16,21-21-16,-21 21 0,1-22 0,-1 22 16,0 0-16,0 0 0,0 0 15,0-1-15,1 22 0,-1 0 16,-21 22-16,0-1 16,0 0-16,0 0 0,0 21 15,0-20-15,0-1 0,21 0 0,-21 21 16,21-21-16,-21 1 0,21-1 0,0 0 15,1-21-15,-1 0 16,0 0-16,0 0 0,0 0 0,0 0 16,1-21-16,20 21 0,-21-21 0,0-1 15,-21-20-15,21 21 0,-21 0 16,22-22-16,-22 22 0,0-21 0,0 21 16,0-22-16,0 1 0,-22 21 0,1-21 15,0 20-15,0 1 0,0 0 16,0 21-16,-1 0 15,22 21 1,0 0-16,0 1 16,22-22-16,-1 0 0,0 21 15,0-21-15,21 0 0</inkml:trace>
  <inkml:trace contextRef="#ctx0" brushRef="#br0" timeOffset="83128.08">15811 10012 0,'-21'106'31,"21"-85"-31,0 21 0,0-21 0,-21 1 16,21-1-16,-21 0 0,21 0 0,-21 0 16,21 0-16,0 1 0,0-1 15,0-42 16,21-1-31,-21 1 16,21 0-16,0 0 0,-21 0 0,21 0 16,1-22-16,-22 22 0,21 0 0,0 0 15,0 0 1,0 21-16,0 21 16,-21 0-16,0 0 0,0 0 15,0 0-15,0 1 16,22-1-16,-1 0 0,-21 0 15,21-21-15,0 21 0,0-21 16,22 0-16,-22 0 0,0 0 16,0 0-16,0-21 0,0 21 0,1-21 15,-1 0-15,0 0 0,-21-1 0,21 1 16,-21 0-16,0 0 0,0-21 16,0 20-16,0-20 0,-21 21 0,0 0 15,21 0-15,-21-1 0,-1 1 0,1 21 16,0 0-1,21 21-15,0 1 16,0-1-16,21-21 16,0 21-16,1-21 15</inkml:trace>
  <inkml:trace contextRef="#ctx0" brushRef="#br0" timeOffset="83639.36">16700 9906 0,'-21'42'32,"0"-20"-32,21-1 0,0 0 15,-21 0-15,21 21 0,-21-20 0,21-1 16,-21 0-16,21 0 0,-22 0 0,22 0 16,0 1-16,0-1 0,0 0 15,0-42 16,22 0-15,-22-1-16,21 1 0,0 0 16,-21 0-16,21 0 0,-21 0 15,21 21-15,-21-22 0,21 22 0,1 22 32,-22-1-32,0 0 0,0 0 15,21 0-15,-21 0 0,0 1 16,21-1-16,-21 0 0,21 0 15,0 0-15,0-21 0,1 0 16,20 0-16,-21 0 0,0 0 16,0 0-16,1 0 0,20-21 0,-21 0 15,0 0-15,-21 0 0,21-1 0,1 1 16,-22-21-16,21 0 0,-21 20 16,0-20-16,0 0 0,0 21 0,0-22 15,-21 22-15,-1 0 0,1 0 0,21 0 16,-21 21-16,0 0 0,21 21 15,-21 0-15,21 0 16,-21-21-16,21 21 0,0 0 0,0 1 16,0-1-16,0 0 0,21 0 15,0-21-15,0 21 0</inkml:trace>
  <inkml:trace contextRef="#ctx0" brushRef="#br0" timeOffset="83879.78">17547 10075 0,'-21'0'0,"42"0"63,-21-21-63,21 21 0,-21-21 15,-21 21 1,0 0-1,0 0-15,-22 0 0,22 0 16,0 21-16,0-21 0,21 21 16</inkml:trace>
  <inkml:trace contextRef="#ctx0" brushRef="#br0" timeOffset="84780.01">18351 10181 0,'0'-21'15,"0"0"-15,0 0 16,0 0-16,22-1 16,-22 1-16,0 0 0,0 0 15,0 0-15,0 0 0,0-1 16,-22 1-16,1 0 0,0 0 0,0 0 16,0 21-16,0 0 0,-22 0 15,1 0-15,0 21 0,20-21 0,-20 21 16,0 21-16,21-20 0,-1 20 0,-20 0 15,42-21-15,-21 22 0,21-22 16,0 21-16,0-21 0,0 1 0,0-1 16,0 0-16,0 0 0,21-21 15,0 21-15,0-21 0,1 0 16,-1 0-16,0 0 0,21-21 0,-21 21 16,22-21-16,-22 0 0,0 21 15,0-21-15,0-1 0,1 1 16,-1 0-16,-21 0 0,0 0 0,0 0 15,0-1-15,0 1 0,0 42 32,0 1-17,21-1-15,-21 0 0,0 21 0,0 1 16,0-1-16,0 0 0,21 22 16,-21-22-16,0 22 0,0-22 0,0 21 15,0 1-15,0-1 0,0 1 0,0-1 16,0 1-16,0-1 0,0 1 15,0-1-15,0 1 0,0-1 16,-21 1-16,0-1 0,0 1 0,-1-1 16,1-20-16,0-1 0,0 0 15,0 1-15,0-22 0,-22 0 0,22 0 16,0 0-16,0-21 0,-22 0 0,22 0 16,0 0-16,-21-21 0,21 0 0,-22 0 15,22-21-15,-21-1 0,21 1 16,-1 0-16,1-22 0,21 1 0,0-22 15,0 21-15,0 1 0,0-22 0,21 22 16,1-1-16,-1-20 0,0 20 16,21 1-16,-21-1 0,22 1 15,20-1-15,-20 22 0,20-22 0,1 22 16,-1 0-16,1-1 0</inkml:trace>
  <inkml:trace contextRef="#ctx0" brushRef="#br0" timeOffset="86065.45">18817 9970 0,'0'21'31,"-21"0"-31,0 0 0,21 0 16,-21 0-16,-1 1 0,1-1 16,21 0-16,0 0 0,-21 21 0,21-20 0,0-1 15,0 0 1,0 0-16,0 0 0,21-21 15,0 0-15,1 0 0,-1 0 16,0 0-16,0 0 0,21 0 16,-20 0-16,-1-21 0,0 0 0,0 0 15,-21 0-15,0-1 0,0 1 16,0 0-16,0 0 0,0 0 16,0 0-16,-21-1 0,21 1 0,-21 0 15,0 21-15,-1-21 0,1 21 16,0 0-16,0 0 15,42 0 17,0 0-32,0 0 0,22 0 0,-22 0 15,21 0-15,-21 0 0,22-21 0,-1 21 16,0 0-16,1 0 0,-1 0 16,0 0-16,-20 0 0,20 0 0,0 0 15,-21 0-15,1 0 0,-1 0 0,-21 21 16,0 0-16,0 0 15,-21 0-15,-1 1 16,1-22-16,21 21 0,-21 0 0,0-21 16,21 21-16,0 0 15,-21 0-15,21 1 16,0-1 0,21-21-16,0 0 15,0 0-15,0 0 0,1 0 0,-1 0 16,0 0-16,21-21 0,-21 21 0,1-22 15,-1 1-15,-21 0 0,21 0 16,-21 0-16,0 0 0,0-1 16,0 1-16,-21 0 0,0 0 0,-22 0 15,22 0-15,0 21 0,-21 0 16,20-22-16,1 22 0,0 0 16,0 0-16,0 0 0,42 0 31,21 22-31,1-22 0,-1 0 15,0 0-15,1 0 0,-1 0 0,0 0 16,22 0-16,-22 0 0,22 0 16,-22 0-16,21 0 0,-20 0 0,-1 0 15,0 0-15,-20 0 0,20 0 16,-21 0-16,0 0 0,-21-22 0,-21 22 31,0 0-31,0 0 16,-22 22-16,22-22 0,0 21 15,0 0-15,0 0 0,0 0 16,-1 0-16,1 22 0,0-22 0,21 0 16,0 0-16,-21 22 0,21-22 0,0 0 15,0 0-15,0 0 0,0 0 0,21 22 16,0-43-16,0 0 16,1 0-16,-1 0 0,0 0 0,0 0 15,21 0-15,-20-21 0,-1-1 0,0 1 16,0 0-16,0 0 0,0 0 15,1 0-15,-1-1 0,0 1 16,-21-21-16,0 21 0,0 0 0,0-1 16,0 1-16,0 0 0,0 0 0,0 0 15,0 42 17,-21-21-32,21 21 0,-21 21 15,21-20-15,0-1 0,-22 21 0,22 0 16,0 1-16,0 20 0,0-20 0,0 20 15,-21 1-15,21-1 0,0 1 16,0-1-16,0 1 0,0-1 0,0-21 16,0 22-16,0-1 0,0 1 0,0-1 15,0 1-15,0-1 16,0 1-16,0-22 0,0 22 0,0-1 0,0-20 16,0-1-16,0 0 0,0 1 0,0-1 15,-21 0-15,0-21 0,0 1 16,0 20-16,-22-21 0,22 0 15,-21-21-15,-1 21 0,22-21 0,-21 0 16,0 0-16,-1 0 0,-20 0 0,20-21 16,1 0-16,-21 21 0,20-21 0,1-21 15,-22 20-15,43-20 16,-21 21-16,21-21 0,0-1 0,21 1 0,0-22 16,0 22-16,0-21 0,0-1 0,21 1 15,0-1-15,21 1 0</inkml:trace>
  <inkml:trace contextRef="#ctx0" brushRef="#br0" timeOffset="86372.53">20574 9462 0,'-21'0'31,"0"42"-31,-1-21 0,1 21 16,0 1-16,0-1 0,0 0 15,0 22-15,-1-22 0,1 22 16,21-22-16,0 22 0,0-22 0,0 0 16,0 1-16,0-1 0,-21 0 15,21-21-15,0 22 0,0-22 0,0 0 16,0 0-16,0 0 0,21-21 15,0 0 1,1 0-16,-1-21 0,0 0 0,0 0 16,0 0-16,0 0 0</inkml:trace>
  <inkml:trace contextRef="#ctx0" brushRef="#br0" timeOffset="86728.33">20637 10033 0,'-21'0'0,"21"21"0,0 0 15,0 1 1,21-22 0,1 0-1,-1 0-15,0 0 0,0 0 0,0 0 16,0 0-16,-21-22 0,22 22 16,-1-21-16,0 21 0,-21-21 0,0 0 15,0 0-15,0 0 0,0-1 16,-21 22-1,0 0-15,-1 0 16,1 0-16,0 0 0,-21 22 0,21-1 16,-1 0-16,1 0 0,0 0 15,0 0-15,0 22 0,21-22 0,0 0 16,0 21-16,0-20 0,0-1 0,0 21 16,0-21-16,0 0 0,21 1 15,0-1-15,0-21 0,0 21 0,22-21 16,-22 0-16,0 0 0,21 0 15,1 0-15,-22 0 0,21-21 16,-21 0-16</inkml:trace>
  <inkml:trace contextRef="#ctx0" brushRef="#br0" timeOffset="87044.15">21167 10097 0,'0'0'0,"0"21"47,21-21-31,0 0-1,0 0-15,0 0 16,0 0 0,-21-21-16,0-1 15,0 1 1,-21 21-16,0 0 15,0 0-15,0 0 16,0 0-16,21 21 16,0 1-1,0-1 1,21-21 0,0 0-16,0 0 0</inkml:trace>
  <inkml:trace contextRef="#ctx0" brushRef="#br0" timeOffset="87332.51">21653 9821 0,'0'0'0,"-21"0"31,0 22-31,0-22 16,0 21-16,0 0 0,21 0 0,-22 21 15,1-20-15,0-1 0,21 0 16,0 0-16,-21 21 0,21-20 0,-21-1 16,21 0-16,0 0 0,0 0 15,0 0-15,0 1 0,0-1 16,0 0-16,21-21 16,0 21-16,0-21 0,0 0 15,22 0-15,-1 0 16,-21 0-16,0-21 0,22 21 0,-22-21 15</inkml:trace>
  <inkml:trace contextRef="#ctx0" brushRef="#br0" timeOffset="88179.54">22013 9991 0,'0'-21'0,"-21"42"31,0 0-15,0 0-16,0 0 0,-1 0 15,22 1-15,0-1 0,0 0 16,-21 0-16,21 0 0,0 0 0,0 1 16,0-1-16,0 0 15,21-21 1,1 0-16,-1 0 0,0 0 16,-21-21-16,21 21 15,-21-21-15,0-1 0,0 1 16,0 0-16,0-21 0,0 21 15,0-1-15,0 1 0,0 0 16,0 0-16,21 0 0,-21 0 16,21-1-16,-21 1 0,22 21 15,-1-21-15,0 21 0,0 0 0,0 0 16,0 0-16,-21 21 16,0 0-16,22 1 0,-22-1 0,21 0 15,-21 0-15,0 0 0,0 0 0,0 1 16,0-1-16,0 0 0,0 0 15,0 0-15,0 0 0,0 1 0,0-1 16,0 0-16,-21-21 47,21-21-47,0 0 16,0-1-16,0 1 15,0 0-15,0 0 0,0 0 0,0 0 16,0-22-16,21 22 0,0 0 0,0 0 15,0-22-15,22 22 0,-22 0 16,0 21-16,21-21 0,-21 21 0,1 0 16,-1 0-16,0 21 0,0-21 0,0 21 15,-21 0-15,0 1 0,21-1 16,-21 0-16,0 0 0,0 0 16,0 0-16,0 1 0,0-1 0,0 0 15,0 0-15,-21-21 0,21 21 16,-21-21-16,0 0 15,21-21 17,0 0-17,21 0-15,0-22 0,0 22 16,22 0-16,-22 0 0,0-21 16,21 20-16,1-20 0,-22 21 0,21 0 15,-21 21-15,1 0 0,-1 0 0,0 0 16,0 0-16,-21 21 0,0 0 15,0 0-15,0 22 0,0-22 16,0 0-16,0 21 0,0-21 0,-21 1 16,0 20-16,21-21 0,0 0 0,-21 0 15,21 1-15,-22-22 0,22 21 16,-21-21 0,21-21-1</inkml:trace>
  <inkml:trace contextRef="#ctx0" brushRef="#br0" timeOffset="88654.27">23093 9377 0,'0'0'0,"0"-21"0,0 42 47,0 0-47,-21-21 0,21 21 15,-22 0-15,22 1 0,0-1 16,0 0-16,-21 0 0,21 0 15,-21 0-15,21 1 16,0-44 15,21 22-15,0-21-16</inkml:trace>
  <inkml:trace contextRef="#ctx0" brushRef="#br0" timeOffset="88825.17">23177 9398 0,'0'21'47,"-21"-21"-47,21 21 16,0 1-16,-21-1 16,21 0-1,0 0 1,21-21-16</inkml:trace>
  <inkml:trace contextRef="#ctx0" brushRef="#br0" timeOffset="89259.92">23453 9165 0,'0'0'16,"0"-21"-16,0 0 15,-22 21 1,22 21 0,0 0-16,0 0 0,0 1 0,0-1 15,0 0-15,22 21 0,-1-21 0,0 1 16,0 20-16,0-21 0,0 21 16,1-20-16,-1 20 0,21 0 0,-21 1 15,22-22-15,41 42 16,-41-20-16,-1-22 0,-21 0 15,21 0-15,-20 0 0,-1 0 0,-21 1 16,0-1-16,0 0 0,0 0 0,0 0 16,0 0-16,-21 1 15,-22-1-15,22-21 0,-21 21 0,-22 0 16,22 0-16,-22 0 0,1-21 0,-1 43 16,1-22-16,-1 0 0,22 0 15,-21 0-15,20 1 0,1-1 0,0 0 16,20 0-16,-20 0 0,21 0 15,0 1-15,0-1 0,21 0 0,-22-21 16,22 21-16,-21-21 16,21-21-1</inkml:trace>
  <inkml:trace contextRef="#ctx0" brushRef="#br0" timeOffset="90638.13">24701 9462 0,'0'0'0,"22"0"0,20-22 0,-21 1 16,0 21-16,22-21 0,-22 0 0,0 0 16,0 21-16,-21-21 0,0-1 0,0 1 15,0 0-15,-42 21 16,21 0-16,-22 0 0,1 0 16,0 0-16,-22 21 0,22 0 15,-22 22-15,1-22 0,20 42 0,-20-20 16,21 20-16,-1 1 0,1-1 0,0-20 15,20 20-15,-20 1 0,21-1 16,0-21-16,21 1 0,0-1 0,0 0 16,0-20-16,0 20 0,42-21 15,-21 0-15,0 0 0,22-21 16,-22 0-16,21 0 0,1 0 0,20 0 16,-21 0-16,22 0 0,-22-21 15,22 0-15,-22 0 0,-21 0 0,22 0 16,-22-1-16,-21 1 0,0 0 0,0 0 15,-21 0-15,-22 0 0,22-1 16,-21 22-16,-1-21 0,1 21 0,0 0 16,-1 0-16,1 0 0,21 0 0,0 0 15,0 0-15,-1 0 0,44-21 32,-1 21-17,0 0-15,0 0 0,21 0 0,-20 0 16,-1 0-16,21 0 0,-21 21 0,0 0 15,1 1-15,-22-1 0,0 21 16,0-21-16,0 22 0,0-22 0,0 21 16,0 0-16,0 1 0,0-1 0,0 22 15,-22-22-15,1 21 0,0 1 16,0-22-16,0 22 0,0-22 0,-1 22 16,1-22-16,0 0 0,0 22 0,-21-22 15,20 0-15,1-20 16,0 20-16,21 0 0,-21-21 0,0 1 15,21-1-15,0-42 16,0-1 0,0 1-16,21-21 0,0 21 0,0-22 15,22 1-15,-22-21 0</inkml:trace>
  <inkml:trace contextRef="#ctx0" brushRef="#br0" timeOffset="91024.91">24955 9885 0,'0'0'0,"-21"-21"31,0 21-31,0 21 0,0 0 16,21 0-16,-43 22 0,22-22 16,0 21-16,21-21 0,-21 0 15,21 1-15,0-1 0,0 0 0,0 0 16,0 0-16,21-21 0,0 0 0,0 21 15,1-21-15,20 0 0,-21 0 16,0 0-16,22 0 0,-22-21 0,21 21 16,-21-21-16,0 0 0,1 21 0,-1-21 15,-21 0-15,0-1 0,0 1 16,0 0-16,0-21 0,0 21 0,0-1 16,-21 1-16,-1 21 0,1-21 15,0 0-15,-21 21 0,21 0 16,-1 0-16,1 0 0,0 0 0,0 0 15,0 0-15,21 21 0,0 0 16,0 0 0,21-21-16,0 0 0,0 0 0,0 0 15,1 0-15,-1 0 0,0 0 16,21 0-16</inkml:trace>
  <inkml:trace contextRef="#ctx0" brushRef="#br0" timeOffset="91431.68">25485 9800 0,'21'0'0,"-42"0"0,42-21 15,-42 21 1,-1 0 0,1 21-16,21 0 0,-21 1 0,0-1 15,0 0-15,0 0 0,-1 0 16,1 0-16,21 22 0,0-22 0,-21 0 15,21 0-15,0 0 16,0 1-16,21-1 16,0-21-16,1 0 0,-1 0 15,0 0-15,21 0 0,-21 0 16,1-21-16,-1 21 0,0-22 0,21 1 16,-21 21-16,-21-21 0,22 0 0,-22 0 15,0 0-15,0-1 0,0 1 16,0 0-16,0 0 0,0 0 0,0 0 15,-22-1-15,1 22 0,0 0 0,0-21 16,0 21-16,0 0 16,-1 0-16,1 21 15,21 1-15,-21-22 0,21 21 16,0 0-16,0 0 16,0 0-16,21-21 15,0 0-15</inkml:trace>
  <inkml:trace contextRef="#ctx0" brushRef="#br0" timeOffset="92086.31">26098 9821 0,'0'0'16,"0"-21"-16,0 0 15,-21 21 1,0 0-16,0 0 15,0 0-15,-22 0 0,22 21 0,0 0 16,0-21-16,0 22 0,0-1 16,-1 0-16,1 0 0,21 0 0,-21 0 15,21 1-15,0-1 16,21-21-16,0 21 0,1-21 16,-1 0-16,0 0 0,0 0 0,0 0 15,22 0-15,-22 0 0,0-21 16,0 21-16,0-21 0,0 21 0,1-22 15,-1 1-15,-21 0 0,21 21 16,-21-21-16,-21 21 47,21 21-47,-21 0 16,21 0-16,-22 22 0,22-22 0,0 0 15,-21 21-15,21 1 0,-21-22 16,21 21-16,-21 22 0,21-22 0,0 22 15,-21-22-15,21 21 0,0 1 0,0-1 16,0-20-16,0 20 0,0 1 16,0-22-16,0 22 0,0-22 0,0 0 15,0 22-15,0-22 0,0 22 0,0-22 16,0 0-16,0 22 0,0-22 16,-21 0-16,-1 1 0,1-1 15,0 0-15,-21-20 0,-1 20 0,22-21 16,-63 21-16,20-42 0,22 22 15,-1-22-15,1 0 0,0 0 16,-1 0-16,1 0 0,21-22 0,-21 1 16,-1-21-16,1 21 0,0-43 0,20 22 15,1 0-15,0-22 0,0 22 16,21-1-16,0-20 0,0 21 0,0-1 16,0 1-16,21 0 0,0-1 0,0 1 15,1 0-15,-1-1 16,21 1-16,0 0 0,-20-22 0,41 22 15,-21-22-15</inkml:trace>
  <inkml:trace contextRef="#ctx0" brushRef="#br0" timeOffset="92444.1">26522 9229 0,'0'0'0,"-21"-21"0,-1 21 16,1 0 0,0 21-16,21 0 0,-21 0 0,21 0 15,-21 22-15,0-1 0,21 0 0,-22 1 16,22-1-16,0 0 0,0 22 15,-21-22-15,21 0 0,0 22 0,-21-22 16,21-21-16,0 22 0,0-1 16,0-21-16,0 0 0,-21 1 15,21-1-15,0 0 0,21-21 32,0-21-32,-21 0 15,21-1-15,1 22 0,-22-21 16</inkml:trace>
  <inkml:trace contextRef="#ctx0" brushRef="#br0" timeOffset="92791.9">26458 9821 0,'0'22'0,"21"-22"16,-21 21-16,22-21 16,-1 0-16,0 0 0,0 0 15,0 0-15,0 0 0,1 0 16,-1 0-16,21 0 0,-21 0 0,22-21 15,-22-1-15,0 22 0,21-21 16,-42 0-16,21 0 0,-21 0 16,0 0-16,0-1 0,0 1 0,0 0 15,0 0-15,-21 21 0,0 0 16,0 0-16,-21 0 0,-1 0 0,22 21 16,-21 0-16,-1 0 0,22 1 0,-21-1 15,21 21-15,0 0 0,-1-20 16,22 20-16,0-21 0,0 21 0,0-20 15,0-1-15,0 0 0,0 0 16,22 0-16,-1 0 0,0-21 0,21 22 16,1-22-16,-22 0 0,21 0 0,0 0 15,1 0-15,-1 0 0,22 0 16,-22-22-16,0 22 0,-21-21 16,22 0-16,-1-21 0</inkml:trace>
  <inkml:trace contextRef="#ctx0" brushRef="#br0" timeOffset="95688.24">28427 9462 0,'21'-22'0,"-42"44"0,63-44 16,-42 1-16,-21 42 47,0 1-47,0 20 0,-22-21 16,1 21-16,21 1 0,-43-22 15,22 21-15,-22 1 0,22-1 16,-43 0-16,22-21 0,-1 22 0,22-22 15,-21 0-15,20 0 0,1 0 16,21 1-16,-22-22 0,22 21 16,21 0-1,21-21 1,22 0-16,-22 21 0,21-21 0,1 21 16,-1-21-16,0 21 0,22-21 15,-22 22-15,0-1 0,1-21 0,20 0 16,-20 0-16,-1 21 0,0-21 0,-21 0 15,22 0-15,-1 0 16,-21 0-16,0 0 0,1 0 0,-1 0 16,-42-21 31,21 0-32,0-1-15</inkml:trace>
  <inkml:trace contextRef="#ctx0" brushRef="#br0" timeOffset="96004.06">29062 9271 0,'21'-21'15,"-42"42"-15,84-63 0,-42 21 0,1 21 0,-22-22 16,0 44-1,0-1-15,-22 0 16,1 21-16,0 1 0,-21-1 16,-1 0-16,1 22 0,0-1 0,-1 22 15,1-22-15,-21 1 0,20 21 16,1-22-16,0 1 0,-1-1 16,1 1-16,21-1 0,-22-21 0,22 22 15,-21-22-15,21 1 0,0-1 0,21-21 16,0 21-16,-22-20 0,22-1 15,0 0-15,-21-21 0,42-21 32,1 21-32,-1-43 0,0 22 15</inkml:trace>
  <inkml:trace contextRef="#ctx0" brushRef="#br0" timeOffset="96539.75">29443 9927 0,'0'0'0,"21"0"15,0-21-15,0 0 16,-21 0-16,0 0 0,0-1 0,0 1 16,0 0-16,0 0 0,0 0 0,0 0 15,0-22-15,0 22 0,0 0 16,-21 21-16,0-21 0,0 21 0,0 0 15,-1 0-15,1 0 0,0 21 16,-21 0-16,-1 21 0,22-20 0,-21 20 16,0 0-16,-1 1 15,22-1-15,-21-21 0,21 21 0,-1-20 16,1 20-16,21-21 0,0 0 0,0 0 16,0 1-16,0-1 15,21-21-15,1 0 0,-1 0 0,0 0 16,21 0-16,-21 0 0,22 0 0,-22 0 15,21-21-15,-21-1 0,22 1 16,-22 0-16,21 0 0,-21-21 0,1 20 16,20-20-16,-21 0 15,0 21-15,-21-22 0,21 22 0,-21-21 16,22 21-16,-22 42 16,0 0-1,0 0-15,0 21 0,0-20 16,-22-1-16,22 21 0,0-21 15,0 0-15,0 1 0,0-1 0,0 0 16,0 0-16,0 0 16,0 0-16,22-21 15,-1 0-15,0 0 16,0 0-16,0-21 0,22 0 16</inkml:trace>
  <inkml:trace contextRef="#ctx0" brushRef="#br0" timeOffset="96944.52">30184 9313 0,'0'22'47,"0"-1"-47,21 0 0,0-21 15,0 21-15,0 0 0,0 0 16,22 1-16,-22-1 0,21 0 0,-21-21 16,22 21-16,-22 0 15,21-21-15,-21 21 0,22-21 0,-1 0 16,-21 0-16,22 0 0,-22 0 16,21 0-16,-21 0 0,0 0 0,-21 22 31,-21-1-31,-21 0 15,21 0-15,-22 0 0,1 0 0,0 22 16,-1-22-16,1 21 0,-21 1 16,-1-22-16,1 21 0,-43 22 15,63-43-15,-20 0 16,21 0-16,-1 0 0,1 0 0,0 1 16,20-1-16,1-21 0,0 21 0,0-21 15,0 0-15,0 0 0</inkml:trace>
  <inkml:trace contextRef="#ctx0" brushRef="#br0" timeOffset="112652.19">444 13610 0,'0'-21'16</inkml:trace>
  <inkml:trace contextRef="#ctx0" brushRef="#br0" timeOffset="113552.42">614 13716 0,'0'21'15,"21"-21"79,-21-21-78,0 0-1,0 0-15,0 0 16,-21 21 0,0-22-16,-1 1 31,1 21-31,0 0 16,0 0-16,0 0 0,0 0 15,-1 0-15,1 0 0,0 0 16,-21 0-16,21 21 0,-22-21 15,1 22-15,21-1 16,-22 0-16,1 0 0,0 0 0,-1 0 16,22 1-16,-21-1 0,42 0 15,0 0-15,0 0 0,0 0 0,0 1 16,0-1-16,0 0 0,0 0 16,0 0-16,0 0 0,0 1 0,0-1 15,0 0-15,21-21 16,0 21-16,0-21 15,1 0-15,-1 0 0,0 0 0,21 0 16,-21 0-16,1-21 0,-1 0 16,21 21-16,-21-21 0,22-1 15,-22-20-15,21 21 0,-21-21 16,22 20-16,-22-20 0,21 0 0,-21-1 16,0-20-16,1 21 0,-1-1 15,0 1-15,-21 0 0,0-1 0,0 1 16,0 21-16,0-22 0,0 22 15,0 0-15,0 0 0,0 0 16,-21 21 0,21 21-1,-21 0-15,21 0 0,0 22 16,0-22-16,0 21 0,0 0 0,0 1 16,0-1-16,0 0 0,0 1 15,0-1-15,0 0 0,0-20 16,0 20-16,0-21 0,0 0 15,0 22-15,0-22 0,0 0 16,0 0-16,21-21 0,-21 21 16,21-21-16,0 0 15,0 0 1,-21-21 0,21 0-1</inkml:trace>
  <inkml:trace contextRef="#ctx0" brushRef="#br0" timeOffset="114036.19">910 13695 0,'0'-21'16,"0"0"-16,0-1 15,0 1-15,0 0 16,0 0-16,0 0 16,21 0-16,0 21 0,1 0 15,-1 0-15,0 0 16,21 0-16,-21 0 0,22 0 0,-1 0 16,-21 21-16,22 0 0,-22 0 15,21 21-15,-21-20 0,0 20 0,-21-21 16,0 21-16,0-20 0,0 20 15,0 0-15,0-21 0,-21 22 16,0-22-16,21 0 0,-21 0 0,0 0 16,0-21-16,-1 0 15,22-21 1,0 0-16,0 0 16,0 0-16,0-22 0,0 22 15,22-21-15,-22 21 0,21-22 16,0 1-16,-21 21 0,21-21 0,0 20 15,0 1-15,1 0 0,-1 0 16,0 0-16,0 0 0,0 21 16,0 0-16,1 0 15,-22 21 1,21 0-16,-21 0 16</inkml:trace>
  <inkml:trace contextRef="#ctx0" brushRef="#br0" timeOffset="114328.79">1757 13589 0,'0'21'31,"0"0"-31,-21 1 15,21-1-15,0 0 0,0 0 0,0 21 16,0-20-16,0-1 0,0 0 16,0 0-16,0 0 0,-22 0 0,22 1 15,0-1-15,0 0 16,0-42 15,0 0-15,0-1-16,22 1 0</inkml:trace>
  <inkml:trace contextRef="#ctx0" brushRef="#br0" timeOffset="114640.61">1736 13399 0,'0'0'15,"-22"0"-15,22 21 16,0 0 15,22-21-31,-1 0 0,0 0 16,0-21-1,-21 0 1,0-1 0,-21 22-16,0 0 15,0 0-15,-1 0 16,22 22-1,0-1 1,0 0-16,0 0 0,22 0 16,-1-21-16,0 21 15,0-21-15</inkml:trace>
  <inkml:trace contextRef="#ctx0" brushRef="#br0" timeOffset="114964.43">2053 13483 0,'0'0'0,"-21"-21"16,21 42 15,0 0-31,21 1 15,0-1-15,-21 0 0,21 0 16,-21 21-16,0-20 0,0 20 0,0-21 16,0 21-16,0-20 0,0-1 15,0 0-15,0 0 0,0 0 16,0 0-16,22-21 31,-22-21-15,0 0-16,0 0 0,21 0 15,-21 0-15,21-1 0</inkml:trace>
  <inkml:trace contextRef="#ctx0" brushRef="#br0" timeOffset="115188.81">2349 13356 0,'-42'64'16,"21"-43"-1,21 21-15,-21-21 0,21 1 16,-21 20-16,21 0 0,0-21 0,0 22 16,-22-22-16,1 21 0,21-21 15,-21 1-15,21-1 0,0 21 0,0-21 16,0 0-16,21-42 31,0 0-31</inkml:trace>
  <inkml:trace contextRef="#ctx0" brushRef="#br0" timeOffset="115547.61">2540 13610 0,'0'0'0,"0"21"16,21-21 15,0 0-31,0-21 0,1 0 16,-1 0-16,-21 0 15,0 0-15,21-1 16,-21 1-16,0 0 0,-21 21 31,0 0-31,-1 21 16,1 0-16,21 1 0,-21-1 15,0 0-15,21 0 0,0 21 0,-21-20 16,21 20-16,-21-21 0,21 0 0,0 0 16,0 22-16,0-22 0,0 0 15,0 0-15,21-21 0,0 0 16,0 0-16,0 0 16,0 0-16,1 0 0,-1 0 0</inkml:trace>
  <inkml:trace contextRef="#ctx0" brushRef="#br0" timeOffset="115913.09">2921 13441 0,'0'0'0,"0"-21"16,21 0-1,0 21-15,0 0 0,1 0 16,-1 0-16,0 0 15,0 21-15,0-21 0,0 21 0,-21 0 16,22 21-16,-1-20 0,0 20 16,-21-21-16,0 21 0,21-20 15,-21 20-15,0-21 0,0 21 0,0-20 16,0-1-16,0 0 0,0 0 16,0 0-16,-21-21 15,21-21 1,0 0-16,0 0 15,0 0-15,0-1 0,0-20 16,0 21-16,0-21 0,21-1 0,-21 22 16,0-21-16,21-1 0,0 22 15,-21-21-15,22 21 0,-1 0 16,0-1-16,0 1 0,0 21 0,0 0 0,1-21 16</inkml:trace>
  <inkml:trace contextRef="#ctx0" brushRef="#br0" timeOffset="116203.92">3598 13653 0,'0'0'0,"0"21"16,21-21-16,1 0 15,-1 0-15,-21-21 16,21 21-16,-21-22 0,21 1 15,-21 0-15,0 0 0,0 0 16,0 0 0,-21 21-16,0 0 15,0 0-15,-1 0 16,1 21-16,21 0 16,0 0-16,0 0 15,0 0 1</inkml:trace>
  <inkml:trace contextRef="#ctx0" brushRef="#br0" timeOffset="117309.11">4339 13631 0,'0'0'0,"0"-21"31,21 21-15,-21-21-16,21 0 0,1 0 0,-1 0 15,0-1-15,21 1 0,-21 0 0,1-21 16,-1 21-16,21-1 15,-21-20-15,0 21 0,1-21 0,-22 20 16,21-20-16,-21 21 0,0-21 0,0 20 16,0-20-16,0 0 0,0 21 15,-21-22-15,21 22 0,-22 0 0,1 0 16,0 0-16,21-1 0,-21 1 16,0 21-16,0 21 15,21 22-15,0-22 0,-22 21 16,22 1-16,0-1 0,0 0 15,0 22-15,0-1 0,0-20 0,0 20 16,0 22-16,0-22 0,0 22 16,0 0-16,22-22 0,-22 22 15,21-1-15,-21 1 0,0-21 0,21 20 16,-21 1-16,21 21 0,-21-22 16,0 1-16,0 0 0,0-1 0,0-20 15,0 21-15,0-1 0,0-20 0,0-1 16,21 1-16,-21-1 0,21 1 15,-21-22-15,22 0 0,-22 1 0,21-1 16,0-21-16,0-21 0,0 0 16,22 0-16,-22 0 0,0 0 0,21-42 15,-21 21-15,22 0 0,-1-22 16,-21 1-16,22-22 0,-22 22 0,21 0 16,-21-22-16,0 22 0,22-22 15,-22 1-15,0-1 0,-21-20 0,0 20 16,0 1-16,0-22 0,0 22 15,-21-22-15,0 21 0,-22 1 0,1-1 16,0 1-16,-1-1 0,-20 1 0,-1 21 16,1-1-16,21 1 0,-22 21 15,22 0-15,-1-1 0,1 22 0,0 0 16,21 0-16,-1 0 0,1 0 16,21 22-1,21-22-15,1 0 0,-1 0 16,21 0-16,-21 0 0,22 0 15,-1-22-15,-21 1 0,21 0 16,1 0-16,-1 0 0,0 0 0,1-22 16,-1 22-16,-21-21 0,22-1 15,-22 22-15,0 0 0,0 0 0,0-21 16,0 42-16,-21-22 0,0 1 16,0 0-16,-21 21 31,21 21-16,0 0-15,0 1 0,0-1 0,0 0 16,-21 0-16,21 0 0,0 0 16,0 1-16,0-1 0,0 0 15,0 0-15,0 0 0,0 0 16,0-42 0,0 0-1,0 0-15</inkml:trace>
  <inkml:trace contextRef="#ctx0" brushRef="#br0" timeOffset="117489.01">5122 13187 0,'0'-21'0,"0"42"0,-21-42 0,21 0 31,21 42 16,0 0-47,1 0 0,-1-21 16</inkml:trace>
  <inkml:trace contextRef="#ctx0" brushRef="#br0" timeOffset="117944.74">5461 13293 0,'0'0'0,"0"21"0,0 0 16,0 0-16,0 0 0,0 1 16,0-1-16,0 0 0,0 0 15,0 0-15,0 0 0,0 1 16,0-1-16,0 0 0,0 0 16,0 0-16,-21-21 15,0-21 16,21 0-31,0 0 16,0 0-16,0-1 0,0 1 0,0 0 16,0 0-16,0-21 0,21 20 15,0 1-15,0-21 0,0 21 16,0 0-16,22-1 0,-22 1 0,21 0 16,1 21-16,-1 0 0,0 0 0,1 0 15,-1 0-15,-21 0 0,21 21 16,-20 0-16,-1 1 0,0-1 0,-21 21 15,0-21-15,0 0 0,0 1 0,0 20 16,0-21-16,0 0 0,-21 0 16,0 1-16,-1-1 0,22 0 15,0 0-15,-21 0 16,42-42 15,1 0-31,-1 0 0,-21 0 0,21 21 16</inkml:trace>
  <inkml:trace contextRef="#ctx0" brushRef="#br0" timeOffset="118460.45">6435 13187 0,'0'0'0,"0"-21"0,0 0 0,-22-1 15,1 1-15,0 0 0,0 0 16,0 0-16,0 21 0,-1 0 15,1 0-15,0 0 16,0 0-16,0 21 0,0 0 0,-1 21 16,-20-20-16,21 20 0,0-21 0,0 21 15,21 1-15,0-1 0,-22-21 16,22 22-16,0-22 0,0 21 0,0-21 16,0 0-16,22 1 0,-1-1 15,0-21-15,0 0 0,0 21 0,0-21 16,1 0-16,-1 0 0,0 0 0,0-21 15,21 0-15,-20 21 0,-1-22 16,0-20-16,0 21 0,0 0 0,0-22 16,-21 1-16,22 0 0,-22-1 15,21 1-15,-21-21 0,0 20 16,0-20-16,0-1 0,0 1 0,0-1 16,0 22-16,0-22 0,0 22 0,0 21 15,0-21-15,0 20 0,0 1 16,0 0-16,-21 21 0,-1 21 15,22 0-15,0 1 0,0 20 16,0 0-16,0 1 0,0-1 16,0 21-16,0 1 0,0-22 0,22 22 15,-1-1-15,-21-20 0,21-1 16,0 0-16,0 1 0,-21-1 0,21-21 16,1 21-16,-22-20 0,21-1 15,0-21-15,0 21 0,0-21 0,0 0 16,1 0-16,-1 0 0,0 0 15,21 0-15</inkml:trace>
  <inkml:trace contextRef="#ctx0" brushRef="#br0" timeOffset="119168.04">6964 12827 0,'0'0'0,"0"21"0,21 0 16,0-21-16,0 0 0,0 0 15,1 0-15,-1 0 16,21-21-16,-21 0 0,0 0 0,22 21 16,-22-21-16,0 0 0,21-1 0,-20 1 15,-1 0-15,0 21 0,-21-21 16,0 0-16,0 0 0,0-1 15,-21 22-15,0-21 16,-1 21-16,-20 0 0,21 0 0,-21 0 16,-1 21-16,1 1 0,0-22 0,-1 42 15,1-21-15,21 0 16,-22 0-16,22 22 0,21-22 0,0 21 0,-21-21 16,21 1-16,0-1 0,21 21 15,-21-21-15,21 0 16,22-21-16,-22 22 0,21-22 0,-21 0 15,22 0-15,-1 0 0,-21 0 0,22 21 16,-22-21-16,0 0 0,0 0 16,0 0-16,0 0 0,-42 21 31,0 0-31,-21-21 0,21 21 16,-22 0-16,22 1 0,-21-1 0,-1 0 15,22 0-15,0 21 0,-21-20 16,21-1-16,-1 21 0,22-21 0,0 0 15,0 1-15,0-1 0,0 0 16,0 0-16,0 0 0,22-21 16,-1 0-16,0 21 0,21-21 0,-21 0 15,22 0-15,-1 0 0,-21 0 0,22-21 16,-1 0-16,0 0 0,1 0 0,-22 0 16,21-1-16</inkml:trace>
  <inkml:trace contextRef="#ctx0" brushRef="#br0" timeOffset="119444.88">7789 12361 0,'0'-21'0,"0"42"0,0-63 16,0 21-16,-21 21 16,0 21-16,21 21 15,0-20-15,0 20 0,0 0 0,0 1 16,0 20-16,0 1 0,0-1 15,-21 1-15,21-1 0,0 1 0,-21-1 16,-1 1-16,22-1 0,-21 1 0,21-22 16,-21 0-16,21 1 0,0-1 15,0 0-15,0-21 0,0 1 16,0-1-16,21-21 31,0-21-31,1-1 0,-22 1 16,21 0-16</inkml:trace>
  <inkml:trace contextRef="#ctx0" brushRef="#br0" timeOffset="119803.68">7895 13229 0,'0'21'0,"-21"1"15,42-22 16,0 0-31,0-22 16,1 1-16,-1 21 0,-21-21 16,0 0-16,21 0 0,-21 0 15,0-1-15,0 1 0,0 0 16,-21 21 0,0 0-16,-1 0 0,1 21 15,0 0-15,0 1 0,0-1 0,0 0 16,21 0-16,0 0 0,-22 0 15,22 1-15,0 20 0,0-21 0,0 0 16,0 0-16,0 1 0,22-22 16,-1 0-16,0 21 15,0-21-15,0 0 0,22 0 0,-22 0 16,21 0-16,-21-21 0,22 21 0,-1-22 16,-21 1-16,21 0 0,-20 0 15,20 0-15</inkml:trace>
  <inkml:trace contextRef="#ctx0" brushRef="#br0" timeOffset="120461.3">8361 12996 0,'0'0'0,"0"22"31,0-1-15,0 0-16,0 0 0,0 0 0,0 0 16,0 1-16,0-1 0,0 0 15,0 0-15,0 0 0,0 0 0,-21 1 16,21-1-16,0 0 0,0 0 15,0 0-15,0-42 47,0 0-47,0 0 16,0 0-16,0-1 0,0 1 0,21-21 16,-21 21-16,0 0 0,0-22 15,21 22-15,0-21 0,-21 21 0,21-1 16,0 1-16,-21 0 0,22 0 15,-1 21-15,0 0 0,0 0 16,0 0-16,0 0 0,1 21 16,-1 0-16,0 0 0,0 1 0,-21-1 15,21 0-15,-21 0 0,21 21 16,-21-20-16,0-1 0,22 0 0,-22 0 16,0 0-16,0 0 0,0 1 15,0-1-15,0 0 16,0-42 15,0 0-31,0-1 16,0 1-16,0-21 15,21 21-15,-21 0 0,21-22 0,0 1 16,0 0-16,22-1 0,-22 22 0,21-21 16,-21-1-16,22 22 0,-22 0 15,21 0-15,-21 21 0,22 0 0,-22 0 16,0 0-16,21 42 0,-21-21 15,-21 1-15,0 20 0,0-21 16,0 21-16,0 1 0,0-22 0,0 21 16,0-21-16,0 1 0,0 20 0,0-21 15,0 0-15,-21 0 16,21 1-16,-21-22 0,21 21 16,0-42 15,0-1-31,21 22 0,0-21 15,-21 0-15</inkml:trace>
  <inkml:trace contextRef="#ctx0" brushRef="#br0" timeOffset="120832.09">9334 13102 0,'22'0'16,"20"0"0,-21 0-16,0 0 0,0-21 0,1 21 15,-1-21-15,-21 0 0,21 0 0,0-1 16,0 1-16,-21 0 0,0 0 0,0 0 16,0 0-16,0-1 0,0 1 15,0 0-15,-21 21 16,0 0-16,0 0 0,21 21 0,-21-21 15,-1 21-15,1 1 0,21 20 16,0-21-16,0 0 0,0 22 0,-21-22 16,21 0-16,0 21 0,0-21 0,0 1 15,0-1-15,0 0 16,0 0-16,21 0 0,0 0 16,1-21-16,-1 0 0,0 0 15,0 0-15,0 0 16,0 0-16,1-21 0,-1 0 0,0 0 15</inkml:trace>
  <inkml:trace contextRef="#ctx0" brushRef="#br0" timeOffset="121273.34">9969 12869 0,'0'0'0,"0"22"31,0-1-31,0 0 16,0 0-16,0 0 0,0 0 0,0 1 15,0-1-15,0 0 0,0 0 16,0 0-16,0 0 0,-21 1 0,21-1 16,0 0-16,0 0 15,-21-21-15,0 0 16,21-21 15,0 0-31,0 0 16,0-22-16,0 22 0,21-21 0,0-1 15,0 1-15,1 0 0,-1-1 16,21 22-16,-21-21 0,22 0 0,-22 20 16,21 1-16,-21 0 0,0 21 15,22 0-15,-22 0 0,0 0 0,0 21 16,0 0-16,-21 1 0,22-1 0,-22 0 16,21 21-16,-21-21 0,0 22 15,0-1-15,0-21 0,0 22 0,0-22 16,0 21-16,0-21 0,0 22 0,0-22 15,0 0-15,0 0 0,0 0 16,0 0-16,21-42 31,-21 0-31,21 0 16,21 0-16</inkml:trace>
  <inkml:trace contextRef="#ctx0" brushRef="#br0" timeOffset="121532.43">10943 12383 0,'0'0'0,"-21"0"0,0 0 15,0 21-15,21 0 16,-22 0-16,22 21 16,0-20-16,0 20 0,-21 0 0,21 1 15,0-1-15,0 21 0,-21-20 0,21-1 16,0 22-16,0-22 0,0 0 15,0 1-15,0-1 0,0-21 0,-21 21 16,21-20-16,0-1 0,0 0 0,0 0 16,21-21-16,0 0 0,0 0 15,1 0-15,-1 0 16,0-21-16,21 21 0,-42-21 0</inkml:trace>
  <inkml:trace contextRef="#ctx0" brushRef="#br0" timeOffset="121704.49">10753 12764 0,'-43'0'16,"86"0"-16,-107 0 0,43 0 0,21 21 15,21-21 17,0 0-32,0 0 0,22 0 0,-22 0 15,21-21-15,1-1 0,-22 22 16,21-21-16,0 0 0,-20 21 0</inkml:trace>
  <inkml:trace contextRef="#ctx0" brushRef="#br0" timeOffset="122275.74">12150 12023 0,'21'-21'0,"-42"42"0,63-85 0,-42 43 0,21-21 16,-21 21-16,0-1 0,0 1 15,-21 0-15,0 21 0,0 0 0,-1 0 16,-20 0-16,21 0 0,-21 0 16,-1 21-16,1 22 0,0-1 0,-1 0 15,1 43-15,0-22 0,-1 22 16,1 0-16,21-1 0,0 22 0,-22-21 16,22 21-16,21-22 0,0 22 0,-21-21 15,0 0-15,21-1 0,0 1 16,0 0-16,0-22 0,0 1 0,0-1 15,0 1-15,0-22 0,0 0 0,21 1 16,0-1-16,0-21 16,0 0-16,1 0 0,20-21 0,-21 0 15,21 0-15,1-21 0,-1 0 0,-21 0 16,22-21-16,-1 20 0</inkml:trace>
  <inkml:trace contextRef="#ctx0" brushRef="#br0" timeOffset="122528.4">12340 12552 0,'0'-21'16,"0"42"-16,0-63 0,0 20 0,0 1 15,-21 21-15,0 0 16,21 21 0,-21 1-16,21 20 0,-22-21 15,22 21-15,-21 1 0,21-1 0,-21 22 16,0-22-16,21 0 0,-21 1 0,0-1 15,21 0-15,0 1 0,0-1 16,0-21-16,0 0 0,0 0 0,0 1 16,21-22-1,0 0-15,-21-22 16,21 1-16,0 0 0</inkml:trace>
  <inkml:trace contextRef="#ctx0" brushRef="#br0" timeOffset="123040.11">12234 12552 0,'-21'-21'0,"42"42"0,-42-63 16,21 20-16,0 1 0,0 0 16,0 0-16,21 0 15,0 0-15,1 21 0,-1 0 0,0-22 16,0 22-16,21 0 0,-20 0 16,-1 0-16,21 0 0,-21 22 0,22-1 15,-22 0-15,21 0 0,-21 21 0,0-20 16,-21 20-16,0 0 0,0 1 15,0-1-15,0-21 0,-21 21 0,0 1 16,0-1-16,-21 0 0,-1-20 0,-41 41 16,41-42-16,1 0 15,0 1-15,20-22 0,1 0 16,0 0-16,21-22 16,0 1-16,0 0 0,0 0 0,21 0 15,22 0-15,-22 21 0,21-22 16,-21 1-16,22 21 0,-1 0 0,0 0 15,1 0-15,-1 0 0,0 0 16,1 0-16,-1 21 0,0 1 0,-21-1 16,22 0-16,-22 0 0,0 0 0,0 0 15,-21 1-15,0 20 0,0-21 16,0 0-16,0 22 0,-21-22 0,0 0 16,-21 0-16,20 0 0,-20 0 15,0 1-15,-1-1 0,1 0 0,0 0 16,-22-21-16,22 0 0,0 21 15,-1-21-15,22 0 0,-21 0 0,21 0 16,-1 0-16,1-21 0,21 0 0,-21 21 16,21-21-16,0 0 0,0-1 15,21 1-15,0 21 0,1-21 0,20 0 16,-21 0-16,21 21 0,-20-21 0,20-1 16,0 1-16</inkml:trace>
  <inkml:trace contextRef="#ctx0" brushRef="#br0" timeOffset="123734.28">13187 12785 0,'0'0'0,"0"21"31,-21 0-31,-1-21 0,22 21 16,0 22-16,0-22 0,-21 0 0,21 0 15,-21 21-15,21-20 0,0-1 0,0 21 16,0-21-16,0 0 0,0 1 15,0-1-15,0 0 0,21-21 0,0 21 16,1-21-16,20 0 0,-21 0 0,21 0 16,-20 0-16,20 0 0,0-21 0,1 0 15,-22 0-15,21 21 16,0-43-16,-20 22 0,20 0 0,-21 0 16,0-22-16,0 22 0,-21 0 0,0-21 15,22 21-15,-22-1 0,21 1 16,-21 0-16,0 0 0,0 0 0,0 42 47,0 0-47,0 0 0,0 22 0,0-22 15,0 21-15,0-21 0,0 22 16,0-1-16,0 0 0,0 1 0,0-1 16,0 0-16,0 1 0,0-1 15,0 0-15,0 22 0,0-22 0,0 22 16,0-1-16,0 1 0,0-1 15,0 1-15,0 20 0,0-20 0,0-1 16,0 22-16,0 0 0,-21-22 0,-1 22 16,1-1-16,0-20 0,0 21 15,0-22-15,0 1 0,-1-1 0,1 1 16,0-1-16,0-21 0,0 1 0,-22-1 16,22 0-16,0-20 0,0-1 0,0 0 15,-43-21-15,43 0 16,0 0-16,0 0 0,0-21 0,-1 0 15,-20-1-15,21 1 0,-21 0 16,20-21-16,-20-1 0,0 1 0,21 0 16,-22-22-16,1 1 0,0-1 15,-1-20-15,22 20 0,0-21 0,0 22 16,21-22-16,0 22 0,0-1 0,0-20 16,21 20-16,-21 22 0,42-22 15,-21 1-15,22-1 0,-22 22 0,21 0 16,1-22-16,-1 22 0,21-1 15,-20 1-15,20 0 0,-20-1 0,-1 1 16,21 0-16,-20 21 0</inkml:trace>
  <inkml:trace contextRef="#ctx0" brushRef="#br0" timeOffset="124076.23">13991 13018 0,'-21'21'0,"-21"21"15,42-21-15,0 0 16,21-21 15,0 0-15,0 0-16,-21-21 0,21 21 0,-21-21 15,21 21-15,-21-21 0,0 0 0,0 0 16,-21 21 0,0 0-16,0 0 15,0 0-15,0 0 0,-1 21 16,1 0 0,21 0-16</inkml:trace>
  <inkml:trace contextRef="#ctx0" brushRef="#br0" timeOffset="124867.78">14838 12319 0,'0'-21'0,"0"-43"31,0 43-31,0 42 32,-21 1-32,-1 20 0,22-21 15,-21 21-15,21 1 0,-21 20 16,0-20-16,21 20 0,-21 1 0,0-1 16,-1-21-16,22 22 0,-21-1 15,0 1-15,0-1 0,0-20 0,0 20 16,-1-20-16,1-22 0,0 21 0,0-21 15,21 0-15,0 1 0,-21-22 16,0 0-16,-1 0 16,22-22-16,0 1 0,0 0 15,0 0-15,0-21 0,0-1 16,0 22-16,0-21 0,0-22 0,0 22 16,0 0-16,0-1 0,22 1 0,-22 21 15,21-22-15,0 22 0,0 21 16,0 0-1,0 21-15,-21 1 0,22-1 0,-22 0 0,21 21 16,-21-21-16,21 22 0,0-1 16,-21-21-16,21 22 0,-21-22 15,21 21-15,1-21 0,-1 0 0,-21 1 16,21-22-16,0 21 0,0-21 0,0 0 16,1 0-16,20 0 0,-21 0 15,0 0-15,0-21 0,1-1 0,-1 22 16,21-42-16,-21 21 0,-21 0 0,21-22 15,1 22-15,-22-21 0,21 21 16,-21-22-16,0 22 0,0 0 0,0 0 16,0 0-16,0 42 31,0 0-31,0 0 0,0 0 16,0 22-16,0-22 0,0 0 15,0 0-15,0 0 0,0 1 16,0-44 15,0 1-15,0 0-16</inkml:trace>
  <inkml:trace contextRef="#ctx0" brushRef="#br0" timeOffset="125031.68">15113 12594 0,'0'-21'16,"-42"0"-1,42 42 17,0 0-32,21 0 15,0-21 1,0 0-16,0 0 0,0 0 0</inkml:trace>
  <inkml:trace contextRef="#ctx0" brushRef="#br0" timeOffset="125458.44">15536 12679 0,'0'21'0,"0"-42"0,0 63 0,0-21 15,-21 1-15,0-1 0,21 0 16,0 0-16,0 0 0,-21 0 0,21 1 16,-21-1-16,21 0 0,0 0 0,0 0 15,0 0-15,0 1 16,0-44 15,0 1-15,0 0-16,0-21 15,0 21-15,21-22 0,0 1 0,0 0 16,-21-1-16,21 22 0,0-21 16,1-1-16,-1 22 0,0 0 0,21 0 15,-21 0-15,1 21 0,-1 0 0,21 0 16,-21 0-16,0 21 0,1 0 15,-22 0-15,21 22 0,-21-22 0,21 21 16,-21 0-16,0 1 0,0-22 0,0 21 16,0-21-16,0 22 0,0-22 15,-21 0-15,21 0 0,-21 0 0,21 1 16,0-1-16,-22-21 0,22-21 31,0-1-15,22 1-16,-1 0 0,0-21 0,0 21 15</inkml:trace>
  <inkml:trace contextRef="#ctx0" brushRef="#br0" timeOffset="125968.15">16256 12256 0,'0'0'0,"0"-22"31,0 44-31,0-1 0,0 21 0,0-21 0,0 22 16,-21-1-16,0-21 0,21 21 15,-22 1-15,22-1 0,-21 0 16,0 1-16,21-22 0,-21 21 0,21 1 16,0-1-16,-21-21 0,0 21 15,21-20-15,-22-1 0,22 0 0,0 0 16,0-42 15,0 0-31,0 0 0,0-22 16,22 22-16,-1-21 0,0-1 0,0 1 0,0 21 15,22-21-15,-22-1 16,0 22-16,0-21 0,21 21 0,-20-1 0,-1 22 16,0-21-16,0 21 0,0 0 15,-21 21 1,0 1-16,0-1 16,0 0-16,-21 0 0,0 0 0,0 0 15,0-21-15,-22 22 0,22-1 16,0 0-16,0-21 0,-22 21 0,22-21 15,0 0-15,21 21 0,0 0 16,0 1 0,21-1-16,-21 0 0,21-21 15,1 21-15,-1 0 0,0 0 0,0 1 16,0-22-16,0 21 16,1 0-16,-1 0 0,0-21 15,0 0-15,0 0 0,0 0 16,1 0-16,-1 0 0,0 0 0,0-21 15,0 0-15,0 21 0</inkml:trace>
  <inkml:trace contextRef="#ctx0" brushRef="#br0" timeOffset="126196.02">16912 12150 0,'0'0'0,"-21"0"0,21 21 31,21-21-15,0 0-16,0 0 0,1 21 0,-1-21 15,0 0-15,21 0 0,-21 0 0,22 0 16,-22 0-16,21 0 0,-21 0 16,22 0-16,-22 0 0,0 0 0</inkml:trace>
  <inkml:trace contextRef="#ctx0" brushRef="#br0" timeOffset="126415.89">17060 12213 0,'0'43'16,"0"-86"-16,-21 107 0,21-43 0,0 21 15,-21 1-15,21-1 0,0-21 0,0 21 16,0 22-16,-21-22 0,21 1 0,-21-1 15,21 0-15,-22-21 0,22 22 16,0-1-16,0-21 0,-21 0 0,21 1 16,0-1-16,-21 0 15,42-21 1,0 0 0,-21-21-16,22 0 0</inkml:trace>
  <inkml:trace contextRef="#ctx0" brushRef="#br0" timeOffset="126741.7">17251 12700 0,'21'0'16,"0"0"-16,0 0 0,0 0 16,1 0-16,-1-21 0,0 21 15,0-21-15,0 21 0,0-21 16,1-1-16,-22 1 0,21 0 15,-21 0-15,-21 21 16,-1 0 0,1 0-16,0 21 0,0 0 15,0 0-15,0 1 0,-1-1 0,1 21 16,21-21-16,-21 0 0,0 22 0,21-22 16,-21 0-16,21 0 0,0 0 15,0 1-15,0-1 0,0 0 0,21-21 16,0 21-16,0-21 0,22 0 0,-22 0 15,0 0-15,0 0 0,21 0 16,-20 0-16,20 0 0,-21-21 0,0 0 16</inkml:trace>
  <inkml:trace contextRef="#ctx0" brushRef="#br0" timeOffset="127220.62">17738 12637 0,'21'-22'15,"-42"44"-15,42-65 0,0 22 0,-21 0 0,21 0 16,0 0-16,0 21 15,1 0-15,-1 0 0,0 0 16,0 0-16,0 0 0,0 0 0,1 21 16,-22 0-16,21 0 0,0 0 15,-21 0-15,0 1 0,0-1 0,0 21 16,0-21-16,0 0 0,0 1 0,-21 20 16,0-21-16,-1 0 15,1 0-15,0 1 0,0-1 0,0-21 16,21 21-16,-21-21 0,21-21 31,21 0-31,0-1 16,0 22-16,0-42 0,0 21 0,1 0 15,-1-22-15,0 22 0,21-21 0,-21 21 16,1-22-16,-1 22 0,0 0 16,0 0-16,-21 0 0,0 0 0,21 21 15,-42 21 16,0 0-31,21 0 0,-21 0 16,0 0-16,21 22 0,-22-22 0,22 0 16,0 21-16,0-20 0,0-1 15,0 0-15,0 21 0,0-21 0,0 1 16,22-1-16,-1-21 0,0 0 16,0 21-16,0-21 0,22 0 0,-22 0 15,21 0-15,0 0 0,1-21 16,-1 0-16,0 21 0,1-22 0,-1-20 15,0 21-15,-20 0 0,20-22 0</inkml:trace>
  <inkml:trace contextRef="#ctx0" brushRef="#br0" timeOffset="127460.48">18838 12425 0,'21'-233'16,"-84"614"-16,105-529 0,-21-127 0,1 232 0,-22 22 16,0 0-16,0 0 0,-22 42 15,22 0 1,-21 22-16,21-1 0,-21 0 15,21 1-15,0-1 0,0 0 0,0 1 16,0-1-16,0 0 0,0 1 0,0 20 16,0-21-16,-21 1 0,21-1 15,0-21-15,0 22 0,0-1 0,0-21 16,0 0-16,0 22 0,0-22 0,0 0 16,21-21-1,0 0 1,0 0-16,1-21 0,-1 0 0,0-1 15,0 1-15</inkml:trace>
  <inkml:trace contextRef="#ctx0" brushRef="#br0" timeOffset="127652.37">18796 12404 0,'-21'0'0,"42"0"0,-42 21 16,0-21-16,21 21 0,21 0 15,0-21 1,0 0-16,0 0 0,0 0 0,1 0 16,20 0-16,-21 0 0,0 0 15,22 0-15,-22-21 0,21 21 0,-21-21 16,0 21-16,22-21 0</inkml:trace>
  <inkml:trace contextRef="#ctx0" brushRef="#br0" timeOffset="128181.4">20024 11769 0,'0'0'0,"0"-21"16,0-1-16,-22 22 15,1 0-15,0 0 0,0 0 16,0 0-16,0 22 0,-1 20 0,-20-21 16,21 21-16,-21 22 0,20-1 15,-20 1-15,0-1 0,-1 22 0,1-21 16,21 20-16,-21-20 0,-1 20 0,22 1 15,-21-21-15,21 20 0,21-20 16,0-1-16,0 1 0,0-1 16,0-20-16,21 20 0,0-21 0,21-20 15,1 20-15,-1-21 0,0 0 0,1 0 16,20-21-16,-21 0 0,1 0 16,-1 0-16,22 0 0,20 0 15,-41-21-15</inkml:trace>
  <inkml:trace contextRef="#ctx0" brushRef="#br0" timeOffset="128452.75">20235 12129 0,'-21'-22'16,"0"22"-1,0 0 1,0 22 0,21-1-16,0 0 0,-22 0 15,22 0-15,-21 0 0,21 1 16,0-1-16,0 0 16,0 0-1,0-42 1,21 21-16</inkml:trace>
  <inkml:trace contextRef="#ctx0" brushRef="#br0" timeOffset="128595.67">20362 12107 0,'21'0'16,"-21"22"-16,0-1 16,0 0-16,0 0 0,0 0 15,-21 0-15,21 1 0,0-1 0,0 0 16,-21-21-16,21 21 0,-21 0 15,21 0-15</inkml:trace>
  <inkml:trace contextRef="#ctx0" brushRef="#br0" timeOffset="133252.82">21145 12171 0,'0'0'0,"22"-21"15,-22 0-15,0-1 0,0 1 16,-22 21 0,1 0-16,0 21 15,-21 1-15,21-1 0,-22 21 16,1 0-16,0 1 0,-1 20 0,1 1 15,21-22-15,-22 43 0,1-22 0,0 1 16,21-1-16,-1 1 0,1-1 16,21 1-16,0-22 0,0 0 0,0 1 15,21-1-15,1-21 16,20 0-16,-21 1 0,21-1 0,-20-21 16,20 0-16,0 0 0,1 0 0,-1 0 15,0-21-15,1-1 0,-1 1 16,0 0-16,1 0 0,-1 0 0,-21 0 15,0-22-15,0 22 0,-21 0 0,0-21 16,0 20-16,-21-20 0,-21 21 16,21 0-16,-22 0 0,1-1 0,0 1 15,-1 21-15,1 0 0,0 0 16,21 0-16,-22 0 0,22 0 0,0 0 16,21 21-16,0 1 0,0-1 15,0 0-15,21 0 16,0-21-16,0 21 0,1 0 0,-1 1 15,0-1-15,0 0 16,21 21-16,-20 1 0,-1-1 0,0 0 16,-21 1-16,0 20 0,21-21 0,-21 22 15,0-1-15,0 1 0,0-1 16,-21 1-16,0 21 0,0-22 16,-1 1-16,1-1 0,0 1 0,0-22 0,0 0 15,0 22-15,-1-22 0,1-21 16,0 22-16,0-22 0,21 0 0,-21 0 15,21-42 1,21 0 0,0-22-16,0 22 0,0-21 15</inkml:trace>
  <inkml:trace contextRef="#ctx0" brushRef="#br0" timeOffset="134534.19">21611 12721 0,'-42'43'31,"21"-22"-31,-1 0 0,22 21 16,-21 1-16,21-22 0,-21 21 16,21 0-16,-21-20 0,21-1 0,0 21 15,0-21-15,0 0 0,21 1 16,0-22-16,0 0 0,1 0 15,-1 0-15,0 0 0,21 0 0,-21-22 16,22 22-16,-22-21 0,21 0 16,-21 0-16,1 0 0,-1 0 0,0-22 15,-21 22-15,0-21 0,0 21 0,0-1 16,-21-20-16,0 21 0,-1 21 16,-20-21-16,21 21 0,-21 0 0,20 0 15,1 0-15,-21 0 0,21 0 16,42 0 15,21 0-31,-21 0 0,22 0 16,-1 0-16,0 0 0,1-21 0,-1-1 15,0 22-15,1-21 0,20 21 0,-20-21 16,-1 0-16,-21 21 0,21 0 16,1-21-16,-22 21 0,0 0 0,-21 21 31,0 0-31,-21 0 0,0 0 15,0 1-15,-1-1 0,1 0 16,0 21-16,0-21 0,0 1 0,0-1 16,21 0-16,0 0 0,0 0 15,0 0-15,21 1 16,0-22-16,0 0 0,0 0 16,0 0-16,1 0 0,-1 0 0,0-22 15,21 1-15,-21 21 0,1-21 16,-1 0-16,-21 0 0,0 0 0,0-1 15,0 1-15,0 0 0,0 0 0,0 0 16,-21 0-16,-1-1 0,1 1 16,0 0-16,0 21 0,-21 0 0,20 0 15,1 0-15,0 0 16,42 0 0,0 0-16,1 0 15,-1 0-15,21 0 0,0 0 16,1 0-16,-1-21 0,0 21 0,1 0 15,20 0-15,-20-21 0,-1 21 0,21 0 16,-20 0-16,-1 0 0,0 0 16,-20 0-16,-1 0 0,-42 0 31,-1 0-31,1 0 0,0 21 16,0-21-16,0 21 0,-22-21 0,22 21 15,0 0-15,0 1 0,0-1 16,21 0-16,0 0 0,0 0 0,0 0 15,0 1-15,0-1 16,21 0 0,0-21-16,0 0 0,0 0 0,1 0 15,-1 0-15,21-21 0,-21 21 0,0-21 16,22-1-16,-22 1 0,0 0 16,0 0-16,0 0 0,1 0 15,-1-1-15,-21 1 0,0 0 0,0 0 16,0 0-1,0 42 1,0 0 0,0 0-16,-21 22 0,21-1 0,-22 0 15,22 1-15,0-1 0,0 21 16,-21-20-16,21 20 0,0 1 16,0-1-16,0 1 0,0-1 0,0 1 15,21-1-15,-21 1 0,0 20 0,0-20 16,0-1-16,0 1 0,0-1 15,0 1-15,0-1 0,0 1 0,0-22 16,-21 22-16,0-22 0,21 22 0,-21-22 16,0 0-16,0 1 0,-1-22 15,1 21-15,0-21 0,-21-21 16,21 21-16,-1 1 0,-20-22 0,21 0 0,0 0 16,-22 0-16,1-22 0,21 1 15,-21-21-15,-1 21 0,1-22 16,21 1-16,-22 0 0,22-22 0,-21-20 15,42 20-15,-21 1 0,21 20 16,0-20-16,0-1 0,0 22 16,0-22-16,0 1 0,21 21 0,0-1 15,21 1-15,-20 0 0,20-1 0,-21 1 16,43 0-16,-22-1 0</inkml:trace>
  <inkml:trace contextRef="#ctx0" brushRef="#br0" timeOffset="134828.07">23368 12256 0,'0'21'31,"-21"0"-31,21 0 0,0 21 16,0-20-16,-21 20 0,21 0 15,-22 1-15,1 20 0,21-21 0,-21 1 16,0 20-16,0-20 0,21-1 16,-21 0-16,21-21 0,-22 22 15,22-22-15,0 0 0,0 0 0,0 0 16,0 1-16,22-22 31,-1 0-31,0-22 0,-21 1 0,21 21 16,0-42-16,0 21 0</inkml:trace>
  <inkml:trace contextRef="#ctx0" brushRef="#br0" timeOffset="135151.89">23495 12721 0,'-21'0'16,"42"0"15,0 0-31,0 0 0,0 0 15,1 0-15,20 0 0,-21-21 0,0 21 16,0-21-16,1 0 0,-1 21 0,-21-21 16,0-1-16,21 22 0,-21-21 15,0 0-15,-21 21 16,0 0-16,-1 0 0,1 0 16,-21 21-16,21 0 0,0 1 15,-1-1-15,1 21 0,0-21 16,0 22-16,0-22 0,21 0 0,0 0 15,0 21-15,0-20 0,0-1 16,0 0-16,21-21 0,0 0 16,0 0-16,0 0 0,1 0 15,-1 0-15,21 0 0,-21-21 16,0 0-16,1 21 0</inkml:trace>
  <inkml:trace contextRef="#ctx0" brushRef="#br0" timeOffset="135559.72">24172 12277 0,'-21'0'0,"0"0"15,21 21 1,0 0-16,0 0 15,0 0-15,-21-21 16,21 22-16,0-1 16,0-42 31,0-1-47,0 1 15,21 0-15,-21 0 16,0 42 31,0 0-47,0 0 15,0 1-15,0-1 0,-21-21 0,21 21 16,0 0-16,0 0 16</inkml:trace>
  <inkml:trace contextRef="#ctx0" brushRef="#br0" timeOffset="135783.79">24320 12298 0,'-21'0'15,"21"21"-15,0 0 16,0 0-16,0 1 15,0-1 1,0 0-16,0 0 16,0 0-16,0 0 15,0 1-15,0-1 16</inkml:trace>
  <inkml:trace contextRef="#ctx0" brushRef="#br0" timeOffset="136124.6">24659 11811 0,'21'0'0,"85"85"31,-85-43-31,0 0 0,1 1 0,-1-1 16,0 22-16,0-1 0,0-21 15,0 22-15,1-1 0,-22 1 0,21 63 16,-21-64-16,0 1 0,0-1 16,0-20-16,-21 20 0,-1 1 15,1-22-15,0 0 0,-21 1 0,-1-22 16,-20 42-16,42-41 15,0-22-15,-1 21 0,1-21 16,0 0-16,21-21 16,0-1-16,0-20 0</inkml:trace>
  <inkml:trace contextRef="#ctx0" brushRef="#br0" timeOffset="136456.41">25104 11790 0,'0'-21'0,"0"42"0,0-63 15,21 42 1,0 0-16,0 0 0,0 0 0,0 0 16,1 21-16,20 0 0,-21-21 15,21 42-15,1-21 0,-22 22 0,21-1 16,-21 22-16,22-1 0,-22 1 0,0-1 15,-21 1-15,0-1 0,0-21 16,0 22-16,0-1 0,0 1 0,-21-1 16,0 1-16,-22-22 0,22 22 15,-21-22-15,0 0 0,-1-20 0,22 20 16,-21-21-16,-1 0 0,22 0 16,0 1-16,-21-22 0,21 0 15,21-22 1,21 1-16,0 0 15</inkml:trace>
  <inkml:trace contextRef="#ctx0" brushRef="#br0" timeOffset="136704.26">25739 12531 0,'0'0'0,"0"21"15,21-21 1,0-21 0,0 21-16,-21-21 15,0-1-15,0 1 0,0 0 16,-21 21 0,0 0-1,0 0-15,-1 0 0,1 0 16,21 21-16,-21-21 0</inkml:trace>
  <inkml:trace contextRef="#ctx0" brushRef="#br0" timeOffset="137236.48">26289 12298 0,'-21'0'31,"0"0"-31,-1 0 0,1 21 16,0 21-16,0 1 0,0-1 15,0-21-15,-1 22 0,22-1 16,0 0-16,-21-21 0,21 22 0,0-22 16,0 21-16,0-21 0,0 1 0,21-1 15,1 0-15,-1 0 0,0-21 16,21 0-16,-21 0 0,22 0 0,-22 0 15,21 0-15,-21 0 0,22-21 0,-22 0 16,0 0-16,21-22 0</inkml:trace>
  <inkml:trace contextRef="#ctx0" brushRef="#br0" timeOffset="137628.76">26628 12086 0,'0'-42'15,"0"84"-15,0-126 0,0 62 0,0 1 0,0 42 31,0 22-31,0-22 0,-22 21 0,22 22 16,-21-22-16,0 22 0,21-22 0,-21 0 16,21 1-16,-21-1 0,0 0 15,21 1-15,0-22 0,0 21 0,0-21 16,0 0-16,0 1 0,0-1 16,0 0-16,21-21 15,0 0-15,0 0 0,0 0 16,0 0-16,1-21 0,-1 21 0,0-21 15,21-1-15,-21 1 0,1 0 16,-22 0-16,21 0 0,0 0 0,-21-1 16,21 1-16,-21 42 31,0 1-31,0-1 0,-21 0 16,21 0-16,-21 0 0,0 0 0,21 1 15,0-1-15,0 0 0,-22 0 16,22 0-16,0-42 47,0 0-47,0 0 0,0 0 15</inkml:trace>
  <inkml:trace contextRef="#ctx0" brushRef="#br0" timeOffset="137779.69">26860 12298 0,'0'0'0,"22"0"0,-22-21 16,-22 21 15,1 0-31,21 21 16,0 0-1,43-21 1,-22 0-16,0 0 0</inkml:trace>
  <inkml:trace contextRef="#ctx0" brushRef="#br0" timeOffset="137980.57">27136 12340 0,'-22'21'32,"1"1"-32,0-1 0,21 0 0,-21 0 15,0 0-15,0 0 16,21 1-16,0-1 0,-22 0 0,22 0 16,0 0-16,0 0 0,0 1 15,22-22 1,-1 0-16,0 0 0,0 0 0,0 0 15,22 0-15,-22-22 0,0 1 0,0 21 16,0-21-16</inkml:trace>
  <inkml:trace contextRef="#ctx0" brushRef="#br0" timeOffset="138400.32">27368 12171 0,'0'-21'16,"-21"254"-16,42-487 0,-21 296 0,0-106 0,0 43 0,0 42 15,0 1 1,-21-1-16,21 0 0,-21 0 15,0 21-15,21-20 0,0 20 0,-21 0 16,21-21-16,-21 22 0,21-22 16,-22 0-16,22 0 0,0 0 0,0 1 15,0-1-15,0 0 0,0 0 16,0-42 15,22 0-31,-1 0 16,0-1-16,-21 1 0,0 0 15,21 0-15,0 0 0,-21 0 0,21-1 16,1 22-16,-1 0 31,-21 22-15,0-1-16,-21 0 16,-1-21-16,22 21 15,-21-21-15,0 21 0,0-21 0,0 21 16,21 1-16,-21-22 15,21 21-15,0 0 0,0 0 16,21-21 0,-21 21-16,21-21 0,0 0 15,0 0-15,0 0 0,1 0 16,-1 0-16</inkml:trace>
  <inkml:trace contextRef="#ctx0" brushRef="#br0" timeOffset="138604.21">27580 12234 0,'0'-21'0,"-21"64"31,21-22-31,-21 0 0,21 0 16,0 0-16,-21 0 0,21 22 16,-22-22-16,22 0 0,0 0 0,0 0 15,0 1-15,0-1 0,0 0 16,0 0-16,22-21 15,-1 0 1,0 0-16</inkml:trace>
  <inkml:trace contextRef="#ctx0" brushRef="#br0" timeOffset="138820.09">27728 12150 0,'0'-21'0,"0"42"0,0-64 16,0 65-1,0-1-15,0 0 16,0 0-16,21 0 0,-21 0 16,0 1-16,0 20 0,0-21 0,0 21 0,0-20 15,0-1-15,0 21 16,0-21-16,-21 0 0,21 22 0,-21-22 16,0 0-16,21 0 0,0 0 0,-21 1 15,21-1-15</inkml:trace>
  <inkml:trace contextRef="#ctx0" brushRef="#br0" timeOffset="139036">27919 12298 0,'0'0'0,"0"21"62,0 0-62,0 0 16,0 1 0</inkml:trace>
  <inkml:trace contextRef="#ctx0" brushRef="#br0" timeOffset="139227.89">27855 12721 0,'0'0'0,"0"21"0,-21 1 0,21-1 16,0 0-16,-21 0 16,21 0-16,-21 0 0,21 1 15,-21-1-15,21 0 0,-22 21 0,1-21 16,21 1-16,-21-1 0,0 0 15,0 0-15,-22-21 0,1 21 0,0 0 16,-1 1-16</inkml:trace>
  <inkml:trace contextRef="#ctx0" brushRef="#br0" timeOffset="200804.81">24088 10922 0,'-22'0'0,"44"0"0,-86 0 16,43 0-16,-21 0 0,20 0 0,-20 0 15,21 0-15,-21 21 16,20-21-16,-20 0 0,21 0 0,0 0 0,0 0 16,-1 0-16,1 0 15,42 21 16,1-21-31,20 0 0,0 0 0,1 0 16,-1 0-16,21 0 0,1 0 16,-1 0-16,1 0 0,21 0 0,20 0 15,1 0-15,21-21 0,-21 21 0,21 0 16,-21-21-16,21 0 0,0 21 16,-21-21-16,21 21 0,0-21 0,-21-1 15,21 22-15,-22-21 0,-20 21 16,84-21-16,-105 0 0,-1 21 15,-20 0-15,-1 0 0,0-21 0,-20 21 16,-1 0-16,-42 0 31,-22 0-15,22 0-16,0 0 16,-21 0-16,-1 0 0,1 0 0,-22 0 15,22 0-15</inkml:trace>
  <inkml:trace contextRef="#ctx0" brushRef="#br0" timeOffset="201227.56">23770 10795 0,'-21'21'0,"42"-42"0,-63 42 0,21-21 15,-1 0-15,44 0 16,20 0 0,0 0-16,1 0 0,20 0 15,1 0-15,20 0 0,1-21 0,0 21 16,20-21-16,1 21 0,21-21 15,0 0-15,0 21 0,0-22 16,0 1-16,0 0 0,-21 21 0,21-21 16,0 0-16,0 0 0,-21 21 15,-21-22-15,20 1 0,-41 21 0,-1 0 16,1-21-16,-22 21 0,1 0 0,-22 0 16,0 0-16,-42 0 46,0 0-46,-1 0 16,1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9:00:5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847 0,'0'0'0,"0"-21"0,21 21 0,0-22 15,-21 1 1,-21 21 15,0 0-31,0 0 16,-1 0-16,1 0 0,0 21 16,0-21-16,0 43 0,-22-22 0,22 21 15,0 1-15,0-1 0,0 0 16,0 1-16,-1 20 0,1-21 15,0 1-15,21-1 0,-21 22 0,21-22 16,0-21-16,0 21 0,0 1 16,0-1-16,21-21 0,0 22 15,0-22-15,1 0 0,-1 0 16,21 0-16,-21 0 0,22 1 16,-1-22-16,0 0 0,1 0 0,-22 0 15,21 0-15,0-22 0,1 22 16,-1-21-16,-21 0 0,0 0 0,22 0 15,-22-22-15,-21 22 0,21 0 16,-21-21-16,0 21 0,0-1 16,0-20-16,0 21 0,-21 0 0,0 0 15,0-1-15,-1 1 0,-20 21 16,21 0-16,0 0 0,-22 0 0,22 21 16,-21-21-16,21 22 0,-22-1 15,22 21-15,0-21 16,-21 0-16,42 1 0,-21 20 0,21-21 15,-22 0-15,22 22 0,0-22 16,0 0-16,0 0 0,0 0 16,22 0-16,-1-21 0,0 0 15,0 0-15,0 0 16,0-21-16,22 21 0,-22-21 16,0 0-16</inkml:trace>
  <inkml:trace contextRef="#ctx0" brushRef="#br0" timeOffset="203.35">1799 1249 0,'0'0'0,"21"0"0,-21-21 16</inkml:trace>
  <inkml:trace contextRef="#ctx0" brushRef="#br0" timeOffset="815">3238 741 0,'0'0'16,"0"-42"-16,0 20 0,0 1 0,0 0 0,0 0 16,-21 0-16,21 0 0,-21 21 15,21-22-15,-21 22 16,0 22 0,21-1-16,0 21 15,0 0-15,0 1 0,0 20 16,0 1-16,0 20 0,0-20 0,0 21 15,0-22-15,0 1 0,0 20 16,0-20-16,-21 20 0,21-20 0,0-1 16,-22 1-16,22-1 15,0 1-15,-21-22 0,21 22 0,0-22 16,0-21-16,0 22 0,0-22 16,0 0-16,0 0 0,0-42 31,0 0-31,0 0 0,0-1 15,0-20-15,0 0 0,0-1 16,0 1-16,0-21 0</inkml:trace>
  <inkml:trace contextRef="#ctx0" brushRef="#br0" timeOffset="1192.31">2921 910 0,'0'0'0,"-42"-84"31,42 62-31,-22 1 0,22 0 16,0 0-16,0 0 0,0 0 0,22-1 16,-1 1-16,0 0 0,0 0 15,0 0-15,0 0 0,22-1 0,-1 1 16,0 0-16,1 0 0,20 21 16,-20 0-16,20 0 0,1 0 15,-22 0-15,21 42 0,-20-21 0,-22 22 16,21-1-16,-21 0 0,-21 1 15,0 20-15,0-20 0,-42 20 16,21 1-16,-21-1 0,-1-21 16,1 1-16,0-1 0,-1 0 0,1-20 15,0 20-15,-1-21 0,22 0 16,0-21-16,0 21 0,0-21 0,21 22 16,21-22 46,0 0-62,0-22 0</inkml:trace>
  <inkml:trace contextRef="#ctx0" brushRef="#br0" timeOffset="50996.41">3768 1736 0,'0'0'0,"0"-21"0,0-1 15,0 1-15,0 0 16,0 0-16,0 0 0,0 0 16,0-1-16,0 1 0,0 0 15,-22 0-15,1 0 0,21 0 0,-21-1 16,0 22-16,0 0 0,0-21 16,-1 21-16,1 0 0,0 0 15,0 0-15,0 21 0,0 1 0,-1-1 16,-20 0-16,21 0 0,0 21 15,0 1-15,-1-1 0,1 22 0,0-22 16,21 0-16,0 1 0,-21-1 16,21 0-16,0 1 0,0-22 15,0 21-15,0-21 0,0 0 16,21-21-16,-21 22 0,21-22 0,22 0 16,-22 0-16,0 0 0,21 0 15,-21-22-15,22 1 0,-22 0 0,0 0 16,21 0-16,-20-22 0,-1 22 15,0-21-15,-21 0 0,21-1 0,-21 22 16,21-21-16,-21-1 0,0 1 16,0 21-16,0 0 0,0 0 0,0-1 15,0 44 1,0-1 0,0 0-16,0 21 0,0 1 15,0-22-15,0 21 0,0 0 16,0 1-16,0-22 0,0 21 15,0-21-15,0 22 0,0-22 0,21 0 16,-21 0-16,0 0 0,22-21 16,-1 22-16,0-22 15,0 0-15,-21-22 0,21 1 16,0 0-16,-21 0 0,0 0 16</inkml:trace>
  <inkml:trace contextRef="#ctx0" brushRef="#br0" timeOffset="51424.17">4000 1588 0,'0'0'0,"0"-22"16,0-20-1,0 21-15,22 21 0,-1 0 16,0-21-16,0 21 15,0 0-15,0 0 0,1 0 16,-1 21-16,0-21 0,0 21 16,0 0-16,0 0 0,1 1 15,-1 20-15,-21-21 0,0 21 0,0-20 16,0 20-16,0-21 0,0 21 16,0-20-16,0 20 0,0-21 15,-21 0-15,21 0 0,0 1 16,-22-22-16,1 0 15,21-22 1,0 1-16,0 0 16,0 0-16,0-21 0,0 20 15,0 1-15,0-21 0,0 0 16,0 20-16,0 1 0,21-21 0,-21 21 16,22 0-16,-1-1 0,-21 1 0,21 0 15,0 0-15,0 21 0,-21-21 16,21 0-16,1-1 0,-1 1 15,0 0-15</inkml:trace>
  <inkml:trace contextRef="#ctx0" brushRef="#br0" timeOffset="51951.37">4762 995 0,'0'0'0,"0"-21"31,0 42-15,0 21-1,0-21-15,0 22 0,0-22 16,0 21-16,0 1 0,0-1 16,0 0-16,0 22 0,0-22 0,0 0 15,0 1-15,0-1 0,0 0 0,0 1 16,0-1-16,0 0 0,0-20 15,0 20-15,0-21 0,22 0 0,-1 0 16,-21 1-16,21-22 0,0 0 16,0 0-16,0 0 0,1 0 15,-1 0-15,0-22 16,0 1-16,0-21 0,0 21 0,1 0 16,-1-22-16,0 1 0,0 21 15,-21-22-15,0 22 0,0-21 0,21 21 16,-21 0-16,0-1 0,0 1 15,0 42 1,0 1 0,0-1-16,0 0 0,0 0 15,0 0-15,0 22 0,0-22 0,0 0 16,0 21-16,0-21 16,0 1-16,0-1 0,0 0 0,0 0 0,0 0 15,21-21 16,-21-21-15,0 0-16,0 0 0,0-22 0,0 22 16,22-21-16</inkml:trace>
  <inkml:trace contextRef="#ctx0" brushRef="#br0" timeOffset="52131.54">5143 1122 0,'-21'0'31,"21"21"-31</inkml:trace>
  <inkml:trace contextRef="#ctx0" brushRef="#br0" timeOffset="52356.42">4530 1461 0,'21'0'31,"0"0"-31,0 0 16,0 0-16,0 0 0,1-22 16,20 22-16,-21 0 0,21-21 0,-20 21 15,-1 0-15,0 0 16,0-21-16</inkml:trace>
  <inkml:trace contextRef="#ctx0" brushRef="#br0" timeOffset="52951.08">5588 1482 0,'21'0'0,"-42"0"0,63-21 0,-42-1 16,0 1-16,0 0 15,0 0-15,0 0 16,0 0-16,-21 21 0,0-22 16,0 22-16,0 0 0,-1 0 15,1 0-15,0 0 0,0 0 0,0 0 16,0 22-16,-1-1 0,1 0 16,21 0-16,-21 21 0,0-20 0,21 20 15,-21 0-15,21 1 0,0-1 16,0 0-16,0 1 0,0-1 0,0-21 15,0 21-15,0-20 0,0-1 16,21 0-16,0 0 0,0-21 16,0 0-16,1 0 0,-1 0 15,0 0-15,0-21 0,0 21 16,0-21-16,1 0 0,-1-22 0,0 22 16,0 0-16,0-21 0,-21-1 15,21 22-15,-21-21 0,0-1 0,0 22 16,0-21-16,0 21 0,0-22 15,0 22-15,0 0 0,0 42 32,0 0-32,0 1 0,0 20 15,0-21-15,0 21 0,0-20 16,0 20-16,0 0 0,0-21 16,0 22-16,0-22 0,0 0 0,0 0 15,22 0-15,-22 1 0,21-1 16,0-21-16,0 0 0,0 0 0,22 0 15,-22-21-15,0-1 16,0 1-16,0 0 0,0 0 0,1-21 16,-1 20-16</inkml:trace>
  <inkml:trace contextRef="#ctx0" brushRef="#br0" timeOffset="53247.91">6032 953 0,'-21'-22'0,"42"44"0,-63-44 16,42 1-16,0 42 16,0 22-1,0-22-15,0 21 0,0 1 16,0-1-16,0 0 0,0 1 0,0-1 16,0 21-16,0-20 0,0-1 0,0 22 15,0-22-15,0 0 0,0 1 16,0-1-16,21-21 0,0 21 0,-21-20 15,22-1-15,-22 0 0,21 0 16,0-21-16,0 0 0,0 0 0,0 0 16,1 0-16,-1 0 15,0-21-15,0 0 0,0 0 0,-21-1 16,21 1-16,1-21 0,-22 21 0,21 0 16</inkml:trace>
  <inkml:trace contextRef="#ctx0" brushRef="#br0" timeOffset="54227.35">6985 931 0,'0'0'0,"-21"-21"0,21 0 0,-21 21 16,-1 0-16,1 0 15,0 0-15,21 21 0,0 0 16,-21 22-16,21-1 0,0 0 16,-21 1-16,21-1 0,0 22 0,0-22 15,0 21-15,0 1 16,-21-22-16,21 22 0,-22-1 0,22-20 16,-21 20-16,21-21 0,0 1 15,-21-1-15,21-21 0,-21 22 0,21-22 16,0 0-16,-21-21 15,21-21-15,0 0 16,0-22-16,0 22 0,0-21 16,-21 21-16,21-22 0,-22 1 15,22 0-15,-21 20 0,21-20 16,0 21-16,0 0 0,0 0 0,-21-1 16,21 44-1,21-1 1,0 0-16,1 0 0,-1 21 15,0-20-15,0 20 0,0-21 16,0 21-16,1-20 0,-1-1 0,0 21 16,21-21-16,-21 0 0,1-21 15,-1 22-15,0-1 0,0-21 0,21 0 16,-20 0-16,-1 0 0,0 0 0,21-21 16,-21-1-16,1 1 0,-1 0 15,0 0-15,0 0 0,0-22 16,0 22-16,-21-21 0,0 21 0,0-22 15,0 22-15,0 0 0,0 0 0,0 0 16,0 0-16,0-1 16,0 44-1,0-1 1,0 0-16,22 0 0,-22 21 0,0-20 16,0-1-16,0 21 0,0-21 15,0 0-15,0 22 0,0-22 0,0 0 16,0 0-16,0 0 0,0-42 47,0 0-32,0 0-15,0 0 0,0 0 0,0-22 0</inkml:trace>
  <inkml:trace contextRef="#ctx0" brushRef="#br0" timeOffset="54444.23">7387 1270 0,'0'0'0,"21"0"78,0 0-78,1 21 15,-1-21-15,-21 21 0,21-21 0,0 0 16,0 22-16</inkml:trace>
  <inkml:trace contextRef="#ctx0" brushRef="#br0" timeOffset="54971.92">7810 1376 0,'0'21'32,"0"0"-32,0 0 15,0 1-15,0-1 16,-21 0-16,21 0 16,0 0-16,0 0 0,0 1 0,0-1 15,0 0-15,0 0 0,-21-21 16,21 21-16,0 0 0,0 1 15,0-44 32,0 1-47,0 0 16,0-21-16,21 21 0,-21-1 0,0-20 16,21 21-16,1-21 0,-1 20 15,0-20-15,0 0 0,0 21 0,0-22 16,1 22-16,-1 0 0,0-21 15,0 42-15,0-22 0,0 1 0,1 21 16,-1 0-16,0 0 0,0 0 16,0 21-16,0 1 0,1-1 0,-22 0 15,0 21-15,21-21 0,-21 22 16,0-22-16,0 21 0,0-21 0,0 1 16,0 20-16,0-21 15,0 0-15,-21 0 0,21 1 0,0-1 16,0 0-16,0 0 15,0-42 1,0 0 0,0 0-16,0-1 0,0 1 15,0-21-15,0 21 0</inkml:trace>
  <inkml:trace contextRef="#ctx0" brushRef="#br0" timeOffset="55531.6">8594 826 0,'0'63'15,"0"-42"1,0 0-16,0 22 0,0-1 0,0-21 16,-22 22-16,22-1 0,-21 0 15,21 1-15,0-1 0,-21 0 0,0 1 16,21-1-16,-21 0 0,21-21 15,0 1-15,-21-1 0,21 21 0,-22-21 16,22 0-16,0-42 47,22 21-47,-22-21 0,21 0 16,-21 0-16,21 0 0,0-22 0,-21 22 15,21-21-15,0 21 0,1-22 16,-1 1-16,0 21 0,0-22 0,0 22 15,0-21-15,1 21 0,-1 0 16,0-1-16,0 22 0,0 0 16,-21 22-1,0-1-15,0 0 16,-21 0-16,0 0 0,0 0 0,0 1 16,-1-1-16,1 0 0,0 0 15,0 0-15,21 0 0,0 1 16,0-1-16,0 0 15,0 0-15,0 0 0,0 0 0,0 1 16,21-22-16,0 21 0,0 0 16,-21 0-16,22-21 0,-1 21 0,0-21 15,21 21-15,-21-21 0,1 0 16,-1 0-16,0 0 0,0 0 16,0 0-16,0 0 0,1 0 0,-22-21 15,21 21-15,0-21 0,0 0 16,-21 0-16</inkml:trace>
  <inkml:trace contextRef="#ctx0" brushRef="#br0" timeOffset="55803.45">9334 826 0,'0'-22'31,"22"22"-15,20-21-16,-21 21 0,21 0 0,-20-21 16,20 21-16,21-21 0,-20 21 15,20-21-15,1 21 0,-22 0 16,22-21-16,-22 21 0,0 0 16,-21 0-16,22 0 0,-22 0 0,-42 21 31,0-21-31,-22 0 15,22 21-15,-21-21 0,-1 21 0</inkml:trace>
  <inkml:trace contextRef="#ctx0" brushRef="#br0" timeOffset="56059.3">9610 762 0,'0'42'16,"0"1"-16,0-22 15,0 0-15,0 21 0,0 1 0,0-22 16,0 21-16,-22 1 0,22 20 16,0-21-16,0 1 0,-21-1 0,0 0 15,21-20-15,-21 20 0,21 0 0,0-21 16,0 1-16,0-1 0,0 0 16,0 0-16,0 0 0,21-21 31,0 0-31,0-21 0,1 21 15,-1-21-15,0 0 0,21 0 0,-21-1 16</inkml:trace>
  <inkml:trace contextRef="#ctx0" brushRef="#br0" timeOffset="56440.08">9885 1270 0,'0'0'15,"21"0"1,0 0-16,0 0 0,0 0 16,1-21-16,-1 21 0,0-21 15,21 0-15,-21 21 16,1-22-16,-22 1 0,21 0 0,0 0 16,-21 0-16,21 0 0,-21-1 0,0 1 15,0 0-15,-21 21 16,0 0-16,0 0 15,-1 0-15,1 21 0,0 0 16,0 22-16,21-22 0,-21 21 0,0-21 16,21 22-16,0-22 0,0 0 15,0 21-15,0-20 0,0-1 16,0 0-16,0 0 0,0 0 0,0 0 16,21-21-16,0 22 0,0-22 15,0 0-15,0 0 0,1 0 16,-1 0-16,0 0 0,0 0 15,0 0-15,0-22 0,1 22 0,-1-21 16,0 0-16,0 0 0</inkml:trace>
  <inkml:trace contextRef="#ctx0" brushRef="#br0" timeOffset="56978.77">10456 1080 0,'0'0'15,"0"-22"-15,0 1 0,0 0 16,0 0-1,0 0-15,21 21 0,1 0 16,-1-21-16,0 21 0,0 0 16,0 0-16,0 0 0,1 0 15,-1 21-15,0 0 0,-21 0 16,0 0-16,21 22 0,-21-22 0,0 21 16,0 0-16,0-20 0,0 20 15,-21-21-15,0 21 0,0-20 0,-1 20 16,1-21-16,0 0 0,0 0 15,0 1-15,0-22 16,42 0 15,0 0-31,0-22 0,0 1 0,0 0 16,1-21-16,-1 21 0,21-22 16,-21 1-16,0 21 0,1-22 0,-1 1 15,0 0-15,0-1 0,0 1 0,-21 0 16,21 21-16,-21-1 0,0 1 15,-21 42 17,0 1-32,0-1 0,21 21 0,0 0 15,-21 1-15,0-22 0,21 21 16,-22 1-16,22-1 0,0 0 0,0 1 16,0-22-16,0 21 0,0-21 15,0 0-15,0 1 0,0-1 16,0 0-16,0 0 0,22-21 15,-1 0-15,0 0 0,0 0 16,0 0-16,22-21 0,-22 21 0,21-21 16,-21 0-16,22-1 0,-1-20 0,-21 21 15,21-21-15,1-1 0,-22 1 16</inkml:trace>
  <inkml:trace contextRef="#ctx0" brushRef="#br0" timeOffset="57220.64">11303 529 0,'-21'21'16,"0"1"-1,21 20-15,0-21 0,0 21 0,0 1 16,0-1-16,-22 22 0,22-22 0,0 21 16,-21-20-16,21 20 0,0-20 15,0-1-15,0 21 0,0-41 0,-21 20 16,21 0-16,0-21 0,0 1 15,0-1-15,0 0 0,0 0 0,21-21 16,0 0-16,1 0 16,-1 0-16,-21-21 15,21 0-15</inkml:trace>
  <inkml:trace contextRef="#ctx0" brushRef="#br0" timeOffset="57399.53">11134 931 0,'0'0'0,"21"0"31,0 0-15,21 0-16,-21 0 0,1 0 0,20 0 16,-21-21-16,21 0 0,-20 21 0,20-21 15,-21 21-15,21-21 0,-20 0 16</inkml:trace>
  <inkml:trace contextRef="#ctx0" brushRef="#br0" timeOffset="57724.35">12446 614 0,'-21'0'16,"-64"0"0,64 21-1,0 0-15,0 0 0,-1 1 0,1 20 16,0 0-16,0 22 0,0-22 16,21 22-16,-21-22 0,21 21 0,-22-20 15,22-1-15,0 0 0,0 1 16,0-1-16,0-21 0,0 0 0,22 1 15,-1-1-15,0 0 0,0 0 0,0-21 16,0 0-16,1 0 0,20 0 16,-21 0-16,21-21 0,-20 0 0,20 0 15,-21-1-15,21 1 0</inkml:trace>
  <inkml:trace contextRef="#ctx0" brushRef="#br0" timeOffset="58000.19">12806 550 0,'0'0'0,"0"-21"0,0 0 16,21 0-16,-21 0 16,21 21-16,0-21 0,0 21 0,1 0 15,20 0-15,0 0 0,1 0 0,-1 21 16,0 0-16,1 0 16,20 0-16,-42 0 0,22 22 0,-1-1 15,-21 0-15,0 22 0,0-22 0,-21 22 16,0-1-16,0-20 0,0 20 15,0 1-15,0-22 0,0 0 0,-21 1 16,0-1-16,0 0 0,0-21 16,0 22-16,-1-22 0,1 0 0,0 0 15,-21 0-15,21 1 0,-1-22 0,1 0 16,-21 21-16,21-21 0,0 0 16,-22 0-16</inkml:trace>
  <inkml:trace contextRef="#ctx0" brushRef="#br0" timeOffset="58928.66">3281 2942 0,'0'0'0,"-148"0"31,126 0-31,-20 0 0,21 0 0,0 0 16,-22 0-16,22-21 0,0 21 16,0-21-16,0 21 0,0 0 15,21-21 17,21 21-17,0 0 1,21 0-16,-21 0 0,22 0 0,-1 0 15,0 0-15,22 0 0,-1-21 16,1 21-16,-1 0 0,22 0 16,0 0-16,-1 0 0,22 0 0,-21 0 15,21-22-15,0 22 0,-1 0 16,22-21-16,0 21 0,0 0 0,22-21 16,-1 21-16,0-21 0,0 21 0,0-21 15,22 21-15,-22-21 0,21 21 16,-21-22-16,22 22 0,20-21 0,-21 21 15,22-21-15,-22 21 0,22-21 0,-1 0 16,1 21-16,20-21 0,-20 21 16,-1-22-16,22 1 0,0 21 0,-1-21 15,1 0-15,0 21 0,-1-21 16,1 0-16,21-1 0,-21 1 16,20 21-16,-20-21 0,0 0 0,-1 21 15,1-21-15,0 21 0,-22 0 16,22-21-16,-22-1 0,1 22 0,-1 0 15,1 0-15,-1-21 0,-20 21 0,20 0 16,-20 0-16,-1-21 0,-21 21 16,0 0-16,0 0 0,1 0 0,-22-21 15,0 21-15,-22 0 0,1 0 16,-21 0-16,0 0 0,-22 0 0,-21 0 16,22 0-16,-43 0 0,21 0 0,-20 0 15,-1 0-15,-42 0 31,-1 21-31,1-21 0</inkml:trace>
  <inkml:trace contextRef="#ctx0" brushRef="#br0" timeOffset="62567.19">1270 3979 0,'0'0'0,"0"-42"0,-21 21 0,0 0 0,21 0 15,-22-1-15,22 1 0,-21 0 16,0 21 0,21 21-1,0 0 1,0 1-16,0 20 0,0-21 0,0 21 16,0-20-16,0 20 0,0-21 15,0 21-15,0-20 0,21-1 16,-21 0-16,21-21 0,1 0 0,-1 0 15,0 0-15,21 0 0,-21 0 16,1-21-16,20 0 0,-21-1 0,0 1 16,22-21-16,-22 21 0,0 0 15,0-22-15,0 22 0,0-21 16,1 21-16,-1-1 0,-21 1 16,0 0-16,0 0 15,0 0-15,0 42 31,0 0-31,0 0 0,0 0 0,0 22 16,0-1-16,0 0 0,0 1 16,0-1-16,0 22 0,0-1 0,0-21 15,0 22-15,0-22 0,0 22 16,0-22-16,0 0 0,0 22 16,0-22-16,0 1 0,0-1 15,0-21-15,0 21 0,0-20 0,0 20 16,0-21-16,0 0 0,0 0 15,-21-21 1,-1 0-16,1 0 0,0 0 0,-21 0 16,21 0-16,-22-21 0,22 0 15,-21 0-15,-1 0 0,22 0 0,-21-1 16,21 1-16,-22 0 0,22 0 16,0 0-16,0 21 0,21-21 15,0-1-15,0 1 0,0 0 16,0 0-1,21 21-15,21-21 0,-20 0 0,20 21 16,0-22-16</inkml:trace>
  <inkml:trace contextRef="#ctx0" brushRef="#br0" timeOffset="62887.01">2074 3916 0,'0'-21'16,"0"-22"0,-21 43-1,21 22 1,-21-1-16,21 0 0,0 0 0,0 21 16,0 1-16,0-1 0,0 0 15,0 1-15,0-1 0,0 22 0,0-22 16,0 0-16,0 1 0,0-1 15,0 0-15,0 1 0,0-22 0,0 0 16,0 0-16,0 0 0,0 0 16,0 1-16,21-22 31,-21-22-15,21 1-16,-21 0 15,0 0-15</inkml:trace>
  <inkml:trace contextRef="#ctx0" brushRef="#br0" timeOffset="63139.86">1947 4318 0,'-21'0'0,"42"0"0,-42-21 31,42 21 0,0 0-31,1 0 0,-1 0 16,0-21-16,0 21 0,0 0 15,0 0-15,1 0 0,-1 0 16,21-21-16,-21 21 16,0 0-16,1 0 15,-1 0 17,0 0-17</inkml:trace>
  <inkml:trace contextRef="#ctx0" brushRef="#br0" timeOffset="63487.67">3111 4170 0,'0'-21'0,"0"42"0,0-63 15,0 20-15,0 1 16,0 0 0,-21 42-1,21 0 1,0 1-16,0 20 16,0-21-16,0 21 0,-21 1 15,21-22-15,0 21 0,0-21 0,0 22 16,0-22-16,0 21 0,0-21 15,0 1-15,0-1 0,0 0 0,0 0 16,21-21 31,0-21-47</inkml:trace>
  <inkml:trace contextRef="#ctx0" brushRef="#br0" timeOffset="63935.41">3662 4064 0,'21'-21'0,"-42"42"0,42-63 16,-42 42 0,0 0-1,-1 0-15,1 0 0,0 21 0,0 0 16,0 0-16,0 0 0,-1 1 15,1-1-15,0 0 0,0 0 0,21 0 16,-21 0-16,21 1 0,0-1 16,0 0-16,21-21 15,0 0-15,0 0 0,22 0 16,-22 0-16,0 0 16,0 0-16,21 21 0,-20-21 0,-1 0 15,0 0-15,0 0 0,0 21 16,0-21-16,-21 21 0,0 1 15,22-22-15,-22 21 0,0 0 16,0 0-16,-22-21 0,1 21 16,0-21-16,0 21 0,0-21 15,0 0-15,-22 0 0,22 22 0,0-22 16,0 0-16,0 0 0,-1 0 0,1 0 16,0 0-16,0 0 15,0 0-15,0 0 16,21-22-1,-22 1-15,22 0 0,0 0 16</inkml:trace>
  <inkml:trace contextRef="#ctx0" brushRef="#br0" timeOffset="64127.3">3090 3895 0,'0'0'0,"-21"-21"15,42 21 32,0 0-31,1 0 0,-1 0-16</inkml:trace>
  <inkml:trace contextRef="#ctx0" brushRef="#br0" timeOffset="65551.64">4974 3810 0,'0'-42'0,"0"84"0,0-105 0,0 41 0,0 1 16,0 0-16,0 0 0,0 0 16,0 0-16,0 42 15,0 0-15,0 0 16,0 21-16,0 1 15,-21-1-15,21 0 0,0 1 0,0 20 16,0 1-16,0-1 0,0 1 16,-21-22-16,21 22 0,0-22 0,0 0 15,0 22-15,0-43 0,0 21 16,0-21-16,21 1 0,0-1 0,0 0 16,0 0-16,1-21 0,-1 0 15,0 0-15,0 0 0,21-21 16,-20 0-16,-1 0 0,0-1 0,0 1 15,0 0-15,0-21 0,1-1 16,-1 1-16,0 0 0,0-1 0,0-20 16,0 21-16,1-22 0,-1 22 15,-21-22-15,0 22 0,21 0 16,-21-1-16,0 22 0,0-21 0,0 21 16,0-1-16,0 1 0,0 0 15,0 42 1,0 0-1,0 1-15,0 20 0,0-21 0,0 21 16,0 1-16,0-1 0,0 0 16,0 1-16,0 20 0,0-20 0,0-1 15,0 0-15,0 1 0,0-22 16,0 21-16,21-21 0,0 0 16,0 1-16,1-22 0,-1 21 0,0-21 15,0 0-15,0 0 0,22 0 16,-22 0-16,0-21 0,21 21 0,-21-22 15,22 1-15,-22 0 0,21 0 16,-21 0-16,1 0 0,-1-22 0,0 22 16,0-21-16,0 21 0,0-22 15,-21 22-15,22-21 0,-22 21 0,0-1 16,0 44 15,-22-22-31,22 21 0,-21 0 0,21 0 16,0 21-16,0-20 15,0-1-15,0 0 0,0 0 0,0 0 16,0 22-16,0-22 0,43 21 16,-43-21-16,21-21 0,-21 21 15,0 1-15,21-1 0,-21 0 16,0 0-16,0 0 16,-21-21-1,0 0-15,-1 0 16,1 0-16,0 0 0,0-21 15,0 21-15,0 0 16,21-21-16,-22 21 16,22 21 15,0 0-15,22 0-16,-1-21 15,0 22-15,0-22 16,0 0-16,0 0 0,1 0 0,20 0 15,-21 0-15,0 0 0,22 0 0,-22-22 16,21 22-16,0-21 0,1 21 16,-1-21-16,0 0 0,-20 21 0,20-21 15,0 0-15,-21-1 0,1 1 16,-1 0-16,0 0 0,0 0 0,0 0 16,-21-22-16,0 22 0,0 0 15,0 0-15,0 0 0,0-1 16,-21 22-16,0 0 0,0 0 15,0 0-15,-1 22 16,1-22-16,21 21 0,-21 21 0,21-21 16,-21 0-16,21 1 0,0 20 15,0-21-15,0 0 0,0 0 0,0 22 16,0-22-16,0 0 0,21 0 16,0 0-16,0-21 0,1 22 15,-1-22-15,21 0 0,-21 0 16,0 0-16,22 0 0,-1 0 15,0 0-15,1-22 0</inkml:trace>
  <inkml:trace contextRef="#ctx0" brushRef="#br0" timeOffset="66075.97">7366 4170 0,'0'0'0,"21"-21"0,-21-22 15,0 22-15,0 0 0,0 0 0,0 0 16,0 0-16,0-1 0,-21 1 0,0 0 15,0 21-15,-1-21 0,1 21 16,0 0-16,0 0 0,0 0 16,0 0-16,-1 21 0,1 0 15,0 22-15,21-22 0,-21 21 0,0 0 16,0 1-16,21-1 0,0 0 16,-22 1-16,22-22 0,0 21 15,0 1-15,0-22 0,0 0 0,0 0 16,0 0-16,22-21 0,-1 0 15,0 21-15,0-21 0,0 0 0,0 0 16,1 0-16,-1-21 0,21 0 0,-21 21 16,0-21-16,1-21 0,-1 20 15,21-20-15,-21 21 0,43-85 16,-43 64-16,0-22 0,0 1 16,0 20-16,1-20 0,-1-1 15,0 22-15,-21-21 0,0 20 0,0 1 16,0 0-16,0 20 0,0 1 15,0 0-15,-21 21 0,0 0 16,-1 21-16,22 0 0,-21 1 16,0-1-16,21 21 0,0 0 0,0 1 15,0-1-15,0 22 0,0-22 16,0 21-16,0-20 0,0 20 0,0-20 16,0 20-16,0-21 0,0-20 15,0 20-15,0 0 0,21-21 0,0 1 16,-21-1-16,22 0 0,-1-21 15,0 0-15,0 21 0,0-21 16,0 0-16,1 0 0,20-21 0,-21 21 16,0-21-16</inkml:trace>
  <inkml:trace contextRef="#ctx0" brushRef="#br0" timeOffset="66447.25">9165 3450 0,'0'0'0,"0"-21"0,-21 0 16,0 21-16,0 0 15,-1 0 1,1 21-16,21 21 0,-21-20 16,21 20-16,-21-21 0,0 21 15,21 1-15,0-1 0,-21 0 0,21 22 16,-22-22-16,1 1 0,21-1 16,0 0-16,0 1 0,-21 20 0,21 1 15,0-22-15,0-21 16,0 0-16,0 0 0,0 1 0,21-22 15,0 0-15,1 0 0,-1 0 16,0 0-16,0-22 0,21 1 16</inkml:trace>
  <inkml:trace contextRef="#ctx0" brushRef="#br0" timeOffset="66847.03">9483 3620 0,'-64'0'31,"43"0"-31,21 42 0,-21-21 16,21 0-16,-21 0 0,21 1 0,-22 20 15,22-21-15,0 21 0,0-20 16,0 20-16,0-21 0,0 21 0,0-20 16,0 20-16,0-21 0,0 0 0,22 0 15,-1 1-15,0-22 16,0 0-16,0 0 0,0 0 15,1 0-15,-1-22 0,0 1 16,0 21-16,0-42 0,0 21 0,1 0 16,-22-1-16,0 1 0,0-21 15,0 21-15,0-22 0,0 22 16,0-21-16,-22 21 0,1 0 0,0-1 16,0 1-16,0 0 0,0 21 0,-1 0 15,1 0-15,0 0 0,0 0 16,0 0-16,0 0 0,-1 0 15,1 0 1,0 0 0,21-21-16,-21 21 0,0 0 15,0 0-15</inkml:trace>
  <inkml:trace contextRef="#ctx0" brushRef="#br0" timeOffset="67067">8509 3662 0,'-21'0'0,"42"0"0,-63 0 0,20 0 0,44 0 32,20 0-32,-21 0 0,21 0 15,22-21-15,-22 21 0,22 0 0,-1-21 16,-20 21-16,20 0 0,1-22 16,-1 1-16,-21 21 0,1 0 0,-1 0 15,-21 0-15,22-21 0,-22 21 0,0 0 16,0 0-1</inkml:trace>
  <inkml:trace contextRef="#ctx0" brushRef="#br0" timeOffset="67583.42">11366 3768 0,'0'-21'16,"0"-1"-1,-21 22 1,21 22-16,-21-1 16,21 0-16,0 0 0,0 0 15,0 0-15,0 22 0,-21-22 0,21 21 16,-21-21-16,21 22 0,0-22 16,0 0-16,0 0 0,0 0 0,0 1 15,0-1-15,21-21 31,-21-21-15,21-1-16,-21 1 0,0-21 16,0 21-16,21 0 0</inkml:trace>
  <inkml:trace contextRef="#ctx0" brushRef="#br0" timeOffset="67767.12">11366 3450 0,'0'0'0,"-21"-21"0,0 21 15,0 0-15,0-21 16,21 42 31,21 0-47,0-21 0,0 21 16,0 1-16,1-22 0,-1 21 15,21 0-15,-21 0 0</inkml:trace>
  <inkml:trace contextRef="#ctx0" brushRef="#br0" timeOffset="68327.45">12192 3747 0,'0'0'0,"21"-22"16,0 1-16,-21 0 0,0 0 15,0 0-15,-21 0 16,0-1-16,0 22 0,0-21 0,-1 0 15,-20 21-15,21 0 0,-21 0 0,20 0 16,-20 0-16,0 0 0,-1 21 16,1 0-16,0 22 0,21-22 0,-22 0 15,22 21-15,-21 1 0,21-22 16,-1 21-16,1 1 0,0-1 0,21-21 16,0 21-16,0-20 0,0 20 0,0-21 15,0 0-15,0 0 0,21 1 16,0-22-16,1 0 0,20 0 0,-21 0 15,21 0-15,-20 0 16,20-22-16,0 1 0,1 0 0,-1-21 16,21 21-16,-20-22 0,-1 22 0,-21-21 15,22-1-15,-1 1 0,-21 0 16,21-22-16,-20 22 0,-1-22 0,-21 1 16,0-1-16,0 1 0,0-1 15,0 1-15,0 21 0,0-22 0,0 22 16,0-1-16,0 22 0,0 0 0,0 0 15,-21 0-15,-1 21 0,1 0 16,21 21-16,-21 0 0,21 0 16,-21 22-16,21-1 0,0 21 15,0 1-15,0-1 0,0 1 16,0-1-16,0 1 0,0-22 0,0 22 16,0-22-16,0 22 0,0-22 15,0-21-15,21 21 0,0 1 0,-21-22 16,21 0-16,1 0 0,-1 0 15,0-21-15,0 0 0,0 0 16,0 0-16,1 0 0,-1-21 0,0 0 16,0 21-16</inkml:trace>
  <inkml:trace contextRef="#ctx0" brushRef="#br0" timeOffset="68726.1">12573 3747 0,'0'21'15,"0"0"1,0 0-16,21-21 31,0 0-31,0 0 16,1 0-16,-1-21 0,0 21 0,0-21 16,0 0-16,0 21 0,1-22 0,-1 1 15,0 0-15,-21 0 0,0 0 16,0 0-16,0-1 15,-21 22 1,0 0-16,-1 0 0,-41 22 16,42-22-16,0 21 0,-1 0 0,1 0 15,0 0-15,21 22 0,0-22 16,-21 0-16,21 21 0,0-21 0,0 1 16,0-1-16,0 21 0,0-21 15,0 0-15,0 1 0,21-22 0,-21 21 16,21-21-16,0 0 0,1 0 0,-1 0 15,21 0-15,-21 0 0,22 0 16,-22 0-16,21-21 0,0 21 0,1-22 16,-1 1-16,-21 0 15,22 0-15,-1 0 0,-21-22 0</inkml:trace>
  <inkml:trace contextRef="#ctx0" brushRef="#br0" timeOffset="69175">13229 3641 0,'0'0'0,"0"21"47,0 0-47,0 0 0,-21 0 0,21 1 16,0-1-16,0 0 15,-21 0-15,21 0 0,0 0 16,-21 1-16,21-1 0,0 0 0,0 0 0,0 0 16,-22 0-16,22-42 46,0 0-30,0 0-16,0 0 0,0 0 16,0-1-16,0-20 0,22 21 15,-1-21-15,0-1 0,0 22 0,0-21 16,22-1-16,-1 1 0,-21 21 0,21 0 16,1-22-16,-1 22 0,-21 21 15,0 0-15,1 0 0,-1 0 0,0 21 16,0 1-16,0-1 0,-21 0 15,0 21-15,0 1 0,0-22 16,0 21-16,0 0 0,0 22 16,0-22-16,0 1 0,0-22 15,-21 21-15,21-21 0,0 0 0,-21 1 16,21-1-16,0 0 16,0-42-1,21 0 1,0-1-16,0 1 0,-21 0 15,22 0-15,-1-21 0</inkml:trace>
  <inkml:trace contextRef="#ctx0" brushRef="#br0" timeOffset="69631.75">14055 3154 0,'0'0'0,"0"-21"16,0 42-1,0 0-15,0 0 16,0 0-16,-22 22 0,22-22 0,-21 21 16,21 1-16,0-1 0,-21 0 0,0 22 15,21-22-15,-21 0 0,21 1 16,0-1-16,0-21 0,0 22 0,-21-1 16,21-21-16,0 0 0,0 0 15,0 1-15,0-1 0,0 0 16,21-21-16,0 0 0,0 0 15,21 0-15,-20 0 0,-1 0 16,21 0-16,-21-21 0,22 21 0,-22-21 16,21-1-16,-21 1 0,0 0 0,22 0 15,-22-21-15,0 20 0,0 1 16,0-21-16,-21 21 0,0 0 0,22 21 16,-22 21-1,0 0-15,0 0 16,0 0-16,-22 0 0,1 1 0,21-1 15,-21 0-15,21 0 0,-21 0 16,21 0-16,0 1 16,0-1-16,21-21 31,0 0-31,-21-21 0,21-1 16,1 1-16,-1 21 0</inkml:trace>
  <inkml:trace contextRef="#ctx0" brushRef="#br0" timeOffset="69803.64">14520 3344 0,'0'0'0,"0"-21"0,-21 0 15,0 21 63,0 0-78</inkml:trace>
  <inkml:trace contextRef="#ctx0" brushRef="#br0" timeOffset="69967.56">13716 3493 0,'0'21'16,"0"-42"-16,21 42 15,0-21-15,0 0 0,1 0 16,20 0-16,-21 0 0,21 0 0,1-21 16,-1-1-16,0 22 0,-20-21 0,20 0 15</inkml:trace>
  <inkml:trace contextRef="#ctx0" brushRef="#br0" timeOffset="71395.74">14774 3916 0,'0'0'0,"0"21"0,21-21 47,1 0-47,-1 0 0,0-21 16,21 0-16,1 0 0,-1-1 0,0 1 15,1 0-15,-1 0 0,0 0 16,1 0-16,-1-22 0,0 22 0,1-21 16,-22-1-16,0 1 0,0 0 0,-21-1 15,0 1-15,0 0 0,0-1 16,0 1-16,0 0 0,-42-22 16,21 43-16,-1 0 15,1 0-15,0 21 0,0 0 16,0 21-16,0 0 0,21 21 0,-22 1 15,1-1-15,21 0 0,0 22 16,-21-1-16,0 1 0,21-1 0,-21 1 16,21-1-16,0 1 0,-21-1 15,-1 22-15,22-21 0,0 20 0,-21-20 16,21-1-16,0 22 0,0-22 0,0 1 16,0-22-16,0 22 0,21-1 15,1-20-15,-22 20 0,21-21 0,0 22 16,-21-22-16,21 1 0,-21-1 15,21-21-15,0 0 0,-21 22 0,22-43 16,-22 21-16,21-21 0,0 0 16,0 0-16,0-21 0,0-1 0,1-20 15,-1 21-15,0-21 0,0-1 16,0-20-16,0 20 0,1-20 0,-1 21 16,0-22-16,0 1 0,-21-22 15,21 21-15,-21 1 0,0-22 0,0 22 16,0-1-16,-21 1 0,0 20 0,0 1 15,0 21-15,-1 0 0,-41-22 16,21 43-16,20 0 0,-20 0 16,21 0-16,0 0 0,0 0 15,-1 0-15,22 22 16,22-22-16,-1 0 16,0 0-16,21 0 0,-21 0 15,22 0-15,-1-22 0,0 1 0,1 21 16,-1-21-16,0 0 0,1 0 0,-1 0 15,0-1-15,-20 1 0,20 0 16,-21 0-16,0 21 0,22-42 16,-22 42-16,-21-22 15,0 44 1,0-1 0,-21-21-16,21 21 0,0 0 15,0 0-15,-22 0 0,22 1 0,0-1 16,-21 0-16,21 0 15,0 0-15,0 0 0,21-21 16,1 22-16,-1-22 0,0 0 16,0 0-16,21 0 0,-20 0 15,20 0-15,0-22 0,-21 1 0,22 21 16,-1-21-16,0 0 0,1 0 16,-22 21-16,21-21 0,-21-1 0,1 1 15,-1 0-15,0 0 0,-21 0 16,21 21-16,-21-21 0,0-1 0,0 1 15,-21 21 17,21 21-17,-21 1-15,21-1 0,0 0 0,0 21 16,0-21-16,0 22 0,0-1 16,0 0-16,0 1 0,0-1 0,0 22 15,0-1-15,0 1 0,0-1 16,21 1-16,0 20 0,-21-20 0,21-1 15,0 1-15,1-1 0,-22 22 0,21-22 16,-21 22-16,21-21 0,-21 20 16,0-20-16,0-1 0,0 1 0,0-22 15,0 22-15,0-22 0,0 0 16,0 1-16,-21-22 0,21 21 0,-21-21 16,-1-21-16,1 0 15,0 0-15,0 0 0,0-21 0,21-21 16,-21 21-16,-1-22 0,1-20 0,0 20 15,21-41-15,0 20 0,-21-20 16,21-1-16,0 0 0,0 1 0,0-1 16,0 0-16,0 1 0,0-1 15,0 0-15,21 22 0,0-22 0,0 22 16,1 20-16,-1-20 0,21 20 0,-21 1 16,0 21-16,22-21 15,-22-1-15,21 22 0,1-21 0</inkml:trace>
  <inkml:trace contextRef="#ctx0" brushRef="#br0" timeOffset="73451.56">18203 3281 0,'0'-42'0,"0"84"0,0-106 0,0 22 16,0 21-16,0 0 0,0-22 0,0 22 15,-21 0-15,0 0 16,0 21-16,0 0 16,-1 0-16,1 0 0,21 21 0,-21 0 15,0 22-15,0-22 0,21 21 16,0 22-16,-21-22 0,-1 21 0,1-20 15,21 20-15,-21 1 0,21-22 16,0 0-16,-21 22 0,21-22 0,0 1 16,0-22-16,0 21 0,0 0 0,0-20 15,0-1-15,21 0 16,0 0-16,0 0 0,1 0 0,20-21 16,0 0-16,-21 0 0,22 0 0,-1 0 15,0-21-15,1 0 0,20 0 16,-20 0-16,-1 0 0,0-1 0,64-20 15,-85 0-15,22 21 16,-22-22-16,0 1 0,0 0 0,-21-1 16,0 1-16,0-22 0,0 1 15,0-1-15,0 22 0,-42-21 0,21-1 16,-1 22-16,-20-1 0,0 1 0,21 0 16,-22 21-16,1-1 0,-22 1 15,22 21-15,0 0 0,-1 0 0,1 21 16,0-21-16,-1 43 0,1-22 15,21 21-15,0 1 0,0-1 16,-1 21-16,1 1 0,21-1 16,0-20-16,-21 20 0,21 1 0,0-22 15,0 0-15,0 22 0,21-43 0,0 21 16,1 1-16,20-22 0,0 0 16,-21 0-16,22-21 0,-1 21 0,0-21 15,1 0-15,20 0 0,-20 0 16,-1 0-16,0 0 0,1-21 0,-1 21 15,0-21-15,1 0 0,-1 0 0,-21 0 16,21-1-16,-20 1 0,-1 0 16,0 0-16,0-21 0,-21 20 15,0 1-15,21 0 0,-21 0 16,0 0-16,0 42 16,0 0-1,0 0-15,0 0 0,-21 1 16,21-1-16,-21 0 0,21 0 0,0 0 15,0 0-15,-21 1 0,21-1 16,-21-21-16,21 21 0,-22-21 16,22 21-16,0-42 47,0 0-47,0 0 0,0-1 15,22 1-15,-1 0 0,0 0 0,0 0 16,-21-22-16,21 22 0,0 0 0,1 0 15,-22 0-15,21 0 0,0 21 16,-21-22-16,21 22 0,0 0 16,0 22-16,-21-1 15,0 0-15,22 0 0,-22 0 16,21 0-16,-21 1 0,0 20 16,0-21-16,21 0 0,-21 0 0,21 1 15,0-1-15,0 0 0,1-21 16,-1 0-1,0 0-15,0 0 0,0 0 0,0 0 16,1 0-16,-1 0 0,0 0 16,0-21-16,0 0 0,0-1 0,1 1 15,-1 0-15,0-21 0,0 21 0,0-22 16,0 1-16,-21 0 0,22-22 16,-1 22-16,-21-22 0,21 1 0,-21 20 15,21-20-15,0 21 0,-21-1 16,0 1-16,0 0 0,21 20 0,-21 1 15,0 0-15,22 21 16,-22 21 0,0 0-16,0 1 0,0 20 15,0 0-15,0 1 0,0-1 16,0 21-16,0-20 0,0 20 0,-22-20 16,22-1-16,-21 21 0,21-20 15,-21-1-15,21-21 0,0 22 0,0-22 16,0 21-16,0-21 0,0 0 0,21 1 15,0-22-15,1 21 0,-1-21 16,0 0-16,0 0 0,21 0 0,-20 0 16,20 0-16,-21 0 0,21 0 15,-20 0-15,-1-21 0,21-1 16,-21 1-16,0 0 0,1 0 0,-1 0 16,-21 0-16,0-1 0,21 1 15,-21 0-15,0 0 0,0 0 16,0 42-1,0 0 1,0 0-16,0 0 0,-21 1 16,21-1-16,0 0 0,0 0 15,0 0-15,0 0 0,21-21 16,0 22-16,0-22 16,0 0-16,1 0 0,-1 0 0,21 0 15,-21 0-15,22 0 0,-22-22 16,0 1-16,21 21 0,-21-21 0,1 0 15,-1 0-15,0 0 0,0-1 16,0 1-16,-21 0 0,0 0 0,0 0 16,0 0-16,0-1 0,21 22 15,-21-21-15,0 42 32,0 1-32,0 20 0,-21-21 15,21 0-15,-21 0 0,21 22 0,0-1 16,0-21-16,-21 22 0,21-1 15,0 0-15,-21 22 0,21-1 0,0-20 16,0 20-16,0 1 0,0-1 16,0 1-16,0-1 0,0 1 0,0-1 15,0 1-15,21-1 0,0 1 16,-21-1-16,21 1 0,0 20 0,-21-20 16,0-1-16,0 1 0,22-1 15,-22-20-15,0 20 0,0-21 0,0 1 16,0-1-16,-22 0 0,1-20 0,0-1 15,0 0-15,0-21 0,0 0 16,-22 0-16,22 0 0,0 0 0,-21-21 16,20 0-16,-20-22 0,21 22 0,0-42 15,-22 20-15,22-20 16,0-1-16,0 1 0,0-22 0,0 22 16,-1-22-16,22 21 0,0 1 0,0-1 15,0 1-15,0-1 0,0 1 16,0-1-16,0 22 0,22-21 0,-1 20 15,0-20-15,21 20 0,-21 1 0,22 0 16,-22 21-16,21-22 0,1 1 16,-1 0-16</inkml:trace>
  <inkml:trace contextRef="#ctx0" brushRef="#br0" timeOffset="74136.17">22288 3027 0,'22'0'16,"-44"0"-16,44 21 31,-22 0-31,0 0 16,-22 1-16,1 20 0,0-21 0,0 21 15,-21 1-15,20-1 0,-20 0 16,0 1-16,-22-1 0,22 0 16,0-20-16,-22 20 0,22-21 15,-1 0-15,1 0 0,0 1 0,-1-22 16,22 0-16,0 0 0,0 0 0,0 0 15,21-22 1,0 1-16,0 0 0,21 0 16,0 21-16,0-21 0,22 21 15,-22 0-15,0-21 0,21 21 0,-21 0 16,22 0-16,-22 0 0,21 21 0,-21-21 16,22 21-16,-1 0 0,-21 0 15,22 0-15,-22 1 0,21-22 0,-21 21 16,22 0-16,-1 0 0,0 0 15,-21 0-15,22-21 0,-1 22 16,-21-1-16,0-21 0,1 0 0,-1 0 16,0 21-16,0-21 15,0 0 1,-21-21-16,0 0 16,21-1-16,1 1 0,-22 0 15</inkml:trace>
  <inkml:trace contextRef="#ctx0" brushRef="#br0" timeOffset="74683.86">23093 3281 0,'0'0'0,"0"-85"31,0 64-31,0 0 0,0 0 16,0 0-16,-21-1 0,-1 1 16,1 21-16,0 0 15,0 0-15,0 21 16,0-21-16,-1 43 0,-20-22 0,21 21 16,0-21-16,0 22 0,-1-1 15,1 0-15,0 1 0,0-1 16,0 0-16,21 1 0,0-22 0,0 21 15,0-21-15,0 1 0,0-1 16,21 0-16,0-21 0,0 0 16,0 0-16,1 0 0,-1 0 0,0 0 15,0 0-15,0-21 0,0 0 16,1 21-16,-1-22 0,-21 1 0,21-21 16,0 21-16,0 0 0,-21-22 15,0 22-15,21-21 0,-21 21 0,22-22 16,-22 22-16,0 0 0,0 42 31,0 0-15,0 0-16,0 22 0,0-22 15,0 0-15,0 0 0,0 0 0,0 22 16,0-22-16,0 0 0,0 0 16,21 0-16,0 1 0,0-22 15,-21 21-15,21-21 0,0 0 16,1 0-16,-1 0 15,0 0-15,0-21 0,0-1 0</inkml:trace>
  <inkml:trace contextRef="#ctx0" brushRef="#br0" timeOffset="75100.62">23558 2879 0,'-21'0'0,"-21"42"32,42-21-32,0 0 0,0 1 0,21-1 15,0 0-15,0-21 0,1 21 16,-1 0-16,21 0 0,-21 1 0,22-22 16,-22 21-16,21-21 0,0 0 15,1 21-15,-1-21 0,-21 0 16,22 0-16,-1 0 0,-21 0 0,21 0 15,-20 0-15,-1 0 0,0 0 16,-42 0 0,21 21-1,-43 0-15,22 0 0,0 1 16,-21 20-16,-1-21 0,22 21 0,-21 1 16,0-22-16,-1 21 0,22 1 15,-21-22-15,-1 21 0,22-21 0,0 0 16,0 1-16,0-1 0,21 0 15,-21-21-15,21 21 16,21-21 0,0-21-16,0 0 15,0 21-15,0-21 0</inkml:trace>
  <inkml:trace contextRef="#ctx0" brushRef="#br0" timeOffset="75579.34">24553 3006 0,'0'0'0,"-21"0"31,0 0-31,0 21 15,21 0-15,-21 21 0,-1-20 16,22 20-16,-21 0 0,21 1 0,0-1 16,0 0-16,0-21 0,0 22 0,0-1 15,0-21-15,0 0 0,0 1 16,21-1-16,1 0 0,-1-21 0,21 0 16,-21 0-16,0 0 0,22 0 15,-22 0-15,21 0 0,-21-21 16,22 0-16,-22-1 0,21 1 0,-21 0 15,1-21-15,-1 21 0,0-22 16,-21 1-16,0 0 0,0-1 0,0 22 16,0-21-16,0 21 0,0-22 15,-21 22-15,0 21 0,-1-21 0,1 21 16,-21 0-16,21 0 0,-22 0 0,1 0 16,21 0-16,-21 21 0,20-21 15,1 21-15,0 0 0,0-21 0,21 22 16,0-1-16,0 0 15,0 0-15,21 0 0,21-21 0,-20 0 16,20 21-16,-21-21 0,21 0 16,1 0-16</inkml:trace>
  <inkml:trace contextRef="#ctx0" brushRef="#br0" timeOffset="75961.12">25040 3217 0,'0'-21'15,"-21"21"-15,21-21 0,0 0 16,0 0-16,0 0 16,0-1-16,21 1 15,0 21-15,-21-21 0,21 21 0,1 0 16,-1 0-16,0-21 0,21 21 16,-21 0-16,1 0 0,-1 0 15,0 0-15,0 21 0,0 0 0,-21 0 16,0 1-16,21 20 0,-21-21 15,0 21-15,0 1 0,0-22 0,0 21 16,0 1-16,0-22 0,0 0 0,0 0 16,-21 0-16,0 0 15,21 1-15,-21-22 0,0 0 16,0 0-16,-1-22 16,22 1-1,0 0-15,0 0 0,0 0 16,0-22-16,0 22 0,0-21 15,0 21-15,22-22 0,-22 1 0,21 21 16,0-21-16,0 20 0,0-20 16,0 21-16,1 0 0,20 0 0</inkml:trace>
  <inkml:trace contextRef="#ctx0" brushRef="#br0" timeOffset="76455.84">25590 2752 0,'0'0'0,"-21"-21"0,-21-1 16,21 22-16,-22-21 0,1 21 16,0 0-16,-1-21 0,1 21 0,-21 0 15,-1 0-15,1 0 0,-1 0 0,1 21 16,-1-21-16,1 21 0,-22 22 16,21-22-16,1 21 0,-1 1 0,22-22 15,-21 42-15,20-20 0,1-1 16,0 21-16,20-20 0,-20 20 0,21 1 15,0-1-15,21-20 0,0 20 16,0-21-16,0 22 0,0-22 0,21 1 16,21-1-16,-21 0 0,22-21 15,-1 22-15,0-22 0,22 21 16,-22-21-16,22 1 0,-1-22 0,1 21 16,-22-21-16,22 0 0,-1 0 0,1 0 15,-22 0-15,21 0 0,-20 0 16,-1-21-16,0-1 0,1 22 0,-1-42 15,0 21-15,1 0 0,-22-22 0,21 1 16,-21 0-16,22-22 0,-22 1 16,21-1-16,-21 1 0,1-1 15,-22 1-15,0-22 0,0 22 0,0-1 16,0 1-16,0 20 0,-22-20 0,1 20 16,0 1-16,0 21 0,-21-21 15,20 20-15,-20 1 0,0 21 16,-1 0-16,1 0 0,0 0 0,-1 0 15,1 21-15,-21 1 0,20-1 16,-20 0-16,-1-21 0,22 21 0,-22 21 16,1-20-16,-1-1 0</inkml:trace>
  <inkml:trace contextRef="#ctx0" brushRef="#br0" timeOffset="77993.96">1397 5969 0,'21'0'15,"-21"-21"-15,0 0 16,0 0 0,0-1-16,0 1 15,0 0-15,0 0 0,-21 21 31,0 0-31,21 21 16,0 0-16,0 0 16,0 22-16,0-1 0,-21 0 15,21 1-15,-22-1 0,1 22 0,21-1 16,-21-21-16,21 22 0,-21-1 16,0-20-16,0 20 0,-1 1 0,1-22 15,0 0-15,0 1 0,0-1 16,0-21-16,-1 0 0,1 1 15,21-1-15,-21-21 0,0 0 16,0 0-16,21-21 0,0-1 0,-21 1 16,21 0-16,-22 0 15,22-21-15,-21-1 0,21 1 0,0 0 16,0-1-16,0 1 0,0 0 16,0-1-16,0 1 0,0 21 0,0 0 15,0-1-15,0 1 0,21 21 31,1 21-31,-1-21 0,-21 43 0,21-22 16,0 0-16,21 21 0,-20-20 16,-1 20-16,0-21 0,21 21 15,-21-20-15,1-1 0,20 0 16,-21 0-16,21 0 0,-20-21 0,20 0 16,-21 0-16,21 0 0,-20 0 15,20 0-15,-21 0 0,21-21 0,-20 0 16,-1 0-16,21 0 0,-21-1 15,0-20-15,-21 21 0,22-21 0,-22 20 16,21-20-16,-21 21 0,0 0 16,0-22-16,0 22 0,0 0 0,0 0 15,0 42 1,0 0 0,0 0-1,0 1-15,-21-1 0,21 0 0,0 0 16,-22 0-16,22 0 0,0 1 15,0-1-15,0 0 0,0 0 0,0 0 16,0-42 15,0 0-15,0 0-16,0 0 0,0-1 0</inkml:trace>
  <inkml:trace contextRef="#ctx0" brushRef="#br0" timeOffset="78159.86">1714 6160 0,'0'-22'0,"0"44"0,0-65 0,0 22 16,0 42 31,0 0-31,22-21-1,-1 0-15,0 0 0,0 0 16,0 22-16</inkml:trace>
  <inkml:trace contextRef="#ctx0" brushRef="#br0" timeOffset="78619.6">2011 6181 0,'0'21'31,"0"0"-31,0 0 0,0 0 16,0 1-16,0-1 0,0 21 15,0-21-15,0 0 0,0 1 16,0 20-16,0-21 0,0 0 0,0 0 16,0 1-16,0-1 0,0 0 15,0 0-15,0-42 47,0 0-47,0 0 0,0-22 16,0 22-16,0-21 0,21-1 15,0 22-15,-21-21 0,21 0 0,0-1 16,1 1-16,-1 21 0,0-22 16,0 22-16,21 0 0,-20 21 0,-1 0 15,21 0-15,-21 0 0,0 21 16,1 0-16,-1 1 0,0 20 0,-21-21 16,0 0-16,0 22 0,0-1 15,0-21-15,0 21 0,0-20 0,0-1 16,0 0-16,0 0 0,0 0 15,-21 0-15,21 1 0,0-44 47,0 1-47,0 0 16,0 0-16,21 0 0,0-22 16</inkml:trace>
  <inkml:trace contextRef="#ctx0" brushRef="#br0" timeOffset="79152.32">2688 5842 0,'0'0'0,"0"-42"0,21 21 0,0 21 16,-21 21-1,22 0 1,-22 21-16,0-21 0,0 22 0,0-1 16,0-21-16,0 22 0,0-1 15,0 0-15,0-21 0,-22 22 0,22-1 16,-21 0-16,0-20 0,21 20 15,0 0-15,-21-21 0,21 1 0,0-1 16,-21 0-16,21-42 31,0 0-31,21-1 16,0 1-16,-21 0 0,21 0 16,0-21-16,-21 20 0,22 1 15,-1-21-15,0 21 0,-21 0 16,21-1-16,0 1 0,-21 0 0,21 21 15,1 0-15,-1 0 16,-21 21 0,0 0-16,0 1 0,0-1 15,-21 0-15,-1 0 16,1-21-16,0 21 0,0-21 16,0 0-16,0 21 15,-1-21-15,1 0 16,21 22-16,0-1 0,0 0 15,0 0-15,0 0 16,21 0-16,1 1 0,-1-1 16,0-21-16,-21 21 0,21 0 15,0 0-15,0-21 0,1 21 0,-1-21 16,0 0-16,0 22 0,0-22 16,22 0-16,-22 0 0,0 0 0,0 0 15,0 0-15,0 0 0,1-22 0,20 22 16</inkml:trace>
  <inkml:trace contextRef="#ctx0" brushRef="#br0" timeOffset="79957.89">4635 5906 0,'0'0'15,"-21"0"-15,0 0 0,42 0 47,22 0-47,-22 0 16,21 0-16,-21 0 0,22-22 16,-1 1-16,0 0 0,1 0 0,-1 0 15,0 0-15,1-1 0,-22 1 16,21 0-16,-21 0 0,0 0 15,-21 0-15,0-1 0,0 1 0,0 0 16,0 0-16,-21 21 16,0 0-16,-21 0 0,21 0 0,-22 0 15,1 0-15,0 21 0,-1 0 0,1 0 16,21 22-16,-22-22 0,1 21 16,21 1-16,0-1 0,0-21 0,21 21 15,0 1-15,0-22 0,0 21 16,0-21-16,0 1 0,21-1 0,0 0 15,0 0-15,21 0 0,-20-21 0,-1 0 16,21 0-16,-21 0 0,22 0 16,-22 0-16,21 0 0,-21 0 15,22 0-15,-22-21 0,0 0 16,0 21-16,0-21 0,0 21 0,-21-21 16,-21 21-1,0 0-15,0 0 16,0 0-16,-22 21 0,22-21 0,-21 21 15,21 0-15,-22 21 0,22-20 0,-21-1 16,21 21-16,0-21 0,21 0 16,0 22-16,0-22 0,0 21 0,0-21 15,0 1-15,0-1 0,0 0 16,0 0-16,21-21 0,0 0 0,0 0 16,21 0-16,-20 0 0,-1 0 15,21 0-15,-21 0 0,22-21 16,-22 0-16,21 0 0,0-1 0,-20-20 15,20 21-15,0 0 0,1-22 0,-1 1 16,-21 21-16,21-21 0,1-22 16,-22 22-16,21-1 0</inkml:trace>
  <inkml:trace contextRef="#ctx0" brushRef="#br0" timeOffset="80208.77">5588 5673 0,'0'0'0,"0"-64"0,21 22 0,-21-22 16,0 43-16,0-21 0,0 21 0,0 0 15,0-1-15,0 1 0,0 42 16,0 1-1,0-1-15,0 0 0,0 21 16,0 1-16,0-1 0,0 21 16,0-20-16,0 20 0,0-20 0,0 20 15,0-21-15,0 22 0,0-22 16,0 1-16,0-1 0,0-21 0,0 21 16,0-20-16,0-1 0,0 0 0,0 0 15,0 0-15,21-21 16,0 0-16,1 0 15,-1-21-15,0 21 0,0-21 0,0 0 16,0 0-16,1-1 0,-1 1 16,0 0-16,0 0 0</inkml:trace>
  <inkml:trace contextRef="#ctx0" brushRef="#br0" timeOffset="80595.92">5884 5969 0,'0'21'0,"0"0"16,0 1-1,0-1-15,21-21 0,1 0 16,-1 0-16,0 0 16,0 0-16,0 0 15,0 0-15,1-21 0,-1-1 0,0 22 16,-21-21-16,21 0 0,0 0 0,0 21 16,1-21-16,-22 0 0,0-1 15,0 1-15,0 0 0,0 0 16,0 0-16,0 0 0,-22 21 15,1 0-15,0 0 16,0 0-16,0 21 0,21 0 0,-21 0 16,-1 0-16,1 22 0,21-22 15,0 21-15,0-21 0,0 0 0,0 22 16,0-22-16,0 0 0,0 0 0,0 0 16,0 1-16,0-1 0,21 0 15,1-21-15,-1 0 0,0 0 16,0 0-16,0 0 0,22 0 15,-22 0-15,0-21 0,21 21 0,1-21 16,-22-1-16,21 1 0,-21 21 16,0-21-16,22-21 0,-22 21 0,0-1 15,0-20-15,0 21 0</inkml:trace>
  <inkml:trace contextRef="#ctx0" brushRef="#br0" timeOffset="81231.03">6604 5757 0,'0'-21'0,"0"42"0,0-63 15,0 63 1,0 0-1,0 1-15,0 20 0,0-21 16,0 0-16,0 0 0,0 22 16,0-22-16,0 0 0,0 0 15,0 22-15,0-22 0,0 0 0,0 0 16,0 0-16,0 0 16,0 1-16,0-44 46,0 1-46,0 0 0,21 0 16,-21 0-16,21-22 0,-21 22 16,0-21-16,0 21 0,21-22 0,1 1 15,-22 21-15,21-21 0,0 20 0,-21-20 16,21 42-16,0-21 0,0 21 16,1 0-16,-1 0 15,0 21-15,-21 0 0,21 0 0,0 1 16,-21 20-16,21-21 0,-21 21 15,0-20-15,22-1 0,-22 0 0,0 21 16,0-21-16,0 1 0,21-1 0,-21 0 16,0 0-16,0-42 47,0 0-32,0 0-15,0-1 0,21-20 16,-21 21-16,21-21 0,0-1 0,-21 1 15,21 0-15,1-1 16,-1 1-16,0 21 0,0-22 0,0 22 16,0 0-16,1 21 0,-1 0 0,0 0 15,0 0-15,0 21 16,-21 0-16,21 1 0,-21 20 0,0-21 16,0 21-16,0-20 0,0 20 0,0-21 15,0 21-15,0-20 0,0-1 16,0 0-16,0 0 0,0 0 0,0 0 15,0 1-15,22-22 32,-1 0-32,-21-22 15,21 1-15,-21 0 16,21 21-16</inkml:trace>
  <inkml:trace contextRef="#ctx0" brushRef="#br0" timeOffset="82248.16">7429 5884 0,'22'0'32,"-1"0"-32,0 0 15,0-21-15,0 21 16,-21-21-16,0 0 0,21 21 16,1-21-16,-22 0 0,0-1 15,0 1-15,0 0 0,0 0 16,0 0-1,-22 21-15,1 0 0,0 0 16,21 21-16,-21 0 0,0 0 0,0 0 16,21 22-16,-22-22 0,22 21 15,-21-21-15,21 22 0,0-22 0,-21 21 16,21-21-16,0 1 0,0-1 0,0 0 16,0 0-16,21 0 0,0-21 15,1 21-15,-1-21 0,0 0 0,0 0 16,0 0-16,22 0 0,-22 0 0,21 0 15,0-21-15,-20 0 16,20 0-16,0 21 0,1-21 0,-22 0 16,21-22-16,-21 22 0,22-42 15,-22 41-15,-21-20 0,0 21 16,0-21-16,0 20 0,0 1 0,0 0 16,0 0-16,0 0 0,0 42 31,0 0-31,0 0 0,0 0 0,0 1 15,0 20-15,-21-21 0,21 21 0,-22-20 16,22-1-16,0 21 0,0-21 16,-21 0-16,21 1 0,0-1 0,-21 0 15,21 0-15,0 0 16,0-42 15,0 0-15,0-21-16,0 20 0,21 1 15,0-21-15,1 0 0,-1-1 16,0 1-16,0 0 0,0-1 0,22 22 16,-22 0-16,0-21 0,0 42 15,0-22-15,0 22 0,1 0 16,-22 22-16,21-1 0,-21 0 16,0 0-16,0 0 0,0 22 0,0-22 0,0 21 15,0-21-15,0 22 16,0-22-16,0 0 0,0 21 0,0-21 15,21 1-15,-21-1 0,21 0 0,-21 0 16,21-21-16,0 21 0,1 0 16,-1-21-16,0 0 0,0 0 15,0 0-15,0 0 0,1-21 0,-1 0 16,21 0-16,-21 0 0,0 0 0,1-1 16,-1-20-16,0 21 15,0-21-15,0-1 0,0-20 0,-21 20 0,0-20 16,22 21-16,-22-22 0,0 22 15,0-22-15,0 22 0,0 21 0,0-22 16,0 22-16,0 0 0,-22 21 16,1 0-1,21 21-15,0 22 0,0-22 16,0 21-16,0 0 0,0 1 0,0 20 16,0-20-16,0-1 0,0 21 0,0-20 15,0-1-15,0 0 0,0 1 16,0-1-16,0-21 0,0 0 0,0 22 15,0-22-15,0 0 0,0 0 16,0 0-16,21-21 0,1 0 16,-1 0-1,0 0-15,-21-21 0,21 0 0,0 0 16,-21 0-16,0 0 0,21-1 0,-21-20 16,22 21-16</inkml:trace>
  <inkml:trace contextRef="#ctx0" brushRef="#br0" timeOffset="82416.17">8509 5546 0,'0'0'16,"-21"0"-16,21 21 15,21 0 1,0-21-16,0 0 0,22 0 16,-1 0-16,-21 0 0,21 0 0,1 0 15,-1 0-15,0 0 0,-20-21 16,20 0-16,-21 21 0,21-21 0,-20 21 15</inkml:trace>
  <inkml:trace contextRef="#ctx0" brushRef="#br0" timeOffset="83279.84">10668 5228 0,'-21'-21'0,"42"42"0,-42-63 0,21 0 16,-21 20-16,21 1 16,-22 21-16,22 21 15,0 1-15,0 20 0,0-21 0,0 21 16,0 1-16,0-1 0,0 22 16,0-22-16,0 21 0,0 1 15,0-22-15,0 22 0,0-22 0,0 22 16,0-22-16,0 0 0,-21 1 15,21-22-15,0 21 0,0-21 0,0 0 16,0 1-16,0-1 0,0-42 47,0-1-47,0 1 0,0 0 0,0 0 16,0 0-16,0-22 0,0 22 15,21-21-15,1 0 0,-1-1 0,0 1 16,0 0-16,0-1 0,0 22 15,22-21-15,-22 21 0,21-1 0,-21 22 16,22 0-16,-1 0 0,0 0 16,-20 0-16,20 0 0,0 22 0,1-1 15,-22 0-15,0 0 0,0 21 16,0-20-16,0 20 0,-21 0 0,0-21 16,0 22-16,0-1 0,-21-21 15,-21 22-15,21-22 0,-22 21 0,1-21 16,0 0-16,-1 1 0,1-1 0,0 0 15,-22 0-15,22-21 0,21 0 0,-22 21 16,1-21-16,21 0 0,0 0 16,0 0-16,-1 0 0,1 0 15,0 0-15,21-21 32,21 21-32,0 0 15,1-21-15,-1 21 0,0-21 0,0 21 16,21 0-16</inkml:trace>
  <inkml:trace contextRef="#ctx0" brushRef="#br0" timeOffset="84459.61">11832 5736 0,'0'-21'0,"0"42"0,0-63 0,0 21 0,0 0 16,0-1-16,-21-20 0,0 21 16,21 0-16,-21 0 0,-1 21 15,1 0-15,0 0 0,0 0 16,0 0-16,0 21 16,-1 0-16,1 0 0,21 0 0,-21 22 15,0-22-15,21 21 0,-21 0 16,21-20-16,0 20 0,0 0 0,0 1 15,0-22-15,0 0 0,0 21 16,0-21-16,0 1 0,21-1 16,0-21-16,-21 21 0,21-21 15,0 0-15,1 0 0,-1 0 0,0 0 16,0-21-16,0 0 0,0-1 16,1 1-16,-1 0 0,0 0 0,0 0 15,0 0-15,0-22 0,-21 1 0,0 21 16,22-22-16,-22 1 0,0 21 15,0-21-15,0 20 0,0 1 0,0 0 16,0 0-16,0 42 31,0 0-31,0 0 0,0 1 16,0-1-16,0 21 0,21-21 0,-21 22 16,0-22-16,0 21 0,0-21 15,0 0-15,0 22 0,0-22 0,21 0 16,-21 0-16,21 0 0,0 1 15,0-22-15,-21 21 0,22-21 0,-1 0 16,21 0-16,-21 0 0,0 0 16,22-21-16,-22-1 0,21 1 0,1 0 15,-22 0-15,21 0 0,-21 0 16,22-22-16,-22 22 0,0-21 0,0-1 16,0 1-16,0 21 0,-21-21 15,0 20-15,22 1 0,-22 0 0,0 0 16,0 42-1,0 0 1,0 0-16,0 1 0,0-1 0,0 0 16,0 21-16,0-21 0,0 1 15,0 20-15,0-21 0,21 0 0,-21 0 16,21 1-16,-21-1 0,0 0 0,0 0 16,21 0-16,-21 0 15,-21-21 16,0 0-15,0-21-16,-1 0 16,22 0-16,-21 21 0,0 0 15,21-21-15,0 42 47,0 0-47,0 0 16,21 0-16,0 1 15,1-22-15,-1 21 0,0-21 16,0 0-16,21 0 0,-20 0 16,-1 0-16,0 0 0,0 0 15,21 0-15,-20-21 0,-1-1 16,21 1-16,-21 21 0,22-21 0,-22 0 16,21 0-16,-21-22 0,0 22 0,22 0 15,-22-21-15,0 21 0,0-22 16,-21 22-16,0-42 0,0 41 15,0 1-15,-21 21 16,0 0-16,0 0 16,0 0-16,-1 21 0,1 1 15,0 20-15,21-21 0,-21 0 16,21 0-16,0 1 0,0-1 0,0 0 16,0 0-16,0 0 0,0 0 0,0 1 15,0-1-15,0 0 0,0 0 16,0 0-16,21-21 15,0 0-15,0 0 0,1 0 16,-1 0-16,21 0 0,-21 0 0,22 0 16,-22-21-16,21 21 0</inkml:trace>
  <inkml:trace contextRef="#ctx0" brushRef="#br0" timeOffset="84987.4">13695 5609 0,'0'-21'0,"0"42"0,0-63 15,0 21-15,0 0 0,0-1 0,-21 1 32,-1 21-32,1 0 15,0 0-15,0 0 0,0 21 0,21 1 16,-21-1-16,-1 0 0,22 0 16,-21 0-16,0 0 0,21 22 0,-21-22 15,21 0-15,-21 21 0,21-20 0,-21 20 16,21-21-16,0 0 0,0 0 15,0 1-15,0-1 0,0 0 16,21 0-16,0-21 0,0 0 0,0 0 16,0 0-16,1 0 0,-1 0 15,0-21-15,0 0 16,0 0-16,0-1 0,1 1 0,-1 0 16,0 0-16,0-21 0,-21-1 0,21 22 15,0-42-15,-21 20 0,0 1 16,0-64-16,0 43 0,22-1 15,-22 1-15,0 20 0,0-20 0,0-43 16,0 64-16,0 20 16,0 1-16,0 0 0,0 42 15,-22 22 1,22-22-16,-21 21 0,21 0 0,0 1 16,0-1-16,0 22 0,0-22 15,0 0-15,0 22 0,0-22 16,0 22-16,0-22 0,0 0 0,0 1 15,21-1-15,-21 0 0,22-21 0,-22 1 16,0 20-16,0-21 0,21 0 0,0 0 16,0-21-1,0 0-15,0 0 16,1 0-16</inkml:trace>
  <inkml:trace contextRef="#ctx0" brushRef="#br0" timeOffset="85999.36">15303 5249 0,'0'0'0,"0"-21"0,0 0 15,-21 21 1,0 0-16,21 21 16,-21-21-16,21 21 0,0 22 15,-21-22-15,0 21 0,21-21 0,-22 22 16,22-1-16,-21-21 0,0 22 15,21-1-15,-21-21 0,21 0 0,0 22 16,0-22-16,0 0 0,0 0 16,0 0-16,21-21 0,0 0 15,0 0-15,1 0 0,-1 0 0,21 0 16,-21 0-16,0-21 0,22 0 0,-22 0 16,0 0-16,0-1 0,0 1 15,-21 0-15,0 0 0,0-21 0,0 20 16,0 1-16,0 0 0,-21 0 15,0 0-15,21 0 0,-21-1 16,0 22-16,0-21 0,21 0 31,0 0-31,21 21 16,0 0-16,0 0 0,0-21 0,22 21 16,-22 0-16,21 0 0,0 0 15,-20-21-15,20 21 0,-21 0 0,21 0 16,-20 21-16,20-21 0,-21 21 0,0 0 15,0 0-15,-21 0 0,0 1 16,22 20-16,-22-21 0,0 0 0,0 0 16,0 22-16,0-22 0,0 0 15,0 0-15,0 0 0,0 1 16,0-1-16,0 0 0,-22-21 31,22-21-15,0 0-16,0-1 15,0 1-15,0-21 0,0 21 16,0 0-16,0-22 0,0 1 0,0 21 16,0-22-16,22 1 0,-22 0 0,21 21 15,0-22-15,21 22 0,-21 0 16,22 0-16,-1 21 0,-21 0 0,22 0 16,-1 0-16,0 21 0,-21 0 15,22 0-15,-22 0 0,0 22 16,0-22-16,0 21 0,-21-21 0,22 22 15,-22-22-15,0 0 0,0 21 16,0-20-16,0-1 0,0 0 0,0 0 16,0 0-16,-22 0 0,22 1 15,-21-22-15,21-22 32,0 1-32</inkml:trace>
  <inkml:trace contextRef="#ctx0" brushRef="#br0" timeOffset="86496.08">17716 4890 0,'0'0'0,"0"-22"0,0 1 0,-21 0 16,0 0-16,0 21 15,0 0-15,21 21 16,0 21-16,0-20 0,0 20 15,0 0-15,0 1 0,0 20 0,0-21 16,0 22-16,0-1 0,0 1 16,-21-1-16,21 22 0,-22-21 0,1 20 15,0 1-15,21 0 0,-21-1 0,0 1 16,0-22-16,-1 22 16,22 0-16,0-1 0,-21 1 0,21-21 15,0-1-15,0 1 0,0-1 0,0 1 16,0-22-16,0 0 0,0-21 15,0 22-15,0-22 0,0 0 16,0-42 0,0 0-16,0 0 15,0-22-15,0 22 0,0-42 16,0 20-16,0-20 0,0-1 0,0 1 16</inkml:trace>
  <inkml:trace contextRef="#ctx0" brushRef="#br0" timeOffset="86792">17420 5228 0,'0'-63'16,"0"126"-16,0-169 0,0 64 0,0 0 15,21 21-15,0-22 0,1 1 0,-1 21 16,21 0-16,0-1 0,1 1 16,-1 21-16,0 0 0,1 0 0,-1 0 15,0 21-15,1 1 0,-1-1 0,0 21 16,-20 0-16,-1 1 0,-21-22 15,0 21-15,0 1 0,0-1 0,-21-21 16,-1 21-16,-20-20 0,21 20 0,0-21 16,-22 0-16,22 0 15,-21 1-15,21-1 0,-22 0 0,22 0 16,0-21-16,21 21 0,21-21 47,0 0-47,1 0 0,-1-21 0,0 0 15</inkml:trace>
  <inkml:trace contextRef="#ctx0" brushRef="#br0" timeOffset="87275.89">18478 5038 0,'-21'-21'0,"42"42"0,-63-64 15,21 22-15,0 21 0,0 0 16,21-21-16,-43 21 0,22 0 0,0 0 16,0 0-16,0 21 0,-1 0 0,1 22 15,-21-22-15,21 21 0,0-21 16,-1 22-16,1-1 0,21 0 0,-21 1 16,21-1-16,-21 0 0,21-20 15,0 20-15,0-21 0,0 0 0,0 22 16,21-43-16,0 21 0,0 0 15,1-21-15,-1 0 0,0 0 16,21 0-16,-21-21 0,22 21 0,-22-21 16,21-1-16,-21 1 0,22 0 0,-22 0 15,0 0-15,21-22 0,-20 22 16,-22-21-16,21 21 0,-21-22 0,0 22 16,0 0-16,21 0 0,-21 0 15,0 42 1,-21 0-16,21 0 15,-21 0-15,21 22 0,0-22 0,0 0 16,0 21-16,0-20 0,0-1 16,0 21-16,0-21 0,0 0 15,0 1-15,21-1 0,0 0 16,0-21-16,0 0 0,0 0 16,1 0-16,-1 0 0,0 0 0,0 0 15,0-21-15,0 0 0,-21-1 0,22 22 16</inkml:trace>
  <inkml:trace contextRef="#ctx0" brushRef="#br0" timeOffset="87615.21">18838 5186 0,'0'-21'0,"0"42"0,-21-63 16,21 20 0,0 1-16,21 21 15,0 0-15,1 0 0,-1 21 16,0 1-16,0-1 0,0 0 15,0 0-15,1 0 0,-22 0 16,21 1-16,0 20 0,-21-21 0,0 0 16,0 22-16,0-22 0,0 0 0,0 0 15,0 0-15,0 0 0,0 1 16,0-1-16,-21-21 0,0 21 16,21-42-1,0 0 1,0-1-16,0 1 0,0 0 15,0 0-15,0 0 0,0 0 0,0-22 16,0 22-16,0-21 0,0 21 16,21-1-16,0 1 0,-21 0 0,21 0 15,0 0-15,-21 0 0,21-1 0,1 1 16,-1 0-16</inkml:trace>
  <inkml:trace contextRef="#ctx0" brushRef="#br0" timeOffset="87892.07">19516 4720 0,'0'0'16,"-22"0"-1,1 0 1,0 21-16,21 1 0,-21-1 0,21 21 16,0-21-16,-21 22 0,0-1 15,21 0-15,-22 1 0,22 20 0,0-21 16,-21 1-16,21-1 0,0 0 0,0 1 15,0-1-15,0-21 0,0 22 16,0-22-16,0 0 0,21 0 0,1 0 16,-1 0-16,-21 1 0,21-1 15,0-21-15,0 0 0,0 0 0,1 0 16,-1 0-16,0 0 0,0 0 0,-21-21 16,21 21-16,0-22 0,-21 1 15,22 0-15</inkml:trace>
  <inkml:trace contextRef="#ctx0" brushRef="#br0" timeOffset="88095.1">19410 5038 0,'21'0'31,"0"0"-31,21 0 16,-20 0-16,-1 0 0,0 0 15,0 0-15,21 0 0,-20 0 16,-1 0-16,0 0 0,0-21 0,0 21 16,0-22-16,1 22 0,-22-21 15</inkml:trace>
  <inkml:trace contextRef="#ctx0" brushRef="#br0" timeOffset="89363.26">21315 5419 0,'0'0'0,"0"-21"15,0-1-15,21 1 16,-21 0-16,21 0 0,0 0 16,-21-22-16,0 22 0,21-21 0,-21 21 15,22-22-15,-22 1 0,0 0 0,21-1 16,-21 1-16,21 21 0,-21 0 15,0 0-15,0-1 0,21 22 16,-21 22 0,0-1-16,0 0 0,0 0 15,0 0-15,0 22 0,0-1 0,0-21 16,0 21-16,0-20 0,0 20 0,0-21 16,0 21-16,0-20 0,0-1 15,0 0-15,0 0 0,0 0 0,21-21 16,0 21-16,1-21 0,-1 0 15,0 0-15,0 0 0,0 0 16,0 0-16,22-21 0,-22 0 0,0 21 16,0-21-16,0 0 0,1 0 15,-1-1-15,0 1 0,-21-21 16,0 21-16,0-22 0,0 22 0,0-21 16,0 21-16,-21-22 0,0 22 15,-1 0-15,1 0 0,-21 0 0,21 21 16,-22 0-16,22 0 0,-21 0 0,21 0 15,0 0-15,21 21 0,0 0 16,21 0 0,21-21-16,-21 0 0,22 0 15,-1 0-15,0 0 0,1 0 16,20-21-16,-21 21 0,1-21 0,20 0 16,-20 0-16,-1-1 0,21 1 15,-20 0-15,-1-21 0,0 21 0,1-1 16,-1 1-16,-21 0 0,0 0 15,1 0-15,-1 21 0,-21-21 16,0-1-16,0 1 16,0 42 15,-21 1-31,21-1 0,0 0 16,-22 21-16,22-21 0,0 22 0,0-1 15,-21 22-15,21-22 0,0 0 16,0 22-16,0-22 0,0 22 0,-21-22 15,21 21-15,0-20 0,0-1 0,0 22 16,0-22-16,0 21 16,0 1-16,0-1 0,0 1 0,0-1 15,0 1-15,0-1 0,21 1 0,-21-22 16,21 22-16,-21-1 0,0-20 0,22 20 16,-22-21-16,21 22 0,-21-22 15,0 1-15,21-1 0,-21-21 0,0 21 16,0-20-16,0-1 0,0 0 0,-21-21 31,0 0-31,21-21 16,-22 0-16,1-22 0,0 22 15,0-21-15,0-1 0,21 1 0,-21-21 0,-1 20 16,1-20-16,21-1 16,0-20-16,0 20 0,0-21 0,0 1 15,0-1-15,0 0 0,21 22 0,1-22 16,-1 1-16,0 20 0,21-21 15,-21 22-15,22-1 0,-22 1 0,21-1 16,1 22-16,-22 0 0,21-1 16,0 1-16,1 21 0,-22 0 0,21 0 15,-21-1-15,22 1 0,-22 0 0</inkml:trace>
  <inkml:trace contextRef="#ctx0" brushRef="#br0" timeOffset="90231.59">4593 7408 0,'0'0'0,"0"-21"0,-21 0 16,0 0-16,21 0 0,-21 0 0,-1 21 31,22 21-31,0 21 0,0-21 16,0 43-16,0-22 0,0 0 0,0 22 16,0-22-16,0 22 0,0-1 15,0 1-15,0-1 0,0 1 0,0-1 16,0-20-16,0 20 0,0-21 0,0 1 15,0-1-15,0 0 0,0 1 16,0-22-16,0 0 0,0 0 16,0-42-1,0 0 1,0 0-16</inkml:trace>
  <inkml:trace contextRef="#ctx0" brushRef="#br0" timeOffset="91266.89">4085 8022 0,'0'0'0,"0"43"31,0-22-31,21-21 16,0 0-16,1 0 0,-1 0 0,21 0 16,0 0-16,1 0 15,-1-21-15,22-1 0,-1 1 0,-21 0 16,43-21-16,-21 21 0,-1-22 0,1 22 15,-22-21-15,21-1 0,-20 22 16,-1-21-16,-21 0 0,22-1 0,-22 22 16,-21-21-16,0 21 0,0-1 0,0-20 15,0 21-15,0 0 16,-21 21-16,-1 0 0,1 0 16,21 21-16,-21 0 0,21 0 15,-21 0-15,21 22 0,0-22 0,0 21 16,0 1-16,0-1 0,0 0 0,0 22 15,0-22-15,0 0 0,-21 1 16,21 20-16,0-20 0,0-1 16,0 0-16,0-21 0,0 22 0,0-1 15,0-21-15,0 0 0,-21 1 0,21-1 16,0-42 15,0-1-31,0 1 0,0 0 16,0-21-16,0 21 0,0-1 15,21-20-15,0 21 0,-21-21 0,21 20 16,0-20-16,0 21 0,1 0 0,-1 0 16,0-1-16,0 22 0,0 0 15,0 0-15,1 0 0,-1 0 16,0 22-16,-21-1 0,0 0 16,0 0-16,0 0 0,0 22 15,0-22-15,0 0 0,0 21 0,0-21 16,0 22-16,0-22 0,0 0 0,21 0 15,-21 0-15,21-21 0,-21 22 16,21-22-16,1 0 16,-1 0-16,0 0 0,0 0 15,0 0-15,0 0 0,1-22 16,-1 1-16,0 21 0,-21-21 16,21 0-16,0 0 0,-21 0 15,21-1-15,1 1 0,-22 0 0,21 0 16,-21 0-16,0 0 0,0-1 15,0 1-15,0 0 0,0 0 0,0 0 16,21 21 47,0 0-48,0 0 1,0 0-16,1-21 0,-22-1 0,21 22 15,0-21-15,0 0 16,0 0-16,-21 0 16,0 0-16,0-1 15,0 1 1,-21 21 0,0 0-16,21 21 0,-21 1 15,21-1-15,-21 0 0,21 21 16,0-21-16,0 22 0,0-22 0,0 21 15,0 1-15,0-22 0,0 0 0,0 21 16,0-21-16,21 1 0,-21-1 0,21-21 16,-21 21-16,21-21 15,0 21-15,0-21 16,1 0-16,-1 0 0,0 0 16,-21-21-16,21 21 0,0-21 15,0 0-15,1-1 0</inkml:trace>
  <inkml:trace contextRef="#ctx0" brushRef="#br0" timeOffset="92199.18">7578 7662 0,'0'0'0,"0"-21"0,0 0 0,-22 0 0,22-21 16,0-1-16,0 22 0,0-21 15,0-1-15,0 1 0,0 0 0,0-1 16,0 1-16,0 21 0,0 0 16,0 0-16,0-1 0,0 1 0,0 42 31,0 1-31,0 20 0,0 0 15,0 1-15,0 20 0,0 1 0,0-1 16,0 1-16,0-1 0,0-21 0,0 22 16,0-1-16,-21 1 15,21-22-15,0 22 0,-21-22 0,0 0 0,0 1 16,0-22-16,21 21 0,0-21 16,-22 1-16,1-22 0,0 0 15,0 0-15,21-22 16,-21 1-16,21-21 15,-21 21-15,21-22 0,0 1 16,0 0-16,0-1 0,0 1 0,0 0 16,0-1-16,0-20 0,0 21 0,0-1 15,0 1-15,0 0 0,0 20 16,0 1-16,0 0 0,21 21 16,0 21-16,-21 0 0,21 1 15,0 20-15,0-21 0,1 21 16,-1 1-16,0-1 0,-21-21 0,21 22 15,0-1-15,0-21 0,-21 21 0,22-20 16,-1-1-16,0 0 0,0 0 16,0 0-16,0-21 0,1 0 0,20 0 15,-21 0-15,0 0 0,22-21 0,-1 0 16,-21 0-16,21 0 0,1-1 16,-22 1-16,0 0 0,21 0 0,-20-21 15,-1 20-15,0-20 0,-21 21 0,0-21 16,0 20-16,0-20 0,0 21 0,0 0 15,0 0-15,0 42 32,0 0-32,0 0 0,0 0 15,0 0-15,0 22 0,0-22 0,-21 0 16,21 0-16,0 0 0,0 1 0,0-1 16,0 0-16,0 0 0,0-42 46,0 0-30,0 0-16,0-1 0,0 1 16</inkml:trace>
  <inkml:trace contextRef="#ctx0" brushRef="#br0" timeOffset="92396.06">8213 7493 0,'-22'0'31,"44"0"16,-1 21-31,0-21-1,0 0-15,0 0 0</inkml:trace>
  <inkml:trace contextRef="#ctx0" brushRef="#br0" timeOffset="93371.5">8509 7514 0,'0'0'0,"0"21"0,0 1 0,0-1 0,0 0 16,0 0-16,0 0 0,0 0 0,0 1 15,0-1-15,0 0 0,0 0 16,0 0-16,0 0 0,0 1 15,0-1-15,0 0 0,0 0 0,-21-21 16,21 21-16,-21-21 31,-1-21-15,22 0-16,0 0 16,0-22-16,0 22 0,0 0 0,0-21 15,0-1-15,22 1 0,-1 0 0,0-1 16,-21 22-16,21-21 0,0 0 15,22 20-15,-22 1 0,0 21 0,0 0 16,0 0-16,0 0 0,22 0 16,-22 0-16,0 21 0,0 1 15,-21-1-15,21 21 0,-21-21 0,22 22 16,-22-1-16,0-21 0,0 21 0,0-20 16,0 20-16,0-21 0,0 21 15,0-20-15,0-1 0,0 0 0,0 0 16,0 0-16,21-21 0,0 0 15,0 0-15,0 0 0,0-21 16,1 0-16,-1 0 16,0 0-16,0-1 0,0 1 0,0 0 15,-21 0-15,22-21 0,-22-1 16,21 1-16,-21 0 0,0-1 0,0-20 16,0 20-16,0-20 0,0 21 15,0-1-15,0 1 0,0 0 0,0-1 16,0 22-16,0 0 0,0 42 15,0 0 1,0 22-16,0-22 0,0 21 16,0 0-16,0 1 0,0-1 0,0 0 15,0 1-15,0-1 0,0-21 16,0 22-16,0-22 0,0 21 0,0-21 16,0 0-16,0 1 0,0-1 0,0 0 15,0-42 16,0 0-31,0-1 16,0 1-16,21 0 0,-21 0 0,21 0 16,-21 0-16,21-1 0,0 1 15,-21-21-15,22 21 0,-1 0 0,-21-1 16,21 22-16,0-21 0,0 21 16,0 0-1,-21 21 1,0 1-16,0-1 15,-21-21 1,0 21-16,21 0 0,-21-21 16,0 0-16,21 21 0,0 0 15,0 1 1,0-1-16,0 0 16,0 0-16,0 0 0,21 0 15,0 1-15,-21-1 16,21-21-16,0 0 0,-21 21 15,22-21-15,-1 0 16,0 0-16,0 0 16,0 0-16,0 0 15,1-21 1</inkml:trace>
  <inkml:trace contextRef="#ctx0" brushRef="#br0" timeOffset="94088.09">10202 7176 0,'0'-22'63,"0"1"15,0 0-62</inkml:trace>
  <inkml:trace contextRef="#ctx0" brushRef="#br0" timeOffset="94871.64">10202 6943 0,'0'0'0,"-42"-64"32,42 43-17,-21 21-15,0 0 16,21 21-1,0 0-15,0 1 16,0 20-16,0-21 0,0 0 0,0 22 16,0-22-16,0 21 0,0 0 0,0 1 15,0-1-15,0-21 0,0 22 16,0-22-16,0 21 0,0-21 16,0 0-16,0 1 0,0-1 15,0-42 48,0-1-48,0 1 48,0 0 249,0 0-296</inkml:trace>
  <inkml:trace contextRef="#ctx0" brushRef="#br0" timeOffset="97187.37">9779 6943 0,'0'0'0,"-21"0"0,0 0 0,42 0 47,0 0-47,21 0 0,-21-21 0,22 21 16,-1 0-16,0-22 0,1 22 0,-1 0 15,0-21-15,1 21 0,-1-21 16,0 21-16,22 0 0,-43 0 16,21-21-16,-20 21 0,-1 0 15,-21 21 1,-21-21-1,-1 0-15,1 0 0,0 21 0,0 0 16</inkml:trace>
  <inkml:trace contextRef="#ctx0" brushRef="#br0" timeOffset="97435.23">10096 6922 0,'0'21'16,"0"0"-1,0 0-15,0 0 0,0 0 0,0 22 16,0-1-16,0 22 0,0-22 0,0 21 16,0 1-16,-21-1 0,21-20 15,-21 20-15,0-20 0,21 20 0,0-21 16,0-20-16,-21 20 0,21-21 16,0 21-16,0-20 0,-21-22 0,21 21 15,21-21 1,0 0-16,-21-21 15,21 21-15,0-22 0,22 1 0,-22-21 16,0 21-16</inkml:trace>
  <inkml:trace contextRef="#ctx0" brushRef="#br0" timeOffset="97823.01">10393 7472 0,'0'21'0,"0"-42"0,0 63 15,21-63 17,0 21-32,-21-21 15,21 0-15,0 0 0,-21-1 16,22 1-16,-1 0 0,0 0 0,-21 0 16,0 0-16,21-1 0,-21 1 0,0 0 15,0 0-15,-21 21 16,0 21-1,21 0-15,-21 0 0,-1 22 0,1-22 16,21 21-16,0 1 0,-21-1 16,21 0-16,0 1 0,0-22 15,0 21-15,0-21 0,0 0 0,0 1 16,0-1-16,0 0 0,21-21 0,0 0 16,1 0-16,-1 0 0,0 0 15,0 0-15,21 0 0,-20 0 0,20-21 16,0 21-16,-21-21 0,22-1 0,-22 1 15,21 21-15,-21-21 0,1 0 0,-1 0 16,0-22-16,0 22 0,0 0 16</inkml:trace>
  <inkml:trace contextRef="#ctx0" brushRef="#br0" timeOffset="98503.62">10964 7345 0,'21'-64'16,"-21"43"-16,-21 127 0,21-127 0,43-85 0,-43 85 0,21 21 16,-21-21-16,21 21 0,0 0 15,0 0-15,0 0 0,1 0 0,-1 21 16,0 0-16,0 0 0,0 0 15,0 1-15,1 20 0,-1-21 0,0 21 16,-21-20-16,0 20 0,0 0 0,0-21 16,0 22-16,0-22 0,0 0 0,-21 0 15,0 22-15,-1-22 0,1-21 16,0 21-16,0-21 16,21-21 15,21 0-31,0-1 0,0 1 0,1-21 15,-1 21-15,0-22 0,0 1 16,0 0-16,0-1 0,1 1 0,-22-21 16,21 20-16,0 1 0,-21 21 15,0-22-15,21 22 0,-21 42 32,0 1-32,0 20 0,0 0 15,0 1-15,-21-1 0,21 0 0,0 1 16,-21-22-16,21 21 0,0 0 15,0 1-15,0-22 0,0 0 0,0 0 16,0 0-16,0 1 0,21-1 0,0-21 16,0 0-16,0 0 0,22 0 0,-22 0 15,21 0-15,-21-21 0,22-1 16,-22 1-16,21 0 0,-21 0 0,22 0 16,-22-22-16,21 22 0,-21-21 15,1-22-15,-1 22 0,0 0 0,0-22 16,0 1-16,-21 20 0,0-20 0,0-1 15,0 22-15,0-21 0,0 20 16,0 22-16,0-21 0,0 21 0,0-1 16,0 1-16,0 42 15,0 1-15,0 20 16,0-21-16,0 21 0,0 1 16,0-1-16,0 22 0,0-22 0,0 0 0,-21 22 15,21-22-15,0 22 0,0-22 16,-21 0-16,21 1 0,0-1 15,0 0-15,0-21 0,0 22 0,0-22 16,0 0-16,0 0 0,42 0 16,-21-21-16,1 0 15,-1 0-15,0 0 0,0-21 16,0 21-16,-21-21 0,21 0 0,1 0 16,-22 0-16,0-1 0</inkml:trace>
  <inkml:trace contextRef="#ctx0" brushRef="#br0" timeOffset="98703.62">11874 7218 0,'0'0'0,"-21"-21"15,21 0 1,21 21-16,1 0 0,20 0 16,-21 0-16,0 0 0,0 0 0,1 0 15,20 0-15,-21 0 0,0 0 16,0-22-16,1 22 0,20 0 0,-21 0 15,0 0-15,0 0 0,-21-21 16,22 21-16,-1 0 16</inkml:trace>
  <inkml:trace contextRef="#ctx0" brushRef="#br0" timeOffset="98903.5">12827 7662 0,'0'22'0</inkml:trace>
  <inkml:trace contextRef="#ctx0" brushRef="#br0" timeOffset="103027.28">508 9546 0,'-21'0'0,"0"0"0,-1 0 16,1 21-16,21 1 15,0-1-15,-21-21 0,21 21 16,0 0-16,21-21 31,0 0-31,1 0 0,-1 0 16,21 0-16,-21-21 0,22 0 16,-22 21-16,21-21 0,0-1 15,-20 1-15,-1 0 0,21 0 0,-21 0 16,-21 0-16,0-1 0,0 1 15,0 0-15,0 0 0,-21 21 16,0 0-16,-21 0 16,-1 0-16,1 0 0,0 21 15,-1-21-15,1 21 0,0 22 0,-1-22 16,1 21-16,0 0 0,20-20 16,1 41-16,0-21 0,21 1 15,0-22-15,0 21 0,0 1 0,0-22 16,0 0-16,21 0 0,0 0 15,1-21-15,20 0 0,-21 0 0,0 0 16,22 0-16,-1 0 0,-21 0 16,21 0-16,1-21 0,-22 0 0,21 0 15,-21 21-15,1-21 0,-1-1 16,-21 1-16,0 0 0,-21 21 16,-1 0-1,1 0-15,0 0 0,-21 21 16,-1 0-16,22 1 0,-21-1 15,0 21-15,20-21 0,-20 0 0,21 1 16,0 20-16,0-21 0,-1 0 16,22 0-16,0 1 0,0-1 0,0 0 15,0 0-15,22-21 16,-1 0-16,0 21 0,0-21 0,0 0 16,0 0-16,22 0 0,-22 0 15,21 0-15,1-21 0,-22 21 0,21-21 16</inkml:trace>
  <inkml:trace contextRef="#ctx0" brushRef="#br0" timeOffset="103696.19">1270 9737 0,'0'-21'0,"0"42"0,0-64 16,0 22-16,0 0 0,-21 21 15,0 0-15,-1 0 0,1 0 16,0 0-16,0 21 0,0 0 0,0 1 15,-1-1-15,1 21 0,0-21 16,0 0-16,0 22 0,21-22 0,0 0 16,-21 0-16,21 0 0,-22 1 15,22-1-15,0 0 0,22-21 32,-1 0-32,0 0 0,0-21 15,21 21-15,-20-21 0,20-1 0,-21 1 16,21-21-16,-20 21 0,-1 0 15,21-1-15,-21 1 0,0 0 0,-21 0 16,0 0-16,22 0 0,-22-1 16,0 44 15,0-1-31,-22 0 0,22 0 16,0 21-16,0-20 15,-21 20-15,21 0 0,0 1 0,0 20 16,0-21-16,0 22 0,0-22 15,0 43-15,0-22 0,0 1 0,21 21 16,-21-22-16,22 22 0,-22-22 16,21 22-16,-21-22 0,21 1 0,-21 21 15,0-22-15,0 22 0,21-22 0,-21 22 16,0-22-16,0 1 0,0-1 16,0 1-16,0-1 0,-21-20 0,0-1 15,21 0-15,-21 1 0,-22-22 16,22 0-16,0 0 15,-21 0-15,-1-21 0,1 0 0,0 0 16,-22 0-16,22 0 0,-22-21 0,1-21 16,20 21-16,-20-22 0,-1 1 15,22 0-15,0-1 0,-1-20 0,22-1 16,-21 1-16,21-1 0,21 1 16,0-1-16,0 1 0,0-1 0,0 1 15,21 21-15,0-22 0,0 22 16,22-22-16,-22 22 0,21-22 0,0 22 15,1-21-15,-1-1 0,0 22 16,22-22-16,-22 1 0,22 20 0</inkml:trace>
  <inkml:trace contextRef="#ctx0" brushRef="#br0" timeOffset="103927.98">1863 9864 0,'-22'21'93</inkml:trace>
  <inkml:trace contextRef="#ctx0" brushRef="#br0" timeOffset="104103.89">1820 10202 0,'0'22'15,"0"-44"-15,0 65 0,21-43 63,-21-21-63,22 21 15,-1-22-15,0 22 16</inkml:trace>
  <inkml:trace contextRef="#ctx0" brushRef="#br0" timeOffset="104859.22">3260 10181 0,'0'-21'15,"42"-42"1,-42 41-16,0 1 15,0 0-15,0 0 16,0 0-16,-21 0 0,0-1 16,-1 1-16,1 21 0,0-21 15,0 0-15,0 21 0,0 0 0,-1 0 16,-20 0-16,21 0 0,0 21 0,0 0 16,-1 0-16,-20 22 0,21-22 15,0 21-15,0-21 0,-1 22 16,22-1-16,-21 0 0,21 1 0,-21-1 15,21 0-15,0-20 0,0 20 0,0-21 16,21 0-16,0-21 16,1 0-16,-1 0 0,0 0 15,0 0-15,21-21 0,-20 0 0,-1 0 16,21 0-16,-21-22 0,22 22 0,-22-21 16,21 21-16,-21-22 0,22 1 15,-22 0-15,21-22 0,-21 22 0,22-22 16,-22 22-16,0-22 0,-21 22 15,0-21-15,0-1 0,0 22 0,0-1 16,0 1-16,0 21 0,0-21 16,-21 42-16,0 21 15,-1 0-15,22 21 16,-21 1-16,0-1 0,21 0 0,-21 22 16,21-22-16,0 22 0,0-1 15,0-21-15,0 1 0,0-1 0,0 0 16,0 1-16,0-1 0,0-21 15,0 22-15,0-22 0,0 0 0,21 0 16,0-21-16,0 0 0,1 21 0,-1-21 16,0 0-16,21 0 0,-21 0 15,22-21-15,-1 21 0,-21-21 0,22 21 16,-22-21-16</inkml:trace>
  <inkml:trace contextRef="#ctx0" brushRef="#br0" timeOffset="105228.95">3768 10075 0,'0'0'0,"-22"-21"0,1 0 0,21 0 16,0 0-16,0 0 0,0-43 31,21 43-31,1 21 0,-1-21 16,0 21-16,21 0 0,-21 0 0,1 21 15,20 0-15,-21-21 0,0 21 16,22 22-16,-22-22 0,0 0 15,0 21-15,0-21 0,-21 1 0,0 20 16,0-21-16,0 21 0,0-20 16,0 20-16,0-21 0,0 0 0,-21 0 15,0 1-15,21-1 0,0 0 0,-21-21 16,21-21 0,0 0-16,0-1 15,0 1-15,0 0 0,0 0 0,0-21 16,0 20-16,21-20 0,-21 21 15,21-21-15,-21 20 0,21 1 16,0-21-16,-21 21 0,22 0 0,-1-1 0,0 1 16,0 21-16,0-21 15,0 0-15,22 21 0,-22-21 0,0 21 16</inkml:trace>
  <inkml:trace contextRef="#ctx0" brushRef="#br0" timeOffset="105419.84">4530 9843 0,'0'21'0,"0"-42"0,0 63 0,0-21 15,0 0-15,0 0 0,0 22 16,0-22-16,0 0 0,0 21 0,0-20 16,0-1-16,0 0 0,0 21 0,0-21 15,0 1-15,0-1 16,0 0-16,-22-21 0,22-21 47,-21 0-47,21-1 15,0 1-15</inkml:trace>
  <inkml:trace contextRef="#ctx0" brushRef="#br0" timeOffset="105587.75">4466 9716 0,'0'-22'0,"0"44"0,0-65 16,-21 43-16,21 21 31,0 1-31,0-1 0,21-21 15,0 0-15,-21 21 16,21 0-16,1-21 0,-1 0 16,0 21-16,0-21 15</inkml:trace>
  <inkml:trace contextRef="#ctx0" brushRef="#br0" timeOffset="105956.64">4805 9843 0,'0'21'16,"0"0"-1,21 0-15,-21 0 0,0 0 16,0 1-16,21-1 0,-21 21 16,21-21-16,-21 0 0,21 1 0,-21-1 15,0 21-15,0-21 0,0 0 0,0 1 16,0-1-16,0 0 0,0 0 15,0 0-15,0-42 32,22 0-32,-1 0 15,-21 0-15,0-1 0,21-20 16,0 21-16,-21 0 0,0-22 0,21 1 16,-21 21-16,21-21 0,1 20 15,-22-20-15,0 21 0,21 0 16,-21 0-16,21-1 0,0 22 15,0 0 1,-21 22 0,0-1-16</inkml:trace>
  <inkml:trace contextRef="#ctx0" brushRef="#br0" timeOffset="106304.34">5270 10139 0,'22'0'0,"-44"0"0,65 0 0,-22 0 16,0 0-16,0 0 16,0-21-16,1 0 0,-1-1 15,0 1-15,-21 0 16,21 0-16,-21 0 0,21 0 0,-21-1 16,21-20-16,-21 21 0,0 0 0,0 0 15,0-1-15,-21 22 16,0 0-16,0 22 15,0-1-15,0 0 0,-1 0 0,1 21 16,0-20-16,0 20 0,0-21 16,21 21-16,-21 1 0,21-22 0,0 21 15,0-21-15,0 1 0,0-1 16,0 0-16,0 0 0,21 0 0,0-21 16,0 0-16,0 0 15,22 0-15,-22 0 0,21 0 0,0 0 16,-20-21-16,20 0 0,0 21 0,-21-21 15,22 0-15,-22-1 0,0 1 0</inkml:trace>
  <inkml:trace contextRef="#ctx0" brushRef="#br0" timeOffset="106635.64">5863 9821 0,'0'0'16,"0"-21"-16,0 42 46,21 1-46,0-1 16,1 0-16,-1 0 0,0 21 16,0-20-16,0-1 0,-21 0 0,21 21 15,-21-21-15,22 1 0,-22 20 0,0-21 16,0 0-16,0 0 0,0 1 16,0-1-16,0 0 0,0 0 0,-22 0 15,1-21 1,21-21-1,0 0-15,0 0 16,0 0-16,0-1 0,0 1 16,0 0-16,0-21 0,0 21 0,21-1 15,1-20-15,-22 21 0,21-21 16,0 20-16,-21 1 0,21-21 0,0 21 16,0 0-16,1 21 0,-1-22 0,0 1 15</inkml:trace>
  <inkml:trace contextRef="#ctx0" brushRef="#br0" timeOffset="106943.92">6604 10139 0,'21'0'0,"-42"0"0,63 0 16,-21 0-16,1 0 15,-1 0-15,-21-21 16,21 21-16,-21-21 0,21 21 16,-21-22-16,0 1 0,0 0 15,-21 21 1,0 0-16,0 0 16,-1 0-16,1 21 15,21 0-15,0 1 16,-21-22-1,21 21-15,21-21 16</inkml:trace>
  <inkml:trace contextRef="#ctx0" brushRef="#br0" timeOffset="107951.34">7133 10139 0,'0'42'32,"0"-21"-32,21-21 31,0 0-31,1 0 0,-1 0 16,-21-21-16,42 21 0,-21-21 0,0 0 15,1 0-15,20 0 0,-21-1 0,21 1 16,-20 0-16,20-21 0,-21 21 15,21-22-15,-20 1 0,-1 0 0,0-1 16,0 1-16,-21 0 0,21-1 0,-21 1 16,0 0-16,0-1 0,0 1 15,0 0-15,-21 20 0,0 1 0,0 0 16,0 21-16,-1 0 0,1 0 16,0 0-16,0 0 0,21 21 15,-21 0-15,0 22 0,-1-1 16,22 0-16,0 22 0,-21-1 0,21 1 15,-21 21-15,21-22 0,-21 1 0,21 20 16,0 1-16,0-22 0,-21 22 16,21 0-16,-21-1 0,21 1 0,0 0 15,-22-1-15,22 1 0,0 0 0,0-1 16,0 1-16,0 0 0,0-1 0,0 1 16,0 0-16,0-22 0,0 1 15,0-1-15,0 1 0,0-22 16,22 0-16,-22 1 0,21-22 0,0 0 0,0 0 15,21-21-15,-20 0 0,-1 0 16,21-21-16,-21 0 0,22 0 16,-22 0-16,21-22 0,0 1 0,-20 0 15,20-1-15,-21-20 0,0 20 0,22-20 16,-22-22-16,-21-42 16,0 64-16,0-1 0,0 1 0,-21-22 15,-1 22-15,-20-1 0,0 1 0,-1-1 16,1 1-16,-21-1 0,20 22 15,-20-1-15,20 1 0,1 0 0,0 21 16,21-1-16,-1 1 0,1 21 0,0-21 16,21 0-16,0 0 15,21 0 1,0 21-16,22-22 0,-22 1 16,21 0-16,1 0 0,-1 0 0,0 0 15,22-1-15,-22 1 0,22-21 16,-22 21-16,21-22 0,-20 22 0,-1 0 15,0 0-15,-20 0 0,20 0 0,-21 21 16,-21 21 0,0 0-16,0 0 0,0 0 15,0 22-15,0-22 0,-21 0 0,21 0 16,-21 21-16,0-20 0,21-1 0,-22-21 16,22 21-16,-21 0 0,0-21 15,21-21 16,0 0-15,0 0-16,0-1 0,0 1 16,0 0-16</inkml:trace>
  <inkml:trace contextRef="#ctx0" brushRef="#br0" timeOffset="108107.25">7937 9652 0,'0'21'47,"0"0"-31,22-21-1,-1 0-15,0 0 16,0 0-16</inkml:trace>
  <inkml:trace contextRef="#ctx0" brushRef="#br0" timeOffset="108927.79">8297 10012 0,'0'42'16,"0"-84"-16,0 105 0,0-41 0,0-1 15,0 0-15,0 0 0,0 0 16,-21-21-16,21 21 0,-21-21 0,0 0 16,21-21-1,0 0 1,0 0-16,0 0 0,0 0 15,21-22-15,-21 22 0,21-21 0,0-1 16,0 22-16,1-21 0,-1 21 0,0 0 16,0-1-16,0 22 0,0 0 15,1 0-15,-1 0 0,0 0 0,0 22 16,0-1-16,-21 0 0,0 21 16,0-21-16,0 22 0,0-22 15,0 0-15,0 21 0,0-20 0,21-1 16,-21 0-16,0 0 0,0 0 0,0 0 15,22-21-15,-22 22 0,21-22 16,0 0-16,0 0 0,0 0 16,0 0-16,1 0 0,-1 0 0,21 0 15,0-22-15,1 1 0,-1 0 0,0 0 16,1 0-16,-1 0 0,-21-1 16,22-20-16,-1 21 0,-21-21 0,0 20 15,-21-20-15,0 0 0,0 21 0,0-22 16,0 22-16,0-21 0,0 21 15,-21-1-15,0 22 0,0-21 16,0 21-16,-22 0 0,22 0 0,-21 21 16,21-21-16,-22 22 0,22-1 0,-21 21 15,21-21-15,-1 22 0,1-22 16,0 21-16,21 0 0,0-20 0,0 20 16,0-21-16,0 0 0,0 0 15,21 1-15,-21-1 0,21 0 0,1 0 16,20-21-16,-21 0 0,0 0 0,22 0 15,-22 0-15,21 0 0,-21 0 0,0 0 16,22-21-16,-22 0 0,0 0 0,0-1 16,0 1-16,1-21 15,-1 0-15,0-1 0,0 1 0,0 0 16,0-22-16,-21 1 0,0-1 0,0 1 16,0-1-16,0 1 0,0 20 0,0-20 15,0 20-15,0 22 0,0-21 16,0 21-16,-21 21 15,0 21-15,0 21 0,21-21 16,0 22-16,-21 20 0,21-20 16,0 20-16,0 1 0,0-1 0,0 1 15,0-1-15,0-21 0,0 22 0,0-22 16,21 1-16,-21-22 0,21 21 16,0-21-16,-21 0 0,21 1 15,1-1-15,-1-21 0,0 0 16,0 0-16,0 0 0,22 0 0,-22-21 15,21-1-15,-21 1 0</inkml:trace>
  <inkml:trace contextRef="#ctx0" brushRef="#br0" timeOffset="109159.66">10033 9208 0,'0'0'0,"-21"0"0,0 21 0,-1 0 16,1 0-16,0 0 0,21 22 0,-21-1 15,0 0-15,21 1 0,-21 20 16,21-21-16,-22 22 0,1-22 16,21 1-16,0 20 0,0-21 0,-21-20 15,21 20-15,0-21 0,-21 21 0,21-20 16,0-1-16,0 0 0,21-21 31,0 0-31,0-21 0,-21 0 16,22-1-16</inkml:trace>
  <inkml:trace contextRef="#ctx0" brushRef="#br0" timeOffset="109942.74">9800 9335 0,'0'0'0,"0"21"16,0 0-16,0 0 16,21-21-1,0 0-15,1 0 0,-1 0 16,0 0-16,0 0 0,21 0 15,-20 0-15,-1 0 0,0 0 0,0-21 16,0 0-16,0 21 0,1-21 16,-1 21-16,0-22 0,-21 1 15,0 0-15,0 0 16,-21 21-16,0 0 16,-1 0-16,1 0 0,-21 0 0,0 0 15,-1 0-15,22 21 0,-21-21 16,-1 21-16,22 0 0,0 1 0,0-1 15,0 0-15,21 21 0,0-21 0,0 1 16,0-1-16,0 21 0,21-21 16,0 0-16,0 1 0,0-1 15,22-21-15,-22 21 0,0 0 0,21-21 16,-20 0-16,-1 0 0,21 0 0,-21 0 16,0 0-16,1 0 15,-22-21-15,0 0 16,-22 21-16,1 0 15,0 0-15,-21 0 0,21 0 16,-22 0-16,22 0 0,-21 21 0,-1 0 16,1 0-16,21 0 0,-21 22 0,20-1 15,1-21-15,0 22 0,0-1 16,21 0-16,0-21 0,0 22 16,0-22-16,0 0 0,0 21 0,21-20 15,0-1-15,0-21 0,22 0 0,-22 0 16,21 0-16,-21 0 15,22 0-15,-22 0 0,21 0 0,1-21 16,-1-1-16,0 1 0,1 0 0</inkml:trace>
  <inkml:trace contextRef="#ctx0" brushRef="#br0" timeOffset="110197.59">10477 9208 0,'0'-64'0,"0"128"0,-21-149 0,21 43 16,-21 20-16,21 1 0,-21 21 15,0 0-15,21 21 16,-21 1-16,21 20 0,0 0 0,0 1 16,-22-1-16,22 21 0,0 1 15,0-22-15,-21 22 0,21-1 0,0 1 16,0-1-16,-21 1 0,21-1 0,-21-20 16,21-1-16,0 0 0,0 1 0,0-1 15,0-21-15,0 0 0,0 0 16,0 1-16,21-22 15,0 0 1,0 0-16,1-22 0,-1 1 0,0 0 0</inkml:trace>
  <inkml:trace contextRef="#ctx0" brushRef="#br0" timeOffset="110564.39">10499 9864 0,'0'42'16,"0"-21"-1,0 0 1,21-21-16,0 0 16,0 0-16,0 0 15,0-21-15,1 0 0,-1 0 16,0 0-16,0 21 0,-21-21 0,0-1 16,0 1-16,21 0 0,-21 0 15,0 0-15,0 0 0,0-1 16,0 1-16,-21 21 0,0 0 0,0 0 15,0 0-15,-1 21 16,1 1-16,0-1 0,21 0 0,-21 0 16,0 21-16,0-20 0,-1 20 0,22-21 15,0 21-15,0-20 0,-21-1 0,21 0 16,0 0-16,0 0 0,0 0 16,21 1-16,1-22 0,-1 0 15,0 0-15,21 0 0,1 0 16,-22 0-16,21 0 0,0-22 0,1 1 0,20 21 15,-20-21-15,-1 0 0,0 0 16,1-22-16</inkml:trace>
  <inkml:trace contextRef="#ctx0" brushRef="#br0" timeOffset="111979.57">11197 9673 0,'-21'0'0,"-21"0"15,42 21-15,0 1 0,0-1 0,-22 0 16,22 0-16,-21 21 0,21-20 15,-21-1-15,21 21 0,0-21 0,-21 0 16,21 1-16,-21-1 0,21 0 0,-21 0 16,21 0-16,0 0 15,0 1-15,0-44 32,0 1-32,21 21 15,0-21-15,0 0 0,0 0 16,-21 0-16,21-22 0,1 22 0,-1-21 15,0-22-15,0 22 0,0 21 16,-21 0-16,21-1 0,-21 1 16,22 21-16,-1 0 0,0 21 15,-21 1-15,0-1 16,0 21-16,21-21 0,-21 0 0,0 1 16,0-1-16,0 21 0,0-21 0,0 0 15,0 1-15,0-1 16,0 0-16,21-21 0,0 21 15,1-21-15,-1 0 16,0 0-16,0 0 0,-21-21 16,21 21-16,0-21 0,1 21 15,-1-21-15,0-1 0,-21 1 0,21 0 16,0-21-16,0 21 0,1-22 0,-22 22 16,21 0-16,0-21 0,0 20 15,-21 1-15,0 0 0,21 21 16,-21 21-1,0 0 1,0 22-16,0-22 0,0 0 16,0 0-16,0 0 0,-21 22 0,21-22 15,0 0-15,0 0 0,0 0 0,0 1 16,0-1-16,0 0 0,0 0 0,0 0 16,21 0-16,0-21 15,1 0-15,-1 0 0,0 0 0,21 0 16,-21 0-16,22 0 0,-22 0 0,21-21 15,1 0-15,-22 0 0,21 0 0,-21 0 16,22-1-16,-22-20 16,0 21-16,0-21 0,-21-1 0,0 22 15,21-21-15,-21 21 0,0-1 0,0 1 16,-21 21-16,0 0 16,0 0-16,0 0 0,-1 21 15,22 1-15,-21-1 0,0 0 0,21 21 16,-21-21-16,21 1 0,0 20 0,0-21 15,0 0-15,0 0 0,0 1 16,0-1-16,0 0 0,0 0 0,21-21 16,0 21-16,0-21 0,22 0 15,-22 0-15,0 0 0,21 0 0,-20 0 16,20 0-16,-21-21 0,0 0 16,22 21-16,-22-21 0,0 0 15,0-1-15,0 1 0,0 0 0,-21 0 16,0-21-16,22 20 0,-22 1 0,0 0 15,0 0-15,-22 42 32,22 0-32,0 0 0,-21 1 15,0-1-15,21 0 0,-21 0 0,21 0 16,0 0-16,0 1 0,0-1 16,-21 0-16,21 0 0,0 0 15,21-21 16,0-21-15,0 0-16,0 0 16,-21 0-16,22-1 0,-1 1 0,0 0 15,0 0-15,0 0 0,22 0 0,-22-1 16,0 1-16,0 21 0,0 0 16,0 21-1,-21 1-15,0-1 0,0 0 16,0 0-16,0 0 0,0 0 0,0 1 15,0-1-15,0 0 16,0 0-16,0 0 0,0 0 16,22-21-16,-1 0 15,0 0-15,0 0 0,0 0 16,0 0-16,1 0 0,-1-21 16,0 0-16,0 0 0,0 0 0,22 0 15,-22-1-15,0 1 0,0-21 16,0 0-16,0-1 0,1 1 0,-1-22 0,0 22 15,0-21-15,-21-1 0,0 1 16,21 20-16,-21-20 0,21 20 0,-21 1 16,0 0-16,0 21 0,0-1 0,-21 65 31,0-22-31,21 0 0,0 21 16,-21 1-16,21 20 0,-21-20 0,21-1 15,-21 21-15,21-20 0,0-1 16,0 22-16,0-22 0,0 0 15,0-21-15,0 22 0,0-22 0,0 0 16,0 0-16,0 0 0,0 1 0,21-22 16,0 0-1,0 0-15,0-22 16</inkml:trace>
  <inkml:trace contextRef="#ctx0" brushRef="#br0" timeOffset="112148.47">12890 9546 0,'-21'0'0,"42"0"0,-63 0 0,42 21 16,21 1-1,0-22-15,1 0 0,-1 21 16,21-21-16,0 0 0,1 0 0,-1 0 16,22 0-16,-22 0 0,21 0 15,-20-21-15,-1 21 0,0-22 0</inkml:trace>
  <inkml:trace contextRef="#ctx0" brushRef="#br0" timeOffset="112683.16">14668 8424 0,'0'0'0,"-21"-21"16,0 0-16,0 0 0,0 21 16,0 0-16,-1 21 0,1 0 15,-21 0-15,21 22 0,-22-1 0,1 22 16,0-1-16,-1 22 0,1-1 15,0 1-15,-1 21 0,1-21 0,0-1 16,21 22-16,-22 0 0,22-21 16,0 20-16,0-20 0,0 21 0,-1-43 15,22 22-15,0-21 0,0-1 0,0 1 16,0-22-16,22 0 0,20 1 16,-21-1-16,21-21 0,1 0 15,-1 0-15,0 1 0,1-22 0,-1 0 0,0 0 16,1-22-16,20 1 0,-20 0 0,-1 0 15,0-21-15,-21-1 0,22 22 16</inkml:trace>
  <inkml:trace contextRef="#ctx0" brushRef="#br0" timeOffset="112928.02">14647 9102 0,'-21'-21'0,"42"42"0,-42-64 0,0 43 16,21 22-1,0-1-15,0 21 0,0 0 16,0 1-16,0-1 0,0 22 0,0-22 16,0 21-16,-21-20 0,21 20 0,0-20 15,0-1-15,-21 0 0,21 1 0,-22-22 16,22 0-16,0 0 0,0 0 16,0 0-16,0-42 31,0 0-31,0 0 0,0-21 15,22 20-15,-22-20 0,21 0 0</inkml:trace>
  <inkml:trace contextRef="#ctx0" brushRef="#br0" timeOffset="113396.76">14541 9229 0,'0'-21'0,"0"42"0,-21-64 16,21 22-16,0 0 0,0 0 16,0 0-1,21 21 1,1 0-16,-1 0 0,0 0 15,0 0-15,0 0 0,22 0 16,-22 0-16,0 0 0,0 21 16,-21 0-16,21 0 0,-21 22 0,0-22 15,0 0-15,0 21 0,0-21 0,0 1 16,-21-1-16,0 21 0,-21-21 16,20 0-16,-20 1 0,21-1 0,-21 0 15,20 0-15,1-21 0,0 0 16,42 0-1,0-21 1,1 21-16,-1 0 0,0 0 0,0-21 16,21 21-16,-20 0 15,20 0-15,-21 21 0,21 0 0,-20-21 16,20 21-16,-21 0 0,21 1 0,-20-1 16,-1 0-16,-21 0 0,0 0 15,0 22-15,0-22 0,0 0 16,0 0-16,-21 0 0,-22 0 0,22 1 15,-21-22-15,21 21 0,-22 0 0,22-21 16,-21 0-16,-1 0 0,22 0 16,0 0-16,0 0 0,0 0 0,21-21 15,0 0 1,0-1-16,0 1 16,21 0-16,0 0 15,21 0-15,-20 0 0,-1-1 0</inkml:trace>
  <inkml:trace contextRef="#ctx0" brushRef="#br0" timeOffset="113967.43">15198 9419 0,'0'21'16,"0"1"0,0-1-16,-22-21 0,22 42 0,0-21 15,-21 0-15,21 1 0,-21-1 16,21 21-16,0-21 0,0 0 0,0 1 15,0-1-15,0 0 0,0 0 16,0 0-16,21-21 0,0 0 16,1 0-16,-1 0 0,0 0 0,0 0 15,21-21-15,-20 21 0,20-21 16,-21 0-16,21 0 0,-20-22 0,-1 22 16,0 0-16,21-43 0,-21 22 15,-21 21-15,0-21 0,0 20 16,0 1-16,0 0 0,0 0 0,0 0 15,0 42 17,0 0-32,0 0 15,-21 22-15,21-22 0,0 21 16,0 0-16,0 1 0,0-1 16,-21 0-16,21 22 0,0-22 0,0 1 15,0-1-15,0 21 0,0-20 0,0-1 16,0 22-16,0-22 0,0 21 0,0-20 15,0 20-15,0-20 0,0 20 16,0-21-16,-21 1 0,0 20 0,21-20 16,-21-1-16,-1 0 0,1-21 0,0 22 15,-21-22-15,21 0 0,-1 0 0,1 0 16,-21 1-16,21-22 0,0 0 16,-22 0-16,1 0 0,0 0 0,-1 0 15,1 0-15,0-22 0,-1 1 16,1 0-16,0 0 0,20 0 0,1 0 15,0-22-15,21 22 0,0-21 16,0 21-16,0-22 0,0 22 0,21-21 16,0-1-16,1 1 0,-1 0 0,21 21 15,0-22-15</inkml:trace>
  <inkml:trace contextRef="#ctx0" brushRef="#br0" timeOffset="114167.31">15981 9758 0,'0'-21'0,"-21"0"15,21-1-15,-22 22 0,22-21 16,0 0 31</inkml:trace>
  <inkml:trace contextRef="#ctx0" brushRef="#br0" timeOffset="114644.05">16870 9102 0,'0'-21'0,"0"42"0,0-64 16,0 22-16,0 0 0,0 0 0,0 0 16,0 42 15,0 0-31,0 0 0,0 22 0,0-1 16,21 21-16,-21-20 0,21 20 0,-21 22 15,0-22-15,0 22 0,0 0 16,0-1-16,0 1 0,-21 0 15,0-22-15,0 22 0,-1-22 0,1 22 16,0-21-16,0-1 0,0 1 16,-22 63-16,22-85 0,21 0 15,0-21-15,0 1 0,0-1 0,0 0 16,0-42-16,0 0 16,21-1-16,1 1 0,-1-21 15,0 0-15,0-22 0</inkml:trace>
  <inkml:trace contextRef="#ctx0" brushRef="#br0" timeOffset="114947.87">16827 9229 0,'0'-43'0,"0"86"0,-21-149 16,21 64-16,-21-1 0,21 1 0,0 0 16,0-1-16,0 22 0,0-21 15,21 21-15,0-22 0,22 22 0,-22 0 16,21 21-16,-21 0 0,43 0 0,-22 0 15,1 0-15,20 21 0,1 21 16,-22 1-16,0-1 0,1 0 0,-1 22 16,-21-22-16,-21 22 0,0-22 0,0 0 15,-21 1-15,0-1 0,-22 0 16,1-20-16,0 20 0,-1-21 0,1 0 16,-21 0-16,20 1 0,1-1 15,21-21-15,-22 0 0,22 0 0,0 0 16,21-21 15,21 21-31,0-22 0,22 22 16</inkml:trace>
  <inkml:trace contextRef="#ctx0" brushRef="#br0" timeOffset="115996.27">17632 9038 0,'0'0'0,"-21"0"0,-1 0 15,1 0-15,0 0 0,0 21 0,0 1 16,-22-1-16,22 0 0,0 21 0,0-21 16,0 22-16,0-22 0,-1 0 15,22 21-15,-21-20 0,21-1 0,0 21 16,0-21-16,0 0 0,0 1 15,21-1-15,1-21 0,-1 0 16,0 0-16,0 0 0,0 0 0,0 0 16,1 0-16,20 0 0,-21 0 15,0-21-15,0-1 0,1 1 0,-1 0 16,0 0-16,0 0 0,-21 0 16,0-1-16,0-20 0,0 21 0,21 0 15,-21-22-15,0 22 0,0 0 16,0 42-1,0 0 1,0 1-16,0-1 0,0 0 0,0 0 16,0 21-16,21-20 0,-21-1 15,0 0-15,0 0 0,0 0 0,22 0 16,-1 1-16,-21-1 0,21-21 16,0 0-16,0 0 15,0 0-15,1 0 16,-22-21-16,21 21 0,0-22 0,0 22 15,-21-21-15,21 0 0,0 0 0,-21-21 16,22 20-16,-22 1 0,21-21 0,-21 21 16,0 0-16,21-1 0,-21 1 15,21 21-15,-21 21 16,0 1 0,0-1-16,0 0 0,0 0 15,0 0-15,0 22 0,0-22 0,0 0 16,0 0-16,21 0 0,-21 0 15,21-21-15,1 22 16,-1-22-16,0 0 0,0 0 16,0 0-16,0 0 0,1-22 15,-1 22-15,0-21 0,0 0 0,0 0 16,0 0-16,1 0 0,-1-1 16,-21-20-16,0 0 0,21-1 0,-21 1 15,21 0-15,-21-22 0,21 1 0,-21-1 16,0 1-16,0 20 0,0 1 15,0 0-15,0-1 0,0 22 0,0 0 16,0 42 0,0 0-16,0 1 0,0 20 15,-21 0-15,21 1 0,-21-1 0,21 21 16,0-20-16,0 20 0,0-20 16,0-1-16,0 0 0,0 1 0,0-22 15,0 21-15,0-21 0,21 0 16,0 1-16,-21-1 0,21 0 0,1-21 15,-1 0-15,0 0 0,0 0 16,0 0-16,0 0 0,1 0 16,-1-21-16,0 0 0,0 21 0,0-22 15,0 1-15,-21 0 0,22 0 0,-22 0 16,21 21-16,-21-21 0,0-1 16,0 44 15,0-1-31,0 0 0,0 0 15,0 0-15,0 0 16,0 1-16,0-1 16,21-21-1,0 0 1,0-21-16,0-1 0,-21 1 16</inkml:trace>
  <inkml:trace contextRef="#ctx0" brushRef="#br0" timeOffset="116136.19">18881 8932 0,'0'-42'16,"0"84"-16,0-105 0,-22 63 0,22-21 0,-21 21 47</inkml:trace>
  <inkml:trace contextRef="#ctx0" brushRef="#br0" timeOffset="116304.09">18182 9038 0,'0'0'0,"-21"21"0,0 1 0,-22 20 16,43-21 0,22 0-16,-1-21 15,0 0-15,0 0 0,21 0 0,1 0 16,-1 0-16,22 0 0,-22 0 15,21-21-15,-20 21 0,20-21 0</inkml:trace>
  <inkml:trace contextRef="#ctx0" brushRef="#br0" timeOffset="116785.81">19304 9165 0,'0'-21'47,"0"0"-47,0 0 0,-21 0 16,0 21-16,-1-22 0,22 1 0,-21 0 15,0 21-15,0 0 0,0 0 0,0 0 16,-1 0-16,1 0 0,0 21 16,-21 0-16,21 1 0,-1 20 0,1-21 15,0 0-15,0 22 0,21-22 0,0 21 16,0-21-16,0 0 0,0 22 15,0-22-15,21 0 16,-21 0-16,21-21 0,0 0 0,1 0 16,-1 0-16,0 0 0,0 0 0,0 0 15,22-21-15,-22 21 0,0-21 16,0 0-16,0 0 0,0-1 0,-21 1 16,22-21-16,-22 21 0,21-22 0,-21 22 15,0 0-15,0-21 0,0 21 16,0-1-16,-21 44 31,21-1-31,-22 0 0,22 0 16,-21 21-16,21-20 0,0-1 15,0 0-15,0 0 0,0 0 0,0 0 16,0 1-16,21-1 0,1 0 0,-1-21 16,-21 21-16,21-21 0,21 0 15,-21 0-15,1 0 0,20 0 0,-21 0 16,21-21-16,1 0 0</inkml:trace>
  <inkml:trace contextRef="#ctx0" brushRef="#br0" timeOffset="117023.68">19854 8594 0,'0'0'16,"-21"-21"-16,0 21 0,0 0 15,0 0-15,-1 0 0,1 21 0,0 0 16,0 21-16,0-21 0,0 22 0,-1 20 15,1-20-15,0 20 0,21-21 0,-21 22 16,21-22-16,-21 1 0,21-1 16,0 0-16,0 1 0,0-1 0,0-21 15,0 21-15,21-20 0,0-1 0,0-21 16,0 21-16,1-21 0,-1 0 0,0 0 16,21 0-16,-21 0 0,1 0 15,20-21-15,-21 0 0,21-1 0</inkml:trace>
  <inkml:trace contextRef="#ctx0" brushRef="#br0" timeOffset="117619.34">20256 8594 0,'0'0'15,"-21"0"-15,0 21 16,0 0-16,21 0 0,-21 22 0,21-22 15,-21 21-15,-1 0 0,22 1 0,-21-1 16,0 22-16,0-22 0,21 0 16,-21 22-16,0-22 0,21 43 15,0-64-15,0 21 0,-22-21 16,22 1-16,0-1 0,0 0 0,0 0 16,0-42 15,0 0-16,0 0-15,22-1 0,-22 1 16,0 0-16,0 0 0,0-21 0,21 20 16,-21 1-16,21 21 0,0 0 15,0 21 1,-21 1-16,0-1 16,21 0-16,1 0 0,-1 0 15,-21 0-15,21-21 16,0 22-16,0-22 0,0 0 15,1 0-15,-1 0 0,21 0 16,-21 0-16,0 0 0,1-22 0,-1 1 16,0 21-16,0-21 0,0 0 0,-21 0 15,0 0-15,0-1 0,21 1 16,-21 0-16,0 0 0,0 0 0,-21 42 31,21 0-31,-21 0 16,21 0-16,0 1 0,0-1 0,-21 0 15,21 0-15,0 0 0,-21 0 0,21 1 16,0-1-16,0 0 16,21-42 15,0 21-31,-21-21 16</inkml:trace>
  <inkml:trace contextRef="#ctx0" brushRef="#br0" timeOffset="117783.24">20574 8932 0,'0'0'0,"-21"0"0,0 0 0,-1 0 0,1 0 15,0 22-15,0-1 16,21 0 0,0 0-1,0 0-15,21-21 0,0 0 16,0 0-16</inkml:trace>
  <inkml:trace contextRef="#ctx0" brushRef="#br0" timeOffset="118171.02">20849 9059 0,'0'0'0,"0"22"16,-21-22-16,21 21 0,-21 0 0,21 0 15,-21 0-15,-1 0 0,22 22 16,0-22-16,-21 0 0,21 0 15,-21 0-15,21 1 0,0-1 16,0-42 31,0-1-47,0 1 0,0 0 16,21 0-16,0 0 0,1-22 0,-1 22 15,21-21-15,-21 21 0,0-22 16,1 22-16,20 0 0,-21 21 15,0 0-15,0 0 0,1 0 0,-22 42 16,0-20 0,0-1-16,0 0 0,0 21 0,0-21 15,0 1-15,0-1 0,0 0 0,0 0 16,-22 0-16,1 0 0,0 1 0,21-1 16,21-21 15,0-21-16,1-1-15</inkml:trace>
  <inkml:trace contextRef="#ctx0" brushRef="#br0" timeOffset="118611.77">21378 8721 0,'0'-43'16,"0"86"-16,0-107 0,0 43 0,0 42 31,-21 0-31,21 1 0,0-1 0,-21 21 15,21 0-15,-21 1 0,0 20 16,21-20-16,0-1 0,0 0 0,-22 1 16,22-1-16,-21-21 0,21 21 0,-21-20 15,21-1-15,0 0 0,0 0 0,-21 0 16,21-42 15,0 0-31,0 0 16,21 0-16,-21-1 0,21-20 15,0 21-15,1-21 0,20 20 16,-21-20-16,0 21 0,0-21 0,1 20 16,20 22-16,-42-21 0,42 21 15,-42 21 1,0 1-16,-21-1 16,0-21-16,0 21 0,0 0 0,-1 0 15,-20 0-15,21 1 0,0-22 16,0 21-16,21 0 0,-22 0 0,22 0 15,0 0-15,0 1 16,0-1-16,0 0 16,22-21-16,-1 0 0,-21 21 15,21-21-15,0 0 0,0 0 0,0 0 16,1 0-16,-1 0 0</inkml:trace>
  <inkml:trace contextRef="#ctx0" brushRef="#br0" timeOffset="118872.62">21907 8763 0,'-21'21'31,"42"-21"-16,1 0-15,-1 0 0,0 0 0,21 0 16,-21 0-16,1 0 0,20 0 16,-21 0-16,0 0 0,22 0 0,-22 0 15,0 0-15,0 0 0,0-21 0,0 21 16,1 0-16,-1 0 16</inkml:trace>
  <inkml:trace contextRef="#ctx0" brushRef="#br0" timeOffset="119115.48">22204 8742 0,'-21'0'0,"-1"63"16,22-41 0,-21 20-16,21-21 0,-21 21 0,0-20 0,21 20 15,-21 0-15,0-21 0,21 22 16,-22-22-16,22 21 0,0-21 15,-21 1-15,21-1 0,-21 0 0,21 0 0,0 0 16,0 0-16,0 1 16,21-22-1,0 0 1,1-22-16,-1 22 0,0-21 0</inkml:trace>
  <inkml:trace contextRef="#ctx0" brushRef="#br0" timeOffset="119439.29">22310 9165 0,'21'0'16,"0"0"0,0-21-16,0 21 0,0-21 15,1 21-15,-1-21 0,0 0 16,0-1-16,-21 1 0,21 21 15,-21-21-15,0 0 0,0 0 0,-21 21 32,0 0-32,21 21 0,-21-21 15,0 21-15,21 0 0,-22 0 0,1 1 16,21-1-16,-21 21 0,21-21 16,0 0-16,0 1 0,0-1 15,0 0-15,0 0 16,21-21-1,0 0-15,1 0 16,-1 0-16</inkml:trace>
  <inkml:trace contextRef="#ctx0" brushRef="#br0" timeOffset="120123.9">22712 9038 0,'0'-21'0,"0"42"0,21-63 0,0 42 15,-21-21-15,21 21 0,0 0 0,1 0 16,-1 0-1,0 21-15,-21 0 16,0 0-16,21 0 16,-21 1-16,0-1 0,0 0 15,0 0-15,0 0 0,0 0 0,0 1 16,-21-1-16,21 0 0,-21-21 16,0 0-16,21 21 0,-22-21 15,1 0-15,42-21 31,1 21-31,-1-21 16,-21 0-16,42-1 0,-21 1 16,0 0-16,1 0 0,-1 0 15,0 0-15,21-22 0,-21 22 0,1 0 16,-1 0-16,0 21 0,-21 21 31,0 0-31,-21 0 16,0 0-16,-1 22 0,22-22 15,0 0-15,-21 0 0,0 0 0,21 1 16,-21-1-16,21 0 0,0 0 16,0 0-16,21-21 15,0 0 1,0 0-16,1 0 0,20 0 0,-21 0 16,0 0-16,0 0 0,1-21 15,-1 0-15,21 21 0,-21-42 0,22 20 16,-22 1-16,0 0 0,21-21 15,-21-1-15,1 1 0,-1 0 0,0-1 16,0-20-16,0 21 0,0-1 0,-21 1 16,0 0-16,0-1 0,22 22 15,-22 0-15,0 0 0,0 0 0,0 42 16,-22 0 0,1 0-16,0 21 0,21-20 15,-21 20-15,0 0 0,0 1 0,21 20 16,-22-21-16,22 1 0,-21-1 0,21 0 15,0-20-15,0 20 0,-21-21 16,21 21-16,0-20 0,0-1 16,0 0-16,0 0 0,21-21 15,0 0 1,1 0-16,-1-21 0,0 21 16</inkml:trace>
  <inkml:trace contextRef="#ctx0" brushRef="#br0" timeOffset="120294.8">23410 8932 0,'0'0'15,"-21"0"-15,0 0 0,21 22 0,0-1 16,0 0 0,21-21-16,0 0 15,0 0-15,22 0 0,-22 0 16,21 0-16,-21 0 0,22-21 0,-1 21 15,-21-21-15</inkml:trace>
  <inkml:trace contextRef="#ctx0" brushRef="#br0" timeOffset="120819.5">24955 8297 0,'0'0'0,"-84"0"31,41 22-31,22-1 0,-21 0 16,0 21-16,-1 1 0,1 20 0,0-21 16,-1 22-16,1-1 0,0 1 0,-1-1 15,1 1-15,0-1 16,20 1-16,-20-1 0,21-20 0,0 20 16,21-20-16,0-1 0,0 21 0,0-20 15,0-22-15,0 21 0,21 1 0,0-22 16,0 21-16,22-21 0,-22 0 15,21-21-15,0 0 0,1 0 0,-1 0 16,22 0-16,-22 0 0,21-21 0</inkml:trace>
  <inkml:trace contextRef="#ctx0" brushRef="#br0" timeOffset="121239.26">24850 8615 0,'0'0'16,"0"-21"-16,0 42 31,-22 0-31,22 0 0,0 0 15,-21 1-15,21-1 0,-21 0 0,21 0 0,-21 0 16,21 0-16,-21 1 16,21-1-16,-21-21 0</inkml:trace>
  <inkml:trace contextRef="#ctx0" brushRef="#br0" timeOffset="121399.17">24998 8594 0,'0'0'16,"0"21"-16,0 0 15,0 0-15,-21 0 16,21 1-16,-22-1 16,22 0-16</inkml:trace>
  <inkml:trace contextRef="#ctx0" brushRef="#br0" timeOffset="123687.86">25252 9038 0,'21'0'47,"0"0"-47,0 0 0,0-21 0,1 21 16,-1-21-16,21 0 0,-21 0 0,22-1 16,-22 1-16,0 0 15,21-21-15,-21-1 0,1 22 0,-1-21 0,0 21 16,-21-22-16,0 22 15,0-21-15,0 21 0,0-22 0,0 22 16,-21 0-16,0 0 0,-1 21 0,1 0 16,0 0-16,0 0 0,0 0 15,0 21-15,-1 0 0,22 22 16,0-1-16,0 21 0,-21 1 0,21-1 16,-21 1-16,21 21 0,-21-22 15,0 22-15,21-22 0,-21 22 0,-1 0 16,1-1-16,0 1 0,0 0 0,0-1 15,0 1-15,21 0 0,-22-1 16,1 1-16,0 0 0,0-22 16,0 22-16,0-22 0,-1 1 0,1-1 15,0 1-15,21-22 0,0 0 0,0 1 16,0-22-16,0 21 0,0-21 16,21-21-16,0 0 15,1-21-15,20 0 0,-21 0 0,21-21 16,-20-1-16,20 1 0,-21 0 15,21-1-15,1-20 0,-22 20 0,0-20 16,0-1-16,0 22 0,-21-21 16,0-1-16,0 1 0,0-1 0,0 1 15,-21-1-15,0 1 0,0-1 16,-21 22-16,-1-1 0,22 1 0,-21 21 16,-1-21-16,22 20 0,-21 1 0,21 0 15,0 21-15,-1-21 0,22 0 16,0 0-16,0-1 15,22 22-15,-1-21 0,0 0 0,0 21 16,0-21-16,22 0 0,-22 0 16,0-1-16,21 1 0,-21 0 15,22 0-15,-22 0 0,21 0 0,-21-1 16,22 1-16,-22 0 0,0 0 16,0 0-16,0 0 0,-21-1 0,0 1 15,0 0-15,-21 21 31,0 21-31,0 0 16,21 1-16,0-1 0,-21 0 16,21 0-16,-21 0 0,21 0 0,0 1 15,0-1-15,0 0 0,0 0 16,21 0 0,0-21-16,0 0 0,0 0 15,0 0-15,1 0 0,20 0 0,-21 0 16,0-21-16,0 0 0,1 21 15,-1-21-15,0 0 0,0-1 16,-21 1-16,0 0 0,0 0 0,0 0 16,0 0-16,-21-1 0,0 1 15,0 21-15,-1 0 0,1 0 0,0 0 16,0 0-16,-21 0 0,20 0 16,22 21-16,-21 1 15,21-1-15,0 0 0,0 0 16,21-21-16,1 0 15,-1 0-15,0 0 16,0 0-16</inkml:trace>
  <inkml:trace contextRef="#ctx0" brushRef="#br0" timeOffset="124015.67">25823 8890 0,'0'-21'0,"0"42"0,21-42 16,-21 0-16,22 21 0,-1-21 0,0 21 15,0 0-15,0 0 0,0 0 16,1 0-16,-1 0 0,0 0 16,0 21-16,0-21 0,0 21 0,-21 21 15,22 1-15,-22-22 16,0 0-16,0 0 0,0 0 0,0 0 16,-22 22-16,1-22 15,0-21-15,0 21 0,0-21 16,21-21 15,0 0-31,0 0 16,0-1-16,21 1 0,0 0 0,-21 0 15,21 0-15,0 0 0,-21-22 0,22 43 16,-1-21-16,-21 0 0,21 0 16,0 21-16,0 0 0,-21-21 0,21 21 15,1 0-15</inkml:trace>
  <inkml:trace contextRef="#ctx0" brushRef="#br0" timeOffset="124603.33">26564 8869 0,'21'0'0,"-21"-21"32,0 0-32,-21 21 15,0 0-15,0 0 16,0 0-16,-1 0 0,1 0 15,-21 21-15,21 0 0,0 0 0,-1 0 16,-20 0-16,21 22 0,0-22 0,21 0 16,0 0-16,-21 0 0,21 1 15,0-1-15,0 0 16,21-21-16,0 0 0,0 0 16,0 0-16,0 0 0,1 0 15,-1 0-15,0 0 0,21-21 0,-21 0 16,1 21-16,-1-22 0,0 1 0,0 0 15,0 0-15,-21 0 0,0 0 16,0-1-16,21 22 0,-21-21 0,0 0 16,0 42-1,0 0 1,-21 1-16,21-1 0,-21 21 0,21 0 16,-21 1-16,21-1 0,0 22 0,0-22 15,-21 21-15,21 1 16,-21-1-16,21 1 0,0-1 0,0 22 15,-22-21-15,22 20 0,0-20 0,-21-1 16,21 1-16,0-1 0,0 1 16,0-22-16,0 22 0,0-22 0,0 21 15,0-20-15,-21-1 0,0 0 16,0-20-16,0 20 0,-1-21 0,1-21 16,0 21-16,-21-21 0,21 0 0,-1 0 15,1-21-15,-21 0 0,21 0 0,-22 0 16,1-22-16,21 1 0,-21 0 15,-1-22-15,22 22 0,0-1 0,0-20 16,21 21-16,0-22 0,0 22 16,0-22-16,0 22 0,0-22 0,21 22 15,0 0-15,0-22 0,22 22 0,-22 0 16</inkml:trace>
  <inkml:trace contextRef="#ctx0" brushRef="#br0" timeOffset="124964.13">26712 8890 0,'-42'42'31,"21"-20"-31,21-1 0,-21 0 0,21 0 16,0 0-16,0 0 0,0 1 0,-22-1 15,22 0-15,0 0 16,22-21-16,-1 0 15,0 0-15,0 0 0,0 0 0,0 0 16,22 0-16,-22 0 0,21-21 16,-21 0-16,1 0 0,-1-1 0,0 1 15,0 0-15,-21 0 0,0-21 0,0 20 16,0-20-16,0 21 16,-21 0-16,0 0 0,-22-1 0,22 22 0,0 0 15,-21 0-15,21 0 0,-22 22 16,22-1-16,0 0 0,0 0 15,21 0-15,0 0 0,0 1 0,0-1 16,0 0-16,21-21 16,0 0-1</inkml:trace>
  <inkml:trace contextRef="#ctx0" brushRef="#br0" timeOffset="125227.98">27241 8530 0,'0'21'31,"-21"1"-31,0-1 0,21 0 0,-21 0 16,0 21-16,0 1 0,21-22 0,-22 21 16,1 1-16,0-1 0,0 0 15,21 1-15,0-1 0,-21 0 0,21-21 16,0 22-16,0-22 0,0 0 0,0 0 15,0 0-15,21 1 16,0-22-16,0 0 0,0 0 0,1 0 16,-1 0-16,21 0 0,-21-22 15,0 1-15,1 0 16</inkml:trace>
  <inkml:trace contextRef="#ctx0" brushRef="#br0" timeOffset="125398.88">26924 8805 0,'-21'0'0,"42"0"0,-42 22 16,42-22-1,0 0-15,0 0 16,0 0-16,1 0 0,20 0 0,-21 0 16,0 0-16,22 0 15,-22-22-15,0 1 0,0 21 0,0-21 16</inkml:trace>
  <inkml:trace contextRef="#ctx0" brushRef="#br0" timeOffset="125642.74">27368 8573 0,'0'21'31,"0"0"-15,0 0 0,-21 0-16,21 0 15,-21-21-15,21 22 16</inkml:trace>
  <inkml:trace contextRef="#ctx0" brushRef="#br0" timeOffset="125810.64">27474 8594 0,'0'0'0,"0"21"16,0 0-16,0 0 16,0 0-1</inkml:trace>
  <inkml:trace contextRef="#ctx0" brushRef="#br0" timeOffset="126151.45">27453 8276 0,'21'0'0,"-42"0"0,42-21 16,0 21-16,1 0 16,-1 0-1,0 21-15,-21 0 0,21 22 0,0-22 16,-21 0-16,0 21 0,21 1 16,1-1-16,-22 0 0,0 1 0,0 20 15,0-20-15,0 20 0,0 1 0,0-1 16,0 1-16,0-1 0,0 1 15,0-22-15,0 0 0,-22 1 16,1-1-16,0 0 0,0 1 0,-21-22 16,20 21-16,1-21 0,0 0 15,-21 1-15,21-22 0,-1 21 0,1 0 16,0-21-16,0 0 0,0 0 16,21-21-1,21 0 1</inkml:trace>
  <inkml:trace contextRef="#ctx0" brushRef="#br0" timeOffset="127251.82">20828 11134 0,'0'0'0,"-21"21"0,0 0 15,21 0-15,-22 0 0,22 22 16,-21-22-16,0 0 0,21 0 0,0 0 16,-21 1-16,21-1 0,21-21 31,0-21-31,0-1 16,1 1-16,-1 0 0,-21 0 0,21 0 15,-21 0-15,0-1 0,0 1 16,0 0-16,0 0 0,-21 21 15,0 0 1,-1 0-16,22 21 16,-21 0-16,0 0 0,21 1 15,0-1-15,21-21 32,22 0-32</inkml:trace>
  <inkml:trace contextRef="#ctx0" brushRef="#br0" timeOffset="127899.45">21526 10859 0,'0'0'0,"0"-22"0,-21 22 16,0 0-16,0 0 0,0 22 16,0-22-16,21 21 15,-22 21-15,1-21 0,0 22 0,0-22 16,0 21-16,0 22 0,21-22 0,0 0 15,-22 1-15,22-1 0,0 0 16,0 1-16,0-1 0,22-21 0,-22 21 16,42-20-16,-21-22 0,21 21 0,1 0 15,-22-21-15,21 0 0,1 0 16,-1 0-16,0-21 0,1 0 0,-1 21 16,0-22-16,1-20 0,-1 21 0,-21-21 15,21 20-15,-20-20 0,-1 0 16,0-22-16,0 22 0,-21-22 0,0 22 15,21-21-15,-21 20 0,0-20 16,21 20-16,-21-20 0,0 21 0,0 20 16,0-20-16,0 21 0,0 63 31,-21-21-31,0 22 0,21-22 0,-21 21 16,21 1-16,0 20 0,0-21 15,-21 1-15,21 20 0,0-20 0,0-1 16,0 21-16,0-20 0,0-1 0,0-21 15,0 22-15,21-22 0,0 0 16,-21 0-16,21 0 0,0-21 16,22 0-16,-22 0 0,0 0 0,0 0 0,0 0 15,1-21-15,20 0 16,-21 0-16,0 0 0,0-1 0,22 1 16,-43-21-16,21 21 0,-21-22 0,0 22 15,0-21-15,0 21 0,0 0 0,0-1 16,0 44-1,-21-22-15,21 42 16,0-21-16,0 0 0,-21 0 0,21 22 16,0-22-16,0 0 0,0 0 15,0 0-15,0 1 0,0-1 0,0 0 16,21-21 15,-21-21-31,21 21 0,-21-21 16</inkml:trace>
  <inkml:trace contextRef="#ctx0" brushRef="#br0" timeOffset="128043.36">22373 10964 0,'0'0'0,"-21"-21"0,21 0 0,-21 21 0,21 21 47,21-21-31,0 0-16,0 0 15,0 0-15</inkml:trace>
  <inkml:trace contextRef="#ctx0" brushRef="#br0" timeOffset="128698.99">22796 10922 0,'0'0'16,"0"21"-16,0 0 0,-21-21 0,0 22 15,0-1-15,21 0 0,-21 0 0,0 21 16,21-20-16,-22 20 0,22-21 15,0 21-15,-21 1 0,21-22 0,0 21 0,0-21 16,0 1-16,0-1 0,0 0 16,0 0-16,21 0 0,1-21 15,-1 0-15,0 0 0,0 0 0,21 0 16,-20 0-16,20-21 0,-21 21 16,21-21-16,1 0 0,-1 0 0,-21-1 15,22 1-15,-22-21 0,0 0 0,0-1 16,0 1-16,0 0 0,-21-1 15,0-20-15,0 20 0,0 1 0,22-21 16,-22 20-16,0 1 0,0 21 0,0 0 16,0-1-16,0 44 15,0-1-15,0 0 0,0 0 16,-22 21-16,22-20 0,-21 20 16,21 0-16,-21 1 0,21-1 15,-21-21-15,21 21 0,-21 1 0,21-22 16,0 21-16,0-21 0,0 1 0,0-1 15,-21 0-15,42-42 32,0 0-32,0-1 15,0 1-15,0 0 0,1 0 0,-1 0 16,0-22-16,0 22 0,0 21 16,0-21-16,1 0 0,-22 0 15,-22 21 16,1 0-31,0 0 16,0 0-16,0 21 0,0 0 0,-1 0 0,1 0 16,0 1-16,21-1 15,0 0-15,0 21 0,0-21 0,0 1 16,0-1-16,0 0 0,0 0 0,21 0 16,-21 0-16,21 1 0,1-1 0,-1 0 15,0-21-15,0 0 16,0 0-16,0 0 0,1 0 15,-1 0-15,0 0 0,0 0 0,0-21 16,22 0-16,-22 21 0,21-22 16</inkml:trace>
  <inkml:trace contextRef="#ctx0" brushRef="#br0" timeOffset="128923.86">23876 10901 0,'0'-42'15,"0"84"-15,0-106 0,0 43 0,-21 21 16,0 0-16,-1 21 15,1 1-15,0-1 0,21 0 16,-21 21-16,0-21 0,21 22 0,-21-1 16,21 0-16,0 1 0,0-1 0,0 0 15,0 1-15,0-22 0,0 21 16,0-21-16,0 22 0,0-22 0,0 0 16,21 0-16,0-21 15,0 0-15,0 0 0,0 0 0,22 0 16,-22 0-16,21-21 0,1 0 15,-22 21-15,21-21 0</inkml:trace>
  <inkml:trace contextRef="#ctx0" brushRef="#br0" timeOffset="129187.71">24257 10837 0,'0'-21'16,"0"42"-16,21-63 0,-21 21 0,21 21 0,0 0 15,1 0-15,-1 0 0,0 21 16,0 0-16,-21 0 0,21 1 15,0 20-15,1-21 0,-22 21 16,21 1-16,0-1 0,-21 0 0,0 1 16,0 41-16,0-62 0,0 20 15,0 0-15,0-21 0,-21 1 16,0-1-16,-1 0 0,1 0 0,0 0 16,0 0-16,-21-21 0,20 22 15,1-22-15,0 0 0,21-22 31,0 1-31,21 0 0,0 0 16,1 0-16</inkml:trace>
  <inkml:trace contextRef="#ctx0" brushRef="#br0" timeOffset="129431.64">25273 11028 0,'-21'0'15,"0"0"1,21 21 0,0 0-1,0 0 1,0 1 15</inkml:trace>
  <inkml:trace contextRef="#ctx0" brushRef="#br0" timeOffset="129657.03">25252 11367 0,'0'0'0,"0"21"0,0 0 0,0 0 16,-21 0-16,21 0 0,-22 1 16,1-1-16,0 0 0,0 0 0,0 0 15,0 0-15,-1 1 0,1-1 0,-21-21 16,21 21-16,0 0 0,-1-21 16,1 21-16,-42-21 0,42 0 15,-1 0-15,1 0 0,0 0 0,-21 0 16,21 0-16</inkml:trace>
  <inkml:trace contextRef="#ctx0" brushRef="#br0" timeOffset="131799.59">1270 13314 0,'0'0'0,"0"-21"16,0 0-16,0 42 31,0 21-31,0-21 0,0 22 0,0 20 15,-21-21-15,21 22 0,-21-1 16,21-20-16,-22 20 0,1 1 16,21-22-16,-21 0 0,0 1 15,21-1-15,0 0 0,-21-20 16,21 20-16,-21-21 0,21 0 0,-22 0 16,22 1-1,0-44 1,0 1-1,0 0-15,0 0 0</inkml:trace>
  <inkml:trace contextRef="#ctx0" brushRef="#br0" timeOffset="132231.35">1016 13547 0,'-21'-43'15,"42"86"-15,-42-107 0,21 22 0,0 21 0,0-22 16,0 22-16,0-21 0,0 21 15,0 0-15,21-22 0,0 22 0,0 0 16,22 0-16,-1 0 0,0-1 16,22 22-16,-1 0 0,1 0 15,-1 0-15,1 22 0,-1 20 0,1-21 16,-1 21-16,-20 1 0,-1 20 16,0-20-16,1 20 0,-22 1 0,0-22 15,0 21-15,-21 1 0,21-22 16,-21 1-16,0-1 0,0 43 15,0-64-15,0 0 0,0 0 16,0-42 0,0 0-1,0 0-15,0-1 0,0-20 16,0 0-16,0 21 0,21-43 0,-21 22 16,22-1-16,-22 1 0,21-21 15,-21 20-15,0 1 0,0 0 0,21-1 16,-21 1-16,21 21 0,-21 0 15,0-1-15,0 1 0,21 21 16,0 0 0,1 21-16,-1-21 0,0 22 15,-21-1-15,21 0 0,0-21 16</inkml:trace>
  <inkml:trace contextRef="#ctx0" brushRef="#br0" timeOffset="132664.45">2582 13399 0,'-42'-22'31,"21"22"-31,0 0 16,-1 0-16,1 22 0,21-1 16,-21 0-16,0 0 0,21 21 15,-21-20-15,21 20 0,0 0 0,0 1 16,0-1-16,0 0 0,0 1 15,0-1-15,0-21 0,0 21 0,0-20 16,21-1-16,-21 0 0,21 0 16,21-21-16,-20 0 0,-1 0 0,21 0 15,-21 0-15,22 0 0,-22 0 16,21 0-16,-21-21 0,0 0 0,1 0 16,-1-1-16,0 1 0,0-21 15,0 21-15,-21-22 0,0 1 0,0 0 16,0-1-16,0 1 0,0 0 15,-21-1-15,0 22 0,-21-21 0,20 21 16,1 0-16,0-1 0,0 1 16,0 21-16,0 0 0,-22 0 15,22 0-15,0 21 0,0 1 0,21-1 16,0 0-16,-21 0 0,21 0 16,0 0-16,0 1 0,0-1 0,21 0 15,0-21-15,0 0 0,0 0 16,22 0-16,-22 0 0,21 0 0</inkml:trace>
  <inkml:trace contextRef="#ctx0" brushRef="#br0" timeOffset="132963.28">3471 13060 0,'0'0'0,"-21"0"0,0 0 15,21 21-15,0 0 0,0 0 16,0 1-16,-21 20 0,21-21 0,0 21 16,-21 1-16,21-22 0,0 21 15,0 1-15,0-1 0,0 0 0,-22 1 16,22-1-16,0 0 0,-21-21 16,21 22-16,0-1 0,0-21 15,0 22-15,0-22 0,0 0 0,0 0 16,0 0-16,21-21 31,1 0-31,-1 0 16,0-21-16,-21 0 0,21 0 0,0-22 15</inkml:trace>
  <inkml:trace contextRef="#ctx0" brushRef="#br0" timeOffset="133371.98">3704 13483 0,'0'21'16,"21"-21"-16,-21 22 16,21-1-16,1-21 15,-1 0-15,0 0 16,0 0-16,-21-21 0,21-1 16,0 22-16,1-21 0,-1 0 0,0 0 15,0 21-15,0-21 0,0 0 16,-21-1-16,0 1 0,0 0 0,0 0 15,0 0-15,0 0 0,-21 21 16,0 0 0,0 0-16,0 0 0,0 21 15,-1-21-15,22 21 0,-21 0 0,0 21 16,0-20-16,21 20 0,0-21 16,0 21-16,0 1 0,0-1 0,0-21 15,0 22-15,0-1 0,0-21 16,0 21-16,0-20 0,0-1 0,0 0 15,21-21-15,0 21 0,22-21 16,-22 0-16,0 0 0,0 0 0,21 0 16,-20 0-16,-1-21 0,21 0 0,-21 0 15,0-1-15,1 1 0,-1 0 16,0-21-16,0 21 0,-21-22 16,0 22-16</inkml:trace>
  <inkml:trace contextRef="#ctx0" brushRef="#br0" timeOffset="133627.82">3535 13123 0,'21'0'31,"0"-21"-31,21 21 0,-20-21 15,20 21-15,0-21 0,1 21 16,-22-21-16,21 21 0,0 0 16,1-21-16,-22 21 0,0 0 0,0 0 15,0 0-15,1 0 16,-44 0 0,1 0-16</inkml:trace>
  <inkml:trace contextRef="#ctx0" brushRef="#br0" timeOffset="134117.54">550 14415 0,'-21'0'0,"42"21"31,43-21-15,-22 0-16,43 0 0,-1 0 15,22-21-15,21-1 0,21 22 0,1-21 16,-1 0-16,169-21 16,-147 21-16,-1 21 0,0-22 0,1 1 15,-1 21-15,-21-21 0,0 21 16,0-21-16,1 21 0,-1 0 0,-21 0 16,0 0-16,-21-21 0,-1 21 0,-20 0 15,0 0-15,-22 0 0,1 0 16,-22 0-16,0 0 0,1 0 0,-22 0 15,-42 0 17,0 0-32,-1 0 0,-20 21 0,0-21 15,-1 0-15,-20 0 0,-1 0 16,1 21-16,-22-21 0,1 0 0</inkml:trace>
  <inkml:trace contextRef="#ctx0" brushRef="#br0" timeOffset="134495.34">931 14626 0,'-63'21'0,"126"-42"0,-169 42 16,64-21-16,0 22 0,21-22 0,-1 0 15,44 0 1,-1 0-16,21 0 0,22 0 0,-1 0 15,22 0-15,-1 0 0,22 0 16,21 0-16,0-22 0,0 22 16,0-21-16,21 0 0,1 0 0,-1 21 15,0-21-15,0 0 0,0-1 16,0 22-16,-21-21 0,0 21 0,0 0 16,0-21-16,-21 21 0,0 0 0,-21 0 15,-22 0-15,1 0 16,-1 0-16,-20 0 0,-22 0 0,21 0 15,-21 0-15,-21-21 16,21 21-16,-21-21 0,0 0 16,0-1-16,0 1 15,0 0 1,-21 0-16,21 0 0</inkml:trace>
  <inkml:trace contextRef="#ctx0" brushRef="#br0" timeOffset="134947.07">4995 13610 0,'0'21'15,"21"-21"1,1 0-16,-22-21 15,0 0-15,0 0 16,0 0 0,-22 21-16,1 0 15,0 0-15,0 0 0,0 21 16,0-21-16,21 21 16,0 0-16,-22 0 0,22 1 15,0-1-15,0 0 16,0 0-1,0 0-15,22-21 16,-1 0-16</inkml:trace>
  <inkml:trace contextRef="#ctx0" brushRef="#br0" timeOffset="135227.92">4995 13991 0,'0'0'0,"0"21"0,0 1 16,21-22 15,1 0-31,-22-22 0,21 22 16,-21-21-16,0 0 15,-21 21 16,-1 0-31,1 0 0,0 0 0,0 0 16,0 0-16</inkml:trace>
  <inkml:trace contextRef="#ctx0" brushRef="#br0" timeOffset="135867.54">7027 13483 0,'0'0'16,"21"-21"-16,1 0 0,-1 0 0,0 0 0,0-1 16,-21 1-16,21-21 0,-21 21 0,0 0 15,0-1-15,0 1 0,0 0 16,-21 0-16,0 21 0,0 0 0,-22 0 15,1 0-15,-43 0 16,22 42-16,21-21 0,-22 22 0,22-1 16,-1 0-16,1 22 0,0-1 15,-1 1-15,22-1 0,0 22 16,0-21-16,0-22 0,21 21 0,0 1 16,0-22-16,0 1 0,0-1 0,21 0 15,0-21-15,21 22 0,1-22 16,-1 0-16,0 0 0,22 0 0,-22 1 15,22-1-15,-1-21 0,1 0 0,-22 0 16,22 0-16,-22 0 0,21 0 16,-20-21-16,20-1 0,-20 1 0,-1 0 15,21 0-15,-20-21 0,-1 20 16,0 1-16,1-21 0,-22 0 16</inkml:trace>
  <inkml:trace contextRef="#ctx0" brushRef="#br0" timeOffset="137492.66">7662 13843 0,'0'-63'16,"-84"-43"-1,62 85-15,128 211 0,-233-402 0,106 212 0,0 0 16,-21 0-16,20 0 0,1 22 16,0-1-16,0 21 0,0-21 0,0 0 15,-1 22-15,22-22 0,-21 21 0,0-21 16,21 22-16,-21-22 0,21 21 16,0-21-16,0 1 0,0 20 0,0-21 15,0 0-15,0 0 0,0 1 16,21-22-16,0 0 0,0 0 15,1 0-15,-1 0 0,21 0 0,-21-22 16,22 1-16,-22 21 0,21-21 16,-21 0-16,22 0 0,-22-22 15,0 22-15,0 0 0,-21-21 0,0 21 16,0-22-16,21 22 0,-21 0 0,0 0 16,0 0-16,0 42 31,-21-21-31,21 21 0,0 0 0,0 0 15,-21 0-15,21 1 16,0 20-16,0-21 0,0 0 0,0 0 16,0 1-16,0-1 0,0 0 0,0 0 15,21 0-15,0-21 0,0 21 16,1-21-16,20 0 0,-21 0 16,0 0-16,22-21 0,-22 21 0,21-21 15,-21 0-15,22 0 0,-22 0 16,0-1-16,0 1 0,0 0 0,0 0 15,-21-21-15,0 20 0,0 1 0,0-21 16,0 21-16,0 0 0,0-1 16,0 1-16,0 42 15,0 1 1,0-1-16,0 0 0,0 0 16,0 0-16,0 0 0,0 22 0,0-22 0,0 0 15,0 0-15,0 22 16,-21-22-16,21 0 0,-21 0 15,21 0-15,0 0 16,0-42 15,0 0-31,0 0 0,0 0 16,0-22-16,21 22 0,0 0 16,1-21-16,-22-1 0,21 22 0,0-21 15,0 21-15,0 0 0,0-1 0,1 1 16,-1 21-16,0 0 0,0 0 15,-21 21-15,0 22 16,0-22-16,0 0 0,0 21 0,0-20 16,0-1-16,0 21 15,0-21-15,0 0 0,0 1 0,21-1 16,-21 0-16,21 0 0,1 0 0,-1-21 16,0 21-16,0-21 15,0 0-15,0 0 0,22 0 0,-22 0 16,0 0-16,21-21 0,-20 0 0,-1 0 15,0 21-15,0-21 0,0-22 16,0 22-16,1 0 0,-22-21 0,21 21 16,-21-22-16,0 22 0,0 0 15,0-21-15,0 20 0,0 1 16,0 42 0,0 1-16,0-1 0,0 0 15,0 0-15,-21 0 0,21 22 16,-22-22-16,22 0 0,0 0 0,-21 21 15,21-20-15,0-1 0,0 0 0,0 0 16,0 0-16,-21-21 16,21-21 15,0 0-31,0 0 16,0 0-16,21-1 0,0 1 15,1 0-15,-1-21 0,0 21 0,0-22 16,0 22-16,0-21 0,1 21 15,-1-1-15,0 1 0,0 21 0,0 0 16,22 0-16,-22 0 0,0 0 0,0 21 16,0 1-16,-21-1 15,21 0-15,-21 0 0,0 21 0,22-20 0,-22-1 16,0 21-16,0-21 0,0 0 16,21 1-16,-21-1 0,21 0 15,-21 0-15,21-21 0,-21 21 0,21-21 16,0 0-16,1 0 0,-1 0 0,21 0 15,-21 0-15,0 0 16,1 0-16,-1-21 0,21 21 0,-21-21 16,0 0-16,1 0 0,-1-22 0,0 22 15,-21 0-15,0-21 0,21 20 16,-21-20-16,0 21 0,0 0 0,0 0 16,0-1-16,0 1 0,-21 42 31,21 1-31,0-1 0,-21 0 0,21 21 15,-21-21-15,21 22 0,0-22 16,0 0-16,0 0 0,0 22 16,0-22-16,0 0 0,0 0 0,0 0 15,0 0-15,21-21 16,0 0-16,0 0 16,0 0-16,0 0 0,22 0 0,-22 0 15,0-21-15,0 21 0,0-21 0,1 0 16,-1 0-16,-21 0 0,21-1 15,-21-20-15,0 21 0,0-21 0,0 20 16,0-20-16,0 0 0,0-1 16,-21 22-16,0-21 0,-1 0 0,1 20 15,0 1-15,0 0 0,0 21 16,-22 0-16,22 0 0,0 21 0,0 0 16,0 1-16,21-1 0,-21 21 15,21-21-15,-22 22 0,22-1 0,0-21 16,0 21-16,0-20 0,0 20 15,0-21-15,22 0 0,-1 0 0,0 1 16,-21-1-16,21 0 0,21-21 16,1 0-16,-22 0 0,21 0 15,-21 0-15,22-21 0,-1 21 0,22-21 16,-22-1-16,0 1 0,1 0 0</inkml:trace>
  <inkml:trace contextRef="#ctx0" brushRef="#br0" timeOffset="137739.56">10245 13420 0,'0'0'0,"0"-43"0,0 1 0,0 0 16,0 21-16,-22 42 16,22 0-1,-21 0-15,21 0 0,0 22 16,0-1-16,0 21 0,-21-20 0,21 20 16,0-20-16,-21 20 0,21-21 0,0 1 15,0 20-15,0-20 0,0-22 16,0 21-16,0 0 0,0-20 0,0-1 15,0 0-15,0 0 0,0 0 16,21-21 0,0 0-16,0 0 0,1-21 0,-22 0 15,21 21-15,0-21 0,0 0 16,-21-22-16,0 22 0</inkml:trace>
  <inkml:trace contextRef="#ctx0" brushRef="#br0" timeOffset="137899.47">10181 13737 0,'-21'0'0,"42"0"0,-63 0 16,21 21-16,-1-21 0,22 22 0,0-1 16,22-21-1,20 0-15,-21 0 16,21 0-16,-20 0 0,20 0 0,0 0 16,1-21-16,-1-1 0,-21 22 15,21-21-15,-20 0 0,-1 0 16</inkml:trace>
  <inkml:trace contextRef="#ctx0" brushRef="#br0" timeOffset="138919.63">12023 13377 0,'21'-21'0,"-42"42"0,63-84 15,-21 42-15,-21 0 0,21-22 0,-21 22 16,0 0-16,-21 21 31,21 21-31,-21 0 0,21 22 16,-21-22-16,21 21 0,0 22 16,-21-22-16,21 21 0,0-20 0,0 20 15,0 1-15,0-22 0,0 22 0,0-22 16,0 0-16,0 1 0,0-1 15,0-21-15,0 0 0,0 0 0,21 1 16,-21-1-16,21-21 0,0 0 16,0-21-1,-21-1 1,21 1-16,-21 0 0,0 0 16,0 0-16,22-22 0,-1 22 15,0-21-15,0 21 0,0-22 0,0 22 16,1 0-16,20-21 0,-21 42 15,0-21-15,22-1 0,-22 22 0,21 0 16,-21 0-16,0 0 0,1 22 0,20-1 16,-21 0-16,0 0 0,0 0 15,1 22-15,-22-22 0,0 21 0,0-21 16,0 0-16,0 22 0,0-22 0,0 0 16,-22 21-16,1-20 0,0-1 15,0 0-15,-21-21 0,-1 21 16,22-21-16,-21 0 0,-1 0 0,1 0 0,21 0 15,-21 0-15,20 0 16,1 0-16,0-21 0,0 21 0,0-21 16,0 21-16,21-21 0,21 21 47,0 0-47,0 21 15,0-21-15,0 0 0,22 0 16,-1 21-16,0-21 0,1 0 0,-1 0 15,0 0-15,1 0 0,-1 0 0,22 0 16,-22 0-16,0 0 0,22-21 16,-22 21-16,0-21 0,22-1 15,-22 1-15,1 0 0,-1 0 0,0 0 16,1 0-16,-22-22 0,21 1 16,-21 0-16,0-1 0,1 1 0,-1 0 15,-21-1-15,0 22 0,0-21 16,0 21-16,-21 21 15,-1 0-15,1 21 0,0 21 16,0-21-16,21 22 0,0-1 16,-21 21-16,21-20 0,0-22 15,0 21-15,0-21 0,0 1 0,0 20 16,0-21-16,0 0 16,21 0-16,0-21 0,0 0 15,0 0-15,1 0 0,20 0 16,-21 0-16,0 0 0,22-21 15,-22 0-15</inkml:trace>
  <inkml:trace contextRef="#ctx0" brushRef="#br0" timeOffset="139121.51">14563 13801 0,'0'0'0,"0"-21"32</inkml:trace>
  <inkml:trace contextRef="#ctx0" brushRef="#br0" timeOffset="140215.4">14563 13631 0,'-22'-63'15,"22"-22"1,22 276-16,-44-424 0,44 423 0,-44-401 0,1 190 0,21-1 16,0 1-16,0 0 0,0 42 31,0 0-15,0 1-16,0-1 0,0 21 0,0 0 15,0 1-15,0-1 0,0 0 0,0 1 16,0-1-16,0 0 0,0 1 15,0-1-15,0-21 0,0 22 0,0-22 16,21 0-16,-21 0 0,22 0 0,-1 0 16,0-21-16,0 0 15,0 0-15,0 0 0,1 0 16,-1-21-16,0 21 0,0-21 16,21 0-16,-20-21 0,-1 20 15,21-20-15,-21 21 0,22-21 0,-22-22 16,21 22-16,-21-1 0,0-20 15,22 21-15,-22-1 0,0 1 0,0 0 16,-21 20-16,0 1 0,21 0 0,-21 0 16,0 42-1,0 0-15,0 0 0,-21 1 16,0-1-16,0 21 0,21 0 16,-21 1-16,21-1 0,-21 0 0,21 1 15,0-1-15,0 0 0,0 1 16,0-1-16,0-21 0,0 22 0,0-22 15,0 0-15,21 0 0,0 0 16,0-21-16,0 21 0,0-21 0,1 0 16,20 0-16,-21 0 0,21 0 0,-20 0 15,20 0-15,-21-21 0,21 0 16,1 0-16,-22 0 0,21-22 0,1 22 16,-22-21-16,21 0 0,-21 20 15,22-20-15,-22 21 0,21 0 0,-21 0 16,0-1-16,1 22 0,-22 22 31,0-1-31,0 0 0,0 0 16,0 0-16,0 0 0,0 1 0,0-1 15,0 0-15,0 0 0,0 0 16,0 0-16,0 1 0,-22-1 16,22 0-16,0 0 15,-21 0-15,0-21 16,0 0-16,0 0 15,0 0-15,-1 0 16,1 0-16,0-21 0,0 21 0,0-21 16,21 0-16,-21 21 0,-1-21 0,1 21 15,21-22-15,0 44 47,0-1-47,0 0 16,0 0-16,21-21 0,1 21 15,-1-21-15,0 21 0,0-21 16,0 0-16,0 0 0,22 22 0,-22-22 16,0 0-16,21 0 0,1 0 0,-1 0 15,0 0-15,1-22 0,20 22 16,-20-21-16,-1 0 0,0 21 0,22-21 16,-43 0-16,21 0 0,1-22 0,-22 22 15,0-21-15,0 21 0,-21-22 16,0 22-16,0-21 0,0 21 0,0-1 15,0 1-15,-21 21 16,0 0 0,0 21-16,-1-21 0,1 22 0,0-1 15,0 21-15,21-21 0,-21 0 16,21 1-16,-21 20 0,21-21 0,0 0 16,0 0-16,0 22 0,0-22 0,0 0 15,21 0-15,0 0 16,0-21-16,0 22 0,22-22 15,-22 0-15,21 0 0,0 0 16,1 0-16,-1 0 0,0 0 0,22 0 16,-22 0-16,22-22 0,-22 22 0,0-21 15</inkml:trace>
  <inkml:trace contextRef="#ctx0" brushRef="#br0" timeOffset="140687.13">17124 13780 0,'0'-22'0,"0"44"0,0-86 0,0 43 0,0 0 16,0 0-16,0-1 0,0 1 15,-21 0-15,-1 21 0,1 0 16,0 0-16,0 0 0,-21 0 16,20 0-16,1 21 0,0 22 15,-21-22-15,21 0 0,-1 0 0,1 21 16,0-20-16,0-1 0,0 21 16,0-21-16,-1 22 0,22-22 15,0 0-15,0 0 0,0 0 0,0 0 16,0 1-16,22-1 15,-1-21-15,0 0 0,0 0 0,21 0 16,-20 0-16,-1 0 0,21-21 0,-21 21 16,22-22-16,-22 1 0,0 0 15,0-21-15,21 21 0,-20-22 0,-1 1 16,0 0-16,0-22 0,0 1 16,0 20-16,-21-20 0,22-1 0,-22 22 15,21-22-15,-21 22 0,0 0 0,0-1 16,0 22-16,0 0 0,0 0 15,0 42 1,-21 0-16,-1 0 0,22 22 16,-21-1-16,21 0 0,-21 1 15,0 20-15,21-20 0,0 20 0,0-21 16,0 22-16,0-22 0,0 1 0,0-1 16,0 0-16,0-21 0,0 22 15,0-22-15,21 0 0,0 0 0,0-21 16,1 0-16,-1 21 0,21-21 0,0 0 15,1 0-15,-1-21 0,0 21 0,1-21 16</inkml:trace>
  <inkml:trace contextRef="#ctx0" brushRef="#br0" timeOffset="142547.56">19050 13441 0,'0'-21'0,"0"42"0,0-63 0,0 20 16,-21 22-1,0 0-15,-1 0 16,22 22-16,0-1 0,0 0 16,0 21-16,0 1 0,0-1 0,0 0 15,0 1-15,0-1 0,0 0 16,0 1-16,0-1 0,0-21 0,0 21 15,0-20-15,-21-1 0,21 0 16,0 0-16,-21 0 16,21-42-1,0 0 1,0 0-16,21 0 0,0-1 16,-21-20-16,22 0 0,-1-1 0,0 1 15,0 21-15,0-21 0,0-1 16,1 22-16,-1-21 0,0 21 0,0 21 15,0 0-15,0 0 0,-21 21 16,22 0-16,-22 0 16,21 0-16,-21 22 0,0-22 0,0 0 15,0 21-15,0-21 0,21 1 16,-21-1-16,21 21 0,-21-21 16,21-21-16,-21 21 0,21 1 0,1-22 15,-1 0-15,0 21 0,21-21 0,-21 0 16,22 0-16,-1 0 0,-21 0 15,22-21-15,-22-1 0,21 1 0,-21 0 16,22 0-16,-22 0 0,0-22 0,0 22 16,0-21-16,0 0 0,-21-1 15,0 1-15,22 0 0,-22 20 0,0 1 16,0 0-16,0 0 0,0 0 0,0 42 31,0 0-31,0 0 0,-22 0 16,22 22-16,-21-22 0,21 21 0,0 1 15,0-22-15,0 21 0,0-21 16,0 22-16,0-22 0,0 0 0,0 0 16,0 0-16,21 0 0,1 1 15,-1-1-15,0-21 0,21 0 0,-21 0 16,1 0-16,20 0 0,-21 0 0,21 0 16,-20-21-16,20 21 0,-21-22 15,21 1-15,-20 0 0,20 0 0,-21-21 16,0-1-16,0 22 0,1-42 15,-22 20-15,0 1 0,0 0 16,21-1-16,-21 1 0,0 0 0,0-1 16,0 22-16,0 0 0,0 0 0,-21 21 15,-1 0-15,1 21 16,0 0-16,0 0 0,21 22 16,0-22-16,-21 21 0,21 0 0,-21 1 15,-1-1-15,22 0 0,0 1 16,-21-1-16,21 0 0,-21-20 0,21 20 15,-21-21-15,21 0 0,0 0 0,0 1 16,0-1-16,0-42 47,21-1-47,0 22 0,-21-21 16,21 0-16,1 0 0,-22 0 0,21-22 15,0 22-15,0 0 0,0 0 0,0 0 16,-21 0-16,22 21 0,-1 0 15,0-22-15,0 22 0,-21 22 16,21-1-16,-21 0 0,0 0 16,0 0-16,0 0 0,0 1 15,0-1-15,0 0 0,21 0 0,-21 0 16,0 0-16,22-21 0,-22 22 16,21-1-16,0-21 0,0 21 15,0-21-15,0 0 0,22 0 0,-22 0 16,21 0-16,1 0 0,-1 0 0,0 0 15,1 0-15,-1-21 0,-21 21 16,21-21-16,1-1 0,-22 1 0,0 0 16,0-21-16,0 21 0,1-22 15,-1 22-15,-21-21 0,0-1 0,0 1 16,0 21-16,0-21 0,0 20 0,0 1 16,-21 21-1,-1 0-15,1 21 16,-21 1-16,21 20 0,0-21 0,-1 21 15,22 1-15,-21-22 16,21 21-16,0 1 0,0-22 0,0 0 16,0 21-16,0-21 0,0 1 0,21-1 15,1-21-15,-1 21 0,0-21 16,0 21-16,0-21 0,0 0 0,22 0 16,41 0-16,-41-21 0,-1 0 15,0 0-15,-20-1 0,20 1 16,0 0-16,-21-21 0,1 21 0,20-22 15,-21 1-15,0 0 16,-21-1-16,0 22 0,21-21 0,-21 21 0,0-1 16,0 1-16,-21 42 31,0 1-31,0-1 0,21 0 0,-21 21 16,0-21-16,21 22 0,0-22 0,-22 21 15,22-21-15,-21 22 0,21-22 16,-21 0-16,21 0 0,0 0 0,0 1 15,0-1-15,0 0 0,0-42 47,0 0-47,0-1 16,0 1-16,0-21 0,21 21 16,0-22-16,1 1 0,-1 0 15,21-1-15,-21 1 0,22 0 0,-1-1 16,0 1-16,1 21 0,-1 0 15,0 0-15,1 21 0,-1 0 16,-21 0-16,21 21 0,-20 0 0,-1 0 16,21 21-16,-42 1 0,21-1 0,-21 0 15,21 1-15,-21-1 0,0 0 0,0 1 16,0-1-16,0-21 0,-21 22 16,0-22-16,21 0 0,-21 0 15,0 0-15,0-21 0,-1 21 0,1-21 16,0 0-16,0 0 0,0 0 0,-22 0 15,22 0-15</inkml:trace>
  <inkml:trace contextRef="#ctx0" brushRef="#br0" timeOffset="144684.34">8128 14986 0,'0'0'0,"0"-21"0,0 0 0,0 0 16,0-1-16,0 1 15,0 0-15,21 21 0,-21-21 0,21 21 16,0 0-16,1 0 15,-1 0-15,0 0 0,0 21 0,0 0 16,0 22-16,22-22 0,-22 21 16,0 0-16,0 1 0,0-1 15,-21 0-15,0 1 0,0-1 0,0 0 16,0 1-16,0-1 0,0-21 0,0 22 16,-21-22-16,0 0 0,0 0 15,0 0-15,0 0 0,-1-21 16,1 0-16,0-21 15,21 0-15,0 0 16,0-21-16,0 20 0,0-20 16,0 0-16,0-22 0,0 22 15,0 0-15,21-22 0,0 22 0,1-1 16,-1 1-16,-21 21 0,21 0 0,0 0 16,21-1-16,-20 22 0,-1 0 15,21 22-15,-21-1 0,22 0 0,-22 21 16,21-21-16,-21 22 0,0-1 0,1 0 15,-22 1-15,0-1 0,0-21 16,0 22-16,0-1 0,0-21 0,0 0 16,0 0-16,0 22 0,-22-43 15,22 21-15,-21 0 0,0-21 16,21-21 0,0 0-1,0 0-15,0-1 0,0-20 0,0 0 16,0-1-16,21 1 0,0 0 0,-21-1 15,22 1-15,-1 0 0,0-1 16,0 1-16,0 21 0,22 0 0,-22 0 16,0-1-16,0 22 0,21 0 15,-20 0-15,-1 22 0,0-1 0,0 0 16,-21 21-16,21-21 0,-21 22 0,21-1 16,-21-21-16,0 22 0,0-1 15,0 0-15,0 1 0,0-22 0,0 21 16,0-21-16,0 0 0,22 1 15,-22-1-15,21-21 0,-21 21 16,21-21-16,0 0 0,0 0 16,0-21-16,1 0 0,-1-1 15,0 1-15,0 0 0,-21 0 16,21-21-16,0 20 0,1-20 0,-1 0 16,0-1-16,0 22 0,-21-21 15,0 0-15,21 20 0,0-20 0,-21 21 16,0 0-16,0 0 0,0 42 31,0 0-31,0 0 0,0 0 16,0 0-16,0 1 0,0 20 15,0-21-15,0 21 0,0-20 0,0 20 16,0-21-16,0 21 0,0-20 16,0-1-16,0 0 0,22 0 0,-22 0 15,21-21-15,-21 21 0,21-21 16,0 0-16,0 0 0,0 0 15,-21-21-15,22 21 0,-1-21 0,0 0 16,0 0-16,-21 0 0,21-1 0,0-20 16,1 21-16,-1-21 0,-21-1 15,21 22-15,-21-21 0,0-1 0,0 22 16,0 0-16,21 0 0,-21 0 0,0 42 47,0 0-47,0 0 0,0 0 0,0 22 15,0-22-15,0 21 0,0-21 16,0 22-16,-21-22 0,21 21 0,0-21 16,0 1-16,0 20 0,0-21 0,0 0 15,0 0-15,21 1 16,0-22-16,0 0 0,1 0 0,-1 0 16,0 0-16,0 0 0,0 0 15,0-22-15,22 1 0,-22 0 0,21 0 16,-21-21-16,1 20 0,-1-20 15,0 21-15,0-21 0,0-1 16,0 1-16,-21-22 0,0 22 0,0 0 16,0-1-16,0 1 0,0 0 0,0-1 15,0 1-15,0 21 0,0 0 16,0 0-16,0 42 16,-21 0-16,21 0 15,-21 21-15,21-20 0,0 20 16,0-21-16,0 21 0,0 1 0,0-1 15,0 0-15,0 1 0,0-1 0,0 0 16,0 1-16,0-22 0,0 21 16,21-21-16,-21 22 0,21-22 15,1 0-15,-1-21 0,0 21 0,0-21 16,0 0-16,0 0 0,22 0 16,-22 0-16,0 0 0,0-21 0,22 0 15,-22 0-15,0 0 0,0-22 0,0 22 16,0-21-16,1-1 0,-1 1 15,0 0-15,0-1 0,-21 1 0,0 0 16,0-22-16,0 22 0,0 0 0,0-1 16,0 1-16,0 21 0,0 0 15,0-1-15,-21 22 16,21 22-16,0-1 0,-21 0 16,21 0-16,-21 21 0,-1 1 0,22-22 15,0 64-15,-21-43 16,21 0-16,0 1 0,0-1 15,0-21-15,0 21 0,0 1 0,0-22 16,0 21-16,0-21 0,0 1 0,21-1 16,-21 0-16,22 0 0,-1-21 15,0 0-15,0 0 0,0 0 16,0-21-16,1 0 0,-1 0 0,0-1 16,-21 1-16,21 0 0,0-21 15,0 21-15,-21-22 0,22 1 16,-22 0-16,0 20 0,21 1 15,-21 42 17,0 1-32,0-1 0,0 0 15,0 0-15,0 0 0,0 22 16,0-22-16,0 0 0,0 0 0,0 0 16,0 0-16,21-21 0,0 22 15,21-22-15,-20 0 16,20 0-16,-21 0 0,21 0 0,-20-22 15,20 1-15,-21 0 0,0 0 0,0 0 16</inkml:trace>
  <inkml:trace contextRef="#ctx0" brushRef="#br0" timeOffset="144883.74">11282 14711 0,'-21'0'0,"-22"0"15,43 21-15,-21-21 16,0 21-16,0-21 16,21 21-1,-21-21 17</inkml:trace>
  <inkml:trace contextRef="#ctx0" brushRef="#br0" timeOffset="145068.63">10477 15028 0,'-21'0'16,"42"0"-16,-42 22 0,21-1 0,0 0 16,21-21 15,22 0-31,-22-21 0,21 0 0,1 21 15,-1-22-15,0 1 0,64 0 16,-64 21-16</inkml:trace>
  <inkml:trace contextRef="#ctx0" brushRef="#br0" timeOffset="145355.47">11218 14965 0,'0'21'15,"0"0"1,0 0-16,0 1 16,0-1-16,-21 21 0,21-21 15,0 22-15,0-1 0,0 0 0,0 1 16,0-1-16,0 0 0,0 1 16,0-1-16,-21 21 0,21-20 0,0-1 15,0 22-15,-21-22 0,0 21 0,-1-20 16,22 20-16,-21-20 0,0 20 15,21-21-15,-21 1 0,21-1 0,-21 0 16,21 1-16,0-1 0,0-21 0,0 0 16,0 1-16,21-22 15,-21-22 1</inkml:trace>
  <inkml:trace contextRef="#ctx0" brushRef="#br0" timeOffset="145677.29">11282 15134 0,'0'-42'0,"0"84"0,0-105 0,0 20 0,0 22 15,0 0-15,0 0 0,0 0 16,21 21-16,0-21 0,-21-1 0,21 22 16,0 0-16,1-21 0,-1 21 15,0 0-15,21 0 0,-21 0 16,1 0-16,-1 0 0,-21 21 0,21 1 0,-21-1 15,0 0-15,0 0 0,0 21 0,0-20 16,0-1-16,0 21 16,-21-21-16,0 0 0,-1 22 0,1-22 15,0 0-15,0 0 0,0 0 0,0 1 16,-1-22-16,1 0 0,0 21 16,21-42-1,0-1 1,0 1-16,21 0 15,0 0-15,1 0 0</inkml:trace>
  <inkml:trace contextRef="#ctx0" brushRef="#br0" timeOffset="145944.13">11896 14605 0,'0'0'0,"0"-21"0,0 42 31,0 0-31,0 0 16,0 1-16,0-1 0,0 0 16,0 21-16,-22-21 0,22 22 0,0-1 15,0-21-15,0 22 0,0-1 0,-21-21 16,21 21-16,-21 1 0,21-22 16,-21 21-16,21-21 0,0 1 0,0 20 15,0-21-15,0 0 0,0 0 16,21-21-1,0-21 1,0 0-16,1 0 0,-1 0 0</inkml:trace>
  <inkml:trace contextRef="#ctx0" brushRef="#br0" timeOffset="146294.93">12128 14965 0,'-21'21'16,"21"0"-16,0 0 15,21-21 17,1 0-32,-1 0 0,0 0 15,0 0-15,-21-21 0,21 0 16,0 21-16,1-21 0,-1 0 0,0 0 16,-21-1-16,0 1 0,0 0 0,0 0 15,0 0-15,0 0 0,-21 21 16,0 0-16,-1 0 15,1 0-15,0 21 0,0 0 0,0 0 16,21 0-16,-21 22 0,21-22 16,-22 0-16,22 21 0,-21-21 15,21 22-15,0-22 0,0 0 0,0 0 16,0 0-16,21 1 0,1-1 16,-22 0-16,21-21 0,0 0 0,0 0 15,0 0-15,0 0 0,22 0 0,-22 0 16,0 0-16,21-21 0,-20 0 15,-1-1-15</inkml:trace>
  <inkml:trace contextRef="#ctx0" brushRef="#br0" timeOffset="148987.39">13674 15198 0,'0'21'16,"21"-21"218,0 0 844,0 0-1062,-21-21 0,0 0 452,21-1-468,-21 1 0,21 21 16,-21-21-16,22 0 0,-22 0 0,21 0 16,0-1-16,-21 1 0,21 0 15,0-21-15,0 21 0,1-22 0,-1 1 16,0 21-16,0-22 0,0 1 0,0 0 16,1-1-16,-1 22 0,-21 0 15,0 0-15,21 0 0,-21 0 0,-21 21 47,21 21-47,-21-21 0,21 21 0,-22 0 16,1-21-1,21 21 1,-21-21 62,21 21-47,-21-21 1</inkml:trace>
  <inkml:trace contextRef="#ctx0" brushRef="#br0" timeOffset="149435.13">14139 14711 0,'0'0'0,"-21"0"16,0 0-1</inkml:trace>
  <inkml:trace contextRef="#ctx0" brushRef="#br0" timeOffset="150123.25">14012 14753 0</inkml:trace>
  <inkml:trace contextRef="#ctx0" brushRef="#br0" timeOffset="150946.78">14055 14605 0,'0'0'0,"0"-85"32,0 64-32,-22 42 31,22 1-15,0-1-16,-21 21 0,21 0 15,0-20-15,0 20 0,-21 0 16,0 1-16,21-1 0,-21 0 0,0 22 15,-1-22-15,1 0 0,0 1 0,0-1 16,0 0-16,21 1 0,-21-22 16,-1 21-16,1-21 0,21 1 0,-21-1 15,21 0-15,0 0 0,0-42 32,0 0-17,0 0-15,0-1 16,0 1-16,0-21 0,0 21 15,0 0-15,0-1 0,21 1 0,-21 0 16,0 0-16,21 0 0,-21 0 16,22-1-1,-1 1-15,0 21 16,0 0 0,0 0-16,-21 21 15,21 1-15,1-1 0,-1 0 0,-21 0 16,21 0-16,0 0 0,0 1 15,0-1-15,1-21 0,-1 21 0,0 0 16,0-21-16,0 21 0,0-21 0,1 0 16,-1 0-16,21 0 15,-21 0-15,0 0 0,22 0 0,-22 0 16,0-21-16,0 21 0,0-21 0,1 0 16,-1 0-16,0-1 0,0 1 15,0 0-15,-21-21 0,0 21 0,0-1 16,0 1-16,21 0 0,-21 0 15,0 0-15,0 0 0,-21 42 32,21 0-32,-21 0 15,0 0-15,21 0 0,-21 1 0,0-1 16,21 0-16,-22 0 0,22 0 0,0 0 16,0 1-16,-21-22 15,21 21-15,0 0 0,21-42 31,-21 0-15,0-1-16,22 1 0,-1 0 0,-21 0 16</inkml:trace>
  <inkml:trace contextRef="#ctx0" brushRef="#br0" timeOffset="151115.68">14520 14817 0,'0'0'0,"-21"0"16,21 21 31,21-21-32,0 0-15,1 0 16,-1 0-16,0 0 0</inkml:trace>
  <inkml:trace contextRef="#ctx0" brushRef="#br0" timeOffset="151564.12">14922 14901 0,'-42'85'32,"42"-64"-32,0 0 15,0 1-15,0-1 0,0 0 0,-21 21 16,21-21-16,0 1 0,-21-1 0,21 0 15,0 0-15,-21 0 0,21 0 16,0 1-16,0-1 16,0-42-1,0-1 1,0 1-16,0 0 0,0 0 16,21-21-16,0 20 0,-21-20 15,21 0-15,0 21 0,-21-22 16,21 1-16,1 21 0,-1-22 0,0 22 15,0 0-15,0 0 0,0 21 0,1 0 16,-1 0-16,0 0 0,0 21 16,-21 0-16,21 0 0,-21 22 15,0-22-15,0 0 0,0 21 0,0-20 16,0 20-16,0-21 0,0 21 16,0-20-16,0-1 0,0 0 0,0 0 15,0 0-15,0 0 0,21-21 16,1 0-16,-1 0 15,0 0-15,0 0 16,0-21-16,0 0 0</inkml:trace>
  <inkml:trace contextRef="#ctx0" brushRef="#br0" timeOffset="152043.19">15642 14499 0,'0'0'0,"0"64"15,0-43 1,0 21-16,0 1 0,0-1 0,0 0 0,0 1 16,-21-22-16,0 21 15,21 0-15,-21 1 0,21-1 0,-22 0 16,1-20-16,0 20 0,0-21 0,21 0 16,-21 0-16,21 1 0,-21-1 15,21-42 16,21-1-31,0 1 0,0 0 16,21-21-16,-20 21 0,-1-1 0,0-20 16,21 21-16,-21 0 0,1 0 0,-1-1 15,0 1-15,0 21 0,-21-21 16,21 21-16,-42 0 31,0 0-31,0 0 0,-22 21 16,22-21-16,0 21 15,0 1-15,-21-1 0,20 0 0,1-21 16,21 21-16,0 0 0,0 22 16,0-22-16,0 0 0,0 0 0,0 0 15,21-21-15,1 21 0,-1 1 0,0-1 16,21-21-16,-21 21 0,1-21 16,-1 0-16,21 0 0,-21 0 0,0 0 15,1 0-15,20 0 0,-21 0 0,0 0 16,-21-21-16,21 21 15,1-21-15</inkml:trace>
  <inkml:trace contextRef="#ctx0" brushRef="#br0" timeOffset="152505.09">17314 14711 0,'0'0'0,"0"-85"31,0 106-15,0 1-16,0-1 0,0 21 15,0 0-15,0 1 0,0 20 0,0 1 16,0-1-16,0 1 0,0 20 16,-21-20-16,0 21 0,21-22 15,-21 22-15,21-22 0,-21 22 0,-1-22 0,1 22 16,0-21-16,0-1 0,0 22 15,0-22-15,21 1 0,-22-1 16,22-20-16,-21 20 0,21-21 0,0-20 16,0-1-16,0 0 0,0 0 0,21-21 15,1-21 1,-1 0-16,0-22 0,0 1 16,0 0-16,0-1 0</inkml:trace>
  <inkml:trace contextRef="#ctx0" brushRef="#br0" timeOffset="152792.13">17208 15155 0,'0'-42'0,"0"84"0,-21-126 0,21 41 0,0 1 15,0 21-15,0-21 0,0 20 16,21-20-16,1 21 0,-1 0 0,0 0 16,21-1-16,1 1 0,-1 0 0,0 21 15,1 0-15,20 0 0,-21 0 16,1 21-16,-1 0 0,-21 1 0,0-1 15,1 21-15,-22-21 0,0 22 0,0-1 16,0-21-16,0 21 0,-22 1 16,-20-22-16,0 21 0,-1-21 0,1 1 15,0 20-15,-1-42 0,22 21 16,-21 0-16,21-21 0,0 0 16,-1 0-16,22-21 15,0 0-15,0 0 0,22 0 0,-1-1 16,0 1-16,0 0 0,21 0 15</inkml:trace>
  <inkml:trace contextRef="#ctx0" brushRef="#br0" timeOffset="154596.01">17780 14965 0,'0'0'0,"0"-21"15,0 0-15,21 21 0,-21-22 16,21 1-16,-21 0 15,21 21-15,1 0 0,-1 0 0,0-21 16,0 21-16,0 0 0,0 0 16,1 21-16,20-21 0,-21 21 0,0 0 15,0 1-15,1-1 0,-22 0 0,0 0 16,0 21-16,0-20 0,0-1 16,0 0-16,0 0 0,-22 0 0,22 0 15,-21 1-15,0-22 0,21 21 0,-21-21 16,21-21 15,0-1-31,0 1 0,0 0 0,0 0 16,0 0-16,0 0 0,0-22 15,0 22-15,21 0 0,0-21 0,0 20 16,1 1-16,-22 0 0,21 0 0,0 21 16,0 0-16,0-21 0,0 21 15,1 0-15,-1 0 0,0 21 16,0 0-16,-21 0 15,0 0-15,0 1 16,21-22-16,-21 21 0,0 0 0,21-21 16,-21 21-16,0 0 0,22 0 15,-22 1-15,21-22 16,-21 21-16,21-21 0,0 0 16,0 0-16,0 0 0,1 0 15,-1 0-15,0 0 0,0-21 16,0 21-16,0-22 0,1 1 0,20 0 15,-21 21-15,0-21 0,0 0 0,1 0 16,-22-1-16,0 1 0,0 0 16,0 0-16,0 0 0,-22 21 15,1 0-15,0 0 16,0 0-16,0 21 0,0 0 16,-1-21-16,1 21 0,0 0 15,0 1-15,0 20 0,21-21 0,0 0 16,0 0-16,0 1 0,0 20 15,0-21-15,0 0 0,0 0 0,21 1 16,0-1-16,0-21 0,0 21 0,22-21 16,-22 0-16,0 0 0,0 0 15,22 0-15,-22 0 0,21-21 0,0 0 16,-20-1-16,20 1 0,0 0 16,1 0-16,-1-21 0,0 20 0,-21-20 15,22 21-15,-22-21 0,0 20 16,-21 1-16,0-21 0,0 21 0,0 0 15,-21 21 1,0 21-16,0-21 16,21 21-16,-22 0 0,22 0 0,-21 0 15,21 1-15,0-1 0,0 0 16,0 0-16,0 21 0,0-20 0,0-1 16,0 0-16,21 0 0,1 0 15,-22 0-15,21-21 16,-21 22-16,-21-44 31,-1 1-15,1 21-16,0 0 0,0 0 15,0 0-15,0 0 16,21 21 0,0 1-16,0-1 15,21-21-15,0 0 16,0 0-16,0 21 0,0-21 0,1 0 15,20 0-15,-21 0 0,0 0 0,22-21 16,-1 21-16,0-21 0,1-1 16,20 22-16,-21-21 0,1 0 0,-1 0 15,0-21-15,-20 20 0,20 1 0,-21 0 16,-21-21-16,0 21 0,0-1 16,0 1-16,0 0 0,-21 21 15,0 0-15,0 0 0,-1 0 16,1 0-16,0 21 0,0-21 15,21 21-15,-21 1 0,21-1 0,0 0 16,0 0-16,0 0 0,0 0 0,0 1 16,0-1-16,0 0 0,21 0 15,-21 0-15,21-21 0,0 21 0,0-21 16,1 0-16,-1 0 0,0 0 0,21 0 16,-21 0-16,22 0 0,-1 0 15,0 0-15,-20-21 0,20 0 16,-21 0-16,21 0 0,-20 0 0,-1-1 15,0 1-15,-21 0 0,0 0 16,21 0-16,-21 0 0,0-1 0,0 1 16,0 0-16,0 42 31,-21 0-31,21 1 0,0-1 0,0 0 16,-21 0-16,21 0 0,-21-21 0,21 21 15,0 1-15,0-1 0,0 0 16,0 0-16,0-42 31,0 0-15,0 0-16,21-1 0,0 1 15,-21 0-15,21 0 16,0 0-16,0 0 0,1-22 0,-1 22 16,0 0-16,21 0 0,-21 0 0,1 21 15,-1 0-15,0 0 0,0 0 16,0 0-16,-21 21 0,0 0 15,0 0-15,0 0 0,0 0 0,0 22 16,0-22-16,0 0 0,0 0 16,-21 0-16,21 1 0,0-1 0,0 0 15,0 0-15,21-21 16,0 21-16,1-21 0,20 0 16,-21 0-16,0 0 0,22-21 15,-22 21-15,0-21 0,21 0 0,-21 0 0,1-1 16,-1 1-16,21 0 15,-21 0-15,0-21 0,1 20 0,-22-20 16,0 0-16,21-22 0,0 22 16,-21 0-16,0 20 0,0 1 15,0 0-15,0 0 0,-21 42 16,0 0-16,-1 0 0,22 1 16,-21 20-16,0-21 0,0 21 15,21-20-15,-21 20 0,21 0 16,-21-21-16,21 22 0,-22-22 0,22 0 15,0 21-15,0-20 0,0-1 16,0 0-16,0 0 0,22-21 16,-1 0-16,0 0 0,0 0 15</inkml:trace>
  <inkml:trace contextRef="#ctx0" brushRef="#br0" timeOffset="154774.92">20595 14838 0,'-21'0'0,"42"0"0,-63 0 0,63 0 31,0 0-31,0 0 0,0 0 16,1 0-16,-1 0 0,0 0 0,0 0 16,21 0-16,-20 0 0,-1 0 0,21 0 15,0-21-15,-20 21 0,20-21 16</inkml:trace>
  <inkml:trace contextRef="#ctx0" brushRef="#br0" timeOffset="155051.76">21611 14669 0,'0'21'15,"0"0"-15,0 0 0,0 0 16,-21 0-16,0 1 0,0 20 0,-1-21 16,1 0-16,0 0 0,0 1 15,21-1-15,-21 0 0,0 0 0,21 0 16,0 0-16,0 1 16,0-44 15,21 1-31,-21 0 15,21 21-15,-21-21 0</inkml:trace>
  <inkml:trace contextRef="#ctx0" brushRef="#br0" timeOffset="155219.67">21505 14563 0,'0'-21'0,"0"-1"16,0 1-16,21 21 46,-21 21-46,22-21 16,-22 22-16,21-22 16,0 0-16,0 21 0,0-21 15,0 21-15</inkml:trace>
  <inkml:trace contextRef="#ctx0" brushRef="#br0" timeOffset="155676.4">21971 14584 0,'-21'0'16,"21"21"-16,-21 0 15,21 0-15,0 1 0,-22-1 16,22 0-16,0 0 0,0 0 0,-21 22 16,21-22-16,-21 0 0,21 0 0,-21 0 15,21 0-15,0 1 16,0-1-16,0 0 0,0 0 0,0 0 15,0 0-15,0 1 16,0-44 15,0 1-31,0 0 0,21 0 16,-21 0-16,21 0 0,0-1 16,1 1-16,-1-21 0,0 21 0,0-22 15,21 22-15,1-21 0,20-22 16,-20 43-16,-1 0 15,-21 21-15,21 0 0,-20 0 0,20 0 16,-21 0-16,0 21 0,0 0 0,1 1 16,-22 20-16,0-21 0,21 0 0,-21 22 15,0-22-15,0 0 0,0 0 16,-21 21-16,21-20 0,0-1 16,-22 0-16,1 0 0,0 0 15,21 0-15,-21-21 16,0 0-1</inkml:trace>
  <inkml:trace contextRef="#ctx0" brushRef="#br0" timeOffset="156428.97">24278 14415 0,'0'0'0,"21"-22"0,-21 1 0,0 0 16,0 0-16,-21 21 15,-21 0-15,21 0 0,-22 0 16,1 0-16,0 21 0,-1 0 16,1 22-16,0-22 0,-22 21 0,22 0 15,-1 1-15,1-1 0,0 0 0,-1 22 16,22-22-16,0 1 0,0-1 15,0 0-15,21-21 0,0 22 0,0-1 16,21-21-16,21 0 0,-21 1 16,43-1-16,-22-21 0,1 0 15,20 0-15,1 0 0,-22 0 0,21 0 16,1 0-16,-22 0 0,1-21 0,-1-1 16,-21 1-16,0 21 0,0-21 15,-21-21-15,0 21 0,0-1 0,0 1 16,-21 0-16,0-21 0,0 21 0,-21-1 15,20 1-15,-20 0 0,0 0 16,21 21-16,-1 0 0,1 0 0,0 0 16,42 0 15,0 0-31,-21 21 0,22 0 16,-1-21-16,0 21 0,0 1 0,0-1 15,0 0-15,1 21 0,-1-21 16,-21 1-16,0 20 0,0 0 0,0 1 15,0-1-15,0 0 0,0 1 0,0 20 16,-21-21-16,-1 1 0,1 20 16,0-20-16,0-1 0,0 0 0,0 22 15,-1-22-15,1-21 0,0 22 16,0-1-16,0-21 0,0 0 0,21 0 16,-22 1-16,22-1 0,0 0 15,22-21 1,-1 0-16,0-21 15,0 0-15,0-1 0,0 1 0</inkml:trace>
  <inkml:trace contextRef="#ctx0" brushRef="#br0" timeOffset="156851.73">24850 14436 0,'0'0'16,"0"21"0,0 0-16,-22 0 15,1 22-15,21-22 0,-21 21 0,0 0 16,21 1-16,-21-1 0,21-21 16,-21 22-16,21-1 0,0 0 0,0-21 15,0 1-15,0 20 0,0-21 0,21 0 16,0 0-16,0-21 0,0 22 15,0-22-15,22 0 0,-22 0 0,0 0 16,21 0-16,-20-22 0,20 22 0,-21-21 16,0 0-16,22 0 0,-22-21 15,0 20-15,0 1 0,0-21 16,-21 0-16,21-1 0,-21 22 0,22-21 16,-22-1-16,0 22 0,0-21 15,0 21-15,0 0 0,0-1 0,0 1 16,-22 21-16,22 21 47,22-21-47,-1 0 0,0 0 15,0 0-15,0 0 0</inkml:trace>
  <inkml:trace contextRef="#ctx0" brushRef="#br0" timeOffset="157103.59">25802 14245 0,'-21'0'16,"42"0"-16,-63 0 0,21 21 15,21 1-15,-22-1 0,22 0 0,-21 0 16,21 21-16,0 1 0,0-1 16,0-21-16,-21 22 0,21-1 0,0 0 15,-21-21-15,21 22 0,0-22 0,0 0 16,0 0-16,0 0 0,0 1 15,-21-1-15,21 0 0,0 0 16,0 0-16,21-21 47</inkml:trace>
  <inkml:trace contextRef="#ctx0" brushRef="#br0" timeOffset="157351.44">25463 14944 0,'0'0'0,"0"42"31,22-42-31,-1 0 0,0 0 16,0 0-16,0 0 0,0 0 0,1 0 15,-1 0-15,0 0 0,0 0 0,21 0 16,-20 0-16,-1-21 0,0 21 15,0 0-15,-21-21 0,21 21 16,-21-21-16,21 21 0,-21-22 0,0 1 16,0 0-16,22 21 15,-22-21-15,21 0 0,-21 0 0</inkml:trace>
  <inkml:trace contextRef="#ctx0" brushRef="#br0" timeOffset="157627.29">25463 14288 0,'-21'0'16,"42"0"0,1 0-1,20 0-15,-21 0 0,21 0 0,-20 0 16,20 0-16,0 0 0,-21 0 15,22 0-15,-22 0 0,21 0 0,-21-22 16,22 22-16,-22 0 0,0 0 16,0 0-1,-42 0 1,0 22-16,0-22 0,0 21 16,-1-21-16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9:03:42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1990 0,'-21'42'0,"42"-84"0,-42 126 0,0-41 16,21 20-16,0 1 0,0-1 16,0 22-16,0 21 0,0-22 0,0 22 15,-21 21-15,0-21 0,-1 42 16,22-21-16,-21 21 0,0 1 0,-21 20 16,21-21-16,-22 21 0,22 22 15,-21-22-15,21 22 0,-1-22 0,1 22 16,0-22-16,21 21 0,0-20 15,0-1-15,0 0 0,0 1 0,21-1 16,0-21-16,-21 0 0,22 1 0,-1-1 16,0 0-16,0 0 0,0-21 15,-21 21-15,21-21 0,1-21 0,-1 21 16,-21-21-16,21 0 0,-21 0 0,21-22 16,0 1-16,-21-22 0,0 1 15,0-22-15,21-21 0,-21 1 0,22-22 16,-22-22-16,21 1 0</inkml:trace>
  <inkml:trace contextRef="#ctx0" brushRef="#br0" timeOffset="1423.69">3133 2519 0,'0'0'0,"0"-21"0,0 0 16,21-1-16,-21 1 16,21 0-16,0 21 0,-21-21 15,21 21-15,-21-21 16,21 21-16,-21-21 0,22 21 15,-22-22-15,21 22 0,0 0 16,0-21-16,0 21 0,0 0 16,1 0-16,-1 0 0,21-21 15,-21 21-15,22 0 0,-1 0 0,21 0 16,-20 0-16,20 0 0,1 0 16,20 0-16,-20 0 0,21 0 0,105 0 15,-63 0-15,0 0 16,0 0-16,21 0 0,22 0 15,-22 0-15,21 0 0,22 0 0,-1 0 16,-21 0-16,22 0 0,21-21 0,-22 21 16,22 0-16,-1 0 0,1 0 15,0-21-15,21 21 0,-22 0 0,22 0 16,-21-21-16,21 21 0,-22 0 16,1 0-16,-22-22 0,1 22 0,21 0 15,-43 0-15,21 0 0,-20 0 0,-1 0 16,0 0-16,-20 0 15,-1-21-15,0 21 0,0 0 0,0 0 16,-21 0-16,0 0 0,-21 0 0,0 0 16,0 0-16,-22 0 0,1 0 15,0 21-15,-1-21 0,-20 0 0,-22 22 16,1-22-16,-1 21 0,0-21 16,-21 21-16,1-21 0,-22 21 0,0 0 15,0 0-15,0 1 0,0-1 0,0 0 16,0 0-16,0 21 0,0 1 15,0-1-15,-22 0 0,1 1 16,21-1-16,-21 22 0,0-1 0,21-21 0,-21 22 16,0 21-16,-1-1 15,1 1-15,0 0 0,0 20 0,-21 1 16,20 0-16,1 0 0,-21 21 0,21-21 16,0 21-16,-22 0 0,22-21 15,0 21-15,0 0 0,0 0 0,-1 0 16,22 21-16,-21-21 0,0 0 0,0 0 15,21 0-15,0 21 0,-21-21 16,0-21-16,21 21 0,-22 127 16,22-127-16,0-21 0,0 21 0,0-22 15,0 1-15,0 0 0,0 0 0,0 0 16,0 0-16,0-1 0,0-20 16,0 0-16,0-1 0,0-20 15,0 21-15,0-22 0,0 1 0,0-1 16,0 1-16,0-22 0,0 21 0,-21-20 15,21 20-15,-21-20 0,21-22 16,-21 21-16,21 0 0,-21-20 0,0-1 16,-1 0-16,1 0 0,-21 0 0,21 0 15,-22 1-15,1-22 0,0 0 0,-1 21 16,1-21-16,-21 0 0,20 0 0,-20 0 16,-1 0-16,1 0 0,-1 0 15,-20 0-15,20 0 0,-21 0 0,-20 0 16,20 0-16,-42-21 0,21 21 0,-21 0 15,21 0-15,-21 0 0,-21 0 16,21 0-16,-21 0 0,0 0 16,0 0-16,-1 0 0,1 0 0,0 0 15,-21 0-15,21 21 0,-22-21 0,22 21 16,-21-21-16,21 21 0,-22-21 0,1 0 16,0 0-16,-1 21 0,1 0 0,0-21 15,-22 0-15,22 0 0,-1 0 16,22 0-16,-21 0 0,21 0 0,21 0 15,0 0-15,0 0 0,0 0 0,21 0 16,0-21-16,0 21 0,22 0 0,-1 0 16,0-21-16,1 21 0,20 0 15,1-21-15,20 21 0,1 0 16,0-21-16,20 0 0,1 21 0,0 0 16,21-22-16,-21 22 0,21-21 15,0 0 32,21 21-47,0 0 16,-21-21-16,21 21 0</inkml:trace>
  <inkml:trace contextRef="#ctx0" brushRef="#br0" timeOffset="2463.61">4170 8467 0,'0'0'0,"-21"21"0,-22-21 0,1 0 15,-22 21-15,22-21 0,-21 21 0,-22-21 16,0 21-16,1 1 0,-1-22 15,0 21-15,-21 0 0,22 0 0,-1-21 16,0 21-16,22 0 0,-1-21 0,1 0 16,21 0-16,-1 0 0,1 0 15,21 0-15,0 0 0,-22 0 0,22 0 16,0 0-16,0 0 0,21-21 16,-21 0-16</inkml:trace>
  <inkml:trace contextRef="#ctx0" brushRef="#br0" timeOffset="3912.15">3154 3747 0,'0'0'0,"0"-22"0,21 22 15,-21-21 32,21 21-31,0-21-16,0 0 16,1 0-16,-1 0 0,0-1 15,0 1-15,21 0 0,-20-21 0,-1-1 16,21 22-16,-21-21 0,0 0 15,1-1-15,-1 1 0,0 0 16,-21-1-16,0 22 0,0-21 0,0-1 0,0 22 16,0 0-16,0 0 15,0 42 1,-21 0-16,0 0 0,21 22 16,-22 20-16,22 1 0,0-1 15,-21 22-15,0-22 0,21 22 0,-21 21 16,0-21-16,21 20 0,-21 1 15,21 0-15,-22 0 0,22-21 0,0 20 16,0-20-16,0 21 0,0-21 16,0-1-16,0 1 0,22 0 0,-1-22 15,0 1-15,0-22 0,0 0 16,0-21-16,1 22 0,-1-43 16,21 0-16,-21 0 0,22 0 0,-22 0 15,21-21-15,0-1 0,-20 1 0,20-21 16,-21 0-16,0-1 0,0-20 15,-21 20-15,0-20 0,0-1 0,0 22 16,0-21-16,0-1 0,-21 1 16,0-1-16,-21 1 0,-1-1 0,1 1 15,0-1-15,-22 22 0,22-1 16,-22 22-16,22-21 0,0 21 0,-22 0 16,22 21-16,21-22 0,-22 22 15,22-21-15,0 21 0,21-21 16,0 0-16,21 21 15,0-21-15,1 0 0,20 21 16,0-22-16,22 1 0,-22 0 0,22 0 16,-22 0-16,21 0 0,1-1 15,-22-20-15,22 21 0,-22 0 0,0-22 16,1 22-16,-1 0 0,-21-21 16,0 21-16,1-1 0,-22 1 0,0 0 15,0 0-15,-22 21 31,1 21-31,21 0 0,-21 22 16,0-22-16,21 21 0,-21 0 0,21 1 16,0-22-16,0 21 0,0 1 15,0-22-15,0 21 0,0-21 0,0 22 16,0-22-16,21 0 16,0-21-16,0 0 0,0 0 15,22 0-15,-22 0 0,0 0 16,0-21-16,0 0 0,22-1 0,-22 1 15,0 0-15,0-21 0,0 21 16,-21-22-16,0 22 0,0-21 0,0-1 16,0 22-16,0-21 0,-21 21 0,0 0 15,0-1-15,0 1 16,0 21-16,-1 0 0,-20 0 0,21 21 16,-21 1-16,20-1 0,1 0 15,-21 0-15,21 0 0,0 22 0,21-22 16,0 0-16,0 0 0,0 0 15,0 0-15,21 1 0,0-22 16,0 0-16,21 0 0,-20 0 0,-1 0 16</inkml:trace>
  <inkml:trace contextRef="#ctx0" brushRef="#br0" timeOffset="4271.6">4360 3598 0,'0'-21'0,"0"42"0,0-63 16,0 21-1,0 0-15,0 0 16,21-1-16,1 22 0,-1 0 16,21-21-16,-21 21 0,0 0 15,22 0-15,-1 0 0,0 0 0,-20 21 16,20 1-16,0-1 0,-21 21 16,22-21-16,-43 22 0,21-22 0,-21 21 15,0 0-15,0-20 0,0 20 16,-21-21-16,0 0 0,-1 0 0,1 1 15,0-1-15,0-21 0,0 0 16,0 0-16,-1 0 16,22-21-1,0-64 1,0 43-16,0 20 0,22-20 16,-22 21-16,21-21 0,0-1 0,0 22 15,0 0-15,0 0 0,1 0 16,-1-1-16,21 1 0,-21 21 0,0 0 15,1 0-15,-1 0 0,0 0 16</inkml:trace>
  <inkml:trace contextRef="#ctx0" brushRef="#br0" timeOffset="4903.49">5482 3641 0,'0'0'0,"21"-21"0,-21-1 15,0 1-15,0 0 0,0 0 0,0 0 16,0 0-16,-21-22 0,0 22 16,0 0-16,0 0 0,-1 21 0,-20 0 15,21 0-15,-21 0 0,20 0 16,-20 21-16,21 0 0,0 0 0,-22 22 16,22-22-16,0 21 0,0 0 15,0-20-15,0 20 0,21 0 16,0-21-16,0 1 0,0-1 0,0 0 15,21 0-15,0-21 0,21 0 16,-21 0-16,22 0 0,-22 0 0,21 0 16,1 0-16,-22-21 0,21 0 0,-21 21 15,22-21-15,-22-1 0,0 1 16,0 0-16,0 0 0,0 0 0,-21 0 16,0-1-16,0 1 0,0 0 15,-21 42 1,21 0-1,-21 1-15,0 20 0,21-21 16,0 21-16,0 22 0,-21-22 0,0 22 16,21-1-16,0 1 0,-22-1 0,22 1 15,0 20-15,0-20 0,0-1 16,0 1-16,0-1 0,22 1 0,-1-1 16,-21 1-16,21-1 0,-21 1 15,0-1-15,21 1 0,-21-22 0,0 22 16,0-22-16,0 0 0,0 1 0,-21-22 15,-43 42-15,43-20 16,-21-22-16,0 0 0,-1-21 16,1 0-16,0 0 0,-1 0 0,1-21 15,-22 21-15,1-42 0,21 20 0,-1-20 16,-20 0-16,42-1 0,-22-20 16,22-1-16,0 1 0,0-1 0,21 1 15,0-1-15,0 1 0,0-1 16,0 1-16,21-1 0,21 22 0,-21-21 15,22-1-15,-1 22 0,0-22 0,1 22 16,-1-22-16</inkml:trace>
  <inkml:trace contextRef="#ctx0" brushRef="#br0" timeOffset="5249.9">5461 3535 0,'0'-21'15,"0"42"-15,0-21 16,0 21-1,-21 0-15,21 0 0,-21 1 0,21-1 16,0 0-16,0 0 0,0 0 16,0 0-16,0 1 0,0-1 15,0 0-15,21-21 16,0 0-16,0 0 0,0 0 0,0 0 16,1-21-16,20 0 0,-21 21 0,0-22 15,0 1-15,1 0 16,-1-21-16,-21 21 0,21-1 0,-21 1 15,0-21-15,0 21 0,-21 0 16,0-1-16,-1 1 0,-20 0 0,21 21 16,-21 0-16,20 0 0,-20 0 0,21 21 15,-21 0-15,20 1 0,1-22 16,0 21-16,0 0 0,21 0 0,0 0 16,0 0-16,21-21 15,0 0-15,0 0 0,22 0 16,-22 0-16,21-21 0</inkml:trace>
  <inkml:trace contextRef="#ctx0" brushRef="#br0" timeOffset="5483.77">5990 3069 0,'0'-21'0,"0"42"0,-21-42 31,0 21-31,0 21 0,21 0 0,-22 1 16,1 20-16,0 0 0,0 1 0,21-1 15,-21 0-15,0 22 0,21-22 16,-22 0-16,22 1 0,0-1 0,0 0 16,0-20-16,0 20 0,0-21 15,0 0-15,22 0 0,-1-21 0,0 22 16,0-22-16,0 0 0,0 0 0,1 0 16,-1 0-16,0 0 0,0-22 15,0 1-15,0 0 0</inkml:trace>
  <inkml:trace contextRef="#ctx0" brushRef="#br0" timeOffset="5629.75">5673 3408 0,'0'0'16,"-22"0"-16,44 0 31,-1 0-31,21 0 0,-21-21 16,22 21-16,-1-21 0,21 21 15</inkml:trace>
  <inkml:trace contextRef="#ctx0" brushRef="#br0" timeOffset="6064.7">7070 2900 0,'0'0'0,"-22"-21"0,1 0 16,0-1-16,0-20 0,21 21 16,0 42-1,0 21-15,0 1 0,0-1 16,0 22-16,0-1 0,0 1 16,0 20-16,0 1 0,0-22 0,0 22 15,0 0-15,0-22 0,-21 1 16,0-22-16,21 22 0,0-22 15,0 0-15,0-21 0,0 1 0,0-1 16,0 0-16,21-21 16,0-21-1,-21 0-15,21-1 0,0 1 0</inkml:trace>
  <inkml:trace contextRef="#ctx0" brushRef="#br0" timeOffset="6344.53">6964 3133 0,'0'0'0,"0"-43"15,0 1-15,0 0 0,0-1 0,0 22 16,0-21-16,21 21 0,0-22 16,21 22-16,1 0 0,-22 0 15,21 21-15,1 0 0,-1 0 0,-21 0 16,21 0-16,1 0 0,-1 21 16,0 21-16,-20-20 0,-1 20 0,0 0 15,-21 1-15,0-1 0,0 0 0,-21 1 16,0-1-16,-1 0 0,1 1 15,-21-1-15,21 0 0,-22 1 0,1-22 16,21 21-16,0-21 0,0 0 16,-1 1-16,1-22 0,21 21 15,0 0 1,21-21-16,1 0 16,-1 0-16,0 0 0,0 0 0</inkml:trace>
  <inkml:trace contextRef="#ctx0" brushRef="#br0" timeOffset="7403.47">7747 3577 0,'21'0'0,"43"-84"31,-64 62-31,0 1 0,0 0 0,0-42 16,0 20-16,-22 22 15,1 0-15,0 0 0,0 21 16,0 0-16,0 0 0,-1 0 0,1 0 15,0 0-15,-21 21 0,21 21 0,-1-21 16,-41 64-16,42-64 16,0 22-16,-1-1 0,1 0 0,0 1 15,0-22-15,21 21 0,0-21 16,0 0-16,0 22 0,0-22 16,0 0-16,21-21 0,0 0 15,22 0-15,-22 0 0,0 0 16,21-21-16,1 0 0,-22 0 0,21 21 15,0-43-15,-20 22 16,20 0-16,-21-21 0,0 20 0,0-20 16,1 0-16,-1-1 0,-21 22 0,0 0 15,0 0-15,0 0 0,0 0 16,0 42 0,0 0-16,-21 0 15,-1 0-15,22 0 0,-21 22 0,21-22 16,0 0-16,-21 21 0,21-20 0,0-1 15,-21 0-15,21 0 0,0 0 16,0 0-16,0 1 0,21-22 16,0 0-16,0 0 0,1 0 15,20 0-15,-21 0 0,21 0 0,1 0 16,-22-22-16,21 1 0,1 0 16,-1 0-16,0 0 0,-21-22 15,22 22-15,-22-21 0,0 0 0,0-1 16,0 22-16,-21 0 0,0-21 0,0 20 15,-21 22 1,0 22-16,0-1 16,0 0-16,0 0 0,21 0 15,0 22-15,0-22 0,0 0 0,0 0 16,0 0-16,0 0 0,0 1 16,0-1-16,0 0 0,21 0 0,-21 0 15,21-21-15,-21 21 0,0 1 16,0-1-16,-21-21 31,0 0-15,-1 0-16,1-21 0,0 21 15,0-22 1,0 22-16,21 22 31,21-22-15,0 21-16,0-21 0,0 0 15,1 0-15,-1 0 0,21 0 16,-21 0-16,0-21 0,22 21 16,-22-22-16,21 1 0,1 21 0,-1-21 15,0 0-15,-21 0 0,22 0 16,-22-1-16,0 1 0,0 0 0,-21-21 16,0 21-16,0-1 0,0 1 15,0 0-15,-21 0 0,0 21 0,0 0 16,0 0-16,-1 0 0,1 0 0,0 0 15,0 21-15,21 0 0,-21 0 16,21 1-16,0-1 0,0 0 0,0 0 16,0 0-16,21 0 0,0 1 15,0-1-15,-21 0 0,21 0 16,1-21-16,-22 21 0,0 0 0,0 1 16,0-1-1,0-42 16,0-1-15,0 1-16</inkml:trace>
  <inkml:trace contextRef="#ctx0" brushRef="#br0" timeOffset="7928.17">8869 3281 0,'0'0'0,"0"-21"0,21 21 15,0 0-15,-21 21 16,0 0-16,0 0 0,0 0 0,0 1 15,0 20-15,0-21 0,0 21 16,0-20-16,-21 20 0,21-21 0,-21 0 16,21 0-16,-21 22 0,21-22 0,0 0 15,0 0-15,21-21 32,0 0-32,0 0 15,0-21-15,0 0 16,1 0-16,-1 0 0,0-22 0,0 22 15,0 0-15,0 0 16,-21 0-16,0-1 0,22 22 0,-22 22 31,0-1-31,0 0 16,0 0-16,0 0 0,0 0 0,0 1 16,0-1-16,0 0 0,0 0 0,0 0 15,21-21-15,-21 21 0,21-21 16,0 0-16,0 0 0,0 0 0,1 0 15,-1 0-15,0 0 0,0 0 0,0-21 16,0 0-16,1 21 0,-1-21 16,0 0-16,-21 0 0,0-1 0,21-20 15,-21 0-15,0 21 16,0-22-16,0 1 0,0 0 0,0 20 16,-21-20-16,21 21 0,-21 0 0,0 0 15,-1 21-15,-20 0 16,0 21-16,42 0 0,-21 0 15,-1 0-15,22 0 0,0 1 16,0-1-16,0 0 0,0 0 0,22-21 16,-1 21-16,0-21 0,0 0 0,21 0 15</inkml:trace>
  <inkml:trace contextRef="#ctx0" brushRef="#br0" timeOffset="8279.95">9631 3323 0,'0'0'0,"-43"0"31,22 0-31,0 21 0,0-21 0,0 22 16,21 20-16,-21-21 0,-1 0 0,1 0 15,21 22-15,-21-22 0,21 0 16,0 0-16,0 0 0,0 1 0,0-1 16,0 0-16,21-21 0,0 21 15,1-21-15,-1 0 0,0 0 16,21 0-16,-21 0 0,1-21 15,20 21-15,-21-21 0,0 0 0,0-1 0,1 1 16,-1 0-16,-21 0 16,0 0-16,0-22 0,0 1 0,0 21 15,-21-21-15,21 20 0,-22-20 0,1 42 16,-21-21-16,21 21 0,0 0 16,-1 0-16,1 0 0,-21 21 0,21 0 15,21 0-15,-21 1 0,21-1 16,-22 21-16,22-21 0,0 0 0,0 1 15,0-1-15,22-21 0,-1 0 0,0 21 16,21-21-16</inkml:trace>
  <inkml:trace contextRef="#ctx0" brushRef="#br0" timeOffset="8607.78">9927 3344 0,'0'0'16,"0"-21"-16,0 0 0,0 0 15,21 21 1,0 0-16,1 0 0,-1 21 16,0 0-16,0 0 0,-21 1 15,0-1-15,21 0 0,-21 21 0,0-21 16,0 1-16,0 20 0,0-21 0,-21 0 16,21 0-16,0 1 0,-21-1 15,0-21-15,21 21 0,-21-21 0,21-21 47,0 0-47,0-1 0,0 1 16,21 0-16,0 0 0,0-21 15,0 20-15,0-20 0,1 21 0,-1-21 16,0 20-16,0 1 0,0 0 0,0 0 16,1 21-16,-1 0 15,0 0-15,0 0 0</inkml:trace>
  <inkml:trace contextRef="#ctx0" brushRef="#br0" timeOffset="9096.5">10626 3344 0,'21'0'16,"-42"0"-16,42-21 0,-21 0 0,0 0 16,0 0-16,0 0 15,0-1-15,-21 22 0,-1 0 16,1 0-16,0 0 0,0 0 0,0 22 15,0-1-15,-1 0 0,-20 0 16,21 0-16,0 22 0,0-22 0,-1 21 16,22 0-16,0-20 0,0-1 15,0 21-15,0-21 0,0 0 0,0 1 16,0-1-16,22-21 0,-22 21 16,21-21-16,0 0 0,0 0 15,0 0-15,0 0 0,1 0 0,-1-21 16,0 0-16,0-1 0,0 1 0,0 0 15,1-21-15,-22 21 0,21-22 16,0 1-16,0-22 0,-21 22 0,21-21 16,0 20-16,1-20 0,-1-1 0,-21 22 15,21-22-15,0 1 0,-21 21 16,0-1-16,0 1 0,0 21 0,0 0 16,-21 42-1,0 0-15,0 0 0,-1 21 16,1 1-16,0-1 0,0 22 0,0-22 15,0 21-15,21 1 0,0-1 16,0 1-16,0-1 0,0-20 0,0 20 16,0-20-16,0-1 0,21 0 0,-21 1 15,42-22-15,-21 0 0,0 0 16,22 0-16,-22 0 0,21-21 0,-21 0 16,22 0-16,-22 0 0,21 0 0</inkml:trace>
  <inkml:trace contextRef="#ctx0" brushRef="#br0" timeOffset="9756.12">1905 4085 0,'0'0'0,"21"0"32,0 0-32,0 0 15,22 0-15,-1 0 0,22 0 16,-1 0-16,22 0 0,21 0 0,-1 0 15,22 0-15,0 0 0,22 0 16,-1 0-16,21 0 0,0 0 0,22-21 16,-1 21-16,1 0 0,21 0 0,-1-21 15,22 21-15,-21 0 0,21 0 16,21-21-16,-22 21 0,22 0 0,0 0 16,0 0-16,22-21 0,-1 21 15,0 0-15,0 0 0,0 0 0,0 0 16,1 0-16,-1 0 0,0 0 0,0 0 15,-21-22-15,21 22 16,-21 0-16,0 0 0,-21 0 0,0-21 16,-21 21-16,-22 0 0,-21-21 0,1 21 15,-22-21-15,-21 21 0,-21 0 16,0-21-16,-43 21 0,1 0 0,-22-21 16,0 21-16,-21 0 0,-21-22 0,0 1 15,-21 21 1,0 0-16,0 0 0,-21 0 15</inkml:trace>
  <inkml:trace contextRef="#ctx0" brushRef="#br0" timeOffset="10831.5">3979 6435 0,'-21'63'16,"42"-126"-16,-42 147 16,42-84-1,0 0-15,1 0 16,-1 0-16,0-21 0,21 0 16,-21 0-16,22-21 0,-1 20 0,0 1 15,1-21-15,-1 21 0,0-22 16,1 22-16,-22-21 0,0 0 0,0 20 15,0-20-15,-21 21 0,0-21 0,0-1 16,0 22-16,0-21 0,-21 21 16,0-22-16,0 22 0,0 0 0,0 0 15,-1 21-15,1 0 0,0 0 16,0 0-16,0 21 0,21 21 0,0 1 16,-21-1-16,21 21 0,0 1 15,-22 21-15,22-1 0,0 1 16,0 21-16,0-22 0,0 22 0,-21-21 15,21 21-15,-21-22 0,0 22 16,21-21-16,-21 21 0,21-22 0,0 1 16,0-21-16,-21 20 0,21-20 0,0-22 15,0 22-15,0-22 0,0-21 16,0 21-16,0-20 0,21-1 0,0-21 16,0 0-16,0 0 0,0 0 15,1-21-15,20-1 0,-21 1 0,21-21 16,1 0-16,-22-1 0,21 1 15,-21 0-15,22-22 0,-22 1 0,-21 20 16,0-20-16,0-1 0,0 1 16,0-1-16,-21 1 0,0 20 0,-22-20 15,1 21-15,0-1 0,-1 1 16,1 0-16,0 20 0,-1 1 0,1 0 16,0 21-16,-1 0 0,22-21 0,0 21 15,0 0-15,21-21 16,21 21-1,0-21-15,0 21 0,22-22 16,-1 1-16,0 21 0,1-21 0,-1 0 16,21 0-16,-20 0 0,20-22 15,-20 22-15,20 0 0,-21-21 16,1 20-16,-1 1 0,-21 0 0,22 0 16</inkml:trace>
  <inkml:trace contextRef="#ctx0" brushRef="#br0" timeOffset="11124.33">4826 6308 0,'0'21'16,"0"0"-16,-21 0 15,0 22-15,-1-22 0,1 21 16,0 0-16,21 1 0,0-1 0,0-21 16,-21 22-16,21-22 0,0 0 0,0 0 15,21 0-15,0 0 0,0-21 16,1 0-16,-1 0 0,0 0 0,21 0 16,-21 0-16,22 0 15,-22-21-15,21 0 0,-21 0 0,22 0 16,-22 0-16,0-1 0,0 1 0,-21-21 15,0 21-15,0-22 0,0 1 16,0 0-16,-21 21 0,0-22 0,0 22 16,0 0-16,-22 0 0,22 21 0,0 0 15,-21 0-15,20 0 0,1 0 16,0 0-16,0 0 0,0 21 0,21 0 16,0 0-16,0 0 15,0 1-15,0-1 0,21 0 0,0 0 16,0-21-16,0 21 0</inkml:trace>
  <inkml:trace contextRef="#ctx0" brushRef="#br0" timeOffset="11468.14">5292 6435 0,'0'0'0,"-22"-21"16,1-1-16,21 1 15,0 0-15,0 0 0,0 0 0,0 0 16,21-1-1,1 22-15,-1 0 0,0 0 16,0 0-16,0 22 0,22-1 0,-22 0 16,0 21-16,0-21 0,0 22 15,0-1-15,-21 0 0,0 1 16,0-22-16,0 21 0,-21-21 0,21 22 16,-21-22-16,0 0 0,0 0 15,21-42 16,0 0-31,0 0 0,0 0 16,0-22-16,21 22 0,0-21 0,0 21 16,-21-22-16,21 1 0,1 0 15,-1 20-15,0-20 0,0 21 0,0 0 16,0 21-16,1-21 0,-1 21 0,21 0 16,-21 0-16</inkml:trace>
  <inkml:trace contextRef="#ctx0" brushRef="#br0" timeOffset="12083.78">6456 6308 0,'0'-21'16,"0"42"-16,0-64 0,0 22 0,0 0 0,-21 0 15,-1 21-15,1-21 16,0 0-16,-21 21 0,21 0 0,-1 0 0,-20 0 15,0 0-15,-1 21 0,1 0 16,21 21-16,-21-21 0,-1 22 16,1-1-16,21 0 0,0 22 0,-1-43 15,22 21-15,0 1 0,0-22 16,0 0-16,0 0 0,22 0 0,-1-21 16,0 0-16,21 0 0,1 0 0,-1 0 15,-21-21-15,21 0 0,1 21 16,-22-21-16,21 0 0,-21 0 0,1-1 15,-1 1-15,0-21 0,0 21 0,0 0 16,-21-1-16,21 1 0,-21 0 16,0 0-16,-21 42 31,0 21-31,21 1 16,-21-1-16,21 0 0,0 22 0,0-22 15,0 22-15,0-1 0,0 1 16,0 20-16,0-20 0,0 21 0,0-1 15,0 1-15,0 0 0,0-1 0,0 1 16,-21 0-16,21-22 0,-21 43 0,-1-21 16,22-1-16,-21 1 0,0-22 15,0 22-15,0 0 0,0-22 0,-1-20 16,1 20-16,0-21 0,0 1 16,0-22-16,0 0 0,-1-21 15,1 0-15,0-21 0,21 0 0,-21 0 16,0-22-16,-22 1 0,22 0 15,0-22-15,0 1 0,0-1 0,0 1 16,21-22-16,0 21 0,0-20 16,0-1-16,0 0 0,21 1 0,0-1 15,0 0-15,21 1 0,1-1 0,-1 0 16,0 22-16,1-1 0,20-20 16</inkml:trace>
  <inkml:trace contextRef="#ctx0" brushRef="#br0" timeOffset="12455.57">6964 6308 0,'0'0'0,"-21"0"0,-1 0 0,1 0 15,0 0-15,0 0 0,-21 21 16,20 0-16,1 21 0,0-20 0,0-1 16,0 21-16,0-21 0,-1 22 15,22-22-15,0 21 0,0-21 0,0 0 16,0 1-16,22-1 0,-1-21 15,0 0-15,0 0 0,21 0 16,-20 0-16,20 0 0,0-21 0,1-1 16,-22 22-16,21-21 0,-21 0 15,0-21-15,1 21 0,-1-1 16,-21 1-16,0-21 0,0 21 0,0-22 16,0 22-16,0 0 0,-21 0 0,-1 0 15,1 0-15,-21 21 0,21 0 16,-22 0-16,1 0 0,21 0 0,-21 0 15,20 21-15,-20 0 0,21 0 0,0 0 16,21 0-16,0 1 16,21-22-16,21 0 0,-21 0 15,22 0-15,-22 0 0,21-22 16,1 22-16,-1-21 0</inkml:trace>
  <inkml:trace contextRef="#ctx0" brushRef="#br0" timeOffset="12681.45">7514 5948 0,'21'-21'16,"-42"42"-16,63-63 0,-42 20 0,0 1 16,0 42-1,0 1-15,0-1 0,0 0 0,0 21 16,0 1-16,-21-22 0,0 21 16,0 0-16,0 1 0,21-1 15,-21 0-15,-1 1 0,22-1 0,-21 0 16,21 1-16,0-22 0,0 21 0,0-21 15,0 1-15,0-1 0,21 0 16,1-21-16,-1 0 16,0 0-16,0 0 0,0-21 0,0 0 15,-21-1-15</inkml:trace>
  <inkml:trace contextRef="#ctx0" brushRef="#br0" timeOffset="12848.35">7387 6138 0,'0'0'0,"-21"0"0,0 0 15,0-21-15,21 0 16,21 21 0,0-21-16,21 21 15,-21 0-15,22 0 0,-1-21 16,0 21-16,1-21 0,-1 21 0,22 0 16,-22-22-16,0 22 0,1 0 15</inkml:trace>
  <inkml:trace contextRef="#ctx0" brushRef="#br0" timeOffset="13519.96">8509 5715 0,'0'-21'0,"0"42"0,21-63 15,-21 21-15,0-1 0,0 44 16,0-1-1,21 21-15,-21 22 0,0-1 16,21 1-16,-21-1 0,0 22 16,0-22-16,0 22 0,0 0 0,0-22 15,-21 22-15,0-22 0,0 1 0,21-1 16,-21-20-16,0-1 0,-1 0 16,22 1-16,0-22 0,0 0 15,-21-21-15,21-21 16,0-22-1,0 22-15,0-21 0,0 0 0,0-1 16,0-20-16,0-1 0,0 1 0,0-1 16,-21-20-16,21 20 0,0-21 15,0 1-15,0-1 0,0 0 16,21-20-16,22 20 0,-22 21 0,42-20 16,-20 20-16,20 22 0,1 0 15,-1 20-15,22 1 0,-22 21 0,1 0 16,-1 0-16,-20 43 0,20-22 15,-42 21-15,22 22 0,-43 41 16,0-41-16,-22-1 0,1 1 16,-21-1-16,-22 1 0,22-22 0,-21 1 15,-22-1-15,21 0 0,22 1 0,-21-22 16,20 0-16,1 0 0,0 0 0,20 0 16,-20-21-16,42 22 15,21-1 1,0-21-16,1 21 0,20-21 15,-21 0-15,21 21 0,1-21 16</inkml:trace>
  <inkml:trace contextRef="#ctx0" brushRef="#br0" timeOffset="14417.45">9271 6392 0,'42'-21'0,"-84"42"0,127-63 0,-64 21 16,0 0-16,0 0 0,0-1 0,-21-20 15,21 21-15,-21 0 16,0-22-16,0 22 0,0 0 0,-21 0 0,0 0 15,0 21-15,0 0 0,-22 0 0,22 21 16,0 0-16,-21 21 16,21-20-16,-22 20 0,22-21 0,-21 43 15,21-22-15,-22 0 0,1 1 0,21-1 16,0 0-16,-1 1 0,1-22 16,21 21-16,0-21 0,0 0 0,0 1 15,21-22-15,1 0 0,20 0 16,-21 0-16,21-22 0,1 22 15,-22-21-15,21 0 0,1-21 0,-1 21 16,0-1-16,-21-20 0,22 0 0,-22-1 16,0 22-16,0-21 15,0 0-15,-21 20 0,0 1 0,0 0 16,0 0-16,0 42 16,0 0-1,0 0-15,-21 1 0,21-1 0,-21 21 16,0-21-16,21 0 0,0 22 0,0-22 15,0 0-15,0 0 0,0 0 16,0 1-16,0-1 0,21-21 16,0 0-16,0 0 0,1 0 0,-1 0 15,0 0-15,21-21 0,-21 21 16,22-22-16,-1 1 0,-21-21 0,22 21 16,-1 0-16,-21-22 0,0 22 15,22 0-15,-43-21 0,21 20 0,-21 1 16,0 42 15,-21-21-31,21 22 0,0-1 16,0 21-16,0-21 0,0 0 0,-22 1 15,22-1-15,0 0 0,0 0 0,0 0 16,0 0-16,0 1 16,-21-22-16,0 0 15,0 0-15,0 0 16,0 0-16,-1 0 0,1 0 15,0 0-15,0 0 0,0 0 16,0 0-16,21 21 31,21-21-15,0 0-16,0 0 0,0 0 0,0 0 16,22 0-16,-22 0 0,21 0 0,1 0 15,-22-21-15,21 21 0,0-22 16,1 1-16,-1 0 0,0 0 0,-20 21 15,41-64-15,-42 43 0,0 0 16,-21 0-16,0 0 0,0 0 16,0-1-16,0 1 0,0 0 15,-21 21-15,0 0 0,0 0 16,0 21-16,0 0 16,-1 1-16,1-1 0,0 0 0,21 0 15,-21 21-15,21-20 0,0-1 0,0 0 16,0 0-16,0 0 0,0 0 15,0 1-15,21-22 16,0 0-16,0 0 0,1 0 0,-1 0 16,0-22-16</inkml:trace>
  <inkml:trace contextRef="#ctx0" brushRef="#br0" timeOffset="14948.14">10414 6287 0,'0'0'0,"0"-22"15,0 1-15,0 0 0,21 0 16,-21 42-1,0 0-15,0 22 16,-21-22-16,21 0 0,-21 0 16,21 21-16,0-20 0,-21-1 0,21 0 15,0 0-15,0 0 0,21-21 32,0 0-32,0 0 0,0-21 15,0 0-15,-21 0 0,22 21 16,-1-21-16,0-22 0,0 22 15,0 0-15,0 0 0,1 0 0,-1-1 16,0 22-16,-21 22 31,0-1-31,0 0 0,0 0 16,0 0-16,0 0 0,0 1 0,0-1 16,0 0-16,0 0 0,0 0 15,21-21-15,21 0 16,-20 0-16,20 0 0,0 0 0,1 0 15,20-21-15,-21 21 0,22-21 16,-22 0-16,1 0 0,-1-1 0,0 1 16,-21 0-16,1 0 0,-1 0 0,-21 0 15,0-1-15,0 1 16,-21 0-16,-1 21 0,1 0 16,-21 0-16,21 0 0,0 0 0,-22 21 15,22 0-15,0 1 0,0-22 16,0 21-16,21 21 0,0-21 15,0 0-15,21 1 0,0-1 0,0-21 16,21 0-16,1 0 0,-1 0 16,0 0-16,1 0 0,-1 0 0,0 0 15,1-21-15,-1 21 0,0-22 0,1 22 16</inkml:trace>
  <inkml:trace contextRef="#ctx0" brushRef="#br0" timeOffset="15108.05">11599 6308 0,'0'0'0,"0"-21"0,0-1 15,0 1-15,-21 0 16,0 21-16,0-21 0,-22 21 15,22 0-15,0 0 0,0 0 0,0 0 16,0 21-16,-1-21 0,22 21 0,0 0 16,0 1-1,22-22-15,20 21 0,-21-21 16,0 0-16,0 0 0,1 0 0,-1 0 16,0 0-16,0 0 0,0 0 15,0 0-15</inkml:trace>
  <inkml:trace contextRef="#ctx0" brushRef="#br0" timeOffset="15655.74">3641 6943 0,'0'0'0,"-276"0"31,255 0-31,-21 0 0,21 0 0,21 21 16,0 0-1,42-21-15,-21 0 0,43 21 0,-1-21 16,22 0-16,21 21 0,0-21 0,-1 0 16,22 0-16,0 0 0,22 0 15,20 0-15,0 0 0,1 0 0,20 0 16,22 0-16,-22 0 0,22 0 15,21 0-15,-22-21 0,43 21 0,-21 0 16,0-21-16,21 21 0,-21 0 16,21 0-16,0-21 0,-21 21 0,21 0 15,-21 0-15,-1-21 0,1 21 0,-21-21 16,0 21-16,-22 0 0,1 0 16,-22-22-16,0 22 0,-42 0 0,0 0 15,-21 0-15,-21 0 0,-22-21 0,1 21 16,-22 0-16,0 0 0,-20-21 15,-22 0-15,-22 0 0,-20 21 16,0-21-16,-1-22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9:14:49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550 0,'0'22'0,"0"-1"16,21-21 0,0 0-1,1 0 1,-1 0-1,0-21-15,-21-1 16,0 1-16,0 0 16,0 0-16,0 0 15,0 0-15,-21-1 16,0 1-16,-1 21 16,1-21-16,0 21 0,0 0 0,-21 0 15,20 0-15,-20 0 0,21 21 16,-21 0-16,20 1 0,-20-1 15,21 0-15,-21 0 0,20 21 16,1-20-16,-21 20 0,21-21 0,0 21 0,-1 1 16,1 20-16,21-20 0,-21-1 15,21 21-15,-21-20 0,21-1 16,0 22-16,0-22 0,0-21 16,21 21-16,0 1 0,-21-22 0,21 0 15,1 0-15,20 0 0,-21 1 16,0-22-16,22 0 0,-22 0 15,21 0-15,-21 0 0,22 0 0,-22 0 16,21 0-16,-21-22 0,0 22 16,22-21-16,-22 21 0,0-21 0,21 0 15,-20 0-15,20 0 0,0-1 16,1 1-16</inkml:trace>
  <inkml:trace contextRef="#ctx0" brushRef="#br0" timeOffset="760.23">1990 572 0,'0'0'0,"0"-22"0,21 22 15,-21-21-15,21 21 0,-21-21 0,0 0 16,0 0-16,0 0 16,0-1-1,-21 22-15,0 0 16,-1 0-16,-20 22 0,21-1 15,-21-21-15,20 21 0,-20 21 0,21-21 16,-21 1-16,20 20 0,1-21 16,0 21-16,0-20 0,0 20 15,21-21-15,0 0 0,0 0 0,0 22 16,21-22 0,0 0-16,0 0 0,0-21 0,1 21 15,20-21-15,-21 22 0,21-22 16,-20 21-16,20-21 0,-21 21 0,21-21 15,-20 21-15,-1-21 0,0 21 16,0 0-16,0-21 0,0 22 16,-21-1-16,0 0 0,0 0 15,0 0-15,-21 0 0,0-21 16,-21 22-16,-1-1 0,1 0 0,0-21 16,-1 21-16,1-21 0,0 0 15,-1 0-15,1 0 0,0 0 0,-1 0 16,1 0-16,21 0 15,-21 0-15,20 0 0,1-21 0,0 21 16,21-21-16,0 0 16,0-1-16,21 22 15,0-21-15,22 21 16,-22 0-16,0-21 0,21 21 16</inkml:trace>
  <inkml:trace contextRef="#ctx0" brushRef="#br0" timeOffset="1260.32">2984 508 0,'0'0'0,"0"-21"16,-21 21-16,0 0 15,0 0-15,0 0 0,-22 0 16,1 0-16,0 0 0,-1 21 0,1 0 16,-21 0-16,20 1 0,1-1 15,0 0-15,-1 21 0,22-21 16,0 1-16,0 20 0,21-21 0,0 0 16,0 0-16,0 1 0,0-1 15,21 0-15,0 0 0,21 0 16,-20-21-16,20 21 0,0 1 0,1-22 15,-1 21-15,0-21 0,1 21 16,-1-21-16,0 21 0,1-21 16,-22 21-16,0-21 0,0 0 0,0 21 15,0 1-15,-21-1 16,0 0-16,-21-21 0,-21 21 16,21 0-16,-22-21 0,1 21 15,-21 1-15,20-22 0,-20 21 0,20 0 16,-20-21-16,21 0 0,-1 21 15,1-21-15,0 0 0,20 0 16,-20 0-16,21 0 0,0 0 16,0 0-16,42 0 31,0-21-31,0 21 16</inkml:trace>
  <inkml:trace contextRef="#ctx0" brushRef="#br0" timeOffset="2083.8">5016 677 0,'0'0'0,"22"0"15,-22-21-15,21 21 0,-21-21 16,21 21-16,0-21 16,0 0-16,0 0 0,-21-1 15,22 1-15,-22 0 0,21 0 16,-21 0-16,0 0 0,0-1 0,21 1 15,-21 0-15,0 0 0,0 0 16,0 0-16,-21-1 0,0 1 16,-1 0-16,1 21 0,0 0 15,0 0-15,-21 0 0,-1 0 0,1 21 16,0 0-16,-1-21 0,1 22 16,0 20-16,-1-21 0,1 0 0,21 0 15,0 1-15,-1-1 0,22 0 16,0 0-16,0 0 0,0 0 0,0 1 15,22-1-15,-1 0 0,0 0 16,21 0-16,1 0 0,-1 22 0,0-22 16,1 0-16,-1 0 0,0 22 15,1-22-15,-1 0 0,0 21 16,-21-21-16,22 22 0,-22-22 0,0 0 16,0 21-16,-21-20 0,0-1 15,0 21-15,0-21 0,-21 0 0,0 1 16,-21 20-16,-1-21 0,1 0 15,0 0-15,-22-21 0,1 22 0,-1-22 16,1 0-16,20 0 0,-20 0 16,-1 0-16,22 0 0,0-22 0,-1 1 15,22 0-15,-21 0 16,21-21-16,-1 20 0,1-20 0,0 0 0,21 21 16,-21-22-16,21 1 15,0 21-15,0 0 0,0-1 0,0 1 16,21 0-16,0 21 0,0 0 15,22 0-15,-22-21 0,21 21 0,-21 0 16,22 0-16,-1 0 0</inkml:trace>
  <inkml:trace contextRef="#ctx0" brushRef="#br0" timeOffset="2487.78">5313 1037 0,'21'0'16,"-42"0"-16,63 0 16,-21-21-1,0 21-15,1-21 0,-22 0 0,21 0 16,0-1-16,0 1 0,21 0 16,-20 0-16,-1-21 0,0 20 0,0 1 15,0 0-15,0 0 0,-21 0 16,22 0-16,-22-1 0,-22 22 15,1 0 1,0 0-16,0 0 0,-21 22 16,20 20-16,1-21 0,-21 21 15,21 1-15,-22-1 0,22 0 0,0 1 16,0-1-16,0 0 0,21-20 16,-21 20-16,21 0 0,0-21 0,0 1 15,0 20-15,0-21 0,21 0 16,0 0-16,0-21 0,0 0 15,22 0-15,-22 0 0,21 0 16,0 0-16,1 0 0,-1 0 0,0-21 16,1 0-16,-22 0 0,21-21 15,1 20-15,-1 1 0</inkml:trace>
  <inkml:trace contextRef="#ctx0" brushRef="#br0" timeOffset="2743.78">6096 360 0,'0'-21'16,"0"42"-16,0-85 0,0 43 0,0 0 16,0 42-1,0 0-15,0 1 16,0 20-16,0 0 0,0-21 0,0 43 16,0-22-16,0 22 0,0-22 0,0 22 15,-21-1-15,21 1 0,-21-1 16,21 1-16,-22-1 0,1 1 15,21-22-15,0 0 0,-21 1 16,21-1-16,0-21 0,0 21 0,0-20 16,0-1-16,21-21 15,0 0-15,1 0 0,-1-21 0,21-1 16</inkml:trace>
  <inkml:trace contextRef="#ctx0" brushRef="#br0" timeOffset="3148.07">6244 1058 0,'0'0'0,"0"22"0,-21-22 0,21 21 0,-21-21 16,42 0 15,0 0-31,0-21 15,0-1-15,1 22 0,-1-21 0,0 0 16,0 0-16,0 21 0,0-21 16,1 0-16,-1-1 0,-21 1 0,21 0 15,-21 0-15,-21 21 16,0 0 0,-1 0-16,1 0 0,-21 21 15,21 0-15,0 0 0,-1 1 0,1 20 16,0-21-16,0 0 0,0 22 15,0-22-15,21 0 0,0 21 0,0-21 16,0 1-16,0-1 0,0 0 16,0 0-16,21 0 0,0-21 15,0 0-15,21 0 0,-20 0 16,20 0-16,-21 0 0,21 0 16,-20-21-16,20 0 0,-21 0 0</inkml:trace>
  <inkml:trace contextRef="#ctx0" brushRef="#br0" timeOffset="3415.76">6879 847 0,'0'-21'0,"-21"21"16,0 0-16,0 0 16,-1 0-16,1 21 0,0-21 0,0 21 15,0 21-15,0-21 0,-1 22 0,1-22 16,0 21-16,0 1 0,0-22 15,21 21-15,0 0 0,0 22 16,0-43-16,0 0 16,0 0-16,0 1 0,0-1 0,21-21 15,0 21-15,0-21 0,0 0 16,22 0-16,-22 0 0,21 0 0,1 0 16,-22 0-16,21-21 0,0 0 0,1-1 15,-22 1-15,21 0 0,-21-21 16</inkml:trace>
  <inkml:trace contextRef="#ctx0" brushRef="#br0" timeOffset="3703.6">7302 233 0,'0'-21'0,"0"42"0,0-85 0,0 43 16,0 0-16,-21 0 0,0 21 15,21 42 1,-21-21-16,21 22 15,0-1-15,-21 0 0,21 22 0,0-22 16,0 22-16,0-1 0,-21 1 16,21-1-16,-22 1 0,22-1 0,0 22 15,0-43-15,-21 22 0,21-1 16,0-20-16,-21-1 0,21 0 0,0 1 16,0-22-16,0 0 0,0 0 0,0 0 15,21 0-15,0-21 16,1 0-16,-1 0 0,0-21 15,0 0-15,0 21 16,0-21-16,-21 0 0</inkml:trace>
  <inkml:trace contextRef="#ctx0" brushRef="#br0" timeOffset="4096.37">7366 931 0,'-21'0'31,"21"22"-31,0-1 0,-21 0 0,21 0 0,-22 21 15,22-20-15,0-1 0,0 21 16,0-21-16,0 0 0,0 1 16,0-1-16,0 0 0,0 0 0,22-21 15,-1 21-15,0-21 0,0 0 16,0 0-16,0 0 0,22 0 0,-22 0 16,21 0-16,-21 0 0,22-21 15,-22 0-15,21 0 0,-21 0 0,22-1 16,-22 1-16,0-21 0,0 21 15,-21-22-15,0 1 0,0 21 0,0-21 16,0-1-16,0 1 0,-21 0 0,0 20 16,0 1-16,-22 0 0,22 21 15,-21 0-15,21 0 0,0 0 16,-22 21-16,22 0 0,0 1 16,0-1-16,0 21 0,-1-21 0,22 22 15,-21-22-15,21 21 0,0-21 16,0 22-16,0-22 0,0 0 0,0 0 15,21 0-15,1-21 0,-1 21 16,0-21-16,0 0 0,0 0 0,22 0 16,-1 0-16,-21 0 0</inkml:trace>
  <inkml:trace contextRef="#ctx0" brushRef="#br0" timeOffset="4480.14">8107 847 0,'0'0'0,"0"-21"15,0-1-15,0 1 16,0 0-16,0 0 16,21 21-1,0 0-15,0 0 0,0 0 16,1 21-16,-1-21 0,0 21 16,0 0-16,0 22 0,0-22 0,1 0 15,-1 21-15,-21-20 0,21 20 16,-21 0-16,21-21 0,-21 22 0,0-22 15,0 0-15,0 21 0,0-20 0,0-1 16,0 0-16,-21 0 16,0-21-16,0 0 15,-1 0 1,1-21-16,21 0 16,0 0-16,0-22 0,0 22 0,0-21 15,0 21-15,0-22 0,21 1 16,1 0-16,-22 20 0,21-20 0,-21 21 15,21-21-15,0 20 0,0 1 16,-21 0-16,21 0 0,1 0 16,-1 0-16</inkml:trace>
  <inkml:trace contextRef="#ctx0" brushRef="#br0" timeOffset="4788.97">7070 360 0,'105'0'31,"-62"0"-31,20 0 0,1 0 16,-1 0-16,1 0 0,20 0 16,-20 0-16,21 0 0,-22 0 0,1 0 15,-1 0-15,1-21 0,-22 21 16,0 0-16,1 0 0,-22 0 0,0 0 16,-42 0-1,-22 0-15</inkml:trace>
  <inkml:trace contextRef="#ctx0" brushRef="#br0" timeOffset="5611.52">1609 1820 0,'0'0'0,"-191"22"16,170-22-1,-21 0-15,-1 21 0,22-21 16,-21 0-16,-1 0 0,1 0 15,21 0-15,-21 0 0,20 0 0,-20 0 16,21 0-16,0 0 0,0 0 16,-1 0-16,65 0 31,-22 0-31,21 0 16,1 0-16,20-21 0,1 21 15,-1 0-15,1 0 0,20-22 0,1 22 16,0-21-16,20 21 0,-20 0 15,21 0-15,0 0 0,0-21 0,21 21 16,21 0-16,0 0 0,-21 0 16,21 0-16,21 0 0,-20-21 15,20 21-15,0 0 0,1 0 0,-1 0 16,21 0-16,-20 0 0,20 0 16,1-21-16,-22 21 0,22 0 0,-22 0 15,21-21-15,-20 21 0,20 0 16,-20-22-16,-1 22 0,0-21 0,1 21 15,-1-21-15,0 21 0,-21-21 16,1 21-16,-1 0 0,-21-21 16,0 21-16,0 0 0,-21 0 0,-1-21 15,-20 21-15,-21 0 0,-1 0 0,-21 0 16,1 0-16,-22 0 0,0 0 16,0 0-16,0 0 0,1 0 31,-1 0-31</inkml:trace>
  <inkml:trace contextRef="#ctx0" brushRef="#br0" timeOffset="5747.43">8086 1630 0,'0'42'32,"0"-21"-17,0 1-15,0-1 16,-22-21-16</inkml:trace>
  <inkml:trace contextRef="#ctx0" brushRef="#br0" timeOffset="7539.94">974 3048 0,'0'0'0,"0"-21"0,0 0 0,-22 0 15,22-1-15,-21 22 0,21-21 16,0 0-16,-21 21 0,21-21 0,0 42 47,0 0-47,0 0 16,0 22-16,0-1 0,0 0 0,0 1 15,0 20-15,0-20 16,0 20-16,0-21 0,0 22 0,0-22 15,0 1-15,0-1 0,0-21 16,0 21-16,0-20 0,21-1 0,0-21 16,1 21-16,-1-21 15,0 0-15,0 0 0,0-21 16,0 21-16,1-21 0,-1-1 0,21-20 16,-21 21-16,0-21 0,22-1 15,-22 1-15,0-22 0,21 22 16,-20 0-16,-1-22 0,0 22 15,0 0-15,-21-1 0,0 1 0,21 0 0,-21 20 16,0-20-16,21 21 16,-21 0-16,0 0 0,0 42 31,0 0-31,0 0 0,0 0 16,0 22-16,0-22 0,0 21 0,0 0 15,0 1-15,0 20 0,0-20 16,0-1-16,0 0 0,0 1 0,0-1 15,0 0-15,0-21 0,0 1 16,0-1-16,0 0 0,22 0 16,-1-21-16,0 0 15,0 0-15,0 0 0,22 0 0,-22-21 16,0 0-16,21 0 0,-21-1 16,22 1-16,-22-21 0,0 0 0,21-1 15,-20 1-15,-1 0 0,21-1 16,-21 1-16,0 21 0,-21-22 0,22 22 15,-22 0-15,0 0 0,-22 42 47,1 0-47,21 0 0,0 1 16,0-1-16,0 0 0,0 0 16,0 21-16,0-20 0,0-1 0,0 21 15,21-21-15,1 0 0,-1 1 16,-21-1-16,21 21 0,0-21 15,0 0-15,0-21 0,-21 22 0,0-1 16,0 0-16,0 0 16,-21-21-1,0 0 1,0 0-16,0 0 0,21-21 0,-21 0 16,-1 21-16,1-21 0,0-1 15,21 1-15,-21 21 0,0 0 16,0 0-1,21 21 1,0 1 0,0-1-16,0 0 0,0 0 15,0 0-15,21 0 16,0-21-16,0 0 0,0 0 16,0 0-16,1 0 0,-1 0 15,21 0-15,-21 0 0,0 0 0,22-21 16,-22 0-16,64 0 15,-64 0-15,21 0 0,-21-22 0,22 22 16,-22 0-16,0 0 0,0-22 16,0 22-16,0-21 0,-21 21 15,0 0-15,0-1 0,0 1 16,0 0-16,0 0 0,-21 21 31,0 0-31,0 0 0,0 21 16,0 0-16,-1 22 0,1-22 15,0 0-15,21 21 0,0-21 0,-21 22 16,21-22-16,0 0 0,0 21 16,0-20-16,0-1 0,21 0 0,0 0 15,0 0-15,1 0 0,-1-21 16,21 0-16,0 22 0,1-22 16,-1 0-16,22 0 0,-22 0 0,0 0 15,22-22-15,-22 22 0,0-21 16</inkml:trace>
  <inkml:trace contextRef="#ctx0" brushRef="#br0" timeOffset="8092.62">3302 3239 0,'0'0'0,"0"-22"0,0 1 16,0 0-16,-21 0 0,0 0 16,21 0-16,-22 21 0,1-22 0,-21 1 15,21 21-15,0 0 16,-1 0-16,1 0 0,0 0 15,0 21-15,0-21 0,21 43 16,-21-22-16,-1 0 0,1 21 16,21 1-16,-21-22 0,21 21 0,-21 1 15,21-1-15,0 0 0,-21-21 16,21 22-16,0-22 0,0 0 0,0 0 16,21 0-16,0 1 0,0-22 15,0 0-15,1 0 0,-1 0 16,21 0-16,-21 0 0,0 0 0,22-22 15,-22 1-15,21 0 0,-21 0 16,1-21-16,20 20 0,-21-20 16,0 0-16,0-22 0,22 22 15,-22 0-15,-21-22 0,21 22 0,0-22 16,-21 22-16,21 0 0,-21-1 16,0-20-16,0 42 0,0-22 0,0 22 15,0 0-15,0 0 0,0 0 16,-21 42-1,0 0-15,21 21 16,-21-21-16,21 22 0,0-1 0,0 0 16,0 1-16,0 20 0,0-20 15,0-1-15,0 21 0,0-20 0,0-1 16,0 0-16,0 1 0,0-1 16,0-21-16,0 22 0,21-22 15,0 0-15,0 0 0,-21 0 0,22 0 16,-1-21-16,0 0 0,0 0 15,0 0-15,0 0 0,22 0 0,-22 0 16,21 0-16,-21-21 0,22 0 0,-1 0 16</inkml:trace>
  <inkml:trace contextRef="#ctx0" brushRef="#br0" timeOffset="8424.43">4699 2794 0,'0'0'0,"0"-21"0,0 0 16,0 0-16,0-1 0,0 1 15,-21 21 1,0 21 0,-1 1-16,22-1 0,-21 21 15,21-21-15,0 22 0,-21-22 0,0 21 16,21 0-16,0 1 0,-21-1 15,21 0-15,-21 1 0,21-1 0,-22 0 16,22 1-16,0-22 0,-21 21 16,21 1-16,-21-22 0,21 0 15,0 21-15,0-21 0,0 1 0,0-1 16,21-21 0,0 0-16,1 0 15,20-21-15,-21-1 0,0 1 16,22-21-16</inkml:trace>
  <inkml:trace contextRef="#ctx0" brushRef="#br0" timeOffset="8816.43">4995 3006 0,'0'-21'0,"0"42"0,0-64 0,21 22 16,-21 42 15,-21 1-31,21-1 16,-21 0-16,21 0 0,-21 0 15,21 22-15,0-22 0,-21 21 0,21-21 16,-21 22-16,21-1 0,0-21 16,0 0-16,0 22 0,0-22 0,0 0 15,0 0-15,21 0 0,0-21 16,0 21-16,0-21 0,0 0 16,1 0-16,-1-21 0,0 0 15,0 0-15,0 21 0,0-42 16,1 20-16,-22 1 0,0-21 15,21 0-15,-21 20 0,0-20 0,0 0 16,0 21-16,0-22 0,0 22 16,0 0-16,-21 0 0,-1 0 15,1 21-15,0 0 16,0 0-16,0 0 0,0 0 16,-1 21-16,1 0 15,0-21 1,0 0-16,0 0 15</inkml:trace>
  <inkml:trace contextRef="#ctx0" brushRef="#br0" timeOffset="9059.93">4191 2900 0,'0'0'0,"42"0"15,-21 0 1,22 0-16,-1 0 0,0 0 16,1-21-16,20 21 0,-20-21 0,20 21 15,1 0-15,-1-22 0,-21 22 0,22 0 16,-22 0-16,1 0 16,-22 0-16,0 0 0,0 0 0,0 0 15,0 0-15,1 0 16</inkml:trace>
  <inkml:trace contextRef="#ctx0" brushRef="#br0" timeOffset="11572.19">6435 2794 0,'0'0'0,"0"-21"0,-22 0 16,22 0-16,-21 21 0,0 0 15,0 21 1,21 21-16,-21-21 0,21 0 15,0 1-15,0 20 0,0-21 16,0 0-16,0 0 0,0 1 0,21-1 16,0-21-16,0 21 0,0-21 0,1 0 15,20 0-15,-21 0 0,21 0 16,-20 0-16,20-21 0,0 0 0,-21 21 16,22-22-16,-1 1 15,-21 0-15,22-21 0,-22 21 0,21-1 16,-21-20-16,0 21 0,-21 0 15,0-22-15,0 22 0,0 0 0,0 0 16,0 0-16,-21 42 16,21 0-1,0 0-15,-21 0 0,0 22 0,21-1 16,0 0-16,0 1 0,-21-1 16,21 0-16,-21 22 0,21-22 15,-22 22-15,22-1 0,0-20 0,0 20 0,0-21 16,-21 22-16,21-22 15,0 1-15,-21-22 0,21 21 0,0-21 16,0 0-16,0 1 0,0-1 16,-21 0-16,0-21 15,0 0-15,-1 0 16,1 0-16,0 0 0,0-21 16,0 0-16,21-1 0,-21-20 0,-1 21 15,-20-21-15,21 20 0,0-20 16,0 0-16,-1-1 0,1 22 0,21-21 15,0 21-15,-21 0 0,0 21 16,21 21 0,0 0-16,0 0 15,0 0-15,0 22 0,0-22 16,21 21-16,0 0 0,0-20 0,1 20 16,-1-21-16,0 0 0,0 0 15,21 1-15,-20-1 0,20 0 0,0-21 16,22 0-16,-22 0 0,22 0 0,-22 0 15,21 0-15,1 0 16,-22-21-16,22 0 0,-1-1 0,-20 1 0,20 0 16,1 0-16,-22 0 0,21-22 15,-20 22-15,20-63 16,-20 62-16,-22-20 0,0 0 0,-21 21 16,0-22-16,0 1 0,0 21 15,0 0-15,-21-1 0,0 1 0,-22 21 16,22 0-16,0 0 0,0 0 15,-22 0-15,22 0 0,-21 0 0,21 21 16,-22 1-16,22-1 0,0 0 0,0 21 16,0 1-16,0-22 0,-1 21 15,1 0-15,21-20 0,0 20 0,0-21 16,0 0-16,0 22 0,0-22 16,0 0-16,21 0 0,1-21 15,-1 0-15,0 0 0,0 0 0,0 0 16,22 0-16,-22 0 15,0-21-15,0 0 0,21 0 0,-20-1 16,-1-20-16,21 0 0,-21-1 0,0 1 16,1 0-16,-1-22 0,0 22 15,0-22-15,0 22 0,0-21 0,-21 20 16,0-20-16,22 20 0,-1-20 16,-21 21-16,0 20 0,0-20 15,0 21-15,0 0 0,0 0 0,-21 42 31,21 21-31,-22-21 0,1 22 0,21-1 16,-21 0-16,21 22 16,0-22-16,0 22 0,0-22 0,0 21 15,0-20-15,0 20 0,0-20 0,0 20 16,0-21-16,21 1 0,-21-1 16,21-21-16,1 22 0,-1-22 0,0 0 15,0 0-15,21-21 0,-20 0 16,20 0-16,0 0 0,1 0 0,-1 0 15,0 0-15,-21-21 0,22 0 0,-1 0 16,22-22-16,-22 1 16,-21 0-16,0 20 0,0-20 15,1 0-15,-1 21 0,-21-22 16,0 22-16,0 0 0,0 0 0,0 0 0,0-1 16,-21 22-1,-1 0-15,1 0 16,0 0-16,0 22 0,21 20 15,0-21-15,-21 0 0,21 22 0,-21-22 16,21 0-16,0 21 0,0-21 16,0 22-16,0-22 0,0 0 0,21 0 15,-21 0-15,21 1 0,0-22 16,0 0-16,0 21 0,1-21 0,20 0 16,-21 0-16,21 0 0,1-21 0,-22-1 15,21 1-15,-21 0 16,22 0-16,-22 0 0,21 0 0,-21-22 15,1 22-15,-22-21 0,21 21 0,-21-22 16,0 22-16,21 0 0,-21 0 16,0 0-16,0-1 0,-21 44 31,21-1-31,0 0 16,-21 0-16,21 0 0,0 0 0,-22 22 15,22-22-15,0 21 0,0-21 16,0 1-16,0 20 0,0-21 0,-21 0 15,21 0-15,0 1 0,0-1 0,0 0 16,-21-21 0,21-21 15,0 0-31,0-1 0,21 1 16,0 0-16,-21-21 0,22-1 0,-1 1 15,0 0-15,0-1 0,0 1 16,22 0-16,-22-1 0,21 1 0,0 21 15,1 0-15,-22 0 0,21-1 0,1 1 16,-22 21-16,21 0 0,-21 0 16,0 0-16,1 0 0,-22 21 0,0 1 15,0-1-15,0 0 0,0 21 0,0-21 16,0 22-16,0-1 16,0-21-16,0 22 0,0-1 0,-22 0 15,22-21-15,0 22 0,0-22 16,0 0-16,0 0 0,0 0 0,0 1 15,22-22-15,-22 21 0,21-21 16,0 0-16,0 0 0,0 0 16,0 0-16,1-21 0,-1-1 0,0 1 15,21 0-15,-21 0 0,1 0 0,-1-22 16,0 1-16,0 0 0,21-1 16,-20 1-16,-1 0 0,0-22 15,0 22-15,-21-22 0,21 22 0,0 0 16,-21-1-16,0 1 0,0 0 15,0-1-15,22 22 0,-22 0 16,0 42 0,-22-21-16,1 21 0,21 22 15,-21-22-15,21 21 0,-21 1 0,21-22 16,-21 21-16,21 0 0,0 1 16,0-1-16,-21 0 0,-1 43 15,22-43-15,0 1 0,0-1 0,0-21 16,0 22-16,0-22 0,0 0 15,0 0-15,0 0 0,22-21 0,-1 0 16,0 0-16,0 0 0,0 0 16,0 0-16,1 0 0,-1 0 15,21-21-15,-21 0 0,22 0 0,-22 0 16,21-22-16,-21 22 0,22-21 16,-22 21-16,0-22 0,21 1 0,-42 21 15,21 0-15,-21-22 0,22 22 0,-22 0 16,-22 42-1,22 0 1,-21 0-16,0 1 0,21 20 16,-21-21-16,21 0 15,0 0-15,0 22 0,0-22 0,0 0 0,0 0 16,0 0-16,0 1 0,0-1 0,0 0 31,21-21-15,0 0-16,-21-21 0,21 0 0,1 21 15,-22-22-15,21-20 0,0 21 16</inkml:trace>
  <inkml:trace contextRef="#ctx0" brushRef="#br0" timeOffset="11748.09">10139 2773 0,'-21'0'0,"-64"0"31,64 0-31,0 21 16</inkml:trace>
  <inkml:trace contextRef="#ctx0" brushRef="#br0" timeOffset="11932.98">9356 2942 0,'0'0'0,"-22"21"0,22 1 15,22-22 17,-1 0-32,0 0 0,0 0 15,0 0-15,22 0 0,-22 0 0,0 0 16,21 0-16,-21 0 0,22-22 0,-22 22 15</inkml:trace>
  <inkml:trace contextRef="#ctx0" brushRef="#br0" timeOffset="13367.67">10541 3302 0,'0'0'0,"-21"0"16,42 0 15,-21-21-31,42 0 16,-21 0-16,22-1 0,-22 1 0,42 0 15,-20 0-15,-1 0 0,22-22 0,-22 22 16,21-21-16,-20 0 0,-1 20 16,0-20-16,1 0 0,-22-1 0,0-20 15,0 21-15,-21-1 0,0-20 16,0 20-16,0 1 0,0 0 0,-21 21 15,0-1-15,0 1 0,0 0 0,-1 21 16,-20 0-16,21 0 0,0 0 16,0 21-16,-1 0 0,-20 64 15,21-21-15,0-1 16,21-21-16,-21 22 0,-1-1 0,22 22 16,-21-21-16,0-1 0,0 22 0,21-22 15,-21 22-15,0 0 0,-1-1 16,22-20-16,0 20 0,-21-20 0,21 21 15,-21-1-15,21-20 0,0 20 0,0 1 16,0-21-16,0 20 0,0-20 16,0-1-16,0 1 0,0-1 0,0-20 15,0-1-15,0-21 0,0 21 0,0-20 16,21-1-16,0-21 16,1 0-16,-1 0 0,21-21 15,-21-1-15,0 1 0,22-21 0,-1 21 16,-21-22-16,22 1 0,-1 0 0,-21-22 15,21 22-15,-20-22 0,-1 1 16,21-1-16,-42 1 0,0-1 0,0 1 16,0 21-16,0-22 0,0 1 0,-42 20 15,21 1-15,-22-22 0,1 43 16,0-21-16,-1 0 0,1 20 0,-22 1 16,43 0-16,-21 21 0,0 0 15,20 0-15,1 0 0,0 0 0,42 0 31,0 0-31,22 0 16,-22 0-16,21-21 0,1 21 0,-1-21 16,21 0-16,1 21 0,-22-22 0,22 1 15,-1 0-15,-20-21 0,20 21 16,-21-1-16,1-20 0,-1 21 0,0 0 16,1 0-16,-22-1 0,21 1 15,-21 0-15,-21 0 0,-21 42 47,21 0-47,-21 0 0,0 1 16,21-1-16,0 0 15,0 0-15,0 0 0,0 0 16,0 1-16,0-1 0,0 0 16,21-21-16,0 0 0,0 0 0,1 0 15,-1 0-15,0 0 0,0 0 16,21 0-16,-20-21 0,20 21 0,-21-21 15,21-1-15,1 1 0,-22 0 16,21 0-16,-21 0 0,22 0 0,-22-1 16,0 1-16,0 0 0,-21 0 15,0 0-15,0 0 0,-21 42 47,21 0-47,-21 0 0,0 21 16,21 1-16,0-1 0,-21 0 0,-1 22 15,1-22-15,21 22 0,0-1 0,0 1 16,-21-1-16,21 1 0,0-1 16,0 1-16,0-1 0,0 1 0,0 20 15,0-20-15,0 21 0,21-22 0,-21 22 16,21-1-16,-21-20 0,22 21 16,-22-22-16,0 22 0,0-22 0,0 22 15,21-22-15,-21 22 0,0-43 16,0 22-16,0-1 0,0-20 0,0-1 0,0-21 15,-21 0-15,-1 1 16,1-1-16,0-21 0,0 0 0,-21-21 16,20 21-16,1-43 0,0 22 15,-21-21-15,21-22 0,-22 22 16,1-22-16,0-20 0,-1 20 0,22 1 16,-21-22-16,21 0 0,-1 1 0,1-1 15,21-21-15,0 22 0,0-1 16,0 0-16,0 1 0,0-1 0,21 21 15,1-20-15,-1 20 0,0 22 0,0-22 16,0 22-16,22 0 0,-22-22 16,21 22-16,-21 21 0,22-22 15,-22 1-15,21 0 0,0 21 0,1-22 16</inkml:trace>
  <inkml:trace contextRef="#ctx0" brushRef="#br0" timeOffset="14139.95">13652 2879 0,'0'21'16,"0"-42"-16,-21 42 0,21 0 16,0 0-16,0 0 15,21-21 16,1 0-31,-1 0 16,21-21-16,-21 21 0,22-21 0,-1 21 16,0-21-16,1 0 0,-1 0 15,0-1-15,-21 1 0,22 0 0,-22 0 16,0-21-16,0 20 0,-21 1 16,0 0-16,0-21 0,-21 21 0,-21 21 15,21-22-15,-22 22 0,1 0 0,-22 0 16,22 0-16,0 22 0,-1-1 15,1 0-15,0 21 0,-1-21 0,1 22 16,0-1-16,21 0 0,-1 1 16,1-1-16,21-21 0,0 22 15,0-1-15,0-21 0,0 21 0,0-20 16,0-1-16,21 0 0,1 0 16,-1 0-16,21-21 0,-21 0 0,22 0 15,-22 0-15,21 0 0,0 0 16,1-21-16,-1 21 0,0-21 0,-20 21 15,20-21-15,-21 0 0,-21-1 16,0 1-16,0 0 16,-21 0-16,0 21 0,-22 0 0,22 0 15,-21 0-15,0 0 0,-1 21 0,1 0 16,0 0-16,-1 1 0,22-1 16,-21 21-16,-1 0 0,22 1 15,-21-1-15,21 0 0,0 1 0,-1-1 16,1 0-16,21 1 0,0-1 15,0-21-15,0 22 0,0-22 0,0 0 16,21 0-16,1-21 0,-1 0 0,21 0 16,-21 0-16,22 0 0,-1 0 15,-21 0-15,21-21 0,22 0 0,-22 0 16,1-22-16,-1 22 0,21-21 0,-20-1 16</inkml:trace>
  <inkml:trace contextRef="#ctx0" brushRef="#br0" timeOffset="14416.84">14520 2477 0,'0'0'0,"21"-43"16,-21 1-16,0 21 0,0 0 0,0-1 15,-21 44 1,21 20-16,-21 0 16,21 1-16,-21-1 0,0 21 15,21 1-15,-21-1 0,-1 1 0,1-22 16,0 22-16,21-1 0,-21 1 0,0-1 15,0 1-15,-1-22 0,22 22 16,-21-22-16,21 0 0,-21 1 0,21-1 16,-21 0-16,21-21 0,0 22 15,0-22-15,0 0 16,21-21-16,0 0 0,0 0 16,1 0-16,-1 0 0,0-21 0,0 0 15,0 0-15,0-1 0,22 1 16</inkml:trace>
  <inkml:trace contextRef="#ctx0" brushRef="#br0" timeOffset="14775.76">14541 3323 0,'-21'0'15,"21"21"1,21-21 15,1-21-15,-1 21-16,0-21 0,21 0 0,-21 0 15,1 21-15,-1-21 0,0-1 0,0 1 16,0 0-16,0 0 0,-21 0 16,0 0-16,0-1 0,-21 22 31,0 22-31,0-22 0,0 21 16,0 0-16,-1 21 0,1-21 0,0 22 15,0-22-15,0 21 16,21 1-16,-21-1 0,21 0 15,0-21-15,0 1 0,0-1 0,0 0 16,21-21 0,0 0-16,0 0 0,0 0 0,0 0 15,1 0-15,20 0 0,-21 0 0,21-21 16,-20 0-16,-1-1 0,21 1 16,-21 0-16,22 0 0,-22 0 0,0-22 15</inkml:trace>
  <inkml:trace contextRef="#ctx0" brushRef="#br0" timeOffset="15412.72">15071 3196 0,'0'0'0,"0"21"32,0 1-32,-22-1 15,22 0-15,0 0 0,0 0 16,-21 0-16,21 1 0,0-1 16,-21 0-16,21 0 0,0 0 0,0 0 15,0 1-15,-21-1 0,0-21 47,21-21-31,0-1-16,0 1 0,0 0 15,0 0-15,0-21 0,0 20 16,21-20-16,0 21 0,0-21 16,0 20-16,1 1 0,20-21 0,-21 21 0,0 21 15,22-21-15,-22 21 0,21-22 16,-21 22-16,22 0 0,-22 0 15,21 22-15,-21-1 0,0 0 0,1 0 16,-1 0-16,0 0 0,0 22 0,-21-22 16,0 0-16,0 21 0,21-20 15,-21 20-15,0-21 0,0 0 0,0 0 16,0 1-16,-21-1 0,21 0 16,-21 0-16,0-21 0,0 0 15,21-21 16,0 0-31,0 0 0,0-1 16,0 1-16,21-21 0,0 21 16,0-22-16,21 1 0,-20 21 15,-1-21-15,21-1 0,0 22 0,-20 0 16,20 0-16,-21 21 0,0 0 0,22 0 16,-22 0-16,0 0 0,0 0 15,0 21-15,-21 0 0,0 0 0,0 0 16,21 1-16,-21 20 0,0-21 15,0 21-15,0-20 0,0-1 0,-21 0 16,0 21-16,0-21 0,21 1 16,0-1-16,-21 0 0,0-21 31,21-21 0,21 21-31,0-21 0,0-1 0</inkml:trace>
  <inkml:trace contextRef="#ctx0" brushRef="#br0" timeOffset="15768.72">16108 3344 0,'0'22'0,"21"-22"47,0 0-47,0-22 15,0 22-15,1-21 0,-1 0 0,0 21 16,0-21-16,0 0 0,-21 0 16,21-1-16,-21 1 0,22 0 15,-22 0-15,0 0 0,-22 21 16,1 0-16,0 0 16,0 0-16,-21 0 0,20 21 15,1 0-15,0 0 0,0 0 16,-21 22-16,42-22 0,-22 0 0,1 21 15,21-20-15,-21 20 0,21-21 16,0 0-16,0 0 0,0 1 16,0-1-16,21-21 0,0 0 0,1 0 15,20 0-15,-21 0 0,21 0 0,1 0 16,-1 0-16,0 0 0,1-21 16,-1-1-16,0 1 0</inkml:trace>
  <inkml:trace contextRef="#ctx0" brushRef="#br0" timeOffset="16208.73">16722 3133 0,'0'0'16,"0"-21"-16,-22 21 15,1 21-15,21 0 0,-21-21 0,21 21 0,0 0 16,-21 0-16,21 22 16,-21-22-16,21 0 0,-21 0 0,21 22 15,0-22-15,0 0 0,-22 0 0,22 0 16,-21 0-16,21 1 0,0-1 15,0 0-15,-21-21 0,21 21 16,0-42 15,0 0-31,0 0 0,0-1 16,0 1-16,0-21 0,0 21 16,21-22-16,0 22 0,1-21 15,-1 0-15,0-1 0,0 1 0,0 21 16,0 0-16,22-1 0,-22 1 15,0 0-15,0 21 0,0 0 0,1 0 16,-1 0-16,0 21 0,0-21 0,-21 21 16,0 22-16,21-22 0,-21 0 15,0 21-15,21-20 0,-21 20 0,0 21 16,0-41-16,0-1 0,0 21 16,0-21-16,0 0 15,0 1-15,-21-22 0,21-22 47,21 1-47,1 0 0</inkml:trace>
  <inkml:trace contextRef="#ctx0" brushRef="#br0" timeOffset="16468.25">17378 2709 0,'0'0'0,"-43"0"15,22 22 1,0-1-16,0 0 0,21 21 16,-21-21-16,0 22 0,21-1 15,-22-21-15,22 22 0,-21-1 16,0 0-16,21 1 0,0-1 0,0 0 16,0 1-16,0-1 0,0-21 0,0 21 15,0-20-15,0-1 0,0 0 16,0 0-16,0 0 0,21-21 15,0 0-15,1 0 0,-1 0 16,0 0-16,0-21 16,0 21-16</inkml:trace>
  <inkml:trace contextRef="#ctx0" brushRef="#br0" timeOffset="16664.14">17145 3027 0,'0'0'0,"-21"0"0,0 0 0,-1 0 15,1 0-15,42 0 32,1 0-32,-1 0 15,21 0-15,-21 0 0,0 0 0,22 0 16,-22 0-16,21 0 0,-21 0 16,22 0-16,-22 0 0,21 0 0,-21 0 15,1 0-15,20 0 0,0 0 0</inkml:trace>
  <inkml:trace contextRef="#ctx0" brushRef="#br0" timeOffset="16975.96">18563 3027 0,'0'0'0,"-21"0"0,0 0 0,0 0 16,21 21-1,-22-21-15,1 21 0,21 0 16,0 1-16,-21-1 0,0 21 0,21-21 16,0 0-16,0 22 0,0-22 15,-21 0-15,21 21 0,0-20 0,0-1 16,0 0-16,0 0 15,21-21 1,0 0-16,0-21 16,0 21-16,1-21 0</inkml:trace>
  <inkml:trace contextRef="#ctx0" brushRef="#br0" timeOffset="17325.75">18627 2709 0,'-22'-21'0,"44"42"0,-65-63 0,22 42 16,0 0-16,0 0 0,-22 0 0,22 0 16,0 0-16,0 21 0,0 0 15,0 1-15,-1-22 0,22 21 0,0 0 16,0 0-16,0 0 0,0 0 16,22-21-16,-1 0 0,0 0 15,21 0-15,-21 0 0,1 0 16,-1 0-16,21 0 0,-21-21 0,0 21 15,1-21-15,-22 0 0,0 0 16,0 0-16,0-1 0,0 1 0,0 0 16,0 0-16,-22 0 15,1 21-15,0 0 0,0 0 0,0 0 16,-22 0-16,22 0 0,-21 21 16,21 0-16,0 0 0,-1 0 0,1 22 15,0-22-15,21 0 0,-21 21 16,21-20-16,0-1 0,0 0 0,21 0 15,0 0-15,22 0 0,-1 1 16,0-22-16</inkml:trace>
  <inkml:trace contextRef="#ctx0" brushRef="#br0" timeOffset="17752.52">18965 3006 0,'-21'21'31,"21"0"-31,-21 0 16,21 0-16,-21 1 0,21-1 16,0 0-16,0 0 0,-21 0 0,21 0 15,-22 1-15,22-1 0,0 0 0,0 0 16,0 0-16,-21-21 16,21 21-16,0 1 0,-21-22 15,21-22 16,0 1-31,0 0 0,0 0 0,0 0 16,0 0-16,21-1 0,0-20 16,1 0-16,-1 21 0,0-22 0,21 1 15,-21 0-15,22 20 0,-22-20 0,21 21 16,1 0-16,-1 21 0,-21 0 16,21 0-16,-20 0 0,-1 0 0,0 21 15,0 0-15,-21 0 0,0 22 16,0-22-16,0 21 0,0-21 15,0 22-15,-21-22 0,21 0 0,-21 21 16,21-21-16,-21 1 0,21-1 16,-22 0-16,22 0 0,-21 0 0</inkml:trace>
  <inkml:trace contextRef="#ctx0" brushRef="#br0" timeOffset="18260.29">20553 2625 0,'0'-21'0,"0"42"0,0-85 16,0 43-16,0 0 15,0 42 1,-21 21-16,21-20 0,-22 20 16,22 21-16,0-20 0,-21 20 0,0-20 15,0 20-15,21 1 0,-21-22 16,0 21-16,21-20 0,-22 20 15,1-20-15,0-1 0,21-21 0,0 21 16,0-20-16,-21-1 0,21 0 16,0 0-16,0-42 31,-21 0-31,21 0 16</inkml:trace>
  <inkml:trace contextRef="#ctx0" brushRef="#br0" timeOffset="18584.62">20172 2879 0,'0'-43'0,"0"86"0,-21-128 0,21 64 0,0-21 16,0 20-16,0-20 0,0 21 15,0 0-15,0 0 0,0-1 16,21 22-16,0-21 0,21 0 0,-21 21 16,43 0-16,-22 0 0,22 0 15,-1 0-15,1 0 0,-1 21 0,1 22 16,-1-22-16,-20 21 0,20 0 0,-21 22 15,1-22-15,-22 1 0,0 20 16,0-21-16,-21 1 0,0-1 16,0 0-16,-21 1 0,-21-1 0,-1-21 15,-20 22-15,21-22 0,-22 0 0,1 0 16,-1 0-16,22-21 0,-22 21 16,22-21-16,-22 0 15,22 0-15,21 0 0,0 0 16,21-21-1,21 21-15,-21-21 16,42 0-16,-21 21 0,1-21 0</inkml:trace>
  <inkml:trace contextRef="#ctx0" brushRef="#br0" timeOffset="19048.34">21378 2731 0,'0'0'0,"-21"0"16,0 0-16,0 0 16,0 21-16,-1 0 0,1 0 0,0 21 15,0-20-15,-21 20 0,20-21 16,1 21-16,0-20 0,0 20 0,0 0 16,0-21-16,21 22 0,0-1 15,-22-21-15,22 0 0,0 22 0,0-22 16,0 0-16,22 0 0,-1 0 0,0-21 15,0 0-15,21 0 0,-20 0 16,20 0-16,-21 0 0,21 0 16,1 0-16,-1-21 0,0 0 15,1 0-15,-1 0 0,0 0 0,1-22 16,-1 22-16,-21-21 0,0 21 0,1-22 16,-1 1-16,-21 0 0,0-1 15,0 1-15,0 21 0,-21-22 0,-22 1 16,22 21-16,-21-21 0,21 42 15,-22-22-15,1 22 0,0 0 0,-1 0 16,1 22-16,0-1 0,-1 0 0,1 0 16,21 21-16,-22-20 0,22 20 15,0 0-15,21-21 0,0 22 0,0-22 16,0 0-16,0 21 16,0-20-16,0-1 0,0 0 0,21 0 15,0-21-15,1 0 0,20 21 16,0-21-16,1 0 0</inkml:trace>
  <inkml:trace contextRef="#ctx0" brushRef="#br0" timeOffset="19292.21">21971 2794 0,'0'-42'16,"0"84"-16,0-105 0,0 41 15,0 44 1,-21-1-16,21 21 15,0-21-15,0 22 0,-21-1 16,21-21-16,-22 21 0,22 1 0,0-22 16,0 21-16,0 1 0,-21-22 15,21 0-15,0 21 0,0-21 0,0 1 16,0-1-16,0 0 0,0-42 31,21 0-15</inkml:trace>
  <inkml:trace contextRef="#ctx0" brushRef="#br0" timeOffset="19500.09">21929 2858 0,'0'-43'0,"0"86"0,0-107 0,0 43 0,21 0 16,-21 0-16,21 42 16,-21 0-16,21 0 15,-21 0-15,21 0 0,-21 1 0,21 20 16,1-21-16,-22 0 0,0 22 15,0-22-15,21 0 0,-21 0 0,21 0 16,-21 0-16,21-21 0,-21 22 16,21-22-16,0 0 15,1 0-15,-1 0 0,0 0 16</inkml:trace>
  <inkml:trace contextRef="#ctx0" brushRef="#br0" timeOffset="19895.62">22796 2688 0,'0'0'16,"-21"0"0,0 0-16,-21 0 0,-1 21 0,1 1 15,0-1-15,-1 0 0,1 21 0,0-21 16,-22 1-16,22 20 0,0-21 16,-1 0-16,22 0 0,-21 1 0,21-1 15,-1 0-15,1 0 16,21 0-16,21-21 15,1 0-15,20 0 16,-21-21-16,21 0 16,1 0-16,-1 0 0,0-1 0,1 1 15,-1 0-15,0-21 0,-20-1 16,20 1-16,0 21 0,-21-21 0,22-1 16,-22 22-16,0 0 0,-21 0 15,0 42 1,0 21-16,0-21 0,0 22 0,0-1 15,0 0-15,-21 1 0,0-1 16,21 0-16,-21-20 0,21 20 16,-22 0-16,22-21 0,-21 22 15,21-22-15,0 0 0,0 0 0,0 0 16,0 1-16,0-1 16</inkml:trace>
  <inkml:trace contextRef="#ctx0" brushRef="#br0" timeOffset="21428.39">2095 4932 0,'0'0'0,"-21"0"0,21-21 31,0 0-31,0-1 16,0 1-16,21 0 0,1-21 15,-1 21-15,-21-22 0,21 22 0,0 0 16,0-21-16,-21 20 0,0 1 16,0 0-16,0-21 0,0 21 0,0-1 15,-21 22-15,0-21 0,-21 21 16,20 0-16,1 0 0,-21 0 0,21 0 16,-22 21-16,22-21 0,-21 22 15,0-1-15,20 21 0,-20-21 0,21 0 16,0 22-16,0-22 15,21 21-15,0 1 0,0-1 0,0-21 16,21 21-16,0 1 0,0-22 0,0 21 16,0-21-16,22 22 0,-22-22 15,21 21-15,-21-21 0,22 1 16,-22 20-16,0-21 0,21 0 0,-20 0 16,-22 1-16,0-1 0,0 0 15,0 0-15,0 0 0,0 0 0,-22 1 16,1-1-16,-21-21 0,21 21 15,-64-21-15,43 0 0,-22 0 16,22 0-16,0 0 0,-22-21 16,22 21-16,-1-21 0,-20-22 0,21 22 15,-1-21-15,22-1 0,-21 1 16,-1-21-16,22 20 0,0-20 16,0 20-16,21 1 0,-21 21 15,21-21-15,0 20 0,21 22 16,0 22-16,0-1 15,0 0-15,1 21 0,-1 1 16,21-1-16,-21 21 0,0-20 0,22-1 16,-22 22-16,0-22 0,0 0 15,22 1-15,-22-22 0,0 21 0,21-21 16,-21 0-16,22 1 0,-22-1 16,21-21-16,1 0 0,-22 0 0,21 0 15,0-21-15,1-1 0,-1 1 16,0 0-16,22-21 0,-22 21 0,22-22 15,-22 1-15,22 0 16,-22-22-16,0 1 0,1-1 0,-1 1 16,-21-22-16,0 21 0,0 1 15,-21-1-15,0 1 0,0-1 0,0 1 16,0 21-16,0-1 0,0 22 16,-21 0-16,21 0 0,-21 21 0,0 0 15,0 21-15,0 0 16,21 21-16,0 1 0,0-1 0,-22 0 15,22 22-15,-21-1 0,21 1 16,-21-1-16,0 1 0,21 21 0,0-43 16,0 21-16,0-20 15,0-1-15,0 0 0,0 1 0,0-22 16,0 0-16,0 0 0,21-21 16,0 0-16,0 0 15,1 0-15,-1 0 0,0-21 16,-21 0-16,21 0 0</inkml:trace>
  <inkml:trace contextRef="#ctx0" brushRef="#br0" timeOffset="21628.27">2349 4995 0,'0'0'0,"-21"0"0,0 0 15,0-21-15,21 0 16,0 0-1,21 21-15,0 0 0,22-21 16,-22 21-16,21 0 0,0-21 16,1 21-16,-1 0 0,0-22 0,1 22 15,-1 0-15,0 0 0,-20 0 16,20 0-16,-21 0 0</inkml:trace>
  <inkml:trace contextRef="#ctx0" brushRef="#br0" timeOffset="22024.05">2900 5059 0,'-21'0'0,"-1"0"31,22-21-31,0 0 0,0-1 16,0 1-16,0 0 0,22 0 15,-1 0-15,0 21 0,0-21 16,0 21-16,0 0 0,22 0 0,-22 0 15,21 0-15,-21 21 0,1 0 16,20 0-16,-21 21 0,0-20 0,0 20 16,1-21-16,-22 21 0,0-20 15,0 20-15,0-21 0,0 21 16,0-20-16,-22 20 0,1-21 0,0-21 16,21 21-16,0 0 0,-21-21 15,0 0 1,21-21-16,0 0 0,0 0 15,0-21-15,0 20 16,0 1-16,21-21 0,0 21 0,-21-22 16,21 22-16,0-21 0,1 21 15,-22 0-15,21-1 0,0 1 0,0 0 16,0 0-16,0 0 0,1 21 16,-1-21-16,0 21 0,0 0 15</inkml:trace>
  <inkml:trace contextRef="#ctx0" brushRef="#br0" timeOffset="22469.79">3641 4826 0,'0'21'31,"0"0"-15,0 1-16,0-1 0,0 21 0,-22-21 16,22 0-16,0 22 0,0-1 0,0-21 15,0 22-15,0-22 0,0 0 16,0 21-16,0-21 0,0 1 0,0-1 15,0 0-15,22 0 16,-1-21-16,0 0 16,0 0-16,0 0 0,0 0 0,1 0 15,-1-21-15,0 0 0,0 0 16,0 21-16,0-43 0,1 22 0,-1 0 16,0 0-16,-21-22 0,0 22 15,21-21-15,-21 21 0,0-22 0,0 22 16,0 0-16,0 0 0,0 0 0,0 0 15,0-1-15,0 44 16,0-1 0,0 0-16,0 0 0,0 0 15,0 22-15,0-22 0,0 21 16,0-21-16,0 22 0,0-22 0,0 21 16,0-21-16,0 0 0,0 1 15,0-1-15,0 0 0,0 0 0,21-21 16,0 0-16,1 0 0,-1 0 15,21 0-15,-21 0 0,0 0 16,1-21-16,-1 0 0,0 21 0,0-21 16,0-1-16</inkml:trace>
  <inkml:trace contextRef="#ctx0" brushRef="#br0" timeOffset="23676.14">4466 4953 0,'0'0'0,"0"-21"15,0 0-15,0-43 16,0 43-16,-21 21 15,0 0 1,0 0-16,21 21 0,-22 0 16,1 1-16,21-1 0,0 21 15,0-21-15,0 22 0,-21-1 0,21-21 16,0 21-16,0-20 0,0-1 0,0 21 16,0-21-16,0 0 0,0 1 15,0-1-15,21-21 0,0 21 0,1-21 16,-1 0-16,0 0 0,0 0 0,21 0 15,-20 0-15,20-21 16,-21 0-16,21 21 0,-20-22 0,20 1 16,-21 0-16,0-21 0,0 21 0,1-22 15,-1 1-15,0 0 0,0-22 16,-21 22-16,0-22 0,0 22 0,0-22 16,21 22-16,-21 0 0,0-1 15,21 1-15,-21 21 0,0 0 0,0 0 16,0-1-16,0 44 31,0-1-31,0 0 0,0 0 16,-21 21-16,21-20 0,-21 20 15,21 0-15,0 22 0,0-22 16,0 0-16,0 1 0,0-1 0,0 0 16,0 1-16,0-1 0,0 0 15,0-20-15,0-1 0,0 0 0,0 0 16,21 0-16,0-21 0,1 0 0,-1 0 15,0 0-15,21 0 0,-21 0 16,1 0-16,-1-21 0,0 0 0,21 0 16,-21 0-16,1-1 0,-1-20 0,-21 21 15,21-21-15,-21-1 0,21 1 16,-21 21-16,0-22 0,0 22 16,0 0-16,0 0 0,0 0 15,0 0-15,0 42 16,0 0-1,0 0-15,0 0 0,0 0 16,0 1-16,0 20 0,0-21 0,0 0 16,0 22-16,0-22 0,0 0 0,0 0 15,0 0-15,0 0 0,0 1 16,0-1-16,21-21 0,0 0 16,1 0-16,-1 0 15,0 0-15,-21-21 0,21-1 16,0 1-16,-21 0 0,0 0 15,21-21-15,1 20 0,-22-20 16,0 21-16,0-21 0,21 20 0,-21 1 16,0 0-16,21 0 0,-21 0 0,0 42 31,0 0-31,0 0 16,0 0-16,0 22 0,0-22 0,0 0 15,0 21-15,0-20 0,0-1 16,0 21-16,0-21 0,0 0 0,0 1 15,0-1-15,0 0 0,21-21 16,-21 21-16,21-21 0,0 0 0,1 0 16,-1 0-16,0 0 15,0 0-15,0-21 0,-21 0 16,21 0-16,1-1 0,-22 1 0,0 0 16,21-21-16,0 21 0,-21-22 0,21 1 15,0 21-15,-21-22 0,21 22 16,1 0-16,-1 0 0,21 0 0,-21 21 15,0 0-15,1 0 0,-1 0 0,0 0 16,0 0-16,0 0 0,0 21 16,1 0-16,-1 0 0,-21 0 0,0 1 15,21 20-15,-21-21 0,0 21 0,0-20 16,0-1-16,0 0 0,0 21 16,0-21-16,-21 1 15,21-1-15,-21-21 16,21-21-1,0-1-15,0 1 16,0 0-16,0 0 0,0-21 16,21 20-16,-21 1 0,0-21 15,21 21-15,0 0 0,0-22 0,-21 22 16,21 0-16,1 0 0,-22 0 0,21-1 16,0 1-16,0 21 15,0 0-15,0 0 16</inkml:trace>
  <inkml:trace contextRef="#ctx0" brushRef="#br0" timeOffset="23999.95">6308 4847 0,'0'21'0,"0"-42"0,0 64 15,0-22-15,0 0 16,0 0-16,21 0 0,0-21 16,0 0-16,0 0 0,0 0 15,1 0-15,-1 0 0,21-21 16,-21 21-16,0-21 0,22 0 0,-22 21 15,0-21-15,0-1 0,0 1 16,1 0-16,-1 0 0,-21 0 0,0 0 16,0-1-16,0 1 0,0 0 0,-21 21 31,-1 0-31,1 0 0,0 0 16,0 0-16,0 21 0,0 22 0,-1-22 15,1 0-15,0 21 0,0-21 0,0 22 16,0-1-16,21-21 0,0 22 15,0-22-15,0 21 0,0-21 0,0 0 16,0 1-16,0-1 0,21-21 0,0 21 16,0-21-16,21 0 0,1 0 15,-1 0-15,0 0 0,1 0 0,20 0 16,-20 0-16</inkml:trace>
  <inkml:trace contextRef="#ctx0" brushRef="#br0" timeOffset="24513.65">7324 5038 0,'21'-21'15,"-42"42"-15,63-64 0,-21 22 0,-21 0 16,21 0-16,-21-21 0,0 20 0,0 1 16,0 0-16,0 0 0,-21 0 0,0 0 15,0 21-15,0 0 16,-22 0-16,22 0 0,0 0 0,0 0 16,0 21-16,-1 0 0,-20 0 0,21 21 15,0-20-15,0 20 0,-1-21 16,22 21-16,-21-20 0,21 20 0,-21-21 15,21 43-15,0-43 16,0 0-16,0 0 0,0 0 16,0 0-16,21-21 0,0 0 0,1 0 15,-1 0-15,0 0 0,0 0 0,0 0 16,0 0-16,1-21 0,-1 0 16,0 0-16,0 0 0,0 0 0,0-22 15,1 1-15,-1 0 0,0-1 0,0 1 16,0-22-16,0 1 0,-21 21 15,22-22-15,-1 1 0,0 20 0,-21-20 16,0 20-16,21 1 0,-21 0 16,0 21-16,0-1 0,0 1 15,0 42 1,0 1-16,-21-1 0,0 0 0,21 21 16,0 1-16,0-1 0,0 0 15,-21 1-15,21 20 0,0-21 0,0 22 16,0-22-16,0 1 0,0 20 0,0-21 15,0 1-15,0-1 0,0-21 16,0 0-16,0 22 0,21-43 0,-21 21 16,21 0-16,0-21 0,0 0 15,0 0-15,1 0 0,-1-21 0,0 0 16,0 0-16,0-1 16,0 1-16</inkml:trace>
  <inkml:trace contextRef="#ctx0" brushRef="#br0" timeOffset="24763.51">4318 4699 0,'-21'21'15,"42"-42"-15,-63 42 0,63-21 16,0 0-16,21 0 0,1 0 16,-1 0-16,21-21 0,1 21 0,-1 0 15,1-21-15,-1 21 0,-20-21 0,20 21 16,1 0-16,-22-21 0,0 21 16,1 0-16</inkml:trace>
  <inkml:trace contextRef="#ctx0" brushRef="#br0" timeOffset="25675.99">9398 4572 0,'0'-21'0,"0"42"0,0-63 16,0-1-16,-21 22 0,21 0 0,0 0 16,0 0-16,-21 0 0,21-1 15,0 1-15,0 0 0,0 0 16,0 42 0,0 0-1,0 22-15,0-22 0,0 21 0,0 22 16,0-22-16,21 21 0,-21 1 15,0-22-15,0 43 0,0-43 0,0 22 16,0-1-16,0 1 0,0-22 0,0 0 16,0 1-16,0-1 15,-21 0-15,21-20 0,0-1 0,0 0 16,0 0-16,0-42 31,0 0-15,0 0-16,0-1 0,0 1 0,0-21 15,0 21-15,21-22 0,0 1 16,0 0-16,0-1 0,0 1 0,1 21 16,20-21-16,-21 20 0,21 1 15,1 0-15,-1 21 0,0 0 0,1 0 16,-1 0-16,0 21 0,22 0 0,-22 22 16,1-22-16,-22 0 15,21 21-15,-42 1 0,21-22 0,-21 21 16,0-21-16,0 22 0,-21-22 0,-21 21 15,21-21-15,-22 1 0,-20-1 16,20 0-16,1 0 0,0-21 0,-22 21 16,22-21-16,21 0 0,-22 0 15,1 0-15,21 0 0,0 0 0,0 0 16,-1 0-16,22-21 31,22 21-31,-1 0 16,0-21-16,0 21 0</inkml:trace>
  <inkml:trace contextRef="#ctx0" brushRef="#br0" timeOffset="26850.32">10626 4868 0,'0'-21'0,"0"42"0,-22-63 0,1 21 15,21 0-15,-21 0 16,0 21-16,21-22 0,-21 22 0,0 0 16,-1 0-16,1 0 0,0 0 15,0 22-15,0-1 16,21 21-16,-21-21 0,-1 22 0,22-1 16,-21 0-16,21 1 0,-21-1 0,21 0 15,0 1-15,0-1 0,0-21 16,0 21-16,0-20 0,0-1 0,0 0 15,0 0-15,0 0 0,21 0 0,0-21 16,1 0-16,-1 0 16,0 0-16,0 0 0,0 0 0,0 0 15,1-21-15,-1 0 0,0 0 16,0 0-16,0-22 16,0 22-16,1 0 0,-22-21 0,0-1 0,21 1 15,0 21-15,-21-21 0,21 20 16,-21-20-16,0 21 0,0 0 15,0 42 17,0 0-32,0 21 0,0-20 15,0 20-15,0-21 0,0 21 0,0-20 16,0-1-16,0 21 0,0-21 16,0 0-16,0 1 0,21-1 0,0 0 15,1-21 1,-1 0-16,0 0 0,0 0 15,0 0-15,0 0 0,1-21 16,-1 0-16,0-1 0,0 1 0,0 0 16,0 0-16,1 0 0,20 0 15,-21-22-15,0 22 0,0-21 0,1 21 16,-1-22-16,-21 22 0,21 0 0,0 0 16,0 21-16,0 0 31,-21 21-31,0 0 0,22 0 0,-22 0 15,0 1-15,0 20 0,0-21 0,0 0 16,0 0-16,0 22 0,0-22 16,0 0-16,0 0 0,0 0 0,0 1 15,-22-1-15,1-21 16,21 21-16,-21-21 16,0 0-1,0-21 1,0 0-16,21-1 15,-22 22-15,22-21 0,-21 21 0,21-21 16,0 0-16,-21 21 16,21 21 15,0 0-15,0 0-16,0 1 0,0-1 15,21 0-15,0-21 0,1 0 16,-1 0-16,0 0 15,0 0-15,0 0 0,22 0 0,-22 0 16,21 0-16,0 0 0,1 0 0,-1-21 16,0 21-16,1-21 0,-1-1 15,0 1-15,-20 0 0,20 0 0,-21 0 16,0 0-16,0-1 0,1-20 16,-1 21-16,-21 0 0,0 0 0,0-22 15,0 22-15,0 0 0,0 0 16,-21 21-1,-1 0-15,1 0 0,0 21 16,0 0-16,21 0 0,0 22 16,0-22-16,-21 0 0,21 21 0,-21-21 15,21 1-15,0 20 0,0-21 16,0 0-16,0 0 0,0 1 0,0-1 16,0 0-16,21-21 15,0 0-15,0 0 0,0 0 16,0 0-16,22 0 0,-22 0 0,21 0 15,1 0-15,-1-21 0,0 21 16,22-21-16,-22-1 0,0 1 16,1 21-16,-1-21 0,0 0 0</inkml:trace>
  <inkml:trace contextRef="#ctx0" brushRef="#br0" timeOffset="27324.04">12488 5038 0,'0'-21'16,"0"42"-16,0-64 0,0 22 0,0 0 0,0 0 15,0 0-15,0 0 0,0-1 16,0 1-16,0 0 0,-21 21 0,0 0 15,0 0-15,0 0 0,-1 21 16,1 0-16,0 1 0,0-1 16,0 0-16,0 21 0,-1-21 0,1 22 15,0-22-15,21 21 0,0-21 0,-21 22 16,21-22-16,0 0 0,0 0 16,0 0-16,0 1 0,0-1 15,21 0-15,0-21 0,0 0 16,1 0-16,-1 0 0,21 0 15,-21 0-15,0 0 0,1 0 0,20 0 16,-21-21-16,0 0 0,0-1 16,22-20-16,-22 21 0,0-21 0,0-1 15,0 1-15,1 0 0,-1-22 0,-21 22 16,21-22-16,0 1 0,-21-1 0,0-42 16,21 43-16,-21 21 15,0-1-15,0 1 0,0 0 0,0 20 16,0 1-16,-21 21 15,21 21-15,-21 1 16,21-1-16,-21 0 0,0 21 0,21 1 16,0-1-16,-22 21 0,22-20 0,-21 20 15,21 1-15,0-22 0,0 22 16,0-1-16,0-21 0,0 1 0,0-1 16,0 0-16,0 1 0,0-22 15,21 0-15,1 0 0,-22 0 0,21 1 16,0-22-16,0 0 0,0 0 0,0 0 15,22 0-15,-22 0 0,21 0 0,-21 0 16</inkml:trace>
  <inkml:trace contextRef="#ctx0" brushRef="#br0" timeOffset="28007.65">13864 4805 0,'0'0'0,"-21"0"16,0 0-16,0 0 0,-1 21 16,1 0-16,21 0 0,-21 1 15,0 20-15,0-21 0,21 0 16,-21 22-16,21-22 0,0 0 0,0 0 16,0 21-16,0-20 0,0-1 15,0 0-15,0 0 0,21-21 16,0 0-16,0 21 0,0-21 15,0 0-15,1 0 16,-1-21-16,-21 0 16,0 0-16,0 0 0,0-1 0,0 1 15,0 0-15,0 0 0,0-21 16,0-1-16,0 1 0,-21 21 0,21-22 16,0-41-1,0 41-15,21 22 0,0 0 16,0 0-16,0 21 0,0 0 15,22 0-15,-22 0 0,21 0 0,-21 0 16,22 0-16,-1 21 0,-21-21 16,0 42-16,22-20 0,-22-1 0,0 21 15,-21-21-15,0 22 0,21-22 16,-21 21-16,0-21 0,0 22 0,0-22 16,0 0-16,0 0 0,0 0 0,0 0 15,-21 1-15,0-22 16,21 21-16,-21-21 15,0 0-15,-1-21 16,22-1-16,0 1 16,0 0-16,0 0 0,0-21 15,22 20-15,20-20 0,-21 21 0,21-21 16,-20-1-16,20 1 0,-21 21 16,21 0-16,1-1 0,-1 1 0,-21 0 15,22 21-15,-1 0 0,-21 0 0,21 0 16,-20 21-16,-1 0 0,0 22 15,0-22-15,0 21 0,-21-21 0,0 22 16,21-1-16,-21 0 0,0-20 0,0 20 16,0 0-16,0-21 0,0 1 15,0-1-15,0 0 0,-21 0 0,21 0 16</inkml:trace>
  <inkml:trace contextRef="#ctx0" brushRef="#br0" timeOffset="28763.75">16849 4847 0,'21'-21'31,"0"21"-31,-21-21 0,21 0 16,0 21-16,0-21 0,-21-1 16,22 1-16,-1 0 0,21 0 15,-21 0-15,0 0 0,1-1 0,-22-20 16,21 21-16,-21 0 0,0 0 16,0-1-16,0-20 0,-21 42 0,-1-21 15,-20 0-15,21 21 0,-21 0 16,-1 0-16,22 0 0,-21 0 0,-1 21 15,1 0-15,0-21 0,21 21 0,-22 0 16,22 22-16,0-22 0,0 0 16,21 0-16,0 22 0,0-22 0,0 0 15,0 0-15,21 21 0,0-20 16,21 20-16,1-21 0,-22 21 16,21-20-16,1 20 0,-1 0 0,0-21 15,-21 22-15,22-22 0,-1 0 16,-21 21-16,0-20 0,1-1 0,-1 0 15,-21 0-15,0 0 0,0 0 0,-21 1 16,-22-1-16,1 0 0,0-21 16,-1 21-16,-20-21 0,-1 0 0,1 0 15,-22 0-15,22 0 0,-1 0 16,1 0-16,-1 0 0,22 0 0,-1-21 16,1 0-16,0 0 0,21-1 0,-1 1 15,1-21-15,0 21 0,21-22 16,0 1-16,0 0 0,0-1 0,0 1 15,21 0-15,0-1 0,1 1 16,20 21-16,-21 0 0,21 0 0,1-1 16,-1 22-16,0 0 0,1 0 15,-22 0-15,21 0 0,1 0 0,-1 0 16,-21 0-16,21 0 0,1-21 16,-1 21-16</inkml:trace>
  <inkml:trace contextRef="#ctx0" brushRef="#br0" timeOffset="29040.59">17420 4382 0,'0'0'0,"0"-22"15,0 1 1,-21 42 0,21 1-16,-21 20 15,0-21-15,21 21 0,0 1 0,-22-1 16,22 0-16,-21 22 0,21-22 0,-21 1 15,21 20-15,-21-21 0,0 1 16,0-1-16,21 0 0,0 1 0,-22-1 16,22-21-16,0 22 0,0-22 0,0 0 15,0 0-15,22-21 16,-1 0-16,0 0 16,0 0-16,0-21 0,0 21 15,1-21-15,-22 0 0,0-1 16</inkml:trace>
  <inkml:trace contextRef="#ctx0" brushRef="#br0" timeOffset="29772.46">17081 4932 0,'-21'0'0,"42"0"0,-63 0 0,21 0 16,42 0 0,0 0-16,0 0 15,22 0-15,-22 0 0,21-21 16,22 21-16,-22-21 0,22-1 15,-22 22-15,21-21 0,-20 0 0,20 0 16,-20 21-16,-1-21 0,0 0 16,1 21-16,-22 0 0,0-22 0,0 22 15,-42 22 1,0-1 0,0 0-16,-1 0 0,22 0 0,-21 22 15,0-22-15,0 21 0,21-21 16,-21 0-16,21 22 0,-21-22 0,21 0 15,0 0-15,0 0 0,0 1 0,0-1 16,21-21-16,0 0 16,0 0-16,0 0 0,0 0 15,22 0-15,-22 0 0,21 0 0,-21 0 16,22-21-16,-22-1 0,21 1 16,-21 21-16,22-21 0,-22-21 0,0 21 15,0-1-15,0 1 0,1-21 16,-1 21-16,-21 0 0,21-1 0,-21 1 15,0 0-15,0 0 0,0 0 16,0 42 15,-21 0-31,21 0 16,0 0-16,0 1 0,-21 20 0,-1 0 16,22-21-16,-21 22 0,21-1 15,0 0-15,-21 22 0,21-22 0,-21 1 16,21-1-16,0 21 0,0-20 15,0-1-15,0 22 0,0-22 0,0 21 16,0-20-16,0 20 0,0-20 0,0-1 16,0 21-16,0-20 0,0-22 15,-21 21-15,21 1 0,-21-22 0,-1 0 16,-20 21-16,21-21 0,0-21 0,-22 22 16,22-1-16,-21-21 0,0 0 15,-1 0-15,1 0 0,0 0 0,-1-21 16,1-1-16,0 22 0,-1-21 0,1 0 15,0 0-15,20 0 0,-20 0 16,21-22-16,0 22 0,0 0 16,21 0-16,0-22 0,0 1 15,0 21-15,0 0 0,21-22 0,0 22 16,0-21-16,21 0 0,-20-1 16,20 1-16,21 0 0,-20-1 0</inkml:trace>
  <inkml:trace contextRef="#ctx0" brushRef="#br0" timeOffset="30035.86">18542 4424 0,'0'0'0,"21"-21"0,-21 0 0,0-1 16,0 44 0,-21-1-1,21 0-15,-21 21 0,21 1 0,-21-22 16,21 21-16,-22 22 0,1-22 0,21 0 15,0 22-15,0-22 0,-21 0 16,21 1-16,-21-1 0,0 0 0,21 1 16,0-22-16,0 21 0,0-21 0,-21 1 15,21-1-15,0 0 16,0 0-16,21-21 31,-21-21-31,21 0 0</inkml:trace>
  <inkml:trace contextRef="#ctx0" brushRef="#br0" timeOffset="30368.2">18669 4911 0,'21'0'16,"0"0"-16,0 0 15,1 0-15,-1 0 0,0 0 16,0-21-16,0-1 15,0 22-15,1-21 0,-1 21 0,0-21 16,0 21-16,0-21 0,-21 0 16,21 21-16,-21-21 15,-21 21 1,0 0-16,0 0 16,0 0-16,0 0 0,-22 21 0,22 0 15,0 21-15,0-21 0,21 1 16,0 20-16,-21-21 0,21 21 0,0-20 15,0-1-15,0 21 0,0-21 0,0 0 16,0 1-16,21-22 0,0 21 16,0-21-16,0 0 15,0 0-15,1 0 0,-1 0 0,0 0 16</inkml:trace>
  <inkml:trace contextRef="#ctx0" brushRef="#br0" timeOffset="31104.71">20172 4826 0,'21'0'16,"0"0"-16,0 0 0,-21-21 15,21 0-15,1 21 0,-1-21 0,-21-1 16,21 1-16,-21 0 15,0 0-15,0 0 0,0 0 16,0-22-16,-21 22 0,0 0 16,-1 0-16,1 0 0,0-1 0,0 1 15,0 21-15,0 0 0,-22 0 16,22 0-16,0 0 0,0 0 0,0 0 16,-1 21-16,-20 1 0,21 20 0,0-21 15,0 21-15,-1 1 0,1-1 16,0 0-16,0 1 0,0-1 15,21 0-15,0 1 0,0-1 0,0 0 16,0 1-16,0-22 0,0 0 16,0 0-16,21 0 0,0-21 0,0 0 0,0 0 15,1 0-15,-1 0 0,0 0 16,0 0-16,0 0 0,22-21 16,-22 0-16,0 0 0,21 0 0,-21-22 15,22 22-15,-22-21 0,21 0 16,-21-1-16,1 1 0,-1 0 0,0-1 15,21 22-15,-42-21 0,21-1 0,1 22 16,-22 0-16,0 0 0,0 42 31,0 0-31,-22 0 16,1 22-16,21-22 0,0 21 0,-21 1 16,0-1-16,21-21 0,0 21 15,0 1-15,0-22 0,0 21 0,0-21 16,0 1-16,0-1 0,0 0 15,21-21-15,0 21 0,0-21 16,1 0-16,-1 0 0,21 0 0,-21-21 16,0 0-16,22 0 0,-22-1 15</inkml:trace>
  <inkml:trace contextRef="#ctx0" brushRef="#br0" timeOffset="31369.56">21061 4233 0,'0'-21'0,"0"42"0,0-63 16,0 63 0,-21 0-16,-1 1 0,1-1 0,0 21 15,21-21-15,-21 22 0,0-1 16,0 0-16,-1 1 0,1-1 0,0 0 16,0 1-16,21-1 0,0 0 0,-21 1 15,21-1-15,0-21 0,0 21 16,0-20-16,0-1 0,0 21 15,0-21-15,0 0 0,21-21 16,0 0-16,0 0 16,0 0-16,1-21 0,20 0 15,-21 0-15,21 0 0,-20-22 16</inkml:trace>
  <inkml:trace contextRef="#ctx0" brushRef="#br0" timeOffset="32045.05">21294 4276 0,'0'-43'15,"0"86"-15,0-128 0,0 64 0,0 0 0,-22 21 32,22 21-32,-21 21 0,21-21 15,-21 22-15,21-1 0,0-21 16,-21 22-16,21-1 0,-21 0 16,21 1-16,0-1 0,-21 0 0,21 1 15,-22-1-15,22 0 0,0 1 16,-21-1-16,21 0 0,0-21 0,0 22 15,0-22-15,0 0 0,0 0 0,0 0 16,21 1-16,1-22 0,-1 0 16,0 0-16,21 0 0,-21 0 0,1 0 15,20 0-15,-21 0 0,21-22 0,-20 1 16,20 0-16,0 0 0,-21 0 16,1-22-16,20 22 0,-21-21 15,0 21-15,-21-22 0,0 1 0,0 21 16,0 0-16,0-22 0,0 22 15,0 0-15,-21 21 0,0 0 16,0 0-16,0 21 16,21 0-16,0 1 0,0-1 0,0 0 15,0 0-15,0 0 0,0 22 0,0-22 16,0 0-16,0 21 0,0-21 16,21 1-16,0-1 0,-21 0 15,21 0-15,0-21 0,-21 21 0,21 0 0,1-21 16,-1 0-16,0 0 15,0 0-15,0 0 0,0 0 0,1 0 16,-1-21-16,0 0 16,0 0-16,0 0 15,0-22-15,-21 22 0,22-21 0,-1 21 16,0-22-16,-21 22 0,21-21 0,-21 21 16,21 0-16,-21-1 0,0 44 31,0-1-16,0 0-15,0 21 0,0-21 0,-21 1 16,21 20-16,-21-21 0,21 0 16,-21 22-16,21-22 0,0 0 0,0 0 15,0 0-15,0 0 0,0-42 47,0 0-47,21 0 0,0 0 16</inkml:trace>
  <inkml:trace contextRef="#ctx0" brushRef="#br0" timeOffset="32215.92">22098 4360 0,'0'0'0,"-21"-21"0,0 21 16,-1 0-16,1 0 15,0 0 48</inkml:trace>
  <inkml:trace contextRef="#ctx0" brushRef="#br0" timeOffset="32436.8">20637 4551 0,'-21'21'16,"42"-42"-16,-84 42 0,42-21 0,21 21 0,21-21 31,0 0-31,21 0 16,1 0-16,-1 0 0,0 0 0,22 0 15,-1 0-15,1 0 0,-1-21 16,1 21-16,-1-21 0,22 21 0,0-21 15,-22 0-15</inkml:trace>
  <inkml:trace contextRef="#ctx0" brushRef="#br0" timeOffset="34231.29">22479 4149 0,'0'0'16,"-21"0"-16,0 0 0,-1 0 0,1 0 15,-21 0-15,21 0 0,0 0 0,-1 21 16,1 21-16,21-21 0,-21 22 16,0-22-16,21 21 0,0 1 0,0-1 15,-21 0-15,21 1 0,0 20 0,0-21 16,0 1-16,0-1 0,0 0 16,0 1-16,0-1 0,0 0 0,0 1 15,0-1-15,0-21 16,0 22-16,0-22 0,0 0 0,0 0 15,0 0-15,0-42 32,0 0-32,0 0 15,0 0-15,0-1 0,0 1 0,0-21 16,0 21-16,0-22 0,21 22 16,0-21-16,0 21 0,0 0 0,22-1 15,-22 1-15,21 0 0,1 0 16,-1 21-16,0 0 0,-21 0 0,22 0 15,-1 0-15,0 0 0,1 0 0,-22 21 16,21 0-16,1 22 16,-22-22-16,-21 0 0,0 0 15,0 21-15,0-20 0,0-1 0,-21 0 16,-1 0-16,-20 0 0,21 0 16,-21-21-16,-1 22 0,22-22 0,-21 0 15,-1 21-15,22-21 0,-21 0 0,21 0 16,0 0-16,-22 0 0,22 0 15,0-21-15,0 21 0,21-22 16,-21 22-16,42 0 31,0 0-31,0 0 16,0 0-16,0 0 16,1 22-16,-1-22 0,0 0 0,21 0 15,-21 21-15,22-21 0,-22 0 0,21 0 16,1 0-16,-1 0 0,-21 0 15,21 0-15,1 0 0,-1-21 0,0 21 16,1-22-16,-22 1 0,21 0 0,-21 21 16,1-42-16,-1 21 0,0-1 15,0-20-15,0 21 0,0-21 0,-21 20 16,0 1-16,0-21 0,0 21 16,0 0-16,0-1 0,0 44 31,-21-1-16,21 0-15,0 0 0,-21 0 0,0 22 16,21-22-16,-21 0 0,21 21 0,0-21 16,0 1-16,0-1 0,0 0 15,0 0-15,0 0 0,0 0 0,21-21 16,0 22-16,21-22 0,-20 0 16,-1 0-16,0 0 0,0 0 15,0 0-15,0-22 0,1 1 0,-1 21 16,0-21-16,0-21 0,0 21 15,0-1-15,1-20 0,-1 21 16,-21-21-16,21 20 0,-21-20 0,21 21 16,-21-21-16,21 20 0,-21 1 15,0 0-15,0 42 32,0 0-17,0 22-15,-21-22 0,21 0 0,0 21 16,-21-20-16,21 20 0,0-21 0,0 0 15,0 22-15,0-22 0,0 0 16,0 0-16,0 0 0,21 0 0,0-21 16,22 0-16,-22 0 0,0 0 0,21 0 15,-21 0-15,1 0 0,20 0 16,-21-21-16,0 21 0,22-21 16,-22 0-16,0 0 0,0-22 0,0 22 15,0-21-15,1 21 0,-1-22 16,0 1-16,-21 0 0,21-1 0,0-20 15,0 21-15,-21-1 0,22-20 16,-22 20-16,21 22 0,-21-21 0,0 21 16,0 0-16,0 42 31,-21 0-31,-1 0 0,22 21 0,-21-20 16,0-1-16,0 21 0,0 0 15,0-20-15,21 20 0,-22 0 0,22 1 16,-21-22-16,21 21 0,-21 0 0,21 1 15,0-22-15,0 21 16,0-21-16,0 22 0,0-22 0,21 0 16,0 0-16,1 0 0,-1-21 0,0 22 15,0-22-15,0 0 0,0 0 16,1 0-16,-1 0 0,0 0 0,21 0 16,-21-22-16,1 22 0,-1-21 0,0 0 15,0 0-15,0 0 0,0 0 16,1-22-16,-1 22 0,-21-21 0,0-1 15,21 22-15,-21 0 0,21-21 16,-21 21-16,0-1 0,-21 22 47,0 22-47,21-1 0,0 0 0,-21 0 16,-1 0-16,22 0 0,0 1 0,0-1 15,0 21-15,-21-21 0,21 0 16,0 1-16,0-1 0,0 0 0,0 0 15,0 0-15,21 0 0,1-21 16,-1 0-16,0 0 16,0 0-16,0 0 0,0 0 0,1 0 15,-1 0-15,0-21 0,0 0 16,0 21-16,22-21 0,-22 0 16,0 0-16,0-22 0,21 22 0,-20-21 15,-1 21-15,0-22 0,0 22 0,0-21 16,-21 21-16,21-22 15,-21 22-15,-21 21 16,0 0-16,0 0 0,0 21 16,0 0-16,-1 1 0,22 20 15,0-21-15,0 0 0,-21 0 0,21 22 16,-21-22-16,21 0 0,0 21 16,0-20-16,-21-1 0,21 0 15,0 0-15,0 0 0,0 0 0,0 1 31,-21-22-31,0-22 32,21 1-32,0 0 15</inkml:trace>
  <inkml:trace contextRef="#ctx0" brushRef="#br0" timeOffset="34496.14">23601 4403 0,'-21'0'0,"42"0"0,-64 0 0,22 0 16,42 0 0,22 0-16,-22 0 15,21 0-15,1 0 0,-22 0 16,42 0-16,-20-21 0,-1 21 0,0 0 15,1 0-15,-1 0 0,0 0 0,1 0 16,-22 0-16,21 0 0,-21 0 16,0 0-16,1 0 0,-1 0 15</inkml:trace>
  <inkml:trace contextRef="#ctx0" brushRef="#br0" timeOffset="35712.44">7302 6985 0,'0'0'0,"0"21"16,0 0-16,-21 1 0,21-1 16,21-42 15,1 21-31,-22-22 0,21 1 0,0 0 16,0 0-16,0 0 0,0-22 0,1 22 15,-1-21-15,21 0 0,-21-1 16,0 1-16,1 0 0,20-22 0,-21 1 15,0 20-15,-21-20 0,0-1 16,21 22-16,-21 0 0,0-1 16,0 1-16,0 0 0,0 20 0,0 1 15,-21 21 1,0 0-16,0 21 16,21 1-16,-21-1 0,21 21 0,-21 0 15,21 1-15,0 20 0,0-20 16,0 20-16,0 1 0,-22-1 0,22-21 15,0 22-15,-21-22 0,21 22 16,0-22-16,0-21 0,0 22 0,0-22 16,0 0-16,21 0 0,1 0 0,-1-21 15,0 0-15,0 0 16,0 0-16,0 0 0,1 0 16,-1-21-16,0 21 0,0-21 0,21 0 15,-20 0-15,-1-22 0,0 22 16,0 0-16,-21 0 0,21 0 0,-21-1 15,21 1-15,-21 0 0,0 0 0,0 42 32,0 0-32,-21-21 0,21 21 15,-21 1-15,21-1 0,0 0 0,0 0 16,0 0-16,0 0 0,-21 1 16,21-1-16,0 0 0,0-42 62,0 0-62,0-1 0,0 1 16</inkml:trace>
  <inkml:trace contextRef="#ctx0" brushRef="#br0" timeOffset="35873.36">7874 6477 0,'0'0'0,"0"-21"0,0 0 16,21 21 46,0 0-62,0 0 16,1 0-16</inkml:trace>
  <inkml:trace contextRef="#ctx0" brushRef="#br0" timeOffset="36776.18">8340 6202 0,'0'0'0,"0"-21"32,0 42-17,0 0-15,0 0 16,0 22-16,0-22 0,0 21 16,0 0-16,0 1 0,0 20 15,0-20-15,0-1 0,0 0 0,0 22 16,0-22-16,0 0 0,-22 1 0,22-22 15,0 21-15,-21-21 0,21 22 16,0-22-16,0 0 0,0 0 16,0-42 15,0 0-31,0 0 16,0 0-16,0-22 0,21 22 0,-21-21 15,0 21-15,0-22 0,22 22 0,-1-21 16,-21-1-16,21 22 0,0-21 15,0 21-15,0 0 0,1-1 16,-1 1-16,21 21 0,-21 0 0,0 0 16,1 0-16,-1 0 0,-21 21 15,21 1-15,-21-1 0,0 0 16,0 0-16,0 0 0,-21 0 16,0 1-16,-1-1 0,1-21 15,0 21-15,0-21 0,0 21 0,0-21 16,-1 0-16,1 0 0,0 0 0,0 0 15,0 0-15,0 0 16,21-21 0,0 42 31,0 0-47,0 0 15,0 1-15,21-1 16,-21 0-16,0 0 0,0 0 0,21 0 15,-21 1-15,21-1 0,0 0 0,-21 0 16,21 0-16,1 0 0,-1 1 16,0-1-16,21-21 0,-21 0 15,1 0-15,-1 0 0,0 0 16,0 0-16,21 0 0,-20 0 0,20 0 0,0-21 16,-21-1-16,22 22 15,-1-21-15,0 0 0,1 0 0,-22 0 16,21 0-16,1-1 0,-22 1 0,0 0 15,0-21-15,0 21 0,0-1 16,-21-20-16,0 21 0,0 0 0,0-22 16,0 22-16,0 0 0,0 0 15,-21 21-15,0 0 16,0 0-16,0 21 0,0-21 16,21 21-16,0 0 0,-22 1 0,22 20 15,0-21-15,-21 0 0,21 0 16,0 1-16,0 20 0,0-21 15,0 0-15,0 0 0,21 1 16,1-1-16,-1-21 0,0 21 16,0-21-16,0 0 15,0 0-15,1 0 0,-1-21 16,0 21-16,-21-21 0,21-1 0,0 22 16,0-21-16,1 0 0,-1 0 0,0 0 15</inkml:trace>
  <inkml:trace contextRef="#ctx0" brushRef="#br0" timeOffset="37277.9">10710 6244 0,'0'-21'0,"0"42"0,0-63 15,0 21 1,0 42 31,0 0-47,0 0 0,0 0 0,0 1 15,0-1-15,0 0 0,0 0 16,0 0-16,0 0 0,0 1 16,0-1-16,0 0 0,0 0 15,0 0-15,0-42 32,21 0-32,1 0 15</inkml:trace>
  <inkml:trace contextRef="#ctx0" brushRef="#br0" timeOffset="37452.8">10964 6181 0,'0'0'0,"0"-21"16,21 21-16,-21 21 31,-21-21-15,21 21-16,-21 0 0,21 0 0,-21 0 15,21 1-15,0-1 16,-21 0-16,21 0 0,0 0 15,0 0-15,21-21 0,0 0 0,0 0 16</inkml:trace>
  <inkml:trace contextRef="#ctx0" brushRef="#br0" timeOffset="37764.62">11959 6054 0,'0'0'16,"0"-21"-16,0-1 0,-21 22 15,0 0-15,0 0 16,21 22-16,0-1 0,0 0 16,0 0-16,-22 0 0,22 22 15,0-22-15,-21 21 0,21 0 16,0 1-16,0 20 0,0-20 0,-21 20 15,0-21-15,0 1 0,21 20 16,-21-20-16,-1-1 0,22 0 0,-21-21 16,21 22-16,-21-22 0,21 0 0,0 0 15,21-21 17,0-21-32</inkml:trace>
  <inkml:trace contextRef="#ctx0" brushRef="#br0" timeOffset="38040.01">12234 5990 0,'0'-21'0,"0"42"0,0-21 32,0 21-32,0 22 15,0-22-15,0 21 0,0 1 0,0-1 16,0 0-16,0 22 0,0-1 15,-21-20-15,21 20 0,-21-21 0,0 22 16,21-22-16,0 1 0,-21-1 0,-1 0 16,22 1-16,-21-22 0,21 0 15,0 0-15,0 0 0,0 0 16,0-42 0,0 0-1,0 0-15,0 0 16</inkml:trace>
  <inkml:trace contextRef="#ctx0" brushRef="#br0" timeOffset="38311.37">11515 6414 0,'0'0'0,"-22"0"0,1 0 0,0 0 15,42 0 1,0 0-16,22 0 0,-1 0 15,0 0-15,22 0 0,-1 0 16,1-22-16,-1 1 0,1 21 0,-1 0 16,1-21-16,-1 21 0,1 0 15,-1 0-15,-20-21 0,-1 21 0,-21 0 16,22 0-16,-22 0 0,-42 0 31,-1 0-15,-20 0-16,21 0 0,-21 0 0,20 0 15,-20 21-15</inkml:trace>
  <inkml:trace contextRef="#ctx0" brushRef="#br0" timeOffset="38511.25">11515 6625 0,'42'21'31,"-21"-21"-31,21 0 15,-20 0-15,20 0 0,-21-21 0,21 0 16,1 21-16,-1 0 0,22-21 16,-22 21-16,0 0 0,1 0 0,-1-21 15,0 21-15,1 0 0,-22 0 0,21 0 16,-21-21-16,22 21 0,-22 0 16</inkml:trace>
  <inkml:trace contextRef="#ctx0" brushRef="#br0" timeOffset="38784.1">12785 6287 0,'0'-22'16,"0"44"0,0-1-1,0 0-15,-22 0 0,22 21 0,-21-20 16,21 20-16,-21 0 0,21-21 15,0 22-15,0-1 0,-21-21 16,21 22-16,-21-22 0,21 0 0,-21 0 16,21 0-16,0 0 0,0 1 15,0-1-15,21-42 32,0 21-32,0-22 0,-21 1 15,21 0-15</inkml:trace>
  <inkml:trace contextRef="#ctx0" brushRef="#br0" timeOffset="39120.5">12827 6033 0,'0'0'0,"-21"0"0,0 0 0,-1 0 0,1 0 16,0 0-16,0 0 0,21 21 15,0 0-15,0 0 16,0 0-16,0 0 15,21-21 1,0 0-16,0 0 16,1 0-16,-1 0 0,-21-21 15,21 21-15,-21-21 0,21 21 0,-21-21 16,0 0-16,-21 0 31,0 21-31,0 0 0,-1 0 0,1 0 16,0 0-16,0 21 15,0-21-15,21 21 0,-21 0 0,21 0 16,0 0-16,0 1 0,0-1 16,0 0-16,0 0 0,0 0 15,0 0-15,21-21 0,0 22 0,21-1 16</inkml:trace>
  <inkml:trace contextRef="#ctx0" brushRef="#br0" timeOffset="39684.41">13568 6477 0,'0'-63'16,"0"41"-16,0 1 0,-21 0 16,-1 0-16,1 0 0,0 21 15,0-21-15,0 21 0,0 0 16,-1 0-16,1 0 0,0 0 0,-21 0 15,21 21-15,-1 0 0,-20 0 16,21 21-16,-21-20 0,20 20 0,1 0 16,-21 1-16,21-1 0,0 0 15,-1 1-15,1-1 0,21-21 16,0 21-16,0-20 0,0-1 0,0 21 16,21-21-16,1 0 0,20-21 15,-21 0-15,0 0 0,22 0 0,-1 0 16,-21 0-16,21 0 0,1-21 15,-22 0-15,21 0 0,1 0 0,-22 0 16,21-22-16,-21 22 0,22-21 0,-22-1 16,0 1-16,0-21 0,0 20 15,0-20-15,1 20 0,-22-20 0,21 21 16,-21-22-16,21 22 0,-21-1 0,0 1 16,0 0-16,0 21 15,0-1-15,0 1 0,0 0 0,0 42 16,0 0-1,0 22-15,0-22 0,0 21 16,-21-21-16,21 22 0,0-1 0,-21 22 16,21-22-16,0 0 0,0 22 0,0-22 15,0 0-15,0 1 0,0-1 16,0 0-16,0-20 0,0 20 0,0-21 16,21-21-16,0 21 0,-21 0 0,21-21 15,0 0-15,0 0 0,1 0 16,-1 0-16,0-21 0,0 0 15,21 0-15</inkml:trace>
  <inkml:trace contextRef="#ctx0" brushRef="#br0" timeOffset="40123.62">14330 5990 0,'-21'0'31,"21"21"-31,-22 1 16,22-1-16,0 0 15,0-42 48,0 0-63,0-1 15,0 44 32,0-1-31,0 0-16,-21 0 0,0 0 15,21 0-15,0 1 16,-21-1 0,42-21-1,0 0 1</inkml:trace>
  <inkml:trace contextRef="#ctx0" brushRef="#br0" timeOffset="40319.54">14499 5948 0,'21'-21'16,"-21"42"-1,0 0 1,0 0-16,0 0 0,0 1 16,0-1-16,0 0 0,0 0 15,0 0-15,-21 0 0,0 1 16,21-1-16,-21-21 15,21 21-15</inkml:trace>
  <inkml:trace contextRef="#ctx0" brushRef="#br0" timeOffset="41072.26">15642 6583 0,'21'-21'16,"0"21"-16,1-21 0,-1 21 0,-21-22 16,21 1-16,0 0 0,0 21 0,-21-21 15,0-21-15,21 20 0,-21 1 16,22 0-16,-22 0 0,0 0 15,0-22-15,0 22 0,0 0 0,0 0 16,-22-21-16,1 20 0,0 1 16,0 21-16,0-21 0,0 21 0,-1 0 15,-20 0-15,21 0 0,-21 0 0,-1 21 16,1 0-16,21 1 0,-22 20 16,1 0-16,21 1 0,-21-1 0,20 21 15,1-20-15,0 20 0,0-20 0,21-1 16,-21 0-16,21 1 0,0-22 15,0 21-15,0-21 0,21 0 0,0-21 16,0 22-16,0-22 0,1 0 0,-1 0 16,0 0-16,21 0 15,1 0-15,-22-22 0,21 1 0,0 0 16,-20 0-16,20 0 0,0-22 0,1 22 16,-22-21-16,21 0 0,-21-1 15,22-20-15,-22 20 0,0 1 0,0 0 16,-21-1-16,0 22 0,0-21 0,0 21 15,0 0-15,0 42 16,0 21 0,0-21-16,0 0 0,0 22 15,-21-1-15,21 0 0,0-20 16,0 20-16,0 0 0,0 1 16,0-1-16,0-21 0,0 0 0,0 22 15,21-43-15,0 21 0,0 0 16,1-21-16,-1 0 0,0 0 0,0 0 15,0 0-15,22-21 0,-1 21 0,-21-21 16</inkml:trace>
  <inkml:trace contextRef="#ctx0" brushRef="#br0" timeOffset="41495.54">16468 6223 0,'-43'42'31,"43"-20"-31,-21-1 0,0 0 0,21 0 15,-21 21-15,21-20 0,0 20 16,0-21-16,0 21 0,0-20 16,-21 20-16,21-21 0,0 0 0,0 0 15,0 1-15,0-1 0,0-42 47,0-1-47,0 1 0,0 0 16,0-21-16,21 21 0,0-22 15,0 1-15,0 0 0,0-1 16,1 1-16,20 21 0,-21-22 0,21 22 16,-20 0-16,20 0 0,0 21 15,1 0-15,-1 0 0,-21 0 0,21 0 16,-20 21-16,20 0 0,-21 0 0,0 22 16,0-22-16,-21 21 0,0 1 15,0-1-15,0 0 0,0 1 0,0-1 16,0-21-16,0 21 0,-21-20 0,0-1 15,0 0-15,0 0 0,21 0 16,0 0-16,-21-21 0,42 0 31,0 0-31,0-21 16</inkml:trace>
  <inkml:trace contextRef="#ctx0" brushRef="#br0" timeOffset="41992.26">17738 6392 0,'0'-21'0,"0"42"0,0-63 15,0 21-15,0 0 0,0 0 16,-22-1-16,1 1 0,0 0 0,0 21 16,0 0-16,0 0 0,-22 0 15,22 0-15,-21 0 0,21 21 0,-22-21 16,22 43-16,-21-22 0,21 21 15,-22 0-15,22 1 0,-21-22 0,21 21 16,-1 1-16,1-1 0,0 0 0,21 1 16,0-22-16,0 0 0,0 21 15,0-21-15,21-21 0,0 22 0,1-1 16,20-21-16,-21 0 0,21 0 0,-20 0 16,20 0-16,0 0 0,-21 0 15,22-21-15,-1-1 0,-21 1 0,22 0 16,-22 0-16,21-21 0,-21-1 0,0 1 15,1 0-15,-1-22 0,0 22 16,0-22-16,0 22 0,0-22 0,-21 22 16,0 0-16,22-1 0,-22 1 15,0 21-15,0 0 0,0 0 16,-22 21 0,1 21-16,21 0 0,-21 21 0,0-21 15,21 22-15,-21 20 0,21-20 16,0 20-16,0-21 0,0 22 0,0-22 15,0 1-15,0-1 0,0 0 0,0 1 16,0-1-16,21-21 0,0 0 16,-21 0-16,21-21 0,0 0 0,22 0 15,-22 0-15,21 0 0,-21-21 0</inkml:trace>
  <inkml:trace contextRef="#ctx0" brushRef="#br0" timeOffset="42456.35">19367 5884 0,'-21'22'47,"0"-1"-31,21 0-16,0 0 0,-21-21 16,21 21-16,0 0 15,-21-21-15,21 22 0,0-1 16,0 0-16,0 0 31</inkml:trace>
  <inkml:trace contextRef="#ctx0" brushRef="#br0" timeOffset="42680.22">19727 5800 0,'0'0'0,"0"-21"32,0 42-32,0 0 0,-21-21 15,0 21-15,0 0 0,21 0 16,0 1-16,-21-22 0,21 21 0,-22 0 16,22 0-16,0 0 0,0 0 15,22 1 1,-1-22-16</inkml:trace>
  <inkml:trace contextRef="#ctx0" brushRef="#br0" timeOffset="43001.08">20299 5990 0,'0'0'0,"-43"-42"31,22 42-31,0 0 0,0 0 16,0 21-16,0-21 15,-1 21-15,1 22 0,0-22 0,0 0 16,0 21-16,0-21 0,-1 22 0,-20-1 16,21 0-16,0 1 0,0-1 15,-1 0-15,22 1 0,0-1 0,-21 0 16,21-20-16,0 20 0,0-21 0,0 21 15,21-20-15,1-1 0,-1-21 16,0 21-16,21-21 0,-21 0 0,22 0 16,-1 0-16,0 0 0,1 0 0,-1-21 15,0 0-15,22-1 0,-22 1 16,1 0-16</inkml:trace>
  <inkml:trace contextRef="#ctx0" brushRef="#br0" timeOffset="43251.98">20764 6011 0,'0'-42'0,"0"84"0,0-126 16,0 41-16,0 22 0,0-21 16,0 21-16,-21 21 15,21 21-15,-21 21 16,21-21-16,-21 22 0,0-1 0,21 0 16,0 1-16,-21-1 0,-1 0 15,1 1-15,21 20 0,-21-20 0,0-1 16,0 0-16,21 1 0,-21-1 0,-1-21 15,1 21-15,21-20 16,0-1-16,0 21 0,0-21 16,0 0-16,21-21 15,1 0 1,-1-21-16,0 21 0</inkml:trace>
  <inkml:trace contextRef="#ctx0" brushRef="#br0" timeOffset="43759.97">21399 6308 0,'0'-21'16,"0"42"-16,0-64 0,0 1 0,0 21 0,0 0 16,-21-22-16,21 22 0,0 0 15,0 0-15,-21 0 0,0 21 0,0 0 16,0 0-16,-1 21 0,1 0 15,-21 0-15,21 0 0,-22 22 16,22-22-16,-21 21 0,21 1 0,-22-1 16,22 0-16,0-21 0,0 22 0,21-1 15,0-21-15,0 0 0,0 22 16,0-22-16,21 0 16,0 0-16,0-21 0,1 0 0,-1 0 15,0 0-15,0 0 0,0-21 16,22 0-16,-22 21 0,0-21 0,0 0 15,0-1-15,0-20 0,1 21 0,-1-21 16,0-1-16,0 22 0,0-21 16,-21-1-16,0 22 0,21-42 15,-21 42-15,22-1 0,-22 44 32,0-1-32,-22 0 0,22 21 15,-21-21-15,0 22 0,21-1 0,0-21 16,0 22-16,-21-1 15,21-21-15,0 21 0,0-20 0,-21-1 16,21 0-16,0 0 0,0 0 0,0 0 16,21-21-1,0 0-15,0 0 16,0-21-16,1 0 0,20 21 0,-21-21 16</inkml:trace>
  <inkml:trace contextRef="#ctx0" brushRef="#br0" timeOffset="44147.75">21950 6202 0,'0'0'0,"21"-21"0,0 0 0,-21-1 16,-21 22-1,0 0 1,0 0-16,-1 0 16,-20 0-16,21 22 0,0-22 0,0 21 15,-1 0-15,22 0 0,-21-21 0,0 21 16,21 0-16,-21 1 0,21-1 15,0 0-15,0 0 0,0 0 0,0 0 16,21 1-16,0-22 0,0 21 16,1 0-16,-1-21 0,21 21 15,-21-21-15,0 21 0,1-21 16,-1 21-16,0-21 0,-21 22 0,0-1 16,0 0-1,-21 0 1,-22-21-16,22 0 0,0 0 15,0 0-15,0 0 0,-22 0 16,22 0-16,0 0 0,0 0 0,0 0 16,0 0-16,-1 0 0,1 0 0,0 0 15,21-21-15,0 0 16,21 0 0,0 21-16,1-22 0,-1 22 0</inkml:trace>
  <inkml:trace contextRef="#ctx0" brushRef="#br0" timeOffset="44596.49">22542 6202 0,'0'0'16,"22"-21"-16,-22 0 0,0-1 0,0 1 15,0 0-15,0 0 16,-22 21-16,1 0 0,0 0 15,0 0-15,0 0 0,-22 0 0,22 21 16,0 0-16,0 0 16,-21 1-16,20-1 0,1 0 0,21 0 15,0 0-15,0 0 0,0 1 0,0-1 16,0 0-16,0 0 16,21 0-16,22-21 0,-22 21 0,0-21 15,0 0-15,0 22 0,22-22 0,-22 0 16,0 21-16,0-21 0,0 0 15,1 21-15,-1-21 0,-21 21 16,21-21-16,-21 21 0,0 0 16,-21-21-16,0 22 15,-1-22-15,1 0 0,0 21 0,0-21 16,-21 0-16,-1 0 0,22 0 16,-21 0-16,21 0 0,-22 0 15,1 0-15,21 0 0,0 0 0,-22 0 16,22 0-16,0 0 0,0 0 15,21 21-15,-21-21 16,42 0 0</inkml:trace>
  <inkml:trace contextRef="#ctx0" brushRef="#br0" timeOffset="45064.22">22839 5673 0,'0'21'31,"0"0"-15,-21 0-16,21 0 0,0 1 15,0-1-15,0 0 16,0 0-16,0 0 16,0 0-1,21-21 16</inkml:trace>
  <inkml:trace contextRef="#ctx0" brushRef="#br0" timeOffset="45260.11">23008 5715 0,'0'21'62,"0"0"-62,0 1 0,-21-1 16,21 0-1,-21-21-15,21 21 0,-21-21 16,21 21-16,-22 0 0,1-21 16</inkml:trace>
  <inkml:trace contextRef="#ctx0" brushRef="#br0" timeOffset="119068.36">1503 8128 0,'-21'0'0,"21"-21"31,21 0-31,0 0 16,-21-1-16,21 1 0,0 21 15,0-42-15,1 21 0,-1 0 0,0-1 16,0 1-16,-21 0 0,0 0 15,0 0-15,0 0 16,-21 21-16,0 0 16,-22 0-16,1 0 0,0 0 0,-1 0 15,1 21-15,-21 0 0,20 0 16,1 0-16,-22 0 0,43 22 0,-21-22 16,0 21-16,20-21 0,1 22 15,0-22-15,21 21 0,0-21 0,0 22 16,0-22-16,21 0 0,0 0 15,1 0-15,20 1 0,-21-1 16,21 0-16,22 21 0,-22-21 0,1 1 16,20-1-16,-21 21 0,1-21 15,-1 0-15,-21 22 0,22-22 16,-22 21-16,-21-21 0,0 22 16,0-1-16,0 0 0,-43-20 0,22 20 15,-21 0-15,-22-21 0,1 22 16,21-22-16,-22 0 0,1 0 0,-1 0 15,1-21-15,20 0 0,-20 0 16,20-21-16,1 0 0,0 0 0,-1-21 16,22 20-16,-21-20 0,21 0 15,0-1-15,-1 1 0,1 0 0,21-1 16,0 22-16,0-21 16,0 21-16,0 0 0,21-1 0,1 1 15,20 0-15,-21 0 0,21 0 16,1 21-16,-1-21 0,22-1 15,-22 22-15,0 0 0,22 0 0</inkml:trace>
  <inkml:trace contextRef="#ctx0" brushRef="#br0" timeOffset="119720.98">1799 8467 0,'0'21'0,"0"-42"0,0 63 0,0-21 15,0 0-15,0 1 16,0-1-16,0 0 0,-21 0 0,21 21 16,0-20-16,0-1 0,0 0 15,0 0-15,0 0 0,0 0 0,0 1 16,0-1-16,0 0 0,21-21 16,0 0-16,0 0 0,1 0 0,-1 0 15,0 0-15,0 0 0,0 0 16,0-21-16,1 0 0,20-1 0,-21 1 15,0-21-15,0 21 0,1 0 16,-1-22-16,0 22 0,0 0 0,-21 0 16,21 0-16,-21-1 0,0 1 15,0 0-15,-21 21 32,21 21-32,-21 0 15,21 1-15,-21-1 0,21 0 0,0 0 16,0 21-16,0 1 0,0-1 15,0 0-15,0 1 0,0 20 0,0-20 16,0 20-16,0-21 0,0 22 16,0-1-16,0 1 0,0-22 15,0 22-15,0-1 0,0 1 0,0-1 16,-21 1-16,21-1 0,-22 1 0,22-22 16,-21 22-16,21-22 15,-21 0-15,0 1 0,0-1 0,21 0 16,-21-21-16,-1 1 0,1-1 15,-21 0-15,21 0 0,0-21 0,-22 0 16,22 0-16,-21 0 0,-1-21 0,22 0 16,-21 0-16,0-1 0,-1-20 15,1 0-15,21-1 0,-22-20 0,22 21 16,0-22-16,0 22 0,0-22 16,21 22-16,0-22 0,0 22 0,0 0 15,0-1-15,21 1 16,0 0-16,0-1 0,22 1 0,-22 0 15,21-1-15,0 1 0,1 0 16,-1-1-16,0 1 0,1 21 0,-1-21 16,0-1-16</inkml:trace>
  <inkml:trace contextRef="#ctx0" brushRef="#br0" timeOffset="120187.71">2349 8530 0,'0'21'32,"22"1"-32,-22-1 0,0 0 0,0 21 0,0-21 15,0 22-15,0-22 16,0 42-16,0-20 0,0-22 16,-22 21-16,22-21 0,-21 1 15,21-1-15,0 0 0,0 0 0,0-42 47,0 0-47,0 0 0,0-1 16,0-20-16,0 21 0,0-21 0,0-1 15,0 22-15,0-21 0,0-1 16,21 22-16,1-21 0,-1 21 0,0 0 16,0-1-16,0 1 0,22 0 15,-22 0-15,21 21 0,0 0 16,-20 0-16,20 0 0,0 21 0,-21 0 15,1 0-15,-1 1 0,0 20 16,-21-21-16,0 21 0,0 1 0,0-22 16,0 21-16,0 1 0,0-22 15,0 21-15,0-21 0,0 22 0,0-22 16,-21 0-16,21 0 16,0-42 15,0 0-31,0 0 15,21-22-15,0 22 0</inkml:trace>
  <inkml:trace contextRef="#ctx0" brushRef="#br0" timeOffset="120425.1">3111 8234 0,'0'0'0,"0"21"16,0 0-16,0 22 0,0-1 15,-21-21-15,21 21 0,-21 1 0,21-1 16,0 0-16,0 1 0,-21-1 16,21 0-16,-21 1 0,21-1 15,0-21-15,0 22 0,0-22 0,0 0 16,0 0-16,0 0 0,0 0 16,21-21-1,0 0 1,-21-21-16,0 0 0</inkml:trace>
  <inkml:trace contextRef="#ctx0" brushRef="#br0" timeOffset="120603.99">2921 8657 0,'0'0'0,"21"0"46,0 0-30,22 0-16,-22 0 0,0-21 16,21 21-16,-21-21 0,22 21 0,-1-21 15</inkml:trace>
  <inkml:trace contextRef="#ctx0" brushRef="#br0" timeOffset="120987.77">3704 8678 0,'0'-21'0,"0"0"15,21 21-15,-21-21 16,0 0-16,0 0 0,0-1 0,0 1 16,0 0-16,0 0 0,0 0 15,0 0-15,-21-1 0,21 1 16,-21 21-16,0 0 0,0 0 0,-1 0 15,-83 43 1,62-22-16,22 0 0,0 21 16,0-21-16,0 22 0,-1-1 15,1 0-15,21-20 0,0 20 16,0 0-16,0 1 0,0-22 0,0 21 16,0-21-16,0 0 0,0 1 15,0-1-15,21-21 0,1 0 16,-1 0-16,0 0 0,21 0 15,-21 0-15,1-21 0,20-1 0,-21 1 16,21 0-16,-20 0 0,-1-21 16,21 20-16,-21-20 0,0 21 0,-21-21 15,0 20-15,22-20 0</inkml:trace>
  <inkml:trace contextRef="#ctx0" brushRef="#br0" timeOffset="121175.66">3789 8530 0,'0'21'0,"0"-42"0,0 42 31,0 1-31,0-1 0,-21 0 15,21 0-15,-22 0 0,1 22 0,21-22 16,0 21-16,0-21 0,0 0 16,0 1-16,0-1 0,0 0 0,0 0 15,0 0-15,21-21 0,1 0 16,-1 0-16,0 0 16,0 0-16,0 0 0,0-21 15,1 0-15,-1 0 16,-21 0-16,0-1 0,21 1 0</inkml:trace>
  <inkml:trace contextRef="#ctx0" brushRef="#br0" timeOffset="121608.32">4000 8509 0,'0'-21'0,"0"42"0,22-42 0,-1 0 16,0 21-16,0 0 16,0 0-16,0 0 0,-21 21 15,22-21-15,-1 21 0,0 0 16,-21 0-16,0 1 0,21-1 0,-21 0 15,0 0-15,0 21 0,0-20 0,0 20 16,0-21-16,-21 0 16,0 22-16,0-22 0,-1 0 0,1 0 15,0 0-15,21 0 0,0 1 0,-21-22 16,21-22 0,21 1-1,0-21-15,0 21 16,1-22-16,-1 22 0,0-21 0,0 0 15,21-1-15,-20 1 0,-1 21 0,0-22 16,0 22-16,0-21 0,0 21 16,1 21-16,-22-21 0,0 42 31,-22 0-31,1 0 16,0 21-16,0-20 0,0 20 0,0-21 15,-1 21-15,1 1 0,21-1 16,-21-21-16,21 22 0,-21-22 0,21 21 15,0-21-15,0 0 0,0 1 0,0-1 16,0 0-16,21 0 0,0-21 16,0 0-16,22 0 0,-22 0 0,21 0 15,-21 0-15</inkml:trace>
  <inkml:trace contextRef="#ctx0" brushRef="#br0" timeOffset="122044.07">1736 9313 0,'-43'22'0,"86"-44"0,-128 44 15,64-22-15,21 21 0,21-21 16,0 0-16,21 21 0,1-21 16,20 0-16,1 0 15,20 0-15,1 0 0,21 0 0,21 0 16,-21 0-16,21 0 0,0 0 16,0 0-16,0 0 0,21 0 0,-21 0 15,0 0-15,0 0 0,0 0 0,0 0 16,-21 0-16,21 0 0,-21-21 15,-1 21-15,-20 0 0,0 0 0,-1 0 16,-20 0-16,-22 0 0,1 0 0,-1 0 16,-21 0-16,0-21 0,-21-1 31,-21 22-15,21-21-16,-21 21 0,21-21 15,-21 21-15,21-21 0,0 0 0,0 0 16</inkml:trace>
  <inkml:trace contextRef="#ctx0" brushRef="#br0" timeOffset="122268.26">5165 8805 0,'0'-21'31,"0"0"-15,21 21 31,-21 21-47,0 0 0,0 1 16,0-1-16</inkml:trace>
  <inkml:trace contextRef="#ctx0" brushRef="#br0" timeOffset="122431.68">5143 9123 0,'0'21'0,"0"-42"0,0 63 0,-21-42 15,21 21 1,21-42 31,-21 0-47,22 21 0,-22-21 15</inkml:trace>
  <inkml:trace contextRef="#ctx0" brushRef="#br0" timeOffset="123024.34">7302 8086 0,'0'-21'0,"0"42"0,0-64 0,0 22 0,0 0 16,0 0-16,-21 21 31,0 21-31,21 0 16,-21 22-16,0-1 0,21 0 16,-21 1-16,-22 20 0,22 1 0,0-1 15,-21-21-15,-1 43 0,1-21 16,0-1-16,-1 1 0,1-1 0,0 1 15,-1-1-15,1-21 0,0 22 0,-1-22 16,22-21-16,0 22 0,0-22 16,0 0-16,21 0 0,-22-21 0,22 21 15,0-42 17,22 0-32,-1 0 0,0 0 0,0 0 15</inkml:trace>
  <inkml:trace contextRef="#ctx0" brushRef="#br0" timeOffset="123771.91">7514 8128 0,'21'0'0,"0"-42"16,1 42-1,-1 0 1,-21 21 0,0 0-16,0 0 0,-21 22 0,-1-1 15,1 0-15,0 1 16,-21-1-16,21 0 0,-22 22 0,22-22 16,-21 0-16,-1 1 0,22 20 0,-21-20 15,21-1-15,-22 0 0,22 1 16,0-1-16,0 0 0,-21 1 0,20-22 15,22 21-15,-21-21 0,0 0 0,21 1 16,-21-1-16,21 0 0,0 0 16,0-42 140,0 0-140,0 0-16</inkml:trace>
  <inkml:trace contextRef="#ctx0" brushRef="#br0" timeOffset="124331.59">7239 8170 0,'0'0'0,"0"-21"16,0 0-16,0 0 31,-21 42-15,21 0-16,0 0 15,-21 22-15,-1-1 0,22 0 16,-21 1-16,0-1 0,0 0 0,0 22 15,0-22-15,-1 22 0,1-1 0,-21 1 16,21-22-16,0 22 0,-22-22 16,22 0-16,0 1 0,0-1 15,21 0-15,0-21 0,0 1 0,0-1 16,0 0-16,21-21 16,0 0-1,0 0-15,0 0 0,1 0 0,-1 0 16,0-21-16,0 21 0,21-21 15,-20-1-15,-1 1 0,0 21 0,0-21 16,0 0-16,-21-21 0</inkml:trace>
  <inkml:trace contextRef="#ctx0" brushRef="#br0" timeOffset="124543.47">6816 8721 0,'0'0'16,"21"0"0,0 0-16,0 0 15,21 0-15,-20 0 16,-1 0-16,0 0 0,21-21 16,-21 21-16,1-22 0,20 22 0,-21-21 15,0 21-15,0-21 0,1 0 16,-1 21-16</inkml:trace>
  <inkml:trace contextRef="#ctx0" brushRef="#br0" timeOffset="125024.49">7048 8424 0,'22'-42'31,"-1"21"-31,0 21 0,21-21 16,-21 0-16,22-1 0,-22 22 0,21-21 15,-21 21-15,22 0 0,-22-21 0,21 21 16,-21 0-16,1 0 0,-22 21 16,0 0-1,-22 1-15,-20-1 0,0 0 16,-1 0-16,1 21 0,0-20 15,-22-1-15,22 21 0,-22-21 0,22 0 0,-21 1 16,20-1-16,22 0 0,0 0 16,0 0-16,42-21 15,0 0-15,0 0 16,22 0-16,-1 0 0,21 0 16,-20 0-16,20 0 0,-20 0 0,-1 0 15,21 0-15,-20 0 0,-22 0 0,21 21 16,-21-21-16,-21 22 0,0-1 15,0 0-15,-21 0 0,0 21 0,-21-20 16,-22 20-16,22-21 0,-22 21 16,1 1-16,-1-22 0,22 21 0,0-21 15,-1 1-15,22-1 0,0 0 0,21 0 16,21-21 0,0 0-16,22 0 0,-1-21 15</inkml:trace>
  <inkml:trace contextRef="#ctx0" brushRef="#br0" timeOffset="125468.24">8636 8065 0,'0'0'0,"-85"-22"31,128 1-15,-22 21-16,21 0 0,22 0 0,-22-21 16,21 21-16,1 0 0,-1 0 0,1-21 15,-1 21-15,22 0 0,-43 0 16,22 0-16,-22 0 0,1 0 0,-1 0 15,-21 0-15,0 0 0,-42 21 16,0-21 0,0 21-16</inkml:trace>
  <inkml:trace contextRef="#ctx0" brushRef="#br0" timeOffset="125704.3">8911 8128 0,'0'21'16,"0"0"-16,0 1 0,0 105 16,0-85-1,0 0-15,0 1 0,-21-1 0,21 0 16,-42 64-16,42-64 16,-22 1-16,22-1 0,-21 0 0,21 1 15,0-22-15,0 21 0,-21-21 16,21 1-16,0-1 0,21-21 31,0 0-31</inkml:trace>
  <inkml:trace contextRef="#ctx0" brushRef="#br0" timeOffset="126199.34">9525 8594 0,'21'-21'0,"-42"42"0,63-64 15,-21 43-15,-21-21 0,0 0 0,0 0 16,0 0-16,0 0 16,0-1-16,-21 1 0,0 0 15,0 21-15,0-21 0,0 21 0,-1 0 16,-20 0-16,21 0 16,0 21-16,0 0 0,-22 0 0,22 22 15,0-22-15,0 21 0,0 1 0,-22-1 16,22 0-16,21 1 0,-21-1 15,21-21-15,0 21 0,-21-20 0,21 20 16,0-21-16,0 0 0,21-21 16,0 0-16,0 0 15,0 0-15,1-21 0,-1 21 0,0-21 16,21 0-16,-21 0 0,1-22 16,-1 22-16,21 0 0,-21-21 15,0 20-15,22-20 0,-22 21 0,-21-21 16,21 20-16,-21 1 0,21 21 0,-21-21 15,0 42 1,0 0 0,-21 1-16,21-1 0,-21 42 15,21-42-15,0 1 0,0 20 16,0-21-16,0 0 0,0 22 0,0-22 16,0 0-16,0 0 0,0 0 15,21 0-15,0-21 0,0 0 16,1 0-16,-1 0 0,21 0 15,-21 0-15,22-21 0,-1 0 16,0 0-16</inkml:trace>
  <inkml:trace contextRef="#ctx0" brushRef="#br0" timeOffset="126796.52">10329 8530 0,'0'-21'0,"0"42"0,0-63 0,0 21 15,0 0-15,-21-1 16,0 22-16,-21 0 0,20 0 15,1 0-15,-21 0 0,0 22 0,20-22 16,-20 21-16,0 0 0,-1 21 16,22-21-16,-21 1 0,21-1 15,-22 21-15,22-21 0,21 0 0,0 1 16,0 41-16,0-42 16,0 0-16,43-21 0,-22 0 15,0 0-15,21 0 0,1 0 0,-1-21 16,0 0-16,1 21 0,-1-21 15,0 0-15,1 0 0,-22-1 0,0 1 16,21 0-16,-21 0 0,-21 0 16,22 0-16,-22-1 15,-22 44 17,22-1-32,0 0 0,-21 0 15,0 21-15,21 1 0,-21-1 16,21 0-16,0 1 0,0 20 0,0 1 15,0-1-15,0 1 0,0-1 0,0 1 16,0 20-16,0-20 0,0 21 16,0-22-16,0 22 0,0-22 0,0 22 15,0-22-15,0 1 0,0-1 0,0-20 16,0 20-16,0-20 0,0-1 0,-21 0 16,0 1-16,-1-22 0,1 0 15,0 21-15,-21-21 0,21 1 0,-22-22 16,1 0-16,-22 21 0,1-21 15,-1 0-15,1-21 0,-1-1 0,-20 1 16,20 0-16,1-21 0,-1 21 16,1-22-16,-1 1 0,22-22 0,21 22 15,0 0-15,-1-22 0,22 22 0,0-22 16,0 22-16,22-21 0,-1 20 16,0-20-16,0 20 0,21-20 0,1 21 15,20-22-15,-20 22 0,41-22 16,-20 1-16,20 20 0</inkml:trace>
  <inkml:trace contextRef="#ctx0" brushRef="#br0" timeOffset="127264.24">10689 8446 0,'0'0'0,"-21"0"0,0 0 0,0 0 15,-1 0-15,1 21 16,21 0-16,-21 0 15,21 21-15,0-20 0,-21-1 0,21 21 16,0-21-16,-21 0 0,21 22 0,0-22 16,0 21-16,0-21 0,0 1 15,0-1-15,0 0 0,0 0 16,0-42 15,0 0-31,0 0 16,0-22-16,0 22 0,0 0 0,0 0 15,0-22-15,0 22 0,0-21 16,21 21-16,0 0 0,0-1 0,0-20 16,22 21-16,-22 21 0,0-21 0,21 0 15,1 21-15,-22 0 0,21 0 16,22 0-16,-22 0 0,0 0 16,-20 21-16,20 0 0,-21 0 0,0 21 15,0-20-15,-21-1 16,0 0-16,0 0 0,0 21 0,0-20 15,-21-1-15,0 0 0,-21 0 0,21 0 16,-1 0-16,-20 1 0,21-1 16,0-21-16,0 21 0,21-42 31,21 21-31,21-21 16,-21-1-16</inkml:trace>
  <inkml:trace contextRef="#ctx0" brushRef="#br0" timeOffset="127735.97">11642 8509 0,'0'0'0,"0"-21"0,0 0 16,0 0-16,0-1 0,-22 1 0,1 21 16,0-21-16,0 0 0,0 21 0,0 0 15,-22 0-15,22 0 0,0 0 16,-21 0-16,20 21 0,-20 0 0,21 0 15,-21 1-15,20-1 0,1 21 0,0-21 16,0 22-16,0-1 0,21-21 16,-21 21-16,21 1 0,0-22 0,0 0 15,0 21-15,21-20 0,0-1 0,0 0 16,0-21-16,0 21 0,22-21 16,-22 0-16,21 0 0,-21 0 15,22 0-15,-22-21 0,21 21 0,-21-21 16,22 0-16,-22-1 0,0 1 15,0-21-15,0 21 0,1 0 0,-1-22 16,-21 22-16,0-21 0,0 21 0,0-43 16,0 43-1,-21 21 1,-1 21-16,22 0 0,-21 0 16,21 1-16,0-1 0,0 0 15,-21 0-15,21 21 0,0-20 0,0-1 16,0 0-16,0 0 0,0 0 0,21 0 15,0 1-15,1-22 16,-1 21-16,0-21 0,0 0 16,21 0-16,-20 0 0,20-21 0,-21-1 15,0 1-15,22 0 0</inkml:trace>
  <inkml:trace contextRef="#ctx0" brushRef="#br0" timeOffset="128341.63">12086 8446 0,'0'0'0,"0"21"31,0 0-31,0 0 16,-21 0-16,21 0 0,-21 1 0,21-1 15,0 0-15,0 0 0,0 21 16,-21-20-16,21-1 0,0 0 0,-22 0 16,22 0-16,0 0 15,-21-21-15,0 22 16,0-22-16,21-22 15,0 1-15,0 0 16,0 0-16,0 0 0,0 0 0,0-1 16,0 1-16,0-21 0,21 21 15,0 0-15,22-43 16,-22 43-16,0 0 0,0 0 0,0-1 16,22 22-16,-22 0 0,21 0 0,-21 0 15,0 0-15,22 0 0,-22 0 16,0 22-16,0-1 0,0 0 0,1-21 15,-1 42-15,-21-21 0,0 1 0,0-1 16,0 0-16,0 0 0,0 0 16,-21 0-16,-1 1 0,1-22 15,21 21-15,-21-21 0,0 0 16,21-21 0,0-1-1,21 1-15,0 0 16,0 0-16,1 0 0,20 0 15,-21-22-15,0 22 0,22 0 0,-22 0 16,0 0-16,21-1 0,-21 1 0,1 21 16,-1 0-16,0 0 15,-21 21-15,0 1 0,0-1 16,0 0-16,0 21 0,0-21 0,0 1 16,0-1-16,0 0 0,-21 0 15,0 0-15,21 0 0,-22 1 0,22-1 16,0 0-16,22-42 31,-1 21-15</inkml:trace>
  <inkml:trace contextRef="#ctx0" brushRef="#br0" timeOffset="128692.43">12996 8530 0,'0'21'15,"0"1"1,21-22-16,1 0 16,20 0-16,-21 0 15,0 0-15,0 0 0,22 0 0,-22-22 16,21 22-16,-21-21 0,22 0 16,-22 0-16,0 21 0,0-21 0,0 0 15,1-1-15,-22 1 0,0-21 16,0 21-16,0 0 0,0-1 15,-43 22-15,22 0 0,0 0 0,-21 0 16,-1 0-16,-20 22 0,20-1 16,1 21-16,0-21 0,-1 22 0,1-22 15,21 21-15,-21 0 0,42-20 0,0 20 16,0-21-16,0 21 0,0-20 16,42-1-16,-21 0 0,21-21 0,1 21 15,20-21-15,-20 0 0,20 0 16,-21 0-16,22-21 0,-1 0 15,-20 0-15,20-1 0,-20 1 0</inkml:trace>
  <inkml:trace contextRef="#ctx0" brushRef="#br0" timeOffset="129615.9">8996 7811 0,'0'-22'16,"0"1"15,0 42 0,0 1-15,-21-22-16,21 21 0,0 21 0,-22-21 15,22 22-15,-21 20 0,0-21 0,21 1 16,-21 20-16,21-20 0,0 20 16,0-21-16,0 1 0,0 20 0,0-42 15,0 22-15,0-22 0,0 21 0</inkml:trace>
  <inkml:trace contextRef="#ctx0" brushRef="#br0" timeOffset="130728.26">14372 7916 0,'0'0'0,"0"-21"15,-21 21-15,0 0 0,21-21 32,21 21-17,0 0-15,0 0 0,22 0 0,-22 0 16,21 0-16,-21-21 0,22 21 16,-1 0-16,-21 0 0,0 0 0,22 0 15,-22 0-15,-42 0 31,-22 21-31,22-21 0,-21 0 16,21 0-16,-22 21 0,1-21 0,0 0 16,20 0-16,-20 0 0,21 0 15,0 0-15,0 0 0,-1 0 0,1 0 16,0 0-16,0 0 0,0 0 16,21 21-16,-21 1 15,21-1-15,-22-21 16,22 21-16,-21 0 0,21 21 15,-21-20-15,21 20 0,0 0 0,-21 22 16,21-1-16,-21-20 0,0 20 16,-1 1-16,22 20 0,-21-20 0,0 20 15,0-20-15,0 21 0,0-22 0,-1 22 16,1-22-16,21 1 0,0-22 16,0 0-16,0 1 0,0-1 0,0-21 15,0 22-15,21-22 0,1-21 0,-1 21 16,0-21-16,21 0 15,-21 0-15,22 0 0,-1 0 0,-21-21 16,22 21-16,-1-21 0,0-1 0,1 1 16,-1-21-16,-21 21 0,21-22 15</inkml:trace>
  <inkml:trace contextRef="#ctx0" brushRef="#br0" timeOffset="131243.96">14817 8297 0,'0'0'16,"0"-21"-16,-22 21 0,1 0 15,0 0 1,21 21-16,-21 1 16,21 20-16,-21-21 0,21 21 0,0-20 15,0 20-15,-21 0 0,21 1 0,-22-1 16,22 0-16,0 1 0,0-1 15,0-21-15,-21 21 0,21-20 0,0-1 16,0 0-16,0 0 0,0 0 0,0 0 16,0-42 15,0 0-15,0 0-16,0 0 0,0 0 15,0-22-15,0 22 0,0-21 0,0-1 16,0 22-16,0-21 0,0 0 0,21-1 15,-21 1-15,22 0 0,-1-1 16,0 1-16,0 21 0,0-22 0,22 1 16,-1 21-16,0 0 0,1 0 15,-1 21-15,0 0 0,22 0 0,-22 21 16,22 0-16,-22 0 0,0 21 0,-21 1 16,22-1-16,-22 0 0,-21 1 15,0-1-15,0 0 0,0 1 0,-21-1 16,0 0-16,-1 1 0,-20-1 15,21 0-15,0-20 0,-22-1 16,22 0-16,0 0 0,21 0 0,-21-21 16,0 0-1,0 0-15,21-21 16</inkml:trace>
  <inkml:trace contextRef="#ctx0" brushRef="#br0" timeOffset="131424.85">14563 8678 0,'0'0'0,"21"0"16,0-21-16,0 21 15,0 0-15,0 0 16,22-21-16,-1 21 0,0 0 0,22-21 16,-22 0-16,22 21 0,-1-21 0,22 21 15,-22-22-15,1 1 0,-1 21 16,1-21-16,-1 0 0</inkml:trace>
  <inkml:trace contextRef="#ctx0" brushRef="#br0" timeOffset="131640.74">15854 8276 0,'0'0'0,"0"21"32,0 1-32,0-1 0,-21 0 15,-1 0-15,1 21 0,21 1 0,-21-22 16,21 21-16,-21 1 0,0-1 15,0 0-15,-1-21 0,1 22 0,0-1 16,0-21-16,21 0 0,-21 22 0,0-22 16,21 0-16,21-42 47,0 0-47</inkml:trace>
  <inkml:trace contextRef="#ctx0" brushRef="#br0" timeOffset="131868.6">15748 8424 0,'21'-21'0,"-42"42"0,42-63 0,-21 0 0,21 21 16,0 21-1,-21 21-15,22 0 0,-1 0 16,-21 21-16,21-20 0,-21 20 0,0 0 16,21-21-16,0 22 0,-21-1 15,21 0-15,1-20 0,20 20 0,-21-21 16,0 21-16,0-20 0,1-1 0,20 0 15,-21 0-15,0-21 0,0 0 16,1 0-16,-1 0 0,0 0 16,0 0-16,0-21 0,-21 0 15,21 0-15,1-1 0,-22 1 16</inkml:trace>
  <inkml:trace contextRef="#ctx0" brushRef="#br0" timeOffset="132079.48">16531 8192 0,'0'0'15,"0"-22"-15,0 1 0,-21 21 16,0 21-16,21 1 0,-21 20 16,-1 0-16,1 1 0,21-1 0,-21 0 15,0 1-15,0-1 0,0 0 16,-1 1-16,1-1 0,0 0 16,0 1-16,0-1 0,21-21 0,0 21 15,-21-20-15,21-1 0,0 0 16,21-21-1,0 0-15,0-21 16,0 21-16,22-21 0</inkml:trace>
  <inkml:trace contextRef="#ctx0" brushRef="#br0" timeOffset="132311.35">17124 8424 0,'0'22'16,"21"-22"15,0 0-31,0 0 0,22 0 0,-22 0 16,0 0-16,0 0 0,0 0 0,0 0 15,1 0-15,-1 0 0,-42 0 31</inkml:trace>
  <inkml:trace contextRef="#ctx0" brushRef="#br0" timeOffset="132457.26">17060 8594 0,'0'0'0,"-21"21"16,21 0-16,-21-21 0,21 21 16,0 0-1,21-21 1,0 0-16,22 0 15,-22 0-15,0-21 0,21 0 0,64-21 16</inkml:trace>
  <inkml:trace contextRef="#ctx0" brushRef="#br0" timeOffset="132836.04">18267 8065 0,'0'0'0,"-21"0"0,-1 0 0,1 0 15,0 0-15,0 0 0,0 0 0,0 0 16,21 21 0,0 0-1,21-21 1,0 0-16,0 0 0,0 0 15,-21-21-15,21 0 0,1 21 16,-1-22-16,-21 1 0,21 0 16,-21 0-16,0 0 0,-21 21 31,0 0-31,-1 21 0,-20 0 16,21 0-16,0 22 0,0-22 0,-22 21 15,22 0-15,0 1 0,0-22 16,21 21-16,0 1 0,0-22 0,0 0 15,0 0-15,0 0 0,0 0 0,21-21 16,0 0-16,21 0 0</inkml:trace>
  <inkml:trace contextRef="#ctx0" brushRef="#br0" timeOffset="133111.89">19029 8128 0,'-21'0'0,"42"0"0,-42-21 15,-1 21-15,1 0 0,0 21 16,0 0-16,0 0 0,0 1 16,-1-1-16,1 21 0,0-21 0,0 22 15,0-1-15,0 0 0,-1-21 16,1 22-16,0-1 0,21-21 0,0 0 15,-21 22-15,21-22 0,0 0 16,0 0-16,0 0 0,0 1 16,21-22-16,0 0 0,0 0 15,1 0-15</inkml:trace>
  <inkml:trace contextRef="#ctx0" brushRef="#br0" timeOffset="133387.74">18838 8382 0,'0'-21'0,"0"42"0,0-84 15,0 41-15,21-20 0,-21 21 16,0 0-16,22-22 0,-22 22 16,21 0-16,0 0 0,0 21 0,21-21 15,1 21-15,-1 0 0,0 0 16,1 0-16,-1 0 0,22 21 0,-22 21 16,-21-21-16,21 22 0,-20-1 0,-1 0 15,-21 1-15,0-1 0,0 0 16,0 1-16,-21-1 0,-1 0 0,1 1 15,0-22-15,-21 21 0,21-21 0,-1 1 16,1 20-16,0-42 16,0 21-16,0 0 0,0-21 0,21-21 31,0 0-15</inkml:trace>
  <inkml:trace contextRef="#ctx0" brushRef="#br0" timeOffset="133564.63">18648 8530 0,'0'0'15,"21"0"1,0 0 0,21 0-16,-20 0 0,20 0 0,0 0 15,1 0-15,-1 0 0,0 0 0,1 0 16,-1 0-16,21-21 0,-20 21 15,20-21-15,-20 21 0</inkml:trace>
  <inkml:trace contextRef="#ctx0" brushRef="#br0" timeOffset="133839.48">19791 8170 0,'0'22'31,"21"-22"-31,-21 21 16,21 0-16,0 0 0,-21 0 0,21 0 15,-21 22-15,0-22 0,22 0 16,-22 21-16,0-20 0,0 20 0,0-21 16,0 0-16,0 22 0,0-22 0,0 0 15,0 0-15,0 0 0,0 0 16,0 1-16,21-22 31,0 0-15</inkml:trace>
  <inkml:trace contextRef="#ctx0" brushRef="#br0" timeOffset="134076.34">20278 8065 0,'0'0'15,"-43"0"1,43 42 0,-21-21-16,0 21 15,21 1-15,-21-1 0,0-21 0,-1 22 0,1-1 16,0 0-16,21 1 0,-21-22 16,0 21-16,0-21 0,21 0 15,0 1-15,-22-1 0,22 0 0,-21-21 16,21 21-16,21-21 31</inkml:trace>
  <inkml:trace contextRef="#ctx0" brushRef="#br0" timeOffset="134628.26">20743 8065 0,'-21'0'16,"0"0"0,0 0-1,21-22 16,0 1-15,0 0-16,21 21 0,0 0 0,-21-21 16,21 21-16,0 0 15,1 0-15,-1 0 16,0 21 0,-21 0-16,0 0 0,0 1 15,0-1-15,0 0 0,0 0 0,-21-21 16,0 21-16,21 0 0,-22-21 15,1 22-15,0-22 0,0 0 16,0 0 0,21-22-16,0 1 15,0 0-15,0 0 16,0 0-16,21 21 0,0-21 16,0-1-16,0 1 0,1 0 15,-1 21-15,0-21 16,0 21-16,0 0 0,-21 21 15,0 0-15,0 0 0,0 1 0,0-1 16,0 21-16,0-21 0,0 0 16,-21 22-16,0-22 0,-21 0 0,20 0 15,1 0-15,-21 1 0,21-1 0,0 0 16,-1-21-16</inkml:trace>
  <inkml:trace contextRef="#ctx0" brushRef="#br0" timeOffset="135320.26">20934 7620 0,'0'-21'0,"0"42"0,0-63 15,21 42-15,0 0 0,0-21 16,0 21-16,22 0 0,-22 0 16,0 0-16,21-22 0,1 22 0,-1 0 15,0-21-15,1 21 0,-1 0 16,0 0-16,1-21 0,-22 21 0,21 0 15,-21 0-15,22-21 0,-22 21 16,0 0-16,0 0 0,0 0 16,-21 21-1,0 0 1,0 0-16,0 1 0,0-1 16,-21 0-1,21 0-15,-21 0 0,21 0 0,0 1 16,-21 20-16,21-21 0,-21 0 0,0 22 15,21-1-15,-22 0 0,1 1 16,0-1-16,21 21 0,0-20 0,-21 20 16,21 1-16,0-22 0,0 22 0,0-22 15,0 21-15,0-20 0,0-1 16,21 0-16,0 22 0,-21-22 0,21 1 16,-21-1-16,22 21 0,-22-20 15,0-1-15,0 0 0,0-20 0,0 20 16,0 21-16,-22-41 15,1-1-15,0 0 0,0 0 0,0 0 16,-22 0-16,22-21 0,0 22 16,0-1-16,-21-21 0,20 0 0,1 0 15,-21 0-15,21 21 0,-22-21 16,1 0-16,21 0 0,-21 0 0,-1 0 16,22 0-16,-21 0 0,21-21 0,-22 0 15,22 21-15,0-22 0,0 22 16,0-21-16,-1 21 0,1-21 0,21 0 15,0 0-15,-21 0 0</inkml:trace>
  <inkml:trace contextRef="#ctx0" brushRef="#br0" timeOffset="136127.73">18182 8043 0,'0'22'0,"0"-44"16,-21 44-16,21-1 16,-21-21-16,21 21 15,0 0 1,0 0-1,21-21 1,0 0 0,0 0-16,0 0 0,-21-21 15,22 21-15,-1-21 0,-21 0 16,0 0-16,0-1 16,0 1-16,0 0 0,0 0 0,0 0 15,0 0 1,-21 21-16,-1 0 0,1 0 0,0 0 15,0 21-15,0 0 0,0 0 0,-1 0 16,22 0-16,-21 1 16,21-1-16,0 0 0,0 0 0,0 0 15,0 0-15,0 1 16,0-1-16</inkml:trace>
  <inkml:trace contextRef="#ctx0" brushRef="#br0" timeOffset="145904.14">2815 11642 0,'-21'0'15,"0"0"-15,0 0 16,-1 0-1,22 21-15,-21-21 16,21 21 0,21-21-1,1 21-15,-1-21 16,0 0-16,0 0 0,0 0 16,0 0-16,1 0 0,-1 0 15,0-21-15,0 21 0,0-21 0,22 0 16,-22 21-16,0-21 0,21-22 15,-21 22-15,1 0 0,20-21 16,-21 20-16,0-20 0,0 0 0,1-1 0,-1 1 16,0 0-16,-21-1 0,0 22 15,21-21-15,-21 21 0,0-22 16,0 22-16,0 0 0,0 0 0,0 0 16,0 0-16,-21 21 15,0 0 1,0 0-16,-1 21 15,1 0-15,0 0 0,21 0 16,0 0-16,0 22 0,-21-1 0,21 0 16,-21 22-16,21-1 0,0-20 0,0 20 15,-21 1-15,-1-1 0,1 22 16,21-22-16,0 1 0,-21 21 0,0-1 16,0-20-16,21 20 0,0 1 15,0 0-15,-21-1 0,-1 1 0,22 0 16,-21-1-16,21 1 0,0 0 15,-21-1-15,21 1 0,0-21 0,0-1 16,0 1-16,0-1 0,0 1 16,0-22-16,0 0 0,0 1 15,0-22-15,21 21 16,0-21-16,1 0 0,-1-21 0,0 0 16,0-21-16,21 0 0,-20 0 15,-1-21-15,21 20 0,0-20 0,-20 0 16,20-22-16,-21 1 0,21-1 15,-20 1-15,20-1 0,-21-20 16,0 20-16,-21 1 0,0-22 16,0 21-16,0 1 0,-42-1 0,21 1 15,-22-1-15,1 1 0,0 21 0,-1-1 0,1 1 16,0 0-16,-1 20 16,1 1-16,0 0 0,-1 0 0,22 0 15,0 21-15,0 0 0,0 0 16,21-21-16,0-1 15,21 1 1,0 21-16,0-21 0,0 21 0,1-21 16,-1 0-16,21 0 0,-21 21 15,22-22-15,-22-20 0,21 21 0,0 0 16,-20 0-16,20-22 0,-21 22 16,0-21-16,0 21 0,1-22 15,20 1-15,-42 21 0,21-22 0,0 22 16,-21-21-16,0 21 0,0 0 15,0-1-15,0 44 16,0-1 0,-21 0-16,21 0 0,-21 0 15,21 0-15,0 22 0,0-22 0,0 21 16,0-21-16,0 22 0,0-22 16,0 0-16,0 21 0,0-20 0,0-1 15,0 21-15,0-21 0,0 0 16,0 1-16,21-1 0,0-21 15,-21 21-15,21-21 0,1 0 0,-1 0 16,0 0-16,0 0 0,0-21 16,0 21-16,1-21 0,-1-1 0,0 1 15,0 0-15,-21 0 0,21 0 16,0 0-16,-21-22 0,22 22 16,-22-21-16,0 21 0,0-22 0,0 22 15,0 0-15,0-21 0,-22 20 0,1 1 16,0 0-16,-21 0 0,21 21 0,-1 0 15,-20 0-15,21 0 0,0 0 16,0 0-16,-1 0 0,1 21 0,21 0 16,0 0-16,0 1 15,0-1-15,0 0 0,0 0 16,0 0-16,21-21 0,1 21 0,-1-21 16,0 22-16,0-22 0,0 0 15,22 0-15</inkml:trace>
  <inkml:trace contextRef="#ctx0" brushRef="#br0" timeOffset="146323.87">4022 11557 0,'0'0'0,"0"-21"15,0 0-15,0 0 16,0-1-16,21 1 0,0 21 15,0-21-15,0 21 0,0 0 16,1 0-16,-1 0 0,0 0 16,0 21-16,0-21 0,0 21 15,1 1-15,-1 20 0,0-21 0,-21 0 16,0 0-16,0 22 0,0-22 0,0 0 16,0 21-16,0-20 15,0-1-15,0 0 0,-21 0 0,0 0 16,21-42 15,0 0-31,0 0 16,0 0-16,0-1 0,0 1 15,0 0-15,0 0 0,0 0 0,0 0 16,0-1-16,0-20 0,0 21 0,0 0 16,0 0-16,21 21 0,0-22 15,-21 1-15,21 21 0,0 0 0,-21-21 16,21 21-16,22 0 0,-22 0 15,0 0-15,21 0 0,-20 0 16,20 0-16</inkml:trace>
  <inkml:trace contextRef="#ctx0" brushRef="#br0" timeOffset="146620.24">5757 11345 0,'0'0'0,"-21"0"0,0 0 15,0 22-15,21-1 0,0 0 0,0 0 16,-21 0-16,21 0 0,0 1 16,-22-1-16,22 21 0,0-21 15,0 0-15,0 1 0,0-1 0,0 0 16,-21 0-16,21 0 0,0 0 15,0 1-15,21-22 47,-21-22-47,22 1 0,-1 0 16</inkml:trace>
  <inkml:trace contextRef="#ctx0" brushRef="#br0" timeOffset="146800.14">5842 11240 0,'0'-22'16,"0"44"-16,0-65 0,0 22 0,-21 0 16,21 42 31,0 0-47,21 0 15,0-21-15,-21 22 0,21-1 16,0 0-16</inkml:trace>
  <inkml:trace contextRef="#ctx0" brushRef="#br0" timeOffset="147368.79">6667 11451 0,'0'-21'15,"-21"0"-15,0 21 16,0-21-16,0 0 0,21-1 0,-43 22 16,22-21-16,0 21 0,0 0 0,0-21 15,0 21-15,-1 0 0,1 0 16,0 0-16,0 21 0,0 0 16,0 1-16,21-1 0,-22 0 15,22 21-15,-21-21 0,21 22 16,0-22-16,-21 21 0,21 1 0,0-22 15,-21 21-15,21-21 0,0 22 16,0-22-16,0 0 0,0 0 0,21 0 16,0 0-16,0-21 0,1 0 15,-1 0-15,0 0 0,0 0 16,0 0-16,0-21 0,22 0 0,-22 0 16,0 21-16,0-42 0,22 20 0,-22 1 15,21-21-15,-21 21 0,0-22 16,1 1-16,20 0 0,-42-22 0,21 22 15,0-22-15,0 1 0,1-1 16,-22 1-16,21 21 0,-21-22 0,21 22 16,-21-1-16,0 1 0,0 21 15,0 0-15,0 0 0,-21 42 16,0 0 0,21 0-16,-22 21 0,22-20 0,-21 41 15,21-21-15,0 22 0,0-1 0,-21-20 16,21 20-16,0 1 0,0-22 15,0 22-15,0-22 0,0 0 0,0 1 16,0-22-16,0 21 0,0-21 0,0 0 16,21-21-16,-21 22 0,21-22 15,1 0-15,20 0 0,-21 0 16</inkml:trace>
  <inkml:trace contextRef="#ctx0" brushRef="#br0" timeOffset="148699.59">8170 11409 0,'21'-21'15,"-42"42"-15,64-85 0,-43 43 0,0 0 16,21 0-16,-21 0 0,21 0 0,-21-1 15,0 1-15,0 0 16,0 42 0,0 0-16,0 1 15,0 20-15,-21-21 0,21 21 16,-21 1-16,21-1 0,0 0 0,0 1 16,-22-1-16,22-21 0,0 22 0,-21-1 15,21-21-15,0 0 0,0 22 16,0-22-16,0 0 0,0 0 15,21-21-15,1 0 0,-1 0 16,0 0-16,0 0 0,0 0 16,0-21-16,1 21 0,-1-21 0,21 0 15,-21-1-15,0 1 0,22-21 0,-22 21 16,0-22-16,0 1 0,0 0 16,1-1-16,-1 1 0,0 0 0,0-1 15,-21 1-15,0 21 0,0 0 16,21 0-16,-21-1 0,0 1 0,0 42 31,0 22-15,0-22-16,0 0 0,0 21 0,0 1 15,0-22-15,0 21 0,0-21 0,0 22 16,0-1-16,0-21 16,0 0-16,0 1 0,0-1 0,0 0 15,21 0-15,-21 0 0,22-21 0,-1 0 16,0 0-16,0 0 0,0 0 15,22 0-15,-22 0 0,21 0 0,-21 0 16,22-21-16,-22 0 0,21 0 0,-21 0 16,0-1-16,22 1 0,-22-21 15,0 21-15,0-22 0,0 22 0,1-21 16,-1 21-16,-21 0 0,0-1 0,21 1 16,-21 0-16,-21 42 31,21 0-31,-21 1 0,21-1 0,0 0 15,0 0-15,0 0 16,0 0-16,0 1 0,0-1 0,0 0 16,0 0-16,0 0 0,21 0 0,-21 1 15,21-1-15,-21 0 0,21 0 16,-21 0-16,21-21 16,-21 21-16,-21-21 15,0 0 1,0 0-16,0 0 0,-1 0 15,1-21-15,0 21 0,0-21 16,0 0-16,0 21 0,21-21 16,-22 21-16,1 0 15,21 21 1,0 0 0,0 0-16,21 0 15,1-21-15,-1 0 0,0 0 16,0 22-16,0-22 0,22 0 15,-22 0-15,21 0 0,-21 0 0,22 0 16,-22 0-16,21-22 0,0 22 0,1-21 16,-1 0-16,0 0 0,1 21 15,-1-21-15,0 0 0,-20-22 0,20 22 16,-21 0-16,0 0 0,0-22 16,-21 22-16,0 0 0,22 0 0,-22 0 15,0 0-15,0-1 0,-22 22 16,1 0-16,0 0 15,0 22-15,0-1 16,0 0-16,-1 0 0,1 0 0,0 0 16,21 22-16,0-22 0,-21 0 0,21 21 15,0-20-15,0-1 0,0 0 16,0 0-16,0 0 0,0 0 0,0 1 16,21-1-16,0-21 0,0 0 15,1 0-15,-1 0 16,0 0-16,0 0 0,0 0 15,22 0-15,-22-21 0,0 21 0,21-22 16</inkml:trace>
  <inkml:trace contextRef="#ctx0" brushRef="#br0" timeOffset="149968.85">10499 11367 0,'0'-22'0,"0"1"32,-22 21-1,1 0-15,0 0-16,0 0 15,0 0-15,0-21 16,-1 21-16,1 0 15,0 0 1,0 21 0,0-21-16,0 21 0,-1 1 0,22-1 15,-21 0-15,0 0 0,21 0 16,-21 0-16,0 1 0,21-1 0,0 21 16,0-21-16,-21 0 0,21 1 0,0-1 15,0 21-15,0-21 0,0 0 16,0 1-16,0-1 15,21 0-15,0 0 0,0-21 16,0 0-16,0 0 16,1 0-16,-1 0 0,0 0 15,0 0-15,0 0 0,0-21 0,1 21 16,-1-21-16,0 0 0,0-1 16,0 1-16,0 0 0,1 0 15,-22 0-15,21 0 0,-21-1 16,0 1-16,21 0 0,0 21 0,-21-21 15,21 0-15,-21 0 0,0-1 16,0 1-16,21 21 0,-21-21 16,22 21 281,-22-21-282,0 0 1,0 0-16,21-1 31,-21 1-31,21 21 0,-21-21 0,0 0 16,0 0-16,21 0 0,-21-1 0,21-20 15,-21 21-15,0 0 0,21-22 16,-21 22-16,22 0 0,-22 0 0,21 0 16,-21-22-16,0 22 0,0 0 0,0 0 15,0 0-15,-21 21 16,-1 0-1,1 21-15,0 0 0,21 0 0,0 22 16,-21-22-16,0 21 0,21 0 16,0 1-16,0 20 0,0-20 0,0-1 15,-21 21-15,21-20 0,0-1 16,0 0-16,0-20 0,0 20 16,0 0-16,0-21 0,0 1 0,0-1 15,0 0-15,0 0 0,0 0 0,21-21 16,-21 21-16,21-21 15,0 0-15,0 0 0,0 0 16,1 0-16,-1-21 0,0 0 0,21 21 16,-21-21-16</inkml:trace>
  <inkml:trace contextRef="#ctx0" brushRef="#br0" timeOffset="150472.57">11811 11261 0,'21'0'0,"-42"0"0,0 21 0,0-21 16,42 0 15,0 0-31,21 0 0,-21 0 0,22 0 16,20 0-16,-20 0 15,20 0-15,1 0 0,-1 0 0,1 0 16,-22 0-16,21 0 0,1 0 0,-22 0 16,1 0-16,-1 0 0,-21 0 15,21 0-15,-20 0 0,-1 0 0,0 0 16,-42 0 15,0 0-31,-1 0 0,1 0 16,-21 0-16,21 0 0</inkml:trace>
  <inkml:trace contextRef="#ctx0" brushRef="#br0" timeOffset="150719.43">11853 11494 0,'-21'0'0,"42"0"0,-63 0 0,42 21 16,21-21 15,21 0-31,-20 0 0,20 0 0,21 0 16,-20 0-16,20 0 0,1 0 0,-1 0 16,1-21-16,-22 21 0,22 0 15,-1 0-15,-21-22 0,1 22 0,-1 0 16,-21 0-16,0 0 0,1 0 15,-1 0-15,0 0 16,-21-21-16,0 0 16</inkml:trace>
  <inkml:trace contextRef="#ctx0" brushRef="#br0" timeOffset="151156.18">12636 10880 0,'0'-21'0,"0"42"0,-21-42 0,21-1 16,0 44 15,21-1-15,1 0-16,-22 0 0,21 0 0,0 0 15,21 1-15,-21-1 0,1 0 0,-1 0 16,21 0-16,-21-21 0,22 21 15,-22 1-15,21-22 0,0 21 0,-20-21 16,20 0-16,-21 0 0,21 0 16,-20 0-16,-1 0 0,0 0 0,0 0 15,0 0-15,-21 21 32,-42-21-32,21 21 15,0 0-15,-22 0 0,22 1 0,-21-1 16,-1 21-16,-20-21 0,21 22 15,-1-1-15,1 0 0,-22 1 0,22-1 16,0 0-16,-1-21 0,1 22 0,0-1 16,21 0-16,-1-20 0,-20-1 15,21 21-15,21-21 0,0 0 0,0 1 16,0-1-16,0 0 0,21-21 31,0 0-31</inkml:trace>
  <inkml:trace contextRef="#ctx0" brushRef="#br0" timeOffset="151672.89">14795 10795 0,'0'-21'0,"0"42"0,0-63 16,0 21-16,0-1 15,22 22-15,-22 22 32,0-1-32,0 0 15,0 21-15,0 1 0,0-1 16,0 0-16,0 22 0,-22-22 15,1 22-15,21-1 0,-21 1 0,0-1 16,21 1-16,-21-1 0,21-21 0,-21 1 16,21-1-16,0 0 0,0 1 15,0-22-15,-22 0 0,22 0 0,0 0 16,0 1-16,0-44 31,0 1-31,0 0 0,0 0 16,0 0-16</inkml:trace>
  <inkml:trace contextRef="#ctx0" brushRef="#br0" timeOffset="151951.72">15261 10689 0,'0'0'0,"21"0"15,-21 21 1,0 1-16,0-1 15,0 0-15,0 21 0,0 1 0,0-1 16,0 0-16,-21 1 0,21-1 16,0 21-16,-21 1 0,0-22 15,0 22-15,-1-22 0,22 0 0,-21 22 16,0-22-16,21-21 0,0 22 0,0-22 16,-21 21-16,21-21 0,0 1 15,0-1-15,0-42 31,0-1-15</inkml:trace>
  <inkml:trace contextRef="#ctx0" brushRef="#br0" timeOffset="152267.54">14584 11091 0,'0'0'0,"-21"0"16,42 0 15,0 0-31,0 0 0,0 0 16,22 0-16,-1-21 0,0 21 0,22-21 16,-22 21-16,22-21 0,-1 21 0,1-21 15,-1 21-15,1 0 0,-1-21 16,1 21-16,-1 0 0,-21 0 15,1 0-15,-1 0 0,-21-22 0,22 22 0,-22 0 16,-42 22 15,-1-22-31,1 0 0,0 0 16,0 21-16,0-21 0,-22 0 16,22 21-16,-21-21 0</inkml:trace>
  <inkml:trace contextRef="#ctx0" brushRef="#br0" timeOffset="152636.32">14414 11451 0,'-21'0'0,"42"0"0,-21 0 46,22 0-46,20 0 16,-21 0-16,21 0 0,22 0 16,-22-21-16,22 21 0,-1-21 0,1 21 15,-1-21-15,22 21 0,0-21 16,-22 21-16,1 0 0,20-22 16,-41 1-16,20 21 0,-21 0 0,1 0 15,-22 0-15,0-21 0,0 21 16,0 0-16,-42 0 47,42 0-16,1-21-31,-1 21 16</inkml:trace>
  <inkml:trace contextRef="#ctx0" brushRef="#br0" timeOffset="153100.06">16150 10986 0,'0'0'16,"0"21"62,-21 0-78,21 0 0,-21 0 15,21 0-15,-21 1 0,-1 20 0,22 0 16,-21-21-16,0 22 0,21-1 16,0-21-16,-21 22 0,21-22 0,-21 21 15,21-21-15,0 0 0,0 22 0,0-22 16,0 0-16,0 0 16,0 0-16,21-21 31,0 0-31,0 0 15,0 0-15,1 0 0,-1-21 16,-21 0-16,21 21 0,0-21 0,0 0 16,0-22-16,1 22 0</inkml:trace>
  <inkml:trace contextRef="#ctx0" brushRef="#br0" timeOffset="153484.84">16192 10562 0,'-21'0'0,"42"0"0,-63 0 15,21 21-15,21 1 0,-21-1 16,0 0-16,21 0 0,0 0 0,0 0 16,0 1-16,0-1 0,0 0 15,0 0-15,21-21 0,0 0 16,0 0-16,0 0 0,0 0 0,1 0 15,-1 0-15,0 0 0,0-21 0,0 0 16,0 21-16,-21-21 0,0-1 16,0 1-16,0 0 15,0 0-15,0 0 0,0 0 0,-21-1 16,0 22-16,0-21 0,0 21 16,0 0-16,-1 0 0,1 0 0,0 0 15,0 0-15,21 21 0,-21 1 16,0-1-16,21 0 0,0 0 15,-22 0-15,22 0 0,0 1 0,0-1 16,0 0-16,0 0 16,22-21-16,-1 21 0,0-21 0,21 21 15,-21-21-15</inkml:trace>
  <inkml:trace contextRef="#ctx0" brushRef="#br0" timeOffset="154285.39">17060 11176 0,'0'-21'0,"0"-64"31,0 64-31,-21 0 16,0 21-16,21-21 0,-21 21 16,0 0-16,-1 0 0,1 0 15,0 0-15,0 0 0,0 0 16,-22 21-16,22 0 0,0 0 0,0 0 15,0 1-15,-22 20 0,22-21 16,0 21-16,0 1 0,0-22 0,0 21 16,21 1-16,0-22 0,0 21 15,0-21-15,0 0 0,0 1 16,21-1-16,0 0 0,0-21 0,0 21 16,0-21-16,1 0 0,-1 0 15,21 0-15,-21 0 0,0 0 0,22 0 16,-22-21-16,0 21 0,21-21 0,-20 0 15,-1-1-15,0-20 0,0 21 16,0-21-16,22-1 0,-43 1 0,42 0 16,-21-22-16,0 22 0,0-1 0,1-20 15,-1 21-15,0-1 0,0-20 16,-21 20-16,21 1 0,0-21 16,-21 20-16,22 1 0,-22 0 0,0 20 15,0-20-15,0 21 0,0-21 16,0 20-16,0 1 0,0 42 47,0 1-47,0 20 0,-22 0 0,22 1 15,0-1-15,0 0 0,-21 1 16,21-1-16,0 21 0,0-20 0,0 20 16,0-20-16,-21 20 0,21-21 0,-21 22 15,0-22-15,21 1 0,0-1 16,0 0-16,0 1 0,0-22 15,0 21-15,0-21 0,0 0 0,0 1 16,21-1-16,0-21 16,0 0-16,0 0 0,1 0 15,-1 0-15,0 0 0,0 0 0,0 0 16,0-21-16,1 21 16,-1-22-16,0 1 0,0 0 15,0 0-15,-21 0 0</inkml:trace>
  <inkml:trace contextRef="#ctx0" brushRef="#br0" timeOffset="154508.26">17568 11388 0,'0'21'0,"-21"-21"0,0 0 78,0 0-62,0 0-16,-1 0 0</inkml:trace>
  <inkml:trace contextRef="#ctx0" brushRef="#br0" timeOffset="156415.5">2921 13801 0,'0'0'0,"-21"0"0,21 21 0,21-21 47,0 0-32,21-21-15,-20 0 0,20-1 16,0 1-16,1 0 0,-1-21 16,0 21-16,22-22 0,-1 1 0,-20 21 15,20-22-15,-21 22 0,1-21 16,-1 21-16,0-22 0,-20 22 15,-1-21-15,0 21 0,-21 0 0,0-22 16,0 22-16,0 0 0,0 0 16,0 0-16,-21 21 0,0-22 0,-1 22 15,1 0-15,0 0 0,0 0 16,-21 22-16,20-22 0,1 21 0,-21 0 16,21 21-16,0-21 0,-1 22 15,-20-1-15,21 22 0,0-22 0,21 43 16,-21-22-16,-1 22 0,1-1 15,21-20-15,0 21 0,0 20 16,-21-20-16,21 21 0,0-21 0,0 20 16,0 1-16,0 0 0,0 0 15,0 0-15,0 0 0,0-1 0,21 1 16,0 0-16,-21-21 0,22-1 16,-1 1-16,-21-21 0,21-1 0,0 1 15,-21-22-15,21-21 0,-21 21 16,21-42-16,1 22 0,-1-22 0,0 0 15,0-22-15,0 1 0,22-21 16,-22 21-16,0-22 0,21-20 16,-21 21-16,1-22 0,20 1 0,-21-22 15,0 21-15,0-20 0,1 20 16,-22 1-16,0-22 0,0 22 16,0-1-16,-22 1 0,1-1 0,-21 1 15,0-1-15,-1 22 0,1-22 16,-22 22-16,1 0 0,21-1 0,-22 22 15,22-21-15,-1 21 0,1 21 16,21-22-16,0 1 0,0 21 0,-1 0 16,22-21-16,22 0 15,-1 21-15,21-21 16,-21 0-16,22-1 0,-1 1 16,21 0-16,-20 0 0,20 0 15,1-22-15,-1 1 0,1 21 0,-22-21 16,22-1-16,-22 1 0,21 0 15,-41-1-15,20 1 0,-21 21 16,0-22-16,-21 22 0,0 0 0,0 0 16,-21 21 15,0 21-31,0 0 0,21 0 16,-21 1-16,-1 20 0,22 0 0,0-21 15,-21 22-15,21-1 0,-21 0 16,21-20-16,0 20 0,0-21 15,0 0-15,0 22 0,21-43 0,0 21 16,1 0-16,20-21 0,-21 0 16,21 0-16,-20 0 0,20 0 0,-21-21 15,21 0-15,-20-1 0,20 1 16,-21 0-16,21 0 0,-20 0 16,-1 0-16,0-22 0,0 22 0,-21-21 15,0-1-15,0 22 0,0-21 0,0 21 16,-21-22-16,0 22 0,0-21 15,-22 21-15,22 0 0,-21 21 0,21 0 16,-22 0-16,22 0 0,-21 0 16,21 0-16,-1 21 0,1 0 15,0 0-15,0 0 0,21 22 0,0-22 16,0 0-16,0 0 0,0 0 16,0 0-16,21 1 0,0-22 0,0 0 15,1 0-15,20 0 0,-21 0 16</inkml:trace>
  <inkml:trace contextRef="#ctx0" brushRef="#br0" timeOffset="156775.2">4381 13631 0,'43'-84'31,"-22"63"-31,0 21 0,0-22 0,0 22 16,1 0-16,20 0 0,0 0 15,1 0-15,-22 0 0,21 0 0,0 0 16,1 22-16,-22 20 0,21-21 0,-21 0 16,1 22-16,-1-22 0,-21 21 15,0 0-15,0 1 0,-21-22 0,-22 64 16,43-64-16,-21 0 16,0 0-16,21 0 0,-21-21 0,21-21 31,0 0-16,0 0-15,0-22 0,0 22 0,21-21 16,-21 21-16,21-22 0,0 1 16,-21 0-16,21-1 0,1 1 0,-1 21 15,0-21-15,21-1 0,-21 22 16,1 21-16,-1-21 0,0 21 16,0 0-16,0 0 0</inkml:trace>
  <inkml:trace contextRef="#ctx0" brushRef="#br0" timeOffset="157163.67">6350 13504 0,'0'-21'0,"0"42"0,0-63 16,0 21-16,0 0 0,0 0 16,0-1-16,0 1 15,-21 21-15,0 0 0,-1 0 16,1 0-16,0 0 0,0 21 16,0 1-16,0-1 0,-1 0 15,1 21-15,0-21 0,0 22 16,0-1-16,0 22 0,-1-22 0,22 0 15,0 1-15,0-1 0,0-21 16,0 21-16,0-20 0,0 20 0,22-21 16,-1 0-16,0-21 0,0 21 0,0-21 15,22 0-15,-22 0 16,0 0-16,0 0 0,0 0 0,0-21 16,1 0-16,-1 21 0,0-21 15,0-21-15,21 20 0,-20 1 16</inkml:trace>
  <inkml:trace contextRef="#ctx0" brushRef="#br0" timeOffset="157423.51">6879 13123 0,'0'0'0,"0"-21"31,-21 42-31,21 1 16,0 20-16,-21-21 0,21 21 0,0-20 15,0 20-15,-21 0 0,21 22 16,-22-22-16,22 0 0,-21 22 0,0-22 16,0 1-16,21 20 0,-21-21 15,0-20-15,-1 20 0,22 0 16,0-21-16,-21 1 0,21-1 0,0 0 16,0 0-16,21-21 15,1 0-15,-1 0 16,0-21-16,21 0 0</inkml:trace>
  <inkml:trace contextRef="#ctx0" brushRef="#br0" timeOffset="158579.07">7366 13610 0,'0'-42'0,"0"84"0,0-105 0,0 42 16,0-1-16,0 1 0,-21 0 0,0 0 15,-1 0-15,1 0 0,0 21 16,0 0-16,0 0 16,0 0-16,-1 0 0,22 21 0,-21 0 15,0 0-15,0 0 0,0 22 0,21-22 16,-21 21-16,21 0 0,-22 1 16,22-22-16,-21 21 0,21 1 0,0-22 15,0 21-15,0-21 0,0 0 0,0 1 16,0-1-16,21-21 0,1 21 15,-1-21-15,0 0 16,0 0-16,0 0 0,0 0 16,1-21-16,-1 0 0,0-1 15,0 1-15,-21 0 0,21 0 0,0-21 16,-21 20-16,0-20 0,22 0 0,-22-1 16,21 22-16,-21-21 0,0 21 15,21-22-15,-21 22 0,0 0 16,0 42 15,0 0-31,0 1 0,0-1 0,0 0 16,0 0-16,0 21 0,0-20 0,0 20 15,0-21-15,0 21 16,0-20-16,0-1 0,0 0 0,0 0 16,21 0-16,0 0 0,-21 1 0,21-22 15,1 0-15,-1 0 0,0 0 16,0 0-16,0 0 0,0 0 0,1-22 15,-1 1-15,21 0 0,-21 0 0,22 0 16,-22 0-16,0-22 0,21 22 16,-21-21-16,1-1 0,-1 1 0,0 21 15,-21 0-15,0-22 0,0 22 16,0 0-16,-21 21 16,0 0-16,-1 0 15,22 21-15,-21 0 0,21 1 0,0-1 16,0 0-16,0 0 0,0 0 15,0 22-15,21-22 0,1 0 0,-22 0 16,21 0-16,0 0 0,-21 1 0,0-1 16,0 0-16,21-21 0,-21 21 15,21-21-15,-21 21 0,-21-21 32,0 0-32,0 0 15,0-21-15,-1 21 0,1-21 16,0 21-16,0-21 0,0 21 15,21-21-15,-21 21 0,21 21 32,0 0-17,0 0-15,21-21 16,-21 21-16,21 0 0,0-21 0,-21 22 16,21-22-16,0 0 0,1 0 0,-1 0 15,0 0-15,0 0 0,0 0 16,22 0-16,-22 0 0,0 0 0,21-22 15,-21 1-15,22 0 0,-22 0 0,21 0 16,-21 0-16,22-1 0,-22 1 16,0-21-16,21 21 0,-20-22 15,-1 1-15,-21 21 0,21-21 0,-21 20 16,21 1-16,-21 0 0,0 0 16,-21 21-1,0 0-15,0 0 0,-1 21 16,22 0-16,0 0 15,0 22-15,0-22 0,0 0 0,0 0 16,0 22-16,0-22 0,0 0 0,0 0 16,0 0-16,22 0 0,-22 1 15,0-1-15,0 0 0,0 0 0,0 0 16,0 0 0,-22 1-1,1-22-15,0 0 0,0 0 16,0 0-16,0 0 0,-1 0 0,22-22 15,0 1-15,0 0 16</inkml:trace>
  <inkml:trace contextRef="#ctx0" brushRef="#br0" timeOffset="160675.88">9377 13441 0,'0'0'0,"0"-21"0,0 0 31,0-1 297,0 1-312,0 0-1,0 0-15,0 0 16,0 0-1,0-1-15,0 1 16,0 42 31,0 1-47,0-1 0,0 21 16,0-21-16,0 22 0,0-22 15,0 21-15,0 0 0,0 1 0,0-1 16,0 0-16,0 1 0,0-1 15,0 0-15,0-20 0,0 20 16,0-21-16,0 0 0,0 0 0,0 1 16,21-1-1,0-21-15,0 0 0,0 0 0,1 0 16,-1 0-16,0-21 0,21 21 0,-21-22 16,1 1-16,-1 21 0,0-21 15,0 0-15,0 0 0,0 0 0,1-1 16,-1 1-16,-21 0 0,21-21 0,0 21 15,0-22-15,-21 22 0,21-21 16,1-1-16,-22 22 0,0-21 16,0 0-16,21 20 0,-21 1 0,21 0 15,-21 0-15,0 0 0,0 0 16,0-1-16,0 44 31,0-1-15,0 0-16,0 0 0,-21 0 15,21 22-15,-21-22 0,21 21 16,0 0-16,0 1 0,0-1 0,-22-21 16,22 22-16,0-1 0,0-21 0,0 21 15,0-20-15,0-1 0,0 0 16,22 0-16,-1-21 0,0 21 16,0-21-16,21 0 0,-20 0 15,20 0-15,-21-21 0,21 21 16,-20-21-16,20 0 0,-21 0 0,21-1 15,-20 1-15,20-21 0,-21 21 0,21-22 16,-20 1-16,-1 21 0,0-21 16,-21-1-16,21 22 0,-21 0 0,0 0 15,0 0-15,0-1 0,0 1 0,-21 21 32,21 21-32,-21 1 0,0-1 15,21 21-15,-22-21 0,22 0 0,0 22 16,0-22-16,0 21 0,0-21 15,22 22-15,-1-22 0,0 0 16,-21 21-16,0-20 0,21-1 0,-21 0 16,21 0-16,-21 0 15,0 0-15,-21-21 32,0 0-32,0 0 15,21-21-15,-21 21 0,-1-21 0,1 0 16,0 0-16,0 0 0,21-1 15,-21 22-15,21-21 16,-21 21 0,21 21-1,0 1 1,0-1-16,21-21 0,0 0 16,0 21-16,0-21 0,0 0 15,1 0-15,-1 0 0,21 0 16,-21 0-16,0 0 0,22 0 0,-1-21 15,-21 21-15,22-21 0,-1-1 0,0 1 16,1 0-16,-22 0 0,21 0 16,-21 0-16,22-1 0,-22-20 0,-21 21 15,21 0-15,-21-22 0,21 22 0,-21 0 16,0 0-16,0 0 0,0 0 16,0-1-16,-21 22 0,0 0 15,0 0-15,-1 0 0,22 22 16,-21-1-16,0 0 0,0 0 15,21 0-15,0 22 0,0-22 0,-21 21 16,21-21-16,0 0 0,0 22 0,0-22 16,0 0-16,0 0 0,21 0 15,-21 1-15,21-1 0,0 0 0,0-21 16,1 0-16,20 21 0,-21-21 0,21 0 16,-20 0-16,20 0 0,0 0 15,-21 0-15,22-21 0,-1 0 0,0 0 16,1-1-16,-22 1 0</inkml:trace>
  <inkml:trace contextRef="#ctx0" brushRef="#br0" timeOffset="161067.66">12107 13420 0,'0'0'16,"-21"0"-16,0 0 0,0 0 0,0 0 16,-1 0-16,44 0 31,20 0-15,-21 0-16,21 0 0,1 0 15,-1 0-15,22 0 0,-22 0 0,21 0 16,-20 0-16,20 0 0,-20 0 0,20 0 15,-21 0-15,1 0 0,20 0 16,-20 0-16,-1 0 0,0 0 0,1 0 16,-1 0-16,-21 0 0,0 0 0,0 0 15,-21-21 1,-21 21 0,0 0-16,0 0 0,-21 0 15,20 0-15,-20 0 0,0 0 0,-1 0 16,1 0-16,0 0 0,-1 0 15,-20-22-15,-1 22 0,22 0 0</inkml:trace>
  <inkml:trace contextRef="#ctx0" brushRef="#br0" timeOffset="161305.51">12107 13462 0,'0'21'0,"-21"0"31,42-21-31,0 0 0,1 22 0,20-22 16,0 0-16,22 0 0,-22 0 0,0 0 15,22 0-15,-22 0 0,1 0 16,-1 0-16,0 0 0,1 0 0,-1 0 16,0-22-16,-21 22 0,1 0 15,20 0-15,-21-21 0,0 21 0,0-21 16,1 21-16,-22-21 16,21 0-16,-21 0 0,0-1 15,0 1-15,0 0 16,0 0-16,0 0 15</inkml:trace>
  <inkml:trace contextRef="#ctx0" brushRef="#br0" timeOffset="161679.31">12912 12996 0,'0'-21'16,"0"42"-16,-22-63 0,22 21 0,-21 21 0,21-21 16,-21 21-1,0 21-15,21 0 16,0 0-16,0 22 15,21-22-15,0 0 0,22 0 0,-22 0 16,21 0-16,-21 1 0,22-1 0,-1 0 16,0 0-16,-21-21 0,22 21 15,-1-21-15,0 0 0,1 0 0,-22 0 16,21 0-16,-21 0 0,22 0 16,-22 0-16,0 0 0,0 0 15,0 0-15,-42 0 16,0 0-1,-21 21-15,21 1 0,-22-1 16,1 0-16,0 0 0,-1 0 0,1 22 16,-22-1-16,22 0 0,-21 1 0,20-22 15,1 21-15,0 0 0,-1 1 16,1-1-16,21-21 0,-22 0 0,22 22 16,0-22-16,0 0 0,0 0 0,0-21 15,21 21-15</inkml:trace>
  <inkml:trace contextRef="#ctx0" brushRef="#br0" timeOffset="162459.85">14563 13229 0,'0'21'15,"0"1"-15,0-1 16,0 0-16,-22-21 0,22 21 16,0 0-16,22-21 31,-1 0-31,0 0 16,0 0-16,0-21 15,0 21-15,-21-21 0,0 0 0,0 0 16,0-1-16,-21 22 31,0 0-15,0 0-16,21 22 15,-21-22-15,21 21 0,0 0 0,0 0 16,0 0 0,0 0-16,21-21 15,0 22-15,0-22 0,0 0 16,1 0-16,-1 0 15,-21-22-15,0 1 16,0 0-16,0 0 16,0 0-16,-21 0 15,-1 21 1,1 0 15,21 21-31,0 0 16,-21-21-16,21 21 15,21-21 1,0 0-16</inkml:trace>
  <inkml:trace contextRef="#ctx0" brushRef="#br0" timeOffset="162824.65">15536 12975 0,'0'-21'0,"0"42"0,0-63 0,0 21 16,-21 21-16,0 0 16,0 0-16,0 0 15,-1 0-15,1 21 0,0 0 16,-21 21-16,21-20 0,-1-1 15,1 21-15,0 0 0,0 1 16,0-22-16,0 21 0,-1 1 0,1-1 16,21 0-16,0 1 0,0-22 15,0 21-15,0-21 0,0 22 0,21-22 16,1 0-16,-1 0 0,21 0 0,-21 0 16,22-21-16,-1 0 0,0 0 15,1 0-15,-1 0 0,0 0 0,1 0 16,-1-21-16,0 21 0,1-21 0,-1-21 15,0 21-15,-21-1 0,22-20 16</inkml:trace>
  <inkml:trace contextRef="#ctx0" brushRef="#br0" timeOffset="163092.32">16087 12721 0,'0'0'15,"0"-21"-15,0 0 0,-22 0 0,1 21 16,0 0-1,0 0-15,21 21 0,-21 0 0,21 21 16,0-20-16,0 20 0,0 0 16,0 1-16,0-1 0,0 0 0,0 22 15,0-22-15,0 0 0,0 1 0,0-1 16,0 0-16,0 1 0,0-22 16,-21 21-16,21 1 0,0-22 15,-22 0-15,22 21 0,0-21 0,0 1 16,0-1-16,0 0 15,22-21-15,-1 0 0,0 0 16,0 0-16,0 0 0,22-21 0,-1 0 16</inkml:trace>
  <inkml:trace contextRef="#ctx0" brushRef="#br0" timeOffset="164403.81">16849 13272 0,'21'-22'15,"-42"44"-15,63-65 0,-42 22 0,21 0 0,-21 0 0,0-22 16,0 22-16,0-21 16,0 21-16,0 0 0,0-1 0,-21 1 15,0 0-15,0 0 0,-1 0 16,1 21-16,0 0 0,0 0 0,0 0 16,-22 21-16,-20 21 0,42-21 15,-22 1-15,1 20 0,21 0 16,0 1-16,-22-22 0,22 21 0,0 0 15,0 1-15,0-1 0,21-21 0,0 22 16,0-1-16,0-21 16,0 21-16,0-20 0,21 20 0,0-21 0,0 0 15,0-21-15,1 21 0,-1-21 16,21 0-16,-21 0 0,0 0 16,22 0-16,-22-21 0,21 0 0,-21 0 15,1 0-15,20 0 0,-21-1 0,0-20 16,0 21-16,1-21 0,-1-1 15,0 22-15,0-21 0,-21-1 0,21 22 16,-21-21-16,21 21 0,-21 0 0,0-1 16,0 1-1,-21 42 1,0-21-16,21 22 16,0-1-16,-21 0 0,21 0 15,-21 0-15,0 22 0,21-22 0,0 0 16,0 0-16,0 21 0,0-20 15,0-1-15,0 0 0,0 0 0,0 0 16,0 0-16,0 1 0,21-1 0,0-21 16,0 21-16,0-21 15,22 0-15,-22 0 0,21 0 0,-21-21 16,22 21-16,-1-21 0,-21-1 0,21 1 16,1 0-16,-22 0 0,21-21 15,-21 20-15,1 1 0,-1-21 0,0 21 16,0 0-16,-21-22 0,0 22 15,0 0-15,0 0 16,-21 21-16,0 0 0,0 0 16,-1 0-16,22 21 0,-21 0 15,21 0-15,0 0 0,0 1 16,0-1-16,0 0 0,0 0 0,0 0 16,0 0-16,0 1 0,0-1 0,21 0 15,-21 0-15,22 0 0,-22 0 16,0 1-16,0-1 15,-22-42 32,1 21-47,21-22 0,-21 1 0,21 0 16,-21 0 0,21 0-16,-21 21 15,0 0 1,-1 21-1,22 0-15,0 0 0,0 0 16,0 1-16,22-22 16,-1 21-16,0 0 0,0-21 15,0 0-15,0 0 0,1 21 0,-1-21 16,21 0-16,-21 0 0,22 0 0,-22 0 16,21 0-16,0 0 15,-20-21-15,20 0 0,0 21 0,-21-21 16,22-1-16,-1 1 0,0 0 0,1 0 15,-22-21-15,21 20 0,1-20 16,-22 21-16,21-21 0,-21 20 0,0-20 16,1 21-16,-22-21 0,0 20 0,0 1 15,0 0-15,0 0 0,0 0 16,-22 21-16,1 0 0,0 0 16,0 0-16,21 21 0,-21-21 15,0 21-15,21 0 0,-22 0 0,22 1 16,0-1-16,0 0 0,0 21 15,0-21-15,0 1 0,0-1 16,22 0-16,-1 0 0,0 0 0,-21 0 16,21 1-16,0-1 0,-21 0 15,0 0-15,0 0 16,0 0-16,-21 1 16,0-22-1,0 0-15,0 0 0,-1 0 16,1 0-16,-21 0 0,21 0 0,0 0 15,-1 0-15,1 0 0,0 0 0,0 0 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9:17:39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1185 0,'0'-21'62,"0"0"-46,21 0 0,1 21-16,-22-21 0,21 0 15,0 21-15,-21-22 0,21 1 0,0 0 16,-21 0-16,21 21 0,1-21 16,-22 0-16,0-1 15,21 1-15,0 0 0,-21 0 0,0 0 16,21 0-16,-21 42 31,0 0-15,0 21-16,-21-21 0,0 22 15,-22 20-15,22-20 0,-42 20 16,20-21-16,1 22 0,-21-1 0,-1-20 16,22 20-16,-22-20 0,1 20 15,20-21-15,1 1 0,0-1 16,-1 0-16,1-20 0,21-1 0,0 0 15,0 0-15,21-42 32,0 0-32,0 0 0,0-1 15,0 1-15,21 0 0,0 0 0,0 0 16,0 21-16,-21-21 0,21-1 16,22 22-16,-22 0 0,0 0 15,0 0-15,22 0 0,-22 0 0,21 22 16,-21-1-16,22 0 0,-22 21 15,21-21-15,-21 1 0,22 20 16,-22-21-16,0 0 0,0 0 16,21 22-16,-20-43 0,-1 21 15,-21 0-15,21 0 0,0-21 0,-21 21 16,21-21 0,-21-21 15,0 0-31,21 21 0,-21-21 15</inkml:trace>
  <inkml:trace contextRef="#ctx0" brushRef="#br0" timeOffset="247.51">1736 1461 0,'21'0'0,"-21"21"31,0 0-31,0 0 0,0 21 16,0-20-16,0 20 0,0-21 16,0 21-16,-21 1 0,-1-22 0,22 21 15,0-21-15,0 22 0,-21-22 16,21 0-16,0 0 0,-21-21 0,21 21 16,0-42-1,0 0 1,0 0-16,0 0 0</inkml:trace>
  <inkml:trace contextRef="#ctx0" brushRef="#br0" timeOffset="583.32">1799 1164 0,'0'0'15,"-21"0"-15,0 0 0,0 21 16,21 1-16,-22-22 0,22 21 15,0 0-15,0 0 0,0 0 16,0 0-16,22-21 16,-1 0-16,0 0 0,0 0 0,0 0 15,0-21-15,1 21 16,-1-21-16,0 0 0,0 0 0,-21 0 16,0-1-16,0 1 15,0 0-15,0 0 0,-21 21 16,0-21-16,0 21 0,-1 0 15,1 0-15,0 21 0,0-21 16,0 21-16,21 0 0,0 0 0,0 1 16,-21-1-16,21 21 0,0-21 15,0 0-15,0 1 0,0-1 0,21 0 16,0 0-16,-21 0 0,21-21 16,0 21-16</inkml:trace>
  <inkml:trace contextRef="#ctx0" brushRef="#br0" timeOffset="1067.16">2201 1482 0,'0'21'16,"0"0"-16,-21 0 15,21 0-15,-21 1 0,21-1 16,0 21-16,-21-21 0,21 0 15,0 22-15,0-22 0,0 0 16,0 21-16,0-20 0,-21-1 16,21 0-16,0 0 0,0 0 0,0 0 15,0 1 1,-22-22 0,22-22-16,0 1 15,0 0-15,0 0 16,0-21-16,0-1 0,0 22 0,0-21 15,22-1-15,-1 1 0,0 0 16,0-1-16,21 22 0,-20-21 16,20 21-16,-21 0 0,21-1 0,1 22 15,-1 0-15,0 0 0,1 0 0,-22 0 16,21 22-16,-21-1 16,1 0-16,-1 21 0,-21-21 0,0 22 15,0-1-15,0 0 0,0-20 16,-21 20-16,-1 0 0,1-21 0,21 22 15,-21-22-15,0 0 0,0 0 16,21 0-16,0-42 31,0 0-31,21 0 16,0 0-16</inkml:trace>
  <inkml:trace contextRef="#ctx0" brushRef="#br0" timeOffset="1428.31">3069 1418 0,'0'21'16,"0"1"0,0-1-16,0 0 15,-21 0-15,21 21 0,0 1 0,-21-1 16,21 0-16,-21 22 0,21-22 0,0 22 15,0-1-15,-22 22 0,22-22 16,-21 22-16,0 0 0,21-1 16,0 1-16,-21 0 0,0-1 15,0 1-15,-1 0 0,1-1 0,0 1 16,0-21-16,0 20 0,0-20 0,-1-1 16,1 1-16,0-22 0,21 0 15,0-20-15,0 20 0,-21-42 0,21 21 16,0-42-1,0 0-15,0-22 16,21 22-16,-21-21 0,21 0 16,-21-1-16,21 1 0,1-22 0,-22 22 15,21-21-15</inkml:trace>
  <inkml:trace contextRef="#ctx0" brushRef="#br0" timeOffset="1735.18">2815 1693 0,'0'0'16,"0"-21"-16,0-21 0,0 21 0,0-22 16,0 22-16,0 0 0,0 0 0,0 0 15,21 0-15,0-1 0,1 1 16,20 0-16,-21 21 0,0 0 0,22 0 16,-22 0-16,21 0 0,-21 21 15,0 0-15,1-21 0,-1 43 16,-21-22-16,0 21 0,0-21 15,0 22-15,0-1 0,-21-21 0,-1 22 16,1-1-16,0-21 0,-21 0 16,21 22-16,-1-22 0,1-21 0,0 21 15,0-21-15,0 0 0,21 21 16,0-42 0,21 0-1,0 21-15,0-21 0,0-1 16</inkml:trace>
  <inkml:trace contextRef="#ctx0" brushRef="#br0" timeOffset="2463.17">3535 1397 0,'0'0'0,"0"-21"0,0 42 46,0 0-46,0 0 0,0 1 0,0-1 16,-21 0-16,21 21 0,-22 1 16,22-22-16,0 21 0,-21 0 15,21-20-15,0 20 0,0-21 0,0 21 16,0-20-16,0-1 0,21 0 16,1-21-16,-1 0 0,0 0 15,0 0-15,0 0 0,22-21 16,-22 0-16,0-1 0,21 1 0,-21 0 15,1 0-15,20-21 0,-21-1 16,0 22-16,0-21 0,-21-1 0,22 22 16,-1-21-16,0 21 0,-21 0 15,0-1-15,0 1 0,0 0 0,0 42 32,0 0-17,0 1-15,0-1 0,0 21 16,-21-21-16,21 22 0,0-1 15,0-21-15,0 21 0,0 1 0,0-22 16,0 0-16,0 0 0,0 22 16,0-22-16,21-21 0,0 0 15,0 0-15,0 0 0,1 0 16,-1 0-16,0 0 0,21-21 0,-21-22 16,22 22-16,-1 0 0,-21-21 0,22-1 15,-1 22-15,0-21 0,-21-1 16,22 1-16,-22-21 0,21 20 0,-21 1 15,1 0-15,-1-22 16,0 22-16,-21-1 0,0 1 0,0 21 16,21-21-16,-21 20 0,0 1 15,-21 42 1,0 22 0,21-22-16,0 21 0,-21 1 15,21-22-15,-22 21 0,1 0 16,21 1-16,0-1 0,-21 0 15,21 1-15,-21-1 0,21 0 0,-21 1 16,21-22-16,0 21 0,0-21 16,0 1-16,0-1 0,0 0 0,0 0 15,21-21-15,0 0 0,0 0 16,0 0-16,1-21 0,-1 21 16,0-21-16,0 0 0</inkml:trace>
  <inkml:trace contextRef="#ctx0" brushRef="#br0" timeOffset="2667.06">4424 1397 0,'0'0'0,"-21"0"0,42 0 47,0 0-47,0 0 0,0 0 0,22 0 16,-22 0-16,21-21 0,-21 21 0,0 0 15,22 0-15,-22-21 0,0 21 16,21 0-16,-20 0 0,-22-21 0,21 21 16,0 0-16,-21-22 0</inkml:trace>
  <inkml:trace contextRef="#ctx0" brushRef="#br0" timeOffset="3139.41">6350 1397 0,'0'0'0,"0"-21"0,0 0 15,0 0-15,0 42 47,0 0-47,0 0 0,0 0 16,0 22-16,0-22 0,0 0 0,0 21 15,0-21-15,0 1 0,-21 20 16,21-21-16,0 0 0,0 0 0,-21 1 16,21-1-16,-22-21 31,22-21-16,0-1 1</inkml:trace>
  <inkml:trace contextRef="#ctx0" brushRef="#br0" timeOffset="3488.21">6456 1016 0,'-21'0'0,"42"0"0,-64 21 0,43 0 0,-21 1 16,21-1-16,-21 0 16,21 0-16,0 0 15,21-21 1,0 0-16,1 0 0,-1 0 0,0 0 16,0-21-16,0 0 0,0 21 15,1-21-15,-1 0 0,0-1 16,-21 1-16,0 0 0,0 0 15,-21 21-15,0 0 16,-1 0-16,1 0 16,0 0-16,0 0 0,0 0 0,0 0 15,-1 21-15,1 0 0,21 0 16,0 1-16,0-1 0,0 0 16,0 0-16,21 0 15,1 0-15,-1-21 0,0 22 0,0-1 16,21-21-16</inkml:trace>
  <inkml:trace contextRef="#ctx0" brushRef="#br0" timeOffset="4099.16">7324 1312 0,'0'0'0,"0"-21"0,0 0 15,0 0-15,0 0 0,0 0 16,0-1-16,-22 1 0,22 0 16,-21 21-16,0 0 0,0 0 0,0 0 15,0 0-15,-22 0 16,22 0-16,0 21 0,0 0 0,0 1 16,-1-1-16,1 0 0,-21 21 15,21-21-15,0 22 0,-1-22 16,1 21-16,21 1 0,-21-22 0,21 21 15,-21 0-15,21-20 0,0 20 0,0-21 16,0 0-16,0 0 0,0 1 16,21-1-16,0-21 15,0 0-15,1 0 0,20 0 16,-21-21-16,0 21 0,22-22 16,-22 1-16,21 0 0,-21-21 0,22 21 15,-22-22-15,0 1 0,21 21 0,-21-43 16,1 22-16,-1 0 0,0-22 15,0 1-15,0 20 0,0-20 16,1-1-16,-22 1 0,0 20 16,0-20-16,0 21 0,0 20 0,0 1 15,0 0-15,0 0 0,-22 42 32,22 0-32,-21 22 0,21-1 15,-21 0-15,21 1 0,0-1 0,0 21 16,0 1-16,-21-22 0,21 22 15,0-22-15,-21 22 0,21-22 0,0 0 16,0 1-16,0 20 0,0-21 16,0-20-16,0 20 0,0-21 0,0 21 15,0-20-15,21-1 0,0-21 0,0 0 16,0 0-16,1 0 0,-1 0 16,0 0-16,21-21 0,-21-1 0,1 1 15,20 0-15</inkml:trace>
  <inkml:trace contextRef="#ctx0" brushRef="#br0" timeOffset="4391.46">8340 1207 0,'-22'0'0,"44"0"0,-44 21 16,22 0-1,22-21 1,-1 0 0,0 0-16,0 0 15,0 0-15,0 0 0,1 0 0,-1 0 16,-21-21-16</inkml:trace>
  <inkml:trace contextRef="#ctx0" brushRef="#br0" timeOffset="4551.27">8234 1397 0,'0'21'31,"21"-21"-31,0 0 15,0 0-15,0 0 16,1 0 0,-1 0-16,0-21 15,0 21-15</inkml:trace>
  <inkml:trace contextRef="#ctx0" brushRef="#br0" timeOffset="4815.02">9017 699 0,'0'0'0,"-21"0"31,0 0-31,21 21 16,0 0-16,0 0 15,0 0-15,-22 0 16,22 1-16,0-1 16,0 0-16,0 0 15</inkml:trace>
  <inkml:trace contextRef="#ctx0" brushRef="#br0" timeOffset="5007.42">9144 656 0,'0'0'0,"0"-21"0,0 42 31,0 0-15,0 1-16,0-1 0,0 0 15,0 0-15,0 0 0,0 0 0,0 1 16,0-1-16,0 0 15,0 0-15</inkml:trace>
  <inkml:trace contextRef="#ctx0" brushRef="#br0" timeOffset="5775.19">9631 1016 0,'0'-21'0,"0"42"0,0-63 0,0 21 0,-21 42 47,-1 0-47,22 0 0,-21 21 16,21-20-16,0 20 0,-21 0 0,0 1 15,21-1-15,-21 0 0,21 1 16,0-1-16,-21 0 0,21 1 0,-22-1 16,22 0-16,0-21 0,0 22 0,0-22 15,0 0-15,0 0 0,0 0 16,22 1-16,-1-22 0,0 0 16,0 0-16,21 0 0,-20 0 0,20-22 15,0 1-15,1-21 0,-1 21 16,21-22-16,-20 22 0,-1-21 0,22 0 15,-22-1-15,-21 22 0,21-21 16,-20-1-16,-1 1 0,0 0 0,-21-1 16,0 1-16,0 0 0,0-1 15,0 22-15,0 0 0,-21 0 0,0 21 16,-1 0 0,1 0-16,0 21 15,21 0-15,0 0 16,0 1-16,0-1 0,0 0 15,0 0-15,0 0 16</inkml:trace>
  <inkml:trace contextRef="#ctx0" brushRef="#br0" timeOffset="6211.74">10583 1164 0,'0'0'0,"21"-21"0,1 0 15,-22 0-15,-22 21 16,1 0 0,0 0-16,0 0 0,0 0 15,-22 21-15,22 0 0,0 0 16,0 0-16,0 1 0,0-1 0,-1 0 16,22 0-16,-21 0 0,21 0 15,0 1-15,0-1 0,0 0 16,0 0-16,21-21 15,1 21-15,-1-21 0,0 0 0,0 21 16,0-21-16,0 22 0,1-1 0,20-21 16,-21 21-16,0-21 0,0 21 15,1 0-15,-22 0 0,0 1 16,0-1-16,0 0 16,0 0-16,-22-21 0,1 21 15,0 0-15,-21-21 0,-1 22 0,22-22 16,-21 0-16,21 0 0,-22 0 15,1 0-15,21 0 0,-21 0 0,20 0 16,1 0-16,0 0 0,0 0 16,0 0-16,0 0 0,21-22 15,0 1-15,21 0 16,0 0-16,0 21 16,21-21-16,-20 0 0</inkml:trace>
  <inkml:trace contextRef="#ctx0" brushRef="#br0" timeOffset="6662.58">11112 804 0,'-21'0'16,"0"0"0,21 22-1,-21-22 17,21-22-1,0 1-16,0 0 1,0 0 0,21 21-16,0 0 15,-21 21 1,0 0-16,0 0 16,0 1-16,0-1 0,0 0 15,0 0-15,0 0 0,0 0 16,-21 1-16,21-1 0,-21-21 15,0 21-15</inkml:trace>
  <inkml:trace contextRef="#ctx0" brushRef="#br0" timeOffset="6994.78">11324 762 0,'21'0'31,"-21"-21"1,0 0-17,0 0 16,21 21 1,-21 21-32,0 0 15,0 0-15,0 0 16,0 0-16,0 22 0,0-22 0,0 0 16,0 0-16,0 0 0,0 1 0,0-1 15,0 0-15,-21 0 0,0-21 16,21 21-16</inkml:trace>
  <inkml:trace contextRef="#ctx0" brushRef="#br0" timeOffset="7515.48">12954 1058 0,'0'0'15,"21"-21"-15,0 0 0,0 0 0,1 0 16,-22 0-16,0-1 0,21 22 0,-21-21 16,21 21-16,-21 21 15,0 1 1,0 20-16,0-21 0,-21 21 15,21 1-15,-21-1 0,-1 0 16,1 22-16,0-22 0,0 1 0,0-1 16,0 0-16,-1 22 0,1-22 0,0 0 15,21-20-15,0 20 0,0 0 16,0-21-16,0 1 0,0-1 16,0 0-16,21-21 15,0 0-15,22 0 0,-22 0 16,0-21-16,0 21 0,22-21 15,-22-22-15,0 22 0,0 0 0,0 0 16</inkml:trace>
  <inkml:trace contextRef="#ctx0" brushRef="#br0" timeOffset="8232.98">12869 1397 0,'-21'0'0,"42"0"0,-63 0 0,21 0 16,42 0 15,0 0-31,0 0 0,22 0 16,-22-21-16,21 0 0,22 21 0,-22-21 15,0 21-15,1-22 0,20 22 16,-21-21-16,1 21 0,-22 0 0,21 0 16,-21-21-16,22 21 0,-22 0 0,-21 21 31,0 0-31,0 1 15,0-1-15,0 0 16,-21 0-16,0 0 0,-1 0 16,22 1-16,0-1 0,0 0 0,-21 0 15,21 0-15,0 0 16,21-21 0,1 0-16,-1 0 0,0 0 0,0 0 15,21 0-15,-20-21 0,-1 21 16,21-21-16,-21 0 0,22 0 0,-22 0 15,0-1-15,21 22 0,-21-21 0,1 0 16,-22 0-16,21 0 0,-21 0 16,21-1-16,-21 1 15,0 0 1,0 42 0,0 0-1,-21 1-15,21 20 16,-21-21-16,21 0 0,-22 22 0,1-1 15,21 0-15,-21 1 0,0-1 16,21 21-16,-21-20 0,0 20 0,-1-20 16,22 20-16,0-21 0,0 22 0,-21-22 15,21 1-15,0-1 0,0 0 16,0 1-16,0-22 0,0 21 16,0 0-16,0-20 0,0-1 0,-21 0 15,21 21-15,-21-21 0,0-21 16,21 22-16,-21-1 0,-1-21 0,1 0 15,0 0-15,0 0 0,0 0 0,-22 0 16,22-21-16,0-1 0,-21 22 16,-1-21-16,22 0 0,0 0 0,0 0 15,0 0-15,0 21 0,21-22 0,0 1 16,0 0-16,0 0 0,0 0 16,21 0-16,0-1 0,21 1 15,-21-21-15,22 21 0,-1 0 0</inkml:trace>
  <inkml:trace contextRef="#ctx0" brushRef="#br0" timeOffset="8556.79">14330 1355 0,'0'21'31,"-21"-21"-31,21 21 0,0 21 0,-22-20 16,22 20-16,0 0 0,0 1 0,-21-1 16,0 21-16,0 1 15,21-22-15,-21 22 0,0-1 0,-1-20 16,1 20-16,0 1 0,0-22 0,-21 21 16,20-20-16,1 20 0,0-20 15,0-1-15,0 21 0,21-41 0,0 20 16,-21 0-16,21-21 0,0 1 0,0-1 15,21-42 17,-21-1-32,21 1 0,0 0 15,0-21-15,-21 21 0</inkml:trace>
  <inkml:trace contextRef="#ctx0" brushRef="#br0" timeOffset="8858.92">14224 1503 0,'0'0'0,"0"-21"0,21 0 0,-21-1 16,0 1-16,21 0 0,0 21 0,1-21 15,-22 0-15,21 21 0,21-21 16,-21 21-16,0 0 0,22 0 0,-22 0 16,21 0-16,-21 0 0,1 0 15,20 0-15,-21 0 0,-21 21 0,0 0 16,21 0-16,-21 21 0,0-20 15,-21-1-15,0 0 16,0 0-16,0 0 0,-22 0 0,22 1 16,-21-1-16,21 0 0,-22-21 15,22 21-15,0 0 0,0-21 0,0 0 16,-1 0-16,44 0 31,-1 0-31,0 0 0,0-21 0,0 0 16</inkml:trace>
  <inkml:trace contextRef="#ctx0" brushRef="#br0" timeOffset="9204.71">14690 1545 0,'21'0'16,"0"0"-1,0 0-15,0 0 0,0 0 16,1 0-16,-1-21 0,0 0 15,0 21-15,0-21 0,0 0 0,1 21 16,20-22-16,-42 1 0,21 0 16,0 0-16,-21 0 0,21 0 0,-21-1 15,0 1-15,-21 21 16,0 0-16,0 0 0,0 0 16,0 0-16,-22 0 0,22 21 15,0 1-15,0 20 0,0-21 16,-1 0-16,1 0 0,21 22 0,-21-22 15,21 21-15,0-21 0,0 22 0,0-22 16,0 0-16,0 21 0,0-20 16,21-1-16,0-21 0,1 0 15,-1 0-15,0 0 0,21 0 16,-21 0-16,1 0 0,20-21 0,0-1 16</inkml:trace>
  <inkml:trace contextRef="#ctx0" brushRef="#br0" timeOffset="9463.79">15811 1270 0,'-21'0'0,"42"0"0,-42 21 0,42-21 31,1 0-31,-1 0 16,0 0-16,0 0 0,0 0 16,0 0-16,1 0 15,-1 0-15,0 0 0,-42 0 32,0 0-32</inkml:trace>
  <inkml:trace contextRef="#ctx0" brushRef="#br0" timeOffset="9615.7">15769 1461 0,'0'0'0,"0"21"0,0 0 16,21-21-1,0 0-15,1 0 16,-1 0-16,0 0 0,0 0 0,0 0 16,0 0-16,-21-21 15,22 21-15,-22-21 16</inkml:trace>
  <inkml:trace contextRef="#ctx0" brushRef="#br0" timeOffset="10191.37">17124 762 0,'0'-21'0,"0"42"0,0-63 16,-21 42 15,21 21-31,-22-21 16,22 21-16,-21-21 0,21 21 15,-21-21-15,21 21 0,21-21 63,-21-21-63,21 0 0,1 0 15,-22 0-15,0 0 32,0 42-17,0 0-15,-22 0 16,22 21-16,-21-20 15,0-1-15,21 21 0,0-21 0,0 0 16,0 1-16,0-1 0,0 0 16,0 0-16,21-21 31,0 0-31</inkml:trace>
  <inkml:trace contextRef="#ctx0" brushRef="#br0" timeOffset="10547.17">17420 762 0,'0'0'0,"-21"0"31,21 21-31,0 0 16,-21-21-16,21 22 15,21-22 16,0 0-31,0-22 16,0 1-16,1 21 16,-1-21-16,-21 0 15,-21 21 17,-1 21-32,1-21 0,0 21 15,0 0-15,0 22 0,21-22 16,-21 0-16,-1 21 0,22-20 0,-21-1 15,21 0-15,0 0 0,0 0 16,0 0-16,0 1 0,21-22 16,1 0-16,-1 0 0,21 0 15</inkml:trace>
  <inkml:trace contextRef="#ctx0" brushRef="#br0" timeOffset="10836.01">18119 720 0,'0'0'0,"-22"21"31,1 0-31,21 0 0,-21 0 0,0 1 16,21 20-16,-21 0 0,0 1 16,-1-1-16,22-21 0,-21 21 0,0 1 15,0-1-15,0 0 0,0 1 0,21-22 16,-22 21-16,22-21 15,-21 22-15,21-22 0,0 0 0,0 0 0,0 0 16,0 1 0,21-22-1,1 0-15,-1 0 0,0 0 16,-21-22-16,21 1 0,0 0 16,-21 0-16,0 0 0</inkml:trace>
  <inkml:trace contextRef="#ctx0" brushRef="#br0" timeOffset="11010.91">17801 1164 0,'0'0'16,"-21"0"-16,0 0 0,42 0 47,0 0-47,0 0 0,0 0 15,1 0-15,-1 0 0,21 0 16,-21 0-16,22 0 0,-1-21 0,-21 21 15,21 0-15,-20-21 0</inkml:trace>
  <inkml:trace contextRef="#ctx0" brushRef="#br0" timeOffset="11379.09">18309 1143 0,'0'21'0,"0"-42"0,21 42 31,0-21-31,1 0 0,-1 0 16,0 0-16,0 0 0,0 0 0,22-21 15,-22 0-15,0 21 0,0-21 16,21 21-16,-20-21 0,-1-1 16,-21 1-16,21 21 0,-21-21 15,0 0 1,-21 21-16,0 0 0,-1 0 15,1 0-15,0 21 0,0 0 0,0 0 16,0 1-16,-1-1 0,1 0 16,0 0-16,0 21 0,0-20 15,0-1-15,21 21 0,0-21 0,0 0 16,0 1-16,0-1 0,0 0 16,21 0-1,0-21-15,21 0 0,-21 0 0,1 0 16,20 0-16,-21 0 0,21-21 15,-20 21-15</inkml:trace>
  <inkml:trace contextRef="#ctx0" brushRef="#br0" timeOffset="12151.64">18944 1080 0,'21'-43'16,"0"43"-16,1-21 15,-1 21-15,0 0 16,0 0-16,0 0 0,0 21 16,-21 0-16,22 1 0,-22-1 15,0 0-15,0 0 0,0 0 0,0 22 16,-22-22-16,1 0 16,0 0-16,0 0 0,0 0 0,0 1 15,-1-1-15,1 0 0,0 0 16,21 0-16,-21-21 0,42 0 31,0 0-15,-21-21-16,21 21 0,1-21 0,-1 0 15,0 0-15,0 21 0,0-43 16,22 22-16,-22 0 0,0-21 0,0 20 16,0 1-16,0-21 0,1 21 15,-1 0-15,-21-1 0,0 1 0,-21 42 47,-1 1-47,1-1 0,21 0 0,-21 0 16,0 21-16,0-20 0,0-1 15,21 21-15,-22-21 0,22 0 0,-21 1 16,21-1-16,-21 0 0,21 0 0,0 0 16,0 0-16,0 1 15,21-22-15,0 0 0,1 0 16,-1 0-16,0 0 0,21 0 0,-21 0 15,22 0-15,-22 0 16,21-22-16,-21 1 0,22 0 0,-22 0 0,21 0 16,-21 0-16,22-22 15,-22 22-15,0-21 0,0-1 0,0 1 16,1-21-16,-1 20 0,0-20 16,-21 20-16,0 1 0,21 0 0,-21-1 15,21 22-15,-21-21 0,0 21 16,0 42-1,0 0-15,-21 0 16,0 0-16,21 22 0,-21-1 16,0 0-16,-1 1 0,22-1 0,-21 0 15,0 1-15,0-1 0,0 0 16,21 1-16,0-1 0,-21-21 0,21 22 16,0-22-16,0 0 0,0 0 15,0 0-15,0 0 0,21 1 16,0-22-16,0 0 0,0 0 15,0 0-15,1 0 0,-1 0 0,0 0 16,0-22-16</inkml:trace>
  <inkml:trace contextRef="#ctx0" brushRef="#br0" timeOffset="12331.54">19558 1143 0,'0'0'0,"-21"0"0,42 0 47,0 0-47,0 0 15,0 0-15,22 0 0,-22 0 0,0 0 16,0 0-16,0 0 0,1-21 16,-1 21-16</inkml:trace>
  <inkml:trace contextRef="#ctx0" brushRef="#br0" timeOffset="12704.33">20235 741 0,'-21'0'15,"21"-21"64,0 0-64,0 42 16,0 0-15,-21 0-16,21 0 0,-21 0 16,21 1-16,-21-1 0,-1 0 15</inkml:trace>
  <inkml:trace contextRef="#ctx0" brushRef="#br0" timeOffset="12935.19">20405 699 0,'0'21'16,"0"0"-1,0 0-15,0 0 16,0 0-16,0 1 0,0-1 15,-22 0 1,1 0 0,0-21-1,0 0-15</inkml:trace>
  <inkml:trace contextRef="#ctx0" brushRef="#br0" timeOffset="13394.93">20913 614 0,'-22'0'15,"1"0"-15,21 21 16,0 0-16,0 0 15,0 1-15,0-1 0,0 0 16,0 21-16,21-21 16,-21 1-16,22-1 0,-1 0 0,0 0 15,0 21-15,0-20 0,0-1 16,1 0-16,20 0 0,-21 0 0,21 0 16,1 1-16,-22-1 0,21 0 15,1-21-15,-1 21 0,-21-21 0,0 0 16,22 21-16,-22-21 0,0 0 15,-21 21 1,-21-21 0,0 0-16,-1 22 15,1-22-15,-21 21 0,21-21 0,-22 21 16,1 0-16,0 0 0,-1-21 0,1 21 16,0 1-16,-22 20 0,22-21 15,0 0-15,-22 0 0,22 1 0,21-22 16,-22 21-16,22 0 0,-21-21 15,21 0-15,-1 21 0,1-21 0</inkml:trace>
  <inkml:trace contextRef="#ctx0" brushRef="#br0" timeOffset="16070.7">1228 2815 0,'0'0'0,"21"-21"0,-21 0 0,21 21 15,-21-21-15,21 0 0,-21-1 16,0 44 31,-21-1-47,0 0 0,0 21 16,-1-21-16,-20 22 0,21-1 15,-21 22-15,20-22 0,-20 21 0,0-20 16,-1 20-16,1 1 0,0-22 15,-1 22-15,1-22 0,0 0 16,-1 1-16,1-22 0,0 21 16,21-21-16,-22 0 0,22-21 15,0 0-15,0 0 0,0 0 0,-1 0 16,22-21 0,0 0-16,0 0 15,22 21-15,-1-21 0,0 21 16,21 0-16,-21-21 0,22 21 15,-1 0-15,0 0 0,1 0 16,-1 0-16,0 0 0,1 0 0,-1 21 16,0-21-16,1 21 0,-1 0 15,0-21-15,1 21 0,-1 0 16,0 1-16,-20-22 0,20 21 0,-21 0 16,0-21-16,0 0 0,-21 21 15,22-21 1,-22-21 62</inkml:trace>
  <inkml:trace contextRef="#ctx0" brushRef="#br0" timeOffset="17723.54">1968 3302 0,'0'0'0,"-21"-21"0,21 0 16,-21 42 15,21 0-31,0 21 0,0-20 15,-21 20-15,21 0 0,0-21 16,0 22-16,0-1 0,0 0 0,0-20 16,0-1-16,0 0 0,-21 0 15,21 0-15,0 0 0,0-42 47,0 0-47,0 0 0</inkml:trace>
  <inkml:trace contextRef="#ctx0" brushRef="#br0" timeOffset="18068.34">1968 2985 0,'0'0'0,"-42"0"31,42 21-31,-21-21 0,21 21 0,0 0 16,0 0-1,21-21 1,0 0-16,0-21 16,1 21-16,-1-21 0,0 0 0,0 21 15,-21-21-15,21-1 0,-21 1 16,21 21-16,-21-21 0,0 0 16,0 0-16,-21 21 15,0 0-15,0 0 0,0 0 0,0 0 16,21 21-16,-22 0 0,1 0 15,0 22-15,21-22 0,0 0 16,0 0-16,0 0 0,0 0 16,0 1-16,21 20 0,0-21 0,-21 0 15,22-21-15,-1 21 0,0 1 16,21-22-16</inkml:trace>
  <inkml:trace contextRef="#ctx0" brushRef="#br0" timeOffset="18516.09">2498 3344 0,'0'22'15,"-22"20"1,1-21-16,21 0 0,0 0 16,0 1-16,-21 20 0,0 0 15,21-21-15,-21 1 16,21-1-16,0 0 0,0 0 0,0 0 15,0 0 1,-21-21-16,21-21 31,0 0-31,0 0 0,0 0 16,0-22-16,0 22 0,21-21 16,0 0-16,0-1 0,21 1 0,-20 21 15,20-22-15,-21 1 0,21 21 16,1 0-16,-1 0 0,-21-1 15,22 22-15,-1 0 0,-21 0 0,0 22 16,22-1-16,-22 0 0,-21 21 16,0-21-16,0 22 0,0-22 15,0 21-15,0 1 0,0-22 0,-21 21 16,-1 0-16,22-20 0,-21-1 16,0 21-16,0-21 0,0 0 15,42-21 16,0-21-31,0 0 16</inkml:trace>
  <inkml:trace contextRef="#ctx0" brushRef="#br0" timeOffset="18846.9">3111 3196 0,'0'21'31,"0"1"-31,0-1 0,0 21 0,0-21 0,0 22 16,0 20-16,0-21 15,0 22-15,0-22 0,0 22 0,0 20 0,0 1 16,0 0-16,0-1 0,0 22 16,-21 0-16,0 21 0,0-21 15,0 21-15,0-21 0,-22 21 0,22-21 16,-21-1-16,21 1 0,-22-21 15,22 0-15,0-1 0,0-20 0,0-1 16,-1 1-16,22-22 0,0-21 16,-21 0-16,21 1 0,0-44 15,0 1-15,21 0 16,-21-21-16,22-1 0,-1 1 0,21-21 16,-21-22-16,0 21 0,1-41 0,-1 20 15</inkml:trace>
  <inkml:trace contextRef="#ctx0" brushRef="#br0" timeOffset="19152.72">3027 3556 0,'-21'-63'0,"42"126"0,-42-169 0,-1 64 16,22 0-16,0-1 0,0 22 16,0-21-16,0 21 0,0-22 0,0 22 15,0 0-15,22 0 0,-1 0 16,0-1-16,0 1 0,21 21 0,-20 0 15,20 0-15,-21 0 0,21 0 16,-20 21-16,-1 1 0,0-1 0,-21 21 16,0 0-16,0 1 0,0-1 15,0 0-15,-21 1 0,0-1 16,-1 0-16,1-20 0,-21 20 0,21-21 16,0 0-16,-1 0 0,1 1 15,0-22-15,21 21 16,0-42-1,0-1 1,21 1-16,0 0 0,-21 0 0</inkml:trace>
  <inkml:trace contextRef="#ctx0" brushRef="#br0" timeOffset="19847.62">3598 3112 0,'0'21'0,"0"0"16,0 0-16,0 21 0,0-20 15,0 20-15,0-21 0,0 21 0,0-20 16,0 20-16,0-21 0,0 0 0,0 0 16,0 1-16,21-1 0,1 0 15,-1-21-15,0 0 0,0 0 16,0 0-16,0-21 0,1 21 15,-1-21-15,0-1 0,0 1 0,0 0 16,-21-21-16,21 21 16,1-1-16,-22-20 0,21 21 0,-21-21 15,0 20-15,0 1 0,0 0 16,0 0-16,0 42 31,0 0-31,0 0 16,0 1-16,0 20 0,0-21 0,0 21 15,0 1-15,0-22 0,0 21 16,0-21-16,0 1 0,0 20 0,0-21 16,0 0-16,0 0 15,21-21-15,0 0 0,0 0 16,0 0-16,1 0 0,-1 0 16,0-21-16,0 0 0,0 0 15,0 0-15,1 0 0,-1-22 0,0 22 16,0-21-16,0-1 0,0 1 15,1-21-15,-1 20 0,0 1 16,0-22-16,0 22 0,-21 0 0,21-22 16,1 22-16,-22 0 0,0 20 0,21-20 15,-21 21-15,21 0 0,-21 0 16,0 42 0,0 0-1,-21 21-15,0-21 0,21 22 0,0-1 16,0 0-16,-22 1 0,22-1 0,-21 0 15,21 1-15,0-1 16,0 0-16,0-20 0,0 20 0,0-21 16,0 21-16,0-20 0,0-1 15,21-21-15,-21 21 0,22-21 0,-1 0 16,0 0-16,0 0 16,0-21-16,0 21 0,1-21 0,-22-1 15,21 1-15</inkml:trace>
  <inkml:trace contextRef="#ctx0" brushRef="#br0" timeOffset="20059.86">4297 2942 0,'0'0'0,"-21"0"0,-1 0 0,44 21 47,-1-21-47,0 0 15,0 0-15,0 0 0,0 0 0,1 0 16,-1 0-16,0 0 0,0 0 16,0 0-16,0 0 0,1 0 0,-22-21 15,21 21-15</inkml:trace>
  <inkml:trace contextRef="#ctx0" brushRef="#br0" timeOffset="20616.93">6159 2625 0,'0'-21'0,"0"42"0,0-64 0,0 22 15,22 0-15,-22 0 0,0 0 16,0 0-16,0-1 0,0 44 31,0 20-31,0-21 0,0 21 0,0 1 16,-22 20-16,1-20 0,21 20 15,-21-21-15,0 22 0,0-22 0,0 1 16,21-1-16,-22 21 0,1-20 16,21-1-16,-21-21 0,21 22 0,0-22 15,0 0-15,0 0 0,0 0 16,21-21 0,0 0-16,1 0 0,-1 0 0,0-21 15,0 0-15,-21 0 0,21 0 16,0-1-16,-21 1 0</inkml:trace>
  <inkml:trace contextRef="#ctx0" brushRef="#br0" timeOffset="21415.1">5990 2942 0,'0'0'0,"-21"0"0,0 0 16,21 21-16,21-21 31,0 0-31,0 0 15,0 0-15,22 0 0,-1-21 0,0 21 16,1-21-16,-1 21 0,0-21 16,1 21-16,-1 0 0,0-21 0,-20 21 15,20-21-15,-21 21 16,-21 21 0,0 0-16,0 0 0,0 0 15,-21 0-15,0 1 0,0-1 0,-1 21 16,22-21-16,-21 22 0,21-22 0,0 0 15,-21 21-15,21-21 0,0 1 16,0-1-16,0 0 0,21-21 16,0 0-16,1 0 0,20 0 15,-21 0-15,21 0 0,1 0 0,-1-21 16,0 0-16,1-1 0,-1 1 16,-21 0-16,22 0 0,-1 0 0,-21 0 15,21-1-15,-20-20 0,-1 21 0,0 0 16,-21 0-16,0-1 0,0 1 15,0 0-15,-21 21 32,0 0-32,21 21 15,-22 0-15,22 1 0,-21-1 0,21 0 16,0 0-16,0 21 0,0-20 16,-21 20-16,21 0 0,-21 1 15,21-22-15,0 21 0,0 0 0,0-20 16,0 20-16,0-21 0,0 0 15,0 0-15,0 1 0,0-1 16,0 0-16,21-21 0,-21 21 16,21-21-16,-21 21 15,-21-21 17,0 21-32,0-21 15,0 0 1,21 22-16,-22-22 0,1 21 15,0 0 1,0-21-16,0 21 0,0 0 16,-1 0-16,1 1 0,-21-1 0,21 0 15,-22 21-15,22-21 0,-21 1 16,21 20-16,-22-21 0,22 0 16,-21 0-16,0 1 0,20-22 0,-20 21 15,21-21-15,-21 0 0,20 0 0,-20 0 16,21 0-16,0 0 0,0-21 0,21-1 15,-22 1-15,22 0 16,0 0-16,0-21 0,0 20 0,0-20 16,22 0-16,-1 21 0</inkml:trace>
  <inkml:trace contextRef="#ctx0" brushRef="#br0" timeOffset="21731.13">7112 2900 0,'0'-21'0,"0"42"0,0-63 16,0 20-16,21 22 31,-21 22-31,0-1 16,0 21-16,21-21 0,-21 22 0,0-1 15,0 0-15,0 22 0,0-1 0,0 1 16,0-1-16,-21 1 0,0-1 15,21 1-15,-21-1 0,0-20 0,-1 20 16,1 1-16,21-22 0,0 21 0,-21-20 16,21-1-16,-21 0 0,21-20 15,0-1-15,0 0 0,0 0 0,0 0 16,0-42 0,0 0-16,21 0 15,0 0-15,-21-22 0,21 22 16</inkml:trace>
  <inkml:trace contextRef="#ctx0" brushRef="#br0" timeOffset="22004.44">7112 3217 0,'0'-42'0,"0"84"0,0-105 0,-21 21 16,21 20-16,0 1 0,0-21 0,0 21 16,0 0-16,21-1 0,0 22 15,0-21-15,0 0 0,1 21 0,-1 0 16,0 0-16,21 0 0,-21 0 15,1 21-15,-1 0 0,0 1 0,0-1 16,-21 0-16,0 21 0,0-21 16,0 22-16,0-22 0,-21 21 0,0-21 15,0 22-15,-22-22 0,22 0 16,0 0-16,0 0 0,0 1 16,-1-22-16,1 0 0,42-22 31,1 1-31,-1-21 15,0 21-15</inkml:trace>
  <inkml:trace contextRef="#ctx0" brushRef="#br0" timeOffset="22335.77">7493 3112 0,'21'0'0,"0"0"16,0 0-16,1 0 0,-1 0 15,0-22-15,21 1 16,-21 0-16,1 0 0,-1 21 0,0-42 16,0 20-16,0 1 0,0 21 15,-21-21-15,0 0 0,0 0 0,-21 21 16,0 0 0,-21 21-16,21 0 0,-1 0 15,-20 0-15,21 1 0,0-1 0,0 21 16,-1-21-16,1 0 0,0 22 15,21-1-15,0-21 0,0 22 16,0-22-16,0 0 0,0 0 0,0 0 16,21 0-16,0 1 0,1-22 15,-1 0-15,0 21 0,0-21 0,21 0 16,-20 0-16,20 0 0,-21-21 16,21-1-16,1 22 0</inkml:trace>
  <inkml:trace contextRef="#ctx0" brushRef="#br0" timeOffset="22551.65">8424 2985 0,'0'0'0,"0"21"31,21-21-15,1 0-16,-1 0 15,0 0-15,0 0 16,0 0-16</inkml:trace>
  <inkml:trace contextRef="#ctx0" brushRef="#br0" timeOffset="22683.61">8340 3154 0,'0'21'16,"0"-42"-16,-22 42 0,22 0 0,-21 0 0,21 1 15,0-1-15,21-21 32,1 0-32,-1 0 0,21 0 15,-21-21-15,0-1 0</inkml:trace>
  <inkml:trace contextRef="#ctx0" brushRef="#br0" timeOffset="23100.4">9144 2667 0,'0'0'0,"21"-21"0,-21 0 15,0 0-15,0-1 16,0 44 15,0-1-31,0 0 0,0 0 16,-21 0-16,21 0 0,-21 1 15,21 20-15,0-21 0,0 0 16,0 0-16,0 1 0</inkml:trace>
  <inkml:trace contextRef="#ctx0" brushRef="#br0" timeOffset="23263.3">9377 2561 0,'0'0'16,"-21"21"0,-1 1-16,22-1 0,-21 0 15,21 0-15,-21 0 0,21 0 16,0 1-16,0-1 0,0 0 15,0 0-15</inkml:trace>
  <inkml:trace contextRef="#ctx0" brushRef="#br0" timeOffset="23568.13">9991 2434 0,'0'0'0,"-22"0"32,1 21-32,0 22 0,0-22 15,0 21-15,0-21 0,-1 22 0,1-1 16,0 0-16,0 22 0,0-22 16,0 1-16,-1-1 0,1 0 0,0 22 15,0-22-15,21 0 0,-21 1 16,21 20-16,-21-20 0,21-1 0,0-21 15,0 21-15,0-20 0,0 20 16,0-21-16,0 0 0,21 0 16,0-21-16,0 0 0,0 0 15,0 0-15,1-21 0,-1 0 16,0 0-16</inkml:trace>
  <inkml:trace contextRef="#ctx0" brushRef="#br0" timeOffset="23780">9673 3048 0,'-21'0'0,"42"0"0,-63 0 0,21 0 15,-1 0-15,44 0 32,-1 0-32,0 0 15,21 0-15,-21 0 0,22 0 16,-22 0-16,21 0 0,1 0 0,-1 0 15,-21 0-15,21 0 0,-20 0 16,20-21-16,-21 21 0,0 0 16</inkml:trace>
  <inkml:trace contextRef="#ctx0" brushRef="#br0" timeOffset="24135.8">10223 2963 0,'0'22'0,"-21"-1"15,42-21 32,1 0-47,-1 0 16,0 0-16,21-21 0,-21 21 0,1-22 16,-1 22-16,-21-21 0,21 21 0,0-21 15,-21 0 1,-21 21-1,0 0-15,0 0 16,-1 21-16,1 0 0,0-21 0,0 21 16,0 1-16,0-1 0,21 0 15,0 0-15,-22 0 0,22 0 0,-21 1 16,21-1-16,0 0 0,0 0 16,0 0-16,0 0 0,0 1 15,21-22-15,1 0 0,-1 0 16,0 0-16,0 0 0,21 0 15,-20 0-15,-1-22 0</inkml:trace>
  <inkml:trace contextRef="#ctx0" brushRef="#br0" timeOffset="24927.35">10583 2985 0,'0'0'16,"0"-22"-16,0 1 15,0 0 1,21 21-16,1 0 15,-22-21-15,21 21 0,0 0 16,0 0-16,0 0 0,0 0 0,1 0 16,-1 21-16,0-21 0,-21 21 0,0 0 15,0 1-15,0-1 0,0 0 16,0 0-16,0 21 0,-21-20 0,0-1 16,-1 21-16,1-21 0,0 0 0,0 1 15,0 20-15,0-21 0,-1-21 16,1 21-16,0 0 0,0-21 15,21 22-15,21-44 32,0 22-32,0-21 0,1 0 15,-1 0-15,0 0 0,21 0 16,-21-1-16,1-20 0,-1 21 0,21 0 16,-21-22-16,0 22 0,22-21 0,-22 21 15,0-22-15,0 22 0,0 0 16,1 0-16,-22 0 0,-22 42 31,1-21-15,0 21-16,0 0 0,21 22 0,-21-22 15,0 0-15,21 21 0,-22-21 16,22 22-16,-21-22 0,21 21 0,-21-21 16,21 1-16,0-1 0,0 0 15,0 0-15,0 0 0,0 0 16,21-21-16,0 0 0,1 0 0,-1 0 15,21 0-15,-21 0 0,22 0 0,-1 0 16,0-21-16,1 0 0,-22 21 16,21-42-16,0 21 0,-20-1 0,20-20 15,-21 21-15,0-21 0,22 20 16,-22-20-16,-21 0 0,21-1 0,-21 1 16,21-21-16,-21 20 0,0 1 15,0 0-15,0-1 0,0 1 0,0 21 16,0 0-16,0-1 0,0 44 31,-21-1-31,21 0 16,-21 0-16,21 21 0,0-20 0,0 20 15,-21 0-15,21 1 0,-22-1 16,22 0-16,0 1 0,-21-1 0,0 0 16,21 1-16,-21-1 0,21 0 0,-21-21 15,21 22-15,0-22 0,0 21 16,0-21-16,0 1 0,0-1 15,21-21-15,0 0 0,0 0 0,0 0 16,1 0-16,-1-21 16,0-1-16,0 22 0,0-21 0,0-21 15,-21 21-15</inkml:trace>
  <inkml:trace contextRef="#ctx0" brushRef="#br0" timeOffset="25127.24">11282 2942 0,'0'43'31,"21"-43"-31,0 0 16,0 0-16,0 0 0,1 0 16,-1 0-16,0 0 0,0 0 0,0 0 15,0 0-15,1 0 16,-1-22-16,0 1 0,0 21 15,-21-21-15</inkml:trace>
  <inkml:trace contextRef="#ctx0" brushRef="#br0" timeOffset="25467.04">11959 2540 0,'-42'0'15,"21"0"-15,21 21 16,0 0-16,0 1 15,-22-1-15,22 0 0,0 0 16,0 0-16,-21 0 16,21 1-16,0-44 62</inkml:trace>
  <inkml:trace contextRef="#ctx0" brushRef="#br0" timeOffset="25670.92">12023 2498 0,'0'21'16,"0"0"0,-22 0-16,22 0 0,0 1 15,0-1-15,0 0 0,0 0 16,0 0-16,0 0 0,0 1 15,0-1-15,0 0 0,0 0 32,-21-21-32</inkml:trace>
  <inkml:trace contextRef="#ctx0" brushRef="#br0" timeOffset="26347.53">13504 3133 0,'0'0'0,"21"-85"31,-21 64-31,0 0 0,22 0 16,-22-1-16,0 1 15,0 0-15,-22 21 16,1 0 0,0 21-16,0-21 0,-21 43 15,20-22-15,-20 0 0,21 21 0,-21 1 16,20 20-16,1-21 0,0 22 15,21-22-15,0 1 0,-21-1 0,21 0 16,0 1-16,0-1 0,0-21 16,0 21-16,0-20 0,21-1 0,0 0 15,0-21-15,1 21 0,20-21 0,-21 0 16,21 0-16,1 0 0,-22 0 16,21 0-16,-21-21 0,22 0 0,-1 0 15,0-1-15</inkml:trace>
  <inkml:trace contextRef="#ctx0" brushRef="#br0" timeOffset="26604.39">14182 2815 0,'0'0'0,"0"-21"16,0 0-16,-22 63 31,22-21-31,-21 1 0,0 20 16,0 0-16,0 1 0,21-1 15,-21 21-15,-1-20 0,1 20 0,0-20 16,0-1-16,21 21 0,-21-20 16,0-1-16,-1-21 0,22 22 0,0-22 15,0 0-15,0 0 0,0 0 16,0 0-16,22-21 16,-1 0-16,0 0 0,0 0 0,0 0 15,22-21-15,-1 0 0</inkml:trace>
  <inkml:trace contextRef="#ctx0" brushRef="#br0" timeOffset="27779.71">14626 3239 0,'0'-22'0,"0"44"0,0-65 0,0 1 16,0 21-16,0 0 0,0-1 16,0 1-16,0 0 0,0 0 0,0 0 15,-21 0-15,0 21 0,0 0 16,-1 0-16,1 0 15,0 21-15,-21 0 0,21 0 0,-1 0 16,-20 22-16,21-1 0,-21 0 16,20 1-16,-20-1 0,21 0 15,0 1-15,0-1 0,-1 0 0,22-21 16,0 22-16,0-22 0,0 0 16,0 0-16,22-21 0,-1 0 15,0 0-15,0 0 0,0 0 0,22 0 16,-22 0-16,0-21 0,21 0 15,-21 0-15,1 0 0,-1-1 0,21 1 16,-21-21-16,0 21 0,1-22 16,-1 1-16,-21 21 0,21-21 15,-21 20-15,21-20 0,-21 21 0,0 0 16,0 0-16,0-1 16,0 44-1,0-1 1,0 0-16,0 0 0,0 21 0,0-20 15,-21 20-15,21-21 0,0 21 0,0-20 16,0 20-16,0-21 0,0 0 16,0 0-16,0 1 0,0-1 0,0 0 15,21 0-15,0-21 16,0 0-16,1 0 0,-1 0 16,0 0-16,21 0 0,-21-21 15,22 0-15,-22 0 0,21-1 16,-21 1-16,22 0 0,-1-21 0,-21 21 15,22-22-15,-1-20 0,-21 20 16,0 22-16,0 0 16,-21 0-16,0 0 0,0 0 0,-21 42 31,21 0-31,-21 0 0,0 0 16,21 22-16,-21-22 0,21 0 15,0 0-15,0 0 0,0 0 0,0 1 16,0 20-16,0-21 15,21 0-15,-21 0 0,21 1 16,-21-1-16,0 0 16,0-42 15,-21 21-15,0-21-16,0-1 0,-1 1 31,1 21-31,0 0 31,21 21-31,0 1 16,0-1-16,0 0 15,21-21-15,0 0 16,-21 21-16,22-21 0,-1 0 0,0 0 16,0 0-16,0 0 0,0 0 15,22 0-15,-22 0 0,21 0 16,1 0-16,20-21 0,-21 0 0,1 21 0,20-21 15,-20-1-15,-1 1 0,-21 0 16,21 0-16,1-21 0,-22 20 16,0-20-16,0 0 0,0 21 0,-21-22 15,0 22-15,0 0 0,0 0 0,0 0 16,0-1-16,-21 22 16,0 0-1,21 22-15,-21-1 0,21 0 0,-21 0 16,21 0-16,0 22 0,0-22 15,0 0-15,0 21 0,0-21 0,0 1 16,0-1-16,0 0 0,0 21 0,0-21 16,0 1-16,0-1 0,0 0 15,0 0-15,0 0 16,-21-21 0,-1 0-16,1 0 0,0 0 15,0 0-15,0 0 0,0 0 0,21-21 31,0 0-31,0 0 16,21 0-16,0-1 0,0 1 16</inkml:trace>
  <inkml:trace contextRef="#ctx0" brushRef="#br0" timeOffset="27994.59">16235 3154 0,'21'0'47,"0"0"-31,0 0-16,0 0 0,1 0 0,-1 0 16,0 0-16,0 0 0,0 0 0,0 0 15</inkml:trace>
  <inkml:trace contextRef="#ctx0" brushRef="#br0" timeOffset="28127.51">16256 3281 0,'0'0'16,"-21"21"-16,21 0 0,21-21 47,0 0-47,21 0 0,-20-21 0,-1 21 15,0-21-15</inkml:trace>
  <inkml:trace contextRef="#ctx0" brushRef="#br0" timeOffset="28727.17">17653 2540 0,'0'21'16,"-21"-21"-16,21 21 16,-21 1-16,21-1 0,0 0 0,0 0 0,0 0 15,0 0-15,0 1 0,0-1 16,0 0-16,0 0 0,0 0 16,0 0-16</inkml:trace>
  <inkml:trace contextRef="#ctx0" brushRef="#br0" timeOffset="28927.05">17801 2561 0,'0'0'0,"0"21"46,0 1-46,0-1 16,0 0-16,0 0 16,0 0-16,0 0 0,0 1 15</inkml:trace>
  <inkml:trace contextRef="#ctx0" brushRef="#br0" timeOffset="29456.27">18246 2582 0,'0'-21'16,"0"42"15,0 1-15,0-1-16,0 0 0,-22 21 0,22-21 15,-21 22-15,0-1 0,21 0 16,0 1-16,-21-1 0,0 22 0,0-22 16,-1 0-16,22 22 0,-21-22 15,0 0-15,0 22 0,0-22 0,0 1 16,-1 20-16,1-21 0,0-20 15,21 20-15,-21 0 0,0-21 0,21 1 16,0-1-16,0 0 0,-21-21 16,21 21-16,0-42 31,21 0-31,-21 0 16,21-1-16</inkml:trace>
  <inkml:trace contextRef="#ctx0" brushRef="#br0" timeOffset="29764.09">18140 2709 0,'0'0'15,"0"-21"-15,0 0 0,0 0 0,0 0 16,0 0-16,21-1 0,0 22 16,0-21-16,0 0 0,22 21 0,-22 0 15,21 0-15,1 0 0,-1 0 16,0 0-16,1 21 0,-1 0 15,0 22-15,-21-22 0,1 21 0,-1 1 16,-21-22-16,0 21 0,0 0 16,-21-20-16,-22 20 0,1-21 0,0 0 15,-1 0-15,-20 1 0,20-1 16,1 0-16,0 0 0,-1-21 16,1 0-16,21 21 0,0-21 0,0 0 0,42 0 31,0-21-16,21 0-15,-21 21 16</inkml:trace>
  <inkml:trace contextRef="#ctx0" brushRef="#br0" timeOffset="30315.29">18796 2815 0,'21'0'0,"-21"64"31,-21-43-31,21 0 0,-21 21 16,21-20-16,-43 20 16,43 0-16,0-21 0,0 1 0,-21-1 15,21 0-15,-21-21 0,21 21 16,0 0-16,0-42 31,0 0-31,21 0 16,0 21-16,-21-21 0,22-1 15,-1 1-15,0 0 0,0-21 0,-21 21 16,21-1-16,0 1 0,-21 0 16,22 21-16,-1 0 15,-21 21 1,0 0-16,0 1 16,0-1-16,0 0 0,0 0 0,0 0 15,0 0-15,0 1 0,21-1 16,0-21-1,0 0-15,0 0 0,1 0 16,-1 0-16,0 0 0,0 0 0,0 0 16,0-21-16,22-1 0,-22 22 15,0-21-15,0 0 0,0 0 0,-21 0 16,0-22-16,0 22 0,0 0 16,0-21-16,0 21 0,0-22 0,-21 1 15,21 21-15,-21 0 0,0-1 16,0 1-16,21 0 0,-21 21 15,-1 0-15,1 0 16,21 21-16,0 0 0,0 1 16,0 20-16,0-21 0,0 0 0,21 0 15,1 1-15,-1-1 0,0 0 16,0 0-16</inkml:trace>
  <inkml:trace contextRef="#ctx0" brushRef="#br0" timeOffset="30842.99">19918 2900 0,'0'-21'0,"0"42"0,0-63 0,0 20 15,0 1-15,0 0 0,0 0 16,0 0-16,0 0 0,0-1 0,-21 22 16,-1-21-16,1 21 0,0 0 15,-21 21-15,21 1 16,-1-1-16,-20 0 0,0 0 0,21 0 15,-22 22-15,1-22 0,21 21 16,-22 0-16,22-20 0,0 20 0,0-21 16,0 21-16,21-20 0,0-1 15,0 0-15,0 0 0,0 0 0,0 0 16,21 1-16,0-22 16,21 0-16,-20 0 0,20 0 0,-21 0 0,21 0 15,1-22-15,-22 22 0,21-21 16,1 0-16,-22 0 0,21 0 15,-21-22-15,0 22 0,1-21 0,-1 0 16,0-1-16,0 1 0,0 0 16,0-22-16,-21-42 15,0 43-15,0 20 0,0 1 0,0 0 16,0-1-16,0 22 0,0 0 0,-21 42 31,21 0-31,0 22 0,0-1 0,-21 0 16,21 1-16,0-1 0,-21 22 15,21-22-15,0 0 0,0 22 16,0-22-16,0 0 0,0-20 0,0 20 16,0-21-16,0 21 0,0-20 15,0-1-15,21 0 0,0 0 0,0-21 16,1 0-16,-1 0 16,0 0-16,0 0 0,0-21 15</inkml:trace>
  <inkml:trace contextRef="#ctx0" brushRef="#br0" timeOffset="31110.67">20447 2540 0,'0'21'31,"0"0"-31,0 1 16,0-1-16,0 0 16,-21 0-16,0 0 0,21 0 15,-22-21-15,1 0 16,21-21 15,0 0-15</inkml:trace>
  <inkml:trace contextRef="#ctx0" brushRef="#br0" timeOffset="31296.11">20574 2540 0,'0'21'0,"0"0"16,-21 1-16,0-1 0,-1-21 0,22 21 15,0 0-15,-21 0 0,0 0 16,21 1-16,0-1 15,0 0-15</inkml:trace>
  <inkml:trace contextRef="#ctx0" brushRef="#br0" timeOffset="31811.82">21061 2498 0,'0'0'0,"0"-21"16,0 42 15,0 0-31,0 0 0,0 0 15,0 0-15,0 1 0,0-1 16,21 0-16,-21 21 0,21-21 0,0 1 16,0-1-16,1 0 0,-1 0 15,0 0-15,21 0 0,1 1 0,-1-22 16,0 21-16,1-21 16,-1 0-16,0 0 0,1 0 0,-1 0 15,0 0-15,-21 0 0,1 0 0,-1 0 16,-42 0 15,-1 0-31,-20 0 0,21 0 16,-21 21-16,-1 0 0,22-21 0,-21 21 15,-22 0-15,22 1 0,0 20 16,-1-21-16,1 0 0,0 0 0,-1 1 16,22 20-16,-21-21 0,21 0 15,-1 0-15,1 1 0,0-1 0,0 0 16,21 0-1,-21-42 32</inkml:trace>
  <inkml:trace contextRef="#ctx0" brushRef="#br0" timeOffset="34291.3">868 5355 0,'-21'0'0,"-1"0"16,1 0-16,0 0 16,0 21-1,0-21-15,21 22 16,21-22 0,0 0-16,21 0 0,-20 0 15,-1 0-15,21 0 0,-21 0 16,22 0-16,-1 0 0,-21-22 15,21 1-15,-20 21 0,-1-21 0,21 0 16,-21 0-16,-21 0 16,0-1-16,0 1 15,-21 21-15,0 0 0,0 0 16,0 0-16,-1 0 0,1 0 0,0 0 16,-21 0-16,21 21 0,-1-21 15,-20 22-15,21-1 0,-21 0 16,20 0-16,1 0 0,-21 0 0,42 1 15,-21-1-15,21 0 0,0 0 16,0 21-16,0-20 0,0-1 16,21 0-16,0 0 0,0-21 0,0 21 15,1 0-15,20-21 0,-21 0 16,0 0-16,22 0 0,-22 0 16,21 0-16,-21 0 0,22 0 15,-22-21-15,0 21 0,0-21 0,-21 0 16,-21 21-1,0 0 1,-22 0-16,22 0 0,-21 0 0,0 0 16,-1 21-16,1 0 0,0 0 15,-1 1-15,1-1 0,0 21 16,-1-21-16,1 22 0,0-22 16,20 21-16,-20 0 0,21-20 0,21-1 15,0 21-15,0-21 0,0 0 0,0 1 16,0-1-16,21-21 15,0 21-15,0-21 0,1 0 0,20 0 16,-21 0-16,21 0 0,1 0 16,-22 0-16,21 0 0,1 0 0</inkml:trace>
  <inkml:trace contextRef="#ctx0" brushRef="#br0" timeOffset="34951.82">1884 5482 0,'0'0'0,"-64"-42"31,43 42-31,-21 0 0,21 0 16,-22 0-16,22 0 0,-21 21 16,-1 0-16,1 0 0,0 22 15,21-22-15,-22 21 0,22 1 0,0-22 16,0 21-16,21 0 0,0-20 15,0 20-15,0-21 0,0 0 0,0 22 16,21-22-16,0 0 16,0-21-16,0 0 0,22 0 0,-1 0 15,-21 0-15,22-21 0,-1 0 16,0-1-16,1 1 0,-22 0 16,21 0-16,-21-21 0,22 20 15,-22 1-15,-21 0 0,21 0 0,-21 0 16,21 0-16,-21-1 0,0 1 15,0 0-15,0 42 32,-21 0-32,21 1 15,0-1-15,-21 21 0,21-21 0,0 22 16,0-1-16,0 0 0,0 1 16,0 20-16,0-21 0,0 1 0,0 20 15,0 1-15,0-22 0,0 22 16,0 20-16,0-20 0,0-1 0,0 1 15,0-1-15,21 1 16,-21-1-16,0-20 0,0 20 0,0-21 16,0 22-16,0-22 0,0 1 0,0-1 15,-21 0-15,0 1 0,-1-22 16,1 0-16,0 0 0,0 0 0,-21-21 16,20 0-16,1 0 0,-21 0 15,0 0-15,-1 0 0,1-42 0,0 21 16,-1 0-16,1-1 0,21-20 15,-22 0-15,22 21 0,0-22 0,0 1 16,0 21-16,21-22 0,0 1 16,0 0-16,0-1 0,0 1 0,21 0 15,0-1-15,0 1 16,0 0-16,1-1 0,-1-20 0,21 21 16</inkml:trace>
  <inkml:trace contextRef="#ctx0" brushRef="#br0" timeOffset="35207.62">2413 5736 0,'-21'0'31,"0"0"-15,21 21 15,0 1-15,0-1-16,0 0 0,0 0 16,0 0-16</inkml:trace>
  <inkml:trace contextRef="#ctx0" brushRef="#br0" timeOffset="35399.51">2307 6202 0,'0'21'0,"-21"-21"0,21-21 47</inkml:trace>
  <inkml:trace contextRef="#ctx0" brushRef="#br0" timeOffset="36290.85">720 8382 0,'21'0'0,"0"0"15,-21-21 1,0 0-16,21 21 0,-21-21 0,21-1 16,-21 1-16,0 0 15,0 0-15,0 0 0,0 0 0,0-1 16,0 1-16,-21 0 0,-21 0 15,21 0-15,-1 0 0,-20 21 0,0-22 16,-1 22-16,22 0 16,-21 0-16,0 0 0,-1 22 0,1-1 15,0 0-15,-1 0 0,1 21 16,21-20-16,-22 20 0,22 0 16,0 1-16,21-1 0,0 0 0,0 1 15,0-22-15,0 21 0,0-21 16,21 22-16,-21-22 0,43-21 0,-22 21 15,0 0-15,0-21 0,21 0 16,-20 0-16,20 0 0,-21 0 0,21-21 16,1 0-16,-22 0 0,21-1 15,1 1-15,-22 0 0,21-21 0,0 21 16,-20-22-16,20-20 16,-21 20-16,21 1 0,-20-21 0,-1-1 15,0 22-15,0-22 0,-21 1 16,0 20-16,0-20 0,0 21 0,0-1 15,0 1-15,0 0 0,0 20 16,0 1-16,-21 0 0,0 21 16,0 0-16,21 21 0,0 22 15,-22-22-15,1 21 0,21 0 16,0 1-16,0 20 0,-21 1 0,21-1 16,0 1-16,-21-1 0,21 1 15,0-1-15,0 1 0,0-22 0,0 0 16,0 1-16,0-22 0,0 0 15,21 0-15,0 0 0,0 1 16,1-22-16,-1 0 16,0 0-16,0 0 0,0 0 0</inkml:trace>
  <inkml:trace contextRef="#ctx0" brushRef="#br0" timeOffset="36686.91">1101 8297 0,'-22'-42'16,"22"21"-1,-21 21-15,21-21 0,0 0 0,0-1 16,21 22 0,1-21-16,-1 21 0,0 0 15,0 0-15,0 0 0,0 0 0,22 21 16,-22-21-16,0 22 0,0-1 15,0 21-15,1-21 0,-1 22 0,-21-22 16,0 21-16,0-21 0,0 22 16,0-22-16,0 0 0,0 0 0,0 0 15,-21 0-15,21 1 0,-22-22 16,22-22 15,0 1-31,0 0 16,0 0-16,22 0 0,-22-22 15,21 22-15,-21-21 0,0 21 0,0-22 16,21 22-16,-21-21 0,21 21 16,0 0-16,-21-1 0,21 1 0,1 0 15,-1 0-15,-21 0 0,21 21 16</inkml:trace>
  <inkml:trace contextRef="#ctx0" brushRef="#br0" timeOffset="36935.76">1841 8128 0,'0'0'0,"0"21"0,0 0 0,0 1 16,0-1-16,0 21 0,0-21 16,0 0-16,0 1 0,0 20 0,-21-21 15,21 0-15,0 0 0,0 1 16,-21-1-16,0 0 0,21 0 15,-21-21 17,21-21-17,0 0-15,0 0 16</inkml:trace>
  <inkml:trace contextRef="#ctx0" brushRef="#br0" timeOffset="37118.75">1757 7916 0,'0'-21'16,"0"42"-16,21-42 62,0 21-62,-21 21 0,21-21 16,0 22-16</inkml:trace>
  <inkml:trace contextRef="#ctx0" brushRef="#br0" timeOffset="37526.99">2032 8065 0,'0'0'0,"0"21"0,21-21 16,-21 21-16,0 21 0,0-21 0,0 1 15,0-1-15,21 21 0,-21-21 16,0 0-16,0 1 0,0 20 0,0-21 16,0 0-16,0 0 0,0 1 15,0-1-15,21-21 31,1 0-31,-1-21 16,-21-1-16,0 1 0,21 0 16,-21 0-16,21 0 0,-21-22 15,21 22-15,-21-21 0,21 21 0,1-22 16,-22 22-16,21 0 0,-21-21 16,21 21-16,-21-1 0,21 22 0,-21-21 15,21 21-15,0 0 16,-21 21 15</inkml:trace>
  <inkml:trace contextRef="#ctx0" brushRef="#br0" timeOffset="37880.64">2413 8213 0,'42'0'15,"-21"0"1,1 0-16,-1 0 16,-21-21-16,21 21 0,0-22 15,-21 1-15,21 0 0,-21 0 16,21 0-16,-21 0 16,0-1-16,0 1 15,-21 21 1,0 0-16,0 21 15,0 1-15,0-1 0,-1 21 16,22-21-16,-21 0 0,21 1 16,0-1-16,0 0 0,0 0 0,0 0 15,0 0-15,0 1 0,0-1 16,0 0-16,0 0 0,21-21 16,1 0-16,-1 0 15,0 0-15,0 0 0,0 0 16,0 0-16,1 0 0,-1-21 0,-21 0 15</inkml:trace>
  <inkml:trace contextRef="#ctx0" brushRef="#br0" timeOffset="38271.51">2836 7980 0,'0'-21'0,"0"42"0,0-63 0,0 20 15,0 1-15,21 21 47,1 0-47,-1 21 16,0-21-16,0 22 0,-21-1 15,21 0-15,0 0 0,1 0 0,-22 22 16,0-22-16,21 0 0,-21 21 0,21-21 16,-21 1-16,0 20 15,0-21-15,0 0 0,0 22 0,0-22 16,-21 0-16,21 0 15,-21-21-15,21-21 32,0 0-32,0 0 0,0-1 15,0 1-15,0 0 0,21-21 16,-21 21-16,21-22 0,-21 1 0,21 21 16,-21-22-16,21 1 0,-21 21 0,0-21 15,21 20-15,-21 1 0,22 0 16,-1 0-16,0 21 15,0 0-15,0 0 16,0 0-16</inkml:trace>
  <inkml:trace contextRef="#ctx0" brushRef="#br0" timeOffset="38547.23">3429 8170 0,'42'0'32,"-21"-21"-32,1 0 15,-22 0-15,0 0 16,0 0-16,0-1 16,-22 22-1,1 0-15,0 0 16,21 22-16,0-1 0,-21-21 0,21 21 15,-21 0-15,21 0 16,0 0-16</inkml:trace>
  <inkml:trace contextRef="#ctx0" brushRef="#br0" timeOffset="39702.99">4022 8340 0,'0'0'0,"-22"0"16,44 0 31,-1-21-47,0-1 0,0 1 15,0 21-15,0-21 0,22-21 16,-1 21-16,0-1 0,1-20 0,-1 0 16,0 21-16,1-22 0,-22 1 0,21 0 15,1 20-15,-22-20 0,0 0 16,-21 21-16,0-22 0,0 1 15,0 21-15,0-22 0,0 22 0,0 0 16,0 0-16,-21 0 0,0 0 0,-1 21 16,1 0-16,0 0 0,0 0 0,0 0 15,0 0-15,-1 21 0,1 21 16,0-21-16,21 22 0,-21-1 16,21 0-16,-21 22 0,21-1 15,-21 1-15,21-1 0,-22 1 0,1 20 16,21 1-16,0-21 0,0 20 0,-21 1 15,21 0-15,0-1 0,-21 1 16,21 0-16,-21 20 0,21-20 0,-21 0 16,-1 21-16,1-22 0,0 22 0,0-21 15,21 21-15,-21-22 0,0 1 16,-1 0-16,1-1 0,21-20 0,0 20 16,-21-41-16,21 20 0,0-20 0,0-1 15,0 0-15,0-21 0,0 1 0,21-1 16,0-21-16,1 0 15,-1-21-15,21 21 0,-21-43 0,22 22 16,-22 0-16,21-21 0,0-1 0,1 1 16,-1 0-16,22-22 0,-22 1 15,0-1-15,1 1 0,-1-1 0,0 1 16,-21-1-16,1-21 0,-22 22 0,0-1 16,0-20-16,-22 20 0,-20 1 15,21-22-15,-21 0 0,-1 22 0,-20-1 16,20 1-16,1-1 0,-21 1 0,20 21 15,1-1-15,0 22 0,20-21 16,-20 42-16,0-43 0,21 43 16,-1 0-16,1 0 0,42 0 31,1-21-15,-1 21-16,0 0 0,0-21 0,21 0 15,1 21-15,-22-21 0,21 0 16,1-1-16,-1 1 0,0 0 0,1 0 15,-22 0-15,21 0 0,-21-1 16,22-20-16,-22 21 0,0 0 0,-21 0 16,0-22-16,0 22 0,0 0 0,0 0 15,0 0-15,0-1 0,0 44 32,0-1-17,0 0-15,0 0 0,0 0 16,0 22-16,0-22 0,0 0 0,0 0 15,0 0-15,0 0 16,0 1-16,0-44 47,0 1-31</inkml:trace>
  <inkml:trace contextRef="#ctx0" brushRef="#br0" timeOffset="39883.87">4657 7916 0,'0'0'0,"0"-21"16,0 42 31,21-21-47,-21 22 15,21-22-15,0 21 0</inkml:trace>
  <inkml:trace contextRef="#ctx0" brushRef="#br0" timeOffset="40326.62">4847 8213 0,'0'21'0,"0"-42"0,0 63 15,-21-21-15,21 0 16,0 1-16,0-1 0,-21-21 16,21 21-16,-21-21 0,21 21 15,0-42 32,0 0-47,0 0 16,0-1-16,21-20 0,0 21 15,-21 0-15,21-22 0,0 22 16,22-21-16,-22 21 0,0-22 0,0 22 16,21 0-16,-20 0 0,-1 0 0,21 21 15,-21 0-15,0 0 0,1 0 16,-1 0-16,0 0 0,0 21 16,0 21-16,-21-21 0,0 1 0,0-1 15,0 21-15,0-21 0,0 0 0,0 22 16,0-22-16,0 0 0,0 0 0,0 0 15,0 1 1,-21-22-16,21 21 16,0-42 15,0-1-31,21 1 0</inkml:trace>
  <inkml:trace contextRef="#ctx0" brushRef="#br0" timeOffset="40863.32">5863 7874 0,'0'-21'0,"-63"0"31,20 21-31,22 0 0,0 0 16,0 0-16,0 0 0,-22 21 15,22 0-15,0 0 0,-21 0 0,20 1 16,1 20-16,0 0 0,0-21 0,0 22 16,21-22-16,-21 21 0,21-21 15,0 22-15,0-22 0,0 0 0,0 0 16,21 0-16,0-21 0,0 0 0,0 22 16,0-22-16,1 0 15,20 0-15,-21 0 0,0-22 0,22 1 16,-22 21-16,0-21 0,21 0 0,-21 0 15,1-22-15,-1 22 0,0-21 16,0 0-16,0-1 0,0 1 0,1 0 16,-1-22-16,0 22 0,0-1 0,0-20 15,-21 21-15,0-1 0,21 1 16,-21 0-16,0-1 0,22 1 0,-22 21 16,0 0-16,0-1 0,0 44 31,0-1-31,0 0 0,-22 0 0,22 21 15,0 1-15,0-22 0,-21 21 0,21 1 16,0-1-16,0 21 0,0-20 16,0-1-16,0 0 0,0 1 0,0-1 15,0 0-15,0-20 0,0 20 0,0-21 16,0 21-16,0-20 16,0-1-16,21-21 15,1 0-15,-22-21 16</inkml:trace>
  <inkml:trace contextRef="#ctx0" brushRef="#br0" timeOffset="41479.97">6583 7557 0,'0'0'0,"0"21"0,0 0 16,21-21 15,0 0-31,0 0 0,0 0 16,1 0-16,-1-21 0,0 0 16,0 21-16,21-22 0,-20 1 0,-1 0 15,0 0-15,21 0 0,-42 0 16,21-1-16,-21 1 0,22 0 0,-22 0 15,0 0-15,0 0 0,-22 21 16,1-22-16,-21 22 0,21 0 16,-22 0-16,1 22 0,21-1 0,-21 0 15,-1 0-15,1 21 0,0-20 0,-1 20 16,22-21-16,0 21 16,0 1-16,0-22 0,21 21 0,0-21 0,0 1 15,0-1-15,0 0 0,0 0 16,21 0-16,0-21 0,0 21 15,21-21-15,-20 0 0,-1 0 0,0 0 16,21 0-16,-21 0 0,1 0 0,-1 0 16,0 0-16,0 0 0,-21-21 15,-21 21 17,-21 0-32,20 0 0,1 0 15,-21 0-15,21 21 0,-22 1 0,22-1 16,-21 0-16,21 21 0,0-21 0,-1 1 15,1 20-15,21 0 16,-21-21-16,21 22 0,0-22 0,0 0 16,0 21-16,0-20 0,0-1 0,0 0 15,21 0-15,0-21 16,1 0-16,-1 0 0,0 0 0,0 0 16,0-21-16,22 0 0,-22 21 0,21-21 15,-21-1-15,22-20 0</inkml:trace>
  <inkml:trace contextRef="#ctx0" brushRef="#br0" timeOffset="41751.81">7239 7049 0,'0'-22'0,"0"44"0,0-22 15,0 21 1,0 0-16,-21 21 0,21 1 15,0 20-15,-21 1 0,-1-1 0,1 1 16,21-1-16,-21 1 0,0-1 0,0 1 16,0-1-16,-22-21 0,22 22 15,0-22-15,0 22 0,0-22 0,-1 0 16,22 1-16,0-22 0,0 0 0,0 21 16,0-20-16,22-22 15,-1 0 1,0 0-16,0-22 0,0 1 15,-21 0-15</inkml:trace>
  <inkml:trace contextRef="#ctx0" brushRef="#br0" timeOffset="42120.6">7112 7938 0,'0'0'0,"0"21"15,0 0-15,0 0 16,21-21-1,0 0 1,0 0-16,1 0 0,-1-21 16,0 21-16,0-21 0,0 0 15,0-1-15,1 22 0,-1-21 0,21 0 16,-42 0-16,21 0 0,-21 0 0,21-1 16,-21 1-16,0 0 15,-21 21-15,0 0 0,0 0 16,0 0-16,0 0 0,-1 21 0,1-21 15,0 21-15,0 1 0,0 20 16,0-21-16,-1 21 0,1-20 0,0 20 16,21-21-16,0 21 0,0-20 0,-21 20 15,21-21-15,0 0 0,0 0 16,0 1-16,0-1 0,21-21 16,0 0-16,0 0 0,1 0 15,41 0-15,-21 0 0,1-21 16,-1-1-16,0 1 0</inkml:trace>
  <inkml:trace contextRef="#ctx0" brushRef="#br0" timeOffset="42763.23">7768 7726 0,'0'0'0,"-42"85"31,42-64-31,-21 0 15,21 21-15,0-21 0,0 1 0,-22 20 16,1-21-16,21 0 16,0 0-16,0 1 0,0-1 0,-21 0 15,0-21 1,21-21 15,0 0-31,0-1 0,0 1 16,0 0-16,0-21 0,21 21 0,-21-1 15,21-20-15,0 21 0,1 0 16,-1-22-16,0 22 0,0 0 16,0 0-16,22 21 0,-22-21 0,0 21 15,0 0-15,21 0 0,-20 0 16,-1 0-16,-21 21 0,21 0 0,-21 0 16,0 0-16,0 1 0,0-1 0,0 0 15,0 0-15,0 21 0,0-20 16,0-1-16,-21 0 0,21 0 0,-21 0 15,-1 0-15,22 1 0,-21-22 0,21 21 16,0-42 15,0-1-31,21 1 16,1 0-16,-1 0 0,21-21 16,-21 20-16,0-20 0,22 21 15,-22 0-15,0-22 0,21 22 0,-20-21 16,20 21-16,-21 0 0,0 21 15,0 0-15,1 0 0,-1 0 0,0 0 16,-21 21-16,0 0 0,0 0 16,0 0-16,0 0 0,0 22 0,0-22 15,0 21-15,0-21 0,0 22 16,-21-22-16,21 21 0,-21-21 0,21 1 16,-22-1-16,22 0 0,0 0 0,0 0 15,0 0-15,22-21 31,-1-21-31,21 0 16</inkml:trace>
  <inkml:trace contextRef="#ctx0" brushRef="#br0" timeOffset="43575.77">8636 7853 0,'-21'42'16,"42"-42"0,0 0-1,0 0-15,0 0 0,1 0 0,-1 0 0,0-21 16,0 21-16,0-21 16,22 21-16,-22-21 0,-21 0 0,21 21 15,0-22-15,-21 1 0,0 0 16,0 0-16,0 0 15,-21 21-15,0 0 0,0 0 16,-22 0-16,22 21 0,0 0 0,-21-21 16,20 42-16,1-20 0,0-1 0,0 0 15,0 21-15,21-21 0,-21 22 16,21-22-16,0 0 0,0 21 0,0-20 16,0-1-16,21 0 0,0 0 15,0-21-15,0 0 16,0 0-16,22 0 0,-22 0 0,21 0 15,-21 0-15,22-21 0,-22 0 0,21 21 16,-21-21-16,22-1 0,-22 1 16,0 0-16,0 0 0,0-21 15,1 20-15,-1 1 0,0-21 0,-21 21 0,21 0 16,-21-1-16,0 1 0,0 0 16,0 0-16,-21 21 15,0 21 1,21 0-1,-21 0-15,21 1 0,0-1 0,0 0 16,-22 0-16,22 0 0,-21 0 0,21 1 16,0 20-16,0-21 0,0 0 0,-21-21 15,21 21-15,0 1 0,0-1 16,-21-21-16,21 21 16,0-42-1,0 0 1,0-1-16,0 1 0,21-21 15,0 21-15,-21 0 0,21-22 0,1 22 16,20-21-16,-21 21 0,0-22 16,0 22-16,22-21 0,-22 21 15,0-1-15,0 1 0,0 21 0,1 0 16,-1 0-16,0 0 0,0 21 16,-21 1-16,0-1 0,0 21 15,0-21-15,0 0 0,0 1 0,0 20 16,0-21-16,0 0 0,0 22 15,0-22-15,0 0 0,0 0 0,0 0 16,0 0-16,0 1 0,0-1 16,0-42 15,21-1-31,0 22 0</inkml:trace>
  <inkml:trace contextRef="#ctx0" brushRef="#br0" timeOffset="43852.61">9906 7197 0,'0'0'0,"0"-21"0,0-1 0,0 1 16,-21 21-16,0 0 16,21 21-16,-22 1 0,1 20 15,0-21-15,21 21 0,0 22 0,-21-22 16,0 22-16,21-22 0,-21 22 0,21-22 15,0 0-15,-22 22 0,22-22 16,-21 0-16,0 22 0,21-22 16,-21-21-16,21 22 0,0-1 0,0-21 15,0 0-15,0 1 0,0-1 0,0 0 16,21-21 0,0 0-16,0 0 0,1 0 0,-1 0 15,0-21-15,0 0 0</inkml:trace>
  <inkml:trace contextRef="#ctx0" brushRef="#br0" timeOffset="44027.51">9652 7599 0,'0'0'0,"-21"0"0,0 0 0,-1 21 16,22 0-16,0 0 15,22-21 1,-1 0-16,0 0 0,21 0 0,-21 0 15,22 0-15,-1 0 0,-21 0 0,22 0 16,-1-21-16,-21 0 0</inkml:trace>
  <inkml:trace contextRef="#ctx0" brushRef="#br0" timeOffset="44647.15">11515 6435 0,'0'0'0,"0"-21"0,0-1 15,0 1-15,-22 0 0,1 21 16,0 0-16,0 0 0,0 0 16,0 0-16,-22 0 0,22 0 0,-21 42 15,-1-20-15,-20 41 0,21-21 0,-22 43 16,1-21-16,-64 84 15,63-64-15,22 22 0,-22-21 0,22 21 16,0-22-16,-1 22 0,22-21 0,-21 0 16,-1-1-16,22 1 0,-21 84 15,21-84-15,0 0 0,21-22 16,0 1-16,0-1 0,0 1 0,0-22 16,0 0-16,21 1 0,0-22 0,0 0 15,0 0-15,0 0 16,22-21-16,-22 0 0,21 0 0,1 0 15,-22-21-15,21 21 0,0-21 0,1-21 16,20 20-16,-20-20 0</inkml:trace>
  <inkml:trace contextRef="#ctx0" brushRef="#br0" timeOffset="44934.99">11493 7049 0,'0'0'0,"0"-22"0,0 1 16,-21 21 0,0 0-16,0 21 15,0 1-15,21 20 0,-21 0 16,-1 1-16,22-1 0,0 0 0,-21 22 16,0-22-16,0 22 0,21-22 0,-21 0 15,0 1-15,21-1 0,-22 0 16,22 1-16,-21-22 0,21 0 0,0 0 15,0 0-15,0 0 0,21-21 47,1-21-47,-22 0 0,0 0 0</inkml:trace>
  <inkml:trace contextRef="#ctx0" brushRef="#br0" timeOffset="45471.68">11261 7260 0,'0'-42'0,"0"84"0,0-105 15,0 42-15,0-1 0,0 1 16,0 0-16,0 0 0,21 0 16,0 21-16,0-21 0,0 21 0,0-22 15,1 22-15,20 0 0,-21 0 16,21 0-16,-20 0 0,-1 0 16,21 0-16,-21 22 0,0-1 0,1 0 15,-1 21-15,0 1 0,-21-22 16,0 21-16,0 0 0,0 1 0,-21-1 15,-22 0-15,22 1 0,-21-22 0,0 21 16,-1-21-16,1 1 0,0-1 16,-1 0-16,1 0 0,0 0 0,-1-21 15,22 0-15,0 0 0,0 0 0,21-21 32,0 0-32,21 21 0,0-21 15,0 21-15,0-21 0,1 21 0,20 0 16,-21-22-16,21 22 0,1 0 15,-22 0-15,21 0 0,-21 0 16,22 0-16,-1 0 0,-21 0 0,0 22 16,22-1-16,-22 0 0,0 0 0,-21 0 15,0 0-15,0 1 0,0-1 16,0 0-16,0 0 0,-21 0 0,0 0 16,0 1-16,-22-1 0,22 0 0,-21-21 15,-1 21-15,1 0 0,0-21 16,-1 0-16,1 0 0,0 0 0,21 0 15,-22 0-15,22 0 0,-21 0 0,21 0 16,-1 0-16,22-21 16,-21 21-16,21-21 0,0 0 15,21 0 1,1 21-16,-1-22 0,21 22 16,-21-21-16,22 21 0,-22-21 15,21 21-15</inkml:trace>
  <inkml:trace contextRef="#ctx0" brushRef="#br0" timeOffset="46168.03">11959 7472 0,'21'-21'0,"-21"42"47,-21 0-47,21 0 16,-21 0-16,21 1 0,-21-1 0,21 0 15,0 0-15,0 21 0,0-20 16,0 20-16,0-21 0,0 0 16,0 0-16,0 1 0,21-22 15,0 0-15,0 0 0,0 0 16,22 0-16,-22 0 0,21 0 16,-21 0-16,22-22 0,-22 22 0,21-21 0,1 0 15,-22 0-15,21 0 0,-21 0 16,0-1-16,1 1 0,-1-21 15,0 21-15,-21 0 0,0-1 0,21 1 16,-21 0-16,21 0 0,-21 42 47,0 0-47,-21 0 0,0 1 0,21-1 16,-21 21-16,21-21 0,0 22 15,-21-1-15,21 0 0,0 1 0,0 20 16,0-21-16,0 22 0,-22-1 0,22 1 15,0-1-15,0 1 0,0-1 16,0 22-16,0-21 0,0 20 0,0 1 16,22-22-16,-22 22 0,21 0 0,-21-1 15,0 1-15,0 0 0,0-22 16,0 22-16,0-22 0,0 22 0,0-21 16,0-1-16,0 1 0,0-1 15,0-21-15,0 22 0,-21-22 0,-1-21 16,22 22-16,-42-22 0,21 0 0,0 0 15,-22-21-15,22 0 0,-21 0 16,-22 0-16,22 0 0,0-21 0,-22 0 16,22 0-16,-22 0 0,22-1 15,-21-20-15,20 21 0,1-21 0,0-1 0,-43-63 16,43 64-16,20-21 16,-20 20-16,21-20 0,21-1 0,0 1 15,0-1-15,0-20 0,0 20 0,0 1 16,21-22-16,0 21 0,0 1 15,1-1-15,20 1 0,0-1 0,1 1 16,-1-1-16,0 1 0,1-1 16,-1 1-16,0 21 0,22-22 0</inkml:trace>
  <inkml:trace contextRef="#ctx0" brushRef="#br0" timeOffset="46728.11">12615 7620 0,'0'21'0,"0"0"15,0 1-15,0-1 16,0 0-16,0 0 31,21-21-15,1 0-16,-1 0 0,-21-21 16,21 21-16,0-21 15,-21 0-15,0-1 16,0 1-16,0 0 15,-21 21 1,0 0 0,0 0-16,21 21 15,21-21 32,0-21-47</inkml:trace>
  <inkml:trace contextRef="#ctx0" brushRef="#br0" timeOffset="47096.9">13652 7112 0,'22'0'0,"-44"0"0,44-21 0,-22 0 16,0 0 0,-22 21-1,1 0-15,0 0 16,0 0-16,0 0 0,0 21 16,-1 0-16,-20 21 0,21-21 0,-21 22 15,20-1-15,-20 0 0,0 1 0,21 20 16,-22-20-16,22-1 0,0 0 15,0 1-15,0-1 0,21-21 0,0 21 16,0-20-16,0 20 0,0-21 16,0 0-16,21 0 0,21 1 0,-21-22 15,0 21-15,22 0 0,-22-21 0,21 0 16,1 0-16,-1 0 16,-21 0-16,21 0 0,1-21 0,-1 0 15,0 21-15</inkml:trace>
  <inkml:trace contextRef="#ctx0" brushRef="#br0" timeOffset="47579.62">14224 7218 0,'0'0'0,"0"-21"16,0 0-16,-21-1 15,0 22 1,-1 0-16,1 0 0,0 0 16,-21 22-16,21-22 0,-1 21 0,-20 0 15,21 0-15,0 0 0,0 0 16,-1 1-16,1-1 0,0 0 0,21 0 16,-21 0-16,21 0 0,0 1 15,0-1-15,0 0 16,21 0-16,0-21 0,0 21 15,1-21-15,-1 21 0,0-21 16,0 22-16,0-1 0,0-21 0,1 21 16,-1-21-16,-21 21 0,21-21 15,-21 21-15,21-21 0,-21 21 0,0 1 16,-21-1 0,0-21-16,0 0 15,-1 21-15,1-21 0,-21 0 0,21 0 16,0 0-16,-1 0 0,1 0 0,0 0 15,0 0-15,0 0 0,0 0 16,-1 0-16,22-21 31,0 0-15,22-1-16,-1 1 0,0 21 16</inkml:trace>
  <inkml:trace contextRef="#ctx0" brushRef="#br0" timeOffset="48043.36">14795 7303 0,'0'0'16,"0"-22"-16,0 1 0,0 0 0,0 0 15,0 0-15,0 0 0,-21-1 16,0 22-16,0 0 0,0 0 16,0 0-16,-1 0 0,-20 22 0,21-1 15,-21-21-15,20 21 0,-20 0 16,0 0-16,21 22 0,-1-22 0,1 0 16,0 0-16,21 0 0,0 0 15,0 1-15,0-1 0,0 0 16,21 0-16,0-21 0,1 21 0,-1 0 15,21-21-15,0 22 0,-20-22 16,20 21-16,-21-21 0,0 21 0,22-21 16,-22 0-16,0 21 0,0 0 15,-21 0 1,-21-21 0,0 22-16,0-22 0,-22 0 15,22 0-15,-21 0 0,21 21 0,-22-21 16,22 0-16,-21 0 0,-1 0 15,22 0-15,0 0 0,0 0 0,0 0 16,0 0-16,-1 0 16</inkml:trace>
  <inkml:trace contextRef="#ctx0" brushRef="#br0" timeOffset="48899.38">15261 7218 0,'21'0'15,"0"0"-15,1 0 16,20-21-16,-21 21 0,0-21 15,0-1-15,22 22 0,-1-21 16,-21 0-16,22 0 0,-22 0 0,21 0 16,-21-1-16,0 1 0,1 0 0,-1 0 15,-21 0-15,0 0 16,0-1-16,-21 1 0,-1 0 0,1 0 16,0 21-16,-21 0 0,21 0 0,-22 0 15,22 0-15,-21 0 0,21 21 16,-1-21-16,1 21 0,0 0 15,0 1-15,21 20 0,-21-21 0,21 21 16,0-20-16,0 20 0,0-21 16,0 21-16,0 1 0,0-1 0,21-21 15,0 22-15,0-1 0,0 0 16,1 1-16,-22-22 0,21 21 0,0 0 16,0-20-16,-21 20 0,0-21 0,0 21 15,0-20-15,0-1 0,0 0 16,-21 0-16,0 0 0,0 0 15,-1 1-15,-20-1 0,21-21 0,-21 0 16,20 21-16,-20-21 0,0 0 0,21 0 16,-22 0-16,1 0 0,21 0 15,0-21-15,-1 0 0,1-1 0,0 1 16,21 0-16,-21-21 0,21 21 16,0-1-16,0 1 0,0 0 15,0 0-15,0 0 0,21 0 16,0 21-16,0-22 0,1 22 15,-1 0-15,0 0 0,0 0 16,0 0-16</inkml:trace>
  <inkml:trace contextRef="#ctx0" brushRef="#br0" timeOffset="49274.16">15642 7535 0,'0'0'0,"21"0"0,0 0 15,1 0-15,-1 0 16,0-21-16,0 21 0,-21-21 0,21 0 16,0 21-16,-21-21 0,22 0 0,-1-1 15,0 1-15,-21 0 0,0 0 16,0 0-16,21 0 0,-21-1 0,0 1 16,0 0-16,0 0 0,0 0 15,-21 21 1,0 0-1,0 21-15,-1 0 0,1 21 16,21-20-16,-21 20 0,0 0 0,0 1 16,0-22-16,-1 21 0,22 0 0,0-20 15,-21 20-15,21-21 0,0 0 16,0 22-16,0-22 0,0 0 16,0 0-16,21-21 0,1 0 15,-1 0-15,0 0 16,0 0-16,21 0 0,-20 0 0,-1-21 15,21 0-15,-21 0 0,22-1 0,-22 1 16,21 0-16</inkml:trace>
  <inkml:trace contextRef="#ctx0" brushRef="#br0" timeOffset="49548.01">16425 6752 0,'0'-63'15,"0"126"-15,-21-126 16,0 84-16,21 0 0,-21 21 0,0 1 16,21-22-16,-22 21 0,1 22 0,21-22 15,-21 0-15,0 22 16,21-1-16,-21 1 0,0-22 0,-1 22 16,1-1-16,21-20 0,-21 20 0,0-21 15,21 1-15,0-1 0,-21-21 16,21 0-16,-21 22 0,21-22 0,0 0 15,0 0-15,21-21 16,0 0 0,0 0-16,0-21 0,0 0 0,1 0 15</inkml:trace>
  <inkml:trace contextRef="#ctx0" brushRef="#br0" timeOffset="49923.32">16404 7493 0,'0'21'16,"0"0"0,21-21-1,0 0 1,1 0-16,-1 0 0,0 0 16,0-21-16,0 21 0,0-21 0,1 21 15,-1-21-15,0 0 0,-21 0 16,21-1-16,-21 1 15,0 0 1,-21 21-16,0 0 16,0 0-16,-1 0 0,1 21 0,0 0 15,0 1-15,0-1 0,0 0 0,-1 0 16,1 0-16,21 0 0,-21 22 16,21-22-16,-21 0 0,21 0 0,0 0 15,0 1-15,0-1 0,0 0 0,0 0 16,21-21-1,0 0-15,0 0 0,1 0 0,-1 0 16,0 0-16,21 0 0,-21 0 0,1 0 16,20-21-16,-21 0 0,21 21 15</inkml:trace>
  <inkml:trace contextRef="#ctx0" brushRef="#br0" timeOffset="50200.16">17039 7366 0,'0'0'0,"0"-21"31,-21 21-31,0 21 16,0 0-16,-1 0 0,22 1 15,-21-1-15,0 0 0,21 21 16,0-21-16,-21 1 0,0-1 16,21 21-16,-21-21 0,21 0 0,0 1 0,0-1 15,0 0 1,0 0-16,21-21 15,0 0-15,0 0 0,0 0 16,0 0-16,1 0 0,-1 0 16,21 0-16,-21 0 0,0-21 0,22 21 15,-22-21-15,0 0 0,21-1 0,-20 1 16,-1 0-16,0 0 0</inkml:trace>
  <inkml:trace contextRef="#ctx0" brushRef="#br0" timeOffset="50488">17589 6795 0,'0'0'0,"0"-22"0,0 1 15,0 42 1,0 1-16,0-1 16,-21 21-16,21-21 0,-21 22 15,0-1-15,21 21 0,-21-20 0,0 20 16,-1-20-16,1 20 0,0-21 0,0 22 15,21-22-15,-21 1 0,0-1 16,-1 0-16,1 1 0,21-22 0,0 21 16,0-21-16,0 0 0,-21 1 15,21-1-15,0 0 0,0 0 16,21-21-16,0 0 16,1 0-16,20 0 0,-21-21 15,0 21-15,0-21 0,1 0 16,20-1-16</inkml:trace>
  <inkml:trace contextRef="#ctx0" brushRef="#br0" timeOffset="50874.77">17780 7366 0,'0'0'0,"0"21"16,-21-21-16,21 21 15,-21 1-15,-1-1 0,22 0 0,0 0 16,-21 0-16,0 0 0,21 1 0,-21-1 15,21 0-15,0 0 0,0 0 16,0 0-16,0 1 0,0-1 16,0 0-16,0 0 15,21-21-15,0 0 0,0 0 16,1 0-16,-1 0 0,0 0 0,0 0 16,0 0-16,0-21 0,1 21 0,-1-21 15,0 0-15,0-1 0,-21 1 16,0 0-16,21 0 0,-21 0 15,0 0-15,0-1 0,0-20 0,0 21 16,0 0-16,0 0 0,-21-1 16,0 1-16,21 0 0,-21 21 0,0 0 15,-1 0-15,1 0 0,0 0 16,0 21-16,21 0 16,-21 1-16,21-1 0,0 0 15,0 0-15,21-21 16</inkml:trace>
  <inkml:trace contextRef="#ctx0" brushRef="#br0" timeOffset="51358.82">18076 7408 0,'0'0'0,"-21"-21"0,21 0 15,0 0 1,0 0-16,0 0 16,21 21-16,0 0 15,1 0-15,-1 0 16,0 0-16,0 0 0,-21 21 0,21 0 16,0 0-16,1-21 0,-22 21 15,0 0-15,21 1 0,-21-1 16,0 21-16,0-21 0,0 0 0,0 1 15,0-1-15,0 0 0,0 0 0,0 0 16,0 0-16,0 1 0,0-1 0,-21-21 16,-1 21-16,1-21 15,21 21-15,-21-21 16,21-21 0,0 0-1,0 0-15,0-1 0,21 1 16,-21 0-16,0 0 0,21 0 15,1 0-15,-1-22 0,-21 22 16,21-21-16,-21 21 0,0-1 0,21 1 16,0 0-16,-21 0 0,21 0 0,1 21 15,-22-21-15,21 21 16,-21-22 0,21 22-16,-21-21 15,0 0 1</inkml:trace>
  <inkml:trace contextRef="#ctx0" brushRef="#br0" timeOffset="51663.86">17187 7070 0,'43'0'31,"-22"0"-31,0 0 0,21 0 16,1 0-16,-1 0 0,0 0 0,1 0 16,-1 0-16,0-21 0,1 21 15,-1 0-15,0 0 0,1 0 0,-1 0 16,-21 0-16,0 0 0,0 0 0,1 0 15,-1 0-15,-42 0 32</inkml:trace>
  <inkml:trace contextRef="#ctx0" brushRef="#br0" timeOffset="52406.7">19664 6562 0,'0'-21'16,"0"42"-16,21-64 0,0 22 16,-21 0-16,0 0 15,-21 21 17,0 21-32,0 0 0,-1 0 0,-20 1 15,21-1-15,-21 21 0,-1 0 16,1 22-16,21-22 0,-22 22 15,-20-22-15,21 22 0,-1 20 0,1-20 16,0 20-16,-1-20 0,1 21 16,21-1-16,-22-20 0,1 20 0,21-20 15,0 21-15,-22-22 0,22 1 0,0-1 16,0 1-16,21-1 0,0 1 16,0-1-16,0-21 0,0 1 0,21-1 15,0 0-15,0 1 0,1-22 0,20 0 16,-21 0-16,21 0 0,1 1 0,-1-22 15,0 0-15,1 0 0,20 0 16,-20 0-16,-1-22 0,0 1 0,22 0 16</inkml:trace>
  <inkml:trace contextRef="#ctx0" brushRef="#br0" timeOffset="53011.15">19664 7049 0,'0'21'63,"0"0"-48,0 0 1,0 0 0,0-42 15,0 0-16,0 0-15,0 0 16,0-1 0,-21 44-1,-1-1 1,1 0-16,21 0 16,-21 0-16,0 0 0,0 1 0,21 20 15,0-21-15,0 0 0,0 0 0,0 1 16</inkml:trace>
  <inkml:trace contextRef="#ctx0" brushRef="#br0" timeOffset="53382.94">19875 7112 0,'22'0'32,"-1"0"-17,0 0 1,0 0-1,-21-21-15,21 21 0,-21-21 16,0 0-16,-21 21 31,0 0-31,0 0 16,21 21-16,-21 0 0,-1 0 16,22 0-16,0 0 15,0 1-15,0-1 0,0 0 16,0 0-16,0 0 15</inkml:trace>
  <inkml:trace contextRef="#ctx0" brushRef="#br0" timeOffset="58495.07">20616 7112 0,'21'-21'15,"1"0"1,-22 0-1,0-1 1,0 1-16,21 0 16,-21 0-1,-21 42 79,-1 0-78,22 0-16,0 1 0,0-1 0,-21 21 15,0-21-15,21 22 0,-21-1 0,21 0 16,-21 1-16,21-1 0,-21 0 16,21 1-16,-22-1 0,1 21 0,0-20 15,0-1-15,21 0 0,-21 1 16,0-1-16,-1 0 0,22 1 0,0-1 15,0-21-15,-21 22 0,21-1 16,-21 0-16,21-21 0,0 22 0,-21-22 16,21 0-16,0 0 0,0 0 15,0 1-15,0-1 16,0-42 15,0-1-31,0 1 0,0 0 16,0 0-16,0-21 0,0-1 0</inkml:trace>
  <inkml:trace contextRef="#ctx0" brushRef="#br0" timeOffset="58926.82">20828 6964 0,'0'-21'0,"0"42"63,0 0-63,0 0 15,0 22-15,0-22 0,0 21 0,0 22 16,-21-22-16,0 0 0,21 22 15,-22-1-15,1-20 0,21 20 16,-21-21-16,0 22 0,0-22 0,0 1 16,21-1-16,-22 0 0,1 1 15,21-1-15,-21-21 0,21 21 0,0-20 16,-21 20-16,21-21 0,0 0 0,-21 0 16,21 1-16,0-1 15,0-42 16,0-1-15,0 1-16,0 0 16,0 0-16,0 0 0,0 0 15,0-1-15,0 1 0</inkml:trace>
  <inkml:trace contextRef="#ctx0" brushRef="#br0" timeOffset="59322.6">20256 7451 0,'0'0'16,"-21"0"-1,42 0 16,1 0-31,-1 0 16,0-21-16,21 21 0,1 0 0,-1 0 16,21-22-16,-20 22 0,20-21 15,1 21-15,-22 0 0,22 0 0,-22-21 16,0 21-16,1 0 0,-1 0 16,-21 0-16,21 0 0,-20 0 0,-1 0 15,-21-21-15,21 21 16,-42 0 46,0 0-46,-1 0-16,1 0 0</inkml:trace>
  <inkml:trace contextRef="#ctx0" brushRef="#br0" timeOffset="59711.11">20214 7684 0,'0'0'15,"0"21"1,21-21-16,0 0 16,1 0-16,-1 0 15,21 0-15,-21 0 0,22 0 0,-1 0 0,0 0 16,1 0-16,-1 0 0,21 0 16,-20 0-16,-1-21 0,0 21 0,1 0 15,-1-22-15,-21 22 0,22 0 16,-22 0-16,0 0 0,0 0 15,0 0 17,-21-21 15</inkml:trace>
  <inkml:trace contextRef="#ctx0" brushRef="#br0" timeOffset="64212.78">21484 7197 0,'0'0'0,"21"0"0,-21-21 16,0-1-16,21 22 0,-21-21 15,0 42 32,0 1-47,0-1 0,0 21 16,0-21-16,0 22 0,-21-1 15,21 0-15,-21 1 0,0-1 16,21 0-16,-21 1 0,0-1 0,21 0 16,0 1-16,0-1 0,-22-21 15,22 0-15,0 22 0,0-22 0,0 0 16,0 0-16,0 0 0,22-21 15,-1 0-15,0 0 0,0 0 16,0 0-16,0 0 0,1 0 0,20 0 16,-21-21-16,0 0 0,22 0 15,-22 0-15,0-1 0,0 1 0,21 0 16,-20-21-16,-1 21 0,0-22 16,-21 1-16,0 0 0,21 20 15,-21-20-15,21 0 0,-21-1 0,0 22 16,0 0-16,0 0 0,0 0 15,0 0-15,0 42 32,21 0-17,1 0 1,-1 0 0</inkml:trace>
  <inkml:trace contextRef="#ctx0" brushRef="#br0" timeOffset="64641.16">22310 7387 0,'0'-21'0,"0"42"0,21-42 16,0 0-16,-21 0 16,0 0-16,0-1 0,0 1 15,-21 21 1,0 0-16,-1 0 0,1 0 15,21 21-15,-21 1 0,0-1 0,0 0 16,0 0-16,-1 0 0,22 0 16,0 1-16,-21-1 0,21 0 0,0 21 15,0-21-15,0 1 16,0-1-16,0 0 0,21 0 16,1 0-16,-1-21 0,0 21 0,0 1 15,0-22-15,0 21 0,1-21 16,-1 21-16,0 0 0,0-21 0,0 21 15,0-21-15,-21 21 0,0 1 16,0-1 0,-21 0-16,0-21 0,-21 0 0,21 21 15,-22-21-15,22 0 0,-21 0 16,-1 0-16,22 21 0,0-21 0,0 0 16,0 0-16,0 0 0,-1 0 0,1 0 15,21-21 1,0 0-1,21 0-15,1 0 0,-1 21 16</inkml:trace>
  <inkml:trace contextRef="#ctx0" brushRef="#br0" timeOffset="65247.54">22669 7049 0,'0'-22'16,"0"44"62,0-1-78,-21-21 15,21 21-15,-21 0 0,21 0 0,0 0 16,-21 1-16,0-1 16,21 0-16,-21 0 0,21 0 0,0 0 15,0 1-15,-22-22 16,22 21-16,-21-21 16,21-21 15,21 21-31,1-22 15</inkml:trace>
  <inkml:trace contextRef="#ctx0" brushRef="#br0" timeOffset="65515.39">22775 7070 0,'0'0'0,"0"-21"16,0 42 31,0 0-47,0 0 0,0 0 15,0 0 1,0 1-16,0-1 0,0 0 0,0 0 16,0 0-16,0 0 15,0 1-15</inkml:trace>
  <inkml:trace contextRef="#ctx0" brushRef="#br0" timeOffset="65935.58">22923 6625 0,'0'0'0,"0"-21"31,0 0-31,22 21 16,-1 0-16,0 0 15,0 0-15,0 21 0,0 0 0,22 0 16,-22 1-16,0 20 0,21-21 15,-20 21-15,-1 1 0,21-22 16,-21 21-16,0 1 0,1-1 0,-1 21 16,-21-20-16,0-1 0,0 22 15,0-1-15,0-21 0,0 22 0,0-1 16,0-20-16,0 20 0,-21-20 16,-1-1-16,1 0 0,0 1 0,0-22 15,0 21-15,0-21 0,-1 22 0,1-22 16,0 0-16,0-21 0,0 21 15,0 0-15,-1-21 0,1 0 0,0 0 16,21-21 15,0 0-31,0 0 0,0 0 0,0-1 16</inkml:trace>
  <inkml:trace contextRef="#ctx0" brushRef="#br0" timeOffset="66346.89">23220 6541 0,'0'0'0,"0"-22"16,0 1-16,0 0 0,0 0 0,0 0 15,0 0-15,21-1 16,0 22-16,0 0 15,22 0-15,-22 0 0,21 0 16,0 22-16,1-1 0,-1 21 0,0-21 16,22 22-16,-22-1 0,1 0 15,-1 22-15,0-22 0,1 22 0,-22-22 16,0 21-16,0 1 0,0-1 16,-21 1-16,0-1 0,0 1 0,0 21 15,0-22-15,0 1 0,-21-1 0,21 1 16,-21-22-16,0 21 15,-22-20-15,22 20 0,-21-20 0,0-1 16,-22 0-16,22 1 0,-1-1 0,-20 0 16,21-21-16,-1 22 0,1-22 15,0 0-15,20 0 0,-20-21 0,21 21 16,0 1-16,-22-22 0,22 0 16,0 0-16,0 0 0,0 0 0,0 0 15,-22 0-15</inkml:trace>
  <inkml:trace contextRef="#ctx0" brushRef="#br0" timeOffset="66975.52">15684 9567 0,'0'0'0,"0"22"16,0-1-16,0 0 15,22-21 1,-1 0-16,0-21 16,0 0-16,0-1 15,-21 1-15,21 0 0,-21 0 16,0 0-16,0 0 15,-21-1-15,0 22 16,0 0-16,0 0 16,0 0-16,21 22 0,-22-1 15,22 0-15,0 0 16,0 0-16,0 0 16,0 1-16,22-22 15,-1 21-15,0-21 0</inkml:trace>
  <inkml:trace contextRef="#ctx0" brushRef="#br0" timeOffset="68552.67">16129 9948 0,'0'0'0,"-21"0"15,21-21 1,21 0-1,0 0-15,0 0 0,0 0 16,22-1-16,-22-20 0,21 0 0,1 21 16,-1-22-16,0-20 0,1 20 0,20 1 15,-21 0-15,-20-22 0,20 22 16,-21 21-16,21-22 0,-42 22 0,0 0 16,0 0-16,-42 21 15,21 0-15,-21 21 0,-1 0 16,1 0-16,21 22 0,-22-22 15,1 21-15,21-21 0,21 22 0,0-22 16,0 21-16,0-21 0,21 22 16,0-22-16,0 21 0,1-21 0,20 1 15,-21 20-15,21-21 0,-20 0 16,-1 0-16,0 1 0,0-1 0,0 0 16,-21 0-16,0 0 0,-21 0 15,0-21 1,-21 0-16,20 0 0,-20 0 0,21 0 15,0 0-15,-22-21 0,22 0 0,0 0 16,0 21-16,0-21 16,0 0-16,-1-1 0,22 1 0,-21 21 0,21 21 47,0 1-47,21-1 0,1 0 15,-1 0-15,0 0 0,-21 0 0,21 1 16,21-22-16,-20 21 0,-1-21 15,21 0-15,-21 0 0,22 0 0,-22 0 16,21 0-16,0 0 0,1 0 16,-1 0-16,0-21 0,1-1 0,-1 1 15,22 0-15,-22 0 0,0-21 16,1 20-16,-1-20 0,-21 0 16,21 21-16,-20-22 0,-1 1 0,0 0 15,-21 20-15,0-20 0,0 21 0,0 0 16,-21 21-1,0 0-15,-22 0 0,22 0 0,0 0 16,0 21-16,-22 0 0,22 21 0,0-20 16,0 20-16,0-21 0,0 21 15,21-20-15,0 20 0,0-21 0,0 21 16,0-20-16,21-1 0,0 0 0,0 0 16,21-21-16,-20 21 0,20-21 15,0 0-15,1 0 0,20 0 0,-21 0 16,22 0-16,-1 0 0,-20-21 15,20 0-15,-20 0 0,-1 0 16,-21-1-16,21 1 0,-20 0 0,-1-21 16,0 21-16,0-22 0,-21 22 0,0-21 15,0 21-15,0-1 16,0 44 0,-21-1-1,21 0-15,-21 0 0,21 0 0,-21 22 16,21-22-16,-22 0 0,22 0 0,-21 0 15,21 0-15,0 1 0,0-1 16,0 0-16,0-42 31,21 0-15,-21-1-16,22 1 0,-1 0 0,0 0 16,0 0-16,0-22 0,0 22 15,1-21-15,-1 21 0,0 0 0,0-1 16,0 1-16,0 21 0,1 0 15,-1 0-15,-21 21 16,0 22-16,0-22 16,0 0-16,0 0 0,0 0 0,0 22 15,0-22-15,0 0 0,0 0 0,21 0 16,0 1-16,0-1 0,0 0 16,22 0-16,-22-21 0,21 0 15,1 0-15,-1 0 0,0 0 0,1 0 16,20 0-16,1 0 0,-22-21 15,21 0-15,-20 0 0,20-1 0,-20 1 16,-1-21-16,0 21 0,-21-22 0,1 1 16,-1 0-16,0 21 0,-21-22 15,0 22-15,0 0 0,0 0 0,0 0 16,-21-1-16,0 22 0,-1 0 0,-20 0 16,21 0-16,-21 0 0,-1 0 15,1 22-15,0-1 0,-22 0 0,22 0 16,-1 21-16,22-20 0,-21 20 15,21 0-15,0-21 0,21 22 16,0-1-16,0-21 0,0 0 0,0 1 16,0-1-16,21 0 0,42 0 15,-20-21-15,-22 0 0,21 0 16,0 0-16,1 0 0,-1 0 0,0-21 16,1 0-16,-22 0 0,21-22 15,1 22-15,-22-21 0,0-1 0,0 1 16,21 0-16,-20-1 0,-1-20 15,-21 21-15,21-1 0,-21-20 0,21 20 16,-21 1-16,0 0 0,0-1 0,0 22 16,0 0-16,0 0 0,0 42 15,-21 0 1,0 0-16,21 22 0,-21-22 0,21 21 16,0 1-16,-22-1 0,22 21 0,-21-20 15,21-1-15,-21 0 16,21 1-16,0-1 0,0 0 0,0 1 0,0-22 15,0 0-15,21 0 0,0 0 0,1 1 16,-1-22-16,0 0 0,21 0 16,-21 0-16,22 0 0,-22-22 0,21 1 15,1 0-15</inkml:trace>
  <inkml:trace contextRef="#ctx0" brushRef="#br0" timeOffset="68787.53">19685 9102 0,'0'0'0,"0"-21"0,-21 42 16,21 0 0,0 0-16,-21 0 0,-1 22 0,1-22 15,21 21-15,-21 0 0,0 1 16,21-1-16,-21 0 0,0 1 0,-1-1 16,1 0-16,0 1 0,0-1 0,0 0 15,21-20-15,-21-1 0,21 0 16,-22 0-16,22 0 0,22-21 15,-1 0 1,0-21-16,0 0 0,21 0 16,-20 0-16,20-22 0</inkml:trace>
  <inkml:trace contextRef="#ctx0" brushRef="#br0" timeOffset="69120.33">19960 9250 0,'0'-21'15,"0"42"-15,21-63 0,-21 63 31,0 0-31,-21-21 0,0 21 0,-21 0 16,20 0-16,-20 1 0,0-1 0,-1-21 16,1 21-16,0 0 0,-1 0 15,1-21-15,0 21 0,-1-21 16,22 0-16,0 0 0,0 22 0,0-22 16,21 21-1,0 0-15,0 0 0,21-21 16,0 21-16,0 0 0,-21 1 0,21-22 15,1 21-15,-1 0 0,-21 0 16,21 0-16,-21 0 0,0 22 0,0-22 16,21-21-16,-21 21 0,21 0 0,0 0 15,1 1-15,-1-22 16,0 0-16,0 0 0,21 0 0,-20 0 16,20 0-16,-21 0 0,21 0 0,1 0 15,-22-22-15,21 1 16,1 0-16,-22 0 0,21-21 0</inkml:trace>
  <inkml:trace contextRef="#ctx0" brushRef="#br0" timeOffset="70279.17">20172 9525 0,'-21'0'16,"42"0"-16,-42 21 0,-1-21 0,22 21 16,-21-21-16,21 22 15,21-22 1,1 0-16,-1 0 0,0 0 15,0 0-15,0 0 0,22-22 16,-22 1-16,21 21 0,-21-21 16,0 0-16,22 21 0,-22-21 0,-21 0 15,0-1-15,0 1 16,-21 21 0,0 0-16,-1 0 0,1 0 0,-21 0 15,21 21-15,0 1 0,-22-1 16,22 0-16,0 0 0,0 0 0,0 22 15,-1-22-15,22 0 0,-21 21 0,21-21 16,0 1-16,0-1 0,0 0 16,0 0-16,21-21 0,1 21 0,-1-21 15,21 0-15,-21 0 0,0 0 0,22 0 16,-22 0-16,21 0 16,1-21-16,-1 21 0,-21-21 0,21 0 15,1 0-15,-22-1 0,21 1 16,-21 0-16,1 0 0,-1-21 0,0 20 15,0 1-15,0 0 0,0-21 16,-21 21-16,0 42 31,-21 0-31,21 0 16,-21 0-16,21 0 0,0 1 0,0-1 16,-21 0-16,21 0 15,0 0-15,0 0 0,21 1 0,0-22 16,0 0-16,1 0 0,20 0 15,-21 0-15,21 0 0,1 0 16,-22 0-16,21 0 0,-21 0 0,22-22 16,-22 1-16,0 0 0,0 0 0,0 0 15,1-22-15,-22 22 0,0 0 16,21 0-16,-21 0 0,21 0 0,-21-1 16,0 1-16,0 0 0,0 42 31,0 0-31,0 1 15,0-1-15,0 0 0,-21 21 0,0-21 16,21 22-16,-22-1 0,1 0 16,21 22-16,-21-22 0,21 22 0,0-1 15,0-20-15,0 20 0,0 1 0,0-1 16,0 1-16,0 20 0,0-20 16,21-1-16,-21 22 0,21-22 0,-21 1 15,0-1-15,0 1 0,0-1 0,0-20 16,0 20-16,-21-20 0,0-1 0,0 0 15,0 1-15,-22-22 0,1 21 16,21-21-16,-21-21 0,-1 0 0,1 0 16,0 0-16,20 0 0,-20 0 15,21-21-15,0 0 0,0 0 0,21 0 16,-22-22-16,22 22 0,0-21 16,0-1-16,0 22 0,22-21 0,-1 0 15,21-22-15,-21 22 0,0-22 0,22 1 16,-22-1-16,21 1 0,1-1 0,-1-20 15,-21 20-15,64-84 16,-43 63-16,0 1 0,1-1 0,-1 0 16,0 1-16,1-1 0,-22 21 15,21 1-15,1-1 0,-22 1 0,21 21 16,-21-1-16,0 22 0,-21 0 0,0 0 16,0 0-16,-21 21 15,21 21 1,-21 0-16,21 0 0,-21 0 0,21 0 15,0 1-15,0-1 0,0 0 16,0 0-16,21 0 0,0 0 16,0 1-16,1-1 0,-1 0 0,0 0 15,-21 0-15,0 22 0,0-22 16,0 0-16,0 0 0,0 0 0,0 0 16,0 1-16,-21-1 0,21 0 0,-21 0 15,-1-21-15,1 21 0,0-21 16,0 0-1,21-21 1,0 0 0</inkml:trace>
  <inkml:trace contextRef="#ctx0" brushRef="#br0" timeOffset="72454.92">22818 9017 0,'0'-21'0,"21"21"16,-21-21 0,0 0-16,21 21 0,0-22 15,-21 1 1,-21 21 15,0 0-15,0 21-16,-1 1 0,1 20 0,-21-21 15,21 21-15,-22 1 0,1 20 16,0-20-16,-1 20 0,1-21 0,-21 85 16,41-63-16,1-1 0,0 1 15,0-1-15,21-20 0,0 20 16,0-20-16,0-1 0,0 0 0,21 1 15,-21-22-15,21 0 0,22 0 0,-22 0 16,0 0-16,21-21 0,1 0 16,-1 0-16,0 0 0,1 0 15,-1 0-15,0 0 0,1-21 0,-22 0 16,21 0-16,0 0 0,1 0 16,-1-22-16</inkml:trace>
  <inkml:trace contextRef="#ctx0" brushRef="#br0" timeOffset="72666.8">23156 9144 0,'0'0'0,"0"21"32,-21 0-32,21 1 15,-21-1-15,21 0 16,0 0-16,0 0 0,-21-21 15,21 21-15,0 1 16,21-22 0</inkml:trace>
  <inkml:trace contextRef="#ctx0" brushRef="#br0" timeOffset="72846.7">23283 9186 0,'-21'22'47,"21"-1"-32,-21 0-15,0 0 16,21 0 0,21-21-1</inkml:trace>
  <inkml:trace contextRef="#ctx0" brushRef="#br0" timeOffset="73119.53">23791 9038 0,'0'0'16,"21"-21"-16,-21 42 15,0 0 1,0 22-16,-21-22 0,21 21 0,-21-21 15,0 22-15,0-1 0,0 0 16,-1 1-16,1-1 0,0 0 0,-21 1 16,21-1-16,-1 0 0,1 1 15,0-1-15,0 0 0,0 1 0,0-22 16,21 21-16,-22-21 0,22 1 16,22-22-1,-1-22 1,21 22-16,-21-42 0,0 21 0</inkml:trace>
  <inkml:trace contextRef="#ctx0" brushRef="#br0" timeOffset="73347.41">24130 9059 0,'21'-42'0,"-42"84"16,63-84-16,-42 63 15,0 22-15,0-22 16,0 21-16,-21 22 0,0-22 15,0 0-15,0 1 0,-1 20 0,1-21 16,0 1-16,0 20 0,0-20 16,0-22-16,21 21 0,0 0 0,-22-20 15,22-1-15,0 0 0,22-21 32,-22-21-32,21 0 15</inkml:trace>
  <inkml:trace contextRef="#ctx0" brushRef="#br0" timeOffset="73511.31">23516 9504 0,'0'0'15,"-21"0"-15,-21 0 0,63 0 32,0 0-32,21 0 15,1 0-15,20 0 0,-21 0 0,22 0 16,-1 0-16,1 0 0,-22 0 0,22-21 15,-22 21-15,0-21 0</inkml:trace>
  <inkml:trace contextRef="#ctx0" brushRef="#br0" timeOffset="73848.12">24236 9419 0,'0'0'0,"-21"0"0,42 0 62,0 0-62,0 0 0,0 0 0,0 0 16,1-21-16,-1 21 0,0-21 15,0 21-15,0-21 0,-21 0 16,-21 21 0,0 0-1,0 0-15,0 0 0,-1 0 0,-20 21 16,21 0-16,0 0 0,-22 21 0,22-20 15,0-1-15,21 21 16,-21-21-16,21 0 0,0 22 0,0-22 16,0 0-16,0 0 0,0 0 0,0 1 15,21-22-15,0 21 0,0-21 16,1 0-16,-1 0 0,0 0 0,0 0 16,21 0-16,-20-21 0,-1 21 0,21-22 15</inkml:trace>
  <inkml:trace contextRef="#ctx0" brushRef="#br0" timeOffset="74091.98">24765 9102 0,'0'-43'0,"0"86"0,0-107 16,0 43-16,0 42 16,0 0-16,0 1 15,0-1-15,-21 21 0,0 0 16,21 1-16,-22-1 0,1 0 0,0 1 15,0-1-15,21 0 0,-21 1 16,0-1-16,-1 0 0,1 1 0,21-22 16,0 21-16,-21-21 0,21 1 0,0-1 15,0 0-15,21-21 16,0 0 0,1-21-16,20 0 0,-21-1 15</inkml:trace>
  <inkml:trace contextRef="#ctx0" brushRef="#br0" timeOffset="74330.84">25125 8975 0,'0'-43'15,"0"86"-15,0-107 0,21 43 0,-21 42 16,0 22 0,0-22-16,0 21 0,-21 0 0,0 1 15,-1-1-15,22 0 0,-21 1 16,0-1-16,0 0 0,0 1 15,21-1-15,-21 0 0,-1 1 0,1-1 16,0-21-16,21 22 0,0-22 16,-21 21-16,21-21 0,-21 0 0,21 1 15,0-1-15,0 0 0,21-21 16,0 0-16,21 0 16</inkml:trace>
  <inkml:trace contextRef="#ctx0" brushRef="#br0" timeOffset="74674.64">25400 9462 0,'-21'0'31,"0"0"-31,-1 21 16,1 0-16,0 0 0,0 0 16,0 0-16,21 1 0,-21 20 15,21-21-15,0 0 0,0 0 16,0 1-16,0-1 0,21-21 0,0 0 15,0 0-15,0 0 0,0 0 16,1 0-16,20 0 0,-21 0 0,0 0 16,0-21-16,1-1 0,-1 22 0,0-21 15,0 0-15,0-21 0,0 21 16,-21-1-16,0 1 0,0 0 0,0-21 16,0 21-16,0-1 0,0 1 15,-21 21-15,0 0 16,0 0-16,0 0 0,0 0 15,-1 0-15,1 0 0,21 21 16</inkml:trace>
  <inkml:trace contextRef="#ctx0" brushRef="#br0" timeOffset="74918.5">25823 8932 0,'0'0'0,"-21"0"31,21 22-15,0-1-16,0 0 15,0 0-15,0 0 0,0 0 16,-21 1-16,21-1 15,-21 0-15,21 0 16</inkml:trace>
  <inkml:trace contextRef="#ctx0" brushRef="#br0" timeOffset="75095.41">25993 8911 0,'0'0'0,"0"21"31,0 1-31,0-1 16,0 0-16,0 0 15,0 0-15,-22-21 0,22 21 0,0 1 16,0-1 0</inkml:trace>
  <inkml:trace contextRef="#ctx0" brushRef="#br0" timeOffset="75491.17">26204 8573 0,'0'0'15,"21"21"17,1-21-32,-22 42 0,21-21 0,0 0 15,0 22-15,0-1 0,-21 22 16,0-22-16,21 21 0,-21 1 0,0-1 16,0-20-16,0 20 0,0 1 0,-21-1 15,21 1-15,-42-1 0,21 1 16,0-1-16,-22-20 0,1 20 0,21 1 15,-22-1-15,-20-21 0,21 1 16,-1-1-16,1 0 0,0-20 16,-1-1-16,22 0 0,-21 0 0,21 0 15,-1 0-15,1-21 0,0 0 0,0 0 16,21-21 0,0 0-1,21 0-15,0 0 0,22 0 0,-22-22 16,21 22-16</inkml:trace>
  <inkml:trace contextRef="#ctx0" brushRef="#br0" timeOffset="76279.73">26628 9462 0,'0'-22'16,"0"1"-16,-22 21 15,22-21-15,-21 21 32,21 21-1,0 0-16,0 1-15,0-1 16,0 0-16,0 0 16</inkml:trace>
  <inkml:trace contextRef="#ctx0" brushRef="#br0" timeOffset="76488.61">26585 9885 0,'0'0'16,"0"42"0,0-21-16,0 1 0,0-1 15,0 0-15,0 0 0,-21-21 0,0 21 16,0 0-16,0 1 0,-1-1 16,1 0-16,-21 0 0,21 0 0,0 0 15,-22 1-15,-20-1 0,20 0 16,1 0-16</inkml:trace>
  <inkml:trace contextRef="#ctx0" brushRef="#br0" timeOffset="78279.58">720 12023 0,'0'21'0,"0"-42"0,0 63 0,0-21 16,0 0-16,21-21 31,-21-21-15,21 0-16,0 0 15,-21 0-15,21-22 0,-21 22 0,0 0 16,0 0-16,0 0 0,-42 0 15,21-1-15,-22 22 0,1 0 16,0-21-16,-22 21 0,1 0 16,-1 0-16,1 21 0,-1-21 15,1 43-15,-1-22 0,22 21 16,0-21-16,-1 22 0,1-1 16,42 22-16,0-22 0,0 0 0,0 1 15,0-1-15,0 0 0,0-21 16,0 22-16,21-22 0,0 0 0,0 0 15,22-21-15,-1 0 0,-21 0 16,22 0-16,20 0 0,-21 0 16,1 0-16,-1 0 0,0-21 0,1 0 15,-1-21-15,22 20 0,-43-20 16,21 0-16,0-1 0,-20 1 16,20 0-16,-21-22 0,0 22 15,0-22-15,-21 1 0,0 21 0,22-22 16,-22 22-16,0-22 0,0 22 15,0 0-15,0-1 0,0 1 0,0 21 16,-22 21 0,22 21-16,0 21 0,-21 1 15,21-1-15,-21 0 0,21 1 16,0 20-16,0 1 0,-21-22 16,0 21-16,21 1 0,-21-22 0,21 1 15,0-1-15,0 0 0,0 1 16,0-22-16,0 21 0,21-42 0,0 21 15,0-21-15,0 0 16,0 0-16,1 0 0,-1 0 0,0-21 16</inkml:trace>
  <inkml:trace contextRef="#ctx0" brushRef="#br0" timeOffset="78647.37">1101 12129 0,'0'0'0,"-22"-22"0,1 22 15,21-21-15,-21 0 0,21 0 0,0 0 16,0 0-16,0-1 16,0 1-16,21 21 15,0-21-15,22 21 0,-22 0 16,21 0-16,-21 0 0,22 21 16,-1 0-16,-21 1 0,22-1 0,-22 0 15,-21 21-15,0-21 0,21 22 16,-21-22-16,0 21 0,0-21 0,-21 1 15,21 20-15,-21-21 0,-1 0 16,1 0-16,0-21 0,21-21 31,0 0-31,0 0 0,0 0 16,0-22-16,0 22 0,21-21 16,0 0-16,1 20 0,-1-20 15,0 0-15,0-1 0,0 22 16,0 0-16,1-21 0,-1 21 0,0-1 15,0 1-15,0 21 0,0-21 16,1 21-16,-1-21 0</inkml:trace>
  <inkml:trace contextRef="#ctx0" brushRef="#br0" timeOffset="78819.27">1736 11832 0,'21'21'0,"-42"-42"0,42 64 0,-21-1 16,0-21-16,0 0 0,0 22 15,0-22-15,0 21 0,0-21 0,0 22 16,0-22-16,0 0 0,0 0 15,0 0-15,0 0 0,0 1 16,0-1-16,0-42 31,0-1-31,0 1 0,0 0 16,0 0-16</inkml:trace>
  <inkml:trace contextRef="#ctx0" brushRef="#br0" timeOffset="78967.19">1714 11642 0,'0'0'0,"-21"-43"32,21 65-17,21-1 1,1 0-16,-1-21 16,0 21-16,0-21 15</inkml:trace>
  <inkml:trace contextRef="#ctx0" brushRef="#br0" timeOffset="79370.96">2074 11896 0,'0'-21'0,"0"-1"0,0 1 15,0 0-15,0 0 16,21 21 15,1 21-31,-22 0 0,0 22 16,0-22-16,21 0 0,-21 21 15,0 1-15,0-1 0,0-21 0,0 21 16,0 1-16,0-22 0,0 0 16,0 0-16,21-21 31,-21-21-31,21 0 0,0 0 15,0 0-15,1-22 0,-1 22 16,0-21-16,0-1 0,0 22 0,-21-21 16,21 0-16,1 20 0,-1-20 15,0 21-15,0 0 0,0 0 0,0 21 16,-21 21 15,0 0-31,0 0 16,0 0-16,-21 0 0</inkml:trace>
  <inkml:trace contextRef="#ctx0" brushRef="#br0" timeOffset="79678.78">2455 12023 0,'0'21'0,"0"-106"0,0 149 0,0-22 0,0-21 15,21-21-15,1 0 16,-1 0-16,0 0 0,0 0 0,0 0 16,0-21-16,1 0 0,-1 21 15,0-21-15,0 0 0,21-22 0,-20 22 16,-22 0-16,21 0 0,-21 0 15,21-1-15,-21 1 0,0 0 16,-21 21-16,0 0 16,-1 0-16,1 0 0,-21 21 0,21-21 15,0 21-15,-22 1 0,22-1 16,0 21-16,21-21 0,0 22 16,0-22-16,0 21 0,0-21 0,0 0 15,0 22-15,0-22 0,0 0 16,21 0-16,0-21 0,22 21 0,-22-21 15,21 0-15,-21 0 0,22 0 16,-22 0-16,21-21 0,0 21 0,-20-21 16,20 0-16,-21 0 0,0 0 15,0-1-15,1 1 0</inkml:trace>
  <inkml:trace contextRef="#ctx0" brushRef="#br0" timeOffset="79990.6">3006 11896 0,'0'-21'15,"0"-1"-15,0 128 0,0-169 0,0-1 0,0 43 16,0 0-16,0 0 15,21 21 1,0 0-16,0 0 16,0 0-16,0 0 0,-21 21 0,22 0 15,-1 0-15,0 0 0,0 1 0,0-1 16,0 21-16,1-21 0,-22 22 16,0-22-16,0 21 0,0-21 0,0 22 15,0-22-15,-22 0 0,22 0 16,-21-21-16,0 0 15,0 0-15,21-21 16,0 0-16,0 0 0,0-22 16,0 22-16,0-21 0,21 21 15,0-22-15,0 22 0,-21-21 16,22-1-16,-1 22 0,-21 0 0,21 0 16,0 0-16,0 0 0,0-1 15,1 22-15,-1 0 0,0-21 0,0 21 16,0 0-16</inkml:trace>
  <inkml:trace contextRef="#ctx0" brushRef="#br0" timeOffset="80171.5">3535 11959 0,'21'0'0,"-42"0"0,42 21 16,-21 1-1,21-22 16,0 0-15,-21-22 0,21 1-1</inkml:trace>
  <inkml:trace contextRef="#ctx0" brushRef="#br0" timeOffset="81195.91">4043 12002 0,'-21'0'16,"42"0"-16,-42 21 0,-1-21 0,1 0 0,21 21 15,0 0 1,21-21 15,22-21-31,-22 0 0,21 0 0,-21-1 16,22 1-16,20-21 0,-20 21 0,20-22 15,-21 22-15,22-21 0,-22 0 16,22 20-16,-22-20 0,-21 0 0,22-1 16,-22 1-16,0 0 0,-21-1 15,0 1-15,0 0 0,0-1 16,-42 22-16,20-21 0,1 21 0,0-22 0,-21 22 16,21 21-16,-22 0 0,22 0 15,-21 0-15,21 21 0,-1 1 16,1 20-16,0 0 0,0 1 15,0 20-15,21 1 0,0-1 0,-21 22 16,-1 84-16,22-84 16,0 21-16,0-1 0,-21-20 0,21 21 15,-21-21-15,21 20 0,-21 1 0,21 21 16,-21-21-16,21 21 0,-21-21 16,-1 21-16,22-21 0,-21 21 0,0-21 15,0-1-15,21 1 0,-21 0 16,21-21-16,0 21 0,0-22 0,0-20 15,0 20-15,0-20 0,0-22 16,0 1-16,21-1 0,0 0 0,0-42 16,0 21-16,22-21 0,-22 0 15,0-21-15,21 0 0,-20 0 0,20-21 16,0-1-16,1-20 0,20 20 16,-21-20-16,22-22 0,-22 1 0,22-1 15,-22 0-15,0 1 0,1-22 0,-22 21 16,0-21-16,-21 22 0,0-1 15,-21-21-15,-21 21 0,-1 1 0,1-1 16,-22 22-16,1-22 0,-1 21 16,-20 22-16,20 0 0,1-1 15,20 1-15,-20 21 0,21 0 0,20 0 16,-20-1-16,21 22 0,21-21 16,0 0-1,21 0-15,0 21 16,22-21-16,-22 0 0,21 21 15,0-22-15,1-20 0,-1 21 16,0-21-16,22 20 0,-22-20 0,1 21 16,-1-21-16,21 20 0,-41-20 15,20 21-15,-21 0 0,0 0 0,0-1 16,-21 1-16,0 0 16,-21 21-1,0 0 1,0 21-16,21 0 0,-21 1 0,21-1 15,-21 0-15,21 0 0,0 0 16,0 0-16,0 1 0,0-44 47,21 1-47</inkml:trace>
  <inkml:trace contextRef="#ctx0" brushRef="#br0" timeOffset="81352.82">4868 11726 0,'21'0'0,"-42"0"0,21 0 47,0 22-31,0-1-1,0 0-15</inkml:trace>
  <inkml:trace contextRef="#ctx0" brushRef="#br0" timeOffset="81727.61">5165 11917 0,'0'0'0,"0"21"0,0 0 0,0 0 16,0 1-16,0-1 0,0 0 16,0 0-16,0 0 0,0 0 0,0 1 15,0-1-15,0 0 16,0 0-16,-22-21 0,1 0 15,0 0 1,21-21 0,-21 0-16,21 0 0,0-1 15,0-20-15,0 21 0,21-21 16,0-1-16,0 22 0,1 0 0,-1-21 16,0 20-16,0 22 15,0-21-15,0 21 0,22 0 0,-22 0 16,21 0-16,-21 0 0,22 0 0,-22 21 15,0 1-15,0-1 0,0 0 16,1 0-16,-22 0 0,0 0 0,0 1 16,0 20-16,0-21 0,0 0 0,0 0 15,-22-21-15,22 22 0,-21-1 16,42-21 15,1 0-31,-1-21 0</inkml:trace>
  <inkml:trace contextRef="#ctx0" brushRef="#br0" timeOffset="82224.32">6075 11790 0,'0'-21'0,"0"42"0,0-63 16,0 20-16,0 1 0,0 0 0,-43 21 15,22 0-15,0 0 16,0 0-16,0 0 0,-22 21 0,22 0 15,0 1-15,-21-1 0,21 21 16,-1-21-16,1 22 0,0-1 0,0-21 16,21 21-16,0 1 0,0-22 0,0 21 15,0-21-15,21 1 0,0-1 16,0 0-16,1 0 0,-1-21 16,0 0-16,21 0 0,-21 0 0,1 0 15,20 0-15,-21-21 0,0 0 0,22 0 16,-22-1-16,0-20 0,0 21 15,0-21-15,0 20 0,1-20 16,-1 0-16,0-22 0,0 22 0,0 0 16,0-22-16,-21 1 0,22-64 15,-22 63-15,21-21 0,-21 22 0,0 21 16,0-22-16,0 43 0,21-21 16,-21 20-16,0 1 0,0 42 15,0 1-15,0-1 16,-21 21-16,0 0 0,21 22 15,-22-1-15,22 1 0,-21-1 0,0 1 16,21-22-16,0 22 0,0-1 0,0 1 16,0-22-16,0 22 0,0-22 15,0 0-15,0-21 0,21 22 0,-21-22 16,21-21-16,1 21 0,20-21 16,-21 0-16,0 0 0,22-21 0,-1 0 15,0 0-15</inkml:trace>
  <inkml:trace contextRef="#ctx0" brushRef="#br0" timeOffset="82807.99">7027 11409 0,'0'0'0,"0"21"0,0 0 15,0 0 1,21-21-1,1 0-15,-1 0 0,21-21 16,-21 21-16,0-21 0,1 0 16,20 0-16,-21 0 0,0-1 0,0 1 15,1 0-15,-1 0 0,-21 0 16,0 0-16,0-1 0,0 1 16,-43 21-16,22 0 0,0 0 15,-21 0-15,-1 0 0,1 21 16,0 22-16,-1-22 0,1 21 0,-21 1 15,20-1-15,22 0 0,-21 1 0,21-1 16,-1 0-16,22 22 16,0-22-16,0-21 0,0 0 0,22 1 15,-1-1-15,21 0 0,0-21 0,-20 0 16,20 21-16,0-21 0,1 0 16,-1 0-16,-21 0 0,21 0 15,-20 0-15,-1 0 0,0-21 0,0 21 16,-21-21-16,0 0 15,-21 21-15,0 0 16,0 0-16,-22 0 0,22 0 0,-21 0 16,-1 21-16,1 0 0,0-21 15,-1 42-15,1-21 0,0 1 0,21 20 16,-22 0-16,43 1 0,-21-1 16,21-21-16,0 21 0,0 1 0,0-22 15,0 21-15,21-21 0,-21 1 0,43-1 16,-22-21-16,21 0 0,-21 0 15,22 0-15,-1 0 0,0 0 16,1 0-16,-1-21 0,0-1 0,1-20 16,-1 21-16,-21-21 0,21-1 15,1 1-15,-1 0 0,-21-1 0</inkml:trace>
  <inkml:trace contextRef="#ctx0" brushRef="#br0" timeOffset="83039.86">7641 11091 0,'0'-21'0,"0"42"0,0-63 15,0 21-15,0 42 16,0 0-16,-21 0 0,21 22 16,-21-1-16,21 22 0,0-22 15,0 21-15,0 1 0,-21-1 16,21-20-16,-22 20 0,1-20 0,21 20 16,0-21-16,-21 1 0,21 20 0,-21-20 15,21-1-15,0-21 0,0 21 16,0 1-16,0-22 0,0 0 0,0 0 15,21-21-15,0 0 16,0 0-16,1 0 0,-1 0 16,0-21-16,0 0 0</inkml:trace>
  <inkml:trace contextRef="#ctx0" brushRef="#br0" timeOffset="83413.03">7747 11875 0,'0'21'16,"0"0"-16,0 0 31,0 0-31,21-21 16,0 0-16,0 0 15,1-21-15,-1 0 0,0 21 0,0-21 16,0 0-16,0-1 0,1 22 0,-22-21 16,0 0-16,0 0 0,0 0 15,0 0-15,0-1 0,-22 22 16,1 0-16,0-21 0,0 21 15,0 0-15,0 0 0,-1 0 0,1 21 16,0 1-16,0-1 0,0 0 16,21 0-16,0 0 0,-21 0 0,21 1 15,0 20-15,0-21 0,0 0 0,0 0 16,0 1-16,21-1 0,0 0 16,0 0-16,0-21 0,0 0 15,1 0-15,20 0 0,-21 0 0,21 0 16,1-21-16,-22 21 0,21-21 15,1 0-15,-1-1 0,-21 1 0,21 0 16,-20-21-16,-1 21 0,0-1 16,0 1-16</inkml:trace>
  <inkml:trace contextRef="#ctx0" brushRef="#br0" timeOffset="84796.14">8297 11705 0,'0'0'16,"0"21"-1,0 1-15,0-1 16,0 0-16,0 0 0,0 0 15,-21 0-15,21 22 0,0-22 0,0 0 16,0 0-16,-21 22 0,21-22 0,0 0 16,0 0-16,0 0 0,0 0 15,0-42 17,0 0-32,0 0 15,0 0-15,0-22 0,21 22 16,0 0-16,-21-21 0,21 21 0,1-22 15,-22 22-15,21-21 0,0 21 0,0-1 16,-21 1-16,21 21 0,0 0 16,1-21-16,-1 21 0,0 21 15,-21 0-15,21 1 0,-21-1 16,0 0-16,0 0 0,0 0 16,0 0-16,0 1 0,0 20 0,0-21 15,0 0-15,0 0 0,0 22 0,0-22 16,0 0-16,0 0 15,0 0-15,0-42 32,21 0-32,0 0 15,-21 0-15,22 0 0,-1-22 16,0 22-16,0-21 0,0 21 0,0-22 16,1 1-16,-1 21 0,0-22 0,0 22 15,0 0-15,0 21 0,1-21 16,-1 21-16,-21 21 15,0 0-15,0 0 16,0 1-16,0-1 0,0 0 16,0 0-16,0 0 0,-21 22 15,21-22-15,0 0 0,0 21 0,0-21 16,0 1-16,0-1 0,0 0 16,0 0-16,21 0 0,0 0 0,0-21 15,0 0-15,0 22 0,22-22 0,-22 0 16,21 0-16,1 0 0,-22-22 15,21 22-15,-21-21 0,22 0 0,-22 0 16,0 0-16,0 0 0,0-1 0,0 1 16,-21-21-16,0 21 0,0-22 15,22 22-15,-22 0 0,0-21 0,0 21 16,-22-1-16,1 22 16,0 0-16,0 0 0,0 22 15,21-1-15,-21 0 0,21 0 16,-22 0-16,22 0 0,0 1 0,0-1 15,0 21-15,0-21 0,0 0 0,0 1 16,0-1-16,0 0 0,22 0 16,-1-21-16,21 0 15,-21 0-15,0 0 0,1 0 0,-1 0 16,21 0-16,-21-21 0,0 0 16,1 0-16,-1-1 0,0 1 0,0 0 15,0 0-15,0 0 0,-21 0 16,0-22-16,22 22 0,-22 0 0,21 0 15,-21 0-15,0 42 32,0 0-17,0 0-15,-21 0 0,21 0 0,-22 1 16,22-1-16,0 0 0,0 0 0,-21 0 16,21 0-16,-21 1 0,21-1 15,0-42 16,21-1-31,0 1 16,1 0-16,-1 0 0,-21 0 0,21 0 16,0-1-16,0-20 0,0 21 15,1 0-15,20 0 0,-21 21 16,0 0-16,0 0 0,1 21 16,-22 0-1,0 0-15,0 0 0,0 0 0,0 1 16,0 20-16,0-21 0,0 0 15,0 0-15,0 1 0,21-1 16,-21 0-16,21-21 0,0 0 0,0 0 16,0 0-16,1 0 0,-1 0 15,0-21-15,0 0 0,0 21 0,0-22 16,22 1-16,-22 0 0,0 0 16,0-21-16,0 20 0,1-20 0,-1 21 15,0-21-15,0-1 0,-21-20 16,21 20-16,0-20 0,1-1 0,-1 22 15,0-21-15,-21-1 0,21 22 16,0-22-16,-21 43 0,0-21 0,-21 84 31,0 0-31,0 1 0,0 20 16,-1 1-16,1-1 0,0 22 0,0-22 16,0 1-16,0-1 0,-1 1 0,1-1 15,21-20-15,-21-1 0,21 0 16,0 1-16,0-22 0,0 0 0,0 0 15,21 0-15,0-21 0,1 0 16,-1 0-16,0 0 0,-21-21 16,21 0-16,0 0 0,0 0 15</inkml:trace>
  <inkml:trace contextRef="#ctx0" brushRef="#br0" timeOffset="84953.1">10139 11599 0,'-21'0'0,"42"0"0,-64 0 15,43 22-15,0-1 16,22-21-16,-1 0 16,0 0-16,0 0 0,21 0 15,-20 0-15,20 0 0,0 0 0,-21-21 16,22-1-16,-22 22 0,21-21 16</inkml:trace>
  <inkml:trace contextRef="#ctx0" brushRef="#br0" timeOffset="85455.4">11747 11007 0,'0'0'0,"0"-21"0,0-1 0,0 1 0,-21 0 16,-42 0-16,42 0 16,-1 21-16,-20 0 0,21 0 0,-21 21 15,-1 0-15,22 0 0,-21 22 16,-1-1-16,1 21 0,0 22 0,21 0 16,-22-1-16,1 1 0,0 0 15,-1-1-15,22 1 0,0 0 0,-21-1 16,20 1-16,1 0 0,21-22 0,0 22 15,0-22-15,0-20 0,0 20 0,64 1 16,-43-22-16,21-21 16,1 0-16,20-21 0,-21 0 15,1 0-15,20 0 0,-20 0 0,20 0 16,-21-21-16,1-21 0,20 21 0,-20 0 16</inkml:trace>
  <inkml:trace contextRef="#ctx0" brushRef="#br0" timeOffset="85687.27">12086 11430 0,'-21'-42'0,"42"84"0,-63-105 0,21 20 15,-1 43-15,1-21 0,0 21 0,0 0 16,0 21-16,0 0 0,-22 43 16,43-22-16,-21 1 0,21-1 15,0 21-15,0-20 0,0-1 16,0 22-16,0-22 0,0 0 0,0 1 15,0-1-15,0 0 0,0 1 16,-21-22-16,21 0 0,0 0 0,0 0 16,21-21-1,0-21-15,-21 0 0,21 0 16</inkml:trace>
  <inkml:trace contextRef="#ctx0" brushRef="#br0" timeOffset="86184.98">11874 11515 0,'0'-43'0,"0"86"0,0-128 0,0 43 16,0 21-16,0-22 0,0 22 0,22 0 16,-1 0-16,0 0 0,0-1 15,0 1-15,22 21 0,-22 0 0,21 0 16,-21 0-16,22 0 0,-1 0 0,-21 0 16,21 21-16,1 22 0,-22-22 15,0 0-15,0 21 0,0-20 0,-21 20 16,0-21-16,0 21 0,-42-20 15,21 20-15,-21-21 0,-1 0 0,1 22 16,-22-22-16,22 0 0,-21 0 16,20-21-16,1 21 0,21 0 0,0-21 15,-1 0-15,44-21 16,-1 0 0,21 0-16,0 21 0,1-21 0,-1 21 15,0 0-15,1 0 0,-1 0 16,0 0-16,1 0 0,-1 21 0,0 0 15,-20 0-15,20 0 0,-21 1 0,0-1 16,0 0-16,-21 21 0,0-21 16,0 1-16,0 20 0,-21-21 15,0 21-15,0-20 0,-21-1 0,-1 21 0,-20-21 16,20 0-16,-20 1 16,-1-1-16,22-21 0,-21 21 0,20-21 15,1 0-15,21 0 0,0 0 0,-1 0 16,1-21-16,21 0 15,0-1-15,0 1 0,0 0 0,21 0 16,1 21-16,-1-21 0,21 0 0,-21-1 16,22 1-16,-1 0 0,0 0 15,1 21-15,-1-21 0,21 0 0</inkml:trace>
  <inkml:trace contextRef="#ctx0" brushRef="#br0" timeOffset="86807.03">12658 11726 0,'42'-21'16,"-84"42"-16,105-42 0,-42 21 0,-21 21 15,0 1 1,-21-1-16,21 0 0,-21 21 16,21-21-16,0 1 0,0-1 0,-21 21 15,21-21-15,0 0 0,0 1 16,0-1-16,0 0 0,0 0 16,21-21-16,0 0 0,0 0 15,22 0-15,-22 0 0,21-21 16,-21 21-16,22-21 0,-1 0 0,0-22 15,1 22-15,-1 0 0,-21-21 0,21 20 16,-20-20-16,-1 21 0,0 0 16,0-22-16,-21 22 0,0 0 0,0 0 15,-21 21 1,0 0 0,0 21-16,21 0 0,-22 0 15,1 1-15,21-1 0,-21 21 0,0 0 16,0 1-16,0-1 0,-1 22 0,1-1 15,0 1-15,0-1 0,21 1 16,-21-1-16,0 22 0,21-22 0,-22 22 16,22 0-16,0 20 0,0-20 15,0 0-15,0 21 0,0-22 0,0 1 0,0 0 16,0 20-16,0-20 0,0 0 16,0 21-16,0-22 0,0-20 15,0 20-15,0-20 0,0 21 0,0-22 16,0-21-16,0 22 0,-21-22 0,0-21 15,0 22-15,0-22 0,0 0 16,-1-21-16,1 0 0,-21 0 0,21 0 16,-22-21-16,22-21 0,-21 20 0,0-20 15,-64-43-15,63 22 16,-20-1-16,21 1 0,-1-1 16,1-20-16,21-1 0,0 0 0,21 22 0,0-43 15,0 21-15,0 1 0,21-22 0,0 21 16,21-21-16,-21 22 15,22-22-15,-1 21 0,0 1 0,1-1 16,-1 0-16,22 22 0,-22-1 0,21 1 16,1-1-16,-1 22 0,-20 0 15,20-1-15,-20 1 0,20 21 0</inkml:trace>
  <inkml:trace contextRef="#ctx0" brushRef="#br0" timeOffset="87115.85">13356 11917 0,'0'42'31,"21"-42"0,0 0-15,1 0-16,-1-21 0,-21 0 15,21 21-15,-21-21 16,-21 21 0,0 0-16,-1 21 15,1 0-15,0-21 0,0 21 16,0 0-16,0-21 16,42 0 15,0 0-31,0 0 0</inkml:trace>
  <inkml:trace contextRef="#ctx0" brushRef="#br0" timeOffset="87607.57">14436 11684 0,'21'-21'16,"-42"42"-16,42-63 0,-21 21 15,0-1-15,0 1 16,-21 21-16,-1 0 0,1 0 16,0 0-16,0 21 0,-21 1 0,20-1 15,1 0-15,0 21 0,0 1 16,-21-1-16,20 0 0,1 1 0,21 20 15,-21-21-15,0 1 0,21 20 0,-21-20 16,21-1-16,0-21 0,0 21 16,0-20-16,0-1 0,0 0 0,21 0 15,21-21-15,-21 0 0,1 21 16,20-21-16,-21 0 0,21 0 16,-20 0-16,20-21 0,0 21 0,-21-21 15,22 0-15,-1 0 0,0-1 16</inkml:trace>
  <inkml:trace contextRef="#ctx0" brushRef="#br0" timeOffset="87963.37">14944 11748 0,'0'0'0,"21"-22"0,-21 1 15,21-21-15,-42 42 16,0 0 0,-22 0-16,22 0 0,0 21 0,-21 0 15,20 0-15,1-21 0,0 22 0,0-1 16,0 0-16,0 0 0,21 0 15,0 0-15,0 1 0,0-1 16,0 0-16,21-21 16,0 21-16,0-21 0,0 0 15,22 21-15,-22 0 0,0-21 0,0 22 16,0-22-16,0 21 0,1-21 16,-1 21-16,0-21 0,-21 21 0,0 0 15,-21 0 1,-22-21-16,22 0 0,-21 0 15,21 22-15,-22-22 0,1 0 0,21 0 16,-21 0-16,20 0 0,1 0 0,0 0 16,0 0-16,0 0 0,21-22 31,21 22-31,0 0 16,-21-21-16,42 21 0</inkml:trace>
  <inkml:trace contextRef="#ctx0" brushRef="#br0" timeOffset="88333.16">15663 11748 0,'0'0'0,"21"0"0,-21-22 16,0 1-16,-21 0 15,0 21 1,-21 0-16,21 0 0,-22 0 0,22 0 15,-21 0-15,-1 21 0,1-21 16,0 21-16,-1 1 0,22-22 0,0 21 16,0 0-16,21 0 0,0 0 15,0 0-15,0 1 0,21-22 16,0 21-16,0 0 0,22-21 0,-1 21 16,0 0-16,1-21 0,-1 21 15,0 1-15,-20-1 0,20-21 16,-21 21-16,0 0 0,0-21 0,1 21 0,-22 0 15,0 1-15,-22-1 16,1-21-16,0 21 0,-21-21 16,-1 0-16,-20 21 0,21-21 0,-22 0 15,22 0-15,-22 0 0,22 0 16,0 0-16,-1 0 0,22 0 0,21-21 16,0 0-16</inkml:trace>
  <inkml:trace contextRef="#ctx0" brushRef="#br0" timeOffset="88951.8">16425 11811 0,'0'-21'16,"21"0"-16,1 21 0,-1-21 15,0 21-15,21-22 0,-21 1 0,1 21 16,20-21-16,-21 0 0,21 0 15,-20 0-15,-1-22 0,0 22 16,0 0-16,0-21 0,-21 20 0,0 1 16,0-21-16,0 21 0,-21 21 15,-42-21-15,20 21 0,1 0 16,-22 0-16,22 21 0,0 0 0,-22 0 16,22 21-16,0-20 0,20 20 15,1 0-15,0 1 0,21-1 0,0 0 16,0 1-16,21-1 0,0 0 15,22 1-15,-1-1 0,0 0 16,-20 1-16,20-22 0,0 21 0,1 0 16,-22 1-16,0-1 0,0-21 0,0 0 15,-21 22-15,0-22 0,0 0 16,-21 0-16,-21 0 0,-1 1 0,1-22 16,0 21-16,-22-21 0,22 0 0,-22 0 15,22 0-15,-21 0 0,20 0 16,1-21-16,21-1 0,-22 1 0,22 0 15,0 0-15,0-21 0,21 20 0,0 1 16,0-21-16,0 21 0,21-22 16,0 22-16,22 0 0,-22 0 15,21 0-15,0 0 0,1-1 16,-1 22-16,0 0 0,1 0 0,-1 0 16</inkml:trace>
  <inkml:trace contextRef="#ctx0" brushRef="#br0" timeOffset="89279.61">16700 12129 0,'0'21'0,"22"-21"16,-1 0-16,0 0 0,0 0 15,0 0-15,0 0 0,-21-21 16,43 21-16,-22-22 0,0 1 16,0 0-16,22 0 0,-22 0 15,0 0-15,0-22 0,-21 22 0,0 0 16,0 0-16,0 0 15,0-1-15,-21 22 0,0 0 16,0 0-16,-1 0 0,1 22 0,0-1 16,-21 0-16,21 21 0,-1-21 15,1 22-15,0-1 0,0 0 0,0-20 16,21 20-16,0 0 0,0-21 0,0 1 16,0-1-16,0 0 0,0 0 15,21 0-15,0 0 0,0-21 16,0 0-16,1 0 0,20 0 0,-21 0 15,21 0-15,1-21 0,-22 0 16,21 0-16,1 0 0,20-22 0,-21 22 16</inkml:trace>
  <inkml:trace contextRef="#ctx0" brushRef="#br0" timeOffset="89515.48">17632 11451 0,'0'-21'0,"0"42"0,0-84 0,0 42 16,0-1-16,0 44 15,-21-1-15,-1 21 16,1-21-16,21 22 0,-21 20 0,0-21 16,0 22-16,0-22 0,-1 22 15,1-1-15,0 1 0,0-1 16,0 1-16,0-1 0,-1-20 0,1-1 16,21 0-16,0 1 0,0-1 15,0-21-15,0 0 0,0 0 16,21-21-16,1 0 0,-1 0 15,0-21-15,21 0 0,-21 21 16</inkml:trace>
  <inkml:trace contextRef="#ctx0" brushRef="#br0" timeOffset="89847.29">17653 12044 0,'0'0'0,"0"21"15,-21-21 1,21 21-16,21-21 31,0 0-31,0 0 0,0 0 0,1 0 16,-1 0-16,0-21 0,0 21 15,0-21-15,0 21 0,1-21 0,-1 0 16,-21-1-16,0 1 16,-21 21-1,-1 0-15,1 0 0,0 0 16,0 21-16,0 1 0,0-1 0,-22 0 15,22 21-15,0-21 16,0 22-16,21-22 0,-21 0 0,21 0 16,0 22-16,0-22 0,0 0 15,0 0-15,21-21 16,0 0-16,0 0 0,21 0 0,1 0 16,-22 0-16,21 0 0,1-21 0,-1 0 15</inkml:trace>
  <inkml:trace contextRef="#ctx0" brushRef="#br0" timeOffset="90071.16">18309 11875 0,'0'0'15,"0"-22"-15,-21 22 0,0 0 16,0 0-16,-1 0 0,1 22 16,0-1-16,0 0 0,0 21 0,0-21 15,-1 22-15,1-22 0,0 21 0,21 1 16,0-22-16,-21 21 0,21 0 15,0-20-15,0-1 0,0 0 0,0 0 16,0 0-16,21 0 0,0-21 0,0 0 16,1 0-16,-1 0 0,21 0 15,-21 0-15,22 0 0,-1-21 0,0 0 16,1 0-16,-1 0 0</inkml:trace>
  <inkml:trace contextRef="#ctx0" brushRef="#br0" timeOffset="90335.01">18859 11303 0,'0'-42'0,"0"84"0,0-105 0,0 41 0,0 1 15,0 42 1,0 1-16,0-1 0,-21 21 0,0 0 16,0 1-16,21 20 0,-21-20 15,0 20-15,-1 1 0,22-1 0,-21 1 16,0-1-16,0 1 0,0-1 0,0 1 15,21-1-15,-22 1 0,1-22 16,0 0-16,21 1 0,-21-22 16,21 21-16,0-21 0,0 0 0,0 1 15,21-22 1,0 0-16,0-22 0,22 1 16,-22 0-16,21 0 0</inkml:trace>
  <inkml:trace contextRef="#ctx0" brushRef="#br0" timeOffset="90659.82">19071 11938 0,'0'0'0,"-21"0"16,0 21-16,0 0 15,21 1-15,-22-1 0,1 0 0,21 0 0,-21 21 16,21-20-16,-21-1 0,21 0 16,-21 0-16,21 21 0,0-20 15,0-1-15,0 0 0,21-21 16,0 0-16,0 0 15,0 0-15,1 0 0,-1 0 0,0 0 16,0-21-16,0 0 0,22-1 0,-43 1 16,21 0-16,0-21 0,-21 21 15,21-22-15,-21 1 0,0 21 0,0-22 16,0 22-16,0 0 0,-21 0 16,0 0-16,0 21 0,-1 0 15,1 0-15,0 0 0,0 21 0,0 0 16,0 0-16,21 0 0,0 1 0,0 20 15,0-21 1,0 0-16,21-21 0,0 0 0,0 21 16,0-21-16</inkml:trace>
  <inkml:trace contextRef="#ctx0" brushRef="#br0" timeOffset="91007.62">19452 11959 0,'0'0'0,"0"-21"0,0 0 15,0 0-15,21 0 16,0 21-16,1 0 0,-1 0 16,0 0-16,0 0 0,0 21 15,0 0-15,-21 21 16,0-21-16,0 1 0,0 20 0,0 0 16,0-21-16,0 22 0,0-1 0,0-21 15,0 22-15,0-22 0,-21 0 16,21 0-16,-21 0 0,0 0 0,21 1 15,-21-22 1,0 0-16,21-22 16,0 1-16,0 0 0,0 0 15,0 0-15,21 0 0,0-22 0,0 22 16,0-21-16,0-1 0,1 1 16,20 0-16,-21 21 0,0-22 0,0 1 15,22 21-15,-22 0 0,0-1 16,0 1-16,0 21 0,1-21 0,-22 0 15</inkml:trace>
  <inkml:trace contextRef="#ctx0" brushRef="#br0" timeOffset="91244.49">18436 11705 0,'-21'0'0,"42"0"0,-84 0 0,84 0 32,0 0-32,21 0 0,1-21 0,-1 21 15,0 0-15,22 0 0,-22 0 16,22 0-16,-1 0 0,-21 0 0,1 0 16,20 0-16,-20 0 0,-22 0 0,21 0 15,-21 0-15,-21-21 16</inkml:trace>
  <inkml:trace contextRef="#ctx0" brushRef="#br0" timeOffset="93946.94">21124 11218 0,'0'0'0,"0"-21"0,21 0 0,-21 0 0,22 0 16,-22 0-16,0-1 15,-22 22 1,1 22 0,0-1-16,-21 21 0,21 0 15,-22 1-15,1 20 0,-22 1 0,22 20 16,0-20-16,-22 21 0,22-22 16,-22 43-16,22-21 0,0-1 0,-1 1 15,22 0-15,0-1 0,0 1 16,21 0-16,0-1 0,0-20 0,0 20 15,21-20-15,21-1 0,-20-20 0,62 63 16,-41-85 0,20 21-16,1-21 0,-22 0 0,21-21 15,1 0-15,-22 0 0,22-21 0,-1 0 16,-20 0-16,20 0 0</inkml:trace>
  <inkml:trace contextRef="#ctx0" brushRef="#br0" timeOffset="94943.37">21357 11536 0,'21'0'62,"-21"-21"110,-21 21-109,21 21-63,-21-21 0,21 21 15,0 0-15,-21 0 0,21 1 16,-21-1-16,21 0 16,0 0-1,21-21 16,0 0-31,0 0 16,0-21-16,-21 0 16,0 0-16,0-1 15,0 1-15,0 0 16,0 0-16,-21 42 31,0 0-15,21 0-16,-21 1 0,21-1 15,0 0-15,0 0 0,0 0 0,-21 0 16,21 1-16,0-1 16,0 0-16,0 0 15,21-21-15,0 0 16,0 0-16</inkml:trace>
  <inkml:trace contextRef="#ctx0" brushRef="#br0" timeOffset="95327.15">21759 11557 0,'-21'0'31,"21"21"-15,21-21 46,-21-21-46,0 0-16,0 0 31,-21 21-15,0 21-1,0 0-15,0-21 0,21 21 0,0 0 16,-22 1-16,1-1 0,21 0 16,-21 0-16,21 0 0,0 0 15,0 1-15,0-1 0,0 0 16</inkml:trace>
  <inkml:trace contextRef="#ctx0" brushRef="#br0" timeOffset="96627.4">21971 12234 0,'0'22'31,"0"-1"-31,0 0 16,0 0-16,0 0 0,0 0 16,0 1-1,21-22 1,0 0-16,0 0 31,-21-22-31,22 22 0,-22-21 16,21 0-16,-21 0 15,0 0-15,0 0 16,-21-1-16,-1 22 16,1 0-16,21 22 15,-21-22-15,0 21 0,21 0 16,-21-21-16,21 21 0,0 0 15,0 0-15,0 1 0,0-1 16,21-21 0,0 0-16,0 0 0,0 0 15,1 0-15,-1-21 16,0 21-16,-21-22 16,0 1-16,0 0 0,0 0 15,0 0-15,0 0 16,0-1-16,-21 22 15,0 0-15,-1 0 16,22 22 0,0-1-16,0 0 15,0 0 1,0 0 0,22-21 30</inkml:trace>
  <inkml:trace contextRef="#ctx0" brushRef="#br0" timeOffset="97041.16">22691 11896 0,'0'0'0,"0"-21"0,0 42 32,0 0-32,0 0 15,-22 21-15,22 1 0,-21 20 16,21-20-16,0 20 0,-21-21 0,0 22 15,0-1-15,21 1 0,-21 21 0,-1-22 16,22 22-16,-21-22 0,0 22 16,0 0-16,21-1 0,-21 1 15,0-22-15,-1 22 0,1-21 0,21 20 16,-21-20-16,0-1 0,0-20 16,21 20-16,0-21 0,0 1 0,-21-1 15,21-21-15,0 0 0,0 1 0,0-44 31,21 1-31,-21-21 16,21 0-16,0-1 0,0 1 0,0 0 16,1-22-16</inkml:trace>
  <inkml:trace contextRef="#ctx0" brushRef="#br0" timeOffset="97374.98">22648 12192 0,'0'0'0,"0"-42"0,0 21 0,0-1 16,21 1-16,1-21 0,-22 21 0,42-22 16,-21 22-16,0 0 15,22 0-15,-22 0 0,21 21 0,0-21 16,-20 21-16,20 0 0,0 0 0,-21 0 16,1 0-16,-1 21 0,0 0 15,-21 42-15,0-41 0,0 20 16,0 0-16,-21 1 15,0-22-15,-1 21 0,-20-21 0,21 0 0,-21 22 16,20-22-16,-20 0 0,21-21 16,-21 21-16,20 0 0,1-21 15,0 0-15,0 0 0,0 0 0,0 0 32,21-21-17,21 0 1,0 0-16,0 0 15</inkml:trace>
  <inkml:trace contextRef="#ctx0" brushRef="#br0" timeOffset="97979.63">23283 11853 0,'0'0'0,"0"22"31,0-1-31,0 21 0,0-21 16,0 0-16,0 22 0,0-22 15,-21 21-15,21-21 0,-21 22 0,21-22 16,-21 0-16,21 0 16,0 0-16,0 1 0,0-1 0,-21 0 15,21 0-15,0-42 31,0 0-15,21 0-16,0-22 16,-21 22-16,21 0 0,0-21 0,0 20 15,-21 1-15,22 0 0,-1 0 16,0 0-16,-21 0 0,21 21 16,0 0-16,-21 21 0,0 0 15,0 0-15,0 0 0,0 22 16,0-22-16,0 0 0,0 21 15,0-21-15,0 1 0,0-1 16,0 0-16,0 0 0,21 0 0,-21 0 16,22 1-16,20-22 15,-21 0-15,0 0 16,0 0-16,1 0 0,-1 0 0,0-22 16,0 1-16,0 0 0,0 0 15,1 0-15,-22 0 0,0-1 0,21-20 16,-21 21-16,0-21 0,0-1 15,0 22-15,0-21 0,0 21 0,0-1 16,0 1-16,0 0 0,0 42 47,0 0-47,0 1 0,0-1 16,0 0-16,21 0 0,0 0 15,0 0-15,0-21 0</inkml:trace>
  <inkml:trace contextRef="#ctx0" brushRef="#br0" timeOffset="98563.29">24342 12065 0,'0'0'0,"0"-21"0,0 0 16,0 0-16,0-1 0,0 1 0,0 0 15,0-21-15,0 21 0,0-1 16,0 1-16,-22 21 16,1 0-16,0 0 15,0 0-15,0 21 0,0-21 16,-1 43-16,1-22 0,0 0 0,0 21 16,0-20-16,0 20 0,-1 0 15,-20-21-15,21 22 0,0-1 0,21 0 16,-21-20-16,21 20 0,0-21 15,0 0-15,0 22 0,0-22 16,0 0-16,21 0 0,0-21 16,0 0-16,0 0 0,0 0 0,1 0 15,20 0-15,-21 0 0,0 0 16,0 0-16,22-21 0,-22 21 0,0-21 16,0-22-16,0 22 0,1 0 15,-1-21-15,0-1 0,0-20 0,0 21 16,0-22-16,1 22 0,-1-22 0,0 22 15,0-22-15,0 22 0,-21-21 16,21 20-16,1 1 0,-22 0 0,21 20 16,-21 1-16,0 0 0,0 42 31,-21 0-31,-1 1 0,1 20 0,0 0 16,0 1-16,21-1 0,-21 21 15,0 1-15,21-1 0,-22-20 0,22 20 16,0-20-16,0 20 0,0-21 0,0 1 15,0-1-15,0-21 0,0 0 16,0 1-16,22-1 0,-22 0 0,21-21 16,0 0-16,0 0 0,21 0 0,-20 0 15,20 0-15,-21-21 0,21 0 16</inkml:trace>
  <inkml:trace contextRef="#ctx0" brushRef="#br0" timeOffset="99155.95">25082 11557 0,'0'21'63,"0"0"-48,0 1 1,0-44 46,0 1-62,22 0 16,-22 0-16,0 0 16,-22 42 15,22 0-31,0 0 16,-21 0-16,0 1 0,0-1 15,21 0-15,0 0 0,0 0 16,-21-21-16,21 21 15,21-21 17</inkml:trace>
  <inkml:trace contextRef="#ctx0" brushRef="#br0" timeOffset="99803.58">25231 11515 0,'0'-21'16,"21"21"-16,0 0 15,-21-22 1,21 22 0,0 0-16,0 0 15,-21 22 16,0-1-31,-21-21 16,21 21-16,-21 0 0,0 0 16,21 0-1,21-21 48,-21-21-63,21 21 0,0 0 31,1 0-15,-22 21-16,0 1 15,21-22 1,0 0 31,-21-22-32,21 22 1,-21-21-16,0 0 16,-21 42 15,21 0-15,-21-21-16,21 22 0,0-1 15,-21-21-15,21 21 16,0 0-16,0 0 15,-22 0 1,22 1-16,0-1 0,-21 0 16,0-21-16,0 21 0,0 0 15,0-21-15</inkml:trace>
  <inkml:trace contextRef="#ctx0" brushRef="#br0" timeOffset="102746.9">24892 11705 0,'21'0'94,"-21"-21"-79,21 21 1,0 0-16,-21-21 15,22 21 1,-22 21 47,21-21 77,-21-21-140,21 21 16,-21 21 15,0 0 0,-21-21 32,21-21-48,21 21 1,0 0-16,0 0 16,0 0-1,1 0-15,-1 0 16,-21 21-16,0 0 0,0 1 16,0-1-16,0 0 0,0 0 0,-21 0 15,-1 0-15,1 1 0,-21-1 0,21 0 16,0-21-16,-22 21 15</inkml:trace>
  <inkml:trace contextRef="#ctx0" brushRef="#br0" timeOffset="103451.49">25336 11621 0,'-21'0'79,"21"-22"-33,0 1-14,0 0 15,0 42 31,0 0-78,0 1 0,0-1 15,0 0 1,0 0 0</inkml:trace>
  <inkml:trace contextRef="#ctx0" brushRef="#br0" timeOffset="105240.47">25781 11451 0,'0'0'0,"0"-21"0,0 0 15,0 0 1,21 21 15,0 21-31,0 0 0,22 0 16,-22 0-16,21 22 0,1-1 0,-22 0 16,21 1-16,0-1 0,-20 22 15,-1-1-15,0 1 0,-21-1 0,0 1 16,0 20-16,0-20 0,0-1 15,-21 1-15,0-1 0,-22 1 0,22-1 16,-21 1-16,-1-1 0,1-20 0,0 20 16,-1-21-16,1 1 0,0-1 15,21-21-15,-22 22 0,1-22 16,21 0-16,0-21 0,21 21 16,0-42-16,0 0 15,21-22-15,21 22 16,-21-21-16</inkml:trace>
  <inkml:trace contextRef="#ctx0" brushRef="#br0" timeOffset="105576.28">26162 11367 0,'0'0'0,"-21"-43"0,21 1 16,0 21-16,0-22 0,0 22 15,21 0-15,0 0 0,0 0 16,22 21-16,-1 0 0,21 21 0,1 0 16,-1 0-16,1 22 0,21 20 0,-22 1 15,1-22-15,-1 43 0,-21-22 16,1 1-16,-22 20 0,-21 1 16,0 0-16,0 20 0,-21-20 0,-22 0 15,1-1-15,-21 1 0,-1-21 16,1 20-16,-1-20 0,-21-1 0,22 1 15,-22-1-15,1 1 0,-1-22 0,0 0 16,1 1-16,20-1 0,-21-21 16,22 22-16,-22-22 0,22 0 0,20 21 15,-20-21-15,21 1 0,-22-1 16,22-21-16,-1 21 0,1 0 16</inkml:trace>
  <inkml:trace contextRef="#ctx0" brushRef="#br0" timeOffset="106059">17568 14055 0,'0'0'0,"0"21"0,0 0 15,0 0-15,-21 0 0,21 1 16,0-1-16,0 0 16,-21-21-16,21 21 0,21-21 31,0-21-15,-21 0-16,0 0 0,0-1 15,0 1 1,-21 21-1,0 0-15,0 21 16,21 1-16,0-1 16,0 0-1,21-21-15</inkml:trace>
  <inkml:trace contextRef="#ctx0" brushRef="#br0" timeOffset="107556.14">17970 14605 0,'0'21'0,"0"-42"0,0 63 16,0-63 15,0 0-31,0 0 0,22 0 0,-1 0 16,0-1-16,0-20 0,21 21 15,-20-21-15,20-1 0,-21 1 0,21 0 16,-20-1-16,20 1 0,-21 0 15,21-1-15,-20 1 0,-22 21 16,0 0-16,0-1 0,-22 22 16,1 0-16,-21 0 15,21 22-15,-22-1 0,22 21 0,0-21 16,0 0-16,0 22 0,21-1 16,0-21-16,0 22 0,21-1 0,0-21 15,0 21-15,22 1 0,-22-22 16,21 21-16,0-21 0,1 1 0,-22-1 15,21 0-15,-21 0 0,1 0 0,-1-21 16,-21 21-16,-21-21 16,-1 0-16,1 0 15,-21 0-15,0 0 0,-1 0 0,1 0 16,0-21-16,20 0 0,-20 0 16,0 21-16,21-21 0,-1 0 0,1 21 15,0 0-15,21-22 0,-21 22 16,21 22-16,0-1 15,21 0-15,0 0 16,-21 0-16,21 0 0,22-21 0,-22 22 16,0-1-16,21-21 0,1 0 0,-22 0 15,42 0-15,-20 0 0,-1 0 16,22 0-16,-1 0 0,-21-21 16,22-1-16,-22 1 0,22 0 15,-22 0-15,0 0 0,-20-22 0,20 1 16,-21 0-16,0-1 0,0 1 0,-21 21 15,22-21-15,-22-1 0,0 1 16,0 21-16,0 0 0,-22-1 0,1 22 16,0 0-16,0 0 0,0 0 15,0 22-15,-1-1 0,1 21 16,0 0-16,21-20 0,0 20 0,0 0 16,0 1-16,0-1 0,0-21 15,0 21-15,21-20 0,0-1 0,1 0 16,-1 0-16,21 0 0,-21-21 15,22 0-15,-1 0 0,0 0 16,1 0-16,62-21 0,-41 0 16,-22 0-16,22 0 0,-22-1 15,0-20-15,1 21 0,-1-21 0,-21 20 16,22 1-16,-22-21 0,-21 21 16,0 0-16,0-1 0,0 44 31,-21-1-31,21 0 0,0 0 15,-22 21-15,1-20 0,21-1 0,-21 21 16,21-21-16,-21 0 0,21 1 16,0-1-16,0 0 15,21-42 17,0 0-32,0-1 0,1 1 0,-1 0 15,-21 0-15,21 0 0,0 0 16,0-22-16,-21 22 0,21 0 0,1 0 15,-1 0-15,0 21 0,0 0 16,0 0 0,-21 21-16,0 0 0,0 0 0,0 0 15,0 0-15,0 1 0,21-1 16,-21 0-16,0 0 0,22 0 16,-22 0-16,21 1 0,0-22 0,0 21 15,0-21-15,0 0 16,22 0-16,-1 0 0,-21 0 0,22 0 15,20-21-15,-21-1 0,1 1 16,-22 21-16,21-21 0,1-21 0,-22 21 16,0-1-16,0 1 0,-21-21 0,0 21 15,0 0-15,0-22 0,0 22 16,-21 0-16,-21 0 0,20 0 0,1 21 16,-21 0-16,21 0 0,-22 0 15,1 0-15,21 21 0,0 0 0,-22 0 16,22 21-16,0-20 0,21 20 15,0 0-15,-21 1 0,21-1 0,0-21 16,0 21-16,0-20 0,0-1 16,0 0-16,21 0 0,0 0 15,22-21-15,-22 0 0,0 0 16,0 0-16,21 0 0,-20-21 0,20 0 16,-21 0-16,21 0 0,-20-1 15,20-20-15,-21 0 0,0-1 0,0 1 16,1 0-16,-1-1 0,0 1 15,0-21-15,-21 20 0,0 1 0,0 0 16,0-1-16,0 1 0,0 21 16,0 0-16,0 42 15,0 0-15,-21 21 16,0-21-16,21 22 0,-21-1 16,-1 22-16,1-22 0,0 0 0,21 22 15,0-22-15,0 0 0,-21 22 0,21-22 16,0-21-16,0 22 0,0-22 15,0 21-15,0-21 0,0 1 16,21-22-16,0 0 0,0 0 16,22 0-16,-1 0 0,0-22 0,1 1 15,-1 0-15,0-21 0</inkml:trace>
  <inkml:trace contextRef="#ctx0" brushRef="#br0" timeOffset="107779.01">21209 13949 0,'0'0'0,"0"-42"0,0 20 15,0-20-15,0 63 16,0 0 0,-21 22-16,0-1 0,21 0 0,-22 1 15,1-1-15,21 0 0,-21 22 16,0-22-16,0 1 0,0-1 0,-1 0 16,1 1-16,21-1 0,-21 0 0,0-21 15,21 1-15,-21-1 0,21 0 16,21-42-1,0 0 1,21-1-16,-20 1 0,20-21 16</inkml:trace>
  <inkml:trace contextRef="#ctx0" brushRef="#br0" timeOffset="108999.82">21399 14118 0,'85'-63'16,"-43"20"-16,-296 276 0,381-360 0,22 0 0,-128 106 0,-21 0 0,-21 42 31,-1 0-31,-20 0 0,21 1 0,-21-1 15,-1 0-15,22 0 0,-21 0 16,-1 0-16,22 1 0,-21-1 0,0 0 16,20 0-16,1-21 0,0 21 0,0 0 15,0-21-15,21 22 16,0-1-16,0 0 0,-21 0 16,21 0-16,0 0 15,0 1-15,0 20 0,0-21 0,0 0 16,0 0-16,0 22 0,0-22 0,21 0 15,0 0-15,-21 0 0,21-21 16,0 22-16,0-1 0,1-21 0,20 0 16,0 0-16,1 0 0,-1 0 15,21 0-15,-20 0 0,20 0 16,1-21-16,-1-1 0,-20 22 0,20-21 16,-21-21-16,1 21 0,-1 0 15,0-22-15,-20 1 0,-1 21 0,0-22 16,-21 1-16,0 21 0,0-21 0,0 20 15,0 1-15,0 0 0,-21 21 16,0 0-16,-1 0 0,1 0 0,0 0 16,0 21-16,0 0 0,0 22 15,-1-22-15,1 21 0,0-21 0,0 22 16,21-22-16,-21 21 0,21-21 16,0 22-16,0-22 0,0 0 0,0 0 15,21-21-15,0 21 0,0-21 0,0 0 16,22 0-16,-22 0 15,0 0-15,21 0 0,-20 0 0,20-21 16,-21 0-16,21 0 0,-20 21 0,20-21 16,-21-22-16,0 22 0,0 0 15,1 0-15,-22 0 0,21 0 0,-21-1 16,0 44 0,0-1-1,0 0-15,-21 0 0,-1 0 16,22 0-16,-21 1 0,21-1 0,0 0 15,0 0-15,0 0 0,21-21 16,1 0 0,-1 0-16,0 0 0,21 0 15,1 0-15,-1-21 0,-21 21 0,21-21 16,1 0-16,-1 0 0,-21-1 16,0 1-16,22 0 0,-22-21 0,0 21 15,-21-1-15,0 1 0,21 0 16,-21 0-16,0 63 31,-21-21-31,21 1 16,-21 20-16,21 0 0,-21 1 0,21-1 15,-21 0-15,-1 1 0,22 20 16,-21-21-16,21 22 0,-21 211 16,21-190-1,-21-22-15,21 22 0,0 0 16,0-22-16,0 22 0,0-1 0,0-20 15,0 21-15,0-22 0,-21 22 0,21-22 16,-21-20-16,21 20 0,0-21 16,-22 1-16,1-22 0,0 0 0,0-21 15,0 0-15,0 0 0,-1-21 16,22 0-16,-21 0 0,0-22 16,0-20-16,21 20 0,0-20 0,-21 21 15,21-22-15,-21 1 0,21-1 16,0 1-16,0-22 0,0 0 15,0 22-15,21-22 0,0 0 0,21 1 0,-21-1 16,22 0-16,-1 1 0,0 20 16,22-20-16,-1 20 0,-20-21 15,20 22-15,1-1 0,-22 1 0,22 21 16,-22-1-16,0 1 0,-21 0 16,22 20-16,-43 1 0,21 0 0,-21 0 15,0 42 1,0 0-1,0 0-15,0 1 16,0-1-16,0 0 16,21-21-16,0 21 0,0 0 15,1 0-15,-22 1 16,21-1-16,-21 0 0,0 0 0,0 21 16,0-20-16,0-1 0,-21 0 15,-1 0-15,1 0 0,-21 0 0,0 1 16,-1-22-16,-20 0 0,20 0 0,1 0 15</inkml:trace>
  <inkml:trace contextRef="#ctx0" brushRef="#br0" timeOffset="109442.57">24257 13885 0,'0'-21'0,"0"42"0,21-42 16,-21 0-16,0 0 0,-21 21 16,0 0-1,0 21-15,-22 0 0,1 0 0,0 1 16,-1 20-16,1 21 0,0-20 16,-22 20-16,22 1 0,-1-1 0,-20 1 15,21-1-15,-1 1 0,22 20 0,-21-41 16,21 20-16,21-20 0,0 20 15,0-42-15,0 22 0,0-1 0,42-21 16,-21 0-16,0 0 0,22-21 16,-1 0-16,0 0 0,22 0 15,-22 0-15,0 0 0,1 0 0,20-21 16,-20 0-16,-1 0 0</inkml:trace>
  <inkml:trace contextRef="#ctx0" brushRef="#br0" timeOffset="109659.45">24490 14097 0,'0'0'16,"0"-21"-16,0 0 0,0 42 31,0 0-31,-21 0 0,21 0 0,-22 1 16,22-1-16,-21 0 0,0 0 15,21 0-15,-21 0 0,21 1 16,-21-22-16,21 21 15,0-42 1,21-1 0,0 22-16</inkml:trace>
  <inkml:trace contextRef="#ctx0" brushRef="#br0" timeOffset="109815.36">24617 14118 0,'0'0'0,"-21"21"31,-1-21-16,22 22-15,-21-22 0,0 21 16,0 0-16,21 0 0,-21-21 16,0 21-16,42-21 31</inkml:trace>
  <inkml:trace contextRef="#ctx0" brushRef="#br0" timeOffset="110033.24">25125 13970 0,'0'0'0,"0"21"31,-21-21-31,21 21 0,-22 22 16,1-22-16,0 21 0,0 1 0,-21-1 16,20 0-16,1 1 0,-21 20 15,21-21-15,-22 22 0,1-22 0,21 1 16,-21-1-16,20 0 0,1 1 0,0-22 15,0 21-15,21-21 0,21-21 16,0 0-16,0 0 16</inkml:trace>
  <inkml:trace contextRef="#ctx0" brushRef="#br0" timeOffset="110263.1">25485 14012 0,'0'0'0,"21"-42"0,-21 21 0,21 0 15,-21 42 1,-21 21-16,0-21 16,-1 22-16,1-1 0,0 0 0,0 1 15,0 20-15,0-20 0,-1 20 16,1 1-16,0-22 0,0 21 0,0-20 16,0-1-16,21 0 0,-22-20 0,1 20 15,21-21-15,0 0 0,0 0 16,0 1-16</inkml:trace>
  <inkml:trace contextRef="#ctx0" brushRef="#br0" timeOffset="110432">24680 14542 0,'0'0'15,"43"0"1,-22 0-16,21 0 15,0 0-15,22 0 0,-1 0 0,1 0 16,-1 0-16,1-22 16,-1 22-16,1-21 0,-1 21 0,1-21 0,-1 21 15,-20-21-15,-1 0 0</inkml:trace>
  <inkml:trace contextRef="#ctx0" brushRef="#br0" timeOffset="110742.83">25506 14393 0,'-21'0'0,"42"0"0,-42 22 16,-1-22-16,22 21 0,0 0 16,0 0-16,22-21 15,-1 0-15,0 0 0,0 0 16,0 0-16,22 0 0,-22-21 16,21 0-16,-21 21 0,0-21 15,1-1-15,-1 1 0,-21 0 0,0 0 16,0 0-16,0 0 15,-21 21-15,-1 0 0,1 0 0,0 0 16,-21 0-16,21 0 0,-22 21 0,22 0 16,-21 0-16,21 0 0,-1 22 15,1-1-15,0-21 0,0 21 0,21 1 16,0-22-16,0 21 0,0-21 0,0 1 16,21-1-16,0 0 0,22-21 15,-1 0-15,-21 0 0,21 0 16,-20 0-16,20 0 0</inkml:trace>
  <inkml:trace contextRef="#ctx0" brushRef="#br0" timeOffset="110982.91">26141 14012 0,'0'22'0,"0"-44"0,0 1 0,0 0 15,0 42-15,-21 0 16,-1 1-16,1-1 0,0 21 0,0 0 15,-21 1-15,20-1 0,1 0 16,0 1-16,0 20 0,0-20 0,0-1 16,-1 0-16,22 1 0,-21-1 15,21-21-15,0 21 0,0-20 16,0 20-16,21-42 31,1 0-31,-1 0 0,0-21 0,0 0 16</inkml:trace>
  <inkml:trace contextRef="#ctx0" brushRef="#br0" timeOffset="111482.77">26289 14055 0,'0'0'0,"0"-43"0,21 1 15,0 21-15,-21 0 0,21 0 16,-21 42 0,0 21-16,0-21 0,0 22 0,-21-1 15,0 0-15,0 1 0,0-1 16,0 21-16,-1-20 0,1-1 0,0 0 15,0 22-15,0-22 0,21 22 16,-21-43-16,21 21 0,-22-21 16,22 1-16,0-1 0,22-21 15,-1 0 1,0 0-16,0 0 0,0-21 0,0 21 16,22-22-16,-22 1 0,0 0 15,21 0-15,-20 0 0,-1 0 16,-21-1-16,21 22 0,-21-21 0,0 42 31,0 1-15,-21-1-16,21 0 0,0 0 15,0 0-15,-21 0 16,21 1-16,21-22 31,0 0-31,0 0 0,-21-22 16,21 1-16,0 0 0,-21 0 0,22 0 15,-22 0-15,0-22 0,0 22 16,0 0-16,0-21 0,0 20 0,0 1 16,0 0-16,-22 0 0,1 21 15,0 0-15,0 0 16,0 0-16,0 21 0,-1 0 0,1 0 16,21 1-16,0-1 15,0 0-15</inkml:trace>
  <inkml:trace contextRef="#ctx0" brushRef="#br0" timeOffset="111995.47">26691 13780 0,'21'0'0,"-21"21"62,0 0-62,0 21 16,0-21-16,0 1 0,0-1 15,0 0-15,0 0 0,-21 0 16,21 0-16,0 1 0,-21-1 16,0 0-16</inkml:trace>
  <inkml:trace contextRef="#ctx0" brushRef="#br0" timeOffset="112184.36">26860 13801 0,'-21'63'31,"21"-42"-31,-21 1 15,21-1-15,0 0 16,-21-21 0</inkml:trace>
  <inkml:trace contextRef="#ctx0" brushRef="#br0" timeOffset="112507.04">26945 13483 0,'0'0'0,"0"-21"0,-21 21 15,21-21-15,21 21 16,0 21 0,0 0-16,1 0 0,20 22 0,0-1 15,-21 0-15,22 22 0,-22-22 16,21 22-16,-21-1 0,-21 1 0,0 20 15,22-20-15,-22 21 0,0-1 0,0 1 16,0 0-16,0-1 16,-22 1-16,-20-22 0,0 1 0,-22-1 15,1 1-15,-1-22 0,1 22 0,-1-22 16,1 0-16,-1 1 0,22-22 16,-22 0-16,22 21 0,21-42 0,-21 22 15,20-1-15,1-21 0,21-21 16,0-1-1,21 22-15,1-21 0</inkml:trace>
  <inkml:trace contextRef="#ctx0" brushRef="#br0" timeOffset="112735.51">27559 14669 0,'-21'0'31,"0"0"-15,21 21-16,0 0 16,-22 0-1,22 0 1</inkml:trace>
  <inkml:trace contextRef="#ctx0" brushRef="#br0" timeOffset="112940.4">27495 15050 0,'0'0'0,"0"105"31,0-83-31,0-1 0,0 0 0,-21-21 15,21 21-15,-21 0 0,0 0 16,-21 1-16,20-1 0,-20 0 0,-21 0 16,20 0-16,-20 0 0,-22 1 0,0-1 15,1 0-15,-1 0 16,-21-21-16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42:4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8065 0,'0'-22'0,"0"1"16,0 0-16,-21 0 15,21 0-15,-22 0 16,22-1-16,0 1 0,-21 0 15,21 0 1,0 42 15,0 0-31,0 0 16,0 22-16,0-1 0,0 0 16,21 22-16,-21-22 0,0 22 15,0-22-15,0 22 0,0-22 0,0 21 16,0-20-16,0-1 0,-21 0 0,21 1 15,0-1-15,0 0 0,-21-20 16,21 20-16,0-21 0,0 21 0,-21-20 16,21-1-16,0 0 15,0-42 17,0 0-32,-21-22 15,21 22-15,0 0 0,0 0 0</inkml:trace>
  <inkml:trace contextRef="#ctx0" brushRef="#br0" timeOffset="696.58">3514 8107 0,'0'-21'0,"0"42"0,-22-42 0,1 0 16,21-1-16,-21 1 0,21 0 15,0 0-15,0 0 0,0 0 16,21-1-16,0 1 0,1 0 16,-1 0-16,21 0 0,-21 21 15,22-21-15,-1-1 0,0 1 16,1 21-16,-1-21 0,0 21 0,1 0 16,20 0-16,-21 0 0,-20 0 0,20 21 15,0 0-15,-21 1 0,22 20 16,-22 0-16,-21 1 0,0-1 0,0 21 15,0 1-15,-21-22 0,0 22 16,-1-22-16,1 22 0,-21-22 16,21 0-16,-22 1 0,22-1 0,-21-21 15,21 0-15,0 22 0,-22-22 0,22-21 16,0 21-16,0-21 0,0 0 16,-1 0-16,22-21 31,0 0-31,0-1 0,0 1 15,22 0-15,-1 0 0,0 0 16,0 0-16,0-1 0,22 22 0,-22-21 16,21 0-16,0 21 0,-20 0 0,20 0 15,0 0-15,1 0 0,-1 0 16,21 0-16,-20 0 0,-1 21 0,0 0 16,-20 1-16,20-1 0,0 0 15,-21 0-15,1 21 0,-1-20 0,0 20 16,-21-21-16,0 21 0,0 1 0,-21-1 15,0 0-15,-22 1 16,22-1-16,-21 0 0,-1 1 0,22-22 16,-21 21-16,0-21 0,20 1 0,-20-1 15,21 0-15,-21-21 0,20 0 16,-20 0-16,21 0 0,0 0 0,-22 0 16,22 0-16,0-21 0,-21 0 0,21-1 15,-1 1-15,1 0 0,0 0 16,21 0-16,0 0 0,-21-1 0,21 1 15,0 0-15,0 0 0,0 0 16,0 0-16,0-1 0,0 1 0,21 0 16,0 21-16,0-21 0,1 0 15,-1 21-15</inkml:trace>
  <inkml:trace contextRef="#ctx0" brushRef="#br0" timeOffset="1470.64">4826 8382 0,'21'0'0,"-42"0"15,63-21-15,-21 21 0,-21 21 47,0 21-47,0-20 16,0-1-16,0 0 0,0 21 0,0-21 15,0 22-15,0-22 0,0 21 0,0-21 16,0 22-16,0-22 0,0 21 16,0-21-16,0 22 0,22-22 0,-1 0 15,-21 0-15,21-21 0,0 21 16,0-21-16,0 0 0,1 0 0,-1 0 16,21 0-16,-21-21 0,22 0 0,-22 0 15,21 0-15,-21-22 0,22 22 16,-22 0-16,0-21 0,0 21 0,0-22 15,0 22-15,1 0 0,-22-21 16,0 20-16,0 1 0,0 0 16,0 0-16,0 0 0,0 0 0,0-1 15,0 1 1,0 42 15,0 1-31,0-1 0,0 0 16,0 21-16,0 1 0,0-22 15,0 42-15,21-20 0,-21-1 0,21 21 16,-21 1-16,0-1 0,0 22 0,21-21 16,0-1-16,-21 22 0,21-1 15,-21-20-15,0 21 0,22-1 16,-22 1-16,21 0 0,-21-1 0,0 1 16,0 0-16,0-1 0,0 1 0,0 0 15,0-22-15,0 22 0,0-1 0,0-20 16,0 21-16,0-22 0,-21-21 15,21 22-15,-22-22 0,22 1 0,0-1 16,0-21-16,-21 0 0,21 0 0,-21 1 16,0-22-16,21-22 15,-21 1-15,0-21 0,21 0 16,-22-1-16,1-20 0,21-1 0,-21-20 16,21 20-16,-21-21 0,0 1 15,21-1-15,0 0 0,0 1 0,0-1 16,0 0-16,0 22 0,0-1 15,0-63-15,0 64 0,0 21 16,21-1-16,-21 1 0,21 0 0,0-1 16,22 22-16,-22-21 0,0-1 15,0 22-15,21-21 0,-20 0 0,20 20 16,0-20-16,-21 21 0,22 0 0</inkml:trace>
  <inkml:trace contextRef="#ctx0" brushRef="#br0" timeOffset="2038.83">6244 8721 0,'21'0'31,"0"0"-31,22 0 0,-22 0 16,21 0-16,1 0 0,-1 0 15,21 0-15,-20 0 0,-1 0 0,0-21 16,1 21-16,20 0 0,-20 0 0,-1 0 16,-21 0-16,21-22 0,1 22 15,-22 0-15,0 0 0,0-21 0,0 21 16,1 0-16,-22-21 15,-22 0 1,1 21-16,0 0 0,0-21 16,0 21-16,-22 0 0,22 0 0,-21-21 15,21 21-15,0 0 0,-1 0 16,1 0-16,0-22 0,0 22 0,0 0 16,42 0 15,0 0-31,0 0 0,0 0 15,22-21-15,-22 21 0,21 0 0,1 0 16,-22 0-16,0 0 0,21 0 0,-21 0 16,1 0-16,-1 21 0,0-21 15,0 22-15,-21-1 0,0 0 0,0 0 16,0 0-16,-21 0 0,0 1 0,0 20 16,-1-21-16,-20 21 0,21-20 15,-21-1-15,-1 21 0,22-21 0,0 0 16,0 22-16,0-22 0,-1 0 0,1 0 15</inkml:trace>
  <inkml:trace contextRef="#ctx0" brushRef="#br0" timeOffset="2833.63">9102 8615 0,'0'-21'32,"21"0"-17,0-1-15,-21 1 0,21 0 16,0 0-16,-21 0 0,21 0 0,-21-1 15,0 1-15,0 0 0,22-21 16,-22 21-16,0-1 0,0-20 0,0 21 16,0-21-16,-22 20 0,1 1 0,0 0 15,-21 0-15,21 0 0,-22 0 16,1 21-16,21 0 0,-22 0 0,-20 21 16,21 0-16,-1 0 0,1 0 0,0 22 15,-1-1-15,1 0 0,21 1 16,0-1-16,-1 0 0,1 22 0,21-22 15,-21 0-15,21 22 0,0-22 16,0 1-16,0-1 0,0 0 16,21-21-16,-21 22 0,21-22 0,1 0 15,-1 0-15,21-21 0,-21 0 0,0 0 16,22 0-16,-22 0 0,21 0 16,1 0-16,-22-21 0,21 0 0,0 0 15,-20 0-15,20-22 0,0 22 0,-21-21 16,1-1-16,20 22 0,-21-21 15,0 0-15,0-1 0,-21 1 0,0 0 16,22-1-16,-22 22 0,0-21 16,0 21-16,0-1 0,0 1 0,0 0 15,0 42 1,0 0-16,0 1 0,0-1 16,0 0-16,0 0 0,0 21 15,0-20-15,0 20 0,0-21 0,0 21 16,0-20-16,0-1 0,0 21 0,0-21 15,0 0-15,0 1 0,0-1 16,0 0-16,0 0 0,21-21 16,0 0-16,0 0 0,0 0 15,-21-21-15,21 21 0,1-21 16,-1 0-16</inkml:trace>
  <inkml:trace contextRef="#ctx0" brushRef="#br0" timeOffset="3376.32">9610 7916 0,'0'-21'16,"0"42"-16,0-63 0,0 21 0,0 42 31,0 0-31,0 0 16,0 22-16,0-1 0,0 0 0,0 22 15,0-22-15,0 1 0,0 62 16,0-41-16,0-22 0,0 1 15,0-1-15,0 0 0,0 1 16,0-1-16,0 0 0,0-21 0,0 22 16,0-22-16,0 0 0,0 0 15,0 0-15,0-42 32,-22 0-32,22 0 15,0-21-15,0 20 0,0 1 0,0 0 16,0-21-16,0 21 0,0-22 0,22 1 15,20 21-15,-21-22 0,0 22 16,22-21-16,-1 21 0,-21 0 0,21-1 16,22 1-16,-22 21 0,1 0 0,-1 0 15,0 0-15,-21 0 16,22 21-16,-1 1 0,-21-1 0,0 0 16,1 21-16,-1 1 0,-21-1 15,0-21-15,0 21 0,-21-20 16,-1 20-16,1-21 0,-21 0 0,21 0 15,-22 22-15,22-22 0,-21-21 0,0 21 16,20 0-16,1-21 0,-21 0 0,21 0 16,0 0-16,-22 0 0,22 0 15,0 0-15,0-21 16,21 0-16,0 0 16,0 0-16,21 21 0,0-22 15,0 22-15,0-21 0,1 0 16</inkml:trace>
  <inkml:trace contextRef="#ctx0" brushRef="#br0" timeOffset="3849.55">10837 8319 0,'0'-22'0,"0"44"16,0-65-16,0 22 0,0 0 0,0 0 0,0 0 15,0-1-15,-21 1 0,0 21 16,-21 0-16,20 0 0,-20 0 16,21 0-16,-21 0 0,20 0 0,-20 0 15,21 21-15,-21-21 0,20 22 0,1-1 16,0 0-16,0 0 0,0 0 16,0 0-16,21 1 0,0-1 15,0 0-15,0 0 0,21 0 16,21-21-16,-21 21 0,0 1 0,1-22 15,20 21-15,0 0 0,1-21 16,-1 21-16,-21 0 0,21-21 16,1 21-16,-1 1 0,-21-1 0,0 0 0,1-21 15,-22 21-15,0 0 0,0 0 16,0 1-16,-22-22 0,1 21 16,-21 0-16,-22 0 0,22-21 15,21 0-15,-21 0 0,-1 0 0,22 0 16,0 0-16,-21 0 0,20 0 15,1 0-15,0-21 0,0 21 0,0-21 16,21 0-16,-21-1 0,21 1 16,0 0-16,0 0 0,0 0 0,0 0 15,0-1-15,21 1 0,-21 0 16,42 0-16,-21 0 0,0 0 0,1-1 16</inkml:trace>
  <inkml:trace contextRef="#ctx0" brushRef="#br0" timeOffset="4139.39">11218 7832 0,'0'0'0,"0"-21"0,0-1 0,0 1 16,-21 21 0,21 21-1,0 1-15,0-1 0,-21 21 0,21-21 16,0 22-16,0-1 0,0 21 15,0-20-15,0-1 0,0 22 0,0-22 16,-21 21-16,21-20 0,-21-1 16,21 0-16,0 1 0,0-1 0,0-21 15,0 22-15,0-22 0,0 0 16,0 0-16,0 0 0,0 0 0,21-21 16,0 0-16,0 0 15,0 0-15,-21-21 16,21 0-16,1 21 0</inkml:trace>
  <inkml:trace contextRef="#ctx0" brushRef="#br0" timeOffset="4347.27">10943 8340 0,'-21'0'0,"42"0"0,-63 0 16,63 0 15,0 0-31,0 0 16,22 0-16,-22 0 0,0 0 15,21 0-15,1 0 0,-1-21 0,-21 21 16,21 0-16,1-22 0,-1 22 0,0 0 16</inkml:trace>
  <inkml:trace contextRef="#ctx0" brushRef="#br0" timeOffset="4759.03">11642 8319 0,'0'0'0,"-22"0"0,1 0 16,0 0-16,21-22 0,-21 1 15,21 0-15,0 0 16,0 0-1,21 21-15,0 0 16,0 0-16,1 0 0,20 21 0,-21-21 16,0 21-16,22 0 0,-22 0 0,0 1 15,0 20-15,0-21 0,0 21 0,1-20 16,-22 20-16,0-21 0,0 0 16,0 22-16,0-22 0,0 0 0,-43 0 15,43 0-15,-21 0 0,0 1 0,0-22 16,0 21-16,-1-21 0,1 0 15,0 0-15,0-21 16,21-1-16,0 1 0,0 0 16,0 0-16,0 0 0,0 0 15,0-22-15,21 22 0,0-21 16,0 21-16,-21-22 0,22 22 0,20-21 16,-21 21-16,0-22 0,0 22 0,22 0 15,-22 0-15,21 21 0,-21-21 16,1-1-16,20 22 0</inkml:trace>
  <inkml:trace contextRef="#ctx0" brushRef="#br0" timeOffset="5387.67">12721 8488 0,'0'0'0,"0"-21"0,0 0 0,0-22 16,0 22-16,0 0 0,0 0 16,0-22-16,0 1 0,0 21 0,0-21 15,-21-1-15,0 22 0,0 0 0,-1 0 16,22 0-16,-21-1 0,0 22 15,0 0-15,0 22 16,-22-1-16,22 21 0,0-21 0,0 22 16,-21-1-16,20 0 0,-20 1 0,21-1 15,0 21-15,-22-20 0,22-22 16,21 21-16,-21 1 0,21-1 0,0-21 16,0 0-16,0 22 0,0-22 0,0 21 15,21-21 1,0-21-16,1 0 0,-1 0 0,0 0 15,0 0-15,0-21 0,0 0 0,1 0 16,20 0-16,-21-1 0,0 1 16,0 0-16,1-21 0,-1-1 0,0 1 15,0 0-15,0-1 0,0 1 16,1 0-16,-22-1 0,0 1 0,0 21 16,0 0-16,0 0 0,0-1 15,0 44 1,0-1-16,0 0 0,0 0 15,-22 21-15,22-20 0,-21 20 16,21 0-16,0-21 0,0 22 0,0-22 16,0 0-16,0 21 0,0-20 0,0-1 15,0 0-15,0 0 0,0 0 16,21 0-16,1 1 0,-1-1 0,0-21 16,0 0-16,21 0 15,-20 0-15,-1 0 0,0 0 0,21 0 16,-21-21-16,1-1 0</inkml:trace>
  <inkml:trace contextRef="#ctx0" brushRef="#br0" timeOffset="5687.5">13293 8276 0,'0'0'0,"0"-21"0,0 0 16,0 0-16,-22 0 0,1 21 0,0-22 15,0 22 1,0-21-16,0 21 0,-1 21 15,22 1 1,0-1-16,-21 0 0,21 21 0,0-21 16,0 22-16,0-1 0,0-21 15,0 22-15,0-1 0,0-21 0,0 0 16,0 22-16,0-22 0,0 0 0,21 0 16,1 21-16,-1-42 0,0 22 15,0-1-15,0-21 0,0 0 0,1 0 16,-1 0-16,0 0 0,21 0 0,-21 0 15,1-21-15,20-1 0,-21 1 0,0 0 16,0 0-16,22 0 0,-22-22 16,0 1-16,0 0 0,0-22 0</inkml:trace>
  <inkml:trace contextRef="#ctx0" brushRef="#br0" timeOffset="5967.34">13716 8170 0,'0'0'0,"0"-63"0,0-1 0,0 1 16,0 21-16,21-22 0,-21 22 0,0-1 15,0 1-15,0 21 0,21 0 0,-21 0 16,0-1-16,0 1 0,0 42 15,0 1 1,0-1-16,0 21 0,0-21 0,0 22 16,0-1-16,0 21 0,0-20 15,0 20-15,0-20 0,0 20 0,0-21 16,0 22-16,0-22 0,21 22 0,-21-22 16,0 0-16,0 1 0,0-1 15,0 0-15,0-20 0,22-1 16,-22 21-16,0-21 0,21 0 15,0-21-15,0 0 0,0 0 16,0 0-16,1 0 0,-1 0 16,21 0-16,-21-21 0,0 21 0,1-21 15,20 0-15,-21 0 0,0-22 0,22 22 16,-22 0-16,0-21 0,0 21 0</inkml:trace>
  <inkml:trace contextRef="#ctx0" brushRef="#br0" timeOffset="6226.19">13779 8086 0,'0'0'0,"-21"0"0,0 0 0,0 0 0,21-21 16,21 21 0,0-22-16,0 22 15,1-21-15,20 21 0,0 0 0,1-21 16,-1 21-16,0 0 0,1 0 15,-1-21-15,0 21 0,1 0 0,-1 0 16,0 0-16,-21 0 0,1 0 16,-1 0-16,0 0 0,0 0 15,0 0 17</inkml:trace>
  <inkml:trace contextRef="#ctx0" brushRef="#br0" timeOffset="6690.92">15282 8763 0,'0'0'0,"-42"21"31,42 0-31,-21-21 16</inkml:trace>
  <inkml:trace contextRef="#ctx0" brushRef="#br0" timeOffset="102762.87">2879 2096 0,'0'0'0,"-43"-64"32,43 43-32,-21 21 0,21-21 15,0 0-15,0 42 32,0 0-32,0 0 15,0 0-15,21 22 0,-21-1 16,21 0-16,-21 1 0,0-1 15,0 0-15,0 1 0,0-1 0,0 0 16,0 1-16,0-1 0,0-21 16,0 21-16,0-20 0,0-1 15,-21 0-15,21 0 0,0 0 16,0-42 15,0 0-31,0 0 0,0 0 16,0-1-16,21 1 0</inkml:trace>
  <inkml:trace contextRef="#ctx0" brushRef="#br0" timeOffset="103214.86">3090 2201 0,'0'0'0,"0"22"31,-21-1-15,21 0-16,-21 0 0,0 0 0,0 22 15,-1-22-15,1 21 0,0 0 16,0-20-16,-21 20 0,20 0 0,22-21 16,-21 1-16,0-1 0,21 0 15,-21 0-15,21 0 0,0-42 32,0 0-32,0 0 15,0 0-15,21-1 0,0-20 0,0 0 16,-21 21-16,22-22 0,-1 1 15,-21 0-15,21-1 0,0 22 16,-21 0-16,21 0 0,0 0 16,1 21-16,-1 0 0,-21 21 15,21-21-15,0 21 0,0 21 16,-21-21-16,21 22 0,1-1 0,-22 0 16,21-20-16,-21 20 0,21 0 15,0 1-15,-21-22 0,21 0 0,-21 0 16,21 0-16,1 0 0,-22 1 15,21-22-15,0 0 0,0 0 0,0 0 16,0-22-16,1 1 16,-1 0-16,-21-21 0,21 21 15,0-22-15,-21 1 0,0 0 16,0-1-16,0-20 0,0 20 0</inkml:trace>
  <inkml:trace contextRef="#ctx0" brushRef="#br0" timeOffset="103414.93">3450 1905 0,'0'0'16,"0"21"-16,0 0 0,0 22 0,0-1 0,0 0 16,0 1-16,0-1 0,0 0 15,0 1-15,0 20 0,0-20 0,0-1 16,0 21-16,0-20 0,0-1 16,0-21-16,0 22 0,0-22 15,0 0-15,0 0 0,0 0 16,21-21-16,0 0 15,1 0-15,-1 0 0,0-21 16,0 0-16,0 0 0</inkml:trace>
  <inkml:trace contextRef="#ctx0" brushRef="#br0" timeOffset="103782.97">3725 2392 0,'0'0'0,"0"63"15,0-41 1,21-22-16,1 0 16,-1 0-16,0 0 0,0 0 15,0-22-15,22 22 0,-22-21 16,0 0-16,0 0 0,0 0 0,0-22 16,-21 22-16,0 0 0,22 0 15,-22 0-15,0 0 0,0-1 0,0 1 16,-22 21-16,1 0 15,0 0-15,0 21 0,0 1 0,0-1 16,-1 0-16,1 21 0,0-21 16,0 22-16,0-1 0,21 0 15,0 1-15,0-1 0,0-21 16,0 22-16,0-22 0,0 0 0,0 0 16,0 0-16,21 0 0,0-21 15,21 0-15,-20 0 0,20 0 0,-21 0 16,21 0-16,-20 0 0,20-21 15,0 0-15,-21 0 0,22 0 0,-1-22 16</inkml:trace>
  <inkml:trace contextRef="#ctx0" brushRef="#br0" timeOffset="104283.86">4593 1842 0,'0'0'0,"-21"0"16,0 0-16,21 21 15,-21 0-15,-1 0 0,22 21 0,-21-20 16,21 20-16,-21 0 0,0-21 16,21 22-16,0-1 0,-21 0 0,0 1 15,21-1-15,-22 0 0,22 1 16,0-22-16,0 21 0,-21 1 0,21-22 16,0 0-16,-21 0 0,21 0 15,0 0-15,0 1 0,0-44 31,0 1-15,0 0-16,0 0 0,0 0 16,0-22-16,21 22 0,0 0 0,1-21 15,-1 21-15,0-1 0,0-20 16,21 21-16,-20 21 0,20-21 0,0 0 16,1 21-16,-1 0 0,0 0 15,1 0-15,-1 0 0,0 0 0,-21 21 16,22 0-16,-22 0 0,0 0 15,0 0-15,-21 1 0,0 20 0,0 0 16,0-21-16,-21 22 0,-21-1 16,-1-21-16,1 22 0,0-22 15,-22 0-15,22 21 0,-22-21 16,22-21-16,0 22 0,-1-1 0,1-21 16,21 0-16,0 0 0,0 0 0,-1 0 15,1 0-15,21-21 16,0-1-16,21 22 0,1-21 15,-1-21-15,0 21 0,21 0 16</inkml:trace>
  <inkml:trace contextRef="#ctx0" brushRef="#br0" timeOffset="104563.7">5355 1842 0,'0'0'0,"-21"0"0,0 0 0,0 0 16,21 21 0,-22 0-16,22 0 0,0 21 0,-21 1 15,21-1-15,0 0 0,0 1 16,0 20-16,0-20 0,0-1 0,0 0 16,0 22-16,0-22 15,0 0-15,0 1 0,0-22 0,0 21 0,0-21 16,0 1-16,0-1 0,0 0 15,21-42 17,-21 0-32,22-1 0,-22 1 0,0 0 15</inkml:trace>
  <inkml:trace contextRef="#ctx0" brushRef="#br0" timeOffset="104903.68">4974 2032 0,'0'0'0,"-21"-21"0,0 0 15,21 0-15,0-1 16,0 1-16,21 21 0,21-21 16,-21 21-16,22-21 0,-1 21 15,0 0-15,1 0 0,20 0 16,1 0-16,-1 21 0,1 0 16,-1 0-16,1 1 0,-22-1 0,22 21 15,-22-21-15,0 22 0,-21-22 16,1 21-16,-22 0 0,0 1 0,0-22 15,-22 21-15,1 1 0,-21-1 0,21 0 16,-22 1-16,1-22 0,0 0 16,-1 21-16,1-21 0,21 1 0,-21-22 15,20 21-15,1-21 0,0 0 16,21 21-16,-21-21 0,42 0 47,-21-21-32,21 0-15,0-1 0,1 1 0</inkml:trace>
  <inkml:trace contextRef="#ctx0" brushRef="#br0" timeOffset="105290.97">6054 2328 0,'-22'0'15,"1"-63"1,21 42-16,0 0 16,0-1-16,21 1 15,1 21-15,-1 0 0,0 0 16,21 0-16,-21 0 0,1 0 16,20 0-16,-21 21 0,0 1 0,0-1 15,22 0-15,-22 0 0,-21 0 16,21 0-16,-21 22 0,0-22 0,0 21 15,0-21-15,0 22 0,0-22 16,0 0-16,0 0 0,-21 0 0,21 1 16,-21-22-16,0 0 15,-1 0 1,22-22-16,0 1 16,0-21-16,0 21 0,0 0 15,0-22-15,0 1 0,0 21 0,22-22 16,-22 22-16,21-21 0,-21 21 15,21-22-15,0 22 0,0 0 0,0 0 16,1 0-16,-1 21 0</inkml:trace>
  <inkml:trace contextRef="#ctx0" brushRef="#br0" timeOffset="105486.98">6689 2159 0,'0'21'0,"0"-42"0,0 63 15,0-20-15,0-1 16,0 0-16,0 0 0,0 21 0,0-20 15,0-1-15,0 21 0,0-21 16,0 0-16,0 1 0,0-1 0,0 0 16,0 0-16,0-42 31,0 0-15,0-22-16,0 22 0,0 0 15</inkml:trace>
  <inkml:trace contextRef="#ctx0" brushRef="#br0" timeOffset="105642.89">6583 1926 0,'0'0'15,"-21"0"-15,-1 21 16,22 1 0,0-1-16,0 0 15,22-21-15,-1 21 0,0-21 16,0 0-16,0 21 15</inkml:trace>
  <inkml:trace contextRef="#ctx0" brushRef="#br0" timeOffset="106031.67">7027 2159 0,'21'0'31,"-21"21"-15,22-21-16,-22 21 0,0 1 16,21-1-16,-21 0 0,21 0 0,-21 0 15,0 0-15,0 1 0,0 20 16,21-21-16,-21 0 0,0 0 16,0 1-16,0-1 0,0 0 0,0 0 15,0 0 1,21-21-16,-21-21 15,21 21-15,1-21 0,-22 0 16,21-22-16,0 22 0,-21 0 0,0-21 16,21 21-16,0-22 0,-21 22 15,0-21-15,0 21 0,21-1 0,-21 1 16,22 0-16,-22 0 0,21 21 16,0 0-1,0 0 1,-21 21-16,0 0 0,0 0 15,0 1-15,0-1 0,0 0 16</inkml:trace>
  <inkml:trace contextRef="#ctx0" brushRef="#br0" timeOffset="106647.83">7387 2392 0,'0'42'15,"0"-84"-15,21 105 0,-21-41 0,21-22 16,-21 21-16,0 0 0,22-21 0,-1 0 16,0 0-16,0 0 0,21 0 15,-20 0-15,20 0 0,-21-21 0,21 0 16,1-1-16,-22 1 0,21 0 15,1 0-15,-22-21 0,0 20 0,0 1 16,0 0-16,-21 0 0,0 0 16,0 0-16,-21-1 15,0 22-15,0 0 0,0 0 16,-22 22-16,22-1 0,-21-21 16,21 21-16,-1 21 0,1-21 0,0 1 15,0 20-15,0-21 0,21 21 16,0-20-16,0-1 0,0 0 0,0 21 15,0-21-15,21 1 0,0-1 16,0-21-16,22 0 0,-22 0 16,21 0-16,-21 0 0,22 0 0,-1 0 15,0 0-15,-21-21 0,22-1 16,-22 1-16,0 0 0,0 0 16,0 0-16,1-22 0,-1 22 0,-21-21 15,21 21-15,-21-22 0,0 22 16,21 0-16,-21 0 0,21 0 0,0 0 15,-21-1-15,22 22 0,-1 0 16,0 0-16,0 0 0,0 0 0,0 0 16,1 0-16,-1 0 0,0 22 15,0-1-15,0 0 0,-21 0 0,0 0 16,21 22-16,-21-22 0,22 0 16,-22 21-16,0-21 0,21 1 0,-21 20 15,0-21-15,0 0 0,0 0 16,0 1-16,-21-22 15,-1 0 1,22-22-16,0 1 16,0 0-16,22-21 0,-1 21 15,-21-1-15,21-20 0,21 0 16,-21-1-16,1 1 0,20 21 0,-21-21 16,0-1-16,22 22 0,-22 0 0,0 0 15,0 0-15,0 21 0,0 0 16</inkml:trace>
  <inkml:trace contextRef="#ctx0" brushRef="#br0" timeOffset="107319.45">2815 3471 0,'-21'0'0,"42"0"0,-63 0 16,21 0 0,-1 0-1,65 0 32,-22 0-47,21 0 0,1 0 16,20 0-16,1 0 0,-1 0 15,22-21-15,-1 21 0,22 0 0,21 0 16,0 0-16,0-21 0,0 21 16,21 0-16,22-21 0,-1 0 0,22 21 15,-22-21-15,21 21 0,22-22 16,0 1-16,-22 0 0,22 21 0,0-21 15,-1 0-15,1 21 0,0-21 16,-1-1-16,-20 1 0,-22 21 0,0-21 16,1 21-16,-1-21 0,-21 21 15,0-21-15,-21 0 0,-21 21 16,0-22-16,-21 22 0,-1 0 0,-20-21 16,-1 21-16,1 0 0,-22-21 15,1 21-15,-22-21 0,0 21 0,0 0 16,-21-21-1,-21 21 1,0 0-16,0 0 16,-1-21-16,1 21 15,0 0-15</inkml:trace>
  <inkml:trace contextRef="#ctx0" brushRef="#br0" timeOffset="107447.37">8911 3048 0,'0'0'16,"0"21"-16</inkml:trace>
  <inkml:trace contextRef="#ctx0" brushRef="#br0" timeOffset="181920.01">529 6858 0</inkml:trace>
  <inkml:trace contextRef="#ctx0" brushRef="#br0" timeOffset="183067.31">783 6710 0,'0'0'0,"-21"0"15,0 0-15,0 0 16,-1 21-16,1-21 16,0 0-16,0 0 0,0 0 15,-22 0-15,1 21 0,0-21 16,-1 0-16,-20 0 0,21 0 16,-1 21-16,-20-21 0,20 0 0,-20 0 15,21 0-15,-1 0 0,1 0 16,42 22-1,85-44 48,-22 1-47,22 21-16,-1-21 0,22 0 15,-21 21-15,0-21 0,-1 0 16,22-1-16,-21 1 0,-1 0 15,1 0-15,0 21 0,-1-21 0,1 0 16,0-1-16,-1 1 0,1 0 16,-21 21-16,-22-21 0,21 21 15,-20-21-15,-1 21 0,0 0 0,-20 0 16,-1 0-16,0-21 0,0 21 16,-42 0 30,0 21-46,0-21 16,-1 21-16,1-21 0,0 0 16,0 21-16,-21-21 0,-1 0 15,22 21-15</inkml:trace>
  <inkml:trace contextRef="#ctx0" brushRef="#br0" timeOffset="183483.07">339 6837 0,'0'0'0,"-43"0"0,22 0 16,0 0-16,-21 0 0,20 0 0,44 0 47,20 0-47,0-21 0,1 0 15,20 21-15,1-22 0,20 22 16,-20-21-16,20 0 0,-20 21 0,21-21 16,-1 0-16,1 0 0,0-1 15,-1 22-15,1-21 0,0 0 0,-1 0 16,-20 0-16,-1 21 16,1-21-16,-22 21 0,0-22 0,1 22 15,-22 0-15,0-21 0,0 0 16,0 21-16,1 0 15,-22-21-15,0 0 32,-22 21-17,1 0-15,0 0 16,0 0 0,0 0-16</inkml:trace>
  <inkml:trace contextRef="#ctx0" brushRef="#br0" timeOffset="184019.79">1482 6096 0,'-22'0'15,"44"0"-15,-44-21 0,1 21 16,0-21-1,42 21 1,0 21 0,-21 0-16,43 0 0,-22-21 15,0 21-15,0 1 0,22-1 16,-22 0-16,21-21 0,-21 21 16,22 0-16,-22-21 0,21 21 0,0-21 15,-20 0-15,20 0 0,0 0 16,-21 0-16,1 0 0,20 0 0,-21 0 15,21 0-15,-20 0 0,-1-21 16,0 21-16,0 0 0,0 0 0,0-21 16,1 21-16,-44 0 31,1 21-31,0 0 16,0 1-16,0-1 0,-22 0 15,1 21-15,0 1 0,21-1 16,-22 21-16,1-20 0,-22 20 15,22-20-15,0-1 0,-1 0 0,1 1 16,0-1-16,-1 0 0,22-21 16,0 22-16,0-22 0,0 0 0,0 0 15,21 0-15,0 1 16,21-22 0,0 0-1,0 0-15,0-22 0,0 22 0,1-21 16,-1 0-16,0 21 0,0-21 15</inkml:trace>
  <inkml:trace contextRef="#ctx0" brushRef="#br0" timeOffset="191367.17">17293 7218 0,'0'0'0,"0"-21"0,0 0 16,0-1-16,0 1 0,-21 21 0,21-21 16,0 0-16,-21 21 0,21-21 15,0 42 32,0 21-47,0-21 0,0 22 0,0-1 16,0 0-16,0 1 0,-21-22 15,21 21-15,-22 1 0,22-22 0,0 21 16,-21-21-16,21 0 0,0 1 0,0-1 16,0 0-16,0 0 15,0-42 17,0 0-32,0 0 0,0-1 0,0-20 15,0 21-15</inkml:trace>
  <inkml:trace contextRef="#ctx0" brushRef="#br0" timeOffset="191740.96">17314 6795 0,'-63'-22'16,"42"22"-16,-1 0 0,1 0 15,0 22-15,0-1 0,0 0 0,0 0 16,21 0-16,-22 0 15,22 1-15,0-1 0,0 0 16,0 0-16,22-21 16,-1 21-16,0-21 0,0 0 15,0 0-15,0 0 0,1 0 0,20 0 16,-21-21-16,0 0 0,22 21 16,-22-21-16,-21 0 0,21-1 0,-21 1 15,0 0-15,0 0 0,0 0 16,-21 0-16,0-1 0,-1 22 0,1-21 15,0 21-15,-21 0 0,21 0 16,-22 0-16,22 0 0,0 21 0,0 1 16,0-22-16,-1 21 0,22 21 15,0-21-15,0 0 0,0 1 0,0 20 16,22-21-16,-1 0 0,0 22 16,0-22-16,0 0 0,22 0 15,-1 0-15</inkml:trace>
  <inkml:trace contextRef="#ctx0" brushRef="#br0" timeOffset="192187.34">17780 7027 0,'0'0'0,"0"-21"0,-21 21 31,21 21-31,0 1 16,0-1-16,0 0 0,0 0 0,0 0 15,0 22-15,0-1 0,0-21 16,0 21-16,0 1 0,0-22 0,0 21 16,0-21-16,0 1 0,0-1 15,0 0-15,0 0 0,0 0 0,-21-21 32,21-21-17,0 0-15,0 0 0,0-22 16,0 22-16,0-21 0,0 0 15,0-1-15,0 1 0,21 0 0,0-1 16,0 1-16,0 21 0,0-22 16,1 22-16,20 0 0,0 21 15,-21 0-15,22 0 0,-1 0 0,0 0 16,1 21-16,-22 0 0,21 22 16,-21-22-16,1 21 0,-1 1 0,-21-1 15,0 0-15,0 1 0,0-1 0,0-21 16,0 21-16,0-20 15,0-1-15,0 21 0,0-21 0,0 0 16,21-42 0,21 0-16</inkml:trace>
  <inkml:trace contextRef="#ctx0" brushRef="#br0" timeOffset="192908.93">19473 6625 0,'-21'21'31,"21"1"-31,0-1 0,-21 21 16,21-21-16,-21 22 0,21-1 15,-21 0-15,21 1 0,0-1 0,0 0 16,0 1-16,-22-1 0,22 0 15,-21 22-15,21-22 0,0 0 16,0-20-16,0 20 0,0-21 0,-21 21 16,21-20-16,0-1 15,-21-21-15,21-21 16,0-1 0,0 1-16,0 0 0,0-21 15,0-1-15,0 1 0,0 0 0,0-1 16,21 1-16,0 0 0,0 21 15,1-22-15,-1 22 0,0 0 0,0 0 16,0 21-16,0 0 16,1 21-16,-1 0 0,0 0 15,0 0-15,0 1 0,0 20 0,-21 0 16,22 1-16,-22-22 0,21 21 16,-21 0-16,0-20 0,21 20 0,0-21 15,0 0-15,-21 0 0,21 1 16,1-1-16,-1-21 0,0 0 15,21 0-15,-21 0 0,1 0 0,-1-21 16,0-1-16,0-20 16,21 21-16,-20-21 0,-1-1 0,0 1 15,0 0-15,0-22 0,0 1 0,1 20 16,-22-20-16,0-1 0,0 22 16,0-22-16,0 22 0,0 0 0,0-1 15,0 22-15,0 42 16,-22 22-1,22-22-15,-21 21 0,21 1 16,0-1-16,-21 0 0,21 1 0,0 20 16,0-21-16,0 1 0,0-1 15,0 0-15,0 1 0,0-1 0,0-21 16,0 22-16,21-22 0,0 0 16,1 0-16,-1 0 0,0 0 15,21-21-15,-21 0 0,1 0 16,-1 0-16,0 0 0,0-21 15,0 0-15,0-21 0,1 21 0,-22-22 16</inkml:trace>
  <inkml:trace contextRef="#ctx0" brushRef="#br0" timeOffset="193078.83">20045 6964 0,'0'0'0,"-21"0"0,42 0 31,21 0-16,-21 0 1,0 0-16,22 0 0,-1-21 0,0 21 16,1 0-16,20-21 0,-20 21 0,20-22 15,1 22-15,-22-21 0,0 21 16</inkml:trace>
  <inkml:trace contextRef="#ctx0" brushRef="#br0" timeOffset="193715.47">20891 6858 0,'0'21'15,"0"0"-15,-21-21 0,21 22 16,-21-1-16,21 0 0,-21 0 16,0 0-16,21 0 0,-21 1 15,21-1-15,0 0 0,0 21 16,-22-21-16,22 1 0,0-1 0,0 0 16,0 0-16,-21 0 0,21 0 15,0 1-15,0-1 0,0-42 31,0-1-15,0 1-16,0-21 0,0 21 16,0-22-16,21 22 0,-21-21 15,22 21-15,-22-22 0,21 22 0,0 0 16,0 0-16,0-21 0,0 42 16,1-22-16,-1 1 0,0 21 15,0 0-15,0 0 0,0 0 0,1 0 16,-1 21-16,0-21 0,-21 22 15,21-1-15,-21 21 0,21-21 0,-21 0 16,0 1-16,0 20 0,0-21 16,0 21-16,0-20 0,0-1 0,0 21 15,0-21-15,0 0 0,0 1 0,0-1 16,0-42 15,0-1-15,0 1-16,0 0 0,0-21 0,0 21 15,0-22-15,21 1 0,1 21 16,-1-22-16,0 1 0,0 21 16,21-21-16,-20 20 0,20 1 0,-21 21 15,21 0-15,1 0 0,-22 0 16,21 0-16,-21 0 0,1 21 0,-1 1 16,0 20-16,0-21 0,-21 0 0,0 22 15,0-1-15,0-21 0,0 21 16,0 1-16,0-1 0,-21-21 0,0 22 15,0-22-15,-1 0 0,1 0 16,21 0-16,0 0 0,-21 1 16,42-44-1,0 1 1,1 0-16,-1 0 0,21-21 0</inkml:trace>
  <inkml:trace contextRef="#ctx0" brushRef="#br0" timeOffset="193964.33">22056 6689 0,'0'-43'0,"0"86"0,21-107 0,-21 43 0,0 0 16,21 0-16,-21 0 0,0 42 31,0 21-31,0-21 0,0 22 0,-21 20 16,0-21-16,-1 1 0,22-1 15,-21 22-15,21-22 0,-21 0 16,21 1-16,0-1 0,0 0 15,0 1-15,0-1 0,0-21 0,21 0 16,0 0-16,1 1 0,-1-22 0,0 0 16,0 0-16,0 0 0,0 0 15,1 0-15,20-22 0,-21 1 0,21 0 16,-20-21-16,20 21 0</inkml:trace>
  <inkml:trace contextRef="#ctx0" brushRef="#br0" timeOffset="194197.19">23241 6964 0,'0'0'0</inkml:trace>
  <inkml:trace contextRef="#ctx0" brushRef="#br0" timeOffset="194968.26">23601 6985 0,'21'0'0,"0"0"16,0 0 62,-21-21-78,0 0 0,0 0 16,0-1-1,0 1-15,0 0 0,0 0 16,-21 21-16,0-21 0,21 0 15,-21 21-15,0-22 0,-1 22 16,1 0-16,-21 0 0,21 0 0,0 0 16,-1 0-16,1 22 0,0-22 15,0 21-15,0 0 0,0 21 0,-22-21 16,22 1-16,0 20 0,21 0 16,-21-21-16,0 22 0,21-1 0,0 0 15,0-20-15,0 20 0,0-21 16,0 21-16,0-20 0,21-1 0,0 0 15,0 0-15,0-21 0,0 0 0,1 0 16,20 0-16,-21 0 0,0 0 16,22 0-16,-1-21 0,-21 0 15,21 0-15,-20-1 0,20-20 0,-21 0 16,0 21-16,0-22 0,1 1 16,-1 0-16,0-1 0,-21-20 0,21 20 15,-21 1-15,0 0 0,0-22 16,0 22-16,0 0 0,0-1 0,0 1 15,21 0-15,-21 20 0,0 1 16,0 0-16,0 42 16,0 0-1,-21 22-15,21-1 0,-21 0 0,21 1 16,0-1-16,-21 22 0,21-22 16,0 0-16,-21 1 0,21-1 0,0 0 15,0 1-15,0-22 0,0 21 16,0-21-16,0 22 0,21-22 15,0 0-15,-21 0 0,21 0 0,0-21 16,-21 21-16,21-21 0,1 0 16,-1 0-16,0 0 15,0 0-15,0-21 0,0 0 0,1 0 16,-1 0-16,0 0 0</inkml:trace>
  <inkml:trace contextRef="#ctx0" brushRef="#br0" timeOffset="195403.53">24236 6879 0,'0'0'16,"-21"21"15,21 1-15,-22-1-16,22 0 0,0 0 16,-21 0-16,0 22 0,21-22 0,-21 0 15,21 21-15,0-21 0,0 1 0,0 20 16,0-21-16,0 0 0,0 0 15,0 1-15,21-1 0,0-21 0,0 21 16,1-21-16,-1 0 0,0 0 16,0 0-16,0 0 0,22-21 15,-22 0-15,0 21 0,0-22 0,21-20 16,-20 21-16,-1-21 0,0 20 16,0-20-16,0 21 0,-21-21 0,0-1 15,0 22-15,0-21 0,0 21 0,-21-1 16,0 1-16,0 0 0,0 21 15,-1 0-15,1 0 0,-21 0 0,21 0 16,0 0-16,-1 21 0,1 0 16,-21 1-16,21-1 0,21 0 0,-21 0 15,21 0-15,-22 0 0,22 1 0,0-1 16,0 21-16,0-21 0,0 0 16,0 1-16,0-1 0,22 0 0,-1-21 15,-21 21-15,42-21 16,-21 0-16,0 0 0,22 0 0,-1 0 15,0 0-15,1 0 0,-1 0 0</inkml:trace>
  <inkml:trace contextRef="#ctx0" brushRef="#br0" timeOffset="196837.47">25061 6900 0,'0'0'0,"0"-21"0,0 0 0,-21 21 15,0 0 1,0 0-16,0 0 15,-1 21-15,1 0 0,0 1 16,0-1-16,0 0 0,0 0 0,21 0 16,0 22-16,0-22 0,0 0 0,0 0 15,0 21-15,0-20 0,0-1 16,0 0-16,0 0 0,21-21 0,0 21 16,0 0-16,0-21 0,0 0 15,1 0-15,-1 0 0,21 0 0,-21 0 16,0 0-16,22-21 0,-22 21 0,0-21 15,0 0-15,22 0 0,-22-22 16,0 22-16,0 0 0,0-21 0,0 21 16,1-22-16,-1 22 15,0 0-15,-21 0 0,0 0 0,0 42 47,0 0-47,-21 0 0,0 0 0,21 0 16,-22 1-16,22-1 0,0 0 15,0 0-15,0 0 0,0 22 0,0-22 16,0 0-16,22 0 0,-1 0 16,0-21-16,0 0 0,0 21 15,0-21-15,22 0 0,-22 0 0,0 0 16,21-21-16,-20 21 0,20-21 16,-21 0-16,21 0 0,-20 0 15,-1-1-15,0-20 0,0 21 0,0 0 16,0 0-16,-21-1 0,0 1 15,0 0-15,0 0 0,-21 42 32,0 0-17,21 0-15,0 1 0,0-1 16,0 0-16,0 0 16,0 0-16,21 0 0,0-21 15,1 22-15,-1-22 0,0 0 16,0 0-16,0 0 0,0 0 0,22 0 15,-22 0-15,0 0 0,0-22 16,0 1-16,1 21 0,-1-21 16,0 0-16,0 0 0,-21-22 0,0 22 15,0 0-15,0 0 0,0 0 16,0 0-16,0-1 16,0 44-1,0-1-15,0 0 16,0 0-16,0 0 0,0 0 0,0 1 15,0-1-15,0 0 16,-21-21-16,21 21 0,0 0 0,0 0 0,0 1 16,0-1-16,-21-21 15,21-21 17,0-1-17,0 1-15,0 0 0,0 0 16,0 0-16,21 0 0,-21-1 15,21 1-15,-21 0 0,21 0 0,-21 0 16,21 0-16,1 21 0,-1 0 16,0 0-16,0 0 15,-21 21-15,21 0 16,-21 0-16,21-21 0,-21 21 16,0 0-16,0 1 0,0-1 0,0 0 15,22 0-15,-22 0 16,0 0-16,21-21 15,-21-21 17,21 21-32,-21-21 0,21 0 0,-21 0 15,0 0-15,21-1 16,0 1-16,-21 0 0,0 0 0,22 0 16,-1 0-16,0-1 0,0 22 31,-21 22-31,0-1 15,0 0-15,0 0 0,0 0 16,0 0-16,0 1 0,0-1 16,0 0-16,0 0 0,21 0 15,-21 0-15,21-21 16,1 22-16,-1-22 16,0 0-16,0 0 0,0 0 0,0-22 15,1 22-15,-1-21 16,0 0-16,0 0 0,-21 0 15,21 0-15,-21-1 0,0 1 16,21 0-16,-21 0 0,0 0 16,-21 21 15,0 21-31,0 0 0,21 0 16,0 0-16,-21 1 0,21-1 15,0 0-15,0 0 0,0 0 16,0 0-16,0 1 0,21-1 15,0-21-15,0 0 16,0 0-16,1 0 0,-1 0 16,0 0-16,0 0 0,21 0 15,-20-21-15,-1-1 0,0 22 16,0-21-16,0 0 0</inkml:trace>
  <inkml:trace contextRef="#ctx0" brushRef="#br0" timeOffset="197435.38">27157 6985 0,'0'0'0,"0"-21"16,0 42 31,0 0-47,-21 0 15,21 1-15,0-1 0,0 0 16,0 0-16,0 0 16,0 0-16,0 1 15,21-44 16,0 1-15,-21 0-16,21 0 16,0 0-16,-21 0 0,21-1 0,-21 1 15,0 0-15,22 21 0,-22-21 16,0 0-16,0 42 31,0 0-15,0 0-16,0 0 15,0 1-15,0-1 16,0 0-16,0 0 16,21-21-16,0 0 15,0 0-15,0 0 16,0 0-16,1 0 16,-1-21-1,0 0-15,-21 0 0,21-1 16,0 1-16,-21-21 0,0 21 15,0 0-15,0-1 0,0 1 16,0 0-16,0 42 16,0 0-1,-21 1-15,21-1 0,-21 0 16,21 0-16,-21 21 0,21-20 16,0-1-16,0 0 0,0 0 0,0 0 15,-21 0-15,21 1 16,0-1-16,0 0 0,0 0 15,0 0-15,21-21 16,0 0 0,0 0-16</inkml:trace>
  <inkml:trace contextRef="#ctx0" brushRef="#br0" timeOffset="197627.27">27368 7112 0,'-21'0'0,"42"0"0,-63 0 16,42-21 0,21 21-1,0 0 1,1-21-16,-1 21 0,21 0 16,-21 0-16,0-21 0,22 21 0,-22 0 15,0 0-15,21-22 0,-20 22 0,-1 0 16</inkml:trace>
  <inkml:trace contextRef="#ctx0" brushRef="#br0" timeOffset="-199473.87">4508 12213 0,'0'-21'15,"0"0"1,0 0-1,0 0-15,0-1 16,0 1-16,0 0 16,0 0-16,-21 21 15,21-21-15,-21 21 32,0 21-17,21 0 1,0 0-16,0 0 0,0 22 15,0-22-15,-21 21 0,21-21 16,0 22-16,-21-1 0,21 0 0,0 1 16,0-22-16,0 21 0,0 1 0,-22-1 15,22 0-15,0 1 0,0-22 16,0 21-16,0 0 0,0-20 0,0-1 16,0 0-16,0 0 0,0 0 15,0 0-15,0 1 0,22-22 0,-1 0 31,0 0-31,-21-22 16,21 1-16,0-21 0,-21 21 16,21-22-16,1 22 0,-1-21 15,0 0-15,-21-1 0,21 1 0,0 0 16,22-1-16,-43 1 0,21 0 16,0 20-16,0-20 0,0 0 0,0 21 15,-21-1-15,0 1 0,0 0 16,22 0-16,-1 21 15,-21 21-15,0 0 16,0 0-16,0 1 0,21-1 0,-21 0 16,21 21-16,-21-21 0,0 1 15,0 20-15,21-21 0,-21 21 0,21-20 16,-21-1-16,0 0 0,0 0 0,22 0 16,-1 0-16,-21 1 15,21-1-15,0-21 0,0 0 0,0 0 16,1 0-16,-1 0 0,21 0 0,-21 0 15,0-21-15,22-1 0,-1 1 16,-21 0-16,22 0 0,-22 0 0,21-64 16,-21 64-16,0-21 15,-21-1-15,22 1 0,-22 0 0,0-22 16,0 43-16,0-21 0,0-1 16,0 22-16,0 0 0,0 0 0,-22 21 15,1 0 1,0 21-1,21 21-15,0-21 0,0 22 0,0-22 16,0 21-16,0 1 0,0-1 16,0-21-16,0 21 0,0 1 0,0-22 15,0 21-15,0-21 0,0 1 0,21-1 16,-21 0-16,0 0 0,21 0 16,-21 0-16,22 1 0,-1-22 31,-21-22-31,0 1 15,21 0-15</inkml:trace>
  <inkml:trace contextRef="#ctx0" brushRef="#br0" timeOffset="-199087.58">5419 11748 0,'0'0'0,"-22"0"0,1 0 16,0 0-16,0 0 0,0 21 15,0-21 1,21 21-16,-22 0 0,22 0 0,0 0 16,0 1-16,0-1 0,0 0 15,0 0-15,22 0 0,-1-21 16,0 21-16,0-21 0,0 0 0,0 0 16,22 0-16,-22 0 0,21-21 15,-21 21-15,1-21 0,20 0 0,-21 0 16,0 0-16,-21-1 0,0 1 0,0 0 15,0 0-15,0 0 0,-21 0 16,0-1-16,0 1 0,0 21 0,-22 0 16,22 0-16,0 0 0,-21 0 15,20 0-15,1 0 0,0 21 0,0 1 16,21-1-16,0 0 0,-21 0 16,21 0-16,0 22 0,0-22 15,0 21-15,0-21 0,0 0 0,21 1 0,0 20 16,0-42-16,0 21 15,1 0-15,20-21 0,-21 0 0,21 0 16</inkml:trace>
  <inkml:trace contextRef="#ctx0" brushRef="#br0" timeOffset="-198808.74">6054 11621 0,'0'0'0,"0"-22"0,0 44 31,-22-1-31,22 0 16,-21 21-16,21-21 0,0 22 15,-21-1-15,21 0 0,0 22 16,0-22-16,-21 1 0,21 20 0,-21-21 16,0 22-16,21-22 0,0 1 0,-22-1 15,22 0-15,-21-21 0,21 22 16,0-22-16,0 0 0,0 0 0,21-21 31,1-21-15,-1 0-16,0-21 0,0 20 15</inkml:trace>
  <inkml:trace contextRef="#ctx0" brushRef="#br0" timeOffset="-198281.04">6265 11536 0,'0'0'16,"0"21"0,0 0-1,0 0-15,0 22 0,0-22 0,0 21 16,0 1-16,0-1 0,0 0 0,0 1 16,0 20-16,0-21 15,0 1-15,0-1 0,0 22 0,0-22 16,0 0-16,0-21 0,0 22 0,0-1 15,0-21-15,0 0 0,0 1 16,0-1-16,0 0 0,0 0 0,0 0 16,0-42 15,0 0-31,0 0 16,0 0-16,0-1 0,0 1 15,0-21-15,0 0 0,0 20 0,0-20 16,21 0-16,-21-1 0,22 1 15,-1 0-15,-21 21 0,21-22 16,0 22-16,0-21 0,0 21 0,22 21 16,-22-22-16,21 22 0,-21 0 15,22 0-15,-22 0 0,21 0 0,-21 22 16,1-1-16,-1 21 0,0-21 0,0 22 16,0-1-16,-21 0 0,0 1 15,0-22-15,0 21 0,0 0 0,0 1 16,0-22-16,-21 0 0,0 21 0,21-20 15,-21-1-15,0 0 16,-1-21 0,22-21-1,0 0 1,0-1-16,0 1 0,0 0 0</inkml:trace>
  <inkml:trace contextRef="#ctx0" brushRef="#br0" timeOffset="-198045.17">5884 12065 0,'-21'0'0,"42"0"0,-63 0 0,42-21 16,21 21-1,0-21-15,0 21 0,22-21 16,-1 21-16,-21 0 0,22-22 15,-1 22-15,0 0 0,1-21 0,-22 21 16,21 0-16,-21 0 0,0 0 0,1 0 16</inkml:trace>
  <inkml:trace contextRef="#ctx0" brushRef="#br0" timeOffset="-196820.88">8996 11705 0,'-21'0'0,"42"0"0,-64 0 16,43-21-16,-21 21 0,21-21 16,0 0-1,0 0 1,21-1-16,1 22 0,-1-21 15,0 0-15,0 0 0,21 0 0,-20-22 16,-1 22-16,21 0 0,-21 0 0,0 0 16,-21 0-16,0-1 0,0 1 15,-21 21 1,-21 0-16,0 0 0,-1 21 16,-20 1-16,20-22 0,-20 42 0,-1-21 15,22 0-15,-21 0 0,20 1 16,1-1-16,21 21 0,-22-21 15,22 0-15,21 1 0,0-1 0,0 0 16,0 0-16,21-21 16,1 21-16,20 0 0,-21 1 0,21-1 15,1 0-15,-1-21 0,0 42 0,1-21 16,-1 1-16,0-1 0,-20 0 16,20 21-16,-21-21 0,0 1 15,0 20-15,-21-21 0,0 21 0,0-20 16,0 20-16,-21-21 0,-21 21 0,0-20 15,-1 20-15,1-21 0,0 0 0,-22 0 16,22 1-16,-22-1 0,22-21 16,0 0-16,-1 0 0,1 0 15,21 0-15,-22 0 0,22 0 0,-21-21 16,21-22-16,0 22 0,-1 0 16,1-21-16,0-1 0,-21-41 15,21 41-15,21 1 0,0 21 16,0-22-16,0 22 0,0 0 0,0 0 15,21 21-15,0 0 16,0 21-16,0 0 16,0 0-16,1 1 0,-1 20 0,-21-21 15,42 21-15,-21-20 0,0 20 0,1 0 16,-1-21-16,0 22 16,21-22-16,-21 21 0,1-21 0,20 1 15,-21-1-15,21 0 0,-20-21 16,20 21-16,0-21 0,-21 0 0,22 0 15,-1 0-15,0 0 0,1-21 0,20 0 16,-20 0-16,-1-1 0,0-20 16,1 0-16,-1-1 0,0 1 15,1 0-15,-22-22 0,21 1 0,-21 20 0,-21-20 16,0 21-16,0-22 0,0 22 16,0-22-16,0 22 0,0-22 15,0 43-15,0 0 0,0 0 16,0 42-1,0 0-15,0 0 16,0 22-16,0-22 0,0 21 16,0 1-16,0-1 0,0 21 0,0-20 15,0-1-15,0 22 0,0-22 0,0 21 16,0-20-16,0-1 0,0 0 16,0-20-16,0 20 0,0-21 0,21 0 15,-21 0-15,22-21 16,-1 0-16,0 0 15,-21-21-15,21 21 0,-21-21 0,21 0 16,-21 0-16,21-22 0,1 22 16</inkml:trace>
  <inkml:trace contextRef="#ctx0" brushRef="#br0" timeOffset="-196597">9377 11917 0,'-21'21'0,"42"-42"0,-64 42 0,22-21 16,42-21 15,1 21-31,-1-21 16,0 21-16,0-21 0,21 21 16,-20-22-16,20 1 0,-21 21 15,21 0-15,-20-21 0,20 21 0,-21 0 16,0 0-16,22-21 0,-22 21 15,0 0-15,0 0 0</inkml:trace>
  <inkml:trace contextRef="#ctx0" brushRef="#br0" timeOffset="-196157.26">9927 12002 0,'-21'0'16,"21"-22"-1,0 1 1,0 0-16,0 0 0,0 0 16,0 0-16,21-1 15,-21 1-15,21 21 0,0-21 0,1 21 16,20 0-16,-21 0 0,0 0 0,0 0 16,22 0-16,-22 0 0,0 0 15,21 21-15,-20 0 0,-1 1 0,0-1 16,0 21-16,0-21 0,-21 0 15,0 22-15,0-22 0,0 21 0,0-21 16,0 22-16,0-22 0,0 21 0,0-21 16,-21 1-16,21-1 0,-21-21 15,21 21-15,-21-21 16,21-21 0,0 0-16,0-1 15,0 1-15,0 0 0,0 0 0,0 0 16,21-22-16,-21 22 0,0 0 0,21-21 15,0 21-15,-21-1 0,21 1 16,-21 0-16,22 0 0,-1 0 0,-21 0 16,21-1-16,0 22 0,0-21 0,0 21 15,1-21 1,-1 21-16,0 0 0</inkml:trace>
  <inkml:trace contextRef="#ctx0" brushRef="#br0" timeOffset="-195903.4">10837 11769 0,'-21'0'31,"0"0"-15,21 21-16,0 0 0,0 0 16,0 0-16,-21 1 0,21-1 15,0 0-15,0 0 0,0 21 16,0-20-16,0-1 0,0 0 0,0 0 15,0 0-15,0 0 0,0 1 16,21-22 15,-21-22-15,21 1-16,0-21 0</inkml:trace>
  <inkml:trace contextRef="#ctx0" brushRef="#br0" timeOffset="-195528.62">10880 11388 0,'0'0'0,"-22"-21"16,1-1-16,0 1 0,0 21 15,0 0-15,0 0 0,-1 0 16,1 21 0,21 1-16,-21-1 15,21 0-15,0 0 0,0 0 0,21 0 16,0-21-16,1 0 15,-1 22-15,0-22 0,0 0 0,0 0 16,22 0-16,-22 0 0,0 0 16,0-22-16,21 22 0,-20-21 0,-22 0 15,0 0-15,0 0 0,0 0 0,0-1 16,0 1-16,0 0 16,-22 0-16,1 0 0,0 0 0,0 21 0,0 0 15,-22-22-15,22 22 0,0 0 16,0 0-16,-21 0 0,42 22 15,-22-1-15,22 0 0,0 0 0,0 0 16,0 0-16,0 22 0,0-22 16,0 21-16,22-21 0,-1 22 15,0-22-15,-21 21 0,21-21 0,0 1 16,0-1-16,1 0 0,20 0 0</inkml:trace>
  <inkml:trace contextRef="#ctx0" brushRef="#br0" timeOffset="-195027.9">11324 11705 0,'0'0'0,"0"-21"15,-21 21 1,0 0 0,21 21-16,0 0 15,0 1-15,0-1 0,0 0 16,0 0-16,0 21 0,0-20 15,0-1-15,0 21 0,0-21 0,0 0 16,0 1-16,0-1 0,0 0 0,0 0 16,0 0-16,0 0 15,0-42 1,0 0 0,0 0-16,0-21 15,0 20-15,0-20 0,0 21 0,0-21 16,0 20-16,21-20 0,0 0 0,-21 21 15,21-22-15,22 22 0,-22-21 16,21 21-16,-21-1 0,22 1 0,-1 0 16,0 0-16,1 21 0,-1 0 15,0 0-15,1 21 0,-1 0 0,0 0 16,-21 1-16,22-1 0,-22 0 0,-21 0 16,0 21-16,0-20 0,0 20 15,0-21-15,0 21 0,0-20 16,-21-1-16,0 21 0,-1-21 0,1 0 15,0 1-15,21-1 0,0 0 0,-21 0 16,42-21 15,0-21-31,0 21 0,22-21 0,-22 0 16,21-1-16,1 1 0</inkml:trace>
  <inkml:trace contextRef="#ctx0" brushRef="#br0" timeOffset="-194193.38">12721 11684 0,'0'0'0,"21"-21"0,-21 0 16,0 0-16,0-1 0,0 1 15,0 0-15,0 0 0,0 0 16,-21 21-16,0 0 0,0-21 0,-22 21 16,22 0-16,-21 0 0,21 0 15,-22 21-15,1 0 0,21 0 0,-21 0 16,20 0-16,-20 1 0,21 20 15,0-21-15,0 21 0,-1-20 0,22 20 16,0-21-16,0 21 0,0-20 0,0-1 16,0 21-16,0-21 0,22 0 0,-1-21 15,0 22-15,0-22 16,21 0-16,-20 0 0,20 0 0,-21 0 16,21 0-16,-20-22 0,20 1 0,-21 21 15,21-21-15,-20 0 0,-1 0 16,0-22-16,-21 22 0,21 0 0,-21 0 15,21 0-15,-21 0 0,0-1 16,0 1-16,21 21 0,-21-21 16,0 42 15,0 0-15,0 1-16,0-1 0,0 0 0,0 21 15,-21 1-15,21-22 0,0 21 16,0 22-16,0-22 0,0 0 15,-21 22-15,21-1 0,0-20 0,0 20 16,0 1-16,0-1 0,-21 1 0,21-1 16,0 22-16,0-22 0,0 22 15,0 0-15,0-22 0,0 22 0,0-22 16,21 22-16,-21-22 0,21 22 0,0-21 16,-21 20-16,22-20 0,-1 63 15,-21-64-15,0 1 16,0-1-16,21-20 0,-21-1 0,0 0 0,0 1 15,0-22-15,0 21 0,0-21 0,-21 0 16,0 1-16,-1-22 16,-20 0-16,21 0 0,0 0 15,-22-22-15,22 22 0,-21-21 0,0 0 16,-1-21-16,22 21 0,-21-22 0,-1 1 16,1-22-16,0 22 0,-22-21 15,22-22-15,0 21 0,-1-20 16,-20 20-16,-1-105 0,43 84 0,0 1 15,21 20-15,0-21 0,0 22 16,0-22-16,21 22 0,21 20 0,-20-20 16,20 21-16,43-43 15,-43 43-15,21 20 0,-20-20 0,-1 0 16,22 21-16,-22-1 0,0-20 16,1 21-16,-22 0 0,21 0 0,-21 21 15,0-22-15,1 22 0,-44 0 47,1 0-47,0 0 16</inkml:trace>
  <inkml:trace contextRef="#ctx0" brushRef="#br0" timeOffset="-192885.13">14838 11896 0,'21'-21'32,"0"21"-17,-21-22-15,21 1 0,0 0 16,-21 0-16,0 0 0,22 0 15,-22-1-15,0 1 16,0 0-16,0 0 0,0 0 0,-22 0 16,1-22-16,0 22 0,0 0 15,0 0-15,0 21 0,-1-21 0,1 21 16,0-22-16,0 22 0,0 0 16,0 0-16,-1 0 0,1 22 15,0-1-15,-21 0 0,21 0 0,-1 21 16,1-20-16,0 20 0,21-21 15,0 21-15,-21 1 0,21-1 0,0 22 16,0-22-16,0 21 0,0-20 0,0-1 16,0 0-16,0 1 0,0-1 15,0-21-15,21 22 0,-21-22 0,21 0 16,0-21-16,1 0 0,-1 0 16,0 0-16,0-21 0,0 0 15,0-1-15,1 1 0,-1-21 0,21 21 16,-21-22-16,0-20 15,1 21-15,-1-1 0,0 1 0,0 0 16,0-1-16,0 1 0,1 21 0,-1-22 16,-21 22-16,0 0 0,0 0 15,0 0-15,21 21 0,-21 21 32,0 0-32,0 0 0,0 0 15,0 1-15,0-1 0,0 21 0,-21-21 16,21 22-16,0-22 0,0 21 15,0-21-15,0 22 0,0-22 0,0 21 16,0-21-16,0 0 0,0 1 16,21-22-16,0 21 0,0-21 15,0 0-15,1 0 0,20 0 16,-21 0-16,0-21 0,22-1 16,-22 1-16,21 0 0,-21 0 0,22 0 15,-22-22-15,21 22 0,-21-21 0,0 21 16,1-22-16,-1 22 0,-21-21 15,0 21-15,0 0 0,0-1 0,0 1 16,0 0-16,-21 21 16,-1 0-16,1 0 0,0 0 0,21 21 15,-21-21-15,0 21 0,0 1 0,21-1 16,0 0-16,0 0 16,21-21-1,0 0 1,0 0-16,21 0 0,-20 0 15,-1 0-15,0-21 0,0 0 0,21 21 16,-20-21-16,-1-1 0,0 1 0,0 21 16,-21-21-16,21 0 0,0 21 15,-21-21-15,0 42 32,0 0-32,0 0 15,0 0-15,0 1 0,0-1 0,0 0 16,0 21-16,0-21 0,0 1 15,0 20-15,0-21 0,0 0 16,0 22-16,0-22 0,0 0 0,0 0 16,0 0-16,0 0 0,0 1 15,0-1-15,0 0 0,22-21 16,-1 0-16,0 0 0,0 0 16,0 0-16,0 0 0,1-21 15</inkml:trace>
  <inkml:trace contextRef="#ctx0" brushRef="#br0" timeOffset="-190271.63">16404 11811 0,'21'-42'0,"-42"84"0,63-105 0,-42 41 0,0 1 15,0 0-15,0 0 16,0 0-16,0 0 0,-21-1 0,0 1 16,0 21-16,0 0 0,-22 0 0,22 0 15,-21 0-15,0 0 0,-1 21 16,1 1-16,0-1 0,-1 21 0,22-21 15,-21 22-15,21-22 0,-22 21 0,22 0 16,21 1-16,0-1 0,0-21 16,0 22-16,0-22 0,0 21 0,0 0 15,21-20-15,0-22 0,1 0 16,20 0-16,-21 0 0,21 0 16,1 0-16,-1-22 0,-21 1 0,22 0 15,-1 0-15,0 0 0,1 0 16,-22-22-16,21 22 0,-21 0 15,0 0-15,1 0 0,-1-1 0,-21 1 16,0 0-16,0 0 0,0 0 16,0 0-16,0 42 31,0 0-31,-21 21 16,21-21-16,0 1 0,0 20 0,0 0 15,0 22-15,0-22 0,0 22 16,0-1-16,21 1 0,-21-1 0,0 22 15,21-22-15,0 22 0,0-22 0,-21 22 16,0 0-16,21-1 0,-21 1 16,22 0-16,-22-1 0,0 1 0,0 0 15,0-22-15,-22 22 0,1 0 16,0-22-16,0 22 0,-21-22 0,20 1 16,-20-1-16,0-20 0,-1-1 0,1 0 15,0 1-15,-1-22 0,1 0 0,0-21 16,-1 0-16,1 0 0,21-21 15,-21 0-15,20-1 0,1-20 0,21 0 16,0-1-16,0-20 0,0-1 0,0 1 16,0-22-16,0 22 0,21-22 15,1 0-15,-1 1 0,0-1 16,21 0-16,1 1 0,-1-1 0,0-21 16,1 22-16,20-1 0,1 0 15,-22 1-15,21-1 0,-20 0 0,20 1 16,-20 20-16,-1-21 0,-21 22 0,0-1 15,0 22-15,-21 0 0,0-1 16,0 1-16,0 21 0,-21 0 0,0 0 16,0-1-16,0 22 0,0 0 0,-1-21 15,1 21-15,0 0 16,21 21 0,21-21-16,0 22 0,-21-1 15,22 0-15,-1 0 0,0 0 16,0 0-16,0 1 0,0-1 15,-21 0-15,0 0 0,22 0 0,-22 0 16,21 1-16,-21-1 0,0 0 16,0 0-16,21-21 0,-21 21 0,0 0 15,21 1-15,0-22 16,0 0-16,1 0 16,-1 0-16,-21-22 0,21 22 15,0-21-15,-21 0 0,21 0 16,0 0-16,-21 0 0,22-1 0,-1-20 15,-21 21-15,0-21 0,0 20 16,21-20-16,-21 0 0,0 21 16,21-22-16,-21 22 0,0 0 0,0 0 15,21 21-15,-21 21 32,0 0-32,0 0 0,0 0 15,0 1-15,0-1 0,0 0 0,0 0 16,0 0-16,0 0 0,0 22 15,0-22-15,0 0 0,0 0 0,21 0 16,-21 1-16,22-1 0,-1 0 16,0-21-16,0 0 15,0 0-15,0 0 0,1 0 16,-1 0-16,0 0 0,0-21 0,0 0 16,0-1-16,1 1 0,-1 0 15,0 0-15,0 0 0,0-22 0,-21 22 16,0 0-16,0-21 0,21 21 15,-21-1-15,0 1 0,0 0 0,0 0 16,0 42 15,0 0-31,0 0 0,0 1 16,0-1-16,0 0 0,0 0 0,0 0 16,0 0-16,0 1 15,0-1-15,0 0 0,22 0 0,-1-21 16,0 21-16,0-21 0,0 0 0,0 0 15,1 0-15,-1 0 0,21 0 16,-21 0-16,0 0 0,22-21 0,-22 21 16,0-21-16,0 0 0,0 0 0,1-1 15,-1-20-15,0 21 16,-21 0-16,0 0 0,0-22 0,0 22 0,0 0 16,0 0-16,0 0 0,0-1 15,0 44 1,0-1-1,0 0-15,0 21 0,0-21 16,0 1-16,0-1 0,0 21 16,0-21-16,0 0 0,0 1 0,0-1 15,0 21-15,0-21 0,0 0 0,0 1 16,0-1-16,0-42 47,0-1-47,0 1 15,0-21-15,0 21 0,21 0 0,-21-1 16,21-20-16,-21 21 0,0-21 16,21 20-16,1-20 0,-1 21 0,-21-21 15,21 20-15,0 1 0,-21 0 16,21 21-16,0 0 0,1 0 16,-1 0-16,0 21 0,-21 0 15,21 1-15,-21-1 0,21 0 0,-21 0 16,0 21-16,21-20 0,-21-1 15,22 21-15,-22-21 0,0 0 0,21 1 16,-21-1-16,21 0 0,-21 0 0,21 0 16,0-21-1,0 0-15,1-21 16,-22 0-16,21 0 0,0 21 0,-21-21 16,21-1-16,0 1 0,0-21 15,1 21-15,-1 0 0,0-22 16,0 22-16,0-21 0,0-1 0,1 22 15,-1 0-15,21-21 0,-21 42 16,0-21-16,1 21 16,-1 0-16,-21 21 0,0 0 15,0 0-15,0 0 0,0 0 16,0 1-16,0 20 0,0-21 0,0 0 16,0 0-16,0 22 0,0-22 0,0 0 15,0 0-15,0 22 16,0-22-16,21-21 0,0 21 0,0-21 15,0 0-15,1 0 0,-1 0 0,0 0 16,0 0-16,0 0 16,22 0-16,-22 0 0,0-21 0,21 21 15,-21-21-15,1-1 0,20 1 0,-21 0 16,0 0-16,0 0 0,1 0 16,-1-22-16,-21 22 0,0 0 0,0-21 15,0 20-15,0 1 0,0 0 0,0 0 16,0 0-16,-21 21 15,-1 0-15,1 0 0,0 21 16,0 0-16,0 0 0,0 0 16,21 1-16,0-1 0,0 0 0,0 0 15,0 0-15,0 0 0,0 1 0,0-1 16,0 0-16,0 21 16,21-21-16,0 1 15,0-22-15,0 0 0,0 0 0,22 0 16,-22 0-16,21 0 0,-21 0 0,22-22 15,-22 22-15,0-21 0,21 21 16,-20-21-16,-1 0 0,0 0 0,0 0 16,-21-1-16,0 1 0,21 0 0,-21 0 15,0 0-15,0 0 0,0-1 16,0 44 0,-21-1-1,21 0-15,-21 0 16,0 0-16,21 0 0,-21 1 0,21-1 15,0 0-15,-22 21 0,1-21 16,21 1-16,0-1 16,0 0-16,0-42 31,0 0-15,21-1-16,-21 1 0,22-21 15,-1 21-15,0 0 0,0-22 16,0 22-16,0-21 0,43-22 15,-43 22-15,21 21 0,-20-22 16,-1 22-16,21 21 0,-21-21 16,0 21-16,1 0 0,-1 0 0,0 21 15,0-21-15,0 21 0,-21 1 0,21 20 16,-21-21-16,0 0 0,0 22 16,0-22-16,0 21 0,0-21 0,0 0 15,0 1-15,0 20 0,0-21 0,0 0 16,0 0-16,-21 1 0,21-1 15,0 0-15,-21-21 0,21-21 47,0 0-31,21-1-16,-21 1 0,21 0 16,-21 0-16</inkml:trace>
  <inkml:trace contextRef="#ctx0" brushRef="#br0" timeOffset="-189948.82">20405 10986 0,'0'0'0,"0"21"31,0 0-31,0 21 0,0-21 16,0 22-16,-22-1 0,22 22 0,0-22 16,0 21-16,-21-20 0,21-1 15,-21 22-15,21-22 0,-21 0 0,21-21 0,0 22 16,0-22-16,0 21 0,0-21 16,0 1-16,0-1 0,0 0 15,21-21 16,0 0-31,0-21 16,1 21-16,-1-21 0,0-1 0,0 1 16</inkml:trace>
  <inkml:trace contextRef="#ctx0" brushRef="#br0" timeOffset="-189557.04">20976 11324 0,'-21'0'15,"0"0"-15,0 0 0,-1 0 0,1 0 16,0 0-16,0 0 0,0 21 16,0 1-16,-1-22 0,-20 21 15,42 0-15,-21-21 0,0 21 0,21 0 16,-21 0-16,21 1 0,0-1 16,0 0-16,0 0 0,0 0 0,0 0 15,21 1-15,0-22 0,0 21 16,0-21-16,0 0 0,1 0 15,20 21-15,-21-21 0,0 0 0,0 0 16,1 0-16,-1 0 0,0 21 0,0-21 16,-21 21-16,21-21 0,-21 21 15,0 1 1,-21-22-16,0 0 0,0 0 0,0 21 16,-22-21-16,22 0 15,0 0-15,-21 0 0,-1 0 0,22 0 16,-21 0-16,21 0 0,-1 0 0,1 0 15,0 0-15,0 0 0,0 0 16,0 0-16,21-21 16,0-1-1</inkml:trace>
  <inkml:trace contextRef="#ctx0" brushRef="#br0" timeOffset="-189158.27">19918 10922 0,'0'0'0,"-21"0"0,-1 0 0,1 0 16,0 0-16,42 0 15,0 0 1,22-21-16,-1 21 0,0 0 0,1 0 16,20-21-16,1 21 0,-1 0 0,22 0 15,0-21-15,-22 21 16,22 0-16,-22 0 0,1 0 0,-1-22 16,-20 22-16,-1 0 0,0 0 0,-21 0 15,1 0-15,-1 0 16,-42 0-1,-1 22 1,1-22-16,0 0 16,0 0-1,0 0 1</inkml:trace>
  <inkml:trace contextRef="#ctx0" brushRef="#br0" timeOffset="-183861.3">5122 13399 0,'0'0'0,"-21"0"16,0 0-16,0 0 0,0 0 0,-1 0 16,1 0-1,0-22-15,42 22 63,0 0-63,1 0 15,-1 0-15,0 0 0,21 0 16,1-21-16,-1 21 0,0 0 16,1 0-16,20-21 0,1 21 0,-1 0 15,22-21-15,-1 0 0,1 21 0,0 0 16,21-21-16,-22 21 0,22 0 0,0-22 15,0 1-15,0 21 16,-1-21-16,22 21 0,0 0 0,-21-21 16,21 21-16,0 0 0,-21-21 0,21 21 15,0 0-15,0 0 0,0-21 16,0 21-16,-21 0 0,21 0 0,0-22 16,0 22-16,0 0 0,148-21 15,-127 21-15,-21 0 0,21-21 16,-21 21-16,22 0 0,-1 0 0,0-21 15,0 21-15,0 0 0,0-21 16,1 21-16,-1 0 0,0-21 16,21 21-16,1-22 0,-22 22 0,21 0 15,-21-21-15,43 21 0,-22-21 16,0 21-16,1-21 0,-1 21 0,0-21 16,1 21-16,-1-21 0,0 21 15,1-22-15,-1 1 0,-21 21 0,22-21 16,-1 21-16,0-21 0,-21 0 15,22 21-15,-22-21 0,21-1 0,-21 22 16,22-21-16,-1 0 0,0 21 0,1-21 16,-1 21-16,0-21 0,1 21 15,-1 0-15,0-21 0,1 21 16,-1-22-16,0 22 0,1 0 0,-1 0 16,-21-21-16,22 21 0,-22-21 0,0 21 15,0 0-15,21 0 0,-20-21 16,-1 21-16,-21 0 0,21 0 15,-21 0-15,0 0 0,0-21 0,0 21 16,0 0-16,0 0 0,0 0 16,0 0-16,-21 0 0,21 0 0,-43-21 15,22 21-15,0 0 0,0 0 0,-21 0 16,20 0-16,1-22 0,-21 22 16,0 0-16,20 0 0,-41 0 0,21 0 15,-22 0-15,22 0 0,-22-21 16,1 21-16,-1 0 0,-20 0 0,20 0 15,-21 0-15,1 0 0,-1 0 0,0 0 16,-20 0-16,-1 0 16,21 0-16,-21 0 0,0 0 15,1 0 1,-44 0 31</inkml:trace>
  <inkml:trace contextRef="#ctx0" brushRef="#br0" timeOffset="-183737.38">21675 12467 0,'21'0'31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42:56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1037 0,'0'-21'16,"-21"21"-16,21-21 0,0 0 15,0 0-15,0-1 16,0 1 0,0 42 31,0 1-47,-21 20 15,21-21-15,-22 21 0,22-20 16,-21 20-16,21 0 0,0-21 15,-21 22-15,21-1 0,-21 0 0,21-20 16,0 20-16,-21-21 0,21 21 16,0-20-16,0-1 0,0 0 0,0 0 15,0 0-15,21 0 16,0-21-16,0 0 0,0 0 16,1 0-16,-1 0 0,0 0 15,0 0-15,0 0 16,0-21-16,1 0 0,-22 0 0,21 0 15,-21-22-15,21 22 16,-21 0-16</inkml:trace>
  <inkml:trace contextRef="#ctx0" brushRef="#br0" timeOffset="409.72">1376 508 0,'0'0'0,"0"21"0,-43 43 31,43-43-31,0 0 0,0 0 16,0 0-16,0 1 15,0-1-15,22-21 0,-1 0 16,21 0-16,-21 0 0,0 0 15,1 0-15,-1-21 0,21-1 0,-21 1 16,0 21-16,1-21 0,-1 0 16,-21 0-16,0 0 15,0-1-15,0 1 0,-21 0 16,-1 21-16,1 0 0,0-21 16,0 21-16,0 0 0,0 0 0,-1 0 15,-20 0-15,42 21 16,-21-21-16,0 21 0,0 0 15,-1 1-15,22-1 0,0 0 0,0 0 16,0 0-16,0 0 16,22 22-16,-1-22 0,0 0 0,21 0 15,-21 22-15</inkml:trace>
  <inkml:trace contextRef="#ctx0" brushRef="#br0" timeOffset="1148.06">2709 1016 0,'-21'-21'0,"-64"-43"16,43 43-1,21 21-15,0 0 0,-22-21 16,22 21-16,0 0 0,-21 0 0,21 0 16,-1 0-16,-20 21 0,21 0 15,0 1-15,0-1 0,-1 21 16,1-21-16,0 22 0,0-22 16,21 21-16,0 0 0,-21 1 0,21-22 15,-21 21-15,21 1 0,-22-22 16,22 21-16,0-21 0,0 0 15,0 22-15,0-22 0,0 0 0,0 0 16,22 0-16,-1-21 16,0 0-16,0 0 0,0 0 0,22 0 15,-22-21-15,0 21 0,21-21 16,-21 0-16,22 0 0,-22 0 0,21-1 16,-21-20-16,1 0 15,20-1-15,-21 1 0,0 0 0,0-22 16,1 22-16,-1-22 0,0 1 15,-21-1-15,0 1 0,21-1 0,-21 1 16,21 21-16,-21-22 0,0 22 16,0-1-16,21 22 0,-21-21 0,0 21 15,0 0-15,22-1 0,-22 1 16,0 42 0,0 22-1,0-22-15,0 21 16,0 1-16,0-1 0,0 21 0,0 1 15,0-1-15,0 1 16,0-1-16,0 1 0,0-1 0,0 1 16,0-22-16,0 1 0,21-1 15,0 0-15,0-21 0,0 1 0,0-1 16,1 0-16,20-21 0,-21 0 16,21 0-16,1 0 0,-1 0 0,-21 0 15,22 0-15,-1 0 0,0-21 16,1 0-16,-22-1 0,21 1 0,0 0 15,-20 0-15,-1 0 0,21 0 16,-21-1-16,0 1 0,1 0 16,-1 0-16,-21 0 0,0 0 15</inkml:trace>
  <inkml:trace contextRef="#ctx0" brushRef="#br0" timeOffset="2553.19">825 3175 0,'0'0'0,"0"-21"16,-21 21 0,21-21-1,0 0-15,0-1 16,0 1-16,0 0 15,0 0-15,21 0 0,1 0 16,-1-1-16,0 22 16,0-21-16,0 21 15,0 0-15,1 21 16,-1 1-16,0-1 0,-21 0 16,21 21-16,-21-21 0,21 22 15,-21-1-15,0 0 0,0 1 16,0-1-16,0 0 0,0 1 0,0-1 15,-21-21-15,21 22 0,-21-22 16,21 0-16,0 0 0,0 0 0,0-42 47,0 0-31,0-21-16,0 20 0,0-20 0,0 21 15,0-21-15,0-1 0,21 1 0,0 0 16,-21-1-16,21 1 15,-21 0-15,22-1 0,-1 22 0,0-21 16,0 21-16,0-1 0,0 1 16,1 21-16,-1 0 0,0 0 15,0 21-15,0 1 0,0-1 0,1 0 16,-1 21-16,0-21 0,-21 22 16,0-1-16,0 0 0,0 1 0,0-1 15,0 0-15,0-20 0,0 20 16,0-21-16,0 21 0,0-20 15,0-1-15,0 0 0,0 0 16,0-42 15,0 0-31,0 0 16,21-1-16,0-20 0</inkml:trace>
  <inkml:trace contextRef="#ctx0" brushRef="#br0" timeOffset="3148.45">2032 3133 0,'0'0'0,"21"-21"16,-21-1-16,0 1 15,0 0-15,0 0 0,0 0 16,0 0-16,0-1 15,0 1-15,0 0 0,0 0 0,-21 0 16,21 0-16,-21-1 0,0 22 16,-1 0-16,1 0 0,0 0 15,0 0-15,0 22 0,0-1 16,-1 21-16,1-21 0,0 22 16,0-1-16,0 0 0,0 1 15,-1-1-15,1 21 0,21-20 0,0-1 16,0 0-16,0 1 0,0-1 15,0-21-15,0 0 0,0 22 0,21-22 16,1 0-16,-1-21 16,0 0-16,21 0 0,-21 0 15,1-21-15,-1 0 0,0 0 16,0-1-16,0-20 0,22 21 0,-22-21 16,0-1-16,0 1 0,0 0 15,-21-1-15,21-20 0,-21 20 16,0 1-16,0 0 0,0 21 15,0-22-15,0 22 0,0 0 16,0 42 0,0 0-1,0 0-15,-21 1 0,21 20 0,0-21 16,0 21-16,0 1 0,0-1 16,0-21-16,0 22 0,0-22 0,21 21 15,1-21-15,-22 0 0,21 1 16,0-1-16,0-21 0,0 0 0,0 0 15,1 0-15,-1 0 0,0 0 16,0 0-16,0-21 0,22-1 16,-22 1-16,0 0 0,0 0 15</inkml:trace>
  <inkml:trace contextRef="#ctx0" brushRef="#br0" timeOffset="3856.66">2625 2815 0,'0'0'15,"0"-21"-15,-22 21 0,1 21 16,21 0-16,0 1 16,0-1-16,0 0 0,0 0 0,0 0 15,0 22-15,0-22 0,0 0 16,0 21-16,0-21 0,0 22 0,0-22 16,0 0-16,0 0 0,0 22 15,0-22-15,0 0 0,-21 0 16,21 0-16,0-42 31,0 0-15,0 0-16,0 0 0,0-1 0,0 1 15,0-21-15,0 21 0,0-22 16,0 1-16,0 0 0,0 21 0,21-22 16,-21 1-16,0 21 0,21 0 15,1-1-15,-1 1 0,0 0 16,0 21-16,0 0 0,0 0 15,1 0-15,20 21 0,-21 0 0,0 1 0,22-1 16,-22 0-16,0 21 16,0-21-16,0 22 0,-21-1 0,21-21 15,1 22-15,-22-22 0,0 21 16,21-21-16,-21 22 0,0-22 0,0 0 16,0 0-16,0 0 0,0 0 0,0 1 15,0-44 16,0 1-31,0-21 16,0 21-16,0 0 0,0-22 0,0 22 16,0-21-16,0-1 15,0 1-15,21 0 0,0-1 0,-21 1 0,21 0 16,0-1-16,22 22 16,-22-21-16,0 21 0,21 21 0,-20 0 15,-1 0-15,21 0 0,-21 0 16,0 21-16,22 0 0,-22 21 0,-21-20 15,21 20-15,-21-21 0,0 21 0,0 1 16,0-22-16,0 21 0,0 1 16,0-22-16,0 21 0,0-21 0,0 0 15,0 1-15,0-1 0,0 0 16,0 0 0,0-42-1,21 0-15,-21-22 16,21 22-16,1 0 15,-1 0-15</inkml:trace>
  <inkml:trace contextRef="#ctx0" brushRef="#br0" timeOffset="4216.53">3789 2985 0,'21'0'0,"64"0"31,-64 0-31,0-22 0,0 22 0,43-42 16,-43 42-16,0-21 0,0 0 15,0 0-15,-21-1 0,0 1 0,0 0 16,0 0-16,0 0 0,0 0 16,-21 21-16,0 0 15,0 0-15,0 0 0,-22 21 0,22 0 16,0 21-16,-21-21 0,20 22 15,-20-1-15,21 0 0,0 1 0,21-1 16,0 0-16,0 1 0,0-1 16,0-21-16,21 22 0,0-22 15,0 0-15,0 0 0,22 0 16,-1-21-16,0 0 0,1 0 0,-1 0 16,0 0-16,1-21 0,-1 21 0,0-21 15,-20 0-15,20 0 0,-21-1 16,0 1-16</inkml:trace>
  <inkml:trace contextRef="#ctx0" brushRef="#br0" timeOffset="6324.26">1545 4763 0,'0'0'0,"21"0"0,-21-22 0,21 1 0,-21 0 15,0 0 1,0 0-16,0 0 0,0-1 15,0 1-15,0 0 16,-21 21-16,21-21 0,-21 21 0,21-21 16,-21 21-1,0 0 1,0 21-16,21 21 0,-22-21 16,1 22-16,0-1 0,21 22 15,-21-1-15,0 1 0,21-1 0,0 1 16,-21-1-16,21 1 0,-22-1 15,22-21-15,0 1 0,0-1 0,0 0 16,0-20-16,0-1 0,0 0 16,22 0-16,-1 0 0,0-21 0,0 0 15,0 0-15,0 0 16,1 0-16,-1-21 0,-21 0 16,21 0-16,0 0 0,-21-1 15,0 1-15</inkml:trace>
  <inkml:trace contextRef="#ctx0" brushRef="#br0" timeOffset="6532.14">1143 5101 0,'0'0'16,"0"21"-16,21-21 31,0 0-31,0 0 0,1 0 0,-1-21 15,21 21-15,-21 0 16,22-21-16,-1 21 0,0-21 0,1 21 16,-1-21-16,0 0 0,-21 21 15,22-22-15,-1 1 0</inkml:trace>
  <inkml:trace contextRef="#ctx0" brushRef="#br0" timeOffset="7127.8">2011 5207 0,'0'0'16,"21"0"-16,0 0 0,0 0 15,0 0-15,1-21 0,-1 0 16,0 0-16,0-1 16,0 1-16,-21 0 0,21-21 0,-21 21 15,22-1-15,-22 1 0,0-21 16,0 21-16,0 0 0,0-22 0,0 22 15,-22 0-15,1 0 0,-21 0 16,21 21-16,0 0 0,-1 0 0,-20 0 16,21 0-16,0 21 0,-22 0 15,22 0-15,0 21 0,-21 1 16,21-1-16,-1 0 0,22 1 16,-21-1-16,21 0 0,0 1 0,-21-1 15,21-21-15,0 22 0,0-22 16,0 21-16,0-21 0,21-21 0,0 21 15,1-21-15,-1 0 16,0 0-16,0 0 0,0 0 0,22-21 16,-22 0-16,0 0 0,21 0 15,-21 0-15,22-22 0,-22 1 0,21 21 16,-21-22-16,22 1 0,-22-21 16,0 20-16,0 1 0,0 0 0,-21-1 15,0 22-15,0 0 16,0 0-16,0 0 0,0 42 15,0 0-15,0 0 16,0 21-16,0-20 0,0 20 16,0 0-16,0 1 0,0-1 15,0 21-15,0-41 0,0 20 0,0 0 16,0 1-16,0-22 0,0 0 16,0 0-16,22 0 0,-1 0 0,0-21 15,0 0-15,0 0 0,22 0 16,-1 0-16,0 0 0,1 0 0,-1-21 15,0 0-15,1 0 0,-1 0 16,0-22-16,22 22 0</inkml:trace>
  <inkml:trace contextRef="#ctx0" brushRef="#br0" timeOffset="7768.43">3196 4847 0,'0'0'16,"0"-42"-16,0 21 0,-21 0 15,0-1-15,0 22 0,-1 0 0,1 0 16,-21 0-16,21 0 0,-22 0 15,22 22-15,-21-1 0,0 0 0,20 0 16,-20 21-16,21 1 0,0-1 16,0-21-16,-1 22 0,1-1 0,21 0 15,-21 1-15,21-1 0,0-21 16,0 0-16,0 22 0,21-22 16,0 0-16,1-21 0,-1 0 15,21 0-15,-21 0 0,0 0 16,22 0-16,-22-21 0,21 0 0,-21-1 15,22 1-15,-22 0 0,0-21 16,21 21-16,-20-22 0,-1 22 0,0-21 16,-21 21-16,0-1 0,21-20 15,-21 21-15,0 0 0,0 0 0,0-1 16,0 44 0,-21-1-1,21 0-15,-21 21 0,21-21 0,0 22 16,0-1-16,0 0 15,-21 1-15,21 20 0,0 1 0,0-22 16,0 22-16,0 20 0,0-20 16,0 20-16,0 1 0,0 0 0,0-1 15,0 1-15,0 0 0,0-1 16,0 1-16,0 0 0,21-1 0,-21 1 16,0 0-16,0-22 0,0 22 0,0-22 15,0 1-15,0-1 0,0-20 0,0 20 16,-21-20-16,-1-1 0,22-21 15,-21 0-15,-21 22 0,21-43 0,-22 21 16,1-21-16,0 0 0,-1 0 16,-20 0-16,-1-21 0,1 21 15,-1-22-15,1-20 0,21 21 0,-22 0 16,22-22-16,-22 1 0,22 21 16,21-21-16,-22-1 0,22 1 0,0-22 15,0 22-15,0 0 0,21-22 16,-21 22-16,21-22 0,0 22 0,0-21 15,0 20-15,21-20 0,0 20 0,0-20 16,21-1-16,1 22 0,-1-21 16,22-1-16,-22 1 0</inkml:trace>
  <inkml:trace contextRef="#ctx0" brushRef="#br0" timeOffset="8282.12">3492 4932 0,'-21'0'0,"0"0"16,21 21 0,0 0-16,0 0 0,0 1 0,0-1 15,0 0-15,0 0 0,0 21 16,0-20-16,0-1 0,0 0 0,0 21 15,0-21-15,0 1 0,-21-22 16,21 21-16,0 0 0,0 0 16,-21-21-1,0 0 1,21-21-16,-22 21 16,22-21-16,0 0 0,0-1 15,0 1-15,0 0 0,0-21 0,0 21 16,0-22-16,0 1 0,22 0 0,-1 20 15,21-20-15,-21 0 0,22 21 16,-22-1-16,21 1 0,-21 21 0,22 0 16,-1 0-16,-21 0 0,21 21 15,1-21-15,-22 43 0,21-22 16,-21 0-16,1 21 0,-1-20 0,-21 20 16,0-21-16,0 21 0,0-20 15,0-1-15,0 0 0,0 0 0,0 0 16,0 0-16,0 1 0,0-1 15,-21-21-15,-1 21 0,22-42 32,0 0-32,22-1 15</inkml:trace>
  <inkml:trace contextRef="#ctx0" brushRef="#br0" timeOffset="8808.36">4445 4890 0,'0'0'0,"0"-22"0,0 1 15,0 0-15,0 0 0,-21 0 16,0 21-16,-1 0 0,1-21 16,0 21-16,-21 0 0,21 0 0,-1 0 15,1 0-15,-21 21 0,21 0 16,0 0-16,-1 0 0,1 0 0,0 22 15,21-1-15,0 0 0,-21-20 0,21 20 16,0 0-16,0 1 16,0-1-16,0-21 0,0 21 0,0-20 15,0-1-15,0 0 0,21 0 0,0-21 16,0 21-16,1-21 16,-1 0-16,0 0 0,0 0 0,0-21 15,0 0-15,1 21 0,-1-21 0,0-22 16,0 22-16,0 0 0,0-21 15,1 21-15,-22-22 0,0 22 0,0-21 16,0-1-16,0 22 0,0-21 16,0 21-16,0 0 0,0-1 15,-22 22 1,22 43-16,-21-22 16,21 0-16,0 21 0,0-20 0,0 20 15,0-21-15,0 21 0,0-20 16,0 20-16,0-21 0,0 0 0,0 0 15,21 1-15,1-1 0,-1 0 16,0-21-16,21 0 0,-21 0 16,1 0-16,20 0 0,-21 0 0,21 0 15,-20-21-15,20 0 0,0-1 0,-21 1 16,1 0-16,20-21 0,-21 21 16</inkml:trace>
  <inkml:trace contextRef="#ctx0" brushRef="#br0" timeOffset="9433">4868 4911 0,'0'0'0,"0"-21"0,0-1 0,0 1 15,-21 21 1,21 21 0,0 1-16,0-1 0,0 0 0,0 21 15,0-21-15,0 22 0,0-22 16,0 0-16,0 21 0,0-20 0,0-1 16,0 0-16,0 0 0,0 0 0,0 0 15,0 1 1,0-44 15,0 1-31,0 0 16,0 0-16,0-21 0,0 20 0,21-20 15,-21 21-15,21-21 0,1-1 16,-22 1-16,21 21 0,0-22 0,0 22 16,0-21-16,0 21 0,22 21 0,-22 0 15,0 0-15,0 0 0,0 0 16,1 0-16,-1 21 0,-21 0 0,21 21 15,0-20-15,0 20 0,-21-21 16,0 21-16,0 1 0,0-22 0,21 21 16,-21-21-16,0 22 0,0-22 0,0 0 15,0 0-15,0 0 16,0 1-16,0-44 31,0 1-15,0 0-16,0 0 0,0 0 0,22 0 15,-22-22-15,21 1 0,0 0 16,0-1-16,-21 1 0,21 0 16,0-1-16,22 1 0,-22 21 0,21 0 15,-21-1-15,22 1 0,-22 21 0,21 0 16,1 0-16,-22 21 0,0 1 0,21-1 16,-21 21-16,1-21 0,-1 22 15,0-1-15,-21 0 0,0 1 16,0-22-16,0 21 0,0 0 0,0-20 15,0-1-15,0 21 0,0-21 16,0 0-16,0 1 0,0-1 16,21-42 15,0-1-31,0 1 16</inkml:trace>
  <inkml:trace contextRef="#ctx0" brushRef="#br0" timeOffset="9795.61">6096 4932 0,'0'0'0,"0"21"15,21-21 1,-21 21-16,21-21 0,0 0 0,1 0 16,-1 0-16,0 0 0,0 0 0,0 0 15,22 0-15,-22-21 0,0 0 16,0 21-16,0-21 0,22 0 0,-22-1 15,0 1-15,-21 0 0,21 0 0,0 0 16,-21 0-16,0-1 0,0 1 16,0 0-16,-21 21 15,0 0-15,0 0 0,0 0 0,-1 0 16,1 42-16,0-20 16,0-1-16,-21 21 0,42 0 0,-22 1 15,22-1-15,-21 0 0,21 1 0,0-22 16,0 21-16,0-21 0,0 1 15,0-1-15,21 0 0,1-21 16,-1 0-16,21 0 0,-21 0 0,0 0 16,22 0-16,-22-21 0,0 21 15,21-21-15,-20-1 0,20 1 0,-21 0 16,0-21-16</inkml:trace>
  <inkml:trace contextRef="#ctx0" brushRef="#br0" timeOffset="10455.94">1164 7112 0,'0'-21'0,"0"42"0,0-63 0,0 21 16,-21 21-16,0 0 15,0 0-15,-1 0 0,1 0 0,-21 0 16,21 0-16,0 21 16,-22 21-16,22 0 0,-21 1 0,21-1 15,-22 22-15,22-22 0,0 21 16,0 1-16,0-1 0,21 1 0,0-1 15,0-20-15,0 20 0,0-20 16,0 20-16,21-21 0,0 1 16,0-22-16,21 21 0,-20-21 0,-1 1 15,21-1-15,0-21 0,-20 0 16,20 0-16,0 0 0,22-21 0,-22-22 16,0 22-16,22-21 0,-22-1 15,22 22-15,-22-42 0</inkml:trace>
  <inkml:trace contextRef="#ctx0" brushRef="#br0" timeOffset="10692.76">1778 6985 0,'0'0'0,"0"-21"16,-21 42 0,21 0-16,0 0 0,0 22 15,-21-1-15,21 22 0,-22-22 16,22 21-16,-21 1 0,21-1 0,-21 1 15,21-1-15,0-20 0,0 20 16,0-20-16,-21-1 0,21 0 0,0 1 16,0-1-16,0-21 0,0 0 15,0 0-15,21 1 0,0-22 16,0 0-16,1 0 0,20 0 16,-21-22-16,21 1 0</inkml:trace>
  <inkml:trace contextRef="#ctx0" brushRef="#br0" timeOffset="11815.7">2413 7430 0,'0'0'0,"0"-22"0,0 1 0,-21 0 0,0 0 16,-1 0-16,1 21 0,0 0 15,0 0-15,-21 0 0,20 0 16,1 0-16,-21 21 0,21 0 15,0 21-15,-1-20 0,1 20 0,21 0 16,-21 1-16,21-1 0,-21 0 0,21 1 16,0-1-16,0-21 0,0 21 15,0-20-15,0 20 0,0-21 0,21 0 16,0-21-16,0 0 16,1 0-16,-1 0 0,0 0 0,0 0 15,21-21-15,-20 0 0,-1 0 16,21 0-16,-21-1 0,0 1 0,1-21 15,-1 0-15,0 20 0,0-20 16,0 0-16,-21-1 0,21 22 16,-21-21-16,0 21 0,0 0 0,0-1 15,0 1-15,0 42 16,0 1 0,-21-1-16,21 0 0,-21 0 0,21 21 15,0-20-15,0 20 0,0-21 16,0 21-16,0-20 0,0 20 0,0-21 15,0 21-15,0-20 0,0-1 16,0 0-16,21 0 0,0-21 0,1 21 16,20-21-16,-21 0 0,21 0 15,1 0-15,-1 0 0,0-21 16,1 21-16,-1-21 0,0 0 0,-20 0 16,20-1-16,0-20 0,1 21 15,-22-21-15,21 20 0,-21-20 0,0 0 16,1-1-16,-22 1 0,0 21 0,0 0 15,0 0-15,0-1 0,0 1 16,-22 21-16,1 0 0,0 21 16,21 1-16,-21-1 15,21 21-15,0-21 0,0 0 0,0 1 16,0-1-16,0 0 0,0 0 0,21 0 16,-21 0-16,21 1 15,0-1-15,1 0 0,-1-21 0,-21 21 16,21 0-16,0-21 0,0 21 15,-42-21 17,21-21-17,-21 0-15,0 21 0,0 0 16,-1-21-16,1 21 0,0 0 16,21 21 15,0 0-31,0 0 0,0 1 15,21-22-15,0 0 16,1 21-16,-1-21 16,0 0-16,0 0 0,21 0 0,-20 0 15,20 0-15,-21-21 0,21 21 16,1-22-16,-22 22 0,21-21 0,1 0 16,-22 0-16,21 0 0,-21 0 0,22-1 15,-22-20-15,0 21 0,21-21 16,-21-1-16,1 22 0,-1-21 0,0-1 15,0 1-15,-21 0 0,0-1 0,0 22 16,0 0-16,0 0 0,0 0 16,-21 21-16,0 0 0,0 21 15,-1 0 1,1 0-16,0 0 0,21 1 0,-21 20 16,21-21-16,0 21 0,0-20 0,0 20 15,21-21-15,0 0 0,0 22 16,1-22-16,-1 0 0,0 0 0,0-21 15,0 21-15,0 0 0,1-21 0,-1 22 16,-21-1 0,0 0-16,-21-21 15,-1 0-15,1 0 0,0 0 16,0 0-16,0 0 16</inkml:trace>
  <inkml:trace contextRef="#ctx0" brushRef="#br0" timeOffset="12276.04">4614 7112 0,'0'-21'0,"0"42"0,0-63 0,0-1 15,-21 22-15,0 0 0,0 0 16,0 21-16,-1 21 16,22 0-16,-21 0 15,21 22-15,0-1 0,0 0 16,0 22-16,0-1 0,0 1 0,0-1 16,0 1-16,0-22 0,0 22 15,0-22-15,0 0 0,0 1 0,0-1 16,-21 0-16,21-20 0,0-1 0,0 0 15,0 0-15,0 0 0,0-42 32,0 0-32,0 0 15</inkml:trace>
  <inkml:trace contextRef="#ctx0" brushRef="#br0" timeOffset="12704.29">4276 7281 0,'0'0'0,"0"-42"0,0 0 15,0-1-15,0 1 0,0 21 0,0 0 16,0-22-16,0 22 0,21 0 16,0 21-16,21-21 0,-21 0 0,22 21 15,-1 0-15,0 0 0,22 21 0,-22 0 16,22 0-16,-1 0 0,-20 22 16,20-1-16,1 0 0,-22 1 15,0 20-15,1 1 0,-22-22 0,21 22 16,-21-22-16,-21 21 0,0-20 15,0-1-15,0 0 0,0 1 0,0-22 0,0 21 16,-21-21-16,21 1 0,-21-22 16,0 21-16,0-42 15,21-1 1,0 1-16,0-21 0,0 21 16,0-22-16,0 1 0,0 0 0,21-1 15,-21-20-15,21-1 0,-21-20 16,21 20-16,0 1 0,0-1 0,-21 1 15,22-1-15,-1 1 0,0 20 0,0 1 16,0 0-16,0 21 0,1-1 16,-1 22-16,0 0 0,0 0 0,0 0 15,-21 22-15,21-1 16,-21 0-16,22 0 0,-22 0 0,0 0 16,0 22-16,0-22 0,21 0 0,-21 0 15,21 22-15,-21-22 0</inkml:trace>
  <inkml:trace contextRef="#ctx0" brushRef="#br0" timeOffset="13275.96">5821 7684 0,'21'0'0,"-42"0"0,63 0 15,-21-22-15,0 22 16,-21-21-16,0 0 0,22 0 0,-1 0 15,-21 0-15,0-22 0,21 22 16,-21-21-16,0-1 0,0 22 0,0-21 16,0 0-16,0-1 0,-21 1 0,0 21 15,-1 0-15,-20-1 0,21 22 16,-21 0-16,-1 0 0,22 0 0,-21 0 16,-1 22-16,22 20 0,-21-21 0,21 21 15,-22 1-15,22-1 0,0 0 16,0 1-16,0 20 0,0-20 15,21-1-15,0-21 0,0 21 0,0 1 16,0-22-16,0 0 0,0 0 0,21 0 16,0 1-16,0-22 0,21 0 15,-20 0-15,20 0 0,-21 0 0,21 0 16,1-22-16,-22 1 0,21 0 0,1 0 16,-1 0-16,-21 0 0,21-1 15,-20-20-15,20 21 0,-21-21 0,0-1 16,-21 1-16,0 0 0,21-1 0,-21 1 15,0 0-15,0 20 0,0 1 16,0 0-16,-21 42 16,21 0-16,0 1 15,0-1-15,0 21 0,0-21 16,-21 22-16,21-22 0,0 21 16,0-21-16,0 22 0,0-22 0,0 0 15,0 0-15,21 0 0,-21 0 0,21 1 16,1-22-16,-1 0 15,0 0-15,0 0 0,0 0 0,0 0 16,22 0-16,-22-22 0,0 1 0,21 0 16,-20 0-16,-1 0 0,21 0 15</inkml:trace>
  <inkml:trace contextRef="#ctx0" brushRef="#br0" timeOffset="13929.78">6477 7218 0,'0'0'15,"0"-21"-15,0 0 0,-21 21 16,0 21-1,-1 0-15,22 0 0,0 21 16,0-20-16,0-1 0,-21 0 16,21 21-16,0-21 0,-21 1 0,21 20 15,0-21-15,0 0 0,0 0 0,0 1 16,0-1-16,0 0 0,0 0 16,-21-21-16,21-21 46,0 0-46,0 0 0,0-1 16,21-20-16,-21 21 0,21-21 0,-21 20 16,0-20-16,21 0 0,1-1 15,-22 22-15,21-21 0,0 21 0,0 0 16,-21-1-16,21 1 0,0 21 0,1 0 16,-1 0-16,0 0 0,0 21 0,-21 1 15,21-1-15,0 0 0,1 0 16,-22 21-16,0-20 0,21 20 0,0-21 15,-21 21-15,0-20 0,0 20 0,21-21 16,-21 0-16,0 0 0,21 1 16,-21-1-16,0 0 0,0-42 47,0 0-32,0-1-15,0 1 0,0 0 0,21 0 16,1 0-16,-22-22 0,21 1 0,-21 21 15,21-21-15,0-1 0,0 1 16,0 0-16,22-1 0,-22 22 0,0 0 16,0 0-16,0 0 0,1 21 15,-1 0-15,0 0 0,0 0 0,0 21 16,0 0-16,1 0 0,-22 0 16,0 0-16,0 22 0,0-1 0,0-21 0,0 22 15,0-22-15,0 21 16,0-21-16,0 22 0,0-22 0,0 0 15,0 0-15,0 0 0,0 0 0,0 1 16,21-22 15,0-22-31,-21 1 16,21 0-16,0 0 0,0 0 0</inkml:trace>
  <inkml:trace contextRef="#ctx0" brushRef="#br0" timeOffset="14300.14">7493 7281 0,'-21'0'0,"21"22"15,21-22 1,0 0 0,0 0-16,0 0 0,1-22 15,-1 1-15,0 21 0,21-21 16,-21 0-16,1 0 0,-1 0 0,0-1 15,0 1-15,-21 0 0,21 0 0,-21 0 16,0 0-16,0-1 0,0 1 16,0 0-16,-21 21 0,0 0 15,0 0-15,0 0 0,-1 0 16,-20 21-16,21 0 0,0 1 16,-22-1-16,22 21 0,0 0 0,0 1 15,0-1-15,21-21 0,0 22 0,0-1 16,0-21-16,0 21 0,0-20 15,0-1-15,21 0 0,0 0 0,21 0 16,-20-21-16,20 0 0,-21 21 0,21-21 16,1 0-16,-22 0 0,21 0 0,1 0 15,-22 0-15,21-21 0,-21 0 16,22 21-16,-22-21 0</inkml:trace>
  <inkml:trace contextRef="#ctx0" brushRef="#br0" timeOffset="14459.57">8064 7408 0,'0'22'16,"0"-1"15</inkml:trace>
  <inkml:trace contextRef="#ctx0" brushRef="#br0" timeOffset="17552">1736 9081 0,'0'-22'15,"0"1"1,0 0-1,0 42 1,0 0 0,0 1-16,0-1 0,0 21 0,0 0 15,-22 1-15,22-1 0,-21 22 16,0-1-16,0 1 0,0-1 0,-22 1 16,22-1-16,0 1 0,-21-1 15,21 1-15,-22-22 0,22 0 0,0 1 16,0-22-16,0 21 0,-1-21 15,22 0-15,-21-21 0,0 0 32,21-21-32,0 0 0,0 0 15,0 0-15,-21 0 0,21-22 0,0 1 16,0 0-16,0-1 16,0 1-16,0 0 0,0-1 0,0 1 15,0 0-15,0 20 0,0 1 16,0 0-16,0 0 0,21 21 15,0 21-15,0 0 16,1 0-16,-1 22 0,0-22 0,0 21 16,0 1-16,0-1 0,1-21 15,-1 21-15,0 1 0,0-22 16,0 21-16,0-21 0,-21 1 16,43-1-16,-22 0 0,0 0 0,0-21 15,0 0-15,1 0 0,-1 0 16,0 0-16,21 0 0,-21 0 0,1-21 15,-1 21-15,0-21 0,0-22 16,0 22-16,0 0 0,1-21 0,-22-1 16,0 22-16,0-21 0,0 21 15,0-22-15,0 22 0,0 0 0,0 42 47,0 22-47,0-22 16,0 0-16,0 0 0,0 0 0,0 0 0,0 1 15,0-1-15,0 0 16,0 0-16,0 0 0,0 0 16,0-42 15,0 0-31,0 0 0</inkml:trace>
  <inkml:trace contextRef="#ctx0" brushRef="#br0" timeOffset="17735.98">2053 9419 0,'0'0'0,"0"-21"0,0 0 0,0 42 62,21-21-46,0 0-16,1 0 0,-22 21 15,21-21-15,0 0 0</inkml:trace>
  <inkml:trace contextRef="#ctx0" brushRef="#br0" timeOffset="18228.54">2625 9504 0,'0'21'0,"-22"43"15,22-43 1,0 0-16,0 0 0,-21 0 16,21 0-16,0 1 0,-21-1 0,21 0 15,-21 0-15,21 0 0,0 0 16,0 1-16,-21-1 0,21 0 0,-21 0 16,21 0-16,0 0 15,0-42 16,0 0-15,0 0-16,21 0 0,0 0 0,0-1 16,0-20-16,0 21 0,1-21 15,-1-1-15,0 22 0,0-21 0,0-1 16,0 1-16,1 21 0,20 0 16,-21 0-16,0-1 0,0 1 0,1 21 15,20 0-15,-21 0 0,0 0 16,0 21-16,1 1 0,-22-1 15,0 0-15,0 21 0,0-21 0,0 22 16,0-1-16,0-21 0,0 22 16,0-22-16,0 21 0,0-21 0,-22 0 15,22 1-15,-21-1 16,21 0-16,0 0 0,0-42 31,21 0-15,1 0-16,-22-22 0,21 22 15</inkml:trace>
  <inkml:trace contextRef="#ctx0" brushRef="#br0" timeOffset="18792.28">3450 9186 0,'0'0'0,"0"22"0,0-1 0,0 0 0,0 42 15,0-20-15,0-22 16,0 21-16,0 1 0,0-1 0,-21-21 16,21 21-16,0 1 0,-21-22 15,21 21-15,-21-21 0,-1 1 0,22-1 16,0 0-16,0 0 0,-21-21 0,21 21 16,-21-21-1,21-21 1,0 0-16,0 0 15,0 0-15,0-1 0,21 1 0,0-21 16,1 21-16,-1 0 0,0-22 0,0 22 16,0 0-16,22-21 0,-22 20 15,0 22-15,0-21 0,0 0 0,0 21 16,1 0-16,-1 0 0,0 0 16,-21 21-1,0 0-15,-42 1 16,20-22-16,1 21 0,0 0 15,0-21-15,0 21 0,0-21 0,-1 21 16,1-21-16,0 21 0,0-21 16,21 22-16,0-1 0,0 0 15,0 0-15,0 0 16,0 0-16,0 1 0,21-1 16,0 0-16,0 0 0,1 0 0,-1 0 15,0 1-15,0-1 16,0-21-16,-21 21 0,21-21 15,1 0-15,-22 21 16,21-21-16,0-21 16,-21 0-16,21 0 15,-21-22-15,21 22 16</inkml:trace>
  <inkml:trace contextRef="#ctx0" brushRef="#br0" timeOffset="19052.13">4043 9250 0,'21'0'32,"0"-21"-17,21 21-15,-20 0 0,-1 0 0,21-21 16,-21 21-16,22 0 0,-1 0 0,-21-22 15,21 22-15,1 0 16,-22 0-16,21 0 0,-21 0 0,1 0 16,-44 0 15,1 0-31,0 0 0</inkml:trace>
  <inkml:trace contextRef="#ctx0" brushRef="#br0" timeOffset="19272">4318 9165 0,'-42'21'16,"42"1"-16,-22-1 16,22 0-16,0 21 15,0-21-15,0 1 0,0 20 16,0-21-16,0 21 0,-21 1 0,21-1 16,-21 0-16,21 1 0,0-1 15,0-21-15,-21 22 0,21-22 0,0 0 16,0 0-16,0 0 0,0 0 15,21-21 1,0 0-16,0-21 16,1 0-16,-1 0 0</inkml:trace>
  <inkml:trace contextRef="#ctx0" brushRef="#br0" timeOffset="19623.81">4508 9589 0,'22'0'16,"20"21"0,-21-21-16,0 0 0,0 0 0,1-21 15,-1-1-15,0 22 0,21-21 16,-21 0-16,22 0 0,-22 0 0,0 0 16,0-1-16,0 22 0,-21-21 15,0 0-15,0 0 0,0 0 16,-21 0-16,0 21 0,0 0 15,0 0-15,0 0 0,-1 21 16,1 0-16,0 0 0,0 0 16,0 22-16,0-22 0,21 21 0,0 0 15,0-20-15,0 20 0,0-21 16,0 21-16,0-20 0,0-1 0,0 0 16,0 0-16,0 0 0,21 0 15,0-21-15,0 0 0,0 0 0,22 0 16,-22 0-16,21 0 0,-21 0 0,22-21 15,-22 21-15,21-21 0,-21 0 16,0 0-16</inkml:trace>
  <inkml:trace contextRef="#ctx0" brushRef="#br0" timeOffset="20377.81">5186 9462 0,'0'-22'0,"0"44"0,0-65 0,0 22 15,21 0-15,0 0 16,0 21-16,0-21 15,1 21-15,-1 0 0,21 0 0,-21 0 16,0 0-16,1 0 0,-1 21 16,0-21-16,0 21 0,-21 0 0,0 0 15,0 0-15,0 1 0,0 20 0,0-21 16,-21 0-16,0 22 0,0-22 16,-1 0-16,1 0 0,0 0 15,0 0-15,0 1 0,21-1 0,-21 0 16,-1-21-1,44-21 1,-1 21 0,0-21-16,0-1 0,0 1 0,0 0 15,22 0-15,-22 0 0,0 0 0,0-22 16,0 22-16,1 0 0,-1 0 16,0-22-16,-21 22 0,0 0 0,21 21 15,-21-21-15,0 0 0,-21 42 31,0 0-31,0 0 16,21 0-16,-22 1 0,22-1 16,-21 21-16,21-21 0,0 0 15,0 22-15,0-22 0,0 21 0,0-21 16,0 1-16,0-1 0,0 0 0,0 0 16,21 0-16,1-21 0,-1 21 15,21-21-15,-21 0 0,22 0 0,-22 0 16,21 0-16,-21 0 0,22 0 0,-1-21 15,0 0-15,-21 0 0,22 0 16,-22 0-16,21-22 0,-21 22 16,22-21-16,-22-1 0,0 22 0,0-21 15,-21 0-15,0-1 0,0-20 16,0 20-16,0 1 0,0-21 0,0 20 16,0 1-16,0 0 0,0-1 0,0 22 15,0 0-15,0 0 0,0 0 16,-21 21-16,21 21 15,0 0-15,0 21 0,0-21 16,0 22-16,-21-1 0,21 0 0,0 1 16,-21-1-16,21 0 0,0 1 0,0-1 15,0 22-15,0-22 0,0 0 16,0 1-16,0-1 0,0-21 16,0 21-16,0-20 0,0-1 0,0 21 15,21-42-15,-21 21 0,21 0 16,0-21-16,0 0 0,1 0 15,-1 0-15,0-21 0,0 0 0,0 0 16,0 0-16,1 0 0</inkml:trace>
  <inkml:trace contextRef="#ctx0" brushRef="#br0" timeOffset="20579.68">6096 9335 0,'0'0'0,"21"0"31,0 0-15,0 0-16,22 0 0,-22 0 0,21 0 15,-21-22-15,22 22 0,-1-21 16,0 21-16,1-21 0,20 21 0,-20-21 16,-1 21-16,-21 0 0,21-21 0,-20 21 15</inkml:trace>
  <inkml:trace contextRef="#ctx0" brushRef="#br0" timeOffset="21212.33">1376 11409 0,'0'-64'16,"0"128"-16,0-170 0,0 85 0,0 0 15,0 0-15,0-1 0,0 44 16,0-1 0,0 0-16,0 21 0,0 1 0,0 20 15,0 1-15,0-1 0,0 1 16,0-1-16,-21 1 0,21-1 0,0 22 15,-22-22-15,22 1 0,-21-22 16,0 22-16,21-22 0,0 0 16,-21 1-16,21-22 0,0 0 15,-21 0-15,21-42 32,21 0-32,0 0 0,-21-22 15,0 22-15,21-21 0,-21-1 0,0-20 16</inkml:trace>
  <inkml:trace contextRef="#ctx0" brushRef="#br0" timeOffset="21520.15">1037 11282 0,'0'0'0,"-21"-21"0,21-22 16,0 1-16,0 21 0,0 0 16,0 0-16,21-1 0,0 1 15,22 0-15,-1 0 0,21 0 16,1 21-16,-1 0 0,22 0 0,-21 0 15,-1 0-15,1 0 0,-1 21 16,-21 21-16,1-21 0,-22 22 0,0-1 16,-21 22-16,0-22 0,-21 21 15,-21-20-15,20-1 0,-41 0 0,21 1 16,-22-1-16,22 0 0,-22-20 16,22 20-16,0-21 0,20 0 15,-20 0-15,21-21 0,21 22 0,0-1 16,0 0-1,42-21-15,-21 0 16,22 0-16,-22 0 0,21 0 16,1 0-16,-1-21 0,0 0 0</inkml:trace>
  <inkml:trace contextRef="#ctx0" brushRef="#br0" timeOffset="22799.94">2222 11959 0,'0'0'0,"22"21"0,-1-21 0,0 0 16,0 0-16,-21-21 15,0 0 1,0 0-16,0 0 0,0 0 16,0-1-16,0 1 0,0 0 15,0 0-15,0 0 0,-21-22 0,0 22 16,0-21-16,-1 21 0,1 0 0,-21-1 15,21 1-15,-22 0 0,22 21 16,-21 0-16,21 0 0,0 21 0,-1 0 16,1 1-16,0-1 15,0 0-15,0 21 0,21-21 0,-21 22 0,21-1 16,0 0-16,0 1 16,0-1-16,0-21 0,0 22 0,0-1 0,21 0 15,-21-21-15,21 1 16,0-1-16,0 0 0,-21 0 0,21-21 15,1 0-15,-1 0 0,0 0 16,0 0-16,0 0 0,0-21 0,1 0 16,-1 0-16,0-1 0,0-20 15,0 21-15,0-21 0,1 20 0,-1-20 16,0 0-16,-21 21 0,21-22 16,-21 22-16,0-21 0,0 21 0,0-1 15,0 1-15,0 0 0,0 42 47,0 0-47,0 1 0,0-1 16,0 0-16,0 21 0,0-21 0,0 22 15,0-22-15,0 0 0,0 21 16,0-20-16,21-1 0,0 0 0,-21 0 16,22 0-16,-1 0 0,0-21 15,0 0-15,0 0 0,0 0 0,22 0 16,-22 0-16,0 0 0,21-21 0,-20 21 15,20-21-15,-21 0 0,0 0 16,22-22-16,-22 22 0,0 0 0,0-21 16,0 21-16,0-22 0,1 22 15,-1 0-15,-21 0 0,0 0 16,0-1-16,0 1 0,0 0 0,0 0 16,0 42 15,0 0-16,0 0-15,0 1 0,0-1 16,0 0-16,0 0 0,0 0 16,0 22-16,0-22 0,0 0 0,21 0 15,0 0-15,-21 0 0,0 1 0,21-1 16,0 0-16,1 0 0,-1-21 16,0 0-16,0 0 15,0 0-15,0 0 0,1 0 16,-1-21-16,0 21 0,21-21 0,-21 0 15,1-1-15,-1-20 0,21 21 0,-21 0 16,0-22-16,1 1 0,20 0 16,-42-1-16,21 1 0,0 0 0,-21-22 15,21 22-15,-21-22 0,0 22 16,0 0-16,0-1 0,0 22 0,22-21 16,-22 21-16,0 42 31,-22 0-31,22 0 0,-21 22 15,21-22-15,0 21 16,0 0-16,-21 1 0,21-1 0,0 0 16,0 1-16,0-22 0,0 21 0,0 1 15,0-22-15,0 21 0,0-21 16,21 0-16,0 1 0,-21-1 0,22 0 16,-1-21-16,-21 21 0,21-21 15,0 0-15,0 0 0,0 0 0,1 0 16,-1-21-16,0 21 0,0-21 0,0 0 15,0-1-15,1 1 0,-1 0 16,0 0-16,-21 0 0,21-22 16,0 22-16,-21 0 0,0 0 0,0 0 15,21 21-15,-21 21 32,0 0-32,-21 0 15,21 0-15,0 1 0,0-1 0,0 0 16,-21 0-16,21 0 0,0 0 0,0 1 15,0-1-15,0 0 16,0-42 15,21 21-15,-21-21-16,0-1 0</inkml:trace>
  <inkml:trace contextRef="#ctx0" brushRef="#br0" timeOffset="22991.83">3852 11388 0,'21'0'16,"1"0"31</inkml:trace>
  <inkml:trace contextRef="#ctx0" brushRef="#br0" timeOffset="23191.71">3111 11642 0,'-21'21'0,"42"-42"0,-63 42 15,42 0-15,21-21 32,0 0-32,1 0 0,20 0 15,-21-21-15,21 21 16,1-21-16,-22 21 0,21-21 0,1-1 16,-1 22-16,0-21 0,22 21 0</inkml:trace>
  <inkml:trace contextRef="#ctx0" brushRef="#br0" timeOffset="23551.51">4360 11515 0,'0'0'0,"0"-43"16,-21 43 15,0 0-31,0 0 0,0 22 16,-1-1-16,1 0 0,0 0 16,0 0-16,0 22 0,0-22 0,-1 21 15,1-21-15,0 22 0,21-22 0,0 21 16,0-21-16,0 0 15,0 22-15,0-22 0,0 0 0,0 0 16,21 0-16,0-21 0,1 0 16,-1 0-16,0 0 0,21 0 15,-21 0-15,22 0 0,-1 0 0,0-21 16,1 0-16,-1 0 0,0 0 0</inkml:trace>
  <inkml:trace contextRef="#ctx0" brushRef="#br0" timeOffset="24228.12">4911 11494 0,'0'0'16,"0"-22"-16,-22 22 15,1 0-15,0 0 16,0 0-16,0 0 0,0 0 0,-1 22 16,-20-1-16,21 0 0,-21 0 0,20 21 15,1-20-15,0-1 0,0 21 16,0-21-16,0 0 0,21 22 0,0-22 15,0 0-15,0 0 0,0 0 0,0 1 16,0-1-16,21 0 16,0-21-16,0 0 0,0 0 0,0 0 15,1 0-15,-1 0 0,21-21 16,-21 21-16,0-21 0,1-1 0,-1 1 16,0 0-16,0 0 0,0 0 15,0 0-15,1-1 0,-22 1 16,21-21-16,-21 21 0,0 0 0,0-1 15,0 1-15,0 0 0,-21 21 32,-1 21-32,1-21 0,21 21 15,0 1-15,0 20 0,-21-21 0,21 0 16,0 0-16,0 1 0,0-1 16,0 0-16,0 21 0,0-21 0,0 1 15,0-1-15,21-21 0,0 0 16,1 0-16,20 0 15,-21 0-15,0 0 0,0 0 16,22 0-16,-22-21 0,21-1 0,-21 1 16,1 0-16,20 0 0,-21 0 15,0-22-15,22 22 0,-22-21 0,0 0 16,-21-1-16,21 1 0,-21-22 0,0 22 16,0-21-16,0-1 0,0 22 15,0-1-15,0 1 0,0 0 0,0 21 16,-21-1-16,21 1 0,-21 21 15,21 21-15,-21 1 0,21-1 16,-22 21-16,22 0 0,0 22 0,0-22 16,0 22-16,0-22 0,0 22 0,0-22 15,0 0-15,0 1 16,0-1-16,0 0 0,0 1 0,22-22 16,-22 0-16,21 0 0,0 0 0,-21 0 15,21-21-15,0 0 0,0 0 16,1 0-16,-1 0 0,0 0 15</inkml:trace>
  <inkml:trace contextRef="#ctx0" brushRef="#br0" timeOffset="26001.11">4127 11578 0,'22'0'15,"-1"0"-15,0 0 16,0 0-16,0 0 0,-21-21 16,21 21-16,1 0 0,-1 0 15,-21 21 16,0 0-31,0 1 0,-21 20 0,-1-21 16,1 21-16,21-20 0,-21 20 0,21-21 16,-21 0-16,21 0 0,-21 22 15,21-22-15,0 0 16,21-21 0,0-21-16,0 0 15,0 21-15,1-21 0,-1-1 16,0 1-16,0 0 0,0 0 15,0 21-15,-21-21 0,0 0 0,22 21 16,-44 0 0,1 21-16,0 0 15,0 0-15,0 0 0,-22 0 0,22 1 16,0 20-16,0-21 0,0 0 16,21 22-16,0-22 0,0 0 15,0 0-15,21-21 16,0 0-16,0 0 15,0 0-15,22-21 0,-22 0 16,21 0-16,-21-1 0</inkml:trace>
  <inkml:trace contextRef="#ctx0" brushRef="#br0" timeOffset="26971.55">6054 11218 0,'0'0'16,"-22"0"-16,1-21 0,21 0 0,0 0 15,-21 0-15,21 0 0,-21-1 0,21 1 16,0 0-16,0 0 0,0 0 16,-21 0-16,21 42 31,0 0-31,0 21 15,21 1-15,-21 20 0,0-21 0,0 22 16,21-1-16,-21 1 0,0-1 16,0 1-16,0-22 0,0 22 0,0-22 15,-21 0-15,0 1 0,21-1 16,-21 0-16,-1-20 0,22 20 0,-21-21 16,21 0-16,-21-21 15,0 0-15,21-21 16,-21 0-16,21 0 0,-21 0 0,21-1 15,-22-20-15,22 21 0,0-21 16,0-1-16,0 22 0,0-21 16,0-1-16,0 22 0,0-21 0,0 21 15,0 0-15,22 21 0,-1 0 16,0 0-16,0 0 0,0 21 16,0 0-16,1 0 0,-1 0 0,0 22 15,0-22-15,0 0 0,0 21 16,-21-21-16,22 1 0,-1-1 0,0 0 15,0 0-15,0 0 0,-21 0 0,21-21 16,1 0-16,-1 0 0,0 0 16,0 0-16,0 0 0,0 0 0,1 0 15,-1-21-15,21 0 0,-21 0 0,0 0 16,1-22-16,-1 22 16,0-21-16,0 21 0,-21-22 0,21 1 15,-21 0-15,0 21 0,0-1 0,0 1 16,0 0-16,0 42 15,0 0 1,-21 1-16,21-1 0,-21 0 0,21 0 16,0 0-16,0 22 0,0-22 15,0 0-15,0 0 0,0 0 0,0 0 16,0 1-16,0-1 16,0-42 15,0-1-31</inkml:trace>
  <inkml:trace contextRef="#ctx0" brushRef="#br0" timeOffset="27136.45">6477 11218 0,'0'0'0,"0"-21"16,-21 21-16,21 21 31,0 1-16,21-1-15,0-21 0,0 0 16,-21 21-16,21-21 0,1 0 0,-1 0 16</inkml:trace>
  <inkml:trace contextRef="#ctx0" brushRef="#br0" timeOffset="27580.2">6985 11409 0,'0'0'0,"0"21"0,0 0 16,0 0-16,0 1 0,0-1 16,0 0-16,0 21 0,-21-21 0,21 1 15,-21-1-15,21 21 0,-22-21 0,22 0 16,0 1-16,0-1 16,-21 0-16,21 0 0,-21-21 0,21 21 15,0-42 16,0 0-15,0 0-16,0-22 0,0 22 0,21-21 16,0 21-16,-21-22 0,22 1 15,-1 0-15,-21-1 0,21 1 0,0 0 16,21-1-16,-20 22 0,-1 0 0,0 0 16,21 21-16,-21 0 0,22 0 15,-22 21-15,0 0 0,0 0 0,0 1 16,1-1-16,-1 21 0,-21 0 0,0-20 15,0 20-15,0-21 16,0 21-16,0-20 0,0-1 0,0 21 16,0-21-16,0 0 0,0 1 15,-21-22-15,42-22 32,0 1-32,-21 0 15,21 0-15,0-21 0</inkml:trace>
  <inkml:trace contextRef="#ctx0" brushRef="#br0" timeOffset="28080.91">7747 10901 0,'21'-21'0,"-42"42"0,42-63 0,0 42 16,-21 21-16,0 0 0,0 0 16,0 0-16,0 22 0,0-22 15,0 42-15,0-20 0,0-1 0,0 0 16,0 22-16,0-22 0,0 0 0,0 1 15,0-1-15,0 0 0,0 1 16,0-22-16,-21 21 0,0-21 0,21 1 16,0-1-16,0 0 0,0-42 31,0 0-15,21-1-16,0 1 0,0-21 0,1 21 15,-1-22-15,21 1 16,-21 21-16,0-21 0,1 20 0,-1 1 15,0 0-15,0 0 0,0 0 0,0 0 16,1 21-16,-44 0 31,1 21-31,0 0 16,0-21-16,0 21 0,0 0 16,-1 0-16,-20 1 0,21-1 0,21 0 15,-21 21-15,21-21 0,0 1 0,0 20 16,0-21-16,0 0 0,0 0 15,21 1-15,0-1 0,0 0 16,0-21-16,1 21 0,-1 0 0,0-21 16,0 0-16,21 0 0,-20 0 15,-1 0-15,0 0 0,0 0 0,0 0 16,0 0-16,1 0 0,-1 0 0,0-21 16,0 21-16,0-21 0,0 0 0,-21 0 15,22-1-15</inkml:trace>
  <inkml:trace contextRef="#ctx0" brushRef="#br0" timeOffset="28316.29">8572 10901 0,'22'0'15,"20"0"1,-21 0-16,0 0 0,22 0 0,-1 0 15,-21 0-15,21 0 0,1 0 16,-1 0-16,0 0 0,1 0 0,-1 0 16,0 0-16,-20 0 0,-1 0 0,21 0 15,-21 0-15,-42 0 32</inkml:trace>
  <inkml:trace contextRef="#ctx0" brushRef="#br0" timeOffset="28552.67">8932 10901 0,'0'0'0,"-21"21"0,0 0 15,21 0-15,-21 1 0,0-1 0,21 0 16,-22 21-16,22 1 0,0-1 0,-21 0 16,21 1-16,-21-1 0,0 0 15,21 1-15,0-1 0,-21 0 0,0-21 16,21 22-16,-22-22 0,22 21 15,0-21-15,0 1 0,0-1 16,0 0-16,22-21 16,-1 0-1,0 0-15,0-21 0,0 0 0,0-1 16,1 1-16,-1 0 0</inkml:trace>
  <inkml:trace contextRef="#ctx0" brushRef="#br0" timeOffset="28892.47">9038 11472 0,'0'0'0,"21"0"32,0 0-32,1 0 15,-1 0-15,0 0 16,0 0-16,0 0 0,0 0 0,1-21 16,-1 21-16,0-21 0,0 0 0,0 0 15,0 0-15,1-1 0,-1-20 16,0 21-16,-21 0 0,0 0 0,0-1 15,0 1-15,0 0 0,-21 21 16,0 0-16,-1 0 16,1 21-16,0 0 0,0 1 0,-21 20 15,20-21-15,1 21 0,21-20 0,-21 20 16,21 0-16,0-21 0,-21 22 16,21-22-16,0 0 0,0 21 15,0-20-15,0-1 0,21 0 16,0 0-16,0-21 15,1 0-15,-1 0 0,0 0 0,21 0 16,-21 0-16,1 0 0,20-21 0,-21 0 16,21 21-16,-20-21 0</inkml:trace>
  <inkml:trace contextRef="#ctx0" brushRef="#br0" timeOffset="29620.15">9779 11240 0,'0'0'16,"0"-22"-16,0 1 0,21 0 15,0 21-15,0 0 0,1 0 16,-1 0-16,0 0 0,0 0 16,0 0-16,0 21 0,1 0 15,-22 22-15,0-22 0,21 0 0,-21 21 16,0-20-16,0 20 0,0-21 0,0 21 16,-21-20-16,-1 20 0,1-21 15,0 0-15,-21 0 0,21 1 0,-1-1 16,1 0-16,0 0 0,0-21 0,21-21 47,42 0-47,-21 0 0,1-1 0,20 1 15,-21 0-15,21 0 0,1-21 0,-22 20 16,21-20-16,1 0 16,-22 21-16,21-22 0,-21 22 0,0-21 15,1 21-15,-1-1 0,0 1 0,-21 0 16,-21 42 15,0 0-31,-1 1 0,1 20 0,0-21 16,21 21-16,-21 1 0,0-22 15,21 21-15,-21 1 0,21-1 0,0-21 16,0 21-16,0-20 0,0-1 0,0 21 16,0-21-16,42-21 0,-21 21 15,0 1-15,0-22 0,22 0 16,-22 0-16,0 0 0,21 0 0,1 0 15,-22 0-15,21 0 0,1-22 0,-1 1 16,-21 0-16,21 0 0,1-21 16,-1-1-16,0 22 0,-20-21 0,20-22 15,0 22-15,-21-22 0,1 1 0,-1-1 16,0 1-16,0 21 0,-21-22 16,0 1-16,0 20 0,0 1 0,0 0 15,0 20-15,0 1 0,0 0 0,-21 21 31,0 21-31,21 0 0,-21 22 16,21-22-16,0 21 0,-22 22 0,1-22 16,21 22-16,-21-22 0,21 21 0,-21 1 15,0-22-15,21 22 0,-21-22 16,21 0-16,0 1 0,-22-1 0,22 0 16,0-20-16,0 20 0,0-21 0,0 0 15,0 0-15,22-21 16,-1 0-16,0 0 0,0 0 0,0 0 15,0-21-15,1 0 0,-1 21 0,0-21 16</inkml:trace>
  <inkml:trace contextRef="#ctx0" brushRef="#br0" timeOffset="29812.04">10753 11409 0,'0'0'0,"21"21"31,0-21-31,0 0 0,0 0 0,22 0 16,-22 0-16,21 0 0,0 0 16,-20-21-16,20 21 0,0-21 0,1 21 15,-1-21-15,0-1 0,-21 22 0,22-21 16,-22 21-16,0-21 16,0 21-16,0 0 0</inkml:trace>
  <inkml:trace contextRef="#ctx0" brushRef="#br0" timeOffset="30564">3006 13208 0,'0'0'0,"21"-21"0,-21 0 16,0 0-16,21-1 15,-21 1-15,0 0 16,0 0-16,0 0 15,-21 0-15,0 21 16,-1 0-16,1 0 0,0 0 16,0 21-16,-21 0 0,20 0 0,-20 0 15,0 0-15,21 22 0,-22-1 16,22 0-16,0 1 0,0-1 0,0 22 16,21-22-16,0 21 0,0-20 15,0 20-15,0-20 0,0-1 0,21-21 16,0 21-16,0-20 15,0-1-15,22 0 0,-22 0 0,0-21 16,21 0-16,-21 0 0,22 0 16,-22 0-16,21 0 0,1 0 0,-22 0 15,21 0-15,-21-21 0,22 0 0,-1 0 16,-21-1-16,21 1 0,1 0 16,-1-21-16,0 21 0</inkml:trace>
  <inkml:trace contextRef="#ctx0" brushRef="#br0" timeOffset="31043.74">4022 13039 0,'0'0'0,"-22"0"31,1 0-31,0 21 0,-21-21 16,21 21-16,-22 0 0,1 0 0,0 1 15,-1-1-15,1 0 0,0 0 16,-1 21-16,22-20 0,-21-1 0,21 0 16,-1 0-16,1-21 0,21 21 15,0 0-15,0 1 16,21-22-16,1 0 0,20 0 16,-21 0-16,21 0 0,1 0 0,-1 0 15,0 0-15,1 21 0,-1-21 0,0 0 16,1 21-16,-22-21 15,21 21-15,-21 0 0,22 0 0,-22-21 16,0 22-16,-21-1 0,0 0 16,21 0-16,-21 0 0,0 0 0,0 1 15,0-1-15,-21 0 0,0 0 16,0 0-16,-22-21 0,22 21 16,0-21-16,-21 0 0,21 22 0,-22-22 15,1 0-15,21 0 0,-22 0 16,1 0-16,21 0 0,0 0 0,-22 0 15,22 0-15,0 0 0,0-22 16,21 1 0,0 0-1,21 0-15,0 21 0,0-21 16,22 0-16</inkml:trace>
  <inkml:trace contextRef="#ctx0" brushRef="#br0" timeOffset="31519.47">4995 13060 0,'0'0'0,"0"-21"0,0 0 15,-21 21-15,0 0 16,0 0-16,0 0 0,-1 0 15,-20 0-15,0 0 0,21 0 0,-22 21 16,1 0-16,0 0 0,-1 0 16,1 0-16,21 1 0,0-1 0,-1 0 15,1 0-15,21 0 0,0 0 0,0 1 16,0-1-16,21 0 16,1 0-16,-1 0 0,0-21 15,21 21-15,-21 1 0,22-1 0,-1-21 16,0 21-16,1 0 0,-22-21 15,21 21-15,1 0 0,-22-21 0,21 22 16,-21-1-16,0 0 0,1-21 16,-22 21-16,0 0 0,0 0 0,0 1 15,0-1-15,-22 0 0,1-21 0,0 21 16,-21 0-16,21 0 0,-22-21 16,1 22-16,0-1 0,-1-21 0,1 0 15,0 21-15,20-21 0,-20 0 16,21 0-16,0 0 0,0 0 15,-1-21-15,22 0 16,0-1-16,0 1 16,0 0-16,22 0 0,-1 0 0</inkml:trace>
  <inkml:trace contextRef="#ctx0" brushRef="#br0" timeOffset="32220.07">6202 13272 0,'0'-22'31,"21"1"-31,0 21 16,0-21-16,0 0 0,1 0 15,-1 0-15,21-1 16,-21 1-16,0-21 0,1 21 0,-1 0 15,21-22-15,-42 1 0,21 21 0,-21-22 16,0 22-16,0 0 0,0 0 16,0 0-16,-21 0 0,0 21 0,-21 0 15,20 0-15,-20 0 0,0 21 16,21 0-16,-22 0 0,22 0 0,-21 0 16,21 1-16,-1 20 0,1-21 0,0 0 15,21 22-15,0-22 0,0 0 16,0 21-16,0-21 0,0 1 0,21-1 15,-21 0-15,21 21 0,1-21 16,-1 1-16,21 20 0,-21-21 16,0 0-16,22 22 0,-22-22 0,0 21 15,21-21-15,-20 22 0,-1-22 16,0 21-16,-21-21 0,0 22 0,0-22 16,0 21-16,0-21 0,-21 0 0,-22 1 15,22-1-15,0 0 0,-21-21 16,-1 0-16,22 21 0,-21-21 0,21 0 15,-22 0-15,1 0 0,21-21 0,-21 0 16,20 0-16,1-1 0,-21 1 16,21-21-16,0 21 0,-1-22 0,1 22 15,21-21-15,0 21 0,0-22 16,0 22-16,0 0 0,0 0 16,0 0-16,0 0 0,21-1 0,1 22 15,-1-21-15,21 21 0,-21-21 0,22 21 16,-22 0-16</inkml:trace>
  <inkml:trace contextRef="#ctx0" brushRef="#br0" timeOffset="32568.25">6689 13504 0,'0'0'0,"21"22"0,0-1 0,0-21 0,0 21 0,0-21 16,1 0-16,-1 0 0,0 0 15,0 0-15,0-21 16,0 0-16,22-1 0,-22 1 15,0 0-15,0 0 0,0 0 16,1 0-16,-1-22 0,0 22 0,0 0 16,-21 0-16,21 0 0,-21-1 0,0-20 15,0 21-15,-21 21 16,-21 0-16,21 0 0,-1 0 0,-20 21 16,0-21-16,21 42 0,-22-20 0,1-1 15,21 21-15,-22 0 0,22-20 16,0 20-16,0 0 0,21 1 0,0-22 15,0 42-15,0-20 16,21-22-16,0 0 0,0 0 16,1-21-16,-1 21 0,21-21 0,-21 0 15,22 0-15,-22 0 0,21 0 0,0 0 16,-20-21-16,20 0 0,-21 0 16,21 0-16,1-1 0,-22-20 0</inkml:trace>
  <inkml:trace contextRef="#ctx0" brushRef="#br0" timeOffset="32840.26">7662 12679 0,'0'0'0,"0"-21"0,0 0 16,0 42 0,0 0-16,0 21 15,-21 1-15,21-1 0,-21 0 0,21 22 16,0-1-16,0 1 0,-21-22 15,21 22-15,-21-1 0,21-21 0,0 22 16,-22-22-16,1 22 0,21-22 0,-21 0 16,21 1-16,0-1 0,0-21 15,0 22-15,0-22 0,0 0 0,0 0 16,21-21-16,0 0 0,1 0 16,-1 0-16,0 0 15,0-21-15,0 0 0,0 0 16,1-22-16</inkml:trace>
  <inkml:trace contextRef="#ctx0" brushRef="#br0" timeOffset="33184.32">7810 13399 0,'0'0'0,"0"21"16,22-21 0,-1 0-1,0 0-15,0 0 0,0 0 16,0 0-16,1 0 0,-1-21 0,0 21 15,-21-22-15,21 1 16,0 21-16,0-21 0,-21 0 0,22 21 16,-22-21-16,0 0 0,0-1 15,-22 22 1,-20 0-16,21 0 0,0 0 0,-22 0 16,22 22-16,0-1 0,-21 0 15,21 0-15,-1 0 0,-20 22 0,42-22 16,-21 21-16,21-21 0,0 0 0,0 22 15,0-22-15,0 0 0,0 0 0,0 0 16,21-21-16,0 22 0,22-22 16,-22 0-16,21 0 0,0 0 0,-20 0 15,20 0-15,0 0 0,1 0 16,-1-22-16,0 1 0,1 0 16,-1 0-16</inkml:trace>
  <inkml:trace contextRef="#ctx0" brushRef="#br0" timeOffset="33427.74">8657 13166 0,'-127'0'15,"85"21"-15,21 0 16,-22 0-16,22 0 0,0 1 16,0-1-16,-22 0 0,43 0 0,-21 0 15,21 22-15,0-22 0,-21 21 0,21-21 16,0 0-16,0 22 0,0-22 15,21 0-15,0 0 0,1 0 16,-1-21-16,0 22 0,0-22 0,21 0 16,-20 0-16,20 0 0,-21 0 0,21 0 15,1-22-15,-1 1 0,0 0 16,1 0-16,-22 0 0,21 0 0</inkml:trace>
  <inkml:trace contextRef="#ctx0" brushRef="#br0" timeOffset="33699.58">9144 12573 0,'0'42'32,"0"-20"-32,0 20 0,0 0 15,-21 1-15,21 20 0,-21-21 0,21 22 16,0-1-16,0-20 0,-22 20 0,22-20 15,-21 20-15,0-21 0,21 1 0,-21-1 16,21 0-16,0-20 0,0 20 16,-21-21-16,21 21 0,0-20 15,0-1-15,0 0 0,21-21 32,0 0-32,0 0 0,0-21 0,1 0 15,-1-1-15</inkml:trace>
  <inkml:trace contextRef="#ctx0" brushRef="#br0" timeOffset="34067.62">9398 13166 0,'0'21'15,"0"0"1,-21 0-16,21 22 0,-21-22 16,21 0-16,-22 0 0,22 0 15,-21 22-15,21-22 0,0 0 16,0 0-16,0 0 0,0 0 0,0 1 15,0-1-15,0 0 0,0 0 0,21-21 16,1 0-16,-1 0 0,0 0 16,21 0-16,-21 0 0,22 0 0,-22-21 15,21 0-15,-21 0 0,22-1 0,-22 1 16,0 0-16,0 0 0,0 0 0,1-22 16,-22 22-16,0 0 0,0-21 15,0 21-15,0-1 0,-22-20 0,1 21 16,0 0-16,-21 21 0,21-21 15,-1 21-15,1 0 0,-21 0 16,21 0-16,0 21 0,-1-21 0,1 21 16,21 0-16,-21 0 0,21 0 0,-21 1 15,21-1-15,0 21 0,0-21 16,0 0-16,0 1 0,21-22 16,0 0-16,0 21 0,22-21 0</inkml:trace>
  <inkml:trace contextRef="#ctx0" brushRef="#br0" timeOffset="34452.56">9969 13208 0,'0'0'0,"0"-21"16,-21 0-16,42-22 31,1 43-31,-1 0 0,0 0 0,0 0 15,0 22-15,0-1 0,1-21 0,-1 21 16,0 0-16,0 0 0,0 0 16,0 22-16,1-22 0,-1 0 0,-21 0 15,21 22-15,-21-22 0,0 21 0,0-21 16,0 0-16,0 22 16,0-22-16,0 0 0,-21 0 15,0-21-15,-1 0 0,1 0 16,0 0-1,21-21-15,0 0 0,0 0 16,0 0-16,0-1 0,0 1 0,0-21 16,0 21-16,21 0 0,0-22 15,1 22-15,-22-21 0,21 21 0,0-22 16,0 22-16,0 0 0,0-21 0,1 20 16,-1 1-16,0 0 0,0 0 15,0 0-15</inkml:trace>
  <inkml:trace contextRef="#ctx0" brushRef="#br0" timeOffset="34724.14">8530 12975 0,'64'-21'16,"-43"0"-1,21 21-15,0-21 0,1 0 0,20 21 16,-20-22-16,20 22 0,-21 0 0,22-21 16,-1 21-16,-20 0 0,-1 0 15,0 0-15,1 0 0,-22 0 0,0 0 16,0 0-16</inkml:trace>
  <inkml:trace contextRef="#ctx0" brushRef="#br0" timeOffset="35271.65">3916 14774 0,'0'0'0,"0"-42"16,21 63 0,21 0-1,-21 1-15,1 20 0,20 0 0,0 1 16,-21 20-16,22 1 0,-1-1 16,0 1-16,-20-1 0,20-21 15,-21 22-15,0-22 0,0 22 0,22-43 16,-22 21-16,-21 1 0,21-22 15,0 0-15,-21 0 0,21-21 0,-21-21 32</inkml:trace>
  <inkml:trace contextRef="#ctx0" brushRef="#br0" timeOffset="35532.49">4508 14880 0,'0'-21'0,"0"42"0,0-84 0,22 42 15,-22-1-15,-22 44 32,1-1-32,-21 21 0,21-21 15,-22 22-15,1-1 0,0 21 0,-1-20 16,1 20-16,0 1 0,-1-1 16,1 1-16,0-1 0,21-20 0,-22 20 15,22-21-15,-21 1 0,21-1 16,-1 0-16,22-20 0,0 20 15,0-21-15,0 0 0,0 0 16,22-21-16,-1 0 16,0 0-16,0 0 0,0-21 0,22 21 15,-22-21-15,21 0 0</inkml:trace>
  <inkml:trace contextRef="#ctx0" brushRef="#br0" timeOffset="35837.32">4784 15282 0,'0'22'0,"0"-1"0,0 169 32,0-126-32,0-22 0,0 22 15,0-22-15,0 21 0,0 22 0,0-21 16,0-1-16,0 22 0,0-22 15,0 1-15,0 20 0,0-20 0,0-1 16,0 1-16,0-1 0,0 1 0,0-1 16,0-20-16,0 20 0,0-20 15,0-1-15,0-21 0,21 0 0,-21 0 16,21 1-16,0-22 16,0 0-16,-21-22 15,0-20-15,0 21 0,21-21 0,-21-1 16</inkml:trace>
  <inkml:trace contextRef="#ctx0" brushRef="#br0" timeOffset="36175.64">4699 15473 0,'0'-42'0,"0"84"0,-21-127 16,21 64-16,0-21 0,0-1 15,0 22-15,0 0 0,0 0 0,21-21 16,0 20-16,0 22 0,0-21 15,22 0-15,-22 21 0,21 0 16,1 0-16,-22 0 0,21 21 0,0 0 16,1 1-16,-22-1 0,0 21 15,0-21-15,0 22 0,1-1 16,-22 0-16,0 1 0,0-1 0,0-21 16,0 21-16,-22-20 0,1 20 0,0-21 15,0 0-15,0 0 0,0 1 16,-22-22-16,22 21 0,0-21 15,0 21-15,0-21 0,-1 0 0,1 0 16,0 0-16,0 0 0,21-21 31,0 0-31,21-1 16,0 22-16,0-21 0,1 21 0</inkml:trace>
  <inkml:trace contextRef="#ctx0" brushRef="#br0" timeOffset="36711.33">5778 15367 0,'0'0'0,"-42"-169"31,21 148-31,0-1 16,0 22-16,-1 0 0,1 0 15,0 0-15,0 0 0,-21 0 0,20 22 16,-20 20-16,21-21 0,0 0 16,-22 22-16,22-1 0,0 0 0,0 1 15,0-1-15,21-21 0,0 21 0,0 1 16,-21-22-16,21 21 0,0-21 16,0 1-16,0-1 0,21 0 0,0 0 15,0-21-15,0 0 0,0 0 16,22 0-16,-22 0 0,21 0 15,1 0-15,-22-21 0,21 0 16,0 21-16,1-43 0,-1 22 0,-21 0 16,22-21-16,-22 21 0,0-22 15,0 1-15,0 0 0,-21 20 0,21-20 16,-21 0-16,0 21 0,0-1 0,0 1 16,0 42-1,0 1-15,-21-1 16,21 0-16,-21 21 0,21-21 0,-21 22 15,21-22-15,0 21 0,0-21 16,0 1-16,0 20 0,0-21 0,0 0 16,0 0-16,0 1 0,21-1 15,0 0-15,0 0 16,1-21-16,-1 0 0,0 0 0,0 0 16,0 0-16,0 0 0,1 0 0,-1-21 15,0 0-15,21 0 0,-21-1 16</inkml:trace>
  <inkml:trace contextRef="#ctx0" brushRef="#br0" timeOffset="36968.18">6456 14986 0,'0'-42'0,"0"84"0,0-105 0,-21 63 16,21 21-1,0 0-15,0 0 0,0 0 16,0 22-16,-22-22 0,22 21 0,0 0 15,0 22-15,0-22 0,0 1 16,-21-1-16,21 0 0,0 22 0,0-22 16,0-21-16,0 22 0,0-1 0,0-21 15,0 21-15,0-20 0,0-1 16,0 0-16,21-21 16,1 0-1,-1-21-15,0 0 0,0-1 16,21 1-16</inkml:trace>
  <inkml:trace contextRef="#ctx0" brushRef="#br0" timeOffset="37463.37">6921 14944 0,'0'0'0,"0"-21"31,0 42-31,0 0 16,0 0-16,0 21 0,0-20 15,0 20-15,-21-21 0,21 21 0,0 1 16,0-1-16,0 0 0,0 1 16,-21 20-16,21-20 0,0-1 15,0-21-15,0 21 0,0 1 0,-21-22 16,21 21-16,0-21 0,0 1 16,0-1-16,-21 0 0,21 0 0,0 0 15,21-42 16,-21 0-15,21 0-16,0 0 0,-21-1 0,21 1 16,1-21-16,-1 0 0,0 20 0,0-20 15,0 0-15,0-1 0,22 1 16,-22 0-16,0-1 0,21 22 0,-20 0 16,-1 0-16,21 21 0,-21 0 15,0 0-15,1 0 0,-1 21 16,-21 0-16,21 0 0,0 22 0,-21-22 15,0 21-15,0-21 0,0 22 0,0-22 16,0 21-16,0-21 0,0 22 16,0-22-16,0 0 0,0 21 0,0-20 15,0-1-15,0 0 0,0 0 16,0 0 0,0-42-1,0 0-15,-21 21 16</inkml:trace>
  <inkml:trace contextRef="#ctx0" brushRef="#br0" timeOffset="37735.23">6138 15282 0,'-21'0'15,"42"0"-15,-63 0 0,63-21 16,0 21 0,0-21-16,22 21 0,-22-21 15,21 21-15,-21 0 0,22-21 0,-1 21 16,0-21-16,1 21 0,-1 0 16,0 0-16,1 0 0,-1 0 0,-21 0 15,0 0-15,1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48:5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17949 741 0,'0'0'0,"-21"-21"0,21-22 15,0 22-15,-21-21 0,0 21 16,0-22-16,21 1 0,-22 21 0,22 0 16,0-22-16,0 22 0,-21 0 0,0 21 15,21 21 1,-21 0-16,21 22 15,0-1-15,0 22 0,0 20 16,0 1-16,0 0 0,0 20 0,0 1 16,0 0-16,0 0 0,0 0 15,0 0-15,0 21 0,0-22 16,0 1-16,-21 0 0,21-21 0,-21-1 16,-1 1-16,22-21 0,0-1 15,0-21-15,-21 22 0,21-43 0,0 21 16,0-20-16,0-44 15,0-20-15,-21 21 16,21-21-16</inkml:trace>
  <inkml:trace contextRef="#ctx0" brushRef="#br0" timeOffset="648.62">17314 741 0,'0'0'0,"-42"-21"0,21 0 16,0-1-16,21 1 0,0 0 16,0-21-16,0 21 0,0-1 0,42-20 15,-21 21-15,21 0 0,1 0 0,-1-1 16,0-20-16,1 21 0,20 21 16,-20-21-16,20 21 0,1 0 0,-1 0 15,1 21-15,-1 0 0,-21 0 16,22 22-16,-1-1 0,-20 21 0,-1 1 15,-21-1-15,-21 22 16,0 0-16,-21-1 0,-21 1 0,-1 0 16,-20-22-16,-1 22 0,-20-22 15,20 22-15,-20-21 0,-1-1 0,21-21 16,-20 1-16,41-1 0,-20-21 0,21 22 16,-1-43-16,22 21 0,0-21 15,0 0-15,21-21 0,21-1 16,0-20-16,21 21 15,1 0-15,-1 0 0,22-1 0,-1 1 16,1 0-16,-1 0 0,22 0 16,-22 21-16,22 0 0,0 0 0,20 0 15,-20 21-15,0 0 0,-1 0 16,1 0-16,0 22 0,-22-1 16,1 0-16,-1 1 0,-20 20 0,-1 1 15,-21-1-15,-21-20 0,0 20 0,0 1 16,-21 20-16,-21-20 0,-1-1 15,1 22-15,-22-22 0,-20 1 0,20-1 16,-20 1-16,-1-1 0,21-20 16,-20-1-16,20 0 0,1-20 0,-1-1 15,-20-21-15,20 0 0,1 0 0,-1 0 16,1 0-16,-1-43 0,22 22 16,-22-21-16,22 21 0,0-22 0,20 1 15,-20 21-15,42-21 0,0-1 16,0 22-16,0-21 0,0 21 15,21-22-15,0 22 0,1 0 0,20 0 16,0 0-16,1-1 0,-1 1 0,0 0 16,22 0-16,-22 21 0</inkml:trace>
  <inkml:trace contextRef="#ctx0" brushRef="#br0" timeOffset="1475.48">19071 1884 0,'0'-21'0,"0"42"0,0-63 0,0 20 15,-21 22 1,21 22 0,-21-1-1,21 0-15,-21 0 0,-1 0 0,22 22 16,0-1-16,0 0 0,-21-21 0,21 22 15,-21-1-15,21 0 0,0 1 16,0-22-16,0 21 0,0-21 0,0 22 16,21-22-16,0 0 0,1 0 15,-1 0-15,0-21 0,21 0 0,1 0 16,-1 0-16,0-21 0,1 21 16,-1-21-16,0-21 0,22 21 15,-22-22-15,0 22 0,1-21 0,-22-1 16,21 22-16,1-21 0,-22 0 0,21-1 15,-21 1-15,0 0 0,1-1 16,-1 22-16,0-21 0,0 21 0,-21-1 16,0 1-16,0 0 0,0 0 15,21 21-15,-21 21 16,0 0-16,0 22 16,0-22-16,0 21 15,-21 0-15,0 22 0,21-22 0,-21 22 0,0-1 16,-1 1-16,22 20 15,0 1-15,-21 0 0,21-1 0,-21 1 16,21 0-16,0 21 0,0-22 0,0 1 16,0 21-16,0-22 0,0 1 15,0 21-15,0-21 0,0 20 16,0-20-16,0 21 0,21 0 0,-21 0 0,21-1 16,-21 1-16,0-21 0,0 21 0,22-22 15,-22 1-15,21 21 0,-21-21 16,0-22-16,21 22 0,-21-22 0,21 1 15,-21-1-15,21-20 0,-21-1 16,0-21-16,0 21 0,0-20 16,0-44-1,0 1-15,-21 0 0,0-21 16,0-1-16,0-20 0,-1-1 0,-20 1 16,0-22-16,-1-21 0,1 1 15,-21-1-15,20-21 0,1 0 0,0 0 16,-1 0-16,22 0 0,21 0 0,0 21 15,0-21-15,21 0 0,0 21 16,22 0-16,-1 22 0,0-1 0,22 21 16,-1-20-16,-20 20 0,20 1 0,-20 20 15,20 1-15,-21 0 16,22-1-16,-22 1 0,22 0 0,-22-1 16,0 22-16,1 0 0,-1 0 15,0 0-15,-20 0 0,-1-1 0,-21 1 16</inkml:trace>
  <inkml:trace contextRef="#ctx0" brushRef="#br0" timeOffset="1967.64">17018 3535 0,'0'0'16,"-21"0"-16,42 0 31,21 0-31,-21-21 16,22 21-16,-1 0 0,22 0 15,-1-21-15,1 21 0,20-22 0,1 22 16,21 0-16,-22-21 0,43 21 0,0 0 16,0-21-16,22 21 0,-1-21 15,0 21-15,21-21 0,1 0 0,20 21 16,-21-22-16,1 22 0,-1-21 15,0 0-15,1 21 0,-22 0 0,0-21 16,-21 21-16,0 0 0,-21 0 0,0 0 16,-22 0-16,-20 0 0,-1 0 15,-20 0-15,-1 0 0,-21 0 0,0 0 16,-42 0 15,-21 0-31,21 0 0,-22 0 0,1 0 16,0 21-16</inkml:trace>
  <inkml:trace contextRef="#ctx0" brushRef="#br0" timeOffset="2455.36">17060 3683 0,'-21'0'0,"42"0"15,0 0 1,1 0-16,20 0 0,0 0 0,1 0 15,20 0-15,1 0 0,20 0 0,1 0 16,0 0-16,20 0 16,22-21-16,0 21 0,22-21 0,-1 21 15,0-21-15,0 21 0,21-22 0,1 22 16,-22-21-16,21 21 0,-21-21 16,22 21-16,-43 0 0,0-21 0,0 21 15,-21 0-15,21 0 0,-43-21 16,1 21-16,0 0 0,-1 0 0,-41 0 15,20 0-15,-21 0 0,1 0 16,-1 0-16,0 0 0,-20-21 0,-1 21 16,0 0-16</inkml:trace>
  <inkml:trace contextRef="#ctx0" brushRef="#br0" timeOffset="2595.28">20786 3514 0,'21'21'16,"-42"-21"31,-1 21-47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9:34:21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16806 10774 0,'-21'0'15,"0"0"1,0 0-16,21 21 62,-21-21-62,21 21 16,-22-21-16</inkml:trace>
  <inkml:trace contextRef="#ctx0" brushRef="#br0" timeOffset="13473.07">17124 10054 0,'-21'0'0,"42"0"0,-64 21 16,22-21-16,0 22 0,0-22 0,-21 21 15,42 0-15,-22 0 16,22 0-1,0 0 1,22-21-16,-1 0 16,0 0-16,21 0 0,1 22 0,20-22 15,1 0-15,-1 0 0,22 0 0,-1 0 16,22 0-16,-21 0 0,21 0 16,21-22-16,0 22 0,0 0 15,21 0-15,0-21 0,0 21 0,0 0 16,22 0-16,-1-21 0,0 21 15,22 0-15,-22 0 0,22 0 0,-1 0 16,22 0-16,-22 0 0,22 0 0,0 0 16,-22 0-16,22 0 0,0 0 15,-22 0-15,1 21 0,-22-21 0,21 0 16,-20 0-16,-1 0 0,0 0 16,-20 0-16,-1 0 0,-21 0 0,-21 0 15,21 0-15,-22 0 0,1-21 0,0 21 16,0 0-16,0-21 0,0 21 15,-22-21-15,1 21 0,0 0 16,-1 0-16,-20 0 0,-1 0 0,1 0 16,-1 0-16,-20 0 0,-1 0 15,0-21-15,-21 21 0,1 0 0,-1 0 16,0 0-16,0 0 0,-21-22 16,0 1-1,-21 21-15,0-21 16,0 21-16,-1-21 0,-20 21 15,21 0-15</inkml:trace>
  <inkml:trace contextRef="#ctx0" brushRef="#br0" timeOffset="13616.48">24469 10160 0,'0'0'0,"-22"0"0,22 21 0,-21-21 0,0 0 16,21 21-16,-21-21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50:11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1164 0,'0'-21'78,"0"0"-15</inkml:trace>
  <inkml:trace contextRef="#ctx0" brushRef="#br0" timeOffset="708.59">910 1080 0,'0'-43'15,"0"22"-15,0 0 16,0 0-16,0 0 16,0-1-16,0 1 15,0 42 16,0 1-31,0-1 0,0 0 16,0 21-16,0-21 0,0 22 16,0-22-16,-21 21 0,21 1 0,0-22 15,-21 21-15,21 0 0,0-20 16,0 20-16,0-21 0,0 0 16,0 22-16,0-22 0,0 0 0,0 0 15,0 0-15,0-42 47,0 0-47,0 0 16,0 0-16</inkml:trace>
  <inkml:trace contextRef="#ctx0" brushRef="#br0" timeOffset="1168.33">762 550 0,'0'0'0,"-21"0"31,21 22-31,-21-1 0,21 0 16,0 0-16,0 0 15,0 0-15,0 1 16,0-1-16,21-21 16,0 21-16,0-21 15,0 0-15,0 0 0,1 0 0,-1 0 16,0-21-16,0 0 16,0 21-16,-21-22 0,0 1 15,21 21-15,-21-21 0,0 0 16,0 0-16,0 0 15,0-1-15,0 1 0,-21 21 0,0-21 16,0 0-16,0 21 16,0 0-16,-1 0 0,1 0 0,0 21 15,0 0-15,21 0 16,-21-21-16,21 22 0,0-1 16,0 0-16,0 0 0,0 0 15,0 0-15,0 1 16,0-1-16,0 0 0</inkml:trace>
  <inkml:trace contextRef="#ctx0" brushRef="#br0" timeOffset="2036.34">1693 1143 0,'0'-42'31,"0"21"-31,0-1 16,-21 1-16,0 21 0,21-21 15,-21 21-15,0 0 0,-1 0 16,1 0-16,0 0 0,0 0 16,0 0-16,0 21 0,-1 0 15,1 1-15,0-1 0,0 0 16,0 0-16,21 0 0,-21 22 16,-1-22-16,22 0 0,-21 21 15,21-21-15,0 22 0,0-22 0,0 0 16,0 0-16,0 0 0,0 1 15,0-1-15,21 0 0,1 0 16,-1 0-16,0 0 0,0-21 16,0 0-16,0 0 0,1 0 15,-1 0-15,0 0 0,0 0 16,0 0-16,0 0 0,1-21 16,-1 0-16,0 0 15,0 0-15,0 0 0,0-22 16,1 22-16,-22 0 0,21-21 0,0 20 15,0-20-15,-21 0 0,0-1 16,21-20-16,-21 21 0,21-22 16,-21 22-16,0-22 0,0 22 0,22-22 15,-22 22-15,21 0 0,-21-1 16,0 1-16,0 21 0,0-21 0,0 20 16,0 1-16,0 0 15,0 0-15,-21 42 31,21 0-15,-22 0-16,22 1 0,0-1 16,-21 148-1,21-127 1,0 1-16,-21-1 0,21 0 0,0 22 16,0-22-16,0 1 0,0-1 15,0 0-15,0 1 0,0-22 0,0 21 16,21-21-16,-21 22 0,21-22 15,1 0-15,-22 0 0,21 0 0,0 0 16,0 1-16,0-22 16,0 0-16,1 0 0,-1 0 15,0 0-15,0 0 0,0 0 16,0-22-16,1 22 16,-1-21-16,-21 0 0,21 21 15,0-21-15,-21 0 0,21 0 0,0-1 16</inkml:trace>
  <inkml:trace contextRef="#ctx0" brushRef="#br0" timeOffset="2632.51">2963 1143 0,'0'0'0,"-21"0"15,0 0-15,0 0 0,21 21 16,21-21 31,0 0-47,0 0 15,0 0-15,22 0 0,-22 0 16,21 0-16,1 0 0,-1 0 16,21 0-16,-20 0 0,20 0 0,1 0 15,-1 0-15,-20 0 0,20 0 16,1 0-16,-22 0 0,21 0 16,-20 0-16,-1 0 0,-21 0 0,22 0 15,-22 0-15,0 0 0,0 0 16,0 0-16,0 0 0,-21-21 15,0 0 32,-21 21-47,0-21 16,0 0 0</inkml:trace>
  <inkml:trace contextRef="#ctx0" brushRef="#br0" timeOffset="3192.19">3662 804 0,'0'-21'16,"0"42"-16,-21-42 0,-1 21 0,22-21 15,-21 21-15,0 0 31,21 21-31,0 0 16,0 1-16,0-1 0,0 0 16,21 0-16,0-21 15,1 21-15,-1 0 0,0 1 0,0-1 16,0 0-16,22 0 0,-22-21 16,0 21-16,21-21 0,-21 21 0,22-21 15,-22 0-15,0 0 0,21 0 16,-20 0-16,-1 0 0,0 0 0,0 0 15,0 0-15,0 0 16,-21-21 0,-21 21 15,0 0-31,0 0 16,0 0-16,0 21 0,-1-21 15,1 22-15,21-1 0,-21 0 16,0 0-16,-21 0 0,20 0 0,1 1 15,0 20-15,0-21 0,0 0 16,-22 0-16,22 22 0,0-22 0,0 0 16,0 0-16,0 0 0,21 1 15,0-1-15,-22-21 0,22 21 16,0 0-16,0 0 16,0-42 30,0 0-30</inkml:trace>
  <inkml:trace contextRef="#ctx0" brushRef="#br0" timeOffset="20040.7">5122 720 0,'0'0'0,"0"-21"0,-21 21 15,0 0-15,0-22 0,0 44 31,21-1-31,0 0 0,0 0 16,0 0-16,0 22 0,0-22 0,0 21 16,0-21-16,21 0 0,-21 22 15,21-22-15,0 0 0,-21 0 0,21-21 16,0 21-16,1-21 0,-1 0 16,0 0-16,0 0 0,0 0 0,0-21 15,1 21-15,-1-21 16,0 0-16,21-21 0,-21 20 0,1-20 15,-1 21-15,0-21 0,-21 20 16,0 1-16,21-21 0,-21 21 0,0 0 16,0-1-16,0 1 0,0 0 15,0 42 17,-21 0-32,21 22 0,0-22 15,0 0-15,0 21 0,0 1 16,0-1-16,0 0 0,0 1 0,0-1 15,0 0-15,0 1 16,0-1-16,0 0 0,0 1 0,0-1 0,0 0 16,0 1-16,0-1 15,0 0-15,0-20 0,0 20 0,0 0 16,0 1-16,0-22 0,0 21 16,0-21-16,0 22 0,0-22 0,0 0 15,0 0-15,-21 0 0,21 0 0,0 1 16,-21-22-16,-1 0 0,1 0 15,0 0-15,0 0 0,0-22 16,0 1-16,-1 0 0,1 21 16,0-21-16,0 0 0,21 0 0,-21-1 15,21 1-15,0 0 0,0 0 16,0 0-16,0 0 16,0-1-1,21 22 1,0 0-16,0 0 0</inkml:trace>
  <inkml:trace contextRef="#ctx0" brushRef="#br0" timeOffset="20637.05">6159 1418 0,'0'0'0,"22"-21"0,-22 0 15,21 0-15,-21 0 0,0-1 16,0 1-16,0 0 0,0-21 0,0 21 16,0-1-16,-21 22 0,-1-21 15,1 0-15,0 21 0,0 0 0,0 0 16,0 0-16,-1 0 0,1 21 16,0 0-16,0 1 0,0 20 0,0-21 15,-1 21-15,1-20 0,0 20 16,0 0-16,21 1 0,0-22 0,0 21 15,0 0-15,0-20 16,0 20-16,0-21 0,21 0 0,0 0 16,0 1-16,1-22 0,-1 0 0,0 0 15,0 0-15,0 0 0,0 0 16,1-22-16,-1 1 0,0 0 0,0 0 16,-21-21-16,21 20 0,0-20 15,-21 21-15,22-21 0,-22-1 16,0 1-16,21-22 0,-21 22 15,21-21-15,-21-1 0,0 1 0,0-1 16,0 1-16,0-1 0,0 22 0,0-1 16,0 1-16,0 21 0,0-21 0,0 20 15,0 44 1,0-1-16,0 0 16,0 21-16,0 1 0,0-1 15,0 21-15,0 1 0,0-1 0,0 1 16,0-22-16,0 22 0,0-22 15,0 22-15,0-22 0,0 0 0,0-21 16,0 22-16,0-22 0,0 0 16,0 0-16,0 0 0,0 1 0,21-22 15,0 0-15,0 0 0,1-22 16,-1 22-16,0-21 0,0 0 16,0-21-16,0 21 0</inkml:trace>
  <inkml:trace contextRef="#ctx0" brushRef="#br0" timeOffset="21028.83">6498 1312 0,'0'22'16,"0"-44"-16,0 65 0,21-43 16,0 0-1,1 0-15,-1 0 0,21 0 0,-21 0 16,0-21-16,22-1 0,-22 22 15,21-21-15,-21 0 0,22 0 0,-22 0 16,0 0-16,0-1 0,-21 1 16,0 0-16,0 0 0,0 0 15,-21 21-15,0 0 0,-21 0 16,20 0-16,1 0 0,-21 21 16,21 0-16,0 0 0,-22 0 0,22 1 15,0-1-15,0 21 0,0-21 16,21 22-16,0-22 0,0 21 0,0-21 15,0 22-15,0-22 0,0 0 16,0 0-16,0 0 0,21 0 0,0 1 16,0-22-16,0 21 0,0-21 15,1 0-15,20 0 0,-21 0 0,21 0 16,1-21-16,-1-1 0,0 22 16,1-21-16,-22 0 0,21-21 15,1 21-15,-22-1 0,21-20 0</inkml:trace>
  <inkml:trace contextRef="#ctx0" brushRef="#br0" timeOffset="21473.12">7260 1143 0,'0'-21'0,"0"42"0,0-63 16,0 21-16,0 42 31,0 0-31,-21 0 0,21 0 16,0 0-16,0 22 0,0-22 15,-21 0-15,21 21 0,0-20 0,0 20 16,0-21-16,0 0 0,0 0 15,-21 22-15,21-22 0,0 0 16,0 0-16,0 0 0,0-42 47,0 0-31,0 0-16,0-21 0,0 20 0,0 1 15,0-21-15,21 0 0,-21 20 16,21-20-16,0 0 0,0 21 15,0-22-15,1 22 0,-1 0 0,21 0 16,-21 0-16,0 21 0,22 0 16,-22 0-16,0 0 0,0 21 0,22 0 15,-22 0-15,-21 0 0,21 0 16,0 22-16,-21-22 0,21 21 0,-21-21 16,0 22-16,0-22 0,0 21 15,0-21-15,-21 1 0,0-1 16,21 0-16,-21 0 0,21 0 0,0 0 15,0-42 1,0 0 0,0 0-16,0 0 0,21 0 15</inkml:trace>
  <inkml:trace contextRef="#ctx0" brushRef="#br0" timeOffset="21932.85">7980 762 0,'0'0'0,"0"-21"0,0 0 0,0 0 16,0-1-16,0 44 31,0 20-31,0-21 0,0 21 0,0 1 16,0-1-16,-21 0 0,21 22 16,-22-22-16,22 22 0,0-22 0,-21 0 15,0 1-15,21-1 16,0 0-16,-21 1 0,21-22 0,0 0 15,0 0-15,0 0 0,0 1 16,21-22-16,0 0 0,0 0 0,1 0 16,-1 0-16,0 0 0,0 0 0,0 0 15,0-22-15,1 1 0,-1 21 16,0-21-16,0-21 0,0 21 0,0-1 16,1 1-16,-1-21 0,-21 21 15,0 0-15,0-1 0,21 1 0,-21 0 16,0 42-1,0 0 1,0 1-16,0-1 0,0 0 16,0 0-16,0 0 0,0 0 15,0 1-15,0-1 0,0 0 0,0 0 16,0 0-16,0 0 16,21-21-16,0 0 15,0 0 1,-21-21-16,0 0 0,0 0 15,22 0-15,-22 0 0</inkml:trace>
  <inkml:trace contextRef="#ctx0" brushRef="#br0" timeOffset="22100.75">8403 847 0,'-21'-21'0,"42"42"0,-63-42 15,21 21 1,21 21 15,0 0-15</inkml:trace>
  <inkml:trace contextRef="#ctx0" brushRef="#br0" timeOffset="22280.65">7810 1080 0,'-21'0'0,"42"0"0,-63 0 0,42 21 16,21-21 15,0 0-15,22 0-16,-22 0 0,21-21 0,1 21 15,-1-22-15,-21 22 0</inkml:trace>
  <inkml:trace contextRef="#ctx0" brushRef="#br0" timeOffset="23600.42">8636 1312 0,'63'0'32,"-41"0"-32,20-21 15,0 21-15,1-21 0,-1 0 16,0 0-16,1 0 0,-1-22 0,0 22 16,1 0-16,-1-21 0,0 20 15,-21-20-15,1 0 0,-1-1 0,-21 1 16,21 0-16,-21 21 0,0-22 15,0 1-15,0 21 0,-21-22 0,0 22 16,-1 0-16,1 0 0,21 0 0,-21 21 16,0 0-16,0 0 0,0 0 15,-1 0-15,1 21 16,21 21-16,-21-21 0,21 22 16,0-1-16,0 22 0,0-22 0,-21 21 15,21 1-15,0-1 16,0 1-16,0 21 0,-21-22 0,21 1 15,-21-1-15,21 22 0,-22-22 16,1 22-16,21-22 0,-21 1 0,0 21 16,0-22-16,0 1 0,-22 63 15,22-85-15,0 21 0,0-20 16,21-1-16,-21 0 0,21 1 0,0-22 16,0 0-16,0 0 0,21-21 15,0 0-15,0 0 0,0-21 16,22 0-16,-1 0 0,0-22 0,1 1 15,-1 0-15,0-1 0,1 1 0,-1-21 16,0-1-16,1 1 16,-1-1-16,0-63 0,-21 64 15,-21-1-15,0 1 0,0 20 0,0 1 16,0 0-16,-21 20 0,0-20 16,-21 21-16,21 21 0,-22-21 0,22 21 15,0 0-15,-21 0 0,20 0 16,1 0-16,42 0 47,1 0-47,-1 0 0,21 0 0,-21 0 0,22 0 15,-1-21-15,-21-1 0,21 22 16,1-21-16,-22 0 0,21 0 16,1 0-16,-22 21 0,21-21 15,-21-1-15,0 1 0,1 0 0,-1 0 16,0 0-16,0 0 0,0 21 0,-21-22 15,0 1-15,21 21 16,-21 21 15,0 1-31,0-1 16,0 0-16,0 0 0,0 0 16,0 0-16,22 1 0,-1-1 15,0-21-15,0 21 16,21-21-16,-20 0 0,-1 0 15,0 0-15,21 0 0,-21 0 0,1-21 16,20 0-16,-21 21 0,0-22 16,0 1-16,-21 0 0,0 0 0,22 21 15,-22-21-15,0 0 0,21-1 16,-21-20-16,0 21 0,0 0 16,0 0-16,0-1 15,-21 44 16,21-1-31,-22 21 16,22-21-16,-21 0 0,21 22 16,-21-22-16,21 21 0,0 1 15,-21-1-15,0-21 0,0 21 0,21 1 16,-22-1-16,1 0 0,21 22 0,0-22 16,0 22-16,0-1 0,0 1 15,0-1-15,0 1 0,0 20 0,0-20 16,0-1-16,21 1 0,-21-1 15,22 22-15,-22-21 0,0-1 0,0 22 16,0-22-16,0 1 0,0-1 16,0 1-16,0-22 0,0 22 0,0-22 15,-22 0-15,1-21 0,21 22 0,0-22 16,-21 0-16,21 0 0,-21-21 0,0 0 16,0 0-1,21-21-15,-22 21 16,1-21-16,0 0 0,21 0 0,-21-1 15,0 1-15,21 0 0,-21 0 0,-1-21 16,22 20-16,-21-20 0,21 21 16,-21-21-16,21-1 0,0 1 0,0 0 15,0-1-15</inkml:trace>
  <inkml:trace contextRef="#ctx0" brushRef="#br0" timeOffset="24324">11769 1143 0,'21'0'32,"0"0"-32,0-21 0,0 0 15,0 0-15,1-1 16,-22 1-16,0 0 0,0 0 0,0-21 15,0 20-15,0-20 0,0 21 16,0-21-16,0 20 0,-22-20 0,22 21 16,-21 0-16,-21 0 0,21 21 15,0 0-15,-22 0 0,22 0 16,0 0-16,-21 0 0,20 21 0,-20 0 16,21 0-16,0 21 0,0 1 15,-1 20-15,1-20 0,0-1 0,0 21 16,21-20-16,0-1 0,0 0 15,0 1-15,0-22 0,0 0 0,0 0 16,21 0-16,0 1 0,0-22 0,1 0 16,-1 0-16,0 0 0,21 0 15,-21 0-15,22 0 0,-22-22 0,21 22 16,1-21-16,-22 0 0,21-21 16,0 21-16,-20-22 0,20 22 0,-21-21 15,0-1-15,0 1 16,1 21-16,-22-21 0,0-1 0,0 22 15,0-21-15,0 21 0,0-1 16,0 44 0,-22-22-16,22 21 0,-21 21 0,21-21 15,0 22-15,0-1 0,0-21 16,0 21-16,0 1 0,0-1 0,0-21 16,0 0-16,0 22 0,0-22 15,0 0-15,21-21 0,1 21 0,-1 0 16,0-21-16,0 0 15,0 0-15,22 0 0,-22-21 0,0 0 16,21 0-16,-21 0 0</inkml:trace>
  <inkml:trace contextRef="#ctx0" brushRef="#br0" timeOffset="25474.35">12446 826 0,'0'0'15,"0"-22"-15,0 1 0,-21 21 16,0 0-1,-1 21-15,22 1 0,-21 20 16,21-21-16,0 0 0,0 22 16,0-1-16,0-21 0,-21 21 0,21 1 15,0-22-15,-21 21 0,21-21 0,0 22 16,0-22-16,0 0 16,0 0-16,0 0 0,21-21 15,0 0-15,0 0 16,-21-21-16,22 0 0,-1 0 15,0 0-15,0 0 0,-21-22 0,21 22 16,-21-21-16,21-1 0,-21 22 16,0-21-16,0 21 0,22-22 0,-22 22 15,0 0-15,0 0 16,21 21 0,-21 21-16,0 0 0,0 0 15,0 1-15,0-1 0,21 21 16,-21-21-16,0 22 0,0-22 15,0 0-15,0 21 0,0-21 0,0 1 16,0-1-16,0 0 0,0 0 0,21-21 16,0 21-16,0-21 15,1 0-15,-1 0 0,0 0 0,0 0 16,21-21-16,-20 21 0,20-21 16,-21 0-16,0 0 0,22-1 0,-22-20 15,0 21-15,21 0 0,-21-22 0,1 22 16,-1 0-16,-21-21 0,21 21 15,-21-1-15,21 22 0,-21-21 16,21 21-16,-21 21 31,0 1-31,0-1 16,0 0-16,-21 0 0,21 0 0,0 22 16,0-22-16,0 0 0,0 0 0,0 0 15,0 0-15,0 1 0,21-22 16,0 21-16,1-21 0,-1 0 0,0 0 15,21 0-15,-21 0 16,43 0-16,-22-21 0,1-1 16,-22 22-16,21-21 0,-21 0 0,0-21 15,1 21-15,-1-1 0,0 1 16,0-21-16,-21 21 0,0 0 0,0-1 16,0 1-16,0 0 0,0 0 15,0 0-15,0 0 16,0 42-1,0 0-15,0 0 16,0 0-16,0 22 0,0-22 16,0 21-16,0 22 0,-21-22 0,21 0 15,0 22-15,0-1 0,0 1 0,0-1 16,0 1-16,0-1 0,0 22 16,0 0-16,0-1 0,0-20 0,0 20 15,0 1-15,0 0 0,0-1 16,0 1-16,0 0 0,0-1 15,0 1-15,0 0 0,0-22 0,0 22 16,0-22-16,0 22 0,0 42 16,0-85-16,0 22 15,0-22-15,0 22 0,0-43 0,0 21 0,0-21 16,0 1-16,0-1 0,-21-21 0,0-21 31,-1-1-31,22-20 0,-21 21 0,0-21 16,21-22-16,-21 22 0,0-22 0,0-20 15,-1 20-15,1-21 0,0-20 16,0 20-16,-21-21 0,-1 0 16,22 22-16,-21-1 0,21-21 0,-1 21 15,22 1-15,0-1 0,0 22 16,0-1-16,0 1 0,22-1 0,-1 22 16,0-22-16,0 22 0,21 0 0,-20 20 15,-1-20-15,0 21 16,21 0-16,-21-22 0,1 22 0,20 21 0,-21-21 15,0 0-15,0 21 0,1 0 16,-22-21-16,21 21 16,-21-21-16</inkml:trace>
  <inkml:trace contextRef="#ctx0" brushRef="#br0" timeOffset="26578.28">15261 720 0,'-21'0'0,"42"0"0,-63 0 0,21 0 31,-1 0-31,1 0 16,21 21-1,0 0-15,21 0 32,1-21-32,-1 0 0,0 0 15,21 0-15,-21 0 0,1 0 16,20 0-16,0-21 0,-21 0 0,22 21 16,-22-21-16,21 0 0,-21 21 15,1-22-15,20 1 0,-21 21 16,-21-21-16,21 0 0,-21 0 0,0 0 15,0-1-15,0 1 16,0 0-16,-21 21 0,0-21 0,0 21 16,0 0-16,-1 0 0,-20 0 15,21 0-15,0 0 0,-22 0 0,22 21 16,-21 0-16,21 0 0,-22 1 0,22 20 16,-21-21-16,21 21 0,0 1 15,-1-22-15,1 21 0,21 1 0,0-22 16,0 21-16,0-21 0,0 0 15,21 1-15,1-22 0,-1 21 0,21-21 16,-21 0-16,22 0 0,-22 0 16,21 0-16,0 0 0,-20 0 15,20-21-15,-21 21 0,0-22 16,0 22-16,1 0 0,-22-21 0,0 0 16,-22 21-1,-20 0-15,21 0 16,-21 0-16,-1 21 0,1 0 0,0 1 15,20-1-15,-20 0 0,0 21 16,21-21-16,-1 1 0,1 20 0,21-21 16,0 21-16,0-20 15,0-1-15,0 0 0,0 0 0,0 0 0,21 0 16,1 1-16,-22-1 0,21 0 16,0-21-16,0 21 0,0-21 15,0 0-15,1 0 0,20 0 0,-21 0 16,0 0-16,0 0 0,1 0 15,-1 0-15,0-21 0,0 0 0,21 0 16,-20-1-16,20 1 0,-21-21 0</inkml:trace>
  <inkml:trace contextRef="#ctx0" brushRef="#br0" timeOffset="26833.13">16150 423 0,'0'0'0,"0"-21"16,0 0-16,0 0 0,-21 42 15,0 0 1,21 0-16,-21 1 0,-1 20 16,22 0-16,-21 1 0,21-1 0,-21 21 15,0-20-15,21 20 0,-21 1 16,21-1-16,-21-20 0,21-1 0,-22 21 16,22-20-16,0-22 0,-21 21 0,21-21 15,0 22-15,0-22 16,0 0-16,21-21 15,1 0 1,-1-21-16,0 0 0,0 0 0,21-1 16,-20 1-16</inkml:trace>
  <inkml:trace contextRef="#ctx0" brushRef="#br0" timeOffset="27211.92">16277 974 0,'-21'21'16,"21"0"-1,-21-21-15,21 21 16,21-21 15,0 0-31,0-21 0,22 21 16,-22-21-16,0 0 0,0 0 0,21-1 16,-20 1-16,-1 0 0,0 0 15,0 0-15,-21 0 0,0-1 0,0 1 16,0 0-16,0 0 15,-21 21-15,0 0 16,0 21-16,-1 0 0,-20 0 16,21 1-16,0-1 0,-22 21 0,22 0 15,0 1-15,0-22 0,21 21 16,0 1-16,-21-22 0,21 21 0,0-21 16,0 0-16,0 1 0,0-1 0,21 0 15,0-21 1,0 21-16,0-21 0,22 0 0,-22 0 15,21 0-15,1 0 0,-1-21 16,-21 0-16,21 0 0,1-1 0,-1 1 16,0 0-16</inkml:trace>
  <inkml:trace contextRef="#ctx0" brushRef="#br0" timeOffset="27893.52">16912 804 0,'0'0'15,"0"-21"-15,0 0 0,0 42 31,0 0-31,0 1 16,0-1-16,0 0 0,0 21 16,0-21-16,-21 22 0,21-22 15,0 21-15,0-21 0,0 22 16,-21-22-16,21 0 0,-21 0 0,21 0 16,0 1-16,-22-1 0,22 0 15,0-42 16,0 0-31,0-1 16,0 1-16,22 0 0,-22 0 0,21-21 16,-21 20-16,0-20 0,21 21 15,0-21-15,0-1 0,0 22 0,1-21 16,-22 21-16,21-1 16,0 1-16,0 21 0,0 0 0,0 0 15,1 0-15,-1 0 16,0 21-16,-21 1 0,21-1 0,-21 0 15,21 21-15,-21-21 0,0 22 16,21-22-16,-21 21 0,22-21 0,-1 1 16,-21-1-16,0 21 0,0-21 0,21-21 15,-21 21-15,0 1 0,21-22 16,-21 21-16,0-42 31,0-1-31,0 1 16,0 0-16,0 0 15,0-21-15,0 20 0,21-20 0,0 0 16,-21-1-16,22 1 0,-1 0 0,0 21 16,21-22-16,-21 22 0,22 0 15,-1 0-15,-21 0 0,22 21 0,-22 0 16,21 0-16,-21 0 0,0 0 16,1 21-16,-1 0 0,0 0 0,-21 21 15,0-20-15,0 20 0,0 0 16,0-21-16,0 22 0,0-1 0,0-21 15,0 22-15,0-22 0,0 0 16,0 0-16,0 0 0,0 0 16,0 1-1,0-44 1,21 1 0,0 0-16,0 21 15</inkml:trace>
  <inkml:trace contextRef="#ctx0" brushRef="#br0" timeOffset="29560.26">17970 1058 0,'22'22'16,"-1"-22"-16,0 0 16,0 0-16,0-22 15,0 22-15,1-21 0,-1 21 0,0-21 16,0 0-16,0 0 0,0 0 15,1-1-15,-1 1 0,-21 0 0,21 0 16,-21 0-16,0 0 0,0-1 16,-21 22-1,0 0-15,-1 0 16,-20 22-16,21-1 0,0 0 0,-22 0 16,22 21-16,0-20 0,21 20 15,0-21-15,-21 21 0,21-20 16,0 20-16,0-21 0,0 0 0,0 0 15,0 1-15,0-1 0,21 0 16,0-21-16,0 21 0,22-21 0,-22 0 16,21 0-16,-21 0 0,22 0 15,-1 0-15,0 0 0,1-21 0,-1 0 16,0 21-16,1-21 0,-22-1 16,21 1-16,-21-21 0,1 21 0,-1 0 15,0-22-15,0 22 0,0-21 0,-21 21 16,0-1-16,0 1 0,0-21 15,0 21-15,0 0 16,0 42 0,0 0-1,-21 0-15,21 0 0,-21 0 16,21 22-16,0-22 0,0 0 0,0 21 16,0-20-16,-21-1 0,21 21 15,0-21-15,-21 0 0,21 1 0,-22-22 16,22 21-16,0 0 0,0 0 15,0-42 17,0 0-32,0 0 15,0-1-15,22 1 0,-1-21 16,-21 21-16,21-22 0,0 1 16,0 21-16,0-21 0,1-1 0,-1 22 15,0-21-15,0 21 0,0-1 0,0 22 16,1-21-16,-1 21 0,0 0 15,0 0-15,-21 21 0,21 1 16,-21-1-16,0 21 16,0-21-16,0 22 0,0-22 0,0 21 15,0-21-15,0 22 0,0-22 16,0 21-16,0-21 0,21 0 0,-21 1 16,0-1-16,22-21 0,-1 21 0,0-21 15,0 21-15,0-21 16,0 0-16,22 0 0,-22 0 0,0 0 15,21 0-15,1-21 0,-22 0 16,21 0-16,1-1 0,-1 1 0,-21 0 16,21-21-16,-20 21 0,-1-22 15,0 1-15,0 21 0,0-22 0,-21 22 16,0 0-16,0 0 0,0 0 0,0 0 16,-21 21-16,0 0 0,0 0 15,0 0-15,-1 0 0,1 21 0,0 0 16,0 0-16,0 0 0,0 0 15,21 22-15,0-22 0,-22 0 0,22 21 16,0-20-16,0-1 16,0 21-16,0-21 0,0 0 0,0 1 15,22-22-15,-1 21 0,0-21 0,0 0 16,0 0-16,0 0 0,1 0 16,20 0-16,-21 0 0,0 0 0,22 0 15,-22-21-15,0-1 0,21 1 16,-21 0-16,1 0 0,-1 0 0,-21-22 15,21 22-15,0 0 0,-21 0 16,0 0-16,0 0 0,0-1 16,0 44-1,0-1-15,0 0 16,0 0-16,-21 0 0,0 0 16,21 1-16,-21-1 0,21 0 15,0 0-15,0 0 0,0 0 0,-22-21 16,22 22-16,0-44 47,0 1-47,0 0 0,22 0 15,-22 0-15,21 0 0,0-22 0,0 22 16,0-21-16,0-1 0,22 22 16,-22-21-16,0 21 0,0 0 15,0-1-15,1 1 0,-1 21 16,0 0-16,0 0 15,-21 21-15,0 1 0,21-1 16,-21 0-16,0 21 0,0-21 0,0 22 16,0-22-16,0 21 0,0 1 0,-21-22 15,21 21-15,0-21 0,0 0 16,0 1-16,0-1 0,0 0 0,0 0 16,21 0-16,0-21 15,1 0-15,-1 0 0,0 0 0,0 0 16,0 0-16,0 0 0,1-21 15,-1 0-15,0 0 0,0 0 16,0-1-16,0-20 0,1 0 0,-1-1 0,0 1 16,0-21-16,0 20 15,0-20-15,1 20 0,-1-20 0,0 21 16,0-1-16,0 1 0,0 0 16,-21 20-16,0 1 0,0 0 0,0 0 15,0 42 1,0 0-16,-21 0 0,0 1 15,0 20-15,0 0 0,21 1 16,-21-1-16,-1 0 0,1 1 0,0-1 16,21 0-16,-21 1 0,21-1 0,-21 0 15,21-21-15,0 22 16,0-22-16,0 0 0,0 0 0,0 0 16,0 1-16,0-1 0,21-21 31,0 0-31,0 0 0,0 0 0,1-21 15,-1 21-15,0-22 0</inkml:trace>
  <inkml:trace contextRef="#ctx0" brushRef="#br0" timeOffset="29765.15">20405 783 0,'-22'0'0,"44"0"0,-22 0 47,21 0-31,0 0-16,0 0 0,21 0 0,-20 0 15,20 0-15,-21 0 0,21 0 16,-20 0-16,-1 0 0,21 0 0,-21 0 16,0-21-16,1 21 0</inkml:trace>
  <inkml:trace contextRef="#ctx0" brushRef="#br0" timeOffset="30561">22246 635 0,'0'0'0,"0"-42"0,21 21 0,-21-1 0,0-20 15,0 21-15,0 0 0,0 0 0,0-1 16,0 1-16,-21 21 16,21 21-1,0 1 1,0-1-16,-21 21 0,21 0 0,0 1 15,0-1-15,0 22 0,0-1 16,-21 1-16,21-1 0,0-21 0,-21 22 16,21-1-16,0-20 0,0-1 15,0 0-15,-22 1 0,22-22 0,0 21 16,0-21-16,0 1 16,0-1-16,0-42 15,0-1 1,0 1-16,0-21 15,0 21-15,0 0 0,0-22 0,0 1 16,22 0-16,-22-1 16,21 22-16,0-21 0,0-1 0,0 1 15,22 21-15,-22 0 0,21 0 16,0-1-16,1 22 0,-1 0 0,0 0 16,1 0-16,-1 22 0,0 20 15,1-21-15,-1 21 0,0 1 0,-20-1 16,-1-21-16,-21 22 0,0-1 15,0 0-15,0 1 0,-21-22 0,-22 21 16,1-21-16,-22 0 0,22 1 16,-21-1-16,20 0 0,1 0 0,0-21 15,-1 0-15,1 0 0,0 0 0,20 0 16,1 0-16,0 0 16,0 0-16,21-21 31,21 21-31,0 0 0,0-21 15,22 21-15,-22-21 0,21 21 0</inkml:trace>
  <inkml:trace contextRef="#ctx0" brushRef="#br0" timeOffset="31637.19">23368 953 0,'0'-22'16,"0"44"-16,0-65 0,0 22 0,0 0 15,0 0-15,0 0 0,0-1 0,-21 1 16,0 21 0,-1 0-16,1 0 0,21 21 0,-21 1 15,0-1-15,0 21 0,0 0 16,-1 1-16,1-22 0,0 42 0,21-20 16,-21-1-16,21-21 0,0 22 15,0-1-15,0-21 0,0 21 0,0-20 16,0-1-16,0 0 0,21-21 0,0 21 15,0-21 1,1 0-16,-1 0 0,0 0 0,21 0 16,-21-21-16,1 0 0,-1 0 15,0-1-15,0 1 0,0 0 0,0 0 16,1-21-16,-1-1 0,-21 1 16,21 21-16,-21-22 0,0 1 0,0 0 15,0-1-15,0 22 0,0 0 16,0 0-16,0 0 0,0 42 31,0 0-31,-21 0 0,21 22 16,0-22-16,-21 21 0,21 0 15,-22-20-15,22 20 0,0 0 16,0-21-16,0 22 0,0-22 0,0 0 16,0 0-16,0 0 0,0 1 15,22-22-15,-1 21 0,0-21 0,0 0 16,0 0-16,0 0 0,1 0 15,20 0-15,-21 0 0,21-21 0,1-1 16,-1 1-16,0 21 0,1-21 0,-1-21 16,0 21-16,-20-1 0,20 1 15,-21-21-15,0 21 0,0 0 0,1-1 16,-22 1-16,21 0 0,-42 42 47,21 0-47,-22 1 0,22-1 0,0 0 15,0 21-15,0-21 0,0 1 0,0-1 16,0 0-16,0 0 0,0 0 16,0 0-16,0 1 0,0-1 0,22-21 15,-22 21-15,21-21 0,-42 0 47,-1-21-47,1 0 16,0 21-16,21-22 15,-21 22-15,0 0 16,0 0-16,21 22 47,21-22-47,0 0 0,0 21 16,0-21-16,0 0 0,22 0 15,-22 0-15,0 0 0,21 0 16,-20 0-16,-1 0 0,21 0 0,0 0 15,-20-21-15,20 21 0,0-22 0,1 1 16,-22 0-16,21 0 0,-21 0 16,0 0-16,1-22 0,-1 22 0,0-21 15,0 21-15,-21-1 0,0 1 16,0 0-16,0 0 0,-21 21 31,0 21-31,0-21 16,-1 42-16,1-20 0,-21-1 0,21 0 15,0 21-15,21-21 0,-22 1 16,22 20-16,-21-21 0,21 0 0,0 0 16,0 1-16,0-1 0,0 0 15,21-21-15,1 21 16,-1-21-16,0 0 0,0 0 0,21 0 16,-20 0-16,20 0 0</inkml:trace>
  <inkml:trace contextRef="#ctx0" brushRef="#br0" timeOffset="32264.45">25315 1143 0,'0'-21'0,"0"42"0,0-63 16,0 21-16,0-1 0,0-20 16,0 21-16,-21 0 0,21 0 15,0-1-15,-21 22 0,0 0 16,0 0-16,-1 0 0,1 0 15,0 22-15,0-1 16,0 0-16,21 0 0,-21 0 0,-1 0 16,1 22-16,0-22 15,0 21-15,21-21 0,-21 22 0,21-22 16,-21 0-16,21 21 0,0-20 16,0-1-16,0 0 0,0 0 0,0 0 15,21-21-15,0 21 16,0-21-16,0 0 15,0 0-15,22 0 0,-22 0 0,0 0 16,0-21-16,0 21 0,22-21 16,-22 0-16,0 0 0,0 0 15,0-1-15,1 1 0,-1-21 0,0 0 16,0-1-16,0 1 0,-21 0 16,21-22-16,1 22 0,-1-22 0,0 1 15,-21 20-15,0-20 0,21 21 16,-21-1-16,21 1 0,-21 0 0,0 20 15,0 1-15,0 0 0,0 42 32,0 22-17,-21-22-15,0 21 0,21 0 0,-21 22 16,0-22-16,-1 22 0,22-1 16,-21 1-16,0-1 0,21-20 15,0-1-15,0 21 0,-21-20 0,21-22 16,0 21-16,0 1 15,0-22-15,0 0 0,21 0 0,0-21 16,0 0-16,1 21 16,-1-21-16,0 0 0,0 0 0,0 0 15,0 0-15,1-21 0,-1 0 0,0 21 16,-21-21-16,21 0 16,0 21-16,-21-22 0</inkml:trace>
  <inkml:trace contextRef="#ctx0" brushRef="#br0" timeOffset="36352.17">6265 2731 0,'0'-22'0,"0"44"0,-21-65 0,21 22 15,-21 0-15,21 0 16,-21 21-16,0 0 16,-1 0-16,1 0 15,0 21-15,0 0 0,0 21 16,0-20-16,-1 20 0,1 0 0,0 1 15,0 20-15,-21-21 0,20 1 16,22 20-16,-21-20 0,21 20 0,-21 1 16,21-22-16,0 21 0,0-20 0,0-1 15,21 0-15,0-20 0,1 20 16,-1-21-16,0 0 0,0 0 16,0 1-16,22-22 0,-22 0 15,21 21-15,-21-21 0,0 0 0,22 0 16,-22 0-16,21-21 0,-21-1 0,1 22 15,20-42-15,-21 21 0,21 0 16,-20-22-16,20 22 0,-21-21 0,21 0 16,-20-1-16,20-20 0,-21 20 15,0 1-15,0-21 0,-21-43 16,0 63-16,0-20 0,0-1 0,0 22 16,-21-21-16,0 20 0,0-20 15,0 42-15,-22-22 0,22 22 0,-21 0 16,0 21-16,20 0 0,-20 0 15,0 0-15,-1 21 0,1 0 0,0 22 16,-1-1-16,1 0 16,0 1-16,21-1 0,-22 0 0,22 22 15,0-22-15,0 0 0,21 22 0,0-1 16,0-20-16,0 20 0,0-20 16,0-1-16,21 0 0,0 1 0,21-1 15,-20-21-15,20 0 0,0 0 16,1 1-16,-1-1 0,0-21 15,1 0-15,20 0 0,-21 0 0,22 0 16,-22-21-16,22-1 0,-22 1 0,22 0 16,-22 0-16,0 0 0,1-22 15,-22 22-15,21-21 0,-21 21 16,0 0-16,1-22 0,-22 22 0,0 0 16,0 0-16,0 0 0,0-1 15,0 44 1,0-1-1,0 0-15,0 0 0,0 21 16,-22-20-16,22 20 0,0-21 0,0 21 16,0-20-16,0 20 0,0-21 15,0 0-15,-21 0 0,21 1 0,0-1 16,0 0-16,-21-21 16,21-21 15,0 0-31,0-1 0,0 1 0,21 0 15,0-21-15,-21 21 0,22-22 16,-1 1-16,0 21 0,0-22 0,0 22 16,22-21-16,-22 21 0,0 0 15,21 21-15,-21-22 0,1 22 0,20 0 16,-21 0-16,0 0 0,22 22 0,-22-1 16,0 0-16,-21 0 0,0 21 15,21 1-15,-21-22 0,0 21 0,0-21 16,0 22-16,0-22 15,0 21-15,-21-21 0,0 1 0,21-1 16,0 21-16,-21-42 16,21 21-16</inkml:trace>
  <inkml:trace contextRef="#ctx0" brushRef="#br0" timeOffset="38444.69">9504 3048 0,'0'0'0,"0"-21"0,0 0 16,0 0-16,0-1 0,0 1 0,0 0 15,0 0-15,0 0 0,0 0 16,0-1-16,-21 44 47,-1-1-47,22 21 15,-21-21-15,21 0 0,0 22 0,0-1 16,-21-21-16,21 22 16,0-1-16,0 0 0,0 22 0,0-22 15,0 0-15,0-20 0,0 20 0,0 0 16,0-21-16,21 22 0,-21-22 16,21 0-16,1-21 0,-1 21 0,0-21 15,21 0-15,-21 0 0,1 0 16,20 0-16,-21 0 0,21 0 0,1-21 15,-22 0-15,21 0 0,1 0 0,-22-22 16,21 22-16,-21-21 0,22-1 16,-22 1-16,0 0 0,-21-1 0,0 22 15,0-21-15,0 0 0,0-1 16,-21 1-16,0 0 0,-1-1 16,1 22-16,-21-21 0,21 21 0,-22-1 15,22 1-15,-21 21 0,0 0 16,20 0-16,-20 0 0,0 21 0,21-21 15,-22 22-15,22 20 0,0-21 0,0 21 16,0-20-16,21 20 0,0 0 16,0 1-16,0-1 0,0 0 0,0 1 15,0-1-15,21 0 0,0 1 16,0-22-16,21 21 0,-20-21 16,20 0-16,0-21 0,1 22 0,-1-22 0,0 0 15,1 0-15,20 0 16,-21 0-16,22-22 0,-22 22 0,22-21 15,-22 0-15,0-21 0,1 21 0,-1-1 16,-21-20-16,22 21 0,-22-21 16,-21 20-16,0 1 0,21-42 15,-21 42-15,0-1 0,-21 22 32,21 22-32,0-1 15,-21 0-15,21 0 0,-22 21 16,22-20-16,0-1 0,0 21 0,0-21 15,0 0-15,0 1 0,-21-1 0,21 0 16,0 0-16,0 0 16,0 0-16,0 1 15,0-44 1,21 1 0,-21 0-16,0 0 0,22 0 0,-22-22 15,21 22-15,-21-21 0,21 0 0,0-1 16,-21 22-16,21-21 0,0 21 15,1-22-15,-22 22 0,21 0 0,0 0 16,0 21-16,-21-21 16,21 21-16,0 0 0,-21 21 15,22 0-15,-22 0 0,21 0 0,-21 0 16,0 1-16,0 20 16,0-21-16,0 21 0,0 1 0,21-22 15,-21 0-15,21 21 0,-21-20 0,21-1 16,-21 0-16,0 0 0,21-21 15,1 0-15,-1 21 0,0-21 0,0 0 16,0 0-16,0 0 0,1 0 0,-1-21 16,21 0-16,-21 0 0,0 0 15,1-1-15,-1 1 0,0-21 16,0 0-16,0 20 0,0-20 0,1 0 16,-1-1-16,-21 1 0,0 0 0,0-22 15,21 22-15,-21 0 0,21-1 16,-21 1-16,0 0 0,0-1 15,0 22-15,0 0 0,0 0 0,0 0 16,0 42 0,0 0-16,0 0 15,0 0-15,0 22 0,0-1 0,0 0 16,0-21-16,0 22 0,0 20 16,0-20-16,0-1 0,0 0 0,0 1 15,0-1-15,0 0 0,0 1 0,0-1 16,0-21-16,0 21 0,0-20 15,0-1-15,21 21 0,0-42 0,1 21 16,-1 0-16,0-21 0,0 0 16,0 0-16,0 0 0,22 0 15,-22-21-15,0 0 0,0 0 0,0 0 16,1 0-16,-1-1 0,0 1 0,0-21 16,-21 21-16,21-22 0,-21 1 15,21 21-15,-21 0 0,0-22 0,0 22 16,0 0-16,0 0 0,0 42 31,0 0-15,0 0-16,0 1 15,0-1-15,0 0 0,0 0 16,0 0-16,0 22 0,0-22 0,0 0 16,0 0-16,22 0 15,-1-21-15,0 0 0,0 0 0,0 0 16,0 0-16,1 0 0,20 0 0,-21 0 15,21-21-15,64-21 16,-85 21-16,1-1 16,-1 1-16,0-21 0,0 21 0,0 0 15,-21-1-15,21 22 0,-21-21 0,0 0 16,0 0-16,-21 21 47,21 21-47,-21 0 15,21 0-15,0 22 0,0-22 0,-21 21 16,21 1-16,-21-1 0,21 0 16,0 1-16,0-1 0,-21 21 0,21-20 15,0 20-15,0 1 0,0-22 0,0 22 16,0-1-16,0 1 0,0-22 16,0 21-16,0 1 0,0-1 15,0 1-15,0-22 0,0 22 0,0-22 0,-22 0 16,22 1-16,-21-22 0,21 21 15,0-21-15,-21 1 0,0-1 0,0 0 16,0 0-16,-1-21 0,-20 21 16,21-21-16,-21 0 0,20 0 0,-20 0 15,0 0-15,-1 0 0,22-21 16,-21 21-16,21-21 0,0 0 0,-1 0 16,1-1-16,0-20 0,0 21 0,21-21 15,0 20-15,0-41 0,0 21 16,0 20-16,0-20 0,0 21 15,0-21-15,21-1 0,0 22 0,0-21 16,1 21-16</inkml:trace>
  <inkml:trace contextRef="#ctx0" brushRef="#br0" timeOffset="38944.29">14647 2836 0,'0'0'0,"21"-21"15,1 21 1,-22 21-1,0 1-15,0-1 16,0 0-16,0 21 0,0-21 0,0 22 16,-22-22-16,22 21 15,-21-21-15,21 22 0,0-22 0,0 0 16,0 0-16,-21 22 0,21-22 0,0 0 16,0 0-16,0-42 46,0 0-46,0 0 16,0-1-16</inkml:trace>
  <inkml:trace contextRef="#ctx0" brushRef="#br0" timeOffset="39332.76">14732 2413 0,'0'0'0,"0"-21"0,0 0 0,-21 21 15,0 0-15,-1 0 16,22 21-16,-21 0 0,0 0 16,21 0-16,0 1 0,0 20 15,0-21-15,0 0 0,0 0 0,0 1 16,0-1-16,0 0 16,21-21-16,0 0 0,1 0 15,-1 0-15,0 0 0,0 0 0,0-21 16,0 21-16,1-21 15,20-1-15,-42 1 0,21 0 0,-21 0 16,0 0-16,0 0 0,0-1 16,0 1-16,0 0 0,-21 0 0,21 0 15,-21 21-15,0 0 0,-43 0 16,43 0-16,0 0 0,0 0 16,-1 21-16,1 0 0,0 0 0,21 0 15,0 1-15,-21-1 0,21 21 0,0-21 16,0 0-16,0 22 0,0-22 15,0 0-15,0 0 0,0 0 0,21 22 16,0-22-16,-21 0 16,21 0-16</inkml:trace>
  <inkml:trace contextRef="#ctx0" brushRef="#br0" timeOffset="39952.25">15494 3006 0,'0'-21'0,"0"42"0,0-64 15,0 22-15,0 0 16,-21 0-16,0 0 16,-1 0-16,1 21 0,0-22 0,0 1 15,0 21-15,0 0 16,-1 0-16,1 0 0,0 21 0,0 1 15,-21-22-15,20 21 0,1 0 0,0 0 16,0 0-16,0 22 0,0-22 16,-1 0-16,1 21 0,21-21 0,-21 22 15,21-22-15,0 0 0,0 21 0,0-20 16,0-1-16,0 0 0,21 0 16,0-21-16,1 21 0,-1 0 15,0-21-15,21 0 0,-21 0 16,1 0-16,20 0 0,-21-21 15,21 0-15,-20 0 0,20 0 0,-21 0 16,21-1-16,-20 1 0,20 0 16,-21-21-16,0-1 0,22 22 0,-22-21 15,0 0-15,0-1 0,0-20 0,-21 20 16,21-20-16,1-1 0,-22 1 16,0-1-16,0 1 0,0 21 0,0-1 15,0-20-15,0 42 0,0-22 16,0 22-16,0 0 0,0 0 0,-22 21 15,1 21 1,21 0-16,-21 21 0,0 1 16,0-1-16,0 22 0,-1-22 0,1 21 15,21 1-15,-21-1 0,21 1 0,-21-1 16,21 1-16,0-22 0,0 22 16,0-22-16,0 0 0,0 1 0,21-1 15,0-21-15,-21 22 0,21-22 0,1 0 16,-1 0-16,0 0 0,0 0 15,0-21-15,0 0 0,22 0 0,-22 0 16,0 0-16,21-21 0,-20 21 0</inkml:trace>
  <inkml:trace contextRef="#ctx0" brushRef="#br0" timeOffset="40721.18">17378 3006 0,'21'0'0,"-42"0"0,63-21 16,-21-1-16,0 22 0,-21-21 15,22 0-15,-22 0 0,21 0 0,-21 0 16,0-22-16,0 22 0,0-21 15,0 21-15,0-22 0,0 1 0,-21 0 16,-1 20-16,1-20 0,0 0 16,0 21-16,0-1 0,0 1 15,-22 21-15,22 0 0,0 0 0,-21 21 16,20 1-16,-20-1 0,21 21 16,0 0-16,-22 1 0,22 20 0,0-20 15,0 20-15,0-21 0,0 22 0,21-22 16,0 1-16,0-1 0,0 0 15,0 1-15,0-22 0,0 21 0,21-21 16,0 0-16,0-21 0,0 22 16,22-22-16,-22 0 0,21 0 0,-21 0 15,22 0-15,-1-22 0,-21 1 16,21 0-16,1 0 0,-1 0 0,-21 0 16,22-22-16,-22 22 0,42-64 15,-42 43-15,1 0 0,-22-22 16,0 22-16,21 0 0,-21-1 15,21 1-15,-21 0 0,0 20 0,0 1 16,0 0-16,0 42 16,0 0-16,0 1 0,0-1 15,0 21-15,-21 0 0,21 1 16,-21-1-16,21 0 0,-22-20 0,22 20 16,0 0-16,0 1 0,0-22 15,0 0-15,0 21 0,0-21 0,22 1 16,-1-22-16,0 21 0,0 0 15,0-21-15,0 0 0,1 0 0,-1 0 16,0 0-16,0-21 0,0 0 16,0 21-16,22-22 0,-22-20 0,0 21 15</inkml:trace>
  <inkml:trace contextRef="#ctx0" brushRef="#br0" timeOffset="40989.01">18203 2350 0,'0'-43'0,"0"86"0,0-107 0,0 22 0,0 21 15,0-1-15,-21 22 32,0 22-32,21-1 0,-21 0 0,21 21 15,-21 1-15,-1-1 0,22 0 0,-21 1 16,21 20-16,-21-21 0,21 22 16,0-1-16,-21-20 0,21-1 0,-21 0 15,21 22-15,0-43 0,0 21 16,0 1-16,0-22 0,0 0 0,0 0 15,21 0-15,-21 1 0,21-22 0,0 0 16,0 0-16,1 0 0,-1 0 16,0 0-16,0 0 0,0-22 0,22 1 15,-22 0-15,0-21 0,21 21 16</inkml:trace>
  <inkml:trace contextRef="#ctx0" brushRef="#br0" timeOffset="41732.6">18563 2201 0,'0'-21'0,"0"42"0,0-63 16,0 21-16,-21 21 16,0 0-1,21 21-15,0 0 0,0 22 0,0-22 16,-21 21-16,21 0 0,0 22 16,-22-1-16,22-20 0,0 20 0,0 1 15,-21-22-15,21 22 16,0-22-16,0 21 0,0-20 0,0-1 15,0 0-15,0 1 0,0-22 0,0 21 16,0-21-16,0 1 0,0-1 16,21 0-16,1-21 0,-1 0 0,0 0 15,0 0-15,21 0 16,-20 0-16,-1 0 0,21-21 0,-21 0 16,22-1-16,-22-20 0,21 21 0,-21-21 15,0 20-15,1-20 0,-1 0 16,0-22-16,-21 22 0,21 0 0,-21-1 15,0 1-15,0 21 0,-21-22 16,0 43-16,0 0 16,-1 0-16,1 0 0,0 22 15,21-1-15,0 0 16,0 0-16,0 0 0,0 0 0,0 1 16,0-1-16,0 0 0,0 0 15,21 0-15,0 0 0,-21 1 0,0-1 16,22 21-16,-22-21 0,21 0 0,-21 1 15,0-1-15,0 0 0,0 0 16,0 0-16,21 0 0,-21 1 16,21-22-16,0 0 0,0 0 15,1 0-15,-1 0 16,0 0-16,0 0 0,0 0 16,0-22-16,1 1 0,20 0 15,-21 0-15,0 0 0,0-22 0,1 22 16,-1-21-16,0 21 0,0-22 0,0 22 15,0 0-15,-21 0 0,22 0 16,-22 0-16,0-1 0,0 44 31,0-1-31,0 0 16,0 21-16,-22-21 0,22 1 0,-21-1 16,21 0-16,0 0 0,-21 0 15,21 0-15,0 1 0,0-1 0,0 0 16,0 0-1,21-42 17,0 0-17,-21 0-15,0-1 0,0 1 0</inkml:trace>
  <inkml:trace contextRef="#ctx0" brushRef="#br0" timeOffset="41910.5">19431 2371 0,'0'-21'0,"0"42"0,-21-64 0,0 43 16,21-21 0,-22 21-16,1 0 62,21 21-46</inkml:trace>
  <inkml:trace contextRef="#ctx0" brushRef="#br0" timeOffset="42128.37">18034 2561 0,'-21'21'16,"42"-42"-16,-63 42 0,20-21 0,44 0 15,-1 0 1,0 0-16,21 0 0,-21 0 16,22-21-16,20 21 0,-20-21 0,20 21 15,1-21-15,-1 21 0,1-21 16,-1 0-16,1 21 0,-1 0 0,-21-22 16</inkml:trace>
  <inkml:trace contextRef="#ctx0" brushRef="#br0" timeOffset="43853.38">19939 2307 0,'0'-21'0,"0"42"0,-21-42 0,21 0 0,0 0 15,-21 21 1,-1 0-16,22 21 16,-21-21-16,21 21 0,0 21 15,0-20-15,0 20 0,-21 0 0,21 1 16,0 20-16,0-21 0,-21 1 16,21-1-16,0 0 0,0 1 0,0-1 15,0 0-15,0 1 0,0-22 0,0 0 16,0 0-16,0 0 0,0 1 15,-21-1-15,21-42 32,0-1-17,0 1-15,0 0 16,0 0-16,21 0 0,0 0 16,-21-22-16,21 22 0,0 0 0,1 0 15,-1-22-15,0 22 0,0 0 0,0 0 16,0 21-16,-21-21 0,22 0 15,-1 21-15,0 0 0,0 0 16,0 0-16,0 21 0,-21 0 16,0 0-16,22 0 0,-22 0 0,21 1 15,-21-1-15,0 21 0,0-21 0,0 0 16,0 22-16,0-22 0,0 0 16,0 0-16,0 0 0,0 1 0,0-1 15,-21 0-15,-1 0 16,1-21-16,0 0 0,0 21 15,0-21-15,0 0 0,-1 0 0,1 0 16,0 0-16,0 0 0,0-21 16,0 21-16,21-21 0,-22 0 15,1 0-15,0 21 32,21 21-1,21-21-31,0 0 0,1 21 15,-1 0-15,21-21 0,-21 0 16,0 21-16,1-21 0,-1 0 16,21 0-16,-21 0 0,22 0 15,-22 0-15,21 0 0,-21-21 0,22 21 16,-1-21-16,-21 0 0,21 0 0,-20-1 16,-1 1-16,0 0 0,21 0 15,-42-21-15,21 20 0,1-20 0,-1 21 16,-21-21-16,0 20 0,21 1 15,-21 0-15,0 0 0,0 42 32,0 0-17,-21 0-15,21 1 0,0-1 0,0 0 16,0 0-16,-21 21 16,21-20-16,0-1 0,0 0 0,0 0 15,0 0-15,0 0 0,21-21 0,0 22 16,0-22-16,0 21 15,0-21-15,1 0 0,-1 0 0,0 0 16,0 0-16,0 0 0,0 0 0,1-21 16,-1 21-16,0-22 0,0 1 15,-21 0-15,21 0 0,0 0 0,-21-22 16,0 22-16,22-21 0,-22 0 16,21 20-16,-21-20 0,21 21 0,-21-21 15,0 20-15,0 1 0,0 0 16,0 42-1,0 0 1,0 1-16,0-1 0,0 0 16,0 0-16,0 0 0,0 0 0,0 22 15,0-22-15,0 0 0,0 0 0,0 22 16,0-22-16,0 0 0,0 0 16,21-21-16,0 21 0,-21 0 15,21-21-15,1 0 0,-1 22 0,0-22 0,0 0 16,0 0-16,0 0 0,1 0 15,-1 0-15,0-22 0,0 1 0,0 0 16,0 21-16,1-42 0,-1 21 16,0-1-16,0-20 0,0 0 15,0-1-15,1 1 0,-22-21 0,21-1 16,0 22-16,0-22 0,0 22 16,-21 0-16,0-1 0,0 1 0,21 21 15,-21 0-15,0-1 0,0 1 16,0 0-16,-21 21 15,0 0 1,0 42-16,0-20 0,21-1 16,0 21-16,-21-21 0,21 22 15,-22-1-15,22 0 0,0 1 0,-21-1 16,21 0-16,0 1 0,0-1 16,0 0-16,0 1 0,0-22 0,0 21 15,0-21-15,21 0 0,1 1 16,-22-1-16,21 0 0,0-21 0,0 21 15,0-21-15,0 0 0,22 0 0,-22 0 16,0 0-16,21 0 0,-20 0 16,20 0-16,0 0 0,-21-21 0,22 0 15,-22 21-15,0-21 0,21-1 0,-20 1 16,-1-21-16,0 21 0,0 0 16,-21-22-16,0 22 0,0 0 15,21-21-15,-21 20 0,0 1 16,0 0-16,-21 21 15,0 0-15,0 0 0,0 21 16,-1-21-16,1 21 16,0 22-16,21-22 0,0 0 0,0 21 15,-21-20-15,21-1 0,0 21 16,0-21-16,0 0 0,0 1 0,0-1 16,0 0-16,0 0 0,21-21 0,-21 21 15,21-21-15,0 0 0,1 0 16,-1 0-16,0 0 0,0 0 15,0 0-15,0 0 0,1 0 0,-1 0 16,0-21-16,0 0 0,0 21 16,0-21-16,1 0 0,-22-1 15,21 1-15,-21 0 0</inkml:trace>
  <inkml:trace contextRef="#ctx0" brushRef="#br0" timeOffset="44188.19">21167 2223 0,'0'0'0,"21"0"16,0 0-1,0 0-15,21 0 0,-20 0 0,20 0 16,0 0-16,1 0 0,-1 0 16,0 0-16,1 0 0,-22 0 0,21 0 15,0 0-15,-20 0 0,-1 0 16,0 0-16,0 0 0,0 0 0,0 0 16,1 0-16</inkml:trace>
  <inkml:trace contextRef="#ctx0" brushRef="#br0" timeOffset="44587.96">23093 3069 0,'0'0'0,"-21"0"47</inkml:trace>
  <inkml:trace contextRef="#ctx0" brushRef="#br0" timeOffset="48668.62">127 4995 0,'0'22'62,"0"-1"-46,0 0-16,0 0 15,21-21-15,0 21 16,0-21-16,22 0 0,-22 0 16,0 0-16,21 0 0,-20 0 15,20-21-15,-21 21 0,21-21 0,-20 0 16,20 0-16,-21-1 0,21 1 16,-20 0-16,-22 0 0,21 0 15,-21-22-15,0 22 0,0 0 0,0 0 16,-21 0-16,-1 0 15,1 21-15,0 0 0,0 0 0,-21 0 16,20 21-16,-20 0 16,0 0-16,21 0 0,-1 0 15,-20 1-15,21 20 0,0 0 0,0-21 16,21 22-16,0-22 0,0 0 16,0 21-16,0-20 0,0-1 0,21 0 15,0-21-15,0 21 0,0 0 16,0-21-16,1 0 0,-1 0 15,21 0-15,-21 0 0,22 0 0,-22 0 16,0 0-16,0 0 0,0 0 16,0-21-16,-21 0 31,-21 21-31,0 0 16,-21 0-16,21 21 0,-22 0 15,22-21-15,-21 21 0,-1 1 0,22-1 16,-21 0-16,21 0 0,-22 21 15,22-20-15,21-1 0,0 21 16,0-21-16,0 0 0,0 1 0,0-1 16,0 0-16,21 0 0,1 0 15,-1-21-15,21 0 0,-21 21 16,22-21-16,-1 0 0,-21 0 0,21 0 16,1 0-16,-1-21 0,0 0 15,1 21-15,-22-21 0,21 0 0,1 0 16,-1-1-16</inkml:trace>
  <inkml:trace contextRef="#ctx0" brushRef="#br0" timeOffset="49357.23">1206 5186 0,'0'0'0,"0"-21"0,0 0 0,0-1 16,0 1-16,0 0 15,-21 21 1,0 0-16,0 0 15,0 0-15,0 21 0,-1 0 0,1 1 16,0-1-16,0 0 0,0 0 0,-22 43 16,22-43-1,21 21-15,0-21 0,-21 0 0,21 1 16,0-1-16,0 0 0,0 0 16,0 0-16,0 0 0,21-21 15,0 0-15,1 0 0,-1 0 16,0 0-16,0 0 0,21 0 0,-20-21 15,20 0-15,-21 21 0,0-21 16,0 0-16,1 0 0,-1-1 16,-21 1-16,21 0 0,-21 0 15,0 0-15,0 0 0,0-1 0,0 1 16,0 0-16,0 42 47,0 0-47,0 1 15,0-1-15,0 0 0,0 21 0,0-21 16,0 22-16,0-1 0,0 0 16,0 1-16,0 20 0,0-20 0,21 20 15,0 1-15,0-1 0,1 1 16,-1 20-16,0-20 0,-21-1 0,21 22 16,0-22-16,-21 22 15,21-21-15,-21-1 0,0 22 0,0-22 16,0-20-16,0 20 0,0-21 0,0 1 15,-21 41-15,0-62 16,0 20-16,21-21 0,-21 0 16,0 0-16,-1-21 0,-20 0 0,21 22 15,-21-22-15,-1 0 0,1 0 16,0 0-16,-1-22 0,1 1 0,0 0 16,-1 0-16,22 0 0,-21 0 15,21-22-15,-1 22 0,-20-21 16,21 21-16,0-22 0,0 1 0,21 0 15,0-1-15,-22 1 0,22 0 0,0-1 16,0 1-16,0 0 0,0-1 16,22 1-16,-22 0 0,21-1 15,0 1-15,0 0 0</inkml:trace>
  <inkml:trace contextRef="#ctx0" brushRef="#br0" timeOffset="49642.07">1630 5249 0,'21'0'94,"0"0"-94,0 0 0,-21 22 16</inkml:trace>
  <inkml:trace contextRef="#ctx0" brushRef="#br0" timeOffset="49856.98">1736 5609 0,'0'0'0,"0"21"16,0-42 78</inkml:trace>
  <inkml:trace contextRef="#ctx0" brushRef="#br0" timeOffset="50692.68">3069 5440 0,'-21'0'0,"21"-21"46,0 0-46,21 21 16,-21-22-16,21 22 0,0-21 16,1 0-16,-1 0 0,0 0 15,-21 0-15,21-1 16,-21 1-16,0 0 0,0 0 16,0 0-16,0 0 0,-21-1 15,0 1-15,0 0 0,-1 0 16,-20 0-16,21 0 0,0 21 0,-22 0 15,22 0-15,-21 0 0,21 21 0,-22 0 16,22 0-16,-21 0 0,21 22 16,0-22-16,-1 21 0,22 0 15,0 1-15,0-1 0,0-21 0,0 22 16,0-1-16,0-21 0,0 0 16,22 22-16,-1-22 0,0 0 15,21-21-15,-21 21 0,1-21 16,-1 0-16,0 0 0,21 0 0,-21-21 15,1 0-15,-1 0 0,0-1 16,21 1-16,-21 0 0,1 0 16,-1-21-16,0 20 0,0-20 0,0 0 15,-21-1-15,21 1 0,-21-21 16,22-1-16,-22 22 0,0-22 0,0 1 16,0-1-16,0 22 0,0-22 15,0 22-15,0 0 0,0 21 0,0-1 16,0 1-16,0 0 0,0 42 15,0 0 1,0 1-16,0 20 0,0 0 16,0 1-16,0 20 0,0-21 0,0 22 15,0-1-15,0 1 0,0-22 16,-22 22-16,22-22 0,0 0 0,0 1 16,0-22-16,0 21 0,0-21 15,0 1-15,0-1 0,0 0 16,22-21-1,-1 0-15,0-21 16</inkml:trace>
  <inkml:trace contextRef="#ctx0" brushRef="#br0" timeOffset="51106.34">3471 5271 0,'0'-22'0,"0"1"15,0 0-15,0 0 16,0 0-16,0 0 0,0-1 16,0 1-16,0 0 15,21 21-15,1-21 0,-1 0 16,0 21-16,0-21 0,0 21 16,0 0-16,1 0 0,-1 0 15,21 21-15,-21 0 0,0 0 0,1 0 16,-1 0-16,0 1 0,-21 20 15,0-21-15,21 21 0,-21-20 0,0 20 16,0-21-16,0 21 0,0-20 0,-21-1 16,0 0-16,0 0 15,-1 0-15,22 0 0,-21-21 0,0 0 16,0 0 0,21-21-1,0 0-15,0 0 0,0 0 0,0 0 16,21-22-16,-21 22 0,21 0 15,0-21-15,-21 20 0,22 1 0,-1-21 16,0 21-16,0 0 0,0-1 16,0 1-16,1 0 0,-1 0 15,21 21-15,-21-21 0,0 0 0</inkml:trace>
  <inkml:trace contextRef="#ctx0" brushRef="#br0" timeOffset="51324.44">4170 4995 0,'0'22'0,"0"-1"16,0 0-16,0 0 16,0 21-16,0-20 0,0-1 0,0 0 15,0 0-15,0 21 0,0-20 0,0-1 16,0 0-16,0 0 0,0 0 16,0 0-16,0 1 15,0-44 16,0 1-15</inkml:trace>
  <inkml:trace contextRef="#ctx0" brushRef="#br0" timeOffset="51489.34">4149 4868 0,'-22'-21'0,"44"42"0,-65-63 31,43 63-15,0 0 0,0 1-1,21-1-15,1-21 0,-1 21 16</inkml:trace>
  <inkml:trace contextRef="#ctx0" brushRef="#br0" timeOffset="51900.27">4445 5101 0,'0'0'0,"0"-21"16,-21 0-16,0 21 0,21-21 16,0 0-1,21 21 1,0 0-16,0 21 15,0 0-15,-21 0 0,21 0 0,1 0 16,-1 1-16,0-1 0,0 21 0,-21-21 16,0 0-16,0 22 0,0-22 15,0 0-15,0 21 0,0-20 0,0-1 16,0 0-16,0-42 47,21 0-47,-21-1 0,21 1 15,-21 0-15,0-21 0,22 21 0,-22-1 16,21-20-16,-21 0 0,0 21 0,21-22 16,0 22-16,-21-21 15,0 21-15,21-1 0,0 1 0,1 0 16,-1 21-16,-21-21 16,21 21-16,0 0 0,0 0 15</inkml:trace>
  <inkml:trace contextRef="#ctx0" brushRef="#br0" timeOffset="52272.06">4974 5313 0,'0'0'0,"21"0"0,0 0 15,1-21-15,-1 0 16,0-1-16,-21 1 0,0 0 15,21 0-15,0 0 0,-21 0 16,0-1-16,0 1 0,0 0 0,0 0 16,0 0-16,0 0 0,-21 21 15,0 0 1,0 0-16,0 0 0,21 21 0,-22 0 16,1 0-16,21 0 0,-21 0 15,21 1-15,0-1 0,0 21 16,-21-21-16,21 0 0,0 1 0,0 20 15,0-21-15,0 0 0,0 0 16,0 1-16,21-1 0,0-21 16,0 21-16,1-21 15,-1 0-15,21 0 0,-21 0 16,0 0-16,1 0 0,-1-21 0,0 0 16,0 21-16,0-22 0,0 1 15,1 0-15</inkml:trace>
  <inkml:trace contextRef="#ctx0" brushRef="#br0" timeOffset="52637.08">5376 5059 0,'0'-21'0,"0"42"0,0-63 16,0 20-16,0 1 0,0 0 15,0 0-15,0 0 16,21 21 0,1 0-16,20 0 15,-21 0-15,0 21 0,0 0 0,22 0 16,-22 0-16,0 1 0,21-1 15,-20 21-15,-1-21 0,-21 22 0,21-22 16,0 21-16,-21-21 0,21 22 0,-21-22 16,0 0-16,0 0 15,0 0-15,-21 0 0,0 1 0,0-1 16,0-21-16,-1 0 0,1 0 16,0 0-1,21-21-15,0-1 16,0 1-16,0 0 0,0-21 15,0 21-15,0-1 0,0-20 0,21 21 16,0-21-16,1-1 0,-1 22 0,0-21 16,-21 21-16,21-22 0,0 22 15,0 0-15,22 0 0,-22 21 0,0-21 16,0-1-16,0 22 0,1 0 0,-1 0 16,0 0-16</inkml:trace>
  <inkml:trace contextRef="#ctx0" brushRef="#br0" timeOffset="52948.9">6265 5207 0,'-21'21'16,"21"0"-1,0 1 1,21-22-16,0 0 15,1 0-15,-1-22 16,0 1-16,-21 0 16,21 21-16,-21-21 0,0 0 15,0 0-15,-21 21 16,0 0-16,0 0 16,-1 0-16,1 0 15,21 21-15,0 0 0,-21-21 16,21 21-16,0 0 15,21-21 1</inkml:trace>
  <inkml:trace contextRef="#ctx0" brushRef="#br0" timeOffset="54129.23">6985 5313 0,'-21'0'0,"0"0"16,42 0 31,0 0-32,21 0-15,-21-21 0,1 0 16,20 21-16,-21-22 0,21 1 0,-20 0 16,-1-21-16,21 21 0,-21-1 0,0-20 15,22 0-15,-22 21 0,0-22 16,0 1-16,0 0 0,-21-1 0,0 1 15,0 0-15,0 20 0,0 1 16,0 0-16,0 0 0,0 0 0,-21 21 16,0 0-1,0 0-15,0 0 16,21 21-16,-21 0 0,21 21 0,-22 1 16,22-1-16,-21 0 0,21 22 15,0-1-15,0 1 0,-21-1 0,21 1 16,0-1-16,-21 1 0,21 21 0,0 63 15,0-64-15,0 1 16,0 0-16,0 21 0,0-22 0,-21 1 16,21 0-16,0 20 0,-21-20 0,21 21 15,0-21-15,0-1 0,0 1 0,0 0 16,0-22-16,0 1 0,0-1 16,0-21-16,0 22 0,0-22 0,0 1 15,0-22-15,21 21 0,0-21 0,0-21 16,21 0-16,-20 0 15,20-21-15,-21 0 0,21-21 16,1 20-16,-1-20 0,0 0 0,1-1 16,-1 1-16,0-21 0,1-1 0,20 1 15,-20-1-15,-22 1 0,21-1 16,-21-21-16,0 22 0,-21-1 0,0-20 16,-21 20-16,0-20 0,-21 20 0,-1-21 15,1 22-15,-21-22 0,20 22 16,-20-1-16,-1 22 0,22 0 0,-22-1 15,22 1-15,0 21 0,-1 0 16,1 21-16,0 0 0,21-22 0,-1 22 16,1 0-16,0 0 0,0 0 15,21-21 1,21 21-16,0-21 16,0 21-16,1-21 0,20 0 15,-21 21-15,0-21 0,22-1 0,-22 1 16,21 21-16,-21-21 0,22 0 15,-22 0-15,21-22 0,-21 22 0,0 0 16,1 0-16,-1-21 0,0 20 0,-21-20 16,0 21-16,0 0 0,0 0 15,0-1-15,0 1 0,0 0 0,0 42 47,0 0-47,0 1 16,0-1-16,0 0 0,0 0 15,0 0-15,0 0 0,0 1 0,0-1 16,0 0 0,0-42 15,0 0-15</inkml:trace>
  <inkml:trace contextRef="#ctx0" brushRef="#br0" timeOffset="54309.12">7683 4763 0,'0'0'0,"0"-22"15,-21 22 32,21 22-31,21-1-1</inkml:trace>
  <inkml:trace contextRef="#ctx0" brushRef="#br0" timeOffset="54743.87">7959 5017 0,'-22'105'15,"44"-210"-15,-65 232 0,43-106 16,-21 0-16,21 0 16,0 0-16,0 0 0,-21-21 0,21 22 15,-21-22 17,21-22-17,0 1-15,0 0 0,0 0 16,0 0-16,0 0 0,0-1 15,0-20-15,21 21 0,0-21 0,-21 20 16,21-20-16,22 21 0,-22 0 16,0 0-16,21-1 0,-21 1 0,22 0 15,-22 21-15,21 0 0,-21 0 0,22 0 16,-22 21-16,0 0 0,21 1 16,-20 20-16,-22-21 0,21 21 0,-21-20 15,21 20-15,-21-21 0,0 21 16,0-20-16,0-1 0,0 21 15,-21-21-15,0 0 0,21 1 0,-22-22 16,22 21-16,0 0 0,-21-21 0,42-21 47,1 0-47</inkml:trace>
  <inkml:trace contextRef="#ctx0" brushRef="#br0" timeOffset="55248.58">8953 4868 0,'0'0'16,"0"-21"-16,0 0 0,-21 0 16,0 0-16,0 21 0,0 0 0,0 0 15,-1 0-15,-20 0 0,21 0 16,0 0-16,-22 21 0,22 0 0,0 0 15,0 0-15,0 22 0,-22-22 0,43 21 16,-21 1-16,0-22 0,21 21 16,-21-21-16,21 22 0,0-22 15,0 0-15,0 0 0,0 0 0,21 0 16,0 1-16,0-22 0,1 0 16,-1 0-16,21 0 0,-21 0 0,22 0 15,-22 0-15,21 0 0,0-22 0,-20 1 16,20 0-16,0 0 0,-21 0 15,1-22-15,20 22 0,-21-21 0,0 0 16,0-1-16,1-20 0,-1 20 16,-21-20-16,21 21 0,-21-22 0,21 22 15,-21-1-15,0 1 0,0 0 0,0 21 16,0-22-16,0 22 0,0 0 16,-21 21-16,0 21 15,0 21-15,21-20 0,0 20 16,0 0-16,0 1 15,0-1-15,0 21 0,0 1 0,0-22 16,-22 22-16,22-1 0,0-20 0,0-1 16,0 0-16,0 1 0,0-1 15,22-21-15,-22 0 0,21 0 0,0 1 16,0-22-16,0 0 0,0 0 0</inkml:trace>
  <inkml:trace contextRef="#ctx0" brushRef="#br0" timeOffset="56056.82">9504 4720 0,'21'0'63,"0"0"-63,0 0 0,22 0 0,-22-21 16,0 21-16,21-21 0,-21 21 0,22-21 15,-22 21-15,21-21 16,-21 21-16,1-22 0,-1 1 0,0 21 15,0-21-15,-21 0 0,0 0 16,0 0 0,-21 21-16,0 0 15,0 0-15,-22 0 0,22 0 16,0 21-16,-21 0 0,20-21 0,1 21 16,-21 0-16,21 0 0,0 22 0,-1-22 15,1 0-15,21 21 0,0-20 16,0-1-16,0 21 0,0-21 0,21 0 15,1-21-15,-1 22 0,0-1 16,21-21-16,-21 0 0,22 0 16,-22 0-16,21 0 0,-21 0 0,1 0 0,20 0 15,-21 0-15,0 0 16,-21-21-16,-21 21 16,0 0-1,-21 0-15,20 0 0,-20 0 16,21 21-16,-21 0 0,-1 0 0,22 0 15,-21 0-15,21 1 0,-1 20 0,1-21 16,0 21-16,21-20 0,-21-1 16,21 0-16,0 0 0,0 0 0,0 0 15,0 1-15,0-1 0,21-21 16,0 0-16,0 21 0,1-21 16,-1 0-16,21 0 0,-21 0 0,22 0 15,-1-21-15,0 0 0,1 21 16,-1-22-16,0 1 0,1 0 0,-1-21 15,0 21-15,1-1 0</inkml:trace>
  <inkml:trace contextRef="#ctx0" brushRef="#br0" timeOffset="56328.93">10520 4403 0,'0'-21'0,"0"42"0,0-64 0,0 65 31,0-1-16,0 0-15,-21 0 0,21 21 0,-22 1 16,22-1-16,0-21 0,-21 43 0,21-22 16,-21 0-16,0 22 0,0-22 15,21 1-15,-21 20 0,21-21 0,-22 1 16,22-1-16,0-21 0,0 43 16,0-43-16,0 0 0,0 0 15,22-21 16,-1-21-31,-21 0 0,21 0 16,0 0-16,0-1 0,0 1 16</inkml:trace>
  <inkml:trace contextRef="#ctx0" brushRef="#br0" timeOffset="56690.18">10604 4974 0,'0'43'16,"22"-43"15,-1 0-15,0 0-16,0 0 15,0-22-15,0 1 16,1 0-16,-1 0 0,0 0 16,-21 0-16,21-1 0,-21 1 15,0 0-15,-21 21 31,0 0-31,0 0 0,-1 0 0,1 21 16,0 0-16,0 1 0,21-1 16,-21 0-16,0 21 0,21-21 0,-22 1 15,22 20-15,0-21 0,0 0 16,0 0-16,0 1 0,0-1 0,0 0 16,0 0-16,22-21 15,-1 0-15,21 0 16,-21 0-16,0 0 0,22-21 15,-22 21-15,21-21 0,1 0 0,-1-1 16</inkml:trace>
  <inkml:trace contextRef="#ctx0" brushRef="#br0" timeOffset="57352.4">11218 4826 0,'0'0'0,"-21"0"31,0 21-31,21 0 0,-21 1 15,21-1-15,0 0 0,0 0 0,-21 0 16,21 0-16,0 1 0,-22 20 16,22-21-16,0 0 0,0 0 15,0 1-15,0-1 0,0 0 16,0 0-16,0-42 47,0 0-47,0 0 15,0-1-15,0-20 0,0 21 16,22-21-16,-1 20 0,-21-20 0,21 0 16,0 21-16,0-22 0,0 22 15,1 0-15,-1 0 0,0 0 16,0-1-16,0 22 0,0 0 0,1 0 0,-1 0 16,-21 22-16,21-1 0,0 0 15,0 0-15,-21 0 0,0 22 16,0-22-16,0 21 0,21-21 0,-21 22 15,0-22-15,0 21 0,0-21 0,0 0 16,0 1-16,0-1 0,0 0 16,0 0-16,0 0 15,-21-21-15,21-21 32,0 0-32,0 0 0,0 0 15,0-1-15,21-20 0,1 21 16,-1 0-16,0-22 0,0 22 15,0-21-15,0 0 0,1 20 0,-1 1 16,0 0-16,21 0 0,-21 0 16,1 21-16,-1 0 0,21 0 0,-21 0 15,-21 21-15,21 0 0,1 0 16,-22 0-16,0 22 0,0-22 0,0 21 16,0-21-16,0 22 0,0-22 15,0 21-15,0-21 0,0 1 0,0-1 0,0 0 16,-22 0-16,22 0 0,0 0 15,22-21 17,-22-21-32,21 21 15,0-21-15,0 0 0</inkml:trace>
  <inkml:trace contextRef="#ctx0" brushRef="#br0" timeOffset="57692.72">12150 5080 0,'21'0'32,"0"0"-32,0-21 0,0 0 15,0 21-15,1-21 16,-1-1-16,0 1 16,0 0-16,-21 0 0,0 0 0,21 0 15,-21-1-15,0 1 16,-21 21-1,0 0-15,0 0 0,0 0 16,-1 21-16,1 22 0,0-22 16,0 0-16,0 0 0,0 22 0,-1-22 15,22 0-15,0 21 0,0-21 0,0 1 16,0-1-16,0 0 0,0 0 16,22 0-16,-1-21 0,0 0 15,0 21-15,0-21 0,0 0 0,22 0 16,-22 0-16,0 0 15,21 0-15,-20 0 0,20-21 0,-21 0 16,21 21-16</inkml:trace>
  <inkml:trace contextRef="#ctx0" brushRef="#br0" timeOffset="58137.22">12658 4890 0,'0'-22'16,"0"44"-16,0-65 0,0 64 31,0 1-31,-22-1 0,22 21 15,0-21-15,0 0 16,0 22-16,0-22 0,0 0 0,-21 21 0,21-20 16,0-1-16,0 0 0,0 0 15,0 0-15,-21 0 16,21-42 31,0 0-47,0 0 0,0 0 0,21 0 15,-21-1-15,21-20 0,1 21 0,-1-21 16,-21 20-16,21-20 0,21 21 16,-21-21-16,1 20 0,-1 1 15,21 0-15,-21 0 0,0 0 0,22 21 16,-22 0-16,0 0 0,0 0 16,22 21-16,-22 0 0,0 0 0,-21 0 15,21 22-15,-21-22 0,0 21 0,21-21 16,-21 22-16,0-22 0,0 21 15,0-21-15,0 22 0,0-22 0,0 21 16,0-21-16,-21-21 16,21 22-1,21-44 1,0 1-16,1 0 16,-1 0-16,0 0 0</inkml:trace>
  <inkml:trace contextRef="#ctx0" brushRef="#br0" timeOffset="58396.07">13589 4445 0,'-21'21'16,"21"0"-1,-21 1-15,21-1 0,0 0 0,0 21 16,-22-21-16,22 22 0,-21-1 15,21 0-15,0 1 0,0-1 16,-21 0-16,0 1 0,21-1 0,0 0 16,0 1-16,0-22 0,-21 21 0,21-21 15,0 1-15,0-1 0,0 0 16,21 0-16,0-21 16,21 0-16,-20 0 0,-1-21 15,0 0-15</inkml:trace>
  <inkml:trace contextRef="#ctx0" brushRef="#br0" timeOffset="58580.96">13483 4784 0,'-21'0'0,"42"0"0,-63 0 0,21 0 16,42 0 15,0 0-31,0 0 0,0 0 0,22 0 15,-22 0-15,21 0 0,-21 0 16,0 0-16,22 0 0,-22 0 0,21-21 16</inkml:trace>
  <inkml:trace contextRef="#ctx0" brushRef="#br0" timeOffset="59165.63">15092 4318 0,'63'-85'15,"-63"43"-15,0 21 16,0 0-16,0 0 0,0-1 0,0 1 16,-21 0-16,0 0 15,0 21-15,0 0 0,-22 0 0,22 0 0,-21 0 16,-1 42-16,1-21 0,0 22 16,-22-1-16,22 0 0,0 22 15,-1-22-15,-20 22 0,20 20 0,-41 65 16,41-65-16,22 1 15,-21 0-15,21-1 0,0 1 0,21-22 16,0 22-16,0-21 0,0-1 0,0-21 16,21 22-16,0-22 0,21 1 15,-21-1-15,22-21 0,-1 0 0,0 0 16,1 1-16,-1-1 0,22-21 16,-22 0-16,0 0 0,1 0 0,-1 0 15,21-21-15,-20-1 0,-1 1 0,0 0 16,1-21-16</inkml:trace>
  <inkml:trace contextRef="#ctx0" brushRef="#br0" timeOffset="59413.48">15367 4636 0,'-21'-22'16,"42"44"-16,-63-44 0,42 1 0,-22 21 0,1 0 15,0 0-15,0 0 16,0 21-16,21 1 0,-21-1 15,21 21-15,-22 0 0,22 1 0,0-1 0,0 0 16,0 1-16,0-1 0,0 0 16,0 1-16,-21-1 0,21 0 15,0-20-15,0 20 0,0-21 0,0 0 16,0 0-16,0 1 16,0-44-1,0 1-15,21 0 16,-21 0-16</inkml:trace>
  <inkml:trace contextRef="#ctx0" brushRef="#br0" timeOffset="59920.19">15155 4636 0,'0'-22'16,"0"44"-16,-21-44 0,21 1 0,0 0 0,0 0 16,0 0-1,21 21-15,0 0 0,1-21 0,-1 21 16,0 0-16,0 0 0,0 0 0,22 0 15,-22 0-15,0 0 0,21 0 16,-21 0-16,1 0 0,20 21 0,-21 0 16,0 0-16,-21 21 0,0-20 15,0-1-15,0 21 0,0-21 0,-21 22 16,0-1-16,0-21 0,-22 21 0,1 1 16,0-22-16,-1 0 0,1 0 15,0 0-15,21 1 0,-22-22 0,22 0 16,0 0-16,21-22 15,21 1 1,0 0-16,0 0 0,1 0 16,20 21-16,0-21 0,-21 21 15,22 0-15,-1 0 0,-21 0 0,22 0 16,-1 0-16,0 0 0,-21 21 0,22-21 16,-1 21-16,-21 0 0,0 0 15,1 0-15,-1 1 0,-21 20 0,0-21 16,0 0-16,0 0 0,-43 1 0,22-1 15,-21 0-15,21 0 16,-22 0-16,1 0 0,0 1 0,-1-1 0,1-21 16,0 21-16,-1-21 0,1 0 15,21 0-15,0 0 0,0 0 16,-1 0-16,1 0 0,0 0 16,21-21-16,0 0 0,0-1 15,21 22-15,0-21 16,1 21-16,20-21 0,-21 0 0</inkml:trace>
  <inkml:trace contextRef="#ctx0" brushRef="#br0" timeOffset="60612.8">15938 4868 0,'0'-21'0,"0"42"0,0-63 16,22 42-16,-22 21 31,0 0-31,0 1 16,-22-1-16,22 0 0,0 21 0,0-21 15,-21 22-15,21-22 0,0 0 16,0 21-16,0-20 0,0-1 0,0 0 16,0 0-16,0 0 0,21-21 15,1 0-15,-1 0 16,0 0-16,21 0 0,-21 0 0,22 0 15,-22 0-15,21-21 0,1 0 0,-22 0 16,21 0-16,-21-1 0,0 1 16,1 0-16,-1 0 0,0 0 0,0-22 15,-21 22-15,0 0 0,0-21 16,0 21-16,0-1 0,0 1 0,0 0 16,0 0-1,-21 21 1,21 21-1,-21 0-15,21 0 0,0 1 16,0-1-16,0 0 0,0 21 16,-21 1-16,21-1 0,0-21 0,-22 21 15,22 22-15,0-22 0,0 1 16,0-1-16,0 0 0,0 22 0,0-22 16,0 0-16,0 22 0,0-22 0,0 22 15,0-22-15,0 0 0,0 22 16,0-22-16,22 1 0,-22-1 0,21 0 15,0 22-15,-21-22 0,0-21 0,0 22 16,0-1-16,0 0 0,0 1 0,0-1 16,0 0-16,-21-21 0,0 22 15,-1-22-15,1 21 0,-21-21 0,21-21 16,-22 22-16,22-22 0,-21 0 16,0 0-16,-1 0 0,1 0 0,0 0 15,-1-22-15,1 1 0,21 0 16,-22 0-16,1-21 0,0 20 0,21 1 15,-22 0-15,22 0 0,0 0 0,0 0 16,0-1-16,-1 1 0,22 0 0,0 0 16,0 0-16,0 0 0,0-1 15,0 1-15,0-21 0,22 21 0,-1 0 16</inkml:trace>
  <inkml:trace contextRef="#ctx0" brushRef="#br0" timeOffset="61068.54">16764 5017 0,'0'0'0,"-21"21"0,0 0 16,21 0-16,-22-21 0,22 21 16,0 0-16,0 1 15,22-22 1,-1 0 0,0 0-16,0 0 0,0 0 15,0 0-15,-21-22 16,0 1-16,0 0 15,0 0-15,0 0 16,-21 21 0,0 0-16,0 0 0,21 21 15,-21-21-15,0 21 0,21 0 16,0 0-16,0 1 16,0-1-1,21-21 1,0 0-1,0 0-15,0 0 0,0 0 16,1-21-16</inkml:trace>
  <inkml:trace contextRef="#ctx0" brushRef="#br0" timeOffset="61388.35">17357 4805 0,'0'0'16,"-22"0"-16,22-21 0,-21 21 15,21 21 1,0 0-16,0 0 16,0 0-16,0 1 0,0 20 0,0-21 15,0 0-15,0 22 0,-21-22 0,21 21 16,0-21-16,0 0 15,0 1-15,0-1 0,-21 0 0,21 0 0,0 0 16,0 0-16,0 1 16,0-44 15,0 1-31,0 0 16,21 0-16</inkml:trace>
  <inkml:trace contextRef="#ctx0" brushRef="#br0" timeOffset="61732.15">17272 4551 0,'0'0'0,"-21"0"0,0 0 16,21 21-16,-22 0 0,22 0 15,0 1-15,0-1 0,0 0 16,22-21-16,-22 21 15,21-21-15,0 0 0,0 0 0,0 0 16,0 0-16,1 0 0,-1 0 16,0 0-16,-21-21 0,0 0 15,0 0-15,0-1 16,0 1-16,0 0 16,0 0-16,-21 21 0,0 0 0,-1-21 15,1 21-15,0 0 0,0 0 16,0 0-16,0 21 15,21 0-15,-22-21 0,22 21 0,0 0 16,0 1-16,0-1 0,0 0 16,0 0-16,22-21 0,-1 21 0,0 0 15,0 1-15,0-1 0,22 0 0</inkml:trace>
  <inkml:trace contextRef="#ctx0" brushRef="#br0" timeOffset="62341.81">18119 4911 0,'0'-21'0,"0"42"0,0-64 0,0 22 16,0-21-16,-22 21 0,1-22 15,0 22-15,21 0 0,-21 0 0,0 0 16,0 21-16,-1-21 0,1 21 15,0 0-15,0 0 0,0 21 16,0-21-16,-1 21 0,22 0 0,-21 21 16,0-20-16,0 20 0,21-21 0,0 21 15,-21 1-15,21-22 16,-21 21-16,21 1 0,0-1 0,0-21 16,0 21-16,0-20 0,0-1 0,21 21 15,0-21-15,0-21 0,-21 21 16,21 1-16,0-22 0,1 0 0,-1 0 15,21 0-15,-21 0 0,0 0 0,1 0 16,20-22-16,-21 22 0,0-21 16,0 0-16,22-21 0,-22 21 0,0-22 15,0 1-15,0 0 0,1-1 16,20 1-16,-21-22 0,0 1 0,-21 21 16,21-22-16,1 1 0,-1 20 0,-21-20 15,21 20-15,-21-20 16,0 21-16,0 20 0,0-20 0,0 21 15,0 0-15,0 0 0,0-1 0,-21 22 32,0 22-32,21-1 0,-22 0 0,22 21 15,-21-21-15,21 22 0,-21-1 16,21 22-16,0-22 0,0 0 0,0 22 16,0-22-16,0 22 0,0-1 0,0-21 15,0 1-15,0 20 0,0-20 16,21-1-16,0 0 0,1-21 15,-22 1-15,21 20 0,0-42 0,21 21 0,-21 0 16,1-21-16,20 0 16,-21 0-16,21 0 0,-20-21 0</inkml:trace>
  <inkml:trace contextRef="#ctx0" brushRef="#br0" timeOffset="62973.45">19727 4276 0,'0'-21'0,"0"42"0,0-64 15,21 22-15,-21 0 0,0-21 16,22 21-16,-22-1 0,0 1 16,21 21-16,-21-21 0,0 0 0,-21 21 15,-1 0 1,1 0-16,0 21 0,-21 0 15,21 0-15,-1 22 0,1-22 16,-21 21-16,21 22 0,0-22 0,-22 22 16,22-22-16,-21 21 0,21 1 15,-1-1-15,1 1 0,-21 21 0,21-22 16,21 1-16,0-1 0,0 1 0,0-22 16,0 21-16,0-20 0,0-1 15,21-21-15,0 0 0,0 1 0,0-1 16,22 0-16,-1-21 0,-21 0 0,22 0 15,-1 0-15,0 0 0,1 0 16,-1 0-16,-21-21 0,21 0 0,1-1 16,-22 1-16,21 0 0,-21 0 15</inkml:trace>
  <inkml:trace contextRef="#ctx0" brushRef="#br0" timeOffset="63296.26">19960 4360 0,'0'22'31,"-21"-1"-15,0 0-16,21 0 0,-21-21 15,21 21-15,0 0 0,0 1 16,-22-1-16,22 0 16,22-21 15,-22-21-31</inkml:trace>
  <inkml:trace contextRef="#ctx0" brushRef="#br0" timeOffset="63465.17">20002 4360 0,'0'0'0,"22"-21"16,-22 42 15,0 1-31,0-1 0,0 0 16,0 0-16,-22 0 15,22 0-15,0 1 0,0-1 16,0 0-16</inkml:trace>
  <inkml:trace contextRef="#ctx0" brushRef="#br0" timeOffset="64873.35">20447 4657 0,'0'-21'31,"0"-1"282,0 1-282</inkml:trace>
  <inkml:trace contextRef="#ctx0" brushRef="#br0" timeOffset="65190.17">20447 4593 0,'0'-21'47,"21"21"-16,0 0-15,-21 21 46,0 0-62,0 1 16,0-1-16,0 0 0,0 21 0,0-21 15,-21 22-15,21-1 0,-21-21 0,21 22 16,0-22-16,0 21 0,0-21 16,0 0-16,0 1 0,0-1 15,21-21 16,0-21-31,0-1 0,-21 1 16</inkml:trace>
  <inkml:trace contextRef="#ctx0" brushRef="#br0" timeOffset="65556.97">20595 4255 0,'-42'0'15,"84"0"1,-105 21-16,41 0 0,22 0 0,0 0 16,0 0-16,0 1 0,0-1 15,0 0-15,0 0 0,0 0 16,22-21-16,-1 0 0,0 0 16,0 0-16,0 0 0,0 0 15,1 0-15,-1 0 0,0-21 0,0 0 16,0 0-16,0 21 0,-21-21 0,22-1 15,-22 1-15,0 0 0,0 0 16,0 0-16,0 0 0,-22 21 0,1-22 16,0 22-16,0-21 0,0 21 15,0 0-15,-1 0 0,1 21 16,0 1-16,0-1 0,0 0 0,21 0 16,0 0-16,-21 22 0,21-22 15,0 0-15,-22 21 0,22-21 0,0 1 16,0-1-16,0 0 0,0 0 0,0 0 15,22 0-15</inkml:trace>
  <inkml:trace contextRef="#ctx0" brushRef="#br0" timeOffset="66020.7">20997 4657 0,'-21'21'31,"21"0"-31,-21-21 16,21 21-16,-21 22 0,21-22 16,0 0-16,0 21 0,0-21 15,0 1-15,0-1 0,0 0 0,-21 0 16,21 0-16,0 0 0,0 1 16,-22-22-1,22-22 1,0 1-16,0 0 15,0 0-15,0 0 0,0 0 16,0-22-16,0 22 0,0-21 16,22 21-16,-1-22 0,-21 22 0,42-21 15,-21 21-15,0-1 0,1 1 16,20 0-16,-21 0 0,21 21 0,-20 0 16,-1 0-16,21 0 0,-21 21 15,0 0-15,1 0 0,20 1 0,-42-1 16,21 0-16,0 21 0,-21-21 0,0 22 15,0-22-15,0 0 0,0 21 16,0-20-16,0-1 0,0 0 0,-21 0 16,21 0-16,-21 0 0,0-21 15,21-21 17,21 0-32,21 0 15</inkml:trace>
  <inkml:trace contextRef="#ctx0" brushRef="#br0" timeOffset="66308.53">21696 4530 0,'0'0'0,"-21"21"32,21 0-32,-22 0 15,22 0-15,0 22 0,0-22 0,0 21 16,0 1-16,0 20 15,0-21-15,0 1 0,0 20 0,0-20 16,0 20-16,0 1 0,0-22 0,0 21 16,0 1-16,-21-1 0,21-20 15,-21 20-15,21 1 0,-21-1 0,21-20 16,0-1-16,0 0 0,-21 1 0,21-1 16,0-21-16,0 21 0,-21-20 0,21-1 15,21-42 1,0-1-1,0 1-15,-21 0 0</inkml:trace>
  <inkml:trace contextRef="#ctx0" brushRef="#br0" timeOffset="66640.34">21717 4657 0,'0'0'16,"0"-43"-16,0 22 0,-21-21 0,21 21 0,0 0 15,0-1-15,0 1 16,0 0-16,21 21 0,0 0 0,0 0 16,0 0-16,1 0 0,-1 0 0,21 0 15,-21 0-15,0 21 16,1 0-16,-1 1 0,0-1 0,0 0 0,0 0 16,-21 21-16,0-20 0,0 20 15,0-21-15,0 21 0,-21-20 16,0-1-16,0 0 0,0 0 0,-1 0 15,-20 0-15,21 1 0,-21-1 0,20-21 16,1 0-16,0 21 0,0-21 16,0 0-16,42-21 31,0 0-15,21 21-16,-20-22 0,-1 1 15</inkml:trace>
  <inkml:trace contextRef="#ctx0" brushRef="#br0" timeOffset="67368.92">22246 4509 0,'0'0'0,"0"21"32,0 0-32,0 0 0,0 21 15,0-20-15,0-1 0,0 0 16,0 0-16,0 21 0,0-20 15,0-1-15,0 0 0,0 0 16,0 0-16,0 0 0,0 1 16,21-22-16,0 0 0,1 0 15,-1 0-15,0 0 0,0 0 16,0-22-16,0 1 0,1 21 0,-1-21 16,0 0-16,0-21 0,0 20 15,0 1-15,1 0 0,-1-21 0,-21 21 16,0-1-16,21 1 0,-21 0 0,0 0 15,-21 42 17,0 0-17,21 0-15,0 1 0,-22-1 16,22 0-16,0 0 0,0 0 0,0 22 16,0-22-16,0 0 0,0 0 15,0 0-15,0 0 0,22 1 0,-1-1 16,0-21-16,-21 21 0,21-21 0,21 0 15,-20 0-15,-1 0 0,0 0 16,21 0-16,-21 0 0,22-21 0,-1 0 16,0-1-16,-20-20 0,-1 21 15,0 0-15,0-22 0,0 1 16,0 0-16,1-1 0,-1 1 0,0 0 16,0-1-16,-21 1 0,21-21 15,-21 20-15,21 1 0,-21 0 16,0-1-16,0 22 0,0 0 0,0 0 15,0 0-15,-21 42 16,21 0-16,-21 0 16,21 0-16,0 22 0,0-22 15,0 21-15,-21 0 0,21 1 0,0-1 16,0 0-16,-21-20 0,21 20 0,0 0 16,0 1-16,0-22 0,0 21 15,0-21-15,0 22 0,0-22 0,0 0 16,0 0-16,0 0 0,0 0 15,21-21 1,0 0-16,0 0 16,0 0-16,1-21 0,-1 0 15,0 0-15,0 0 16,-21 0-16,21-22 0</inkml:trace>
  <inkml:trace contextRef="#ctx0" brushRef="#br0" timeOffset="67560.81">22966 4530 0,'-21'0'0,"42"0"0,-64 0 16,43 21-1,22-21 1,-1 0 0,-21 21-16,42-21 0,-21 0 0,0 0 15,1 0-15,-1 0 0,0 0 0,21 0 16,-21 0-16,22-21 0,-1 21 15,-21-21-15,22 0 0,-1 21 0</inkml:trace>
  <inkml:trace contextRef="#ctx0" brushRef="#br0" timeOffset="67964.58">23516 3789 0,'0'0'15,"0"-21"-15,-21 21 0,21-21 16,21 21 0,0 0-1,22 21-15,-22-21 0,0 21 0,21 0 16,1 21-16,-1-20 0,-21 20 15,21 0-15,1 1 0,-22 20 0,21-21 16,-21 22-16,1-1 0,-1 1 16,-21-22-16,0 22 0,0-22 15,0 0-15,0 1 0,0-1 0,0 0 16,-21 1-16,-22-1 0,22-21 16,0 0-16,-21 1 0,20-1 0,1 0 15,-21 0-15,21 0 0,0-21 0,-1 0 16,22 21-16,0-42 31,0 0-31,22 0 0,-1 21 16,0-21-16</inkml:trace>
  <inkml:trace contextRef="#ctx0" brushRef="#br0" timeOffset="68381.35">23876 3577 0,'0'0'0,"0"-21"0,0 0 16,0 0 0,21 21-16,21 0 0,-20 0 15,20 0-15,0 21 0,1 0 16,-1 0-16,0 0 0,1 1 15,-1 20-15,0-21 0,22 21 0,-43 1 16,21-1-16,1 0 0,-22 22 16,21-22-16,-21 22 0,0-1 0,-21 1 15,0-1-15,0 1 0,0-22 0,0 22 16,0-1-16,0-21 0,0 22 16,0-22-16,-21 1 0,0-1 15,-21 21-15,21-20 0,-1-1 0,-20-21 0,0 22 16,-1-1-16,1-21 0,0 0 15,-1 0-15,22 1 0,-42 20 16,20-21-16,22-21 16,21 21-16,-21-21 0,21-21 31,0 0-31,21 0 0,0 21 0,1-21 16,-1-22-16</inkml:trace>
  <inkml:trace contextRef="#ctx0" brushRef="#br0" timeOffset="69107.92">25209 4530 0,'0'0'0,"-21"0"0,0 0 15,0 21-15,21 0 16,0 0-1,0 0-15,21-21 16,0 0-16,0 0 16,1 0-16,-1 0 15,0 0-15,0-21 16,-21 0-16,0 0 16,0 0-1,-21 21 1,0 0-16,0 0 0,-1 0 15,1 0-15,21 21 16,-21-21-16,21 21 0,0 0 16,0 0-1</inkml:trace>
  <inkml:trace contextRef="#ctx0" brushRef="#br0" timeOffset="70240.28">18097 6752 0,'-21'21'16,"42"-42"-16,-63 64 0,21-22 0,0 0 15,0 0-15,21-42 32,21 0-17,0 0-15,0-22 0,21 22 0,-20-21 16,20-1-16,0 1 0,1 0 16,-1-1-16,0 1 0,-21-21 15,22 20-15,-22 1 0,-21 0 0,0 20 16,0-20-16,0 21 0,0 0 15,-21 21-15,0 0 16,-1 0-16,1 21 0,0 0 0,0 0 16,0 0-16,21 1 0,0 20 15,0-21-15,0 21 0,0 1 0,0-1 16,21-21-16,0 22 0,0-22 0,0 21 16,1-21-16,-1 22 15,0-22-15,0 0 0,0 0 0,-21 0 16,0 0-16,0 1 0,0-1 0,0 0 15,-21-21-15,0 0 0,0 0 16,0 0-16,-1 0 0,1 0 0,-21 0 16,21 0-16,0-21 0,-1 21 15,1-21-15,0-1 0,0 1 16,0 0-16,0 21 0,21-21 0,0 0 16,0 42 15,0 0-31,0 0 15,21 0-15,0 1 0,0-1 16,0 0-16,0 0 0,1-21 16,-1 21-16,0-21 0,0 0 0,21 0 15,-20 0-15,20 0 0,0 0 16,-21 0-16,22 0 0,-1-21 0,0 0 16,22 0-16,-22 0 0,1-1 15,-1 1-15,-21 0 0,21-21 0,-20 21 16,-1-22-16,0 1 0,0 0 15,-21-1-15,0 22 0,0-21 0,0 21 16,0-22-16,0 22 0,-21 21 16,0 21-1,0 0-15,-1 1 0,1-1 16,21 21-16,-21-21 0,21 22 0,-21-1 16,21-21-16,0 21 0,0-20 15,0 20-15,0-21 0,0 0 0,0 0 16,0 1-16,21-22 0,0 21 0,0-21 15,1 0-15,-1 0 16,21 0-16,-21 0 0,22 0 0,-22-21 16,21 21-16,-21-22 0,22 1 0,-1 0 15,0 0-15,-21 0 0,22-22 0,-22 22 16</inkml:trace>
  <inkml:trace contextRef="#ctx0" brushRef="#br0" timeOffset="70628.06">19389 6456 0,'0'-21'0,"0"42"16,0 0-1,-22 0-15,22 0 16,-21 1-16,21-1 0,0 0 0,0 21 16,0-21-16,0 1 0,0-1 15,-21 0-15,21 0 0,0 0 16,0 0-16,-21-21 31,21-21-15,0 0-16,0 0 0,0 0 15,0-22-15,0 22 0,0-21 16,21 21-16,0-22 0,0 1 0,22 0 16,-22 21-16,21-1 0,-21 1 0,22 0 15,-1 0-15,0 21 16,1 0-16,-22 0 0,64 21 16,-64-21-16,21 21 0,-21 0 0,0 22 15,1-22-15,-1 21 0,0-21 16,-21 22-16,0-22 0,0 21 0,0-21 15,0 1-15,0-1 0,-21 0 0,-22 21 16,22-21-16,0-21 16,0 0-16,0 22 0,21-44 31,0 1-31,21 21 16</inkml:trace>
  <inkml:trace contextRef="#ctx0" brushRef="#br0" timeOffset="71152.75">20574 6414 0,'0'0'0,"0"-22"0,0 1 0,-21 0 15,0 0-15,21 0 0,-22 21 16,1 0-16,-21 0 0,21 0 0,0 0 15,-1 0-15,-20 21 0,21 0 16,-21 0-16,20 0 0,1 1 0,0 20 16,0-21-16,0 21 0,0-20 0,21 20 15,-22-21-15,22 21 0,0-20 16,0 20-16,0-21 0,0 0 0,22 0 16,-22 1-16,21-1 0,0-21 0,0 0 15,0 0-15,22 0 0,-22 0 16,0 0-16,21-21 0,-21-1 0,1 22 15,20-21-15,-21-21 0,21 21 0,-20-22 16,-1 22-16,21-21 0,-21 0 16,0-22-16,1 22 0,-1-1 0,0 1 15,-21-21-15,0 20 0,21 1 0,-21 0 16,0-1-16,0 1 16,0 21-16,0 0 0,0-1 0,-21 22 15,0 22 1,0-1-16,21 21 0,0-21 15,0 22-15,0-1 0,-22 0 0,22 22 16,0-22-16,0 0 0,0 22 0,0-22 16,0 1-16,0-1 0,0 0 15,0-21-15,0 1 0,0 20 0,22-21 16,-1-21-16,-21 21 0,21 0 0,0-21 16,0 0-16,0 0 0,22 0 15,-22-21-15,0 0 0</inkml:trace>
  <inkml:trace contextRef="#ctx0" brushRef="#br0" timeOffset="71693.57">21230 6117 0,'0'-42'0,"0"84"0,0-105 0,0 42 16,0-1-16,0 1 0,-21 42 16,21 1-1,0-1-15,0 0 0,0 0 0,-21 21 16,21 1-16,0-1 0,0 0 15,0 1-15,0-1 0,0 0 16,0 1-16,0-1 0,-21 0 0,21 1 16,-22-22-16,22 21 0,-21-21 0,21 1 15,0-1-15,0 0 0,0 0 16,0-42 0,0 0-1,0 0-15,0-1 0,0 1 16,21-21-16,1 0 0,-1 20 0,-21-20 15,21 0-15,0-1 0,0 22 0,0-21 16,1 21-16,-1 0 0,21-1 16,-21 22-16,0 0 0,1 0 0,-1 0 15,0 0-15,0 22 16,-21-1-16,0 0 16,0 0-16,-21 0 15,0-21-15,0 0 0,-1 21 0,1-21 16,-21 0-16,21 0 0,-22 0 15,22 0-15,-21 0 0,21 0 0,0 0 16,-1 0-16,22 22 16,0-1-1,0 0-15,22 0 16,-22 0-16,21 0 0,0 1 0,-21-1 16,21 0-16,0-21 0,0 21 0,-21 0 15,22 0-15,-1-21 16,-21 22-16,21-1 0,0-21 15,0 0-15,0 0 0,1 0 0,20 0 16,-21 0-16</inkml:trace>
  <inkml:trace contextRef="#ctx0" brushRef="#br0" timeOffset="72066.03">21717 6519 0,'21'0'32,"0"0"-32,0 0 0,1 0 15,-1 0-15,0 0 0,0 0 0,0-21 16,0 0-16,1 21 0,-1-21 0,0 21 16,-21-21-16,0 0 0,21-1 15,-21 1-15,0 0 0,0 0 16,0 0-16,-21 21 0,0 0 15,0 0-15,-1 0 0,-20 21 16,21 0-16,0 0 0,0 0 0,-1 1 16,1-1-16,21 21 0,-21-21 0,21 0 15,0 1-15,-21 20 0,21-21 16,0 0-16,0 0 0,0 1 16,21-1-16,0 0 0,0-21 15,1 0-15,-1 0 0,0 0 0,21 0 16,-21 0-16,1 0 0,20 0 15,-21-21-15,21 21 0,1-21 0,-22-1 16</inkml:trace>
  <inkml:trace contextRef="#ctx0" brushRef="#br0" timeOffset="72869.07">22310 6350 0,'0'0'0,"0"-21"0,0 0 0,0 42 47,0 0-47,-22 0 0,22 0 15,-21 1-15,21-1 0,0 0 16,0 0-16,0 0 0,0 0 0,0 1 16,0-1-16,0 0 0,21 0 15,1-21-15,-1 0 0,0 0 0,0 0 16,0 0-16,22 0 0,-22 0 16,21 0-16,-21-21 0,22 21 0,-22-21 15,0 0-15,21-1 0,-21-20 0,1 21 16,-1 0-16,-21-22 0,21 22 15,0 0-15,-21 0 0,0 0 0,0 0 16,0 42 15,0 0-15,-21 0-16,0 0 0,0 22 0,21-22 16,0 21-16,-22 0 0,22 1 15,-21-1-15,21 0 0,0 1 0,0 20 16,0-20-16,0-1 0,0 21 0,21 1 15,1-22-15,-22 22 0,21-1 0,-21 1 16,21-1-16,-21 1 0,21-1 16,-21 1-16,0-1 0,0-20 0,0 20 15,0-21-15,-21 22 0,0-22 0,0 1 16,-1-22-16,-20 21 0,21-21 16,-21 0-16,-1-21 0,22 0 15,-21 0-15,21 0 0,-22 0 0,22 0 16,0-21-16,21 0 0,0 0 0,-21 0 15,21 0-15,0-22 0,0 22 16,0-21-16,0-1 0,0 1 0,21 0 16,0-22-16,0 1 0,0-1 0,22 1 15,-1-1-15,0 1 0,1-1 0,-1-20 16,22 20-16,-22 1 0,21-22 16,1 21-16,-22-20 0,22 20 0,-22-20 15,0 20-15,1 1 0,-1 20 16,-21 1-16,0 0 0,1-1 15,-22 22-15,0 0 0,0 0 16,-22 21-16,1 0 0,0 0 16,-21 21-16,21-21 0,-1 21 15,-20 0-15,42 0 0,0 1 16,0-1-16,0 0 0,0 0 0,0 0 16,21 0-16,0-21 0,1 22 15,20-1-15,-21 0 0,0 0 0,0-21 16,22 21-16,-22 0 0,-21 1 15,21-1-15,-21 0 16,0 0-16,0 0 0,-21-21 16,0 0-16,0 21 0,-1-21 0,-20 0 15,21 0-15,0 0 0,-22 0 0,22 0 16,0 0-16</inkml:trace>
  <inkml:trace contextRef="#ctx0" brushRef="#br0" timeOffset="73396.77">24363 5694 0,'0'-42'16,"0"84"-16,0-106 0,0 22 0,0 21 0,0 0 16,0 0-16,0-1 0,-21 1 15,-1 21-15,-20 0 0,21 0 16,0 0-16,0 21 0,-22 1 0,22 20 16,-21 0-16,-1 22 0,22-22 15,-21 22-15,0-1 0,-1 1 0,1-1 16,21 1-16,-22-1 0,22 1 15,0-22-15,0 21 0,21-20 16,0 20-16,0-20 0,0-1 0,0 0 16,21 1-16,0-22 0,0 0 0,1 0 15,20 0-15,-21 0 0,21-21 16,1 0-16,-1 0 0,0 0 0,-20 0 16,20 0-16,0-21 0,-21 0 0,22 0 15,-22 0-15</inkml:trace>
  <inkml:trace contextRef="#ctx0" brushRef="#br0" timeOffset="73617.21">24384 5842 0,'-21'0'0,"42"0"0,-63 0 15,20 0-15,22 21 0,0 0 16,-21 1-16,21-1 0,-21 0 15,21 0-15,0 0 0,0 0 16,0 1-16,0-1 0,21-21 47</inkml:trace>
  <inkml:trace contextRef="#ctx0" brushRef="#br0" timeOffset="73772.12">24447 5842 0,'0'0'0,"0"21"32,0 0-32,0 1 15,-21-1-15,21 0 0,-21-21 0,21 21 16,0 0-16,-21-21 0,21 21 16</inkml:trace>
  <inkml:trace contextRef="#ctx0" brushRef="#br0" timeOffset="74106.92">24892 5673 0,'0'-21'0,"0"42"47,0 0-47,-21 21 16,21-21-16,0 22 0,-21-1 16,-1 0-16,22 22 0,-21-22 0,21 1 15,0 20-15,-21-21 0,0 1 16,0-1-16,0 0 0,21 1 0,-22-1 15,22-21-15,-21 22 0,21-22 0,0 0 16,0 0-16,21-21 16,1-21-1,-1 0-15,0 21 0</inkml:trace>
  <inkml:trace contextRef="#ctx0" brushRef="#br0" timeOffset="74326.02">25231 5757 0,'21'-42'0,"-42"84"0,42-105 16,-21 84 0,0 0-16,0 22 15,0-22-15,0 21 0,0 0 16,-21 1-16,21-1 0,-22 0 0,22 1 16,0-1-16,0 0 0,0 1 0,-21-22 15,21 0-15,0 21 0,0-20 0,-21-1 16,21 0-16,-21-21 31</inkml:trace>
  <inkml:trace contextRef="#ctx0" brushRef="#br0" timeOffset="74480.87">24744 6223 0,'-43'0'0,"86"0"0,-107 0 0,85 0 46,1 0-46,-1 0 0,0 0 0,0 0 16,21 0-16,1 0 0,-1 0 16,0-21-16,1 21 0,-1-21 0,0 21 15,1-21-15,-1 21 0</inkml:trace>
  <inkml:trace contextRef="#ctx0" brushRef="#br0" timeOffset="74814.16">25358 6138 0,'0'0'0,"-22"0"16,22 22-16,22-22 31,-1 0-15,0-22-16,-21 1 0,21 21 0,0-21 16,0 21-16,1-21 0,-1 0 15,-21 0-15,21 21 0,-21-22 16,0 1-16,0 0 15,-21 21-15,0 0 16,-1 0-16,1 0 0,0 21 0,0 0 16,0 1-16,0-1 0,-1 0 15,1 0-15,0 21 0,21-20 0,0-1 16,0 21-16,0-21 0,0 0 0,0 1 16,0-1-16,0 0 0,0 0 15,21 0-15,0-21 0,1 0 16,-1 0-16,0 0 0,21 0 15,-21-21-15,1 21 16</inkml:trace>
  <inkml:trace contextRef="#ctx0" brushRef="#br0" timeOffset="75059.98">25887 5630 0,'0'-21'16,"0"42"-16,0-63 0,0 63 15,-21 0-15,-1 1 0,22 20 16,0-21-16,0 21 0,-21 22 0,21-22 16,-21 1-16,21-1 0,-21 0 15,21 1-15,0-1 0,-21 0 16,21 1-16,-21-1 0,21-21 0,-22 21 16,22-20-16,0-1 0,0 0 0,0 0 15,0 0-15,22-42 31,-1 21-31</inkml:trace>
  <inkml:trace contextRef="#ctx0" brushRef="#br0" timeOffset="75312.27">26098 5630 0,'0'-21'0,"0"42"0,0-63 0,0 63 31,0 22-31,0-22 16,0 21-16,0 0 0,0 1 0,0-1 16,-21 0-16,21 1 0,-21-1 0,0 0 15,21 1-15,-21-1 0,0 0 16,21-20-16,-22 20 0,1-21 0,0 0 16,21 22-16,0-22 0,-21 0 0,21 0 15,0 0 1,21-21-16,0 0 15,0 0-15,22-21 0,-22 0 16</inkml:trace>
  <inkml:trace contextRef="#ctx0" brushRef="#br0" timeOffset="75644.42">26352 6117 0,'0'0'15,"0"21"-15,-21-21 16,21 22-16,-21-1 0,0-21 0,21 21 15,0 0-15,-21 0 0,0 0 16,21 1-16,0-1 16,0 0-16,21-21 15,0 0-15,0 0 16,0 0-16,0 0 0,1 0 16,-1 0-16,0 0 0,-21-21 0,21 0 15,0 21-15,-21-22 0,21 1 16,-21 0-16,0 0 0,0-21 0,0 20 15,0 1-15,0 0 0,0 0 0,-21 0 16,0 0-16,0 21 0,0 0 16,0 0-16,-1 0 0,1 0 15,0 0-15,21 21 0,-21-21 16,21 21-16,0 0 16</inkml:trace>
  <inkml:trace contextRef="#ctx0" brushRef="#br0" timeOffset="75908.17">26543 5630 0,'0'0'0,"-21"0"0,0 0 32,21 22-17,0-1-15,0 0 16,0 0-16,-22-21 16,22 21-16</inkml:trace>
  <inkml:trace contextRef="#ctx0" brushRef="#br0" timeOffset="76092.07">26628 5673 0,'0'21'47,"0"0"-47,0 0 16,0 0-16,0 1 15,0-1-15</inkml:trace>
  <inkml:trace contextRef="#ctx0" brushRef="#br0" timeOffset="76409.89">26712 5355 0,'0'0'0,"21"21"31,1 1-15,-1-1-16,0 0 0,0 21 15,0-21-15,0 22 0,-21-1 0,0 0 16,0 1-16,0-1 0,0 0 15,0 1-15,0-1 0,0 22 16,0-22-16,-21 0 0,21-21 0,-21 22 16,0-1-16,0-21 0,0 22 15,-1-22-15,22 0 0,-21 0 0,0 0 16,21 0-16,-21-21 0,21-21 31</inkml:trace>
  <inkml:trace contextRef="#ctx0" brushRef="#br0" timeOffset="78620.64">27072 5969 0,'-21'0'0,"0"0"31,0 0-15,-1 0-1,1 0 1,0 0-1</inkml:trace>
  <inkml:trace contextRef="#ctx0" brushRef="#br0" timeOffset="79165.32">26987 6308 0,'-21'0'47,"21"-21"-15,0-1-17,0 44 32,0-1-47,0 0 0,0 0 0,0 21 16,0-20-16,0-1 0,0 0 15,-21 0-15,21 0 0,-21 0 16,0 1-16,0-1 0,-22 0 0,22 0 16,-21 0-16,21 0 0,-22-21 0,1 22 15,21-22-15,0 21 16,-22-21-16</inkml:trace>
  <inkml:trace contextRef="#ctx0" brushRef="#br0" timeOffset="79772.3">27030 5990 0,'21'0'31,"0"0"-15,0-21-1,-21 0 1,0 0 0,-21 0-1,0 21-15,0 0 16,0 0-16,-1 0 0,1 0 31,21 21-15,-21-21 93</inkml:trace>
  <inkml:trace contextRef="#ctx0" brushRef="#br0" timeOffset="89340.59">508 9059 0,'-21'0'62,"0"0"-15,21-21-15,0 0-32,0 0 15,0 0-15,21 21 0,0-21 16,0-1-16,0 22 0,0 0 0,-21-21 15,22 21-15,-1 0 0,0 0 16,0 0-16,0 21 0,-21 1 0,21-1 16,1 21-16,-1-21 0,0 22 15,0-1-15,-21 0 0,0 1 16,21-22-16,-21 21 0,21 0 16,-21 1-16,0-1 0,0 0 0,0-20 15,0 20-15,0-21 0,0 21 16,0-20-16,0-1 0,0 0 15,-21-21 1,0-21 0,21 0-16,0-1 0,0 1 15,0 0-15,0-21 0,0 21 0,0-22 16,0 22-16,0-21 0,0-1 16,0 1-16,0 0 0,0 21 15,21-22-15,-21 1 0,21 0 0,1 20 16,-1 1-16,0 0 0,21 0 15,-21 21-15,1 0 0,-1 0 16,21 0-16,-21 21 0,22 0 16,-22 0-16,0 22 0,0-22 0,0 21 15,0-21-15,-21 22 0,0-22 16,0 21-16,0-21 0,0 22 0,-21-22 16,21 0-16,-21 0 0,0 0 15,21 1-15,-21-22 0,21 21 16,-21-21-16,21-21 31,0-1-31,0 1 16,21 0-16</inkml:trace>
  <inkml:trace contextRef="#ctx0" brushRef="#br0" timeOffset="89905.27">1757 9186 0,'21'0'0,"-42"0"0,63 0 0,-42-21 16,21 0-16,-21 0 0,21 21 15,-21-21-15,0 0 0,0-1 0,0 1 16,0-21-16,-21 21 16,0 0-16,0-1 0,0 1 15,0 21-15,-1 0 0,1 0 16,0 0-16,0 0 0,0 0 0,-22 21 15,22 1-15,0-1 0,0 21 16,-21 0-16,20 1 0,1-1 0,0-21 16,0 22-16,21-1 0,0 0 15,-21 1-15,21-22 0,0 21 0,0-21 16,0 0-16,0 1 0,21-1 16,0-21-16,0 0 15,22 0-15,-22 0 0,21 0 0,-21 0 16,22-21-16,-22-1 0,0 1 0,21 0 15,-21 0-15,22 0 0,-22 0 16,0-22-16,0 22 0,-21-21 16,0 21-16,0-22 0,0 22 0,0-21 15,0 21-15,0-1 0,0 1 16,0 0-16,0 42 16,0 0-1,0 1-15,0-1 0,0 21 0,0-21 16,0 22-16,0-22 0,0 21 15,0-21-15,0 22 0,0-22 0,0 0 16,0 0-16,0 0 16,0 0-16,21-21 0,1 22 0,-1-22 15,0 0 1,0 0-16,0-22 0,0 22 0,1-21 16,-1 0-16,0 0 0,0 0 0,0 0 15,0-22-15,1 22 0</inkml:trace>
  <inkml:trace contextRef="#ctx0" brushRef="#br0" timeOffset="90586.4">2159 8975 0,'0'-21'0,"0"42"0,0-21 47,0 21-47,0 0 0,0 0 16,0 0-16,0 1 0,0-1 15,0 21-15,0-21 0,0 0 16,0 1-16,0 20 0,0-21 0,21 0 15,-21 0-15,0 1 0,0-1 0,21-21 16,-21 21-16,0 0 0,0-42 47,0 0-31,0 0-16,0-1 0,0 1 15,0-21-15,0 21 0,0-22 0,21 22 16,-21-21-16,22 0 15,-1 20-15,0-20 0,21 21 0,-21-21 16,22 20-16,-22 22 0,0 0 0,21 0 16,-20 0-16,-1 0 0,21 0 15,-21 22-15,0-1 0,1 0 0,-1 0 16,0 21-16,-21-20 0,21-1 16,-21 21-16,21-21 0,-21 22 0,0-22 15,0 0-15,0 0 0,0 0 16,0 0-16,0 1 0,0-1 0,0 0 15,-21-21 17,21-21-17,0 0-15,0-1 0,0 1 16,0 0-16,0 0 0,21-21 0,0 20 16,1-20-16,-1 0 0,0-1 0,0 1 15,0 0-15,0 21 0,1-22 16,20 22-16,-21 21 0,0 0 0,0 0 15,1 0-15,-1 0 0,0 0 16,0 21-16,0 0 0,-21 1 0,0 20 16,21-21-16,1 0 0,-22 22 15,0-22-15,0 21 0,0-21 0,0 0 16,0 22-16,0-22 0,0 0 0,0 0 16,0 0-16,0 1 15,-22-1-15,1-21 16,21-21 15,0-1-31,0 1 0,0 0 16,21 0-16</inkml:trace>
  <inkml:trace contextRef="#ctx0" brushRef="#br0" timeOffset="90995.16">3238 9081 0,'22'0'31,"-1"0"-31,0 0 0,0 0 16,0 0-16,0 0 0,22 0 15,-22-22-15,0 1 0,0 21 16,22-21-16,-22 0 0,0 0 0,0 21 16,0-21-16,0-1 0,1 1 15,-22-21-15,0 21 0,0 0 0,0-1 16,0 1-16,0 0 0,-22 21 15,1 0-15,0 0 16,-21 0-16,21 0 0,-1 0 0,1 0 16,0 21-16,0 0 0,0 1 15,0 20-15,-1-21 0,22 21 0,-21-20 16,21 20-16,0-21 0,0 21 0,0 1 16,0-22-16,0 0 0,0 21 15,0-20-15,0-1 0,0 0 0,0 0 16,0 0-16,21-21 0,1 21 15,-1-21-15,0 0 0,0 0 16,0 0-16,0 0 0,1 0 0,-1 0 16,0 0-16,0-21 0,0 0 15,0 21-15,1-21 0,-1 0 16,21 0-16,-21 21 0</inkml:trace>
  <inkml:trace contextRef="#ctx0" brushRef="#br0" timeOffset="91725.74">4360 9017 0,'-21'0'0,"42"0"0,-63 0 0,42 21 16,-21-21-16,42 0 31,0 0-31,0 0 16,22 0-16,-1 0 0,0 0 15,1 0-15,20 0 0,-21 0 0,22 0 16,-22 0-16,22 0 0,-22 0 0,0 0 15,1-21-15,-1 21 0,0-21 16,1 21-16,-1 0 0,0-21 16,-20 21-16,-1-21 0,0 21 15,0 0-15,-21-22 0,0 1 16,0 0-16,0 0 16,-21 0-16,0 0 0,0 21 15,-1-22-15,1 22 0,0-21 16,0 21-16,0 0 0,0 0 0,-22 0 15,22 0-15,0 0 0,0 0 16,0 0-16,-1 0 0,1 21 16,0-21-16,42 0 31,0 0-15,1 0-16,20 0 0,-21 0 15,0 0-15,22 0 0,-22 0 0,21 0 16,-21 0-16,0 0 0,22 0 0,-22 0 15,0 0-15,0 0 0,-21 22 16,21-1-16,-21 0 0,0 0 16,0 21-16,0-20 15,-21-1-15,0 0 0,0 0 0,0 21 16,0-20-16,-1-1 0,1 0 16,0 0-16,0 0 0,0 0 0,0 1 0,-1-22 15,1 21-15,21 0 0,-21-21 31,21-21 1,21 0-32,-21-1 0,21 22 15,1-21-15</inkml:trace>
  <inkml:trace contextRef="#ctx0" brushRef="#br0" timeOffset="91880.65">5122 9165 0,'21'0'0,"1"0"78</inkml:trace>
  <inkml:trace contextRef="#ctx0" brushRef="#br0" timeOffset="93409.78">6244 8869 0,'0'-21'0,"21"-43"16,-21 43-16,0 0 15,0 0-15,0 0 0,0-1 0,0 1 16,0 0-16,0 0 0,0 0 15,0 0-15,0 42 32,0 0-32,0 0 15,0 21-15,0 1 0,0-1 0,0 0 16,0 22-16,0-22 0,0 22 16,21-22-16,-21 22 0,0-22 15,0 0-15,0 1 0,0-1 0,0 0 16,0-21-16,22 1 0,-22-1 0,21 0 15,0 0-15,0-21 16,0 0-16,0 0 0,1 0 0,-1-21 16,21 21-16,-21-21 0,22-22 0,-1 22 15,-21 0-15,21-21 0,1-1 16,-1-20-16,-21 21 0,22-22 0,-22 1 16,0-1-16,0 1 0,0 20 15,-21-20-15,21 20 0,-21 1 16,0 0-16,0-1 0,0 1 0,0 21 15,0 0-15,-21 21 16,21 21 0,0 0-16,0 21 0,0-20 0,0 20 15,0 0-15,0 22 0,0-22 16,0 22-16,0-1 0,0-21 0,0 22 16,0-22-16,0 1 0,0-1 0,0 0 15,0 1-15,0-22 0,0 0 16,21 0-16,1-21 0,-1 0 0,0 0 15,0 0-15,0 0 0,0 0 16,22 0-16,-22-21 0,21 0 0,-21 0 16,1-1-16,20-20 0,-21 21 15,0-21-15,22-1 0,-22 1 0,0 21 16,0-22-16,0 1 0,0 21 16,-21-21-16,0 20 0,22 22 15,-22 22-15,0-1 16,0 0-16,0 21 15,-22-21-15,22 1 0,0 20 0,0-21 16,0 0-16,0 0 0,0 1 0,0-1 16,0 0-16,0 0 0,0 0 15,-21-21 32,0 0-47,0 0 0,0-21 0,0 0 16,-1 0-16,1 0 0,0 21 15,0-22-15,0 1 0,0 0 16,21 42 15,0 0-31,0 1 0,0-1 16,21 0-16,0-21 0,-21 21 0,21 0 16,0 0-16,0 1 0,1-22 15,-1 21-15,0-21 0,0 0 16,21 0-16,-20 0 0,20 0 0,0 0 15,1 0-15,-1 0 0,0-21 0,1-1 16,-1 1-16,21 0 0,-20 0 16,-1 0-16,0 0 0,1-1 0,-22-20 15,0 21-15,0-21 0,0 20 16,-21-20-16,22 21 0,-22-21 0,0 20 16,0 1-16,0 0 0,-22 21 15,1 0-15,21 21 16,-21-21-16,0 21 0,0 1 15,21 20-15,0-21 0,0 0 0,-21 22 16,21-22-16,0 21 0,0-21 16,0 0-16,0 22 0,0-22 0,0 0 15,0 0-15,0 0 0,21 1 16,0-22-16,0 0 0,21 0 16,-20 0-16,20 0 0,0 0 0,1 0 15,-1 0-15,21-22 0,-20 22 0,-1-21 16</inkml:trace>
  <inkml:trace contextRef="#ctx0" brushRef="#br0" timeOffset="93884.51">8953 8932 0,'0'0'0,"22"-105"31,-22 41-31,0 43 0,-22-21 16,1 20-16,0 1 0,0 0 0,0 21 15,0-21-15,-1 21 0,1 0 16,0 0-16,0 0 0,-21 21 15,20 0-15,1 0 0,0 22 0,-21-22 0,21 21 16,-1 1-16,1-1 0,0 0 16,0 1-16,21-1 0,0-21 0,0 21 15,0-20-15,0 20 0,0-21 16,0 0-16,0 0 0,21-21 16,0 0-16,0 0 0,22 0 15,-22 0-15,21 0 0,-21-21 0,22 21 16,-1-21-16,-21-21 0,22 21 15,-1-1-15,0-20 0,-21 0 0,22-1 16,-22 1-16,21-21 0,-21 20 0,22-20 16,-22 20-16,0-20 0,-21-1 15,0 22-15,21 0 0,-21-1 0,0 1 16,0 21-16,0-21 0,-21 63 31,21 0-31,-21 21 0,0-21 0,0 22 16,21-1-16,0 0 0,0 22 15,0-22-15,0 1 0,0 20 0,0-21 16,0 1-16,0 20 0,0-20 16,21-22-16,0 21 0,0-21 0,0 0 15,0 1-15,22-1 0,-22-21 16,0 0-16,21 0 0,-20 0 0,20 0 16,0 0-16,-21 0 0</inkml:trace>
  <inkml:trace contextRef="#ctx0" brushRef="#br0" timeOffset="94404.21">10858 8382 0,'0'-21'0,"0"42"0,0-84 0,0 41 0,0-20 16,0 21-16,0-21 0,0 20 16,0 1-16,0 0 0,0 42 31,0 0-31,0 22 0,0-22 16,0 21-16,0 1 0,0-1 0,0 21 15,0-20-15,0-1 0,0 22 0,-21-22 16,0 21-16,21-20 0,-21-1 15,0 0-15,21 22 0,-21-43 16,21 21-16,0 1 0,0-22 0,0 0 16,0 0-16,0 0 0,0 1 15,21-22 1,0-22-16,0 1 16,0 21-16,0-21 0,1-21 15,20 21-15,-21-1 0</inkml:trace>
  <inkml:trace contextRef="#ctx0" brushRef="#br0" timeOffset="94777">11303 8509 0,'21'-21'0,"-42"42"0,42-63 0,0 42 15,-21 21 1,0 0 0,0 0-16,0 0 0,-21 1 0,21-1 15,0 21-15,-21-21 0,21 22 16,0-1-16,0 0 0,0-21 0,0 22 15,0-22-15,0 21 0,0-21 0,0 1 16,0-1-16,0 0 0,21-21 16,0 0-16,0 0 0,1 0 15,-1 0-15,0 0 0,0-21 0,0 0 16,0-1-16,1 1 0,-1 0 16,21 0-16,-42-21 0,21 20 0,0-20 15,-21 21-15,0-21 0,0-1 16,0 22-16,0-21 0,-21 21 0,0-1 15,0 1-15,0 0 0,0 21 16,-22 0-16,22 0 0,0 0 0,0 0 16,0 0-16,-1 0 0,1 0 0,0 21 15,0 0 1,0-21-16,21 22 0,-21-22 16,-1 0-1</inkml:trace>
  <inkml:trace contextRef="#ctx0" brushRef="#br0" timeOffset="94988.47">10477 8530 0,'0'0'0,"43"0"31,-1 0-31,-21 0 0,22-21 15,-1 21-15,0-21 0,1 21 0,-1-21 16,21 21-16,1 0 0,-22-21 0,22 21 16,-22 0-16,0 0 15,1-22-15,-1 22 0,-21 0 0,0 0 0</inkml:trace>
  <inkml:trace contextRef="#ctx0" brushRef="#br0" timeOffset="97245.08">13568 8636 0,'0'0'0,"0"-21"32,21 0-32,0 0 15,0-1-15,-21 1 0,21 0 16,-21 0-16,22 0 0,-22-22 15,0 22-15,21-21 0,-21 0 16,21 20-16,-21-20 0,0 0 0,0 21 16,0-22-16,0 22 0,0 0 15,0 42 1,0 0-16,0 22 16,0-22-16,0 21 0,0 0 0,0 22 15,21-22-15,-21 1 0,0 20 0,0-21 16,21 22-16,-21-22 0,0 22 15,0-22-15,0 22 0,0-22 0,0 0 16,0 1-16,0-1 0,0 0 0,0-21 16,0 22-16,0-22 0,0 0 15,0 0-15,-21-21 0,0 21 16,0-21-16,0 22 0,-1-22 0,1 0 16,0 0-16,-21 0 0,21 0 15,-1-22-15,-20 1 0,21 0 0,0 0 16,0 0-16,-1-22 0,1 22 0,0-21 15,21 21-15,0-22 0,-21 22 16,21 0-16,0 0 0,0 42 16,0 0-1,0 0-15,21 1 0,0-1 16,0 0-16,1 21 0,-1-21 0,-21 1 16,21-1-16,0 0 0,21 0 15,-20 0-15,-1 0 0,21 1 16,-21-22-16,22 0 0,-1 0 0,0 0 15,1 0-15,-1 0 0,0 0 0,22-22 16,-1 22-16,-20-21 0,20 0 16,1-21-16,-22 21 0,21-1 0,-20-20 15,-1 0-15,-21 21 0,0-22 16,1 1-16,-22 0 0,0 20 0,0-20 16,0 21-16,0-21 0,0 20 0,-22 1 15,-20 21-15,0-21 16,21 21-16,-22 0 0,1 0 0,21 21 15,-22 0-15,22 1 0,-21-1 0,21 0 16,-22 21-16,22 1 16,0-1-16,0-21 0,0 21 0,21 1 15,-21-22-15,21 21 0,0-21 0,0 1 16,0-1-16,0 0 0,0 0 16,0 0-16,21-21 0,0 0 0,0 0 15,0 0-15,22 0 0,-22-21 0,0 0 16,21 0-16,1 0 0,-22-1 15,21 1-15,-21-21 0,22 0 0,-22-1 16,0 1-16,21-22 0,-21 22 16,1 0-16,-22-22 0,21 22 0,0 0 15,-21-22-15,21 22 0,-21-1 0,0 22 16,0-42-16,21 42 16,-21-1-16,0 44 31,0-1-31,0 21 0,0-21 15,0 22-15,0-1 0,0 0 16,0 1-16,0-1 0,0 0 0,0 22 16,-21-22-16,21 0 0,0 1 0,0-1 15,0 0-15,0 1 0,0-22 16,21 21-16,-21-21 0,21 1 0,1-1 16,-1-21-16,0 0 0,0 0 15,0 0-15,22 0 0,-22 0 0,21-21 16,-21 21-16,22-22 0,-1 1 0,-21 0 15,21-21-15,1 21 0,-22-22 16,21 22-16,-21-21 0,1 21 16,-1-22-16,0 22 0,-21-21 0,0 21 15,0-1-15,0 1 0,0 0 0,-21 21 16,0 0-16,-1 0 16,1 0-16,0 21 0,0 0 15,0 1-15,0-1 0,-1 21 0,22-21 16,-21 22-16,21-22 0,0 21 15,0-21-15,0 0 0,0 22 16,0-22-16,21 0 0,1 0 0,-1 0 16,0-21-16,21 22 0,-21-22 15,22 0-15,-1 0 0,0 0 0,1 0 16,-1 0-16,0 0 0,1-22 0,-1 1 16,0 0-16,1 0 0,-1-21 15,0-1-15,-42 22 0,22-21 16,-22-1-16,21 22 0,-21 0 15,0-21-15,0 21 0,0-1 0,0 44 47,0-1-47,0 0 0,0 0 16,0 0-16,0 22 0,0-22 0,0 0 16,0 0-16,0 0 0,0 22 15,-21-22-15,21 0 0,0 0 16,-22-21-16,22 21 0,-21-21 31,21-21-31,0 0 16,0 0-16,0 0 0,21-1 0,1-20 15,-22 21-15,21-21 0,0-1 16,0 22-16,0-21 0,0-1 0,1 22 16,-1 0-16,21 0 0,-21 0 15,0 21-15,1 0 0,20 0 0,-21 0 16,0 0-16,0 0 0,1 0 15,-1 21-15,-21 0 0,0 0 0,0 0 16,0 1-16,0 20 0,0-21 16,0 21-16,0 1 0,0-22 0,0 21 15,0-21-15,0 22 0,0-22 0,0 0 16,0 0-16,21 0 0,0-21 16,-21 22-16,21-22 0,0 0 0,1 0 15,-1 0-15,0 0 0,21 0 0,-21 0 16,1-22-16,20 1 0,-21 0 15,21 0-15,-20 0 0,20 0 16,-21-22-16,0 1 0,0 0 0,1-1 16,-1 1-16,0 0 0,0-1 15,0 1-15,-21 0 0,0-1 16,0-20-16,21 42 0,-21-22 0,0 1 0,22 21 16,-22 0-16,0 42 31,0 21-31,0-21 15,0 22-15,-22-22 0,22 21 16,-21 0-16,0-20 0,21 20 0,0 0 16,0 1-16,-21-1 0,21 0 0,-21 1 15,21-1-15,0-21 16,0 21-16,0-20 0,0-1 0,0 0 0,0 0 16,21 0-16,0-21 0,0 0 15,0 0-15,1 0 0,-1 0 16,0 0-16,0 0 0,0-21 0,0 0 15,22 0-15,-22 0 0,0-1 0,0 1 16,0-21-16,22-22 16,-43 43-16,0-21 0,21 21 0,-21 0 15,0-1-15,0 44 32,0-1-32,0 0 15,0 21-15,0-21 0,-21 1 16,21-1-16,0 0 0,0 0 15,0 0-15,0 0 0,0 1 0,0-1 16,0-42 15,21-1-15,0 1-16,-21 0 0</inkml:trace>
  <inkml:trace contextRef="#ctx0" brushRef="#br0" timeOffset="97424.06">16997 8509 0,'0'-21'0,"0"42"0,-21-42 16,-1 21 0,22 21 31,0 0-47,0 0 15,-21-21 16</inkml:trace>
  <inkml:trace contextRef="#ctx0" brushRef="#br0" timeOffset="97621.11">16214 8700 0,'-43'0'15,"86"0"-15,-128 0 0,64 21 0,0-21 16,21 21-1,21-21 1,0 0-16,0 0 0,0 0 16,22 0-16,-1-21 0,0 21 0,22 0 15,-22-21-15,0 21 0,22 0 16,-22-22-16,1 22 0</inkml:trace>
  <inkml:trace contextRef="#ctx0" brushRef="#br0" timeOffset="98777.39">17314 8975 0,'0'0'0,"0"21"0,0 0 31,21-21-31,1 0 0,-1 0 16,0-21-16,0 21 0,0-21 0,22 0 15,-22-1-15,21 1 0,-21-21 16,22 21-16,-22-22 0,21 22 0,0-21 15,-20 0-15,-1-1 0,21 1 0,-21 0 16,-21-1-16,21 1 16,-21 0-16,0-1 0,0 1 0,0 0 15,0 20-15,0 1 0,0 0 0,0 0 16,-21 21-16,0 0 16,0 21-16,21 0 0,-21 0 0,0 1 15,-1 20-15,22 0 0,0 1 0,0-1 16,-21 0-16,21 1 0,0 20 15,-21-21-15,21 22 0,-21-1 0,21 1 16,0-1-16,-21 1 0,0-1 16,21 1-16,-22-1 0,1 1 0,0-1 15,21 1-15,-21-1 0,0 1 0,21-1 16,-21 1-16,21-1 0,-22-20 0,22-1 16,0 0-16,0 1 15,0-1-15,0-21 0,0 0 0,22-21 16,-1 0-16,21 0 0,-21 0 0,22 0 15,-1-21-15,0 0 0,-21-21 0,22 21 16,-1-22-16,0 1 0,-20 0 16,20-1-16,-21-20 0,0 20 15,0-20-15,-21-1 0,0 1 0,0-1 16,0 22-16,0-21 0,-21-1 0,0 22 16,-21-1-16,21 1 0,-1 0 0,1 21 15,0-1-15,0 22 0,0 0 16,0 0-16,42 0 31,0 22-31,0-22 0,0 0 16,22 0-16,-1 0 0,-21 0 15,21-22-15,1 22 0,-1-21 0,0 0 16,1 0-16,-1-21 0,0 20 0,1 1 16,-1-21-16,-21 21 0,22-22 15,-22 22-15,0 0 0,-21 0 16,0 0-16,0 0 0,0-1 15,-21 22 1,21 22-16,-21-1 16,21 0-16,0 0 0,0 0 15,0 0-15,0 1 16,0-1-16,0 0 0,21 0 0,0-21 16,-21 21-16,21-21 0,0 0 0,0 0 15,1 0-15,-1 0 0,21 0 16,-21 0-16,22 0 0,-22 0 0,21-21 15,0 0-15,-20 0 0,20 0 0,-21-1 16,0 1-16,0 0 0,1 0 16,-1 0-16,-21 0 0,0-1 15,0 1-15,0 42 32,-21 1-17,21-1-15,-22 0 0,22 21 0,0-21 16,0 22-16,0 20 0,-21-20 15,21-1-15,-21 21 0,21 1 0,0-22 16,-21 22-16,0-1 0,0-20 0,21 20 16,-22 1-16,1-1 0,0 1 0,21-1 15,0 1-15,0-1 0,-21 22 16,21-22-16,0 1 0,0-22 16,0 22-16,0-1 0,0-21 0,0 1 15,0 20-15,21-20 0,-21-22 0,0 21 16,0 0-16,0-20 0,0-1 0,0 0 15,-42-21 1,21 0-16,-1 0 0,-20-21 0,21 21 16,-21-21-16,-1-1 0,1 1 15,21 0-15,-22 0 0,22 0 16,0 0-16,0-1 0,0 1 0,0 0 0,-1 0 16,1 0-16,21-22 0,0 22 15,0-21-15,0 21 0,0-22 0</inkml:trace>
  <inkml:trace contextRef="#ctx0" brushRef="#br0" timeOffset="99849.29">20108 8975 0,'64'-21'31,"-64"-1"-31,21 22 0,0-21 0,0 0 0,22 0 15,-22 0-15,0 0 0,21-22 16,-21 22-16,1 0 0,-22-21 16,0 20-16,0 1 0,0-21 0,0 21 15,0 0-15,-22-1 0,1 22 16,0 0-16,0 0 0,-21 0 16,20 0-16,1 22 0,-21-1 15,0 0-15,20 21 0,-20-21 0,0 22 16,21-1-16,-22 0 0,22 1 15,0-1-15,0 0 0,0-20 0,21 20 16,0 0-16,0-21 0,0 1 0,0-1 16,21 0-16,0-21 0,0 0 15,0 0-15,0 0 0,1 0 0,20 0 16,0 0-16,1-21 0,-1 21 0,-21-21 16,21-1-16,1 1 0,-1 0 15,-21-21-15,0 21 0,1-1 16,-1-20-16,0 0 0,-21 21 0,0-22 15,0 22-15,0 0 0,0 0 16,0 0-16,0 42 16,0 0-16,0 0 15,0 21-15,-21-20 0,21-1 16,0 21-16,0-21 0,0 0 0,0 22 16,0-22-16,21 0 15,0 0-15,0-21 0,0 0 0,1 0 16,-1 0-16,21 0 0,-21 0 0,22 0 15,-22 0-15,21-21 0,0 0 16,-20 0-16,20 0 0,-21-1 0,0 1 16,0 0-16,1-21 0,-1-1 15,0 22-15,-21-21 0,21 21 0,-21-22 16,0 1-16,0 21 16,0 42 15,0 0-31,0 0 0,0 1 0,0-1 15,0 0-15,0 21 0,0-21 0,0 1 16,0 20-16,-21-21 0,21 0 16,0 0-16,0 1 0,-21-1 0,21 0 15,-21-21-15,21 21 0,0-42 32,0 0-17,0 0-15,0-1 0,-22 1 0,22 0 16,0-21-16,0-1 0,0 22 0,0-21 15,22 0-15,-1-1 0,0 1 16,0 21-16,21-22 0,1 22 0,-1 0 16,0 0-16,1 21 0,20 0 15,-20 0-15,-1 0 0,0 21 0,1 0 16,-1 0-16,-21 1 0,21 20 0,-20-21 16,-22 21-16,0 1 0,0-1 15,0-21-15,0 43 0,-22-22 16,1-21-16,0 0 0,0 1 15,21-1-15,0 0 16,0-42 0,0 0-16,21 21 15,0-22-15</inkml:trace>
  <inkml:trace contextRef="#ctx0" brushRef="#br0" timeOffset="102289.1">22712 8996 0,'0'0'16,"0"-21"15,21 0-31,0 21 16,21-22-16,-20 1 15,-1 0-15,21 0 0,-21 0 0,22 0 0,-22-1 16,0-20-16,21 21 0,-21-21 15,1 20-15,-22-20 0,0 21 16,21-21-16,-21-1 0,0 22 0,0-21 16,0 21-16,-21-1 0,-1 1 15,1 21-15,0 0 0,0 0 16,0 0-16,0 0 0,-1 21 0,1 1 16,0 20-16,0-21 0,0 21 15,0 1-15,-1-1 0,22 0 0,0 1 16,0-1-16,0 0 0,0 1 15,0-22-15,0 21 0,22-21 16,-1 1-16,0-1 0,21 0 0,-21 0 16,22-21-16,-22 0 0,21 0 0,1 0 15,-1 0-15,0-21 0,1 21 16,-1-21-16,0 0 0,1-22 0,-1 22 16,0-21-16,1 21 0,-1-22 0,0 1 15,-21-22-15,22 22 0,-22 0 16,0-22-16,21 22 0,-20-22 0,-22 1 15,21 21-15,-21-22 0,0 1 16,0 20-16,0 1 0,0 0 0,0-1 16,0 22-16,-21 21 0,-1 0 15,1 21 1,0 22-16,0-1 0,21 0 0,-21 1 16,0 20-16,21-21 0,-22 1 15,22 20-15,0-20 0,-21 20 0,0-21 16,21 1-16,-21-1 0,21 0 0,0 1 15,0-22-15,0 21 0,0-21 16,21 1-16,0-1 0,0 0 0,22 0 16,-22-21-16,21 0 0,-21 0 0,22 0 15,-1 0-15,0 0 0,-20 0 16,20-21-16,0 0 0,-21 0 0,22-1 16,-22 1-16,21 0 0,-21 0 15,1 0-15,-1 0 0,-21-22 16,0 22-16,0 0 0,0 0 0,0 0 15,0-1-15,-21 22 16,-1 0-16,1 22 16,0-22-16,0 21 0,0 21 0,0-21 15,-1 0-15,22 22 0,0-1 0,0-21 16,0 0-16,0 22 0,0-22 16,0 0-16,22 0 0,20 0 0,-21 1 15,0-22-15,0 0 0,22 0 0,-22 0 16,21 0-16,1 0 0,-22 0 15,21 0-15,0-22 0,-20 1 0,20 0 16,-21 0-16,0 0 0,22-22 16,-22 22-16,0-21 0,0 0 15,-21 20-15,0-20 0,21 0 0,-21 21 16,0-22-16,0 22 0,0 0 0,0 0 16,0 42-1,0 0 1,0 0-16,0 0 0,-21 1 0,21 20 15,0-21-15,0 21 0,0-20 16,0-1-16,-21 21 0,21-21 0,-21 0 16,21 1-16,0-1 0,0 0 0,0 0 15,0-42 17,0 0-17,0 0-15,0-22 16,0 22-16,0 0 0,0 0 0,21-22 15,-21 22-15,21-21 0,0 21 0,-21 0 16,21-1-16,1 1 0,-1 0 16,0 0-16,0 21 0,0 0 0,0 0 15,1 0-15,-1 0 0,0 21 16,-21 0-16,21 0 0,0 1 16,-21-1-16,21 21 0,1-21 15,-22 0-15,21 22 0,0-22 0,0 0 16,0 21-16,0-20 0,1-1 15,-22 0-15,21-21 0,0 0 16,-21-21 15,0 0-31,0-1 16,0 1-16,0 0 0,0-21 0,0 21 16,0-1-16,21-20 0,0 21 15,-21 0-15,21-22 0,1 22 0,-1 0 16,0 0-16,21-21 0,-21 42 15,1 0-15,-1 0 16,0 0-16,-21 21 0,21 0 0,-21 0 16,0 0-16,0 0 0,0 22 15,0-22-15,0 21 0,0 1 16,21-22-16,-21 21 0,21-21 0,-21 22 16,0-22-16,0 0 0,22 0 15,-1 0-15,-21 0 0,21-21 0,0 0 16,0 22-16,0-22 0,22 0 0,-22 0 15,21 0-15,1 0 0,-22-22 16,21 1-16,0 21 0,-20-21 0,20 0 16,-21 0-16,0 0 0,0-22 0,1 22 15,-1 0-15,0-21 0,-21 20 16,0-20-16,0 21 0,0-21 0,0 20 16,0 1-16,0 0 15,-21 21-15,0 0 0,-1 0 16,1 0-16,0 21 0,21 0 0,-21-21 15,0 43-15,21-22 0,-21 0 0,21 0 16,0 22-16,0-22 0,0 0 16,0 21-16,0-21 0,0 1 0,21-1 15,21 0-15,-21 0 0,0 0 0,22 0 16,-1-21-16,0 0 0,1 0 16,-22 0-16,21 0 0,1 0 0,-1 0 15,-21-21-15,21 21 0,-20-21 16,-1 0-16,0 0 0,0 0 15,0-1-15,0-20 0,-21 21 0,0-21 16,0-1-16,0 22 0,0 0 16,0 42 15,0 0-31,-21 0 0,0 1 0,0-1 16,21 0-16,0 0 0,-21 0 15,0 0-15,21 1 0,-22-1 0,22 0 16,0 0-16,0 0 15,0-42 17,0 0-32,22 0 0,-1 0 15,0-1-15,0-20 0,0 21 16,0 0-16,1-22 0,-1 22 0,21 0 16,-21-21-16,22 21 0,-22-1 15,0 1-15,21 21 0,-21 0 0,1 0 16,-1 21-16,-21 1 15,0-1-15,0 21 0,0-21 16,0 0-16,0 22 0,0-22 16,0 21-16,0-21 0,0 1 0,0-1 15,21 0-15,-21 0 0,21 0 16,0 0-16,0-21 0,1 0 16,-1 0-16,0 0 0,0 0 0,21 0 15,-20 0-15,-1-21 0,0 0 0,0 0 16,0 0-16,0 0 0,1-22 15,-1 22-15,0-21 0,0-1 16,0 1-16,0-21 0,1 20 0,-1-20 0,0-1 16,0 1-16,0-1 0,-21 1 15,0 20-15,0-20 0,0 42 16,0-22-16,0 22 0,-21 21 16,0 21-16,0 1 0,0 20 15,-1-21-15,22 21 0,0 22 16,-21-22-16,21 1 0,0 20 15,0-21-15,0 1 0,0-1 0,0 0 16,0 43-16,21-43 16,-21 1-16,22-1 0,-22-21 0,0 0 15,0 1-15,21-1 0,0 0 0,-21 0 16,21-21-16,0 0 0,0 0 16,1 0-16,-1 0 0,0-21 15,0 0-15,0 0 0,-21-1 16,0 1-16</inkml:trace>
  <inkml:trace contextRef="#ctx0" brushRef="#br0" timeOffset="102457">26797 8403 0,'0'0'0,"-21"0"0,42 21 16,0-21-1,0 0-15,22 22 0,-1-22 0,0 0 16,1 0-16,-1 0 0,21 0 15,-20 0-15,-1 0 0,0 0 0,22 0 16,-22 0-16,-21 0 0,22 0 0,-1 0 16</inkml:trace>
  <inkml:trace contextRef="#ctx0" brushRef="#br0" timeOffset="104889.12">7302 10710 0,'22'-42'0,"-44"84"16,44-126-16,-1 63 0,-21-22 0,0 1 16,21 0-16,-21 20 0,21 1 15,-21-21-15,0 21 0,21 42 31,-21 0-31,0 21 16,0 1-16,21-1 0,-21 0 0,0 1 16,22 20-16,-22-20 0,0 20 15,0-21-15,0 22 0,0-22 0,0 22 16,0-22-16,0 0 0,0 22 16,0-22-16,21-21 0,-21 22 0,21-22 15,-21 0-15,21 0 0,0-21 0,0 0 16,1 0-16,-1 0 15,21-21-15,-21 0 0,22 0 16,-22-22-16,21 1 0,0 21 0,-20-21 16,20-1-16,0 1 0,1-22 15,-22 22-15,21-21 0,-21 20 0,22-20 16,-22-1-16,0-63 0,-21 64 16,0 20-16,0-20 0,0 42 15,0-22-15,0 22 0,0 0 0,0 0 16,0 42-1,0 0-15,0 22 0,0-1 16,0 0-16,0 1 0,0-1 16,0 21-16,0 1 0,21-22 0,-21 22 15,0-22-15,0 0 0,0 22 16,0-22-16,0-21 0,0 22 0,21-1 16,-21-21-16,0 0 0,21 1 0,1-1 15,-1-21-15,0 0 0,0 0 16,0 0-16,0 0 0,22 0 0,-22-21 15,0-1-15,21 1 0,-20 0 0,20 0 16,-21 0-16,0 0 0,22-1 16,-22-20-16,0 21 0,0 0 15,0 0-15,-21-1 0,0 1 0,21 21 16,-21 21 0,-21 1-1,21-1-15,0 0 0,0 0 16,0 0-16,0 0 0,0 1 0,0-1 15,0 0-15,0 0 0,0 0 16,0 0-16,-21-21 0,21 22 0,-21-22 16,21 21-16,-21-21 0,0 0 15,-1 0-15,1 0 16,0 0-16,0-21 0,0 21 16,0-22-16,21 1 0,-22 0 15,1 21-15,0-21 0,21 0 0,-21 21 16,21-21-16,-21 21 15,21 21 1,0 0 0,0 0-16,21 0 0,0 0 15,0 1-15,0-1 0,1 0 0,-22 0 16,21 0-16,21-21 0,-21 0 16,0 21-16,1-21 0,-1 0 0,21 0 15,-21 0-15,22 0 0,-22-21 0,21 0 16,43 0-16,-64 0 15,21 0-15,1-1 0,-22 1 16,21 0-16,-21-21 0,0 21 0,1-1 16,-1-20-16,-21 21 0,21-21 0,-21 20 15,0 1-15,0 0 0,0 0 16,0 0-16,0 42 16,0 0-1,0 0-15,0 0 0,0 22 16,0-22-16,0 0 0,0 0 0,0 22 15,0-22-15,0 0 0,0 0 0,21 0 16,0-21-16,0 21 0,1-21 16,-1 0-16,0 0 0,0 0 0,21 0 15,-20 0-15,20 0 0,-21 0 16,21-21-16,-20 21 0,20-21 0,-21 0 16,21 0-16,-20 0 0,-1-1 15,0 1-15,-21 0 0,0 0 0,0 0 16,0 0-16,0-1 0,0 1 0,0 0 15,0 0-15,0 42 32,-21 0-32,21 0 0,0 1 0,0-1 15,-21 21-15,21-21 0,0 0 16,0 1-16,0-1 0,0 0 0,-22 0 16,22 0-16,-21 0 0,21 1 0,0-1 15,0-42 16,0-1-31,0 1 16,21 0-16,1 0 0,-1-21 16,0 20-16,0 1 0,0-21 0,0 21 15,-21-22-15,22 22 0,-1 0 0,0 0 16,0 0-16,0 21 0,0 0 16,1 0-16,-22 21 15,21 0-15,-21 0 0,0 0 0,0 1 16,0-1-16,21 0 0,-21 21 0,0-21 15,21 1-15,-21-1 0,21 0 16,-21 0-16,21 0 0,1 0 16,-1-21-16,0 22 0,0-1 0,0-21 15,0 0-15,22 0 0,-22 0 16,21 0-16,-21 0 0,22 0 0,-22-21 16,0 21-16,21-22 0,-20 22 0,20-21 15,-21 0-15,21 0 0,-20 0 16,-1-22-16,21 22 0,-21 0 0,-21-21 15,21 21-15,-21-22 0,0 1 0,0 21 16,0-22-16,0 22 0,-21 0 0,0 0 16,0 0-16,0 21 15,0 0-15,-1 0 0,-20 0 0,21 21 0,0 0 16,-22 0-16,22 0 0,0 1 16,0-22-16,21 21 0,0 0 15,0 0-15,0 0 0,0 0 16,21-21-16,0 0 15,0 0-15,1 0 0,-1 0 16,0 0-16,0 0 0,0 0 0,0 0 16,1 0-16,-1 0 0,0 0 0,0 0 15,0 0 1,0 22-16,-21-1 16,0 0-16,0 0 0,0 0 15,0 22-15,0-22 0,0 21 0,0 0 16,0 1-16,22-1 0,-22 22 0,0-22 15,0 21-15,21-20 0,-21 20 16,0-20-16,0 20 0,0-21 0,0 22 16,21-22-16,-21 22 0,21-1 0,-21 1 15,0-1-15,0 1 0,0-1 16,0 1-16,0-22 0,0 22 0,0-1 16,0 1-16,0-22 0,-21 21 0,21-20 15,-21-1-15,0 0 0,-22-20 16,22 20-16,0-21 0,0 0 0,0 0 15,-22-21-15,22 0 0,0 0 16,0 0-16,0-21 0,-1 0 0,22 0 16,-21 0-16,0 0 0,21-22 0,0 22 15,-21-21-15,21-1 0,-21 1 0,21 0 16,0-1-16,-21-20 0,21 21 16,0-22-16,0 1 0,0-1 0</inkml:trace>
  <inkml:trace contextRef="#ctx0" brushRef="#br0" timeOffset="105104.51">9334 10414 0,'0'-21'0,"0"42"0,-21-63 16,0 21-16,21-1 15,0 1 1,21 21 15,0 0-31</inkml:trace>
  <inkml:trace contextRef="#ctx0" brushRef="#br0" timeOffset="107063.21">12848 10478 0,'0'0'0,"-21"-22"0,21 1 0,0 0 16,0 0-16,0 0 16,-21 21-16,21 21 31,0 21-31,0-21 0,0 22 0,0-1 16,0-21-16,0 22 0,0-1 15,0 0-15,0 1 0,0-22 0,0 21 16,-21 64-1,21-85-15,0-42 47,0 0-47,0 0 0,0-1 0,21 1 16,-21 0-16,0-21 0,21 21 0,0-22 16,-21 22-16,21-21 15,0-1-15,1 22 0,-22 0 0,21-21 0,0 42 16,21-21-16,1 21 15,-22 21-15,0 0 16,0 0-16,0 0 0,0 22 0,-21-22 16,22 21-16,-22 0 0,21-20 0,-21 20 15,21-21-15,-21 21 0,0-20 16,21-1-16,0 0 0,0 0 0,1 0 16,-1 0-16,0 1 0,0-22 15,21 0-15,-20 0 0,20 0 0,-21 0 0,21 0 16,22 0-1,-22-22-15,-21 1 0,22 21 0,-1-21 0,0 0 16,-20 0-16,20 0 0,-21-22 16,21 22-16,-20-21 0,-1 21 15,0-22-15,-21 1 0,0 0 0,0-1 16,0 1-16,0 0 0,0-1 16,-21 22-16,0-21 0,-1 21 0,1 21 15,0 0-15,0 0 0,0 0 0,0 21 16,-1-21-16,1 21 0,0 21 0,-21-21 15,21 22-15,21-22 0,-22 21 16,1 1-16,21-22 0,0 21 0,0-21 16,0 22-16,0-22 0,0 0 0,0 0 15,0 0-15,0 0 0,0 1 0,21-22 32,1 0-32,-1 0 0,0 0 0,0 0 15,0-22-15,22 1 0,-22 0 0,0 0 16,0 0-16,21 0 15,-20-1-15,-1-20 0,-21 21 0,21 0 0,-21 0 16,21-22-16,-21 22 0,0 0 16,0 0-16,0 42 31,0 0-31,0 0 0,-21-21 0,21 43 16,0-22-16,0 0 0,0 0 0,0 0 15,0 0-15,0 1 16,0-1-16,0 0 0,0 0 0,0 0 15,21 0-15,0-21 0,-21 22 0,21-22 16,1 0-16,-1 0 0,0 0 16,0 0-16,21 0 0,-20 0 0,-1 0 15,21-22-15,-21 1 0,22 0 0,-22 0 16,21 0-16,-21 0 0,0-22 16,1 22-16,-1-21 0,-21 21 15,0-22-15,21 22 0,-21 0 0,0 0 0,0 0 16,0-1-16,0 44 15,0-1 1,0 0-16,0 0 0,0 0 16,0 0-16,0 22 0,-21-22 0,21 0 15,0 0-15,-21 0 0,21 1 16,0-1-16,0 0 0,0 0 0,-22-21 16,22 21-16,-21 0 15,21-42 16,0 0-31,0 0 0,0 0 16,21 0-16,1-1 0,-22-20 16,21 21-16,0-21 0,-21-1 0,21 1 15,0 21-15,0-22 0,-21 22 16,22 0-16,-1 0 0,0 0 16,0 0-16,0 21 0,0 0 15,-21 21-15,0 0 0,22 0 0,-1 0 16,-21 22-16,0-22 0,0 21 15,21 0-15,-21-20 0,21 20 0,0 0 16,-21-21-16,21 1 0,1 20 0,-22-21 16,0 0-16,21 0 0,-21 1 15,21-22-15,-21 21 0,21-21 32,-21-21-32,21-1 15,-21 1-15,21 0 0,-21 0 16,22 0-16,-22-22 0,21 1 0,0 21 15,0-21-15,0-1 0,0 1 0,1 0 16,-1-1-16,0 22 0,0 0 16,0 0-16,0 0 0,1-1 15,-1 22-15,0 0 0,0 0 0,-21 22 16,0-1-16,0 0 0,21 0 16,-21 0-16,21 22 0,-21-22 0,0 21 15,0-21-15,0 22 0,22-22 0,-22 0 16,42 42-16,-42-41 15,21-1-15,0 0 0,0 0 0,1-21 16,-1 21-16,0 0 0,0-21 16,21 0-16,-20 0 0,20 0 15,-21 0-15,21 0 0,1 0 0,-1-21 16,-21 0-16,22 21 0,-1-21 16,-21 0-16,0 0 0,0-1 0,1-20 15,-1 21-15,0-21 0,-21 20 0,0-20 16,0 21-16,0-21 0,0 20 0,0 1 15,-21 21 1,0 0-16,-1 0 0,1 21 0,0-21 16,0 43-16,0-22 0,21 0 0,0 21 15,0-20-15,-21-1 0,21 21 16,0 22-16,0-43 16,0 0-16,21 0 0,0 0 0,0 0 15,0-21-15,0 22 0,1-22 0,-1 0 16,21 0-16,-21 0 0,22 0 15,-1 0-15,-21 0 0,21 0 0</inkml:trace>
  <inkml:trace contextRef="#ctx0" brushRef="#br0" timeOffset="108689.28">18796 10880 0,'0'0'16,"21"0"0,0-21-16,0-1 15,1 1-15,-1 21 0,0-21 0,0-21 16,-21 21-16,21-1 0,0 1 16,1-21-16,-22 21 0,0-22 0,0 22 15,0-21-15,0 0 0,0-1 0,-22 1 16,1 21-16,-21-22 0,21 22 0,-22 0 15,1 0-15,21 0 0,-21 21 16,-1 0-16,1 0 0,21 21 16,-22 21-16,1-21 0,21 22 0,-21-1 0,20 22 15,-20-22-15,21 21 16,21-20-16,0-1 0,-21 0 0,21 1 16,0-1-16,0 0 0,0-20 0,0-1 15,21 0-15,0 0 0,0 0 16,0-21-16,22 0 0,-22 0 0,21 0 15,-21 0-15,22-21 0,-22 0 0,21 0 16,1 0-16,-22-1 0,21 1 16,-21-21-16,0 0 0,22 20 0,-22-20 15,-21 0-15,21-1 0,-21 1 0,21-21 16,-21 20-16,0 22 0,0-21 16,0 21-16,0-1 0,0 44 15,0-1 1,-21 0-16,21 21 0,-21-21 15,21 22-15,0-1 0,0 0 0,0-20 16,0 20-16,0-21 0,0 21 0,0-20 16,0-1-16,0 0 0,21 0 15,0 0-15,0-21 0,1 0 16,-1 0-16,0 0 0,21 0 0,-21 0 16,22 0-16,-22-21 0,21 0 15,1 0-15,-1 0 0,0-22 0,-21 22 16,22-21-16,-22-1 0,0-20 0,0 21 15,0-22-15,1 1 0,-22 20 16,0-20-16,0 20 0,0-20 16,0 21-16,0 20 0,0-20 0,0 21 15,0 42 1,0 0-16,-22 22 16,22-22-16,0 21 0,-21 0 0,21 1 15,0 20-15,0-20 0,0-1 16,0 0-16,0 1 0,0-1 0,0 43 15,0-64-15,0 21 0,0-21 16,21 0-16,1 1 0,-1-22 16,-21 21-16,21-21 0,0 0 0,0 0 15,0 0-15,22 0 0,-22-21 0,0 21 16,21-22-16,-20 1 16,-1-21-16,0 21 0,0-22 0,0 1 15,0 0-15,1-22 0,-1 22 0,-21-22 16,21 22-16,-21-21 0,0 20 15,0-20-15,0 20 0,0 1 0,21 0 16,-21 21-16,0-1 0,0 1 0,0 42 31,0 1-31,0-1 0,0 0 0,0 0 16,0 21-16,0-20 0,0 20 0,0 0 16,0 1-16,0-1 0,0 21 15,-21-20-15,21-1 0,0 0 16,0 1-16,0-1 0,0 0 0,0 1 15,0-22-15,0 21 0,0-21 16,0 1-16,21-22 0,0 21 0,22-21 16,-22 0-16,0 0 0,0 0 15,0 0-15,22-21 0,-22-1 16,0 22-16,21-42 0,-21 21 0,1 0 16,20-22-16,-21 22 0,0-42 15,0 20-15,-21 22 0,0 0 16,0 0-16,0 0 0,-21 21 15,0 21 1,0 0-16,21 0 16,-21 0-16,21 1 15,0-1-15,0 0 0,0 0 16,21-21-16,0 21 0,0-21 16,-21 21-16,21-21 0,1 22 15,-1-22-15,0 21 0,-21 0 0,21-21 16,0 21-16,0 0 0,1 0 15,-1-21-15,0 22 16,0-22-16,0 0 0,0 0 16,22 0-16,-22 0 15,0-22-15,0 22 0,0-21 0,1 0 16,20 0-16,-21 0 0,0 0 16,-21-22-16,21 22 0,-21-21 0,22 21 15,-22-22-15,0 1 0,0 0 16,0 20-16,0 1 0,0 0 0,0 0 15,0 42 1,0 0-16,-22 0 16,22 22-16,0-22 0,0 21 0,0-21 15,0 22-15,0-22 0,0 42 16,0-41-16,0-1 0,0 0 16,0 0-16,0 0 15,22-21 1,-22-21-1,21 0-15,-21 0 0,0 0 16</inkml:trace>
  <inkml:trace contextRef="#ctx0" brushRef="#br0" timeOffset="108845.19">20828 10054 0,'-21'0'16,"42"0"-16,-63 0 0,20 0 31,1 0-31,0-21 16,0 21-16</inkml:trace>
  <inkml:trace contextRef="#ctx0" brushRef="#br0" timeOffset="109042.08">19325 10266 0,'-42'21'16,"84"-42"-16,-105 42 0,41 0 0,1-21 15,42 0 1,22 0-16,-1 0 16,0 0-16,22 0 0,21 0 15,-1-21-15,1 0 0,21 0 0,0 0 16,-1 21-16,1-22 0</inkml:trace>
  <inkml:trace contextRef="#ctx0" brushRef="#br0" timeOffset="110530.23">21336 9906 0,'-21'0'15,"42"0"-15,-63 0 0,20 0 0,1 0 16,0 0-16,0 0 0,0 0 15,0 21-15,21 0 0,0 22 16,0-22-16,0 21 0,0 1 0,0-1 16,0 0-16,0 22 0,0-22 15,0 22-15,0-1 0,0-21 0,0 22 16,0-22-16,0 1 0,0-1 0,0 21 16,0-41-16,0 20 0,0-21 15,0 21-15,0-20 0,0-1 0,0 0 16,-22-21-16,1 0 15,21-21 1,0 0-16,0-1 16,0 1-16,0 0 0,21-21 0,1 21 15,-1-22-15,0 1 0,21 0 0,1-1 16,-22 22-16,21-21 0,0 21 16,1-1-16,-1 1 0,0 21 0,1 0 15,-1 0-15,-21 0 0,22 21 0,-22 1 16,0-1-16,0 0 0,-21 21 15,0-21-15,0 1 0,0 20 0,0 21 16,-21-41-16,-21-1 0,20 0 16,-20 0-16,21 0 0,-21 0 15,-1-21-15,1 22 0,0-22 0,20 0 16,-41 0-16,21 0 16,20 0-16,1 0 0,0 0 0,21 21 31,21 0-16,0-21 1,1 0-16,20 0 0,-21 0 16,0 0-16,22 0 0,-22 0 0,21 0 15,-21 0-15,22 0 0,-1 0 0,0 0 16,1-21-16,-1 21 0,21-21 16,-20-1-16,-1 1 0,0 0 15,-20-21-15,20 21 0,-21-22 0,21 1 16,-20 0-16,-1-1 0,0 1 0,-21 21 15,0-22-15,21 1 0,-21 21 16,0 0-16,-21 42 16,21 0-16,-21 0 15,0 22-15,-1-22 0,22 21 16,-21-21-16,21 22 0,-21-22 0,21 21 16,0-21-16,0 0 0,0 22 0,0-22 15,0 0-15,0 0 0,0 0 16,21 1-16,0-22 0,1 0 15,-1 0-15,0 0 0,0 0 16,0 0-16,22 0 0,-22 0 16,0-22-16,0 1 0,0 0 0,0 0 15,1 0-15,-1 0 0,0-22 0,0 1 16,0 0-16,0-1 0,-21 22 0,22-21 16,-22 21-16,21-1 0,-21 1 15,0 0-15,0 42 16,0 0-16,0 1 15,0-1-15,-21 21 0,21-21 16,-22 22-16,22-22 0,-21 21 0,21-21 16,0 22-16,0-22 0,0 0 0,0 21 15,0-21-15,0 1 0,0-1 16,0 0-16,0 0 0,21 0 0,1-21 16,20 21-16,-21-21 0,0 0 15,22 0-15,-1 0 0,0 0 0,1 0 16,-22 0-16,21-21 0,0 0 15,1 0-15,-1 0 0,0 0 0,1-22 16,-22 1-16,21 0 0,1-1 0,-22-20 16,0-1-16,21 1 0,-21-1 15,1 1-15,-22-1 0,0 1 0,21 20 16,-21 1-16,0 0 0,0-1 0,0 22 16,0 0-16,-21 21 15,-1 0 1,1 21-16,21 22 0,0-22 0,-21 21 0,0 0 15,21 1-15,-21-1 16,21 22-16,0-22 0,0 21 0,0-20 16,0 20-16,-21-20 0,21 20 0,0-21 15,0 1-15,0-1 0,0 0 16,0-20-16,0 20 0,0-21 0,21 0 16,0 0-16,0 1 0,21-22 15,-20 21-15,20-21 0,0 0 0,1 0 0,-22 0 16,63 0-16,-41-21 15,-1-1-15,-21 1 0,22 0 16,-1 0-16,-21 0 0,0 0 0,0-22 16,1 22-16,-1-21 0,-21-1 15,0 22-15,0-21 0,0 21 0,0 0 16,0-1-16,-21 22 0,-1 0 16,1 0-16,0 22 0,0-1 15,0 0-15,0 21 0,21-21 0,0 1 16,0 20-16,0-21 0,0 0 0,0 0 15,0 1-15,0-1 0,0 0 0,21-21 16,0 21-16,0-21 0,0 0 16,0 0-16,1 0 0,-1 0 0,21 0 15,-21 0-15,0 0 0,22 0 16,-22 0-16,0 0 0,21 0 0,-20-21 16,-1 0-16,0 21 0,-21-21 15,21-1-15,-21 1 0,0 0 0</inkml:trace>
  <inkml:trace contextRef="#ctx0" brushRef="#br0" timeOffset="110764.62">23241 10478 0,'-21'21'0,"42"-42"16,-21 42-1,42-21 1,-21 0-16,1 0 0,20 0 0,-21 0 16,21 0-16,-20 0 0,20 0 0,0 0 15,1 0-15,-22 0 0,0 0 16,21 0-16,-21 0 0,1 0 0,-1-21 16,-21-1-16</inkml:trace>
  <inkml:trace contextRef="#ctx0" brushRef="#br0" timeOffset="114674">974 14012 0,'0'22'16,"0"-44"46,0 1-62,21 0 16,-21 0-16,0 0 0,0 0 16,0-1-16,0 1 0,0 0 0,-21 0 15,-1 0-15,-20 0 0,0-1 16,-1 1-16,1 21 0,-21 0 0,-1 0 16,1 0-16,-1 21 0,1 1 15,-1-1-15,1 21 0,-1 0 16,22-20-16,21 20 0,-1 0 0,1 1 15,21-1-15,0 0 0,0 1 16,21-1-16,-21 0 0,22 1 16,-1-1-16,0-21 0,0 21 15,21-20-15,-20-1 0,-1 0 0,0 0 16,21 0-16,-21-21 0,1 0 16,20 0-16,-21-21 0,21 0 15,-20 0-15,20 0 0,0-22 0,-21 1 16,22 21-16,-22-22 0,0 1 15,21-21-15,-20 20 0,-1-20 0,0-1 16,0 1-16,0-1 0,-21 1 16,0-22-16,0 22 0,0-1 0,0 22 15,0-1-15,0 1 16,0 0-16,0 21 0,0-1 0,-21 22 16,0 0-16,0 22 15,21-1-15,-21 0 0,21 21 0,0 22 16,0-1-16,0 1 0,-22-1 15,22 1-15,0-1 0,0 22 16,-21-22-16,21-20 0,0 20 0,0 1 16,0-22-16,0 0 0,0 1 15,0-1-15,0 0 0,0-20 0,21-1 16,1 0-16,-1-21 16,0 0-16,0 0 0,0 0 15,-21-21 1,21 0-16,-21-1 0,0 1 0,22 21 15</inkml:trace>
  <inkml:trace contextRef="#ctx0" brushRef="#br0" timeOffset="115090.3">1037 14245 0,'0'-21'46,"21"0"-46,0 0 0,-21 0 0,22-1 16,-1 1-16,0 21 0,21-21 16,-21 0-16,1 21 0,-1 0 15,21 0-15,-21 0 0,0 0 16,22 0-16,-22 0 0,0 21 0,0 0 16,0 0-16,1 22 0,-22-22 15,0 21-15,0-21 0,0 22 0,0-1 16,0 0-16,-22-20 0,22 20 15,-21-21-15,0 0 0,21 0 0,0 1 16,-21-22-16,21-22 31,0-20-31,0 21 0,0-21 16,0 20-16,0-20 0,0 0 0,21-1 16,-21 1-16,0 0 15,21-1-15,0 22 0,-21-21 0,22 21 16,-1 0-16,0-1 0,0 1 15,0 0-15,22 21 0,-22 0 0,0-21 16,0 21-16,0 0 16,0 0-16,1 0 0</inkml:trace>
  <inkml:trace contextRef="#ctx0" brushRef="#br0" timeOffset="115292.59">1947 13949 0,'0'21'0,"0"-42"0,0 63 16,0-21-16,0 22 15,0-22-15,0 0 0,0 0 0,0 22 16,0-22-16,0 0 0,0 0 16,0 0-16,0 0 0,0 1 0,0-1 15,0 0-15,0-42 47,0 0-47,0-1 16,0 1-16,0 0 0</inkml:trace>
  <inkml:trace contextRef="#ctx0" brushRef="#br0" timeOffset="115464.58">1841 13780 0,'-21'-22'0,"42"44"0,-42-65 0,21 64 47,0 1-32,21-22-15,1 21 0,-1-21 0,0 21 16,0-21-16,0 0 0,-21 21 16,21 0-16,22-21 0</inkml:trace>
  <inkml:trace contextRef="#ctx0" brushRef="#br0" timeOffset="115844.36">2413 13949 0,'-21'-21'31,"21"42"1,21 0-32,0 0 0,0 0 15,0 1-15,1-1 0,-1 0 16,-21 0-16,0 21 0,21-20 0,-21-1 15,0 0-15,0 21 0,0-21 16,0 1-16,0-1 0,0 0 16,0-42-1,0 0 1,0-1-16,21 1 16,-21 0-16,0-21 0,0 21 0,21-1 15,0-20-15,-21 21 0,0-21 16,0 20-16,22 1 0,-1-21 0,0 21 15,-21 0-15,21-1 0,-21 1 16,21 21-16,0 0 0,1 0 16</inkml:trace>
  <inkml:trace contextRef="#ctx0" brushRef="#br0" timeOffset="116197.58">2857 14182 0,'22'21'0,"-44"-42"0,65 63 15,-22-42-15,0 0 16,0 0-16,0 0 0,1 0 16,-1-21-16,0 21 0,0-21 0,-21 0 15,21-1-15,0 1 16,1 0-16,-22 0 0,0 0 0,0 0 16,0-1-16,0 1 0,0 0 15,0 0-15,0 0 0,-22 21 16,1 0-16,0 0 15,21 21-15,-21 0 0,0 0 0,0 0 16,-1 1-16,22-1 0,-21 21 0,21-21 16,-21 22-16,21-22 0,0 0 15,0 21-15,0-21 0,0 1 0,0 20 16,0-21-16,0 0 0,21 0 16,0 1-16,1-22 0,-1 0 15,0 0-15,0 0 0,0 0 0,22 0 16,-22-22-16,21 1 15,-21 21-15,22-21 0,-22 0 0,21 0 16,-21 0-16,0-1 0</inkml:trace>
  <inkml:trace contextRef="#ctx0" brushRef="#br0" timeOffset="116561.42">3556 13928 0,'0'-21'0,"0"42"0,0-64 0,0 22 15,-21 21-15,21-21 16,21 21-1,0 0-15,0 0 16,0 0-16,22 0 0,-22 0 16,21 21-16,-21 0 0,22 1 15,-22-1-15,0 21 0,0-21 0,0 0 16,1 22-16,-22-22 0,0 0 16,0 0-16,0 22 0,0-22 0,0 0 15,0 0-15,0 0 0,-22-21 0,1 21 16,21 1-16,-21-22 0,21-22 31,0 1-31,0 0 16,0 0-16,0 0 0,0-22 0,0 22 15,21-21-15,0 21 0,-21-22 0,22 1 16,-1 0-16,-21 21 0,21-22 16,0 1-16,0 21 0,-21 0 15,21-1-15,1 1 0,-1 0 0,0 21 16,0 0-16,0 0 0,0 0 15,1 21-15,-1 0 0</inkml:trace>
  <inkml:trace contextRef="#ctx0" brushRef="#br0" timeOffset="116828.68">4403 14161 0,'0'0'0,"0"21"0,21 0 16,-21 0-16,21-21 15,0 0-15,0 0 0,0 0 16,-21-21-16,22 0 0,-1 21 16,-21-21-16,21-1 0,0 1 15,-21 0-15,0 0 0,-21 21 32,0 0-32,0 0 0,-1 0 15,1 0-15,0 21 0,0 0 16,21 0-16,-21-21 15,21 22-15</inkml:trace>
  <inkml:trace contextRef="#ctx0" brushRef="#br0" timeOffset="117940.63">5143 14330 0,'0'0'0,"0"21"15,-21-21 1,21-21 0,21 0-16,1 0 15,-1 21-15,0-43 16,0 22-16,21 0 0,1 0 0,-22-22 15,21 1-15,1 21 0,-1-21 0,-21-1 16,21-20-16,-20 20 0,-1 1 16,0-21-16,-21 20 0,0-20 0,0-1 15,0 22-15,0-22 0,-21 22 0,0 0 16,-1-1-16,1 1 0,-21 21 16,21-21-16,0 20 0,-22 22 0,22 0 15,0 0-15,0 0 0,0 0 16,-1 22-16,1 20 0,0 0 0,21 1 15,0 20-15,0 1 0,0 20 16,-21 1-16,21 0 0,0-1 0,0 1 16,-21 0-16,21-1 0,0 1 15,0 21-15,0-22 0,0 1 0,-21 21 16,21-21-16,-22-1 0,1 1 16,21 21-16,0 0 0,-21-1 0,0 1 15,0-21-15,0 21 0,-1 0 0,1-22 16,0 22-16,0-21 0,0-1 15,0 1-15,21 0 0,0-1 0,0-20 16,0 21-16,0-22 0,0-21 0,0 22 16,0-22-16,0 1 0,0-22 15,0 0-15,21 0 0,0-21 0,0 0 16,21 0-16,-20-21 0,-1-21 16,21 20-16,0-20 0,-20 0 15,20-22-15,0 22 0,1-22 0,-1-20 16,0 20-16,1-20 0,-1 20 0,-21-21 15,0 1-15,0 20 0,-21-20 16,0-1-16,0 21 0,-21-20 0,-21-1 16,21 22-16,-43-22 0,22 21 15,0 1-15,-22 21 0,22-22 0,-22 22 16,22-1-16,-22 22 0,-20-21 16,41 21-16,1 21 0,21 0 15,0 0-15,0 0 0,-1 0 16,44 0 15,-1 0-31,21 0 0,-21-21 0,22-1 16,-22 1-16,21 0 0,0-21 0,1 21 15,-1-22-15,22 22 0,-22-21 16,21-22-16,1 22 0,-1 0 0,-20-1 16,20-20-16,-20 20 0,-1 1 15,0 0-15,1 21 0,-22-22 0,0 22 16,0 0-16,-21 0 0,0 0 15,-21 21 1,0 0-16,0 21 0,-1 0 16,22 0-16,-21 0 0,0-21 15,21 21-15,-21 1 0,21-1 16,0 0-16,0 0 0,0 0 0,-21 0 16,21-42 30,0 0-30</inkml:trace>
  <inkml:trace contextRef="#ctx0" brushRef="#br0" timeOffset="118108.54">5694 13822 0,'0'0'0,"0"-21"16,-21 21-1,42 0 17,0 0-17,-21 21-15,21-21 0</inkml:trace>
  <inkml:trace contextRef="#ctx0" brushRef="#br0" timeOffset="118536.29">6011 14139 0,'-21'22'0,"42"-44"0,-42 65 0,0-22 16,21 0-16,-21-21 0,21 21 0,0 0 16,0 1-16,-21-1 0,21 0 15,-22-21-15,22-21 31,0 0-31,0-1 16,0 1-16,0 0 0,0 0 16,0 0-16,0 0 0,22-22 15,-1 22-15,0-21 0,0 21 0,0-22 16,0 22-16,22 0 0,-22 0 16,0 21-16,0 0 0,22 0 0,-22 0 15,0 0-15,0 21 0,21 0 16,-20 0-16,-1 0 0,0 22 0,-21-22 15,0 0-15,21 21 0,-21-20 0,0 41 16,0-42-16,0 0 16,0 1-16,0-1 0,0 0 0,0 0 15,21-21-15,0 0 16,1 0 0,-1 0-16,0 0 15,0-21-15,0 21 0,0-21 0,1 0 16,20-1-16</inkml:trace>
  <inkml:trace contextRef="#ctx0" brushRef="#br0" timeOffset="119024.01">7154 13928 0,'0'0'0,"0"-21"0,0-1 0,0 1 16,-21 0-16,0 21 0,0 0 15,0 0-15,-1 0 0,-20 0 16,21 0-16,0 0 0,-22 0 0,1 21 15,21 0-15,-21 1 0,20-1 0,-20 21 16,21 0-16,0-20 0,0 20 16,-1-21-16,22 21 0,-21-20 0,21 20 15,0-21-15,0 0 0,0 0 0,21 1 16,1-1-16,-1-21 0,21 0 16,-21 0-16,0 0 0,22 0 0,-1 0 15,-21 0-15,22 0 0,-22-21 0,21-1 16,-21 1-16,22 0 0,-22 0 15,0 0-15,0-22 0,21 1 16,-42 21-16,22-43 0,-1 22 0,0 0 16,-21-22-16,21 1 0,-21-1 15,0 1-15,0-1 0,0 1 0,0-1 16,0 22-16,0-22 0,0 22 0,0 21 16,0-21-16,0 20 0,0 44 31,-21-1-31,21 21 0,0 0 0,0 1 15,0 20-15,0 1 0,0-1 16,0 1-16,0 20 0,0-20 0,0-1 16,0 1-16,21-22 0,-21 22 0,0-22 15,21 0-15,0 1 0,-21-1 16,22-21-16,-1 22 0,0-22 16,0 0-16,0-21 0,0 0 15,22 0-15,-22 0 0</inkml:trace>
  <inkml:trace contextRef="#ctx0" brushRef="#br0" timeOffset="119780.58">7874 13780 0,'0'21'0,"0"-42"16,0 63-16,21-42 16,0-21-16,0 0 15,1-1-15,-1 1 0,21 0 16,-21 0-16,22 0 0,-22 0 0,21-22 16,0 22-16,-20-21 0,20 21 0,-21-22 15,0 22-15,0-21 0,-21 21 16,0-1-16,0 1 0,0 0 0,0 0 15,-21 0-15,0 0 0,-21 21 0,-1 0 16,22 0-16,-21 0 0,0 21 16,-1 0-16,1 0 0,0 0 0,20 22 15,-20-22-15,42 21 0,-21 0 0,21 1 16,0-1-16,0 0 16,0 1-16,0-1 0,21-21 0,0 22 15,0-22-15,1 0 0,-1 0 0,0 0 16,21 0-16,-21-21 0,22 0 15,-22 0-15,21 0 0,-21 0 0,1 0 16,-1 0-16,0 0 0,0 0 0,-21-21 31,-21 0-31,0 21 0,0 0 16,-1 0-16,-20 0 0,0 0 16,21 21-16,-22 0 0,1 1 0,21-1 15,-22 0-15,22 21 0,0-21 16,21 1-16,0 20 0,-21-21 0,21 21 15,0-20-15,0 20 0,0-21 16,0 0-16,0 22 0,0-22 0,21 0 16,-21 0-16,21 0 0,0-21 0,1 21 15,-1-21-15,0 0 0,0 0 16,21 0-16,-20 0 0,-1 0 0,21-21 16,-21 0-16,0 21 0,22-42 0,-22 21 15,21-1-15,-21 1 0</inkml:trace>
  <inkml:trace contextRef="#ctx0" brushRef="#br0" timeOffset="120052.42">8911 13272 0,'0'0'0,"21"-64"0,-21 22 0,0-22 16,0 43-16,0 42 15,-21 22 1,21-22-16,-21 42 0,21-20 0,-21-1 15,21 21-15,0 1 0,0-22 0,0 22 16,0-1-16,-21 1 0,-1-1 16,22 1-16,-21-22 0,0 22 0,21-22 15,-21 0-15,0 1 0,21-1 0,0 0 16,-21-21-16,21 1 0,-22 20 16,22-21-16,0 0 15,22-21 1,-1 0-16,0-21 0,0 0 15,0 0-15</inkml:trace>
  <inkml:trace contextRef="#ctx0" brushRef="#br0" timeOffset="120442.2">9123 13991 0,'0'0'0,"-21"21"0,21 1 16,21-44 15,0 22-15,0-21-16,0 21 0,0-21 0,1 0 15,-1 0-15,0 0 0,-21-1 16,21 1-16,0 0 0,-21 0 0,0 0 16,0 0-16,0-1 0,0 1 0,-21 21 31,0 21-31,0 1 0,0-1 15,-1 0-15,1 0 0,0 21 16,21-20-16,-21-1 0,21 21 0,-21-21 16,21 0-16,0 22 0,0-22 0,0 0 15,0 0-15,0 0 16,21-21-16,0 0 0,0 0 0,0 0 16,1 0-16,20 0 0,-21 0 15,21 0-15,1 0 0,-22 0 0,21-21 16,1 0-16,-1 0 0,0 0 0,1 0 15,-22-1-15,21-20 0,-21 21 16</inkml:trace>
  <inkml:trace contextRef="#ctx0" brushRef="#br0" timeOffset="121884.37">9800 13780 0,'0'-43'15,"0"22"1,0 85-16,0-107 16,0 64-16,0 1 15,0 20-15,-21-21 16,21 0-16,0 0 0,0 1 0,0 20 15,-21-21-15,21 0 0,0 0 0,0 1 16,0-1-16,0 0 0,-21 0 0,21 0 16,-22 0-16,22-42 47,0 0-47,0 0 0,0-21 15,0 20-15,0 1 16,22-21-16,-22 0 0,21-1 0,0 22 15,0-21-15,0-1 0,0 1 0,1 21 16,20 0-16,-21 0 0,0-1 16,22 22-16,-22 0 0,0 0 0,0 0 15,21 43-15,-20-22 0,-1 0 16,0 0-16,-21 22 0,0-22 16,0 0-16,21 21 0,-21-21 0,0 1 15,0 20-15,0-21 0,0 0 0,0 0 16,0 1-16,0-1 15,0-42 17,0-1-32,0 1 15,0 0-15,0-21 16,21 21-16,-21-1 0,21-20 0,-21 21 16,22-21-16,-1-1 0,0 22 0,0-21 15,0 21-15,0-1 0,1 1 16,-1 0-16,0 0 0,0 21 0,0 0 15,0 0-15,-21 21 0,0 0 0,22 0 16,-22 22-16,21-22 0,-21 21 0,0-21 16,0 22-16,0-22 0,0 21 15,0-21-15,0 22 0,0-22 0,0 0 16,0 0-16,21 0 0,-21 1 16,21-1-16,0 0 0,0-21 15,22 0-15,-22 0 0,0 0 16,21 0-16,-20 0 0,20 0 0,-21 0 15,21-21-15,1 0 0,-1-1 0,0 1 16,1 0-16,-22-21 0,21 21 16,-21-22-16,1 22 0,-1-21 15,0-1-15,-21 22 0,0-21 0,0 21 0,0-22 16,0 22-16,-21 21 16,0 0-16,-1 0 0,1 0 0,0 21 15,0 1-15,0-1 0,21 0 0,0 0 16,-21 21-16,21-20 0,0 20 15,0-21-15,0 21 0,0-20 16,0 20-16,0-21 0,21 0 0,0 0 16,0-21-16,0 22 0,0-1 0,22-21 15,-22 0-15,0 0 0,21 0 16,-20 0-16,20 0 0,-21 0 0,0 0 16,22-21-16,-22-1 0,0 1 0,0 21 15,0-42-15,-21 21 0,0 0 0,21-22 16,-21 22-16,0-21 15,0-1-15,0 1 0,0 21 0,0-21 16,0 20-16,0 1 0,0 0 0,0 42 31,0 0-31,0 1 0,0-1 16,0 0-16,0 0 0,0 21 0,0-20 16,0-1-16,0 0 0,0 21 0,0-21 15,0 1-15,-21-22 0,21 21 16,-21 0-16,21-42 47,0 0-47,21-1 0,-21 1 0,21-21 15,1 21-15,-1-22 0,0 1 0,21 21 16,-21-21-16,1-1 0,20 22 16,0-21-16,-21 21 0,22-1 15,-22 22-15,21 0 0,-21 0 0,1 0 16,-1 22-16,0-1 0,0 21 0,-21-21 15,0 22-15,0-22 0,0 21 16,0-21-16,0 22 0,0-22 0,0 21 16,0-21-16,0 0 0,0 1 0,0-1 15,21 0-15,0-21 0,-21 21 0,22-21 16,-1 0-16,0 0 0,0 0 16,0 0-16,22 0 0,-22 0 0,0-21 15,21 21-15,-21-21 0,22 0 0,-22-1 16,0 1-16,0-21 0,0 0 15,1-1-15,-1 1 0,0 0 16,0-1-16,0-20 0,-21 20 0,0-20 16,43-43-16,-43 64 0,0-22 15,0 22-15,0 0 0,0 20 16,0 1-16,0 0 0,0 0 0,0 42 16,-22 0-16,1 0 15,0 1-15,21 20 0,0 0 16,0 1-16,-21-1 0,21 21 0,0-20 15,0 20-15,0-20 0,0 20 0,0-21 16,0 1-16,0-1 0,21 0 0,-21 1 16,0-22-16,21 21 15,-21-21-15,21 1 0,-21-1 0,22-21 16,-1 21-16,0-21 16,0 0-16,0 0 0</inkml:trace>
  <inkml:trace contextRef="#ctx0" brushRef="#br0" timeOffset="122080.26">12425 13504 0,'0'0'0,"-21"0"0,42 0 31,0 0-31,0 0 16,21 0-16,-20 0 0,-1 0 0,21-21 15,-21 21-15,22-21 0,-22 21 0,0-21 16,21 21-16,-21 0 0,1-21 16</inkml:trace>
  <inkml:trace contextRef="#ctx0" brushRef="#br0" timeOffset="122300.13">13674 13377 0,'0'0'0,"-43"0"0,22-21 0,21 0 15</inkml:trace>
  <inkml:trace contextRef="#ctx0" brushRef="#br0" timeOffset="122616.95">13737 12848 0,'0'0'0,"21"-42"0,0 0 0,-21 20 16,0 1-16,0 0 0,0 0 0,0 0 15,0 0-15,-21 21 16,0 21-16,0 0 0,0 21 16,-22 1-16,22-1 0,-21 21 0,0 1 15,20-1-15,-20 22 16,21-21-16,-21 20 0,20 1 0,-20 0 16,21-1-16,0 1 0,0 0 0,21-22 15,0 22-15,0-22 0,0 1 0,0-1 16,0-20-16,0-1 0,21 0 15,0 1-15,0-1 0,0-21 0,22 0 16,-22 0-16,0 1 0,0-22 0,0 0 16,22 0-16,-22 0 0,21-22 15,-21 1-15,22 0 0,-1 0 0,0 0 16,1-22-16</inkml:trace>
  <inkml:trace contextRef="#ctx0" brushRef="#br0" timeOffset="122853.82">14118 13208 0,'0'-42'0,"0"84"0,-21-105 0,21 41 16,-21 1-16,21 42 15,-21 1-15,21-1 0,0 21 16,-22 0-16,22 22 0,0-22 16,0 22-16,-21-22 0,0 22 0,21-1 15,-21-21-15,0 1 0,21-1 0,-21 0 16,21 1-16,-22-22 0,22 0 15,0 0-15,0 0 0,0-42 32,22 0-32,-22 0 15,21 0-15,-21 0 0</inkml:trace>
  <inkml:trace contextRef="#ctx0" brushRef="#br0" timeOffset="123346.05">13949 13293 0,'0'0'16,"0"-43"-16,0 1 0,0 0 0,0 21 0,0-1 15,0 1-15,0 0 0,21 0 16,0 0-16,0 0 0,0 21 0,1-22 16,20 22-16,-21 0 0,21 0 0,-20 0 15,20 0-15,-21 0 0,21 22 16,-20-1-16,20 0 0,-21 21 0,0-21 16,-21 22-16,0-22 15,0 21-15,0 1 0,0-22 0,-42 21 16,21 0-16,-22-20 0,-20 20 0,21 0 15,-1-21-15,-63 22 0,64-22 16,0 0-16,-1-21 0,22 0 16,0 0-16,21-21 15,0 0-15,21 0 0,0-1 0,1 1 16,20 0-16,0 0 16,1 21-16,20-21 0,-21 0 0,22 21 0,-22 0 15,22 0-15,-22 0 0,22 21 16,-22 0-16,0 0 0,1 0 15,-1 22-15,-21-22 0,21 21 0,-20-21 16,-22 22-16,0-22 0,0 21 0,0-21 16,-22 22-16,-20-22 0,21 21 0,-43-21 15,22 0-15,-21 1 0,20-1 16,-20 0-16,-1 0 0,1-21 0,-1 0 16,-42 0-16,64 0 0,0 0 15,-1 0-15,1 0 0,21-21 16,0 0-16,0 0 0,21-1 0,-22 1 15,22 0-15,0-21 0,0 21 0,43-1 16,-22 1-16,21-21 16,-21 21-16,22 0 0,20-1 0,-20 1 15</inkml:trace>
  <inkml:trace contextRef="#ctx0" brushRef="#br0" timeOffset="123920.72">14795 13526 0,'0'0'15,"0"21"-15,0 0 0,0 21 16,0-21-16,0 1 0,0 20 0,0-21 16,0 0-16,0 0 0,0 22 0,-21-22 15,21 0-15,0 0 16,0 0-16,0 1 16,21-22-16,1 0 0,-1 0 15,0 0-15,0 0 0,21-22 16,-20 1-16,20 21 0,0-21 0,-21-21 15,22 21-15,-1-1 0,-21-20 0,22 0 16,-22 21-16,0-22 0,-21 1 0,21 21 16,-21-22-16,0 22 0,21 0 15,-21 0-15,0 42 32,0 0-32,0 0 0,0 1 15,0 20-15,-21 0 0,21 1 16,0-1-16,-21 21 0,21 1 0,0-22 15,0 22-15,0-1 0,0 1 16,0 20-16,0-20 0,0 21 0,0-1 16,0-20-16,0 20 0,0 1 0,-21 0 15,21-1-15,-21 1 0,-1 21 0,22-21 16,0-1-16,-21 22 0,21-21 16,-21-1-16,0 1 0,0-21 0,0 20 15,-1-20-15,1-1 0,0 1 0,-21-22 16,21 0-16,-22 1 0,1-22 0,0 0 15,20 0-15,-20-21 0,0 0 16,-1 0-16,-20-21 0,21 0 16,-22-21-16,22-1 0,-43 1 0,22 0 15,-1-1-15,1-20 0,-22-1 0,21 1 16,1-1-16,-1 1 0,22-1 0,0 1 16,21-1-16,-1 1 0,22-1 15,0 1-15,0-1 0,22 1 0,-1-22 16,0 22-16,21-22 0,22 21 0</inkml:trace>
  <inkml:trace contextRef="#ctx0" brushRef="#br0" timeOffset="124432.43">15536 13674 0,'0'0'0,"0"21"0,0 0 15,0 0-15,-21 0 0,21 1 16,0-1-16,0 0 0,0 0 16,21-21-1,0 0 1,1 0-16,-1-21 15,-21 0-15,21 21 0,-21-21 16,0-1-16,0 1 0,0 0 16,-21 21-1,0 0-15,-1 0 0,1 0 16,0 0-16,21 21 0,0 0 16,0 1-16,0-1 0,0 0 15,21-21 1,0 0-16,1 0 0,-1 0 15,0 0-15,0-21 0</inkml:trace>
  <inkml:trace contextRef="#ctx0" brushRef="#br0" timeOffset="124896.17">16277 13314 0,'0'0'0,"0"21"31,0 0-31,0 0 0,0 22 16,0-22-16,0 0 0,0 21 15,0-20-15,0 20 0,0-21 0,0 21 16,0-20-16,-21 20 0,21-21 0,0 0 16,-21 22-16,21-22 0,-21 0 15,-1 0-15,22 0 16,0-42-1,-21 0 1,21 0-16,0 0 0,0-1 0,0 1 16,0-21-16,21 0 0,1-1 0,-1 1 15,0 0-15,0-1 0,21 1 16,-20 0-16,20 20 0,0 1 0,1-21 16,-1 42-16,0-21 0,1 21 0,-1 0 15,0 0-15,1 21 0,-22 0 16,21 0-16,-21 22 0,0-22 15,1 21-15,-1 43 0,-21-43 16,0-21-16,0 22 0,0-1 16,0 0-16,-21-21 0,-1 1 0,1-1 15,21 21-15,-21-42 0,0 21 0,21 0 16,0-42 15,0 0-31</inkml:trace>
  <inkml:trace contextRef="#ctx0" brushRef="#br0" timeOffset="125414.19">17589 13441 0,'0'0'0,"0"-21"16,0 0-16,-21-1 0,0 1 0,0 0 15,0 0-15,0-21 0,-1 42 0,1-22 16,0 1-16,0 21 0,0 0 16,0 0-16,-1 0 0,-20 21 15,21 1-15,0-1 0,-22 0 0,22 0 0,0 0 16,0 22-16,-21-1 0,20-21 0,22 21 16,-21 1-16,21-1 0,0-21 15,0 22-15,0-22 0,0 0 16,0 0-16,0 0 0,21 0 0,1 1 15,20-22-15,-21 0 0,21 0 16,-20 0-16,20 0 0,-21-22 0,21 1 16,1 0-16,-22 0 0,21 0 0,-21 0 15,1-1-15,-1 1 0,0-21 16,0 21-16,0-22 0,-21 22 0,0-21 16,0 21-16,0 0 0,0-1 15,0 1-15,0 0 0,-21 21 16,21 21-16,0 0 15,-21 22-15,21-22 16,0 21-16,0-21 0,0 22 0,0-1 16,0 0-16,0-20 0,0-1 0,0 21 15,21-21-15,0 0 0,-21 1 16,21-22-16,1 21 0,-1-21 0,21 0 16,-21 0-16,22 0 0,-22 0 15,21 0-15,-21-21 0,22 21 0,-22-22 16,21 1-16</inkml:trace>
  <inkml:trace contextRef="#ctx0" brushRef="#br0" timeOffset="126242.29">18034 13356 0,'0'-21'0,"0"42"15,0-63-15,0 63 32,0 0-32,0 0 0,0 22 15,0-22-15,0 21 0,0 1 0,0-22 16,-21 21-16,21 0 0,0-20 15,-21 20-15,21-21 0,0 0 0,0 0 16,0 1-16,0-1 0,-22-21 16,22 21-16,0-42 15,0 0 1,0-1-16,0 1 0,0 0 16,0-21-16,0 21 15,0-22-15,22 1 0,-1 0 0,-21-1 0,21 22 16,0-21-16,0-1 0,0 22 15,1-21-15,-1 21 0,0 21 16,0 0-16,0 0 0,0 0 0,1 0 16,-1 0-16,0 21 0,-21 0 0,21 0 15,-21 0-15,21 1 0,-21 20 0,0-21 16,0 21-16,21 1 0,-21-22 16,22 21-16,-22-21 0,0 1 0,0 20 15,0-21-15,0 0 0,0 0 16,21-21-16,0 0 15,-21-21 1,21 21-16,0-21 16,0 0-16,-21 0 0,22-22 0,-1 22 15,0 0-15,0-21 0,0-1 16,0 22-16,1-21 0,20 0 0,-21 20 16,0 1-16,0-21 0,1 21 0,-1 21 15,0-21-15,0 21 0,0 0 16,-21 21-16,0 0 15,0 0-15,0 0 0,0 0 0,0 1 16,0-1-16,0 21 0,0 0 16,-21-20-16,21-1 0,-21 21 0,21-21 15,0 22-15,0-22 0,0 0 0,0 0 16,0 0-16,0 0 0,21 1 16,0-22-16,0 0 15,1 0-15,-1 0 0,0 0 0,0 0 16,21-22-16,-20 22 0,-1-21 0,21 0 15,-21 0-15,22 0 0,-22 0 16,21-1-16,-21-20 0,0 21 0,22-21 16,-22-1-16,0 1 0,-21 21 0,0-22 15,21 22-15,-21 0 0,0 0 0,0 0 16,-21 21-16,0 0 16,0 21-16,0 0 0,-1 0 15,1 0-15,0 22 0,0-22 0,21 21 16,-21-21-16,21 22 15,0-1-15,0-21 0,0 22 0,0-22 16,0 0-16,0 0 0,21 0 0,0 0 16,0 1-16,0-22 0,1 0 0,-1 0 15,0 0-15,21 0 0,1 0 16,-22-22-16</inkml:trace>
  <inkml:trace contextRef="#ctx0" brushRef="#br0" timeOffset="126762">20849 12510 0,'0'-22'16,"0"44"-16,0-65 0,0 22 0,-21 21 16,0 0-1,-22 0-15,22 21 0,0 0 16,0 22-16,-21-1 0,20 0 0,1 1 16,-21 20-16,21 22 0,-22-22 15,22 1-15,0 21 0,-42 42 16,41-43-16,1-20 0,21-1 15,0 1-15,0-1 0,0 1 16,0-22-16,0 22 0,0-22 0,43 0 16,-22 1-16,21-22 0,0 0 0,1 0 15,-1 0-15,0 0 0,22-21 0,-22 0 16,22 0-16,-22 0 0,0-21 16,22 0-16,-22 0 0</inkml:trace>
  <inkml:trace contextRef="#ctx0" brushRef="#br0" timeOffset="127275.7">21167 12785 0,'0'-21'78,"0"42"0,0 0-78,-22 0 16,22 0-16,-21-21 0,21 21 16,0 1-16,0-1 15,0 0 1</inkml:trace>
  <inkml:trace contextRef="#ctx0" brushRef="#br0" timeOffset="127540.55">21378 12742 0,'-21'0'0,"0"0"31,0 0-15,21 22-16,0-1 0,-21 0 16,21 0-16,0 0 0,0 0 15,0 1-15,0-1 0,0 0 16,0 0-16,0 0 0,0 0 16,0 1-16</inkml:trace>
  <inkml:trace contextRef="#ctx0" brushRef="#br0" timeOffset="128832.81">21780 13060 0,'22'-21'16,"-44"42"-16,44-63 0,-22 20 0,21 1 15,-21 0-15,21 0 0,-21-21 0,0 20 16,0 1-16,0 0 0,0 42 31,-21 0-31,21 1 0,-21 20 16,-1 0-16,1 1 0,0 20 16,0-21-16,0 22 0,0-22 15,-1 22-15,1-1 0,0-20 0,0 20 16,0-21-16,0 1 0,21-1 0,0 0 15,-22 1-15,22-22 0,0 0 16,0 0-16,-21-21 0,21-21 31,0 0-15,0 0-16,0-22 0,0 22 0,0 0 16,0-21-16,0 21 0,0-1 0,0 1 15,0 0-15,21 21 16,1 0-16,-1 21 15,0 0 1,0-21-16,-21 22 0,21-1 0,0 0 16,-21 0-16,22 0 0,-1 0 15,0 1-15,0-22 0,21 21 0,-20-21 16,-1 0-16,21 0 0,0 0 0,1 0 16,-1 0-16,0 0 0,1 0 15,-22 0-15,21-21 0,-21 21 0,22-22 16,-22 1-16,0 0 0,0 0 0,0 0 15,1 0-15,-22-22 0,0 22 16,0-21-16,0 21 0,0-22 0,0 22 16,0-21-16,0 21 0,0-22 0,0 22 15,-22 0-15,22 0 16,0 0-16,-21 21 0,0 0 16,0 0-16,21 21 0,-21 0 15,0 21-15,21-21 0,-22 1 16,1 20-16,21-21 0,-21 0 0,0 22 15,21-22-15,-21 0 0,21 0 0,0 0 16,0 0-16,0 1 0,0-1 16,0 0-16,21-21 15,0 0-15,0 0 0,0 0 16,1 0-16,-1-21 0,0 0 16,0 21-16,0-22 0,-21 1 15,21 0-15,1 0 0,-22 0 0,21 0 16,-21-22-16,0 22 0,0 0 0,0-21 15,0 20-15,0 1 16,21 0-16,-21 42 16,0 0-16,0 1 15,0-1-15,0 21 0,0-21 16,0 22-16,0-22 0,0 21 0,0-21 16,0 22-16,0-22 0,0 0 0,0 0 15,0 0-15,21 0 0,0 1 16,0-22-16,1 0 0,-1 0 15,21 0-15,-21 0 0,0 0 0,1-22 16,20 1-16,-21 0 16,21 0-16</inkml:trace>
  <inkml:trace contextRef="#ctx0" brushRef="#br0" timeOffset="129294.54">22902 12891 0,'0'0'0,"-42"84"31,21-63-31,21 22 0,-21-1 0,21-21 16,0 22-16,0-1 0,0 0 0,0 1 15,0-22-15,0 21 0,0-21 16,0 22-16,0-22 0,0 21 16,0-21-16,0 0 0,0 1 0,0-1 15,0 0-15,0 0 16,0-42-1,0 0 1,0 0-16,0-1 16,0 1-16,0 0 0,21 0 0,0 0 15,0 0-15,0-1 0,0 1 0,1 0 16,-1 21-16,0-21 0,21 21 16,-21 0-16,22 0 0,-22 0 0,0 0 15,21 0-15,-20 21 0,-1 0 0,0-21 16,0 21-16,-21 1 0,0-1 15,0 21-15,0-21 0,0 0 16,0 1-16,-21-1 0,0 0 0,-22 0 16,22 0-16,-21 0 0,0-21 0,-1 22 15,22-22-15,-21 0 0,21 0 16,-1 0-16,1 0 0,0 0 0,21-22 16,0 1-1,21 0-15,0 0 16,1 0-16,-1 0 0</inkml:trace>
  <inkml:trace contextRef="#ctx0" brushRef="#br0" timeOffset="129672.33">23474 13420 0,'21'21'16,"0"-21"-16,0 0 15,0 0-15,1-21 16,20 21-16,-21-21 0,0 21 0,0-22 16,1 1-16,20 0 0,-21 0 0,0 0 15,0 0-15,1-1 0,-1 1 16,-21 0-16,0 0 0,0 0 16,0 0-16,0-1 0,-21 22 0,-1 0 15,1 0-15,0 0 0,-21 0 16,21 22-16,-1-1 0,-20 0 0,21 0 15,0 21-15,0-20 0,-1-1 0,1 21 16,21-21-16,0 0 0,0 22 0,0-22 16,0 0-16,0 0 0,21 0 15,1 1-15,-1-1 0,0 0 16,0 0-16,21-21 0,-20 0 0,20 0 0,-21 0 16,21 0-16,1 0 0,-1 0 15,0 0-15,1-21 0,-22 0 0,21 21 16,-21-21-16,1-1 0,20-20 0</inkml:trace>
  <inkml:trace contextRef="#ctx0" brushRef="#br0" timeOffset="129928.18">24299 13123 0,'21'-127'15,"1"85"-15,-128 402 0,212-783 0,-149 655 0,86-507 16,-43 233-16,0 0 0,0 20 0,0 1 16,0 0-16,-22 21 15,1 21-15,21 0 0,-21 22 16,21-22-16,0 21 0,-21 1 0,21 20 15,0-21-15,-21 22 0,21-22 16,0 1-16,0-1 0,0 21 0,0-20 16,0-1-16,0-21 0,-21 22 15,21-1-15,0-21 0,0 21 0,0-20 16,0-1-16,0 0 0,21 0 0,-21 0 16,21-21-16,21 0 0,-21 0 15,1 0-15,20 0 0,0 0 0,-21 0 16,22 0-16,-1-21 0,0 0 0,1 0 15,-1 0-15</inkml:trace>
  <inkml:trace contextRef="#ctx0" brushRef="#br0" timeOffset="130500.85">24871 12721 0,'-21'0'16,"21"21"-1,-22-21 17,1 0-17,21-21-15,0 0 16,0 0 0,21 21-1,-21 21 16,0 0-31,0 0 0,0 1 16,0-1-16,0 0 0,0 0 16,0 0-16,0 0 0,-21-21 15,21 22-15</inkml:trace>
  <inkml:trace contextRef="#ctx0" brushRef="#br0" timeOffset="130872.64">25104 12658 0,'0'21'0,"-22"0"15,1 0-15,21 0 16,-21-21-16,21 22 15,0-44 32,0 1-31,0 0-16,21 21 16,-21-21-16,21 21 0,1 0 15,-22 21 16,0 0-31,0 22 0,0-22 16,0 21-16,0-21 0,0 0 0,0 22 16,0-22-16,-22 0 15,22 0-15,0 0 0,0 1 0,0-1 16,0 0-16</inkml:trace>
  <inkml:trace contextRef="#ctx0" brushRef="#br0" timeOffset="131273.41">25315 12298 0,'21'42'31,"1"-21"-31,-1 1 0,0-1 16,21 0-16,-21 0 0,1 0 15,20 22-15,-21-1 0,0-21 0,0 43 16,1-22-16,-1 21 0,0-20 0,0 20 16,0 1-16,0-1 0,-21 1 15,0-22-15,0 22 0,0-22 0,0 21 16,0-20-16,-21-1 0,0 0 15,0 1-15,21-22 0,-42 21 0,20 1 16,1-22-16,0 0 0,-21 21 0,21-21 16,-22-21-16,22 22 0,-21-1 15,21-21-15,-1 0 0,1 21 0,21-42 32,21 0-32,-21-1 15,22 1-15</inkml:trace>
  <inkml:trace contextRef="#ctx0" brushRef="#br0" timeOffset="131629.2">25866 12234 0,'0'0'0,"21"0"31,0 0-31,0 22 0,21-1 16,1-21-16,20 42 0,-20-21 0,-1 22 15,21-1-15,-20 0 16,-1 1-16,-21 20 0,22 1 0,-22-1 0,0 1 16,0-1-16,-21 22 0,0-22 15,0 1-15,0-1 0,0 1 0,-21-1 16,0 1-16,0-22 0,-1 22 15,-20-22-15,21 0 0,-21 1 0,20-1 16,-20 0-16,0-21 0,-1 22 0,22-22 16,-21 0-16,0 0 0,-1 0 15,1 1-15,0-22 0,20 21 0,-20-21 16,21 0-16,-21 21 0,20-21 0,1 0 16</inkml:trace>
  <inkml:trace contextRef="#ctx0" brushRef="#br0" timeOffset="132572.67">16044 15388 0,'0'-21'47,"21"21"-31,-21-21-16,0 0 15,0 0 1,-21 21 15,0 0-31,21 21 32,21-21-1,0 0-16,1 0-15,-22-21 16,0-1 0,-22 22-1,1 0 17,21 22-17,21-22 16,1 0-15</inkml:trace>
  <inkml:trace contextRef="#ctx0" brushRef="#br0" timeOffset="134312.67">16954 15769 0,'0'0'0,"0"-42"31,22 21-31,-1 0 16,0-1-16,21-20 0,-21 21 0,22-21 0,-22 20 16,21-20-16,1 0 0,-1-1 15,0 1-15,22-21 0,-22 20 0,-21-20 16,22 20-16,-1 1 0,-21 0 0,-21-1 15,0 22-15,0 0 0,-21 21 16,-21 0 0,20 0-16,1 0 0,0 21 0,0 0 15,-21 1-15,20 20 0,22 0 16,-21-21-16,21 22 0,0-1 0,0 0 16,0 1-16,0-1 0,21 0 15,-21 1-15,22-1 0,-1-21 0,0 22 16,0-22-16,0 21 0,0-21 15,1 0-15,-22 1 0,0-1 0,0 0 16,0 0-16,0 0 0,0 0 16,-22-21-16,1 0 15,0 0-15,-21 0 0,21 0 0,-22 0 16,1 0-16,21-21 0,-22 0 0,22 21 16,-21-21-16,21 0 0,-22 0 0,22-1 15,0 1-15,0 0 16,0 0-16,0 21 0,21-21 0,0 42 31,0 0-31,0 0 16,21 0-16,0 1 0,-21-1 0,42 0 15,-21 0-15,1 0 0,-1 0 0,0 1 16,21-1-16,1 0 0,-22-21 16,21 0-16,0 0 0,1 0 0,-1 0 15,43 0-15,-43 0 0,0 0 16,1-21-16,-1 0 0,0-1 0,1 1 15,-1 0-15,0 0 16,-20 0-16,20-22 0,-21 22 0,0-21 16,-21 21-16,0-22 0,0 1 0,0 0 15,0 21-15,0-22 0,0 22 16,0 0-16,-21 0 0,0 21 16,0 0-16,21 21 0,0 0 15,-21 21-15,21-20 0,0 20 16,0-21-16,0 21 0,0 1 0,0-22 15,0 21-15,0-21 0,21 22 0,-21-22 16,21 0-16,0 0 0,-21 0 0,21-21 16,0 0-16,1 22 0,-1-22 15,0 0-15,0 0 0,0 0 0,22 0 16,-22-22-16,0 1 0,0 0 16,0 0-16,0 21 0,1-21 0,-1-22 15,0 22-15,0 0 0,-21 0 16,0-21-16,0 20 0,0-20 0,0 21 15,0 0-15,0 0 0,0-1 0,0 44 32,0-1-32,0 0 15,0 0-15,0 0 0,0 0 0,0 22 16,0-22-16,0 0 0,0 0 0,0 0 16,0 1-16,0-1 0,0 0 15,0 0-15,0 0 16,21-21-1,-21-21 1,21 0-16,1 0 0,-1 21 16,-21-21-16,21-22 0,0 22 0,0 0 15,0 0-15,22-22 0,-22 22 0,0 0 16,0 0-16,0 0 0,22 21 16,-22 0-16,0 0 0,0 0 0,0 0 15,-21 42-15,22-21 0,-22 0 16,0 22-16,0-22 0,0 0 15,0 0-15,21 22 0,-21-22 16,21 0-16,0 0 0,0 0 0,0-21 16,1 21-16,-1-21 0,21 0 0,-21 0 15,22 0-15,-1 0 0,-21 0 16,21 0-16,1 0 0,-1 0 0,0 0 16,1-21-16,-1 0 0,-21 0 0,22 0 15,-22 0-15,21-1 0,0-41 16,-20 42-16,-22-22 0,0 1 15,0 21-15,0-21 0,0 20 0,0-20 16,-43 21-16,22 0 0,0 21 0,0 0 16,-22 0-16,22 0 0,-21 0 15,21 21-15,-22 0 0,22 0 0,-21 22 16,21-22-16,-22 21 0,22 22 16,21-43-16,0 21 0,0-21 15,0 0-15,0 1 0,0-1 16,0 0-16,0 0 0,0 0 0,21-21 15,1 21-15,-1-21 0,0 0 0,0 0 16,0 0-16,0 0 0,1 0 0,-1-21 16,0 21-16,21-21 0,-21 0 15,1 0-15,20-22 0,-21 22 0,0-21 16,0 0-16,1-22 0,-22 22 16,0-22-16,21 22 0,-21-22 0,0 1 15,0 21-15,0-22 0,0 22 0,0-1 16,0 22-16,0 0 0,0 0 15,0 42 1,0 21-16,0-20 0,0 20 16,0 21-16,0-20 0,0 20 0,0-20 15,0-1-15,0 21 0,0-20 0,0-1 16,0 0-16,21-20 0,-21 20 16,0-21-16,0 0 0,0 0 15,0 1-15,21-1 0,0-21 0,0 21 16,1-21-16,-1 0 0,21 0 15,-21-21-15,0 21 16</inkml:trace>
  <inkml:trace contextRef="#ctx0" brushRef="#br0" timeOffset="134589.51">20278 14838 0,'0'0'0,"0"21"15,0 0-15,-22 0 0,22 22 16,-21-22-16,21 21 0,0 22 16,-21-22-16,21 0 0,-21 22 0,21-22 15,-21 22-15,21-22 0,0 0 0,0 1 16,-21-1-16,21 0 0,0-20 16,-22 20-16,22-21 0,0 0 15,0 0-15,0 1 0,-21-22 0,21 21 16,0-42 15,21-1-31,-21 1 0,22 0 0,-1 0 16,21 0-16,-21-22 0</inkml:trace>
  <inkml:trace contextRef="#ctx0" brushRef="#br0" timeOffset="135965.72">20616 15071 0,'21'-43'15,"-169"234"-15,296-403 0,-169 276 0,42-149 0,-42 106 31,0-21-15,-21 21-16,21 1 0,-1-1 0,1-21 16,-21 21-16,21 0 0,-22-21 0,22 21 15,0 0-15,0-21 0,-21 22 16,20-22-16,1 0 0,21 21 16,-21-21-16,21 21 15,0 0 1,0 0-16,0 0 0,21 1 15,-21-1-15,21-21 0,1 21 0,-22 0 16,21 0-16,0-21 16,0 21-16,0 1 0,-21-1 0,21-21 15,1 21-15,-1-21 0,0 21 0,0-21 16,0 0-16,0 0 0,1 21 0,-1-21 16,0 0-16,0 0 0,21 0 15,-20 0-15,20 0 0,0 0 0,-21 0 16,22 0-16,-1 0 0,0 0 0,1 0 15,-22-21-15,0 21 0,0-21 16,0 0-16,1 0 0,-1-1 0,-21 1 16,0 0-16,0 0 0,0 0 15,0 0-15,0-1 0,0 1 0,0 0 16,-21 21-16,-1 0 0,1 0 16,0 0-16,21 21 15,-21 0-15,21 1 0,0-1 16,0 21-16,-21-21 0,21 0 0,0 1 15,0-1-15,0 0 0,0 21 16,0-21-16,0 1 0,0-1 16,21-21-16,0 0 0,-21 21 15,21-21-15,0 0 0,1 0 0,-1 0 16,0 0-16,0 0 0,0 0 0,0-21 16,1 21-16,-1-21 0,0-1 0,0 1 15,0 0-15,0 0 0,-21 0 0,22-22 16,-1 22-16,-21 0 15,0 0-15,0 0 0,21 0 0,-21-1 16,0 44 0,0-1-1,0 0-15,0 0 0,0 0 16,0 0-16,0 1 0,0-1 16,0 0-16,0 0 0,21 0 15,0-21 1,0 0-16,1 0 0,20 0 15,-21 0-15,0 0 0,22 0 16,-22 0-16,21 0 0,-21-21 0,0 0 16,1 0-16,-1 0 0,0-1 0,0 1 15,-21 0-15,0 0 0,21 0 16,-21 0-16,0-1 0,0 1 0,0 0 16,0 0-16,21 21 0,-21 21 31,0 0-16,0 0-15,0 1 0,0-1 0,-21 21 16,21-21-16,-21 0 0,21 22 0,0-22 16,-21 21-16,0 1 0,21-1 0,-21 0 15,21 1-15,0-1 16,0 0-16,0 1 0,-22 20 0,22-21 16,0 22-16,0-1 0,0-20 0,0 20 15,0-20-15,0 20 0,0-21 0,0 22 16,0-22-16,0 1 0,0 20 15,0-21-15,0 1 0,0-1 0,0 0 16,0-20-16,0 20 0,0-21 0,-21 0 16,0 0-16,0-21 15,0 0-15,0 0 0,-1 0 0,1 0 16,0-21-16,0 0 0,0-21 0,0 21 16,21-22-16,-22 1 0,1 0 0,21 20 15,0-20-15,0 0 16,0-1-16,21-20 0,1 21 0,20-1 15,-21 1-15,21 0 0,1-22 0,-1 22 16,0-22-16,1 22 0,20 0 0,-20-22 16,-1 22-16,21-22 0,-20 22 15,-1-22-15,0 22 0,1 0 0,-1-22 16,0 22-16,1 0 0,-22-1 0,21 1 16,-21 0-16,1-1 0,-22 22 15,0 0-15,0 0 0,0 0 0,-22 21 16,1 0-16,0 0 0,0 21 15,-21 0-15,20 21 0,1-21 16,0 22-16,0-22 0,21 0 16,0 21-16,0-20 0,0-1 0,0 0 15,0 0-15,21 0 0,0 0 0,0 1 16,1-1-16,-1-21 16,0 21-16,-21 0 0,21-21 15,-21 21-15,0 0 16,0 1-16,-21-22 15,0 0-15,0 0 0,-1 0 16,-20 0-16,21 0 0,0 0 16,-22 0-16,22 0 0,0-22 0</inkml:trace>
  <inkml:trace contextRef="#ctx0" brushRef="#br0" timeOffset="136424.46">23516 14542 0,'0'0'0,"0"-22"0,0 1 16,0 0-16,0 0 0,-21 21 16,0 0-1,0 21-15,-1 0 0,-20 0 16,21 22-16,-21-1 0,20 0 0,-20 22 15,0-1-15,-1 1 0,1-1 0,21 1 16,-21 21-16,20-22 0,-20 1 0,42-1 16,0 1-16,-21-22 15,21 21-15,0-20 0,0-1 0,0 0 16,21-20-16,0 20 0,0-21 0,1 0 16,-1-21-16,21 21 0,-21-21 15,22 0-15,-1 0 0,-21 0 0,21 0 16,1 0-16,-22-21 0,21 0 0,1 0 15</inkml:trace>
  <inkml:trace contextRef="#ctx0" brushRef="#br0" timeOffset="136668.32">23643 14774 0,'0'0'0,"0"22"31,0-1-31,-21-21 0,21 21 0,0 0 16,0 0-16,0 0 0,0 1 16,0-1-16,-21-21 0,21 21 0,0 0 15,-21-21 1,42-21 31,0 21-47,-21-21 0</inkml:trace>
  <inkml:trace contextRef="#ctx0" brushRef="#br0" timeOffset="136848.21">23791 14796 0,'0'-22'15,"21"22"-15,-21 22 16,0-1-16,0 0 16,0 0-16,0 0 0,0 0 15,0 1-15,-21-1 0,21 0 16,-21 0-16,0 0 0,0-21 15,21 21 1</inkml:trace>
  <inkml:trace contextRef="#ctx0" brushRef="#br0" timeOffset="137116.06">24342 14647 0,'0'0'0,"21"-21"0,0 0 15,0 21 1,-21 21-16,0 0 16,0 1-16,0-1 0,0 21 0,-21 0 15,0 1-15,21-1 0,-21 0 16,21 1-16,-22 20 0,1-20 0,21-1 15,-21 21-15,0-20 0,21-1 0,-21 0 16,21 1-16,-21-1 0,21-21 16,0 22-16,0-22 0,-22 0 0,22 0 15,22-21 1</inkml:trace>
  <inkml:trace contextRef="#ctx0" brushRef="#br0" timeOffset="137339.93">24744 14711 0,'0'0'16,"21"-42"-16,-21 20 0,0 1 0,0 0 15,0 42-15,0 0 16,0 1-16,-21 20 0,21 0 0,0 1 16,-21-1-16,-1 0 0,22 1 0,0-1 15,0 0-15,-21 1 0,21-1 16,-21-21-16,21 21 0,0 1 0,-21-22 15,21 0-15,0 0 0,0 0 0,0 1 16</inkml:trace>
  <inkml:trace contextRef="#ctx0" brushRef="#br0" timeOffset="137520.82">24215 15134 0,'0'0'0,"21"0"16,0-21-16,0 21 0,0 0 16,22 0-16,-22 0 0,0 0 0,21 0 15,1 0-15,-22-21 0,21 21 16,-21 0-16,22 0 0,-1-21 16,-21 21-16,21 0 0,-20-21 0,-1 21 15,21 0-15</inkml:trace>
  <inkml:trace contextRef="#ctx0" brushRef="#br0" timeOffset="137804.67">24913 15007 0,'-42'0'0,"84"0"15,-21 0-15,0-21 0,1 21 16,-1 0-16,0-21 16,-21 0-16,21 21 0,0-21 15,0 21-15,1-22 0,-1 1 0,-21 0 16,21 0-16,-21 0 15,0 0-15,-21 21 16,0 0-16,-1 0 0,1 0 16,-21 21-16,21 0 0,0 0 15,-1 0-15,-20 0 0,21 22 0,21-22 16,-21 21-16,21-21 0,0 22 0,-21-1 16,21-21-16,0 0 0,0 22 15,0-22-15,0 0 0,0 0 0,21 0 16,0-21-16,0 0 0,0 0 0,0 0 15,1 0-15</inkml:trace>
  <inkml:trace contextRef="#ctx0" brushRef="#br0" timeOffset="138053.53">25506 14605 0,'0'-21'0,"0"42"0,-21-42 15,-1 42-15,22 0 0,0 0 16,-21 22-16,21-22 0,-21 21 0,21 1 16,-21-22-16,21 21 0,0 0 15,0 1-15,-21-1 0,21 0 0,-21 1 16,21-22-16,-22 21 0,22 1 0,0-22 16,0 0-16,0 0 0,0 0 15,0 0-15,0 1 0</inkml:trace>
  <inkml:trace contextRef="#ctx0" brushRef="#br0" timeOffset="138304.38">25781 14563 0,'42'-85'0,"-84"170"0,84-149 31,-42 85-31,0 22 0,0-22 16,0 21-16,-21 1 0,0-1 0,21 0 16,-21 1-16,0-1 0,21 0 0,0 1 15,-22-1-15,1 0 0,0 1 16,21-1-16,-21 0 0,21-21 0,0 22 16,0-22-16,0 21 0,0-21 0,0 1 15,0-1-15,0 0 0,21-21 16,0 0-16,0 0 15,1 0-15</inkml:trace>
  <inkml:trace contextRef="#ctx0" brushRef="#br0" timeOffset="138640.19">26120 15071 0,'-64'21'31,"43"0"-31,0-21 0,21 21 15,-21 0-15,21 1 0,0-1 16,0 0-16,0 0 0,0 0 16,0 0-16,0 1 0,0-1 15,21-21-15,0 0 16,0 0 0,0 0-16,0-21 0,1-1 0,-1 22 15,0-21-15,0 0 0,-21 0 0,21-21 16,0 20-16,-21-20 0,22 21 0,-22 0 15,0-22-15,0 22 0,0 0 16,0 0-16,-22 21 0,1-21 0,0 21 16,0 0-16,0 0 0,-22 0 0,22 0 15,0 0-15,0 0 0,0 0 0,0 21 16,-1-21-16,22 21 16</inkml:trace>
  <inkml:trace contextRef="#ctx0" brushRef="#br0" timeOffset="138929.01">26501 14478 0,'0'0'0,"-22"0"0,1 0 16,21 21-16,-21 0 16,21 1-16,-21-1 15,21 0-15,0 0 16,0 0-16,0 0 16</inkml:trace>
  <inkml:trace contextRef="#ctx0" brushRef="#br0" timeOffset="139123.91">26585 14542 0,'0'0'0,"0"21"46,0 0-46,-21 0 0,21 0 16,0 0-16,0 1 0,-21-1 16,21 0-16,0 0 0,-21-21 15,21 21-15</inkml:trace>
  <inkml:trace contextRef="#ctx0" brushRef="#br0" timeOffset="139517.21">26712 14203 0,'0'-21'0,"0"42"0,-21-42 0,42 21 31,0 0-31,1 0 15,-1 21-15,0-21 0,0 21 16,0 0-16,0 0 0,1 22 16,-1-22-16,0 21 0,0 1 0,0-1 15,0 0-15,-21 1 0,22-1 16,-22 0-16,0 1 0,0-1 0,0 21 16,0-20-16,-22-1 0,1 22 15,0-22-15,0 21 0,0-20 0,0 20 16,-1-20-16,1-1 0,-21 0 0,21-21 15,-22 22-15,22-22 0,-21 21 0,0-21 16,20 1-16,-20-1 0,21 0 16,0-21-16,0 21 0,-1 0 0,1-21 15,21 21-15,0-42 32,21 0-32,1 0 15</inkml:trace>
  <inkml:trace contextRef="#ctx0" brushRef="#br0" timeOffset="140064.41">27474 14753 0,'0'0'16,"0"-21"0,-21 21-16,21-21 0,-21 21 15,21-21-15,0 0 16,0 42 46,0 0-62,0 0 16</inkml:trace>
  <inkml:trace contextRef="#ctx0" brushRef="#br0" timeOffset="140324.26">27453 15261 0,'-21'0'31,"21"21"-31,0 1 16,-21-1-16,0 0 16,21 0-16,0 0 0,-22 0 0,1 1 15,0-1-15,0 0 0,0 0 16,0 0-16,-22-21 0,22 21 15,-21 1-15,-1-22 0,-20 0 16,-1 21-16,1-21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52:51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571 614 0,'0'0'0,"-21"0"16,21-21-16,-21 21 16,0 0-1,0-21-15,21-1 31,21 22-31,0 0 16,0-21-16,0 21 0,1 0 16,-1 0-16,0 0 0,0 0 15,21 0-15,-20 0 0,-1 21 0,0 1 16,0-1-16,-21 0 0,21 0 16,-21 0-16,0 22 0,-21-22 0,0 21 15,-21 0-15,-1 1 0,1-1 16,0 0-16,-22 1 0,22-22 0,-1 21 15,1-21-15,0 1 0,-1-1 16,22-21-16,0 0 16,21-21-1,0-1-15,21 1 16,0 0-16,1 0 0,-1 0 0,21 0 16,-21-1-16,22 1 0,-1 0 15,0 0-15,1 21 0,-1 0 16,0 0-16,1 0 0,-22 0 0,21 0 15,0 0-15,-20 0 0,-1 21 16,0 21-16,0-20 0,0-1 0,-21 21 16,0 0-16,0-20 0,0 20 15,-21 0-15,0 1 0,0-1 0,-22 0 16,22 1-16,-21-22 16,0 21-16,-22 0 0,22-20 15,-1-1-15,-20 0 0,21 0 0,-22 0 16,22-21-16,-1 0 0,-20 0 15,21 0-15,-1 0 0,22 0 0,-21-21 16,-1 0-16,22 0 0,0 21 16,0-21-16,21-1 0,0 1 15,0 0 1,21 21-16,0 0 16,0-21-16,1 21 0,-1 0 15,0-21-15</inkml:trace>
  <inkml:trace contextRef="#ctx0" brushRef="#br0" timeOffset="215.81">1079 1058 0,'-21'0'15,"21"-21"32,0 0-31</inkml:trace>
  <inkml:trace contextRef="#ctx0" brushRef="#br0" timeOffset="792">1460 572 0,'0'0'0,"-21"0"0,0 0 15,21-22 1,21 22-1,22 0-15,-1-21 0,0 21 0,1 0 16,20-21-16,1 21 0,20-21 16,-20 21-16,20-21 0,1 21 15,0-21-15,-1 21 0,-20 0 16,21-22-16,-22 22 0,1 0 0,-22 0 16,0 0-16,1 0 0,-86 22 31,22-22-31,-21 21 0,-1 0 15,-20-21-15,-1 21 0,22 0 16</inkml:trace>
  <inkml:trace contextRef="#ctx0" brushRef="#br0" timeOffset="1092.33">1947 614 0,'0'0'0,"0"21"47,0 0-31,0 0-16,21 1 0,-21 20 15,22 0-15,-22 22 0,0-22 16,21 22-16,-21-1 0,21-21 0,-21 22 16,0-1-16,0-20 0,0 20 15,0-20-15,21-1 0,-21 0 16,0 1-16,0-22 0,0 21 15,0-21-15,21 0 0,-21 1 0,21-44 32,-21 1-17,0 0-15,0-21 16,22 21-16</inkml:trace>
  <inkml:trace contextRef="#ctx0" brushRef="#br0" timeOffset="1713.89">2984 1185 0,'0'0'16,"22"-21"-1,-22 0-15,0 0 0,0 0 16,0 0-16,0-22 15,0 22-15,0 0 0,0 0 0,0-22 16,0 22-16,-22 0 0,1 0 16,21 0-16,-21 21 0,0 0 0,0 0 15,0 0-15,-1 0 0,1 21 16,0-21-16,0 42 0,0-21 16,0 1-16,-1 20 0,1 0 15,0 1-15,0-1 0,21 0 16,0 1-16,-21-1 0,21 0 0,-21 1 15,21-1-15,0-21 0,0 21 16,0-20-16,0-1 0,0 0 0,0 0 16,21 0-16,0-21 0,0 0 15,0 0-15,0 0 0,1 0 0,-1-21 16,0 0-16,21 21 0,-21-42 16,1 20-16,-1 1 0,0-21 15,0 21-15,0-22 0,0 1 0,1 0 16,-1-1-16,-21 1 0,21 0 0,-21-1 15,21 1-15,0 0 16,-21 21-16,0-1 0,0 1 0,0 42 31,0 1-31,0 20 16,0-21-16,0 21 0,0 1 16,0-1-16,0 0 0,0 1 0,0-1 15,-21 0-15,21-20 0,0 20 16,0 0-16,0-21 0,0 1 0,0-1 15,0 0-15,0 0 0,21-21 16,0 0-16,1 0 16,-1 0-16,21 0 0,-21-21 15,0 0-15,1 0 0,-1-1 16</inkml:trace>
  <inkml:trace contextRef="#ctx0" brushRef="#br0" timeOffset="2375.52">3725 1037 0,'0'-21'0,"0"42"0,0-63 16,0 21-16,0 0 16,-21-1-16,0 22 15,-21 0-15,20 0 0,1 0 16,0 22-16,-21-1 0,21 0 16,-1 21-16,-20-21 0,21 22 15,0-1-15,-22 0 0,22 1 0,0-1 16,21-21-16,-21 22 0,21-22 15,0 21-15,0-21 0,0 0 0,0 1 16,21-22 0,0 0-16,0 0 0,1 0 0,-1-22 15,0 22-15,21-21 0,-21 0 0,22-21 16,-22 21-16,21-1 0,-21-20 16,1 21-16,-1-21 0,0 20 0,0 1 15,0-42 1,-21 42-16,21-1 0,-21 1 0,0 42 31,0 1-15,0-1-16,0 0 0,0 0 15,0 21-15,0-20 0,0 20 0,0 0 16,0 1-16,0-1 0,0 21 16,0 1-16,0-1 0,22 1 0,-22-1 15,21 22-15,0-21 0,-21 20 0,21 1 16,0-22-16,0 22 0,-21 0 15,22-1-15,-22-20 0,21 21 0,-21-1 16,0 1-16,0-22 0,0 22 16,0-21-16,0 20 0,0-20 15,-21-1-15,-1 1 0,1-1 0,0 1 16,0-22-16,-21 0 0,20 1 0,-20-1 16,21-21-16,-21 0 0,-1 1 15,-20-22-15,20 0 0,-20 0 0,-1 0 16,-20-22-16,20-20 0,1 0 15,-22-1-15,22-20 0,-1 21 0,1-43 16,20 21-16,1-20 0,0-1 16,20 22-16,1-22 0,21 0 15,0 1-15,0 20 0,0 1 0,21-1 16,1-21-16,-1 22 0,21-1 16,0 1-16,1-22 0,-1 22 0,22-22 15,-1 22-15,1-1 0</inkml:trace>
  <inkml:trace contextRef="#ctx0" brushRef="#br0" timeOffset="3076.11">3937 974 0,'0'0'0,"21"-21"15,0 21 1,0 0-16,1 21 16,-22 0-16,21 0 0,-21 21 15,0-20-15,0 20 0,0-21 0,0 21 16,0-20-16,0 20 0,0-21 0,0 21 15,0-20-15,0-1 0,-21 0 16,21 0-16,-22 0 0,22 0 0,-21-21 16,21-21 15,-21 0-15,21 0-16,0 0 0,0-22 0,0 22 15,0-21-15,0 21 0,21-22 16,0 1-16,1 0 0,-1-1 0,0 22 15,21-21-15,-21 21 0,22 0 16,-1-1-16,0 1 0,1 21 0,-1 0 16,0 0-16,1 21 0,-1 1 15,-21-1-15,0 0 0,1 21 0,-1-21 16,-21 22-16,0-1 0,0-21 16,0 22-16,-21-1 0,21-21 0,-22 21 15,1-20-15,0-1 0,0 0 0,0 0 16,0 0-16,-1-21 15,22 21-15,0-42 32,22 0-32,-1 0 0,-21 0 15,21 0-15</inkml:trace>
  <inkml:trace contextRef="#ctx0" brushRef="#br0" timeOffset="3631.79">5101 1080 0,'0'0'15,"21"0"-15,-21-22 0,21 22 16,-21-21-16,0 0 0,0 0 16,0 0-16,0 0 15,0-1-15,0 1 0,0 0 16,0 0-16,-21 0 0,0 21 15,0 0-15,0 0 0,0 0 0,-1 0 16,1 0-16,0 21 0,0 0 16,-21 0-16,20 22 0,1-1 0,-21 0 15,21 1-15,0-1 0,-1 0 0,1 1 16,0-1-16,21 0 0,-21-21 16,21 1-16,0 20 0,0-21 15,0 0-15,42-21 16,-21 0-16,1 0 0,-1 0 0,0 0 15,21 0-15,-21-21 0,22 0 16,-22 0-16,0 0 0,21-1 0,-20 1 16,-1 0-16,0-21 0,0 21 0,0-22 15,0 22-15,1-21 0,-22-1 16,0 22-16,0 0 0,21 0 0,-21 0 16,0 42-1,0 0 1,0 0-16,0 0 15,0 1-15,0-1 0,0 21 0,-21-21 16,21 0-16,0 1 0,0-1 0,0 0 16,0 0-16,0 0 0,21 0 15,0-21-15,0 0 16,0 0-16,0 0 0,1 0 16,-1-21-16,-21 0 0,21 21 0,0-21 15,0 0-15,0 0 0</inkml:trace>
  <inkml:trace contextRef="#ctx0" brushRef="#br0" timeOffset="4292.42">5673 889 0,'0'0'0,"0"21"32,0 0-32,0 1 15,0-1-15,0 0 0,0 0 0,0 0 16,-22 0-16,22 1 0,0-1 0,0 0 15,0 0-15,0 0 0,0 0 16,0 1-16,-21-1 0,21 0 16,0 0-1,0-42 17,0 0-32,0 0 15,0-1-15,0-20 0,0 21 16,0 0-16,0-22 0,0 22 15,21 0-15,1-21 0,-1 21 0,0-1 16,0 1-16,-21 0 0,21 21 16,0 0-16,1 0 0,-1 0 0,0 0 15,0 0-15,0 21 0,0 0 16,-21 1-16,0-1 0,22 0 0,-1 0 16,-21 0-16,21 22 0,-21-22 15,0 0-15,21 0 0,-21 0 16,0 0-16,21 1 0,-21 20 15,0-21-15,0 0 16,-21-21 15,21-21-31,0 0 0,0 0 16,0-22-16,0 22 0,21 0 16,-21-21-16,21-1 0,1 22 15,-1-21-15,0 21 0,0-22 0,0 22 16,22 0-16,-22 0 0,0 0 15,21 21-15,-21 0 0,1 0 16,20 21-16,-21-21 0,0 21 16,0 0-16,-21 0 0,22 22 0,-22-22 15,0 0-15,0 0 0,0 22 16,0-22-16,0 0 0,0 0 0,0 0 16,-22-21-16,22 21 0,0 1 0,-21-22 15,42-22 16</inkml:trace>
  <inkml:trace contextRef="#ctx0" brushRef="#br0" timeOffset="4637.22">6646 1143 0,'0'0'0,"21"0"16,1 0-16,-1 0 0,0 0 15,0 0-15,0 0 16,0-21-16,1 21 0,-1-21 0,21 0 16,-21-1-16,0 1 0,1 0 0,-1 0 15,0 0-15,0-22 0,-21 22 16,0 0-16,0 0 0,0 0 0,0 0 16,0-1-16,0 1 0,-21 21 15,0 0-15,0 0 0,-22 0 16,22 21-16,-21 1 0,21 20 15,-1-21-15,1 21 0,-21 1 0,21-1 16,21-21-16,-21 22 0,21-1 16,0 0-16,0-21 0,0 22 15,0-22-15,21 0 0,-21 0 0,21 0 0,21-21 16,-21 22-16,22-22 0,-22 0 16,21 0-16,1 0 0,-22 0 0,21 0 15,0-22-15,1 1 0,-22 0 0,21 0 16</inkml:trace>
  <inkml:trace contextRef="#ctx0" brushRef="#br0" timeOffset="5307.83">7874 1016 0,'0'0'16,"0"-21"0,42 21-1,-21 0-15,1 0 16,20 0-16,0 0 15,1 0-15,20 0 0,-21 0 0,1-21 16,20 21-16,-20-21 0,20 21 0,1 0 16,-22 0-16,21-22 0,-20 22 15,-1 0-15,0 0 0,-20-21 16,-1 21-16,0 0 0,-21-21 16,-21 21-1,0 0-15,-22 0 0,22 0 16,0-21-16,-21 0 0,20 21 15,1-21-15,0 21 0,0-22 0,21 1 16,0 0 0,21 21-1,0 0 1,0 0-16,1 0 0,-1 21 0,0 0 16,0-21-16,0 43 0,0-22 15,-21 0-15,0 0 0,0 0 0,0 22 16,0-22-16,-21 0 0,0 0 15,0 0-15,0 1 0,0-1 0,-1 0 16,1 0-16,0 0 0</inkml:trace>
  <inkml:trace contextRef="#ctx0" brushRef="#br0" timeOffset="5486.73">9737 931 0,'-22'0'0,"44"0"0,-44-21 0,1 0 16,0 21-16</inkml:trace>
  <inkml:trace contextRef="#ctx0" brushRef="#br0" timeOffset="5980.45">9673 868 0,'0'0'0,"0"-21"32,0 0-17,21-1-15,0 22 0,1-21 0,-22 0 16,21 0-16,0 0 0,0 0 15,0-1-15,0-20 0,1 21 16,-1 0-16,0 0 0,-21-22 0,21 22 16,-21 0-16,0 0 0,0 0 15,0 42 17,-21 0-32,21 0 0,-21 21 0,21-20 15,0 20-15,0 0 0,-21 22 16,21-22-16,0 0 0,0 22 15,-22-22-15,22 22 0,0-22 0,0 0 16,0 1-16,0-1 0,0 0 16,0 1-16,0-22 0,0 21 0,0-21 0,0 1 15,0-1-15,0 0 0,0 0 16,-21-21 0,0 0-16,0 0 0,0 0 15,0 0-15,-1-21 0,1 21 16,-21-21-16,21 0 0,0-1 0,-1 1 15,-20 21-15,42-21 0,-21 0 0,0 0 16,0 0-16,21-1 16,0 1-1,21 21 1,0 0-16,0-21 0,0 21 0,22-21 16</inkml:trace>
  <inkml:trace contextRef="#ctx0" brushRef="#br0" timeOffset="6292.27">10393 487 0,'0'-21'16,"0"42"-16,0-63 0,0 63 31,0 0-31,0 21 0,0-21 0,0 22 16,-21-1-16,-1 0 0,1 1 15,21-1-15,-21 22 0,0-22 0,21 21 16,-21-20-16,0-1 16,21 0-16,0 22 0,0-43 0,0 21 15,0-20-15,0 20 0,0-21 0,0 0 16,0 0-16,21-21 16,0 0-16,0 0 0,0 0 0,22 0 15,-22-21-15,0 21 0,0-21 0,0 0 16,0 0-16,-21 0 0,0-1 15,0-20-15,0 21 0,0 0 0,0-22 16</inkml:trace>
  <inkml:trace contextRef="#ctx0" brushRef="#br0" timeOffset="6447.18">10202 889 0,'0'0'0,"-21"0"0,0 0 16,0 0-16,42 0 31,21 0-31,-21 0 0,1 0 15,20 0-15,0 0 0,1 0 16,-1 0-16,0 0 0,1 0 0,20 0 16,-21 0-16,22-21 0,-22 21 0,22 0 15</inkml:trace>
  <inkml:trace contextRef="#ctx0" brushRef="#br0" timeOffset="6732.02">11642 720 0,'0'-21'0,"0"42"0,0-64 15,-22 43 1,22 22 0,-21-1-16,21 0 0,-21 0 15,21 21-15,0-20 0,0 20 16,-21 0-16,21-21 0,-21 22 0,21-1 15,-21-21-15,21 22 0,-22-22 16,22 21-16,0-21 0,0 0 0,0 1 16,0-1-16,22-21 31,-1 0-31,0 0 0,0 0 0,21-21 16,-20-1-16</inkml:trace>
  <inkml:trace contextRef="#ctx0" brushRef="#br0" timeOffset="7088.81">12065 804 0,'0'0'0,"21"-21"0,0 21 0,-21-21 16,0 0-1,-21 21 1,0 0-16,0 0 0,0 0 0,-1 0 16,1 0-16,-21 0 0,21 21 0,0-21 15,-1 0-15,1 21 0,0 0 16,21 1-16,0-1 15,0 0-15,21 0 16,0 0-16,1 0 0,20 1 0,-21-22 16,21 21-16,-20 0 0,20 0 0,-21 0 15,0 0-15,22 1 16,-22-1-16,0 0 0,0-21 0,0 21 0,-21 0 16,0 0-16,0 1 15,-21-22-15,-21 21 0,21-21 16,-1 0-16,-20 0 0,21 0 0,-21 0 15,20 0-15,1 0 0,-21 0 16,21 0-16,0-21 0,21-1 16,-22 1-16,22 0 15,0 0-15,0 0 0,0 0 16</inkml:trace>
  <inkml:trace contextRef="#ctx0" brushRef="#br0" timeOffset="7259.71">11747 423 0,'0'0'0,"-42"0"31,42 22 0,21-22-15</inkml:trace>
  <inkml:trace contextRef="#ctx0" brushRef="#br0" timeOffset="8599.69">13568 593 0,'0'-21'0,"0"42"0,0-85 0,0 43 16,0 0-16,0 0 0,0 0 16,0-1-16,-21 22 0,21 22 31,0-1-31,0 0 0,0 0 0,0 21 15,0 22-15,0-22 0,0 22 16,0-1-16,0 1 0,0-1 16,0-20-16,0 20 0,0 1 0,0-22 15,0 21-15,0-20 0,0-22 16,0 21-16,0-21 0,0 1 0,0-1 16,21 0-16,0-21 0,0 0 15,0 0-15,0 0 0,1 0 16,-1-21-16,0 0 0,0-1 0,0-20 15,22 21-15,-22-21 0,21-1 16,-21-20-16,0 20 0,22-20 0,-22-1 16,0 22-16,0-21 0,-21-1 0,0 1 15,21 20-15,-21-20 16,0 20-16,22 1 0,-22 0 0,0 21 16,0-1-16,0 1 0,0 42 15,0 1 1,0 20-16,0-21 0,0 21 0,-22 1 15,22 20-15,0-20 0,-21 20 16,21 1-16,0-22 0,0 21 0,0 1 16,0-22-16,0 22 0,0-22 0,0 0 15,0-20-15,0 20 0,0-21 16,21 0-16,1 0 0,-1-21 0,0 0 16,0 0-16,0 0 0,22 0 15,-22 0-15,21 0 0,-21 0 16,22-21-16,-22 0 0,21-21 0,-21 21 15,0-22-15,22 22 0,-22-21 16,0-1-16,0 1 0,0 21 0,1-21 16,-22 20-16,0 1 0,0 0 15,-22 42 1,1 0-16,0 1 16,21 20-16,0-21 0,0 0 15,0 0-15,0 22 0,0-22 0,0 0 16,0 0-16,0 0 0,21 1 0,0-1 15,1 0-15,-22 0 16,-22-21 15,-20 0-15,21 0-16,0 0 0,0-21 16,-1 21-16,1-21 0,0 21 15,21-21-15,-21 21 0,21 21 31,0 0-15,21 0-16,0 0 0,0 0 16,1-21-16,-1 22 0,0-1 0,0-21 15,0 0-15,0 0 0,1 0 16,20 0-16,-21 0 0,21 0 0,1 0 16,-22 0-16,21-21 15,1 21-15,-1-22 0,0 1 0,-21 0 16,22 0-16,-22 0 0,0 0 0,0-1 15,0 1-15,-21-21 0,0 21 16,0 0-16,0-1 0,0 1 0,0 0 16,0 0-16,-21 21 0,0 0 15,0 0-15,0 0 16,0 0-16,21 21 0,0 0 0,-22 0 16,22 1-16,0-1 15,0 0-15,0 0 0,0 0 0,0 22 0,0-22 16,0 0-16,22 0 0,-22 0 15,21-21-15,0 0 16,0 21-16,0-21 0,0 0 16,1 0-16,20 0 0,-21 0 0,0 0 15,22 0-15,-1-21 0,0 0 16,-21 21-16,22-21 0,-1 0 0</inkml:trace>
  <inkml:trace contextRef="#ctx0" brushRef="#br0" timeOffset="9092.71">15811 953 0,'0'0'0,"0"-127"31,-21 127-31,0-22 16,0 22-16,0-21 0,0 21 0,-1 0 16,1 0-16,0 0 0,0 21 0,-21 1 15,20 20-15,1-21 0,0 0 16,0 22-16,0-22 0,0 21 0,-1 0 15,22-20-15,0 20 0,0-21 16,0 0-16,0 0 0,0 1 0,0-1 16,0 0-16,22 0 0,-1-21 15,0 0-15,0 0 0,0 0 0,0 0 16,22 0-16,-22 0 0,0-21 0,0 21 16,22-21-16,-22 0 0,0-1 15,0-20-15,0 21 0,0-21 16,1-1-16,-1 1 0,0-22 0,-21 22 15,21-21-15,0-1 0,-21 22 0,0-22 16,0 1-16,21-1 0,-21 22 16,22-22-16,-22 22 0,0 0 0,0 21 15,0-1-15,0 1 0,0 64 16,0-22-16,0 21 16,0 0-16,0 22 0,0-22 15,-22 22-15,22-1 0,0 1 16,0-1-16,0-20 0,0 20 0,0 1 0,0-22 15,0 0-15,0 1 16,0-22-16,0 21 0,0-21 0,22 0 16,-1 1-16,0-22 0,0 21 0,21-21 15,-20 0-15,20 0 0,-21 0 16,21 0-16</inkml:trace>
  <inkml:trace contextRef="#ctx0" brushRef="#br0" timeOffset="9560.43">17378 402 0,'0'-21'0,"0"42"0,21-84 15,-21 42-15,0-1 0,0 44 32,0-1-32,0 21 0,0 0 0,-21 1 15,0-1-15,21 22 0,-22-22 0,1 21 16,21 1-16,-21-22 0,0 22 16,0-22-16,0 0 0,-1 1 0,22-1 15,0 0-15,0-20 16,0-1-16,0 0 0,0 0 0,0 0 15,22-21 1,-1-21 0,0 0-16</inkml:trace>
  <inkml:trace contextRef="#ctx0" brushRef="#br0" timeOffset="9915.43">17716 656 0,'0'21'0,"0"-42"0,0 85 0,0-43 16,0 21-16,-21-21 0,0 22 16,0-1-16,21-21 0,-21 22 0,0-1 15,21-21-15,0 0 0,0 0 16,0 1-16,0-1 0,0 0 0,0 0 16,21-21-1,0 0-15,0 0 0,0 0 0,0-21 16,1 0-16,-1 21 0,21-21 0,-21-22 15,0 22-15,-21 0 0,22-21 16,-22 20-16,21-20 0,-21 0 0,0 21 16,0-1-16,0-20 15,-21 21-15,21 0 0,-22 21 16,1 0-16,0 0 0,0 0 0,0 0 16,0 0-16,-1 0 0,1 0 15,0 0-15,0 0 16</inkml:trace>
  <inkml:trace contextRef="#ctx0" brushRef="#br0" timeOffset="10168.26">17103 529 0,'21'0'16,"0"0"-16,21 0 16,-21 0-16,22 0 0,-1-21 0,0 21 15,1 0-15,-1 0 0,0-21 16,1 21-16,-1 0 0,0 0 0,1 0 16,-1 0-16,-21 0 0,0 0 15,1 0-15,-1 0 0</inkml:trace>
  <inkml:trace contextRef="#ctx0" brushRef="#br0" timeOffset="11472.51">19664 847 0,'0'0'0,"21"0"16,0 0-16,0 0 0,22 0 0,-22 0 16,0-21-16,21 21 0,1-22 15,-22 1-15,21 0 0,-21 0 0,22 0 16,-22 0-16,21-22 0,-21 22 15,0 0-15,-21-21 0,0 20 0,0-20 16,0 21-16,0-21 0,0-1 16,0 22-16,0-21 0,-21-1 15,0 22-15,0 0 0,0-21 0,0 42 16,-1-21-16,1 21 0,0 0 0,0 21 16,0 0-16,0 0 0,21 21 15,0 22-15,-22-22 0,22 22 16,-21-1-16,21 22 0,-21 0 0,21-1 15,0 22-15,-21-21 0,0 21 16,21-22-16,-21 22 0,-1-21 0,1 21 16,0-1-16,0 1 0,-21 0 0,20-21 15,-20 21-15,21-1 0,-21-20 16,20 21-16,1 0 0,-21-22 0,21 22 16,0-21-16,-1 0 0,1-1 15,21 1-15,0 0 0,0-22 16,0 1-16,0-1 0,0-21 0,0 1 15,21-1-15,1-21 0,-1 0 0,0 1 16,0-22-16,21 0 0,1 0 16,-22 0-16,21-22 0,1-20 0,20 0 15,-21-1-15,1-20 0,20-1 16,-20 1-16,-1-1 0,0-20 0,1-1 16,-22 0-16,21 1 0,-42-1 0,0 0 15,0 1-15,0-1 0,-21 0 0,-21-63 16,20 64-16,-20-1 15,0 21-15,-1 1 0,1-1 16,0 1-16,21 21 0,-22-1 0,22 1 16,-21 0-16,21 20 0,-1 1 0,1 0 15,0 21-15,21-21 32,21 21-17,0 0-15,1-21 0,-1 0 16,0 21-16,21-22 0,-21 1 15,22 0-15,-22 0 0,21 0 16,-21 0-16,22-1 0,-22 1 0,21-21 16,-21 21-16,1-22 0,-1 22 0,0-21 15,0 21-15,0 0 16,0-1-16,1 1 0,-22 42 31,0 1-31,0-1 0,0 0 16,0 0-16,0 0 15,0 0-15,0 1 16,0-1 0,-22-21-16,1 0 15,21-21 1</inkml:trace>
  <inkml:trace contextRef="#ctx0" brushRef="#br0" timeOffset="11640.41">20214 699 0,'0'0'15,"0"-22"-15,0 44 32,21-1-17,0 0 1</inkml:trace>
  <inkml:trace contextRef="#ctx0" brushRef="#br0" timeOffset="12088.16">20489 1037 0,'0'21'0,"0"-42"0,0 64 15,0-22-15,0 0 0,-21 0 0,21 0 16,-21-21-16,21 21 16,0 1-16,-21-22 0,0 0 31,21-22-15,0 1-16,0 0 0,0-21 15,0 21-15,0-1 0,0-20 16,21 21-16,0-21 0,0 20 15,0-20-15,22 21 0,-22 0 0,21 0 16,0-1-16,1 22 0,-1 0 0,-21 0 16,22 0-16,-1 22 0,0-1 15,-21 0-15,1 21 0,-1-21 0,0 22 16,-21-1-16,0-21 0,0 22 16,0-1-16,0-21 0,0 21 0,0-20 15,-21-1-15,21 0 0,-21 0 16,-1 0-16,1 0 15,21-42 32,0 0-47,21 0 16</inkml:trace>
  <inkml:trace contextRef="#ctx0" brushRef="#br0" timeOffset="12627.85">21675 889 0,'0'-21'0,"0"42"0,0-63 0,0 21 16,-22-1-16,22 1 0,-21 0 0,0 0 15,0 21-15,0 0 0,0-21 16,-1 21-16,1 0 0,0 0 0,0 21 15,0 0-15,0 0 0,-1 0 16,1 1-16,-21 20 0,21 0 0,0-21 16,-1 22-16,1-1 0,21 0 15,0-20-15,0 20 0,0-21 16,0 21-16,0-20 0,0-1 16,0 0-16,21-21 15,1 0-15,-1 0 0,0 0 0,0 0 16,0 0-16,0-21 0,22 21 15,-22-21-15,0-22 0,21 22 0,-20-21 16,20 21-16,-21-22 0,21 1 0,-20-22 16,20 22-16,-21 0 0,0-22 15,22 22-15,-22 0 0,0-1 0,0 1 16,-21 0-16,0 20 0,21-20 16,-21 21-16,0 0 0,-21 21 15,21 21 1,-21 0-16,0 21 0,0-20 15,-1 20-15,1 0 0,0 22 0,21-22 16,0 0-16,0 22 0,0-22 16,0 22-16,0-22 0,0 0 0,0 1 15,0-1-15,0-21 0,0 0 16,0 1-16,0-1 0,21 0 0,0-21 16,1 0-16,-1 0 0,0 0 15,0 0-15,21 0 0</inkml:trace>
  <inkml:trace contextRef="#ctx0" brushRef="#br0" timeOffset="13336.44">23368 910 0,'0'0'0,"42"-169"31,-42 127-31,0-1 0,0 22 16,0 0-16,0-21 0,-21 20 0,0 22 16,0 0-16,-22 0 0,22 0 15,-21 0-15,0 22 0,-1-1 16,22 0-16,-21 0 0,-1 21 0,22 1 15,-21-1-15,21 0 0,0 1 16,-1 20-16,1-20 0,21-1 0,-21-21 16,21 21-16,0-20 0,0 20 15,0-21-15,21-21 0,0 21 0,1 0 16,-1-21-16,0 0 0,0 0 0,21 0 16,-20 0-16,20-21 0,0 0 15,-21 0-15,22 0 0,-1-22 0,-21 22 16,22-21-16,-1 0 0,-21-1 15,0 1-15,0 21 0,1-22 16,-22 22-16,0 0 0,0 0 16,0 0-16,0 42 15,-22 0 1,22 0-16,0 22 0,0-22 16,-21 0-16,21 0 0,0 21 0,0-20 15,0-1-15,0 0 0,0 0 16,21 0-16,1-21 15,20 0-15,-21 0 0,0 0 16,22 0-16,-22 0 0,21 0 0,-21-21 16,22 0-16,-22 0 0,0 0 0,0-1 15,0 1-15,0-21 16</inkml:trace>
  <inkml:trace contextRef="#ctx0" brushRef="#br0" timeOffset="13676.25">23834 741 0,'0'-42'15,"0"63"1,0 0-16,0 0 15,0 0-15,0 0 0,0 22 16,0-22-16,0 0 0,0 0 0,0 0 16,0 1-16,0-1 15,0 0-15,0 0 16,-22-21-16,1 0 16,0-21-1,0 0 1,21-22-16,0 22 0,0 0 15,0-21-15,0 21 0,21-22 0,0 1 16,0 21-16,1-22 0,20 1 16,-21 21-16,21-21 0,1 20 0,-1 22 15,0 0-15,1 0 0,-22 0 16,21 0-16,1 22 0,-1-1 0,-21 0 16,0 21-16,0 1 0,1-22 0,-1 21 15,0 0-15,-21 1 0,0-22 16,0 21-16,0 1 0,0-22 0,-21 0 15,0 0-15,-1 0 0,1 0 16,0 1-16,0-22 0</inkml:trace>
  <inkml:trace contextRef="#ctx0" brushRef="#br0" timeOffset="15044.46">5080 2201 0,'0'0'0,"-21"0"0,0 0 16,21 22-1,0-1-15,0 0 16,0 0-16,0 0 0,0 0 0,0 1 16,0-1-16,0 21 0,0-21 15,0 0-15,21-21 0,0 22 0,0-1 16,0-21-16,0 0 0,22 0 16,-22 0-16,21 0 0,-21-21 0,22-1 15,-22 1-15,21 0 0,1 0 16,-22 0-16,0 0 0,0-1 0,0-20 15,-21 21-15,21 0 0,-21 0 16,0-1-16,0 1 0,-21 0 0,0 0 16,-21 21-16,21 0 0,-22 0 15,1 0-15,0 0 0,-1 21 16,22-21-16,-21 21 0,-1 22 0,22-22 16,0 0-16,0 21 0,0-21 15,0 22-15,21-1 0,0-21 0,0 22 16,0-1-16,0-21 0,0 0 15,0 0-15,21 1 0,0-1 0,0-21 16,0 0-16,0 21 0,22-21 16,-22 0-16,21 0 0,-21 0 0,22 0 15,-22-21-15,0 21 0,0 0 16,0-21-16,-21-1 0,-21 22 16,-21 0-1,21 0-15,-43 0 0,22 22 16,0-1-16,-22 0 0,1 0 0,20 21 15,-20-20-15,20 20 0,1 0 16,0 1-16,-1-1 0,22 0 0,0 1 16,0-1-16,21 0 0,0 1 15,0-1-15,0-21 0,0 21 0,21-20 16,0-1-16,0 0 0,22 0 16,-1 0-16,0-21 0,1 0 0,-1 0 15,0 0-15,1 0 0,-1-21 16,0 0-16,22 0 0,-22-22 15,1 22-15,20-21 0,-21 21 0,1-22 16,-1 1-16</inkml:trace>
  <inkml:trace contextRef="#ctx0" brushRef="#br0" timeOffset="15325.31">5863 2053 0,'0'0'0,"0"-21"16,0 0-16,-21 21 0,0 21 15,0 0-15,21 0 16,0 22-16,0-1 0,-22 0 16,22 22-16,-21-22 0,21 22 15,-21-1-15,21 1 0,-21-1 0,21 1 16,0-1-16,0 1 0,-21-22 16,0 22-16,21-22 0,-22 0 0,22-21 15,0 22-15,0-22 0,0 0 0,0 0 16,0 0-16,0 1 0,22-22 15,-1 0 1,0 0-16,0-22 0,0 22 16,0-21-16,1 0 0,-1 0 0,0 0 15</inkml:trace>
  <inkml:trace contextRef="#ctx0" brushRef="#br0" timeOffset="15700.09">5990 2942 0,'0'0'16,"0"21"-16,21-21 31,0 0-31,1 0 16,-1-21-16,0 21 0,0-21 16,0 21-16,0-21 0,1 0 15,-22 0-15,21 21 0,0-22 0,-21 1 16,21 0-16,-21 0 0,0 0 15,-21 21 17,0 0-32,0 21 0,-1 0 0,22 0 15,-21 0-15,0 1 0,21-1 16,0 0-16,-21 0 0,21 0 0,-21 0 16,21 1-16,0-1 15,0 0-15,0 0 16,21-21-16,0 0 15,0 0-15,0 0 0,1 0 16,-1 0-16,0-21 0,0 21 0,21-21 16,-20 0-16,20-1 15,-21 1-15</inkml:trace>
  <inkml:trace contextRef="#ctx0" brushRef="#br0" timeOffset="16348.31">6689 2688 0,'-43'43'16,"43"-22"-16,0 0 0,0 0 16,-21 0-16,21 0 0,0 1 15,-21-22-15,21 21 0,0 0 16,0 0-16,0 0 0,-21 0 16,21 1-1,0-44 16,0 1-15,0 0-16,0 0 0,0 0 16,0 0-16,21-1 0,-21-20 0,21 21 15,-21 0-15,21 0 0,0-1 16,1 1-16,-1 0 0,0 0 0,0 21 16,0 0-16,0 0 0,1 0 0,-1 0 15,0 0-15,0 0 16,0 21-16,0 0 0,-21 0 0,0 1 15,22-1-15,-22 0 0,21 21 16,-21-21-16,0 1 0,0-1 0,0 0 16,0 0-16,0 0 0,0 0 15,0-42 32,0 0-47,0 0 0,0 0 16,0 0-16,0-1 0,0 1 0,21 0 15,0-21-15,-21 21 0,21-22 16,0 22-16,1 0 0,-1 0 0,21 0 16,-21-1-16,0 22 15,22 0-15,-22 0 0,0 0 0,0 22 16,0-1-16,1 0 0,-1 0 16,0 0-16,-21 0 0,21 22 0,-21-22 15,0 21-15,0-21 0,0 1 0,0 20 16,0-21-16,-21 0 0,0 0 15,21 1-15,-21-1 0,42-21 47,0-21-47,0-1 0,0 1 0,0 0 16</inkml:trace>
  <inkml:trace contextRef="#ctx0" brushRef="#br0" timeOffset="16692.46">7535 2815 0,'0'0'0,"0"21"0,21-21 15,1 0-15,-1 0 0,0 0 16,0 0-16,21 0 0,-20 0 16,-1-21-16,0 0 0,21 21 0,-21-21 15,1 0-15,-1 0 16,0 21-16,0-22 0,-21 1 0,0 0 0,0 0 15,0 0-15,0 0 0,0-1 16,-21 22-16,0 0 16,0 0-16,-1 0 0,1 0 0,0 0 15,0 22-15,0-1 0,0 0 16,21 21-16,0-21 0,0 1 0,0-1 16,0 0-16,0 0 0,21 64 31,0-64-31,0-21 0,21 0 15,-20 0-15,-1 0 0,0 0 16,21 0-16,-21 0 0,1 0 16,-1-21-16,21 21 0,-21-21 0</inkml:trace>
  <inkml:trace contextRef="#ctx0" brushRef="#br0" timeOffset="17143.8">8234 2561 0,'0'21'31,"-21"1"-31,21-1 0,0 0 0,-22 21 16,22-21-16,0 1 0,0-1 15,0 0-15,0 0 0,0 0 16,-21 0-16,21 1 0,0-1 0,-21-21 16,21 21-16,-21-21 0,21 21 15,-21-21 1,21-21-1,0 0-15,0 0 16,0-1-16,0 1 0,21-21 0,0 21 16,0-22-16,0 1 0,1 0 15,-1-1-15,0 22 0,0-21 0,0 0 16,0 20-16,22 1 0,-22 0 16,0 21-16,0 0 0,0 0 0,1 0 15,-1 21-15,0 0 0,-21 22 16,21-22-16,-21 21 0,21-21 15,-21 22-15,0-1 0,0-21 0,0 22 16,0-22-16,0 0 0,0 21 0,0-21 16,0 1-16,0-1 15,0 0-15,-21-21 0,42-21 47,0 0-47,1-1 0,-1 1 16,0-21-16</inkml:trace>
  <inkml:trace contextRef="#ctx0" brushRef="#br0" timeOffset="17395.65">8953 2159 0,'0'-21'0,"0"42"0,0-63 0,0 63 31,0 0-31,0 0 16,-21 22-16,21-22 0,-21 21 15,0 0-15,21 1 0,0 20 0,-21-20 16,0-1-16,-1 0 0,1 1 16,0 20-16,21-21 0,-21-20 0,0 20 15,21-21-15,-21 21 0,21-20 16,0-1-16,0 0 0,21-21 16,0 0-16,0 0 15,0 0-15,22 0 0,-22-21 0,0 21 16,0-21-16,0-1 0</inkml:trace>
  <inkml:trace contextRef="#ctx0" brushRef="#br0" timeOffset="17579.45">8594 2540 0,'0'0'0,"-22"0"15,1 0-15,21 21 0,21-21 16,1 0-1,20 0-15,-21 0 0,21 0 16,1 0-16,-1 0 0,0-21 0,1 0 16,-1 21-16,0-21 0,1 0 15,-1-1-15,-21 22 0</inkml:trace>
  <inkml:trace contextRef="#ctx0" brushRef="#br0" timeOffset="18376.57">10837 2053 0,'0'0'0,"0"-21"0,0 0 0,0 0 16,0 42 15,0 0-31,0 21 0,0 1 0,0-1 16,0 0-16,0 22 0,0-1 15,0 1-15,0-1 0,0 1 16,0-1-16,0 1 0,0-1 0,0 1 15,0-22-15,-21 22 0,0-22 16,0-21-16,21 22 0,-21-22 0,-1 0 16,22 0-16,0 0 0,-21-21 15,0 0-15,0 0 16,21-21 0,0 0-16,0 0 0,0-22 0,0 22 15,0 0-15,0-21 0,0-1 0,21 22 16,0-21-16,0 0 0,22 20 15,-22-20-15,21 21 0,1 0 16,-1 0-16,21-1 0,-20 22 0,-1 0 16,22 0-16,-22 0 0,0 0 15,22 22-15,-22-1 0,-21 0 0,22 0 16,-22 21-16,0-20 0,0 20 16,-21-21-16,0 21 0,0 1 0,-21-22 15,-21 21-15,20-21 0,-20 1 0,-21 20 16,20-21-16,1 0 0,-22 0 15,22-21-15,0 22 0,-1-22 0,22 0 16,-21 0-16,21 0 0,0 0 16,-1 0-16,1-22 0,21 1 0,-21 21 15,21-21-15,0 0 16,0 0-16,21 21 16,0-21-16,1 21 0,-1 0 0,0-22 15,21 22-15,-21 0 0</inkml:trace>
  <inkml:trace contextRef="#ctx0" brushRef="#br0" timeOffset="19524.23">12128 2604 0,'0'0'0,"0"-22"0,0 1 15,-21 0-15,-21-21 0,0 21 16,20-1-16,1 22 0,-21 0 16,21 0-16,-22 0 0,22 0 0,-21 22 15,21-1-15,0 0 0,-22 21 16,22-21-16,0 22 0,0-1 0,0 0 16,21-20-16,0 20 0,-22 0 15,22-21-15,0 22 0,0-22 0,0 0 16,0 0-16,0 0 0,22 1 0,-1-1 15,0-21-15,21 0 16,-21 0-16,1 0 0,-1 0 0,21 0 16,-21 0-16,22-21 0,-22 21 15,0-22-15,0 1 0,21 0 16,-20 0-16,-1 0 0,-21 0 0,21-22 16,0 22-16,0-21 0,-21-1 0,0 22 15,0-21-15,21 21 0,-21-22 16,0 22-16,0 0 0,0 0 15,0 42 1,0 0 0,0 0-16,0 1 0,0-1 15,0 0-15,0 21 0,0-21 0,0 1 16,0 20-16,0-21 0,0 0 16,0 22-16,0-22 0,0 0 15,0 0-15,0 0 0,22 0 16,-1-21-16,0 0 0,0 0 15,0 0-15,0 0 0,22 0 16,-22 0-16,0-21 0,21 0 0,-20 21 16,20-21-16,-21 0 0,0-22 15,22 22-15,-22 0 0,0-21 0,0 21 16,0-1-16,0-20 0,-21 21 0,0 0 16,0 0-16,0 42 31,0 0-31,0 0 0,-21 0 15,21 0-15,0 1 0,0-1 16,0 0-16,0 0 0,0 0 0,0 0 16,0 1-16,0-1 0,21 0 15,-21 0-15,22 0 0,-22 0 0,21 1 16,0-22-16,-21 21 16,-21-21 15,0 0-31,-1-21 15,1-1-15,0 1 0,21 0 16,-21 21-16,0 0 0,21-21 16,-21 21-1,21 21 1,0 0-16,0 0 16,0 1-16,21-22 15,-21 21-15,21-21 0,0 21 0,0-21 16,0 0-16,1 0 0,20 21 15,0-21-15,-21 0 0,22 0 0,-1 0 16,0 0-16,1 0 0,-1-21 0,22 21 16,-22-21-16,0 0 15,1 21-15,-1-22 0,0 1 0,1 0 16,-22 0-16,21-21 0,-21 20 0,0 1 16,-21 0-16,0 0 0,0 0 15,0 0-15,0-1 0,-21 22 31,0 0-31,0 22 0,0-1 16,0 0-16,-1 0 0,22 0 0,0 0 16,0 1-16,0-1 0,-21-21 15,21 21-15,0 0 0,0 0 0,0 0 16,21-21-16,1 0 0,-22 22 16,21-22-16,0 0 0,21 0 15,-21 0-15,1 0 0,-1 0 16,21 0-16,0 0 0,-20 0 0,20 0 15</inkml:trace>
  <inkml:trace contextRef="#ctx0" brushRef="#br0" timeOffset="20066.91">14203 2646 0,'0'-21'15,"0"42"-15,0-63 0,0 20 0,-21 1 0,-1 21 16,1-21-16,21 0 0,-21 21 15,0 0-15,0 0 0,0 0 0,-1 0 16,-20 0-16,21 0 0,0 0 16,0 21-16,-1 0 0,1 0 15,-21 1-15,21-1 0,0 0 0,-1 0 16,1 21-16,0-20 0,21 20 16,0-21-16,-21 0 0,21 22 15,0-22-15,0 0 0,0 0 0,0 0 0,0 0 16,0 1-16,0-1 0,21-21 15,0 21-15,0-21 0,1 0 0,-1 0 16,0 0-16,0 0 0,0 0 0,22-21 16,-22 21-16,0-21 0,21-1 15,-21 1-15,1 0 0,20 0 0,-21-21 16,0 20-16,0-20 16,1-21-16,20 20 0,-21-20 0,0 20 15,0-20-15,1-1 0,-22 1 0,21 21 16,0-22-16,-21 22 0,0-1 15,0 1-15,0 0 0,0 21 0,0-1 16,0 44 0,0-1-16,-21 0 15,0 21-15,21 1 0,-22-1 0,1 0 16,21 22-16,-21-22 0,0 22 16,0-1-16,0-21 0,21 22 0,-22-22 15,1 22-15,0-22 0,21 0 16,0 1-16,-21-22 0,21 21 15,0-21-15,0 1 0,0-1 16,21-21-16,0 0 16,0 0-16,1 0 0</inkml:trace>
  <inkml:trace contextRef="#ctx0" brushRef="#br0" timeOffset="20895.43">15579 2604 0,'0'-22'16,"0"44"-16,-22-65 0,1 43 0,0 0 16,0 0-1,0 0-15,0 21 0,-1 1 0,1-22 16,0 21-16,0 21 0,0-21 16,0 0-16,-1 1 0,1 20 15,0-21-15,21 0 0,0 0 0,0 22 16,0-22-16,0 0 15,0 0-15,21-21 0,0 21 0,22-21 16,-22 0-16,0 0 0,21 0 0,-20 0 16,-1 0-16,21 0 0,-21 0 15,0-21-15,1 21 0,-1-21 0,-21 0 16,0 0-16,0 0 0,0-1 16,0 1-16,0-21 0,0 21 0,0-22 15,0 1-15,0 0 0,0 21 16,0-22-16,0 22 0,0-21 15,0 21-15,0-1 0,21 22 0,0-21 16,0 21-16,0 0 0,1 0 16,-1 0-16,0 0 0,0 21 0,0 1 15,22-1-15,-22 0 0,0 0 16,0 21-16,21-20 0,-20-1 0,-1 21 16,0-21-16,-21 22 0,21-22 0,-21 0 15,0 21-15,21-21 0,-21 1 16,0-1-16,0 0 0,-21-21 15,0 0 1,0 0-16,0-21 16,21 0-1,0-1-15,0 1 16,0 0-16,0-21 0,0 21 0,21-22 16,0 1-16,0 0 0,0-1 15,22 1-15,-1 0 0,0-1 0,1 1 16,-1 0-16,0 20 0,1 22 0,-1 0 15,0 0-15,1 0 0,-1 0 16,-21 22-16,0 20 0,0 0 0,1-21 16,-22 43-16,0-22 0,0 1 15,0-1-15,0 0 0,0 1 16,0-22-16,0 21 0,-22-21 0,1 22 16,21-22-16,-21 0 0,21 0 15,0 0-15</inkml:trace>
  <inkml:trace contextRef="#ctx0" brushRef="#br0" timeOffset="23500.56">17865 2963 0,'-22'0'16,"22"-21"30,0 0-46,0 0 16,22 0-16,-1 21 0,-21-21 16,21-1-16,0-20 0,0 21 0,-21 0 15,21-22-15,-21 22 0,22-21 16,-22 0-16,0-1 0,0 1 16,0 0-16,0 20 0,0-20 0,-22 21 15,1 0-15,0 0 0,0 21 16,0 0-16,0 0 0,-1 21 15,1 21-15,21-21 0,-21 22 16,21-1-16,-21 21 0,21-20 0,0 20 16,0-20-16,0-1 0,0 0 15,0 1-15,0-1 0,21 0 0,-21-21 16,21 22-16,0-22 0,1-21 16,-1 21-16,21 0 0,-21-21 0,22 0 15,-22 0-15,21 0 0,0-21 0,1 0 16,20 21-16,-20-21 15,-1-22-15,21 22 0,-20 0 0,-1-21 16,0-1-16,1 1 0,-1-21 0,-21-1 16,22 1-16,-22-1 0,0 1 15,0-1-15,21 1 0,-42-1 0,22 1 16,-1 20-16,-21-20 0,0-1 16,0 22-16,0 0 0,0 20 0,0 1 15,0 0-15,-21 63 16,-1-20-16,1 20 15,0 0-15,0 1 0,0 20 16,0 1-16,-1-1 0,1 1 16,0-1-16,21 1 0,-21 20 0,21-20 15,0-22-15,0 22 0,0-22 16,0 0-16,0 1 0,21-22 0,0 21 16,0-21-16,22 0 0,-22 1 15,21-22-15,1 0 0,-1 0 0,0 0 16,1 0-16,-1-22 0,0 22 15,1-21-15,-1 0 0,0 0 0,1 0 16,-1-22-16,0 22 0,1-21 16,-22 0-16,21 20 0,-21-20 0,-21 0 15,0-1-15,0 22 0,0-21 16,0 21-16,0 0 0,-21-1 0,0 22 16,0 0-16,0 0 0,-1 0 15,1 22-15,0-22 0,-21 42 16,21-21-16,-1 21 0,1-20 0,21 20 15,-21 0-15,21-21 0,0 22 16,0-1-16,0-21 0,0 22 0,0-22 16,0 0-16,21 0 0,0 0 0,1 0 15,20-21-15,-21 0 0,21 0 16,1 0-16,-1 0 0,0 0 0,1 0 16,20 0-16,-20-21 0,-1 0 15,0 0-15,1 0 0,-1 0 16,0-1-16,1-20 0,-22 0 0,0 21 15,0-22-15,0 1 0,0 0 16,-21 20-16,22 1 0,-22 0 16,0 0-16,0 42 15,0 0-15,-22 0 0,22 22 16,-21-22-16,21 21 0,-21-21 16,0 1-16,21 20 0,-21-21 0,21 0 15,0 22-15,0-22 0,0 0 16,0 0-16,0 0 15,0-42 17,0 0-32,0 0 0,0 0 0,0-1 15,21 1-15,0-21 0,-21 21 16,21-22-16,0 1 0,-21 0 16,22-1-16,-1 1 0,0 21 0,-21 0 15,21 0-15,0-1 0,0 22 16,1 0-16,-22 22 15,0-1-15,0 0 0,0 0 16,21 0-16,-21 22 0,21-22 0,-21 21 16,0-21-16,0 22 0,0-22 15,21 21-15,0-21 0,-21 0 0,21 1 16,-21-1-16,0 0 0,22 0 0,-22 0 16,21-21-16,0 0 15,0 0 1,0 0-16,-21-21 0,0 0 15,21 0-15,1 0 0,-1-1 16,-21-20-16,21 21 0,0-21 0,0-1 16,0 1-16,1 0 0,-1-22 15,21 22-15,-21 21 0,0-22 0,1 22 16,41-21-16,-42 21 16,0 21-16,1 21 15,-22 0-15,0 0 0,0 21 0,0 1 16,0-22-16,0 21 15,0 1-15,0-1 0,-22-21 0,22 21 16,0-20-16,0 20 0,0-21 16,0 0-16,0 22 0,0-22 0,22-21 15,-1 21-15,0 0 0,0-21 0,21 0 16,-20 0-16,-1 0 0,21 0 16,0 0-16,1 0 0,-22 0 0,21 0 15,1 0-15,-22-21 0,21 0 16,0 0-16,-20-1 0,20 1 0,0-42 15,-21 20-15,1 22 16,-1-42-16,-21 20 0,0 1 16,0 21-16,0-21 0,0 20 0,0 1 15,-21 0-15,-1 21 0,1 0 16,0 0-16,-21 21 0,21 0 0,-1 1 16,1-1-16,21 21 0,0 0 0,-21 1 15,21-22-15,0 21 0,0 1 16,0-22-16,0 21 0,0-21 0,21 0 15,0 1-15,1-1 0,-1 0 16,21 0-16,0-21 0,-20 0 0,20 21 16,0-21-16,1 0 0,-1 0 0,0 0 15,1 0-15,-22-21 16,21 0-16,0 0 0,1 0 0,-22-1 16,0 1-16,21-21 0,-20 0 15,-1 20-15,-21-20 0,0 0 0,21-22 16,-21 43-16,0 0 15,0 42 1,-21-21-16,0 21 0,21 22 16,-22-22-16,22 0 0,0 21 15,0-21-15,-21 1 0,21-1 0,0 0 16,-21 0-16,21 0 0,0 0 0,0 1 16,0-1-1,0-42 16,21-1-31,0 1 0,-21 0 16,22 0-16,-1 0 0,0-22 0,0 22 16,0-21-16,43-43 15,-43 64-15,0-21 0,0 21 0,0-1 16,1 22-16,-1 0 0,-21 22 16,0 20-1,0-21-15,0 21 0,0-20 16,0 20-16,0-21 0,0 21 0,0-20 15,0 20-15,0-21 0,0 0 0,0 0 16,21 1-16,0-1 16,0 0-16,0-21 0,1 0 15,-1 0-15,0 0 0,21 0 0,-21 0 16,1-21-16,20 21 0,-21-21 16,0-1-16,22 1 0,-22-21 15,0 0-15,0-1 0,21 1 0,-20-22 16,-1 22-16,21-85 0,0 64 15,-20-1-15,-1 1 0,-21-1 16,21 1-16,0-1 0,-21 22 0,21-1 16,-21-20-16,0 42 15,-21 42 1,0 0-16,0 21 0,0 1 16,-1-1-16,1 0 0,0 22 15,21-22-15,0 22 0,-21-1 0,21 1 16,-21-1-16,21 1 0,0 42 15,0-64-15,0 0 0,0 1 16,0-1-16,21-21 0,0 0 0,0 0 16,0-21-16,1 22 0,-1-22 15,0 0-15,0 0 0,21 0 0,-20 0 16,20-22-16,-21 22 0,21-21 16,-20 0-16,20 0 0,-21 0 15,21-43-15</inkml:trace>
  <inkml:trace contextRef="#ctx0" brushRef="#br0" timeOffset="23688.46">22458 2244 0,'-43'0'16,"86"0"-16,-107 0 0,64 21 0,43-21 31,-22 0-31,21 0 0,0 0 0,1 0 16,-1 0-16,22 0 0,-1 0 0,-21 0 15,22 0-15,-22 0 0,22 0 16,-22 0-16,-21 0 0,22 0 16,-22 0-16,0-21 0</inkml:trace>
  <inkml:trace contextRef="#ctx0" brushRef="#br0" timeOffset="24260.13">13187 4255 0,'0'0'0,"-21"-43"16,21 22-16,0-21 0,0 21 0,0-22 15,-22 1-15,22 0 0,0 20 16,0-20-16,0 21 0,0 0 16,0 0-16,0 42 15,0 0-15,0 21 16,0 1-16,0-1 0,-21 21 0,21 1 15,0-1-15,0-20 0,-21 20 0,0 1 16,0-22-16,0 22 16,21-22-16,-22 0 0,1-21 0,21 22 15,-21-22-15,21 21 0,0-21 0,0 1 16,21-44 0,0 1-1,-21 0-15,22 0 0,20 0 16</inkml:trace>
  <inkml:trace contextRef="#ctx0" brushRef="#br0" timeOffset="24492">13462 3958 0,'0'0'0,"0"21"16,0 1-16,0-1 0,0 21 15,0 0-15,0 1 0,0-1 0,0 22 16,0-22-16,0 0 0,0 1 0,0-1 15,0 0-15,-21 1 0,21-22 16,0 21-16,0-21 0,0 0 0,0 1 16,0-1-16,0 0 15,0-42 17,-21 0-32</inkml:trace>
  <inkml:trace contextRef="#ctx0" brushRef="#br0" timeOffset="24659.42">13060 4466 0,'-21'0'16,"42"0"-16,-64 0 0,22 0 0,42 0 31,1 0-31,-1 0 0,0 0 16,21-21-16,1 21 0,-1 0 0,21-21 15,-20 21-15,-1 0 0,0-21 16,1 21-16,-1-21 0,0-1 0,1 22 15,-22-21-15,21 0 0</inkml:trace>
  <inkml:trace contextRef="#ctx0" brushRef="#br0" timeOffset="24864.17">13652 4149 0,'-21'0'15,"42"0"-15,-42-21 0,21-1 31,21 22-31,22 0 0,-22 0 0,21-21 16,-21 21-16,22 0 0,20-21 0,-20 21 16,-1 0-16,0 0 0,1-21 15,-1 21-15,-21 0 0,0 0 0,0 0 16,-42 0 0</inkml:trace>
  <inkml:trace contextRef="#ctx0" brushRef="#br0" timeOffset="25077.04">13843 4064 0,'0'0'16,"-21"21"-16,21 0 0,0 1 0,0-1 0,-21 0 15,21 0-15,0 21 0,0-20 0,-22 20 16,22 0-16,0-21 0,0 22 16,0-1-16,0-21 0,-21 22 0,21-22 15,-21 0-15,21 0 0,0 0 16,0 0-16,0 1 0,21-22 31,0 0-15,1-22-16,-1 1 0,0 21 0,0-21 15,21 0-15</inkml:trace>
  <inkml:trace contextRef="#ctx0" brushRef="#br0" timeOffset="25752.54">14266 4043 0,'0'0'0,"0"21"16,0 0-16,0 22 16,0-22-16,0 0 0,0 21 15,0 1-15,0-22 0,0 21 0,0-21 16,0 22-16,0-22 0,0 0 16,-21 21-16,21-21 0,-21 1 0,21-1 15,0 0-15,0 0 16,0-42 15,0 0-31,0 0 0,0-1 16,0 1-16,0 0 15,0-21-15,0-1 0,0 1 0,0 0 0,0-1 16,21 1-16,0 0 16,0-1-16,1 1 0,-1 0 0,0 21 15,0-1-15,0 1 0,0 21 0,1 0 16,-1 0-16,21 0 0,-21 21 15,0 22-15,1-22 0,-1 21 16,-21-21-16,21 22 0,-21-1 0,0 0 16,0 1-16,21-22 0,-21 21 15,21 1-15,-21-22 0,0 21 0,21-21 16,-21 0-16,0 1 0,0-1 16,22-42 15,-22-1-31,0 1 15,0-21-15,0 21 0,21 0 16,-21-22-16,21 1 0,0 0 0,-21-1 16,21 1-16,0-22 0,1 22 15,-1 0-15,0 21 0,0-1 0,0 1 16,22 0-16,-22 21 16,0 0-16,0 21 0,0 0 0,-21 22 15,0-22-15,0 21 0,0 1 0,0-1 16,0 0-16,0 1 0,0-22 15,0 21-15,0 0 0,0-20 0,0-1 16,-21 21-16,21-21 0,0 0 16,0 1-16,0-1 0,0 0 15,21-21 1,0 0-16,1 0 0,-1 0 16,0-21-16,21 0 0,-21-1 15,22 1-15,-22 0 0</inkml:trace>
  <inkml:trace contextRef="#ctx0" brushRef="#br0" timeOffset="26180.49">15579 3937 0,'0'-21'0,"0"42"0,0-63 0,0 21 15,0 42 17,0 21-32,0-21 15,0 22-15,0-22 0,0 21 0,0 0 16,0 1-16,0-1 0,-22 0 0,22 1 15,-21-1-15,21-21 0,-21 22 16,21-1-16,-21-21 0,21 0 0,-21 0 16,21 1-16,0-1 0,-21 0 15,-1-21-15,22-21 32,0 0-32,0-1 0,0 1 15,22-21-15,-1 21 0,-21-22 16,21 1-16,0 21 0,-21-21 0,0 20 15,21 1-15,0 0 0,1 21 16,-22 21 0,0 0-16,21 22 0,-21-22 0,21 0 15,-21 21-15,0-20 0,21 20 16,0-21-16,-21 0 0,21 0 0,1 1 16,-1-1-16,0 0 0,21-21 15,-21 0-15,22 0 0,-22 0 0,21 0 16,1 0-16,-1 0 0,0 0 0,-21 0 15,1-21-15,20 0 16,-21-1-16,0 1 0,-21 0 0,21 0 16</inkml:trace>
  <inkml:trace contextRef="#ctx0" brushRef="#br0" timeOffset="26644.37">16849 3620 0,'21'-22'0,"-42"44"0,42-65 0,0 22 16,0 21 0,-21 21-16,0 0 0,0 22 15,0-1-15,0 0 0,0 1 16,0-1-16,0 22 0,-21-22 15,0 21-15,21 1 0,0-22 0,-21 22 16,-1-22-16,22 0 0,0 1 0,0-22 16,0 21-16,0-21 0,0 1 15,0-1-15,22-21 0,-1 0 16,0 0-16,0 0 16,0-21-16,22 21 0,-22-22 0,0 1 15,0 0-15,0-21 0,0 21 0,-21-22 16,0 22-16</inkml:trace>
  <inkml:trace contextRef="#ctx0" brushRef="#br0" timeOffset="26816.28">16700 4001 0,'0'0'0,"-21"0"0,0 21 0,42-21 31,0 0-31,1 0 16,-1 0-16,0 0 0,21 0 0,-21-21 15,22 21-15,20-22 0,-20 22 16,20-21-16,1 0 0,-1 21 0,1-21 16,-1 21-16,1 0 0</inkml:trace>
  <inkml:trace contextRef="#ctx0" brushRef="#br0" timeOffset="27395.69">17843 4212 0,'0'0'0,"0"21"16,22-21 15,-22-21-31,21 0 0,-21 0 16,21 0-16,-21 0 0,0-1 0,21 1 16,-21-21-16,21 21 0,-21-22 15,0 22-15,0 0 0,0-21 16,0 21-16,0-1 0,-21 1 15,0 21-15,0 0 0,-22 0 16,22 0-16,0 21 0,-21 1 0,21-1 16,-22 21-16,22-21 0,-21 22 15,21-1-15,-22 0 0,22 1 0,-21-1 16,21 0-16,21 1 0,0-1 0,0-21 16,0 21-16,0-20 0,0-1 15,0 0-15,0 0 0,21-21 0,0 21 16,0-21-16,21 0 0,-20 0 15,-1 0-15,0 0 0,21 0 0,-21-21 16,22 21-16,-22-21 0,0 0 16,21 0-16,-20-22 0,-1 22 15,21-21-15,-21-1 0,0 1 0,1 0 16,-1-1-16,0 1 0,-21 0 16,0 21-16,0-22 0,0 22 0,0 0 15,0 42 1,0 0-16,-21 0 15,21 1-15,0 20 0,-21 0 0,21-21 16,0 22-16,0-1 0,0-21 16,0 22-16,0-22 0,0 0 0,0 21 15,0-21-15,21 1 0,0-22 0,0 21 16,0 0-16,0-21 16,64 0-16,-43 0 0,1 0 15,20 0-15,1 0 0,-1 0 0,-20-21 16,20 0-16,1-1 0</inkml:trace>
  <inkml:trace contextRef="#ctx0" brushRef="#br0" timeOffset="28113.28">19092 4064 0,'0'0'0,"0"-42"15,0 21-15,0-22 0,0 22 0,0 0 16,0 0-16,-21 21 0,0-21 16,0 21-16,0-22 0,-22 22 0,22 0 15,-21 0-15,21 0 0,-22 22 16,22-1-16,-21 0 0,-1 21 0,22-21 15,-21 22-15,21-1 0,0 0 16,-1-20-16,1 20 0,21 0 16,0-21-16,0 22 0,0-22 0,0 21 15,0-21-15,21-21 0,1 22 0,-1-1 16,0-21-16,21 0 0,-21 0 16,1 0-16,20 0 0,-21 0 15,21-21-15,-20-1 0,20 22 0,-21-21 16,0-21-16,0 21 0,1 0 0,-1-22 15,0 22-15,-21-21 0,0 21 16,21-22-16,-21 22 0,21 0 16,-21 0-16,0 42 31,0 0-31,0 21 16,0-20-16,-21 20 0,21 0 0,-21 1 15,21-1-15,0 0 0,0 1 16,0 20-16,-21-21 0,21 22 0,0-1 15,0 1-15,0-1 0,0 1 16,0 21-16,0-22 0,0 22 0,0-22 16,0 22-16,0-22 0,0 22 15,0-21-15,0 20 0,-21-20 16,21 20-16,-22-20 0,22 21 0,-21-22 16,0 1-16,0-1 0,0-21 0,21 22 15,-21-22-15,-1 1 0,1-22 0,0 21 16,21-21-16,-21 0 0,21-42 31,0-21-31,0 21 16,0 0-16,0-22 0,0-20 15,0 20-15,0-20 0,0-1 0,0 1 16,0-22-16,0 1 0,0-1 0,0 0 16,0 1-16,0-22 0,0 21 15,21-21-15,0 22 0,-21-22 16,21 42-16,1-20 0,-1-1 0,21 21 15,-21 22-15,0-21 0,1 20 16,-1 1-16,0 0 0,21-1 0,-21 22 16,22 0-16,-22-21 0,21 20 15,-21 1-15,22 0 0,-22 0 0,21 21 16,-21-21-16,22 0 0,-22-1 16,0 1-16,21 21 0</inkml:trace>
  <inkml:trace contextRef="#ctx0" brushRef="#br0" timeOffset="28281.55">20151 4149 0,'0'0'0,"0"21"16,0 0-1</inkml:trace>
  <inkml:trace contextRef="#ctx0" brushRef="#br0" timeOffset="32385.77">487 5800 0,'-21'0'0,"-1"0"31,22 21-31,0 0 0,0 0 15,0 0-15,0 1 16,22-22 0,-1 0-16,0 0 15,21 0-15,-21 0 0,1 0 16,20 0-16,-21-22 0,21 1 0,-20 0 16,20 0-16,-21 21 0,0-21 15,0 0-15,1-1 0,-22 1 16,21 0-16,-21 0 0,0 0 15,-21 0-15,-22 21 16,22 0-16,-21 0 0,21 0 0,-22 0 16,1 0-16,0 0 0,-1 21 15,1 0-15,0 0 0,-1 0 0,22 22 16,-21-1-16,21-21 0,-22 21 16,43 22-16,0-43 0,0 21 15,0 1-15,0-1 0,0-21 0,21 0 16,1 1-16,-1-1 15,21 0-15,-21-21 0,22 0 0,-1 0 0,-21 0 16,21 0-16,1 0 0,-1 0 16,-21 0-16,0-21 0,1 0 15,-1 21-15,-21-22 16,0 1 0,-21 21-16,-22 0 0,1 0 0,0 0 15,-1 0-15,-20 21 0,-1 1 16,1-22-16,20 21 0,-20 21 0,21-21 15,-1 0-15,1 22 0,21-1 16,0-21-16,21 22 0,0-1 0,0-21 16,0 21-16,0-20 0,0-1 15,21 0-15,0 0 0,0 0 16,21 0-16,-20-21 0,20 0 0,0 0 16,1 0-16,-1 0 15,0 0-15,1 0 0,-1-21 0,0 0 16</inkml:trace>
  <inkml:trace contextRef="#ctx0" brushRef="#br0" timeOffset="33020.4">1185 6138 0,'0'0'0,"0"-21"0,0 0 0,-21 21 16,0 0-1,-21 0-15,20 0 0,1 21 0,0 0 0,0-21 16,0 22-16,-22-1 15,22 21-15,0-21 0,0 0 0,0 22 16,0-22-16,-1 21 0,22-21 16,0 22-16,-21-22 0,21 0 0,0 0 15,21-21 1,1 0-16,-1 0 16,0-21-16,0 0 0,21 0 0,-20 0 15,20-1-15,-21-20 0,21 21 16,-20 0-16,-1 0 0,0-1 0,0 1 15,0 0-15,0 0 0,-21 0 16,22 21-16,-22 21 31,0 0-31,-22 0 16,1 22-16,0-22 0,21 21 16,0 0-16,-21 22 0,21-22 15,-21 22-15,21-1 0,0 1 0,0-1 16,0 1-16,0-1 0,0 1 15,21-1-15,0 22 0,0 0 0,0-1 16,1-20-16,-22 20 0,0 1 16,21-21-16,-21 20 0,0-20 0,0 20 15,-21-20-15,-1-1 16,1 22-16,0-21 0,0-1 0,0-21 16,-22 22-16,1-22 0,21-21 15,-21 22-15,-1-22 0,1-21 0,-22 0 16,22 0-16,-21 0 0,-1 0 15,1 0-15,-1-42 0,1 20 0,-64-62 16,84 20-16,1 1 16,0 20-16,20-20 0,1-1 0,21 1 15,0 21-15,0-22 0,0 1 16,21 20-16,1-20 0,-1-1 0,21 22 16,0-22-16,1 1 0,-1-1 15,0 22-15,1-21 0,-1 20 16,0 1-16,1 0 0</inkml:trace>
  <inkml:trace contextRef="#ctx0" brushRef="#br0" timeOffset="33268.26">1651 6202 0,'21'-21'0,"-42"42"0,42-63 16,0 42 47,-21 21-63,0 0 15,0 0-15,0 0 16,0 0-16</inkml:trace>
  <inkml:trace contextRef="#ctx0" brushRef="#br0" timeOffset="33414.18">1693 6519 0,'0'0'15,"0"22"-15,-21-22 16,21-22 31,21 22-47,0-21 15,1 21-15,-1 0 0</inkml:trace>
  <inkml:trace contextRef="#ctx0" brushRef="#br0" timeOffset="34187.73">2921 6477 0,'0'-21'16,"21"0"-1,-21 0-15,0-1 16,21 22-16,-21-21 0,21 0 0,-21 0 16,0 0-16,0 0 15,22-1-15,-22 1 0,0 0 0,0 0 16,0 0-16,0 0 15,-22-1-15,1 1 0,0 0 0,0 0 16,0 21-16,0 0 0,-22 0 0,1 0 16,0 0-16,-1 0 15,-20 21-15,20 0 0,-20 0 0,21 1 0,-1 20 16,1 0-16,21 1 16,-22-1-16,22 0 0,0 22 0,0-22 15,21 0-15,0 1 0,0-1 16,0 0-16,0-20 0,0-1 0,21 0 15,21 0-15,-20-21 0,-1 0 16,21 0-16,0 0 0,1-21 0,-22 0 16,21 0-16,1-1 0,-1 1 15,0-21-15,1 0 0,-22-1 0,21-20 16,0 20-16,-20 1 0,-1 0 16,21-22-16,-21 22 0,0-22 15,-21 22-15,0-21 0,22 20 0,-22-20 16,0-1-16,0 22 0,0 0 15,0-1-15,0 22 0,0 0 0,0 0 16,-22 21-16,1 21 16,21 0-16,0 21 0,0 1 0,-21-1 15,21 22-15,0-22 0,-21 21 16,21-20-16,0 20 0,0-20 0,0 20 16,0-21-16,0 1 0,0 20 15,0-20-15,0-1 0,0-21 0,0 21 16,0-20-16,0-1 0,21 0 15,0 0-15,0-21 16,1 0-16,-1 0 0,0 0 16,0-21-16</inkml:trace>
  <inkml:trace contextRef="#ctx0" brushRef="#br0" timeOffset="34559.51">3196 6350 0,'0'0'15,"0"-21"-15,0 0 0,0 0 0,0-1 16,21 1-16,-21 0 16,21 0-16,1 0 0,-1 0 15,0 21-15,0 0 0,0 0 16,0 0-16,22 0 0,-22 0 0,21 21 16,-21 0-16,22 0 15,-22 0-15,0 0 0,0 22 0,-21-22 16,21 21-16,-21 1 0,0-22 0,0 21 15,0-21-15,-21 22 0,0-22 16,0 0-16,21 0 0,-21-21 16,0 0-16,-1-21 15,22 0 1,0 0-16,0-1 0,0 1 16,0-21-16,0 21 0,0-22 0,0 22 15,0-21-15,22 21 0,-22 0 0,21-1 16,0 1-16,0 0 15,0 0-15,0 0 0,1 21 0,-1-21 16,0 21-16,0 0 0,0-22 16,0 22-16</inkml:trace>
  <inkml:trace contextRef="#ctx0" brushRef="#br0" timeOffset="34752.42">3979 6138 0,'0'0'15,"21"22"-15,-21-1 16,0 0-16,0 0 0,0 0 15,0 0-15,0 1 0,0-1 0,0 0 16,0 0-16,-21 0 16,21 0-16,0 1 0,-21-22 0,21 21 15,0 0-15,-21 0 0,21 0 16,0-42 15,0 0-31,0 0 0</inkml:trace>
  <inkml:trace contextRef="#ctx0" brushRef="#br0" timeOffset="34923.31">3958 6011 0,'0'-21'16,"0"42"31,0 1-32,21-22 1,-21 21-16,21-21 0</inkml:trace>
  <inkml:trace contextRef="#ctx0" brushRef="#br0" timeOffset="35321.08">4170 6181 0,'0'0'0,"-21"0"0,21-21 16,0-1-16,0 1 16,0 0-1,21 21-15,0 0 16,0 0-16,0 0 0,-21 21 0,21 0 16,1-21-16,-1 22 0,0-1 15,-21 21-15,0-21 0,0 0 0,0 22 16,0-22-16,0 21 0,0-21 15,0 1-15,0-1 0,0 0 0,0 0 16,-21 0-16,0-21 16,21-21-1,0 0-15,0 0 16,0 0-16,21-1 0,-21 1 16,21 0-16,0 0 0,-21-21 0,21 20 15,0 1-15,-21-21 0,22 21 0,-22 0 16,21-1-16,0 1 0,-21 0 15,21 21-15,0 0 16,0 0-16,1 0 16</inkml:trace>
  <inkml:trace contextRef="#ctx0" brushRef="#br0" timeOffset="35664.89">4720 6350 0,'0'0'16,"21"0"-16,0 0 0,1 0 16,-1-21-16,0 0 0,0 0 15,0-1-15,0 1 0,-21 0 16,22 0-16,-22 0 16,0 0-16,0-1 0,0 1 15,-22 21 1,1 0-16,0 0 0,0 0 15,0 0-15,0 21 0,-1 1 0,1-1 16,0 0-16,0 0 0,0 0 16,0 22-16,21-1 0,0-21 0,0 21 15,0 1-15,0-22 0,0 0 0,0 21 16,0-20-16,21-1 16,0-21-16,0 0 0,0 0 0,0 0 15,22 0-15,-22 0 0,21 0 16,1-21-16,-22-1 0,21 1 15,-21 0-15,22 0 0,-22 0 0,0-22 16</inkml:trace>
  <inkml:trace contextRef="#ctx0" brushRef="#br0" timeOffset="36003.69">5165 6117 0,'0'0'0,"0"-21"0,0 0 16,0 0-16,0 0 0,0-1 15,21 22 1,0 0-16,0 0 15,0 22-15,22-22 0,-22 21 16,0 0-16,0 0 0,0 0 16,0 22-16,1-22 0,-1 0 15,0 21-15,-21-21 0,0 22 0,0-22 16,0 0-16,0 21 0,0-20 0,-21-1 16,21 0-16,-21 0 0,-1 0 15,1 0-15,0-21 16,0 0-16,21-21 15,0 0-15,0 0 0,0-21 16,0 20-16,0 1 0,0-21 16,0 21-16,21-22 0,0 22 0,0-21 15,-21 21-15,22-22 0,-1 22 0,0 0 16,0 0-16,0 0 0,0 0 16,1-1-16,-1 22 0,21 0 15,-21 0-15,0 0 0,1 0 0</inkml:trace>
  <inkml:trace contextRef="#ctx0" brushRef="#br0" timeOffset="36269.54">5905 6329 0,'64'0'31,"-43"0"-31,0-21 0,-21 0 15,21-1-15,-21 1 16,0 0 0,-21 21-16,0 0 15,0 0-15,0 0 0,0 0 16,-1 0-16,1 21 16,21 0-16,0 1 15,0-1 1</inkml:trace>
  <inkml:trace contextRef="#ctx0" brushRef="#br0" timeOffset="37382.9">6308 6477 0,'0'-21'46,"21"0"-46,21 0 16,-21-1-16,0 1 0,22 0 16,-22 0-16,21 0 0,-21 0 0,22-22 15,-1 22-15,-21-21 0,0 21 16,1-22-16,-1 22 0,0-21 0,0-1 16,-21 22-16,0-21 0,0 21 15,0-22-15,0 22 0,0 0 0,0 0 16,-21 0-16,0 0 0,0 21 15,-1 21-15,1-21 16,21 42-16,0-21 0,0 22 0,0 20 16,0-21-16,0 22 0,0-1 15,0 1-15,0-1 0,0 22 16,0 0-16,-21-1 0,0 1 0,21 0 16,-21-1-16,0 1 0,-1 0 15,22 21-15,-21-22 0,0 22 0,0-21 16,21 21-16,-21-22 0,21 1 0,-21 0 15,21-1-15,0-20 0,0 20 0,0-20 16,0 21-16,0-22 0,0-21 16,21 22-16,0-22 0,0 1 0,0-22 15,0 0-15,1 0 0,-1 0 0,42-21 16,-20-21-16,-22 0 16,21 0-16,0-22 0,1 1 0,-1 0 15,0-1-15,1-20 0,-1-22 0,0 22 16,1-1-16,-22-20 0,0 20 15,0-21-15,-21 1 0,0-1 16,0 0-16,-21 1 0,0-1 0,-21 0 16,-1 22-16,-20-1 0,20 1 0,-20-1 15,-1 1-15,1 21 0,-1 20 16,22-20-16,-21 42 0,20-21 0,1 0 16,21 21-16,-22 0 0,22 0 15,21-21-15,0-1 16,21 1-1,1 0-15,20 0 0,0 0 16,1 0-16,-1-1 0,21-20 16,-20 21-16,20-21 0,-20 20 15,20-20-15,-21 21 0,1-21 0,-1 20 16,22-20-16,-43 21 0,0 0 16,0 0-16,-21-1 0,21 22 15,-21-21-15,-21 21 31,0 21-15,21 1-16,0-1 0,-21 0 16,21 0-16,0 0 0,-21-21 15,21 21-15,0 1 0,0-1 0,0 0 16,-22 0-16,22 0 0,0 0 16</inkml:trace>
  <inkml:trace contextRef="#ctx0" brushRef="#br0" timeOffset="37575.79">7133 5969 0,'0'0'16,"-21"0"-16,21-21 0,-21 21 0,21-21 15,-21 21-15,-1 0 16,22 21 15,0 0-31,22-21 16,-1 0-16,-21 21 0,21 0 15,0-21-15</inkml:trace>
  <inkml:trace contextRef="#ctx0" brushRef="#br0" timeOffset="37991.55">7324 6181 0,'0'21'16,"0"-42"-16,0 63 0,0-21 0,0 0 15,0 1-15,-22-22 16,1 21-16,0 0 16,0-21-1,0 0 1,21-21-16,0 0 15,0-1-15,0 1 0,0 0 16,21 0-16,0-21 0,0 20 16,0 1-16,-21 0 0,43 0 0,-22 0 15,0 21-15,21-21 0,-20 21 16,-1 0-16,21 0 0,0 0 0,-20 0 16,-1 21-16,21 0 0,-21 0 15,0 0-15,1 0 0,-22 1 16,21-1-16,-21 0 0,0 0 0,0 21 15,0-20-15,-21-1 0,-1-21 0,22 21 16,0 0-16,-21 0 0,0-21 16,42 0 15,-21-21-31,21 21 0,1-21 16,-1 0-16,0 0 0,21 21 0</inkml:trace>
  <inkml:trace contextRef="#ctx0" brushRef="#br0" timeOffset="38464.29">8234 6011 0,'0'0'15,"0"-21"-15,0 0 0,0 0 16,0 0-16,0 0 0,-21 21 16,-1-22-16,1 22 0,-21 0 15,21 0-15,0 22 0,-1-1 0,-20 0 16,21 0-16,-21 0 0,20 0 15,1 22-15,0-22 0,0 21 0,0 1 16,21-22-16,0 21 0,0-21 16,0 0-16,0 1 0,0-1 15,0 0-15,21 0 0,0-21 0,0 0 16,0 0-16,1 0 0,20 0 16,-21 0-16,21 0 0,-20-21 0,20 0 15,-21 0-15,21-1 0,-20 1 16,20 0-16,-21-21 0,0 21 0,0-22 15,1 1-15,-1 0 0,-21-1 0,0 1 16,21 0-16,-21-22 0,0 1 0,21 20 16,-21-20-16,0 20 0,0 1 15,0 0-15,0-1 0,-21 22 16,0 0-16,0 0 0,-1 21 16,22 21-16,-21 0 0,0 0 15,21 22-15,0-1 0,0 0 0,-21 22 16,21-1-16,-21 1 0,21-1 15,0-20-15,0 20 0,0-20 0,0 20 16,0-21-16,21-20 0,0 20 0,-21-21 16,42 0-16,-20 0 0,-1 1 15,0-22-15,21 0 0,1 0 0,-1 0 16</inkml:trace>
  <inkml:trace contextRef="#ctx0" brushRef="#br0" timeOffset="39184.37">9080 5757 0,'-42'0'16,"21"0"-16,42 0 46,-21-21-30,42 21-16,-20-21 0,-1 0 0,0 21 16,21-21-16,-21 0 0,1-1 15,20 1-15,-21-21 0,0 21 16,0 0-16,-21-1 0,0 1 0,0 0 16,0 0-16,0 0 0,-21 0 15,0 21-15,-21 0 0,21 0 16,-22 0-16,1 0 0,0 21 0,-1-21 15,22 21-15,-21 0 0,-1 21 16,22-20-16,0 20 0,0-21 0,21 21 16,0-20-16,0-1 0,0 0 15,0 0-15,0 0 0,21 0 0,0 1 16,0-1-16,1-21 0,-1 0 0,0 0 16,21 0-16,-21 0 0,1 0 15,-1 0-15,0 0 0,0 0 16,0 0-16,-21 21 31,-21-21-31,0 21 0,-21 0 0,-1 22 16,22-22-16,-21 0 0,21 21 15,-22 1-15,22-22 0,0 21 16,0-21-16,0 22 0,21-22 0,0 0 0,0 21 16,0-21-16,0 1 15,21-1-15,0-21 0,0 0 0,0 0 16,22 0-16,-1 0 0,-21 0 0,21 0 15,1 0-15,-1-21 0,-21-1 16,22 1-16,-1 0 0,0 0 16,1-21-16</inkml:trace>
  <inkml:trace contextRef="#ctx0" brushRef="#br0" timeOffset="39420.32">9715 5334 0,'0'0'16,"-21"-42"-16,0 21 0,0 21 0,0 0 15,0 0-15,-1 21 0,1 0 16,0 21-16,21-21 0,0 43 16,0-22-16,-21 22 0,21-1 0,-21 1 15,21-1-15,0 1 0,0-1 0,-21-20 16,-1 20-16,22-21 16,-21 1-16,21-1 0,-21-21 0,21 22 15,0-22-15,0 0 0,0 0 16,21-21-16,0 0 0,1 0 15,20 0-15,-21-21 0,0 0 0,22 21 16,-22-21-16</inkml:trace>
  <inkml:trace contextRef="#ctx0" brushRef="#br0" timeOffset="39788.44">9800 6011 0,'-21'0'0,"0"22"15,21-1 1,-21-21-16,21 21 15,21-21 1,0 0 0,0 0-16,0 0 0,0-21 0,22 21 15,-1-21-15,-21-1 0,22 1 0,-1 21 16,-21-21-16,0 0 0,0 0 16,1 0-16,-22-1 0,0 1 0,0 0 15,0 0-15,-22 21 0,1 0 0,0 0 16,0 0-16,-21 0 0,-1 21 15,22 0-15,-21 0 0,-1 1 0,22-1 16,-21 21-16,21-21 0,0 0 16,-1 22-16,22-22 0,0 0 15,0 0-15,0 0 0,0 1 0,0-1 16,22 0-16,-1-21 0,21 0 0,-21 0 16,22 0-16,-1 0 0,21 0 15,-20 0-15,20 0 0,-20 0 0,20-21 16,-21 21-16,1-21 0,-1-1 0,22 1 15,-43 0-15,21 0 0</inkml:trace>
  <inkml:trace contextRef="#ctx0" brushRef="#br0" timeOffset="40411.56">10626 5842 0,'0'0'0,"-22"0"16,1 0-16,0 0 15,21 21-15,0 0 0,-21 1 0,21-1 16,-21 0-16,21 21 0,0-21 0,-21 1 15,21-1-15,0 0 0,0 0 16,0 0-16,0 0 0,0 1 0,-22-1 16,22 0-16,0 0 15,0-42 17,0 0-32,0 0 0,0-1 15,0 1-15,0 0 0,0-21 16,22 21-16,-22-22 0,21 22 15,0-21-15,0 21 0,-21-22 0,21 22 16,0 0-16,1 0 0,-1 21 16,0 0-16,0 0 0,0 0 0,0 0 15,1 0-15,-1 21 0,0-21 0,0 21 16,-21 0-16,21 22 0,-21-22 16,21 0-16,-21 0 0,0 0 0,0 22 15,0-22-15,0 0 0,0 0 0,0 0 16,0 0-16,0 1 15,0-44 17,0 1-17,0 0-15,0 0 16,22 0-16,-1-22 0,0 22 0,0-21 16,0 21-16,0-22 0,1 22 15,20-21-15,-21 21 0,0 0 0,22-1 16,-22 22-16,0 0 0,21 0 0,-21 0 15,1 22-15,-22-1 0,21 0 16,0 0-16,-21 21 0,21-20 0,-21 20 16,0-21-16,0 0 0,0 22 0,0-22 15,0 0-15,0 0 16,0 0-16,0 0 0,0 1 0,-21-22 16,21 21-16,21-42 31,-21-1-16,21 22-15,0-21 0,1 0 0</inkml:trace>
  <inkml:trace contextRef="#ctx0" brushRef="#br0" timeOffset="40752.58">11451 6011 0,'21'0'31,"0"0"-31,1 0 15,-1 0-15,0 0 16,0-21-16,0 21 0,0-21 0,1 0 16,-1 21-16,0-21 0,0 0 15,-21-1-15,0 1 0,0 0 0,0 0 16,0 0-16,0 0 0,0-1 0,0 1 16,-21 21-16,0 0 0,0 0 15,-1 0-15,1 21 0,0 1 0,0-1 16,0 21-16,0-21 0,-1 22 15,22-22-15,0 21 0,-21-21 16,21 22-16,0-22 0,0 0 0,0 0 16,0 0-16,0 0 0,21 1 15,1-22-15,-1 0 0,0 21 0,0-21 16,21 0-16,-20 0 0,20 0 0,-21 0 16,21 0-16,1-21 0,-22-1 15,21 22-15,-21-21 0</inkml:trace>
  <inkml:trace contextRef="#ctx0" brushRef="#br0" timeOffset="41156.64">12128 5800 0,'0'0'0,"-21"21"15,21 0 1,0 0-16,-21 0 0,0 1 0,21-1 16,-21 0-16,21 0 0,-21 0 15,21 0-15,0 1 0,0-1 0,-22 0 16,22 0-16,0 0 15,-21-21-15,21 21 0,-21-21 16,21-21 15,0 0-31,0 0 0,0 0 16,21 0-16,0-22 0,1 22 0,-1-21 16,21 21-16,-21-22 15,22 1-15,-22 21 0,21-22 0,-21 22 16,22 0-16,-22 21 0,21 0 0,-21 0 15,43 21-15,-64 0 16,21 1-16,-21 20 0,21 0 0,-21 1 16,0-22-16,0 21 0,0 0 0,0 1 15,0-22-15,0 21 0,0-21 16,-21 1-16,21-1 0,-21 0 0,21 0 16,0 0-16,21-42 31,0 21-31,0-21 15,-21 0-15</inkml:trace>
  <inkml:trace contextRef="#ctx0" brushRef="#br0" timeOffset="41427.72">12954 5503 0,'0'0'0,"0"-21"0,-21 42 31,21 1-31,-21 20 0,-1-21 16,22 21-16,0 1 0,-21-1 16,0 0-16,21 1 0,-21-1 0,0 0 15,21 1-15,-21-1 0,21 0 16,-22 1-16,1-22 0,21 0 0,0 21 16,0-20-16,0-1 0,0 0 15,21-21-15,1 0 16,-1 0-16,21 0 0,-21 0 15,0 0-15,1 0 0,20 0 0,-21-21 16,0 0-16,0-1 0,1 22 0</inkml:trace>
  <inkml:trace contextRef="#ctx0" brushRef="#br0" timeOffset="41581.79">12742 5863 0,'-21'0'0,"42"0"0,-63 0 0,42 21 31,21-21-31,0 0 0,22 0 16,-22 0-16,21 0 0,0 0 0,1 0 16,-1 0-16,0 0 0,1 0 15,-1-21-15,0 0 0</inkml:trace>
  <inkml:trace contextRef="#ctx0" brushRef="#br0" timeOffset="42143.65">14139 5292 0,'0'0'0,"0"-21"0,0-1 0,0 1 16,-21 0-16,0 21 0,0 0 0,0 0 16,-1 0-16,-20 0 0,21 21 0,0 0 15,-22 43-15,22-22 16,-21 22-16,21 20 0,0 1 0,-22 0 0,22-1 15,0 22-15,0-42 0,0 20 16,-1 1-16,22 0 0,0-22 16,0 22-16,0-22 0,0 1 0,0-1 15,0-20-15,0 20 0,22-42 16,-1 22-16,0-22 0,0 0 0,21 0 16,-20-21-16,20 0 0,0 0 0,1 0 15,-1-21-15,0 0 0,1 0 16,-1 0-16,0-22 0</inkml:trace>
  <inkml:trace contextRef="#ctx0" brushRef="#br0" timeOffset="42387.56">14478 5715 0,'0'-21'16,"0"42"-16,0-63 0,0 21 0,-21 21 0,0 21 15,-1 0-15,22 0 16,-21 21-16,21 1 0,0-1 0,-21 0 15,0 1-15,21-1 0,0 0 16,0 1-16,-21-1 0,0 0 0,21 1 16,-22-22-16,22 21 0,0-21 0,0 1 15,0-1-15,0 0 16,0 0-16,22-42 16,-1 0-1,0 21-15,0-21 0,-21-1 16,21 1-16</inkml:trace>
  <inkml:trace contextRef="#ctx0" brushRef="#br0" timeOffset="42900.31">14351 5779 0,'0'0'0,"0"-22"0,0-20 32,0 21-32,21 0 15,0 0-15,0 21 16,22-22-16,-22 22 0,21 0 0,1 0 15,-22 0-15,21 0 0,0 0 0,1 0 16,-22 22-16,21-1 0,-21 21 16,1-21-16,-1 22 0,-21-1 0,0-21 15,0 21-15,-21-20 0,-1 20 16,1-21-16,0 21 0,-21-20 0,21-1 16,-22 0-16,1 0 0,21 0 0,-22-21 15,22 21-15,-21-21 0,21 0 16,0 0-16,-1 0 0,1 0 15,0 0-15,21-21 0,0 0 16,21 21-16,0 0 16,1-21-16,-1 21 0,21 0 15,-21 0-15,22 0 0,-1 0 16,-21 0-16,21 0 0,1 21 0,-22-21 16,21 21-16,-21 0 0,1 1 0,-1-1 15,0 0-15,-21 0 0,0 0 16,0 0-16,0 1 0,-21-1 0,0 0 15,-22 0-15,22 0 0,-21 0 0,21 1 16,-22-1-16,1-21 0,0 21 16,20-21-16,-20 0 0,0 0 0,21 0 15,-22 0-15,1 0 0,21-21 16,21 0-16,0-1 16,0 1-16,0 0 0,0 0 15,0 0-15,42 21 0,-21-21 16,0-1-16,1 22 0,20-21 15</inkml:trace>
  <inkml:trace contextRef="#ctx0" brushRef="#br0" timeOffset="43508.95">15113 6033 0,'0'0'16,"0"21"15,0 0-16,-21 0-15,21 0 0,-21 0 16,21 1-16,0-1 0,0 0 16,0 0-16,0 0 0,0 0 15,0 1-15,21-22 0,0 21 16,21-21-16,-21 0 0,22 0 16,-1 0-16,0 0 0,1 0 0,-1-21 15,0 21-15,-20-22 0,20 1 0,0 0 16,-21 21-16,1-21 0,-1 0 15,0 0-15,0-22 0,-21 22 0,0 0 16,0 0-16,0 0 0,0-1 16,0 1-16,0 0 0,0 42 47,0 0-47,0 22 0,0-22 15,0 0-15,0 21 0,-21 1 0,21-1 16,-21 0-16,21 22 0,0-1 15,0 1-15,0 21 0,-21-22 0,21 1 16,0-1-16,-22 22 0,22-22 0,0 1 16,0-1-16,0 1 0,0-1 0,0 22 15,-21-22-15,0 1 0,0-1 16,21-20-16,-21 20 0,0 1 16,-1-22-16,-20 0 0,21 1 0,0-22 15,-22 21-15,22-21 0,-21 1 16,21-1-16,-22-21 0,1 0 15,21 0-15,-21 0 0,-1 0 0,-20 0 0,20-21 16,1-1-16,0 1 0,21-21 0,-22 21 16,22-22-16,0 1 0,-21-64 15,42 64-15,0-22 0,0 22 16,0 0-16,0-1 0,21-20 0,21-1 16,-21 22-16,0 0 15,22-1-15,-1 22 0,0-21 0</inkml:trace>
  <inkml:trace contextRef="#ctx0" brushRef="#br0" timeOffset="43835.76">16065 6265 0,'0'0'0,"-21"0"0,0 22 0,0-1 15,0 0-15,0 0 0,-1 0 16,22 0 0,22-21-1,-1 0-15,0 0 16,0-21-16,0 0 0,0 21 0,1-21 16,-22 0-16,0 0 0,0-1 15,-22 22 1,1 0-16,0 0 15,0 0-15,0 0 0,0 0 0,-1 22 16,22-1-16,0 0 16,22-21-1</inkml:trace>
  <inkml:trace contextRef="#ctx0" brushRef="#br0" timeOffset="44384.44">16849 5567 0,'0'0'0,"0"-127"31,0 148-15,0 0-16,-22 0 15,22 22-15,-21-1 0,21 22 0,0-22 16,-21 21-16,0-20 0,21 20 15,-21-20-15,21-1 0,0 21 0,0-20 16,0-22-16,0 21 0,0 1 0,0-22 16,0 0-16,0 0 0,0 0 15,0 0-15,21-21 16,0 0-16,0 0 0,0 0 16,1-21-16,-1 21 0,0-21 15,0 0-15,0 0 0,-21 0 16</inkml:trace>
  <inkml:trace contextRef="#ctx0" brushRef="#br0" timeOffset="44564.34">16679 5948 0,'0'0'0,"-21"0"16,21-21 0,21 21-1,0 0-15,1 0 0,-1 0 16,0-21-16,0 21 0,0 0 0,22-22 15,-22 22-15,21 0 0,0 0 16,1-21-16,-22 21 0,21 0 0,1 0 16,-1 0-16,0 0 0</inkml:trace>
  <inkml:trace contextRef="#ctx0" brushRef="#br0" timeOffset="45109.03">17505 6075 0,'21'0'16,"0"-21"-16,0 21 0,-21-21 0,21-1 15,1 1-15,-22 0 16,0 0-16,0 0 0,21 0 0,-21-1 16,0 1-16,0-21 0,0 21 15,0 0-15,-21 21 0,-1-22 0,1 22 16,0 0-16,0 0 0,-21 0 15,20 0-15,-20 22 0,21-1 0,-21 21 16,20-21-16,1 0 0,0 22 16,0-1-16,0-21 0,0 22 0,21-22 15,0 21-15,0-21 0,0 0 0,0 1 16,0-1-16,0 21 16,21-42-16,0 0 0,0 0 15,0 0-15,0 0 0,1 0 0,20 0 16,-21 0-16,21 0 0,-20-21 0,-1 0 15,21 21-15,-21-21 0,22-1 16,-22 1-16,0 0 0,0 0 0,0-21 16,0 20-16,-21 1 0,0 0 15,0-21-15,0 21 0,0-1 0,0 1 16,0 42 0,0 1-1,0-1-15,-21 0 0,21 0 0,0 21 16,0-20-16,0-1 0,-21 21 15,21-21-15,0 0 0,0 1 16,0-1-16,0 0 0,0 0 0,0 0 16,21-21-16,0 0 0,-21 21 0,43-21 15,-22 0-15,0 0 0,21 0 16,-20 0-16,20-21 0,0 0 16,1 21-16,-1-21 0</inkml:trace>
  <inkml:trace contextRef="#ctx0" brushRef="#br0" timeOffset="45719.7">18436 5842 0,'0'0'16,"-21"-21"-16,-21 21 0,20 0 15,1 0-15,-21 0 0,0 21 0,20 0 16,-20 0-16,0 1 0,-1-1 16,22 0-16,-21 0 0,21 21 0,0-20 15,-1-1-15,1 0 0,21 0 16,-21 0-16,21 0 0,0 1 0,0-1 15,21-21-15,22 0 0,-22 0 16,0 0-16,21 0 0,1 0 16,-22 0-16,21-21 0,0 21 0,1-22 15,-22 1-15,21 21 0,-21-21 0,1 0 16,-1 0-16,0 0 0,0-1 16,-21 1-16,0 0 15,0 0-15,0 0 16,-21 42 15,21 0-31,0 0 16,0 0-16,0 1 0,0 20 0,0-21 15,0 21-15,0 1 0,0-1 0,0 22 16,21-22-16,-21 21 0,21 22 16,-21-21-16,21-1 0,-21 22 0,22-22 15,-22 1-15,0 20 0,0-20 0,0-1 16,0 22-16,0-21 15,0 20-15,0-20 0,-22-1 0,1 1 16,0-1-16,-21 1 0,21-22 0,-22 22 16,22-22-16,-21 0 0,21-21 0,-22 22 15,22-22-15,-21 0 0,21 0 16,-22 0-16,1-21 0,21 0 16,-22 0-16,1 0 0,0-21 0,-1 0 0,-20 0 15,21-21-15,-43-43 16,43 21-16,-1 1 0,22-1 0,-21 1 15,21-1-15,-1-20 0,22-43 16,0 63-16,0 1 0,0 20 16,0 1-16,22-21 0,-1 20 15,0 1-15,21 0 0,-21-1 0,22 1 16,-1-22-16,0 22 0</inkml:trace>
  <inkml:trace contextRef="#ctx0" brushRef="#br0" timeOffset="46203.94">18669 5906 0,'0'21'31,"0"0"-31,0 0 0,0 0 16,0 0-16,-21 1 0,21-1 15,-21 0-15,21 0 0,0 0 0,0 0 16,-22 1-16,22-1 16,0-42 15,0-1-15,0 1-16,0 0 0,0 0 15,0 0-15,22 0 0,-1-22 0,0 22 16,0 0-16,0-21 15,0 20-15,22 1 0,-22 0 0,21 0 16,-21 0-16,22 21 0,-1 0 16,-21 0-16,22 0 0,-22 21 0,21 0 15,-21 0-15,0 22 0,1-22 0,-1 21 16,-21-21-16,0 0 0,0 22 16,0-22-16,0 0 0,0 21 0,-21-20 15,-1-1-15,1 0 0,21 0 16,-21-21-16,0 21 15,42-21 17,0-21-32,-21 0 15,21 21-15,1-21 0</inkml:trace>
  <inkml:trace contextRef="#ctx0" brushRef="#br0" timeOffset="46693.66">19897 5842 0,'0'-21'16,"0"42"-16,0-63 0,0 21 0,0-1 0,0 1 15,-22 0-15,1 21 0,0-21 0,0 21 16,-21 0-16,20 0 16,-20 0-16,0 0 0,-1 21 0,1 0 15,0 0-15,-1 22 0,1-1 16,0-21-16,21 22 0,-1-1 0,1 0 15,0 1-15,21-22 0,0 21 0,0-21 16,0 22-16,0-22 0,21 0 16,0 0-16,1-21 0,20 21 0,-21-21 15,21 0-15,1 0 0,-1 0 0,-21 0 16,22 0-16,-1 0 0,-21-21 16,21 21-16,1-21 0,-22 0 0,0 0 15,0-1-15,0 1 0,1 0 0,-22-21 16,0 21-16,21-22 0,-21 22 15,0-21-15,0 21 0,0-22 16,0 22-16,0 0 0,-21 42 31,21 0-31,0 0 0,0 1 16,0 20-16,0-21 0,0 21 0,0-20 16,0-1-16,0 0 0,0 0 15,0 0-15,0 0 0,21 1 0,-21-1 16,21-21-16,0 0 0,0 21 15,0-21-15,1 0 0,20 0 0,-21 0 16,0 0-16,22-21 0,-22 21 0,0-21 16,21-1-16,-21 22 0</inkml:trace>
  <inkml:trace contextRef="#ctx0" brushRef="#br0" timeOffset="47327.3">20383 5800 0,'0'0'0,"-21"0"16,21 21-1,0 0-15,-21 0 16,21 0-16,0 22 0,0-22 0,-21 0 16,21 21-16,0-20 0,0-1 0,0 0 15,0 0-15,0 0 16,0 0-16,0 1 0,0-1 0,0 0 16,0-42 15,0 0-16,0-1-15,0 1 0,21 0 16,0-21-16,-21 21 0,21-22 16,1 22-16,-1-21 0,0-1 0,0 22 15,0-21-15,0 21 0,1-22 0,20 22 16,-21 21-16,0 0 0,22 0 16,-22 0-16,0 0 0,0 0 0,21 21 15,-20 1-15,-1 20 16,0-21-16,-21 0 0,21 22 0,-21-22 15,21 0-15,-21 21 0,0-21 0,0 1 16,0-1-16,0 0 0,0 0 16,0 0-16,0 0 0,-21-21 0,21 22 15,-21-22-15,21-22 32,0 1-32,0 0 15,0 0-15,21 0 0,0 0 16,0-22-16,1 22 0,-1-21 15,0 21-15,21-22 0,-21 1 0,22 21 16,-1-22-16,-21 22 0,22 0 16,-1 0-16,-21 21 0,0 0 15,22 0-15,-22 21 0,0 0 0,-21 0 16,0 22-16,21-22 0,-21 21 0,0-21 16,0 22-16,0-22 0,0 21 15,0-21-15,-21 1 0,21-1 0,-21 0 16,21 0-16,-21 0 0,42-21 47,0 0-47,0-21 0,0 21 15</inkml:trace>
  <inkml:trace contextRef="#ctx0" brushRef="#br0" timeOffset="47669.1">21653 5863 0,'22'0'32,"-1"0"-32,0 0 15,0 0-15,0 0 0,0 0 0,22-21 16,-1 21-16,-21-21 16,0 21-16,1-21 0,-1 0 0,0 21 15,0-22-15,-21 1 0,0 0 0,0 0 16,0 0-16,0 0 15,-21 21-15,0 0 0,0 0 0,-1 0 16,-20 0-16,21 0 0,-21 21 0,20 0 16,-20 21-16,21-21 0,0 22 15,0-22-15,-1 21 0,22-21 0,0 22 16,0-22-16,0 21 0,0-21 16,0 1-16,22-1 0,-1 0 0,21 0 15,-21-21-15,22 21 0,-22-21 0,21 0 16,0 0-16,1 0 0,-1 0 15,0 0-15,-20 0 0,20 0 0,-21-21 16</inkml:trace>
  <inkml:trace contextRef="#ctx0" brushRef="#br0" timeOffset="48253.28">23347 4699 0,'0'-21'0,"0"42"0,-21-42 15,-1 21-15,1 0 0,0 21 16,0 0-16,-21 22 0,20-1 16,1 21-16,-21 1 0,0-1 0,-1 22 15,22-21-15,-21 20 0,-1 1 0,1 0 16,0-22-16,-1 22 0,1-1 15,21 1-15,0-21 0,0-1 0,21 1 16,0-1-16,0-21 0,0 1 16,21-1-16,0-21 0,21 22 15,1-22-15,-1 0 0,0-21 0,22 0 16,-22 0-16,0 0 0,22 0 0,-22 0 16,1 0-16,-1-21 0,0 0 15,1-1-15,-1-20 0</inkml:trace>
  <inkml:trace contextRef="#ctx0" brushRef="#br0" timeOffset="48524.13">23431 5207 0,'0'0'15,"-21"0"-15,21 21 16,-21-21-16,21 21 0,0 1 0,0-1 16,-21 0-16,21 0 0,-21 0 15,21 0-15,0 1 0,0-1 0,0 0 16,-21-21-16,21 21 0,21-21 31,0 0-31,0 0 0,-21-21 16,21 0-16,0 21 0,1-21 15</inkml:trace>
  <inkml:trace contextRef="#ctx0" brushRef="#br0" timeOffset="48679.59">23558 5207 0,'0'0'0,"0"21"16,0 0 0,0 1-1,0-1-15,0 0 0,-21 0 16,21 0-16,-21 0 0,21 1 15,0-1-15,0 0 16,0 0-16,0 0 0,0 0 16</inkml:trace>
  <inkml:trace contextRef="#ctx0" brushRef="#br0" timeOffset="49281.33">24342 5821 0,'21'0'15,"21"0"1,-42-21 0,0 0-16,21 21 0,-21-22 15,0 1-15,21 0 0,-21 0 16,0 0-16,0 0 0,0-22 0,0 22 15,0-21-15,0 21 0,0-22 16,0 22-16,0 0 0,0 0 16,0 0-16,-21-1 0,0 1 0,0 21 0,0 0 15,0 0-15,-1 0 0,1 0 16,0 21-16,-21 1 0,21-1 0,-1 0 16,-20 0-16,21 21 0,0 1 15,0-1-15,-1-21 0,1 22 16,0-1-16,21 0 0,0 1 0,0-22 15,0 21-15,0-21 0,0 0 16,0 1-16,0-1 0,0 0 0,21-21 16,0 0-16,1 0 0,-1 0 0,0 0 15,0 0-15,0 0 0,0-21 16,1 0-16,20-1 0,-21 1 0,0 0 16,22 0-16,-22-21 0,0 20 15,21-20-15,-21 0 0,1-1 0,-22 22 16,0-21-16,21 21 0,-21 0 0,0-1 15,0 1-15,-21 21 16,21 21 0,-22 1-16,1-1 0,21 21 0,0-21 15,0 22-15,-21-22 0,21 21 16,0-21-16,0 22 0,0-22 0,0 0 16,0 0-16,21 0 0,-21 0 15,21-21-15,1 0 0,-1 22 0,0-22 16,21 0-16,-21 0 0,22 0 0,-22-22 15,21 22-15</inkml:trace>
  <inkml:trace contextRef="#ctx0" brushRef="#br0" timeOffset="49587.68">25040 5080 0,'0'0'0,"-21"0"15,0 0 1,21 21-16,0 0 0,-21-21 0,21 22 16,0-1-16,0 0 0,-22 0 15,22 0-15,-21-21 16,21 21-16,0 1 15,21-22 32,-21-22-31</inkml:trace>
  <inkml:trace contextRef="#ctx0" brushRef="#br0" timeOffset="49795.08">25125 5144 0,'0'0'0,"0"-22"16,0 44 15,0-1-31,0 0 16,0 0-16,0 0 0,0 0 15,0 1-15,0-1 16,21 0-1,0-21-15</inkml:trace>
  <inkml:trace contextRef="#ctx0" brushRef="#br0" timeOffset="50164.38">25294 4784 0,'0'0'0,"21"0"31,0 0-31,1 21 0,-1 0 0,0 0 16,21 0-16,-21 22 0,22-1 15,-1 0-15,-21 1 0,22-1 16,-22 22-16,21-22 0,-21 0 0,0 22 15,1-22-15,-1 0 0,-21 22 16,0-1-16,0-20 0,0 20 0,0 1 16,-43-22-16,22 22 0,0-22 0,-21 0 15,21 1-15,-22-1 0,22-21 16,-21 0-16,21 22 0,-22-22 16,22-21-16,0 21 0,0 0 0,0-21 0,-1 0 15,22-21 1,22 0-1,-1 0-15,-21-1 0,21-20 0</inkml:trace>
  <inkml:trace contextRef="#ctx0" brushRef="#br0" timeOffset="50557.15">25802 4636 0,'0'0'16,"-42"-43"0,42 22-16,21 21 15,0 0 1,21 21-16,1 0 0,-1 1 16,0 20-16,1-21 0,20 43 0,-20-22 15,-1 21-15,0 1 0,1-1 16,-22 1-16,0-1 0,0 1 0,0-1 15,-21 1-15,0-1 0,0 1 16,0-1-16,-21 1 0,0-1 0,0 1 16,-22-1-16,22-20 0,-21-1 0,0 22 15,-22-43-15,22 21 0,-1 0 16,-20-20-16,21-1 0,-1 0 0,1 0 16,0 0-16,20 0 0,-20-21 0,21 0 15,0 22-15,0-22 0,21-22 47,21 1-47,0 0 0,0 21 16</inkml:trace>
  <inkml:trace contextRef="#ctx0" brushRef="#br0" timeOffset="51903.38">20489 7557 0,'0'21'15,"0"0"1,0 0-16,0 0 16,0 0-16,0 1 15,21-22 32,1-22-31,-1 22-16,-21-21 0,0 0 15,21 21-15,-21-21 16,-21 21 15,21 21-15,-21-21-16,21 21 0,0 0 15,21-21 17,0 0-17,0 0-15,0 0 16,-21-21-16,0 0 16,0 0-16,0 0 15,0 0-15,0-1 16,-21 1-16,0 21 0,0 0 15,0 0 1,-1 0-16,1 0 16,21 21-16,0 1 0,0-1 0,0 0 15,0 0-15,0 0 0,0 0 16,0 1-16,0-1 0,0 0 16,0 0-16,21-21 15,1 0-15,-1 0 0,0 0 16,0-21-1,0 0-15,-21 0 16,0-1-16,0 1 0,0 0 16,0 0-16,-21 0 0,0 21 15,21-21-15,-21 21 0,0 0 16,-1 0-16,1 0 16,0 0-16,21 21 15,-21-21-15,21 21 16,0 0-16,21 0 15</inkml:trace>
  <inkml:trace contextRef="#ctx0" brushRef="#br0" timeOffset="52699.93">21696 7430 0,'0'0'0,"0"-22"0,21 1 16,-21 0-16,-21 21 15,0 0-15,-1 0 16,-20 21-16,21-21 0,0 43 0,0-22 16,-22 21-16,22-21 0,-21 22 15,21-1-15,-1 0 0,1 22 0,0-22 16,0 0-16,21 1 0,0 20 0,0-20 16,0-1-16,0 0 15,0 1-15,21-22 0,0 21 0,0-21 0,1 0 16,20 1-16,-21-22 0,0 0 0,22 0 15,-1 0-15,-21 0 16,21 0-16,1 0 0,-1-22 0,0 1 16,1 0-16,-1-21 0,-21 21 0,22-22 15</inkml:trace>
  <inkml:trace contextRef="#ctx0" brushRef="#br0" timeOffset="53123.68">22183 7303 0,'0'0'0,"21"-22"0,-21-20 15,0 21-15,0 42 16,0 0 0,0 0-16,0 22 0,0-1 15,0 0-15,-21 1 0,-1-1 0,22 0 16,-21 22-16,0-22 0,21 1 16,0-1-16,-21 0 0,21 1 15,0-1-15,0-21 0,0 21 0,0-20 16,0 20-16,0-21 0,0 0 0,21-21 15,-21 21-15,21-21 0,0 0 16,1 0-16,-1 0 0,0-21 0,21 21 16,-21-21-16,1 0 0,20 0 15,-21 0-15,0-1 0,0 1 0,1-21 16,-1 21-16,0 0 0,0-1 0,-21-20 16,0 21-16,0 0 15,0 0-15,0 42 16,0 0-16,-21-21 0,21 21 15,-21 0-15,21 22 16,-21-22-16,21 0 0,0 0 0,0 21 16,0-20-16,0-1 0,0 0 15,0 0-15,21-21 32,0 0-32,0-21 0,0 0 15,0 0-15</inkml:trace>
  <inkml:trace contextRef="#ctx0" brushRef="#br0" timeOffset="53296.58">22648 7493 0,'0'-21'0,"0"42"0,-21-42 0,0 21 32,0 0-32,0 0 15,21 21 1,21 0-1,0-21-15,0 0 0,0 21 0,0-21 16,1 22-16</inkml:trace>
  <inkml:trace contextRef="#ctx0" brushRef="#br0" timeOffset="53573.42">23156 7578 0,'0'-21'0,"-21"21"31,0 21-31,0-21 16,0 21-16,-1 0 0,1 0 0,0 22 15,0-22-15,0 0 0,0 21 0,-1-21 16,22 22-16,0-22 0,0 21 16,0-21-16,0 1 0,0 20 0,0-21 15,0 0-15,22-21 0,-1 21 16,21-21-16,-21 0 0,0 0 15,22 0-15,-22 0 0,21 0 0,1 0 16,-1-21-16,0 0 0,1 0 0,-1 0 16,-21 0-16,21-22 0,1 22 15</inkml:trace>
  <inkml:trace contextRef="#ctx0" brushRef="#br0" timeOffset="54129.11">23685 7239 0,'0'-21'16,"0"42"-16,0-84 0,-21 84 15,21 0 1,0 21-16,-21 1 0,21-1 16,-21 0-16,21 1 0,0 20 15,0-21-15,0 1 0,0-1 0,-21 0 16,21 1-16,-21-1 0,21-21 0,0 22 16,0-22-16,0 0 0,-22 0 15,22 0-15,0 0 0,0-42 31,0 0-15,0 0-16,22 0 0,-1 0 0,0-1 16,0 1-16,0-21 0,0 21 15,1-22-15,20 22 0,-21 0 0,21 0 16,-20 0-16,-1 0 0,0-1 16,21 22-16,-21 0 0,1 0 15,-1 0-15,0 0 0,0 22 0,-21-1 16,0 0-16,0 0 0,0 0 15,0 0-15,-21 1 16,0-1-16,0-21 0,-1 0 0,1 21 16,-21-21-16,21 0 0,0 0 0,-22 0 15,22 0-15,0 0 0,0 0 16,0 0-16,-1 0 0,1-21 0,21 42 47,0 0-47,0 0 15,21 0-15,1 1 0,-22-1 0,21 0 16,0 21-16,0-21 0,-21 1 16,21-1-16,0 0 0,-21 0 0,22 0 15,-1 0-15,0-21 0,0 0 16,0 0-16,0 0 0,22 0 16,-1 0-16,-21 0 0,22 0 15,-1-21-15,0 21 0,1-21 0</inkml:trace>
  <inkml:trace contextRef="#ctx0" brushRef="#br0" timeOffset="54384">24680 7430 0,'0'-22'0,"0"44"0,0-86 16,0 43-16,0 0 0,0 0 0,-21 21 16,0 0-16,0 21 0,21 0 15,-21 0-15,-1 0 0,1 22 16,0-1-16,0 0 0,21 1 0,-21-1 15,0 0-15,-1 1 0,22-1 16,0 0-16,0 1 0,0-22 16,0 21-16,0-21 0,0 0 0,0 1 0,22-1 15,-1 0-15,0-21 16,0 0-16,21 21 0,1-21 0,-1 0 16,0 0-16,22 0 0,-22-21 0,1 21 15,-1-21-15,0 0 0,1-1 16</inkml:trace>
  <inkml:trace contextRef="#ctx0" brushRef="#br0" timeOffset="54643.84">25209 7366 0,'0'0'0,"0"-21"0,0-21 0,22 20 16,-1 22-16,0 0 16,0 0-16,0 0 0,0 22 15,1-1-15,-1 0 0,21 0 0,-21 0 16,0 22-16,1-22 0,-1 21 15,-21 0-15,21 1 0,-21-1 16,0 0-16,0 1 0,0-1 0,0 0 16,0 1-16,-21-1 0,0-21 15,-1 22-15,1-22 0,0 0 0,-21 0 16,21 0-16,-1-21 0,1 0 0,0 21 16,21-42-1,21 0 1,0 0-16</inkml:trace>
  <inkml:trace contextRef="#ctx0" brushRef="#br0" timeOffset="54844.72">26141 7599 0,'0'21'47,"0"0"-47,-21 0 15,21 1-15,0-1 16</inkml:trace>
  <inkml:trace contextRef="#ctx0" brushRef="#br0" timeOffset="55023.62">26162 8107 0,'0'0'16,"0"21"-16,0 0 0,0 0 0,0 1 15,0-1-15,0 0 0,0 0 16,-21 0-16,21 0 0,-21 1 0,-1 20 16,1-21-16,-21 0 0,0 0 15,-1 1-15,1-1 0,-22 0 0,1 0 16,-1 0-16,-20 22 0,-1-22 0</inkml:trace>
  <inkml:trace contextRef="#ctx0" brushRef="#br0" timeOffset="67055.35">1630 10308 0,'0'0'0,"0"-21"16,0 0-16,0 0 0,0 0 0,0-1 16,0 1-16,0 0 15,-21 21-15,21-21 0,-22 21 16,1 0-16,0 0 0,0 0 15,21 21-15,0 0 16,0 22-16,-21-1 0,21 21 16,0 1-16,0-1 0,-21 1 0,21-1 15,0 1-15,-22-1 0,22 22 16,-21-43-16,0 22 0,21-1 0,0 1 16,-21-22-16,21 22 0,-21 20 15,21-41-15,0-22 16,0 21-16,0-21 0,0 1 0,0-1 15,-21-21 1,21-21-16,-22-1 16</inkml:trace>
  <inkml:trace contextRef="#ctx0" brushRef="#br0" timeOffset="67567.59">1016 10689 0,'0'-42'0,"0"84"0,-21-105 16,0 42-16,21-1 0,0-20 0,0 21 16,0 0-16,0 0 0,0-1 15,0-20-15,0 21 0,42 0 0,-21 0 16,21-1-16,-20 1 0,83 0 16,-62 0-16,20 21 0,1 0 15,-1 0-15,1 21 0,-1 0 16,-20 22-16,20-1 0,-21 21 0,22 1 15,-22-22-15,-21 22 0,22-1 16,-22 1-16,-21-1 0,0 1 0,0-1 16,21-20-16,-21 20 0,0-21 15,0 22-15,0-22 0,0 1 0,0-1 16,-21-21-16,21 21 0,0-20 16,0-1-16,-21-21 15,21-21-15,0-1 16,0 1-16,0-21 0,0 0 15,0-1-15,0-20 0,0 20 0,21-20 16,-21-1-16,0 1 0,0-1 16,21 1-16,-21-22 0,21 22 0,-21-22 15,0 22-15,0-22 0,21 21 0,1 22 16,-22-21-16,21 20 0,-21 1 16,0 21-16,21 0 0,-21-1 0,21 22 15,0 0 1,-21 22-16,0-1 15,0 0-15,0 0 16,0 0-16,0 0 0,0 1 0,0-1 16,0 21-16,0-21 0,0 0 0</inkml:trace>
  <inkml:trace contextRef="#ctx0" brushRef="#br0" timeOffset="68016.33">2413 10837 0,'0'0'0,"0"22"0,0-1 0,0 0 15,0 0-15,-21 0 0,0 0 16,-1 1-16,1-1 0,21 21 0,-21-21 16,0 22-16,0-22 0,21 21 15,0-21-15,0 22 0,0-22 0,0 0 16,0 0-16,0 0 0,21-21 15,0 0-15,21 0 0,-20 0 16,-1 0-16,21-21 0,-21 21 0,22-21 16,-22 0-16,21-22 0,-21 22 15,22 0-15,-22-21 0,0 21 16,0-22-16,0 1 0,-21 21 0,0-22 16,0 1-16,0 21 0,0-21 15,0-1-15,-21 22 0,0-21 0,0 21 16,0-1-16,-22 1 0,22 21 15,-21 0-15,21 0 0,-22 21 0,1 1 16,21-1-16,0 21 0,-22-21 16,22 22-16,0-22 0,0 21 0,21-21 15,0 22-15,0-22 0,0 21 0,0-21 16,0 0-16,0 1 0,21-1 16,0-21-16,0 0 0,0 0 0,1 0 15,20 0-15,0 0 16,-21-21-16,22-1 0</inkml:trace>
  <inkml:trace contextRef="#ctx0" brushRef="#br0" timeOffset="68328.14">3260 10160 0,'0'-21'0,"0"42"0,0-63 16,0 63 15,0 0-31,0 21 16,0 1-16,0-1 0,0 22 15,-22-1-15,22 1 0,0-1 0,0 1 16,-21-1-16,0 1 0,21-1 16,-21-21-16,21 22 0,-21-22 0,0 1 15,21-1-15,0 0 0,0 1 0,0-22 16,0 0-16,-22 21 0,22-21 15,0 1-15,22-22 32,-22-22-32,21 1 0,0 0 15,0-21-15</inkml:trace>
  <inkml:trace contextRef="#ctx0" brushRef="#br0" timeOffset="68739.91">3619 10901 0,'0'0'0,"0"21"16,0 0-16,0 0 0,22 1 15,-1-22 1,0 0-16,0 0 0,0 0 16,0 0-16,22-22 0,-22 22 0,0-21 15,0 0-15,0 21 0,1-21 16,-1 0-16,0 0 0,0-1 15,0 1-15,0-21 0,-21 21 0,0 0 16,0-1-16,0 1 0,0 0 16,0 0-16,-21 21 15,0 0-15,0 0 0,0 0 0,0 21 16,-22 0-16,22 0 0,0 1 16,-21 20-16,20-21 0,-20 21 0,21-20 15,0 20-15,21 0 0,0-21 16,0 22-16,0-22 0,0 0 0,0 0 15,0 0-15,21 1 0,0-1 0,0-21 16,22 0-16,-22 0 16,0 0-16,21 0 0,-21 0 0,22 0 15,-22 0-15,21 0 0,-21-21 0,1 21 16,20-22-16,-21 1 0,0 21 16,0-21-16,-21 0 0,22 0 0</inkml:trace>
  <inkml:trace contextRef="#ctx0" brushRef="#br0" timeOffset="69021.75">3260 10308 0,'-22'0'0,"44"0"0,-65 0 16,43-21-1,43 21-15,-22 0 16,21-21-16,0 21 0,1 0 0,-1-21 16,22 21-16,-22-21 0,21 21 0,1 0 15,-22 0-15,1-22 0,20 22 16,-42 0-16,22 0 0,-22 0 0,0 0 16,0 0-16,-21 22 15,0-1 1,-21 0-16,0-21 0</inkml:trace>
  <inkml:trace contextRef="#ctx0" brushRef="#br0" timeOffset="69495.99">1778 11896 0,'0'0'0,"-42"0"0,20 21 0,-20-21 16,21 0-16,0 0 0,0 21 0,-1-21 15,65 0 16,-22 0-15,21 0-16,1-21 0,-1 21 0,21 0 16,1-21-16,-1 21 0,22 0 15,0 0-15,21-21 0,21 21 0,-22-22 16,22 22-16,0-21 0,22 21 16,-22-21-16,0 21 0,21 0 15,-21-21-15,0 21 0,-21 0 0,-1 0 16,1-21-16,-21 21 0,0 0 0,-22 0 15,-21 0-15,22 0 0,-43 0 16,21 0-16,-20 0 0,-1 0 0,-21-21 47,0-1-47,0 1 16,0 0-16,0 0 0,0 0 15</inkml:trace>
  <inkml:trace contextRef="#ctx0" brushRef="#br0" timeOffset="69907.98">4974 10647 0,'0'0'0,"-21"0"0,21 21 0,0 0 0,0 0 16,21-21 15,0 0-15,-21-21-1,0 0-15,0 0 16,-21 21 0,0 0-16,0 0 0,0 0 15,-1 0 1,22 21-16,0 0 16,0 0-16,0 1 15,0-1 1,22-21-1,-22 21-15</inkml:trace>
  <inkml:trace contextRef="#ctx0" brushRef="#br0" timeOffset="70371.72">4995 11303 0,'-21'0'0,"42"0"0,-42 21 16,42-21 31,0 0-47,-21-21 15,22 21 1,-22-21-16,0 0 15,-22 21 1,1 0 0,21 21-16,-21 0 15,21 0-15,0 0 16,0 1 0,21-22-1,0 0 1,1 0-16,-22-22 0,21 1 15,-21 0-15,0 0 16,0 0 0,0 0-1,-21 21 17,21-22-17</inkml:trace>
  <inkml:trace contextRef="#ctx0" brushRef="#br0" timeOffset="80758.75">6223 10520 0,'0'0'0,"-21"21"16,21 0-16,0 0 16,0 1-16,0-1 15,0 0-15,0 0 16,0 0 0,21-21-1,0 0-15,0 0 0,0 0 16,1 0-16,-1-21 0,21 21 0,-21-21 15,22 0-15,-22 0 0,21 21 16,-21-22-16,0 1 0,22 0 0,-22 0 16,0 0-16,0-22 0,-21 22 15,0 0-15,0 0 0,0 0 0,0 0 16,0-1-16,-21 44 31,21 20-31,-21-21 16,21 0-16,0 22 0,0-1 15,0 0-15,0 22 0,0-22 16,0 22-16,0-22 0,0 0 0,0 22 16,0-22-16,0 22 0,0-22 15,0 0-15,0 22 0,0-22 0,0 0 16,0 1-16,0-1 0,0 0 0,-21-20 16,21 20-16,0-21 0,-21 0 15,21 0-15,-22-21 0,1 0 0,0 0 16,0 0-16,0-21 15,0 21-15,-1-42 0,1 21 16,21-22-16,-21 22 0,0-21 16,0 0-16,0-1 0,-1 1 0,22 0 15,-21 20-15,0-20 0,21 21 16,0 0-16,-21 21 0,0 0 16,21 21-16,0 0 15,0 0-15,0 0 0,0 22 16,0-22-16,21 21 0,0-21 0,0 22 15,0-22-15,1 0 0,-1 0 0,21 0 16,-21 1-16,22-1 0,-1-21 16,0 0-16,1 0 0,20 0 15,-21 0-15,1 0 0,20 0 0,-20-21 16,20-1-16,-21 1 0,1-21 16,-1 21-16,0-22 0,1 1 0,-22 0 15,21 21-15,-21-85 0,1 63 16,-22 1-16,0 0 0,0-1 15,0 1-15,0-21 0,0 20 0,0 22 16,0-21-16,0 21 0,0-1 16,-22 22-1,22 22-15,0-1 0,0 0 0,0 21 16,0-21-16,0 22 0,0-1 16,0 0-16,-21 1 0,21-1 0,0 0 15,-21 1-15,21-1 0,0 0 0,0 1 16,0-22-16,-21 21 15,21-21-15,0 1 0,-21-1 0,21 0 16,0 0-16,0-42 31,0 0-31,0 0 0,0-1 0,21-20 16,0 21-16,0-21 0,-21 20 0,21-20 16,1 0-16,-22 21 0,21-22 15,0 22-15,0 0 0,0 0 16,0 0-16,1 21 0,-1 0 0,0 0 15,0 0-15,-21 21 0,21-21 16,0 42-16,-21-21 0,0 0 0,22 1 16,-22 20-16,0-21 0,21 21 15,-21 1-15,0-22 0,0 21 16,0-21-16,0 1 0,21 20 0,0-21 16,0 0-16,0 0 0,1-21 15,-1 0-15,0 0 0,0 0 16,0 0-16,0-21 0,22 0 0,-22 0 15,21 0-15,-21 0 0,1-1 16,20-20-16,-21 21 0,0-21 0,0-1 16,1 22-16,-1-21 0,0 21 0,-21-22 15,21-20-15,-21 42 16,0-1-16,21 22 0,-21-21 0,0 42 31,0 1-15,0-1-16,-21 0 0,0 0 15,21 0-15,-21 22 0,21-22 0,0 21 16,-21 0-16,21-20 0,0 20 0,0-21 16,0 21-16,0-20 0,0-1 15,0 0-15,21 0 0,-21 0 0,21-21 16,0 0-16,0 0 0,22 0 16,-22 0-16,21 0 0,-21 0 0,22-21 15,-1 0-15,-21 0 0,21 0 16,1-22-16,-22 1 0,21 21 0,-21-22 0,22 1 15,-1 0-15,-21-1 16,0 1-16,1 0 0,-1-1 0,0 1 16,-21 0-16,21 21 0,-21-1 0,0 1 15,0 0-15,-21 21 16,0 0-16,0 0 0,21 21 16,-22 0-16,1 1 0,0 20 15,0-21-15,21 0 0,0 0 0,0 22 16,0-22-16,0 0 0,0 21 0,0-20 15,0-1-15,0 21 0,21-21 16,-21 0-16,21 1 0,-21-1 16,0 0-16,0 0 0,0 0 0,0 0 0,0 1 15,-21-22 17,0 0-32,21-22 0,-21 1 0,21 0 15,-21 0-15,21 0 0,0 0 0</inkml:trace>
  <inkml:trace contextRef="#ctx0" brushRef="#br0" timeOffset="80932.17">8022 10520 0,'-21'0'0,"42"0"0,-63-21 15,42 42 32</inkml:trace>
  <inkml:trace contextRef="#ctx0" brushRef="#br0" timeOffset="82037.58">10372 10520 0,'0'0'0,"84"-148"31,-84 105-31,21 22 0,-21-21 0,22 21 16,-22-22-16,0 22 0,0 0 15,0-21-15,0 21 0,0-1 0,0 1 16,0 0-16,-22 42 15,22 0 1,-21 1-16,21-1 0,-21 21 0,21 22 16,-21-22-16,0 43 0,0-22 15,-1 1-15,1 20 0,0-20 16,0 20-16,-21-20 0,20-1 0,-20 1 0,0 21 16,-22 20-16,43-41 15,-21-1-15,21-20 0,-1-1 16,1-21-16,21 0 0,0 1 0,-21-1 15,0-21 1,0-21-16,21-1 0,0 1 16,-21-21-16,21 0 0,-22-1 0,1 1 15,21 0-15,-21-22 0,0 22 16,21-1-16,-21-20 0,21 21 0,0-22 16,0 22-16,0 21 0,0-43 15,0 43-15,21 21 16,0 21-16,0 0 0,-21 0 15,21 1-15,1-1 0,-1 21 16,0-21-16,0 22 0,0-22 16,-21 21-16,21-21 0,1 22 15,-1-22-15,0 21 0,-21-21 0,21 22 0,0-22 16,0 0-16,1 0 0,-1 0 16,0-21-16,0 0 0,0 21 0,0-21 15,22 0-15,-1-21 0,0 0 16,-20 0-16,-1 0 15,21 0-15,-21-1 0,0-20 0,1 21 0,-1-21 16,21 20-16,-21-20 0,0 0 16,1 21-16,-1-22 0,-21 22 15,21 0-15,-21 0 0,21 0 0,-21-1 16,0 44 0,0-1-16,0 0 15,0 0-15,-21 0 0,21 22 16,-21-22-16,21 0 0,0 0 0,0 21 15,0-20-15,0-1 0,-21 21 16,21-21-16,0 0 0,0 1 0,0-1 16,0 0-16,0 0 0,21-21 15,0 0-15,0 0 0,0 0 16,22-21-16,-1 21 0,0-21 16,1 0-16,-22-1 0,21 1 0,0 0 15,-20-21-15,20 21 0,-21-1 16,0-20-16,-21 21 0,0-21 0,0-1 15,0 22-15,0-21 0,0-1 0,-21 22 16,0-21-16,0 21 0,0 0 16,-1 21-16,1-22 0,0 22 0,0 0 15,-21 0-15,20 0 0,1 22 16,-21-1-16,21-21 0,0 21 0,-1 0 16,1 0-16,0 22 0,21-22 0,0 0 15,0 0-15,0 0 0,0 0 16,0 1-16,21-22 0,0 21 15,1-21-15,20 0 0,-21 0 0</inkml:trace>
  <inkml:trace contextRef="#ctx0" brushRef="#br0" timeOffset="82339.39">11684 10583 0,'0'-21'0,"0"42"0,0-63 16,0 21-16,-21 21 0,0-21 16,-1 21-16,1 0 0,0 0 15,0 0-15,0 0 0,0 21 0,-1 0 16,1 0-16,0 0 0,0 22 16,0-22-16,0 21 0,-1 1 0,22-22 15,0 21-15,-21 0 0,21-20 0,0 20 16,0-21-16,0 21 0,0-20 15,0-1-15,0 0 0,21 0 0,1 0 16,-1-21-16,0 0 0,21 21 0,-21-21 16,22 0-16,-1 0 0,0 0 15,22-21-15,-22 21 0,22-21 16,-22 0-16</inkml:trace>
  <inkml:trace contextRef="#ctx0" brushRef="#br0" timeOffset="82793.14">12509 10647 0,'0'0'0,"-42"-64"32,21 43-32,0 21 0,0 0 0,-1 0 15,-20 0-15,21 0 0,-21 0 0,-1 21 16,1-21-16,0 22 0,-1 20 16,1-21-16,0 0 0,-1 22 0,22-22 15,0 21-15,0 0 0,0-20 16,21 20-16,0-21 0,0 0 0,0 22 15,0-22-15,0 0 0,21 0 16,0-21-16,-21 21 0,42-21 0,-21 0 16,22 0-16,-22 0 0,21 0 0,1 0 15,-1-21-15,-21 21 0,21-21 0,1 0 16,-22 0-16,21-22 0,-21 22 16,1 0-16,-1-21 0,0-1 15,0 1-15,-21 21 0,0-22 0,0 1 16,0 21-16,0 0 0,0 0 0,0-1 15,-21 22 1,0 22-16,0-1 0,-1 0 16,22 0-16,0 0 0,-21 22 15,21-22-15,-21 21 0,21-21 0,0 0 16,0 22-16,0-22 0,0 0 0,0 0 16,21 0-16,0 1 0,1-1 0,-1 0 15,0-21-15,0 0 16,21 0-16,-20 0 0,-1 0 0,0 0 15,21 0-15,-21-21 0,1 0 0,20-1 16</inkml:trace>
  <inkml:trace contextRef="#ctx0" brushRef="#br0" timeOffset="83071.62">13060 10139 0,'0'-21'0,"0"42"0,0-63 16,0-1-16,0 22 0,0 0 15,0 42 1,-21 0-16,21 0 16,0 1-16,-22 20 0,22 0 0,-21 1 15,21-1-15,0 21 0,-21 1 16,21-22-16,-21 22 0,21-22 0,-21 22 16,21-22-16,0 0 0,0 1 15,0-1-15,0 0 0,0-21 16,0 1-16,0-1 0,0 0 0,0 0 15,0 0-15,21-21 0,0 0 16,0 0-16,0 0 0,1 0 0,20-21 16,-21 0-16,21 0 0,-20 0 15</inkml:trace>
  <inkml:trace contextRef="#ctx0" brushRef="#br0" timeOffset="83415.42">13462 10478 0,'0'0'0,"-21"0"16,0 21-1,-1 0-15,1 0 16,0 0-16,0 22 0,0-22 0,0 21 16,21-21-16,-22 22 0,22-22 0,-21 21 15,21-21-15,0 0 0,0 1 0,0-1 16,0 0-16,21 0 0,1 0 16,-1-21-16,0 0 0,21 0 0,-21 0 15,22 0-15,-22 0 0,21 0 0,-21 0 16,1 0-16,20-21 0,-21 21 15,0-21-15,0 0 0,-21-22 0,0 22 16,0 0-16,0-21 0,0-1 16,0 22-16,0-21 0,0 21 0,0-22 0,-21 22 15,0 0-15,0 21 16,0 0-16,0 0 0,-1 0 0,1 0 16,0 0-16,0 21 0,21 0 15,0 1-15,0-1 16,0 0-16,0 0 15,21-21-15,0 0 0,0 0 0,22 0 16</inkml:trace>
  <inkml:trace contextRef="#ctx0" brushRef="#br0" timeOffset="83815.34">13822 10668 0,'0'-21'16,"-21"0"-16,21 0 15,0-1-15,0 1 0,0 0 16,0 0-16,0 0 0,0 0 16,21 21-16,0 0 0,0 0 15,0 0-15,0 0 0,1 0 0,-1 21 16,0 0-16,21 0 0,-21 0 0,1 22 16,-1-22-16,-21 21 0,0-21 15,0 22-15,0-22 0,0 0 0,0 21 16,0-21-16,0 1 0,-21-1 0,-1 0 15,1 0-15,21 0 0,-21-21 16,0 0-16,21 21 0,0-42 31,0 0-31,0 0 16,0 0-16,21 0 16,0-1-16,0-20 0,1 21 0,-1 0 15,0-22-15,0 1 0,0 21 0,0-21 16,1 20-16,-1 1 0,0 0 15,0 0-15,0 0 0,0 21 0,1 0 16,-1-21-16,0 21 0,0 0 0,0 0 16,0 0-16</inkml:trace>
  <inkml:trace contextRef="#ctx0" brushRef="#br0" timeOffset="84207.89">14647 10605 0,'0'0'0,"21"0"0,1 0 0,-1 0 15,-21-22-15,21 1 0,0 21 16,-21-21-16,21 0 16,-21 0-16,0 0 0,0-1 31,-21 22-31,0 0 0,0 0 0,0 0 16,-22 22-16,22-1 0,-21 0 0,21 0 15,-22 0-15,22 0 16,0 1-16,0-1 0,21 0 0,0 0 15,0 0-15,0 0 0,0 1 0,21-22 16,21 42-16,-21-42 16,22 21-16,-22-21 0,0 0 0,21 21 15,-20-21-15,-1 21 0,0-21 0,0 0 16,0 22-16,0-22 0,-21 21 16,-21 0-1,0-21-15,0 0 0,0 0 16,-22 0-16,22 0 0,-21 0 0,21 0 15,-22 0-15,1 0 16,21 0-16,0 0 0,-22 0 0,22 0 0,0 0 16,0 0-16,21-21 15,-21 0-15</inkml:trace>
  <inkml:trace contextRef="#ctx0" brushRef="#br0" timeOffset="84447.75">12996 10245 0,'0'0'0,"0"-21"0,21-1 16,22 22-16,-1 0 0,22 0 15,-1-21-15,1 21 0,-1 0 16,1-21-16,-1 21 0,22 0 0,-43 0 15,22 0-15,-1 0 0,-21 0 16,22 0-16,-22 0 0,-21 0 0,22 0 16,-22 0-16,0 0 0</inkml:trace>
  <inkml:trace contextRef="#ctx0" brushRef="#br0" timeOffset="85307.63">16468 10499 0,'0'-21'16,"0"42"-16,0-64 0,21 22 0,-21 0 0,21 0 15,-21 0-15,0 0 0,0-22 0,0 22 16,0 0-16,0 0 16,0 42-1,0 0 1,0 21-16,0 1 0,0-1 16,0 0-16,-21 1 0,0-1 0,-1 22 15,22-22-15,-21 0 0,0 1 16,0-1-16,0-21 0,0 21 0,21-20 15,0-1-15,-22 0 0,22 0 16,22-21 0,-22-21-1,21 0-15,0 21 0,0-21 0,0-22 16,0 22-16,1 0 0,-1-21 16,0 20-16,0-20 0,0 21 15,0 0-15,1-22 0,-1 43 0,0-21 16,0 21-16,0 0 15,0 0-15,-21 21 0,0 1 16,0-1-16,0 0 0,0 21 0,0-21 16,0 1-16,0-1 0,0 21 15,22 0-15,-22-20 0,21-1 16,-21 0-16,21-21 0,0 0 16,0 0-16,0 0 0,1 0 15,-1 0-15,0 0 0,0 0 0,21 0 16,-20-21-16,20 0 0,-21-1 0,0-20 15,22 21-15,-22-21 0,0-1 16,0 1-16,0-22 0,-21 22 16,21 0-16,-21-1 0,0 1 0,0 21 15,0 0-15,0 0 0,-21 21 16,0 0 0,0 21-16,0-21 0,21 21 15,-21 0-15,21 0 0,0 0 16,0 1-16,0-1 0,21 0 15,0-21 1,0 0-16,0 0 0,22 0 0,-22 0 16</inkml:trace>
  <inkml:trace contextRef="#ctx0" brushRef="#br0" timeOffset="85555.47">17632 10478 0,'0'0'16,"0"-22"-16,-21 44 31,21-1-15,0 0-16,-22 0 0,22 0 0,-21 0 15,21 1-15,-21 20 0,21-21 0,0 0 16,0 0-16,-21 1 16,21-1-16,-21 0 0,21 0 0,0 0 15,0 0-15,-21-21 16,21-21 15,0 0-31,0 0 16</inkml:trace>
  <inkml:trace contextRef="#ctx0" brushRef="#br0" timeOffset="85864.27">17589 10181 0,'0'0'0,"-21"0"31,21 21-31,0 1 16,21-22-1,1 0-15,-1 0 16,0 0-16,0 0 16,0 0-1,-21-22-15,0 1 16,0 0-16,-21 21 15,0 0-15,0 0 0,0 0 0,-1 0 16,1 0-16,0 0 16,21 21-16,-21 0 0,21 1 15,0-1-15,0 0 0,21 0 16,0-21 0,0 0-16,1 21 0</inkml:trace>
  <inkml:trace contextRef="#ctx0" brushRef="#br0" timeOffset="86155.02">18182 10139 0,'0'-21'0,"0"0"31,-21 21-31,0 21 0,21 0 16,-21 0-16,21 21 0,0-20 15,-22 20-15,1 0 0,21 1 16,0-1-16,-21 0 0,0 22 0,0-22 16,0 0-16,21 1 0,0-1 0,-22-21 15,22 22-15,0-22 0,0 21 16,0-21-16,0 0 0,0 1 0,0-1 16,22-21-16,-1 0 15,0 0-15,0 0 0,21-21 16,-20-1-16,20 1 0,0 0 0,1 0 15,-1 0-15</inkml:trace>
  <inkml:trace contextRef="#ctx0" brushRef="#br0" timeOffset="86377.9">18711 10160 0,'0'0'16,"21"-42"-16,1 21 0,-22-1 0,0 1 16,0 42-1,-22 1-15,22-1 0,-21 0 16,0 21-16,0 1 0,0-1 15,0 0-15,-1 1 0,1 20 0,0-21 16,0 22-16,21-22 0,0 1 16,0-1-16,0-21 0,0 21 0,0-20 15,0 20-15,0-21 0,21-21 0,-21 21 16,21 0-16,22-21 0,-22 0 16,21 0-16,-21 0 0,22 0 15,-1-21-15,0 21 0</inkml:trace>
  <inkml:trace contextRef="#ctx0" brushRef="#br0" timeOffset="87087.41">20129 10626 0,'0'-64'31,"22"43"-31,-22 0 16,21 0-16,0 0 0,0-22 16,0 1-16,-21 21 0,0-22 0,0 1 15,0 21-15,0-21 0,0-1 16,0 22-16,-21 0 0,0 0 0,0 0 16,0-1-16,-1 22 0,1 0 0,-21 0 15,21 22-15,0-1 0,-1 21 16,-20-21-16,21 22 0,0 20 0,0-21 15,-22 22-15,22-22 0,0 22 0,21-22 16,0 0-16,-21 1 0,21-1 16,0 0-16,0-20 0,0-1 0,21 0 15,-21 0-15,21 0 0,0-21 0,0 0 16,1 0-16,-1 0 16,0 0-16,0 0 0,21 0 0,-20 0 15,-1-21-15,21 0 0,-21-21 0,0 20 16,1-20-16,-1 21 0,0-21 15,0-22-15,0 22 0,0-1 16,-21 1-16,0 0 0,0-1 0,0 22 0,0-21 16,0 63-1,0 0 1,0 22-16,0-22 0,0 21 16,-21 0-16,21 1 0,0-1 0,0-21 15,0 22-15,0-1 0,0-21 16,0 21-16,0-20 0,0-1 15,0 0-15,0 0 0,21 0 0,1-21 16,-1 0-16,21 0 0,-21 0 0,0 0 16,22 0-16,-22 0 0,21 0 15,1-21-15,-1 0 0,0 0 0,-21-22 16</inkml:trace>
  <inkml:trace contextRef="#ctx0" brushRef="#br0" timeOffset="89171.22">20976 10075 0,'21'-42'0,"-42"84"0,42-126 15,-21 63-15,0-1 0,0 1 16,0 42 0,-21 1-16,21-1 0,-21 21 15,21-21-15,-21 22 0,0-1 16,-1 21-16,1-20 0,21 20 0,-21-20 16,0 20-16,0-21 0,0 22 0,21-22 15,0 1-15,-22-1 0,22-21 16,0 21-16,0-20 0,0 20 0,0-21 15,0 0-15,22-21 0,-1 0 16,0 0-16,0 0 0,0 0 16,0 0-16,22 0 0,-22-21 0,0 0 15,21 0-15,-20-22 0,20 22 16,-21-21-16,0 0 0,22-1 16,-22-20-16,0 20 0,0 22 0,0-21 15,-21 21-15,0 0 0,21-1 0,-21 44 31,0-1-31,0 0 0,-21 0 16,0 21-16,21-20 0,0 20 16,-21 0-16,21-21 0,-21 22 0,21-22 15,0 21-15,0-21 0,0 1 0,0-1 16,0 0-16,0 0 0,0 0 16,21-21-16,0 0 15,0 0-15,0 0 0,1 0 0,-1 0 0,21 0 16,-21 0-16,22-21 15,-22 0-15,21 0 0,-21 0 0,0-22 16,1 22-16,20-21 0,-21-1 0,-21 1 16,21 21-16,0-21 0,1-1 15,-22 1-15,0 63 32,0 0-17,0 0-15,0 1 0,0 20 0,0-21 16,0 0-16,0 0 0,0 1 15,0-1-15,0 0 0,0 0 0,0 0 16,0 0-16,0 1 0,21-1 16,0-21-16,0 0 0,0 0 15,0 0-15,1 0 0,-1 0 16,21 0-16,-21 0 0,22-21 0,-22 21 16,21-22-16,-21 1 0,0-21 15,1 21-15,-1 0 0,0-22 0,0 1 16,0 0-16,-21-1 0,0 1 0,21 21 15,-21 0-15,0-22 0,0 22 16,0 42 0,0 0-16,0 1 15,0 20-15,0-21 0,-21 21 16,21 1-16,0-1 0,0-21 0,0 22 16,0-1-16,0-21 0,0 0 15,0 0-15,0 22 0,21-22 16,1 0-16,20-21 0,0 21 0,1 0 15,-1-21-15,0 0 0,1 0 0,20 0 16,1 0-16,-22 0 0,21 0 16,1 0-16,-22-21 0,1 21 0,20-21 15,-21 0-15,-20-21 0,20 20 0,-21-20 16,0 0-16,0-1 0,1 1 16,-22 0-16,0-1 0,0 1 0,0 0 15,0 21-15,-22-1 0,1 1 0,0 0 16,0 21-16,0 0 15,-22 0-15,1 0 0,21 0 0,-21 0 16,-1 42-16,22-20 0,-21 20 0,21 0 16,-22 1-16,22-22 0,0 21 15,0 0-15,0 1 0,-1-1 16,22-21-16,0 22 0,0-22 0,0 0 0,0 0 16,0 0-16,22 0 0,-1 1 15,0-22-15,0 0 0,21 0 0,-20 0 16,-1 0-16,21 0 0,-21 0 0,0-22 15,22 1-15,-22 0 0,0 0 16,21 0-16,-20 0 0,-1-22 16,0 1-16,0 21 0,0-22 0,0 1 15,-21 0-15,22-1 16,-22 22-16,0 0 0,0 42 31,-22 0-31,22 1 16,-21-1-16,21 21 0,0-21 0,0 0 15,0 22-15,0-22 0,0 0 16,0 21-16,0-20 0,0-1 0,0 0 16,0 0-16,21 0 0,1 0 15,-1-21-15,0 0 0,0 0 16,21 0-16,-20 0 0,-1 0 0,21 0 16,-21-21-16,22 0 0,-22 21 15,21-21-15,-21 0 0,0 0 0,22-1 16,-22-20-16,0 21 0,0-21 15,0 20-15,-21 1 0,0-21 0,22 21 16,-22 0-16,0-1 0,-22 44 31,22-1-31,0 0 16,0 0-16,-21 0 0,21 0 0,0 1 16,0-1-16,0 0 15,0 0-15,0 0 0,0 0 0,0 1 16,21-1-16,1-21 0,-1 0 15,0 21-15,21-21 0,-21 0 16,22 0-16,-22 0 0,21 0 0,1 0 16,-22-21-16,21 0 0,-21 21 0,0-22 15,22 1-15,-43 0 0,21 0 16,0-21-16,0 20 0,-21 1 0,0 0 16,0 0-16,0 0 0,0 0 15,0 42 16,0 0-31,-21 0 0,0 0 16,21 22-16,-21-22 0,21 0 16,0 21-16,-21 1 0,21-22 0,-22 21 15,22 0-15,0 1 0,0-1 0,0 0 16,0 1-16,0 20 0,0-20 16,0 20-16,0 1 0,0-22 0,22 21 15,-22 1-15,21-1 0,-21-20 0,0 20 16,0-20-16,0 20 0,0-21 0,0 1 15,0 20-15,-21-20 0,-1-1 16,1 0-16,-42 22 0,42-43 16,-22 0-16,1 0 0,21-21 15,-22 0-15,1 0 0,21 0 0,-21-21 16,-1 0-16,1 0 0,21-22 16,0 1-16,-1 21 0,1-21 0,21-43 15,0 43-15,0-22 0,21 22 16,1-1-16,-1-20 0,0-1 0,21 1 15,-21-1-15,22 1 0,-1-1 16,22 1-16,-22-1 0,21 1 16,1-1-16,-1-20 0,-20 20 0,20 1 15,1-1-15,-1-20 0,-20 20 16,20 22-16,-21-22 0,1 22 0,-1 0 16,-21 20-16,0-20 0,1 21 0,-22 0 15,0 0-15,-22 21 16,1 0-16,0 0 0,-21 0 0,21 0 15,-1 0-15,1 21 0,0 0 0,0 0 16,21 0-16,0 0 0,0 22 16,0-22-16,0 21 0,21-21 0,-21 1 15,21 20-15,0-21 0,1 0 0,-1 0 16,0 1-16,0-1 0,0 0 16,-21 0-16,0 0 0,0 0 15,0 1 1,-21-22-16,0 0 15,0 0-15,-22 0 0,22 0 16,-21 0-16</inkml:trace>
  <inkml:trace contextRef="#ctx0" brushRef="#br0" timeOffset="90756.02">4085 12764 0,'0'-22'16,"0"44"-16,0-65 0,21 22 0,-21 0 0,0 0 15,0 0-15,0-1 0,0 1 16,0 0-16,0 0 0,0 0 16,-21 21-16,21 21 31,0 21-31,0-21 0,0 22 16,0-1-16,0 22 15,0-22-15,0 21 0,0 1 0,0-22 16,0 22-16,0-22 0,0 22 0,0-22 15,0-21-15,0 21 0,0-20 16,0 20-16,21-21 0,0-21 0,1 0 16,-1 0-16,0 0 0,21 0 15,-21 0-15,1-21 0,20 0 16,-21-22-16,21 22 0,1-21 0,-22 21 16,21-22-16,-21 1 0,22-21 15,-22 20-15,0-20 0,0-1 16,-21 22-16,0-22 0,0 22 0,0 0 15,0-1-15,0 22 0,0 0 16,0 0-16,-21 21 16,0 0-16,21 21 0,-21 0 0,21 0 15,0 1-15,0 20 0,0 0 16,0 1-16,0-1 0,0 0 0,0 1 16,0-1-16,0 0 0,0-21 15,0 22-15,0-1 0,0-21 0,21 0 16,0 1-16,21-1 0,-20-21 0,-1 0 15,21 0-15,-21 0 0,22 0 16,-1 0-16,-21 0 0,21 0 0,-20-21 16,20-1-16,-21 1 0,21 0 15,-20 0-15,-1-21 0,21-1 16,-42 22-16,21-21 0,-21 21 0,21-22 16,-21 22-16,0 0 0,0 0 0,0 0 15,0 42 1,0 0-16,0 0 0,0 0 15,0 0-15,0 1 0,0 20 16,0-21-16,0 21 0,22-20 0,-22-1 16,0 0-16,21 21 0,-21-21 0,0 1 15,0-1 1,0 0-16,0 0 16,-21-21-1,-1 0-15,1 0 16,0 0-16,0-21 0,0 21 15,0-21-15,-1 0 0,22-1 16,-21 22-16,21 22 47,21-1-47,1-21 0,-22 21 16,21-21-16,0 21 0,0-21 0,0 0 15,0 21-15,1-21 0,-1 0 16,21 0-16,-21 0 0,0 0 15,22 0-15,-1 0 0,0-21 0,1 0 16,-1 21-16,0-21 0,-20 0 0,20-1 16,0 1-16,-21 0 0,1 0 15,-1 0-15,0-22 0,-21 22 0,0 0 16,0 0-16,0 0 0,0 0 0,-21 21 31,0 0-31,-1 0 0,22 21 16,-21 0-16,0-21 0,21 42 15,0-21-15,0 1 0,0-1 0,0 0 16,0 0-16,0 0 0,0 0 0,0 1 16,0-1-16,21 0 15,0-21-15,1 0 0,-1 21 16,0-21-16,0 0 0,21 0 0,-20 0 16,20 0-16,0 0 0,1 0 0,-1 0 15,0-21-15,1 21 0</inkml:trace>
  <inkml:trace contextRef="#ctx0" brushRef="#br0" timeOffset="91218.48">6498 12912 0,'0'0'0,"0"-21"0,0-1 15,0 1-15,0 0 0,-21 0 0,0 21 16,0 0-16,-1-21 16,1 21-16,-21 0 0,21 0 0,0 21 15,-1 0-15,-41 21 0,42-20 16,0-1-16,-1 21 0,1-21 15,0 22-15,21-22 0,0 21 0,0-21 16,0 0-16,0 1 0,0 20 0,0-21 16,0 0-16,21 0 15,0-21-15,1 0 0,-1 0 0,0 0 16,0 0-16,21 0 0,-20-21 0,-1 21 16,21-21-16,0 0 15,-20 0-15,20 0 0,-21-22 0,21 1 0,-20 0 16,-1-1-16,0 1 0,0-22 15,0 22-15,0-21 0,-21 20 16,0-20-16,0 20 0,0-20 0,0 21 16,0-1-16,0 1 0,0 0 0,0 20 15,-21 22 1,0 22-16,0-1 16,21 21-16,0 0 0,-21 1 0,21-1 15,0 0-15,0 22 0,0-22 16,0 22-16,0-22 0,0 0 0,0 22 15,0-22-15,21 1 0,0-22 0,-21 21 16,21-21-16,0 0 0,1 1 16,-1-22-16,0 0 0,21 0 15,-21 0-15,22 0 0,-1 0 0,0 0 16,1-22-16</inkml:trace>
  <inkml:trace contextRef="#ctx0" brushRef="#br0" timeOffset="91921.05">8763 12806 0,'0'0'0,"0"-21"0,0 0 16,0-22-16,0 22 0,0 0 0,0 0 16,-21-22-16,0 22 0,-1 0 15,-41-21-15,42 42 0,0 0 16,-22 0-16,22 0 0,0 0 0,-21 21 16,20 0-16,1 21 0,0 1 15,0-1-15,0 0 0,21 1 0,0-1 16,0 22-16,0-22 0,0 0 0,0 1 15,0-22-15,0 21 0,0-21 16,0 0-16,21 1 0,0-22 16,0 0-16,0 0 0,1 0 15,-1 0-15,0 0 0,0-22 16,0 1-16,0 0 0,1 0 0,20 0 16,-21-22-16,0 1 0,0 0 0,1-1 15,-22 1-15,0 0 0,21-1 16,-21 1-16,0 0 0,0-1 0,0 22 15,0 0-15,0 0 0,0 0 0,-21 42 16,21 0 0,0 0-16,0 0 0,0 22 0,0-22 15,0 21-15,0 1 0,0-22 16,0 21-16,0 0 0,0-20 16,0 20-16,0-21 0,0 0 0,21 0 15,0 1-15,-21-1 0,21 0 0,0-21 16,0 0-16,1 0 15,-1 0-15,21 0 0,-21-21 0,0 0 16,22-1-16</inkml:trace>
  <inkml:trace contextRef="#ctx0" brushRef="#br0" timeOffset="92193.9">9292 12129 0,'0'0'0,"-21"84"31,0-41-31,21-22 0,-21 21 16,21 0-16,-22 22 0,1-22 15,21 1-15,-21-1 0,0 21 0,21-20 16,0-1-16,-21 22 0,21-22 0,0 0 16,0 1-16,0-1 0,0-21 15,0 21-15,0-20 0,21-1 0,0 0 16,0-21-16,0 0 0,1 0 0,-1 0 15,0 0-15,0 0 0,21-21 16,-20 0-16,-1-1 0,21-20 16,-21 21-16,0 0 0,22-22 0</inkml:trace>
  <inkml:trace contextRef="#ctx0" brushRef="#br0" timeOffset="92831.54">9588 12594 0,'0'-21'0,"-21"106"0,42-149 15,-21 64 1,0 21-16,0 1 0,-21-1 15,0 21-15,21-21 0,0 22 16,-21-22-16,21 21 0,0-21 0,0 0 16,0 1-16,0-1 0,0 0 0,0 0 15,21-21-15,0 0 16,0 0-16,1 0 0,-1 0 16,0 0-16,0 0 0,0-21 15,0 0-15,1 0 0,-1-1 0,-21 1 16,0 0-16,0 0 0,0 0 15,0 0-15,0-22 0,0 22 0,0 0 16,-21-21-16,21 20 0,0 1 0,0 0 16,0 0-16,0 0 0,21 0 15,0 21-15,21 0 16,-21 0-16,1 0 0,20 0 0,-21 21 16,21-21-16,-20 21 0,20 0 15,-21 0-15,0 0 0,0 22 16,1-22-16,-22 0 0,0 0 0,0 22 15,0-22-15,0 0 0,0 0 16,0 0-16,0 0 0,0 1 0,0-1 16,0 0-16,-22-21 0,1 0 15,0 0-15,21-21 16,0 0 0,0-1-16,0 1 0,0-21 0,0 21 15,21 0-15,0-22 0,-21 1 16,22 21-16,-1-22 0,0 22 0,21-21 15,-21 21-15,22 0 0,-22-1 16,21 1-16,1 21 0,-22 0 0,21 0 16,0 21-16,-20 1 0,20-22 15,-21 21-15,21 21 0,-20-21 0,-1 0 16,0 22-16,-21-22 0,0 21 16,0-21-16,0 22 0,0-22 0,0 21 15,0-21-15,-21 1 0,0-1 0,-22 21 16,22-21-16,21 0 15,0-42 1,21 0 0,0 0-16,1 0 0,-1 0 15,0-22-15</inkml:trace>
  <inkml:trace contextRef="#ctx0" brushRef="#br0" timeOffset="93461.17">11282 12467 0,'0'0'0,"-21"0"16,-1 0-16,1 0 0,0 0 0,0 0 15,0 0-15,-22 21 0,22 1 16,-21-1-16,21 0 0,-22 0 0,22 21 16,0-20-16,0-1 0,0 21 0,21-21 15,-21 22-15,21-22 16,0 0-16,0 0 0,0 0 0,0 0 15,21 1-15,0-22 0,0 0 0,0 0 16,0 0-16,1 0 0,-1-22 16,21 1-16,-21 21 0,0-21 0,22 0 15,-22 0-15,0 0 0,0-22 0,0 22 16,-21 0-16,22 0 0,-22 0 0,21-22 16,-21 22-16,0 0 15,0 0-15,0 42 31,0 0-15,0 0-16,0 22 0,0-22 16,0 21-16,-21 0 0,21 1 0,0-1 15,0 0-15,0 22 0,0-22 0,0 22 16,0-1-16,21-20 0,0 20 16,-21 1-16,0-1 0,0 1 0,21-1 15,-21 1-15,0-1 0,21 1 0,-21-1 16,0 1-16,0-1 0,0 1 15,0-1-15,0 1 0,0-22 0,0 21 16,0-20-16,0-1 0,-21 22 0,-21-22 16,21 0-16,-1-21 0,-20 22 0,0-22 15,-1 0-15,-20-21 0,21 0 16,-1 0-16,-20 0 0,20 0 16,-20-21-16,21-21 0,-1 20 0,1-20 15,0-21-15,-1 20 0,1-20 0,21-1 16,0 1-16,21-1 0,0-20 15,0-1-15,0 0 0,0 22 0,21-22 16,21 22-16,-21-22 0,22 21 0,-1 1 16,21-1-16,1 1 0,-22-1 15,22 1-15,-1 21 0,1-22 0</inkml:trace>
  <inkml:trace contextRef="#ctx0" brushRef="#br0" timeOffset="94213.74">12404 12340 0,'0'-21'0,"0"0"16,0 42-1,0 0 1,0 0-16,0 1 0,-22 20 0,22-21 15,-21 0-15,21 22 0,-21-22 16,0 21-16,21-21 0,-21 22 0,21-22 16,0 0-16,-21 0 0,21 0 0,0 0 15,0 1 1,21-44 0,0 1-16,0 0 15,0 0-15,0 0 0,1 0 16,-1-1-16,0-20 0,0 21 0,0-21 15,0 20-15,1 1 0,-1 0 0,-21 0 16,21 0-16,0 21 16,-21 21-16,21 0 15,-21 0-15,0 0 0,21 1 16,-21 20-16,0-21 0,0 0 16,0 0-16,0 1 0,0-1 0,22 0 15,-22 0-15,21 0 0,0 0 0,0 1 16,0-22-16,0 0 15,1 0-15,-1 0 0,21 0 16,-21 0-16,22-22 0,-22 22 0,21-21 16,-21 0-16,22 0 0,-22 0 0,0-22 15,0 22-15,0-21 0,-21 21 16,0-22-16,0 1 0,0 0 0,0 21 16,0-22-16,0 22 0,-21-21 0,0 42 15,0-21-15,21-1 0,-21 22 16,-1 0-16,1 22 0,0-1 15,21 0-15,0 0 0,0 0 16,0 0-16,0 1 0,0-1 16,0 0-16,21 0 15,0-21-15,1 0 0,-1 21 0,21-21 16</inkml:trace>
  <inkml:trace contextRef="#ctx0" brushRef="#br0" timeOffset="94467.6">13695 12277 0,'-21'0'16,"21"21"-16,-22 0 0,1 0 0,21 0 16,0 1-16,0-1 0,-21 0 15,21 21-15,0-21 0,0 1 16,0-1-16,-21 0 0,21 0 0,0 0 15,0 0-15,0 1 0,0-1 16,21-42 15,0-1-15,-21 1-16</inkml:trace>
  <inkml:trace contextRef="#ctx0" brushRef="#br0" timeOffset="94796.41">13695 12023 0,'-21'0'0,"42"0"0,-64 0 16,22 0-16,21 21 15,0 0-15,0 0 16,0 0-16,0 1 0,0-1 16,0 0-16,21-21 0,1 0 0,-1 21 15,0-21-15,0 0 16,0 0-16,0 0 0,1-21 15,-22 0-15,0 0 0,0-1 16,0 1-16,0 0 16,0 0-16,0 0 0,0 0 15,-22-1-15,1 22 0,0-21 16,0 21-16,0 0 16,0 21-16,21 1 0,0-1 15,-22 0-15,22 0 0,0 0 0,0 0 16,0 1-16,0-1 0,0 0 15,0 0-15,22 0 0,-1-21 16,0 0-16</inkml:trace>
  <inkml:trace contextRef="#ctx0" brushRef="#br0" timeOffset="95103.23">14309 11896 0,'0'0'0,"-22"0"16,1 21-1,21 0-15,0 0 0,0 0 0,0 1 16,-21 20-16,21 0 0,-21 1 0,21-22 16,-21 21-16,21 0 0,0 1 15,0-1-15,-21 0 0,21 1 16,-22-1-16,22-21 0,0 22 0,0-22 15,0 21-15,0-21 0,0 0 16,-21 1-16,21-1 0,21-21 31,1-21-15,-1-1-16,0 1 0,0 0 0,0 0 16</inkml:trace>
  <inkml:trace contextRef="#ctx0" brushRef="#br0" timeOffset="95587.47">14563 11938 0,'0'-42'0,"0"84"0,0-105 16,0 41-16,0 44 31,0-1-31,0 0 0,0 0 16,0 0-16,0 22 0,0-1 15,0 0-15,0 1 0,0-1 0,0 0 16,0 1-16,0-1 0,0 0 0,0 1 15,0-22-15,0 21 0,0 0 0,0-20 16,0 20-16,0-21 0,0 0 16,0 22-16,-22-43 0,22 21 0,0 0 15,-21-21-15,21-21 32,0 0-17,0-1-15,0 1 0,21 0 0,-21 0 16,22-21-16,-1 20 0,0-20 15,0 0-15,-21-1 0,42 22 0,-20-21 16,-1 0-16,0-1 0,0 22 0,21 0 16,-20 0-16,-1 0 0,0 21 15,0 0-15,0 0 0,0 21 0,1 0 16,-22 0-16,21 0 0,-21 22 0,0-22 16,0 21-16,0 0 0,0-20 15,0 20-15,0-21 0,0 0 16,0 22-16,0-22 0,-21 0 0,-1 0 15,1 0-15,21 0 16,0-42 15,0 0-31,0 0 16</inkml:trace>
  <inkml:trace contextRef="#ctx0" brushRef="#br0" timeOffset="95819.43">14245 12171 0,'0'21'0,"42"-21"32,-20 0-32,-1 0 15,21 0-15,-21 0 0,22 0 0,-22 0 16,21 0-16,-21 0 0,22 0 0,-22 0 15,0 0-15,21 0 0,-21 0 16,1-21-16</inkml:trace>
  <inkml:trace contextRef="#ctx0" brushRef="#br0" timeOffset="98767.76">16785 12552 0,'21'0'78,"0"0"-63,1 0-15,-1 0 16,0 0-16,0 0 0,0 0 16,0-21-16,1 21 0,-1-21 0,0-1 15,0 22-15,21-21 16,-20 0-16,-1 0 0,0 0 0,0 0 15,0-22-15,22 22 0,-22 0 0,-21-21 16,21 20-16,0 1 0,-21-21 16,21 21-16,-21 0 0,0-22 0,0 22 15,0 0-15,0 0 0,0 0 16,0-1-16,-21 1 0,0 21 0,0-21 16,0 0-16,-1 21 15,1 0-15,0 0 16,0 21-16,21 0 0,0 22 15,-21-22-15,0 21 0,21 0 16,-22 1-16,22 20 0,0 1 0,0-22 16,-21 22-16,0-1 0,0 1 0,21 20 15,-21-20-15,0 20 16,21 1-16,-22 0 0,1-22 0,21 22 16,-21 0-16,0-22 0,0 1 0,0 20 15,-1-20-15,1 20 0,0-20 16,-21-1-16,21 1 0,-1-1 0,1-20 15,0 20-15,21-20 0,0-1 0,-21 21 16,21-41-16,0-1 16,0 0-16,21-21 15,0 0-15,0 0 0,1-21 16,-1 0-16,0-1 0,21 1 16,1-21-16,-1 0 0,0-22 15,1 22-15,-1-22 0,0 1 0,1 20 16,-1-20-16,0-1 0,-21 1 0,1-1 15,-22 1-15,0-1 0,0 1 16,0-1-16,0 22 0,0-21 16,-43-1-16,22 22 0,0-1 0,-21 1 15,20 0-15,1 21 0,-21-22 0,21 43 16,0-21-16,-1 0 0,1 21 0,21-21 31,21 21-15,1-21-1,-1 21-15,21 0 0,-21-22 16,43 22-16,-22-21 0,0 0 0,22 21 16,-22-21-16,22 0 0,-22 21 0,0-21 15,1-1-15,-22 22 0,21-21 16,-21 21-16,-21-21 0,22 21 16,-22-21-16,-22 21 31,22 21-16,-21 0 1,21 0-16,0 1 0,-21-1 0,21 0 16,0 0-16,0 0 0,0 0 15,-21-21-15,21 22 0,0-1 16,0-42 15,0-1-15,0 1-16,0 0 0</inkml:trace>
  <inkml:trace contextRef="#ctx0" brushRef="#br0" timeOffset="98947.66">17759 12192 0,'0'21'78,"0"0"-62,21 1-1</inkml:trace>
  <inkml:trace contextRef="#ctx0" brushRef="#br0" timeOffset="99392.4">18097 12425 0,'0'21'0,"0"-42"0,-21 63 16,0-21-16,0-21 0,21 22 15,0-1-15,-21 0 16,0 0-16,-1 0 16,22 0-16,-21-21 15,0 0-15,0 0 16,0 0-16,0 0 15,-1 0 1,22-21-16,0 0 0,0 0 0,0 0 16,0 0-16,0-22 0,0 22 15,22-21-15,-1-1 0,21 22 0,-21 0 16,0-21-16,22 21 0,-1-1 16,0 22-16,1 0 0,-1 0 0,0 0 15,22 0-15,-22 0 0,1 22 16,-1-1-16,-21 0 0,21 0 0,-20 21 15,-1-20-15,-21-1 0,0 21 0,0-21 16,0 22-16,0-22 0,0 0 16,0 21-16,0-21 0,-21 1 0,-1-1 15,1-21-15,0 21 0,21-42 47,21 21-47,0-21 0,1-1 16,-1 1-16</inkml:trace>
  <inkml:trace contextRef="#ctx0" brushRef="#br0" timeOffset="99876.12">19135 12319 0,'0'0'0,"0"-21"0,0 0 0,0 0 15,0-1-15,0-20 0,-22 21 16,1 0-16,21 0 0,-21-1 0,0 1 15,0 0-15,0 0 0,-1 21 16,-20 0-16,21 0 0,0 21 0,0 0 16,-1 0-16,-20 1 0,21 20 0,0 0 15,0-21-15,-1 22 0,1-1 16,21 0-16,0 1 0,0-22 0,0 21 16,0-21-16,0 1 0,21 20 0,1-21 15,-1-21-15,0 21 0,0-21 16,0 0-16,22 0 0,-22 0 0,0 0 15,21 0-15,-21 0 0,22-21 0,-22 0 16,21 0-16,-21 0 16,22-22-16,-22 1 0,0 21 0,21-22 15,-20-20-15,20 21 0,-21-22 0,0 1 16,0-1-16,1 1 0,20-1 16,-42 22-16,21-1 0,0 1 0,-21 0 15,0 21-15,0-1 0,0 1 16,-21 21-16,0 21 15,0 1-15,0 20 0,-1 0 0,1 1 16,0-1-16,0 21 0,0 1 16,21-22-16,0 22 0,0-22 0,-21 64 15,21-64-15,0 1 0,0-22 16,0 0-16,21 21 16,0-21-16,0-21 0,0 22 0,22-22 15,-1 0-15,0 0 0</inkml:trace>
  <inkml:trace contextRef="#ctx0" brushRef="#br0" timeOffset="100583.72">20108 11959 0,'0'0'16,"0"21"-1,0 1 1,21-22-1,1 0-15,-1 0 16,0-22-16,21 1 0,-21 21 0,22-21 16,-22 0-16,21 0 15,1 0-15,-22-1 0,0 1 0,0 21 16,0-21-16,-21 0 0,0 0 0,0 0 16,0-1-16,-21 22 0,0 0 15,0-21-15,-22 21 0,1 0 0,0 0 16,-1 21-16,1-21 0,0 22 0,-1-1 15,22 0-15,-21 0 0,21 21 16,-22-20-16,22 20 0,21-21 0,0 21 16,-21-20-16,21-1 0,0 21 0,0-21 15,0 0-15,21 1 0,0-1 16,1-21-16,-1 21 0,0-21 16,0 0-16,21 0 0,-20 0 0,20 0 15,-21 0-15,21 0 0,1 0 16,-22-21-16,0 21 0,0-21 0,-21-1 15,0 1-15,-21 21 16,0 0-16,-21 0 0,-1 0 16,1 0-16,0 21 0,-1 1 0,1-1 15,0 0-15,20 21 0,-20-21 16,0 22-16,21-22 0,-1 21 0,1 1 16,0-22-16,0 21 0,21-21 15,0 22-15,0-22 0,0 0 16,0 0-16,0 0 0,0 0 0,21-21 15,0 22-15,0-22 0,1 0 0,20 0 16,-21 0-16,21 0 0,-20 0 16,41 0-16,-21-22 0,1 1 0,20 0 15,1 0-15,-1 0 0,1-22 0</inkml:trace>
  <inkml:trace contextRef="#ctx0" brushRef="#br0" timeOffset="100828.58">20997 11557 0,'0'-21'0,"0"42"0,0-84 0,-21 63 0,0 0 16,0 0-16,0 21 0,-1 21 15,1-21-15,0 22 16,21-1-16,-21 21 0,21 1 0,-21-22 16,0 22-16,21-1 0,0 1 0,-22-1 15,22 1-15,-21-22 0,0 0 16,21 1-16,0-1 0,-21 0 0,21 1 15,-21-22-15,21 0 0,0 0 0,0 0 16,21-21 0,0 0-16,21 0 0,-20-21 15,-1 21-15</inkml:trace>
  <inkml:trace contextRef="#ctx0" brushRef="#br0" timeOffset="101202.36">21018 12213 0,'0'21'16,"0"1"0,0-1-16,0 0 31,22-21-15,-1 0-16,0 0 0,0-21 15,0 21-15,0-21 16,1 21-16,-22-22 0,0 1 0,21 0 15,-21 0-15,0 0 0,0 0 0,0-1 16,0 1-16,0 0 0,0 0 16,-21 21-16,-1 0 0,1 0 15,0 21-15,0 0 0,0 0 16,0 22-16,-1-22 0,1 21 0,0-21 16,-21 43-16,21-22 0,21-21 15,0 1-15,0-1 0,0 0 16,0 0-16,0 0 0,42-21 15,-21 21-15,0-21 0,0 0 0,22 0 16,-1 0-16,-21 0 16,22-21-16,-1 21 0,0-21 0,-21 0 15,22 0-15</inkml:trace>
  <inkml:trace contextRef="#ctx0" brushRef="#br0" timeOffset="102755.47">21611 12086 0,'0'0'0,"0"-21"16,-21 42-1,0-21 1,0 21-16,21 1 0,0-1 0,-22 21 16,22-21-16,-21 0 0,21 22 15,-21-22-15,21 0 0,0 0 0,0 0 16,0 1-16,0-1 0,0 0 16,0 0-16,0 0 15,0-42 16,0 0-31,0 0 16,0 0-16,0-1 0,0-20 0,0 21 16,21-21-16,0 20 0,-21-20 15,22 0-15,-1 21 0,0-1 0,0-20 16,21 21-16,-20 21 0,-1-21 0,0 21 16,0 0-16,21 0 0,-20 0 15,-1 21-15,0 0 0,0 0 0,-21 0 16,21 1-16,0-1 0,-21 42 15,0-42-15,22 1 16,-22 20-16,0-21 0,21 0 0,-21 0 16,0 1-16,0 20 0,0-21 15,0 0-15,0 0 16,0-42 15,0 0-15,0 0-16,0 0 0,21 0 0,-21-1 15,21 1-15,0-21 0,0 21 0,-21-22 16,22 1-16,-1 21 0,0-21 16,21 20-16,-21-20 0,1 21 15,20 0-15,-21 21 0,0 0 0,22 0 16,-22 0-16,0 0 0,0 21 16,0 0-16,-21 0 0,0 0 0,0 1 15,0 20-15,0-21 0,0 0 0,0 22 16,0-22-16,-21 0 0,0 21 15,21-21-15,-21 1 0,21-1 0,0 0 16,0 0-16,0 0 16,21-21-16,0 0 15,0 0-15,0 0 0,22 0 0,-22 0 16,0 0-16,21 0 0,-20 0 16,20 0-16,-21-21 0,21 21 15,1-21-15,-1 0 0,0 21 0,-20-43 16,20 22-16,-21 0 0,21 0 0,-20-21 15,-1 20-15,-21-20 0,0 21 16,21-21-16,-21 20 0,0 1 16,-21 21-16,0 0 15,-1 0-15,1 0 0,0 21 16,0 1-16,0-1 0,21 0 16,-21 0-16,21 0 0,-22 0 0,22 22 15,0-22-15,0 0 0,0 0 0,0 0 16,0 1-16,0-1 15,0 0-15,22-21 0,-1 0 0,-21 21 16,21-21-16,0 0 0,0 0 16,22 0-16,-22 0 0,0 0 0,0 0 15,21-21-15,-20 0 0,-1 0 0,0 21 16,21-22-16,-21-20 0,1 21 16,-1 0-16,0-22 0,0 22 0,0 0 15,-21 0-15,0 0 0,0 0 16,0-1-16,0 1 0,-21 21 15,0 21 1,21 1-16,-21-22 16,0 21-16,21 0 0,0 0 15,-22 0-15,22 0 0,-21 1 0,21-1 16,-21-21-16,21 21 0,0 0 16,-21 0-16,21 0 15,-21-21-15,21-21 31,0 0-15,0 0-16,21 0 0,0 0 0,0-1 16,0-20-16,1 0 0,-1 21 15,0-22-15,0 1 0,43-22 16,-43 43-16,21 0 0,-21 0 16,22 0-16,-22 21 0,0 0 15,0 0-15,0 21 0,-21 0 0,0 0 16,0 0-16,0 1 0,0 20 0,0-21 15,0 21-15,0-20 0,0 20 16,0-21-16,0 0 0,0 22 0,0-22 16,0 0-16,0 0 0,21 0 0,-21 0 15,22-21-15,-1 0 0,0 22 16,0-22-16,21 0 0,-20 0 0,-1 0 16,0 0-16,0-22 0,0 1 15,0 21-15,1-21 0,-1 0 0,0-21 16,0 20-16,0-20 0,0 0 15,-21-1-15,22-20 0,-1 21 0,0-22 16,0 22-16,-21-22 0,21 22 16,-21 0-16,0-1 0,21 1 0,-21 0 15,22 20-15,-22 1 0,0 42 32,0 1-32,-22-1 0,22 0 0,-21 21 15,0 1-15,0-1 0,21 0 16,-21 1-16,0-1 0,21 0 0,0 22 15,-22-22-15,22 0 0,-21 1 16,21-1-16,0 0 0,0-20 0,0 20 16,0-21-16,0 0 0,0 0 15,0 1-15,0-1 0,21-21 16,1 0-16,-1 0 0,0 0 16,0 0-16,0 0 0,0-21 15,-21-1-15,0 1 0,22 0 0</inkml:trace>
  <inkml:trace contextRef="#ctx0" brushRef="#br0" timeOffset="102928.37">23834 11959 0,'0'0'15,"-22"0"-15,1 0 16,42 0 15,1 0-31,-1 0 0,0 0 16,21 0-16,-21 0 0,22 0 0,-22 0 15,21 0-15,1 0 0,-22 0 0,21 0 16,0-21-16,1 0 0</inkml:trace>
  <inkml:trace contextRef="#ctx0" brushRef="#br0" timeOffset="103200.22">24850 11578 0,'-22'0'16,"44"0"-16,-65 0 0,22 0 0,-21 0 0,21 21 15,-1 1-15,1-1 0,0 0 0,0 21 16,0-21-16,0 22 0,-1-1 16,1 0-16,0-20 0,21 41 0,0-21 15,-21 1-15,21-22 0,0 21 0,0 1 16,0-1-16,0-21 0,0 0 15,0 0-15,21 1 0,0-1 0,0 0 16,22 0-16,-22-21 16,21 0-16,-21 0 0,22 0 15,-22 0-15</inkml:trace>
  <inkml:trace contextRef="#ctx0" brushRef="#br0" timeOffset="103464.07">25294 11578 0,'0'-21'0,"0"42"0,21-63 0,-21 21 0,21 21 16,1 0-16,-1 0 15,0 21-15,-21 0 0,21 0 16,0 22-16,0-22 0,1 21 16,-22 0-16,0 1 0,0 20 15,21-20-15,-21 20 0,0-21 0,0 22 16,0-22-16,-21 1 0,-1 20 0,-20-42 15,21 22-15,-21-1 0,-1-21 16,22 21-16,-21-20 0,-1-1 0,1-21 16,0 21-16,21 0 0,-22-21 0,22 0 15,0 0-15,0 0 0,0 21 16</inkml:trace>
  <inkml:trace contextRef="#ctx0" brushRef="#br0" timeOffset="104276.6">5334 14288 0,'0'0'0,"-42"0"0,20-22 0,1 22 0,0-21 16,-21 21-16,21 0 15,21-21-15,21 21 16,21 0-1,-21 0 1,22 0-16,20 0 0,1 0 0,-1 0 0,1 0 16,-1 0-16,22 0 0,-22 0 15,1 0-15,-1 0 0,1-21 16,-1 21-16,-20 0 0,-1 0 0,0 0 16,-21 0-16,1 0 0,-1 0 0,0 0 15,-42 0 1,0 21-16,-1 0 15</inkml:trace>
  <inkml:trace contextRef="#ctx0" brushRef="#br0" timeOffset="104548.45">5694 14309 0,'-21'0'0,"42"0"0,-64 0 0,22 0 15,0 0 1,0 21-1,21 0-15,-21 0 0,21 0 0,-21 22 16,21-1-16,-22 0 0,1 1 16,21-1-16,0 0 0,0 22 0,-21-22 15,21 1-15,0-1 0,0 0 16,0 1-16,0-22 0,0 21 0,0-21 16,0 0-16,0 1 0,0-1 0,0 0 15,0 0-15,21-21 31,-21-21-31,21 21 16,1-21-16,-1 0 0</inkml:trace>
  <inkml:trace contextRef="#ctx0" brushRef="#br0" timeOffset="104917.24">6054 14647 0,'0'22'31,"0"-1"-31,-22 0 0,22 0 16,0 0-16,-21 0 0,0 22 0,21-22 15,-21 21-15,21-21 0,0 1 16,0-1-16,0 21 0,0-21 0,0 0 16,21 1-16,21-22 0,-20 0 15,-1 0-15,0 0 0,21 0 16,-21 0-16,1 0 0,20-22 0,-21 1 15,0 0-15,22 0 0,-22 0 0,0 0 16,21-1-16,-21 1 0,-21 0 16,0 0-16,0-21 0,0 20 0,0 1 15,0 0-15,-21-21 0,0 21 0,-21-1 16,21 1-16,-1 21 16,-20 0-16,21 0 0,0 0 0,-22 0 15,22 0-15,0 0 0,0 21 0,0 1 16,0-1-16,21 0 15,0 0-15,0 0 0</inkml:trace>
  <inkml:trace contextRef="#ctx0" brushRef="#br0" timeOffset="105308.01">7641 14605 0,'0'0'0,"0"-21"15,0 0-15,0 42 47,0 0-47,0 21 0,0-20 0,0-1 16,0 0-16,0 0 0,-21 0 16,21 22-16,-21-22 0,21 0 0,0 0 15,-21 0-15,21 0 0,-22-21 16,22-21 15,0 0-15</inkml:trace>
  <inkml:trace contextRef="#ctx0" brushRef="#br0" timeOffset="105495.9">7705 14266 0,'0'0'0,"0"-21"16,21 21 31,-21 21-47,21-21 16,0 22-16,0-1 15</inkml:trace>
  <inkml:trace contextRef="#ctx0" brushRef="#br0" timeOffset="106080.76">8382 14753 0,'21'0'0,"-42"0"0,42-21 15,0 0-15,-21 0 16,21 0-16,-21-1 0,0-20 15,0 21-15,0 0 0,0-22 16,0 22-16,0 0 0,-21-21 16,0 42-16,0-21 0,0-1 0,0 22 15,-1 0-15,1 0 0,0 22 16,0-1-16,0 0 0,-22 21 0,22-21 16,0 22-16,0-1 0,0 0 0,0 1 15,-1-1-15,22-21 0,0 22 16,-21-1-16,21-21 0,0 0 0,0 22 15,0-22-15,0 0 0,21 0 16,1-21-16,20 0 16,-21 0-16,0 0 0,22-21 0,-22 0 15,21 0-15,0-1 0,-20 1 16,20 0-16,-21-21 0,21 21 0,-20-22 16,-1 1-16,0 0 0,0-1 15,-21-20-15,0-1 0,0 22 0,0-22 16,0 1-16,0-1 0,0 22 15,0-21-15,0 20 0,0 1 0,0 0 16,0 20-16,0 1 0,0 0 0,0 42 31,-21 0-31,21 22 0,0-1 16,0 0-16,0 1 0,0 20 16,0-20-16,0 20 0,0 1 15,21-22-15,0 21 0,-21-20 0,21-1 0,-21 0 16,0 1-16,22-1 0,-1-21 15,-21 0-15,21 1 0,0-1 16,0 0-16,0-21 0,1 0 16,20 0-16,-21 0 0,0-21 15,0 21-15,22-21 0</inkml:trace>
  <inkml:trace contextRef="#ctx0" brushRef="#br0" timeOffset="107267.39">9059 14626 0,'0'21'0,"21"-21"47,1 0-47,-1-21 0,0 21 16,0-21-16,0 0 0,-21 0 15,21 0-15,1-1 0,-22-20 16,0 21-16,0 0 0,0 0 0,0-1 15,-22 22-15,1 0 16,0 0-16,-21 0 0,21 0 0,-1 22 16,1-1-16,-21 0 0,21 21 0,21-21 15,-21 22-15,21-22 16,0 21-16,0-21 0,0 22 0,0-22 16,0 0-16,21 0 0,0 0 0,0 1 15,0-1-15,22-21 0,-22 0 16,21 0-16,-21 0 0,22 0 0,-1 0 15,0 0-15,1 0 0,-1 0 0,0-21 16,-21-1-16,22 1 0,-1 0 16,-21 0-16,22-21 0,-22 20 0,0 1 15,-21-21-15,0 21 0,21-22 0,-21 22 16,0-21-16,0 21 0,0 0 16,0-1-16,0 44 31,-21-1-31,21 0 0,0 0 0,0 0 15,0 22-15,0-22 0,0 0 16,0 21-16,0-21 0,0 1 0,0-1 16,0 21-16,0-21 0,0 0 15,0 1-15,0-1 16,0-42 15,0-1-31,0 1 0,0 0 16,0 0-16,0 0 0,21-22 0,-21 1 15,21 0-15,0-1 0,1 22 16,-1-21-16,0 0 0,0-1 0,21 22 16,-20 0-16,20 0 0,-21 21 15,21 0-15,-20 0 0,20 0 16,-21 0-16,0 0 0,0 21 0,1 21 16,-1-21-16,-21 22 0,0-22 0,0 21 15,0-21-15,0 22 0,0-22 16,0 21-16,0-21 0,0 1 0,0-1 15,0 0-15,21 0 0,-21 0 0,63-21 32,-20 0-32,-22 0 0,0 0 0,0 0 15,0 0-15,1-21 0,20 0 16,-21 0-16,0 0 0,-21-1 0,21-20 16,1 0-16,-22 21 0,21-22 0,-21-20 15,0 20-15,0-20 0,0 21 16,0-1-16,0-20 0,0 20 0,0 1 15,0 0-15,0-1 0,0 22 16,0-21-16,0 21 0,0 42 31,0 0-31,0 21 0,0-20 16,0 20-16,0 0 0,0 22 0,0-22 16,0 22-16,0-22 0,-21 0 0,21 22 15,0-22-15,0 0 0,0 1 16,0-1-16,0 0 0,0-20 15,0-1-15,0 21 0,0-21 16,0 0-16,21-21 0,0 0 16,0 0-16,0 0 0,0 0 15,1-21-15,20 0 0,-21 0 0,0 0 16,22 0-16,-22-22 0,21 22 16,-21-21-16,0 21 0,1-22 15,-1 22-15,0 0 0,0 0 0,-21 0 16,21-1-16,-21 44 15,0-1-15,0 21 16,0-21-16,0 0 0,-21 1 0,21-1 16,-21 21-16,21-21 0,-21 0 15,21 1-15,0-1 0,0 0 16,0 0-16,0 0 16,21-21-1,-21-21 1,21 0-16,0 0 0</inkml:trace>
  <inkml:trace contextRef="#ctx0" brushRef="#br0" timeOffset="107480.27">11218 14245 0,'-42'0'15,"21"0"16,42-21 32,-21 0-47</inkml:trace>
  <inkml:trace contextRef="#ctx0" brushRef="#br0" timeOffset="107683.57">10393 14266 0,'-21'22'0,"42"-44"0,-42 65 0,-1-22 16,22 0-16,0 0 16,22-21-16,-1 21 15,0-21-15,0 0 0,0 0 0,0 0 16,1 0-16,-1 0 0,21 0 15,-21-21-15,22 21 0,-22-21 16,21 21-16,-21-21 0,22 0 0,-22 21 16,0 0-16</inkml:trace>
  <inkml:trace contextRef="#ctx0" brushRef="#br0" timeOffset="109074.41">11451 14605 0,'0'21'0,"0"-42"0,0 63 0,-21-20 15,42-22 17,0 0-17,0 0-15,1-22 0,-1 1 0,0 21 16,0-21-16,0 0 0,22-21 16,-22 20-16,0 1 0,0-21 0,0 21 15,0-22-15,1 1 0,-22 21 16,0-21-16,21-1 0,-21 1 15,0 21-15,0-22 0,0 1 0,0 21 16,0-21-16,0 20 0,0 1 0,-21 0 16,-1 0-1,1 21-15,0 0 0,0 21 16,0 0-16,0 0 0,21 1 0,-22-1 16,1 21-16,0 0 0,21 1 15,-21 20-15,0 1 0,0-1 0,-1 1 16,1-1-16,0 22 0,0-22 0,0 22 15,0-21-15,21 20 0,0-20 16,-22 20-16,22 1 0,-21-21 16,21 20-16,-21-20 0,21-1 0,0 22 15,0-22-15,0 1 0,0-22 0,0 22 16,0-22-16,0 0 0,0 1 16,0-1-16,21-21 0,0 0 0,1 1 15,-1-22-15,0 0 0,0 0 0,21-22 16,-20 1-16,20 0 0,0 0 15,-21-21-15,22-1 0,-1 1 0,0 0 16,-20-22-16,20 1 0,-21-1 16,0 1-16,-21-1 0,0 1 0,0-1 15,0-21-15,-21 22 0,0-1 0,0 22 16,-22-21-16,22 20 0,-21 22 0,0-21 16,20 21-16,-20-1 15,0 1-15,21 21 0,-1 0 0,1 0 16,0-21-16,0 21 0,42 0 31,0 0-31,0-21 0,22 21 16,-1-21-16,-21 21 0,43-21 15,-22-1-15,0 1 0,22 0 0,-22 0 16,22 0-16,-1 0 0,-20-1 0,20 1 16,-21-21-16,22 21 0,-22 0 15,1-1-15,-1 1 0,-21 21 0,0-21 16,0 21-16,-42 0 47,21 21-47,-21-21 0,21 21 0,-21-21 15,21 22-15,0-1 0,0 0 16,0 0-16,0 0 16,21-21-16,0 0 0,0 21 15,1-21-15,-1 0 0,21 0 16,-21 0-16,0 0 0,22 0 15,-22 0-15,21-21 0,-21 0 0,22 0 16,-22 21-16,0-21 0,21 0 16,-20-1-16,-22 1 0,21 21 15,-21-21-15,0 0 0,21 21 0,-21-21 16,-21 42 15,0 0-31,21 0 0,-22 0 0,1 1 16,21 20-16,0 0 0,0 1 0,-21 20 15,21-21-15,-21 22 0,21-1 16,0-20-16,0 20 0,-21 1 0,0 20 16,21-20-16,-22-1 0,22 22 0,0-21 15,0-1-15,-21 22 0,21-22 16,0 1-16,0-1 0,0 1 0,0 63 16,0-64-16,0 1 0,0-1 15,-21 1-15,21-1 0,0-20 16,0-1-16,0 21 0,-21-41 15,0 20-15,0-21 0,21 0 0,-22 0 16,1 1-16,0-22 0,0 0 16,0 0-16,21-22 0,-21 1 15,-1 0-15,1-21 0,0-1 0,21 1 16,0 0-16,-21-22 0,21 1 0,0-1 16,0 1-16,0-22 0,0 22 0,21-22 15,0 21-15,0-20 16,1-1-16,-1 0 0,0 1 0,0-1 15,21 22-15,-20-22 0,20 21 0,0-20 16,22 20-16,-22 1 0,85-64 16,-63 63-16,-1 1 0,22 20 15</inkml:trace>
  <inkml:trace contextRef="#ctx0" brushRef="#br0" timeOffset="111085.39">15028 14309 0,'0'0'0,"0"-21"0,0-1 16,-21 1-16,21 0 0,0 0 15,0 0-15,-21 21 16,21 21 15,0 0-31,0 0 0,0 0 16,21 1-16,-21-1 0,0 21 0,0 0 15,0-20-15,0 20 0,0-21 16,0 21-16,0-20 0,0 20 0,0-21 16,0 0-16,-21 0 0,21 1 0,0-1 15,-21-21-15,0 0 16,-1 0-1,22-21-15,0-1 16,0 1-16,0 0 0,0-21 16,0-1-16,0 22 0,0-21 0,22 0 15,-1-1-15,-21 1 0,21 0 0,0-1 16,0 1-16,0 21 0,1 0 16,-1-22-16,21 22 0,-21 21 0,22-21 15,-22 21-15,21 0 0,-21 0 0,22 21 16,-22-21-16,21 21 0,-21 0 15,0 22-15,1-22 0,-1 0 16,-21 21-16,0-20 0,0 20 0,0 0 16,0-21-16,0 22 0,0-22 0,0 0 15,-21 0-15,21 0 0,0 1 16,-22-22-16,1 21 0,21-42 31,0-1-31,0 1 0,0 0 16,0 0-16,0 0 0,0-22 0,0 22 15,21-21-15,1 21 0,-1-22 16,0 1-16,21 0 0,-21 21 0,22-22 16,-22 22-16,21 0 0,1 0 15,-22 0-15,21-1 0,0 22 0,-20 0 16,20 0-16,-21 0 0,0 22 0,22 20 16,-22-21-1,-21 0-15,0 0 0,0 22 0,0-22 16,0 21-16,0-21 0,0 22 0,0-22 15,0 21-15,0-21 0,0 1 16,0-1-16,0 0 0,21 0 0,0-21 16,0 21-16,0-21 0,1 0 15,-1 0-15,0 0 0,0 0 16,0-21-16,0 21 0,22-21 0,-22 0 16,0 0-16,0-1 0,0-20 15,1 21-15,-1 0 0,0-22 16,0 22-16,-21-21 0,21 21 0,-21 0 15,0-1-15,0 1 0,0 0 0,-21 42 47,21 0-47,0 1 0,0-1 0,0 0 16,0 0-16,0 0 0,0 22 16,0-22-16,0 0 0,0 0 0,21 0 15,0 0-15,-21 1 0,22-1 0,-1-21 16,0 21-16,0-21 15,0 0-15,0 0 0,1 0 0,-1 0 16,0 0-16,0 0 0,0-21 0,0 0 16,1-1-16,-1 1 15,0-21-15,0 21 0,0-22 0,-21 22 16,21-21-16,1 21 0,-22-22 0,21 22 16,-21 0-16,0 0 0,0 0 15,21 21-15,-21-21 0,0 42 31,0 0-15,0 0-16,-21 0 0,21 22 0,0-22 16,0 0-16,0 21 0,0-21 0,0 22 15,0-22-15,0 21 16,21-21-16,0 1 0,-21-1 0,21 0 0,0 0 16,1 0-16,-1-21 0,0 0 15,0 0-15,0 0 0,0 0 16,1 0-16,20 0 0,-21-21 0,21 0 15,-20 0-15,-1 0 0,21-22 0,-21 1 16,0 21-16,1-22 0,20 1 16,-42 0-16,21-22 0,0 22 15,0-22-15,1 22 0,-22-21 0,21-1 0,-21 22 16,21-1-16,-21 1 0,0 0 16,0 21-16,0-1 0,0 44 31,0-1-31,-21 21 0,0 0 15,21 1-15,0-1 0,-22 0 16,22 1-16,-21-1 0,21 0 16,0 1-16,0-1 0,0 0 0,0 1 15,0-1-15,0-21 0,0 22 0,0-22 16,21 21-16,1-21 0,-1 0 16,0 1-16,0-22 0,0 0 0,22 0 15,20 0-15,-42 0 0,22 0 16,-1-22-16,-21 1 0,21 0 15,-20-21-15,20 21 0,-21-22 16,0 1-16,22 0 0,-22-1 0,0-20 16,-21-1-16,21 1 0,0 20 15,0-41-15,-21 20 0,0 22 0,0-22 16,22 22-16,-22 0 0,0-1 0,0 22 16,0 0-16,0 0 0,0 42 31,-22 0-31,22 22 0,-21-22 0,21 21 15,0 22-15,0-22 0,0 0 16,-21 22-16,21-22 0,0 22 0,0-22 16,0 0-16,0 1 0,0-1 0,0 43 15,0-64-15,0 21 16,21-21-16,0 0 0,-21 1 16,22-1-16,-1-21 0,0 0 0,0 0 15,0 0-15,22 0 0,-22 0 16,0-21-16,0-1 0,0 1 0,0 0 15,1 0-15,-1-21 0,0 20 16,-21 1-16,21-21 0,-21 21 0,21-22 16,-21 22-16,0 0 0,0 42 31,0 0-31,0 1 16,-21-1-16,21 0 0,0 0 0,0 21 15,0-20-15,0-1 0,0 0 16,0 0-16,0 0 0,21 0 15,0-21-15,1 0 16,-1 0-16,0 0 0,0 0 0,0 0 16,22-21-16,-22 21 0,0-21 0,0 0 15,0 0-15,0 0 0</inkml:trace>
  <inkml:trace contextRef="#ctx0" brushRef="#br0" timeOffset="111279.27">18796 13653 0,'-21'0'0,"42"0"0,-63 0 16,20 0-16,1 0 15,21 21 17,0 0-17,0 0 1,-21-21-16,0 0 0,0 21 0,-22-21 15</inkml:trace>
  <inkml:trace contextRef="#ctx0" brushRef="#br0" timeOffset="111429.19">18013 13928 0,'0'0'16,"-43"0"-16,22 21 0,0 0 16,0-21-16,21 21 0,21-21 15,0 0 1,22 0-16,-22 0 0,21 0 15,0 0-15,1 0 0,-1-21 0,22 21 16,-22-21-16,0 0 0,1 21 0</inkml:trace>
  <inkml:trace contextRef="#ctx0" brushRef="#br0" timeOffset="111875.93">18796 14012 0,'-21'0'0,"42"0"0,-42-21 15,21 0-15,0 0 16,21 21-16,-21-21 0,21 21 15,0-21-15,0 21 16,1 0-16,-22 21 16,0 0-1,0 0-15,0 21 0,0-20 0,0 20 16,0 21-16,0-20 0,0 20 0,0 1 16,0-1-16,0 1 0,-22-1 15,1 22-15,21-22 0,-21 1 0,0-1 16,0 1-16,0-1 0,-1 22 0,22-21 15,-21-1-15,0 1 0,0-1 16,0 1-16,0-22 0,-1 0 0,22 1 16,-21-1-16,21 0 0,0-21 0,0 1 15,0-1-15,0-42 16,0-1 0,21 1-16,1-21 0,-1 0 15,0-1-15,0 1 0</inkml:trace>
  <inkml:trace contextRef="#ctx0" brushRef="#br0" timeOffset="112171.76">18796 14161 0,'0'-43'0,"0"86"0,21-128 0,-21 43 0,21 20 16,-21 1-16,21 0 0,-21 0 16,22 0-16,-1 0 0,0-1 15,0 22-15,0 0 0,0 0 16,1-21-16,20 21 0,0 0 15,-21 0-15,22 0 0,-1 0 0,0 21 16,-20 1-16,-1-1 0,0 0 16,-21 0-16,0 21 0,0-20 0,0 20 15,-21-21-15,0 0 0,-1 22 0,-20-22 16,0 0-16,-1 21 0,22-21 0,-21 1 16,0-22-16,-1 21 0,22-21 15,0 0-15,0 0 0,0 0 0,21-21 31,0-1-31,21 1 0,0 0 16,0-21-16</inkml:trace>
  <inkml:trace contextRef="#ctx0" brushRef="#br0" timeOffset="112440.39">19706 13356 0,'0'0'0,"0"-21"0,0 42 31,0 22-31,0-22 0,-21 21 16,21 0-16,-21 22 0,0-22 15,21 22-15,-22-22 0,22 22 0,0-1 16,-21-21-16,21 1 0,-21-1 16,21 0-16,-21 1 0,21-1 15,0-21-15,0 0 0,0 1 0,0-1 16,0 0-16,0 0 0,21-21 31,0-21-31,0 21 16,1-21-16,-1 0 0</inkml:trace>
  <inkml:trace contextRef="#ctx0" brushRef="#br0" timeOffset="112775.75">19791 13991 0,'0'21'15,"21"-21"1,0 0-16,0 0 16,0 0-16,1 0 0,-1 0 15,0-21-15,0 21 0,0-21 16,0 0-16,1 0 0,-1 21 16,0-21-16,-21-22 0,0 22 0,21 0 15,-21 0-15,0 0 0,-21 21 16,0 0-16,0 0 15,-1 0-15,1 0 0,-21 21 16,21 0-16,-22 0 0,22 0 0,0 22 0,0-22 16,0 0-16,21 21 15,-21-21-15,21 1 0,0-1 0,0 0 16,0 21-16,21-21 0,0-21 0,0 22 16,0-1-16,0-21 0,1 0 15,-1 21-15,0-21 0,0 0 0,0 0 16,22 0-16,-22 0 0,0-21 0,21 21 15</inkml:trace>
  <inkml:trace contextRef="#ctx0" brushRef="#br0" timeOffset="114989.27">21399 14055 0,'-21'0'0,"42"0"0,-63 21 0,21-21 16,42-21 15,0 0-31,0-1 0,1 1 16,-1 0-16,21 0 0,-21-21 15,0 20-15,22-20 0,-22 0 0,21-64 16,-21 64-16,-21-1 0,0 1 16,0 0-16,0-1 0,0 22 15,0 0-15,0 0 0,-21 21 0,0 0 16,0 0-16,0 21 0,-22 0 15,22 0-15,0 22 0,0-1 16,0 0-16,0 1 0,-1-1 0,22 0 16,-21 1-16,21-1 0,0 0 0,0 1 15,0-22-15,0 21 0,21-21 16,1 0-16,-1 1 0,0-1 0,21 0 16,-21-21-16,22 0 0,-1 21 0,-21-21 15,22 0-15,-1 0 0,0 0 16,1 0-16,20-21 0,-21 0 0,1 21 15,-1-21-15,0-22 0,-20 22 16,20-21-16,0 21 0,-21-43 0,1 22 16,-1-22-16,0 22 0,0-22 0,-21 1 15,0-1-15,0 1 0,0 21 16,0-22-16,0 22 0,0-1 16,0 22-16,0 0 0,0 0 0,0 42 31,0 21-31,0 1 0,-21-22 15,21 42-15,-21-20 0,21 20 0,-21-20 16,21 20-16,0-21 0,0 22 16,0-22-16,-22 1 0,22-1 0,0 0 15,0-21-15,0 22 0,0-22 0,0 0 16,0 0-16,22 0 0,-1 1 16,-21-1-16,21-21 0,0 0 0,0 0 15,0 0-15,1 0 0,20 0 16,-21 0-16,0-21 0,22 21 15,-22-22-15,0 1 0,0 0 0,0-21 16,22 21-16,-43-1 0,21-20 0,-21 0 16,21-1-16,-21 22 0,0-21 15,0 21-15,0 0 0,0-1 0,-21 1 16,21 0-16,-21 21 0,-1 0 0,1 0 16,0 21-16,0 0 0,0 1 15,21-1-15,-21 21 0,21-21 16,0 22-16,0-22 0,0 21 0,0-21 0,0 0 15,0 22-15,0-22 16,21 0-16,0 0 0,0 0 0,0-21 16,0 22-16,1-22 0,-1 0 0,21 0 15,-21 0-15,22 0 0,-22 0 16,21 0-16,0 0 0,1 0 0,-22-22 16,21 1-16,1 0 0,-22 0 0,21 0 15,-21 0-15,0-22 0,1 22 16,-1-21-16,0 21 0,0-22 0,-21 22 15,0 0-15,21 0 0,-21 42 32,0 21-32,-21-21 15,21 1-15,-21-1 0,21 0 16,0 0-16,0 0 0,0 0 0,0 1 16,0-1-16,-21 0 0,21 0 15,0 0-15,0-42 47,0 0-31,0 0-16,21 0 0,-21-22 0,21 22 15,-21-21-15,21 21 0,0-22 16,1 22-16,-1-21 0,0 21 0,-21-1 16,21 1-16,0 0 0,0 21 0,1 0 15,-1 0-15,0 21 16,-21 0-16,0 1 15,21-1-15,-21 0 0,0 21 0,0-21 16,0 1-16,0 20 0,0-21 0,0 0 16,0 0-16,0 22 0,21-22 15,-21 0-15,21 0 0,-21 0 16,22-21 15,-22-21-31,21 21 0,-21-21 0,0 0 16,21 0-16,0 0 0,-21-1 0,21 1 15,0-21-15,1 0 0,-1-1 16,0 22-16,0-42 0,0 20 0,0 22 16,1-21-16,-1-1 0,0 22 15,0 0-15,0 21 16,0 0-16,1 0 0,-22 21 16,0 0-16,0 1 0,0 20 15,0-21-15,0 21 0,0-20 16,0 20-16,0-21 0,0 21 0,0-20 15,0-1-15,0 0 0,0 21 0,0-21 16,21 1-16,0-22 0,0 21 16,0 0-16,0-21 0,22 0 0,-22 0 15,0 0-15,21 0 0,1 0 0,-22 0 16,21 0-16,-21 0 0,22-21 16,-1 0-16,-21-1 0,22 1 15,-22 0-15,0 0 0,0-21 0,0 20 16,-21-20-16,0 0 0,0 21 15,0-22-15,0 22 0,0 0 0,0 0 16,-21 21-16,0 0 16,0 0-16,0 21 0,-1 0 15,1 0-15,0 22 0,21-22 0,0 0 16,0 21-16,-21 22 16,21-43-16,0 0 0,0 21 0,0-20 15,0-1-15,21-21 0,0 21 16,-21 0-16,21-21 0,1 0 0,-1 0 15,0 0-15,0 0 0,21 0 16,-20 0-16,-1 0 0,21 0 0,-21-21 16,0 0-16,1 0 0,-1-1 0,0 1 15,0 0-15,-21-21 0,21 21 16,-21-1-16,21-20 0,-21 21 0,0 0 16,0 0-16,0 42 15,0 0 1,0 0-16,0 0 0,-21 0 15,21 1-15,-21-1 0,0 21 0,21-21 16,0 0-16,-21 1 16,21-1-16,-21 0 0,21 0 15,-22-21 1,22-21 0,0 0-1,0 0-15,0-1 0,0 1 0,22 0 16,-1-21-16,0 21 0,0-22 15,0 1-15,0 0 0,1-1 0,20 1 16,21-22-16,-20 43 16,20-21-16,-42 42 0,22 0 15,-22 0-15,0 0 0,0 21 16,-21 21-16,0-20 0,21-1 0,-21 21 16,22 0-16,-22-20 0,0 20 15,0 0-15,0-21 0,0 22 0,0-22 16,0 0-16,0 0 0,-22 22 0,1-22 15,21 0-15,0 0 16,-21-21-16,21-21 31,0 0-15,0 0-16,21-1 16,-21 1-16,21 0 0,1 0 0</inkml:trace>
  <inkml:trace contextRef="#ctx0" brushRef="#br0" timeOffset="115566.94">25485 13166 0,'0'42'32,"0"-21"-32,-22 0 0,22 1 0,-21-1 15,21 0-15,-21 0 0,21 21 16,-21 1-16,0-22 0,0 21 0,21 1 15,-22-1-15,1 0 0,0 1 0,21-1 16,-21 0-16,21-21 16,-21 22-16,21-1 0,0-21 0,0 0 15,0 1-15,0-1 0,0 0 0,0 0 16,21-21 0,0 0-16,0 0 0,0 0 15,1 0-15,20-21 0,-21 21 0,21-21 16,-20 0-16,20-1 0,0 1 15,-21 0-15,22-21 0,-1 21 0,-21-22 16,22 22-16,-22-21 0,0 21 0,0-22 16,-21 22-16,0 0 0,0-21 15,-21 42 1,0 0-16,0 0 0,-1 0 16,1 21-16,0 0 0,0 0 15,21 0-15,0 0 0,-21 1 0,21-1 16,0 0-16,0 0 0,0 0 0,0 0 15,0 1-15,0-1 16,21 0-16,0 0 0,0-21 16,-21 21-16,21 0 0,1 1 15,-22-1-15,0 0 16,0 0-16,0 0 16,-22-21-1,1 0-15,0 0 0,0 0 16,0 0-16,0 0 15,-1 0 1,1-21-16,21 0 16,0 0-16</inkml:trace>
  <inkml:trace contextRef="#ctx0" brushRef="#br0" timeOffset="115831.79">25252 13377 0,'0'0'0,"21"-21"16,21 21-16,-21 0 0,1 0 16,20-21-16,0 21 0,1 0 15,-1-21-15,-21 21 0,21-21 0,1 21 16,-1 0-16,-21 0 0,22 0 0,-1 0 15,-21 0-15,0 0 0,22 0 16,-22 0-16,0 0 16</inkml:trace>
  <inkml:trace contextRef="#ctx0" brushRef="#br0" timeOffset="116387.47">26479 13695 0,'-21'0'16,"0"0"-16,21 21 31,-21-21-31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9:12:47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20659 12594 0,'0'21'32,"21"-21"-17,0 22 1</inkml:trace>
  <inkml:trace contextRef="#ctx0" brushRef="#br0" timeOffset="2483.89">24469 11769 0,'21'0'16,"0"0"-1,-21-21 32,-21 21-16,0 0-31,-1 0 0,1 0 16,0 21-16,0 0 0,0-21 16,21 21-16,-21-21 0,-1 21 15,1 0-15,21 1 16,-21-1-16,21 0 0,0 0 16,0 0-16,0 0 15,0 1-15,0-1 16,0 0-16,0 0 15,0 0-15,0 0 16,21-21 0,-21 22-1,21-22-15,-21 21 0,22-21 0,-22 21 16,21 0-16,0-21 16,-21 21-16,21-21 0,0 21 15,-21 1-15,21-22 16,1 21-16,-22 0 0,0 0 15,21 0-15,-21 0 16,0 1-16,-21-1 16,-1-21-16,1 21 0,-21-21 15,21 21-15,-22-21 0,1 21 0,21-21 16,-21 0-16,-1 21 0,22-21 0,-21 0 16,21 0-16,-1 0 0,-20 0 15,21 22-15,0-22 0,0 0 16,-1 0-16,1 0 15,42 0 32,1 0-31,-1 0-16,0 0 0,0 0 0,0 0 16,0 0-16,1 0 0,-1 0 0,0 0 15,0 0-15,0 0 0,0 0 16,1 0-16,-1 0 0,0 0 0,0 0 15,0 0-15,0-22 0,-21 1 16,22 21-16,-22-21 0,0 0 16,0 0-16,0 0 0,0-1 15,0 1-15,0 0 0,0 0 16,0 0-16,-22 0 16,22-1-16,0 1 0,-21 0 15,0 0-15,21 0 16,0 0-16,0-1 0,-21 1 0,21 0 15,-21 0-15,21 0 0,-21 0 16,21-1-16,0 1 0,0 0 0,-22 0 16,22 0-16,0 0 0,0-1 15,0 1-15,0 0 16,0 0-16,22 0 16,-1 21-16,0 0 0,-21-21 15,21 21-15,0 0 0,0 0 16,1 0-16,-1 0 0,0 0 15,0 0-15,0 0 0,0 0 16,1 0-16,-1 0 0,0 0 0,0 0 16,-42 0 62,0 0-63,0 0 1,-1 0-16,1 0 16,0 0-16,0 0 15,0 0-15,0 21 0,21 0 16,-22-21-16,1 21 0,0 0 0,21 0 16,0 1-16,0-1 0,-21 0 0,21 0 15,0 0-15,0 0 0,0 1 16,0-1-16,0 0 0,0 0 0,0 0 15,0 0-15,21 1 0,0-1 16,0 0-16,1 0 16,-1 0-16,0 0 0,0 1 15,0-1-15,0 0 16,1 0-16,-1 0 16,0 0-16,-21 1 0,0-1 15,0 0 1,0 0-16,-21-21 15,0 21-15,-1-21 16,1 0-16,-21 0 0,0 0 16,20 0-16,-20 0 0,0 0 0,-1 0 15,22 0-15,-21 0 0,0 0 16,20 0-16,-20 0 0,21 0 16,0 0-16,0 0 0,-1 0 0,1 0 0,0 0 15,21 21-15,21-21 47,0-21-31,1 21-16,-1-21 0,0 0 0,21 0 15,-21 21-15</inkml:trace>
  <inkml:trace contextRef="#ctx0" brushRef="#br0" timeOffset="2840.94">24490 11578 0,'0'0'15,"21"-21"-15,-21 0 0,0 0 16,21 0-16,-21-1 0,21 1 0,-21 0 15,21 21-15,-21-21 0,0 42 32,0 21-32,0 1 0,-42-1 15,21 0-15,0 22 0,0-1 16,-22 22-16,1-21 0,21 41 16,-22-20-16,-20 0 0,21-1 0,-1 1 15,1-21-15,0-1 0,20 22 16,-20-22-16,0-20 0,21 20 0,-1-21 15,1 22-15,0-22 0,0-21 16,0 22-16,21-22 0,0 0 0,0 21 16</inkml:trace>
  <inkml:trace contextRef="#ctx0" brushRef="#br0" timeOffset="5600.17">17970 13123 0,'-21'0'16,"0"0"-16,21-21 0,-21 21 16,0 0-16,21-21 0,0 0 31,0 0-16,21 21 1,0 0-16,0-21 0,0 21 0,22 0 16,-1 0-16,0-22 15,22 22-15,-1 0 0,22 0 0,0 0 16,-1-21-16,1 21 0,0 0 0,21 0 16,-22 0-16,22 0 0,0 0 15,21 0-15,-21 0 0,21 0 0,0 0 16,21 21-16,0-21 0,0 0 15,22 22-15,-1-22 0,0 21 0,22-21 16,-22 21-16,22-21 0,-1 0 0,1 21 16,-22-21-16,0 0 0,1 0 15,-1 0-15,0 21 0,1-21 0,-1 0 16,-21 0-16,0 0 0,0 0 16,1 0-16,-1 0 0,-21 0 15,21 0-15,-21 0 0,0 0 0,0-21 16,-21 21-16,0 0 0,-22 0 15,22 0-15,-21-21 0,-1 21 0,1 0 16,0 0-16,-1 0 0,1 0 16,-21-21-16,-1 21 0,22 0 0,-43 0 15,22 0-15,-22 0 0,0 0 0,1 0 16,-1-21-16,0 21 0,1 0 16,-22 0-16,0 0 0,0 0 0,0 0 15,0 0 1,-42 0 31,0 0-47</inkml:trace>
  <inkml:trace contextRef="#ctx0" brushRef="#br0" timeOffset="5779.42">25209 13018 0,'-21'0'0,"42"0"0,-63-22 0,21 22 16,0 0-16,0-21 0,-1 21 15,1 0-15,0 0 0,0 0 16,0 0-16,0-21 16,-1 21-16,1 0 0,0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8:55:31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1016 0,'-22'0'0,"22"-21"0,0 0 16,-21 0-16,0-1 16,21 1-16,0 0 0,0 0 15,0 0-15,-21 0 0,21-1 16,0 1-16,0 0 0,0 0 16,0 42 15,0 0-16,0 22-15,0-1 0,0-21 16,0 43-16,0-22 0,0 0 0,0 22 16,0-22-16,0 0 0,0 22 15,-21-22-15,21 1 0,-21-1 0,21-21 16,-22 21-16,1-20 16,21-1-16,0 0 0,0 0 0,0-42 31,0 0-16,0 0-15,0-1 16,0 1-16,0 0 0,21 21 16,1-21-16,-1 21 15,0 0-15,21 0 16,-21-21-16,1 21 0,20 0 0,-21 0 16,0 0-16,22-21 0,-22 21 15,21 0-15,-21-22 0,0 22 0,1-21 16,-1 21-16,0-21 15,-21 0-15,21 21 0,-21-21 16,0 0-16,0-1 0,0-20 0,0 21 16,0 0-16,0 0 0,-21-1 15,21 1-15,-21 0 0,21 0 0,-21 21 32,21 21-17,0 21-15,0-20 0,0-1 0,0 21 16,0 0-16,0 1 0,-22-1 15,22 0-15,0 1 0,-21-1 0,21 0 16,0 1-16,0-1 0,-21-21 16,21 22-16,-21-1 15,21 0-15,0-21 0,0 1 0,0-1 16,0 0-16,0 0 0,0 0 16,0-42 15,0 0-31,0 0 15,0 0-15,0-22 0,0 22 0</inkml:trace>
  <inkml:trace contextRef="#ctx0" brushRef="#br0" timeOffset="522.7">1714 1376 0,'0'0'15,"22"21"-15,-22 0 32,21-21-32,0 0 15,0 0-15,0 0 16,-21-21-16,21 0 16,-21 0-16,0 0 15,0-1-15,-21 22 31,0 22-15,0-1 0,21 0-16,0 0 15,0 0-15,0 0 16,21-21 15,0 0-31,-21-21 16,21 21-1,-21-21-15,0 0 16,0 0-16,-21 21 16,0 0 15,21 21 0</inkml:trace>
  <inkml:trace contextRef="#ctx0" brushRef="#br0" timeOffset="1279.26">2879 1164 0,'0'-21'0,"0"42"0,0-63 0,0 21 16,0 0-16,0-1 16,0 1-16,0 0 0,0 0 15,0 0-15,0 0 16,0-1-16,-22 22 0,1 0 16,0 0-16,0 0 15,0 0-15,0 0 0,-1 22 0,1-1 16,0 0-16,0 21 0,0-21 15,0 22-15,-1-1 0,22 0 16,0 1-16,0-22 0,0 21 0,0 1 16,0-1-16,0 0 0,0 1 15,0-22-15,22 21 0,-1 0 0,0-20 16,-21-1-16,21 0 0,0 0 16,0 0-16,1-21 0,20 0 0,-21 0 15,0 0-15,0 0 0,1 0 16,-1 0-16,0 0 0,0-21 15,21 0-15,-20 0 0,-1 0 16,0-1-16,0 1 0,0 0 0,0-21 16,1 21-16,-1-22 0</inkml:trace>
  <inkml:trace contextRef="#ctx0" brushRef="#br0" timeOffset="1555.1">3429 826 0,'0'-22'0,"0"44"0,0-65 0,0 22 0,0 0 15,0 0-15,0 0 16,0 42 0,0 0-16,-21 0 15,21 21-15,0-20 0,-21 41 16,21-21-16,0 22 0,0-22 16,0 22-16,-22-22 0,22 22 0,-21-22 15,21 0-15,0 1 0,0-1 16,0-21-16,0 21 0,0-20 0,0-1 15,0 0-15,0 0 0,0 0 16,21-21 0,1 0-16,-1 0 15,0-21-15,0 0 16,0 0-16,0 0 0</inkml:trace>
  <inkml:trace contextRef="#ctx0" brushRef="#br0" timeOffset="2879.86">4000 1270 0,'22'-21'0,"-44"42"0,65-42 0,-43 0 15,21 21-15,-21-21 0,21 21 0,-21-22 16,0 1-16,0 0 16,0 0-16,0 0 0,0 0 0,0-1 15,0 1-15,0 0 16,0 0-16,-21 0 0,21 0 0,-21 21 15,0 0-15,-1 0 16,1 0-16,0 0 0,0 0 0,21 21 16,-21 0-16,0 0 0,-1 21 15,1-20-15,21 20 0,-21 0 0,21-21 16,-21 22-16,21-1 0,0-21 16,-21 22-16,21-22 0,0 21 0,0-21 15,0 0-15,0 1 0,0-1 16,21 0-16,-21 0 0,21-21 15,0 0-15,0 0 16,1 0-16,-1 0 0,0 0 16,0-21-16,0 0 0,0 0 15,1-1-15,-1 22 0,0-42 0,0 21 16,-21 0-16,0 0 0,21-22 16,-21 22-16,21-21 0,-21 21 0,0-1 15,22-20-15,-22 21 0,0 0 16,0 0-16,0 42 31,0 0-15,0 0-16,0 0 0,0 0 15,0 1-15,0-1 0,0 0 0,0 21 16,0-21-16,0 1 0,0-1 16,0 0-16,0 0 0,0 0 15,21 0-15,-21 1 0,21-22 0,-21 21 16,21-21-16,0 0 15,0 0-15,1 0 0,-1 0 0,0 0 16,21 0-16,-21 0 0,22-21 16,-1-1-16,0 1 0,1 0 0,-1-21 15,0 21-15,-20-22 0,20 1 16,0 21-16,1-22 0,-22 1 0,0 21 16,0-21-16,0 20 0,-21 1 15,-21 42 16,0 1-31,0-1 16,0 0-16,21 0 0,0 0 16,0 0-16,0 1 0,0-1 0,0 0 15,0 0-15,0 0 0,0 0 0,0 1 16,21-1-16,-21 0 16,21-21-16,0 0 15,-21-21 32,-21 21-47,0-21 0,0-1 16,-1 1-16,1 21 15,0 0 1,0 0-16,21 21 16,-21-21-1,21 22-15,0-1 0,0 0 16,0 0-16,21-21 15,-21 21-15,21 0 0,0-21 0,0 0 16,1 0-16,-1 0 0,0 0 16,0 0-16,0 0 0,22 0 15,-22 0-15,21 0 0,0 0 0,-20 0 16,20-21-16,0 0 0,-21 21 0,22-21 16,-1 0-16,-21 0 0,0-1 15,22 1-15,-22-21 0,-21 21 16,21-22-16,-21 22 0,0 0 0,21 0 15,-21 0-15,0 0 0,0-1 16,-21 22 0,0 0-16,0 22 15,21-1-15,0 0 0,0 0 16,0 0-16,0 0 0,0 1 16,0-1-16,0 0 0,21 0 0,-21 0 15,21 0-15,0-21 0,0 22 16,1-1-16,-1-21 0,-21 21 15,21-21-15,0 0 0,-21 21 0,21-21 16,-21 21 0,-21-21-16,-21 0 15,21 0-15,-1 0 0,-20 21 16,21-21-16,0 0 0,0 0 0,-1 0 16,1 0-16,0 0 0,21 22 15,21-44 16,0 22-31,1-21 16</inkml:trace>
  <inkml:trace contextRef="#ctx0" brushRef="#br0" timeOffset="3601.01">5905 783 0,'0'0'0,"0"-21"0,-21 21 15,21-21 1,-21 21 0,21 21-1,0 0-15,0 0 0,0 1 16,-21 20-16,21 0 0,-21 1 16,21 20-16,-21-21 0,21 1 0,0-1 15,0 0-15,-22 1 0,22-1 16,0 0-16,-21 1 0,21-22 0,0 21 15,0-21-15,0 1 0,0-1 16,0 0-16,0 0 0,0-42 63,0 0-48,-21 0-15,21-1 0,0 1 0,0 0 16,-21 0-16</inkml:trace>
  <inkml:trace contextRef="#ctx0" brushRef="#br0" timeOffset="4121.07">5588 931 0,'0'0'0,"-21"-127"31,21 106-31,0 0 16,0 0-16,0 0 15,0 0-15,21 21 0,0-22 0,0 1 16,22 21-16,-22-21 0,21 21 16,0 0-16,-20 0 0,20 0 0,0 0 15,1 0-15,-1 21 0,0 0 16,1 22-16,-1-1 0,0 0 0,-21 1 16,1 20-16,-1-20 0,21 20 15,-42-21-15,21 22 0,-21-22 0,21 1 16,-21-1-16,0 0 0,0-21 15,0 22-15,0-22 0,0 0 0,0 0 16,0 0-16,0-42 31,0 0-15,0 0-16,0 0 0,0 0 16,0-22-16,0 1 0,0 0 0,0-22 15,0 22-15,0-22 0,0 1 16,22-1-16,-22 1 0,21-1 0,-21 22 15,21 0-15,0-1 0,-21 1 16,21 0-16,0 20 0,-21 1 0,0 0 16,22 21-16,-1 0 15,-21 21 1,21 0 0,-21 1-16,0-1 15,0 0-15,0 0 0,0 0 16,0 0-16,0 1 15</inkml:trace>
  <inkml:trace contextRef="#ctx0" brushRef="#br0" timeOffset="4744.16">6879 1207 0,'21'21'31,"0"-21"-15,1-21-1,-1-1-15,-21 1 0,0 0 16,21 0-16,-21 0 0,0-22 16,0 22-16,0-21 0,0 0 0,0 20 15,0-20-15,0 21 0,-21-21 16,0 20-16,-1 22 0,1-21 0,0 21 15,0 0-15,0 0 0,0 0 16,-22 21-16,22 1 0,0-1 16,0 0-16,0 21 0,-22 1 0,22-1 15,21-21-15,-21 21 0,0 1 16,21-1-16,-21 0 0,21-20 0,0 20 16,0-21-16,0 21 0,0-20 15,0-1-15,21 0 0,0 0 16,0-21-16,0 0 0,0 0 15,1 0-15,-1 0 0,21 0 0,-21 0 16,22-21-16,-22 0 0,0 0 16,0-1-16,21 1 0,-20 0 0,-1 0 15,0-21-15,0 20 0,-21-20 16,0 21-16,21-21 0,-21 20 16,0 1-16,0 0 0,0 0 0,21 0 15,-21 42 1,0 0-16,0 0 15,0 0-15,0 1 0,0 20 16,0-21-16,0 0 0,0 0 0,0 22 16,0-22-16,0 0 0,0 0 15,0 0-15,0 1 0,22-22 16,-1 21-16,0-21 16,0 0-16,0 0 15,0 0-15,1 0 0,-1-21 16,0-1-16,0 1 0,-21 0 15,21 0-15,0 0 0</inkml:trace>
  <inkml:trace contextRef="#ctx0" brushRef="#br0" timeOffset="5455.45">7429 910 0,'0'0'16,"0"21"-1,0 1-15,0-1 16,-21 0-16,21 0 0,0 21 0,0-20 15,0-1-15,0 0 0,0 0 16,0 0-16,0 0 0,0 1 0,0-1 16,0 0-16,0 0 0,0 0 15,0 0-15,0 1 16,0-44 15,0 1-15,0 0-16,0 0 15,0 0-15,0-22 0,0 22 0,0 0 16,0-21-16,0 21 0,0-22 16,0 22-16,0 0 0,0-21 0,0 20 15,0-20-15,21 21 0,-21 0 16,22 0-16,-1-1 0,0 22 16,0 0-16,0 0 0,0 0 15,1 0-15,20 22 0,-21-1 0,0 0 16,0 0-16,1 21 0,-22 1 0,0-1 15,21-21-15,-21 22 0,21-22 16,-21 21-16,0-21 0,0 0 0,0 22 16,0-22-16,0 0 15,0 0-15,0 0 16,0-42 15,0 0-31,0 0 0,0 0 16,0-22-16,0 22 0,0-21 15,0 0-15,0 20 0,21-20 16,0 0-16,0-1 0,1 1 16,20 21-16,-21-21 0,0 20 0,22 1 15,-22 0-15,21 0 0,0 21 16,-20 0-16,-1 0 0,21 0 0,-21 21 16,0 0-16,1 22 0,-22-22 15,0 21-15,0 0 0,0-20 0,0 20 16,0 0-16,0 1 0,0-22 0,0 21 15,0-21-15,0 0 0,0 1 16,0-1-16,-22-21 0,22 21 0,22-21 47,-1-21-47,-21 0 16,21-1-16,0 1 0,0 0 15</inkml:trace>
  <inkml:trace contextRef="#ctx0" brushRef="#br0" timeOffset="5858.73">8488 931 0,'0'0'0,"0"22"16,0-1-16,0 0 0,0 0 31,21-21-15,0 0-16,0 0 0,0 0 0,1-21 15,-1 21-15,0-21 0,21 21 0,-21-21 16,22-1-16,-22 1 0,0-21 16,21 21-16,-20 0 0,-22-22 0,0 22 15,21 0-15,-21 0 0,0-22 16,0 22-16,0 0 0,-21 21 16,-1 0-16,1 0 0,0 0 15,0 21-15,0 0 0,-22 1 0,22-1 16,0 21-16,0-21 0,0 22 15,0-1-15,-1 0 0,22 1 16,-21-1-16,21 0 0,0-21 0,0 22 16,0-22-16,0 0 0,21 0 15,1 0-15,-1 1 0,21-1 0,-21-21 16,22 0-16,-22 0 0,21 0 16,0 0-16,1 0 0,-1 0 0,0 0 15,1-21-15,-1 21 0,-21-22 0,0 1 16,22 21-16,-22-21 0</inkml:trace>
  <inkml:trace contextRef="#ctx0" brushRef="#br0" timeOffset="6447.1">4847 1820 0,'0'0'16,"-21"0"-16,0 0 0,0 0 0,-1 0 0,-20 0 16,42 22-1,21-22 1,22 0-16,-22 0 16,42 0-16,-20 0 0,20 0 0,1 0 15,20 0-15,1-22 0,21 1 16,0 21-16,21-21 0,0 21 0,0-21 15,21 0-15,-21 21 0,21-21 16,0 21-16,21-22 0,-20 22 16,-1 0-16,0-21 0,0 0 0,-21 21 15,21 0-15,-21-21 0,0 21 16,0-21-16,-21 21 0,0-21 0,0 21 16,0 0-16,-22-22 0,1 22 0,0-21 15,-1 21-15,-20 0 0,-1 0 16,1-21-16,-22 21 0,0 0 0,-20 0 15,20 0-15,-21 0 0,0 0 16,0 0-16,1 0 0,-1 0 16,0 0-16,0-21 15,-21 0 1,0 0 0</inkml:trace>
  <inkml:trace contextRef="#ctx0" brushRef="#br0" timeOffset="7187.14">9885 1207 0,'0'0'15,"-21"0"-15,-1 0 0,1 0 16,0 0-16,0 0 16,21 21-1,21-21 1,0 21-16,0-21 0,22 0 0,-1 0 15,0 21-15,22-21 0,-1 0 16,-20 0-16,20 0 0,1 0 0,-1 0 16,1 0-16,-22 0 15,22 0-15,-22 0 0,0 0 0,1-21 16,-1 21-16,0 0 0,-21-21 0,22 21 16,-43-21-16,21 21 0,-21-22 15,0 1-15,0 0 0,-21 21 16,21-21-16,-21 21 0,-22 0 15,22-21-15,0 21 0,0 0 0,0 0 16,-1 0-16,1 0 0,21-21 16,21 21 15,1 0-15,20 0-16,-21 0 0,0 0 0,0 0 15,1 0-15,-1 21 0,-21 0 16,0 0-16,0 0 0,0 0 0,0 1 15,0-1-15,-21 0 0,-22 21 0,22-21 16,0 1-16,-21-1 0,20 0 16,-20 0-16,21 0 0,0 0 0,21 1 15,21-22 1</inkml:trace>
  <inkml:trace contextRef="#ctx0" brushRef="#br0" timeOffset="8496.79">11790 1185 0,'0'0'0,"0"-42"0,0 21 15,0 0-15,0 0 0,0-1 0,0-20 16,0 21-16,0 0 0,0-22 15,0 22-15,0 0 0,0 0 16,0 0-16,0 42 31,0 21-31,0-21 16,0 22-16,0-1 0,0 0 0,0 22 16,0-22-16,0 22 0,0-22 15,0 0-15,0 1 0,0-1 16,0 0-16,0 1 0,0-1 0,0 0 15,0-20-15,0-1 0,0 0 16,0 0-16,21 0 0,0-21 0,0 0 16,0 0-16,1 0 0,-1 0 0,0-21 15,0 0-15,21 0 0,-20 0 16,-1-1-16,21-20 0,-21 21 0,0-21 16,1-1-16,20 1 0,-21 0 15,-21-1-15,21-20 0,0 20 0,1 1 16,-22-21-16,21 20 15,-21 1-15,21 21 0,-21-22 0,0 22 16,0 0-16,0 63 16,0-20-1,0-1-15,0 21 0,0 0 0,0 1 16,0-1-16,0-21 0,0 22 16,0-1-16,0 0 0,0 1 0,-21-22 15,21 21-15,0 0 0,0-20 16,0-1-16,0 0 0,0 0 0,0 0 15,21-21-15,0 21 0,0-21 16,0 0-16,1 0 16,-1 0-16,21-21 0,-21 0 0,0 0 0,22 0 15,-22 0-15,0-1 0,21 1 16,-20-21-16,20 21 0,-21-22 16,0 22-16,0 0 0,1 0 0,-1 0 15,-21 0-15,0 42 31,0 0-31,0 0 0,0 0 16,0 0-16,-21 1 0,21-1 0,0 0 16,0 0-16,0 0 0,0 0 0,0 1 15,0-1-15,0 0 0,0 0 16,0 0-16,0 0 16,-22-21 15,1-21-16,0 21-15,0-21 0,21 0 16,-21 21-16,0-21 0,-1 0 0,1 21 16,21 21 15,0 0-15,0 0-16,0 0 15,21-21-15,1 21 0,-1-21 16,0 22-16,0-1 0,0-21 0,0 0 15,1 0-15,-1 0 0,21 0 16,0 0-16,-20 0 0,20 0 0,0-21 16,1 21-16,-1-22 0,0 1 0,1 0 15,-22 0-15,21 0 0,-21 0 16,0-1-16,1 1 0,-1-21 0,-21 21 16,0 0-16,0-1 0,0 1 15,-21 21 1,-1 0-16,1 0 15,0 21-15,0 1 0,0-1 16,21 0-16,-21 21 16,21-21-16,0 1 0,0-1 0,0 0 15,0 0-15,0 0 0,0 0 16,0 1-16,0-1 0,0 0 0,21 0 16,0-21-16,0 21 0,0-21 15,0 21-15,22-21 0,-1 0 0,-21 0 16,22 0-16,-1-21 0,0 0 0,1 21 15,-1-21-15</inkml:trace>
  <inkml:trace contextRef="#ctx0" brushRef="#br0" timeOffset="8995.5">14076 1376 0,'0'-21'0,"0"42"0,0-63 0,0 20 16,0 1-16,0 0 0,-21 0 15,-1 0-15,1 0 0,0-1 16,0 22-16,0 0 0,0 0 0,-1 0 15,1 0-15,0 0 0,0 22 16,0-22-16,0 21 0,-1 21 0,1-21 16,21 0-16,-21 22 0,0-22 0,0 0 15,21 21-15,0-20 0,0 20 16,0-21-16,0 0 0,0 22 16,0-22-16,0 0 0,0 0 15,0 0-15,21-21 0,0 0 0,0 0 16,0 0-16,1 0 0,-1 0 15,21-21-15,-21 0 0,0 0 16,22 0-16,-22-1 0,21 1 0,-21-21 16,1 21-16,20-22 0,-21 1 0,0 0 15,0-1-15,22-62 16,-43 41-16,0 22 0,21-22 0,-21 22 16,21 0-16,-21 20 0,0 1 15,0 0-15,0 42 16,0 0-16,0 1 15,-21 20-15,21 0 0,-21 1 0,21 20 16,0-21-16,0 1 0,0-1 16,0 0-16,0 1 0,0-22 15,0 21-15,0-21 0,21 22 0,0-22 16,-21 0-16,21 0 0,0 0 0,1 1 16,-1-22-16,0 0 0,0 21 15,0-21-15,0 0 0,1 0 0,-1 0 16,21-21-16,-21-1 0,22 1 15,-22 21-15,21-42 0</inkml:trace>
  <inkml:trace contextRef="#ctx0" brushRef="#br0" timeOffset="9287.33">15473 826 0,'0'0'0,"0"-22"0,0-20 31,0 63-31,0 0 16,-21 1-16,21 20 0,-22-21 15,22 21-15,-21 1 0,21 20 0,0-20 16,0-1-16,-21 0 0,21 1 16,-21-1-16,21 0 0,-21-21 0,21 22 15,0-22-15,0 21 0,0-21 0,0 1 16,0-1-16,0 0 0,0 0 15,0 0-15,21-21 16,0 0 0,0 0-16,0-21 0,1 0 15,20 21-15</inkml:trace>
  <inkml:trace contextRef="#ctx0" brushRef="#br0" timeOffset="9675.11">15854 1122 0,'0'0'0,"0"21"47,-21 0-47,-1 0 0,22 1 0,-21 20 0,0-21 15,21 0-15,-21 22 16,21-22-16,-21 0 0,21 0 0,0 21 16,0-20-16,0-1 0,0 0 0,0 0 15,0 0-15,21-21 16,0 21-16,0-21 0,0 0 15,1 0-15,-1 0 0,0 0 16,21-21-16,-21 21 0,1-21 0,-1 0 16,0 0-16,0 0 0,0-1 0,0 1 15,-21-21-15,0 21 16,0-22-16,0 1 0,0 21 0,0-21 0,0 20 16,0 1-16,0 0 0,-21 0 0,0 21 15,0 0-15,0 0 16,0 0-16,-1 0 0,1 0 15,0 0-15,0 21 0,0-21 16,21 21-16,-21 0 0,-1-21 16,22 22-16,-21-22 0</inkml:trace>
  <inkml:trace contextRef="#ctx0" brushRef="#br0" timeOffset="9934.95">14986 1016 0,'0'0'0,"-21"0"0,63 0 16,-21 0-16,22 0 15,-1 0-15,0 0 16,22-21-16,-22 21 0,22 0 0,-1 0 0,1-21 15,-22 21-15,21 0 0,-20 0 16,-1 0-16,0 0 0,1 0 16,-22 0-16,0 0 0,0 0 0,0 0 31</inkml:trace>
  <inkml:trace contextRef="#ctx0" brushRef="#br0" timeOffset="11524.05">17314 1143 0,'0'0'0,"0"-21"0,0 0 15,0 0 1,0 42 15,0 21-15,0-21-16,0 0 15,-21 22-15,21-22 0,-21 21 0,21-21 16,0 1-16,0-1 0,0 21 0,0-21 16,-21 0-16,21 1 15,0-1-15,0 0 16,0-42 15,0 0-31,0-1 0,0 1 16</inkml:trace>
  <inkml:trace contextRef="#ctx0" brushRef="#br0" timeOffset="11715.94">17293 804 0,'0'-21'0,"0"42"0,0-63 16,-21 42 0,21 21 15,0 0-15,21 1-16,0-22 0,0 21 15,1 0-15</inkml:trace>
  <inkml:trace contextRef="#ctx0" brushRef="#br0" timeOffset="13356.01">17992 1312 0,'0'0'15,"21"0"-15,-21-21 16,21 0-16,-21 0 0,0 0 15,0 0-15,0-1 0,0 1 16,0-21-16,0 21 0,0 0 16,0-1-16,-21 1 0,0 0 15,-1 0-15,1 21 0,0 0 16,0 0-16,0 0 0,0 21 16,-22 0-16,22 22 0,0-1 0,0-21 15,0 21-15,-1 1 0,1-1 16,0-21-16,0 22 0,21-22 0,0 21 15,0-21-15,0 0 0,0 1 16,0-1-16,0 0 0,21-21 16,0 21-16,0-21 0,1 0 0,-1 0 15,0 0-15,0-21 0,21 21 16,-20-21-16,-1 0 0,21-1 16,-21 1-16,22 0 0,-22-21 15,21 21-15,-21-22 0,0 1 0,1-22 16,-1 22-16,0-21 0,0 20 0,-21-20 15,0-1-15,0 1 0,0 20 16,0 1-16,0 0 0,0-1 0,0 22 16,0 0-16,0 0 0,0 42 15,-21 0 1,21 0-16,-21 22 0,0-1 16,21 0-16,0 1 0,0 20 0,0-20 15,-22 20-15,22-21 0,0 22 16,0-22-16,0 1 0,0-1 15,0-21-15,0 21 0,0-20 0,22 20 16,-1-21-16,0 0 0,-21 0 16,42-21-16,-21 22 0,1-22 0,20 0 15,-21 0-15,21 0 0,1 0 16,-22 0-16,21-22 0,1 1 0,-1 21 16,0-21-16,1 0 0,-1 0 0,-21-22 15,21 22-15,-20 0 0,-22-21 16,21 21-16,-21-22 0,0 22 0,0 0 15,0 0-15,0 0 16,0-1-16,-21 22 0,-1 0 16,1 22-16,0-1 15,0 0-15,0 0 0,0 0 0,-1 22 16,1-22-16,0 21 0,21-21 0,0 0 16,0 22-16,0-22 0,0 0 15,0 0-15,0 0 0,21 1 0,0-22 16,1 21-16,-1-21 0,0 0 15,0 0-15,0 0 0,22 0 0,-22 0 16,21 0-16,0 0 0,-20-21 0,20-1 16,-21 1-16,21 0 15,-20 0-15,-1-21 0,0 20 0,0-20 0,0 21 16,-21-21-16,21 20 0,-21-20 16,0 21-16,0 0 0,0 42 31,0 21-16,0-21-15,0 1 0,-21-1 0,21 0 16,0 21-16,-21-21 0,21 1 16,0-1-16,0 0 0,0 0 0,0 0 15,0 0-15,0 1 0,0-44 47,0 1-31,0 0-16,0 0 0,21-21 15,0 20-15,-21 1 0,22-21 16,-1 0-16,0 20 0,0-20 16,0 21-16,0 0 0,1 0 0,-1-1 15,0 22-15,0 0 0,0 0 16,0 22-16,1-22 0,-22 21 0,21 0 16,-21 21-16,21-21 0,-21 1 0,0 20 15,0-21-15,0 0 0,0 22 16,0-22-16,21 0 0,0 0 0,-21 0 15,0 0-15,21 1 0,1-22 16,-22 21-16,21-21 0,0 0 0,0 0 16,0 0-16,0 0 0,1 0 0,-1 0 15,21-21-15,-21-1 16,0 22-16,1-21 0,-1-21 0,0 21 16,0 0-16,-21-22 0,21 1 15,0-22-15,1 22 0,-22-21 0,0-1 16,21 1-16,0-1 0,-21 1 15,0 20-15,0-20 0,21 20 0,-21 22 16,0-21-16,0 21 0,0 0 0,0 42 31,0 21-31,0-21 0,0 43 0,0-22 16,-21 22-16,21-22 0,0 21 16,0 1-16,-21-22 0,21 22 0,0-22 15,-21 0-15,21 1 16,0-1-16,0-21 0,0 22 0,0-22 15,0 0-15,0 0 0,21-21 0,0 21 16,0-21-16,0 0 16,0 0-16,1 0 0,-1 0 0,21-21 15,-21 0-15,22 0 16,-22 0-16,0-1 0,0 1 16,0-21-16,0 21 0,1 0 0,-22-1 15,21 1-15,-21 0 0,21 21 16,-21 21-1,0 0-15,0 1 16,0-1-16,-21 0 0,21 21 0,-21-21 16,21 1-16,0-1 15,0 0-15,0 0 0,21-21 47,0-21-31,0 0-16,0-22 0</inkml:trace>
  <inkml:trace contextRef="#ctx0" brushRef="#br0" timeOffset="13535.9">20553 826 0,'0'-22'16,"0"44"-16,0-65 0,-21 43 16,-1 0-16,1 0 15,0 21 1,21 1-1,-21-22 32</inkml:trace>
  <inkml:trace contextRef="#ctx0" brushRef="#br0" timeOffset="13736.78">19770 1037 0,'0'0'0,"-22"0"0,-20 21 0,21-21 16,21 22-16,0-1 15,21-21 1,0 0-16,0 0 0,1 0 16,20 0-16,0 0 0,1 0 0,-1-21 15,0 21-15,1-22 0,-1 1 0,21 21 16,-20-21-16,20 21 15</inkml:trace>
  <inkml:trace contextRef="#ctx0" brushRef="#br0" timeOffset="14927.1">20637 1291 0,'0'21'0,"0"-42"0,-21 42 0,21 1 16,21-22-1,22 0 1,-22-22-16,0 22 0,0-21 16,22 0-16,-22 0 15,21 0-15,-21-22 0,0 22 0,22-21 16,-22 0-16,0-1 0,0 1 16,0-22-16,1 22 0,-1 0 0,-21-22 15,21 22-15,-21 21 0,0-22 0,0 22 16,0 0-16,0 0 0,0 0 15,-21 42 1,21 0-16,-21 0 16,-1 22-16,22-1 0,-21 0 0,21 22 15,-21-22-15,0 22 0,0-1 16,21 1-16,-21-22 0,-1 21 0,1 1 16,0-1-16,0-20 15,0 20-15,0-20 0,-22 20 0,22-21 16,0 22-16,0-22 0,0 1 15,-1-1-15,1 0 0,0 1 0,21-1 16,-21-21-16,21 0 0,0 22 0,0-22 16,0 0-16,0 0 0,21-21 15,0 0-15,0 0 0,1 0 16,-1 0-16,0 0 0,21 0 0,-21-21 16,1 0-16,20 0 0,-21 21 15,21-43-15,-20 22 0,-1 0 16,0-21-16,0-1 0,0 22 0,0-21 0,-21-22 15,0 22-15,0 0 16,0-1-16,0 1 0,0 0 0,0-1 16,-21 22-16,0 0 0,0 0 15,0 0-15,21-1 0,-21 22 16,-1 0-16,44 22 31,-1-22-31,0 0 16,0 0-16,0 0 15,0 0-15,1 0 0,-1 0 0,21 0 16,-21-22-16,0 1 0,1 21 16,20-21-16,-21 0 0,0 0 0,0-22 15,1 22-15,-1 0 0,-21 0 16,21 0-16,-21 0 0,0-1 16,0 1-16,0 42 31,0 1-31,0-1 15,-21 0-15,0 0 0,21 0 16,0 0-16,0 22 0,0-22 0,0 0 16,0 0-16,0 0 0,0 1 15,0-1-15,21-21 16,0 21-16,0-21 0,0 0 16,0 0-16,1 0 0,-1 0 15,0-21-15,21 0 0,-21-1 16,1 1-16,-1 0 0,0 0 0,0 0 15,0 0-15,-21-22 0,21 22 16,1 0-16,-22-21 0,21 20 0,-21 1 16,0 0-16,0 0 0,0 42 47,-21 0-47,21 0 0,-22 22 0,1-1 15,21-21-15,-21 22 0,0-1 16,0 0-16,21 1 0,-21-1 0,-1 0 15,22 1-15,-21-1 0,21 0 16,0 1-16,0-1 0,0 21 16,0-20-16,0-1 0,-21 0 0,21 1 15,0-1-15,0 0 0,-21 1 0,21-22 16,-21 21-16,21-21 0,0 22 16,-21-22-16,-1 0 0,1 0 15,21 0-15,-21-21 0,0 0 16,0 0-16,0 0 0,-1 0 0,1 0 15,0 0-15,0 0 0,0 0 0,0-21 16,-1 0-16,1 21 0,0-21 0,21 0 16,0 0-1,0-1-15,0 1 0,0 0 0,0 0 16,0-21-16</inkml:trace>
  <inkml:trace contextRef="#ctx0" brushRef="#br0" timeOffset="15983.5">23156 1164 0,'0'0'0,"0"-21"0,21 0 0,-21 0 15,0 0-15,0-22 16,0 22-16,0-21 0,0-1 0,0 22 15,0-21-15,0 21 0,0-22 16,0 22-16,0 0 0,-21 21 0,0 0 16,0 0-16,0 0 0,-22 0 15,22 0-15,0 21 0,-21 0 0,-1 22 16,1-1-16,21 0 0,-21 1 16,20-1-16,-20 0 0,21-20 0,0 20 15,0 0-15,21-21 0,-22 22 0,22-22 16,0 0-16,0 0 0,22 0 15,-1-21-15,21 0 0,-21 0 16,0 0-16,22 0 16,-1 0-16,-21 0 0,22-21 0,-1 21 15,-21-21-15,21 0 0,1-21 0,-22 20 16,0-20-16,0 21 0,0-21 16,1 20-16,-22-20 0,0 21 0,21-21 15,-21 20-15,0 44 31,0-1-31,-21 0 0,21 21 16,0-21-16,0 1 0,0 20 0,0-21 16,0 0-16,0 0 0,0 1 15,0-1-15,21-21 0,0 21 0,0-21 16,0 0-16,22 0 16,-22 0-16,0 0 0,0 0 15,21 0-15,-20 0 0,-1-21 0,21 0 16,-21-1-16,0 1 0,1 0 15,-1-21-15,0 21 0,-21-22 0,0 22 16,21 0-16,-21-21 0,0 20 16,0 44-1,0-1 1,0 0-16,0 0 0,-21 21 0,21-20 16,0-1-16,0 21 0,-21-21 0,21 0 15,-21 1-15,21-1 0,0 0 16,-22-21-16,22 21 0,0 0 15,0-42 17,0 0-17,0 0-15,0 0 0,0-1 16,22-20-16,-22 21 0,21-21 0,0-1 16,21 1-16,-21-22 0,22 22 15,-1 0-15,0-1 0,1 1 0,-1 21 16,0 0-16,22 0 0,-22 21 15,1 0-15,-1 0 0,-21 21 0,21 0 16,-20 0-16,-1 21 0,0 1 16,-21-1-16,0 22 0,0-22 15,0 0-15,0 1 0,0-1 0,0-21 16,0 21-16,-21-20 0,0-1 16,-22 21-16,43-21 0,-21 0 15,0-21-15,0 0 16</inkml:trace>
  <inkml:trace contextRef="#ctx0" brushRef="#br0" timeOffset="19107.71">1693 3514 0,'0'42'15,"0"-21"-15,0 0 0,0 1 16,0-1 0,0 0-16,21-21 31,1-21-31,-1 0 15,0-1-15,21 1 0,-21 0 16,1 0-16,20-21 0,-21-1 16,0 22-16,22-21 0,-22-1 15,0 1-15,0 0 0,-21-1 0,0 22 16,0-21-16,0 21 0,0-22 16,0 22-16,-21 0 0,0 21 15,0 0-15,-1 0 0,1 0 16,0 21-16,0 0 0,-21 1 0,20 20 15,1-21-15,0 21 0,0 22 16,0-22-16,21 1 0,0 20 0,0-21 16,0 1-16,0-1 0,0 0 15,0 1-15,0-1 0,0-21 0,21 0 16,0 1-16,0-1 16,0-21-16,1 0 0,20 0 0,-21 0 15,0 0-15,22 0 0,-1-21 16,-21-1-16,21 1 0,22 0 0,-22-21 15,1-1-15,20 1 0,-21 0 16,1-1-16,-1-20 0,-21 21 0,0-22 16,1 22-16,-1-22 0,-21 1 15,0 20-15,0 1 0,0-21 0,0 20 16,0 22-16,0-21 0,0 21 16,0-1-16,-21 22 0,-1 0 15,1 0-15,21 22 16,-21-1-16,0 0 0,21 21 15,0 1-15,0-1 0,-21 0 16,21 1-16,0-1 0,-21 0 0,21 22 16,0-22-16,0 22 0,0-22 15,0 0-15,0 1 0,0-1 0,0 0 16,21-21-16,0 1 0,0 20 16,0-42-16,0 21 0,1 0 0,20-21 15,-21 0-15,0 0 0,22 0 16,-22 0-16,21-21 0,0 0 0,-20 21 15,-1-21-15,21 0 0,-21-1 0,0 1 16,1-21-16,-1 21 0,0 0 16,-21-22-16,0 22 0,0-21 15,0 21-15,0-22 0,0 22 16,0 0-16,0 0 0,-21 21 16,0 0-16,-1 0 15,22 21-15,-21 21 0,0-21 0,21 1 16,-21 20-16,21 0 0,0-21 15,0 22-15,0-1 0,0-21 16,0 0-16,0 22 0,0-22 0,21 0 16,0 0-16,0 0 0,22-21 15,-22 0-15,0 0 0,0 0 0,0 0 16,22 0-16,-22-21 16,0 0-16,21 0 0,-20 0 0,-1 0 15,21-1-15,-21-20 0,0 21 16,1-21-16,-1 20 0,0-20 0,-21 0 15,0-1-15,0 22 0,0-42 16,0 42-16,0 42 31,0 0-31,0 21 0,0-21 16,0 22-16,0-22 0,0 21 16,-21-21-16,21 22 0,0-22 0,0 0 15,-21 21-15,21-20 0,0-1 16,0 0-16,0 0 0,0 0 0,0 0 31,0-42-15,0 0-16,0 0 15,0-21-15,0 20 16,21 1-16,-21-21 0,21 21 0,-21-22 16,0 1-16,21 0 0,0-1 15,0 1-15,1 21 0,-1 0 0,0 0 16,-21-1-16,21 22 0,0 0 15,0 0-15,1 22 0,-1-1 0,0 0 16,0 0-16,-21 0 16,0 22-16,21-22 0,0 21 0,-21-21 0,0 22 15,0-22-15,22 0 16,-22 21-16,21-21 0,-21 1 0,21-1 16,-21 0-16,21 0 15,0-21 1,0-21-1,1 0-15,-1 0 16,0-1-16,-21-20 0,21 21 0,0-21 16,-21 20-16,21-20 0,1 0 0,-1-1 15,-21 1-15,21 0 16,0 21-16,0-22 0,0 22 0,-21 0 0,22 21 16,-1 0-16,0 0 15,-21 21 1,0 0-16,0 22 0,0-22 0,0 21 15,0-21-15,0 22 0,0-22 16,0 21-16,21 0 0,-21-20 0,0 20 16,0-21-16,0 0 0,21 0 15,0 1-15,-21-1 0,22 0 0,-1 0 16,0-21-16,0 0 0,0 21 0,0-21 16,1 0-16,-1 0 0,21 0 15,-21 0-15,22-21 0,-22 0 0,21 21 16,-21-21-16,0-22 0,22 22 15,-22 0-15,0-21 0,-21-1 16,21 1-16,-21 0 0,0-1 0,0 1 16,0 0-16,0 21 0,0-22 15,0 22-15,0 0 0,-21 21 16,0 0-16,0 0 0,0 0 16,-1 21-16,1 0 0,0 22 0,0-22 15,0 21-15,21-21 0,0 22 0,0-1 16,0-21-16,0 21 0,0 1 15,0-22-15,21 0 0,-21 0 0,21 0 16,0 1-16,22-1 0,-22-21 16,21 0-16,0 21 0,-20-21 15,20 0-15,21 0 0,-20 0 0,-1-21 16,-21 21-16,22-21 0,-1-1 16,-21 1-16,21 0 0,-20 0 0,-1-21 15,0 20-15,0-20 0,-21 21 0,0-21 16,0-1-16,0 1 0,0 21 15,0-22-15,0 22 0,0 42 32,0 1-32,0 20 0,0-21 15,0 21-15,-21-20 0,21 20 0,0-21 16,-21 43 0,21-22-16,0-21 0,0 0 0,0 0 15,0 1-15,0-1 0,21-42 47,0-1-47,-21 1 0,21 0 16,0 0-16,-21 0 0,22-22 0,-1 1 15,0 21-15,0-21 0,-21-1 0,21 1 16,0 0-16,1 20 0,-22 1 16,21 0-16,0 21 0,-21 21 31,0 22-31,0-22 0,0 0 15,0 21-15,0-21 0,0 22 0,21-1 16,-21-21-16,0 0 0,21 22 16,-21-22-16,21 0 0,-21 0 0,22 0 15,-1-21-15,0 22 0,0-22 16,0 0-16,0 0 0,22 0 16,-22 0-16,0 0 0,21 0 0,-20-22 15,20 1-15,-21 0 0,0 0 16,0 0-16,1-22 0,-1 1 0,0 0 15,0-1-15,-21 1 0,0 0 0,21-22 16,0 22-16,-21-22 16,0 22-16,0-21 0,22 20 0,-22 1 15,0 0-15,0 20 0,0-20 0,0 21 16,-22 21 0,1 21-16,21 21 0,-21-20 15,0 20-15,0-21 0,0 21 16,-1 22-16,22-22 0,0 1 0,-21-1 15,21 21-15,0-20 0,0-1 16,0 0-16,0 1 0,0-1 0,0-21 16,0 22-16,0-22 0,0 0 0,21 0 15,1 0-15,-1-21 16,0 0-16,0 0 0,0 0 16,0 0-16,1 0 0,-1-21 0,0 21 15,0-21-15,0 0 0,-21 0 16,21-22-16,-21 22 0,22 0 0</inkml:trace>
  <inkml:trace contextRef="#ctx0" brushRef="#br0" timeOffset="19302.59">5715 3090 0,'0'0'0,"-21"0"0,0 22 0,21-1 15,21-21 1,0 0-1,0 0-15,21 0 0,-20 0 16,20 0-16,-21 0 0,21 0 0,-20 0 16,20 0-16,-21-21 0,21 21 15,-20-22-15,20 22 0,-21-21 0,0 21 16,0 0-16</inkml:trace>
  <inkml:trace contextRef="#ctx0" brushRef="#br0" timeOffset="21735.53">7789 3090 0,'0'-127'16,"0"85"-1,0 0-15,0 21 0,0-22 0,0 1 16,0 0-16,21 20 0,-21-20 16,22 21-16,-1 0 0,-21 0 0,21 21 15,0 21 1,-21 21-16,0-21 16,0 22-16,0-1 0,0-21 15,0 21-15,0 22 0,0-22 0,0 1 16,0-1-16,0 0 0,0 1 15,0 20-15,0-21 0,0 1 16,0-22-16,0 21 0,0 1 0,0-22 16,0 0-16,0 0 0,0 0 0,21-21 15,0 0-15,-21 21 0,22-21 16,-1 0-16,0 0 0,0 0 0,21-21 16,-20 0-16,-1 0 0,21 0 15,-21-22-15,0 22 0,22-21 0,-22 0 16,0-1-16,21 1 0,-20-22 0,-1 22 15,0 0-15,-21-22 16,21 22-16,-21-22 0,21 22 0,-21 0 16,0-1-16,0 1 0,0 21 15,0 0-15,0 0 0,0 42 16,0 0 0,0 21-16,0-21 0,0 22 15,0-1-15,0 0 0,-21 1 0,21 20 16,-21-20-16,21-1 0,0 0 15,-21 1-15,21-1 0,-21 0 0,21 1 16,0-22-16,0 21 0,0-21 0,0 22 16,21-22-16,0 0 15,0-21-15,0 0 0,0 0 16,22 0-16,-22 0 0,21-21 0,1 0 16,-1-1-16,0 1 0,1 0 15,-1-21-15,21 21 0,-20-22 0,-1 1 16,0 21-16,1-22 0,-22 1 15,0 21-15,0-21 0,0 20 0,-21 1 16,0 0-16,-21 21 16,0 21-1,0 0-15,-21 1 0,20-1 0,1 0 16,0 0-16,0 21 0,21-20 0,-21-1 16,21 21-16,0-21 0,0 0 15,0 1-15,21-1 0,0 0 0,0 0 16,-21 0-16,21 0 0,1 1 15,-1-22-15,-21 21 0,21 0 16,-21-42 15,-21 21-31,21-21 16,-21 21-16,-1-22 0,1 1 0,0 0 16,0 0-16,21 0 0,-21 0 15,0-1-15,-1 1 0,22 0 0,0 42 47,0 0-47,0 1 0,0-1 0,0 0 16,0 0-16,22 0 15,-1 0-15,0 1 0,0-22 0,0 21 16,0 0-16,1-21 0,20 0 0,-21 0 16,0 0-16,22 0 0,-22 0 15,21 0-15,-21 0 0,22-21 0,-22 21 16,21-21-16,0-1 0,-20-20 0,20 21 15,-21 0-15,21-22 0,-20 22 16,20-21-16,-21 21 0,0-22 0,0 1 16,-21 21-16,22-21 0,-22 20 15,21 1-15,-21 0 0,0 0 16,-21 42 15,21 0-31,-22 0 0,22 1 0,-21 20 16,21-21-16,0 0 0,0 22 15,0-1-15,0-21 0,0 0 16,0 0-16,21 1 0,1-1 0,-22 0 16,21-21-16,0 21 0,21-21 0,-21 0 15,22 0-15,-22 0 0,21 0 16,1 0-16,-1 0 0,0-21 0,1 0 16,-1 0-16,0-1 0,1 1 15,-1 0-15,-21 0 0,21-21 0,-20 20 16,20-41-16,-42 42 15,0 0-15,21-1 0,-21 1 16,0 0-16,0 42 31,-21 0-31,21 1 16,-21-1-16,21 0 0,0 0 0,0 0 16,-21 0-16,21 1 0,-22-1 0,22 0 15,0 0-15,0 0 16,0 0-16,0-42 31,0 0-15,0 0-16,22 0 15,-1 0-15,-21-1 0,21-20 16,0 21-16,0-21 0,0 20 0,1-20 16,-1 21-16,0-21 0,0 20 0,0 1 15,0 0-15,22 0 0,-22 21 16,0 0-16,0 0 0,-21 21 15,21 0-15,-21 0 0,0 1 0,0-1 16,0 21-16,0-21 0,0 0 16,0 1-16,0 20 0,0-21 0,0 0 15,0 0-15,0 1 0,22-1 0,-22 0 16,21-21-16,0 21 0,-21 0 16,21-21-16,0 0 0,22 21 15,-22-21-15,21 0 0,-21 0 16,22 0-16,-1 0 0,0-21 0,1 21 15,-1-21-15,0 0 0,1 0 0,-1 0 16,0-1-16,-21 1 0,22 0 16,-22 0-16,0 0 0,0-22 0,0 22 15,-21 0-15,0 0 0,0-21 0,0 20 16,0 1-16,0 0 16,-21 21-16,0 0 0,0 0 0,-21 0 15,20 21-15,1 0 0,-21-21 0,21 22 16,-22-1-16,22 0 15,0 21-15,0-21 0,0 1 0,0-1 16,21 0-16,0 0 0,0 0 0,0 0 16,0 1-16,0-1 15,0 0-15,21-21 0,0 0 0,0 0 16,0 0-16,0 0 0,1 0 16,20 0-16,-21-21 0,0 21 0,0-21 15,22-1-15,-22 1 0,0 0 0,0 21 16,-21-21-16,21 0 0,1 0 15,-22-1-15,21 1 0,-21 0 16,0 42 15,-21 0-15,21 1-16,0-1 0,0 0 16,-22 0-16,22 0 0,-21 0 15,21 22-15,-21-22 0,21 21 0,-21 1 16,21-1-16,0 0 0,-21 22 0,21-22 15,-21 0-15,21 22 0,-22-22 16,22 22-16,0-22 0,0 22 0,0-22 16,0 21-16,0 1 0,0-1 0,0 1 15,-21-1-15,21 1 16,-21-1-16,21 1 0,0-1 0,-21 1 16,0-22-16,0 22 0,21-22 0,-22 22 15,1-22-15,0 21 0,0-20 0,0-1 16,0 0-16,-1-20 0,-20 20 15,21-21-15,0 0 0,0 0 0,-1-21 16,1 0-16,0 0 0,0 0 16,0 0-16,21-21 15,0 0-15,0 0 0,0 0 16,0 0-16,0-1 0,0 1 0,0-21 16,0 21-16,0 0 0,0-22 0,0 22 15,0-21-15,0-1 0,0 1 16,0 0-16,0-1 0,0-20 0</inkml:trace>
  <inkml:trace contextRef="#ctx0" brushRef="#br0" timeOffset="21976.07">10181 2561 0,'0'-21'16,"21"21"-1,-21-21-15,21 21 16,1 0 0,-1 0-1,0 0 1</inkml:trace>
  <inkml:trace contextRef="#ctx0" brushRef="#br0" timeOffset="24287.9">13356 3154 0,'0'42'31,"0"-21"-31,0 1 16,0-44 46,0 1-62,0 0 16,0 0-16,0 0 0,21-22 0,-21 22 16,0 0-16,21-21 0,1-1 0,-22 1 15,21 0-15,0-22 0,0 22 16,0-22-16,0 1 0,1 21 0,20-22 15,-21 22-15,21 21 0,-20-22 16,-1 43-16,21 0 0,-21 0 0,0 0 16,1 0-16,-22 43 0,0-22 15,0 0-15,0 21 0,0 1 0,0-22 16,0 0-16,0 21 0,0-21 16,-22 1-16,22-1 0,0 0 15,0 0-15,0-42 31,0 0-15,0 0-16,0-1 0,0 1 16,0 0-16,0 0 0,0 0 15,0-22-15,0 22 0,-21 0 0,21-21 16,-21 21-16,0-1 0,21 1 16,-21 21-16,0 0 0,-1 0 15,1 0-15,0 21 0,0 1 16,0 20-16,0-21 15,-1 21-15,22 1 0,-21-1 0,0 0 16,0 1-16,21-1 0,0 0 0,0 1 16,0-22-16,0 21 0,0 1 15,0-22-15,0 21 0,0-21 0,0 22 16,21-22-16,-21 0 0,21 0 16,0 0-16,22 0 0,-22 1 15,0-22-15,0 0 0,22 0 0,-22 0 0,21 0 16,0 0-16,1-22 0,-1 1 15,0 21-15,1-21 0,-1 0 16,22 0-16,-22-22 0,0 22 0,1 0 16,-1-21-16,0-1 0,-21 1 15,22 0-15,-22-1 0,0 1 0,0-21 16,0-1-16,1 22 0,-1-22 16,-21 22-16,0-22 0,0 22 0,21 21 15,-21-21-15,0 20 0,21 1 0,-21 42 31,0 22-31,0-22 16,-21 21-16,0-21 0,21 22 16,0-1-16,-21 0 0,21 1 0,-22-1 15,22 0-15,-21-20 0,21 20 0,0 0 16,0-21-16,0 22 16,0-22-16,0 21 0,0-21 0,0 1 15,21-1-15,1 0 0,-1 0 0,-21 0 16,21 0-16,0 1 0,0-22 15,0 21-15,1-21 0,-1 0 16,0 0-16,0 0 0,0 0 0,0 0 16,1 0-16,-1 0 0,0 0 15,0-21-15,21-1 0,-20 22 0,-1-21 16,0 0-16,21 0 0,-21 0 0,1 0 16,-1-1-16,0 1 0,-21-21 15,0 21-15,21-22 0,-21 22 16,0 0-16,0-21 0,0 21 0,0-1 15,0 1-15,-21 21 0,0 0 0,21-21 16,-21 21-16,-1 0 0,1 0 16,0 21-16,0 0 0,-21 1 15,20-1-15,22 0 0,-21 0 0,0 21 16,0-20-16,0-1 0,21 21 0,0-21 16,0 0-16,-21 1 0,21-1 15,0 0-15,0 0 0,0 0 0,0 0 16,0 1-16,0-1 0,21-21 15,0 0 1,0 0-16,0 0 0,0 0 16,1 0-16,-1 0 0,0-21 0,0 21 15,0-22-15,0 1 0,1 0 16,-1 21-16,0-21 0,0-21 0,-21 20 16,0 1-16,0 0 0,21 0 15,-21-21-15,21 20 0,-21 1 0,0 0 16,0 42 15,0 0-31,0 1 16,0-1-16,0 0 0,0 0 0,0 0 15,0 0-15,0 1 0,-21-1 16,21 0-16,0 0 0,0 0 16,0 0-16,0 1 0,0-1 15,0 0-15,21-21 0,1 21 16,-1-21-16,0 0 0,0 0 15,0 0-15,0 0 0,1 0 16,20 0-16,-21-21 0,21 0 0,1 0 16,-22 21-16,21-22 0,1 1 0,20-42 15,-21 42-15,-20-22 16,20 22-16,-21-21 0,0 21 0,0-22 16,-21 22-16,0 0 0,22 0 0,-44 21 31,1 0-16,21 21-15,-21 0 0,0 0 16,0 0-16,21 22 0,0-22 0,0 0 16,0 0-16,0 0 0,0 1 0,0-1 15,0 0-15,0 0 0,0 0 16,21 0-16,-21 1 0,21-22 16,0 21-16,-21 0 15,-21-21 32,0-21-47,0 21 16,0 0-16,-1 0 0,22-21 0,-21 21 15,0 0-15,0 0 16,0 0-16,21 21 31,21-21-31,0 0 16,0 21-16,0-21 0,22 0 15,-22 0-15,0 0 0,0 0 0,22 0 16,-22 0-16,21 0 0,0 0 16,1-21-16,-22 21 0,21-21 0,1-1 15,-1 22-15,0-21 0,1 0 16,-22 0-16,21 0 0,-21 0 16,0-22-16,1 22 0,-1-21 15,-21-1-15,0 22 0,0 0 16,0 0-16,0 0 0,-21 21 15,-1 0-15,-20 0 0,21 21 16,0 0-16,0 0 0,-1 0 16,1 1-16,21-1 0,0 0 0,0 21 15,0-21-15,0 1 0,0-1 16,21 0-16,1 21 0,-1-21 0,0 1 16,0-1-16,0 0 0,0 0 15,1 0-15,-1-21 0,0 21 16,-21 1-16,0-1 15,-21-21-15,0 0 0,-1 0 16,1 0-16,-21 0 0,21 0 16,0 0-16,-1-21 0,1 21 0,21-22 15,0 1-15</inkml:trace>
  <inkml:trace contextRef="#ctx0" brushRef="#br0" timeOffset="26228.43">16827 2858 0,'0'0'0,"22"-22"0,-22 1 0,21 21 16,-21-21-16,21 21 16,-21-21-16,21 21 15,-21 21 1,0 0-16,0 0 15,0 1-15,0-1 0,0 0 0,0 0 16,0 21-16,0-20 0,0-1 0,-21 21 16,21-21-16,0 0 0,0 1 15,0-1-15,-21 0 0,21 0 0,0 0 16,-21-21-16,21 21 16,0-42-1,0 0-15,0 0 16,0 0-16,0 0 0,0-1 15,21 1-15,-21 0 0,21-21 0,0 21 16,0-22-16,-21 1 0,21 0 16,1-1-16,-1 1 0,0 21 15,0-22-15,0 22 0,0 0 0,1 0 16,-1 21-16,0 0 0,0 0 16,0 21-16,-21 0 0,0 22 15,0-22-15,0 21 0,21-21 0,-21 22 16,0-1-16,0-21 0,22 21 15,-22-20-15,0 20 0,0-21 16,21 0-16,0 22 0,-21-22 0,21 0 16,0 0-16,0-21 0,1 21 15,20-21-15,-21 0 0,21 0 0,1 0 16,-22 0-16,21 0 0,1 0 16,-22 0-16,21 0 0,0-21 0,-20 0 15,20 21-15,-21-21 0,21 0 0,-20-22 16,-1 22-16,0 0 0,-21-21 15,0 20-15,0-20 0,0 0 0,0 21 16,0-22-16,0 22 0,0-21 16,0 21-16,-21 21 0,0-22 0,-22 22 15,22 0-15,0 0 0,-21 0 0,-1 22 16,22-1-16,-21 0 16,21 21-16,-1-21 0,-20 1 0,21 20 15,0-21-15,21 21 0,0-20 0,-21 20 16,21-21-16,0 0 0,0 0 15,0 1-15,0-1 0,42 0 16,-21-21-16,21 0 16,-20 0-16,-1 0 0,0 0 0,0 0 15,21 0-15,-20-21 0,-1 0 0,0 21 16,0-22-16,0 1 0,0 0 16,-21 0-16,22-21 0,-22 20 0,21 1 15,-21-21-15,0 21 0,0 0 16,0-1-16,0 1 0,0 42 31,0 1-15,0-1-16,0 0 0,-21 21 0,21-21 15,0 1-15,0-1 0,0 0 16,0 0-16,0 0 0,21 0 16,0 1-16,0-22 0,0 0 0,0 0 15,1 0-15,-1 0 16,0 0-16,0 0 0,0 0 0,0-22 15,1 1-15,-1 21 0,0-21 0,0 0 16,0 0-16,-21-22 16,0 22-16,0 0 0,0-21 0,0-1 15,0 22-15,0-21 0,0 21 0,0 0 16,0-1-16,0 44 16,0-1-1,0 0-15,0 0 0,0 21 16,-21-20-16,21 20 0,0-21 0,-21 0 15,21 22-15,0-22 0,0 0 16,0 0-16,0 0 0,0 0 0,0 1 16,0-1-1,0-42 1,21-1 0,-21 1-16,21 21 15,-21-21-15,0 0 0,0-21 16,21 20-16,1 1 0,-1 0 0,-21-21 15,21 21-15,0-1 0,0 1 0,-21 0 16,21 0-16,1 0 0,-1 21 16,0 21-1,-21 0-15,0 0 16,0 0-16,0 1 0,0 20 0,0-21 16,21 0-16,-21 0 0,0 1 0,0-1 15,21 0-15,-21 0 0,0 0 16,21-21-16,1 21 0,-1 1 15,0-22 1,0 0-16,0 0 16,0-22-16,1 1 15,-1 0-15,0 0 16,0 0-16,-21 0 0,21-1 0,0-20 16,1 21-16,-1 0 0,0-22 15,0 22-15,21 0 0,-42 0 0,22 0 16,-1 21-16,0 0 0,-21 21 31,0 0-31,0 0 16,0 22-16,0-22 0,0 0 0,0 0 0,0 0 15,0 0-15,0 1 16,0-1-16,0 0 0,0 0 0,0 0 16,0 0-16,0 1 0,21-22 15,0 21-15,0-21 0,1 21 16,-1-21-16,21 0 0,-21 0 0,0 0 15,22 0-15,-22 0 0,21 0 16,1 0-16,-22-21 0,21 0 0,-21 21 16,22-22-16,-1 1 0,-21 0 15,0 0-15,0-21 0,1 20 16,-22 1-16,0-21 0,0 0 0,0 20 0,0-20 16,0 21-16,0 0 0,0 0 15,-22 21-15,1 0 16,0 21-16,0-21 0,0 21 15,0 21-15,-1-21 0,1 1 0,0 20 16,21-21-16,0 0 0,0 22 0,0-22 16,0 0-16,0 0 0,0 0 15,21 0-15,0 1 0,1-22 0,-1 21 16,21-21-16,-21 0 0,0 0 16,1 0-16,20 0 0,-21 0 0,21 0 15,1 0-15,-22-21 0,21 21 0,1-22 16,-1 1-16</inkml:trace>
  <inkml:trace contextRef="#ctx0" brushRef="#br0" timeOffset="26979.26">21526 2900 0,'0'0'0,"22"0"0,-1 0 16,0 0-16,21 0 0,-21 0 16,1 0-16,-1-21 0,0 21 0,0-21 15,0-1-15,-21 1 16,21 0-16,-21 0 0,22 0 16,-22 0-16,0-1 0,0-20 0,0 21 15,0-21-15,0 20 0,0-20 16,-22 0-16,1 21 0,0-22 0,0 22 15,0 0-15,0 0 0,-22 0 16,22 21-16,-21 0 0,-1 0 0,22 21 16,-21 0-16,0 21 0,-1 1 0,1-1 15,0 0-15,20 22 0,1-1 16,-21-20-16,42-1 0,-21 0 0,21 1 16,0-1-16,0 0 0,0-21 15,0 1-15,0 20 0,21-42 16,0 21-16,0 0 0,0-21 0,1 0 15,20 0-15,-21 0 0,21 0 0,1 0 16,-1 0-16,-21-21 0,22 0 16,-1 0-16,0 0 0,1-1 0,-22 1 15,0 0-15,21-21 0,-21 21 16,-21-22-16,0 1 0,22 0 0,-22-1 16,0 1-16,0 21 0,0-22 15,0 22-15,0 42 16,0 1-16,-22-1 15,22 21-15,-21-21 0,21 22 0,0-1 16,0-21-16,0 21 0,0-20 0,0 20 16,0-21-16,0 0 15,0 0-15,0 1 0,21-1 0,1 0 16,-1-21-16,0 0 16,0 0-16,0 0 0,0 0 15,1 0-15,20 0 0,-21-21 0,0 0 16,0 21-16,22-22 0</inkml:trace>
  <inkml:trace contextRef="#ctx0" brushRef="#br0" timeOffset="27252.08">22352 2286 0,'0'0'0,"21"-21"0,-21-21 0,0 20 16,0 44-1,0 20-15,-21-21 0,0 21 16,0 1-16,21-1 0,-22 22 15,1-22-15,21 21 0,0 1 0,-21-22 16,0 1-16,21-1 0,0 0 0,-21 1 16,21-1-16,0-21 0,0 0 15,0 22-15,0-22 0,0 0 16,0 0-16,21-21 0,0 0 16,0 0-16,0 0 0,1 0 15,-1-21-15,0 21 0,0-21 16,21 0-16,-20-1 0,-1-20 0,21 21 15,-21-21-15,0-1 0,1-20 16</inkml:trace>
  <inkml:trace contextRef="#ctx0" brushRef="#br0" timeOffset="27924.14">22733 2328 0,'21'-42'0,"-42"84"0,42-126 0,-21 63 0,0-1 16,0 1-16,0 0 0,0 42 16,0 0-16,0 1 15,0-1-15,-21 21 0,21 0 16,-21 22-16,0-22 0,-1 22 0,22-22 15,-21 22-15,0-22 0,0 21 0,21-20 16,0-1-16,-21 0 16,21 1-16,-21-1 0,21-21 0,0 22 15,0-22-15,0 0 0,0 0 0,21-21 16,0 21-16,0-21 0,0 21 16,0-21-16,22 0 0,-22 0 0,21 0 15,1-21-15,-1 0 0,-21 21 16,21-21-16,1 0 0,-22 0 0,21-22 15,-21 22-15,22-21 0,-22-1 0,-21 1 16,21 21-16,-21-21 0,0-1 16,0 22-16,0 0 0,0 0 0,-21 21 15,0 0 1,0 21-16,-1 0 0,22 0 16,-21 0-16,21 1 0,0-1 0,0 0 15,0 0-15,0 0 0,0 0 16,0 1-16,21-1 0,1-21 15,-22 21-15,21 0 0,0-21 16,-21 21-16,21-21 0,0 21 16,0-21-16,1 0 15,-22 22-15,21-22 16,0 0-16,0 0 16,0-22-16,0 1 15,1 21-15,-1-21 0,0 0 0,0 0 16,0 0-16,0-22 0,1 22 15,-1 0-15,0-21 0,0 20 16,-21 1-16,0 0 0,21 21 0,-21 21 31,0 0-31,-21 1 16,21-1-16,0 0 0,-21 0 16,0 21-16,21-20 0,0-1 15,0 0-15,-21 0 0,21 0 0,0 0 16,0 1-1,21-22 17,0 0-32,-21-22 0,21 1 0,0 0 15,0 0-15,-21 0 16</inkml:trace>
  <inkml:trace contextRef="#ctx0" brushRef="#br0" timeOffset="28074.81">23622 2434 0,'0'0'0,"0"-21"0,0 0 15,-21 0-15,21 0 0,-21 21 16,-1 0-16,1 0 0,0 0 31,21 21-31,-21-21 0,0 0 32</inkml:trace>
  <inkml:trace contextRef="#ctx0" brushRef="#br0" timeOffset="28271.7">22310 2582 0,'-22'22'0,"44"-44"0,-65 65 16,22-43-16,42 0 31,22 0-31,-1 0 15,0 0-15,1-21 0,20-1 16,22 22-16,-22-21 0,22 0 0,0 21 16,-1-21-16</inkml:trace>
  <inkml:trace contextRef="#ctx0" brushRef="#br0" timeOffset="28816.38">24003 2244 0,'0'0'0,"-21"21"32,0 0-17,-1 0-15,22 0 0,-21 22 0,0-1 16,21 0-16,-21 1 0,21-1 16,-21 0-16,0 1 0,21-1 0,0 22 15,0-22-15,-22-21 0,22 21 16,0 1-16,0-22 0,0 21 0,0-21 15,0 1-15,0-1 0,0 0 0,0 0 16,22-21 31,-22-21-47,21 21 0,-21-21 16,0 0-16,21-1 0,-21 1 15,0 0-15,21 0 0,0-21 16,0 20-16,1-20 0,-1 21 0,21-21 15,-21 20-15,22 1 0,-22 0 16,21 0-16,-21 21 0,22 0 0,-22 0 16,0 0-16,0 0 0,0 21 0,0 0 15,1 0-15,-22 1 0,0-1 16,0 21-16,0-21 0,0 22 0,0-22 16,0 0-16,0 0 0,-22 0 15,-20 0-15,21 1 0,-21-1 0,20 0 16,-20 0-16,0-21 0,21 0 0,-22 21 15,22-21-15,-21 0 16,21 0-16,-1 0 0,1 0 0,21-21 31,21 0-31,1 21 16,-1-21-16,0 0 0,0-1 0,21 1 16</inkml:trace>
  <inkml:trace contextRef="#ctx0" brushRef="#br0" timeOffset="29762.61">24659 2561 0,'0'0'15,"0"21"1,-21 1 0,21-1-16,0 21 0,-21-21 0,21 0 15,-21 22-15,-1-22 0,22 21 16,0-21-16,0 22 0,0-22 0,0 0 15,0 0-15,0 0 0,0 1 0,0-1 16,22-21-16,-1 0 16,0 0-16,0 0 0,0 0 0,0 0 15,1 0-15,20 0 0,-21-21 16,0 21-16,22-22 0,-22 1 16,0 0-16,0 0 0,21 0 0,-20 0 15,-1-22-15,0 22 0,0-21 16,0 21-16,0-22 0,-21 22 0,0 0 15,22 0-15,-22 42 32,-22 0-32,22 0 0,-21 0 0,21 22 15,-21-22-15,21 0 0,0 0 16,0 22-16,0-22 0,0 0 0,0 0 16,0 0-16,0 0 15,21 1-15,0-22 0,1 0 0,-1 21 16,21-21-16,-21 0 0,0 0 15,1 0-15,-1 0 0,0 0 16,21-21-16,-21 21 0,1-22 0,-1 1 16,0 0-16,0 0 0,-21 0 15,21-22-15,0 1 0,1 0 0,-1-1 16,-21-20-16,21 21 0,0-22 0,0 22 16,-21-22-16,0 22 0,21 0 15,-21-1-15,0 1 0,0 21 0,0 0 16,-21 42 15,21 0-31,-21 0 0,21 21 16,-21 1-16,21-22 0,-21 21 15,0 1-15,21 20 0,0-21 0,0 1 16,-22-1-16,22 0 0,0-20 16,-21 20-16,21 0 0,0-21 0,0 1 15,0 20-15,0-21 0,21 0 16,1 0-16,-1 1 0,0-22 15,21 0-15,-21 21 0,22-21 0,-22 0 16,21 0-16,1 0 0,-22 0 16,21 0-16,-21-21 0,0-1 0,22 22 15,-22-21-15,0 0 0,0 0 16,0-21-16,-21 20 0,0 1 16,22 0-16,-22-21 0,0 21 15,0-1-15,-22 22 16,1 0-16,0 22 0,0-1 15,0-21-15,0 21 0,21 0 16,-22 0-16,22 0 0,-21 1 0,21-1 16,0 0-16,0 0 0,0 0 15,0 0-15,21-21 0,1 0 16,-22 22-16,21-22 0,0 0 0,0 0 16,0 0-16,0 0 0,1 0 15,-1 0-15,21 0 0,-21 0 0,0-22 16,1 1-16,20 21 0,-21-21 15,0 21-15,-21-21 0,21 21 16,-21-21-16,0 0 0</inkml:trace>
  <inkml:trace contextRef="#ctx0" brushRef="#br0" timeOffset="30074.93">25231 2519 0,'0'0'0,"21"0"32,21 0-32,-21 0 0,0 0 0,22 0 15,-1-21-15,-21 21 0,22 0 16,-1 0-16,0 0 0,-21 0 0,22 0 15,-22 0-15,21 0 0,-21 0 16,1 0-16,-1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6D85-0DEF-47C7-86DC-E6B4C934F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871C-30FF-45FF-98C6-573F9C09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4DA2-CBD5-42E3-8AD0-9BA69096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DF41-557D-4A33-94EE-4C158E26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8457-2A84-48CB-B6CB-AFFE77B1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D2D8-91BC-45EF-807D-CBB9771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C427C-7EC4-4D2E-95FB-9244A03E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693E-6066-4A5F-9720-CC96D855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F75B-61FA-4AB5-BF26-DBFDC7A4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BC88-5CF2-4B20-9F9E-72C76B31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7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E07AD-355D-40A6-BC8B-4F6C63F3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932D4-ACF3-4856-A2C5-A73EAB23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ED96-25A1-4C0B-BFFB-8B6974F3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18AE-60CC-4F07-9179-F31A56D8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5C26-9902-46A4-99D7-B1B8818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2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F4FB-8695-483F-A160-DEDFFF2B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E984-8382-4040-8F18-89946AF3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0B92-4E86-4005-867E-8162D82D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3622-CF7D-4AAF-BDE8-AF13423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415B-75A7-41C5-B456-36856B39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3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9AA4-9DF4-40C1-AB7D-73A9DF1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AE0C-169F-45C5-B75A-5FEBF14D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AA32-4313-4231-BBF1-C3061890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618F-4484-4F28-8EE6-7A79710C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2059-C64B-4EC1-9E5F-304E32A3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0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E7E2-58AC-4251-BFC0-646FC4A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549-3A40-4ED7-AB1F-55F819152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D3E01-F7E6-4EC2-A468-B19DE99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9F8F-4327-40B2-9583-5E77E400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BB06-5B33-4882-A33B-B0B3573A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1357-2DA7-4A32-9D35-478D446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3DFB-726C-49AE-A595-284FFCCD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19B95-7D29-4750-B47A-339D6734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CD81-2FD5-4485-B7CD-1828C1CD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32379-2F03-4BBB-94B9-2D0D96D46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A2856-DBDC-4EE7-B866-0A8DFA28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E7961-6CB2-4B52-8035-4DB3EB2B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D6DD-1D9E-492C-AC4A-B0360621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97695-7B74-4FF0-B62E-D8BA155A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4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D94-0230-466C-8901-7C685C37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8C0AC-F238-4C89-884B-1F410794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DB54B-929A-41F8-A497-277C03C1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E6C38-2398-4E57-B16B-2A17A48A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9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0FFE7-52BC-4588-B72F-E6D3C567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ED1C-4BA2-401A-8144-D4757FD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F4DA-5451-4287-BB33-570C25F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9DF-1F66-4C49-8405-45B172B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7354-5DFA-4D08-B3BD-D35E0F99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62364-A47D-4EDB-ABB4-BDB4CFA0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4EA4-481A-4F1E-8A02-1A614241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83D5-218F-48D9-BCDB-0DA4D497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B325-0EE1-43DF-AC93-B9A7ACF3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49DA-4C6C-44B5-AEF5-F53D2F04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2EAEE-357F-462A-A9A7-A95180263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57B73-E595-4B70-AF33-B2072581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CB9E-FFA2-4A23-9E78-B58FED6A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0B1F-78B6-46F2-8582-2B03518A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6632-78D5-419B-862E-B02631C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EC70-D5E1-4B3D-9B9D-CE564FE7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F1CAC-53E8-4EC6-971E-3101E587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AE15-C7A2-47EA-A7E8-53CEDFFD3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755D-4BC9-4489-873E-D70DE501791D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1C82-C4B7-49A8-B2F2-F0D0E93C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9F6E-2973-40CD-97DA-92DC10808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AC5D-845C-4A06-AB6D-1B865A1F3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78DBBF-5A8B-4B3D-A3C7-950EE46D923D}"/>
                  </a:ext>
                </a:extLst>
              </p14:cNvPr>
              <p14:cNvContentPartPr/>
              <p14:nvPr/>
            </p14:nvContentPartPr>
            <p14:xfrm>
              <a:off x="579240" y="99000"/>
              <a:ext cx="769644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78DBBF-5A8B-4B3D-A3C7-950EE46D92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89640"/>
                <a:ext cx="7715160" cy="27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8F83BC-DD73-4D88-B629-3BAEA1948C73}"/>
                  </a:ext>
                </a:extLst>
              </p14:cNvPr>
              <p14:cNvContentPartPr/>
              <p14:nvPr/>
            </p14:nvContentPartPr>
            <p14:xfrm>
              <a:off x="0" y="663120"/>
              <a:ext cx="9959760" cy="443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8F83BC-DD73-4D88-B629-3BAEA1948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53760"/>
                <a:ext cx="997848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24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0539D7-DC99-486F-8DB6-4A8DB26965F3}"/>
                  </a:ext>
                </a:extLst>
              </p14:cNvPr>
              <p14:cNvContentPartPr/>
              <p14:nvPr/>
            </p14:nvContentPartPr>
            <p14:xfrm>
              <a:off x="0" y="221040"/>
              <a:ext cx="992160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0539D7-DC99-486F-8DB6-4A8DB2696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94032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8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ACED97-9B22-481B-AACD-A687F06E098A}"/>
                  </a:ext>
                </a:extLst>
              </p14:cNvPr>
              <p14:cNvContentPartPr/>
              <p14:nvPr/>
            </p14:nvContentPartPr>
            <p14:xfrm>
              <a:off x="259200" y="144720"/>
              <a:ext cx="3832920" cy="59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ACED97-9B22-481B-AACD-A687F06E0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35360"/>
                <a:ext cx="3851640" cy="59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A4329D-80F6-4B97-A7FC-44A44313E4D3}"/>
                  </a:ext>
                </a:extLst>
              </p14:cNvPr>
              <p14:cNvContentPartPr/>
              <p14:nvPr/>
            </p14:nvContentPartPr>
            <p14:xfrm>
              <a:off x="6118920" y="122040"/>
              <a:ext cx="1447920" cy="177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A4329D-80F6-4B97-A7FC-44A44313E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9560" y="112680"/>
                <a:ext cx="1466640" cy="17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77596E-95A0-4255-AEC8-7F356F4A669D}"/>
                  </a:ext>
                </a:extLst>
              </p14:cNvPr>
              <p14:cNvContentPartPr/>
              <p14:nvPr/>
            </p14:nvContentPartPr>
            <p14:xfrm>
              <a:off x="6012000" y="3604320"/>
              <a:ext cx="2911320" cy="28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77596E-95A0-4255-AEC8-7F356F4A66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2640" y="3594960"/>
                <a:ext cx="293004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19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E2700D-FB22-4035-B34A-CC66E1A2F6B5}"/>
                  </a:ext>
                </a:extLst>
              </p14:cNvPr>
              <p14:cNvContentPartPr/>
              <p14:nvPr/>
            </p14:nvContentPartPr>
            <p14:xfrm>
              <a:off x="0" y="129600"/>
              <a:ext cx="989100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E2700D-FB22-4035-B34A-CC66E1A2F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90972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19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9D3C68-AF0D-48F4-A24E-847A96D9B737}"/>
                  </a:ext>
                </a:extLst>
              </p14:cNvPr>
              <p14:cNvContentPartPr/>
              <p14:nvPr/>
            </p14:nvContentPartPr>
            <p14:xfrm>
              <a:off x="0" y="68760"/>
              <a:ext cx="953280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9D3C68-AF0D-48F4-A24E-847A96D9B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551520" cy="58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1E4034-536A-422D-997A-BF9EADAF4661}"/>
                  </a:ext>
                </a:extLst>
              </p14:cNvPr>
              <p14:cNvContentPartPr/>
              <p14:nvPr/>
            </p14:nvContentPartPr>
            <p14:xfrm>
              <a:off x="6438960" y="4107240"/>
              <a:ext cx="2773800" cy="61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1E4034-536A-422D-997A-BF9EADAF46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9600" y="4097880"/>
                <a:ext cx="2792520" cy="6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9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2399B7-57EB-43E8-AD90-04829DC96887}"/>
                  </a:ext>
                </a:extLst>
              </p14:cNvPr>
              <p14:cNvContentPartPr/>
              <p14:nvPr/>
            </p14:nvContentPartPr>
            <p14:xfrm>
              <a:off x="335160" y="182880"/>
              <a:ext cx="9106200" cy="16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2399B7-57EB-43E8-AD90-04829DC96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73520"/>
                <a:ext cx="9124920" cy="16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110D48-CFF3-4EA2-B2C6-B5B7C34D1543}"/>
                  </a:ext>
                </a:extLst>
              </p14:cNvPr>
              <p14:cNvContentPartPr/>
              <p14:nvPr/>
            </p14:nvContentPartPr>
            <p14:xfrm>
              <a:off x="358200" y="998280"/>
              <a:ext cx="9669960" cy="252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110D48-CFF3-4EA2-B2C6-B5B7C34D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988920"/>
                <a:ext cx="968868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4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A5A742-5A75-44F7-8DEB-DB22B72A4EE2}"/>
                  </a:ext>
                </a:extLst>
              </p14:cNvPr>
              <p14:cNvContentPartPr/>
              <p14:nvPr/>
            </p14:nvContentPartPr>
            <p14:xfrm>
              <a:off x="0" y="251640"/>
              <a:ext cx="1108728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A5A742-5A75-44F7-8DEB-DB22B72A4E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1110600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9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AD9FD-1B3A-4A2B-8BAE-44F6AD2B1593}"/>
                  </a:ext>
                </a:extLst>
              </p14:cNvPr>
              <p14:cNvContentPartPr/>
              <p14:nvPr/>
            </p14:nvContentPartPr>
            <p14:xfrm>
              <a:off x="99000" y="160200"/>
              <a:ext cx="9853200" cy="57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AD9FD-1B3A-4A2B-8BAE-44F6AD2B1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50840"/>
                <a:ext cx="9871920" cy="57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68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E56D8F-B092-4007-854F-F3F4CEF051C9}"/>
                  </a:ext>
                </a:extLst>
              </p14:cNvPr>
              <p14:cNvContentPartPr/>
              <p14:nvPr/>
            </p14:nvContentPartPr>
            <p14:xfrm>
              <a:off x="685800" y="716400"/>
              <a:ext cx="3688560" cy="240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E56D8F-B092-4007-854F-F3F4CEF051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707040"/>
                <a:ext cx="370728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39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C92-6EA5-4A4A-9130-DD4DB07A7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A9EC-D476-484F-AA76-A0A88EF28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A49C87-26B4-4552-A803-ABCB61004F66}"/>
                  </a:ext>
                </a:extLst>
              </p14:cNvPr>
              <p14:cNvContentPartPr/>
              <p14:nvPr/>
            </p14:nvContentPartPr>
            <p14:xfrm>
              <a:off x="182880" y="38160"/>
              <a:ext cx="8755560" cy="565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A49C87-26B4-4552-A803-ABCB6100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8800"/>
                <a:ext cx="877428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70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2021-10-07T09:35:58Z</dcterms:created>
  <dcterms:modified xsi:type="dcterms:W3CDTF">2021-10-07T09:36:52Z</dcterms:modified>
</cp:coreProperties>
</file>