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8:43:47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656 0,'0'-21'15,"0"0"-15,21 0 16,0 0 0,-21 42 15,0 0-31,-21-21 0,0 42 16,21-21-16,0 22 0,-22-1 0,1 0 15,0 22-15,21-1 0,-21 1 16,21-1-16,-21 1 0,21-1 0,-21-20 15,-1 20-15,22-20 0,0 20 16,0-21-16,-21 1 0,21-1 16,0-21-16,-21 22 0,21-22 0,0 0 15,0 0-15,0-42 32</inkml:trace>
  <inkml:trace contextRef="#ctx0" brushRef="#br0" timeOffset="366.78">931 804 0,'0'0'0,"-63"-190"31,63 148-31,0 20 0,0-20 0,21 0 16,0 21-16,0-1 0,0 1 0,22 0 15,-1 0-15,0 21 16,1 0-16,20 0 0,1 0 0,20 21 16,-20 0-16,-1 22 0,1-22 15,-1 21-15,1 0 0,-22 1 16,1-1-16,-22 22 0,0-1 16,0 1-16,-21-1 0,0 22 0,0-22 15,0 1-15,0-1 0,0 1 0,-21-22 16,21 22-16,-42 20 15,20-41-15,22-22 0,0 0 16,-21 21-16,0-21 16,0-21-1,0-21 1,0 0-16,21 0 0</inkml:trace>
  <inkml:trace contextRef="#ctx0" brushRef="#br0" timeOffset="575.66">910 1397 0,'0'0'16,"21"0"-16,0 0 16,1 0-16,-1 0 0,21 0 0,0 0 0,1-21 15,-1 0-15,0 21 16,1-21-16,-1-1 0,22 22 0,-22-21 15,21 0-15,-20 0 0,20 0 16,-20 21-16,-1-21 0,0-1 16</inkml:trace>
  <inkml:trace contextRef="#ctx0" brushRef="#br0" timeOffset="1388.94">2625 1122 0,'21'0'0,"-42"0"0,63 0 0,-42-21 0,0 0 15,0-1-15,0 1 16,0 0-16,0 0 16,-21 0-16,0 21 0,-1-21 15,1-1-15,-21 22 0,21 0 0,-22 0 16,1 0-16,21 0 0,-21 0 15,-1 22-15,1-1 0,0 0 0,20 0 16,-20 21-16,0-20 16,21 20-16,-1-21 0,1 21 0,0 1 15,0-1-15,21-21 0,-21 22 16,21-22-16,0 0 0,0 0 0,0 0 16,0 0-16,0 1 0,21-22 15,0 0-15,0 0 0,0 0 16,22 0-16,-22 0 0,21 0 0,1-22 15,-1 22-15,-21-21 0,21 0 16,1 0-16,-1 0 0,0 0 0,1-22 16,-22 22-16,21 0 0,-21 0 15,1 0-15,-1-22 0,-21 22 16,0 0-16,0 0 0,21 21 0,-21-21 16,0-1-16,-21 44 31,21-1-31,0 0 15,-21 21-15,21-21 0,0 22 16,-22-1-16,22 0 0,0 1 0,0-1 16,0 22-16,0-1 0,0 1 15,22 20-15,-1-20 0,0 20 0,-21 1 16,21 0-16,0-1 0,0 1 0,-21 0 16,22-1-16,-1 1 0,-21 0 15,21-22-15,0 22 0,-21 0 0,0-22 16,21 1-16,-21-1 0,0 1 15,0-22-15,0 21 0,0-20 16,0-1-16,-21 0 0,0-20 0,-21 20 16,-1-21-16,22 0 0,-21 0 15,-22 1-15,22-1 0,-22-21 0,1 0 16,-1 0-16,1-21 0,-1-22 16,1 22-16,-1-21 0,1-22 0,21 22 15,-1-22-15,1 1 0,0-22 16,20 22-16,1-22 0,0 0 0,21 1 15,0 20-15,0-20 16,0 20-16,0 1 0,0-22 0,21 21 0,0 22 16,1-21-16,-1-1 0,21 1 15,-21-1-15,22 1 0,-22-1 16,21 1-16,0 20 0,1-20 16,20 20-16,1-20 0,-22 21 0,22 20 15</inkml:trace>
  <inkml:trace contextRef="#ctx0" brushRef="#br0" timeOffset="1783.05">2815 1270 0,'-21'0'0,"42"0"0,-42 21 15,42-42 32,0 21-47,0-21 0,1 21 0,-1-21 16,0 0-16,0 21 0,0-22 15,0 1-15,1 0 0,-1 0 0,0 21 16,-21-21-16,0 0 0,0-1 16,-21 22-1,0 0-15,-1 0 0,1 0 16,0 22-16,-21-1 0,21 0 15,-1 0-15,1 0 0,0 22 16,21-22-16,0 0 0,-21 21 0,21-21 16,0 1-16,0-1 0,0 0 15,21 0-15,0-21 16,22 0-16,-22 0 0,0 0 16,21 0-16,-21 0 0,22 0 0,-1 0 15,-21-21-15,22 0 0,-1 0 16,0-1-16</inkml:trace>
  <inkml:trace contextRef="#ctx0" brushRef="#br0" timeOffset="2246.79">3471 995 0,'0'0'0,"0"21"16,0 0-1,0 0-15,0 1 0,0-1 16,0 0-16,0 0 0,0 21 0,-21-20 15,21-1-15,0 0 0,-21 0 16,21 0-16,0 0 0,0 1 0,0-1 16,0 0-16,-21-21 15,21 21 1,-21-21-16,21-21 31,0 0-31,0 0 0,0-1 16,0 1-16,0 0 15,0 0-15,0 0 0,21 0 0,-21-1 16,21-20-16,21 21 0,-21 0 16,22 0-16,-22-1 0,21 1 0,1 21 15,-22-21-15,21 21 0,0 0 16,1 0-16,-22 0 0,21 21 0,-21-21 16,1 21-16,-1 1 0,0-1 15,0 21-15,-21-21 0,0 0 0,0 1 16,0-1-16,0 0 0,0 0 15,-21 0-15,0 0 0,0 1 16,-1-1-16,1-21 0,0 21 16,0 0-16,42-42 31,0 21-15</inkml:trace>
  <inkml:trace contextRef="#ctx0" brushRef="#br0" timeOffset="2808.48">4530 1058 0,'0'-21'0,"0"0"0,0-21 31,-22 42-31,-20-21 0,21 21 0,0 0 16,0 0-16,-1 0 0,1 0 15,0 0-15,-21 0 0,21 0 0,-1 21 16,-20 21-16,21-21 0,0 0 16,-22 22-16,22-22 0,0 21 0,0-21 15,0 1-15,21 20 0,0-21 16,0 0-16,0 0 0,0 1 16,0-1-16,0 0 0,21-21 15,0 21-15,0-21 0,0 0 16,1 0-16,-1 0 0,21 0 0,-21 0 15,0-21-15,22 0 0,-22 0 16,0-1-16,21 22 0,-20-42 0,-1 21 16,21 0-16,-21-22 0,0 1 15,1 0-15,-1-1 0,0 1 0,0 0 16,0-22-16,-21 22 0,21 0 16,1-22-16,-22 22 0,0 21 0,0-22 15,0 22-15,0-21 16,0 21-16,0 42 15,-22-21 1,22 21-16,0 21 0,-21 1 0,0-1 16,21 0-16,0 1 0,0 20 15,-21-21-15,21 22 0,0-22 0,-21 1 16,21-1-16,0 0 0,0 1 0,0-22 16,0 21-16,0-21 0,0 0 15,21 1-15,0-1 0,0-21 0,0 0 16,1 21-16,-1-21 0,21 0 15,-21 0-15,22 0 0,-1 0 16</inkml:trace>
  <inkml:trace contextRef="#ctx0" brushRef="#br0" timeOffset="3315.06">5397 1164 0,'0'0'0,"0"-21"0,0 0 15,0 0-15,0 0 0,0-1 0,0 1 16,0 0-16,0 0 0,-21 0 16,0 21-16,0-21 0,0 21 0,0 0 15,-1 0-15,1 0 16,0 0-16,0 21 0,0 0 0,0-21 16,-1 42-16,1-21 0,0 1 0,0 20 15,0-21-15,0 21 0,-1-20 16,22 20-16,0-21 0,0 0 0,0 22 15,0-22-15,0 0 0,0 0 16,0 0-16,22-21 0,-1 0 16,0 0-16,0 0 0,0 0 15,22 0-15,-22 0 0,0 0 0,0-21 16,21 0-16,-20 21 0,-1-21 16,21 0-16,-21-1 0,0 1 0,1-21 15,-1 21-15,0 0 0,-21-1 16,0-20-16,21 21 0,-21 0 15,0 0-15,0-1 0,0 1 0,0 42 32,-21 1-32,21-1 15,-21 21-15,21-21 0,0 22 16,0-22-16,0 21 0,0-21 0,0 22 16,0-22-16,0 0 0,21 0 0,0 0 15,0 0-15,0-21 0,1 22 16,-1-22-16,21 0 0,-21 0 0,22 0 15,-1 0-15,0-22 0,-21 1 16,22 0-16</inkml:trace>
  <inkml:trace contextRef="#ctx0" brushRef="#br0" timeOffset="4030.66">847 2138 0,'0'0'0,"-22"0"16,-41 0-1,42 0-15,0 0 0,-1 0 16,1 0-16,0 0 16,42 0 31,22 0-47,-22 0 0,21 0 15,0-21-15,22 21 0,-1 0 16,1-21-16,21 21 0,-1 0 0,22-22 15,0 1-15,0 21 0,0 0 16,-1-21-16,22 21 0,0-21 16,0 21-16,22-21 0,-1 21 15,21-21-15,-21 21 0,22-22 0,-1 22 16,0-21-16,1 21 0,20-21 16,-21 21-16,1-21 0,-1 21 0,0 0 15,-20-21-15,20 21 0,-21 0 16,0 0-16,-21-21 0,-21 21 0,0 0 15,0 0-15,-22 0 0,1 0 0,-21 0 16,-1 0-16,-21 0 0,1 0 16,-22 0-16,0 0 0,0 0 0,0 0 15,-42 0 17,0 0-32,0 0 15,0 0-15,0 0 0,-1 21 16</inkml:trace>
  <inkml:trace contextRef="#ctx0" brushRef="#br0" timeOffset="4174.58">5609 1884 0,'0'0'16,"21"0"-16,-21 21 16,0 0-1,-21-21 1,21 21-16,-21-21 15</inkml:trace>
  <inkml:trace contextRef="#ctx0" brushRef="#br0" timeOffset="7930.74">4085 2752 0,'0'0'0,"0"-21"0,0-1 16,0 1 0,-21 21-1,0 0-15,21 21 16,0 1 0,0-1-16,0 21 0,0-21 15,0 22-15,0-1 0,0 0 0,0 1 16,0 20-16,0 1 0,0-1 0,0 1 15,0 20-15,0-20 0,0 20 0,0-20 16,0-1-16,0 1 0,0-1 16,0-20-16,0 20 0,-21-20 15,21-1-15,0 0 0,0-21 16,0 22-16,-22-22 0,22 0 0,0 0 16,0 0-16,0-42 31,0 0-31,0-21 15,0 21-15,0-1 0</inkml:trace>
  <inkml:trace contextRef="#ctx0" brushRef="#br0" timeOffset="8760.7">3450 3323 0,'0'0'0,"-21"0"0,0 0 16,0-21-16,21 0 0,-22 21 0,22-21 15,-21 0-15,21-1 0,0 1 16,0 0-16,0 0 0,0 0 0,0 0 16,0-1-16,0-20 0,21 21 15,1 0-15,-1 0 0,0-22 16,0 22-16,21 0 0,-20 0 15,20 0-15,0-22 0,1 22 0,-1 0 16,0 0-16,22 0 0,-22 21 16,0-22-16,1 22 0,-1 0 0,0 0 15,1 0-15,-1 0 0,0 22 16,1-1-16,-22 0 0,21 21 0,-21 1 16,22-22-16,-22 21 0,0 0 15,21 22-15,-20-22 0,-22 22 16,21-1-16,0-20 0,-21 20 0,21 1 15,-21-1-15,0-21 0,0 1 16,0 20-16,0-20 0,0-22 0,0 21 16,0-21-16,0 22 0,21-22 15,-21 0-15,0 0 0,0 0 16,0-42 15,0 0-15,0 0-16,0 0 0,0-1 15,0-20-15,21 0 0,-21-1 0,22 1 16,-1-21-16,0-1 0,0 1 16,0-22-16,22 21 0,-22 1 0,21-1 15,0 1-15,1-1 0,-1 1 16,0 21-16,1-1 0,-1 1 16,0 0-16,1 20 0,-1-20 0,0 21 15,-20 21-15,20-21 0,-21 21 16,0 0-16,22 0 0,-22 0 0,0 0 15,0 21-15,0-21 0,0 42 16,-21-21-16,0 1 0,0-1 0,0 21 16,0-21-16,0 22 0,0-22 15,0 21-15,0 0 0,0 1 0,0-1 16,-21 0-16,0 22 0,0-1 16,0 1-16,21-1 0,-21 1 0,-1-22 15,1 22-15,0 63 0,0-64 16,0 1-16,21-22 15,-21 22-15,21-22 0,0 21 0,0-20 16,0-1-16,0 0 0,0-20 16,0 20-16,0-21 0,0 0 0,0 0 15,21-21-15,0 0 0,0 0 16,0 0-16,0 0 16,1-21-16,-22 0 0,21 0 0</inkml:trace>
  <inkml:trace contextRef="#ctx0" brushRef="#br0" timeOffset="9479.7">6117 3747 0,'0'0'0,"0"-22"0,0 1 16,0 0-1,0 0-15,0 0 0,0 0 0,0-1 16,0 1-16,0-21 16,-21 21-16,21 0 0,-21-22 0,0 22 15,-1 0-15,1-21 0,0 20 0,0 22 16,0-21-16,0 0 0,-22 21 15,22 0-15,0 0 0,0 0 0,-22 0 16,22 0-16,0 21 0,0 0 16,0 1-16,0-1 0,-1 21 0,1-21 15,0 22-15,0-1 0,0 0 0,21 1 16,0-1-16,-21-21 0,-1 21 16,22 1-16,0-1 0,0 0 0,0 1 15,0-1-15,0-21 0,0 22 16,0-22-16,0 21 0,0-21 15,0 0-15,22 1 0,-1-1 0,0 0 16,0-21-16,0 0 0,0 0 16,22 0-16,-22 0 0,0 0 0,0 0 15,22 0-15,-22-21 0,0 0 0,21-1 16,-21 1-16,22 0 0,-22-21 16,21 21-16,-21-1 0,1-20 0,-1 0 15,0 21-15,0-22 0,0 1 0,0 0 16,1 20-16,-22-20 0,21 21 15,-21-21-15,0 20 0,0 1 16,0 0-16,0 42 31,0 0-31,-21 1 16,21 20-16,0-21 0,0 0 16,0 0-16,0 1 0,0 20 0,0-21 15,0 0-15,0 0 0,0 1 0,0-1 16,0 0-16,21 0 0,0 0 15,0 0-15,0-21 16,0 0-16,1 22 16,-1-22-16,0 0 0,0 0 0,0-22 15,0 1-15,22 0 16</inkml:trace>
  <inkml:trace contextRef="#ctx0" brushRef="#br0" timeOffset="9994.9">6625 3408 0,'0'0'15,"-21"0"-15,21-21 0,0 0 16,0-1 0,21 22-16,0 0 15,0 0-15,1 0 0,20 22 16,-21-1-16,0 0 0,0 0 0,22 0 15,-22 0-15,0 1 0,0-1 16,0 21-16,-21-21 0,0 22 16,22-1-16,-22-21 0,0 21 15,0-20-15,0-1 0,0 0 16,0 0-16,0 0 0,0 0 16,0 1-16,0-1 0,0 0 0,0 0 15,0-42 32,0 0-47,0 0 16,21-1-16,0-20 15,0 21-15,0 0 0,0-22 0,1 1 16,-1 0-16,0-1 0,0 1 16,0 0-16,0-1 0,22 1 0,-43 0 15,21-1-15,0 22 0,0-21 16,0 21-16,1 0 0,-1-1 0,0 22 15,0-21-15,0 21 0,0 0 16,1 0-16,-1 0 16,0 0-1</inkml:trace>
  <inkml:trace contextRef="#ctx0" brushRef="#br0" timeOffset="10550.59">7408 3747 0,'-21'0'0,"21"21"15,21-21 17,0 0-32,1 0 0,-1 0 15,0-21-15,21 21 0,-21-22 0,1 22 16,20-21-16,-21 0 0,21 21 15,-20-21-15,-1 0 0,21 0 0,-21-1 16,0 1-16,1 0 0,-22 0 16,0-21-16,0 20 0,0 1 0,0 0 15,0 0-15,0 0 0,0 0 16,-22 21-16,22-22 16,-21 22-16,0 0 0,0 0 0,0 0 15,0 22-15,-1-1 0,1 0 0,21 0 16,-21 0-16,0 22 0,0-22 15,0 21-15,21-21 0,-22 22 0,22-1 16,0-21-16,0 21 0,0-20 16,0 20-16,0-21 0,0 0 0,0 0 15,22 1-15,20 20 16,-21-42-16,0 21 0,22-21 16,-22 0-16,21 0 0,0 0 0,1 0 15,-1 0-15,0 0 0,1-21 0,-1 21 16,0-21-16,1 0 0,-1-1 15,0 1-15,1 0 0</inkml:trace>
  <inkml:trace contextRef="#ctx0" brushRef="#br0" timeOffset="11167.36">8509 3366 0,'0'-22'31,"0"44"-16,0-1 1,0 0-16,0 0 0,0 0 16,-21 22-16,21-22 0,0 0 15,0 21-15,0-21 0,-21 1 0,21 20 16,0-21-16,0 0 0,0 22 0,0-22 16,0 0-16,0 0 0,0 0 15,0 0-15,0 1 0,0-1 0,0 0 16,0 0-16,0 0 15,0-42 32,0 0-47,-22 0 16,22 0-16,0-1 0,0 1 16,0 0-16,0 0 0,0 0 15,0 0-15,0-1 0,0-20 0,0 21 16,0 0-16,0-22 0,22 22 0,-1-21 15,-21 21-15,21-22 0,0 1 16,43-21-16,-43 20 16,0 1-16,21 21 0,1 0 0,-1-1 15,0 1-15,1 0 0,-1 21 0,21 0 16,-20 0-16,-1 0 0,0 0 16,1 0-16,-1 0 0,0 21 15,1 0-15,-1 1 0,-21 20 0,22 0 16,-22 1-16,0-22 0,0 21 15,-21 0-15,0 1 0,0-1 0,0 0 16,0 1-16,0-1 0,0-21 0,0 22 16,0-22-16,-21 0 0,21 0 15,-21 0-15,21 0 0,-21 1 16,21-1-16,-22-21 0,1 0 16,0 0-16,0 0 31,0 0-31,0 0 15</inkml:trace>
  <inkml:trace contextRef="#ctx0" brushRef="#br0" timeOffset="12131.11">2709 4551 0,'21'0'0,"-42"0"0,64 21 16,-22-21-16,0 0 15,0 0-15,0 0 0,0 0 16,1 0-16,-1 21 16,0-21-16,0 0 0,0 0 15,0 0-15,1 0 0,20 0 16,-21 0-16,0 0 0,22 0 15,-1 0-15,0 0 0,1 0 0,-1 0 16,0 0-16,1 0 0,20 0 16,-21 0-16,22 0 0,-1 0 0,22 0 15,-21 0-15,-1 0 0,22 0 16,-1 0-16,1 0 0,0 0 0,21 0 16,-1 0-16,1-21 0,0 21 0,21 0 15,0 0-15,-21 0 0,21 0 16,0 0-16,0-21 0,0 21 0,0 0 15,0 0-15,21 0 0,-21 0 0,0-21 16,0 21-16,0 0 0,0 0 16,0 0-16,21-21 0,-21 21 0,0 0 15,0 0-15,0 0 0,21 0 16,-21-22-16,0 22 0,0 0 16,0 0-16,0 0 0,-21 0 0,0 0 15,0 0-15,0 0 0,0 0 0,-22 0 16,1-21-16,0 21 0,-1 0 15,-20 0-15,-1 0 0,1 0 0,-1 0 16,-20 0-16,-1 0 0,0 0 0,-21-21 16,1 21-16,-1 0 0,0 0 15,0 0-15,-21-21 32,21 21 30,-21-21-15</inkml:trace>
  <inkml:trace contextRef="#ctx0" brushRef="#br0" timeOffset="12287.02">9461 4424 0,'0'21'16</inkml:trace>
  <inkml:trace contextRef="#ctx0" brushRef="#br0" timeOffset="39413.39">3217 5440 0,'0'0'0,"0"-21"16,-21 21-16,21-21 15,-21 21 1,21 21 31,0 0-47,0 21 0,0 1 0,0-1 16,0 0-16,0 1 0,0 20 15,0-21-15,0 22 0,0-1 0,0 1 16,0-22-16,0 22 0,0-22 15,0 0-15,-21 1 0,21-1 0,-21 0 16,21 1-16,0-22 0,-22 21 16,22-21-16,0 1 0,0-1 15,0 0-15,0-42 32,0 0-32,0-1 15,0 1-15,0-21 0,0 21 16,0 0-16,0-22 0</inkml:trace>
  <inkml:trace contextRef="#ctx0" brushRef="#br0" timeOffset="40155.98">3048 5546 0,'-21'0'0,"42"0"0,-42-21 16,0-1-16,21 1 0,0 0 16,0 0-16,0 0 15,0 0-15,21-1 16,0 1-16,0 21 0,21-21 0,-20 0 16,20 21-16,0 0 0,1-21 15,-1 21-15,0 0 0,22 0 0,-22 0 16,0 0-16,22 21 15,-22 0-15,1 0 0,-1 0 0,-21 1 16,21-1-16,-20 21 0,-22-21 16,0 22-16,0-1 0,0 0 0,-22 1 15,1-1-15,-21 0 0,21 1 16,-22-1-16,1 0 0,0-21 0,-1 22 16,1-22-16,21 0 0,-21 0 15,20 0-15,1-21 0,0 0 0,0 0 16,21-21-1,0 0 1,0 0-16,0 0 0,21 21 0,0-21 16,0-1-16,1 1 15,20 0-15,-21 0 0,21 0 0,-20 0 16,20 21-16,43-22 16,-43 22-16,-21 0 0,21 0 0,1 0 15,-1 0-15,-21 22 0,22-1 16,-22 0-16,0 0 0,21 0 0,-21 0 15,1 1-15,-1-1 0,0 21 16,-21-21-16,0 0 0,0 22 0,0-22 16,0 21-16,0-21 0,0 1 0,-21 20 15,-22-21-15,22 21 0,-21-20 16,0-1-16,-1 21 0,-20-21 16,20 0-16,1 1 0,-21-22 15,20 21-15,1-21 0,0 0 0,-1 0 16,1 0-16,21 0 0,-22 0 0,1-21 15,21 21-15,0-22 0,-22 1 16,22 0-16,0 0 0,21 0 0,-21 0 16,0-1-16,21 1 15,0 0-15,0 0 0,0 0 16,21 0 0,0 21-16,0 0 0,22 0 15,-22-22-15,21 22 0,-21 0 0,22 0 16</inkml:trace>
  <inkml:trace contextRef="#ctx0" brushRef="#br0" timeOffset="40937.54">4233 5779 0,'0'-22'31,"0"44"-15,0-1-16,0 0 16,0 0-16,0 21 0,0-20 0,0 20 15,0-21-15,0 21 0,0-20 16,0 20-16,0-21 0,0 21 16,0-20-16,0-1 0,0 0 0,0 0 15,0 0-15,0 0 0,0 1 0,0-1 16,21-21-16,1 0 15,-1 0-15,0 0 16,0 0-16,0-21 16,0-1-16,1 1 0,-1 0 0,0 0 15,0 0-15,0 0 0,0-1 16,1-20-16,-1 21 0,0-21 0,0-1 16,0 1-16,0 21 0,1-22 15,-22 1-15,0 21 0,21 0 0,-21 0 16,21-1-16,-21 44 31,0-1-31,0 0 16,0 0-16,0 0 0,0 22 0,0-1 15,0-21-15,0 21 0,0 1 16,0-22-16,0 21 0,0-21 0,0 22 16,0-22-16,0 0 0,0 0 15,21 0-15,0 1 0,0-1 0,1-21 16,-1 0-16,0 0 0,0 0 15,0 0-15,22 0 0,-22 0 0,0-21 16,0 21-16,0-22 16,22 1-16,-22 0 0,0-21 0,0 21 15,-21-1-15,21-20 0,0 0 16,-21 21-16,0-22 0,22 22 0,-22 0 16,21-21-16,-21 20 0,0 1 0,0 0 15,0 42 1,0 0-1,0 1-15,0-1 0,0 21 16,0-21-16,0 0 0,0 22 0,0-22 16,0 0-16,0 0 0,0 0 0,0 1 15,0-1-15,0 0 16,0 0-16,0 0 0,0 0 16,0 1-16,0-44 31,21 22-16,-21-21-15,0 0 0,0 0 0,0 0 16</inkml:trace>
  <inkml:trace contextRef="#ctx0" brushRef="#br0" timeOffset="41367.44">5101 5313 0,'0'0'0,"-21"0"0,0 0 0,0 0 16,-1 21-16,1-21 0,0 21 16,21 0-16,0 1 0,0-1 0,-21 0 15,21 21-15,0-21 0,0 1 16,0 20-16,0-21 0,0 0 0,0 0 16,0 1-16,21-1 0,-21 0 15,21-21-15,0 0 0,1 0 0,-1 0 16,0 0-16,0 0 0,0 0 15,0 0-15,1 0 0,-1-21 16,-21 0-16,21-1 0,0 1 0,0 0 16,-21 0-16,0-21 0,0 20 15,0 1-15,0 0 0,0-21 0,0 21 16,-21-1-16,21 1 0,-21 0 16,0 0-16,0 21 0,-1 0 0,1 0 15,0 0-15,-21 0 0,21 0 16,-1 0-16,1 21 0,0 0 15,0 22-15,21-22 0,0 0 0,-21 0 16,21 21-16,0-20 16,0 20-16,0-21 0,0 21 0,21-20 15,0-1-15,0 0 0,-21 0 16,21 0-16,1 0 0,-1-21 0</inkml:trace>
  <inkml:trace contextRef="#ctx0" brushRef="#br0" timeOffset="41729.8">5863 5207 0,'0'0'16,"0"-21"-16,0 0 15,-21 21 1,21 21-16,-21 0 15,21 0-15,-21 0 0,21 22 16,0-1-16,-22 0 0,22 1 0,-21-1 16,0 22-16,21-1 0,-21 43 15,21-43-15,-21 1 0,0-22 16,21 1-16,-22 20 0,22-21 0,0-20 16,0 20-16,0-21 0,0 0 0,0 0 15,22 1-15,-1-1 0,21-21 16,-21 0-16,0 0 0,1 0 15,20 0-15,-21 0 0,0 0 16,22 0-16,-22-21 0,0-1 16,0 22-16,0-21 0,0 0 0,1 0 15,20-21-15,-21 20 0</inkml:trace>
  <inkml:trace contextRef="#ctx0" brushRef="#br0" timeOffset="42713.72">7260 5080 0,'0'0'0,"-21"0"0,0 0 31,0 0-31,-1 0 0,1 0 16,0 0 0,42 0 46,0 0-62,1 0 16,-1 0-16,21 0 0,22 0 15,-22 0-15,21-21 0,22 21 0,0 0 16,-1-21-16,22 0 0,-21 21 16,0-22-16,-1 22 0,-20-21 0,-1 21 15,1 0-15,-22-21 0,-21 21 16,22 0-16,-22 0 0,-42 0 31,-1 0-15,1 0-16,0 0 0,-21 0 0,21 0 0,-1 0 15,1 0-15,0 0 16,-21 0-16,21 21 0,-1-21 0,1 0 16,0 21-16,0-21 0,-21 0 0</inkml:trace>
  <inkml:trace contextRef="#ctx0" brushRef="#br0" timeOffset="43050.53">7747 5059 0,'-21'0'0,"0"-21"16,21 0-1,0 42 17,0 0-32,0 0 0,0 0 15,0 0-15,0 22 0,0-1 0,0 0 16,0 1-16,0-1 0,0 22 0,0-22 15,0 21-15,0 1 0,0-22 16,0 22-16,0-1 0,0-20 0,-22 20 16,22-21-16,-21 1 0,21-22 0,0 21 15,0-21-15,0 1 0,-21-1 16,21 0-16,0 0 16,0-42 15,0 0-31,21 0 0,-21-1 0,0 1 15,21 0-15,1 0 0</inkml:trace>
  <inkml:trace contextRef="#ctx0" brushRef="#br0" timeOffset="43495.27">8107 5694 0,'0'21'16,"0"-42"-16,0 63 0,0-21 16,21-21-1,0 0-15,0 0 16,0 0-16,1 0 0,-1-21 16,0 21-16,0-21 0,0 0 0,0 0 15,1 0-15,-1-1 0,0 1 16,0 0-16,0 0 0,-21 0 0,0 0 15,21-1-15,-21 1 0,0 0 0,0 0 16,0 0 0,-21 21-16,0-21 0,0 21 15,0 0-15,0 0 0,-1 21 16,1 0-16,0-21 0,0 42 16,0-21-16,-22 1 0,22 20 0,0 0 15,0 1-15,21-1 0,-21-21 16,0 21-16,21 1 0,0-1 0,0-21 15,0 22-15,0-22 0,0 0 0,0 0 16,0 0-16,0 0 16,21-21-16,0 0 0,0 0 0,0 0 15,0 0-15,22 0 0,-22 0 0,0-21 16,21 21-16,1-21 16</inkml:trace>
  <inkml:trace contextRef="#ctx0" brushRef="#br0" timeOffset="45058.9">9165 5461 0,'0'-21'0,"0"42"0,0-63 16,-21 42-16,0 0 0,0 0 0,-1 0 16,1 0-16,-21 0 0,0 21 15,20 0-15,-20-21 0,21 21 0,0 0 16,0 1-16,-1-1 0,1-21 15,0 21-15,21 0 0,0 0 16,0 0-16,0 1 0,0-1 16,0 0-16,21-21 0,0 21 0,1-21 15,-1 21-15,0-21 0,21 21 16,-21-21-16,1 22 0,20-22 0,-21 21 16,0-21-16,0 21 0,1-21 15,-1 21-15,0-21 0,-21 21 0,0 0 16,0 1-16,0-1 0,0 0 15,-21 0-15,0-21 16,-1 21-16,-20-21 0,21 0 0,0 21 16,0-21-16,-22 0 0,22 0 15,0 0-15,0 0 0,0 0 0,-1 0 16,1 0-16,21-21 0,-21 0 16,0 0-16,21 0 0,0 0 15,-21-1-15,21 1 0,-21 0 16,21 0-16,0 0 0,-22 21 15,22 21 17,0 0-32,0 0 15,0 0-15,0 1 0,22-1 16,-1 0-16,-21 0 0,21 0 16,0 0-16,0 1 0,0-22 15,1 21-15,-1-21 0,21 0 0,-21 0 16,22 21-16,-1-21 0,0 0 15,1 0-15,-22 0 0,21 0 0,0-21 16,1 21-16,-22-21 0,21-1 0,-21 1 16,22 0-16,-22 0 0,21 0 15,-21-22-15,1 1 0,-1 0 16,0-1-16,0 1 0,0 0 0,0-22 0,1 22 16,-1-22-16,0 22 0,0-21 15,21-22-15,-20 43 16,-22-1-16,0 22 0,0 0 0,0 0 0,0 0 15,0-1-15,0 44 32,-22-1-32,22 0 15,-21 21-15,0-21 0,21 22 0,-21-1 16,0 0-16,21 1 0,-21-1 0,-1 0 16,1 22-16,21-22 0,-21 1 15,21 20-15,-21-21 0,21 1 0,0-1 16,0 0-16,0-20 0,0 20 0,0-21 15,0 0-15,21 0 0,21 1 16,-20-1-16,-1-21 0,21 0 16,-21 0-16,22 0 0,-1 0 0,0 0 0,-21 0 15,22 0-15,-1-21 16,0-1-16,1 1 0,-22 0 0,21 0 16,1 0-16,-22-22 0,0 22 0,21-21 15,-21 21-15,1-22 0,-1 22 16,-21 0-16,0 0 0,21 0 0,-21 0 15,0-1-15,-21 22 32,21 22-32,0-1 0,-21 0 0,-1 0 15,22 0-15,0 0 0,-21 1 0,0 20 16,21-21-16,-21 0 16,21 0-16,0 1 0,0 20 0,0-21 15,21 21-15,0-42 16,0 22-16,22-22 0,-22 0 15,0 0-15,21 0 0,1 0 0,-22 0 16,21 0-16,1 0 0,-22 0 0,21-22 16,-21 1-16,0 21 0,22-21 15,-22 0-15,0 0 0,0-22 0,0 22 16,1-21-16,-1 21 0,-21-22 0,0 1 16,21 21-16,-21-21 0,0 20 15,21 1-15,-21 0 0,0 0 0,0 0 16,-21 21-1,0 0 1,21 21-16,0 0 0,0 0 16,-21 0-16,21 22 0,-22-22 0,22 0 15,0 21-15,0-20 0,-21-1 16,21 21-16,-21-21 0,21 0 0,0 1 16,0-1-16,0 0 0,-21-21 0,21 21 15,0-42 32,0 0-47,0 0 16,0-1-16,0-20 0,21 21 15,0-21-15,0-1 0,1 22 0,-1-21 16,0-1-16,0 22 0,0-21 16,22 21-16,-22 0 0,21-1 0,-21 1 15,22 0-15,-22 21 0,21 0 0,-21 0 16,0 0-16,1 0 0,20 42 15,-21-20-15,-21-1 0,0 0 16,0 21-16,0-21 0,0 22 16,0-22-16,0 0 0,0 21 0,0-20 15,0-1-15,-21 21 0,21-21 0,-21 0 16,21 1-16,-21-1 16,-1-21-16,22 21 15,0-42 16,0 0-31,22 21 16</inkml:trace>
  <inkml:trace contextRef="#ctx0" brushRef="#br0" timeOffset="45798.84">11917 5546 0,'0'-21'0,"0"42"0,-21-64 16,-1 22-16,1 0 0,0 21 15,21-21-15,-21 0 0,0 21 16,0 0-16,-1-21 0,1 21 0,0 0 16,0 0-16,0 0 15,0 21-15,-1-21 0,-20 21 0,21 0 16,0 0-16,0 22 0,-1-22 0,1 21 15,0-21-15,0 22 0,0-1 16,0-21-16,-1 21 0,22-20 16,0-1-16,0 21 0,0-21 0,0 0 15,22 1-15,-1-22 16,0 0-16,0 0 0,0 0 0,22 0 16,-22 0-16,21 0 0,-21 0 0,22 0 15,-22-22-15,0 1 0,21 0 16,-21 0-16,1 0 0,-1 0 0,0-22 15,0 22-15,0 0 0,-21-21 0,21 20 16,1 1-16,-22 0 0,0 0 16,0 0-16,21 0 0,-21-1 15,0 44 17,-21-1-17,21 0-15,-22 0 0,22 21 16,0-20-16,-21-1 0,21 21 15,-21 0-15,21 1 0,-21-1 0,21 0 16,0 1-16,0-1 0,0 0 0,0 1 16,0 20-16,0-20 0,0 20 15,0 1-15,0-1 0,0 1 16,21-1-16,0 1 0,-21 20 0,21-20 16,-21-1-16,22 1 0,-1-1 0,-21 22 15,0-22-15,0-20 0,21 84 16,-21-64-16,0-20 0,0-1 15,0 21-15,0-41 0,0 20 0,-21-21 16,21 21-16,-21-20 0,-1-1 16,-20-21-16,21 21 0,0-21 0,0 0 15,-1 0-15,1 0 0,0 0 0,-21 0 16,21-21-16,21 0 0,-22-1 0,1 1 16,0 0-16,21-21 0,0 21 15,-21-22-15,21 1 0,-21-22 0,21 22 16,0 0-16,-21-85 0,21 63 15,-22 1-15</inkml:trace>
  <inkml:trace contextRef="#ctx0" brushRef="#br0" timeOffset="46187.61">10753 4868 0,'-64'64'16,"128"-128"-16,-128 149 0,43-64 15,21 0 1,21-21 15,0-21-31,-21 0 16,21 21-16,-21-21 0,0 0 15,0 0-15,0-1 16,-21 22-16,0 0 16,0 0-16,0 0 15,0 22-15,21-1 16,-22-21-1,1 0-15,0 21 0,21 0 16,-21-21-16</inkml:trace>
  <inkml:trace contextRef="#ctx0" brushRef="#br0" timeOffset="46424.42">9271 5398 0,'0'0'0,"0"21"0,21-21 16,0 0-16,0 0 15,1 0-15,-1 0 0,0 0 16,21 0-16,-21-21 0,22 21 16,-1 0-16,0-22 0,-20 22 0,20 0 15,0 0-15,-21-21 0,1 21 16,-1 0-16,0 0 0,0-21 15,0 21-15</inkml:trace>
  <inkml:trace contextRef="#ctx0" brushRef="#br0" timeOffset="46983.77">13610 4847 0,'0'-42'0,"0"84"0,0-105 0,0 42 16,0-1-16,0 1 0,0 0 0,0 0 15,-21 21 1,0 0-16,21 21 16,-21 21-16,21 1 0,-22-1 15,1 22-15,21-22 0,-21 21 0,0 1 16,0-1-16,21 1 0,-21-1 16,-1 1-16,1-1 0,0 1 0,0-1 15,0-20-15,0 20 0,21-20 16,0-1-16,-22 0 0,22 1 0,0-22 15,0 21-15,0-21 0,0 0 0,0 1 16,22-22-16,-1 0 16,0 0-16,0 0 0,0-22 15,0 22-15,1-21 0,-1 0 16,0 0-16</inkml:trace>
  <inkml:trace contextRef="#ctx0" brushRef="#br0" timeOffset="47503.24">13928 5292 0,'0'-21'16,"0"-1"-1,0 44 1,-22-22-16,22 21 16,-21 0-16,0 0 0,0 21 0,21-20 15,-21-1-15,0 21 0,21-21 16,0 22-16,-22-1 0,22-21 15,-21 21-15,21-20 0,0 20 16,0-21-16,0 21 0,0-20 0,0-1 16,0 0-16,0 0 0,21-21 0,1 21 15,-1-21-15,0 0 0,0 0 16,0 21-16,22-21 0,-22 0 0,0 0 16,21 0-16,-21-21 0,1 21 0,20-21 15,-21 0-15,21 21 0,-20-21 16,-1-22-16,0 22 0,0 0 0,0-21 15,0 21-15,-21-22 0,0 1 0,0 0 16,22-1-16,-22 1 0,0 0 16,0-1-16,0 1 0,-22 21 15,1 0-15,0-1 0,0 1 0,0 21 16,0 0-16,-1 0 0,1 0 16,-21 0-16,21 21 0,-22 1 0,22-22 15,0 42-15,-21-21 0,21 0 16,-1 0-16,1 22 0,0-22 0,0 21 15,0-21-15,0 22 0,21-22 0,0 21 16,0-21-16,0 22 0,0-22 16,0 0-16,0 0 0,0 0 0,0 1 15,0-1-15,21-21 0,0 0 0,0 21 16,21-21-16,-20 0 16,20 0-16,-21 0 0</inkml:trace>
  <inkml:trace contextRef="#ctx0" brushRef="#br0" timeOffset="48006.45">14838 5292 0,'21'-21'0,"-42"42"0,42-64 16,-21 22-16,0 0 15,-21 21 1,0 0-16,-1 0 15,1 21-15,21 0 0,-21 1 0,0-1 16,21 0-16,-21 21 0,0-21 16,21 22-16,-22-22 0,22 21 0,-21-21 15,0 22-15,21-1 0,0-21 16,0 0-16,0 22 0,0-22 0,0 0 16,0 0-16,0 0 0,21 1 0,0-22 15,1 21-15,-1-21 0,0 0 16,21 0-16,1 0 0,-22 0 15,21 0-15,-21-21 0,0-1 0,22 1 16,-22 21-16,21-21 0,-21-21 16,1 21-16,-1-1 0,0-20 15,0 0-15,-21 21 0,0-22 0,0 1 16,0 0-16,0-1 0,0 1 16,-21 21-16,0-22 0,0 22 0,-1 0 15,1 0-15,0 0 0,-21 21 0,21 0 16,-1 0-16,-20 0 0,21 0 15,0 21-15,0 0 0,-1 0 0,1 0 16,0 1-16,0-1 0,0 0 16,0 0-16,21 0 0,-22 0 0,22 1 15,0-1-15,0 0 0,0 0 0,0 0 16,22 0 0,-1-21-16,0 0 0</inkml:trace>
  <inkml:trace contextRef="#ctx0" brushRef="#br0" timeOffset="48446.58">15748 4826 0,'0'0'0,"21"-21"0,-21 0 0,0 0 16,0-1-16,-21 22 47,0 22-47,21 20 0,0-21 15,-21 21-15,-1 1 0,1-1 16,21 0-16,-21 1 0,0-1 0,0 22 16,21-22-16,-21 0 0,-1 1 0,22 20 15,-21-21-15,0 1 0,0-1 16,21 0-16,-21 22 0,21-22 15,0 1-15,0-22 0,0 0 16,0 21-16,0-21 0,0 1 16,21-1-16,0-21 0,0 21 0,0 0 0,1-21 15,-1 0-15,0 0 16,0 0-16,0 0 0,0 0 0,22 0 16,-22 0-16,0-21 0,0 0 15,0 21-15,1-21 0,-1-1 16,0 1-16,0 0 0,0 0 0,0-21 15,-21 20-15,0 1 0,0 0 0,0 0 16,0 0-16,0 0 0</inkml:trace>
  <inkml:trace contextRef="#ctx0" brushRef="#br0" timeOffset="49018.25">12996 5038 0,'0'0'0,"-21"0"16,21 21 0,21-21-16,0 0 15,22 0-15,20 0 0,-20 0 16,20 0-16,1 0 0,20 0 0,-20-21 15,-1 0-15,1 21 0,-1 0 16,1-22-16,-22 22 0,22 0 0,-43 0 16,0 0-16,0 0 0,0-21 0,-42 21 47,0 0-47,0 0 0,0 21 15,-1 1-15</inkml:trace>
  <inkml:trace contextRef="#ctx0" brushRef="#br0" timeOffset="135475.6">3852 7684 0,'0'0'0,"-21"21"16,0-21-16,-21 0 0,20 0 0,-20 21 0,21-21 15,-21 0-15,20 0 0,1 0 16,0 0-16,0 0 0,0 0 16,0 0-16,-1 0 0,44 0 47,-1 0-47,0 0 0,21 0 0,-21 0 15,22 0-15,-1 0 0,0 0 16,22 0-16,-22 0 0,22 0 15,-1 0-15,1 0 0,-22-21 0,43 21 16,-22 0-16,1 0 0,20-21 16,1 21-16,-21 0 0,-1 0 0,1 0 0,-1 0 15,1-22-15,-1 22 16,-21 0-16,1 0 0,-22 0 0,21 0 16,-21 0-16,1 0 0,-1-21 15,-42 21 32,-1 0-31,1 0-16,0 0 15,0 0-15</inkml:trace>
  <inkml:trace contextRef="#ctx0" brushRef="#br0" timeOffset="136027.29">4403 7747 0,'0'21'31,"0"0"-15,0 1-16,0-1 0,0 0 15,0 21-15,0 1 0,0-1 0,0 0 16,0 22-16,0-1 0,0 1 0,0 20 16,0-20-16,0 21 0,0-1 15,0 1-15,0 0 0,0-1 0,0-20 16,0 20-16,0-20 0,0 21 0,0-43 15,0 21-15,0 1 0,0-22 16,0 1-16,0-1 0,0-21 16,-22 21-16,1-20 0,21 20 0,-21-21 15,0-21-15,-21 21 0,20 0 16,1-21-16,-21 0 0,0 0 0,-1 0 16,-20 0-16,20-21 0,-20 0 0,-1 0 15,22 0-15,-21 0 0,-1-22 16,1 22-16,20-21 0,1 21 0,0-1 15,-1-20-15,1 0 0,21 21 16,0-22-16,-1 22 0,1 0 0,21-21 16,0 20-16,0 1 0,0 0 0,0 0 15,21 0-15,1 0 16,-1 21-16,0 0 0,0-22 16,0 22-16,22 0 0,-22 0 0,21 0 15,-21 0-15,22 0 0,-1 0 16</inkml:trace>
  <inkml:trace contextRef="#ctx0" brushRef="#br0" timeOffset="136624.95">5143 8996 0,'0'-106'16,"0"85"-16,-21 0 16,0 0-16,0-1 0,0 1 0,0 21 15,-22-21-15,22 21 0,0 0 16,-21 0-16,20 0 0,-20 0 0,21 21 16,0 0-16,-22 1 0,22 20 15,0 0-15,0 1 0,0-1 0,0 21 16,-1-20-16,1 20 0,21-20 15,0-1-15,0 0 0,0 1 0,0-1 16,0 0-16,0 1 0,0-22 0,0 42 16,21-42-16,1 1 15,-1-22-15,0 21 0,0-21 16,0 0-16,0 0 0,22 0 0,-22-21 16,42-22-16,-41 22 0,20 0 15,-21 0-15,0-22 0,0 22 0,1-21 16,-1 0-16,0-1 0,0 1 15,-21 0-15,0-22 0,0 22 0,0-1 16,0 1-16,0 0 0,0 21 16,0-1-16,0-20 15,0 63 1,0 0-16,0 1 0,0 20 16,0-21-16,0 21 0,0-20 15,0 20-15,0 0 0,0-21 0,0 22 16,21-22-16,-21 21 0,21-21 0,1 1 15,-22-1-15,21 0 0,-21 0 16,21 0-16,0-21 0,-21 21 0,42-21 16,-20 0-16,-1 0 0,0 0 15,0 0-15,0 0 16,0 0-16,1-21 0,-1 0 0,0 0 16</inkml:trace>
  <inkml:trace contextRef="#ctx0" brushRef="#br0" timeOffset="136879.81">5588 8890 0,'0'-21'0,"0"42"0,0-63 0,0 21 16,0-1-16,0 1 0,0 42 31,0 1-31,0-1 0,0 0 16,21 21-16,0-21 0,-21 22 15,0-1-15,21 0 0,1 1 0,-22-1 16,21-21-16,-21 22 0,0-1 0,0-21 15,0 21-15,21-20 0,-21-1 16,0 0-16,0 0 0,0 0 16,0 0-16,21-21 0,0 0 15,0 0 1,1-21-16,-1 0 16,-21 0-16,21 0 0</inkml:trace>
  <inkml:trace contextRef="#ctx0" brushRef="#br0" timeOffset="137134.7">6202 8827 0,'0'0'0,"0"-22"0,0 1 0,0 0 0,0 0 15,-21 21 1,-1 0-16,1 21 16,0 0-16,0 0 0,0 22 15,0-1-15,-1-21 0,1 22 16,0-1-16,0 0 0,0 1 0,0-1 15,-1 0-15,1 1 0,-21 20 16,21-42-16,0 22 0,21-22 0,0 0 16,-22 0-16,22 0 0,0 0 15,22-21 1,-1 0-16,0 0 0,21 0 16,-21-21-16,22 0 0</inkml:trace>
  <inkml:trace contextRef="#ctx0" brushRef="#br0" timeOffset="137658.94">6710 9038 0,'21'-21'0,"-42"42"0,63-63 0,-21 21 0,-21-22 16,0 22-16,0 0 0,0 0 0,0-21 16,0 20-16,0 1 0,0 0 15,-21 0-15,0 21 0,0 0 0,0-21 16,-1 21-16,1 0 0,0 21 15,0 0-15,-21 0 0,20 0 16,1 22-16,0-1 0,-21 0 16,21 1-16,-1-1 0,1 0 0,0 1 15,0-1-15,0 0 0,0 1 0,-1-22 16,1 21-16,21-21 0,0 1 16,0-1-16,0 0 0,0 0 0,0 0 15,21-21-15,1 0 0,-1 0 16,0 0-16,0 0 0,0 0 15,0 0-15,22-21 0,-22 0 0,0 21 16,21-21-16,22-43 0,-43 43 16,21-21-16,-20 21 0,-1-22 15,0 1-15,0 0 0,0-1 0,0 22 16,1-21-16,-22-1 0,0 22 16,21 0-16,-21 0 0,0 42 31,0 21-31,0-20 0,0-1 15,0 21-15,0 0 0,-21-20 0,21 20 16,0 0-16,0-21 0,0 22 16,0-22-16,0 0 0,0 21 0,0-20 15,0-1-15,21-21 0,0 21 0,0-21 16,0 21-16,0-21 0,1 0 0,20 0 16,-21 0-16,21-21 15,-20 0-15,20 0 0,-21-1 0,21-20 0,-20 21 16,-1 0-16</inkml:trace>
  <inkml:trace contextRef="#ctx0" brushRef="#br0" timeOffset="138217.64">8403 7916 0,'0'-42'16,"0"84"-16,0-105 0,0 21 0,0 20 0,0 1 15,0 0-15,0 0 0,0 0 16,0 42-1,0 0-15,0 21 0,0 1 16,0 20-16,0 1 0,0 20 16,0-20-16,0 21 0,0-1 0,0 1 15,0 0-15,0-22 0,0 22 16,0-1-16,0-20 0,-21-1 0,21 1 16,-21-1-16,21 1 0,0-22 0,0 1 15,0-1-15,0-21 16,0 0-16,0 0 0,0-42 31,21 0-31,-21 0 0,21 0 16,-21 0-16,21-22 0,-21 1 15</inkml:trace>
  <inkml:trace contextRef="#ctx0" brushRef="#br0" timeOffset="138594.4">8107 8170 0,'-43'-42'15,"86"84"-15,-128-126 0,43 41 0,21 1 0,-22 0 16,22 21-16,21-22 0,0 1 16,0 21-16,0-22 0,21 22 15,22-21-15,-22 21 0,21 0 0,0-22 16,22 22-16,-22 21 0,22-21 16,-1 21-16,1 0 0,-1 0 0,1 0 15,20 21-15,-20 0 0,21 22 16,-22-1-16,1 0 0,-1 1 0,-21-1 15,1 21-15,-22 1 0,0-1 0,-21 1 16,0-1-16,-21-20 0,-21 20 16,-1-20-16,1-1 0,0 21 0,-22-41 15,1 20-15,20 0 0,-20-21 0,20 1 16,1-1-16,21 0 16,-21 0-16,20-21 0,1 0 0,0 21 15,0-21-15,42 0 47,-21-21-47,21 21 0,0 0 16,1 0-16,-1 0 0,0 0 15,21 0-15</inkml:trace>
  <inkml:trace contextRef="#ctx0" brushRef="#br0" timeOffset="139050.14">9059 8848 0,'0'0'0,"-21"0"16,0 0-16,0 0 15,21-21-15,0-1 0,-21 1 16,21 0-16,0 0 0,0 0 16,0 0-16,0-1 0,21 1 15,0 0-15,0 0 0,0 21 0,0 0 16,22 0-16,-22 0 0,21 0 0,-21 0 15,22 0-15,-1 21 0,-21 0 16,22 0-16,-22 1 0,21 20 0,-21-21 16,0 21-16,1 1 0,-1-1 15,0-21-15,-21 22 0,0-1 16,0 43-16,0-64 0,-21 21 16,21-21-16,-21 0 0,-1 1 0,1-1 15,0 0-15,0-21 16,0 0-16,21-21 15,0 0 1,0-1-16,0-20 0,0 0 16,21 21-16,-21-22 0,21 1 0,0-22 15,0 22-15,1 0 0,-1-1 0,0 22 16,0-21-16,0 21 0,0 0 16,22-1-16,-22 1 0,0 21 15,0 0-15,0-21 0,1 21 0,20 0 16,-21 0-16,0 0 0,0 0 0,1 0 15,-1 0-15</inkml:trace>
  <inkml:trace contextRef="#ctx0" brushRef="#br0" timeOffset="139478.9">10223 8657 0,'-21'0'46,"0"21"-30,0 1-16,21-1 0,-21 0 0,21 0 16,-21 21-16,-1 1 0,22-22 15,-21 21-15,0 1 0,21-22 0,0 21 16,-21-21-16,21 22 0,0-22 0,0 21 16,0-21-16,0 0 0,0 1 15,21-1-15,0 0 0,0-21 0,22 0 16,-1 21-16,0-21 0,1 0 15,-1 0-15,0 0 0,1-21 0,-1 0 0,-21 0 16,22-1-16,-22 1 0,21 0 16,-21-21-16,0-1 0,-21 1 15,0 0-15,0-1 0,0-20 0,0 21 16,0-1-16,0 1 0,-21 0 16,0 20-16,0-20 0,-21 21 0,20 0 15,1 21-15,-21 0 0,21 0 0,-22 0 16,1 0-16,0 0 0,-1 21 0,1 0 15,0-21-15,-1 42 0,22-20 16,-21-1-16,21 21 0,0-21 0,-1 22 16,22-22-16,0 42 0,22-42 15,-1 1-15,0-22 0</inkml:trace>
  <inkml:trace contextRef="#ctx0" brushRef="#br0" timeOffset="140131.87">11007 9229 0,'0'0'16,"21"0"-16,0 0 0,0 0 0,0-21 16,0 21-16,1-22 0,-1 1 0,0 0 15,0 0-15,0 0 0,0-22 0,1 22 16,-1-21-16,-21 21 0,21-22 0,0 1 15,-21 0-15,0-1 0,0 1 16,21 0-16,-21 21 0,0-1 16,21-20-16,-21 21 0,0 0 15,0 0-15,0 42 32,0 21-32,0-21 0,0 22 0,0-1 15,0 0-15,0 1 0,0 20 0,0 1 16,0-1-16,0 1 0,0-1 15,0 1-15,0-1 0,0 1 0,0-1 16,0 64-16,0-42 0,0-22 16,0 1-16,0-1 0,0 1 15,0-1-15,0 1 0,0-1 16,0-20-16,0 20 0,0-21 0,0 1 16,0-1-16,-21 0 0,0 22 15,0-43-15,0 21 0,0-20 16,-1-22-16,1 21 0,-21 0 15,21-21-15,-22 0 0,22 0 0,-21 0 0,21 0 16,-22-21-16,22 0 0,-21 21 0,21-22 16,-43-41-16,43 42 15,0 0-15,21-22 0,0 22 16,-21-21-16,21-1 0,0 1 0,0 0 0,0-22 16,0 1-16,0-1 0</inkml:trace>
  <inkml:trace contextRef="#ctx0" brushRef="#br0" timeOffset="140358.74">11239 8340 0,'0'-21'15,"0"-1"1,-21 22-1,42 22 32,1-22-47,-1 21 0,0-21 16,0 21-16</inkml:trace>
  <inkml:trace contextRef="#ctx0" brushRef="#br0" timeOffset="140722.53">11620 8890 0,'0'21'16,"0"-42"-16,0 63 0,22-20 0,-1-22 15,0 0 1,0 0-16,0-22 0,0 1 16,1 0-16,20 0 0,-21 0 0,0-22 15,0 22-15,1 0 16,-22 0-16,21-21 0,-21 20 0,0 1 15,0 0-15,0 0 0,-21 21 16,-1 0-16,1 0 16,-21 21-16,21-21 0,0 21 15,-1 0-15,-20 22 0,21-22 0,0 21 16,0 1-16,21-22 0,-22 21 0,1 0 16,21 1-16,-21-22 0,21 21 15,0-21-15,0 22 0,0-22 16,0 0-16,0 0 0,21 0 0,0 1 0,1-22 15,-1 21-15,0-21 16,21 0-16,-21 0 0,22 0 0,-22 0 16,21 0-16,1 0 0,-1-21 0,21-1 15,-20 1-15,-1 21 0</inkml:trace>
  <inkml:trace contextRef="#ctx0" brushRef="#br0" timeOffset="141300.2">12573 8678 0,'0'-21'15,"0"42"-15,0-84 0,0 42 0,0 0 0,0-1 16,0 1-16,-21 42 31,21 1-15,-21-1-16,-1 0 0,22 21 0,-21-21 16,0 22-16,21-1 0,0 0 15,-21-20-15,0 20 0,21 0 0,0 1 16,0-1-16,0-21 0,0 21 0,0-20 15,0-1-15,0 21 0,21-21 16,0-21-16,0 21 0,0 1 0,22-22 16,-22 0-16,21 0 0,1 0 0,-1 0 15,0 0-15,1-22 0,-1 1 16,0 0-16,1 0 0,-1 0 16,0 0-16,1-22 0,20-63 15,-21 64-15,-20-21 0,20-1 16,-21-21-16,0 22 0,0-1 15,1-20-15,-1-1 0,-21 22 0,21-22 0,-21 21 16,0 1-16,0 21 0,0-43 16,0 43-16,0 20 0,0 1 15,0 0-15,0 42 16,-21 22 0,21-22-16,0 21 0,0 22 0,-21-22 15,21 21-15,-22 1 0,22-1 16,-21 1-16,21-22 0,0 22 15,0-1-15,0 1 0,0-1 0,0 1 16,0-22-16,0 22 0,0-22 0,0 0 16,0 1-16,0-1 0,0-21 15,0 21-15,0-20 0,21-1 0,1-21 16,-1 0-16,0 0 0,0 0 0,21 0 16,-20 0-16,-1 0 0,21-21 15,-21 21-15,22-22 0,-22 1 0,21 0 16,-21-21-16,0 21 0,1-1 15,-1 1-15,0-21 0</inkml:trace>
  <inkml:trace contextRef="#ctx0" brushRef="#br0" timeOffset="141480.09">13144 8657 0,'-42'0'0,"84"0"0,-126 0 15,63 21-15,-1-21 0,1 0 16,21 22-1,21-22-15,22 0 16,-22 0-16,21 0 0,22 0 16,-22 0-16,22 0 0,-1 0 0,-21-22 15,22 22-15,-1-21 0,1 0 0</inkml:trace>
  <inkml:trace contextRef="#ctx0" brushRef="#br0" timeOffset="142082.76">16087 7154 0,'-22'-21'0,"1"0"0,0-64 31,0 64-31,42 21 16,0 21 0,22 22-16,-22-1 0,21 0 15,0 1-15,22 41 0,-22-20 0,22-1 16,-1 22-16,1-21 0,-1 20 15,1 1-15,-1-22 0,1 22 0,20 0 16,-20 21-16,21-43 0,-22 22 0,22-1 16,-22-20-16,22 21 0,-22-22 15,1 1-15,-1-1 0,-20 1 0,20-22 16,-42 21-16,22-20 0,-1-1 0,-21-21 16,0 22-16,-21-22 0,0 0 15,-21-42 16,21 0-31,-21-1 0,0 1 16,21-21-16,-21 21 0,21-22 16,-21 1-16,-1 0 0</inkml:trace>
  <inkml:trace contextRef="#ctx0" brushRef="#br0" timeOffset="142474.54">17674 7133 0,'0'-21'0,"0"42"0,0-63 15,0 0-15,0 20 0,0 1 16,0 0-16,-21 21 16,0 0-16,-22 21 15,22 0-15,-21 22 0,0-1 16,-1 22-16,-20-1 0,-1 1 15,1 20-15,-1-20 0,-20 20 0,-1 22 16,0-21-16,1 21 0,-1 0 16,-21-1-16,21 1 0,-20 0 0,20-21 15,0 21-15,1-22 0,-1 1 16,21 0-16,1-22 0,21 22 0,-1-22 16,1-20-16,0 20 0,20-21 0,1-20 15,0 20-15,21-21 0,0 0 16,0 0-16,-21-21 15,21-21 17,-21 21-32,0 0 15,-1 0-15,1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8:46:25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529 0,'-21'0'0,"-22"0"16,22 0-1,0 0-15,0 0 0,0 0 16,0 0-16,-1 0 0,1 0 16,0 0-16,0 0 0,0 0 15,42 0 16,21 0-31,1 0 0,-1 0 16,21 0-16,1 0 0,-1 0 16,1 0-16,-1 0 0,22 0 0,-21 0 15,-1-21-15,-21 21 0,22 0 16,-22 0-16,22 0 0,-22 0 16,0-21-16,-20 21 0,20 0 15,-21 0-15,0 0 0,0 0 0,1 0 16,-44 0-1,1 0-15,0 0 16,0 0-16,-21 0 0,20 0 16,1 0-16,-21 0 0</inkml:trace>
  <inkml:trace contextRef="#ctx0" brushRef="#br0" timeOffset="463.73">2794 550 0,'0'43'31,"0"-22"-15,0 0-16,0 0 0,0 0 16,0 1-16,0-1 0,0 0 15,0 0-15,0 21 0,0-20 0,0 20 16,0-21-16,0 21 0,0 1 15,0-1-15,0 0 0,0 1 0,0-1 16,0 0-16,0 1 16,0-1-16,0-21 0,0 22 0,0-1 15,0-21-15,0 0 0,0 0 16,0 1-16,-21-1 0,21 0 0,-21 0 16,-1 0-16,1 0 15,0 1-15,0-22 0,-21 0 16,20 0-16,-20 0 0,21 0 0,-21 0 15,-1 0-15,1 0 0,0 0 0,-1-22 16,1 22-16,0-21 16,-1 21-16,22-21 0,0 0 0,0 0 0,0 21 15,-1-21-15,22-1 16,-21 1-16,21 0 0,0 0 16,21 0-1,1 21 1,-1 0-16,0 0 0,21-21 15,-21 21-15</inkml:trace>
  <inkml:trace contextRef="#ctx0" brushRef="#br0" timeOffset="1063.99">3429 1037 0,'0'-21'0,"0"42"0,21-63 16,-21 21-16,0 0 0,0-1 15,0 1-15,0 0 0,-21 0 16,0 21-16,0 0 0,-1-21 0,1 21 16,0 0-16,0 0 0,-21 0 15,20 21-15,1 0 0,0 0 0,-21 0 16,21 22-16,-1-22 0,1 21 15,0 1-15,0-22 0,0 21 16,0 0-16,21 1 0,-22-1 16,22-21-16,0 22 0,0-22 0,0 0 15,0 0-15,0 0 0,0 0 16,0 1-16,22-1 0,-1-21 0,0 0 16,0 0-16,0 0 15,0 0-15,1 0 0,-1 0 0,0-21 16,0-1-16,21 22 0,-20-21 15,-1 0-15,0 0 0,0 0 16,0-22-16,0 22 0,1-21 16,-1 21-16,-21-22 0,0 22 0,21-21 15,-21 0-15,0 20 0,0 1 16,0-21-16,0 21 0,0 0 16,0 42-1,0 0 1,0 0-16,0 21 0,0-20 15,0 20-15,0-21 0,0 21 0,0-20 16,0-1-16,0 21 0,0-21 16,0 0-16,0 1 0,0-1 0,21 0 15,0-21-15,0 21 0,1-21 16,-1 0-16,0 0 0,0 0 16,0 0-16,0 0 0,1-21 0,20 0 15,-21 21-15</inkml:trace>
  <inkml:trace contextRef="#ctx0" brushRef="#br0" timeOffset="1315.85">3852 889 0,'0'0'0,"0"21"31,0 0-15,0 22-16,0-22 0,0 0 0,0 21 15,0-20-15,0 20 0,0-21 16,0 21-16,0-20 0,0 20 16,21-21-16,-21 0 0,0 22 0,0-22 15,22 0-15,-22 0 0,0 0 16,0 0-16,21-21 0,0 0 16,0 0-1</inkml:trace>
  <inkml:trace contextRef="#ctx0" brushRef="#br0" timeOffset="1595.85">4318 889 0,'-64'0'16,"43"0"-16,0 21 15,0-21-15,0 21 16,0 1-16,-1 20 0,1-21 0,0 0 16,0 22-16,0-22 0,0 21 15,21-21-15,-22 22 0,1-22 16,0 0-16,21 0 0,0 0 16,-21 0-16,21 1 0,-21-1 0,21 0 0,0 0 31,21-21-31,0 0 15,0 0-15,0-21 0</inkml:trace>
  <inkml:trace contextRef="#ctx0" brushRef="#br0" timeOffset="2128.55">4741 953 0,'0'-22'0,"0"44"0,0-65 0,0 22 16,0 0-16,0 0 16,0 0-16,-21 21 0,0 0 15,0 0-15,0 0 0,-1 21 16,1-21-16,0 21 16,0 21-16,0-21 0,-22 22 0,22-22 15,0 21-15,0 1 0,0-1 0,0 0 16,-1 1-16,1-22 0,21 21 15,0-21-15,0 0 0,0 22 0,0-22 16,0 0-16,0 0 16,21-21-16,1 0 15,20 0-15,-21 0 16,0 0-16,0 0 0,22 0 0,-22-21 16,0 0-16,21 0 0,-20 0 0,-1-1 15,0 1-15,21 0 0,-42-21 16,21 21-16,1-22 0,-22 1 0,21 21 15,-21-22-15,0 22 0,0 0 16,0 0-16,0 0 0,0 0 0,0 42 31,0 0-31,0 0 0,0 0 16,0 22-16,0-22 16,0 21-16,0-21 0,0 22 0,0-22 15,0 21-15,0-21 0,0 0 0,0 1 16,0-1-16,21 0 0,0 0 15,0-21-15,0 0 0,1 0 16,-1 0-16,0 0 0,0 0 16,0 0-16,0 0 0,1-21 0</inkml:trace>
  <inkml:trace contextRef="#ctx0" brushRef="#br0" timeOffset="2692.05">6350 423 0,'0'-21'0,"0"42"0,0-63 0,0 21 0,0 0 16,0 0-16,0 42 31,21-21-15,-21 21-16,0 21 0,0-21 0,0 22 16,21-1-16,0 64 15,-21-64-15,0 22 0,0-1 16,0 1-16,0-1 0,0 1 0,0-1 15,0-20-15,0 20 0,-21-21 16,21 1-16,-21-1 0,21 0 0,0-20 16,0-1-16,0 0 0,-21 0 15,21 0-15,-21-21 16,21-21 0,0 0-1,0 0-15,0-22 0,0 22 16</inkml:trace>
  <inkml:trace contextRef="#ctx0" brushRef="#br0" timeOffset="3051.85">6159 593 0,'-21'-21'0,"42"42"0,-42-64 16,21 22-16,-21 21 0,21-21 15,0 0-15,0 0 0,0 0 0,0-1 16,0 1-16,0 0 0,21 0 15,0 0-15,1 0 0,-1-1 0,21 1 16,0 0-16,1 0 0,-1 21 16,22 0-16,-22 0 0,21 0 0,1 0 15,-1 21-15,-20 0 16,-1 0-16,0 22 0,1-22 0,-22 21 16,0 1-16,-21-1 0,0 0 15,0-21-15,-21 22 0,0-1 0,-22 0 16,1 1-16,21-22 0,-21 21 15,-1-21-15,1 1 0,21-1 0,-22 0 16,22 0-16,-21 0 0,21 0 0,0-21 16,-1 0-16,22 22 0,-21-22 15,42-22 17,1 22-17</inkml:trace>
  <inkml:trace contextRef="#ctx0" brushRef="#br0" timeOffset="3540.08">6816 974 0,'-22'0'0,"1"0"16,21-21-1,0-1-15,0 1 0,21 21 16,1-21-16,-1 0 16,0 21-16,0-21 0,0 21 0,0-21 15,1 21-15,20 0 0,-21 0 16,0 0-16,0 0 0,22 0 0,-22 21 16,0 0-16,0-21 0,0 21 15,1 21-15,-1-20 0,-21 20 0,21-21 16,-21 21-16,0-20 0,0 20 0,0-21 15,0 21-15,-21-20 0,0-1 16,-1 21-16,1-21 0,0 0 0,0-21 16,21 22-16,-21-22 15,21-22 17,0 1-32,0 0 15,0 0-15,21-21 0,-21 20 0,21 1 16,0-21-16,-21 0 0,21-1 15,1 22-15,-22-21 0,21-1 0,0 22 16,-21 0-16,21-21 0,0 21 16,0 21-16,-21-22 0,22 22 0,-1-21 15,0 21-15,0 0 16,0 0-16,0 0 0,1 0 16</inkml:trace>
  <inkml:trace contextRef="#ctx0" brushRef="#br0" timeOffset="4004.33">7916 847 0,'0'-21'0,"-21"21"31,0 0-31,0 0 16,0 0-16,-1 0 0,22 21 15,-21 0-15,0 0 0,0 21 16,0-20-16,21-1 0,-21 21 0,-1-21 16,22 22-16,0-22 0,0 0 15,0 0-15,0 0 0,0 0 0,0 1 16,0-1-16,22 0 0,20-21 16,-21 0-16,0 0 15,0 0-15,22 0 0,-22 0 0,21 0 16,-21-21-16,22 0 15,-1 21-15,-21-22 0,0 1 0,22 0 0,-22 0 16,0 0-16,0-22 0,-21 22 16,0-21-16,0 21 0,0-22 15,0 22-15,0-21 0,0 21 0,-21-22 16,0 22-16,0 0 0,0 0 16,-22 0-16,22 0 0,0 21 0,0 0 15,-22 0-15,22 0 0,0 0 16,0 0-16,0 0 0,0 0 0,-1 21 15,1 0-15,0 0 0,0-21 16,21 21-16,-21 0 0,21 1 0,0-1 16,0 0-16,0 0 0</inkml:trace>
  <inkml:trace contextRef="#ctx0" brushRef="#br0" timeOffset="4628.27">8318 1270 0,'0'21'0,"0"-42"0,-21 42 15,42-21 16,1 0-31,-1-21 0,0 0 16,-21 0-16,21 21 0,0-43 16,0 22-16,1 0 0,-1-21 0,0 21 15,0-22-15,0 1 0,-21 21 16,0-22-16,21 1 0,-21 21 0,0 0 16,22 0-16,-22-1 0,0 1 15,0 0-15,0 42 31,0 0-31,0 1 0,0-1 16,-22 21-16,22 0 0,-21 1 0,21-1 16,0 0-16,0 1 0,0-1 15,0 22-15,-21-22 0,21 21 16,0 1-16,0-1 0,0 1 0,0-1 16,0 1-16,0-1 0,0 22 15,0-21-15,0-1 0,0 1 0,0-22 16,0 21-16,0-20 0,21 20 0,-21-20 15,0-1-15,21 0 0,-21 1 16,22-1-16,-22 0 0,0-21 0,0 1 16,0-1-16,0 0 0,0 0 0,0 0 15,0 0-15,-22-21 16,1 0-16,0 0 0,0 0 16,0 0-1,0 0-15,21-21 0,0 0 16,-22 0-16,22 0 0,-21 0 15,21-1-15,0 1 0,-21 0 0,21 0 16,0-21-16,0 20 0,0-20 0,0 0 16,0-1-16,0 1 0</inkml:trace>
  <inkml:trace contextRef="#ctx0" brushRef="#br0" timeOffset="4900.78">8403 529 0,'0'0'0,"-21"0"31,0 0-31,42 0 47,0 21-31,0-21-16,0 0 15,1 22-15,-1-22 0,-21 21 0,21-21 16</inkml:trace>
  <inkml:trace contextRef="#ctx0" brushRef="#br0" timeOffset="5307.59">8784 995 0,'0'0'0,"0"21"0,0 0 0,21-21 15,0 0 1,1 0-16,-1 0 16,21 0-16,-21 0 0,0-21 0,1 0 15,-1 0-15,0 21 0,0-21 16,0-1-16,0-20 0,1 21 0,-22 0 15,21 0-15,-21-1 0,0-20 16,0 21-16,0 0 0,0 0 16,-21-1-16,-1 22 0,1 0 15,0 0-15,0 0 0,0 0 0,0 0 16,-1 22-16,1-1 0,0 0 16,0 0-16,0 0 0,0 22 0,-1-22 15,22 21-15,0 0 0,-21-20 0,21 20 16,0-21-16,0 21 15,0-20-15,0-1 0,0 0 0,21 0 16,-21 0-16,22 0 0,-1 1 16,0-22-16,21 0 0,-21 21 0,1-21 15,20 0-15,0 0 0,-21 0 0,22 0 16,-1 0-16,0-21 0,-20-1 16,20 22-16,-21-21 0,21 0 0,1 0 15</inkml:trace>
  <inkml:trace contextRef="#ctx0" brushRef="#br0" timeOffset="5900.61">9652 656 0,'0'0'15,"0"-21"-15,0 0 0,-21 21 32,0 0-32,-1 0 0,1 21 15,21 0-15,0 0 16,-21 1-16,0 20 0,21-21 0,-21 21 15,21 1-15,0-1 0,0 0 16,0-20-16,0 20 0,-21 0 0,21-21 16,0 1-16,0 20 0,0-21 15,0 0-15,21 0 0,0-21 0,0 22 16,0-1-16,0-21 0,1 0 16,-1 0-16,21 0 0,-21 0 15,22 0-15,-22 0 0,0 0 0,21-21 16,-21 21-16,22-22 0,-22 1 15,0 0-15,21 0 0,-20-21 0,-1-1 16,0 1-16,0-22 0,0 22 0,0-21 16,1 20-16,-1-20 0,0-1 15,-21 22-15,0-22 0,0 22 0,21 0 16,-21-1-16,0 1 0,0 21 16,0-21-16,0 20 0,0 1 0,0 0 15,0 42 16,0 0-31,0 1 0,0 20 16,-21-21-16,21 21 0,-21 1 16,21-1-16,0 0 0,0 1 0,0 20 15,-21-20-15,21-1 0,0 21 16,0-20-16,0-1 0,0 0 0,0 1 16,0-1-16,0 0 0,0-20 15,0-1-15,21 0 0,-21 0 0,0 0 16,21 0-16,0-21 0,0 0 0,0 0 15,1 0-15,-1 0 0,0 0 16,0 0-16,0 0 0,0 0 0,22-21 16,-22 0-16,0 0 15,0 0-15,0 0 0,22-22 0,-22 22 16,0-21-16</inkml:trace>
  <inkml:trace contextRef="#ctx0" brushRef="#br0" timeOffset="6188.7">10096 656 0,'0'0'0,"-21"0"0,42 0 32,1 0-32,-1 0 15,21 0-15,0 0 0,1 0 0,-1 0 16,0 0-16,1 0 0,-1 0 15,0 0-15,1 0 0,-1 0 0,0 0 16,-20-21-16,-1 21 0,0 0 16,0 0-16,0 0 0,0 0 15,-42 0 17,0 0-32,0 0 0,-21 0 0,20 0 15,-41 0-15,21 0 0</inkml:trace>
  <inkml:trace contextRef="#ctx0" brushRef="#br0" timeOffset="7083.56">2307 2138 0,'0'0'0,"-21"0"0,0 0 16,0 0-1,42 0 32,0 0-47,0 0 0,0 0 16,0 0-16,1 0 0,20 0 0,-21 0 16,43 0-16,-22 0 0,0 0 15,22 0-15,-1 0 0,1 0 0,-1 0 16,1 0-16,-1 0 0,22 0 15,-22 0-15,22 0 0,0 0 16,21 0-16,-22 0 0,43 0 0,-21 0 16,0-21-16,21 21 0,0 0 15,0 0-15,21-21 0,0 21 0,0 0 16,1-22-16,20 1 0,-21 21 0,21 0 16,-20-21-16,20 21 0,0-21 15,-21 21-15,22 0 0,-1-21 0,-21 0 16,22 21-16,-1 0 0,0-22 15,-21 22-15,22 0 0,-1-21 0,0 21 16,1 0-16,-1 0 0,-21-21 0,22 21 16,-1 0-16,0 0 0,1 0 15,-22 0-15,21 0 0,-21 0 16,0 0-16,1 0 0,-22 0 0,21 0 16,0 0-16,-21 0 0,0 0 15,0 0-15,-21 0 0,0 0 0,-1 0 16,1 0-16,0 0 0,-21 21 15,-1-21-15,-20 0 0,-1 0 0,1 0 16,-1 0-16,-20 0 0,-22 0 0,21 0 16,-21 0-16,1 0 0,-1 0 15,-42 0 48,-1 0-63,1 21 15</inkml:trace>
  <inkml:trace contextRef="#ctx0" brushRef="#br0" timeOffset="8448.12">677 3725 0,'0'0'15,"0"-21"-15,0 0 0,0 0 0,0 0 16,0 0-16,0-1 31,0 44 0,0-1-31,0 0 0,0 0 0,0 0 16,0 0-16,0 22 0,0-1 16,-21-21-16,21 43 0,0-22 0,0 22 15,0-1-15,-21-21 0,21 22 16,0-1-16,0 1 0,-21-22 0,0 1 15,21-1-15,0 0 0,0 1 16,0-22-16,-22 0 0,22 0 16,0 0-16,0 0 0,0 1 15,0-44 17,0 1-17,22 0-15,-22 0 0,21 0 16,0 0-16</inkml:trace>
  <inkml:trace contextRef="#ctx0" brushRef="#br0" timeOffset="8821.91">1016 4255 0,'0'0'0,"0"21"0,0 0 15,0 0-15,0 0 0,0 0 16,0 1-16,21-22 16,0 0-1,0 0-15,1 0 0,-1-22 16,-21 1 0,21 0-16,0 0 15,-21 0-15,0 0 0,0-1 16,-21 1-1,0 21-15,0 0 0,21 21 16,-22 1 0,1-1-16,21 0 0,-21 0 15,21 0-15,0 0 16,0 1 0,21-22-1,0-22-15,1 22 16</inkml:trace>
  <inkml:trace contextRef="#ctx0" brushRef="#br0" timeOffset="13472.07">4360 3493 0,'-21'0'0,"0"0"15,0 0 32,0 0-31,21-22 31,0 1-32,0 0-15,21 0 16,0 21-16,-21-21 16,21 21-16,0 0 0,0-21 15,1 21-15,-1 0 0,21 0 0,-21 0 16,0 0-16,22 0 16,-22 0-16,0 0 0,21 21 0,-20 0 15,-22 0-15,21 0 0,-21 22 16,0-22-16,0 21 0,0-21 0,-21 22 15,-22-22-15,22 0 0,-21 21 16,-1-21-16,22 1 0,-21-1 0,0 0 16,20 0-16,-20 0 0,21 0 0,0-21 15,0 0-15,21 22 0,-22-22 16,22-22 15,0 1-31,22 21 0,-1-21 0,0 21 16,0-21-16,0 21 0,0-21 15,22 21-15,-22 0 0,21 0 16,-21 0-16,22 0 0,-1 0 16,0 0-16,-20 0 0,20 0 0,0 0 15,1 21-15,-22-21 0,0 21 0,0 0 16,0 0-16,0 1 0,-21-1 16,0 0-16,0 0 0,0 21 0,-21-20 15,-21 20-15,21-21 0,-43 21 16,22-20-16,0 20 0,-22-21 15,1 0-15,20 0 0,1 1 0,-22-22 16,22 0-16,0 0 0,21 0 0,-22 0 16,22 0-16,-42 0 15,41-22-15,1 22 0,0-21 16,0 0-16,21 0 0,-21 0 16,0 0-16,21-1 15,21 1 1,0 21-16,0-21 15,0 0-15,0 21 0</inkml:trace>
  <inkml:trace contextRef="#ctx0" brushRef="#br0" timeOffset="13803.88">5228 3810 0,'0'0'0,"0"21"16,21-21-16,-21 21 0,21-21 31,1 0-15,-1 0-16,0 0 16,-21-21-16,0 0 15,0 0 1,-21 21-1,0 0-15,-1 0 0,1 0 16,0 0-16,0 0 16,21 21-16,-21-21 15,21 21-15,0 0 16,21-21 0,0 0-16,0 0 15</inkml:trace>
  <inkml:trace contextRef="#ctx0" brushRef="#br0" timeOffset="14083.72">5927 3450 0,'21'-21'16,"-42"42"-16,42-63 0,-21 21 16,0 0-16,0 42 31,0 0-31,0 21 0,0-21 15,0 22-15,0-1 0,0 0 16,0-20-16,-21 20 0,21 0 0,0 1 16,-22-1-16,22 0 0,-21 1 0,21-22 15,-21 21-15,21-21 0,0 22 16,0-22-16,-21 0 0,21 0 16,0 0-16,0 0 0,0 1 15,0-44 1,21 1-1</inkml:trace>
  <inkml:trace contextRef="#ctx0" brushRef="#br0" timeOffset="14676.38">6392 3344 0,'0'0'0,"0"-21"0,0 42 31,0 1-31,0-1 0,0 21 16,0 0-16,0 1 0,0-22 16,-21 21-16,0 1 0,0-1 0,21 0 15,-21-21-15,-1 22 0,1-1 0,0-21 16,0 0-16,21 1 0,-21-1 16,21 0-16,-21-21 0,21-21 46,0 0-46,21 21 0,0-22 0,0 22 16,0-21-16,0 21 16,1 0-16,-1 0 15,0 0-15,0 0 0,0 0 0,0 0 16,1 0-16,-1 0 0,0 0 16,0-21-16,0 21 0,0 0 15,1 0-15,-1-21 0,-21 0 0,21 21 16,0-21-16,0-1 15,-21 1-15,0 0 0,21 0 0,-21 0 16,0 0-16,0-1 0,0 1 16,0 0-16,0 0 0,0 0 0,0 0 15,-21 42 1,0 0 0,21 0-16,0 0 0,-21 22 15,0-1-15,0-21 0,21 21 16,-22 1-16,1-22 0,0 21 15,21 1-15,-21-1 0,0-21 0,0 21 0,21 1 16,0-22-16,-22 0 0,22 0 16,0 0-16,-21 1 0,42-44 31,1 1-15,-1 0-16,0 0 0,0 0 0</inkml:trace>
  <inkml:trace contextRef="#ctx0" brushRef="#br0" timeOffset="14932.23">7048 3429 0,'0'21'31,"0"0"-31,0 1 0,0 20 0,-21-21 16,21 21-16,0 1 0,-21-22 0,0 21 15,0 1-15,21-1 0,-21-21 16,-1 21-16,22 1 0,0-22 16,-21 21-16,21-21 0,-21 1 0,21-1 0,0 0 15,21-21 17,0-21-32,1 0 0,-1-1 15</inkml:trace>
  <inkml:trace contextRef="#ctx0" brushRef="#br0" timeOffset="15244.05">7239 3747 0,'0'21'0,"0"0"16,0 0-16,0 0 15,21-21 1,0 0-1,0 0-15,1-21 16,-1 21-16,-21-21 16,0 0-16,0 0 15,0-1-15,0 1 16,-21 21-16,-1 0 16,1 0-16,0 0 15,21 21-15,0 1 16,0-1-1,21-21 1,0 0 0</inkml:trace>
  <inkml:trace contextRef="#ctx0" brushRef="#br0" timeOffset="15531.89">8043 3366 0,'0'0'0,"-21"0"32,42 0-32,0 0 0,1 0 15,20 0-15,-21 0 0,21 0 16,1 0-16,-22-22 0,21 22 0,1 0 15,-22 0-15,21 0 0,-21 0 16,0-21-16,1 21 0,-22-21 31,-22 21-15,1 0-16,0 0 0</inkml:trace>
  <inkml:trace contextRef="#ctx0" brushRef="#br0" timeOffset="16028.6">8128 3323 0,'0'0'16,"-21"21"-16,0 1 0,21-1 0,-43 0 15,22 0-15,0 0 0,0 0 16,0 1-16,-1 20 0,1-21 0,0 0 16,0 0-16,0 1 0,0-1 0,-1-21 15,22 21-15,0 0 0,0 0 16,22-21 15,-1 0-31,0 0 0,0-21 16,0 21-16,22-21 0,-22 21 0,0-21 15,0 21-15,21 0 0,-20-21 16,-1 21-16,0-22 0,0 22 0,0 0 16,0 0-16,1 0 0,-1 0 0,0 0 15,0 0-15,0 0 0,0 22 16,1-1-16,-1 0 0,0 0 15,0 0-15,-21 0 0,0 1 16,21-1 0,-21 0-16,0 0 0,0 0 15,-21 0-15,0-21 0,0 22 0,0-22 0,-1 21 16,1 0-16,-21-21 16,21 21-16,-22-21 0,22 0 0,-21 21 15,0-21-15,20 0 0,-20 0 16,21 21-16,-21-21 0,20 0 0,1 0 15,0 0-15,0 0 0,0 0 0,0 0 16,-1 0-16,22-21 31,22 21-31,-1-21 16,0 0-16</inkml:trace>
  <inkml:trace contextRef="#ctx0" brushRef="#br0" timeOffset="16820.15">9207 3577 0,'0'-21'16,"22"21"-1,-22-21-15,21 0 0,-21 0 16,21-1-16,-21 1 0,0 0 16,21 0-16,-21 0 0,21 0 0,-21-1 15,0 1-15,0-21 0,0 21 0,0 0 16,0-1-16,-21 1 16,0 21-16,0 0 0,0 0 0,-22 0 15,22 0-15,-21 21 0,-1 1 16,22-1-16,-21 0 0,0 0 0,-1 0 15,22 0-15,-21 22 0,21-22 0,-1 0 16,1 21-16,0-20 0,0-1 16,21 0-16,0 0 0,0 0 15,0 0-15,21-21 16,0 0-16,0 0 0,1 0 16,-1 0-16,21 0 0,-21 0 0,22-21 15,-1 21-15,-21-21 0,43 0 16,-22 0-16,-21 0 0,21-22 15,-20 43-15,-1-21 0,0 0 16,0 21-16,-21-21 16,0 42 15,0 0-31,0 0 16,0 22-16,0-22 15,0 0-15,0 0 0,0 0 16,0 0-16,0 22 0,0-22 0,0 0 15,0 0-15,0 0 0,0 22 0,-21-22 16,21 0-16,0 0 0,0 0 16,0 1-16,0-1 0,-21 0 0,21 0 15,0 0-15,0 0 0,0 1 0,-21-22 16,21 21-16,-22 0 0,1-21 16,0 0-16,0 21 0,0-21 15,-22 0-15,22 0 0,0 0 0,0 0 16,-21 0-16,20 0 0,1 0 15,0 0-15,0-21 0,0 21 16,0 0-16,-1 0 0,1 0 0,21-21 16,21 21 31,1 0-47,-1-21 0,0 21 15,0 0-15,0 0 0,0-22 0,1 22 16</inkml:trace>
  <inkml:trace contextRef="#ctx0" brushRef="#br0" timeOffset="37520.16">11070 3429 0,'0'21'31,"-21"-21"47,0 0-78,0 0 0,-1-21 16,1 21-16,0 0 0,0 0 15,0 0-15,-22 0 0,22-21 0,0 21 16,0 0-16,-21 0 16,20 0-16,1 0 0,0 0 0,0 0 15,0 0-15,0 0 0,-1 0 0,1 0 16,0 0-16,0 0 0,0 0 15,0 0-15,-1 0 16,44 0 31,-1 0-31,0 0-16,0 0 0,0 0 0,22 0 15,-22 0-15,0 0 0,21 0 16,-21 0-16,22 0 0,-22 0 0,21 0 15,-21 0-15,22 0 16,-1 0-16,0 0 0,1 0 0,20 0 16,-20 0-16,20 0 0,-21 0 0,22 0 15,-1 0-15,1 0 0,-1-21 16,1 21-16,21 0 0,-1 0 0,1-21 16,0 21-16,20 0 0,255-22 31,-275 22-31,0-21 0,-22 21 0,22-21 15,-22 21-15,1 0 0,-1 0 0,1-21 16,-1 21-16,-20 0 0,-1 0 16,0 0-16,1-21 0,-22 21 0,0 0 15,0 0-15,0 0 0,0 0 16,1 0-16,-22-21 31,0-1 16,0 1-16,-22 0-31</inkml:trace>
  <inkml:trace contextRef="#ctx0" brushRef="#br0" timeOffset="38208.28">12827 2879 0,'0'0'0,"-21"0"15,21 21 1,0 0-16,0 0 16,0 0-16,21-21 15,0 22-15,0-1 0,0-21 16,1 21-16,-1-21 0,21 21 16,-21 0-16,22-21 0,-22 21 0,21-21 15,-21 22-15,22-22 0,-1 0 0,-21 0 16,21 21-16,-20-21 0,20 0 15,-21 0-15,0 0 0,0 0 0,1 0 16,-1 0-16,0 0 0,0 0 16,-21 21 31,-21-21-47,0 0 0,0 21 15,-1-21-15,1 21 0,0-21 16,0 21-16,-21 1 0,20-1 0,-20 0 15,21 0-15,-21 0 0,-1 0 16,1 1-16,21-1 0,-22 0 0,1 21 16,0-21-16,21 1 0,-22-1 0,22 0 15,-21 21-15,21-21 0,-1 1 16,-20-1-16,0 21 0,42-21 16,-21 0-16,-1 1 0,1-22 15,21 21-15,-21 0 0,21 0 16,-21-21-16,21 21 0,-21-21 15,21 21 1,0-42 78,0 0-94,0 0 0</inkml:trace>
  <inkml:trace contextRef="#ctx0" brushRef="#br0" timeOffset="39751.66">14309 1037 0,'0'21'16,"0"1"0,21-22-1,0 0-15,0 0 16,0 0-16,0 0 0,1 0 15,-1-22-15,21 1 0,-21 0 0,0 21 16,22-21-16,-22 0 0,0 0 16,0-1-16,0 1 0,-21 0 15,0 0-15,0 0 0,-21 0 16,0 21-16,-21-22 0,21 22 16,-22 0-16,1 0 0,0 0 0,20 0 15,-20 0-15,0 0 0,-1 0 16,1 22-16,0-1 0,-1 0 0,22 0 15,0 21-15,0-20 0,21 20 16,0-21-16,0 21 0,0-20 16,0 20-16,0-21 0,21 21 0,0-20 15,0-1-15,1 21 0,-1-21 0,0 0 16,0 1-16,21-1 0,-20 0 16,-1 0-16,21 0 0,-21 0 15,22 1-15,-22-22 0,0 21 0,0 0 16,0 0-16,-21 0 0,0 0 15,0 1-15,0-1 0,-42 0 16,21-21-16,-22 21 0,-20-21 16,21 21-16,-22-21 0,1 0 0,20 0 15,-20 0-15,20 0 0,1 0 0,0 0 16,21 0-16,-22-21 0,22 0 16,21 0-16,-21 0 0,21-1 0,-21 1 15,21 0-15,0 0 0,0 0 16,0-22-16,0 22 0,0 0 15,0 0-15,21 21 0,0-21 0,0 0 16,22 21-16,-1 0 0,0-22 16,1 22-16,-1 0 0,0 0 0</inkml:trace>
  <inkml:trace contextRef="#ctx0" brushRef="#br0" timeOffset="40117.44">14605 1461 0,'0'0'0,"21"0"0,0 0 16,0 0 0,1 0-16,-1 0 15,0 0-15,0 0 0,0-22 0,0 1 16,1 21-16,20-21 0,-21 0 16,0 0-16,0 0 0,1-1 0,-1 1 15,-21 0-15,0 0 0,0 0 16,0 0-16,0-1 0,0 1 0,-21 21 15,-1 0-15,-20 0 0,21 0 16,0 0-16,0 21 0,-22 1 0,22-1 16,0 21-16,-21-21 0,20 0 0,22 22 15,-21-22-15,21 21 0,-21-21 16,21 22-16,0-22 0,0 0 0,0 21 16,0-20-16,0-1 15,21 0-15,0-21 0,-21 21 0,22-21 16,-1 0-16,21 0 0,-21 0 0,22 0 15,-22-21-15,21 21 0,0-21 16,1 0-16,-1-1 0,0-20 0,1 21 16</inkml:trace>
  <inkml:trace contextRef="#ctx0" brushRef="#br0" timeOffset="40384.29">15388 699 0,'0'-43'16,"0"86"-16,0-107 0,0 43 15,0 42 1,-21 0 0,21 0-16,-21 22 0,21-1 0,-21 0 15,21 1-15,-22-1 0,22 22 0,0-22 16,0 21-16,-21-20 0,21-1 16,0 0-16,-21 1 0,21-1 0,0 0 15,0-20-15,0 20 0,0-21 16,0 0-16,0 0 0,0 1 0,0-1 15,21-21 1,0 0-16,1 0 0,-1-21 16,0 21-16,0-22 15,0 1-15</inkml:trace>
  <inkml:trace contextRef="#ctx0" brushRef="#br0" timeOffset="40755.98">15494 1185 0,'0'22'0,"0"20"16,0-21-16,0 0 31,21-21-31,0 0 0,0 0 16,1 0-16,-1 0 0,0 0 0,0-21 16,0 21-16,22-21 15,-22 0-15,0 21 0,-21-21 0,21-1 16,0 1-16,-21 0 15,0 0-15,0 0 16,-21 21-16,0 0 16,0 21-16,0-21 0,-1 21 15,1 0-15,-21 0 0,21 1 0,0-1 16,-1 21-16,22-21 0,0 0 16,-21 1-16,21-1 0,0 0 0,0 0 15,0 0-15,0 0 0,0 1 16,21-22-16,1 21 0,-1-21 15,0 0-15,0 0 0,0 0 0,0 0 16,22 0-16,-22 0 0,21 0 16,-21 0-16,22-21 0,-22 21 0,21-22 15</inkml:trace>
  <inkml:trace contextRef="#ctx0" brushRef="#br0" timeOffset="41207.72">16087 1207 0,'0'0'0,"21"-22"0,-21 1 15,0 0-15,0 0 0,0 0 16,0 42 15,0 0-31,0 0 0,-21 22 16,21-22-16,-22 0 0,22 0 15,0 0-15,0 0 0,-21 22 16,21-22-16,-21 0 0,21 0 16,0 0-16,0 1 15,-21-22 1,21-22 15,0 1-31,0 0 0,0 0 0,0 0 16,0 0-16,0-1 0,0-20 15,0 21-15,21-21 0,0 20 0,0-20 16,1 21-16,-1 0 0,0 0 16,21-1-16,1 1 0,-22 21 15,21 0-15,0 0 0,1 0 0,-1 21 16,-21 1-16,22-1 0,-22 21 15,0-21-15,0 0 0,0 1 0,-21 20 16,0-21-16,0 0 0,0 0 16,0 1-16,0-1 0,0 0 0,-21 0 15,0 0-15,0 0 0,0 1 32,21-44-1,0 1-31,0 0 15</inkml:trace>
  <inkml:trace contextRef="#ctx0" brushRef="#br0" timeOffset="41431.58">16785 1058 0,'-21'85'31,"21"-64"-31,-21 0 0,21 1 0,0-1 0,-21 0 16,21 21-16,-22-21 0,22 1 16,0 20-1,0-21-15</inkml:trace>
  <inkml:trace contextRef="#ctx0" brushRef="#br0" timeOffset="41779.91">16743 741 0,'-21'0'0,"42"0"0,-64 0 0,22 0 0,0 0 15,0 0-15,21 21 0,-21 0 16,21 0-16,0 1 0,0-1 15,0 0-15,21 0 16,0-21-16,0 0 16,0 0-16,1 0 15,-1 0-15,0-21 0,-21 0 0,21 0 16,-21-1 0,0 1-16,0 0 0,0 0 0,0 0 15,-21 0 1,0 21-16,0 0 0,-1 0 0,1 0 15,0 21-15,0-21 0,0 21 16,21 0-16,0 0 0,-21 0 16,21 22-16,0-22 0,0 21 15,0-21-15,0 22 0,21-22 0,0 0 16,0 0-16,0 0 0</inkml:trace>
  <inkml:trace contextRef="#ctx0" brushRef="#br0" timeOffset="42175.68">17124 1058 0,'0'0'0,"-21"0"0,-43 106 31,64-85-31,-21 1 15,21-1-15,0 21 0,0-21 16,0 0-16,0 1 0,0-1 16,0 0-16,21-21 0,0 21 0,0-21 15,1 0-15,-1 0 16,0 0-16,0 0 0,21 0 0,-20 0 16,-1-21-16,0 21 15,0-21-15,0 0 0,0-1 0,1 1 0,-22 0 16,0-21-16,0 21 15,0-1-15,0-20 0,0 21 0,0 0 16,0 0-16,0-1 0,-22 22 16,1 0-1,21 22 1,0-1 0,21-21-16,1 0 0</inkml:trace>
  <inkml:trace contextRef="#ctx0" brushRef="#br0" timeOffset="42863.28">17716 1058 0,'0'0'16,"-21"0"-16,0 0 0,0 22 15,0-1-15,21 0 0,0 0 16,-21 0-16,21 0 0,-22 1 15,22-1-15,0 21 0,-21-21 0,21 0 16,0 1-16,0-1 0,0 0 16,0 0-16,0 0 0,0 0 15,0 1-15,0-44 47,0 1-47,0 0 16,0 0-16,0 0 0,0 0 0,0-1 15,0-20-15,0 21 0,0-21 0,0 20 16,21-20-16,1 21 0,-1 0 16,0-22-16,0 22 0,0 21 0,0-21 15,1 21-15,-1 0 0,0 0 16,0 0-16,0 0 0,0 21 0,1 0 16,-1 1-16,-21-1 15,0 0-15,0 0 0,0 21 0,0-20 16,0-1-16,0 0 0,0 0 15,0 0-15,0 0 0,0 1 0,0-1 16,0 0-16,-21-21 16,-1 0-1,22-21 1,0 0-16,0-1 16,0 1-16,0-21 0,22 21 15,-1 0-15,0-22 0,0 22 16,0-21-16,22 21 0,-22-1 0,21 1 15,-21 0-15,22 0 16,-1 21-16,0 0 0,-21 0 0,22 21 16,-22 0-16,0-21 0,0 21 0,-21 22 15,0-22-15,0 0 0,0 21 16,0-20-16,0-1 0,0 21 0,0-21 16,0 0-16,-21 1 0,0-1 15,0 0-15,0 0 0,-1 0 16,1 0-16</inkml:trace>
  <inkml:trace contextRef="#ctx0" brushRef="#br0" timeOffset="43141.16">18648 1249 0,'0'21'16,"21"-21"15,0 0-15,-21-21-16,0 0 15,0 0 1,-21 21-16,0 0 0,0 0 15,-1 0-15,1 0 16,0 0-16,0 0 0,0 21 16,0-21-16</inkml:trace>
  <inkml:trace contextRef="#ctx0" brushRef="#br0" timeOffset="43944.71">19431 1334 0,'42'-85'32,"-84"170"-32,84-191 0,-42 85 15,0-1-15,0 1 0,0-21 0,0 21 16,0 0-16,0-22 0,-21 22 16,21 0-16,-21 0 0,0 0 15,0-1-15,-22 22 0,22 0 16,0 0-16,0 0 0,-22 0 0,22 22 15,-21-1-15,21 0 0,-22 0 16,22 21-16,0-20 0,0 20 0,0 0 16,0-21-16,21 22 0,-22-22 0,22 21 15,0-21-15,0 1 0,0-1 16,0 0-16,0 0 0,22 0 16,-1 0-16,0-21 0,0 0 15,0 0-15,0 0 0,1 0 0,-1 0 16,21 0-16,-21-21 0,0 0 15,22 0-15,-22 0 0,21 0 0,1-1 16,-22-20-16,0 0 0,21-1 16,-21 1-16,1-21 0,-1 20 15,0-20-15,0-1 0,0 22 0,-21-22 16,0 22-16,0 0 0,0-1 16,0 1-16,0 21 0,0 0 0,0 0 15,0-1-15,-21 22 16,0 0-16,0 22 0,21 20 15,0-21-15,-21 21 16,21 22-16,-22-22 0,22 22 0,0-22 16,0 22-16,0-1 15,0-21-15,0 1 0,0-1 0,0 0 16,0 1-16,0-22 0,0 0 16,0 0-16,22 0 0,-1 1 0,0-22 15,0 21-15,0-21 0,0 0 16</inkml:trace>
  <inkml:trace contextRef="#ctx0" brushRef="#br0" timeOffset="44296.5">19875 1164 0,'22'0'15,"-22"-21"1,21 21-16,0 0 0,0 0 0,-21-21 15,21 21-15,0-21 0,1 0 16,-1 21-16,0-22 0,0 22 0,-21-21 16,0 0-16,0 0 0,21 0 15,-21 0-15,0-1 0,-21 22 16,0 0-16,0 0 16,-22 0-16,22 22 0,0-1 15,-21 21-15,21-21 0,-1 0 0,1 22 16,0-1-16,0-21 0,21 22 15,0-22-15,0 0 0,0 21 16,0-21-16,0 1 0,21-1 0,0 0 16,0-21-16,1 21 0,20-21 15,-21 0-15,21 0 0,-20 0 0,20 0 16,0 0-16,1 0 0,-1 0 0,0-21 16,1 0-16</inkml:trace>
  <inkml:trace contextRef="#ctx0" brushRef="#br0" timeOffset="44500.39">20489 1016 0,'0'-42'16,"0"84"-16,0-105 0,0 41 0,0 1 16,0 0-16,0 42 31,0 0-31,0 22 0,0-22 16,0 0-16,0 21 0,0-20 15,0 20-15,0-21 0,0 21 0,0-20 16,0-1-16,21 0 0,-21 0 15,0 0-15,22 0 0,-22 1 16,21-22-16,0 0 16,0 0-16</inkml:trace>
  <inkml:trace contextRef="#ctx0" brushRef="#br0" timeOffset="44696.27">20976 953 0,'0'0'0,"21"-85"15,-21 64-15,-21 42 32,0 0-32,0 0 0,0 0 0,-1 22 15,-20-1-15,21-21 0,0 22 16,-22-1-16,22-21 0,-21 21 0,21-20 16,-22 20-16,22-21 0,0 0 15,-21 0-15,21 1 0,-1-1 0,1 0 16</inkml:trace>
  <inkml:trace contextRef="#ctx0" brushRef="#br0" timeOffset="45207.98">16722 2159 0,'0'0'0,"0"-21"0,0 0 16,0-22-16,0 22 0,0 0 0,21 0 0,-21 0 15,0 0-15,0 42 16,0 0-1,0 21-15,0 1 0,0-1 16,-21 0-16,21 43 0,-22-22 0,22 1 16,0 21-16,0-1 0,-21-20 15,21-1-15,0 1 0,-21-1 0,21-20 16,0-1-16,0 0 0,0 1 0,0-22 16,0 0-16,-21 0 0,21 0 15,0 0-15,-21-21 16,0 0-16</inkml:trace>
  <inkml:trace contextRef="#ctx0" brushRef="#br0" timeOffset="45535.79">16383 2752 0,'-21'-21'0,"42"42"0,-42-64 0,21 65 31,0-1-31,0 0 0,21 21 16,0-21-16,0 1 0,0 20 15,-21-21-15,22 0 0,-1 0 0,0 1 16,0-1-16,21-21 0,-20 0 16,-1 21-16,21-21 0,-21 0 0,22 0 15,-22 0-15,21-21 0,0 0 16,-20 21-16,20-22 0,0-20 16,1 21-16,-22 0 0,21-22 0,-21 1 15,22 0-15,-22-1 0,0 22 16,0-21-16,-21 21 0,0 0 0,-21 42 15,0 0 1,0 0-16,-1 21 0,1-20 16,0 20-16,-21 0 0,21 1 0,-22-1 15,22 0-15,-21 1 0,-1-1 0,1 0 16,0 1-16,-1-1 16</inkml:trace>
  <inkml:trace contextRef="#ctx0" brushRef="#br0" timeOffset="46246.71">15346 4339 0,'0'0'0,"0"-63"16,0 42-16,0-1 15,-21-20-15,-1 21 0,1 0 16,0 0-16,0-1 16,0 1-16,-22 21 0,22-21 0,-21 21 15,0 0-15,20 0 0,-20 21 16,21 0-16,-21 1 0,20-1 0,-20 21 16,21-21-16,0 22 0,0-1 0,21 0 15,0 1-15,-22-1 0,22-21 16,0 21-16,0-20 0,0 20 0,0-21 15,0 0-15,22-21 16,-1 21-16,0-21 0,21 0 0,-21 0 16,22-21-16,-1 0 0,22 21 0,-22-21 15,0-21-15,22 20 0,-22 1 16,0-21-16,22 21 0,-22-22 0,1 1 16,-22 0-16,21-22 0,-21 22 15,0-22-15,-21 22 0,0 0 16,0-22-16,0 22 0,0 0 0,0 20 15,-21 1-15,0 0 0,0 0 16,0 21-16,0 0 0,-1 0 16,22 21-16,-21 0 0,0 22 0,21-1 15,-21 0-15,21 1 0,0-1 16,0 21-16,0-20 0,0 20 0,0-20 16,0-1-16,0 0 0,0 1 15,0-1-15,21-21 0,0 0 0,0 0 16,1 1-16,-1-1 0,21-21 15,-21 0-15,22 0 0,-22 0 16,21 0-16,-21 0 0,22 0 0,20-43 16</inkml:trace>
  <inkml:trace contextRef="#ctx0" brushRef="#br0" timeOffset="46655.47">15938 4255 0,'0'-43'0,"0"86"0,0-128 16,0 64-16,0-22 0,0 22 15,0 0-15,0 0 0,-21 21 16,0 21-1,0 21-15,21-20 0,-21-1 16,0 21-16,21 0 0,-22-20 16,22 20-16,0 0 0,0 1 15,0-22-15,0 0 0,0 21 0,0-21 16,0 1-16,0-1 0,22-21 0,-1 21 16,0-21-16,0 0 0,0 0 15,22 0-15,-22 0 0,21 0 0,0-21 16,-20 21-16,20-21 0,0-1 0,-21 1 15,1 0-15,20 0 0,-42-21 16,21-1-16,-21 22 0,0-21 16,0-1-16,0-20 0,-21 21 0,0-1 15,0 1-15,-1 21 0,-20 0 0,21-1 16,-21 22-16,-1 0 0,1 0 16,21 0-16,-22 22 0,22-1 15,0 21-15,-21 0 0,21-20 0,-1 20 16,22 0-16,0 1 0,0-1 15,0 0-15,0-21 0,0 22 0,0-22 16,0 21-16,22-21 0,-22 1 0,42-22 16,-21 21-16,0-21 0,22 0 15,-22 0-15,21 0 0,0 0 0,1-21 16,-1-1-16,0 22 0</inkml:trace>
  <inkml:trace contextRef="#ctx0" brushRef="#br0" timeOffset="47575.95">16616 4149 0,'0'-43'0,"0"86"0,0-107 0,0 43 0,21 0 16,-21 0-16,-21 42 31,21 0-31,0 0 0,-21 0 0,21 22 16,-22-1-16,22 0 0,0-20 16,0 20-16,0-21 0,0 21 0,0-20 15,0-1-15,0 21 0,0-21 16,0 0-16,22-21 0,-1 0 15,0 0-15,0 0 0,0 0 16,0 0-16,1 0 0,-1-21 16,21 21-16,-21-21 0,0 0 15,1 0-15,-1-22 0,0 22 0,0-21 16,0 21-16,0-22 0,-21 22 16,22 0-16,-22 0 0,0 0 0,0 0 15,0 42 1,0 0-16,0 0 0,-22 0 15,22 0-15,0 22 0,-21-22 0,21 0 16,-21 0-16,21 0 0,0 1 16,0-1-16,0 0 0,0 0 0,0 0 15,21-21 1,0 0-16,1 0 0,-1 0 0,21 0 16,-21 0-16,0 0 0,22-21 15,-22 21-15,21-21 0,-21 0 16,22 0-16,-22-1 0,0 1 0,0-21 15,-21 21-15,21-64 0,-21 43 16,0 21-16,-21-22 0,-21 1 16,21 21-16,0 0 0,-22-1 0,22 1 15,0 21-15,0 0 0,0 0 16,-1 0-16,44 0 31,-1 0-31,21 0 0,-21 0 0,22 0 16,-1 0-16,0 0 0,1 0 15,-1 21-15,0-21 0,-21 22 16,22-1-16,-1-21 0,-21 21 0,0 0 16,1 0-16,-1 0 0,0 1 0,-21-1 15,0 0-15,0 21 0,0-21 16,0 1-16,0-1 0,0 0 0,0 0 16,0 0-16,0 0 0,0 1 15,-21-22-15,21 21 0,-21-21 0,-1 21 16,22-42 15,0 0-15,0-1-16,0-20 0,22 21 15,-1-21-15,0 20 0,0-20 16,0 0-16,0-1 0,1 1 0,20 0 16,-21 21-16,21-22 0,1 22 15,-22 21-15,21 0 0,1 0 0,-22 0 16,0 0-16,21 21 0,-21 0 15,1 1-15,-22-1 0,0 21 0,0-21 16,0 22-16,0-1 0,0-21 0,0 21 16,0-20-16,0-1 0,-22 21 15,1-21-15,0-21 0,21 43 16,-21-43-16,0 21 16,21-42-1,0-1 1,0 1-16</inkml:trace>
  <inkml:trace contextRef="#ctx0" brushRef="#br0" timeOffset="47811.81">18394 3725 0,'0'0'0,"0"-21"31,-21 21-31,-1 21 16,1 1-16,21-1 0,-21 0 0,0 21 0,0-21 15,0 22-15,-1-1 16,22 0-16,-21 1 0,0-1 0,21 0 16,-21 1-16,21-1 0,0-21 15,0 22-15,0-22 0,0 0 0,0 0 16,21-21 0,0 0-16,0 0 0,1 0 15,20-21-15,-21 0 0</inkml:trace>
  <inkml:trace contextRef="#ctx0" brushRef="#br0" timeOffset="48172.6">18648 4001 0,'0'0'0,"-21"0"16,-1 21-16,1 0 0,0 0 16,0 0-16,0 0 0,0 1 0,-1-1 15,1 0-15,0 21 0,21-21 16,0 1-16,0-1 0,0 0 0,0 0 15,0 0-15,21-21 16,0 0-16,1 0 0,20 0 0,21 0 16,-20 0-16,-22 0 15,21 0-15,-21-21 0,22 21 0,-22-21 16,0 0-16,21 0 0,-42-1 16,22-20-16,-1 21 0,-21-21 0,0-1 15,0 1-15,0 0 0,0 20 16,-21 1-16,-1 0 0,1 0 0,0 0 15,-21 21-15,21 0 0,-22 0 16,1 0-16,0 21 0,20-21 0,-20 21 16,0 21-16,21-20 0,-1 20 15,1 0-15,0-21 0,21 22 16,0-22-16,0 21 0,0-21 0,0 1 16,21-1-16,0-21 0</inkml:trace>
  <inkml:trace contextRef="#ctx0" brushRef="#br0" timeOffset="48589.37">19410 4022 0,'21'-43'0,"-42"86"0,42-107 16,-21 22-16,0 21 0,0 0 16,-21-22-16,0 43 0,-1-21 15,1 21-15,0 0 0,0 0 16,0 0-16,-22 0 0,22 21 0,0 0 15,-21 1-15,21-1 0,-1 21 0,1 0 16,0-20-16,0 20 16,0 0-16,21 1 0,-21-1 0,21-21 15,0 21-15,0-20 0,0-1 16,21 0-16,0 0 0,0-21 0,0 0 16,0 0-16,22 0 0,-22 0 0,0 0 15,21 0-15,-20-21 0,20 0 16,0 0-16,-21-1 0,22 1 0,-22 0 15,0-21-15,0 21 0,22-22 16,-43 22-16,21-21 0,0 21 0,-21-22 16,0 22-16,0 0 0,-21 21 31,0 0-31,-1 21 0,1 0 16,21 0-16,-21 22 15,0-22-15,0 0 0,21 21 0,0-20 16,0-1-16,0 0 0,0 0 0,0 0 15,21-21-15</inkml:trace>
  <inkml:trace contextRef="#ctx0" brushRef="#br0" timeOffset="49096.07">20320 3937 0,'0'-21'16,"0"42"-16,0-84 0,0 41 0,0 1 0,-21 0 15,0 0-15,-1 0 0,1 0 16,0 21-16,0 0 0,0 0 0,0 0 16,-22 0-16,1 21 0,21 0 15,-22 0-15,1 0 0,21 22 0,-21-22 16,20 21-16,1 0 0,0 1 16,0-1-16,21 0 0,0 1 0,0-22 15,0 21-15,0-21 0,21 1 0,-21-1 16,21 0-16,0-21 0,22 0 15,-22 0-15,0 0 0,21 0 16,-20 0-16,20-21 0,-21 0 0,21-1 16,-20 1-16,20 0 0,-21-21 0,21-1 15,-20 1-15,-1-21 0,21 20 16,-21-20-16,22-1 0,-22 1 16,0 20-16,0-20 0,-21-64 15,0 85-15,0-1 0,0 1 16,0 0-16,0 20 0,-21 22 0,0 0 15,0 0-15,-22 22 16,22 20-16,0-21 0,0 21 0,21 22 16,-21-22-16,21 1 0,0-1 0,0 21 15,0-20-15,0-1 0,0 22 16,21-22-16,0 0 0,0 1 0,0-1 16,0 0-16,1 1 0,20-22 15,0 21-15,1-21 0,20 0 16,-21 1-16,22-1 0,-22-21 0,22 0 15,-22 0-15,0 0 0</inkml:trace>
  <inkml:trace contextRef="#ctx0" brushRef="#br0" timeOffset="49619.52">16743 5313 0,'0'-42'16,"0"84"-16,0-106 0,-21 22 0,21 21 0,-22-21 15,22 20-15,-21 1 0,21 0 16,0 42 0,0 0-16,0 1 0,0 20 0,0 0 15,0 1-15,0 20 0,0-21 16,0 22-16,0-1 0,0 1 16,0-1-16,0-20 0,0 20 15,0-20-15,0-1 0,0 0 0,0 1 16,-21-22-16,0 0 0,21 21 0,-21-42 15,21 21-15,0 1 0,-21-22 16,-1 0-16</inkml:trace>
  <inkml:trace contextRef="#ctx0" brushRef="#br0" timeOffset="49835.39">16341 5694 0,'0'-21'0,"0"42"0,0-63 0,0 20 16,0 44-1,0-1-15,0 0 16,0 21-16,21-21 0,0 22 16,0-1-16,0-21 0,0 22 0,22-22 15,-1 21-15,-21-21 0,22 0 16,-22 1-16,21-22 0,-21 21 0,22-21 16,-22 0-16,21 0 0,-21 0 0,22 0 15,-22-21-15,21-1 0,0 1 16,-20 0-16,20 0 0,0 0 0</inkml:trace>
  <inkml:trace contextRef="#ctx0" brushRef="#br0" timeOffset="49970.32">17230 5673 0,'21'-21'0,"-42"42"0,42-85 0,-21 43 0,-21 21 15,-1 0-15,1 0 16,-21 0-16,21 21 0,0 0 0,-22 1 16,1 20-16,21 0 0,-22-21 0,22 22 15,-21-1-15,21 0 0,0 1 16,-1-1-16,1-21 0,0 22 0,0-22 15,0 21-15,21-21 0</inkml:trace>
  <inkml:trace contextRef="#ctx0" brushRef="#br0" timeOffset="50793.02">16573 7070 0,'0'-21'0,"0"42"0,0-85 15,0 43-15,0-21 0,0 21 16,0-1-16,0-20 0,0 21 16,0 42-1,-21 0-15,21 22 16,0-22-16,0 21 0,-21 0 0,21 1 16,-21-1-16,21 22 0,-21-22 15,0 21-15,21-20 0,0-1 0,0 0 16,-22 1-16,22-1 0,-21 0 0,21 1 15,0-22-15,0 0 0,0 0 16,0 0-16,21-21 16,1-21-1,-1 0-15,-21-21 16,21 21-16,0-1 0,-21-20 16,0 0-16,0-22 0,0 22 0,0-22 15,0 1-15,0 21 0,0-22 16,0 1-16,-21-1 0,21 22 0,0-1 15,0 22-15,-21-21 0,21 21 0,-21 21 16,-1 0-16,1 21 16,0 0-16,0 21 0,0-20 0,0 20 15,-22 0-15,22 22 0,-21-22 0,21 22 16,-22-1-16,1-21 0,21 22 16,-22-22-16,22 1 0,0-1 15,-21 0-15,42-21 0,-21 1 0,21-1 16,0 0-16,-22-21 0,44-21 31,-1 0-31,0-1 0,-21 1 0,42 0 16,-21-21-16,1 21 0,-1-22 0,21 1 15,-21 0-15,22-1 0,-22 1 16,0 21-16,21 0 0,-21-1 0,1 1 16,20 21-16,-21 0 15,0 21-15,0 1 0,1-1 0,-22 0 16,21 21-16,0-21 0,-21 22 15,21-22-15,-21 0 0,21 21 0,0-20 16,1-1-16,-1 0 0,0-21 16,0 21-16,-21 0 0,21-21 0,22 0 15,-22 0-15,0-21 16,0 0-16,-21 0 16</inkml:trace>
  <inkml:trace contextRef="#ctx0" brushRef="#br0" timeOffset="51127.82">17060 7112 0,'-42'42'31,"21"-42"-31,21 22 0,-21 20 16,21-21-16,0 0 0,0 0 0,0 1 15,0-1-15,0 0 0,21-21 16,0 0-16,0 0 15,0 0-15,22 0 0,-22 0 0,0 0 16,21 0-16,-21 0 0,1-21 16,-1 0-16,0-1 0,-21-20 15,0 21-15,0 0 0,0 0 0,0-1 16,0 1-16,-21 21 0,0-21 0,-1 21 16,1 0-16,0 0 15,0 0-15,0 0 0,0 0 0,-1 21 16,1 0-16,0-21 0,21 22 0,0-1 15,0 0-15,0 0 0,0 0 16,0 0-16,0 1 0,21-22 16,0 0-16,1 0 0</inkml:trace>
  <inkml:trace contextRef="#ctx0" brushRef="#br0" timeOffset="51568.57">17865 7006 0,'0'0'16,"0"-21"-16,-22 21 15,1 0 1,0 21-16,0 0 16,0 1-16,0-1 0,-1 0 0,1 21 15,0 1-15,0-22 0,0 21 0,0 0 16,-1-20-16,22 20 0,0 0 15,0-21-15,0 1 0,0 20 0,0-21 16,0 0-16,22-21 0,-1 21 16,0-21-16,0 0 0,21 0 15,-20 0-15,20 0 0,-21 0 0,21-21 16,-20 0-16,20 0 0,-21 0 0,0 0 16,22-1-16,-22-20 0,0 21 15,0-21-15,0-1 0,-21 1 0,21 0 16,-21-1-16,22 1 0,-22 0 0,0-1 15,0 1-15,0 21 0,0 0 16,-22-1-16,1 1 0,0 21 0,0 0 16,0 0-16,-22 0 0,22 0 15,0 21-15,-21 1 0,21-1 16,-1 0-16,1 0 0,0 0 0,0 22 16,21-22-16,0 0 0,0 21 0,0-21 15,0 1-15,0-1 0,0 21 16</inkml:trace>
  <inkml:trace contextRef="#ctx0" brushRef="#br0" timeOffset="51884.48">18351 7218 0,'0'0'0,"-21"0"15,0 21 1,0-21-16,21 21 15,0 0 1,21-21 0,0 0-16,0 0 15,-21-21 1,22 0-16,-22 0 0,0 0 16,0 0-1,-22 21 1,1 0-16,0 0 0,0 0 15,21 21-15,0 0 16,-21-21-16,21 21 0,0 0 16,21-21-1</inkml:trace>
  <inkml:trace contextRef="#ctx0" brushRef="#br0" timeOffset="52272.25">19050 6985 0,'21'-21'0,"-42"42"0,42-63 16,-21 21-16,-21 21 15,0 0-15,0 0 16,-1 0-16,1 21 0,0 0 0,0 21 16,0-21-16,-22 22 0,22-22 15,0 21-15,0 1 0,21-1 0,0-21 16,0 21-16,0-20 0,0-1 15,0 0-15,0 0 0,21 0 0,0 0 16,0 1-16,1-22 0,20 0 16,-21 0-16,21 0 0,-20 0 0,20 0 15,-21-22-15,21 1 0,-20 0 0,20 0 16,-21 0-16,0 0 0,22-22 16,-22 22-16,-21-21 0,21-1 0,-21 1 15,0 21-15,0-21 0,0-1 0,0 22 16,0-21-16,-21 21 0,0-1 15,-1 22-15,1 0 0,0 0 16,0 0-16,-21 0 0,20 0 0,1 22 16,-21-1-16,21 0 0,0 0 15,-1 0-15,1 0 0,0 1 0,0-1 16</inkml:trace>
  <inkml:trace contextRef="#ctx0" brushRef="#br0" timeOffset="52731.99">16997 8403 0,'0'0'0,"0"-42"0,0-106 31,0 127-31,0-22 0,0 22 0,0 0 15,0 0-15,0 42 16,0 21 0,-21-21-16,21 22 0,0-1 0,0 22 15,0-22-15,0 21 0,0-20 16,0 20-16,0 1 0,0-22 16,0 22-16,0-1 0,0-21 0,0 1 0,0-1 15,0 0-15,0 1 0,0-22 16,-22 21-16,22-21 0,0 1 0,-21-22 31</inkml:trace>
  <inkml:trace contextRef="#ctx0" brushRef="#br0" timeOffset="52952.86">16743 8700 0,'0'0'0,"0"-22"0,0 1 15,0 42 1,0 1-1,0 20-15,0-21 0,0 21 0,21-20 16,0 20-16,-21-21 0,21 0 16,0 22-16,1-22 0,-1 0 15,0 0-15,42 0 0,-41-21 16,-1 0-16,21 0 0,-21 0 16,22 0-16,-22 0 0,21 0 0,0-21 15,-20 0-15,20 0 0,21-43 16,-41 43-16,20-21 0</inkml:trace>
  <inkml:trace contextRef="#ctx0" brushRef="#br0" timeOffset="53076.79">17462 8678 0,'0'-42'0,"-21"190"0,42-317 0,-21 148 0,0 105 0,-21-168 31,0 105-31,0 0 0,-21 0 16,20 22-16,1-1 0,-21 0 16,21 1-16,-22-1 0,22 0 0,-21 1 0,21-1 15,0 0-15,-1 1 16,1-22-16,21 21 0</inkml:trace>
  <inkml:trace contextRef="#ctx0" brushRef="#br0" timeOffset="54031.58">15346 9906 0,'0'0'0,"42"-85"32,-42 64-17,0 42 1,0 1-16,0 20 0,21-21 16,-21 43-16,0-22 0,0 0 15,0 22-15,0-1 0,0-20 0,0 20 16,0 1-16,0-22 0,0 21 0,0-20 15,-21-1-15,21 0 0,0-20 0,0 20 16,0-21-16,0 0 0,21-21 31,0 0-31,-21-21 0,22 0 16,-22 0-16</inkml:trace>
  <inkml:trace contextRef="#ctx0" brushRef="#br0" timeOffset="54532.29">15282 10054 0,'-21'-42'0,"42"84"0,-63-105 0,21 42 16,21-1-16,0 1 0,0 0 15,0 0-15,21 21 0,21 0 16,-21 0-16,22 0 0,-1 0 0,0 0 16,1 0-16,-1 0 0,0 21 15,1 0-15,-1 0 0,0 1 0,-20-1 16,-1 0-16,0 0 0,-21 0 15,0 0-15,0 1 0,0-1 16,-21 0-16,0 0 0,-22 0 0,22 0 16,-21-21-16,21 22 0,-22-1 0,22-21 15,-21 0-15,21 0 0,-1 0 16,1 0-16,42 0 16,1 0-1,-1-21-15,21 21 0,-21 0 16,22 0-16,-22 0 0,21 0 0,0 0 15,1 0-15,-1 21 0,-21 0 0,22 0 16,-1 0-16,0 0 16,-21 22-16,1-22 0,20 21 0,-42 1 15,0-22-15,0 21 0,0-21 0,0 22 16,-21-22-16,-22 21 0,22-21 16,-21 0-16,-22 1 0,-20 20 15,20-21-15,22 0 0,0-21 0,-22 0 16,22 21-16,21-21 0,-22 0 15,22 0-15,0 0 0,-21-21 16,42 0-16,0 0 0,0 0 16,0-22-16,0 22 0,0 0 15,0-21-15,21 21 0,0-22 0,0 22 16,0 0-16,22-21 0</inkml:trace>
  <inkml:trace contextRef="#ctx0" brushRef="#br0" timeOffset="55123.47">16150 10266 0,'0'0'16,"21"0"-16,0 0 0,-21 21 15,0 0-15,0 22 0,0-22 16,0 21-16,0-21 0,22 22 16,-22-1-16,0 0 0,0 1 0,0-22 15,0 21-15,0-21 0,0 22 0,0-22 16,0 0-16,21 0 15,-21 0-15,21-21 0,0 21 16,0-21-16,0 0 0,1 0 16,-1-21-16,0 0 15,0 0-15,0 0 0,0 0 0,22-22 16,-22 22-16,0-21 0,-21 21 0,21-22 16,0 1-16,1 0 0,-1-1 15,-21 22-15,0 0 0,0 0 0,21 21 16,-21 21-1,0 0-15,0 0 0,0 0 16,0 22-16,0-22 0,0 21 0,0-21 16,0 22-16,0-22 0,0 0 15,0 0-15,21 0 0,-21 1 0,21-1 16,-21 0-16,21-21 0,1 0 16,-1 0-16,0 0 0,0 0 15,0 0-15,0 0 0,1 0 0,20-21 16,-21 0-16,0-1 15,0 1-15,1 0 0,-1 0 0,0 0 16,0-22-16,-21 22 0,0 0 0,21 0 0,-21 0 16,21 0-16,-21 42 15,0 0 1,0 0-16,0 0 0,-21 0 16,21 1-16,-21 20 0,21-21 0,0 0 15,0 0-15,0 1 0,0-1 16,0 0-16,0 0 0,21-21 31,0 0-31,-21-21 0,22 0 16,-1 21-16,0-21 0</inkml:trace>
  <inkml:trace contextRef="#ctx0" brushRef="#br0" timeOffset="55468.27">17166 10224 0,'-21'-43'0,"42"86"0,-63-107 0,21 43 16,-22 0-16,22 0 0,0 21 15,0 0-15,0 0 0,-1 0 16,22 21-16,-21-21 0,21 21 16,0 0-16,0 0 0,0 0 0,0 1 15,21-1-15,1 0 16,-1-21-16,0 0 0,0 0 0,0 0 16,0 0-16,1 0 0,-1 0 0,0 0 15,0-21-15,0 21 0,-21-21 16,0-1-16,21 22 0,-21-21 0,0 0 15,0 0-15,0 0 0,-21 0 0,0-1 16,21 1-16,-21 0 0,0 0 16,0 21-16,-22 0 0,22 0 15,0 0-15,0 0 0,0 21 16,-1 0-16,1 0 16,21 1-16,0-1 0,0 0 0,0 0 15,0 0-15,0 0 0,0 1 0,21-1 16,1 0-16,-1-21 0,0 21 15,0-21-15,21 0 0</inkml:trace>
  <inkml:trace contextRef="#ctx0" brushRef="#br0" timeOffset="55698.22">17611 10097 0,'0'0'0,"0"-22"0,0 1 0,0 0 15,0 0-15,0 0 0,0 42 31,0 21-31,0-21 0,0 22 16,-22-22-16,22 21 0,-21 1 0,21 20 16,-21-21-16,21 1 0,0-1 15,-21 22-15,21-43 0,-21 21 0,21 0 16,0-20-16,0 20 0,0-21 0,0 0 16,0 0-16,21-21 15,0 0-15,21 0 0,-20 0 16,20 0-16</inkml:trace>
  <inkml:trace contextRef="#ctx0" brushRef="#br0" timeOffset="56151.95">18351 10351 0,'0'0'0,"0"-22"0,0 1 16,0 0-16,-21 0 0,0 21 15,21-21-15,-21 21 0,-21 0 0,20 0 16,1 0-16,-21 0 0,0 21 0,20-21 15,-20 21-15,21 0 0,-21 22 16,-1-22-16,22 21 0,-21 0 16,21 1-16,-1-1 0,1-21 0,0 22 15,21-1-15,0-21 0,0 21 0,0-20 16,0-1-16,21 0 0,0 0 16,1-21-16,-1 0 0,0 0 0,0 0 15,21 0-15,-20 0 0,-1-21 0,21 21 16,-21-21-16,0 0 0,22-22 15,-22 22-15,21-21 0,-21-1 0,1-20 16,-1 21-16,0-22 0,0 1 0,-21 20 16,0-20-16,21-1 0,-21 22 15,0 0-15,0 20 0,0-20 0,0 21 16,0 0-16,-21 21 16,0 0-16,21 21 0,-21 0 15,0 0-15,-1 22 0,22-22 16,-21 21-16,21 22 0,0-22 0,-21 0 15,21 1-15,0 20 0,0-21 16,0 1-16,0-1 0,0-21 0,0 22 16,21-22-16,0 0 0,1-21 0,-1 21 15,0-21-15,0 0 0,21 0 0,1 0 16</inkml:trace>
  <inkml:trace contextRef="#ctx0" brushRef="#br0" timeOffset="56592.76">19050 10097 0,'0'-22'0,"0"44"0,0-65 0,0 22 0,0 0 15,0 0 1,0 42-1,0 0-15,0 0 0,0 22 0,0-1 16,0 0-16,0 1 0,-21 20 16,21-21-16,0 22 0,-21-1 0,21-20 15,-22 20-15,22-20 0,0-1 0,0 0 16,0 1-16,-21-22 0,21 21 0,0-21 16,0 0-16,0 1 15,21-22 1,-21-22-16,22 1 15,-1 0-15,-21 0 0</inkml:trace>
  <inkml:trace contextRef="#ctx0" brushRef="#br0" timeOffset="56875.6">18986 10329 0,'-21'-42'16,"42"84"-16,-63-126 0,21 41 0,0 1 16,0 21-16,-1-21 0,22 20 0,0-20 15,0 21-15,0 0 0,0 0 0,22-1 16,-1 1-16,42 21 15,-42 0-15,22 0 0,-22 0 16,21 21-16,-21-21 0,22 22 0,-22-1 16,21 21-16,-21-21 0,22 43 15,-43-43-15,0 21 0,0-21 16,0 22-16,0-22 0,-43 0 0,22 0 16,0 0-16,0 1 0,-21-1 15,20 0-15,-20-21 0,21 21 0,0-21 16,0 0-16,-1 0 0,1 0 0,21 21 15,21-21 1,1 0-16,-1 0 16,0 0-16,0 0 0</inkml:trace>
  <inkml:trace contextRef="#ctx0" brushRef="#br0" timeOffset="57331.46">19812 10372 0,'0'0'0,"21"-21"0,-21-1 0,0 1 16,0 0-16,0-21 0,0 21 16,0-1-16,0 1 0,0 0 15,-21 0-15,0 21 0,-22 0 0,22 0 16,0 0-16,0 21 16,0-21-16,-22 21 0,22 0 0,0 22 15,-21-22-15,21 21 0,-1 1 0,1-22 16,0 21-16,0 0 0,21-20 15,0 20-15,0-21 0,0 21 0,0-20 16,0-1-16,21 0 0,0-21 16,0 0-16,1 0 15,-1 0-15,21 0 0,-21-21 0,0 0 16,1 21-16,-1-22 0,0-20 0,0 21 16,0 0-16,0-22 0,1 1 15,-22 21-15,21-21 0,-21-1 16,21 1-16,-21 21 0,0 0 0,21-1 15,-21 1-15,0 0 0,0 42 32,-21 0-32,21 1 0,-21 20 15,0-21-15,21 21 0,0-20 0,0 20 16,0 0-16,-22-21 0,22 22 16,0-22-16,0 0 0,0 21 0,0-20 15,0-1-15,22-21 0,-1 0 16,0 0-16</inkml:trace>
  <inkml:trace contextRef="#ctx0" brushRef="#br0" timeOffset="57592.31">20151 9970 0,'0'0'15,"0"-43"-15,0 1 0,0 21 0,0 0 0,0-1 16,0 1-16,-22 42 15,22 1-15,0 20 16,0-21-16,0 21 0,0 1 0,0-1 16,0 0-16,0 22 0,0-22 15,0 1-15,-21 20 0,21-21 0,0 1 16,0-1-16,0 0 0,0-20 0,0 20 16,0-21-16,0 0 15,0 0-15,0 1 0,21-22 16,1 0-1,-22-22-15,21 22 0</inkml:trace>
  <inkml:trace contextRef="#ctx0" brushRef="#br0" timeOffset="58104.02">20553 9800 0,'0'0'0,"0"-21"0,0 0 0,-21 21 15,-1 0 1,22 21-16,0 0 0,0 0 16,0 22-16,0-1 0,0-21 0,0 22 15,0-1-15,0 21 0,0-20 0,0-1 16,-21 0-16,21 1 0,-21-1 16,21 22-16,0-22 0,0 0 0,-21 1 15,21-22-15,-21 21 0,21-21 0,0 0 16,0 1-16,0-1 0,0 0 15,0-42 17,0 0-32,21-1 15,-21 1-15,0 0 0,21 0 16,0-21-16,-21-1 0,21 1 0,1 0 16,20-1-16,-21 1 0,21 0 15,1 20-15,-22-20 0,21 21 0,1 0 16,-1 0-16,0 21 0,-21 0 0,1 0 15,-1 0-15,0 21 0,0 0 16,-21 0-16,21 21 0,-21-20 0,0 20 16,0 0-16,0-21 0,0 22 0,0-1 15,0 0-15,0-20 0,-21 20 16,0-21-16,0 0 0,21 0 0,0 1 16,-21-1-16,-1 0 0,22 0 15,-21-21 1,21-21-1,-21 0-15,21 0 16</inkml:trace>
  <inkml:trace contextRef="#ctx0" brushRef="#br0" timeOffset="58331.89">20045 10075 0,'0'0'0,"-21"0"0,-1 0 0,44 0 16,-1 0-1,21 0-15,-21 0 0,0 0 16,22 0-16,-22 0 0,21 22 0,1-22 16,-22 0-16,0 0 0,0 0 0,0 0 15,0 0-15</inkml:trace>
  <inkml:trace contextRef="#ctx0" brushRef="#br0" timeOffset="60028.4">5080 5144 0,'0'0'0,"0"-22"16,42 22 31,-21 0-47,1 0 0,20 0 15,0-21-15,1 21 0,-1 0 0,-21 0 16,21-21-16,1 21 0,-22 0 15,21 0-15,-21 0 0,-63 0 32,21 0-32,0 0 15,-22 0-15,1 0 0,21 0 16,-21 0-16</inkml:trace>
  <inkml:trace contextRef="#ctx0" brushRef="#br0" timeOffset="60532.22">4953 5080 0,'0'0'0,"0"21"0,-21-21 16,0 21-16,21 1 0,-22-22 0,22 21 16,0 0-16,-21 0 0,21 0 15,0 0-15,-21 1 0,21-1 0,0 0 16,0 0-16,-21 21 0,21-20 0,-21-1 16,21 21-1,0-21-15,0 0 0,-21-21 16,21 22-16,0-44 47,21 1-47,-21 0 15,21 21-15,0-21 0,-21 0 0,21 21 16,0-21-16,1 21 0,-1-22 16,0 22-16,21-21 0,-21 21 0,22 0 15,-22 0-15,21 0 0,-21 0 16,22 0-16,-1 0 0,0 21 0,-20 1 15,20-1-15,0-21 0,-21 21 16,22 21-16,-22-21 0,0 1 0,-21 20 16,0 0-16,0-21 0,0 22 15,-21-1-15,-21 0 0,20-20 16,-20 20-16,0-21 0,-1 21 0,1-20 16,0-1-16,21-21 0,-22 21 0,1-21 15,21 0-15,-22 0 0,22 0 16,-21 0-16,21 0 0,0 0 0,-1 0 15,1 0-15,0 0 0,21-21 16,-21 21-16,21-21 16,0-1-1,21 1-15,0 0 0,0 21 16,1-21-16,-1 0 0</inkml:trace>
  <inkml:trace contextRef="#ctx0" brushRef="#br0" timeOffset="60883.38">5969 5525 0,'0'0'16,"0"21"0,21 0-16,-21 0 15,21-21 1,0 0-16,1 0 15,-1 0-15,0 0 16,-21-21-16,21 0 16,-21 0-16,0-1 15,0 1-15,0 0 0,0 0 16,-21 21-16,0-21 0,0 21 16,-1-21-16,1 21 0,0 0 0,0 0 15,0 0-15,0 0 0,21 21 16,-22 0-16,1-21 0,21 21 0,0 0 15,0 0-15,0 1 0,0-1 16,0 0-16,21-21 16,1 21-16,-1-21 0,0 0 15,0 0-15</inkml:trace>
  <inkml:trace contextRef="#ctx0" brushRef="#br0" timeOffset="61373.1">6752 5249 0,'0'-21'0,"0"42"0,0-63 0,0 21 0,0 0 15,0 0-15,0-1 16,0 1-16,-21 21 31,0 0-31,21 21 16,-21 1-16,-1-1 0,22 21 0,-21-21 15,0 22-15,21-1 0,0-21 16,-21 21-16,0 1 0,21-1 0,-21 0 16,21 1-16,0-1 0,0-21 15,0 22-15,0-22 0,0 0 0,21 0 16,0 0-16,0 0 0,0-21 0,22 0 16,-1 0-16,-21 0 0,21 0 15,1-21-15,-1 0 0,0 0 16,1 0-16,-22 0 0,0-1 0,21 1 15,-20-21-15,-22 21 0,0-22 16,21 22-16,-21-21 0,0 0 0,0-1 16,0 1-16,0 0 0,-21-1 15,-1 1-15,1 21 0,0-22 0,0 22 16,0 0-16,0 0 0,-1 21 16,-20 0-16,21 0 0,-21 0 0,20 21 15,-20 0-15,21-21 0,0 21 0,0 22 16,-1-22-16,1 0 0,21 0 15,0 0-15,0 22 0,0-22 16,21 0-16,1 0 0,-1-21 0,0 21 16,21 1-16</inkml:trace>
  <inkml:trace contextRef="#ctx0" brushRef="#br0" timeOffset="61681.21">7387 5482 0,'0'21'16,"21"-21"31,0 0-31,1-21-1,-22 0 1,0 0-16,-22 21 15,1 0 1,0 0-16,0 0 0,0 0 16,0 21-1,-1-21-15,22 21 0,0 0 16,22-21 0,-1 0-16,0 0 15</inkml:trace>
  <inkml:trace contextRef="#ctx0" brushRef="#br0" timeOffset="62148.18">8107 5165 0,'0'0'0,"0"-21"0,0-1 15,-21 22 1,-1 0-16,1 0 15,0 22-15,0-1 0,21 0 16,-21 0-16,0 0 0,-1 0 0,1 1 16,0 20-16,0-21 0,0 21 15,0-20-15,-1 20 0,1 0 16,0-21-16,21 85 16,0-63-16,0-22 0,0 21 15,21-21-15,22 0 0,-22 1 16,21-1-16,-21-21 0,22 0 0,-1 0 15,0 0-15,22 0 16,-22-21-16,0-1 0,-20 1 0,20 0 16,-21 0-16,0 0 0,0-22 15,1 22-15,-1-21 0,0 0 16,-21 20-16,0-20 0,0 0 0,0-1 0,0-20 16,0 21-16,0-1 15,-21 1-15,0 21 0,-1-22 0,1 22 16,0 0-16,-21 0 0,21 21 0,-22 0 15,22 0-15,-21 0 0,-1 0 16,22 0-16,0 21 0,-21 0 0,21 0 16,21 1-16,0-1 0,-22 0 15,22 0-15,0 0 0,0 0 0,22 1 16</inkml:trace>
  <inkml:trace contextRef="#ctx0" brushRef="#br0" timeOffset="62863.67">9652 5419 0,'-21'0'16,"42"0"-16,-63 0 0,20 0 0,-20 0 15,21 0-15,0 0 0,0 0 16,-1 0-16,1 0 16,0 0-16,0 0 0,0 0 0,0 21 15,21 0 1,21-21-1,0 0-15,0 0 0,21 0 16,1 0-16,-1 0 0,22 0 16,20 0-16,-20 0 0,42 0 0,-22 0 15,22 0-15,0 0 0,21 0 0,-21 0 16,0 0-16,21-21 0,21 21 16,-21 0-16,21-21 0,0 21 0,0 0 15,-21-21-15,21 21 16,22 0-16,-22 0 0,0 0 0,-21 0 0,0 0 15,0 0-15,0 0 0,-21 0 0,-21 0 16,20 0-16,-41 0 16,-1 0-16,1 0 0,-22 0 0,-21 0 15,1 0-15,-1 0 0,-42 0 32,-1 0-32,1 0 0,-21 0 0,21 0 15,-22 0-15,22 0 0,0 0 16,-21 0-16,21 0 0,-1 0 0,-20 0 15,21 0-15,-21 0 0,20 0 0,-20 0 16,0 21-16,-1-21 16</inkml:trace>
  <inkml:trace contextRef="#ctx0" brushRef="#br0" timeOffset="63347.39">10858 5567 0,'-63'0'0,"126"0"0,-190 0 16,64 0-16,21 0 0,-22 0 0,1 0 16,20 0-16,-20 0 0,20 0 15,-20 0-15,21 0 0,-1 0 0,22 0 16,0 0-16,0 0 0,0 0 16,42 0-1,0 0-15,21 0 16,1 0-16,-1 0 0,0 0 15,22 0-15,-22 0 0,43 0 0,-22 0 16,22 0-16,0 0 0,20 0 16,22 0-16,-21 0 0,21 0 0,0 0 15,127 21-15,-127-21 16,0 0-16,0 0 0,-21 0 0,21 0 16,-21 0-16,-21 0 0,20 0 0,-41 0 15,21 0-15,-22 0 0,1 0 16,-1 0-16,-21 0 0,22 0 15,-43-21-15,21 21 0,-20 0 16,20 0-16,-42-21 0,21 21 0,-21-21 16,0-1 46,-21 22-46,21-21-1,-21 21-15</inkml:trace>
  <inkml:trace contextRef="#ctx0" brushRef="#br0" timeOffset="63884.08">12806 5017 0,'-21'-22'0,"42"44"0,-64-65 0,43 22 0,0 0 16,-21 0-16,21 0 0,-21 21 16,21 21-1,0 0 1,0 0-16,0 0 16,0 22-16,0-22 0,0 0 15,0 21-15,21-21 0,0 22 16,1-22-16,20 21 0,-21-21 0,21 1 15,1-1-15,-1 21 0,22-21 0,-22 0 16,0 1-16,22-22 0,-22 21 16,0 0-16,1-21 0,-1 0 0,0 0 15,-20 0-15,20 0 0,-21 0 16,0 0-16,0 0 16,-42 0-1,-21 0 1,21 0-16,-22 0 0,-20 0 15,21 0-15,-1 21 0,1 0 16,0 22-16,-1-22 0,-20 21 16,20 0-16,1 1 0,-21-1 0,20 0 15,1 1-15,-22-1 0,22 0 16,0 1-16,-1-1 0,1 0 0,21 1 16,-21-22-16,-1 21 0,22-21 0,0 1 15,0-1-15,0 0 0,21 0 16,-22 0-16,22 0 15,0-42 17,0 0-32,22 0 0,-1 0 15</inkml:trace>
  <inkml:trace contextRef="#ctx0" brushRef="#br0" timeOffset="91299.92">974 12383 0,'0'21'16,"-22"-21"-16,1 0 15,0 0-15,21 21 0,-21-21 16,0 0 0,0 0-16,-1 0 15,22-21-15,-21 0 16,0-1-16,21 1 16,0 0-16,0 0 15,0 0-15,0 0 0,0-1 16,0 1-16,21 0 15,0 0-15,1 0 16,-1 0-16,0 21 0,0 0 0,0 0 16,0 0-16,1 0 0,-1 0 15,0 0-15,0 0 0,0 0 16,22 0-16,-22 21 0,0 0 0,0 0 16,0-21-16,0 21 0,22 0 15,-22 22-15,-21-22 0,21 0 0,0 0 16,-21 0-16,21 1 0,-21 20 15,0-21-15,0 0 0,0 0 16,0 22-16,0-22 0,0 0 0,-21 21 16,0-20-16,0 20 15,0-21-15,-22 21 0,22 1 0,0-1 16,-21-21-16,-1 22 0,1-1 16,21-21-16,-21 21 0,-1-20 0,1-1 15,0 0-15,20 0 0,-20 0 16,0 0-16,21-21 0,-22 22 15,1-22-15,21 0 0,-22 0 0,22 0 16,0 0-16,0 0 0,0 0 16,0-22-16,-1 1 0,1 0 15,0 0-15,21 0 0,0 0 16,0-22-16,0 22 0,0-21 0,0 21 16,0-22-16,0 22 0,0 0 0,21 0 15,-21 0-15,21-1 16,1 1-16,-1 0 0,0 21 0,0-21 15,0 21-15,22 0 0,-22 0 16,0 0-16,21 0 0,-21 0 16,22 0-16,-22 21 0,21 0 0,-21 0 15,1 1-15,20-1 0,-21 21 16,0-21-16,0 0 0,1 22 0,-1-22 16,0 0-16,0 0 0,0 0 15,0 1-15,1-1 0,-1 0 16,0 0-16,0-21 0,0 21 0,22-21 15,-22 0-15,0 0 0,0 21 16,0-21-16,0 0 16,1 0-16,-1 0 15,0 0-15,-21-21 16,0 0-16,0 0 16,21 0-16,0 0 0</inkml:trace>
  <inkml:trace contextRef="#ctx0" brushRef="#br0" timeOffset="91627.57">1841 12679 0,'0'21'15,"22"-21"1,-1 0-16,0-21 15,0 0 1,-21 0-16,0-1 16,0 1-1,-21 0 1,0 21-16,0 0 16,-1 0-16,1 0 0,0 21 15,21 0-15,-21-21 16,21 22-16,-21-22 0,21 21 15,0 0 1,21-21-16,0 0 16,0-21-16</inkml:trace>
  <inkml:trace contextRef="#ctx0" brushRef="#br0" timeOffset="92409.31">3175 12615 0,'21'-21'32,"-21"0"-32,21 21 0,0-21 0,1 0 15,-22 0-15,21-1 16,-21 1-16,0 0 0,0 0 0,0 0 15,0 0-15,0-1 0,0 1 16,-21-21-16,-1 21 0,1-22 0,0 22 16,0 0-16,-21 0 0,20 0 15,-20 0-15,0-1 0,21 22 0,-22 0 16,1 0-16,21 0 0,-22 22 16,1-22-16,21 42 0,-21-21 15,20 21-15,-20 1 0,21-1 0,0 0 16,-22 22-16,43-22 0,-21 1 15,21-1-15,0 0 0,0 1 16,0-22-16,0 21 0,21-21 0,1 0 16,-1 1-16,21-1 0,-21-21 15,22 0-15,-22 0 0,21 0 0,-21 0 16,22-21-16,-22 21 0,21-22 0,0 1 16,-20 0-16,20 0 0,-21-21 15,0 20-15,22 1 0,-22-21 0,0 0 16,21 20-16,-21-20 15,-21 0-15,22 21 0,-1-22 0,-21 1 16,21 21-16,-21 0 0,0-1 16,0 44 15,0-1-31,0 21 0,0-21 0,0 0 16,0 22-16,0-22 0,0 21 15,0-21-15,0 1 0,0-1 0,0 0 16,21 0-16,0 0 0,0 0 0,1 1 15,20-22-15,-21 0 0,0 0 16,22 0-16,-1 0 0,-21 0 0,21 0 16,-20 0-16,20 0 15,0-22-15,-21 22 0,22-21 0,-22 0 16,21 0-16,-21 0 0,1 0 0</inkml:trace>
  <inkml:trace contextRef="#ctx0" brushRef="#br0" timeOffset="92763.68">3979 12171 0,'0'-21'0,"0"42"0,0-63 0,0 20 16,0 1-16,0 0 16,-21 21-1,21 21 1,0 0-16,0 1 0,0 20 16,0-21-16,0 21 0,0 1 0,0-1 15,0 0-15,0 1 0,0 20 16,0-20-16,0 20 0,0 1 0,0 84 15,0 21 1,0-105-16,0 20 0,0 1 0,0 21 16,0-22-16,0 1 0,0 0 0,0 21 15,0-22-15,0-20 0,0 20 16,0 1-16,0-21 0,0-1 0,0-21 16,0 22-16,0-22 0,0 1 0,0-22 15,0 0-15,0-42 31,0 0-31,0-22 0,0 22 16,0-21-16,0-1 0,0-20 16,0-1-16,0 1 0,0-1 0,0-20 15,0-1-15,0-21 0</inkml:trace>
  <inkml:trace contextRef="#ctx0" brushRef="#br0" timeOffset="93091.74">3916 12383 0,'-21'-43'0,"42"86"0,-64-149 0,43 63 0,0 1 16,0 0-16,0-1 0,0 1 16,0 21-16,0-21 0,0 20 15,22 1-15,-1 0 0,0 0 16,21 21-16,-21 0 0,22 0 0,-1 0 16,-21 0-16,22 21 0,-1 0 15,-21 0-15,21 1 0,-20 20 0,-1 0 16,0-21-16,-21 22 0,0-1 0,0-21 15,-21 22-15,0-1 0,-1-21 16,1 21-16,-21-20 0,21-1 0,-22 0 16,22 0-16,-21 0 15,21-21-15,0 21 0,-1-21 0,1 0 16,0 0-16,0 0 0,21 22 0,21-22 31,0 0-15,0-22-16,1 22 0,-1-21 15,0 21-15,21 0 0</inkml:trace>
  <inkml:trace contextRef="#ctx0" brushRef="#br0" timeOffset="93625.44">4953 12171 0,'21'-21'0,"-42"42"0,63-63 16,-42 20-16,0 1 0,0-21 15,0 21-15,0-22 16,-21 22-16,21 0 0,-21 0 0,0 21 16,0 0-16,-22 0 0,22 0 15,0 0-15,-21 0 0,20 21 0,-20 0 16,21 0-16,-21 22 0,20-1 16,-20 0-16,21-20 0,0 20 15,-22 43-15,22-43 0,21 0 0,-21-21 16,21 22-16,0-22 0,0 0 15,0 0-15,0 0 0,21 1 0,0-1 16,1-21-16,-1 0 0,0 0 16,0 0-16,0 0 0,22 0 15,-22 0-15,21 0 0,-21-21 0,22-1 16,-22 1-16,21 0 0,-21 0 16,22 0-16,-1-43 0,-21 22 15,0 21-15,-21-22 0,0 22 0,0-21 16,0 21-16,0 0 0,0-1 15,0 1-15,0 42 32,0 1-32,0-1 0,0 0 0,-21 21 15,21-21-15,0 22 0,0-22 0,0 0 16,0 21-16,0-20 0,0-1 16,0 0-16,0 0 0,21 0 15,-21 0-15,21-21 0,1 22 0,-1-22 16,0 0-16,0 0 0,0 0 15,0 0-15,1 0 0,20 0 0,-21-22 16,21 1-16,1 0 0,-22 0 16,21 0-16,1 0 0</inkml:trace>
  <inkml:trace contextRef="#ctx0" brushRef="#br0" timeOffset="94379.84">5757 11959 0,'0'-21'0,"0"42"0,0-63 0,0 21 16,-21 21-1,0 0-15,0 0 0,0 0 16,-1 0-16,1 21 0,0 0 0,0 0 16,-21 22-16,20-22 0,22 21 15,-21-21-15,0 22 0,0-1 0,21 0 16,0-21-16,0 22 0,0-22 16,0 21-16,0-21 0,0 22 0,0-22 15,0 0-15,21 0 0,0-21 0,0 21 16,22 1-16,-22-22 0,21 0 15,-21 0-15,22 0 0,-1 0 0,0 0 16,-20 0-16,20-22 0,0 1 16,-21 21-16,22-21 0,-1-21 0,-21 21 15,22-22-15,-22 22 0,0-21 16,0-1-16,0-20 0,0 21 0,-21-22 16,22 1-16,-22-1 0,0 22 15,0-22-15,0 1 0,0 20 0,0 1 16,0 0-16,0-1 0,-22 1 15,1 21-15,21 0 0,-21 21 0,0 0 16,21 21 0,-21 0-16,21 0 0,0 22 15,-21-1-15,21 0 0,0 43 16,0-22-16,0-20 0,0 20 0,0-20 16,0 20-16,0-21 0,0 22 15,0-22-15,0 1 0,0-1 16,0-21-16,0 21 0,0-20 0,0-1 15,0 0-15,0 0 0,0 0 16,0-42 15,0 0-15,21 0-16,-21-22 0,21 22 0,-21-21 16,0 21-16,21-22 0,0 1 15,0 0-15,1 21 0,-1-22 16,0 1-16,0 21 0,0-22 0,0 22 15,1 21-15,20-21 0,-21 21 16,0 0-16,0 0 0,22 42 16,-43-20-16,21 20 0,-21-21 0,21 21 15,-21-20-15,0 20 0,0-21 16,0 21-16,0-20 0,0 20 0,0-21 16,0 0-16,-21 0 0,21 1 0,-21-22 15,21 21-15,0 0 16,0-42 15,0 0-15,21 21-16,0-22 0,0 1 0,-21-21 0</inkml:trace>
  <inkml:trace contextRef="#ctx0" brushRef="#br0" timeOffset="94777.61">6710 12171 0,'0'21'0,"0"21"32,0-20-32,21-22 15,0 0-15,0 0 0,0 0 16,22-22-16,-22 22 0,0-21 0,0 0 16,0 21-16,1-21 0,-1 0 15,0 0-15,0-22 0,-21 22 0,21 0 16,-21-21-16,0 20 0,0 1 15,0-21-15,0 21 0,-21 0 16,0 21-16,0 0 0,0 0 16,-1 0-16,1 0 0,0 21 0,-21 0 15,21 21-15,-1-21 0,1 22 16,0-1-16,21 0 0,0 1 16,-21-1-16,21 0 0,0-20 0,0 20 0,0 0 15,0-21-15,0 1 0,21-1 16,-21 0-16,21 0 0,0-21 15,1 21-15,20-21 0,-21 0 0,0 0 16,22 0-16,-22 0 0,0 0 16,0 0-16,21-21 0,-20 0 0,-1 0 15,0 0-15,-21-1 0,0 1 16,0 0-16</inkml:trace>
  <inkml:trace contextRef="#ctx0" brushRef="#br0" timeOffset="95287.66">8467 11769 0,'-22'-43'32,"1"43"-32,0 0 15,21 22-15,0-1 16,0 21-16,-21-21 0,21 22 0,0 20 16,-21-21-16,21 1 0,0 20 0,0-20 15,0-1-15,0 0 0,0 1 16,0-1-16,0 0 0,0-21 15,0 22-15,0-22 0,0 0 0,0 0 0,0 0 16,0 1 0,21-44 15,-21 1-31,0 0 0,0 0 16</inkml:trace>
  <inkml:trace contextRef="#ctx0" brushRef="#br0" timeOffset="95599.48">8276 11938 0,'0'-42'16,"0"84"-16,0-105 0,0 20 0,-21 22 0,21 0 0,0-43 16,0 43-1,0 0-15,21 0 0,0 0 16,0 0-16,1 21 0,20 0 0,-21 0 16,21 0-16,1 0 0,-1 0 15,22 21-15,-22-21 0,0 42 0,1-21 16,-1 0-16,-21 22 0,0-22 0,-21 21 15,0 1-15,0-22 0,0 21 16,-21 0-16,-21-20 0,21 20 16,-43-21-16,22 21 0,-1-20 0,1-1 15,0 0-15,-1 0 0,1-21 16,0 21-16,21 0 0,-1-21 0,1 0 16,0 0-16,0 0 15,42-21 1,0 21-1,0-21-15,22 0 0,-22 0 16</inkml:trace>
  <inkml:trace contextRef="#ctx0" brushRef="#br0" timeOffset="96088.41">9292 11642 0,'0'0'0,"0"-21"0,-21 21 31,0 0-31,0 0 16,-1 21-16,1 0 0,0 0 0,21 0 15,-21 22-15,0-22 0,0 21 0,21 0 16,-22 1-16,1-1 0,0 22 16,21-22-16,0 0 0,-21 1 0,21-1 15,0 0-15,0 1 0,0-22 16,0 21-16,21-21 0,0 0 0,0 1 15,1-1-15,-1 0 0,21-21 0,-21 0 16,0 0-16,22 0 0,-22 0 16,21 0-16,-21 0 0,22 0 15,-22-21-15,0 0 0,21-1 0,-20 1 16,-1 0-16,0-21 0,0-1 16,0 1-16,0 0 0,-21-22 0,0 22 15,0-22-15,0 22 0,0-21 0,-21 20 16,0-20-16,0 20 0,0 1 15,0 21-15,-22-43 0,1 64 16,21 0-16,-22 0 0,22 0 16,-21 0-16,21 0 0,0 0 0,-22 22 15,22-1-15,0 21 0,0-21 0,0 0 16,-1 22-16,22-22 0,0 21 16,0-21-16,0 22 0,0-22 15,0 0-15,22 0 0,-1 0 0,0 1 16,0-22-16,21 0 0,1 0 15,-1 0-15</inkml:trace>
  <inkml:trace contextRef="#ctx0" brushRef="#br0" timeOffset="96384.22">10372 11621 0,'-22'0'31,"1"0"-31,0 21 16,21 0-16,-21 0 0,0 0 0,0 0 15,21 22-15,-22-22 0,1 21 0,21-21 16,0 22-16,0-1 0,-21-21 16,21 22-16,0-1 0,0-21 15,0 21-15,0-20 0,0-1 0,0 21 0,0-21 16,0 0-16,0 1 0,0-1 15,0 0 1,0-42 0</inkml:trace>
  <inkml:trace contextRef="#ctx0" brushRef="#br0" timeOffset="96676.16">9842 12171 0,'0'0'0,"0"21"0,-21 0 0,21 0 0,0 1 16,0 20-16,0-21 0,0 0 15,0 22-15,0-22 0,21 0 0,-21 0 16,43 0-16,-22 0 0,0 1 0,21-22 16,1 21-16,-1-21 15,0 0-15,22 0 0,-22 0 0,1 0 16,-1 0-16,0 0 0,1 0 0,-1 0 15,-21-21-15,21 21 0,-20-22 16,20 1-16,-21 0 0,0 21 0,0-21 16,1 0-16,-22 0 0,0-1 0,21 1 15,-21 0-15,0 0 0,0 0 16,0 0-16,0-1 0,0 1 0,0 0 16,0 0-16,0 0 0,0 0 15</inkml:trace>
  <inkml:trace contextRef="#ctx0" brushRef="#br0" timeOffset="96971.99">9842 11599 0,'0'22'0,"43"-22"31,-1 0-31,0 0 0,1 0 0,-1 0 15,0-22-15,22 22 0,-22-21 16,22 21-16,-22 0 0,0-21 0,1 21 16,-1 0-16,0-21 0,-20 21 0,20 0 15,-21 0-15,0 0 16,0 0-16,1 0 0,-44 0 47,22 21-47,-21-21 15,0 21-15</inkml:trace>
  <inkml:trace contextRef="#ctx0" brushRef="#br0" timeOffset="98900.3">12404 12234 0,'-22'0'31,"1"0"-31,0 0 0,0 0 16,0 0-16,0 0 16,-1 0-16,1 0 15,0 0-15,0 0 16,0 0-16,42 0 62,21 0-62,-21 0 0,22 0 0,-1 0 16,22 0-16,-22 0 0,21-21 0,-20 21 16,20 0-16,1 0 0,-1 0 15,1 0-15,-1-21 0,1 21 0,-1 0 16,1 0-16,-22 0 0,22 0 16,-22 0-16,0 0 0,1 0 0,-1 0 15,-21 0-15,0 0 0,22 0 16,-22 0-16,-21-21 15,-21 21 32,-1 0-47,-20 0 16,21 0-16</inkml:trace>
  <inkml:trace contextRef="#ctx0" brushRef="#br0" timeOffset="99269.12">12636 12298 0,'-42'0'0,"84"0"0,-126 0 0,41 0 15,22 0-15,-42 0 16,42 0-16,-1 0 0,1 0 0,0 0 16,42 0 15,0 0-16,22 0-15,-22 0 0,21 0 0,1 0 16,-1 0-16,0 0 0,22 0 0,-22 0 16,0 0-16,22 0 0,-22 0 15,22 0-15,-1 0 0,-20 0 0,20 0 16,-21 0-16,1 0 0,-1 0 16,0 0-16,1-21 0,-22 21 0,21 0 15,-21 0-15,1 0 0,-1 0 16,-21-21-16,21 21 15,-21-22 1,-21 1 0,21 0-1,-21 21-15,21-21 0</inkml:trace>
  <inkml:trace contextRef="#ctx0" brushRef="#br0" timeOffset="99778.83">13314 11790 0,'-21'0'0,"42"0"0,-42-21 16,-1 21-16,1 0 15,21 21 17,0 0-32,0 0 15,0 0-15,43 43 0,-22-43 16,0 0-16,0 22 0,0-22 15,0 0-15,22 21 0,-22-21 0,0 1 16,21-1-16,1 0 0,-22-21 0,21 21 16,1-21-16,-22 0 0,21 0 15,0 0-15,1 0 0,-22 0 16,21 0-16,-21 0 0,1 0 0,-1 0 16,0 0-16,0 0 0,-21-21 15,-21 21 1,-21 0-16,20 0 15,1 0-15,0 21 0,0 0 16,-21 0-16,20 1 0,-20-1 0,0 0 16,-1 21-16,1-21 0,0 22 15,-1-1-15,1-21 0,0 22 0,21-22 16,-22 21-16,22 0 0,-21-20 0,21-1 16,-1 21-16,1-21 0,0 0 15,21 1-15,0-1 0,0 0 16,-21-21-16,21 21 0,0-42 47,0 0-32,21 0-15,-21-1 0,21 1 16,0 0-16</inkml:trace>
  <inkml:trace contextRef="#ctx0" brushRef="#br0" timeOffset="101064.37">15642 12065 0,'-42'-85'31,"42"64"-31,0 0 16,0 0-16,0 0 0,0 0 0,0-1 15,0 1-15,0 0 0,0 0 0,21 21 16,0-21-16,0 0 0,0 21 16,1 0-16,-1 0 0,0 0 0,0 0 15,21 21-15,1 0 16,-22 21-16,0 1 0,0-1 15,0 21-15,-21-20 0,0 20 0,0 1 16,0-1-16,0-20 0,-21-1 16,0 21-16,0-20 0,0-1 0,0 0 15,-22 1-15,22-22 0,-21 21 0,21-21 16,-22 1-16,1 20 0,0-42 16,20 21-16,-20 0 0,0-21 0,21 0 15,-22 0-15,22 0 0,0 0 0,0 0 16,-22 0-16,22-21 0,0 0 15,21 0-15,-21 0 0,21-1 0,-21 1 16,21-21-16,0 21 0,0-22 16,0 1-16,0 0 0,0 21 15,0-22-15,21 22 0,0-21 0,0 21 16,0-1-16,1 22 0,-1 0 16,0 0-16,0 0 0,0 0 0,22 22 15,-1 20-15,-21-21 0,0 0 16,0 0-16,1 22 0,-1-22 15,0 0-15,0 21 0,0-20 0,0-1 16,1 0-16,-1 0 0,0-21 0,0 21 16,-21 0-16,21-21 15,0 22-15,1-22 0,-1 0 0,0 0 0,0 0 16,0 0-16,0 0 0,1 0 16,-1 0-16,0 0 0,21-22 15,-21 1-15,1 0 0,20 0 0</inkml:trace>
  <inkml:trace contextRef="#ctx0" brushRef="#br0" timeOffset="101504.11">16573 12023 0,'0'-21'16,"0"42"-16,0-64 0,-21 65 31,0-22-31,0 42 0,0-21 16,21 0-16,-21 22 0,-1-1 0,22 0 15,-21-21-15,21 22 0,0-1 16,-21 0-16,21 1 0,0-22 16,0 21-16,0-21 0,0 1 0,0 20 15,0-21-15,21 0 0,0 0 16,1-21-16,-1 22 0,0-22 0,0 0 16,21 0-16,-20 0 0,20 0 0,-21 0 15,21 0-15,1 0 0,-22-22 16,21 1-16,-21 0 0,22 0 0,-1 0 15,-21-22-15,0 1 0,1 21 0,-1-21 16,-21-22-16,0 22 0,0-64 16,0 42-16,0 22 15,-21 0-15,-1-1 0,22 1 0,-21 21 16,0 0-16,0 21 0,0 0 16,0 0-16,-22 0 0,22 0 0,0 21 15,0 0-15,-22 0 0,22 0 0,0 1 16,0 20-16,0-21 0,21 21 15,0-20-15,-21 20 0,21-21 0,0 0 16,0 22-16,0-22 0,21 0 16,0 0-16,0 0 0</inkml:trace>
  <inkml:trace contextRef="#ctx0" brushRef="#br0" timeOffset="102023.82">17420 12510 0,'0'0'0,"21"0"16,0-22-16,-21 1 15,0 0-15,0 0 0,22 0 16,-22 0-16,21-1 0,-21 1 16,21 0-16,0-21 0,-21 21 0,21-1 15,0-20-15,-21 21 0,0 0 0,22 0 16,-1-1-16,-21 1 15,0 42 1,0 1-16,0 20 16,0-21-16,0 0 15,0 22-15,0-22 0,0 21 0,0 0 16,0 1-16,-21-1 0,21 0 0,-22 1 16,22-1-16,-21 0 0,21 22 15,0-1-15,0 1 0,0-1 0,0 1 16,0-1-16,0 1 0,0-1 0,0 1 15,0-22-15,0 22 0,0-1 16,0 1-16,0-22 0,0 22 0,0-22 16,0 21-16,0-20 0,0-1 0,0 0 15,0 1-15,0-22 16,0 0-16,0 0 0,0 0 0,-21 1 16,-21-22-16,21 0 15,-1 0-15,1 0 0,0 0 0,0-22 16,0 1-16,0 21 15,21-21-15,0 0 0,0-21 0,-22 20 16,22 1-16,0-21 0,0 21 0,0-22 16,0 1-16,0 0 0,0-1 15,0 1-15,0 0 0,0-22 0,0 1 16</inkml:trace>
  <inkml:trace contextRef="#ctx0" brushRef="#br0" timeOffset="102251.69">17441 11917 0,'-21'0'0,"42"0"0,-42-21 0,21 0 15,0 42 32,21-21-47,0 21 16,1 0-16</inkml:trace>
  <inkml:trace contextRef="#ctx0" brushRef="#br0" timeOffset="102844.35">18224 12361 0,'22'0'0,"-44"0"0,65 0 16,-22 0-16,85-63 31,-85 21-31,-21 20 0,21 1 0,-21-21 16,21 21-16,-21-22 0,0 1 15,0 21-15,0-21 0,-42 20 0,21 1 16,0 0-16,-22 21 0,22-21 15,-21 21-15,-22 0 0,22 0 16,21 21-16,-22 0 0,22 0 0,-21 1 16,21 20-16,0-21 0,-1 21 15,1 1-15,0-1 0,0 0 0,21-20 16,0 20-16,0 43 16,0-64-16,0 21 0,0-21 15,0 0-15,21 1 0,0-1 0,0 0 16,1-21-16,-1 21 0,0-21 0,21 0 15,-21 0-15,1 0 0,20 0 16,-21 0-16,21 0 0,-20-21 0,20 21 16,-21-21-16,0 0 0,0-1 0,1-20 15,-1 21-15,0-21 0,0 20 16,-21-20-16,0 0 0,0-1 0,21 1 16,-21 21-16,0 0 0,0-22 15,0 22-15,0 42 31,0 1-31,-21-1 0,21 21 16,0-21-16,0 0 0,0 22 0,0-1 16,0-21-16,0 0 0,0 22 15,0-1-15,0-21 0,0 0 16,0 1-16,21-1 0,0 0 0,1 0 16,-1-21-16,0 0 15,0 0-15,0 0 16,0 0-16,1 0 0,-1-21 15,0 0-15,0 21 0</inkml:trace>
  <inkml:trace contextRef="#ctx0" brushRef="#br0" timeOffset="103256.11">18902 12086 0,'0'0'15,"0"-21"-15,0 0 0,0 0 0,0 0 16,0-1-16,0 1 15,21 0-15,0 21 16,0 0-16,0 0 16,1 0-16,-1 0 0,0 21 0,0 0 15,21 1-15,-20-1 0,-1 21 16,0-21-16,0 22 0,0-22 0,-21 21 16,0-21-16,0 22 0,0-22 15,0 21-15,0-21 0,0 0 0,0 43 16,0-43-16,0 0 0,0 0 15,0 1-15,0-1 16,0 0-16,-21-21 16,21-21 15,0 0-31,0-1 0,21 1 0,-21-21 16,21 21-16,1-22 0,-1 1 0,0 0 15,0-1-15,0 1 0,22 0 16,-43-1-16,21 1 0,0 21 15,0-21-15,0 20 0,-21 1 0,0 0 16,0 0-16,0 0 0,21 0 16,-21-1-16,0 1 0,0 0 15</inkml:trace>
  <inkml:trace contextRef="#ctx0" brushRef="#br0" timeOffset="104287.72">27157 6922 0,'21'0'0,"0"-22"15,0 22 1,0 0-16,1 0 0,-1 0 15,0 0 1,0 0-16,0 0 156,0 0-140,1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8:48:48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3302 0,'0'0'0,"-22"0"31,22-21 79,0 0-95,0 0-15</inkml:trace>
  <inkml:trace contextRef="#ctx0" brushRef="#br0" timeOffset="4598.25">1566 1566 0,'0'0'0,"0"22"16,0-1 15,0 0 0,-21-21-15,0 0 0,0 0-1,0 0-15,-1 0 0,1 0 16,0 0-16,0 0 16,0 0-16,21-21 15,-21 21-15,21-21 0,-22-1 16,22 1-16,0 0 15,0 0-15,0 0 16,22 0-16,-1 21 0,0-22 16,0 22-16,0-21 0,0 0 15,1 21-15,-1-21 0,21 21 0,-21 0 16,0 0-16,1-21 0,-1 21 16,0 0-16,0 0 15,21 0-15,-20 0 0,-1 0 0,0 0 16,0 21-16,0-21 15,-21 21-15,21 0 0,-21 0 16,0 1-16,0-1 0,0 21 16,0-21-16,0 22 0,0-1 0,-21 0 15,0 1-15,0-1 0,-21 0 16,20 1-16,1-1 0,0 0 16,-21 1-16,21-1 0,-22-21 0,22 21 15,0 1-15,-21-22 0,20 0 16,1 21-16,0-20 0,-21-1 0,21 0 15,-1 0-15,1 0 16,21 0-16,-21 1 0,0-1 0,0 0 16,21 0-16,-21-21 15,21 21-15,0-42 47,0 0-47,0 0 16,0 0-16,0-1 0,21 1 15,-21 0-15,21 0 0,0 0 16,0 21-16,0-21 0,1-1 0,-1 1 16,0 0-16,0 21 15,0-21-15,0 21 0,1 0 0,-1 0 16,0 0-16,0 0 0,0 0 16,0 0-16,1 0 0,-1 21 15,0 0-15,-21 0 0,21-21 0,0 22 16,-21-1-16,21-21 0,1 21 15,-22 0-15,21-21 0,-21 21 0,21-21 16,0 0-16,0 0 16,0 0-16,1 0 0,-1 0 15,0 0 1,0 0-16,-21-21 0,21 0 16,-21 0-16,0 0 15,21-1-15,-21 1 16,0 0-16,0 0 0,0 0 15,0 0-15,0-1 16,0 1 31,22 21-31,-1-21-1</inkml:trace>
  <inkml:trace contextRef="#ctx0" brushRef="#br0" timeOffset="5206.29">2349 1842 0,'0'21'63,"0"0"-48,0 0 1,22-21 15,-1 0-15,-21-21 0,0 0-1,0 0-15,0-1 16,-21 22-1,21-21-15,-22 21 16,1 0-16,0 0 16,21 21-16,0 1 15,0-1-15,0 0 16,0 0 0,0 0-1,0-42 95</inkml:trace>
  <inkml:trace contextRef="#ctx0" brushRef="#br0" timeOffset="15134.61">3619 1884 0,'-21'0'0,"42"0"0,-42 21 0,21 0 31,-21-21 1,0 0-17,21-21 1,0 0-16,0 0 16,0 0-16,0-1 15,0 1-15,0 0 16,21-21-16,0 21 0,-21-1 15,21 1-15,1 0 0,20-21 16,-21 21-16,0-1 0,22 1 0,-22 21 16,21-21-16,-21 21 0,0 0 15,22 0-15,-22 0 0,0 0 0,0 0 16,22 0-16,-22 0 0,0 21 16,0 0-16,-21 1 0,21-1 0,0 21 15,-21 0-15,0 1 0,0-1 16,0 0-16,0 1 0,0-1 0,0 0 15,0 1-15,0-22 0,0 21 16,0-21-16,0 22 0,0-22 0,0 0 16,0 0-16,0 0 15,0 1-15,0-1 16,0-42 15,0-1-15,0 1-16,0 0 0,0-21 15,0 21-15,0-22 0,22 22 16,-1-21-16,0-1 0,0 1 0,-21 0 16,21-22-16,0 22 0,1 0 15,-1-1-15,21 22 0,-21-21 0,0 21 16,1-1-16,20 1 16,-21 0-16,0 21 0,22 0 0,-22 0 15,0 0-15,0 21 0,21 0 16,-20 22-16,-1-22 0,-21 21 0,21 1 15,-21-1-15,0 21 0,0-20 16,0-1-16,0 0 0,0-20 0,0 20 16,0 0-16,0-21 0,-21 1 15,21-1-15,-21 0 0,21 0 0,0 0 16,0 0-16,-22 1 16,44-44 15,-1 1-16,0 0-15,-21 0 0,21-21 16</inkml:trace>
  <inkml:trace contextRef="#ctx0" brushRef="#br0" timeOffset="15624.5">5016 1969 0,'0'0'0,"-21"0"16,21 21-16,-21-21 0,0 0 16,42 0 15,0 0-31,22-21 16,-22-1-16,0 22 0,21-21 0,-21 0 15,22 0-15,-22 0 0,0 0 16,0-1-16,0 1 0,1-21 0,-1 21 15,-21 0-15,0-1 0,0 1 16,0 0-16,0 0 0,0 0 0,0 0 16,-21 21-1,-1 0-15,1 21 16,0-21-16,21 42 0,-21-21 16,0 0-16,0 22 0,-1-1 0,22 0 15,0 1-15,-21-22 16,21 21-16,0 1 0,-21-1 0,21-21 15,0 21-15,0-20 0,0-1 16,0 0-16,0 0 0,0 0 0,0 0 16,21-21-16,0 22 0,1-22 15,-1 0-15,0 0 0,0 0 16,0 0-16,22 0 0,-22 0 16,0 0-16,21-22 0,-21 22 15,22-21-15,-22 0 0,0 0 0,21 0 16,-20 0-16,-1-1 15,21-20-15,-21 21 0</inkml:trace>
  <inkml:trace contextRef="#ctx0" brushRef="#br0" timeOffset="16406.05">5778 1736 0,'0'-21'0,"0"42"0,0-64 16,0 65 31,0 20-47,0-21 0,0 0 15,0 22-15,0-22 0,0 21 0,0-21 16,0 22-16,0-22 0,-21 21 16,21-21-16,-21 0 0,21 22 15,0-22-15,0 0 0,0 0 16,0 0-16,0 1 0,0-1 16,21-21 15,-21-21-31,21 21 15,1-22-15,-1 1 0,0 0 16,-21 0-16,21 0 0,0 0 0,0-1 16,1-20-16,-22 21 0,21 0 15,-21-22-15,21 22 0,-21 0 16,0 0-16,21 0 0,-21 0 0,21-1 16,0 22-16,1 0 31,-1 0-31,-21 22 0,0-1 15,0 21-15,0-21 0,0 0 0,0 1 16,0-1-16,0 21 0,0-21 16,0 0-16,0 1 0,0 20 0,0-21 15,0 0-15,0 0 0,0 1 16,0-1-16,0 0 0,21-21 0,0 21 16,-21 0-16,21-21 0,0 0 15,-21 21-15,22-21 0,-1 0 0,0 0 16,0 0-16,0 0 0,0 0 0,22-21 15,-22 0-15,0 21 0,0-21 16,0 0-16,1 0 0,-1-22 16,0 22-16,0-21 0,-21 21 15,0-22-15,0 1 0,0 0 0,0-1 16,0 1-16,0 21 0,0-22 16,0 22-16,-21-21 0,0 21 0,0 0 15,-1-1-15,1 22 0,0 0 16,0 0-16,0 0 0,0 0 15,21 22 17,21-22-17,0 0-15,0 0 0,0 0 16,0 0-16,1 0 0,-1 0 16,0 0-16,0-22 15,0 22-15,-21-21 16,0 0 31,0 0-47</inkml:trace>
  <inkml:trace contextRef="#ctx0" brushRef="#br0" timeOffset="18382.18">7451 1482 0,'0'0'0,"21"42"32,0-21-32,0-21 15,0 0-15,0 0 16,1 0-16,-1 0 0,0 0 0,21-21 16,-21 21-16,22-21 0,-1 0 15,-21 21-15,22-21 0,-1-1 0,0 1 16,-21-21-16,22 21 0,-22 0 15,0-1-15,-21-20 0,0 21 0,0 0 16,0-22-16,0 22 0,-21 0 16,0 0-16,0 0 0,-22 0 0,1 21 15,0 0-15,-1 0 0,1 0 16,-64 21-16,64 0 16,-1 0-16,1 21 0,0-20 15,21 20-15,-1-21 0,1 21 0,0-20 16,0 20-16,21-21 0,0 21 15,0-20-15,0-1 0,0 21 16,0-21-16,0 0 0,21 1 0,-21-1 16,21-21-16,0 21 0,1 0 0,20-21 15,-21 0-15,0 0 0,0 21 16,22-21-16,-22 0 0,21 0 0,-21 0 16,1 0-16,-1 0 0,0-21 15,0 21-15,-42 0 31,0 0-31,0 0 0,-1 0 16,-20 0-16,21 21 0,-21 0 0,-1 1 16,22 20-16,0-21 0,0 21 15,-22-20-15,22 20 0,0 0 0,21-21 16,-21 22-16,21-22 0,0 0 16,0 0-16,0 22 0,0-22 0,0 0 15,21 0-15,0-21 16,0 0-16,1 21 0,20-21 0,-21 0 15,21 0-15,1 0 0,-1 0 16,0-21-16,1 21 0,20-21 0,-20 0 16,-1 0-16,21-1 0,-20 1 15,-1 0-15,0-21 0,1 21 16,-22-22-16,0 1 0,0 0 0,0-1 16,1 1-16,-22 21 0,0-22 15,0 22-15,0 0 0,0 0 0,0 42 31,0 0-31,0 0 16,0 1-16,0 20 0,-22-21 16,22 0-16,-21 0 0,21 22 0,0-22 15,0 0-15,0 0 0,-21 0 16,21 1-16,0-1 0,0 0 0,0 0 16,0 0-16,0 0 15,21-21 32,-21-21-47,0 0 0,21 21 0,1-21 16,-22-21-16,21 20 0,-21 1 0,21-21 15,0 21-15,-21-22 0,21 22 16,0-21-16,-21 21 0,22 0 0,-1-1 16,0 22-1,0 22-15,-21-1 16,21-21-16,-21 21 0,0 21 15,0-21-15,0 1 0,21-1 16,-21 0-16,0 0 0,22 0 16,-22 0-16,0 1 0,0-1 0,21 0 15,0 0-15,0 0 16,0-21-16,0 0 0,1 21 0,-1-21 16,0 0-16,0 0 0,0 0 0,22 0 15,-22 0-15,21-21 0,-21 21 16,22-21-16,-1 0 0,0 0 0,-21 0 15,22-1-15,-1 1 0,-21-21 16,0 21-16,1-22 0,-1 22 0,0-21 16,-21 21-16,0-22 0,0 22 15,0 0-15,0 0 0,-21 0 16,0 21-16,-1 0 0,1-21 0,0 21 16,0 0-16,-21 0 0,20 0 15,1 21-15,-21 0 0,21 0 0,0 0 16,-22 0-16,22 22 0,0-22 15,0 21-15,21-21 0,0 1 0,0 20 16,-21-21-16,21 0 0,0 0 16,0 1-16,0-1 0,21-21 0,-21 21 15,21-21-15,0 0 0,0 0 16,0 0-16,1 0 0,20 0 0,-21 0 16,0 0-16,0 0 0,1-21 15,20 0-15,-21-1 0,-21 1 16,21 21-16,0-21 0,-21 0 0,22-21 15,-22 20-15,0 1 0,0 0 16,0 0-16,0 0 0,21 21 0,-21-21 16,0-1-16,0 44 31,0-1-15,0 0-16,0 0 0,0 0 15,0 22-15,0-22 0,0 21 0,0 0 16,0-20-16,0 20 0,0 0 15,0 1-15,0-1 0,0 0 16,0 1-16,0 20 0,0-21 0,0 22 16,0-1-16,0 22 0,0-21 15,0-1-15,0 1 0,0-1 0,0-21 16,21 22-16,-21-22 0,0 1 0,0 20 16,0-21-16,0-20 0,0 20 15,0 0-15,0-21 0,0 22 0,-21-22 16,0 0-16,-1-21 0,1 21 0,0 0 15,-21-21-15,21 0 0,-22 0 16,1 0-16,-22 0 0,22-21 0,0 0 16,-22 0-16,22 0 0,-22 0 15,22-1-15,21 1 0,-21 0 16,20 0-16,-20 0 0,21 0 0,21-1 16,-21 1-16,21 0 0,0 0 0,0 0 15,0-22-15,0 22 0,0 0 16,21-21-16,-21 21 0,21-22 0,21 1 15,-20 0-15,20-22 0,0 22 16</inkml:trace>
  <inkml:trace contextRef="#ctx0" brushRef="#br0" timeOffset="18662.03">9419 1778 0,'0'-21'15,"0"42"-15,0-63 0,0 21 0,0-1 16,0 44 0,0-1-1,0 0-15,0 0 0,0 0 16,0 0-16,0 1 0,0-1 16,0 0-16,0 0 0,0 0 0,0 0 15,0 1-15,0-1 16,0 0-1,0-42 17,0 0-32,0-1 0,0 1 15</inkml:trace>
  <inkml:trace contextRef="#ctx0" brushRef="#br0" timeOffset="19038.84">9461 1397 0,'-63'-21'32,"42"21"-32,0 21 15,21 0-15,0 0 16,21-21 0,0 0-1,0 0-15,0 0 16,0 0-16,1 0 0,-1 0 15,0-21-15,-21 0 16,0 0-16,0 0 0,0 0 16,-21-1-1,0 22-15,-1-21 0,1 21 0,0 0 16,0 0-16,0 0 0,0 0 16,-1 0-16,1 21 0,0 1 15,21-1-15,0 0 0,-21 0 0,21 0 16,0 0-16,0 1 0,0-1 15,0 21-15,21-21 0,0 0 0,0 1 16,1-1-16,-1 0 0,0 0 16,0-21-16,21 21 0,-20-21 0,-1 21 15</inkml:trace>
  <inkml:trace contextRef="#ctx0" brushRef="#br0" timeOffset="19542.55">9779 1651 0,'0'0'0,"0"-21"15,0 42 17,0 0-17,0 0-15,0 1 0,0-1 0,0 0 16,0 0-16,0 0 0,0 0 0,0 1 16,0-1-16,-21 0 0,21 0 15,0 0-15,0 0 0,-21-21 0,21 22 16,0-1-16,-22-21 0,22-21 62,0-1-62,0 1 0,0 0 0,0-21 16,22 21-16,-22-22 0,21 1 16,0 0-16,0 20 0,0-20 0,0 21 15,1-21-15,-1 20 0,21 22 16,-21-21-16,0 21 0,22 0 0,-22 0 15,0 0-15,0 0 0,0 21 16,1 1-16,-22-1 0,0 0 0,21 0 16,-21 21-16,0-20 0,21 20 0,-21-21 15,0 21-15,0-20 0,0-1 16,0 21-16,0-21 0,0 0 0,0 1 16,-21-1-1,21 0-15,-21-21 16,21-21 15,21 21-31,0-21 16,0-1-16,0 1 0,0 0 15,1-21-15</inkml:trace>
  <inkml:trace contextRef="#ctx0" brushRef="#br0" timeOffset="19915.34">10308 1715 0,'21'0'16,"0"0"0,1 0-1,-1 0-15,0-22 16,-21 1-16,21 21 0,-21-21 16,21 0-16,-21 0 0,0 0 15,21-1-15,-21 1 0,0 0 16,0 0-1,-21 21-15,0 0 16,21 21-16,-21 0 0,0 0 0,21 1 16,0-1-16,-21 0 0,-1 0 15,22 21-15,-21-20 0,21 20 16,0-21-16,0 0 0,0 22 16,0-22-16,0 0 0,0 0 0,0 0 15,0 0-15,0 1 0,21-22 16,-21 21-16,22-21 0,-1 0 15,0 0-15,0 0 0,0 0 0,0 0 16,1 0-16,-1 0 0,21 0 16,-21-21-16,22-1 0,-1 1 0,-21 0 15</inkml:trace>
  <inkml:trace contextRef="#ctx0" brushRef="#br0" timeOffset="20320.11">10858 1630 0,'-21'0'0,"42"0"0,-63 0 0,21 21 16,0-21-16,21 21 16,-21-21-16,21 21 0,21-21 31,0 0-31,0 0 16,0 0-16,0 0 15,1-21-15,-1 21 0,0-21 0,-21 0 16,21 0-16,0 0 15,-21-1-15,0 1 0,0 0 16,0 0-16,0 0 0,-21 21 31,0 0-31,0 0 0,0 0 16,-1 21-16,1 0 0,0 21 16,0-20-16,21 20 0,0-21 0,-21 21 15,21-20-15,0 20 0,0-21 16,0 21-16,0-20 0,0-1 0,0 0 15,0 0-15,0 0 0,21 0 16,-21 1-16,21-22 0,0 0 0,0 21 16,1-21-16,-1 0 0,0 0 0,0 0 15,21 0-15,-20 0 0,20-21 16,-21-1-16,21 22 0,-20-21 16</inkml:trace>
  <inkml:trace contextRef="#ctx0" brushRef="#br0" timeOffset="20733.93">11345 1545 0,'0'0'0,"0"-21"0,0 0 0,-21 21 15,21-21-15,0 0 16,21 21 0,0 0-1,1 0-15,-1 0 0,0 0 16,0 21-16,21 0 15,-20 0-15,-1 0 0,0 0 0,0 1 16,-21 20-16,0-21 0,21 0 0,-21 22 16,0 41-1,0-63-15,0 1 0,0-1 0,0 0 16,0 0-16,0 0 16,-21-21-16,0 0 15,0 0 1,21-21-1,0 0-15,0 0 0,0 0 16,0-1-16,0 1 0,21-21 16,0 0-16,-21 20 0,21-20 0,0 0 15,1 21-15,-1-1 0,-21-20 16,21 21-16,0 0 0,0 21 0,-21-21 16,21 21-16,1 0 0,-1 0 31,0 0-31</inkml:trace>
  <inkml:trace contextRef="#ctx0" brushRef="#br0" timeOffset="21622.77">12636 1672 0,'-21'0'0,"42"0"0,-63 0 16,42 21-1,21-21 1,0 0 0,1 0-16,20 0 0,-21 0 15,21 0-15,1 0 0,20 0 0,1 0 16,-1 0-16,1 0 0,-1 0 16,22 0-16,-22 0 0,1 0 0,21 0 15,-22 0-15,-21 0 0,22-21 16,-1 21-16,-20 0 0,-1 0 0,0-21 15,1 21-15,-22 0 0,0 0 16,0-21-16,0 21 0,-21-21 16,0 0-1,-21 21-15,0-22 0,0 22 16,0 0-16,0-21 0,-1 21 16,1 0-16,0-21 0,0 0 15,0 21-15,0 0 0,-1-21 16,1 21-1,0 0 1,42 0 15,0 0-31,1 0 0,-1 0 16,21 0 0,-21 0-16,0 0 0,1 0 0,-1 0 15,0 0-15,0 0 0,0 0 16,0 0-16,-21 21 15,0 0-15,0 0 16,-21 0-16,0 22 16,0-22-16,0 0 0,0 21 0,-1-20 15,1 20-15,-21-21 0,21 21 16,0-20-16,-1-1 0,1 0 0,0 0 16,0 0-16,21 0 0,0 1 0,0-1 15,0 0 1,21-21-1,0 0-15,0-21 0</inkml:trace>
  <inkml:trace contextRef="#ctx0" brushRef="#br0" timeOffset="22150.33">15282 1080 0,'0'0'0,"21"-85"32,1 64-32,-22 42 31,0 0-16,0 0-15,0 22 0,0-22 0,0 21 16,0 0-16,0 1 0,0-1 16,0-21-16,0 22 0,0-1 0,0 0 15,0-21-15,0 22 0,0-1 0,0-21 16,0 0-16,0 22 0,0-22 16,0 0-16,0 0 0,-22 0 0,1-21 15,21 22-15,-21-22 16,21-22-1,0 1 1,0 0-16,21 0 0,0 0 0,1-22 16,-1 22-16</inkml:trace>
  <inkml:trace contextRef="#ctx0" brushRef="#br0" timeOffset="22739">15706 1016 0,'0'0'0,"21"0"0,0-21 0,0 21 15,-21 21 17,0 0-32,-21 0 0,0 1 0,-22-1 15,22 0-15,0 0 16,-21 21-16,-1-20 0,1-1 0,0 0 16,-1 0-16,1 21 0,21-20 15,-21-22-15,-1 21 0,22 0 0,-21 0 16,21-21-16,-1 21 0,1-21 0,42 0 62,1 0-62,-22-21 0,21 21 16,0 0-16,0 0 16,0 0-16,0 0 15,-21 21-15,22 0 0,-1-21 0,-21 22 16,21-1-16,0 0 0,0 0 15,-21 0-15,21 0 0,1-21 0,-1 22 16,0-1-16,0 0 0,0 0 16,0-21-16,22 21 0,-22-21 0,21 0 15,-21 0-15,1 0 0,20 0 16,-21 0-16,0 0 0,22 0 0,-22-21 16,0 21-16,0-21 0,0 0 15,0 0-15,-21-1 0,0 1 0,22 0 16,-22 0-16,0 0 0,0 0 15,0-1-15,0 1 0,0 0 0,0 0 16,0 0-16,0 42 63,21-21-48,0 0 1,0 0-16,0 0 0</inkml:trace>
  <inkml:trace contextRef="#ctx0" brushRef="#br0" timeOffset="23070.81">16277 1058 0,'-21'0'0,"42"0"0,-63 0 0,21 0 15,-1 0 1,65 0 15,-22 0-31,21 0 0,1-21 0,-1 21 16,0 0-16,1 0 16,-1-21-16,0 21 0,1-21 0,-1 21 15,0-21-15,1 21 0,-1-21 16,-21 21-16,21 0 0,-20-22 15,20 22-15,-21 0 0,0 0 16,0 0-16,-42 22 31,0-22-31,0 21 16,0-21-16,21 21 0,-21-21 16</inkml:trace>
  <inkml:trace contextRef="#ctx0" brushRef="#br0" timeOffset="23413.99">16700 1058 0,'-42'0'31,"42"22"-15,0-1-16,-21-21 0,21 21 15,-21 0-15,21 0 16,0 0-16,0 22 0,0-22 0,0 0 15,0 21-15,0-20 0,0 20 0,0-21 16,0 21-16,0-20 0,0 20 16,0 0-16,0-21 0,0 22 0,0-22 15,0 0-15,0 0 16,0 0-16,0 1 0,0-1 0,0 0 16,0 0-1,-21-21 48,-1 0-48</inkml:trace>
  <inkml:trace contextRef="#ctx0" brushRef="#br0" timeOffset="28750.36">11726 3260 0,'0'-21'0,"0"42"0,0-64 0,0 22 16,0 0 0,0 0-16,0 0 0,21 0 15,1 21 1,-1 0-16,21 0 0,-21 0 16,43 21-16,-22 21 15,0-21-15,-20 22 0,20-1 16,0 0-16,-21 22 0,1-22 0,-1 0 15,0 1-15,-21-1 0,21 0 16,-21 1-16,0-1 0,0 0 0,0-20 16,0-1-16,0 21 0,0-21 0,0 0 15,0 1-15,0-44 47,21 1-47,0 0 0,1-21 16,-22 21-16,21-1 0,0-20 15,0 0-15,0-1 0,0 1 16,1-21-16,-1 20 0,0-20 0,0-1 16,0 22-16,-21 0 0,21-1 15,1 1-15,-22 21 0,21-22 0,-21 22 16,0 0-16,21 21 16,-21 21-1,0 0-15,0 1 16,21-1-16,-21 21 15,0-21-15,0 0 0</inkml:trace>
  <inkml:trace contextRef="#ctx0" brushRef="#br0" timeOffset="29099.33">12679 3683 0,'0'0'0,"21"0"0,0 0 16,0 0-1,0 0-15,1-21 0,-1 0 16,0 0-16,0 21 0,0-22 16,-21 1-16,21 0 0,1 0 0,-1 0 15,-21-22-15,0 22 0,0 0 0,0 0 16,0 0-16,0 0 0,0-1 16,-43 22-16,22 0 0,0 0 15,0 22-15,0-1 16,0 0-16,-1 0 0,1 21 0,21 1 15,0-22-15,-21 21 0,21 1 0,0-22 16,0 21-16,0-21 0,0 0 16,0 22-16,0-22 0,21 0 15,-21 0-15,21-21 0,1 0 16,-1 21-16,0-21 0,21 0 0,-21 0 16,1 0-16,-1 0 0,0-21 15,21 0-15,-21 21 0,1-21 16</inkml:trace>
  <inkml:trace contextRef="#ctx0" brushRef="#br0" timeOffset="29474.12">13208 3429 0,'0'0'0,"0"-21"16,0 0-16,0 0 0,0-1 16,21 22-16,0-21 0,0 0 15,1 21-15,-1 0 0,0 0 16,0 0-16,0 0 0,22 21 0,-22 0 15,0 1-15,0-1 0,0 0 16,0 21-16,1 22 16,-1-43-16,-21 21 0,21-21 15,-21 22-15,0-22 0,0 0 0,0 0 16,0 0-16,0 1 0,0-1 0,-21-21 16,0 21-16,-1-21 0,1 0 15,0 0-15,0 0 16,21-21-1,0 0-15,0-1 16,21 1-16,0 0 0,-21-21 0,21 21 16,1-22-16,-1 22 0,0-21 15,0-1-15,-21 22 0,21-21 0,0 21 16,1 0-16,-1-1 0,0 1 16,0 0-16,-21 0 0,21 21 15,0 0-15,-21-21 0</inkml:trace>
  <inkml:trace contextRef="#ctx0" brushRef="#br0" timeOffset="29941.91">14414 3344 0,'22'-42'31,"-44"42"-31,1 0 16,0 0-16,0 0 0,0 0 16,-22 0-16,22 0 0,-21 21 0,21-21 15,-22 21-15,22 1 0,0-1 0,0-21 16,0 21-16,0 0 0,21 0 16,0 0-16,0 1 0,0-1 0,0 0 15,0 0-15,0 0 0,21 0 16,0-21-16,0 22 0,0-1 15,22-21-15,-22 21 0,0-21 16,0 0-16,21 21 0,-20-21 0,-1 0 16,0 0-16,0 21 0,0-21 0,0 0 15,-21 21-15,0 1 16,-21-1 0,-21-21-16,21 0 0,-22 0 15,1 21-15,0-21 0,-1 0 16,1 0-16,21 0 0,-21 0 15,-1 0-15,22 0 0,0 0 0,0 0 16,0 0-16,-1 0 0,1 0 16,21-21-16,0 0 15,21-1-15,1 22 16,-1-21-16,0 21 0</inkml:trace>
  <inkml:trace contextRef="#ctx0" brushRef="#br0" timeOffset="30198.77">14711 3366 0,'0'0'0,"21"0"15,-21 21 17,0 0-32,0 0 0,0 0 15,0 22-15,0-22 0,0 0 0,0 21 16,0-21-16,0 22 0,0-22 15,0 0-15,-21 0 0,21 0 0,0 1 16,0-1-16,0 0 16,0 0-16,21-42 31,0 0-15</inkml:trace>
  <inkml:trace contextRef="#ctx0" brushRef="#br0" timeOffset="30938.34">15261 3366 0,'-21'21'32,"0"0"-32,21 0 0,-21 0 15,-1 0-15,1 1 0,21-1 16,-21 21-16,21-21 0,-21 0 0,21 22 15,0-22-15,0 0 0,0 0 16,0 0-16,0 1 0,0-1 16,0 0-16,21-21 0,0 0 15,0 0-15,1 0 0,-1 0 16,0 0-16,0 0 0,0 0 16,-21-21-16,21 21 0,-21-21 15,0-1-15,0 1 0,0 0 16,0 0-16,0 0 0,0-22 0,0 22 15,-21 0-15,21-21 0,-21 21 16,21-22-16,0 22 0,0 0 0,0 0 16,0 0-16,21-1 0,22 1 15,-22 0-15,21 21 0,-21 0 16,22 0-16,-1 0 0,0 0 0,-21 0 0,22 21 16,-22 0-16,21 1 0,-21-1 15,1 0-15,20 21 0,-21-21 0,-21 1 16,21-1-16,0 42 15,-21-42-15,0 1 0,0-1 16,0 0-16,0 0 0,0 0 16,-21 0-1,0-21 1,0 0-16,21-21 16,0 0-16,0 0 15,0 0-15,0 0 0,0-22 16,0 22-16,21-21 0,0-1 0,0 1 15,-21 0-15,43-1 0,-22 1 16,0 0-16,21 21 0,-20-22 0,20 22 16,0 0-16,22 0 0,-22 21 15,0 0-15,22 0 0,-22 21 16,1 0-16,-22 0 0,21 43 16,-21-22-16,-21 0 0,0 1 15,0-1-15,0-21 0,0 22 0,-21-1 16,0 0-16,21-21 0,-21 1 15,21 20-15,-21-42 0,-1 21 0,22 0 16,0 0-16,0 1 16,-21-22-16,21-22 31,-21 22-31,21-21 0</inkml:trace>
  <inkml:trace contextRef="#ctx0" brushRef="#br0" timeOffset="31170.21">15155 3006 0,'-21'0'0,"42"0"0,-63 0 15,21 0-15,0 0 0,42 0 63,0 0-48</inkml:trace>
  <inkml:trace contextRef="#ctx0" brushRef="#br0" timeOffset="32023.72">18034 3133 0,'0'-21'0,"0"42"0,21-42 0,-21 42 31,0 0-31,0 0 16,0 21-16,0 1 0,0-22 0,0 21 15,0 1-15,0-22 0,-21 21 16,21-21-16,-21 22 0,21-22 16,0 0-16,0 0 0,0 0 0,0 0 15,21-21 16,-21-21-15,21 21-16,0-21 0,0 0 0,1 0 16,-1 0-16,0-1 0,0-20 15,0 21-15,0-21 0,1 20 0,-1-20 16,0 21-16,-21 0 0,21 21 16,-21-21-16,21 21 0,-21 21 15,0 0-15,0 21 16,0-21-16,0 1 0,0-1 15,0 21-15,0-21 0,0 0 16,0 1-16,0 20 0,21-21 0,1 0 16,-1 0-16,21 1 15,-21-22-15,22 0 0,-1 21 16,-21-21-16,21 0 0,1 0 0,-1 0 16,0 0-16,1 0 0,-22-21 15,21-1-15,-21 1 0,22 0 0,-22 0 16,0 0-16,0-22 0,-21 1 15,0 0-15,0-1 0,0 1 0,0 0 16,0-22-16,0 22 0,-21 0 16,0-1-16,0 22 0,0 0 0,-1 0 15,-20 0-15,21 21 0,0 0 0,-22 0 16,22 0-16,-21 0 0,21 21 16,0 0-16,-1 0 0,1 0 15,21 0-15,0 1 0,0-1 16,0 0-16,0 0 0,0 0 0,21 0 15,1 1-15,-1-22 0,21 0 16,0 0-16,-20 0 0,20 0 0,0 0 16</inkml:trace>
  <inkml:trace contextRef="#ctx0" brushRef="#br0" timeOffset="32550.42">19346 2815 0,'0'0'0,"0"-21"0,0-42 31,0 84-15,0 0-16,0 0 15,0 21-15,0-20 0,0 20 0,0 0 16,0 1-16,0-1 0,0 0 16,0 22-16,0-22 0,0 0 0,0 1 15,0-1-15,0 0 0,0 1 16,0-22-16,-21 21 0,21-21 0,0 1 15,0-1-15,-21-21 0,21 21 16,0-42 31,0 0-47,0-1 0,0 1 16,0-21-16,0 21 0,21 0 15,0-22-15,0 1 0,22 0 0,-22 20 16,21-20-16,-21 0 0,22 21 15,-1-1-15,0 1 0,22 21 0,-22 0 16,1 0-16,-1 0 0,-21 0 16,21 21-16,-20 1 0,-1-1 0,0 0 15,-21 21-15,0-21 0,0 22 16,0-1-16,0-21 0,0 0 0,-21 22 16,21-22-16,-21 0 15,-1 0-15,1 0 0,0 1 0,0-1 16,0-21-16,0 21 0,21-42 62,0 0-62,21-1 0,0 1 0</inkml:trace>
  <inkml:trace contextRef="#ctx0" brushRef="#br0" timeOffset="32911.21">20045 3239 0,'21'0'15,"0"0"-15,0 0 0,0 0 16,1 0-16,-22-22 16,21 1-16,0 21 0,-21-21 0,21 21 15,-21-21-15,21 0 0,-21 0 16,0-1-16,0 1 0,0 0 15,-21 21 17,0 0-32,0 21 15,21 0-15,-21 1 0,21 20 16,-22-21-16,1 0 0,21 22 0,0-22 16,0 21-16,0-21 0,0 0 15,0 1-15,0-1 0,0 0 0,0 0 16,0 0-16,21 0 15,1-21-15,-1 0 0,0 0 0,0 0 16,0 0-16,0 0 0,22 0 16,-22 0-16,0 0 0,0-21 0</inkml:trace>
  <inkml:trace contextRef="#ctx0" brushRef="#br0" timeOffset="33309.98">20574 3154 0,'0'-21'0,"0"42"0,0-63 0,0 20 15,0 1-15,0 0 16,21 0-16,0 0 16,0 21-16,1 0 0,20 0 0,-21-21 15,21 21-15,1 0 0,-1 0 16,0 0-16,1 21 0,-22-21 0,21 21 16,1 0-16,-22 0 0,0 0 15,0 22-15,-21-22 0,0 0 0,0 21 16,0-20-16,0 20 0,0-21 15,0 0-15,-21 22 0,0-22 0,0 0 16,-1-21-16,22 21 16,-21 0-16,0-21 0,0 0 15,0 0-15,21-21 32,0 0-32,0 0 0,0 0 0,0-1 15,21 1-15,0-21 0,0 21 16,0-22-16,1 22 0,-1-21 0,0 0 15,0 20-15,0-20 0,0 21 16,1 0-16,-1 0 0,0 21 16,0-22-16,0 22 0,0 0 15,1 0-15,-1 0 16</inkml:trace>
  <inkml:trace contextRef="#ctx0" brushRef="#br0" timeOffset="33755.07">21590 3154 0,'21'0'47,"0"0"-31,-21-21-16,21 21 0,1 0 15,-1-21-15,0 21 0,0-22 0,0 1 16,0 21-16,1-21 0,-1 0 16,0 0-16,0 0 0,-21-1 0,21 1 15,-21 0-15,21 21 0,-21-21 16,0 0-16,-21 21 16,0 0-16,0 0 0,0 0 0,-22 21 15,22 0-15,-21 0 0,21 0 16,-22 1-16,22-1 0,0 21 0,-21-21 15,21 22-15,21-22 16,-22 21-16,22-21 0,0 22 0,0-22 16,0 21-16,0-21 0,0 0 15,22 1-15,-1-1 0,0 0 0,0 0 16,0-21-16,22 21 0,-22-21 16,42 0-16,-42 0 0,22 0 15,-22 0-15,0 0 0,0 0 0,0-21 16,1 21-16,-1-21 0,-21 0 15,21-22-15,0 22 0</inkml:trace>
  <inkml:trace contextRef="#ctx0" brushRef="#br0" timeOffset="33949.96">21886 3302 0,'0'21'0,"0"-42"0,-21 42 15,0-21-15,21 21 16,-21-21-16,21-21 63</inkml:trace>
  <inkml:trace contextRef="#ctx0" brushRef="#br0" timeOffset="76194.48">1439 6075 0,'0'21'47</inkml:trace>
  <inkml:trace contextRef="#ctx0" brushRef="#br0" timeOffset="77345.94">1460 6181 0,'-21'0'31,"21"-21"63,0-1-79,21 22-15,1 0 16,-22-21-16,21 21 0,0-21 15,0 21 1,0 0-16,-21-21 0,21 21 0,1 0 16,-1 0-16,0 0 0,0 0 15,0 0-15,0 0 0,1 0 16,-1 0-16,0 0 16,-21 21-16,21 0 0,0-21 15,-21 21-15,21 1 0,-21-1 16,0 0-16,0 0 0,0 0 15,0 0-15,0 1 0,0-1 16,-21 21-16,0-21 0,0 0 0,0 22 16,0-22-16,-22 21 0,1-21 15,21 22-15,-22-22 0,22 0 16,-21 0-16,21 0 0,-22 1 16,22-1-16,0-21 0,0 21 0,0-21 15,0 0 1,21-21 15,0 0-31,21-1 16,0 22-16,0-21 15,0 21-15,0 0 0,1-21 16,-1 21-16,0 0 0,0 0 16,0-21-16,0 21 0,22 0 15,-22 0-15,0 0 0,0 0 16,0 0-16,1 0 0,-1 0 0,0 0 15,0 0-15,0 21 0,0-21 16,1 0-16,-22 21 0,21-21 0,0 21 16,-21 1-16,21-22 0,0 21 15,-21 0-15,21-21 0,-21 21 16,0 0-16,0 0 0,0 1 16,0-1-16,0 0 15,0 0-15,0 0 0,-21 0 16,0-21-16,0 22 0,0-1 15,0 0-15,-1-21 0,1 21 16,0 0-16,0-21 0,-21 21 16,20-21-16,-20 0 0,21 0 0,0 0 15,-22 0-15,1 0 0,-21 0 16,41 0-16,-20 0 0,21 0 16,-21-21-16,20 21 0,1-21 15,0 21-15,0-21 0,0 21 0,21-21 16,-21 0-16,-1 21 15,22-22 1,22 22 47,-1 0-48,0-21-15</inkml:trace>
  <inkml:trace contextRef="#ctx0" brushRef="#br0" timeOffset="79169.61">2265 6519 0,'0'22'16,"0"-1"-1,0 0 1,0 0 0,0 0-1,21-21 16,0 0-15,-21-21 0,21 21-16,-21-21 15,0 0 1,0 0-16,0-1 16,0 1-1,-21 21 1,21 21-1,-21 1 1,21-1-16,-21 0 16,21 0-16,0 0 15,0 0 1,21-21 31,0 0-32,-21-21-15,0 0 16,0 0 0,0 0-16,0 0 15,0-1-15,0 44 47,-21-1-31,21 0-16,0 0 15,0 0 1,0 0 0,21-21-1,0 0 17,-21-21-17,21 21-15,-21-21 0,0 0 16,0 0-1,0 0-15,-21 21 32,0 0-17,21 21 1,0 0-16,0 0 16,0 0-16,0 0 15,21-21 48,0 0-63,-21-21 15,0 0-15,0 0 16,0 0 0,0 0-1,-21 21 1,0 0-1,21 21 1,0 0 0,0 0-1,0 0-15,-21-21 110</inkml:trace>
  <inkml:trace contextRef="#ctx0" brushRef="#br0" timeOffset="81657.98">4043 5906 0,'21'0'47,"0"0"-47,0 0 0,0 0 0,1 0 16,20 0-16,21 0 0,-20 0 0,20 0 15,-20 0-15,20-22 0,1 22 16,-1 0-16,1 0 0,-1-21 0,1 21 16,-1 0-16,-21-21 0,1 21 15,-1 0-15,0 0 0,-20 0 0,-1 0 16,0 0-16,0 0 0,-42 0 47,0 0-47,0 0 0,-1 0 0</inkml:trace>
  <inkml:trace contextRef="#ctx0" brushRef="#br0" timeOffset="82153.7">4805 5884 0,'0'0'0,"-21"0"16,-1 0 31,22 22-47,0-1 15,0 0-15,0 0 0,0 0 16,0 0-16,0 1 0,0 20 15,0-21-15,0 0 0,0 22 16,22-22-16,-22 21 0,0 0 0,21 1 16,-21-22-16,21 21 0,-21 1 0,21-1 15,-21 0-15,0 1 0,0-1 0,0 0 16,0-21-16,0 22 0,0-1 16,0-21-16,0 0 0,-21 1 15,0 20-15,0-21 0,-1-21 0,1 21 16,0 0-16,0-21 0,0 22 0,-22-22 15,22 21-15,-21-21 0,0 0 16,20 0-16,-20 0 0,0 0 0,21 0 16,-43-43-16,22 22 0,21 0 15,-1 0-15,1-21 16,0 20-16,0-20 0,0 21 0,21-21 0,0 20 16,-21-20-16,21 21 0,0-21 15,0 20-15,0 1 0,0 0 0,0 0 16,0 0-16,21 0 15,0 21-15,0 0 0,0 0 16,0 0-16,1 0 0,-1 0 0,21 0 16,-21 0-16,22 0 0</inkml:trace>
  <inkml:trace contextRef="#ctx0" brushRef="#br0" timeOffset="82758.35">5503 6456 0,'0'-21'0,"0"42"0,21-42 0,-21 0 16,0-1-16,0 1 16,0 0-16,-21 0 15,0 0-15,21 0 0,-21 21 0,0-22 16,0 1-16,-1 21 0,1-21 15,0 21-15,0 0 0,0 0 16,0 0-16,21 21 0,-22 0 0,1 1 16,0 20-16,0-21 0,21 21 15,-21 1-15,0-1 0,21 0 0,0 1 16,-22 20-16,22-20 0,-21-22 0,21 21 16,0 0-16,0-20 0,0-1 15,0 21-15,0-21 0,0 0 16,21-21-16,1 0 15,-1 0-15,0 0 0,0 0 0,0 0 16,0-21-16,1 0 0,-1 21 16,21-21-16,-21-21 0,0 20 0,1 1 15,-1-21-15,0 0 0,0-1 0,0 22 16,0-21-16,-21-1 0,22 1 16,-22 0-16,0-1 0,0 22 0,0 0 15,0 0-15,0 0 0,0 42 31,0 0-15,0 21-16,0-20 0,0-1 0,0 21 16,0 0-16,0-20 0,21 20 15,-21-21-15,21 0 0,-21 22 0,0-22 16,21 0-16,-21 0 0,21-21 0,-21 21 16,21 0-16,1-21 0,-1 0 15,0 0-15,0 0 0,0 0 16,0 0-16,1-21 15,-1 0-15,-21 0 0,21 0 16</inkml:trace>
  <inkml:trace contextRef="#ctx0" brushRef="#br0" timeOffset="83002.21">5884 6308 0,'0'0'0,"0"-21"0,0-1 0,0 1 15,0 42 1,0 1-1,0-1-15,21 0 0,-21 0 0,22 0 16,-22 22-16,0-22 0,21 21 16,-21 0-16,21-20 0,-21 20 0,0-21 15,0 0-15,0 22 0,21-22 0,-21 0 16,0 0-16,21 0 0,-21 0 16,0 1-1,21-22-15,1 0 16,-22-22-16,21 22 15,-21-21-15,0 0 0</inkml:trace>
  <inkml:trace contextRef="#ctx0" brushRef="#br0" timeOffset="83255.07">6308 6244 0,'0'0'0,"-22"0"31,1 0-31,0 21 0,21 1 16,-21-1-16,0 21 0,21-21 16,-21 0-16,-1 22 0,22-1 15,-21-21-15,0 22 0,21-22 0,0 21 16,-21-21-16,0 22 0,21-22 0,-21 0 16,21 0-16,0 0 0,0 0 15,0 1-15,21-22 31,0 0-31,-21-22 0</inkml:trace>
  <inkml:trace contextRef="#ctx0" brushRef="#br0" timeOffset="83807.75">6816 6350 0,'0'0'0,"0"-21"0,0 0 0,0 0 16,-22-1-16,1 22 15,0-21-15,0 21 0,0 0 16,0 0-16,-1 0 0,1 0 16,0 21-16,0-21 0,0 22 0,0-1 15,-1 0-15,1 21 0,0-21 0,0 22 16,21-22-16,-21 21 0,0 1 15,21-22-15,0 21 0,0 0 0,0-20 16,0-1-16,0 21 0,0-21 16,0 0-16,0 1 0,0-1 15,21-21-15,0 0 0,0 0 16,21 0-16,-20 0 16,-1-21-16,0-1 0,0 22 0,0-21 15,0 0-15,22 0 0,-22-21 0,0 20 16,0-20-16,0 21 15,1-21-15,-1-1 0,0 22 0,-21-21 16,21 21-16,-21-1 0,21 1 0,-21 0 16,0 42 15,0 0-31,0 1 0,0-1 0,0 0 16,0 21-16,0-21 0,0 22 0,0-22 15,0 21-15,0-21 0,0 22 16,0-22-16,0 0 0,0 0 0,0 0 15,0 1-15,0-1 0,21-21 0,1 21 16,-1 0-16,0-21 16,0 0-16,0 0 15,0-21-15,1 0 0,-1 0 0,0-1 16,0 1-16</inkml:trace>
  <inkml:trace contextRef="#ctx0" brushRef="#br0" timeOffset="84358.59">8594 5821 0,'-22'21'16,"22"0"-16,-21 43 15,21-22-15,0 0 0,0 1 0,0-1 16,0 0-16,0 22 0,0-22 15,0 22-15,0-22 0,-21 22 0,21-22 16,-21 0-16,21 1 0,0-1 0,0 0 16,0-21-16,-21 1 15,21-1-15,0 0 0,0 0 0,21-21 32,-21-21-17,0 0-15,21 0 0,-21-22 16,21 22-16,-21 0 0</inkml:trace>
  <inkml:trace contextRef="#ctx0" brushRef="#br0" timeOffset="84710.39">8297 6054 0,'0'0'0,"-42"-148"31,42 126-31,0-20 0,0 21 16,0-21-16,21 20 0,0-20 15,0 21-15,1 0 0,20 0 0,21-1 16,-20 22-16,-1 0 0,0 0 16,1 0-16,-1 22 0,0-1 15,1 21-15,-1 0 0,-21-20 0,0 41 16,1-21-16,-1 1 0,-21-1 16,0 0-16,0 1 0,-21-1 0,-1 0 15,1 1-15,-21-22 0,0 21 16,20-21-16,-20 1 0,21-1 0,-21 0 15,20 0-15,1 0 0,0 0 16,0-21-16,21 22 16,21-44 15,0 22-31,0 0 0,1-21 16,-1 21-16,0-21 0,0 21 15</inkml:trace>
  <inkml:trace contextRef="#ctx0" brushRef="#br0" timeOffset="85142.14">8975 6456 0,'-22'0'16,"1"0"0,21-21-16,0 0 15,0-1-15,0 1 0,0 0 16,21 0-16,1 0 0,-1 0 15,0 21-15,0 0 0,21-22 16,-20 22-16,41 0 16,-21 0-16,-20 0 0,-1 22 0,21-1 0,-21 0 15,0 0-15,22 0 0,-22 0 16,0 22-16,-21-22 0,0 21 16,0-21-16,0 22 0,0-22 0,0 21 15,0-21-15,0 1 0,-21-1 0,0 0 16,21 0-16,-21-21 0,21 21 15,-22-21-15,22-21 16,0 0 0,0 0-16,0 0 0,0-1 15,0 1-15,0-21 0,0 21 0,0-22 16,0 1-16,0 21 0,22-21 0,-1 20 16,-21-20-16,0 21 0,21 0 15,0 0-15,0 21 0,0-22 0,-21 1 16,22 21-16,20 0 0,-21 0 0,0 0 15,0 0-15,1 0 16,20 0-16,-21 0 0,0 0 0</inkml:trace>
  <inkml:trace contextRef="#ctx0" brushRef="#br0" timeOffset="85584.88">10139 6160 0,'-64'0'31,"43"0"-31,0 0 0,0 0 16,0 0-16,-1 0 0,1 21 15,0 21-15,0-21 0,0 0 16,0 22-16,21-22 0,0 21 16,-22-21-16,22 22 0,-21-22 0,21 21 15,0-21-15,0 22 0,0-22 0,0 0 16,21 0-16,1 0 0,20 1 15,-21-22-15,0 0 0,22 0 0,-1 0 16,0 0-16,-21 0 0,22 0 16,-1 0-16,0-22 0,1 1 0,-22 0 15,21 0-15,-21 0 0,43-43 16,-43 22-16,-21 21 0,0-22 16,21 1-16,-21 0 0,0 21 0,0-22 15,-21 22-15,21-21 0,-42 21 16,21-1-16,-1 22 0,1-21 0,0 21 15,-21 0-15,21 0 0,-22 0 0,22 0 16,-21 21-16,21-21 0,-1 22 16,1-1-16,0 0 0,0 0 0,0-21 15,21 21-15,0 0 0,0 1 0,0-1 16,0 0-16,0 0 0,0 0 16,21-21-16,0 21 0,0-21 0</inkml:trace>
  <inkml:trace contextRef="#ctx0" brushRef="#br0" timeOffset="86063.61">10689 6541 0,'0'0'0,"0"-22"0,21 1 16,0 0-16,-21 0 0,22 21 15,-22-21-15,21-22 0,-21 22 16,21 0-16,-21 0 0,21 0 0,0-22 16,-21 22-16,0 0 0,21 21 15,-21-21-15,22 0 0,-22 42 47,0 0-47,0 21 0,0-20 16,0 20-16,0 0 0,0 1 15,-22-1-15,22 0 0,0 22 0,-21-22 16,21 22-16,0-22 0,0 21 16,0 1-16,-21-1 0,21-20 0,0 20 0,0 1 15,0-1-15,0 22 0,0-22 16,0-20-16,0 20 0,0 1 0,0-22 16,0 0-16,0 1 0,-21-22 15,21 0-15,0 0 0,0 0 0,-21 1 16,0-22-16,-1 0 15,22-22 1,-21 1-16,21 0 0,-21 21 0,21-42 16,0 21-16,0-1 0,0-20 0,0 21 15,0-21-15,0-1 0,0-20 0,0 20 16,21-62-16</inkml:trace>
  <inkml:trace contextRef="#ctx0" brushRef="#br0" timeOffset="86274.49">10710 5906 0,'0'0'0,"-21"0"16,21 21 30,0 0-30,21-21-16,0 0 0,1 21 0,-1-21 16</inkml:trace>
  <inkml:trace contextRef="#ctx0" brushRef="#br0" timeOffset="86630.29">11176 6244 0,'0'0'16,"21"0"-16,0 0 16,0 0-16,1 0 0,-1-21 15,0 21-15,-21-21 0,21 21 16,-21-21-16,21 0 0,-21-1 16,0 1-16,0 0 0,0 0 15,0 0-15,-21 21 31,0 0-31,0 0 0,0 21 16,-1-21-16,1 21 0,0 0 16,0 22-16,0-22 0,0 0 0,21 0 15,0 21-15,-22-20 0,22 20 0,0-21 16,0 0-16,0 0 0,0 1 16,0-1-16,0 0 0,22 0 0,-1 0 15,0-21-15,21 21 0,-21-21 16,22 0-16,-22 0 0,21 0 0,-21 0 15,22 0-15,-1 0 0,0-21 0</inkml:trace>
  <inkml:trace contextRef="#ctx0" brushRef="#br0" timeOffset="87190.96">11874 6138 0,'0'0'0,"22"-21"0,-22 0 0,0 0 15,0 0-15,0 0 0,0-1 16,0 1-16,-22 21 31,1 0-31,21 21 0,-21 1 16,0-1-16,21 0 0,0 0 0,-21 0 15,0 0-15,-1 22 0,22-22 16,0 0-16,0 21 0,0-20 16,0-1-16,0 21 0,0-21 0,0 0 15,0 1-15,0-1 0,22 0 0,-1 0 16,0-21-16,0 21 0,0-21 15,22 0-15,-22 0 0,21 0 0,-21 0 16,22 0-16,-22 0 0,0 0 0,21 0 16,-21-21-16,22 0 0,-22 0 15,0-22-15,21 22 0,-20-21 16,-1 0-16,0-1 0,21-41 16,-21 20-16,1 22 0,-22-1 15,21-20-15,-21 21 0,21-1 0,-21 1 16,0 0-16,0 20 0,0 1 0,0-21 15,0 21-15,0 42 32,0 0-32,0 0 0,-21 22 15,21-1-15,-21 0 0,21 1 16,0-1-16,-22 0 0,22 1 16,0 20-16,0-21 0,0 1 0,0-1 0,0 0 15,0 1-15,0-1 0,0-21 16,0 22-16,0-22 0,22 0 0,-1 0 15,0 0-15,0 0 16,0-21-16,0 0 0,1 0 0,-1 0 16,0 0-16,0 0 0,-21-21 15,21 0-15,0 0 0,1 0 0,-1 0 16,0-22-16,0 22 0,-21 0 0</inkml:trace>
  <inkml:trace contextRef="#ctx0" brushRef="#br0" timeOffset="87410.84">12340 5990 0,'0'21'0,"0"-42"0,21 64 16,0-43-1,1 0-15,-1 0 0,0 0 0,0 0 16,0 0-16,0 0 0,1 0 0,-1 0 15,0 0-15,0 0 0,0 0 16,0 0-16,1 0 0,-1 0 0,-21-22 16,21 22-16,0 0 0</inkml:trace>
  <inkml:trace contextRef="#ctx0" brushRef="#br0" timeOffset="88038">14245 6075 0,'-21'0'0,"42"0"0,-63 0 0,21 0 0,-1 0 15,1 0-15,0 0 0,0 0 16,0 0-16,42 0 31,21 0-31,1 0 16,-1 0-16,21 0 0,22 0 0,-21 0 15,20 0-15,22 0 0,0 0 16,0 0-16,21 0 0,21 0 0,-21 0 16,21 0-16,0 0 0,-21 0 15,21 0-15,1-21 0,-22 21 0,0 0 16,-22 0-16,1 0 0,-21 0 0,0 0 16,-22 0-16,1 0 0,-1 0 15,-21 0-15,-20-21 0,-1 21 16,21 0-16,-21 0 15,-21-22-15,0 1 16,-21 0-16,0 21 16,21-21-16,-21 0 0</inkml:trace>
  <inkml:trace contextRef="#ctx0" brushRef="#br0" timeOffset="88433.77">16658 5694 0,'0'0'0,"-21"0"0,0 0 0,0 21 16,21 0-16,0 0 15,0 1-15,0-1 16,0 0-16,21 0 0,21 0 0,-21 0 16,0-21-16,22 22 0,-1-1 0,-21-21 15,22 21-15,-22-21 0,21 0 16,0 0-16,-20 0 0,62 0 15,-63 0-15,22 0 0,-22 0 0,0 0 16,0 0-16,0 0 0,-21-21 16,-21 21 15,0 0-31,0 0 0,-21 0 16,20 0-16,-41 42 0,21-21 15,-1 0-15,22 1 0,-21-1 16,21 21-16,-22-21 0,22 0 0,-21 22 15,21-22-15,-1 0 0,-20 0 0,21 0 16,0 1-16,21-1 0,-21 0 16,-1 0-16,1-21 15,0-21 1,0 0-16</inkml:trace>
  <inkml:trace contextRef="#ctx0" brushRef="#br0" timeOffset="88829.55">14795 5630 0,'0'-21'0,"0"42"0,0-63 0,22 63 47,-1 0-47,0 1 0,21-1 0,-21 21 15,22 0-15,-1 1 0,0-1 16,1 0-16,20 1 0,-20-1 0,-1 0 16,0 1-16,1-1 0,-1 0 0,21 1 15,-20-1-15,-22 0 0,21 1 16,1-22-16,-22 21 0,0-21 0,0 22 15,0-22-15,0 0 0,1 0 16,-44-42 15,1 0-15,21 0-16,-21-22 0,21 22 16,0-21-16,-21 21 0</inkml:trace>
  <inkml:trace contextRef="#ctx0" brushRef="#br0" timeOffset="89110.38">15600 5525 0,'-21'-22'15,"42"44"-15,-64-44 0,22 1 16,0 21-16,0 0 0,0 0 0,0 0 16,-1 21-16,1 1 0,-21-1 15,21 21-15,-22 0 0,22 1 16,-21-1-16,21 22 0,-22-22 0,1 21 15,21-20-15,-21 20 0,-1-20 0,1-1 16,0 0-16,-1 1 0,1-1 16,0 0-16,20 1 0,1-22 0,0 21 15,0-21-15,0 0 0,21 1 0,-21-1 16,21 0-16,0 0 16,21-21-1,0-21-15,0 0 0,0 0 16,0-1-16</inkml:trace>
  <inkml:trace contextRef="#ctx0" brushRef="#br0" timeOffset="89622.09">18267 5355 0,'42'0'16,"0"0"-16,-20-21 16,20 21-16,0 0 0,22 0 0,-22 0 15,0 0-15,22-21 0,-22 21 16,22 0-16,-22 0 0,0 0 0,1 0 16,-1 0-16,-21 0 0,0 0 0,1 0 15,-1 0-15,-42 0 16,-1 0-1,1 0-15</inkml:trace>
  <inkml:trace contextRef="#ctx0" brushRef="#br0" timeOffset="90001.87">18690 5440 0,'0'0'0,"0"21"15,0 0-15,0 0 16,0 1-16,0-1 0,0 21 0,0-21 15,0 22-15,0-22 0,0 21 0,0 0 16,0 1-16,0-1 0,0 0 16,0 1-16,0-22 0,0 21 15,0 1-15,0-1 0,0-21 0,0 21 0,0-20 16,0 20-16,0-21 16,0 0-16,0 22 0,-21-22 0,0 0 15,0 0-15,-22 0 0,22 0 16,0-21-16,0 0 0,-22 0 15,22 0-15,0 0 0,-21 0 0,21 0 16,-22 0-16,1 0 0,21-21 0,-22 0 16,22 0-16,0 0 0,0 0 15,-21-1-15,42 1 0,-22 0 0,1 0 16,21-21-16,-21 20 0,21 1 16,0 0-16,0 0 0,0 0 15,0 0-15,0-1 0,21 22 0,0-21 16,1 21-16,20 0 0,-21 0 15,21-21-15,-20 21 0,20 0 0</inkml:trace>
  <inkml:trace contextRef="#ctx0" brushRef="#br0" timeOffset="90374.66">19008 6181 0,'63'0'31,"-42"0"-31,0 0 16,1-21-16,-1 21 0,-21-22 0,21 1 15,0 0-15,0 21 0,0-21 0,1 0 16,-22 0-16,0-1 0,0 1 16,0 0-16,0 0 0,0 0 0,0 0 15,-22 21 1,1 0-16,0 0 0,0 0 0,-21 42 15,20-21-15,1 0 0,0 0 16,0 1-16,0 20 0,21-21 16,0 0-16,0 0 0,0 1 15,0 20-15,0-21 0,0 0 16,21 0-16,0 1 0,0-22 16,22 0-16,-1 0 0,-21 0 0,21 0 15,1 0-15,-1 0 0,0 0 0,1 0 16,-1 0-16,0-22 0,1 1 15,-22 0-15,21 21 0</inkml:trace>
  <inkml:trace contextRef="#ctx0" brushRef="#br0" timeOffset="90838.85">19791 5863 0,'0'-21'0,"0"42"0,0-21 31,0 21-31,0 1 0,-21-1 16,21 0-16,-22 0 0,22 21 15,-21-20-15,21 20 0,0-21 16,0 0-16,0 0 0,0 22 0,0-22 16,0 0-16,0 0 0,0 0 15,0 1-15,0-1 16,0-42 15,0-1-31,0 1 16,0 0-16,0 0 15,0-21-15,0 20 0,0-20 0,21 0 16,-21 21-16,43-22 0,-22 1 16,0 0-16,21-1 0,-20 1 0,20 0 15,0 20-15,1 1 0,-1 21 16,-21 0-16,21 0 0,1 0 0,-22 0 16,21 21-16,-21 1 0,1 20 0,20-21 15,-42 21-15,21 1 0,-21-1 16,21-21-16,-21 22 0,0-22 0,0 21 15,0-21-15,0 22 0,0-22 0,0 0 16,0 0-16,-21 0 16,21 0-16,-21-21 0,21-21 47,0 0-47,21 0 0,0 0 15,0 0-15</inkml:trace>
  <inkml:trace contextRef="#ctx0" brushRef="#br0" timeOffset="91712.35">20807 5292 0,'0'63'15,"0"-20"-15,0-1 16,-21 0-16,21 22 0,-22-1 0,1 1 15,21-1-15,-21 1 0,0-22 0,0 22 16,0-1-16,-1-21 0,22 1 16,-21 20-16,0-20 0,0-22 0,21 21 15,0-21-15,0 22 0,0-22 16,0 21-16,0-21 0,21-42 47,-21 0-47,21 0 0,0 0 0,-21-1 15,0 1-15,22 0 0,-22-21 16,21 21-16,0-22 0,-21 1 16,21 21-16,0-22 0,0 22 0,-21-21 15,22 21-15,-1 0 0,0-1 0,0 22 16,0-21-16,22 21 0,-22-21 16,0 21-16,0 0 0,0 0 15,0 0-15,1 0 0,-1 0 0,0 21 0,0 0 16,-21 1-16,0-1 15,0 0-15,0 0 0,-21 0 16,0-21-16,0 21 16,-1-21-16,1 0 0,-21 0 15,21 22-15,-22-22 0,22 0 0,0 0 16,-21 0-16,21 0 0,-1 0 16,1 0-16,0 0 0,0 0 15,0 0 1,21 21-16,0 0 15,0 0-15,0 0 16,0 0-16,0 1 0,21-1 16,-21 0-16,21 0 0,-21 0 15,21 0-15,0 1 0,-21-1 0,22-21 16,-1 21-16,0 0 0,0 0 0,0-21 16,22 0-16,-22 21 15,21-21-15,-21 0 0,0 0 0,22 0 16,-22 0-16,21 0 0,-21-21 0,22 0 15,-22 0-15,0 21 0,0-21 16,22 0-16,-22-1 0,0-20 0,0 21 16,21-43-16,-20 43 0,-22 0 15,21 0-15,-21 0 0,21 21 16,-21-21-16,0 42 31,0 0-31,0 0 0,0 0 16,-21 0-16,21 1 0,-21-1 0,21 0 15,0 0-15,0 0 0,0 0 16,0 1-16,0-1 16,21-21-1,0 0 1,0-21-16,0-1 16,0 1-16,1 0 0,-1 0 15</inkml:trace>
  <inkml:trace contextRef="#ctx0" brushRef="#br0" timeOffset="92078.67">21526 5482 0,'-42'0'0,"84"0"0,-105 0 16,21 21-16,20 1 0,1-1 0,21 0 15,0 0-15,0 0 0,0 0 16,0 1-16,0-1 0,0 0 0,21 0 15,1 0-15,-1-21 0,0 21 16,21-21-16,-21 0 0,22 0 16,-22 0-16,21 0 0,-21 0 0,1 0 0,20-21 15,-21 21-15,-21-21 0,21 0 16,-21 0-16,21 0 0,-21-22 16,0 22-16,0 0 0,0-21 0,0 20 15,-21 1-15,0 21 0,0-21 16,0 21-16,-22 0 0,22 0 0,0 0 15,-21 0-15,21 0 0,-22 21 16,22 0-16,0 1 0,0 20 0,0-21 16,-1 21-16,22-20 0,0 20 0,0-21 15,0 21-15,0-20 0,0-1 16,22 21-16,-1-21 0,0 0 0,0 1 16,0-22-16,22 21 0</inkml:trace>
  <inkml:trace contextRef="#ctx0" brushRef="#br0" timeOffset="92595.39">22161 5927 0,'-21'0'31,"21"21"-31,-21 0 0,21 0 0,0 22 16,0-22-16,0 0 15,0 0-15,0 0 0,-21 0 0,21 1 16,0-1-16,0 0 0,0 0 0,0 0 16,0 0-16,0 1 15,-21-22 32,21-22-47,-21 1 16,21 0-16,0 0 0,0-21 15,0 20-15,0 1 0,21-21 16,0 0-16,0 20 0,0-20 0,22 21 16,-22-21-16,0 20 0,21-20 0,1 21 15,-1 21-15,-21-21 0,21 21 16,22 0-16,-22 0 0,1 0 0,-1 21 16,0 0-16,-21 0 15,22 0-15,-22 22 0,-21-22 0,0 21 16,0-21-16,0 22 0,0-22 0,0 0 15,0 21-15,0-20 0,0-1 16,-21 0-16,21 0 0,-21-21 0,-1 21 16,22 0-16,-21-21 0,0 22 15,0-22-15,21-22 32,0 1-32,21 21 15,0-21-15,0 0 0</inkml:trace>
  <inkml:trace contextRef="#ctx0" brushRef="#br0" timeOffset="93073.59">23410 5800 0,'0'0'0,"0"-21"0,0-1 0,0 1 15,0 0-15,0 0 0,0 0 16,0 0-16,-21 21 0,0 0 0,0 0 15,0 0-15,-1 0 0,1 0 16,0 0-16,-21 21 0,21 0 0,-1 0 16,-20 21-16,21-20 0,-21 20 15,20-21-15,1 21 0,0-20 16,21-1-16,0 21 0,0-21 0,0 0 16,0 1-16,21-22 0,-21 21 0,21 0 15,22-21-15,-22 0 0,0 21 16,0-21-16,22 0 0,-22 0 0,21 0 15,-21 0-15,22 21 0,-22-21 16,0 0-16,0 0 0,-21 21 16,21 1-16,-21-1 15,0 0 1,-21-21-16,0 0 0,21 21 16,-21-21-16,0 0 0,-22 21 15,22-21-15,0 0 0,0 0 0,0 21 16,-22-21-16,22 0 0,0 0 15,0 0-15,0 0 0,-1 0 16,1 0-16,0 0 16</inkml:trace>
  <inkml:trace contextRef="#ctx0" brushRef="#br0" timeOffset="93337.5">23177 6519 0,'0'0'0</inkml:trace>
  <inkml:trace contextRef="#ctx0" brushRef="#br0" timeOffset="119594.21">1566 8975 0,'0'-21'0,"0"-1"16,0 1-1,-21 21-15,21-21 0,0 0 16,-21 0-16,21 0 31,-21 42 47,0-21-62,21 21-1,0-42 17,0 0-17,0-1-15,0 1 16,0 0-16,0 0 16,0 0-1,0 0 1,0 42 31,0 0-47,0 21 0,0 1 15,0-22-15,0 42 0,0-20 0,0-1 16,0 0-16,0 22 0,-22-22 16,1 22-16,0-22 0,0 0 0,0 1 15,0-1-15,-1 0 0,1 1 16,0-22-16,0 21 0,0-21 0,21 0 15,0 1-15,-21-22 16,21 21-16,-22-21 16,22-21-16,0-1 15,0 1-15,0 0 0,0 0 0,0 0 16,0 0-16,0-1 0,0 1 16,0 0-16,22 0 0,-1 0 15,-21 0-15,21-1 0,0 22 0,0-21 16,0 21-16,1-21 0,20 21 15,-21 0-15,21 0 0,-20 0 0,20 0 16,0 0-16,-21 0 0,22 0 16,-22 0-16,21 0 0,1 0 0,-22 0 15,21 0-15,-21 0 16,0 0-16,1-21 0,20 21 0,-21-21 16,0 21-16,0-21 0,1-1 0,-22 1 15,0 0-15,21 0 0,-21 0 16,0 0-16,0-1 0,0-20 0,0 21 15,0 0-15,0-22 0,0 22 16,-21 0-16,21 0 0,-22 21 16,22-21-16,-21 21 15,21 21-15,-21 0 0,21 0 16,0 22-16,0-1 0,0 0 16,0 1-16,0-1 0,0 21 0,0-20 15,0-1-15,-21 22 0,21-22 16,-21 0-16,21 1 0,0-1 0,0 0 15,0 1-15,0-1 0,-21-21 16,21 0-16,0 0 0,0 1 16,0-1-16,0 0 15,0-42 17,0 0-32,0-1 0,0 1 15,0 0-15</inkml:trace>
  <inkml:trace contextRef="#ctx0" brushRef="#br0" timeOffset="119982.03">2476 9377 0,'0'21'0,"0"-42"0,0 63 16,22-42-16,-22 21 0,21-21 16,-21 22-1,21-22 1,0 0-16,-21-22 16,21 22-1,-21-21-15,21 0 0,-21 0 16,0 0-16,0 0 15,-21 21 1,0 0 0,0 21-1,0-21-15,21 21 0,0 0 16,-21-21-16,21 21 0,-22-21 16,22 21-16,22-21 31</inkml:trace>
  <inkml:trace contextRef="#ctx0" brushRef="#br0" timeOffset="126418.1">5355 8319 0,'0'-22'0,"0"44"0,0-65 15,0 22-15,0 0 16,0 0-16,-21 0 0,0-1 15,0 22 1,-1 22-16,22-1 0,-21 0 16,0 0-16,21 21 0,0 1 15,0 20-15,-21-20 0,21-1 0,0 21 16,-21 1-16,21-1 0,0 1 16,0-1-16,-21 1 0,21-1 15,-22-20-15,22-1 0,0 0 0,0 1 16,0-22-16,0 0 0,0 0 15,0 0-15,22-21 16,-1 0-16,-21-21 16,21 0-16,-21 0 15,21 0-15</inkml:trace>
  <inkml:trace contextRef="#ctx0" brushRef="#br0" timeOffset="126718.47">5143 8382 0,'0'-42'0,"0"84"0,0-105 0,0 41 16,0 1-16,0-21 0,0 21 15,43 0-15,-22-1 0,21 22 16,1 0-16,-1 0 0,0 0 0,22 0 16,-1 43-16,1-22 0,-1 21 0,1 1 15,-22-1-15,22 0 0,-22 1 16,-21 20-16,0 1 0,0-22 0,-21 21 15,0 1-15,0-22 0,0 22 16,0-1-16,-21-20 0,0-1 16,0 0-16,0 22 0,21-43 15,-21 0-15,21 0 0,0 0 16,-22-42 0,22 0-1,-21 0-15,0 21 0</inkml:trace>
  <inkml:trace contextRef="#ctx0" brushRef="#br0" timeOffset="126918.35">5165 8932 0,'21'0'31,"0"0"-31,0 0 0,0 0 0,22 0 16,-1 0-16,0-21 0,22 0 15,-22 21-15,22-21 0,-1 0 0,1 0 16,-1 21-16,1-22 0,-1 1 16,1 0-16,-22 0 0,21 0 0,-20 0 15,-1-1-15</inkml:trace>
  <inkml:trace contextRef="#ctx0" brushRef="#br0" timeOffset="127523.01">6265 8636 0,'0'64'31,"-21"-43"-31,21 0 15,-21 0-15,21 21 0,0-20 0,0-1 16,0 21-16,0-21 0,-21 22 0,21-22 16,0 0-16,0 0 0,-21 0 15,21 0-15,0 1 0,0-1 0,0 0 16,0-42 15,0 0-15,0-1-16,0-20 0,0 21 15,0 0-15,0-22 0,0 1 16,0 21-16,0-21 0,0-1 16,0 22-16,0 0 0,21-21 0,0 42 15,0-22-15,-21 1 0,21 21 16,0 0-16,1 0 0,-1 0 0,21 0 16,-21 21-16,0 1 0,1-1 0,-1 0 15,21 0-15,-21 21 0,0-20 16,1-1-16,-1 21 0,-21-21 0,0 0 15,0 22-15,0-22 0,0 0 16,0 0-16,0 0 16,0 1-16,-21-22 15,-1-22 1,22 1-16,0 0 16,0 0-16,0 0 0,0-22 0,0 1 15,22 0-15,-1 21 0,0-22 0,0 1 16,21 0-16,-20 20 0,20 1 15,-21 0-15,21 0 0,1 0 0,-22 21 16,21 0-16,1 0 0,-22 0 0,0 0 16,21 21-16,-21 0 0,1 0 15,-1 22-15,-21-22 0,0 21 0,0 0 16,0-20-16,0 20 0,0 0 0,0 1 16,0-22-16,0 21 0,0-21 15,-21 0-15,21 1 0,-22-1 16,22 0-16,0 0 0,22-21 31,-1 0-31,0-21 16</inkml:trace>
  <inkml:trace contextRef="#ctx0" brushRef="#br0" timeOffset="128018.72">7705 8657 0,'0'0'0,"-22"-106"32,22 85-32,-21 21 0,0-21 0,0 21 15,-21 0-15,20-21 0,1 21 0,-21 0 16,21 0-16,0 0 0,-1 0 16,1 21-16,0 0 0,0 0 0,0 22 15,0-22-15,-1 21 0,22 1 16,0-1-16,-21-21 0,21 21 0,0 1 15,0-1-15,0-21 0,0 22 0,0-22 16,21 0-16,1 0 16,-1-21-16,0 0 0,0 0 15,0 0-15,22 0 0,-22 0 0,21-21 16,-21 0-16,22 0 0,-22-1 16,0 1-16,0-21 0,0 21 15,-21-22-15,21 22 0,-21-21 0,22 0 16,-22 20-16,0-20 0,0 21 0,0 0 15,0 0-15,0-1 0,0 1 16,0 42 0,0 1-16,0-1 0,0 0 15,0 0-15,0 21 0,0-20 16,0 20-16,0-21 0,0 21 0,0-20 16,0 20-16,0-21 0,0 0 15,0 22-15,0-22 0,21-21 16,0 21-16,0 0 0,0-21 15,22 0-15,-22 0 0,0 0 0,21-21 16,1 21-16,-22-21 0</inkml:trace>
  <inkml:trace contextRef="#ctx0" brushRef="#br0" timeOffset="128587.76">8255 8551 0,'0'0'15,"-21"0"1,21 22 0,21-22-1,0 0-15,0 0 16,0 0-16,1 0 0,-1 0 0,0-22 16,0 22-16,21-21 15,-20 21-15,-1 0 0,21 0 0,-21-21 0,0 21 16,-21 21 15,-21-21-31,0 21 0,0 1 16,0-1-16,0 0 0,-1 21 0,1-21 15,-21 1-15,21 20 0,0 0 16,-22-21-16,22 22 0,-21-22 16,21 0-16,-1 21 0,1-20 0,0-1 15,0 0-15,0 0 0,21 0 16,-21-21-1,21-21 1,0 0-16,21 21 0,-21-21 0,21-22 16,0 22-16,-21 0 0,21-21 15,0 21-15,-21-1 0,22 1 16,-22 0-16,21 0 0,-21 0 0,21 21 16,0 0-1,0 21-15,-21 0 0,0 0 16,0 0-16,21 1 0,-21-1 0,22 0 15,-1 0-15,-21 0 0,21 0 16,0 1-16,0-1 0,0 0 0,1-21 16,-1 21-16,0-21 0,0 0 0,21 0 15,-20 0-15,20 0 0,0 0 16,1 0-16,-1 0 0,0 0 0,43-42 16,-43 21-16,1-1 0,-1 1 15</inkml:trace>
  <inkml:trace contextRef="#ctx0" brushRef="#br0" timeOffset="129278.79">9334 8488 0,'0'0'0,"-21"0"15,0-21-15,0 21 16,0 0-16,0 0 0,-1 21 16,1 0-16,0-21 0,0 21 0,0 0 15,0 1-15,-1-1 0,22 21 16,0-21-16,-21 0 0,21 22 15,0-22-15,0 0 0,0 43 16,0-43-16,0 0 0,21-21 0,1 21 16,-1-21-16,0 0 0,0 0 0,0 0 15,0 0-15,1 0 16,-1 0-16,-21-21 16,0 0-16,21 0 0,-21-1 0,0 1 15,0 0-15,0 0 0,0-21 0,0 20 16,0-20-16,0 21 0,0-21 15,0 20-15,0-20 0,0 21 0,0 0 16,21 0-16,0-1 0,0 1 0,1 21 16,-1 0-16,0-21 0,0 21 15,0 0-15,0 0 0,1 21 0,20 0 16,-21 1-16,0-1 0,0 0 0,1 0 16,-1 0-16,0 22 0,0-22 15,-21 0-15,0 0 0,0 21 16,0-20-16,0-1 0,0 0 0,0 0 15,0 0-15,0 0 0,0 1 16,-21-22-16,0 0 16,0 0-16,21-22 15,0 1 1,0 0-16,0 0 0,0 0 0,0 0 16,0-22-16,0 1 0,21 21 0,0-22 15,0 1-15,0 0 0,0-1 16,22 22-16,-22-21 0,21 21 0,1 0 15,-1-1-15,-21 1 0,21 21 16,-20 0-16,20 21 0,-21 1 0,21-1 16,1 42-16,-22-20 15,-21-22-15,0 21 0,21 0 0,-21 1 16,0-22-16,0 21 0,0 1 0,0-22 16,0 21-16,0-21 0,0 22 15,0-22-15,0 0 0,0 0 0,0 0 16,0 0-16,-21-21 0,21 22 15,-21-22-15,0 0 0,-1 0 16,1 0-16,0 0 0,0 0 16,0 0-16</inkml:trace>
  <inkml:trace contextRef="#ctx0" brushRef="#br0" timeOffset="129922.46">4297 9779 0,'0'0'0,"21"0"31,0 0-31,21 0 0,-20 0 0,20 0 16,21 0-16,-20 0 0,20 0 0,1 0 15,20 0-15,1 0 16,0 0-16,-1 0 0,1 0 0,21 0 16,0 0-16,21 0 0,-21-21 0,42 21 15,-21 0-15,0 0 0,21-21 16,0 21-16,0 0 0,0 0 0,22-21 16,-22 21-16,0 0 0,0 0 15,22-22-15,-1 22 0,-21-21 0,21 21 16,-20 0-16,20-21 0,-21 21 0,0 0 15,0-21-15,22 21 0,-43 0 0,21-21 16,-21 21-16,21 0 0,-42 0 16,21 0-16,0 0 0,-21 0 0,0 0 15,-22 0-15,1 0 0,0 0 16,-22 0-16,-21 0 0,1 0 16,-22 0-16,0 0 0,0 0 0,-42 0 62,0 0-46,0-21-1,0 21-15</inkml:trace>
  <inkml:trace contextRef="#ctx0" brushRef="#br0" timeOffset="130057.39">10329 9567 0,'0'0'0,"0"22"32,21-1-17</inkml:trace>
  <inkml:trace contextRef="#ctx0" brushRef="#br0" timeOffset="131150.79">5630 10689 0,'21'0'0,"-42"0"0,64-21 16,-65 21 15,1-21-31,-21 21 0,21 0 0,-22 0 16,22 0-16,-21 0 0,0 0 15,-22 0-15,22 21 0,-1-21 0,-20 0 16,-1 21-16,1-21 0,-1 0 16,1 21-16,-1 1 0,1-22 0,21 0 15,-22 21-15,1-21 0,20 0 16,1 21-16,0-21 0,-1 0 0,1 0 15,21 21-15,0-21 0,-22 0 16,22 21-16,0 0 16,21 1-16,-21-22 0,21 21 0,0 0 15,0 21-15,0-21 0,0 22 16,0-1-16,0 0 0,0 22 0,0-1 16,0 1-16,0 63 15,0-64-15,0 22 0,0 0 16,-21-1-16,21 1 0,0 0 0,0-1 15,0 22-15,0-21 0,0 21 16,0-22-16,0 22 0,0 0 0,0-21 16,0 21-16,0-1 0,21-20 0,-21 21 15,0-21-15,0-1 0,0 1 16,0 0-16,0-1 0,0-20 0,0-1 16,21 1-16,-21-1 0,0-20 0,21-1 15,-21 0-15,0 1 0,0-22 16,21 0-16,0-21 0,1 0 15,-22-21-15,0 0 0,21-22 16,-21 1-16,21 0 16,-21-22-16</inkml:trace>
  <inkml:trace contextRef="#ctx0" brushRef="#br0" timeOffset="132198">4699 10943 0,'21'-21'16,"0"21"15,-21-21-31,21 21 15,1 0-15,-1 0 16,0-21-16,0 21 0,0 0 0,0 0 16,1 0-16,20-21 0,-21 21 15,21 0-15,1 0 0,-1-22 0,0 22 16,22-21-16,-1 21 0,1 0 0,-1-21 16,22 21-16,0 0 0,-22-21 15,22 0-15,0 21 0,-1-21 0,1 21 16,0-22-16,-22 22 0,22-21 0,-1 21 15,-20-21-15,-1 21 0,22 0 16,-21-21-16,-1 21 0,1 0 16,-1-21-16,-21 21 0,1 0 0,-1 0 15,0 0-15,1 0 0,-22 0 16,0 0-16,0 0 0,0 0 0,-21 21 16,22 0-16,-22 0 15,0 0-15,0 1 0,0-1 16,0 0-16,0 0 0,0 0 15,0 22-15,0-22 0,0 21 0,0 0 16,0 1-16,0 20 0,0 1 16,0-22-16,0 22 0,0-1 0,0 1 15,0 20-15,21-20 0,-21-1 0,0 1 16,21-1-16,0 1 0,0-1 16,0 1-16,-21 20 0,22-20 0,-1 21 15,0-22-15,0 1 0,-21-1 16,21 22-16,0-22 0,-21 22 0,0-22 15,43 86-15,-43-86 0,0 22 16,0-22-16,0-20 0,21 20 0,-21-21 16,0 1-16,0-1 0,0 0 15,0 1-15,0-22 0,0 21 0,0-21 16,0 22-16,0-22 0,0 0 16,0 0-16,-21 22 0,21-22 0,0 0 0,-21-21 15,-1 21-15,22 0 16,-21 0-16,0 1 0,0-1 0,0-21 15,0 21-15,-1-21 0,-20 21 0,21-21 16,-21 0-16,-1 21 0,1-21 0,0 0 16,-22 0-16,1 0 0,-1 0 15,1 0-15,-22 0 0,0 0 0,1 0 16,-22-21-16,-21 21 0,0 0 0,-148 0 16,148 0-16,-22 0 0,22 0 15,0 0-15,22 0 0,-1 0 16,0 0-16,21 0 0,1 0 15,20 0-15,1 0 0,-1 21 0,1-21 0,20 0 16,1 0-16,21 0 16,-22 0-16,43-21 0,0 0 15,0 0-15,22 0 0,-1-22 16,21 1-16,-21 0 0,22-1 16,-1 1-16</inkml:trace>
  <inkml:trace contextRef="#ctx0" brushRef="#br0" timeOffset="132708.35">4381 11642 0,'0'0'0,"64"-21"31,-43 21-31,21-22 0,85 1 16,-42 21-16,0-21 0,84 0 16,-63 21-16,0-21 0,0 0 15,21 21-15,-22-22 0,22 1 0,-21 21 16,21-21-16,-21 21 0,-21-21 0,21 21 15,-1-21-15,-20 21 16,0 0-16,-22 0 0,1 0 0,-1 0 16,-20 0-16,-22 0 0,21 0 0,-63 0 31,-21 0-31,20 0 0,-20 0 16,-21 0-16,20 0 0,-20 0 0</inkml:trace>
  <inkml:trace contextRef="#ctx0" brushRef="#br0" timeOffset="133056.16">4085 12361 0,'0'22'16,"0"-44"-16,21 44 0,0-22 15,22 0-15,-1 0 0,0 0 0,22 0 16,-1 0-16,22 0 0,0-22 0,-1 22 16,22-21-16,0 21 0,0-21 15,0 21-15,21-21 0,0 21 16,0-21-16,21 21 0,-21 0 0,0-21 16,-21-1-16,0 22 0,-1 0 0,-20 0 15,21-21-15,-43 21 0,1 0 16,-1 0-16,-20 0 0,-1 0 0,-21 0 15,-42 0 1,0 21-16,-21-21 16,-1 0-16,1 0 0,0 22 0,-64-1 15,42-21-15,1 0 16</inkml:trace>
  <inkml:trace contextRef="#ctx0" brushRef="#br0" timeOffset="133405.96">4233 13060 0,'0'0'16,"0"21"-16,0 0 0,21-21 0,22 0 16,-22 0-16,21 0 0,22 0 0,-1 0 15,1 0-15,-1 0 0,22-21 0,0 21 16,-1-21-16,1 21 0,0-21 15,20 21-15,-20-21 0,21-1 0,0 22 16,0-21-16,-1 21 0,86-21 16,-85 21-16,-22 0 0,1 0 15,0-21-15,-1 21 0,-20 0 16,21 0-16,-22 0 0,1 0 0,-22 0 16,0 0-16,1 0 0,-1 0 0,-21 0 15,0 0-15,0 0 0,-42 0 31,0 0-31,0 21 0,-21-21 16,20 0-16,-20 0 0,0 0 16,-22 21-16,1-21 0</inkml:trace>
  <inkml:trace contextRef="#ctx0" brushRef="#br0" timeOffset="133790.26">4445 13695 0,'0'0'0,"63"21"32,1-21-32,-1 0 0,1 0 0,-1 0 0,22 0 15,0 0-15,-1 0 0,22 0 16,-21 0-16,21-21 0,0 21 0,-1-21 15,-20 21-15,21 0 0,0-21 16,-22-1-16,22 22 0,-21-21 0,0 21 16,-1 0-16,1-21 0,-22 21 15,1 0-15,-1-21 0,1 21 0,-1 0 16,-20 0-16,-1 0 0,0 0 0,-20 0 16,-1 0-16,0 0 0,-21-21 0,21 21 46,0-21-14,-21-1-17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8:52:00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2836 0,'0'0'15,"21"0"79,-21-21-94</inkml:trace>
  <inkml:trace contextRef="#ctx0" brushRef="#br0" timeOffset="2228.35">8107 1545 0,'0'0'15,"0"-21"1,21 21-16,-21-21 15,0 0-15,0 42 47,0 0-47,0 21 0,-21 1 16,21 20-16,-21 1 0,-1-1 16,1 1-16,0 20 0,0-20 0,0-1 15,0 1-15,-1-1 0,1 1 0,-21-1 16,21 1-16,0-22 0,21 22 15,-22-22-15,22 0 0,0-20 0,0 20 16,0-21-16,0 0 16,22-21-1</inkml:trace>
  <inkml:trace contextRef="#ctx0" brushRef="#br0" timeOffset="2546.48">8086 1672 0,'0'-21'0,"0"42"0,0-63 16,0 21-16,21 0 0,0 21 0,0 0 0,0 0 16,0 0-16,1 0 0,-1 0 15,0 21-15,0 0 0,0 21 16,0 1-16,1-1 0,-1 0 15,0 22-15,0-22 0,0 22 0,-21-1 16,0-21-16,0 1 0,0-1 16,0 0-16,0 1 0,0-1 0,0 0 15,0-20-15,-21 20 0,0-21 0,21 0 16,-21 0-16,0 1 0,21-1 16,-22 0-16,1-21 0,0 0 15,0 0-15,0 0 0,0 0 16,-1 0-16</inkml:trace>
  <inkml:trace contextRef="#ctx0" brushRef="#br0" timeOffset="3319.04">7620 2371 0,'0'0'16,"0"-21"-16,21 21 16,0-22-16,0 1 0,1 21 15,20-21-15,0 21 0,1-21 16,-1 21-16,0-21 0,22 0 0,-1-1 15,-20 1-15,20 0 0,1 0 16,-1 21-16,-21-21 0,22 0 0,-1-1 16,1 22-16,-22 0 0,1 0 15,-1 0-15,0 0 0,-21 0 16,1 0-16,-1 0 0,-21 22 0,0-1 16,0 0-16,0 21 0,0-21 15,0 1-15,0-1 0,-21 21 16,-1-21-16,22 0 0,0 1 0,0-1 15,-21 21-15,21-21 0,-21 0 16,21 1-16,0-1 0,0 0 16,0-42 15,0 0-31,0-1 0,0 1 16,0 0-16,0 0 0,0 0 15,0-22-15,0 22 0,0-21 16,0 21-16,0 0 0,0-22 0,0 22 15,0 0-15,0 0 0,21 0 0,0 21 16,1-22-16,-1 22 0,21 0 16,-21 0-16,43 22 0,-43-22 15,0 21-15,0 0 0,22 21 16,-22-21-16,0 1 0,0-1 0,0 21 16,-21-21-16,0 0 0,21 22 15,-21-22-15,0 0 0,0 0 0,0 0 16,0 1-16,0-1 15,-21-21 1,21-21 0,0-1-16,0 1 0,0 0 15,0 0-15,0 0 0,0 0 0,0-22 16,21 22-16,1-21 0,-1 21 16,0-22-16,21 22 0,-21-21 0,22 21 15,-22-1-15,0 1 0,21 21 0,-20 0 16,-1 0-16,0 0 0,0 0 15,21 43-15,-20-22 0,-1 0 16,0 0-16,-21 21 0,0-20 16,0 20-16,0-21 0,0 0 0,0 22 15,0-22-15,0 0 16,0 21-16,-21-21 0,21 1 0,-21-22 16,21 21-16,0 0 0,21-42 31,0 0-16,0 21-15,21-22 0</inkml:trace>
  <inkml:trace contextRef="#ctx0" brushRef="#br0" timeOffset="3797.77">10054 2053 0,'21'0'0,"-42"0"0,42-21 0,-21 0 0,0 0 16,0 0-16,0-1 0,-21 1 15,21 0-15,-21 21 0,0 0 0,0 0 16,-22 0-16,22 0 0,0 21 0,0-21 16,0 43-16,-22-22 0,22 0 15,0 21-15,0 1 0,-22-1 0,22 0 16,0 1-16,0-22 0,21 21 16,0 0-16,0 1 0,-21-22 0,21 21 15,0-21-15,0 1 0,0-1 16,21-21-16,0 0 0,0 0 15,0 0-15,1 0 0,-1 0 0,21 0 16,-21-21-16,0-1 0,22 1 16,-22 0-16,21 0 0,-21 0 0,1-22 15,-1 22-15,0-21 0,0 21 16,-21-22-16,0 22 0,0-21 0,0 21 16,0 0-16,0-1 0,0 1 15,0 42 1,0 1-16,0-1 0,0 0 15,0 0-15,0 21 0,0-20 16,-21-1-16,21 21 0,0-21 0,0 0 16,0 1-16,0-1 0,0 0 15,21 0-15,0-21 0,0 21 0,1-21 16,-1 0-16,0 0 0,21 0 16,-21 0-16,22 0 0,-22-21 15,21 0-15,-21 0 0,22 0 0,-22-1 16,21 1-16</inkml:trace>
  <inkml:trace contextRef="#ctx0" brushRef="#br0" timeOffset="4346.45">10604 1990 0,'0'0'0,"-21"42"31,21-21-31,21-21 16,1 0-16,-1 0 15,0 0-15,0 0 0,21-21 0,1 0 16,-22 21-16,21-21 0,1 0 16,-22-1-16,42 1 0,-42 0 15,1 21-15,-22-21 16,-22 42 0,1 0-16,-21 0 0,21 1 15,-22 20-15,1-21 0,21 21 16,-21-20-16,-1 20 0,1-21 15,0 21-15,20 1 0,-20-22 0,21 0 16,-21 21-16,20-20 0,-20 20 16,21-21-16,21 0 0,-21-21 15,21-21 17,21 0-32,0 0 15,0 0-15,-21-1 0,21 1 0,1 21 16,-22-21-16,21 0 0,-21 0 15,21 21-15,0 0 0,0 0 16,0 0 0,-21 21-16,0 0 15,0 0-15,0 0 0,0 1 0,0-1 16,22 0-16,-22 0 0,21 0 16,0 0-16,0 1 0,0-1 15,0-21-15,1 0 0,41 0 16,-21 0-16,-20 0 0,20 0 15,0 0-15,1-21 0,-1 21 0,0-22 16,1 1-16,-1 0 0,0-21 16,-21 21-16,22-1 0</inkml:trace>
  <inkml:trace contextRef="#ctx0" brushRef="#br0" timeOffset="4915.14">11409 2032 0,'0'-21'15,"0"42"-15,-21-42 16,-1 21-16,1 0 15,0 21-15,0 0 0,0 0 16,21 1-16,0-1 16,-21 0-16,21 0 0,-22-21 15,44 0 17,-1 0-32,0-21 0,0 0 15,0 0-15,0-1 0,1 1 0,-1 0 16,0 0-16,0 0 0,0 0 0,0-1 15,1 1-15,-1 0 16,0 0-16,0 21 0,0 0 0,0 0 16,1 0-16,-22 21 0,21-21 15,-21 42-15,21-20 0,-21-1 16,0 21-16,0-21 0,0 22 0,0-22 16,0 21-16,-21-21 0,0 0 15,21 1-15,0-1 0,-22 0 0,22 0 16,-21 0-16,0-21 0,0 21 15,0-21-15,0 0 16,-1 0-16,22-21 16,0 0-16,0 0 15,0 0-15,0 0 0,0-1 16,0 1-16,22-21 0,-1 21 0,0-22 16,21 1-16,-21 21 0,22-21 15,-1 20-15,-21 1 0,22 0 0,-22 21 16,0 0-16,21 21 0,-21 0 15,1 1-15,-22 20 0,21-21 0,-21 21 16,21 1-16,-21-1 0,0-21 0,0 22 16,0-22-16,0 21 0,-21-21 15,0 22-15,-1-22 0,1 0 0,0 0 16,21 0-16,-21 0 0,0 1 16,0-1-16,-1-21 0,1 0 0,-21 21 15,0-21-15,-1 0 16</inkml:trace>
  <inkml:trace contextRef="#ctx0" brushRef="#br0" timeOffset="5318.92">7281 3281 0,'-63'21'16,"126"-42"-16,-169 42 0,64 0 0,21 0 16,42-21-16,21 0 15,1 0-15,20 0 0,22 0 0,21 0 16,0 0-16,21 0 0,0 0 16,21-21-16,0 0 0,0 21 0,43-21 15,-1 0-15,1 21 0,-1-21 16,22 21-16,21-22 0,-1 22 0,1 0 15,0-21-15,0 0 0,0 21 16,-22 0-16,-20 0 0,-1 0 0,1-21 16,-22 21-16,1 0 0,-22 0 0,-21 0 15,0 0-15,-21 0 16,-22 0-16,-20 0 0,-22 0 0,0 0 16,1 0-16,-22 0 0,-42 21 31,-22 0-31,1 0 0,0-21 15,-22 22-15,-20 20 0,20-21 0</inkml:trace>
  <inkml:trace contextRef="#ctx0" brushRef="#br0" timeOffset="5830.64">4212 5249 0,'-21'-21'0,"42"42"0,-63-63 0,21 42 16,-1 0-16,22 21 15,-21 0-15,21 22 0,0 20 0,0-20 16,0 41-16,0 1 0,0 0 15,0 20-15,0-20 0,0 21 0,0 0 16,0-22-16,0 22 0,0 0 16,0-21-16,-21-1 0,21-20 15,0 21-15,0-22 0,0-21 0,0 22 16,0-43-16,0 21 0,0-20 16,0-1-16,0 0 0,0 0 0,21-21 31,-21-21-31,0 0 0,0-22 15,21 22-15,-21-21 0,22 0 0,-22-22 16,21 1-16,-21-1 0</inkml:trace>
  <inkml:trace contextRef="#ctx0" brushRef="#br0" timeOffset="6395.32">4191 5440 0,'0'0'0,"-21"-42"0,21-1 0,-21 22 16,21 0-16,0 0 0,21 21 31,21 0-31,0 0 0,1 0 16,20 0-16,22-21 0,0 21 0,-1 0 15,128-22-15,-106 22 16,0-21-16,21 21 0,0-21 0,0 21 16,0-21-16,0 21 0,0-21 0,-22 0 15,22 21-15,-21-22 0,0 22 16,-21-21-16,21 21 0,-22 0 15,1-21-15,-22 21 0,1 0 16,-1 0-16,-20 0 0,-22 0 0,21 0 16,-21 0-16,-21 21 0,0 0 15,0 1-15,0 20 0,0-21 16,-21 21-16,21 1 0,-21-1 0,0 22 16,-21-22-16,42 21 0,-22 1 15,1-1-15,0 22 0,21-21 0,0-1 16,0 1-16,0-1 0,0 1 0,0-22 15,21 21-15,0-20 0,1 20 16,-22-20-16,21 20 0,0-21 0,-21 22 16,21 21-16,-21-43 15,0 0-15,-21-21 0,-21 22 16,-1-22-16,1 21 0,-22-21 0,1 1 16,-1 20-16,1-21 0,-22 0 15,-21 0-15,22 1 0,-149-1 16,106 0-16,0-21 0,0 0 0,-21 21 15,21-21-15,0 0 0,0 0 16,0 0-16,21 0 0,0 0 0,0 0 16,22 0-16,20-21 0,-63 0 15,85 21-15,21-21 16,-1 21-16,1-22 0,21 1 0,0 0 16,21 0-16,1 0 0,20 0 0</inkml:trace>
  <inkml:trace contextRef="#ctx0" brushRef="#br0" timeOffset="6818.9">8890 5144 0,'-21'0'15,"42"0"-15,-63 0 0,42 21 16,0 0-16,0 0 0,0 21 15,0 1-15,0-1 0,0 22 0,0 20 16,0-20-16,0 20 0,0 1 0,0-21 16,0 20-16,0-20 0,0 20 15,-22-41-15,22 20 0,-21 1 16,0-22-16,21 0 0,-21 1 0,21-22 16,0 0-16,0 0 0,0 0 15,-21-21-15,21-21 16,0 0-16,0 0 15,0 0-15,0-22 0</inkml:trace>
  <inkml:trace contextRef="#ctx0" brushRef="#br0" timeOffset="7343.6">8763 5186 0,'0'-42'15,"0"84"-15,0-127 0,21 43 0,0 0 0,0 20 16,1 1-16,20 0 0,0 0 15,22 0-15,-1 21 0,1 0 0,-1-21 16,22 21-16,0 0 0,20 0 16,22 0-16,0 0 0,0 0 0,0 0 15,0 0-15,-21-22 0,21 22 16,-21 0-16,0 0 0,0 0 0,-22 0 16,22-21-16,-42 21 0,20 0 15,-20 0-15,-22 0 0,1 0 0,-1 0 16,-21 0-16,21 0 0,-42 21 0,22 1 15,-22-1 1,0 0-16,0 21 0,0-21 0,-22 22 16,22-1-16,-21 0 0,0 1 15,0-1-15,21 22 0,0-22 0,0 21 16,0 1-16,0-1 0,0 1 0,21-1 16,0-20-16,0 20 0,1 1 15,-1-1-15,0-20 0,0-1 16,0 21-16,-21-20 0,21-22 0,-21 21 0,0 1 15,0-22-15,-21 21 0,0-21 16,-21 0-16,-1 1 0,-20 20 0,-22-21 16,-21 0-16,1 0 0,-22 1 15,0-1-15,-22 0 0,1 0 16,-21 0-16,0-21 0,20 21 0,1-21 16,21 0-16,0 0 0,0 0 0,21 0 15,22 0-15,-1 0 0,22 0 16,-1 0-16,22-21 0,21 0 0,-1 21 15,22-21-15,0 0 0,22 0 16,20-1-16,0-20 0,22 21 0,-1-21 16,22 20-16</inkml:trace>
  <inkml:trace contextRef="#ctx0" brushRef="#br0" timeOffset="7672.41">14605 4720 0,'0'0'0,"-21"-21"0,-106 85 31,106-22-31,-1 21 0,22 1 16,-21-1-16,21 22 0,0-21 16,0 20-16,0 1 0,0-22 0,0 22 15,21-21-15,1-1 0,-22 1 16,0-1-16,21 1 0,-21-22 0,21 0 16,0 1-16,-21-1 0,21-21 0,-21 0 15,21 0-15,1 1 0</inkml:trace>
  <inkml:trace contextRef="#ctx0" brushRef="#br0" timeOffset="8211.1">14309 4826 0,'0'0'0,"0"-21"0,0-21 16,0-1-16,0 22 0,0 0 0,21 0 15,0 0-15,21-1 0,1 22 16,20-21-16,22 21 0,-22 0 0,43-21 16,0 21-16,0 0 0,21 0 15,0-21-15,0 21 0,-21 0 0,21 0 16,-22 0-16,1 0 0,0-21 16,0 21-16,-21 0 0,-1 0 15,1 0-15,-43 0 0,1 0 0,-1 0 16,-21 0-16,-21 21 15,0 0-15,-21 0 16,0 0-16,0 1 0,-1 20 16,1-21-16,0 21 0,0 1 0,21-1 15,0 0-15,0 1 0,0 20 0,0 1 16,0-22-16,0 22 0,0-1 16,0-21-16,0 22 0,21-1 0,0 1 15,0-22-15,-21 22 0,22-1 16,-22-20-16,21 20 0,-21-21 0,0 1 15,0-1-15,0 0 0,-21 1 16,-1-1-16,-20-21 0,0 0 16,-22 22-16,1-22 0,-1 0 0,-20-21 15,-1 21-15,-21 0 0,0-21 0,-21 0 16,0 0-16,0 0 0,0 0 16,0 0-16,21 0 0,1 0 0,-1 0 15,21 0-15,22-21 0,-1 0 0,22 21 16,21-21-16,-1 0 0,22 0 15,0-1-15,0 1 0,43 0 0,-22 0 16,85-43-16,-43 22 0</inkml:trace>
  <inkml:trace contextRef="#ctx0" brushRef="#br0" timeOffset="8500.29">18076 4487 0,'-42'85'16,"21"-21"-16,-22-1 0,22 1 16,-21 20-16,21 1 0,-22 0 15,22-1-15,-21-20 0,21 20 0,0 1 16,-1-21-16,22-1 0,0 1 15,0-1-15,0 1 0,0-22 0,0 0 16,0 1-16,0-22 0,22 21 0,-22-21 16,21 0-16,0-21 15,0 0-15,0 0 0,0-21 16,1 0-16</inkml:trace>
  <inkml:trace contextRef="#ctx0" brushRef="#br0" timeOffset="8939.58">17653 4720 0,'-21'-42'16,"42"84"-16,-63-126 0,20 62 0,22-20 15,0 21-15,0 0 0,22 0 16,-1 21-16,21 0 0,0-22 0,1 22 16,20 0-16,22 0 0,0-21 15,-1 21-15,22 0 0,0 0 0,21 0 16,0 0-16,-21 0 0,0 0 15,-1 0-15,1 0 0,-21 0 0,21 0 16,-22 0-16,1 0 0,-21 0 16,20 21-16,-20-21 0,-1 0 15,1 0-15,-22 22 0,0-22 0,1 21 16,-1-21-16,-21 21 0,22 0 16,-22 0-16,0-21 0,0 43 0,0-22 15,0 0-15,1 21 0,-1 1 16,0-1-16,0 21 0,0-20 0,0-1 15,1 22-15,-22-22 0,0 0 16,21 22-16,-21-22 0,0 0 0,0 22 16,0-22-16,0 1 0,0 20 0,-21-21 15,-1 1-15,-20 20 0,0-20 16,-1-1-16,-20-21 0,-22 21 16,1-20-16,-1 20 0,-42-21 0,21 0 15,-21 0-15,-21-21 0,-21 22 0,-1-1 16,1-21-16,-43 21 0,22-21 15,-22 21-15,-21 0 0</inkml:trace>
  <inkml:trace contextRef="#ctx0" brushRef="#br0" timeOffset="9863.94">5122 5884 0,'-21'22'31,"0"-22"-31,21-22 16,0 1-16,0 0 0,0 0 16,0-21-16,0-1 0,0-20 0,21-1 15,21 22-15,-20-43 0,20 22 16,64-107-16,-22 86 16,1-22-16,21 0 0,-21 0 0,42 0 15,-22 1-15,22-22 0,0 21 16,22-21-16,-1 21 0,0 0 0,0 0 15,0 0-15,-21 1 0,-21-1 16,21 21-16,-42 0 0,-1 1 0,-20 20 16,-22 22-16,1 0 0,-22-1 15,-21 22-15,0 0 0</inkml:trace>
  <inkml:trace contextRef="#ctx0" brushRef="#br0" timeOffset="10418.67">10223 5609 0,'0'-21'31,"0"0"-31,0 0 0,0 0 0,0-1 15,-21-20-15,0 0 0,0-1 16,0-20-16,0-1 0,-22-20 16,1-1-16,-22-21 0,22 0 0,-21 1 15,-1-1-15,1-21 0,20 0 0,1 0 16,0 0-16,20 21 0,1-21 16,21 0-16,0 21 0,0-21 15,21 21-15,22 0 0,-1 1 0,22-1 16,-1 42-16</inkml:trace>
  <inkml:trace contextRef="#ctx0" brushRef="#br0" timeOffset="10983.13">14795 5207 0,'0'-21'31,"0"0"-31,0 0 16,0-1-16,0 1 0,0-21 16,0 21-16,0-22 0,-21 1 0,0-21 15,0 20-15,-21 1 0,-1-22 0,-20 1 16,-1 21-16,-20-22 0,-1 1 16,-21-1-16,0 1 0,0-1 0,-21 1 15,0-1-15,-21 1 16,0-1-16,0 22 0,0-1 0,-22 1 15,22 0-15,-21 21 0,21-1 0,0 1 16,21 0-16,0 0 0,42 21 16,0-21-16,22 21 0,42-21 0</inkml:trace>
  <inkml:trace contextRef="#ctx0" brushRef="#br0" timeOffset="11555.02">18182 4678 0,'21'0'16,"-42"0"-16,42-21 31,-21 0-31,0-1 0,0 1 16,0-21-16,0 21 0,-21-22 16,0 1-16,0 0 0,-22-22 0,-41-63 15,41 43 1,-41 20-16,20-21 0,-42 22 0,22-22 15,-43 22-15,21-22 0,0 0 0,-42 22 16,21-22-16,-42 1 0,20 20 16,-20 1-16,0-1 0,-1 1 0,-20 20 15,-22 1-15,22 0 0,-1-1 16,22 22-16,-22 0 0,1 0 0,-1 21 16,22 0-16,0-21 0,-1 21 15,22 0-15,0 0 0,21 0 16,0 0-16,0 21 0,0-21 0</inkml:trace>
  <inkml:trace contextRef="#ctx0" brushRef="#br0" timeOffset="35254.37">5355 5757 0,'-21'0'0,"-43"-21"31,43 21-31,0 0 0,0 0 16,0 0-16,0 0 0,-1 0 0,1 0 15,0 0-15,0 0 0,0 0 16,0 21-16,-1 1 0,1-1 0,0 0 15,0 0-15,0 0 0,0 22 16,21-22-16,0 21 0,-22-21 0,22 22 16,0-22-16,0 0 0,0 21 15,0-21-15,0 1 0,0 20 0,0-21 16,0 0-16,0 0 0,22 1 16,-1-1-16,0 0 0,0-21 0,0 21 15,0 0-15,1-21 0,20 21 16,-21-21-16,21 0 0,-20 0 0,20 0 15,-21 0-15,21 0 0,1 0 16,20 0-16,-20-21 0,-1 0 0,0 21 16,22-21-16,-22 0 0,0 0 15,1-1-15,-1 1 0,0 0 0,-20 0 16,20 0-16,-21 0 0,0-1 16,-21-20-16,0 21 0,0-21 0,0-1 15,0 22-15,0-21 0,0-1 0,0 1 16,-21 0-16,0 21 0,0-22 15,0 1-15,-22 21 0,1 0 16,0-22-16,-1 22 0,1 21 0,-22-21 16,22 21-16,0 0 0,-22 0 15,22 0-15,0 0 0,-1 21 0,-20-21 16,42 21-16,-22 22 0,1-22 16,0 0-16,20 21 0,1 1 15,0-1-15,0-21 0,0 21 0,21 1 16,-21-1-16,21-21 0,0 22 0,0-22 15,0 0-15,0 21 0,0-21 16,0 1-16,0-1 0,0 0 16,0 0-16,0 0 15,21-21 1,0 0-16</inkml:trace>
  <inkml:trace contextRef="#ctx0" brushRef="#br0" timeOffset="35610.47">5122 5969 0,'0'21'0,"0"22"16,0-22-1,0 0 1,21-21-16,1 0 15,-1 0 1,-21-21-16,21 21 16,-21-21-16,0-1 15,0 1 1,-21 0 0,0 21-16,-1 21 15,1 0 1,21 1-1,0-1 1,21-21 0,1 0-16,-1 0 15,0 0-15</inkml:trace>
  <inkml:trace contextRef="#ctx0" brushRef="#br0" timeOffset="35934.4">5461 5927 0,'0'21'16,"-21"0"-1,21 0 1,0 0-16,21-21 31,0 0-31,0 0 16,0 0-16,-21-21 0,0 0 0,22 21 15,-22-21-15,0 0 16,0 0 0,-22 21-16,1 0 15,0 0-15,0 0 0,0 0 16,0 21 0,21 0-1,0 0-15,0 0 16</inkml:trace>
  <inkml:trace contextRef="#ctx0" brushRef="#br0" timeOffset="36198.53">5313 6117 0,'0'21'15,"0"-42"-15,0 64 16,21-43 15,0 0-31,0 0 0,0 0 0,1 0 16,-1 0-16,0 0 16,0 0-16,0 0 0,0-22 0,1 22 15,-1 0-15,0 0 0,-21-21 16</inkml:trace>
  <inkml:trace contextRef="#ctx0" brushRef="#br0" timeOffset="36603.21">5503 6181 0,'0'0'0,"0"21"0,-21-21 15,21 21 1,0 0-16,0 0 16,0 1-16,0-1 15,0 0-15,0 0 0,0 0 16,0 22-16,21-22 0,-21 21 0,21-21 15,-21 22-15,0-1 0,0-21 0,0 21 16,0 1-16,0-1 0,0 0 16,0 1-16,0-1 0,0 0 0,0-20 15,0 20-15,0 0 0,0-21 0,0 1 16,0-1-16,0 21 0,0-21 16,0 0-16,0 1 0,0-1 15,0-42 16,0-1-31,0 1 16,0 0-16,0 0 0,0-21 16,22 20-16,-22-20 0,21 21 15</inkml:trace>
  <inkml:trace contextRef="#ctx0" brushRef="#br0" timeOffset="37084.08">5567 6519 0,'-21'-21'16,"42"42"-16,-42-63 0,-1 42 0,1 0 0,0 0 15,0 0-15,0 0 16,0 0-16,-1 21 0,1-21 0,0 21 16,0 1-16,0-1 0,0 0 15,-1 0-15,1 0 0,21 22 16,-21-22-16,21 0 0,-21 0 0,21 0 16,-21 0-16,21 1 15,0-1-15,0-42 47,21-1-47,0 1 0,0 21 16,-21-21-16,21 0 0,1-21 0,-1 20 15,0 1-15,-21-21 16,21 21-16,0-22 0,0 22 0,1 0 0,-1-21 16,-21 21-16,21-1 0,0 22 15,0-21-15,0 21 16,1 0-16,-1 0 0,0 21 15,0-21-15,0 22 0,0 20 16,-21-21-16,22 21 0,-1-20 0,0 20 16,0-21-16,0 21 0,0-20 0,-21 20 15,22-21-15,-1 0 0,-21 0 16,21 1-16,-21-1 0,0 0 0,0 0 16,21-21-16,0 0 31,-21-21-16,0 0 1,0 0-16,0-1 0</inkml:trace>
  <inkml:trace contextRef="#ctx0" brushRef="#br0" timeOffset="39779.65">9864 5461 0,'0'0'0,"0"21"31,0 0-15,21 1-16,0-1 0,0 0 15,0 0-15,0 0 0,22 22 0,-22-22 16,21 21-16,-21-21 0,22 0 15,-22 1-15,0 20 0,0-21 16,-21 0-16,21 0 0,1 1 0,-22-1 16,0 0-1,21-21-15,0 0 0,0 0 16,-21-21-16,0 0 16,21-1-16,0 1 0,-21 0 15,22-21-15</inkml:trace>
  <inkml:trace contextRef="#ctx0" brushRef="#br0" timeOffset="39947.56">10435 5440 0,'0'0'0,"21"-21"0,-21 42 31,0 0-31,0 0 0,0 0 16,-21 22-16,0-22 0,21 21 0,-21 1 16,0-22-16,-1 21 15,1 0-15,0-20 0,0 20 0,21-21 16,-21 0-16,21 0 0,0 1 0</inkml:trace>
  <inkml:trace contextRef="#ctx0" brushRef="#br0" timeOffset="40722.79">14626 5186 0,'0'-21'16,"21"21"-1,0 0 1,1 0-16,-1 21 16,-21 0-16,21 0 0,0 0 15,-21 1-15,21-1 0,0 0 0,-21 0 16,0 0-16,22 0 0,-1 1 0,-21-1 16,21-21-16,-21 21 0,0 0 15,21-21-15,-21 21 0,21-21 0,-21 21 16,21-21-1,1 0 1,-22-21 0,21 21-16,0-21 0</inkml:trace>
  <inkml:trace contextRef="#ctx0" brushRef="#br0" timeOffset="40910.69">15198 5059 0,'0'0'16,"0"-21"-16,0 42 15,0 0-15,-22 0 16,1 0-16,0 1 0,0 20 16,0-21-16,0 21 0,-1-20 15,1 20-15,0-21 0,0 0 0,0 22 16,0-22-16,-1 0 0,22 0 16,0 0-16,0 0 0,22 1 15,20-22-15</inkml:trace>
  <inkml:trace contextRef="#ctx0" brushRef="#br0" timeOffset="41583.03">18034 4678 0,'-21'0'16,"42"0"-16,-42-21 0,21 42 31,21 0-15,0 21-16,0-20 0,0 20 15,1-21-15,-1 21 0,21 1 0,-21-22 16,0 21-16,1-21 0,-1 1 16,0-1-16,0 0 0,-21 0 0,21-21 15,-21 21-15,0-42 31,0 0-15,0 0-16</inkml:trace>
  <inkml:trace contextRef="#ctx0" brushRef="#br0" timeOffset="41770.92">18584 4657 0,'-21'21'15,"0"0"1,0 21-16,0-20 0,-1-1 16,1 21-16,0-21 0,21 22 0,-21-22 15,0 21-15,0-21 0,21 0 16,0 1-16,-22-1 0,22 0 0,-21 0 16</inkml:trace>
  <inkml:trace contextRef="#ctx0" brushRef="#br0" timeOffset="54094.46">5503 4572 0,'0'-21'78,"0"0"-31,0 0-32,0-1 17,-21 1-32,0 21 0,0-21 15,0 21-15,-1-21 0,1 21 0,0-21 16,0 0-16,-21 21 0,20-22 15,-20 1-15,0 0 0,-1 21 0,1-21 16,0 0-16,-1 21 0,-20 0 16,21 0-16,-22 0 0,1 0 0,-1 0 15,1 0-15,-1 21 0,22 0 0,-22 0 16,1 22-16,20-22 16,1 21-16,0-21 0,-1 22 0,1-1 15,21-21-15,0 21 0,0 1 16,-1-1-16,1-21 0,0 85 15,21-85-15,0 0 16,0 22-16,0-22 0,0 0 16,0 0-16,21-21 0,0 0 15,1-21 1,-22 0-16,0 0 16,0 0-16,-22-1 15,1 1-15,0-21 0,0 21 0,-21 0 16,-1-1-16,1 1 15,-22 21-15,22-21 0,-21 0 0,-1 21 0,-21 0 16,22 0-16,-1 0 0,1 0 16,-1 21-16,1 0 0,21 0 15,-22 22-15,22-1 0,-1 0 0,-20 22 16,21-1-16,-1 1 0,1-1 16,0 1-16,-1 21 0,22-22 0,0 22 15,0 21-15,21-22 0,0 1 16,0 0-16,21-1 0,0 1 0,0-22 15,0 22-15,22-21 0,-22-1 16,21 1-16,1-1 0,-1 1 0,0-1 16,1-21-16,-1 1 0,21-1 15,-20-21-15,-1 0 0,0 1 16,-20-1-16,20 0 0,-21-21 0,21 0 16,-20 0-16,-22-21 15,0 0-15,0-1 0,0 1 16,0 0-16,-22 21 0,1 0 0,0 0 15,-21 0-15,21 0 0,-22 0 16,22 0-16,-21 21 0,-1 22 0,1-22 16,0 21-16,21-21 0,-22 22 15,22-1-15,-21 43 16,21-22-16,-1 1 0,22-1 0,0 1 0,0 20 16,0-20-16,0 20 0,0 1 15,0-21-15,22 20 0,-1-20 0,21 20 16,-21-20-16,43 21 0,-1-22 15,1 1-15,-1-22 0,43 21 16,-21-20-16,-1-1 0,22-21 0,0 22 16,0-22-16,0-21 0,21 0 0,106 0 15,-106-21-15,-22-1 0,22 1 16,-21-21-16,0 0 0,-21-1 16,-1 1-16,1-22 0,-21 22 0,-1 0 15,1-22-15,-22 22 0,0 21 0,-21-22 16,22 1-16,-22 21 15,-21 0-15,21 21 0,0 0 16,0 21-16,1 0 0,-22 0 16,21 0-16,0 1 0,0-1 15,0 0-15,22 0 0,-22 21 16,21-20-16,-21-1 0,22 0 0,-1 0 16,0 0-16,1 0 0,-1-21 0,21 0 15,-20 0-15,20 0 0,-20 0 0,20-21 16,1 21-16,20-42 0,-20 21 15,-1 0-15,1-22 0,-22 1 0,22 0 16,-1-1-16,-21 1 0,22-22 0,-22 1 16,1-1-16,-1 1 0,-21-1 15,21 1-15,-20-1 0,-1 1 16,0 21-16,0-1 0,-21 1 0,0 0 16,21 20-16,-21 1 0,0 0 0,0 0 15,21 21 1,1 0-16,-1 0 15,0 21-15,0 0 0,21-21 16,-20 0-16,-1 21 0,0-21 0,0 0 16,0 0-16,22 0 0,-22 0 15,0 0-15,0 0 0,0-21 0,22 21 16,-22-21-16,0 0 0,0 0 16,0-22-16,-21 22 0,21-21 15,1 0-15,-22-1 0,0-20 0,0 20 16,0-20-16,0-1 0,0 1 0,0-22 15,0 22-15,-22-1 0,1 1 16,0-1-16,0 22 0,0-22 0,-22 22 16,22 0-16,-21-1 0,21 1 0,-22 21 15,22 0-15,-21 0 16,21 21-16,0 0 0,-1 0 0,1 0 16,0 0-16,21 21 31,21-42-16,0-1 1,1 1-16,-1 0 0,0-21 16,0 21-16,0-64 0,0 21 15,-21 1-15,0 21 16,0-1-16,0-20 0,0-1 0,-21 1 16,0-1-16,0 1 0,0-1 0,-22 1 15,1 20-15,0-20 0,-1 21 16,1 20-16,-21-20 0,20 21 0,-20 0 15,-43 0-15,42 21 16,22 0-16,0 0 0,-22 0 0,22 0 16,21 0-16,-22 21 0,22-21 0,0 21 15,0-21-15,21 21 0,0 0 32,21-21-32,0 0 15,0 0-15,1 0 0,-1-21 16,21 0-16,-21 21 0,0-21 0,1 0 15,-1-1-15,0 1 0,0-21 16,-21 21-16,0 0 0,0-22 0,0 22 16,0-21-16,0-1 0,-21 1 0,0 0 15,-22-1-15,22-20 16,-21 21-16,0-1 0,-1 1 0,1 0 16,0-1-16,-22 22 0,-21-21 15,22 21-15,21 21 0,-1 0 16,-20 0-16,20 0 0,-20 0 15,21 21-15,-1 0 0,1 0 0,21 0 16,0 22-16,-1-22 0,22 21 16,0-21-16,0 22 0,0-22 0,0 0 15,0 0-15,22 0 0,-1 0 0,-21 1 16,21-22 0,-21-22-1,0 1 1,0 0-16,-21 0 15,0 0-15,-1 0 0,1 21 16,0 0-16,0-22 0,0 22 0,0 0 16,-22 0-16,22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8:53:20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550 0,'0'0'16,"0"-21"-16,0 0 0,0 0 15,0 0 1,-22 21-16,22-21 0,-21 21 0,0 0 16,0 0-1,21 21 1,0 0-16,-21 21 15,21-21-15,0 22 0,0 20 0,0-20 16,0 20-16,0 1 0,0-1 16,0 1-16,0-1 0,0 1 15,0-22-15,0 21 0,-21-20 0,21-1 16,-22 0-16,22 1 0,0-22 16,0 0-16,0 0 0,0 0 15,0 1-15,0-44 31,0 1-31,22 0 0,-22 0 16,0-21-16,21 20 0,-21 1 16</inkml:trace>
  <inkml:trace contextRef="#ctx0" brushRef="#br0" timeOffset="659.62">1778 677 0,'-21'-21'0,"42"42"0,-63-63 16,20 21-16,22 0 0,-21 0 15,21-1-15,0 1 16,0 0-16,0 0 0,0 0 0,0 0 16,21-1-16,1 22 0,20-21 15,-21 0-15,0 0 0,22 21 0,-1 0 16,0 0-16,1 0 0,-1 0 15,0 21-15,1 0 0,-1 0 16,0 1-16,-21 20 0,1-21 16,-1 21-16,-21 1 0,0-1 0,0 0 15,-21 1-15,-22-1 0,1 0 16,21 1-16,-22-1 0,1 0 16,0-20-16,-1-1 0,22 21 0,-21-42 15,21 21-15,0-21 0,-1 0 16,22-21-1,0 0 1,0 0-16,0 0 0,43-1 0,-22 1 16,0 0-16,21 0 0,-20 0 15,20 0-15,0 21 0,1 0 16,20 0-16,-21 0 0,1 0 16,20 0-16,-20 0 0,-1 21 15,0 21-15,1-21 0,-22 0 0,21 22 16,-21-1-16,-21 0 0,0-20 15,0 20-15,0 0 0,-21 1 0,0-1 16,-21 0-16,20-21 0,-20 22 16,0-22-16,-1 21 0,-20-21 0,21 1 15,-1-1-15,1 0 0,21 0 16,-22-21-16,1 0 0,0 0 0,21 0 16,-22 0-16,22 0 0,-21-21 15,21 21-15,-1-21 16,1 0-16,0-1 0,0 22 0,0-21 15,21 0-15,-21 0 0,21 0 16,0 0-16,0-1 16,21 22-16,0-21 0,0 21 0,21-21 15,-20 0-15,-1 21 0,21-21 16,0 21-16</inkml:trace>
  <inkml:trace contextRef="#ctx0" brushRef="#br0" timeOffset="1387.2">2963 783 0,'0'0'0,"0"21"31,0 1-31,-21 20 16,21-21-16,0 21 0,0-20 0,-21 20 15,21 0-15,-21 1 0,21-22 16,0 21-16,0 0 0,0 1 16,0-22-16,0 0 0,0 21 0,0-20 15,0-1-15,0 0 0,0 0 16,21-21-16,0 0 16,0 0-16,0 0 0,1 0 0,-1 0 15,0-21-15,0 21 0,0-21 16,0 0-16,22-22 0,-22 22 0,0 0 15,0-21-15,22-1 0,-22 1 16,0 0-16,-21-1 0,21 1 0,0 0 16,-21 20-16,21-20 0,-21 21 15,0 0-15,0 0 0,0-1 0,0 44 32,0-1-32,0 0 0,0 21 15,0-21-15,0 22 16,0-22-16,0 21 0,0 1 0,0-1 15,0-21-15,0 21 0,0-20 16,0-1-16,22 21 0,-22-21 0,21 0 16,0 1-16,0-22 0,0 21 15,0-21-15,1 0 0,-1 0 0,21 0 16,-21 0-16,0 0 0,22 0 16,-22-21-16,0-1 0,21 1 0,-20 0 15,-1 0-15,0 0 0,0-22 16,0 22-16,-21-21 0,0 21 0,21-22 15,-21 22-15,22-21 0,-22 21 16,0 0-16,0-1 0,0 44 31,0-1-15,0 0-16,0 0 0,0 21 0,0-20 16,-22-1-16,22 0 0,0 21 15,0-21-15,0 1 0,0-1 0,0 0 16,0 0-16,0 0 15,22-21-15,-22 21 0,21-21 16,0 0-16,0 0 16,0-21-16,0 0 15</inkml:trace>
  <inkml:trace contextRef="#ctx0" brushRef="#br0" timeOffset="1791.97">3789 487 0,'-21'0'0,"42"0"0,-42 21 16,-1 0-16,22 0 0,0 1 16,0-1-16,0 0 0,0 0 0,22 0 15,-1 0-15,-21 1 0,21-22 16,0 21-16,0-21 0,0 0 0,1 0 15,-1 0-15,0 0 0,0 0 16,0 0-16,0 0 0,1-21 16,-22-1-16,0 1 15,0 0-15,0 0 0,0 0 0,0 0 16,0-1-16,0 1 0,0 0 16,-22 21-16,1-21 0,21 0 0,-21 21 15,0 0-15,0 0 0,-22 0 16,22 21-16,0 0 15,0-21-15,0 21 0,0 0 16,-1 1-16,22-1 0,0 0 0,0 0 16,0 0-16,0 0 0,0 1 15,0-1-15,0 0 0,22-21 16,-1 21-16,0-21 0,21 0 0</inkml:trace>
  <inkml:trace contextRef="#ctx0" brushRef="#br0" timeOffset="2114.78">4551 318 0,'0'0'0,"-43"63"31,43-42-31,0 0 0,0 22 0,0-1 15,0 0-15,-21 1 0,21-1 16,0 0-16,0 22 0,0-22 0,0 22 16,0-22-16,0 22 0,0-22 15,0 21-15,0-20 0,0-1 16,0-21-16,0 22 0,0-22 0,0 0 16,0 0-16,0 0 0,21 0 15,-21 1-15,22-22 16,-1 0-16,0 0 15,0 0-15,0-22 0,0 1 16,1 0-16</inkml:trace>
  <inkml:trace contextRef="#ctx0" brushRef="#br0" timeOffset="2691.45">5270 868 0,'0'0'0,"0"-21"16,0 0-16,0-1 0,0 1 0,0 0 15,-21 0-15,21 0 0,-21 21 16,0 0-16,0-21 0,0 21 16,-1 0-16,1 0 0,0 0 15,0 21-15,0 0 0,0 0 16,-1 21-16,1-20 0,0 20 0,0 0 15,0 1-15,0-22 0,21 21 16,0 0-16,0 1 0,0-22 0,0 21 16,0-21-16,0 1 0,0-1 15,21 0-15,0 0 0,0-21 16,0 0-16,0 0 0,1 0 0,20 0 16,-21 0-16,0 0 0,22-21 15,-22 0-15,0 0 0,21-1 0,-21 1 16,1-21-16,20 0 0,-21-1 15,0 1-15,0-22 0,1 22 0,-22-21 16,21-64-16,-21 63 0,0 1 16,0-1-16,0 1 0,0-1 15,0 22-15,0-1 0,0 1 0,-21 21 16,21 0-16,-22 21 16,22 21-16,-21 0 0,21 21 15,0-20-15,-21 41 16,21-21-16,0 1 0,0 20 0,0 1 15,0-1-15,0-20 0,0 20 16,21 1-16,0-22 0,-21 21 0,22-20 16,-1-1-16,-21 0 0,21-20 0,0 20 15,0-21-15,-21 0 0,21 0 16,1-21-16,-1 0 0,21 0 16,-21 0-16,0 0 0,22 0 0,-22-21 15,21 21-15</inkml:trace>
  <inkml:trace contextRef="#ctx0" brushRef="#br0" timeOffset="3198.98">6985 360 0,'-21'21'0,"42"-42"0,-63 42 0,20-21 0,44 0 31,-1 0-31,21 0 16,0 0-16,1 0 0,20 0 0,-20 0 16,20 0-16,1-21 0,-1 21 15,1 0-15,20-21 0,-20 0 0,-1 21 16,1 0-16,-1 0 0,1-22 16,-22 22-16,-21 0 0,0 0 0,-42 0 15</inkml:trace>
  <inkml:trace contextRef="#ctx0" brushRef="#br0" timeOffset="3517.21">7387 381 0,'0'0'0,"0"21"0,0 0 16,0 22-16,0-22 0,0 42 16,0-20-16,0-1 0,0 0 15,0 22-15,0-22 0,0 1 0,0 20 16,0-21-16,0 1 0,0-1 16,0 0-16,0-20 0,0 20 0,0-21 15,0 0-15,0 0 0,0 1 16,0-1-16,21-21 15,0 0 1,1 0-16,-22-21 0,21-1 16,0 1-16,0 0 0,0 0 0,0 0 15</inkml:trace>
  <inkml:trace contextRef="#ctx0" brushRef="#br0" timeOffset="4354.88">8022 614 0,'0'0'0,"21"0"16,-21 21 0,0 0-16,-21 0 15,0 1-15,21 20 0,-21-21 16,0 21-16,-1-20 0,22 20 0,0-21 16,0 21-16,-21-20 0,21 20 15,0-21-15,0 0 0,0 22 0,0-22 16,0 0-16,21 0 15,1-21-15,-1 21 0,0-21 0,0 0 16,21 0-16,-20 0 0,20 0 0,-21 0 0,21 0 16,-20-21-16,20 0 15,-21 0-15,0 0 0,0-1 0,1 1 16,-1 0-16,-21 0 0,0-21 16,0 20-16,0-20 0,0 21 0,0-21 15,-21 20-15,-1-20 0,1 21 16,0 0-16,0 0 0,0-1 15,0 22-15,-1 0 0,1-21 0,0 21 16,0 0-16,42 0 31,0 0-15,0 0-16,22 0 0,-22 0 0,0 0 0,21 0 16,1 0-16,-22 0 15,21 0-15,-21 0 0,22 0 0,-1 0 16,-21 0-16,22-21 0,-1 21 0,-21 0 15,0 0-15,22 0 0,-22 0 16,0 0-16,-21 21 31,0 0-31,0 1 0,-21-1 16,0 0-16,-1 0 0,22 0 0,-21 0 16,0 1-16,0 20 15,21-21-15,0 21 0,-21 22 16,21-43-16,-21 0 0,21 22 15,0-22-15,0 21 0,21-21 16,0-21-16,0 21 0,0-21 16,0 0-16,1 22 0,-1-22 0,21 0 15,-21 0-15,0 0 0,43 0 16,-43-22-16,0 22 16,22-21-16,-22 0 0,0 0 0,0 0 0,0 0 15,0-22-15,1 22 0,-1-21 16,0-1-16,-21 1 0,0 0 0,0-22 15,0 22-15,0 21 16,-21 0-16,0-1 0,-22 1 16,22 0-16,0 21 0,-21 0 0,-1 0 15,22 0-15,0 0 0,-21 0 16,20 0-16,1 0 0,0 0 0,0 0 16,0 0-16,21 21 15,21-21 1,0 0-16,0 0 15,22 0-15,-22 0 0</inkml:trace>
  <inkml:trace contextRef="#ctx0" brushRef="#br0" timeOffset="4679.7">9610 339 0,'0'-21'16,"0"42"-16,0-64 0,0 22 15,0 0 1,-22 21-16,1 0 16,21 21-16,0 0 15,-21 1-15,21 20 0,-21 0 0,21 1 16,0-1-16,0 0 0,-21 22 16,21-22-16,-21 22 0,21-1 15,0 1-15,-22-22 0,22 21 0,0-20 16,0-1-16,0 0 0,0 1 15,0-22-15,22 0 0,-1 0 0,0 0 16,0 1-16,0-22 0,0 0 16,1 0-16,20 0 0,-21 0 0,21-22 15,1 1-15,-22 0 0,21 0 16,-21 0-16,22-22 0,-1 22 0,-21-21 16,0 21-16,22-22 0</inkml:trace>
  <inkml:trace contextRef="#ctx0" brushRef="#br0" timeOffset="5167.37">11112 0 0,'22'0'31,"-22"42"0,-22 1-31,22 20 0,-21 1 0,0-1 16,0 1-16,-21 20 0,20-20 16,1 21-16,-21-22 0,0 22 15,-1-1-15,22 1 0,-21 0 0,-1-22 16,22 22-16,-21-22 0,21 1 15,0-1-15,-22-20 0,22 20 0,21-20 16,-21-22-16,21 21 0,-21 22 16,21-43-16,0 0 15,0-42 1,21 0-16,0-1 0</inkml:trace>
  <inkml:trace contextRef="#ctx0" brushRef="#br0" timeOffset="6098.83">12319 931 0,'0'22'0,"21"-22"15,0 0 1,0 0-1,1-22-15,-1 1 0,-21 0 16,21 0-16,0 0 16,-21 0-16,0-1 0,0 1 0,0 0 15,0 0-15,0 0 0,-21 0 16,0-1-16,0 1 0,-1 0 16,-20 0-16,21 21 0,0-21 0,-22 21 15,22 0-15,-21 0 0,21 0 16,-22 0-16,22 0 0,-21 21 0,21 0 15,0 0-15,-1 0 0,1 22 16,0-1-16,0-21 0,21 22 0,-21 84 16,21-85-1,0-21-15,0 0 0,21 22 16,0-43-16,0 21 0,22 0 0,-22-21 16,0 0-16,21 0 0,-21 0 15,1 0-15,20 0 0,0-21 0,-21 21 16,22-21-16,-22-1 0,21-20 0,1 21 15,-22-21-15,21 20 0,-21-20 16,0 0-16,1-1 0,-1 1 0,0 0 16,-21-1-16,0 1 15,21 0-15,-21-1 0,0-20 0,0 21 16,0-1-16,0 1 0,0 0 0,0 20 16,0 1-16,0-21 0,0 21 15,0 42 1,0 0-16,0 21 15,0-20-15,0 20 0,0 0 0,0 22 16,0-22-16,0 0 0,0 1 16,0-1-16,0 22 0,0-22 0,0 0 15,0 1-15,0-1 0,21-21 0,0 21 16,-21-20-16,0-1 16,22 0-16,20 0 0,-21-21 15,0 0-15,22 0 16,-22 0-16,0-21 0,0 21 0,0-21 15,0 0-15,1-1 0</inkml:trace>
  <inkml:trace contextRef="#ctx0" brushRef="#br0" timeOffset="6504.6">12996 720 0,'0'0'15,"-21"0"-15,21 21 0,-21-21 0,21 21 16,21-21 15,0 0-31,0 0 16,1 0-16,-1 0 0,0 0 0,21-21 15,-21 21-15,1-21 0,20 0 0,-21 21 16,0-22-16,0 1 0,1 21 16,-1-21-16,0 0 0,0 21 15,-21-21-15,-21 21 31,0 0-31,0 0 0,-1 21 0,1-21 16,0 21-16,0 0 0,0 0 16,0 1-16,-1 62 15,22-63-15,0 1 0,0-1 16,0 0-16,0 0 0,0 0 16,0 0-16,0 1 0,22-22 0,-1 0 15,0 21-15,0-21 0,0 0 16,22 0-16,-1 0 0,-21 0 0,21-21 15,1 21-15,-1-22 0,0 1 0,1 0 16,-1 0-16,0 0 0,1-22 16,-1 22-16</inkml:trace>
  <inkml:trace contextRef="#ctx0" brushRef="#br0" timeOffset="6839.41">13906 508 0,'0'-21'0,"0"0"0,0 0 15,0-1 1,-21 22-16,0 0 15,21 22 1,0-1-16,0 0 0,-21 0 0,21 21 16,0-20-16,0 20 0,-21 0 0,21 1 15,0-1-15,0 21 0,0-20 16,0 20-16,0 1 0,0-1 0,0 1 16,0 20-16,0-20 0,0-1 0,0 22 15,0-21-15,-21 20 0,-1 1 16,22 0-16,-21-1 0,0 1 15,21 0-15,-21-1 0,0-20 0,0-1 0,21 1 16,0-1-16,-22-20 16,22-1-16,-21-21 0,21 21 0,0-20 15,0-1-15,0-42 16,0-1-16,21 1 16,1 0-16,-22-21 0,21 21 15,0-22-15,0 1 0,0 0 0,0-1 16,1-20-16,20 20 0,-21-20 0</inkml:trace>
  <inkml:trace contextRef="#ctx0" brushRef="#br0" timeOffset="7167.22">13928 1058 0,'0'0'0,"-64"-275"32,64 233-32,-21 0 0,21 20 0,0-20 15,0 21-15,0 0 0,0 0 16,0-1-16,0 1 0,0 0 0,21 0 15,0 21-15,0 0 0,1-21 16,20 21-16,-21 0 0,21 0 0,-20 21 16,20-21-16,-21 21 0,0 0 0,22 0 15,-22 1-15,-21-1 0,0 0 16,0 0-16,0 0 0,0 22 16,0-22-16,-21 0 0,-1 0 0,-20 0 15,21 0-15,-21 1 0,20-1 16,-20-21-16,21 21 0,-21 0 0,20-21 15,1 0-15,0 21 16,42-21 15,0-21-31,1 21 0,-1-21 16,0 0-16,0 21 0,0-21 0</inkml:trace>
  <inkml:trace contextRef="#ctx0" brushRef="#br0" timeOffset="10034.58">14224 741 0,'0'21'16,"0"0"-1,21-21 1,0 0-16,0 0 16,1 0-16,-1 0 0,0 0 15,0 0-15,0 0 0,0-21 0,1 0 16,-1 21-16,0-21 0,0 0 15,0 21-15,-21-22 0,0 1 0,0 0 16,0 0-16,0 0 0,0 0 16,0-1-16,-21 22 15,0 0 1,0 0-16,0 0 0,-1 22 16,22-1-16,0 0 0,-21 0 15,21 0-15,-21 0 0,21 22 0,0-22 16,0 21-16,0-21 0,0 1 15,0 20-15,0-21 0,21 0 0,0 0 16,1-21-16,-22 22 0,21-22 0,21 0 16,-21 0-16,0 0 0,1 0 15,-1 0-15,21 0 0,-21-22 0,43 1 16,-22 0-16,-21 0 16,22-21-16,-22 20 0,0 1 0,0-21 15,0 21-15,0 0 0,1-1 16,-1 1-16,-21 0 0,0 0 15,0 42 17,0 0-32,0 0 0,-21 1 0,21 20 15,0-21-15,-22 21 0,22-20 0,-21-1 16,21 21-16,0-21 0,0 0 16,0 1-16,0-1 0,0 0 15,0 0-15,21-42 31,1 0-15,-22 0-16,21-1 0,0 1 16,-21 0-16,21-21 0,0 21 0,0-22 15,1 22-15,-22 0 0,21-21 16,0 20-16,0 1 0,0 0 0,0 21 16,1-21-16,-1 21 15,-21 21-15,21 0 16,0 22-16,-21-22 0,0 0 15,0 0-15,0 0 0,21 22 0,-21-22 16,21 0-16,1 0 0,-22 0 16,21 0-16,21 1 0,-21-1 15,0-21-15,1 21 16,20-21-16,-21 0 0,21 0 0,-20 0 16,20 0-16,-21-21 0,21 0 0,1 21 15,-22-22-15,0 1 0,21 0 16,-20 0-16,-1-21 0,0 20 0,0-20 15,0 21-15,0-21 0,-21 20 16,0-20-16,0 21 0,0-21 0,0 20 16,0 1-16,-21 0 0,0 21 15,0 0-15,0 0 0,-22 0 16,22 0-16,0 0 0,-21 0 0,21 21 16,-1 0-16,-20 1 0,21-1 0,0 0 15,0 21-15,-1-21 16,22 22-16,0-22 0,0 21 0,0-21 15,0 22-15,0-22 0,0 21 16,0-21-16,0 1 0,22-1 0,-1 0 16,0-21-16,0 21 0,0-21 0,0 0 15,22 0-15,-22 0 16,0 0-16,0-21 0,0 21 0,-21-21 16,22 0-16,-1-1 0,0-20 15,0 21-15,-21-21 0,21-1 0,0 1 16,1 0-16,-22-22 0,0 22 0,0-22 15,21 22-15,-21-22 16,21 22-16,-21 0 0,0-1 0,0 1 16,0 21-16,0 0 0,0 0 0,-21 21 31,21 21-31,-21 0 0,21 21 0,0 1 16,-22-1-16,22 0 0,0 1 15,-21-1-15,21 0 0,0 1 0,0-1 16,0 0-16,0 1 0,0-1 0,0 0 15,0 1-15,21-1 0,1-21 16,-1 0-16,0 0 0,21 22 16,-21-22-16,1-21 0,20 0 15,0 0-15,1 0 0,-1 0 16,-21 0-16,21-21 0,1 0 0,-1-1 16,0 1-16,-20 0 0,-1-21 15,0-1-15,0 22 0,0-21 0,-21 0 16,0 20-16,0 1 0,0-21 15,0 21-15,0 0 0,-21 21 16,0 0-16,0 0 0,0 0 0,-1 21 16,1 0-16,0 0 15,21 21-15,-21-20 0,21-1 0,0 0 16,0 21-16,0-21 0,0 1 16,0 20-16,0-21 0,21 0 15,0 0-15,0 1 0,1-22 0,-1 21 16,21-21-16,-21 0 0,0 0 15,22 0-15,-1 0 0,-21 0 0,22 0 16,-1 0-16,0-21 0,-21-1 16,22 1-16,-22 0 0,0 0 0,0 0 15,0-22-15,1 22 0,-22-21 0,0 0 16,21 20-16,-21 1 0,0 0 16,21 0-16,-21 0 0,0 42 31,-21 0-31,21 0 0,-21 0 15,21 1-15,0-1 0,-22 21 16,22-21-16,0 0 0,0 22 16,-21-22-16,21 0 0,0 0 0,0 0 15,0 1-15,0-1 16,21-21 15,1 0-31,-22-21 0,0-1 16,21-20-16,0 21 0,0 0 15,-21 0-15,21-22 0,0 22 16,1-21-16,-1 21 0,0-1 0,-21 1 16,21 21-16,0 0 15,0 21 1,-21 1-16,0-1 0,22 0 16,-22 0-16,0 21 0,0-20 15,0-1-15,21 0 0,0 0 0,0 0 16,-21 0-16,21 1 0,0-22 15,1 0-15,-1 21 0,0-21 0,0 0 16,21 0-16,-42-21 16,22 21-16,-1-22 0,0 1 0,0 0 15,0 0-15,0 0 0,1-22 16,-1 22-16,0-21 0,0 21 16,0-22-16,22-20 0,-22 21 15,0 20-15,0 1 0,0 0 16,0 21-1,-21 21 1,0 0-16,0 1 16,0-1-16,0 0 0,0 0 15,0-42 32,0 0-47,0 0 16,0-1-16,0 1 15,0 0-15,-21 21 16,0 0 0,0 0-16,0 21 15,0-21-15,-1 21 0,22 22 16,-21-22-16,-21 21 0,42 1 16,-21-22-16,21 21 0,-21-21 15,21 22-15,0-22 0,0 0 0,0 0 16,0 21-16,0-20 0,0-1 0,21-21 15,0 21-15,0-21 0,0 0 16,22 0-16,-22 0 0,0 0 0,21 0 16,-21 0-16,22 0 15,-22 0-15,21 0 0,-21-21 0,22 0 16,-22-1-16,0-20 0,0 21 0,0 0 16,1-22-16,-1 22 0,-21 0 15,0 0-15,21 0 0,-21 0 0,0-1 16,0 44 15,-21-1-31,21 0 0,0 0 16,-21 0-16,21 0 0,-22 1 15,22 20-15,0-21 0,0 0 0,0 0 16,0 1-16,0-1 0,0 0 16,22 0-16,-1 0 15,0-21-15,0 0 0,21 0 0,-20 0 16,20 0-16,-21 0 0,0 0 15,22 0-15,-22-21 0,0 0 0,0 0 16,0-22-16,0 22 0,1-21 16,-1 21-16,0-22 0,0-20 15,-21 42-15,21 0 0,-21-1 16,0 1-16,21 21 0,-42 0 31,0 0-15,21 43-16,-21-22 0,0 0 0,0 21 15,-1 1-15,1-1 0,0 21 16,0-20-16,0 20 0,21-20 16,-21 20-16,21 1 0,0-1 0,0 1 15,0-1-15,0 1 0,0 20 0,0-20 16,0 20-16,21-20 0,0 21 16,0-22-16,0 22 0,0-22 0,-21 1 15,0-1-15,22 1 0,-22-1 0,0 1 16,0-1-16,0 1 0,0-1 15,-22-20-15,22-1 0,-21 0 0,-21 1 16,21-22-16,0 0 0,-22 0 16,1-21-16,21 0 0,-22 0 15,22 0-15,-21 0 0,21-21 0,-22 0 16,22-22-16,0 1 0,-21 0 0,21-22 16,-1 1-16,1-1 0,0 1 15,0-22-15,21 0 0,0-84 16,0 84-16,0 1 0,0-1 0,0 22 15,21-22-15,-21 21 0,21 1 16,22-1-16,-22 1 0,0-1 0,0 1 16,21 21-16,-20-22 0,20 22 0,0-22 15,1 22-15,-1-22 16,0 22-16</inkml:trace>
  <inkml:trace contextRef="#ctx0" brushRef="#br0" timeOffset="10483.32">19706 64 0,'0'0'0,"0"21"15,0 0 1,0 21-16,-21-21 0,0 22 0,0-1 15,-1 0-15,22 22 0,-42-22 0,42 1 16,-42-1-16,42 0 0,-21 1 16,-1-1-16,1 0 0,0-21 0,21 22 15,0-1-15,0-21 0,0 0 16,0 1-16,0-1 0,0 0 16,0 0-16,21-21 15,0 0 1,1 0-16,20 0 0,-21-21 0,0 0 15,22 0-15,-22-1 0,21 1 16</inkml:trace>
  <inkml:trace contextRef="#ctx0" brushRef="#br0" timeOffset="11194.91">20024 466 0,'21'-21'0,"-42"42"0,42-64 0,-42 65 31,21-1-15,-22 0-16,1 0 15,0 0-15,0 0 0,0 22 0,0-22 16,-1 0-16,22 0 0,0 0 16,-21 22-16,21-22 0,0 0 15,0 0-15,21 0 0,1-21 16,-1 22-16,21-22 0,-21 0 16,0 0-16,22 0 0,-22 0 0,21-22 15,-21 1-15,1 21 0,-1-21 16,0 0-16,0 0 0,0-22 15,-21 22-15,0 0 0,0-21 16,0 21-16,-21-1 0,0-20 0,0 21 16,0 0-16,21 0 0,-22 21 15,1 0-15,0 0 0,0 0 16,42 0 15,0 0-31,0 0 0,22 0 16,-22 0-16,21 0 0,1 0 15,-1 0-15,-21 0 0,21 0 0,1 0 16,-1 0-16,0 0 0,1 0 0,-22 0 16,21 0-16,-21 0 0,1 0 15,-1 0-15,-21 21 16,0 0-16,0 0 16,-21 0-16,-1 0 0,1-21 15,21 22-15,-21 20 0,0-21 0,0 0 16,0 0-16,-1 1 0,22-1 15,0 0-15,0 0 0,0 0 0,0 0 16,0 1-16,0-1 0,22 0 16,-22 0-16,21-21 0,21 0 15,-21 0-15,22 0 0,-22 0 16,21 0-16,-21 0 0,22-21 0,-22 21 16,21-21-16,-21 0 0,0-1 15,1 1-15,-1 0 0,0 0 0,-21 0 16,0-22-16,0 22 0,0-21 15,0 0-15,0 20 0,-21 1 16,0-21-16,-1 42 0,1-21 0,0 0 16,0 21-16,0 0 0,0 0 0,-1 0 15,1 0-15,0 0 0,0 0 16,42 0 0,0 0-16,0 0 15,1 0-15,-1 0 0</inkml:trace>
  <inkml:trace contextRef="#ctx0" brushRef="#br0" timeOffset="11539.72">21526 85 0,'-21'0'15,"42"0"-15,-63 0 0,21 0 0,0 0 0,0 21 16,21 0-16,-22 0 0,1 22 15,0-22-15,0 21 0,0 0 0,0 1 16,21-1-16,-22 0 0,1 1 16,0-1-16,21-21 0,0 22 0,-21-1 15,21 0-15,-21 1 0,21-22 16,0 21-16,0 0 0,0-20 16,0 20-16,0-21 0,21 0 0,0 0 15,0 1-15,0-1 0,1 0 16,-1-21-16,21 0 0,-21 0 0,0 0 15,22 0-15,-22 0 0,21 0 0,22-21 16,-43 21-16,21-21 16,-21-1-16,1 1 0,-1 0 0,0 0 15,0-21-15,-21 20 0,21 1 16,-21 0-16,0-21 0</inkml:trace>
  <inkml:trace contextRef="#ctx0" brushRef="#br0" timeOffset="11871.53">19135 296 0,'42'0'16,"-21"0"-1,0 0-15,0 0 0,22 0 0,-22 0 16,21 0-16,-21 0 0,22 0 16,-1 0-16,-21 0 0,22 0 0,-22 0 15,0 0-15,0 0 0,0 0 16,0 22-16</inkml:trace>
  <inkml:trace contextRef="#ctx0" brushRef="#br0" timeOffset="50946.98">10245 2858 0,'0'0'0,"0"-22"0,-22 1 0,1 21 15,0-21-15,0 21 16,21-21-16,-21 21 15,21-21-15,0 42 32,0 0-32,0 0 15,-21 0-15,21 22 0,-22-22 16,1 21-16,21 1 0,-21-1 0,0 21 16,-21 64-16,20-63 0,1 21 15,0-22-15,0 1 0,0 20 16,0-20-16,21-1 0,-22 22 0,22-22 15,-21 1-15,0-1 0,21 1 16,0-22-16,-21 22 0,21-22 0,0 0 16,0 22-16,0-43 15,0 0-15,0 0 16,21-21 0,-21-21-16,21 0 0,0 0 15,-21-21-15,22 20 0,-22-20 0</inkml:trace>
  <inkml:trace contextRef="#ctx0" brushRef="#br0" timeOffset="51673.57">9525 3281 0,'-21'-21'0,"42"42"0,-63-63 0,20 42 0,-20-22 16,21 1-16,0 0 0,21 0 15,-21 0-15,21 0 0,-22-1 0,22 1 16,0 0-16,0 0 0,0-21 0,0 20 16,22-41-16,-1 42 15,0-22-15,0 22 0,21-21 0,1 21 16,-1 0-16,22-1 0,-1 1 16,-21 0-16,22 0 0,21 21 15,-43 0-15,21 0 0,1 0 0,-1 21 16,-20 21-16,20-20 0,-20 20 15,-1 21-15,0-20 0,-21 20 16,22-20-16,-22 20 0,0 22 0,0-22 16,-21 22-16,21-22 0,1 22 15,-22-21-15,0-1 0,21 1 0,0-22 16,-21 0-16,21 22 0,-21-22 0,0-21 16,0 22-16,0-1 0,0-21 15,21 0-15,-21 0 0,0 1 0,0-1 16,0-42-1,0-1 1,21 1-16,-21 0 0,0-21 16,0 21-16,0-22 0,22 1 0,-22 0 15,0-22-15,0 1 0,21-1 16,-21 1-16,21-22 0,0 0 16,0 22-16,0-22 0,1 22 0,-1-1 15,0 1-15,21-1 0,-21 1 16,22 20-16,-1 1 0,64-22 15,-64 43-15,22 0 16,-22 21-16,0 0 0,22 0 0,-22 21 16,1 22-16,-22-22 0,21 42 0,-21-20 15,0 20-15,1 1 0,-22-1 16,0 106-16,0-84 0,0 0 16,0-1-16,-22-20 0,1 21 0,21-1 15,-21 1-15,0 0 0,21-22 16,-21 22-16,21-22 0,-21 22 15,-1-43-15,22 22 0,0-22 0,0 0 16,0-20-16,0 41 0,-21-42 16,21 0-16,0-42 31,21 0-31,-21 0 0,22-21 16</inkml:trace>
  <inkml:trace contextRef="#ctx0" brushRef="#br0" timeOffset="52302.21">12128 4064 0,'22'0'16,"-44"0"-16,65 0 0,-22 0 0,0 0 0,0 0 0,0 0 15,1 0-15,-1 0 0,0-21 16,-21 0-16,21 0 0,0-1 0,0 1 15,-21-21-15,0 21 0,22-22 16,-22 22-16,0-21 0,0 0 0,0-1 16,0 1-16,0 0 0,0 20 15,-22-20-15,1 21 0,0 0 0,0 21 16,-21 0-16,-1 0 0,22 0 16,-42 0-16,20 0 0,1 21 15,0 21-15,-22-21 0,-21 64 16,43-43-16,0 1 0,-1 20 15,22 1-15,0-22 0,-21 22 0,42-1 16,0-21-16,-21 22 0,21-22 0,0 1 16,0-1-16,0-21 0,21 21 15,0-20-15,0-1 0,0 0 0,0-21 16,22 0-16,-22 21 0,21-21 16,1 0-16,-1 0 0,21-21 0,-20 0 15,-1 0-15,0-1 0,1 1 0,-1-21 16,-21 0-16,22-1 15,-22 1-15,0 0 0,0-22 0,0 22 16,-21-1-16,21 1 0,-21 0 16,0-1-16,0 1 0,0 21 0,0 0 15,0 0-15,-21 21 16,21 21-16,-21 0 16,21 0-16,0 21 0,0-20 0,0 20 15,0 0-15,0 1 0,0-1 0,0 0 16,0-21-16,0 22 15,0-1-15,21-21 0,-21 22 0,21-22 16,-21 0-16,0 0 0,22 0 0,-1-21 16,0 21-16,0-21 15,0 0-15,0 0 0,1 0 0,-1 0 16,0-21-16,0 0 0,0 0 16,0 0-16</inkml:trace>
  <inkml:trace contextRef="#ctx0" brushRef="#br0" timeOffset="52698.98">12785 3725 0,'0'-21'0,"0"42"16,0-63-16,0 21 15,21 21 1,0 0-16,0 21 16,-21 0-16,21 0 0,0 1 15,-21-1-15,22 21 0,-1-21 0,-21 22 16,0-1-16,21 0 0,0 1 0,-21-1 15,21 0-15,-21 1 0,0-22 16,0 21-16,0 0 0,0-20 0,0-1 16,0 0-16,0 0 0,0 0 15,21-21-15,1-21 32,-1 0-32,0 0 0,0 0 15,-21-22-15,21 1 0,0-22 0,1 22 16,20-21-16,-21 20 0,0-20 15,22-1-15,-22 22 0,0 0 16,21-1-16,-21 1 0,1 21 0,-1 0 16,0 21-16,-21-22 0,21 22 15,0 0-15,-21 22 16,0-1 0,0 0-1</inkml:trace>
  <inkml:trace contextRef="#ctx0" brushRef="#br0" timeOffset="53090.76">13589 4001 0,'21'21'15,"0"-21"-15,0 0 16,1-21-16,-1 21 0,0-22 15,0 1-15,0 0 0,0 21 0,1-21 16,-1 0-16,0 0 0,-21-1 16,21-20-16,0 21 0,-21 0 15,0 0-15,0-43 0,0 43 16,0 0-16,0 0 16,-21 21-16,0 0 15,0 0-15,0 21 0,-1 0 16,1 0-16,0 0 0,0 0 0,0 22 15,0-22-15,-1 21 0,22-21 0,0 22 16,-21-22-16,21 21 16,0 1-16,0-22 0,0 21 0,0-21 0,0 0 15,0 1-15,21-1 0,1 0 16,-1 0-16,21 0 0,-21-21 0,22 0 16,-1 0-16,0 0 0,1 0 15,-1 0-15,0-21 0,22 21 16,-22-21-16,0 0 0,1-22 0,-1 22 15</inkml:trace>
  <inkml:trace contextRef="#ctx0" brushRef="#br0" timeOffset="53655.43">14563 3493 0,'0'0'16,"-22"0"-1,22 21 1,-21 0-16,21 0 0,0 0 0,0 0 15,0 1-15,0-1 16,0 0-16,0 21 0,0-21 0,0 22 16,0-1-16,0-21 0,0 22 15,0-22-15,0 21 0,0 0 0,0-20 16,0 20-16,0-21 0,0 21 0,0-20 16,0-1-16,0 0 0,0 0 15,0 0-15,0 0 0,0-42 47,0 0-47,0 0 16,0 0-16,0-22 0,0 22 15,0-21-15,0 0 0,0-1 16,0 1-16,0 0 0,0-1 0,0 1 16,0 0-16,0-1 0,0 22 15,21-21-15,1-1 0,-1 22 0,0-21 16,0 21-16,21-22 0,-20 22 0,20 0 15,0 0-15,1 0 0,-1 0 16,21 21-16,-20 0 0,20 0 16,1 21-16,-22 0 0,0 0 0,22 21 15,-22 1-15,-21-22 0,22 21 0,-1 43 16,-42-43-16,0-21 0,0 22 16,0-1-16,0 0 0,0 1 15,-21-1-15,21 0 0,-21 1 16,0-1-16,21-21 0,-22 22 15,22-22-15,-21 0 0,0 0 0,21 0 16,0 0-16,0 1 0,-21-22 0,21 21 16,-21-21-1</inkml:trace>
  <inkml:trace contextRef="#ctx0" brushRef="#br0" timeOffset="54394.75">9673 4974 0,'0'0'0,"-148"0"16,127 0-16,-22 0 15,22 0-15,0 0 0,0 0 16,0 0-16,0 0 0,-1 0 16,44 0 15,-1 0-16,0 0-15,21 0 0,1 0 16,-1 0-16,0 0 0,22 0 16,20 0-16,1 0 0,21 0 0,0 0 15,0 0-15,-1 0 0,1-21 16,21 21-16,0-21 0,0 21 0,0 0 16,21-21-16,1 21 0,-1 0 0,0-21 15,21-1-15,22 22 0,-22-21 16,22 21-16,-22-21 0,21 0 0,1 21 15,21-21-15,-22 21 16,1-21-16,-22 21 0,21-22 0,170 22 16,-190 0-16,-22 0 0,0 0 15,-21 0-15,0 0 0,0 0 16,-42 0-16,20 0 0,-20 0 0,0 0 16,-22 0-16,1 0 0,-22 0 15,0 0-15,-20 0 0,-1 0 0,-21-21 16,-21 0 15,-1 21-31,1 0 16,0-21-16,0 21 0,-21 0 15,-1 0-15</inkml:trace>
  <inkml:trace contextRef="#ctx0" brushRef="#br0" timeOffset="55394.89">9927 4995 0,'-42'0'0,"84"0"0,-127 0 15,43 0-15,0 0 0,-1 0 16,22 0-16,-21 0 0,21 0 0,0 0 15,-1 0-15,1 0 0,0 0 0,0 0 16,0 0-16,0 0 0,-1 0 16,1 0-16,0 0 0,0 0 15,42 0 48,0 0-63,0 0 15,1 0-15,20 0 16,-21 0-16,0 0 0,0 0 0,22 0 16,-1 0-16,0 0 0,1 0 15,20 0-15,-20 0 0,41-21 0,-20 21 16,20 0-16,1 0 0,0-21 0,-1 21 16,1 0-16,0 0 0,-1-21 15,22 21-15,0 0 0,0 0 16,0-21-16,21 21 0,-21 0 15,-1 0-15,22 0 0,-21-21 0,21 21 16,0 0-16,21 0 0,-21 0 16,22 0-16,-22 0 0,0 0 0,21-22 15,0 22-15,-21 0 0,21 0 0,-21 0 16,0 0-16,0 0 0,-21 0 16,21 0-16,-21 0 0,-22 0 15,22 0-15,-21 0 0,0 0 0,-1-21 16,1 21-16,-22 0 0,1 0 0,-1-21 15,-20 21-15,20 0 0,-20 0 16,-1 0-16,-21-21 0,21 21 16,-20 0-16,-1-21 0,0 21 0,0 0 15,0 0-15,-21-21 16</inkml:trace>
  <inkml:trace contextRef="#ctx0" brushRef="#br0" timeOffset="-191467.3">2476 5990 0,'0'0'0,"0"-21"0,-21 0 16,21 0-16,0 0 0,0-1 0,0 1 15,0 0-15,0 42 32,0 0-32,0 1 15,0 20-15,0 0 0,21 1 16,-21-1-16,0 0 0,0 1 0,0-1 16,0 21-16,0-20 0,0 20 0,-21-20 15,21-1-15,0 0 0,-21 1 16,0-1-16,21-21 0,0 0 15,-21 0-15,21 1 0,0-1 0,0-42 32,0-1-32,21 1 0,0-21 15,-21 21-15,21-22 0,0 1 16,1 0-16,-1-1 0,0-20 0,-21 21 16,21-1-16,0 22 0,0-21 15,1-1-15,-1 22 0,0 0 0,-21 0 16,0 0-16,21 21 0,0 0 15,-21 21-15,0 0 16,0 0-16,0 0 0,0 22 16,0-22-16,0 21 0,21 1 0,-21-22 15,0 21-15,0 0 0,0 1 16,0-1-16,22-21 0,-1 0 0,0 22 16,-21-22-16,21-21 0,0 21 15,22-21-15,-22 0 0,0 0 0,21 0 16,-21-21-16,22 0 0,-22 0 0,21-1 15,-21 1-15,22-21 0,-22 0 16,21-1-16,-21 1 0,1 0 16,-1-22-16,0 22 0,-21-22 0,0 1 15,0-1-15,0 22 0,0-22 16,-21 22-16,0 0 0,-1-1 16,1 22-16,-21 0 0,21 0 0,0 21 15,-22 0-15,22 0 0,-21 21 16,21 0-16,-43 22 0,43-1 15,0-21-15,0 21 0,-1-20 16,22 20-16,0-21 0,0 0 0,0 0 16,0 1-16,22-1 0,-1 0 15,0-21-15,0 0 0,21 0 0</inkml:trace>
  <inkml:trace contextRef="#ctx0" brushRef="#br0" timeOffset="-190920.62">3789 5525 0,'0'0'0,"-21"0"32,21 21-32,-22 0 0,22 0 15,0 21-15,0 1 0,-21-22 16,21 42-16,-21-20 0,21-1 0,-21 0 15,21 22-15,0-22 0,0 1 0,0 20 16,-21-21-16,21 1 16,0-1-16,-21 0 0,21 1 0,0-1 15,-22 0-15,22-20 0,0-1 16,0 21-16,0-21 0,0 0 16,-21-42-1,21 0 1,0-21-16,0 21 0,0-22 15,0 1-15,0 21 0,0-22 16,0 1-16,0 0 0,21-1 0,1 22 16,-1-21-16,0 0 0,21-1 15,-21 22-15,22 0 0,-1 0 16,-21 0-16,22-1 0,-1 22 16,-21 0-16,21 0 0,-20 22 0,20-1 15,-21 0-15,0 21 0,0-21 0,1 22 16,-1-1-16,0-21 0,-21 22 15,0-1-15,0 0 0,0-21 0,0 22 16,0-1-16,-21-21 0,0 22 16,21-22-16,-22 0 0,22 0 0,-21 0 15,21 0-15,-21-21 0,21 22 16,0-44 0,0 1-16,21 0 15,0 0-15,1 0 16</inkml:trace>
  <inkml:trace contextRef="#ctx0" brushRef="#br0" timeOffset="-190400.91">4953 5990 0,'0'0'0,"0"-21"0,-106-42 31,85 63-31,0 0 0,-22 0 16,22 0-16,0 0 0,-21 0 0,21 21 16,-1 0-16,-20 21 0,21-21 15,0 22-15,-22-1 0,22-21 16,0 22-16,0-1 0,21 0 0,0 1 16,0-1-16,0 0 0,0-21 15,0 22-15,0-22 0,0 0 0,21 0 16,0 0-16,0 1 0,1-22 15,-1 0-15,0 0 0,42 0 16,-20 0-16,-22-22 0,0 1 0,21 0 16,-20 0-16,-1-21 15,0 20-15,0-20 0,0 0 0,0-1 16,1-20-16,-22 21 0,0-1 16,21 1-16,-21 21 0,0 0 15,0-1-15,0 44 31,-21 20-31,21-21 0,-22 0 16,22 22-16,0-22 0,0 21 0,0 0 16,0-20-16,0 20 0,0-21 15,0 21-15,0-20 0,0-1 0,22 21 16,-1-21-16,0 0 0,0-21 16,0 22-16,0-22 0,22 0 0,-22 0 15,0 0-15,21-22 0,-20 22 16,-1-21-16,21-21 0,-21 21 0,22 0 15</inkml:trace>
  <inkml:trace contextRef="#ctx0" brushRef="#br0" timeOffset="-190135.06">5651 5546 0,'0'-21'0,"0"42"0,0-64 0,-21 43 0,0 0 15,0 22-15,0-1 16,0 0-16,-1 21 0,22 1 0,-21-1 15,0 0-15,0 22 16,21-22-16,-21 22 0,21-1 0,-21-21 16,21 22-16,0 21 0,0-43 15,0 0-15,0 1 0,0-1 16,0-21-16,0 21 0,0-20 0,21-1 16,0 0-16,0-21 0,0 21 15,0-21-15,1 0 0,-1 0 0,21 0 16,-21-21-16,0 21 0,22-21 0,-22 0 15,0-22-15,0 22 0,22 0 16</inkml:trace>
  <inkml:trace contextRef="#ctx0" brushRef="#br0" timeOffset="-189909.2">5292 5948 0,'0'0'0,"-22"0"0,22 21 0,22-21 32,-1 0-32,21 0 0,0 0 0,1 0 15,20-21-15,1 21 0,-1-21 0,1 0 16,-1 21-16,1-22 0,-1 1 16,1 21-16,-22-21 0,43 21 15,-43 0-15,-21 0 0</inkml:trace>
  <inkml:trace contextRef="#ctx0" brushRef="#br0" timeOffset="-189009.49">2265 8297 0,'-21'-42'16,"42"84"-16,-42-105 0,-1 42 0,1 0 0,0-1 15,0 22-15,21 22 16,0-1-16,0 0 0,0 21 15,0-21-15,0 22 0,0-1 16,0 22-16,0-22 0,0 0 0,0 1 16,0-1-16,0 0 0,0-21 15,0 22-15,0-22 0,0 0 16,0 0-16,0 0 0,0-42 31,0-21-15,21 21-16,0 0 0,-21-22 0,21 22 15,-21-21-15,22-1 0,-1 1 16,0 0-16,-21-1 0,21 1 0,0 0 16,0-1-16,1 22 0,-1-21 0,0 21 15,0 21-15,0 0 16,0 21-16,-21 0 0,22 21 16,-22 1-16,0-22 0,0 21 15,0 1-15,21-1 0,-21 0 0,0 1 16,21-1-16,-21 0 0,0 1 15,21-22-15,0 21 0,0-21 16,1 0-16,-1 1 0,0-1 16,0-21-16,21 0 0,-20 0 0,20 0 15,0-21-15,1-1 0,-1 1 0,0-21 16,-21 21-16,22-22 0,-1 1 16,0 0-16,-20-1 0,20 1 0,-21-21 15,21-1-15,-20 1 0,-22-1 16,0 1-16,0-1 0,0 1 0,0 20 15,-22 1-15,22 0 0,-42 20 16,21 1-16,0 21 0,-22 0 0,22 0 16,-21 0-16,21 21 0,-22 1 0,22 20 15,0-21-15,0 21 0,0 1 16,21-1-16,0 0 0,0 1 16,0-22-16,0 21 0,0-21 15,0 22-15,21-22 0,0 0 0,0 0 16,22-21-16,-22 0 0,21 0 0,0 0 15,1 0-15,-1 0 0,22-21 16,-22 0-16</inkml:trace>
  <inkml:trace contextRef="#ctx0" brushRef="#br0" timeOffset="-188508.78">4000 7662 0,'0'-21'0,"0"42"0,0-63 16,0 21-16,-21 21 15,0 0-15,21 21 16,0 0-16,-21 0 0,21 1 0,-21 20 16,21 0-16,-21 1 0,21-1 0,-22 21 15,22 1-15,0-1 0,0-20 16,0 20-16,0 1 0,0-1 0,0-20 16,0 20-16,0-21 0,0 1 15,0-1-15,0-21 0,0 0 0,0 22 16,0-22-16,0 0 0,0 0 15,0-42 1,0 0 0,0-21-16,0 20 15,0 1-15,0-21 0,0 0 16,22-1-16,-1 1 0,-21 0 0,21-1 16,0 1-16,0 0 0,0-1 15,22 1-15,-22 0 0,0 20 0,21-20 16,1 42-16,-22-21 0,21 21 0,-21 0 15,22 21-15,-22 0 0,21 0 16,-21 22-16,1-22 0,-1 21 0,0 1 16,0-1-16,-21 0 0,0 1 15,0-22-15,0 21 0,0 0 16,0-20-16,-21-1 0,0 21 0,21-21 0,-21 0 16,21 1-16,-22-22 15,44 0 16,-1-22-31,0 1 0,0 0 0,0 0 16</inkml:trace>
  <inkml:trace contextRef="#ctx0" brushRef="#br0" timeOffset="-187738.31">5059 7980 0,'0'0'0,"-21"0"31,-1 21-31,1 21 16,0 1-16,0-22 0,21 21 16,-21-21-16,0 22 0,21-1 0,0 0 15,0 1-15,0-22 0,0 21 16,0-21-16,0 22 0,0-22 0,0 0 16,21 21-16,0-20 0,0-22 15,21 0-15,-20 0 0,20 0 16,-21 0-16,21 0 0,1 0 0,-22-22 15,21 22-15,1-21 0,-22 0 0,21 0 16,-21-21-16,22 20 16,-22-20-16,0 21 0,0-21 0,-21-1 15,0 1-15,21 21 0,-21-22 0,0 22 16,0 0-16,0 0 0,0 0 16,0 0-16,0-1 0,-21 22 15,0 0 1,21 22-16,0-1 15,0 0-15,-21 21 0,21 1 0,0-1 16,0 0-16,0 1 0,0 20 16,0-21-16,0 22 0,0-22 0,0 22 15,0-1-15,0 1 0,0 20 16,21-20-16,0 21 0,-21-22 0,21 1 16,0 20-16,1-20 0,-22 20 15,21 1-15,0-21 0,0 20 0,0 1 16,0 0-16,1 84 0,-1-84 15,0-22-15,-21 22 0,21-1 16,-21 1-16,0-21 0,0 20 0,0 1 16,21-22-16,-21 1 0,0-1 0,0-20 15,0-1-15,0 43 0,-21-64 16,21 0-16,-21 0 0,0 0 16,0-21-16,-1 0 0,1 0 15,-21-21-15,21 0 0,-22 0 0,1 0 16,0-22-16,-1 1 0,1 0 0,0-22 15,-1-20-15,1 20 0,21-21 16,-21 1-16,20-1 0,1 0 0,0 1 16,0-22-16,0 21 0,21-21 0,0 22 15,0-1-15,0 0 0,0 1 16,0 20-16,21-20 0,0 20 0,0 1 16,22 20-16,-22-20 0,0 20 0,21-20 15,-21 21-15,22-1 16,-1 1-16,-21 0 0,22 20 0,-1-20 15,-21 21-15,43-21 0,-22 42 16,-21-22-16,0 22 0,0 0 16</inkml:trace>
  <inkml:trace contextRef="#ctx0" brushRef="#br0" timeOffset="-187549.42">6159 8805 0,'0'0'0,"0"22"16,0-1 31,0 0-32</inkml:trace>
  <inkml:trace contextRef="#ctx0" brushRef="#br0" timeOffset="-187257.57">9504 8678 0,'-21'22'16,"42"-44"-16,-64 44 0,22-22 15,21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09:32:39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3958 0,'0'-21'16,"0"0"-1,0 0-15,0 42 63,0 0-47,0 0-16,0 0 0,0 1 15,0-1-15,0 0 0,0 21 0,0-21 16,0 1-16,0 20 0,0-21 15,0 0-15,0 22 0,0-22 0,0 0 16,0 21-16,0-21 0,0 1 16,0-1-16,0 0 0,0 0 0,0 0 15,0 0 1,21-42 46,-21 0-62,0-21 0,0 21 16,0-1-16,0 1 0</inkml:trace>
  <inkml:trace contextRef="#ctx0" brushRef="#br0" timeOffset="343.8">3683 3916 0,'0'0'0,"-21"0"15,42 0 32,0 0-47,0 21 16,0 0-16,1 0 0,-22 1 15,21-1-15,0 0 0,0 0 0,0 21 16,0-20-16,1-1 0,-22 0 16,21 0-16,0 0 0,-21 0 0,21 1 15,-21-1-15,0 0 16,0 0-16,0-42 47</inkml:trace>
  <inkml:trace contextRef="#ctx0" brushRef="#br0" timeOffset="990.43">4064 3895 0,'0'21'16,"0"0"-16,0 0 15,0 0-15,-21 1 0,21-1 16,0 0-16,0 0 0,-21 21 0,21-20 16,-22-1-16,1 0 0,21 0 15,0 0-15,0 0 0,-21 1 0,21-1 16,-21-21-16,21 21 0,-21-21 15,21 21-15,0-42 47,0 0-47,0 0 16,0-1-16,21 1 0,-21-21 16,21 21-16,0 0 0,-21-22 15,0 22-15,21 0 0,1 0 0,-22-22 16,21 22-16,0 0 0,-21 0 15,21 21-15,-21-21 16,21 21-16,0 0 16,-21 21-1,0 0 1,0 0-16,0 22 16,0-22-16,0 0 0,0 21 0,0-21 15,0 22-15,0-22 0,0 21 16,0-21-16,0 1 0,0-1 0,0 0 15,0 0-15,0 0 0,0 0 16,0 1-16,0-1 16,0 0 31,0-42-16,22 0-16,-22-1-15,21 1 0,-21 0 16</inkml:trace>
  <inkml:trace contextRef="#ctx0" brushRef="#br0" timeOffset="1387.2">4487 3937 0,'0'0'15,"-21"0"-15,42 0 47,0 0-47,1 0 0,-1 0 16,0 0-16,0 0 0,0 0 0,22 0 15,-22 0-15,0 0 0,21 0 16,-21 0-16,1 0 0,-1 0 0,0 0 16,0 0-16,0-21 0,0 21 15,1 0-15,-44 0 63</inkml:trace>
  <inkml:trace contextRef="#ctx0" brushRef="#br0" timeOffset="1794.97">4826 3916 0,'-21'0'15,"0"0"-15,21 21 16,0 0 0,-22 0-16,22 1 15,0-1-15,0 0 16,0 0-16,0 0 0,0 0 0,0 1 16,0-1-16,0 0 0,0 0 15,0 21-15,0-20 0,0-1 0,0 0 16,0 0-16,0 0 0,0 0 15,0 1-15,0-1 0,0 0 16,0 0-16,0 0 0,0 0 16,0 1-16,-21-1 15,0-21 1,0 0-16,0 21 0,0-21 16,-1 0-16,1 0 0,0 0 0,-21 0 15,21 0-15,-1 0 0,1 0 16,0-21-16,0 21 0,0 0 0,21-21 15,-21 21-15,-1 0 16,22-22-16</inkml:trace>
  <inkml:trace contextRef="#ctx0" brushRef="#br0" timeOffset="2464.35">3619 4699 0,'0'0'0,"-21"0"0,0-21 31,0 21-15,0 21 0,21 0-16,0 0 0,0 22 15,0-1-15,0 0 0,0 1 16,0 20-16,0-20 0,0 20 16,0-21-16,0 22 0,0-22 15,0 1-15,0-1 0,0 0 0,0 1 16,0-1-16,0 0 0,0-21 15,0 22-15,0-22 0,0 0 0,0 21 16,0-20-16,0-1 16,0 0-16,0 0 15,0-42 17,-21 21-32,21-21 15,0 0-15,0-22 0,0 22 0,0 0 0,0 0 16</inkml:trace>
  <inkml:trace contextRef="#ctx0" brushRef="#br0" timeOffset="3379.82">3429 4805 0,'0'0'0,"-21"0"0,42 0 47,0 0-47,0 0 15,0 0-15,22-21 0,-22 21 0,21 0 16,-21 0-16,22-21 0,-1 21 16,22 0-16,-22 0 0,0-22 0,22 22 15,-1 0-15,1-21 0,-1 0 16,1 21-16,20 0 0,1-21 16,-21 21-16,20 0 0,1 0 15,-22-21-15,1 21 0,-1 0 0,1 0 16,-1 0-16,-20-21 0,-1 21 15,0 0-15,1 0 0,-1 0 0,-21 0 16,22 0-16,-22 0 0,0 0 0,21 0 16,-21 0-16,1 0 0,-1 0 15,0 0-15,0 0 16,-21 21 0,0 0-16,0 0 15,0 0 1,0 0-16,0 1 0,-21-1 0,21 0 15,0 21-15,-21-21 16,21 1-16,0 20 0,0-21 0,0 21 16,0-20-16,0 20 0,0-21 15,-21 21-15,21-20 0,0-1 0,0 21 16,0-21-16,0 22 0,0-22 16,0 0-16,0 0 0,0 0 0,0 0 15,0 1-15,0-1 0,0 0 16,0 0-16,0 0 0,-22 0 0,22 1 15,0-1-15,0 0 0,-21 0 16,21 0-16,0 0 0,-21 1 16,0-22-16,21 21 0,-21 0 15,0 0-15,-1-21 16,1 0-16,0 0 0,0 21 0,-21 0 16,20-21-16,-20 0 0,0 0 0,-1 22 15,-20-22-15,-1 0 0,1 0 16,-22 0-16,1 21 0,-1-21 0,21 0 15,-20 0-15,-1 0 0,22 0 16,-1 0-16,1 21 0,-1-21 0,1 0 16,-1 0-16,1 0 0,20 21 15,1-21-15,0 0 0,-1 0 16,22 0-16,-21 21 0,21-21 16,-1 0-16,22-21 46,0 0-46,22 21 0,-22-21 16,21 0-16</inkml:trace>
  <inkml:trace contextRef="#ctx0" brushRef="#br0" timeOffset="4190.92">3768 4974 0,'0'0'0,"-22"0"0,22 21 47,22 1-47,-1-1 15,0 0-15,-21 0 0,0 0 16,21 0-16,0 1 0,-21-1 0,0 0 16,0 0-16,21 0 15,-21 0-15,0 1 0,0-1 0,0 0 16,0 0-16,0 0 15,22-21 32,-22-21-31,21 0-16,0 21 16,0-21-16,0 0 15,0-1-15,1 22 0,-1-21 16,21 21-16,-21-21 0,0 21 0,22-21 15,-1 21-15,0-21 0,1 21 16,-1 0-16,0 0 0,22-21 0,-22 21 16,1 0-16,20 0 0,-21 0 15,22 0-15,-22 0 0,1 0 0,20 0 16,-21 0-16,1 0 0,-22 0 16,21 0-16,-21 21 0,22-21 15,-22 0-15,0 21 0,0-21 0,0 0 16,1 0-16,-1 0 31,-21-21 0,0 0-15,-21-1-16,-1 1 16,22 0-16,0 0 15,-21 0-15,0 0 16,21-1-16,0 1 0,0 0 15,0 0-15,-21 0 16,21 0-16,-21-1 16,21 1-16,-21 21 15,-1 0-15,1 0 0,0-21 16,0 21-16,-21 0 0,20 0 16,-20 0-16,0 0 0</inkml:trace>
  <inkml:trace contextRef="#ctx0" brushRef="#br0" timeOffset="6482.97">2984 4276 0,'0'0'0,"22"-43"16,-1 43-1,-21-21-15,21 21 31,-21 21-31,0 1 16,0-1-16,21 21 16,0-21-16,-21 22 0,21-1 15,-21 0-15,22 1 0,-1-1 16,0 0-16,0 22 0,0-1 0,0 22 16,-21-22-16,22 22 0,-1-21 15,0 20-15,-21-20 0,0 20 0,21-20 16,-21-1-16,21 22 0,-21-21 15,0-1-15,0 1 0,0-1 0,0 1 16,0-1-16,0-21 0,0 1 16,0-1-16,0 0 0,0 1 0,0-22 15,0 0-15,0 0 0,0 0 0,0 1 16,0-44 31,0 1-47,0 0 0,0-21 0,0 21 15,0-22-15,0 1 0,0-22 16,0 1-16,0-1 0,0 1 0,0-1 16,0-20-16,0 20 0,0-20 15,0 20-15,0-21 0,0 1 0,-21-1 16,0 0-16,0 22 16,21-1-16,-21 1 0,-1-1 0,1 22 0,21 0 15,-21-1-15,0 1 0,21 0 16,-21 21-16,21-22 0,-21 22 15,21 0-15,-22 0 0,22 0 16,0-1-16,0 1 16,-21 21-16,21 21 15,0 1-15,-21 20 16,21-21-16,0 21 0,0 22 16,0-22-16,0 22 0,0 20 0,0 1 15,0 0-15,0-1 0,0-20 16,0 21-16,0-1 0,0 1 0,0-22 15,0 1-15,0-1 16,0 1-16,0-1 0,0 1 0,0-22 0,0 22 16,0-22-16,0 0 15,0 1-15,0-1 0,0-21 0,21 22 16,-21-22-16,0 0 0,21-21 16,-21 21-16,22-21 15,-1 0-15,0-21 16,-21 0-16,0 0 15,21-22-15,-21 1 0,21 0 0,-21-22 16,0 1-16,21-1 0,-21 1 16,22-22-16,-22 21 0,0-20 0,21-1 15,0-21-15,0 22 0,-21-1 16,21-21-16,0 21 0,-21 22 0,0-22 16,22 22-16,-22-1 15,0 1-15,0-1 0,0 22 0,0-22 16,0 22-16,0 0 0,0-1 15,0 22-15,-22 0 0,1 0 16,0 0-16,21 0 0,-21 21 0,0 21 16,0 0-1,-1 0-15,22 0 0,0 22 0,-21 20 16,21-21-16,-21 22 0,21-1 16,0 22-16,0 0 0,0-1 0,0 1 15,0 21-15,0-21 0,0 20 16,0-20-16,0 0 0,0 21 0,0-22 15,0 1-15,0 0 16,0-1-16,0-20 0,0-1 0,0 1 16,0-1-16,0-20 0,0-1 15,0 0-15,0-21 0,0 1 0,0-1 16,0 0-16,0 0 0,21-21 31,0-21-31,-21 0 16,0-22-16,22 1 0,-22 0 0,21-1 15,-21-20-15,21-1 16,-21-20-16,0-1 0,21 0 0,-21 1 0,21-1 16,-21-21-16,0 0 15,0 22-15,0-22 0,0 0 0,0 21 16,0 22-16,0-22 0,0 22 16,0 20-16,0-20 0,0 21 0,0-1 15,0 1-15,0 0 0,0 20 16,0 1-16,0 0 0,0 0 0,-21 0 15,0 21 1,21 21-16,-21 0 0,21 0 0,0 22 16,-21-1-16,-1 21 0,22-20 15,0 41-15,0 1 0,-21 0 16,21-1-16,0 22 0,0-21 16,-21 21-16,21-22 0,0 22 0,0-21 0,0 0 15,0-1-15,0-20 16,0-1-16,0 1 0,0-1 0,0-20 15,0-1-15,0 0 0,0 1 16,0-22-16,0 0 0,0 0 0,0-42 47,0 0-47,0-22 0,0 22 16,0-21-16,0-22 0,0 1 0,21-1 15,-21 1-15,0-22 16,0 1-16,21-1 0,-21-21 0,22 0 15,-1 0-15,-21 1 0,0-1 16,0 0-16,0 21 0,0 1 0,0-1 16,0 21-16,0 1 0,0-1 15,0 1-15,0 21 0,0 20 0,0-20 16,0 21-16,0 0 0,-21 21 16,-1 42-1,1-21-15,21 22 0,0 20 16,-21 1-16,21-1 0,-21 1 15,21 41-15,-21-20 0,21 21 0,0 0 16,0-22-16,-21 22 16,21-21-16,-22 21 0,1-22 0,21 1 15,0 0-15,0-22 0,-21 22 0,21-22 16,0-20-16,-21 20 0,21-20 16,0-1-16,0-21 0,0 21 0,0-20 15,0-1-15,21-42 16,0-1-1,-21 1-15,21-21 0,1 0 16,-22-1-16,21-20 0,0-22 0,-21 22 16,21-22-16,-21 0 0,0-21 15,21 22-15,-21-22 0,21 0 0,-21 0 16,0 22-16,0-1 16,0 21-16,0 1 0,0-1 0,0 22 15,0 0-15,0-1 0,0 1 16,0 0-16,-21 21 0,21-1 0,-21 1 15,0 21 1,21 21-16,0 22 16,0-1-16,0 0 0,-21 22 0,21-1 15,0 22-15,0 0 0,0 21 16,0-22-16,0 1 0,0 0 0,0-1 16,0-20-16,0-1 0,0 1 15,0-1-15,0-20 0,21 20 16,-21-21-16,0 1 0,0-1 0,21-21 15,-21 22-15</inkml:trace>
  <inkml:trace contextRef="#ctx0" brushRef="#br0" timeOffset="8899.62">3048 6752 0,'0'0'0,"0"21"0,0 1 16,21-22-1,0 0 1,0 0 0,-21-22-16,22 22 0,-22-21 15,0 0-15,0 0 0,0 0 0,0 0 16,0-1-16,0 1 0,0 0 16,-22 0-16,1 0 0,0 21 0,21-21 15,-21-1-15,0 22 0,0 0 16,-1 0-16,1 0 0,21 22 15,-21-1-15,0 21 16,0-21-16,21 0 0,0 22 0,0-1 16,-21-21-16,21 22 0,0-22 0,0 21 15,0-21-15,0 22 0,0-22 16,0 0-16,21-21 0,-21 21 0,21 0 16,0-21-16,0 0 0,0 0 15,1 0-15,-1 0 0,0 0 0,0-21 16,0 0-16,0 21 0,1-21 15,-1 0-15,-21-1 0,0 1 16,21-21-16,-21 21 0,0-22 0,0 22 16,0-21-16,0 0 0,-21 20 15,0 1-15,-1-21 0,1 21 16,0 21-16,0-21 0,0 21 0,0 0 16,-1 0-16,-20 0 0,21 21 0,0 0 15,0 0-15,21 0 0,-22 0 16,22 1-16,0 20 0,0-21 0,0 21 15,0-20-15,0 20 0,0-21 16,22 0-16,-22 0 0,21 1 0,0-1 16,0 0-16,0-21 0,0 0 15,22 0-15,-22 0 0,0 0 0,0 0 16,0 0-16,1 0 16,20-21-16,-21 0 0,0 21 0,-21-22 15,21 1-15,-21-21 0,0 21 16,0 0-16,0-1 0,0-20 0,0 21 15,-21-21-15,-21-1 0,21 22 16,0 0-16,-1 21 0,1 0 16,0 0-16,0 0 0,0 0 0,0 21 15,-1 0-15,1 0 0,21 1 16,0 20-16,0-21 0,0 0 0,0 0 16,0 1-16,0-1 0,0 0 15,21 0-15,1 0 0,-1 0 0,0-21 16,0 0-16,0 22 15,0-22-15,1 0 0,-1 0 0,0 0 16,21 0-16,-21-22 0,1 22 16,-1-21-16,0 0 0,0 21 0,-21-21 15,0 0-15,0-22 0,0 22 0,0 0 16,0-21-16,0 21 0,-21-1 16,0-20-16,0 21 0,-22 0 0,22 0 15,0 21-15,-21 0 0,20 0 16,1 0-16,0 0 0,0 21 0,0 0 15,0 0-15,-1 0 0,22 0 16,-21 22-16,21-22 0,0 21 0,0-21 16,0 22-16,0-22 15,0 0-15,0 21 0,0-20 0,21-1 16,1 0-16,-1-21 0,0 21 16,0-21-16,0 0 0,0 0 0,1 0 15,-1 0-15,0 0 0,0 0 0,21-21 16,-20 21-16,-1-21 0,-21 0 15,21-1-15,-21 1 0,0 0 0,0 0 16,0 0-16,0-22 0,0 22 16,-21-21-16,0 21 0,-1 0 0,1-22 15,0 22-15,-21 0 16,21 21-16,-1 0 0,1 0 0,0 0 0,0 0 16,0 0-16,0 21 15,-1 0-15,1 0 0,21 22 0,0-22 16,0 21-16,0-21 0,0 1 0,0 20 15,0-21-15,0 0 0,0 22 16,21-22-16,-21 0 0,22-21 0,-1 21 16,0-21-16,0 0 0,0 0 15,0 0-15,22 0 0,-22 0 16,0 0-16,0 0 0,0-21 0,1 21 16,20-21-16,-42 0 0,21-1 0,-21 1 15,21-21-15,-21 21 0,0-22 16,0 22-16,-21-21 0,0 21 15,0-22-15,0 22 0,-1-21 0,1 21 16,-21 21-16,21 0 0,0 0 16,-1 0-16,1 0 0,0 21 0,0 0 15,0 0-15,0 0 0,21 22 16,0-22-16,0 21 0,0-21 0,0 22 16,0-22-16,0 0 0,0 0 15,0 0-15,21 1 0,0-1 0,0-21 16,0 21-16,0-21 15,1 0-15,-1 0 0,0 0 0,0 0 16,21-21-16,-20 0 0,-1 21 16,-21-22-16,21 1 0,-21 0 0,21 0 15,-21-21-15,0 20 0,0 1 16,0-21-16,-21 21 0,-21 0 16,20-22-16,1 43 0,0-21 0,0 0 15,0 21-15,0 0 0,-1 0 16,1 0-16,0 21 0,0 0 0,21 0 15,0 1-15,-21-1 0,21 21 16,0-21-16,0 0 0,0 22 0,0-22 16,0 0-16,0 0 0,21-21 15,0 21-15,-21 1 0,21-22 0,0 0 16,1 0-16,-1 0 0,0 0 16,21 0-16,-21 0 0,1-22 15,-1 22-15,-21-21 0,21 0 0,0 0 16,-21 0-16,0 0 0,0-1 15,0-20-15,0 21 0,-21-21 0,0 20 16,0 1-16,-22-21 0,22 21 16,0 0-16,0 21 0,-22 0 0,22 0 15,0 0-15,0 0 0,0 21 16,21 0-16,-21 21 0,21-21 0,-22 22 16,22-1-16,0-21 0,0 22 15,0-22-15,0 21 0,0-21 16,22 0-16,-22 1 0,21-1 0,0 0 15,0-21-15,0 0 0,0 0 16,1 0-16,-1 0 0,0 0 0,0 0 16,0 0-16,0-21 0,1 21 15,-1-21-15,0-1 0,0 1 0,-21 0 16,0 0-16,0 0 0,0-22 16,0 22-16,-21-21 0,-21 21 0,20-22 15,1 22-15,-21 0 0,21 0 16,0 0-16,-22 0 0,22 21 0,0 0 15,0 0-15,0 21 0,-1 0 16,1 0-16,21 21 0,0-20 16,0-1-16,0 21 0,0-21 0,0 22 15,0-22-15,0 21 0,21-21 16,1 0-16,-22 1 0,21-1 0,0 0 16,0 0-16,0-21 0,0 0 15,1 21-15,-1-21 0,0 0 0,0 0 16,0 0-16,0-21 0,1 21 15,-1-21-15,0 0 0,0 0 0,-21-1 16,0-20-16,0 21 0,0 0 0,0-22 16,-21 22-16,0-21 0,0 21 15,-1 0-15,1-1 0,0 1 0,0 0 16,0 21-16,0 0 16,-1 0-16,1 21 0,21 0 15,0 1-15,-21 20 0,21-21 16,0 0-16,0 0 0,0 1 0,0-1 15,0 0-15,0 0 0,0 0 16,21-21-16,0 0 0,1 0 16,-1 0-16,0-21 0,0-21 15</inkml:trace>
  <inkml:trace contextRef="#ctx0" brushRef="#br0" timeOffset="9899.2">3217 5990 0,'0'0'0,"-21"0"16,21 21-16,0-42 63,21 0-63,0 21 0,-21-21 15,0 0-15,0 0 31,-21 21-31,0 0 16,0 0-16,0 0 0,0 0 16,21 21-16,-22 0 0,1 0 15,21 0 1,0 0-16,0 1 16,21-22-16,1 0 0,-1 0 15,0 0-15,0 0 0,0 0 0,0 0 16,1-22-16,-1 22 15,-21-21-15,21 21 0,-21-21 0,0 0 16,0 0-16,0 0 16,-21 21-1,0-22-15,-1 22 0,1 0 16,0 0-16,0 0 16,21 22-16,0-1 15,0 0-15,0 0 16,0 0-16,21-21 0,0 21 15,0-21-15,1 0 0,-1 0 16,0 0-16,0 0 0,0 0 16,0-21-16,1 0 15,-22 0-15,0 0 0,0 0 16,0-1-16,0 1 16,-22 21-16,1 0 0,0-21 15,0 21-15,0 0 0,0 0 16,-1 0-16,1 0 15,21 21-15,0 0 16,0 1-16,0-1 16,0 0-16</inkml:trace>
  <inkml:trace contextRef="#ctx0" brushRef="#br0" timeOffset="15378.67">3746 4932 0,'0'-21'15,"0"0"17,0-1-17,0 44 16,0-1-31,0 0 16,0 0-16,0 0 0,0 22 16,22-22-16,-1 21 0,0 0 0,-21-20 15,21 20-15,0 0 16,-21-21-16,21 22 0,1-22 0,-22 0 16,0 0-16,21 22 0,-21-22 15,21 0-15,-21 0 0,0 0 16,0 0-16,0 1 15,0-44 64,0 1-64,21 21 32,0 0-47,0-21 16,1 21-16,-1 0 15,0-21-15,0 21 0,21-21 16,-20 21-16,20-21 0,0 21 0,1-22 16,20 22-16,1-21 0,-1 21 0,-21 0 15,22-21-15,-1 21 0,-20 0 16,20-21-16,-20 21 0,-1 0 0,0 0 15,-21 0-15,1 0 0,-1 0 16,0 0-16,0 0 0,0 0 16,0 0-1,-21-21 126,0 0-110,-21 21-31,21-22 0,0 1 0,0 0 16,0 0-16,0 0 0,0 0 15,0-22-15,0 1 0,0 0 16,21-1-16,-21 1 0,22-22 0,-1 22 16,-21 0-16,21-1 0,0 1 15,0 21-15,0-21 0,-21 20 16,22 1-16,-1 0 0,-21 0 16,0 42 30,0 0-46,0 0 0,0 1 16,0-1-16,0 0 16,0 0-16,0 0 0,-21 0 0,21 1 15,-22-1-15,22 0 0,0 21 0,0-21 16,-21 1-16,0 20 0,0-21 16,21 0-16,-21 22 0,0-22 0,21 0 15,-22 21-15,1-21 0,0 1 16,21-1-16,-21 0 0,0 21 0,0-21 15,21 1-15,-22-1 0,1-21 0,21 21 16,-21 0-16,0 0 16,0-21-1,0 0-15,-1 0 16,1 0 0,0 0-16,0 0 0,0 0 15,0 0-15,-1 0 0,1 0 16,0 0-16,0-21 0,0 21 0,-22 0 15,22-21-15,0 21 0,-21-21 16,21 21-16,-22-21 0,22-1 0,0 22 16,-21-21-16,20 0 0,1 21 15,-21-21-15,21 0 0,0 21 0,-1-21 16,1 21-16,21-22 0,-21 22 0,0 0 16,21-21-16,-21 21 15,21-21-15,0 0 0,-21 0 16,21 0-1,-22-1-15,22 1 0,-21 21 16,21-21-16,-21 0 16,0 0-16,0 21 15,0-21-15,-1 21 16,1 0-16,0 0 0,21-22 0,-21 22 16,0-21-16,0 21 0,21-21 15,-22 21-15,1-21 0,21 0 16,-21 21-16,21-21 0,0-1 0,0 1 15,-21 21-15,21-21 0,0 0 16,-21 21-16,21-21 0,0 42 47,21 0-47,0 0 0,-21 0 16,21 22-16,0-22 0,1 21 0,-1 1 15,-21-1-15,21 0 0,0 1 16,0-1-16,0-21 0,-21 21 0,22 1 15,-1-22-15,-21 21 0,21-21 16,-21 1-16,21 20 16,-21-21-16,0 0 0,0 0 15,0 1-15,0-1 16,-21-21 31,0 0-32,0 0 1,21-21-16,-22 21 0,22-22 63,22 22-63,-1 0 15,0 0-15,0 0 0,21-21 0,-20 0 16,20 21-16,0-21 0,22 21 15,-22-21-15,22 21 0,-1-21 0,1 21 16,-1 0-16,22 0 0,-43-22 16,22 22-16,-1 0 0,-21 0 0,1 0 15,-22 0-15,0 0 0,0 0 16,0 0-16,-21 22 16,-21-22-16,0 0 15,0 21-15,0-21 16,-22 21-16,1-21 0,0 0 0,-1 21 15,1-21-15,0 0 0,-22 0 16,22 21-16,0-21 0,-22 0 0,22 0 16,-1 0-16,1 0 0,0 0 0,-1 0 15,22 0-15,0 0 0,0 0 16,0 0-16,0 0 0,-1 0 16,22-21-1,22 21 1,-1-21-1,0 21-15,0 0 0,21 0 0,-20 0 16,20-21-16,0 21 0,22-21 16,-1 21-16,1 0 0,-1-22 15,1 22-15,-1 0 0,-20 0 0,20-21 16,1 21-16,-22 0 0,0 0 16,1 0-16,-22 0 0,0 0 0,0 0 15,-42 0 1,-21 0-1,-1 0-15,1 0 0,0 0 0,-22 21 16,22-21-16,-22 0 0,1 22 16,-1-22-16,1 0 0,-1 0 0,1 0 15,-1 0-15,22 21 0,0-21 0,-1 0 16,1 0-16,21 0 16,-22 0-16,22 0 0,0 0 0,0 0 15,42 0 32,0-21-47,0 21 0,22 0 0,-22 0 16,21 0-16,-21 0 0,22-22 0,-1 22 15,0 0-15,1 0 0,20-21 16,-20 21-16,-1 0 0,-21 0 0,21 0 16,-20 0-16,-1 0 0,0 0 15,-42 0 1,0 0-16,-22 21 0,22-21 15,-21 22-15,-1-22 0,1 21 16,0-21-16,-1 0 0,1 21 0,0-21 16,-1 0-16,22 0 0,0 0 15,0 0-15,-21 0 0,20 0 0,1 0 16,0 0-16,0 0 16,42 0 30,0-21-30,0 21 0,1 0-16,-22-21 0,0-1 0,21 22 15,0 0-15,-21-21 0,21 0 16,-21 0 0,21 21-1,-21-21 1,0 0-1,0-1-15,0 1 16,0 0-16,0 0 16,0 0-16,0 0 0,0-1 0,-21 1 15,0 0-15,21 0 16,-21 21-16,21-21 0,-21 0 16,21 42 15,0 0-31,0 0 15,21 0-15,-21 0 0,21 22 16,0-22-16,0 0 0,0 21 0,1-20 16,-1-1-16,-21 21 0,21-21 0,0 0 15,0-21-15,-21 22 0,0-1 0,0 0 16,-21-21 15,0 0-15,0 0-16,0-21 0,-1 21 0,1-21 15,0-1-15,0 1 0,0 0 16,0 0-16,21 0 0,-22 0 0,1-1 16,0-20-16,21 21 0,0 0 0,-21 0 15,21-1-15,-21 1 0,21 0 16,0 0-16,0 42 31,0 0-31,21 0 0,-21 1 0,21 20 16,0-21-16,-21 0 0,21 0 15,1 22-15,-1-22 0,0 0 0,-21 0 16,21 0-16,0 1 0,0-22 0,-21 21 16,0 0-16,22-21 15,-22 21-15,21-21 0,-21-21 32,-21 0-17,-1 21-15,1-21 0,21-1 16,-21 1-16,0 0 0,0-21 0,0-1 15,-1 22-15,1-21 0,21 0 16,-21-22-16,0 22 0,0-1 0,0 1 16,21 21-16,0 0 0,0-22 0,-22 43 15,22-21-15,0 0 16,0 42-16,0 0 16,0 1-16,0-1 15,0 21-15,0-21 0,0 22 0,22-1 16,-22-21-16,0 21 0,0 1 15,21-1-15,-21 0 0,21-20 0,0 20 16,-21-21-16,0 21 0,21-20 0,-21-1 16,21 0-16,-21 0 0,0 0 15,22 0-15,-22 1 16,0-44 15,0 1-31,-22 21 0,22-21 16,-21 0-16,0-21 0,0 20 15,0-20-15,21 21 0,-43-64 16,22 43-16,0 0 16,21 20-16,0-20 0,-21 21 0,21 0 15,-21 21-15,21-21 0,0 42 32,0 0-32,0 0 0,0 0 15,0 0-15,0 1 0,21-1 0,0 0 16,-21 0-16,0 0 0,21 0 15,-21 1-15,21-1 0,1 0 16,-22 0 0,21-21-16,-21 21 15,0 0 17,0 1-17,0-1 1,0 0-1,0 0 1,0 0 0,21-21-1,0 0 1,0 0-16,0 0 16,1 0-16,-1 0 0,21 0 15,-21 0-15,22-21 0,-1 0 16,0 21-16,1-21 0,20 0 0,-21 21 15,22-22-15,-1 1 16,1 21-16,-1-21 0,43 0 0,-63 21 16,-1-21-16,0 21 0,1 0 15,-22 0-15,0 0 0,0 0 0,0 0 16,-21 21-16,21-21 0,-21 21 16,0 0-16,0 0 15,0 1 1,0-44 109,0 1-110,22 21-15,-22-21 0,21 0 0,-21 0 16,0 0-16,21-22 0,0 22 16,-21-21-16,0 21 0,21-22 15,0 1-15,1 0 0,-22-1 0,21 22 16,0-21-16,0 21 0,0-22 16,0 22-16,-21 0 0,22 0 0,-22 0 15,21 21-15,-21-22 16,0 44-1,0-1-15,0 0 0,-21 0 16,-1 0-16,1 22 0,0-22 0,21 21 16,-21 0-16,0 1 0,0-22 0,-1 21 15,22-21-15,0 1 0,-21 20 16,21-21-16,-21 0 0,21 0 16,0 1-16,0-1 15,-21-21-15,21 21 0,-21-21 16,21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0:14:19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762 0,'0'0'0,"0"-42"15,0 21 1,0-1-16,-21 1 0,21 0 16,0 0-16,-21 21 15,21 21 17,0 0-32,0 0 0,0 22 15,0-1-15,0 0 16,0 22-16,0-1 0,0 1 0,0-1 15,0-20-15,0 20 0,0 1 16,0-22-16,-21 0 0,-1 22 16,22-43-16,-21 21 0,21-20 0,0 20 15,0-21-15,0 0 16,0-42 15,0 0-31,0 0 0,0 0 16,0-22-16,-21 22 15</inkml:trace>
  <inkml:trace contextRef="#ctx0" brushRef="#br0" timeOffset="563.35">889 889 0,'0'0'0,"-21"-21"0,21 0 15,0-22-15,0 22 0,0 0 0,0 0 16,0 0-16,0 0 0,0-22 15,0 22-15,21 0 0,0 0 0,0 0 16,0-1-16,22 1 0,-1 0 16,0 21-16,22 0 15,-22 0-15,22 0 0,-1 0 0,1 0 16,-1 21-16,1 0 0,-1 1 16,1 20-16,-22 0 0,0 22 15,1-22-15,-22 22 0,21-1 0,-21 1 16,-21-22-16,0 21 0,0-20 15,0-1-15,0 0 0,0 1 0,-21-1 16,0-21-16,0 0 0,0 1 16,0-22-16,-1 0 15,22-22-15,0-20 16,0 21-16,0-21 16,0-1-16,0 1 0,0-22 15,22 22-15,-1-43 0,0 22 16,0-1-16,21 1 0,1-1 0,-22 1 15,21 21-15,22-1 0,-22 1 16,0 0-16,22 20 0,-22 22 16,22 0-16,-22 0 0,0 22 0,1 20 15,-22-21-15,0 21 0,21 22 16,-42-22-16,22 22 0,-22-1 16,0 1-16,0-1 0,0 1 0,0-1 15,0-20-15,0 20 0,0-21 16,-22 1-16,1-1 0,21 0 0,-21-20 15,0 20-15,21-21 16,0 0-16,-21 0 0,0 1 16,-1-22-16,22-22 15,0 1 1</inkml:trace>
  <inkml:trace contextRef="#ctx0" brushRef="#br0" timeOffset="1479.26">3260 1270 0,'0'0'0,"21"-21"0,0 21 16,0-21-16,0 21 0,0-21 16,1-1-16,-22 1 0,0 0 15,0 0-15,21-21 0,-21 20 0,0-20 16,0 21-16,-21-21 0,-1 20 15,1 1-15,0 0 0,0 0 0,-21 0 16,20 21-16,-20 0 0,21 0 16,-21 21-16,20 0 0,-20 21 15,21-20-15,-21 20 0,20 0 0,1 1 16,0-1-16,0 0 16,0 22-16,0-43 0,21 21 0,0 1 15,0-1-15,0-21 0,0 0 16,0 0-16,0 1 0,0-1 0,21-21 15,0 0-15,0 0 0,0 0 16,0 0-16,22 0 0,-22 0 0,0-21 16,21-1-16,-20 1 0,20 0 15,-21 0-15,0-21 0,22 20 0,-22-20 16,0 0-16,0-1 0,0 1 16,0 0-16,1 21 0,-1-1 0,-21 1 15,0 0-15,0 0 0,0 42 31,0 0-31,0 0 0,0 1 16,0-1-16,0 21 0,0-21 16,0 22-16,0-1 0,0-21 0,0 21 15,0-20-15,21-1 0,-21 21 16,21-21-16,0 0 0,-21 1 0,21-1 16,1 0-16,-1-21 15,0 0-15,0 0 0,0 0 0,0 0 16,1-21-16,20 21 0,-21-21 15,0-1-15,22 1 0,-22-21 0,0 21 16,0-22-16,0 1 0,0 0 16,1-1-16,-1 1 0,0 0 15,0 21-15,-21-1 0,0 1 0,0 0 16,0 42 15,0 0-31,0 1 0,0 20 0,0-21 16,0 21-16,0-20 0,0 20 15,0-21-15,0 21 0,0-20 0,0-1 16,0 0-16,0 0 0,0 0 16,21 0-16,0-21 0,1 0 15,-22 22-15,21-22 0,0 0 0,0 0 16,0-22-16,0 22 0,22-21 16,-22 0-16,0 0 0,21-21 0,-20 20 15,-1-20-15,0 0 0,0-1 16,0 1-16,0 0 0,1 21 0,-22-22 15,21 22-15,-21 0 0,0 0 16,0 0-16,0 42 31,0 0-31,-21 0 16,21 0-16,0 0 0,0 1 16,0-1-16,0 0 0,0 0 15,0 0-15</inkml:trace>
  <inkml:trace contextRef="#ctx0" brushRef="#br0" timeOffset="2179.84">4487 1334 0,'0'0'15,"43"0"1,-22 0-16,0 0 16,0 0-16,0 0 0,22-22 0,20 1 15,-21 0-15,-20 0 16,20 0-16,-21 0 0,0-1 0,0 1 15,1 0-15,-22 0 0,0 0 16,0 0-16,0-1 0,-22 22 16,1 0-16,-21 0 15,21 0-15,-22 22 0,22-22 0,-21 21 16,0 0-16,20 0 0,1 21 16,-21-20-16,21-1 0,21 0 0,0 21 15,0-21-15,0 1 0,0-1 0,0 0 16,0 0-16,21-21 0,0 21 15,21-21-15,-20 0 0,20 0 0,0 0 16,1 0-16,-1 0 0,0 0 16,22-21-16,-22 21 0,0-21 0,-20 0 15,20 0-15,0-1 0,-21-20 16,1 21-16,-1-21 0,0-1 16,0 1-16,0 0 0,-21-1 15,21 1-15,-21 21 0,0-22 0,0 22 16,0 0-16,0 0 0,0 42 31,0 0-31,0 22 0,0-22 16,0 21-16,0 0 0,0 1 0,-21-1 15,21 0-15,0-20 0,-21 20 16,21 0-16,0-21 0,-21 1 0,21 20 16,0-21-16,0 0 15,0 0-15,-21-21 31,21-21-31,0 0 0,0 0 16,0 0-16,0-22 0,0 22 16,0-21-16,21 0 0,0-22 15,21 22-15,-20-1 0,20 1 0,0 0 16,1-1-16,-1 22 0,0 0 16,22 0-16,-22 21 0,0 0 15,1 0-15,-22 21 0,21 0 0,-21 22 16,1-22-16,-1 21 0,-21-21 0,0 22 15,0-1-15,0 0 0,-21-21 16,-1 22-16,1-22 0,0 21 16,0-21-16,0-21 0,0 22 15,21-1-15</inkml:trace>
  <inkml:trace contextRef="#ctx0" brushRef="#br0" timeOffset="3638.92">7197 656 0,'0'-148'32,"-22"127"-32,1-21 0,0 20 15,-21 1-15,21 0 0,-22 0 0,22 0 16,-21 21-16,-1 0 0,22 0 16,-21 21-16,0 0 0,-1 0 0,1 0 15,21 22-15,-22 20 0,1-20 16,21 20-16,-21 1 0,20 20 0,1-20 15,0 20-15,21-20 0,0-1 16,0-20-16,0 20 0,0-20 0,21-1 16,0-21-16,1 21 15,20-20-15,0-1 0,-21-21 0,22 21 16,-1-21-16,0 0 0,1 0 16,20 0-16,-20-21 0,-1 0 0,0-1 15,22 1-15,-22 0 0,0-21 16,1 21-16,-1-22 0,-21 1 0,22 0 15,-22-22-15,0 22 0,0-1 16,-21 1-16,0 0 0,0-1 0,0 22 16,0 0-16,-21 21 15,0 0-15,0 21 16,-1 22-16,1-22 0,0 21 16,0 22-16,0-22 0,21 0 15,-21 1-15,-1-1 0,22 0 16,-21 1-16,21-1 0,0-21 0,0 0 15,0 0-15,0 1 0,21-1 16,1 0-16,-1-21 0,0 0 0,21 0 16,-21 0-16,22 0 0,-1-21 0,-21 0 15,22-1-15,-1 1 0,0 0 16,-21-21-16,22 21 0,-22-22 0,0 1 16,-21 21-16,0-22 0,0 1 15,0 0-15,-21 21 0,0-22 0,-22 22 16,22 0-16,-21 21 0,0 0 15,20 0-15,-20 0 0,21 0 16,0 0-16,0 21 0,-1-21 16,44 0-1,-1 0 1,21 0-16,0 0 0,1-21 16,20 0-16,-20 21 0,20-21 0,-21 21 15,22 0-15,-1 0 0,-20 0 16,-1 0-16,0 0 0,1 0 0,-1 0 15,-21 21-15,22 0 0,-43 0 16,0 21-16,0-20 0,0-1 0,0 21 16,0-21-16,0 22 0,0-22 15,-22 0-15,1 21 0,0-21 16,0 1-16,0-1 0,21 0 0,-21-21 16,21 21-16,-22-21 0,22 21 15,-21-21-15,21-21 16,0 0-16,0 0 15,0-22-15,0 22 0,21-21 16,1 0-16,-22-1 0,21 1 16,0 0-16,0-1 0,21 1 0,-20 21 15,20-22-15,-21 22 0,21 0 16,-20 0-16,20 21 0,-21 0 16,21 0-16,-20 0 0,-1 21 15,0 0-15,0 0 0,0 22 0,0-1 16,1-21-16,-22 22 0,0-1 15,0 0-15,0 1 0,0-22 0,0 21 16,-22-21-16,1 0 0,21 22 16,-21-43-16,21 21 0,-21-21 0,0 0 15,21-21 1,0 0 0,0-22-16,0 22 0,42-21 0,-21-1 15,0 1-15,1 0 0,20-1 16,-21 1-16,21 0 0,1 21 15,-22-1-15,21 1 0,1 0 0,-22 21 16,21 0-16,-21 0 0,0 0 16,1 21-16,-1 0 0,-21 22 15,0-22-15,0 21 0,0-21 0,0 22 16,0-1-16,0 0 0,-21-20 16,-1 20-16,1-21 0,21 0 0,-21 0 15,0 1-15,21-1 0,0 0 16,21-21-1,0 0-15,22-21 0</inkml:trace>
  <inkml:trace contextRef="#ctx0" brushRef="#br0" timeOffset="4298.84">9250 826 0,'0'0'0,"0"-22"0,0 1 0,0 0 0,0 0 15,0 0-15,0 42 31,0 0-31,0 0 0,-21 0 16,21 22-16,0-22 0,0 21 0,-22 1 16,22-1-16,0 0 0,0 1 15,0-22-15,0 21 0,0-21 0,0 22 16,0-22-16,0 0 0,-21 0 16,21 0-16,0 0 15,0-42 1,0 0-16,0-21 15,0 21-15,0-1 0,0-20 16,21 0-16,1-1 0,-22 1 16,21 0-16,0-1 0,0 1 0,0 21 15,22-21-15,-22 20 0,0 1 16,0 0-16,21 0 0,-20 21 0,20 0 16,-21 0-16,21 0 0,-20 21 15,20-21-15,-21 21 0,0 22 0,-21-22 16,0 21-16,21 0 0,-21-20 15,0 20-15,0 0 0,0 1 16,0-22-16,-21 21 0,0-21 0,21 0 16,-21 1-16,0-1 0,0 0 15,-1-21-15,1 0 16,21-21 0,0 0-16,0-1 0,0 1 0,0 0 15,0-21-15,21-1 0,1 1 16,-1 0-16,21-1 0,0 1 0,1 0 15,-1-1-15,0 22 0,22-21 0,-22 21 16,22 21-16,-22 0 16,22 0-16,-22 0 0,21 0 0,-20 21 15,-22 21-15,0-21 0,0 22 0,0-1 16,-21 0-16,0 1 0,0-1 16,0 0-16,0 1 0,-21-1 15,0-21-15,-21 22 0,21-22 16,-1 0-16,1 0 0,0 0 0,0 0 0,42-42 31,0 0-15,0 0-16,1 0 0,20 0 15</inkml:trace>
  <inkml:trace contextRef="#ctx0" brushRef="#br0" timeOffset="4762.57">10668 931 0,'0'-21'15,"0"42"-15,21-63 0,0 21 0,-21 0 0,0 0 16,0-1-16,0 1 16,-21 21-16,0 0 15,0 0-15,0 0 0,-1 0 16,1 0-16,0 0 0,0 21 16,21 1-16,-21-1 0,0 0 0,21 0 15,-22 21-15,22 1 0,0-22 16,0 21-16,0 1 0,0-1 15,0-21-15,0 21 0,0-20 16,0-1-16,0 0 0,0 0 0,0 0 16,0 0-16,22-21 0,-1 0 0,0 0 15,0 0-15,0 0 0,0-21 16,1 0-16,-1 0 0,0 0 0,0 0 16,0-1-16,0-20 0,-21 21 15,22-21-15,-1-1 0,-21 22 0,21 0 16,-21-21-16,0 20 0,0 1 15,0 42 17,0 1-32,0-1 15,0 0-15,0 0 0,0 0 0,0 0 16,0 1-16,0-1 0,0 0 16,21 0-16,0 0 0,0 0 15,1-21-15,-1 0 16,0 0-16,21 0 0,-21 0 0,1 0 15,20 0-15,-21 0 0,21-21 0</inkml:trace>
  <inkml:trace contextRef="#ctx0" brushRef="#br0" timeOffset="5179.33">11303 953 0,'0'0'15,"42"-127"1,-42 105-16,0 44 31,0-1-15,0 0-16,-21 0 0,0 0 15,21 22-15,-21-22 0,21 0 0,0 21 16,-21-21-16,21 1 0,-22-1 0,22 0 16,0 0-16,0 0 0,-21-21 15,21 21-15,0-42 32,0 0-32,0 0 0,0 0 15,0 0-15,21-22 0,1 22 16,-1-21-16,0-1 0,0 1 15,21 0-15,-20-1 0,20 22 0,0-21 16,1 21-16,-1 0 0,0-1 16,1 1-16,-22 21 0,21 0 0,-21 0 15,22 0-15,-22 21 0,-21 1 16,21-1-16,-21 21 0,0-21 0,0 22 16,0-1-16,0-21 0,0 21 15,0 1-15,0-1 0,0 0 0,0-20 16,-21 20-16,21-21 0,0 0 0,0 0 15,0 1-15,-21-1 0,21 0 16,21-21 0,0 0-16,0 0 15,21-21-15,1 21 0</inkml:trace>
  <inkml:trace contextRef="#ctx0" brushRef="#br0" timeOffset="5647.06">12552 847 0,'0'0'0,"21"-21"0,-21-1 16,0 1-16,-21 0 0,0 0 16,-1 21-16,1 0 0,0 0 15,-21 0-15,-1 0 0,22 0 16,-21 21-16,0 0 0,20 0 16,-20 1-16,0 20 0,21 0 0,-22 1 15,22-1-15,0 0 0,0 1 0,21-22 16,0 21-16,0 0 0,0-20 15,0-1-15,0 0 0,21 0 0,0 0 16,0-21-16,0 0 0,22 0 16,-22 0-16,21 0 0,-21 0 0,22 0 15,-1-21-15,-21 0 0,22 0 0,-22 0 16,21-1-16,0-20 0,-20 0 16,20-22-16,-21 22 0,0-22 15,0 1-15,1-1 0,-1-20 0,-21 20 16,21 22-16,-21-22 0,0 22 0,0 0 15,0-1-15,0 22 16,0 0-16,-21 21 0,0 0 16,-1 21-16,22 0 0,0 22 15,-21-1-15,0 0 0,21 1 0,0-1 16,-21 22-16,21-1 0,0 1 0,0-22 16,0 21-16,0-20 0,0 20 15,0-20-15,21-1 0,0-21 0,0 21 16,1-20-16,-1-22 0,21 21 15,0-21-15,-20 0 0,20 0 0,0-21 16,22 21-16</inkml:trace>
  <inkml:trace contextRef="#ctx0" brushRef="#br0" timeOffset="6622.97">15028 677 0,'21'-21'0,"-42"42"0,42-84 0,1 42 16,-22 0-16,0-22 0,0 1 16,0 21-16,0-22 0,0 1 0,0 21 15,0-21-15,-22 20 0,22-20 16,-21 21-16,21 0 0,-21 21 16,0 21-1,21 0-15,0 21 0,-21 1 0,0-1 16,-1 22-16,1-1 0,0 1 15,0-1-15,0 22 0,0-22 0,-22 1 16,22-1-16,-21 1 0,21-22 16,-1 22-16,-20-43 0,21 21 15,0-21-15,-22 0 0,22 1 0,21-1 16,-21-21-16,0 0 0,0 0 16,21-21-16,0-1 0,0-20 15,0 21-15,0-21 0,0-1 16,0-20-16,0 20 0,0-20 0,0-1 15,21 22-15,0 0 0,0-1 16,0 1-16,-21 21 0,22-21 0,-1 42 16,0 0-16,0 0 0,0 42 15,0-21-15,-21 21 16,0 1-16,0-1 0,22 0 0,-22 1 16,21 20-16,-21-20 15,21-1-15,-21 0 0,0-21 0,21 22 16,0-22-16,0 0 0,-21 0 15,22 0-15,-1-21 0,0 0 0,21 0 16,-21 0-16,1 0 0,20 0 16,0-21-16,-21 0 0,22 0 0,-22 0 15,21-22-15,1 22 0,-22-21 0,21 0 16,-21-1-16,0 1 0,1 0 16,-1 20-16,0-20 0,-21 21 0,21 21 15,-21-21-15,0 42 16,0 0-1,0 0-15,0 0 16,-21 1-16,21 20 0,-21-21 0,21 0 16,-21 0-16,21 1 15,0-1-15,0 0 0,0-42 47,21 0-47,0-1 16,-21 1-16,21 0 0</inkml:trace>
  <inkml:trace contextRef="#ctx0" brushRef="#br0" timeOffset="6788.87">15473 572 0,'0'0'0,"-21"0"16,21-22 0,-22 22-16,1 0 15,21 22 1,21-22-1,1 21-15,-1 0 0,0-21 16,0 0-16,0 21 0,22-21 16,-22 0-16</inkml:trace>
  <inkml:trace contextRef="#ctx0" brushRef="#br0" timeOffset="7199.65">15790 720 0,'0'0'0,"0"21"16,0 0-16,0 0 0,0 0 0,0 1 15,0-1-15,-21 0 0,21 0 16,-21 0-16,21 0 0,0 1 0,0-1 16,-21 0-16,21 0 0,-21-21 15,21 21-15,0 0 0,0 1 16,-22-22 0,1 0-16,21-22 15,0 1-15,0 0 16,0 0-16,0-21 15,0 20-15,0-20 0,0 21 0,21-21 16,1 20-16,-1 1 0,0-21 16,21 21-16,-21 0 0,22 21 0,-22-22 15,21 22-15,-21 0 0,22 0 16,-1 0-16,-21 0 0,22 22 0,-22-1 16,0 0-16,0 0 0,0 0 15,0 22-15,-21-1 0,0-21 0,0 21 16,0-20-16,0 20 0,0-21 0,0 0 15,-21 22-15,0-43 0,21 21 16,0 0-16,-21-21 0,0 0 16,42-21 15,0 0-31,0 21 0,0-43 0</inkml:trace>
  <inkml:trace contextRef="#ctx0" brushRef="#br0" timeOffset="7531.46">16404 847 0,'-21'42'16,"21"-21"-16,21-21 31,0 0-31,0 0 0,1 0 16,-1 0-16,0 0 0,21 0 15,-21-21-15,22 0 0,-1 0 0,-21 0 16,22-1-16,-22 1 0,21 0 15,-21 0-15,-21 0 0,21 0 0,-21-1 16,0 1-16,0 0 0,0 0 0,-21 21 16,0 0-16,0 0 0,-21 0 15,-1 21-15,-20 0 0,20 0 0,-20 22 16,21-1-16,-22-21 0,22 22 16,-1-1-16,22 0 0,0 1 15,0-22-15,21 0 0,0 21 16,21-21-16,0 1 0,22-22 0,-1 21 15,0-21-15,22 0 0,-1 0 0,22 0 16,-22-21-16,1-1 0,21 1 16</inkml:trace>
  <inkml:trace contextRef="#ctx0" brushRef="#br0" timeOffset="8046.74">18923 21 0,'0'0'0,"0"-21"0,-21 21 15,0 0 1,-1 0-16,1 0 0,0 0 0,-21 0 15,-1 0-15,1 0 0,0 0 0,-1 0 16,1 0-16,-21 0 0,-1 0 16,22 0-16,-22 0 0,1 0 0,20 0 15,-20 21-15,21 64 0,-1 0 0,22-1 16,0 1-16,0-22 0,0 1 16,21 21-16,0-43 0,0 21 0,0 1 15,42-22-15,-21 1 0,21-1 16,1-21-16,-1 0 0,22 0 15,-1-21-15,-21 0 0,22 0 16,-1 0-16,22 0 0,-43-21 0,22 0 16,-1-21-16,1 21 0,-22-1 15</inkml:trace>
  <inkml:trace contextRef="#ctx0" brushRef="#br0" timeOffset="8455.68">19071 487 0,'0'-21'0,"0"42"0,0-85 15,0 43-15,-21 21 16,0 0-16,0 0 0,-1 21 15,22 1-15,-21 20 0,0-21 0,0 21 16,0-20-16,21 20 16,0 0-16,0 1 0,0-22 0,0 21 15,0 0-15,0-20 0,0 20 16,0-21-16,0 0 0,21 0 0,0 1 16,21-22-16,-20 0 0,-1 0 15,21 0-15,-21 0 0,22 0 0,-1-22 16,-21 1-16,21 0 0,1 0 15,-22 0-15,21 0 0,-21-22 0,-21 22 16,0-21-16,0 21 0,0-22 16,0 1-16,0 0 0,-21 20 0,-21-20 15,21 21-15,0 0 0,-22 21 16,1 0-16,0 0 0,20 0 16,-20 0-16,21 0 0,-21 21 0,20 0 15,1 21-15,0-20 0,0-1 16,21 21-16,-21-21 0,21 22 0,0-22 15,0 0-15,0 0 0,21 0 16,0 0-16,0 1 0,22-1 0,-22-21 16,21 0-16,0 0 0,1 0 15,-1 0-15,0-21 0,22 21 0,-22-22 16,1 1-16,20 0 0,-21 0 16</inkml:trace>
  <inkml:trace contextRef="#ctx0" brushRef="#br0" timeOffset="9047.34">19664 635 0,'42'-42'0,"-84"84"0,126-105 0,-62 41 16,-1-20-16,-21 21 0,0 0 15,0 42 1,0 0 0,-21 0-16,21 0 0,-22 1 0,1 20 15,0-21-15,0 21 0,21-20 16,-21 20-16,21-21 0,-21 21 0,21-20 16,0-1-16,0 0 0,0 0 15,-22 0-15,44-42 31,-22 0-31,21 0 16,0 0-16,-21-1 0,21 1 16,0-21-16,0 0 0,-21 20 15,22-20-15,-1 0 0,0 21 0,0-22 16,0 22-16,0 0 0,1 0 16,-1 21-16,0 0 0,-21 21 15,21 0-15,-21 0 16,0 22-16,0-22 0,0 21 0,0-21 15,0 22-15,0-22 0,0 21 16,21 0-16,-21-20 0,0-1 0,0 21 16,0-21-16,0 0 15,21-21-15,1 0 0,-1 0 16,0-21 0,0 0-16,-21 0 0,21 0 15,0 0-15,1-1 0,-1-20 16,0 21-16,0-21 0,0-1 0,0 1 15,1 21-15,20-22 0,-21 22 0,0 0 16,0 0-16,1 0 0,-1 21 16,0 0-16,-21 21 0,0 0 15,0 0-15,0 0 0,0 1 16,0 20-16,0-21 0,0 0 0,0 22 16,0-22-16,0 21 0,0-21 15,0 0-15,0 1 0,0-1 0,0 0 16,0 0-16,0 0 0,21-21 15,0 0-15,0 0 0,1 0 16,-1 0-16,21 0 0,-21 0 16,22-21-16,-22 0 0,21 0 0,-21 0 15</inkml:trace>
  <inkml:trace contextRef="#ctx0" brushRef="#br0" timeOffset="9667.14">20891 572 0,'0'0'0,"22"-22"0,-22-20 0,0 21 15,0 0-15,-22 21 16,1 0-1,0 21-15,21 0 0,-21 0 16,0 22-16,0-22 0,-1 21 0,22-21 16,0 22-16,0-22 0,0 21 15,0-21-15,0 22 0,0-22 16,0 0-16,0 0 0,0 0 16,0 0-16,22-21 15,-1 0-15,0 0 16,0-21-16,-21 0 0,0 0 15,21-21-15,-21 20 0,21 1 0,-21-21 16,22 0-16,-1-1 0,0 22 16,0-21-16,-21-1 0,21 22 0,0 0 15,1 0-15,-1 0 0,0 21 16,0 0-16,0 0 0,0 0 16,1 21-16,-22 0 15,0 0-15,0 0 0,21 1 0,-21 20 16,0-21-16,0 21 0,21-20 15,-21 20-15,0 0 0,0-21 0,0 22 16,0-22-16,0 0 0,0 0 16,0 0-16,0 1 0,0-44 31,0 1-15,0 0-16,0-21 0,0 21 15,21-22-15,0 22 0,0-21 0,22-1 16,-1 1-16,0 0 0,1 21 0,-1-22 15,0 22-15,22 0 16,-22 0-16,1 21 0,-1 0 0,-21 0 16,0 0-16,0 21 0,1 0 15,-22 21-15,0-20 0,0 20 0,0-21 16,0 21-16,-22 1 0,22-1 16,-21-21-16,0 22 0,0-1 0,0-21 15,0 0-15,-1 0 0,22 1 16,0-1-16,0 0 15,22-21-15,-1 0 16,0-21-16,0 21 0,21-21 16,1-1-16,-1 1 0</inkml:trace>
  <inkml:trace contextRef="#ctx0" brushRef="#br0" timeOffset="10538.69">22331 677 0,'0'0'16,"21"-21"-16,-21 0 0,0 0 15,0 0-15,-21 0 16,0-1-16,-1 1 0,1 21 16,0 0-16,21-21 0,-21 21 15,0 0-15,0 0 0,-1 0 0,1 21 16,0 0-16,0 1 16,-21-1-16,20 0 0,1 21 0,0-21 0,0 22 15,0-1-15,21 0 0,0-20 16,0 20-16,0-21 0,0 21 15,0-20-15,0-1 0,0 0 0,21-21 16,0 0-16,0 21 0,0-21 16,1 0-16,-1 0 0,0-21 0,21 0 15,-21 21-15,1-21 0,-1-1 16,0-20-16,0 21 0,0 0 0,-21-22 16,21 1-16,1 21 0,-22-21 15,21 20-15,-21 1 0,0 0 0,0 0 16,0 42 15,-21 0-31,21 0 0,-22 1 16,22-1-16,0 21 0,0-21 15,0 0-15,0 22 0,0-22 0,0 0 16,0 0-16,0 0 0,22 1 16,-1-1-16,0-21 0,21 0 0,-21 21 15,22-21-15,-1 0 0,-21 0 16,22 0-16,-1-21 0,0 21 0,-21-21 15,22-1-15,-22 1 0,0 0 16,0-21-16,0 21 0,1-22 0,-1 1 16,-21 21-16,21-22 0,-21 22 15,21 0-15,-21 0 0,0 0 16,0 0-16,0 42 31,0 0-31,0 0 0,-21 0 0,0 0 16,0 22-16,21-22 0,-22 0 15,1 21-15,21-20 0,-21 20 16,21-21-16,-21 0 0,0 0 0,21 1 16,0-1-16,-21-21 0,21 21 15,-22-21 1,22-21-16,0 0 16,0-1-16,0 1 0,0 0 15,0 0-15,22-21 0,-1 20 0,21-20 16,-21 0-16,22 21 0,-1-22 0,0 22 15,1-21-15,-1 21 0,0-1 16,1 1-16,-1 21 0,0 0 0,1 0 16,-1 0-16,-21 0 0,21 21 15,-20 1-15,-22-1 0,0 21 0,0-21 16,0 0-16,0 22 0,0-1 16,0-21-16,0 22 0,-22-22 0,1 21 15,0-21-15,0 0 0,0 1 16,21-1-16,0 0 15,21-21 1,0 0 0,21 0-16,1-21 0</inkml:trace>
  <inkml:trace contextRef="#ctx0" brushRef="#br0" timeOffset="11019.42">24066 762 0,'0'0'0,"22"-42"0,-1 21 0,-21-1 16,0 1-16,0 0 0,0 0 15,0 0-15,0 0 0,-21-1 0,21 1 16,-22 0-16,-20 21 0,21 0 16,-21 0-16,20 0 0,-20 0 15,0 0-15,-22 0 0,22 21 16,0 22-16,-1-22 0,1 21 0,0-21 16,20 22-16,1-1 0,0 0 15,0-21-15,21 22 0,0-1 0,0-21 16,0 22-16,0-22 0,21 0 0,0 0 15,0-21-15,22 21 0,-22-21 16,21 0-16,-21 0 0,22 0 0,-1-21 16,0 21-16,1-21 0,-22 0 15,21-22-15,1 22 0,-22-21 0,21 0 16,-21-1-16,22 1 0,-22-22 16,21 22-16,-21-21 0,0-1 15,1 22-15,-1-22 0,-21 22 16,0 0-16,0-1 0,21 22 0,-21 0 15,0 0-15,-21 21 16,0 21-16,-1 21 0,1-21 16,0 22-16,0-1 0,0 0 15,21 1-15,-21-1 0,-1 0 0,22 1 16,-21 20-16,21-20 0,0-1 16,0 0-16,0 1 0,0-22 0,0 21 15,0-21-15,0 0 0,0 1 0,21-1 16,1 0-16,-1-21 15,0 0-15,0 0 0,0 0 0,22 0 16,-22 0-16</inkml:trace>
  <inkml:trace contextRef="#ctx0" brushRef="#br0" timeOffset="11335.24">24617 826 0,'0'0'0,"42"-22"0,-21 1 0,22-21 0,-22 21 16,-21 0-16,0-1 0,0 1 15,0 0-15,-43 21 16,22 0-16,-21 0 0,21 0 0,-22 0 15,1 0-15,21 21 0,-21-21 16,20 21-16,1 1 0,21-1 0,0 0 16,0 0-16,0 0 15,0 0-15,21 1 0,1-1 16,20 0-16,0-21 0,-21 21 16,22 0-16,-1-21 0,0 21 0,-20-21 15,20 22-15,-21-22 0,0 21 16,0-21-16,-21 21 0,0 0 15,0 0-15,-21 0 16,0-21-16,0 0 0,-21 22 0,20-22 16,-20 0-16,21 0 0,-21 21 0,20-21 15,-20 0-15,21 0 0,-21 0 16,-1 0-16,22 0 0,-21 0 0,-1 21 16,1-21-16</inkml:trace>
  <inkml:trace contextRef="#ctx0" brushRef="#br0" timeOffset="12715.45">1418 2413 0,'0'0'0,"-42"0"0,-64-42 31,85 21-31,0-1 0,-1 22 16,1 0-16,21-21 0,-21 21 15,21-21-15,21 21 32,22 0-17,-22 0-15,21 0 0,0 0 0,1 0 16,-1 0-16,22 0 0,-1 0 16,1 0-16,20-21 0,1 21 0,0 0 15,-1 0-15,43 0 0,-21 0 16,21-21-16,0 21 0,0 0 0,21 0 15,-21 0-15,0 0 0,21 0 16,1 0-16,20-21 0,-21 21 16,0 0-16,22 0 0,-1 0 0,0 0 15,22 0-15,-1 0 0,-20-22 16,20 22-16,1 0 0,-1 0 0,1 0 16,-1 0-16,1 0 0,-1 0 15,1 0-15,20-21 0,-20 21 0,20 0 16,1 0-16,0 0 0,-1 0 15,1 0-15,21 0 0,-21 0 0,20 0 16,-20 0-16,21 0 0,0 0 0,0 0 16,-1 0-16,1 0 0,0 0 15,0 0-15,0 0 0,21 0 16,-43 0-16,22 0 0,0 0 16,0 0-16,0 0 0,0 0 0,-1 0 15,-20 0-15,21 0 0,0 0 0,-22 0 16,22 0-16,-21 0 0,21 0 15,-22 0-15,1 0 0,0 0 0,21 0 16,-22 0-16,22 0 0,-21 0 16,-1 0-16,1 0 0,21 0 0,-43 0 15,22 0-15,0 0 0,-1 0 0,1 0 16,-21 0-16,20 0 0,-20 0 16,20 0-16,1 0 0,-21 0 0,-1-21 15,1 21-15,20 0 0,-20 0 16,-1 0-16,1 0 0,-1-21 15,1 21-15,-1 0 0,1 0 16,-1 0-16,-20 0 0,-1-21 0,0 21 16,1 0-16,-1-21 0,0 21 15,1 0-15,-22 0 0,21 0 0,-21-22 16,22 22-16,-22 0 0,21 0 16,-21-21-16,0 21 0,1 0 0,-1 0 15,0-21-15,0 21 0,0 0 16,-21 0-16,0 0 0,0-21 0,-21 21 15,0 0-15,-21 0 0,-1-21 16,1 21-16,-22 0 0,1 0 0,-22 0 16,1 0-16,-22 0 0,0 0 15,-63 0 1,20 0-16,-20 0 16,0 0-16,-22 21 0</inkml:trace>
  <inkml:trace contextRef="#ctx0" brushRef="#br0" timeOffset="13867.47">550 3747 0,'-42'-43'31,"42"22"-31,0 0 16,0 0-16,-21 21 0,21-21 15,-21 21-15,21-22 0,0 1 32,-22 21-17,22 21 1,0 1-16,0-1 16,0 0-16,0 21 0,0-21 15,0 22-15,0-1 0,0 22 16,0-22-16,0 21 0,0 1 0,0-1 15,0 1-15,0-1 0,0 1 16,-21-22-16,21 22 0,-21-22 16,21 0-16,0-20 0,0 20 15,0-21-15,0 0 0,0 0 16,0-42 15,0 0-31,0 0 0,0 0 16,0 0-16,0-1 0</inkml:trace>
  <inkml:trace contextRef="#ctx0" brushRef="#br0" timeOffset="14175.29">783 4212 0,'0'21'0,"0"-42"0,21 64 0,-21-22 15,21-21-15,1 0 16,-1 0-16,0-21 16,0 21-16,0-22 0,-21 1 0,21 0 15,-21 0-15,0 0 16,0 0-16,0-1 0,0 1 16,-21 0-16,0 21 0,0-21 0,-21 21 15,20 0-15,1 0 0,0 0 16,0 0-16,0 0 0,0 21 0,-1-21 15,22 21-15,0 0 0,0 1 16,0-1-16,0 0 16,43-21-16,-22 0 15,0 0-15</inkml:trace>
  <inkml:trace contextRef="#ctx0" brushRef="#br0" timeOffset="15106.89">1355 3958 0,'-22'-21'31,"1"21"-15,0 0 0,21 21-16,0 0 0,0 1 0,0 20 15,0-21-15,0 21 0,0-20 16,21 20-16,-21 0 0,21 1 16,-21-22-16,0 21 0,0-21 0,0 22 15,0-22-15,0 0 0,0 0 16,0 0-16,0-42 31,0 0-31,0 0 0,22 0 16,-22-1-16,0 1 0,21-21 15,-21 0-15,0-1 0,0 1 16,21 0-16,0-1 0,0 1 16,0 0-16,1-1 0,-1 22 15,21-21-15,-21 21 0,22-1 0,-1 1 16,-21 21-16,21 0 0,-20 0 15,20 0-15,-21 0 0,21 21 0,-20 1 16,-1-1-16,0 21 0,0 0 16,0 1-16,-21-1 0,0 0 15,0 1-15,21-1 0,-21 0 0,0 1 16,0-22-16,0 0 0,0 21 16,0-20-16,-21-1 15,21 0-15,-21-21 0,0-21 31,21 0-31,0-22 16,0 22-16,0 0 0,0-21 0,0-1 16,21 1-16,0 0 0,-21-22 15,21 22-15,1-1 0,-1 1 0,21 0 16,-21 21-16,22-1 0,-22 1 16,21 0-16,0 21 0,1 0 0,-1 0 15,-21 21-15,22 0 16,-22 22-16,0-22 0,0 21 0,0 1 0,-21-1 15,0 0-15,0 1 16,0-1-16,0 0 0,0 1 0,-21-22 16,0 21-16,21-21 0,0 0 15,-21 1-15,0-1 0,21-42 32,0-1-17,21 1-15,0 0 0</inkml:trace>
  <inkml:trace contextRef="#ctx0" brushRef="#br0" timeOffset="15363.74">2773 3768 0,'0'0'0,"0"21"31,0 0-31,0 0 16,0 0-16,21 22 0,-21-22 15,21 21-15,-21 1 0,0-1 0,21-21 16,-21 21-16,21 1 0,-21-1 16,0-21-16,0 22 0,0-22 0,22 0 15,-22 0-15,21 0 0,-21 0 16,21-21 0,0-21-1,-21 0-15,0 0 16,21 0-16</inkml:trace>
  <inkml:trace contextRef="#ctx0" brushRef="#br0" timeOffset="15631.59">3217 3747 0,'0'-22'0,"0"44"31,-21-1-31,0-21 0,21 21 15,-21 21-15,0-21 0,-1 22 16,22-22-16,-21 21 0,0 1 0,0-1 16,0 0-16,0 1 0,-1-1 15,22 0-15,-21-21 0,0 22 0,0-22 16,21 0-16,0 0 0,0 0 16,21-42 15,0 0-31,0 0 0,1 0 15,-1 0-15</inkml:trace>
  <inkml:trace contextRef="#ctx0" brushRef="#br0" timeOffset="16171.28">3429 3895 0,'0'0'0,"-21"0"15,21-21-15,-21-1 16,21 1 0,-22 21-16,22-21 0,0 42 31,0 0-15,0 1-16,0-1 15,0 21-15,22-21 0,-22 22 0,0-22 16,0 21-16,0 0 0,0-20 15,0 20-15,0-21 0,0 0 0,0 0 16,0 1-16,0-1 0,0 0 16,0 0-16,-22-21 31,22-21-31,0 0 16,0 0-16,0-1 0,0-20 15,-21 21-15,21-21 0,0-1 0,0 22 16,0-21-16,21-1 0,1 1 15,-1 0-15,0-1 0,21 22 16,-21 0-16,22 0 0,-1 0 0,0 0 16,1 21-16,-22 0 0,21 0 15,-21 0-15,22 21 0,-22-21 0,0 42 16,0-21-16,0 0 0,-21 22 16,0-1-16,0 0 0,0 1 0,0-22 15,0 21-15,0 1 0,0-1 16,0-21-16,-21 21 0,21-20 0,0-1 15,-21 0-15,21 0 16,21-21 0</inkml:trace>
  <inkml:trace contextRef="#ctx0" brushRef="#br0" timeOffset="16794.75">5292 3387 0,'0'0'0,"21"-21"0,0 21 15,0 0-15,0 21 0,0 0 16,22 21-16,-22 1 16,21 20-16,-21-21 0,22 22 0,-22-22 15,0 22-15,0-1 0,0 1 0,1-1 16,-22 1-16,21-22 0,-21 22 16,0-22-16,0 0 0,0 1 0,0-22 15,0 0-15,0 0 0,0 0 16,0-42 15,0 0-31,0 0 0,0 0 0,0-22 16,21 1-16,0 0 0,0-1 0</inkml:trace>
  <inkml:trace contextRef="#ctx0" brushRef="#br0" timeOffset="17047.34">6265 3387 0,'0'0'0,"21"-21"15,1-22-15,-22 22 0,-22 42 32,1 0-32,0 22 0,0-1 15,0 0-15,-22 1 0,22-1 16,-21 0-16,21 22 0,0-22 0,-1 22 16,1-22-16,-21 22 0,42-1 15,-21-21-15,0 1 0,-1 20 0,22-20 16,-21-22-16,21 21 0,0-21 0,0 0 15,0 1-15,0-1 16,21-21-16,1 0 0,20 0 16,-21-21-16,0 21 0,22-22 15</inkml:trace>
  <inkml:trace contextRef="#ctx0" brushRef="#br0" timeOffset="18014.79">6625 3916 0,'0'0'0,"21"-21"0,0 0 16,1-1-16,-22 1 0,0 0 0,0 0 16,0 0-16,0 0 15,0-1-15,0 1 0,-22 0 0,22 0 16,-21 0-16,0 0 0,0 21 0,0 0 16,0 0-16,-1 0 0,1 0 15,-21 0-15,21 21 0,0 0 0,-22 21 16,22-21-16,0 22 0,0-1 15,0 0-15,21 1 0,-22-1 0,22 22 16,-21-22-16,21 0 0,0-21 16,0 22-16,0-22 0,0 0 0,0 0 15,0 0-15,0 1 0,21-22 16,1 0-16,-1 0 0,0 0 16,0 0-16,0 0 0,0-22 0,1 1 15,20 0-15,-21 0 0,21-21 16,-20 20-16,20-20 0,-21 0 0,21-1 15,-20 22-15,-1-21 0,0 0 16,0-1-16,0 22 0,0-21 0,-21 21 16,22-1-16,-22 1 0,0 0 15,0 42 1,0 0-16,0 22 16,0-22-16,0 0 0,0 21 15,0-20-15,0 20 0,0 0 0,0-21 16,0 22-16,0-22 0,0 21 15,0-21-15,0 1 0,0-1 16,21 0-16,0-21 0,0 0 0,0 0 16,0 0-16,1 0 0,-1 0 15,21 0-15,-21-21 0,22 21 0,-22-21 16,21-22-16,-21 22 0,0 0 16,1-21-16,-1-1 0,0 22 0,0-21 15,-21-1-15,21 1 0,-21-21 16,0 20-16,0 1 0,0-22 0,0 22 15,0-21-15,0 20 0,0 1 16,0 21-16,0 0 0,0-1 0,0 1 16,0 42-1,-21 1-15,21-1 16,0 21-16,0 0 0,0 1 0,-21-1 16,21 0-16,0 1 0,0-1 15,0 0-15,0 1 0,0-1 0,0 0 16,0 1-16,0-1 0,0-21 15,0 22-15,21-22 0,0 0 0,0 0 16,-21 0-16,22-21 0,-1 0 0,0 0 16,0 0-16,0 0 0,0 0 15,1 0-15,-1-21 0,0 21 0,0-21 16,0 0-16,22 0 16,-22-22-16,0 22 0,0 0 0,0 0 0,0 0 15,1-1-15,-22 1 0,0 0 16,0 0-16,0 42 31,-22 0-15,22 0-16,-21 1 0,21 20 0,0-21 15,-21 0-15,21 0 0,0 1 16,0-1-16,0 0 0,0 0 0,0 0 16,21-21-1,0 0-15,1 0 16,-1 0-16,-21-21 0,21 0 15,0 0-15,-21 0 0,21-1 16</inkml:trace>
  <inkml:trace contextRef="#ctx0" brushRef="#br0" timeOffset="18174.7">7895 3556 0,'0'0'16,"0"-21"-16,0 0 0,-21 0 15,0 21-15,0 0 16,-1 0-16,22 21 15,0 0-15,0 0 16,0 0-16,22 0 16,-1-21-16,0 22 0,0-22 15,0 21-15</inkml:trace>
  <inkml:trace contextRef="#ctx0" brushRef="#br0" timeOffset="18799.34">8488 3916 0,'0'0'0,"63"-42"31,-42 42-31,1-22 0,-22 1 16,0 0-16,21 0 0,-21 0 16,0 0-16,0-1 15,0 1-15,-21 0 0,-1 21 16,1 0-16,0 0 0,0 0 0,0 0 15,0 0-15,-1 0 0,1 21 16,0 0-16,0 1 0,0-1 0,0 0 16,-1 0-16,1 0 0,0 0 15,0 22-15,21-22 0,-21 21 0,21-21 16,-21 22-16,21-22 0,0 0 16,0 0-16,0 0 0,0 1 0,21-22 15,0 21-15,0-21 0,0 0 16,0 0-16,1 0 15,-1-21-15,0 21 0,0-22 0,21 1 16,-20 0-16,-1 0 0,0-21 16,21 20-16,-21 1 0,1-21 0,-1 0 15,21 20-15,-21-20 0,0 0 0,1-22 16,-1 22-16,-21 0 0,0-22 16,21 22-16,-21-22 0,0 22 0,0 0 15,0-1-15,0 22 0,0 0 16,0 0-16,-21 21 0,0 0 15,-1 21-15,1 21 0,0-21 16,21 22-16,-21-1 0,0 0 0,21 22 16,-21-22-16,21 22 15,0-22-15,0 0 0,0 1 0,0 20 16,0-20-16,0-1 0,0 0 0,0-21 16,21 22-16,0-22 0,0 0 15,0 21-15,22-42 0,-22 22 0,21-22 16,0 0-16,-20 0 0,20 0 15,21 0-15,-20 0 0,-1 0 0,0-22 16,1 1-16,-1 0 0,0 0 16,1 0-16,-1 0 0,0-22 15,-20 22-15</inkml:trace>
  <inkml:trace contextRef="#ctx0" brushRef="#br0" timeOffset="19507.11">9504 3683 0,'0'-21'0,"0"42"0,0-63 15,0 21-15,-21 21 0,21-22 16,-22 22-16,1 0 0,0 0 0,0 0 15,0 0-15,-22 0 0,22 0 0,0 22 16,0-1-16,0 0 0,-22 0 16,22 0-16,21 22 0,-21-22 0,0 0 15,21 21-15,-21-21 0,21 1 16,0-1-16,0 21 0,0-21 0,0 0 16,0 1-16,0-1 0,21 0 15,0-21-15,-21 21 0,21-21 0,0 0 16,1 0-16,-1 0 0,0 0 15,0-21-15,0 0 16,0 0-16,1-1 0,-1 1 0,-21 0 16,21-21-16,0 21 0,0-22 15,-21 1-15,0 0 0,21 20 0,1-20 16,-22 0-16,0 21 0,0-1 0,0 1 16,0 0-16,0 42 15,0 0 1,-22 1-16,22-1 0,-21 21 15,21-21-15,0 22 0,0-22 0,0 21 16,0-21-16,0 22 0,0-22 16,0 21-16,0-21 0,0 22 15,21-22-15,1 0 0,-1 0 0,-21 0 16,21 0-16,0-21 0,0 0 16,0 0-16,1 0 0,-1 0 0,21 0 15,-21 0-15,0-21 0,1 0 16,20 0-16,-21 0 0,0 0 0,0-22 15,1 1-15,-22 21 0,21-22 16,0 1-16,0-21 0,0 20 0,-21-20 16,21-1-16,1 1 0,-22-1 0,0 1 15,0 20-15,0-20 16,0 21-16,0 20 0,0 1 0,0 0 16,0 0-16,0 42 15,-22 0 1,22 22-16,-21-1 0,21 21 0,0-20 15,0 20-15,0-20 0,-21 20 16,21-21-16,0 22 0,0-22 0,0 1 16,0-1-16,0 0 0,0 1 15,0-22-15,0 21 0,0-21 0,0 0 16,0 1-16,21-1 0,-21 0 0,21-21 16,1 0-16,-1 0 15,21 0-15,-21 0 0,0-21 0,1 21 16,20-21-16,-21-1 0,21 1 15,-20 0-15</inkml:trace>
  <inkml:trace contextRef="#ctx0" brushRef="#br0" timeOffset="19895.66">10350 3747 0,'0'21'31,"0"0"-31,22-21 31,-1 0-31,0 0 0,0 0 16,0 0-16,0 0 0,1 0 16,-1-21-16,0 21 0,0-21 15,0-1-15,-21 1 0,21 21 16,-21-21-16,0 0 0,0 0 16,0 0-16,0-1 0,0 1 15,-21 21-15,0 0 0,0 0 0,0 0 16,0 0-16,-1 21 0,1 1 15,0-22-15,0 42 0,0-21 0,21 0 16,-21 0-16,21 22 0,0-22 16,0 0-16,0 21 0,0-20 0,0-1 15,0 0-15,0 0 0,21 0 0,0 0 16,0-21-16,0 22 16,0-22-16,1 0 0,20 0 0,-21 0 15,0 0-15,22 0 0,-22-22 16,21 22-16,-21-21 0,0 0 0,22 0 15,-22 0-15,0 0 0,21-1 0,-20 1 16,-1-21-16</inkml:trace>
  <inkml:trace contextRef="#ctx0" brushRef="#br0" timeOffset="20119.25">10012 3281 0,'0'0'0,"-21"0"0,-1 0 16,1 21-16,42-21 16,1 0-16,20 0 0,0 0 15,1 0-15,-1 0 0,0 0 16,22 0-16,-22 0 0,22 0 0,-22 0 16,0 0-16,1 0 0,-1 0 15,0 0-15,-21-21 0,1 21 0,-1 0 16,0 0-16</inkml:trace>
  <inkml:trace contextRef="#ctx0" brushRef="#br0" timeOffset="23570.59">12065 3789 0,'-21'0'15,"0"0"-15,-1 0 0,1 0 16,0 0-16,0 0 0,0 0 15,0 0-15,-22 0 0,22 0 16,0 0-16,0 0 0,0 0 16,-22 0-16,22 0 0,0 0 0,0 0 15,0 0-15,-1 0 16,1 0-16,0 0 0,42 0 62,0 0-62,1 0 16,-1 0-16,21 0 0,0 0 0,22 0 16,-1 0-16,1 0 0,21 0 15,-22 0-15,22 0 0,-1 0 0,-20 0 16,21 0-16,-22 0 0,1 0 0,-1 0 16,1 0-16,-22 0 15,21 0-15,-20 0 0,-1 0 0,0 0 0,-20-21 16,20 21-16,-21 0 0,0 0 15,-21-21-15,0-1 16,-21 22 15,0-21-31,0 21 0,0 0 16,-1 0-16,1 0 16,21-21-16,-21 21 0,-21 0 0,21 0 15,-1-21-15,1 21 0,0-21 16,0 21-16,0-21 0,0 21 0,-1-22 15,1 22-15,21-21 0,-21 21 16,0-21-16,0 21 0,21-21 16,-21 21-16,-1 0 15,22-21-15,22 42 47,-1-21-47,0 21 0,0 0 0,0-21 16,0 21-16,1-21 0,-1 22 15,21-1-15,-21-21 0,22 21 0,-1 0 16,-21-21-16,21 0 0,1 0 16,-22 21-16,21-21 0,-21 0 0,1 0 15,20 0-15,-21 0 0,0 0 0,0 0 16,1 0 0,-44 0 15,1 21-31,0 1 15,0-22-15,0 21 0,0-21 0,-22 21 16,22 0-16,0 0 0,-21 0 16,20 1-16,-20 20 0,21-21 0,-21 0 15,20 22-15,-20-22 0,21 0 16,0 21-16,0-21 0,-1 1 0,1-1 16,0 0-16,0 0 15,21 0 1,0-42 31,21 21-32,-21-21-15,21 21 16</inkml:trace>
  <inkml:trace contextRef="#ctx0" brushRef="#br0" timeOffset="25194.75">13610 3048 0,'0'0'0,"-21"0"0,0 0 0,0 0 31,42 0-16,21 0 1,-21 0-16,0 0 0,22 0 0,-1 0 16,22-21-16,-22 21 0,21 0 15,1 0-15,-1-21 0,1 21 0,-1 0 16,1 0-16,-1-21 0,1 21 0,-22 0 16,1 0-16,-1 0 0,-21 0 15,0 0-15,0 0 0,-42 0 31,0 0-31,-21 21 0,21-21 16,-1 0-16,-20 0 0,0 21 16,21-21-16,-22 0 0,1 21 15,21-21-15,-22 0 0,22 0 0,-21 21 16,21-21-16</inkml:trace>
  <inkml:trace contextRef="#ctx0" brushRef="#br0" timeOffset="25466.6">14012 3069 0,'0'0'0,"0"-21"31,-21 21-31,0 21 32,21 0-32,0 1 15,0 20-15,0 0 0,0 1 16,0 20-16,0-21 0,0 22 16,0-22-16,-21 22 0,21-22 15,-21 0-15,21 22 0,0-22 0,0-21 16,-22 22-16,22-1 0,0-21 0,-21 22 15,21-22-15,0 0 0,0 0 16,0 0-16,21-21 31,1-21-31,-22 0 16,21 0-16,0 0 0,21-1 16,-21 1-16,1 0 0,20-21 0</inkml:trace>
  <inkml:trace contextRef="#ctx0" brushRef="#br0" timeOffset="25843.38">14541 3471 0,'22'-21'16,"-44"42"-16,44-21 31,-22 22-31,-22-1 16,22 21-16,-21-21 0,0 0 0,21 22 15,0-22-15,-21 0 0,21 21 0,-21-20 16,21-1-16,0 21 0,0-21 15,0 0-15,0 1 0,21-22 0,0 21 16,0-21-16,0 0 0,1 0 16,20 0-16,-21 0 0,21 0 15,-20 0-15,20-21 0,-21-1 0,21 22 16,-20-42-16,20 21 0,0 0 16,-21 0-16,1-22 0,-1 22 0,0-21 15,-21-1-15,0 1 0,0 21 16,0-21-16,-21-1 0,0 1 0,-22 21 15,22 0-15,0-1 0,0 1 0,-22 21 16,22 0-16,0 0 0,0 0 16,0 0-16,0 21 0,-1-21 0,1 22 15,0-1-15,21 0 0,0 0 16,0 0-16,0 0 0,0 1 0,21-1 16,0-21-16,22 0 15</inkml:trace>
  <inkml:trace contextRef="#ctx0" brushRef="#br0" timeOffset="27022.7">16573 3408 0,'0'0'0,"22"-21"0,-22-64 32,0 64-32,0 0 0,0 0 0,0-1 0,0 1 15,-22 21 1,1 0-16,0 21 16,0 1-16,0-1 0,0 0 15,-1 21-15,1 1 0,0-1 0,0 0 16,0 1-16,0-1 0,-1 0 15,1 1-15,21-1 0,0 0 0,-21 1 16,21-22-16,0 0 0,0 21 16,0-21-16,21 1 0,-21-1 0,21-21 15,22 21-15,-22-21 0,21 0 0,-21 0 16,22 0-16,-1 0 0,0 0 16,1-21-16,-1 0 0,0-1 15,1 1-15,-22 0 0,21-21 0,1 21 16,-1-22-16,-21 1 0,21 0 15,-20-1-15,-1-20 0,0 20 0,0-20 16,0-1-16,-21 22 0,21-21 16,-21 20-16,0 1 0,0 0 0,0 20 15,0 1-15,0 0 0,-21 21 32,21 21-32,-21 22 0,21-22 15,-21 21-15,21 0 0,0 1 0,0 20 16,-21-20-16,21 20 0,-21-21 15,21 22-15,0-22 0,0 1 16,-22-22-16,22 21 0,0 0 0,0-20 16,0-1-16,0 0 0,0 0 15,22-21 17,-22-21-32,21 0 0,0 0 15,0-1-15,0 1 0,0 0 16,1-21-16,-22 21 0,42-22 0,-21 1 15,0 21-15,0 0 0,1-22 16,-1 22-16,0 21 0,0-21 16,0 21-16,0 0 0,1 0 0,-1 0 15,-21 21-15,21 0 16,0 0-16,-21 1 0,0-1 0,0 21 16,0-21-16,21 0 0,-21 1 15,21-1-15,-21 0 0,0 0 0,22 0 16,-1-21-16,0 21 0,-21 1 15,21-22-15,0 0 0,0 0 0,1 0 16,20 0-16,-21 0 0,0 0 0,22 0 16,-22-22-16,21 22 0,-21-21 15,0 0-15,1 0 0,-1 0 0,0 0 16,0-1-16,0-20 16,-21 21-16,0 0 0,0 0 0,0-1 15,0 1-15,0 0 0,0 0 16,-21 21-1,0 0-15,0 21 0,21 0 0,-21 0 16,21 1-16,-22-1 0,22 0 16,0 0-16,0 21 0,0-20 0,0-1 15,0 0-15,0 0 0,0 0 16,0 0-16,0 1 0,22-22 16,-1 21-16,0-21 15,0 0-15,0 0 0,0 0 0,1 0 16,-1 0-16,21 0 0,-21-21 15,22-1-15,-1 1 0,0 21 16,1-21-16,-1 0 0</inkml:trace>
  <inkml:trace contextRef="#ctx0" brushRef="#br0" timeOffset="27825.64">18605 3344 0,'0'0'0,"0"-21"0,0 0 0,-21 21 15,0 0-15,0 0 16,0 0-16,0 21 0,-1 0 15,1-21-15,0 43 0,0-22 0,0 0 16,0 21-16,21-20 0,0-1 16,0 21-16,0-21 0,0 0 15,0 1-15,0-1 0,0 0 16,21 0-16,0 0 0,0 0 0,21-21 16,-20 0-16,-1 0 0,21 0 15,-21 0-15,22 0 0,-22 0 0,21 0 16,-21 0-16,0 0 0,22-21 0,-22 0 15,0 0-15,0 0 0,0 0 16,-21-22-16,22 22 0,-1-21 0,-21-22 16,21 22-16,-21-22 15,0 22-15,0-21 0,21 20 0,-21-20 16,0 20-16,0 1 0,0 0 0,0 21 16,0-1-16,0 1 0,0 42 31,0 1-31,0-1 15,0 21-15,0-21 0,0 22 16,-21-1-16,21 0 0,0 22 0,0-22 16,0 0-16,0 1 0,0-1 15,0-21-15,-21 22 0,21-22 0,-21 21 16,21-21-16,-22 0 0,22 1 16,-21-22-1,21-22 16,0 1-31,21 0 16,1 0-16,-1 0 0,-21 0 16,42-22-16,-21 22 0,0 0 0,22 0 15,-22 0-15,0-1 0,21 22 16,-20-21-16,-1 21 0,0 0 0,-21 21 31,-21 1-31,0-22 16,-1 21-16,1 0 0,-21-21 15,21 21-15,-22 0 0,22-21 0,-21 21 16,21-21-16,0 22 0,-1-22 16,1 0-16,0 21 0,0 0 15,21 0 1,0 0-16,21-21 16,-21 21-16,21 1 0,0-22 0,1 21 15,-1-21-15,21 21 0,-21-21 16,0 21-16,1-21 0,-1 0 0,0 0 15,0 21-15,0-21 16,0 0 0</inkml:trace>
  <inkml:trace contextRef="#ctx0" brushRef="#br0" timeOffset="29590.67">20680 3514 0,'0'0'0,"0"-21"0,21 21 0,0-22 0,0 1 16,-21 0 0,21 21-16,-21-21 0,22 0 0,-22 0 15,0-1-15,0 1 16,0 0-16,0 0 0,0 0 0,0 0 15,-22-1-15,1 22 0,0-21 16,0 21-16,0 0 0,0 0 0,-1 0 16,-20 0-16,21 0 15,0 21-15,-22-21 0,22 22 0,-21-1 16,21 0-16,0 21 0,-22-21 0,22 1 16,21 20-16,-21-21 0,21 21 15,0-20-15,0 20 0,0-21 16,0 0-16,0 0 0,21 1 0,0-1 15,0-21-15,1 21 0,-1-21 0,21 0 16,0 0-16,-20 0 0,20 0 16,0 0-16,-21 0 0,22 0 0,-22-21 15,0 21-15,21-21 0,-20-1 16,-1 1-16,0 0 0,0 0 0,-21 0 16,21 0-16,-21-22 0,21 22 15,-21-21-15,0 21 0,0-22 0,0 22 16,22 0-16,-22 0 0,0 42 31,0 0-15,0 0-16,0 0 0,0 1 0,0-1 15,0 21-15,0-21 0,0 0 16,0 1-16,0-1 0,21 0 0,0 0 16,-21 0-16,21 0 0,0-21 0,0 22 15,22-22-15,-22 0 0,0 0 16,21 0-16,-20 0 0,20 0 0,-21 0 15,21 0-15,-20-22 0,20 1 16,-21 21-16,0-21 0,0 0 0,1 0 16,-22 0-16,0-1 0,21-20 15,-21 21-15,0 0 0,0-22 16,0 22-16,0 0 0,0 0 16,0 42-1,0 0 1,-21 0-16,21 22 0,0-22 0,-22 21 15,1-21-15,21 22 0,-21-22 0,21 21 16,0-21-16,-21 1 0,21-1 16,-21 0-16,21 0 0,21-42 47,0 21-47,0-21 15,-21 0-15,21-1 0,1 1 16,-1 0-16,0-21 0,0 21 0,0-22 15,-21 1-15,43 21 0,-43-22 16,21 22-16,0 0 0,0 0 0,0 21 16,0 0-1,-21 21-15,0 0 16,0 22-16,0-22 0,0 21 16,0-21-16,0 22 0,0-22 0,0 0 15,0 21-15,22-21 0,-1 1 16,-21-1-16,21 0 0,0-21 15,0 21-15,0 0 0,22-21 0,-22 0 16,0 0-16,21 0 0,-20 0 16,-1 0-16,21 0 0,-21 0 0,0-21 15,1 0-15,-1 0 0,0 0 16,0-1-16,0-20 0,0 21 0,-21-21 16,0-1-16,22 22 0,-22-21 15,0 21-15,21-1 0,-21 1 16,0 42-1,0 1-15,-21-1 16,21 0-16,0 0 16,0 0-16,0 22 0,0-22 0,0 0 0,0 0 15,0 0-15,0 0 16,0 1-16,21-22 0,0 21 16,0-21-16,0 0 0,22 0 0,-22 0 15,21 0-15,0 0 0,-20 0 16,20 0-16,0 0 0,-21-21 0,1-1 15,20 1-15,-21 0 0,0 0 16,-21-21-16,21 20 0,-21-20 0,22 21 16,-22-21-16,0 20 0,0-20 15,0 21-15,0 0 0,0 0 16,0 42 15,0 0-31,0 0 0,0 0 16,0 22-16,0-1 0,0 0 0,-22 1 15,22-1-15,-21 0 0,21 1 0,0-1 16,0 21-16,0-20 0,0 20 16,0 1-16,0-1 0,-21 1 0,21-1 15,-21 1-15,21-1 0,-21 1 16,21-1-16,-21 1 0,21-1 0,-22 1 16,22-1-16,-21-20 0,0 20 0,0-21 15,0 1-15,0 20 0,-1-42 16,1 22-16,-21-22 0,21 21 15,-22-21-15,22-21 0,-21 22 0,21-22 16,0 0-16,-22 0 0,22 0 16,0-22-16,0 22 0,0-21 0,-1 0 15,1-21-15,0 21 0,21-22 0,0 1 16,0 0-16,0-22 0,0 22 16,0-22-16,0 1 0,21-22 0</inkml:trace>
  <inkml:trace contextRef="#ctx0" brushRef="#br0" timeOffset="30231.31">23876 3344 0,'0'0'0,"0"22"0,21-44 47,0 22-47,-21-21 16,21 0-16,1 0 0,-1 0 0,0-22 15,0 22-15,-21 0 0,21 0 16,0-21-16,1 20 0,-22 1 0,21 0 16,-21 0-16,21 21 0,-21 21 31,0 0-16,0 22-15,0-22 0,0 21 16,-21 22-16,0-22 0,21 21 0,0-20 16,0 20-16,-22 1 0,22-22 15,-21 22-15,21-1 0,0-21 0,0 22 16,0-1-16,0 1 0,-21-1 0,21 1 16,-21 63-16,0-64 15,21-20-15,-21 20 0,-1-20 0,1-1 16,0 0-16,21-21 0,-21 1 0,0 20 15,0-42-15,21 21 0,-22-21 16,1 0-16,21-21 16,0 0-1,0 0-15,0-1 16,0 1-16,0-21 0,0 21 0,0 0 16,0-22-16,21 1 0,1 0 0,-22-1 15,0 1-15,21-22 0</inkml:trace>
  <inkml:trace contextRef="#ctx0" brushRef="#br0" timeOffset="30435.19">24151 2900 0,'0'-21'0,"0"42"0,0-63 0,0 20 15,0 1 16,0 42 1,21-21-32,0 22 15,1-22-15,-1 21 0</inkml:trace>
  <inkml:trace contextRef="#ctx0" brushRef="#br0" timeOffset="30951.36">24998 3090 0,'0'0'0,"21"0"0,-42-84 32,0 63-32,-1 21 0,1-22 15,0 22-15,-21 0 0,21-21 0,-1 21 16,-20 0-16,0 0 0,21 0 15,-22 21-15,22 1 0,-21-1 0,21 0 16,-22 0-16,22 21 0,21-20 16,-21 20-16,21 0 0,-21 1 15,21-22-15,0 21 0,0-21 0,0 0 16,0 1-16,0-1 0,21 0 16,0 0-16,0-21 0,0 0 0,1 0 15,-1 0-15,21 0 0,-21 0 16,22-21-16,-22 0 0,21 0 0,-21-1 15,0 1-15,22-21 0,-22 21 16,0-22-16,0 1 0,0 21 0,1-21 16,-1 20-16,-21 1 0,0 0 15,0 0-15,21 0 0,-21 42 32,-21 0-32,0 0 15,21 22-15,-22-22 0,22 21 0,0-21 16,0 22-16,0-22 0,0 21 15,0-21-15,0 0 0,0 1 0,0-1 16,0 0-16,0 0 0,22-21 16,-1 21-16,0-21 0,0 0 0,0 0 15,0 0-15,22 0 0,-22 0 0,0 0 16,21 0-16,-20-21 0</inkml:trace>
  <inkml:trace contextRef="#ctx0" brushRef="#br0" timeOffset="31319.15">25400 3112 0,'0'0'0,"0"-22"16,-21-20 0,0 21-16,21 0 0,0 0 15,0-1-15,0 1 16,21 21-16,0-21 0,21 0 16,-21 21-16,22 0 0,-1 0 15,0 0-15,1 0 0,-1 0 0,0 0 16,1 0-16,-1 21 0,0 0 15,-20 0-15,-1 1 0,0 20 0,-21-21 16,0 21-16,0-20 0,0 20 0,-21-21 16,0 21-16,-1-20 0,1-1 15,0 0-15,0 0 0,0 0 16,0-21-16,-1 0 0,1 0 16,21-21-1,0 0-15,0 0 16,0 0-16,0-22 0,0 22 0,21 0 15,1-21-15,-1-1 0,0 22 0,0-21 16,0-1-16,0 22 0,1 0 16,-1-21-16,0 42 0,-21-21 0,0-1 15,-21 22 1</inkml:trace>
  <inkml:trace contextRef="#ctx0" brushRef="#br0" timeOffset="31891.5">15706 5080 0,'0'-21'0,"0"42"0,-22-42 31,22 63-15,-21-21-16,21 1 0,-21 20 0,21 0 15,0-21-15,-21 22 0,21-1 16,-21-21-16,21 22 0,0-22 16,-21 0-16,21 0 0,-22 0 15,22 0-15,-21 1 0,21-1 16,21-42 15</inkml:trace>
  <inkml:trace contextRef="#ctx0" brushRef="#br0" timeOffset="32286.28">16192 5144 0,'0'0'0,"22"-22"0,-1 1 0,-21 0 16,0 0-16,-21 0 15,-1 21-15,1 0 16,0 0-16,-21 0 0,21 0 16,-1 21-16,1-21 0,-21 21 0,21 0 15,0-21-15,21 21 0,0 1 16,-22-22-16,22 21 0,0 0 16,0 0-16,22 0 15,-1-21-15,0 21 0,0-21 16,0 22-16,22-22 0,-22 21 0,21 0 15,-21-21-15,22 21 0,-22-21 16,0 21-16,0 0 0,0-21 0,0 22 16,-21-1-1,-21 0-15,0 0 16,0-21-16,0 0 0,-22 0 0,1 0 16,21 0-16,-21 0 0,-1 0 15,22 0-15,0 0 0,-21 0 0,20 0 16,1 0-16,0-21 15,21 0-15,0 0 16,0-1-16,0 1 0,0 0 16,0 0-16</inkml:trace>
  <inkml:trace contextRef="#ctx0" brushRef="#br0" timeOffset="32476.17">15706 4911 0,'-22'0'0,"44"0"0,-44-21 16,22-1-1,22 22 17,-1 0-32,0 0 0,0 0 15,0 0-15</inkml:trace>
  <inkml:trace contextRef="#ctx0" brushRef="#br0" timeOffset="35929.06">17928 4932 0,'0'0'0,"0"-21"0,0 0 16,0-1-16,0 1 15,0 0-15,0 42 32,0 0-32,0 1 0,0 20 15,0-21-15,0 21 0,0 1 0,0-1 16,0 0-16,0 1 0,-21-22 15,21 21-15,-21 1 0,21-22 0,-21 0 16,21 0-16,0 0 0,0 0 16,0 1-16,-22-22 0,22-22 31,0 1-15,0 0-16,0 0 0,0 0 0,0-22 15,0 22-15,0-21 0,0 0 16,0-1-16,22 1 0,-22 0 0,21-22 15,0 22-15,0-1 16,-21 22-16,21-21 0,22 21 0,-22 0 16,0-1-16,0 22 0,21 0 15,-20 0-15,20 22 0,-21-1 0,0 0 16,22 0-16,-22 21 0,0 1 0,0-1 16,-21 0-16,21-20 0,-21 20 15,0 0-15,0 1 0,0-22 0,0 21 16,0-21-16,0 0 0,-21 1 15,0-1-15,21 0 0,-21-21 16,0 0-16,-1 0 16,22-21-1,0 0-15,0-1 16,0 1-16,0 0 0,22-21 16,-1 21-16,0-22 0,0 1 0,0 0 15,22-1-15,-22 1 0,21 0 16,0-1-16,1 22 0,-1 0 0,0 0 15,1 0-15,-22 21 0,21 0 16,-21 0-16,22 21 0,-22 0 0,0 0 16,0 0-16,-21 22 0,21-22 0,-21 21 15,22 0-15,-22 1 16,0-22-16,0 21 0,0 1 0,0-22 16,0 21-16,0-21 0,0 0 15,0 1-15,0-1 0,0 0 0,0 0 16,0 0-16,21-21 0,-21 21 15,21-21-15,0 0 0,0 0 16,0 0-16,1 0 0,-1 0 16,0-21-16,0 0 0,0 21 15,0-21-15,1 0 0,20 0 0,-21-1 16,0 1-16,0-21 0,1 21 0,-22-22 16,21 1-16,-21 21 0,21-21 15,-21 20-15,0-20 0,0 21 0,0 0 16,0 0-16,0-1 15,0 44 17,0-1-32,0 21 15,0-21-15,0 0 0,0 1 0,-21 20 16,21-21-16,0 21 0,0-20 16,0-1-16,0 0 0,0 0 0,0 0 15,0 0-15,0 1 0,0-1 16,0 0-16,0 0 0,21 0 15,0-21-15,0 0 16,0 0-16,22 0 0,-22 0 16,21 0-16,-21 0 0,22-21 15,-1 21-15,0-21 0,1 0 16,-1 0-16,-21-1 0,22 1 0,-1-21 16,0 21-16,-21-22 0,22 1 0,-22 0 15,0 21-15,0-22 0,-21 22 16,0-21-16,21 21 0,-21-1 15,0 1-15,-21 21 16,0 0-16,0 21 16,0 1-16,0-1 0,21 0 15,0 0-15,-22 0 0,22 0 0,0 1 16,0 20-16,0-21 0,0 0 16,0 0-16,0 1 0,0-1 15,22 21-15,-22-21 0,21 0 0,0 1 16,0-22-16,-21 21 0,0 0 15,21 0-15,0-21 0,-21 21 0,22 0 16,-44-21 15,1 0-15,0-21-16,0 0 16,0 0-16,0 0 15,21 0-15,0-1 0,-22 1 16,22 0-16,-21 0 0,21 0 15,0 42 17,0 0-32,0 0 15,0 0-15,0 1 16,0-1-16,0 0 0,21 0 16,1-21-16,-1 21 0,0-21 15,0 0-15,0 0 0,0 0 16,1 0-16,-1 0 0,0 0 0,0 0 15,21 0-15,1-21 0,-22 21 16,42-21-16,-20 0 0,-1 0 0,0-1 16,22 1-16,-22 0 0,1-21 0,-22 21 15,21-22-15,-21 1 16,0 0-16,1 20 0,-22-20 0,0 21 16,0 0-16,0 0 0,0-1 15,-22 22-15,1 0 16,0 0-16,0 22 0,0-22 15,0 21-15,21 0 0,0 21 0,0-21 16,0 1-16,0 20 0,0-21 0,0 21 16,21-20-16,0-1 0,0 21 15,0-21-15,0 0 0,1 1 16,-1-1-16,0 0 0,0-21 16,0 21-16,-21 0 0,21-21 0,-42-21 46,0 21-46,0-21 0,0 0 0,0 0 16,-1-1-16,1 1 16,0 21-16,0-21 0,0 21 0,0 0 15,-1 0-15,1 0 16,21 21-16,0 0 16,0 1-16,0-1 15,21 0 1,1 0-16,20-21 0,-21 0 0,0 21 15,0-21-15,22 0 0,-22 0 16,21 0-16,-21 0 0,22 0 16,-22 0-16,21 0 0,-21-21 0,1 21 15,-1-21-15,21 0 0,-21 0 16,0-1-16,1-20 0,-1 21 0,-21-21 16,21 20-16,0-20 0,0 21 15,0-21-15,-21 20 0,0 1 0,22 0 16,-22 0-16,21 21 0,-21 21 31,0 0-31,0 0 0,0 1 16,-21-1-16,21 21 0,-22-21 15,22 0-15,0 1 0,-21 20 0,21-21 16,0 0-16,0 0 0,0 1 16,0-1-16,21-21 0,1 0 15,-1 21-15,0-21 0,0 0 0,0 0 16,0 0-16,22 0 0,-22 0 15,21 0-15,-21 0 0,22-21 0,-1 0 16,0 21-16,1-22 0,-1 1 16,0-21-16,-20 21 0,20 0 15,0-22-15,-21 22 0,1-21 0,-1 21 0,0-1 16,-21 1-16,21 21 16,-42 21 15,21 1-31,-21-1 0,0 21 0,21-21 15,0 0-15,0 1 0,-22-1 0,22 21 16,-21-21-16,21 0 0,0 1 16,-21-1-16,21 0 0,0-42 62,21 21-62,-21-21 0,21-1 16,1 1-16,-22 0 0,21-21 15,0 21-15,0-22 0,0 1 16,0 21-16,1-22 0,-1 22 0,0-21 16,-21 21-16,21 0 0,0 21 15,0 0-15,-21 21 16,0 0 0,22 0-16,-22 21 0,0-20 0,0-1 15,21 0-15,-21 21 0,0-21 0,0 1 16,21-1-16,0 0 0,0 0 15,-21 0-15,21 0 0,22-21 0,-22 22 16,21-22-16,-21 0 0,22 0 16,-1 0-16,0 0 0,1 0 15,-1 0-15,22 0 0,-22 0 0,0 0 16,1-22-16,-1 1 0,0 0 16,1 0-16,-1 0 0,-21-22 0,21 1 15,1 0-15,-22-1 0,0 1 16,0 0-16,0-1 0,-21 22 0,0-21 15,0 21-15,0 0 0,-21-1 16,-21 22-16,0 0 0,-1 0 0,1 0 16,-22 0-16,1 22 0,21-22 0,-22 42 15,22-21-15,-22 0 0,22 0 16,21 1-16,-22-1 0,22 21 16,0-21-16,21 0 0,0 1 15,0-1-15,0 0 0,21-21 0,43 42 16,-43-42-16,21 0 0,1 21 15,-1-21-15,0 0 0,22 0 16,-22 0-16,0 0 0,1 0 0,-1-21 16,-21 0-16,22 21 0,-22-21 15,0 0-15,0 0 0,0 21 0,0-22 16,-21 1-16,0 0 0,0 0 16,0 0-16,0 0 15,0-1 1,-21 44 15,0-1-31,21 0 16,-21 0-16,0 0 0,0 22 0,-1-22 15,1 21-15,0 0 0,0 1 16,0-1-16,0 0 0,21 22 0,-22-22 16,22 22-16,0-1 0,0 22 15,0-22-15,0 22 0,0-21 0,0 20 16,0-20-16,22 20 0,-1-20 0,0 21 15,0-22-15,-21 22 0,21-1 16,0 1-16,1-21 0,-1 20 16,0-20-16,0-1 0,0 1 0,0-22 15,-21 22-15,0-1 0,0-21 16,0 1-16,0-1 0,0 0 0,0 1 16,0-22-16,0 21 0,0-21 0,0 1 15,-21-22-15,0 0 0,0 0 16,0 0-16,0 0 0,-1-22 15,1 1-15,21 0 0,-21-21 0,0 21 16,0-22-16,21 1 0,-21 0 16,-1-1-16,-20-20 0,21-1 0,0 1 15,0-22-15,-1 22 0,1-22 0,21 0 16,0 1-16,0 20 16,0-21-16,0 1 0,21 20 0,1-20 0,-1-1 15,0 21-15,0-20 16,0 20-16,0 1 0,1-1 0,-1 1 15,0 20-15,0-20 0,0 21 16,22 20-16,-22-20 0,0 21 0,0 0 16,0 0-16,-21-1 0,0 1 0,0-21 15</inkml:trace>
  <inkml:trace contextRef="#ctx0" brushRef="#br0" timeOffset="36259.36">20976 4720 0,'21'0'0,"-42"0"0,63 0 16,-20-21 0,-1 21-1,0 0 17,-42 0 14,0 0-46,-1 21 0</inkml:trace>
  <inkml:trace contextRef="#ctx0" brushRef="#br0" timeOffset="36460.41">20087 4763 0,'0'21'16,"-21"-21"15,0 21-31,0-21 0,-1 0 16</inkml:trace>
  <inkml:trace contextRef="#ctx0" brushRef="#br0" timeOffset="45095.47">508 7916 0,'0'22'0,"0"-1"16,-21 0 0,0-21-1,-1 0-15,1 0 16,0 0-16,0 0 16,0-21-16,21 0 15,-21-1-15,21 1 0,0 0 16,0 0-16,0 0 15,0 0-15,21 21 0,0-22 16,-21 1-16,21 21 0,0-21 16,0 21-16,1 0 0,-1 0 15,0 0-15,0 0 0,0 0 16,0 0-16,1 0 0,-1 21 16,0 0-16,0 1 0,-21-1 15,21 21-15,-21 0 0,21 1 0,-21 20 16,0-20-16,0 20 0,0 1 15,-21-22-15,0 21 0,0 1 0,-21-22 16,20 22-16,-41-22 0,21 0 16,-1 1-16,-20-1 0,-1 0 15,1 1-15,20-22 0,-20 21 16,-1-21-16,22 1 0,21-1 0,21 0 16,0-42-1,0 0 1,0-1-16,0 1 0,0-21 0,0 21 15,0-22-15,0 1 0,0 0 16,0 21-16,0-22 0,0 1 0,0 21 16,0-22-16,21 22 0,0 0 15,22 0-15,-22 21 0,21 0 16,-21 0-16,22 0 0,-22 0 0,21 21 16,-21 0-16,0 0 0,22 1 15,-22 20-15,-21-21 0,21 21 16,0-20-16,0-1 0,-21 21 15,0-21-15,22 0 0,-22 1 16,21-1-16,-21 0 0,21 0 0,-21 0 16,21 0-1,0-21-15,0 0 16,1 0-16,-1-21 16,-21 0-16,21 0 0,0 0 15</inkml:trace>
  <inkml:trace contextRef="#ctx0" brushRef="#br0" timeOffset="45399.33">995 8467 0,'0'0'15,"0"21"-15,0 0 16,0 0 0,21-21-1,0 0-15,0 0 16,0 0-16,1 0 0,-1-21 15,0 21-15,-21-21 0,21 21 16,-21-21-16,0 0 16,0-1-16,-21 22 15,0 0-15,0 0 16,-1 0-16,1 0 16,0 0-16,21 22 15,0-1-15,0 0 16,0 0-1</inkml:trace>
  <inkml:trace contextRef="#ctx0" brushRef="#br0" timeOffset="61338.63">2074 7959 0,'0'-21'93,"0"-1"-77,0 1-16,0 0 16,0 0-1,0 0-15,0 0 16,21 21-16,1-22 16,-1 22-16,0 0 31,-21 22-31,21-22 0,-21 21 15,21 21-15,-21-21 0,0 22 0,0-22 16,0 21-16,0 0 0,21 1 16,-21-1-16,0 0 0,0 1 0,0-1 15,0 0-15,0 1 16,0-1-16,0-21 0,0 0 0,0 1 0,0-1 16,-21 0-16,21 0 0,-21-21 31,21-21-16,0 0-15,-21 0 0,21-1 0,0-20 16,0 21-16,0-21 0,0-1 16,0-20-16,0 20 0,21-20 0,0 21 15,0-1-15,1 1 0,-1 0 16,0-1-16,21 22 0,22-21 16,-43 42-16,21 0 0,-21 0 15,22 0-15,-22 0 0,21 0 16,-21 21-16,1 0 0,-1 0 15,21 22-15,-21-22 0,-21 21 0,21 0 16,1 1-16,-22-1 0,21-21 16,-21 22-16,0-1 0,0-21 0,0 21 15,0-20-15,0-1 0,0 0 0,0 0 16,-21 0-16,-1-21 0,1 0 16,0 0-1,21-21-15,-21 0 16,21 0-16,0-22 0,0 22 15,0-21-15,0 0 0,0-1 16,21 1-16,0 0 0,0-1 16,1 1-16,-1 21 0,0-22 15,21 22-15,-21 0 0,1 21 0,20 0 16,-21 0-16,0 0 0,0 0 16,22 0-16,-22 21 0,0 0 0,0 1 15,-21 20-15,21-21 0,-21 21 16,22 1-16,-22-22 0,0 21 0,0 1 15,0-1-15,0-21 0,0 21 0,-22-20 16,1-1-16,21 0 0,-21 0 16,21 0-16,0 0 0,0 1 15,0-44 17,0 1-32,0 0 0</inkml:trace>
  <inkml:trace contextRef="#ctx0" brushRef="#br0" timeOffset="61599.48">3281 7853 0,'0'21'32,"0"0"-32,0 22 15,21-22-15,0 0 0,-21 21 16,21 1-16,-21-22 0,21 21 15,1-21-15,-22 22 0,0-22 0,0 21 16,21-21-16,-21 0 0,21 1 16,-21-1-16,0 0 0,21-21 31,0 0-31,-21-21 16,0 0-16,21-22 15,1 22-15</inkml:trace>
  <inkml:trace contextRef="#ctx0" brushRef="#br0" timeOffset="61815.36">3683 7832 0,'21'-21'16,"-42"42"-16,42-64 0,-42 65 31,0-1-15,0 0-16,-1 0 0,1 21 0,0 1 15,0-1-15,0 0 0,0-20 0,-1 20 16,1 0-16,0 1 0,21-22 15,-21 21-15,21-21 0,-21 0 0,21 1 16,0-1-16,0 0 0,0 0 16,21-21-16,0 0 15,0 0-15,0 0 0,1-21 16</inkml:trace>
  <inkml:trace contextRef="#ctx0" brushRef="#br0" timeOffset="62358.74">4000 7938 0,'0'0'16,"0"-22"-16,0 1 0,-21 21 16,21-21-16,0 0 0,0 0 15,21 21 16,1 0-31,-22 21 0,21 0 0,0 0 0,0 0 16,0 1-16,-21 20 16,21 0-16,-21-21 0,22 22 0,-22-1 15,0-21-15,0 22 0,0-22 0,0 21 16,0-21-16,0 0 0,0 1 16,0-1-16,0 0 0,0 0 0,-22-21 15,22 21-15,-21-21 16,0 0-16,21-21 15,0 0-15,0 0 16,0 0-16,0-22 16,0 1-16,0 21 0,0-22 0,0-20 15,0 21-15,21-1 0,0 1 0,1 21 16,-1-22-16,0 1 0,0 21 16,0 0-16,22 0 0,-22 21 0,21 0 15,-21 0-15,22 0 0,-1 0 16,-21 0-16,0 21 0,0 0 0,1 0 15,-1 21-15,0-20 0,-21 20 16,21 0-16,-21 1 0,0-1 0,0-21 16,0 21-16,0-20 0,0 20 0,0-21 15,-21 0-15,0 0 0,21 1 16,-21-1-16,21 0 0,-22-21 16,22-21 15</inkml:trace>
  <inkml:trace contextRef="#ctx0" brushRef="#br0" timeOffset="63608.55">6773 7451 0,'0'0'0,"0"21"0,21-21 16,1 0 0,-1 0-16,-21-21 15,21 21-15,0-21 0,-21-1 16,0 1-16,0 0 15,0 0-15,0 0 0,0 0 16,0-1-16,-21 1 16,-21 0-16,20 0 0,1 21 0,-21 0 15,0 0-15,-1 0 0,1 0 16,21 0-16,-22 0 0,1 21 0,0 0 16,21 22-16,-1-1 0,1 0 15,0 1-15,0-1 0,21 0 0,-21 1 16,21-1-16,0 0 0,0 1 15,0-1-15,0 0 0,0-21 16,21 22-16,0-22 0,0 21 0,0-21 16,1 1-16,20-1 0,-21-21 0,21 21 15,1-21-15,-1 0 0,0 0 16,1 0-16,20 0 0,-20-21 0,-1 21 16,0-21-16,1-1 0,-1 1 15,0 0-15,-21 0 0,22 0 0</inkml:trace>
  <inkml:trace contextRef="#ctx0" brushRef="#br0" timeOffset="64487.18">7260 7578 0,'0'0'16,"0"-21"-16,0 42 31,-21 0-31,0 0 16,0 0-16,21 0 0,-22 1 15,1-1-15,21 0 0,0 0 0,0 0 16,-21 0-16,21 1 0,0-1 0,0 0 15,0 0-15,21 0 16,0-21-16,1 0 0,-1 0 16,21 0-16,-21 0 0,0 0 0,1 0 15,-1 0-15,0-21 0,0 21 16,0-21-16,-21 0 0,0 0 0,0-1 16,0 1-1,0-21-15,0 21 0,-21 0 0,0-1 16,21 1-16,0 0 0,-21 0 0,21 0 15,0 0-15,0-1 16,21 1 0,0 21-16,0 0 0,22 0 15,-22 0-15,21 0 0,-21 21 0,22-21 16,-1 22-16,-21-1 0,21 0 0,-20 0 16,-1 21-16,21-20 0,-21-1 15,0 0-15,-21 0 0,22 21 0,-22-20 16,0-1-16,0 0 0,0 0 0,0 21 15,0-20 1,0-1-16,0 0 16,-22-21-16,22-21 15,0 0 1,0-1-16,0 1 0,0 0 0,0-21 16,0 21-16,0-22 0,22 22 15,-1-21-15,-21 21 0,21-22 0,0 1 16,0 21-16,0 0 0,1-1 0,-1 1 15,21 21-15,-21 0 0,0 0 16,22 0-16,-22 0 0,21 21 0,-21 1 16,1-1-16,-1 0 0,0 0 15,0 0-15,-21 22 0,0-22 16,0 0-16,0 0 0,0 21 0,0-20 16,0-1-16,0 0 0,0 0 15,0 0-15,0 0 16,0-42-1,0 0 1,0 0-16,0 0 0,0-22 16,0 22-16,21 0 0,0-21 0,1-1 15,-1 22-15,-21-21 0,42 0 16,-21 20-16,0 1 0,1 0 0,-1 0 16,0 21-16,21 0 0,-21 0 15,1 21-15,-1 0 0,0 0 16,0 1-16,0 20 0,0-21 0,-21 21 15,0-20-15,0 20 0,0-21 16,0 21-16,0-20 0,0 20 0,-21-21 16,0 0-16,0 0 0,0 1 0,21-1 15,0 0-15,0 0 0,21-21 32,0 0-32,0-21 15,0 0-15,1 0 0,20-1 16</inkml:trace>
  <inkml:trace contextRef="#ctx0" brushRef="#br0" timeOffset="64792">9059 7557 0,'0'0'0,"0"-22"31,0 1-31,-21 21 16,21 21-16,-21 1 15,21-1-15,0 0 0,-21 0 16,21 21-16,0 1 0,0-1 0,-21 22 15,-1-1-15,22 1 0,-21 20 0,0-20 16,21 20-16,-21 1 16,0 0-16,0 21 0,-22-22 0,22 1 15,0 21-15,0-22 0,-22 22 0,22-21 16,0 0-16,0-1 0,0-20 0,0-1 16,-1 1-16,22-22 0,-21 0 15,21 1-15,0-22 0,0 0 0,0-42 16,21 0-1,-21 0-15,22-1 0,-1-20 16,21-21-16,-21 20 0,0-41 0,22 20 16,-22-21-16,0 1 0</inkml:trace>
  <inkml:trace contextRef="#ctx0" brushRef="#br0" timeOffset="65079.84">8911 7768 0,'0'0'16,"0"-42"-16,0-22 0,0 22 0,0 21 0,0-21 15,0 20-15,0 1 0,21 0 16,0 0-16,-21 0 0,22 21 0,20 0 16,-21 0-16,0 0 0,22 21 15,-22 0-15,21 0 0,-21 0 0,22 1 16,-22-1-16,0 0 0,0 21 0,-21-21 16,0 22-16,0-22 0,0 0 15,0 21-15,-21-20 0,0-1 0,-22 0 16,22 0-16,-21 0 0,0 0 0,20-21 15,-20 22-15,21-22 0,-21 0 16,20 0-16,1 0 16,21-22-1,21 1-15,1 0 16,-1 0-16,0 0 0,0 0 0,0-1 16</inkml:trace>
  <inkml:trace contextRef="#ctx0" brushRef="#br0" timeOffset="65535.58">9631 7049 0,'0'0'0,"0"21"16,0 0-16,0 0 16,0 21-16,0 1 0,-21-1 15,-1 0-15,22 22 0,-21-1 0,21-20 16,0 20-16,-21 1 0,21-22 0,-21 0 15,21 22-15,0-22 0,-21-21 16,21 22-16,0-1 0,0-21 0,0 0 16,0 1-16,0-1 0,21-21 15,0 0-15,0 0 16,0 0-16,1 0 0,-1-21 16,21-1-16,-21 1 0,0 0 15,1 0-15,20-21 0,-21 20 0,0-20 16,0 21-16,1 0 0,-1 0 0,-21-1 15,0 1-15,21 21 0,-21 21 32,0 1-32,0-1 15,0 0-15,0 0 0,-21 0 16,21 0-16,0 1 0,0-1 16,0 0-16,0 0 0,0 0 15,0-42 32,0 0-47,21 21 0,-21-21 0,0-22 16</inkml:trace>
  <inkml:trace contextRef="#ctx0" brushRef="#br0" timeOffset="65674.5">9948 7472 0,'0'0'0,"0"-21"0,0 0 0,0-1 15,-21 1-15,21 42 47,21-21-31,-21 22-16,21-22 15,1 21-15</inkml:trace>
  <inkml:trace contextRef="#ctx0" brushRef="#br0" timeOffset="66054.89">10266 7726 0,'0'0'0,"42"21"16,-21-21-16,0 0 15,1 0-15,-1 0 16,0-21-16,0 21 0,0-21 16,0 21-16,1-21 0,-1-1 0,0 1 0,21 0 15,-21 0-15,1 0 16,-1 0-16,-21-1 0,0-20 0,21 21 15,-21 0-15,0 0 0,0-1 0,0 1 16,-21 21-16,0 0 0,-22 0 16,22 0-16,0 0 0,0 21 15,0 1-15,-22-1 0,22 0 16,0 0-16,21 21 0,-21 1 0,21-22 16,0 21-16,-21-21 0,21 22 0,0-22 15,0 21-15,0-21 0,0 1 0,0-1 16,21 0-16,0 0 0,-21 0 15,21 0-15,0-21 0,0 0 16,1 0-16,-1 0 0,0 0 0,21 0 16,1 0-16,-1 0 0,0-21 15,1 0-15,20 0 0</inkml:trace>
  <inkml:trace contextRef="#ctx0" brushRef="#br0" timeOffset="66715.53">11938 7684 0,'0'0'0,"-21"0"0,0 0 15,42 0 17,0 0-32,21 0 0,-21 0 0,22 0 15,-1 0-15,0 0 0,1 0 16,-1 0-16,22 0 0,-22 0 16,21 0-16,-20 0 0,-1 0 0,22 0 15,-22 0-15,0 0 0,1 0 16,-1 0-16,0 0 0,1 0 0,-22-22 15,21 22-15,-21 0 0,-21-21 0,0 0 16,0 0 0,0 0-16,-21 0 0,0 21 15,0-22-15,0 1 0,-1 0 0,-20 21 16,21-21-16,0 0 0,0 21 16,-1 0-16,1-21 0,0 21 15,42 0 16,0 0-15,22 0-16,-22 0 0,21 0 0,-21 0 16,22 0-16,-1 0 0,-21 0 15,22 0-15,-1 0 0,-21 21 0,21-21 16,-20 21-16,-1 0 0,0-21 16,-21 21-16,0 0 0,0 1 0,0-1 15,0 0-15,-42 0 0,20 21 16,1-20-16,-21-1 0,0 21 0,20-21 15,-20 0-15,21 1 0,-21-1 0,20 21 16,-20-21-16,21 0 0,0 1 0,0-1 16,-1-21-16,22 21 15,0 0-15,-21-21 0,0 21 16</inkml:trace>
  <inkml:trace contextRef="#ctx0" brushRef="#br0" timeOffset="69643.17">14478 6837 0,'0'21'141,"0"0"-126,0 0 1,21-21-16,0 0 16,0 0-1,1 0-15,-1 0 0,0 0 16,0-21-16,0 21 16,0-21-16,1 21 0,-22-21 15,21 0-15,0 0 0,-21-1 16,21 1-16,-21 0 0,0 0 15,0 0-15,0 0 0,0-1 16,0 44 15,0-1-31,0 0 16,0 21-16,0-21 0,0 22 16,0-1-16,0 0 0,0 1 0,0 20 15,0-20-15,0 20 0,0-21 0,0 22 16,0-1-16,0-20 0,0 20 15,0-20-15,0-1 0,0 0 16,0-21-16,0 22 0,0-22 0,0 0 16,0 0-16,-21 0 0,21 1 0,-21-22 15,0 0 1,-1 0-16,1 0 0,0-22 16,21 1-16,-21-21 0,0 21 15,21-22-15,-21 22 0,21-21 0,-22 0 16,22-1-16,0 1 0,-21 21 15,21-22-15,-21 22 0,21 0 16,0 0-16,0 0 0,0 42 16,0 0-1,0 0-15,0 0 0,0 22 0,21-22 16,-21 21-16,21-21 0,1 22 0,-22-22 16,21 21-16,0-21 0,0 1 15,0-1-15,0 0 0,1 0 0,-1-21 16,0 0-16,0 21 0,21-21 15,-20 0-15,20 0 0,0 0 0,-21-21 16,22 21-16,-1-21 0,0 0 0,1 0 16,-1-1-16,-21 1 0,22-21 15,-22 0-15,21 20 0,-21-20 16,0 0-16,1-1 0,-1 1 0,-21 21 16,0 0-16,0 0 0,21-1 15,-21 1-15,0 42 16,0 1-1,-21 20-15,21-21 0,-21 21 0,21-20 16,0 20-16,0-21 0,0 21 16,0 1-16,0-22 0,0 0 0,21 0 15,0 0-15,0 1 0,0-1 16,0-21-16,1 0 0,-1 0 0,21 0 16,-21 0-16,22 0 0,-22 0 0,21-21 15,-21-1-15,22 1 0,-22 0 16,0-21-16,0 21 0,0-22 0,0 1 15,-21-22-15,0 22 0,0 0 16,0-1-16,0 1 0,-21 21 16,0-21-16,-21 20 0,21 1 0,-1 0 15,-20 21-15,0 0 0,21 0 16,-1 0-16,-20 0 0,21 21 0,0 0 16,0 1-16,-1-1 0,1 0 0,21 21 15,-21-21-15,21 22 0,0-22 16,0 21-16,0-21 0,0 1 0,21-1 15,0 0-15,1 0 0,-1 0 16</inkml:trace>
  <inkml:trace contextRef="#ctx0" brushRef="#br0" timeOffset="71728.67">17230 7345 0,'0'0'15,"0"21"-15,21 0 0,-21 0 0,21 1 0,-21-1 16,0-42 31,0-1-47,0 1 0,0-21 0,0 0 15,0 20-15,0-20 0,0 0 0,0-22 16,21 22-16,0 0 16,0-22-16,1 1 0,-1 20 0,21-20 15,-21-1-15,0 22 0,22-22 16,-22 22-16,21 21 0,-21-21 0,1 42 16,-1-22-16,0 22 0,0 0 15,0 22-15,0-1 0,-21 0 16,0 0-16,0 21 0,0-20 15,0-1-15,0 0 0,0 0 0,0 0 16,0 0-16,0 1 0,0-1 16,0-42 15,0-1-31,0 1 16,0 0-16,0 0 0,0 0 15,0 0-15,-21-22 0,21 22 0,-21 0 16,0 0-16,0 0 15,0 21-15,-1 0 0,1 0 16,0 0-16,0 21 0,0 0 16,0 21-16,-1-21 0,1 22 0,-21-1 15,21 0-15,0 22 0,-1-22 16,1 1-16,0 20 0,0-21 0,21 22 16,0-22-16,0 22 15,0-22-15,0 22 0,0-22 0,21-21 16,0 21-16,0-20 0,1-1 0,-1 0 15,21 0-15,-21-21 0,22 0 16,-1 0-16,0 0 0,-21 0 0,22-21 16,-1 0-16,0 0 0,1-1 15,-1-20-15,0 21 0,-20-21 0,20-1 16,-21 1-16,21 0 0,-20-1 0,-1 1 16,0 0-16,0-1 15,-21 22-15,0 0 0,0 0 0,0 0 0,-21 42 31,0 0-31,21 0 16,-21 0-16,21 0 0,0 22 0,-22-1 16,22-21-16,0 22 0,0-1 15,0 0-15,0 1 0,0-1 0,0-21 16,0 21-16,0-20 0,22-1 16,-1 0-16,0 0 0,0-21 0,21 0 15,-20 0-15,20 0 0,-21 0 16,21 0-16,1 0 0,-1-21 0,0 0 15,-20-22-15,20 22 0,-21 0 0,21-21 16,-20-1-16,-22 1 16,0 0-16,0-1 0,0 1 0,0 0 0,-22-1 15,1 1-15,0 21 16,-21-21-16,-1 20 0,1 22 0,0-21 16,-1 21-16,1 0 0,0 0 0,-1 21 15,22 1-15,-21-1 0,21 0 16,0 0-16,-1 21 0,22 1 0,0-22 15,0 21-15,0 1 0,0-1 16,0-21-16,22 21 0,-1-20 0,21-1 16,-21 0-16,22 0 0,-1-21 15,0 0-15,1 0 0,20 0 0,-21 0 16,22 0-16,-22-21 0,22 0 0,-22 0 16,0-22-16,1 22 0,-1-21 15,-21 21-15,22-22 0,-22 22 16,0-21-16,0 21 0,-21-1 15,0 1-15,0 0 0,21 0 0,-21 42 32,0 0-17,0 22-15,0-22 0,0 0 0,0 21 16,0-21-16,0 22 0,-21-1 16,21-21-16,0 22 0,0-22 0,0 21 15,0-21-15,0 0 0,-21-21 0,21 22 16,0-1-16,0-42 31,0-1-31,0 1 0,0 0 16,0 0-16,0-21 0,21-1 15,-21 1-15,21 0 0,0-1 0,1 1 16,-22 0-16,21-1 0,0 22 16,0 0-16,-21 0 0,21 0 0,0 21 15,-21 21 1,22-21-16,-22 21 0,21 0 15,-21 0-15,0 22 0,0-22 0,0 21 0,0-21 16,0 22-16,0-22 16,21 21-16,-21-21 0,0 0 0,0 22 15,0-22-15,21 0 0,0 0 0,0-21 16,1 21-16,20-21 16,-21 0-16,0 0 0,0 0 0,1-21 15,20 0-15,-21 0 0,21 0 16,-20-22-16,20 22 0,-21-21 0,0 0 15,0 20-15,1-20 0,-1 0 16,-21-1-16,21 22 0,-21-21 0,21 21 16,-21 0-16,-21 42 31,21 0-15,-21 0-16,21 0 0,0 22 0,0-22 15,0 0-15,0 21 0,0-21 16,0 1-16,0-1 0,21 21 0,0-21 15,0-21-15,0 21 0,22 1 16,-22-22-16,0 0 0,21 0 0,-20 0 16,20 0-16,-21-22 0,21 1 15,-20 0-15,-1 0 0,0 0 0,0-22 16,0 22-16,0-21 0,-21 21 0,22-22 16,-22 22-16,21-21 0,-21 21 15,21 0-15,-21-1 0,0 1 0,0 42 47,0 1-47,0-1 0,0 0 0,0 21 16,0 1-16,-21 20 0,21-21 15,-21 22-15,21 21 0,-22-22 0,22 22 16,0-1-16,-21 1 0,0 0 16,21-1-16,-21 1 0,0 21 0,0-21 15,-1 20-15,1-20 0,0-21 0,0 20 16,0-20-16,0-1 0,-1 1 15,1-1-15,0-20 0,21-22 0,0 21 16,0-21-16,0-42 16,0 0-1,21 0-15,0-22 0,1 22 16,-1-21-16,0 0 0,21-22 0,-21 22 16,22-22-16,-22-20 0,21 20 0,-21-21 15,1 1-15</inkml:trace>
  <inkml:trace contextRef="#ctx0" brushRef="#br0" timeOffset="72463">20172 7154 0,'0'0'0,"-64"-148"16,43 106-16,21 0 0,-21-1 15,21 22-15,0 0 0,0 0 16,0 0-16,21 21 16,0 0-16,0 0 15,1 0-15,20 0 0,0 0 16,1 21-16,-1-21 0,-21 21 0,21 0 15,1 21-15,-22-20 0,0-1 16,0 0-16,-21 21 0,0-21 0,0 1 16,-21 20-16,-21-21 0,21 0 0,-22 0 15,1 1-15,0-22 0,-1 21 16,1 0-16,0-21 0,20 21 0,1-21 16,-21 0-16,42 21 15,-21-21-15,21 21 16,21-21-1,0 0-15,21 0 0,-20 0 16,20 0-16,-21 0 0,21 0 0,1 0 16,-1 0-16,22-21 0,-22 0 15,0 0-15,1 0 0,20 0 0,-21-1 16,1-20-16,-1 0 0,0 21 16,1-22-16,-22 1 0,0 0 0,0-1 15,0 22-15,1-21 0,-22 21 16,0-22-16,0 22 0,0 0 0,0 0 15,0 0-15,-22 21 16,1 0 0,21 21-16,-21 0 0,21 0 0,-21 21 0,21-20 15,-21 20-15,21 0 0,0 1 16,-21-22-16,21 21 0,0 0 16,0 1-16,0-22 0,0 21 0,0 1 15,0-22-15,21 0 0,-21 0 16,21 0-16,0 0 0,0-21 15,0 0-15,1 0 0,-1 0 0,0 0 16,21 0-16,-21-21 0,1 0 16,-1-21-16,0 21 0,0-1 0,0-20 15,0 21-15,1 0 0,-22 0 16,0-1-16,21 1 0,-21 0 0,0 42 31,0 0-15,-21 1-16,21-1 0,-22 0 15,22 0-15,0 0 0,0 22 16,0-22-16,0 0 0,0 0 16,0 0-16,0 0 15,0-42 1,0 0 0,0 0-16</inkml:trace>
  <inkml:trace contextRef="#ctx0" brushRef="#br0" timeOffset="72646.91">21209 6900 0,'0'0'0,"-21"-42"31,0 42-31,21 21 47,0 0-47,0 1 16,21-22-16,0 0 15,0 21-15,0-21 0,0 0 16,22 0-16</inkml:trace>
  <inkml:trace contextRef="#ctx0" brushRef="#br0" timeOffset="74627.17">21738 6943 0,'21'0'16,"-42"0"-16,63 0 0,-20-21 0,-22-1 15,0 1 1,0 0-1,-22 21-15,1 0 0,0 0 0,0 0 16,0 0-16,0 21 0,-1 0 0,-20 1 16,21-1-16,0 0 0,0 0 15,-1 0-15,22 22 0,0-22 0,0 0 16,0 21-16,0-21 0,0 1 16,0 20-16,0-21 0,22 0 15,-22 0-15,42 1 0,-21-1 0,21 0 16,1-21-16,-1 0 0,0 21 15,1-21-15,20 0 0,-20 0 0,20 0 16,-21 0-16,1 0 0,-1-21 16,0 0-16,1 0 0,-1-1 0,-21 1 15,0-21-15,1 21 0,-1-22 16,-21 22-16,21-21 0,-21 21 0,0-22 16,0 22-16,0 0 0,-21 0 0,21 0 15,-21 0-15,-1 21 0,1 0 16,0 0-16,0 0 0,-21 0 0,20 0 15,1 21-15,0 0 0,0 0 16,0 0-16,0 22 0,-1-22 16,22 0-16,0 21 0,0-21 0,0 22 15,0-22-15,0 0 0,0 0 16,0 0-16,0 1 0,22-22 0,-1 21 16,0-21-16,0 0 0,0 0 15,0 0-15,1 0 0,-1-21 16,0-1-16,0 22 0,0-21 0,0 0 15,-21-21-15,22 21 16,-1-1-16,0-20 0,-21-21 16,0 41-16,21 1 0,-21 0 0,0 0 15,0 42 17,0 0-32,-21 0 0,21 1 0,-21-1 15,21 0-15,0 0 0,0 21 16,0-20-16,0-1 0,0 21 0,0-21 15,0 0-15,21 1 0,0-1 16,0 0-16,0-21 0,1 0 0,-1 21 16,0-21-16,21 0 0,-21 0 15,22 0-15,-22 0 0,21-21 16,-21 0-16,1 0 0,-1-1 0,0 1 0,0-21 16,0 21-16,0-22 0,1 1 15,-22 0-15,0-1 0,21-20 16,-21 21-16,21-22 0,-21 22 15,21-22-15,-21 22 0,0 0 0,0-1 16,0 1-16,0 21 0,0 0 0,0-1 16,-21 22-1,0 0-15,0 22 0,21 20 0,-22-21 16,22 21-16,-21 1 0,21-1 16,-21 0-16,21 1 0,0-1 0,0 0 15,0 1-15,0-1 16,0 0-16,0 1 0,0-1 0,0-21 0,0 22 15,0-22-15,21 0 0,0 0 16,1 0-16,-1 0 0,0-21 16,0 0-16,0 0 0,0 0 0,22 0 15,-22 0-15,21 0 0,-21-21 16,1 0-16,20 0 0,-21 0 0,0 0 16,0-1-16,1-20 0,-1 21 15,0-21-15,-21 20 0,0 1 0,0 0 16,0 0-16,0 0 15,0 42 1,-21 0 0,21 0-16,0 0 0,0 1 15,-21-1-15,21 0 0,0 0 0,-22 0 16,22 0-16,0 22 0,0-22 0,0 0 16,0 0-16,22 0 15,-1-21-15,0 0 0,0 0 16,0 0-16,0 0 15,1 0-15,-1-21 0,0 0 0,0 0 16,0 0-16,0 0 0,1-22 0,20 22 16,-21 0-16,0-21 0,-21 20 15,21 1-15,1 0 0,-22 0 0,0 42 47,-22-21-47,1 21 0,21 0 16,0 22-16,0-22 0,-21 0 15,21 0-15,0 22 0,0-22 0,0 0 16,0 0-16,0 0 0,0 0 16,0 1-16,0-1 0,21-21 0,0 0 15,1 0-15,-1 0 0,0 0 16,0 0-16,0 0 0,22-21 16,-22 21-16,0-22 0,0 1 0,0-21 15,-21 21-15,21 0 0,-21-22 16,22 1-16,-22 21 0,0-22 15,0 22-15,0 0 0,0 0 0,-22 0 16,1 0-16,0 21 0,-21 0 16,21 0-16,-1 0 0,1 0 0,0 0 15,0 0 1,42 0 0,0 0-16,0 0 15,1 0-15,20 0 0,-21 0 16,21 0-16,1 0 0,-22 0 15,21 0-15,1 0 0,-22 0 0,21 0 16,0-22-16,-20 22 0,-1 0 16,21 0-16,-21 0 0,0 0 0,1 0 15,-22 22-15,21-1 0,0 0 16,-21 0-16,0 0 0,0 0 16,0 1-16,0-1 0,0 0 15,0 0-15,0 21 0,0-20 0,-21-1 16,21 0-16,-21 0 0,21 0 15,0 0-15,-22-21 16,22-21 15,0 0-31,0 0 0,0 0 16,0 0-16,0-1 0,22 1 16,-1-21-16,0 21 0,0-22 15,0 1-15,0 21 0,22-21 0,-22-1 16,21 22-16,1-21 0,-22 21 15,21-1-15,-21 1 0,22 0 0,-22 21 16,0 0-16,0 0 0,-21 21 16,0 0-16,0 1 0,0-1 0,0 0 15,0 21-15,0-21 0,0 22 16,0-1-16,0-21 0,0 22 0,-21-1 16,21 0-16,0 1 0,0-22 15,0 21-15,21-21 0,-21 0 0,21 1 16,0-1-16,22 0 0,-22 0 0,0-21 15,21 0-15,1 0 0,-22 0 16,21 0-16,-21 0 0,22-21 16,-22 21-16,21-21 0,-21 0 0,22-22 15,-22 22-15,0-21 0,21-1 16,-20 22-16,-1-21 0,0 0 0,0-1 16,0 22-16,-21-21 0,0-1 0,0 22 15,0 0-15,0-21 0,-21-1 16,-21 22-16,21-21 0,-22 21 0,-20-22 15</inkml:trace>
  <inkml:trace contextRef="#ctx0" brushRef="#br0" timeOffset="74827.07">24215 6371 0,'0'0'0,"-22"0"0,1-21 0,-21 0 0,21 21 16,0 0-1,21-21-15,-22 21 16,22 21 15,-21-21-31,0 0 16,0 21-16,0 0 0,-22-21 0</inkml:trace>
  <inkml:trace contextRef="#ctx0" brushRef="#br0" timeOffset="75006.92">22691 6710 0,'-22'21'0,"44"-42"0,-65 42 15,64-21 1,22 0-16,-1 0 16,-21 0-16,43 0 0,-22 0 0,0 0 15,1 0-15,-1 0 0,0 0 16,-20-21-16,-1 21 0,0 0 15,0 0-15</inkml:trace>
  <inkml:trace contextRef="#ctx0" brushRef="#br0" timeOffset="77748.05">12806 9208 0,'0'0'0,"-21"0"0,-1 0 15,1 0-15,0 0 0,0 0 16,21-22 31,21 1-47,0 0 0,0 0 0,1 0 15,20 0-15,-21-22 0,21 1 0,-20 21 16,-1-22-16,0 1 0,0 0 16,0 21-16,-21-22 0,21 22 15,-21 0-15,0 0 0,0 0 16,-21 21 0,0 0-16,21 21 15,0 0-15,0 0 0,0 21 16,-21-20-16,21 20 0,0 0 0,0 1 15,0-22-15,0 21 0,0 0 16,0 1-16,0-22 0,0 0 0,0 21 16,0-20-16,21-1 0,0 0 15,0 0-15,1-21 16,20 0-16,-21 0 0,0 0 0,22 0 16,-1-21-16,-21 0 15,21 0-15,1-1 0,-1 1 0,0-21 16,22 21-16,-22-22 0,1 1 0,-1 21 15,-21-21-15,21-1 0,1 1 16,-22 0-16,0-1 0,-21 22 0,0 0 16,0 0-16,-21 21 15,0 0 1,21 21-16,-21 0 0,-1 0 0,1 0 16,21 22-16,0-22 0,0 0 15,0 21-15,0-20 0,0 20 0,0-21 16,0 0-16,21 22 0,1-22 15,-22 0-15,21 0 0,0 0 16,0 0-16,0 1 0,-21-1 16,-21-21 15,0-21-31,0 21 16,21-22-16,-21 1 0,-1 0 15,-20 21-15,42-21 0,-21 0 0,0 0 16,0-1-16,-1 22 0,22 22 31,0-1-15,0 0-16,0 0 0,0 0 15,0 0-15,22 1 16,-1-1-16,0 0 0,0-21 16,0 0-16,0 0 0,1 0 15,-1 0-15,0 0 0,21 0 0,-21 0 16,22-21-16,-1 0 0,0-1 0,1 1 15,-1 0-15,0 0 0,22 0 16,-22-22-16,1 22 0,-1-21 0,-21 0 16,0-1-16,22 22 0,-43-21 15,0 21-15,0-22 0,0 22 0,0 0 16,-22 21 0,1 0-16,0 0 15,0 21-15,0 0 0,21 0 0,0 1 16,0 20-16,0-21 0,0 21 0,0-20 15,0 20-15,0-21 0,21 21 16,0-20-16,0-1 0,-21 0 0,21 0 16,1 0-16,-22 0 0,0 1 15,21-22-15,-42 0 32,-1 0-32,1 0 15,0-22-15,0 1 16,0 21-16,0-21 0,-1 21 0,1-21 15,0 21-15,0 0 0,0 0 16,21 21 15,0 0-31,21 0 0,0 1 16,0-22-16,-21 21 0,21 0 0,1-21 16,-1 21-16,0-21 0,0 0 15,0 0-15,0 0 0,1 0 0,-1 0 16,21 0-16,-21 0 0,0 0 0,1-21 15,20 21-15,-21-21 0,21 0 16,-20 21-16,-1-22 0,21 1 16,-21 0-16,0 0 0,-21-21 0,22 20 15,-1 1-15,-21-21 0,21 21 16,-21 0-16,0-22 0,0 22 0,0 0 16,0 0-16,0 0 15,0 42 1,0 0-16,0 0 15,0 0-15,0 0 0,0 1 16,0-1-16,0 21 0,0-21 0,0 0 16,0 1-16,0-1 0,0 0 15,0 0-15,0 0 0,0 0 16,21 1-16,0-22 0,0 0 16,1 0-16,-1 0 15,0 0-15,0 0 16,0 0-16,0-22 0,1 1 0,-1 21 15,0-21-15,0 0 0,0 0 16,0-22-16,1 22 0,-1 0 0,0-21 16,-21-1-16,0 22 0,21 0 15,-21-21-15,21 21 0,-21-1 16,0 44 15,0-1-31,0 0 0,-21 0 16,21 0-16,-21 22 0,21-22 15,0 0-15,0 21 0,0-21 0,-21 1 16,21 20-16,0-21 0,0 0 16,0 0-16,0 1 0,0-1 15,0 0-15,21 0 0,0-21 16,0 0-16,0 21 0,1-21 0,-1 0 16,21 0-16,-21 0 0,0 0 15,22 0-15,-22 0 0,21 0 0,-21-21 16,22 21-16,-22-21 0,0 21 0,21-21 15,-20 0-15,-1-1 0,0 1 16,0 0-16,0 0 0,0-21 16,-21 20-16,0 1 0,0-21 0,22 21 15,-22-22-15,0 22 0,0 0 16,0 0-16,0 0 0,0 0 0,0-1 16,-22 22-1,1 22 1,21-1-16,-21 0 0,0 0 15,21 0-15,0 0 0,0 1 0,-21-1 16,21 21-16,-21-21 0,21 0 0,0 1 16,0 20-16,0-21 0,0 0 15,0 0-15,0 1 0,0-1 16,0 0-16,21 0 0,0-21 16,0 0-16,0 0 15,0 0-15,1 0 16,-1 0-16,0 0 0,21 0 0,-21 0 15,22-21-15,-22 21 0,21-21 16,1 0-16,-1 21 0,-21-43 0,21 22 16,1 0-16,-1 0 0,-21-22 15,22 22-15,-22-21 0,0 0 0,0-1 16,0 1-16,-21 21 0,0-22 0,0 22 16,0-21-16,0 21 0,0 0 15,-21-1-15,0 22 16,0 0-16,0 0 0,-1 0 0,1 22 15,0-1-15,0 0 0,0 0 16,21 21-16,-21-20 0,21 20 16,-22-21-16,1 21 0,21-20 15,0-1-15,0 21 0,0-21 0,0 0 16,0 1-16,0-1 0,0 0 16,21 0-16,1-21 0,-22 21 15,21-21-15,0 0 0,-21 21 0,21-21 16,0 22-16,-21-1 31,-21-21 0,0 0-31,21 21 0,-21-21 16,0 0-16,-1 0 16,1 0-16,0 0 15,0 0-15,0 0 0,0-21 16,-1 0-16,1 21 0,-21-22 0</inkml:trace>
  <inkml:trace contextRef="#ctx0" brushRef="#br0" timeOffset="78022.44">13906 8615 0,'0'0'16,"-21"0"-16,0 0 0,21-21 16,-21 21-1</inkml:trace>
  <inkml:trace contextRef="#ctx0" brushRef="#br0" timeOffset="79168.39">16129 6181 0,'42'-43'15,"-42"22"1,-21 21-16,0 0 16,0 0-16,0 21 0,-1 1 0,22-1 15,-21 0-15,21 0 0,-21 21 16,21 1-16,0-1 0,0 0 0,0 1 16,0-1-16,0 0 0,0 1 15,0-22-15,21 21 0,0-21 0,-21 1 16,22-1-16,-1 0 0,21 0 0,-21-21 15,0 0-15,22 0 0,-22 0 16,21 0-16,1 0 0,-22-21 0,21 0 16,-21 0-16,22-1 0</inkml:trace>
  <inkml:trace contextRef="#ctx0" brushRef="#br0" timeOffset="79591.16">16679 6096 0,'0'0'0,"0"-21"0,0 0 0,0 0 0,-21 21 31,0 21-31,21 0 16,0 0-16,0 21 0,0-20 15,0 20-15,0-21 0,-21 21 0,21 1 16,0-1-16,0 0 0,0 1 0,0-22 16,0 21-16,0 1 15,0-22-15,0 0 0,0 0 0,0 0 16,0-42 15,0 0-31,0 0 0,21 0 0,0-1 16,-21-20-16,21 21 0,-21-21 15,0 20-15,21-20 0,-21 21 0,22 0 16,-1 0-16,-21-1 0,21 22 16,0 0-1,-21 43-15,0-22 16,21 0-16,-21 21 0,0-20 15,0-1-15,0 21 0,0-21 16,0 0-16,21 1 0,-21-1 0,22 0 16,-22 0-16,21-21 15,0 0-15,0 0 0,0 0 16,0 0-16,-21-21 16,22 0-16,-1 0 0,-21-1 0</inkml:trace>
  <inkml:trace contextRef="#ctx0" brushRef="#br0" timeOffset="79951.85">17039 6223 0,'-21'21'0,"0"-21"16,21 21-16,0 1 16,21-22-1,0 0-15,0 0 16,0 0-16,1-22 0,-1 22 15,0-21-15,0 21 0,0-21 0,-21 0 16,21 21-16,-21-21 0,0 0 16,-21 21-1,0 0-15,0 0 16,0 0 0,0 21-16,-1 0 0,1 0 0,21 0 15,0 0-15,0 1 0,0 20 0,-21-21 16,21 0-16,0 0 0,0 1 15,0-1-15,0 0 0,21 0 0,0-21 16,1 0-16,-1 0 0,0 0 16,0 0-16,21 0 0,-20 0 0,20-21 15,-21 21-15,21-21 0,-20 0 16,20-1-16,-21-20 0,21 21 0</inkml:trace>
  <inkml:trace contextRef="#ctx0" brushRef="#br0" timeOffset="80647.14">17653 6075 0,'0'0'0,"-21"0"0,0 21 16,-1 0-1,22 0-15,-21 1 0,21-1 16,0 0-16,0 0 0,0 0 0,0 0 16,0 1-16,0-1 0,21 0 0,1-21 15,-22 21-15,21 0 0,0-21 16,0 0-16,0 0 0,0 0 0,1 0 15,-1 0-15,21 0 0,-21 0 16,0-21-16,22 0 0,-22 21 0,0-21 16,0 0-16,0-1 0,1 1 15,-1 0-15,-21-21 0,0 21 16,0-1-16,0-20 0,0 21 0,0-21 16,0-1-16,0 22 0,0 0 15,0-21-15,0 20 0,0 1 16,-21 42-1,21 22 1,0-22-16,0 0 0,-22 21 0,22-20 16,0-1-16,0 21 0,0-21 15,0 0-15,0 22 0,0-22 0,0 0 16,0 0-16,0 0 0,0 1 16,0-1-16,22-42 46,-1 21-46,0-22 0,-21 1 0,21 21 16,0-21-16,0 0 0,1 0 16,-1 0-16,0-1 0,21 1 0,-21 0 15,1 0-15,20 0 0,-21 0 0,0 21 16,0 0-16,1-22 0,-44 22 31,1 22-31,0-1 0,-21-21 16,21 21-16,-22-21 0,1 21 0,0-21 15,20 21-15,1-21 0,-21 0 16,42 21-16,0 1 16,0-1-16,0 0 15,21-21-15,0 21 0,0 0 0,1-21 16,-1 21-16,21-21 0,-21 22 16,0-22-16,1 0 0,20 21 0,-21-21 15,0 0-15,0 0 0,1 0 16,-1 21-16,0-21 0,0 0 15,-21 21 1</inkml:trace>
  <inkml:trace contextRef="#ctx0" brushRef="#br0" timeOffset="81451.28">16785 7239 0,'0'0'0,"0"-21"0,0 0 0,0 0 16,0 42 0,-21-21-1,21 42-15,-21-21 0,21 22 0,0-1 0,-21 0 16,-1 1-16,1-1 0,21 0 15,-21 1-15,21-1 0,-21 0 0,21-21 16,-21 22-16,21-22 16,-21 0-16,21 0 0,0 0 0,0 1 15,21-22 17,-21-22-32,21 1 15,-21 0-15,21-21 0,-21 21 0,21-22 16,-21 22-16,21-21 0,-21-1 15,0 1-15,0 0 0,0-1 0,0 1 16,0 0-16,0-1 0,0 22 16,0-21-16,0 21 0,-21 21 15,0 0-15,0 21 16,0 0-16,0-21 0,-1 42 16,1-20-16,0-1 0,0 0 0,0 0 15,0 0-15,-1 0 0,22 1 16,0-1-16,0 0 0,22-21 31,-1 0-31,0-21 16,0 0-16,0 21 0,0-22 0,1-20 15,-1 21-15,0 0 0,0 0 16,21-1-16,-20 1 0,-1 0 0,-21 0 16,21 0-16,0 21 0,0 0 15,0 21 1,1 0-16,-22 21 0,0-20 0,0 20 15,21 0-15,-21 1 0,0-22 0,21 21 16,-21 0-16,0-20 0,0 20 16,0-21-16,21 0 0,0 0 0,0 1 15,-21-1-15,22 0 0,-1 0 16,0-21-16,0 21 0,-21 0 0</inkml:trace>
  <inkml:trace contextRef="#ctx0" brushRef="#br0" timeOffset="84191.09">17441 9335 0,'0'-22'31,"0"1"-31,21 0 16,1 0-16,-1 0 15,-21 0-15,21-1 0,0-20 16,-21 21-16,21-21 0,0 20 0,-21-20 16,22 0-16,-22 21 0,0-22 15,21 22-15,0 0 0,-21 0 0,0 0 16,21 21-16,-21 21 15,0 0 1,0 0-16,0 21 0,-21-20 0,0 20 16,21 0-16,-21-21 15,21 22-15,0-1 0,-22-21 0,22 22 16,0-22-16,0 0 0,0 0 0,0 0 16,0 0-16,22-21 15,-1 22-15,0-22 0,0 0 0,21 0 16,-20 0-16,20 0 0,-21-22 15,21 1-15,-20 0 0,20 0 0,-21 21 16,0-42-16,22 20 0,-22 1 0,0 0 16,0-21-16,-21 21 0,0-22 15,21 1-15,-21 21 0,0 0 0,0-1 16,0 1-16,0 0 0,-21 21 31,21 21-31,-21-21 0,0 21 16,21 22-16,-21-22 0,21 0 15,0 0-15,0 22 0,0-22 0,0 0 16,0 0-16,0 0 0,0 22 0,0-22 16,0 0-16,0 0 15,0-42 32,0 0-47,0 0 0,0-1 16,0 1-16,0 0 0,0-21 0,21 21 15,0-22-15,0 1 16,0 0-16,0-1 0,1 1 0,20 0 16,-21 20-16,21-20 0,1 21 15,-1 0-15,0 21 0,1 0 0,-1 0 16,0 0-16,1 0 0,-1 42 0,-21-21 16,0 0-16,1 22 0,-1-1 15,-21 0-15,0 1 0,0-1 0,0-21 16,0 22-16,0-22 0,-21 21 15,-1-21-15,1 0 0,0 1 16,0-22-16,21 21 0,-21-21 0,0 0 0,-1 0 16,1 0-16,0 0 15,0 0-15,0-21 16</inkml:trace>
  <inkml:trace contextRef="#ctx0" brushRef="#br0" timeOffset="84363">17716 8573 0,'0'0'15,"-21"-22"1,21 1 0,21 21 15,1 0-31</inkml:trace>
  <inkml:trace contextRef="#ctx0" brushRef="#br0" timeOffset="84828.14">20193 8467 0,'0'0'15,"0"-21"-15,0-1 0,-21 1 16,21 0-16,-21 0 0,-1 0 0,22 0 16,0-1-16,-21 1 0,0 21 15,0 0-15,0 21 16,21 1-16,-21-1 0,21 21 16,-22-21-16,22 22 0,0-1 15,0 21-15,-21-20 0,21-1 0,-21 22 16,21-1-16,-21-21 0,21 1 0,0-1 15,-21 0-15,21 1 0,0-22 16,0 21-16,0-21 0,0 1 16,0-1-16,-21-21 15,-1 0 1,22-21-16,-21-1 0,0 1 0</inkml:trace>
  <inkml:trace contextRef="#ctx0" brushRef="#br0" timeOffset="85435.53">19262 8763 0,'0'0'0,"-43"-21"0,22 0 16,0 21-16,0 0 0,42 0 16,21 0-1,-21 0-15,22 0 0,20 0 16,-20 0-16,20 0 0,1-21 16,-1 21-16,1 0 0,20-22 0,-20 1 15,20 0-15,-20 21 0,-1-21 0,22 0 16,-21 0-16,-1-22 0,-21 22 15,1 0-15,-1-21 0,-21 20 0,0-20 16,-21 0-16,0-1 0,0 22 16,0-21-16,-21 21 0,0-22 15,0 43-15,0-21 0,0 21 0,-1 0 16,1 0-16,0 21 0,0 1 16,21-1-16,0 21 0,0 0 0,-21 1 15,21-1-15,0 0 0,0 22 0,0-22 16,0 1-16,0-1 0,0 21 15,0-20-15,0-1 0,0 0 0,0-20 16,0 20-16,0-21 0,0 0 16,0 0-16,0 1 0,0-1 15,0-42 1,-21-1 0,21 1-16,0-21 0,0 21 15,0-22-15,0 22 0,21-21 0,21 0 16,-21 20-16,0-20 0,22 21 15,-22 0-15,21 0 0,1-1 0,-1 22 16,0 0-16,1 0 0,-1 0 16,0 0-16,-21 22 0,22-1 0,-22 0 15,0 0-15,0 0 0,-21 22 0,0-22 16,0 0-16,0 21 16,0-21-16,0 22 0,0-22 0,-21 0 15,21 0-15,0 0 0,-21 1 0,21-1 16,-21-21-16,21 21 15,21-42 17,0 0-32,-21-1 0,21 1 0,0 0 15,-21 0-15,22-21 0,-1 20 0</inkml:trace>
  <inkml:trace contextRef="#ctx0" brushRef="#br0" timeOffset="85772.34">20891 8678 0,'22'0'15,"-22"22"-15,21-22 16,0 0-16,0 0 0,0 0 16,0 0-16,1 0 15,20 0-15,-21-22 0,0 22 0,22 0 16,20-42-16,-42 42 0,0-21 16,22 21-16,-22-21 0,-21 0 15,0-1-15,0 1 16,-21 21-16,0 0 15,-1 0-15,-20 0 0,21 0 0,0 0 16,-22 0-16,22 21 0,0 1 0,0-1 16,0 0-16,0 0 15,-1 0-15,22 0 0,0 22 0,0-22 16,0 0-16,0 0 0,0 0 0,22 1 16,-1-1-16,21-21 0,-21 21 15,22-21-15,-22 0 0,21 0 0,0 0 16,1 0-16,-1 0 0,22 0 0,-22 0 15,0 0-15,1-21 0,20 0 16,-21 21-16</inkml:trace>
  <inkml:trace contextRef="#ctx0" brushRef="#br0" timeOffset="86360">22119 8615 0,'0'-21'0,"0"42"0,21-42 15,0 0-15,1-1 0,-1 1 16,0 0-16,0 0 0,0 0 15,-21 0-15,21-1 0,1-20 16,-1 21-16,-21-21 0,0 20 0,21-20 16,-21 21-16,0-21 0,21 20 15,-21-20-15,0 21 0,0 0 0,0 0 16,-21 21 0,0 21-16,0 0 0,21 21 15,-22-21-15,22 22 0,-21-1 0,21 22 16,-21-22-16,21 0 0,-21 22 15,0-1-15,21 1 0,0-1 16,-21 1-16,21-1 0,-22 22 0,1-22 16,21 22-16,0-21 0,-21 20 15,21-20-15,-21 20 0,0 1 0,21-21 16,-21 20-16,-1 1 0,22 0 0,-21-22 16,21 22-16,0-22 0,0 1 15,0-22-15,0 0 0,0 1 0,0-1 16,0-21-16,21 0 0,1-21 0,-1 0 15,0 0-15,0 0 0,21-21 0,-20 21 16,20-42-16,0 21 16,-21 0-16,22-22 0,-1 1 0,-21 0 0,22-1 15,-22-20-15,0-1 0,0 1 16,-21-1-16,0 1 0,0-1 16,0 1-16,-21-1 0,0 1 0,-22-22 15,22 22-15,-21 20 0,0-20 0,-1 20 16,22-20-16,-21 42 0,21-22 15,-1 22-15,1 0 0,0 0 0,21 0 16,0 0 0,21 21-1,0 0-15,1 0 0,-1-22 0,0 22 16,0-21-16,21 21 16,-20-21-16,20 21 0,-21-21 0,21 0 0,-20 21 15,-1-21-15,21-1 0,-21 1 16</inkml:trace>
  <inkml:trace contextRef="#ctx0" brushRef="#br0" timeOffset="86730.82">22521 8509 0,'0'0'15,"-21"0"-15,21-21 0,-21 0 0,21 0 16,-21 21-16,21-22 0,0 1 0,0 0 16,0 0-16,0 0 15,21 0-15,0 21 16,0 0-16,0 0 15,1 0-15,-1 0 0,21 21 0,-21 0 0,0 0 16,22 0-16,-22 0 0,21 1 16,-21 20-16,1-21 0,-1 21 15,0-20-15,-21-1 0,0 0 0,0 21 16,0-21-16,0 1 0,-21-1 16,0-21-16,-1 21 0,1-21 0,0 0 15,0 0-15,0 0 0,0-21 16,21 0-16,0-1 15,0 1-15,0 0 0,0 0 16,0-21-16,21 20 0,0 1 16,-21 0-16,21-21 0,0 21 15,0-1-15,1 1 0,-1 0 0,0 21 0,0-21 16,0 21-16,0 0 16,1 0-16,-1 0 0,0 0 0,0 0 15,21 0-15,-20 0 0,-1 0 0</inkml:trace>
  <inkml:trace contextRef="#ctx0" brushRef="#br0" timeOffset="87255.34">23410 8573 0,'0'0'16,"21"0"0,1-22-1,-22 1-15,0 0 16,0 0-16,0 0 15,0 0-15,0-1 0,0 1 0,0 0 16,-22 0-16,1 0 0,0 0 0,0 21 16,0 0-16,0 0 0,-1 0 15,1 0-15,0 0 0,-21 0 0,21 21 16,-1 0-16,1 0 0,0 0 16,0 0-16,0 1 0,21 20 0,0-21 15,-21 0-15,21 22 0,0-22 16,0 0-16,0 21 0,0-21 15,0 1-15,0-1 0,21 0 16,-21 0-16,21-21 0,0 0 0,0 0 16,0 0-16,1 0 0,-1-21 15,0 0-15,0 21 0,0-21 0,0-1 16,1 1-16,-1 0 0,-21 0 16,21 0-16,-21-22 0,21 22 0,-21 0 15,0 0-15,0 0 0,0 0 0,0-1 16,0 44-1,0-1 1,0 0-16,0 0 0,0 0 16,0 0-16,0 1 15,0-1-15,0 0 0,0 0 0,0 0 16,21 0-16,0 1 0,1-22 16,-22 21-16,21-21 0,21 0 15,-21 0-15,0 0 0,22 0 0,-22 0 16,21 0-16,1 0 0,-22-21 15,21-1-15</inkml:trace>
  <inkml:trace contextRef="#ctx0" brushRef="#br0" timeOffset="87915.25">23855 8424 0,'0'0'0,"0"-42"32,-21 42-17,21 21-15,-22 0 0,22 1 16,0-1-16,0 0 0,0 0 15,0 0-15,0 0 0,0 1 0,0-1 16,0 0-16,0 0 0,0 0 16,0 0-16,-21-21 15,21 22-15,0-44 47,0 1-47,0 0 16,0 0-16,0 0 0,0-22 15,21 22-15,1 0 0,-1-21 16,0 21-16,0-1 0,21 1 0,-20 0 16,-1 0-16,21 0 0,-21 21 15,0 0-15,1 0 0,-1 0 16,-21 21-16,21 0 16,-21 0-16,0 0 0,0 1 0,0-1 15,0 21-15,0-21 0,0 0 0,0 1 16,0-1-16,0 0 0,0 0 15,0 0-15,0 0 0,-21-21 16,0 0 15,21-21-15,0 0-16,0 0 16,0 0-16,0 0 0,21-1 15,0 1-15,0 0 0,0 0 0,0-21 16,1 20-16,-1 1 0,0 0 0,0-21 15,0 42-15,0-21 0,1 21 16,-1 0-16,-21 21 0,21-21 16,-21 21-16,0 21 0,0-21 15,0 1-15,0 20 0,0-21 0,0 21 16,0-20-16,0-1 0,0 0 0,0 0 16,0 21-16,0-20 15,0-1-15,0 0 0,0 0 16,21-21 15,-21-21-31,21 0 0,0 0 16,1 21-16</inkml:trace>
  <inkml:trace contextRef="#ctx0" brushRef="#br0" timeOffset="88279.04">24638 8530 0,'21'0'47,"0"0"-47,0 0 0,1 0 15,-1 0-15,0-21 0,0 21 0,0-21 16,0 21-16,1-21 0,-1 21 16,-21-21-16,0-1 0,0 1 0,0 0 15,0 0-15,0 0 0,-21 0 16,-1 21-16,1 0 15,0 0-15,0 0 0,0 0 0,0 21 16,-1 0-16,1 0 0,0 0 16,0 0-16,0 1 0,21 20 0,0-21 15,0 0-15,0 22 0,0-22 16,0 0-16,0 0 0,0 0 16,0 0-16,0 1 0,0-1 0,21-21 15,-21 21-15,21-21 0,0 0 0,0 0 16,1 0-16,-1 0 0,21 0 15,-21 0-15,22-21 0,-22 21 0,21-21 16,-21-1-16,22 1 0,-1 0 0</inkml:trace>
  <inkml:trace contextRef="#ctx0" brushRef="#br0" timeOffset="88839.21">25273 8213 0,'0'0'0,"0"-21"0,-21 42 16,0 0-1,21 21-15,-22-21 0,1 1 16,21 20-16,0 0 0,-21-21 0,21 22 16,0-22-16,-21 21 0,21-21 15,0 22-15,0-22 0,0 0 0,0 0 16,0 0-16,0 1 0,21-22 16,0 0-16,0 0 15,1 0-15,-1 0 16,0 0-16,-21-22 0,21 1 15,0 21-15,0-21 0,1 0 0,-1 0 16,0 0-16,0-1 0,0 1 0,0 0 16,1 0-16,-22 0 0,21 0 15,0 21-15,-21 21 16,0 0-16,0 0 0,0 0 16,0 0-16,0 1 15,-21-1-15,21 0 0,0 0 0,0 0 16,0 0-16,21-21 31,0 0-31,0 0 16,0 0-16,1 0 0,-1-21 0,0 21 0,-21-21 15,21 0-15,0 0 16,0 0-16,1-22 0,-22 22 0,21-21 16,-21-1-16,21 1 0,-21-21 0,0 20 15,0 1-15,0 0 0,0-1 16,0 1-16,-21 21 0,0 0 0,-1-1 15,1 22-15,0 0 0,0 0 16,0 22-16,0-1 0,21 0 0,-22 21 16,1-21-16,21 22 0,-21-22 0,21 21 15,0-21-15,0 1 0,0 20 16,0-21-16,0 0 0,0 0 0,0 1 16,21-1-16</inkml:trace>
  <inkml:trace contextRef="#ctx0" brushRef="#br0" timeOffset="89239.01">26014 8297 0,'0'0'0,"-21"0"16,-1 0-16,1 22 15,0-1-15,0 0 0,0 0 16,21 0-16,-21 0 0,-1 1 0,22-1 15,-21 0-15,21 0 16,0 0-16,0 0 0,0 1 0,0-1 16,0 0-16,21 0 15,1-21-15,-1 0 0,0 0 16,0 0-16,21 0 0,-20 0 0,-1 0 16,21 0-16,-21 0 0,0-21 0,1 0 15,-1 0-15,-21-1 0,0 1 16,21 0-16,-21-21 0,0 21 0,0-22 15,0 22-15,0-21 0,0 21 16,-21 21-16,21-22 0,-21 22 16,-1-21-16,1 21 0,0 0 0,0 0 0,0 21 15,0 1-15,-1-1 16,22 0-16,0 0 0,0 0 16,0 0-16,0 1 0,0-1 15,0 0-15,0 0 0,22-21 16,-1 0-16</inkml:trace>
  <inkml:trace contextRef="#ctx0" brushRef="#br0" timeOffset="89606.62">26374 8297 0,'0'0'0,"21"-21"0,-21 0 0,21 0 15,-21 0-15,21 0 16,0 21-16,0 21 15,1 0 1,-22 0-16,0 21 0,0-20 16,21-1-16,-21 0 0,0 21 0,0-21 15,0 1-15,0 20 0,0-21 0,0 0 16,0 0-16,0 1 0,0-1 16,0 0-16,-21-21 31,21-21-16,0 0 1,0-1-16,0 1 16,0 0-16,0 0 0,0 0 0,21 0 15,0-22-15,-21 22 0,21 0 0,0 0 16,-21 0-16,21-22 0,1 22 16,-1 0-16,0 0 0,0 0 0,0-1 15,0 1-15,1 0 0,-1 0 0</inkml:trace>
  <inkml:trace contextRef="#ctx0" brushRef="#br0" timeOffset="90183.67">27199 7789 0,'0'0'0,"-21"0"31,0 0-31,21 22 16,0-1-16,0 0 0,-21 21 15,21-21-15,-22 22 0,22-1 16,0 0-16,0 1 0,-21-1 0,21 0 16,-21 1-16,21-1 0,0-21 15,-21 22-15,0-1 0,21-21 0,-21 0 16,-1 22-16,22-22 0,0 0 16,0 0-16,-21-21 15,42-21 1,1 0-1,-1 0-15,0-1 16,0 1-16,0 0 0,0 0 0,22 0 16,-22-22-16,21 22 0,1 0 15,-22 0-15,21 0 0,0 0 0,-20-1 16,20 22-16,-21-21 0,0 21 16,0 0-16,1 0 0,-22 21 31,-22-21-31,-20 22 15,21-22-15,-21 21 0,20-21 0,-20 21 16,0 0-16,-1-21 0,22 21 16,0-21-16,0 0 0,0 0 0,21 21 15,-21 1-15,21-1 0,0 0 16,21 0 0,0-21-16,-21 21 0,21-21 0,0 21 15,0 1-15,1-22 16,-1 21-16,0 0 0,0 0 15,0 0-15,-21 0 16,0 1 0,-21-22-16,0 0 15,0 21-15,0-21 0,-22 21 0</inkml:trace>
  <inkml:trace contextRef="#ctx0" brushRef="#br0" timeOffset="91906.44">190 11515 0,'-21'0'31,"0"0"-31,0 0 16,21-21-1,0-1 1,0 1 0,21 0-16,0 21 15,0 0-15,1-21 0,-1 21 16,0 0-16,0 0 0,0 0 16,0 0-16,22 0 0,-22 0 0,0 21 15,0 0-15,0 0 0,1 1 16,-22-1-16,0 0 0,0 21 15,0-21-15,0 22 0,-43-22 16,22 0-16,-21 21 0,-1-20 0,1-1 16,0 0-16,-1 21 0,1-42 15,0 21-15,-1 1 0,1-22 16,21 0-16,21-22 31,0 1-31,0 0 16,0 0-16,0 0 15,0 0-15,21 21 0,21-22 0,1 22 16,-1 0-16,0 0 0,1 0 16,-1 0-16,22 0 0,-22 0 15,0 0-15,1 0 0,-1 22 16,0-22-16,1 21 0,-22 0 16,0 0-16,0 0 0,0 22 0,-21-22 15,0 21-15,0-21 0,-21 22 16,0-22-16,0 21 0,-22 0 0,-20-20 15,21 20-15,-22-21 0,1 0 16,-1 0-16,1 1 0,-1-22 16,1 21-16,-1-21 0,43 0 0,21-21 31,0-1-31,0 1 0,0 0 16,0 0-16,0 0 15,0-22-15,0 22 0,0 0 0,0 0 16,0 0-16,0 0 0,0-1 15,0 1-15</inkml:trace>
  <inkml:trace contextRef="#ctx0" brushRef="#br0" timeOffset="92206.77">1058 11959 0,'0'0'0,"21"0"0,1-21 15,-1 21-15,-21-21 0,0 0 16,21 21-16,-21-21 16,0-1-16,0 1 15,0 0-15,-21 21 16,0 0-1,-1 0-15,1 0 0,0 0 0,0 0 16,0 21 0,21 0-16,-21-21 0,21 22 0,0-1 15,0 0 1,21-21-16,0 0 16,0 0-16</inkml:trace>
  <inkml:trace contextRef="#ctx0" brushRef="#br0" timeOffset="93117.92">1566 11832 0,'0'0'0,"21"-21"0,1 0 16,-22-21-1,21 20-15,-21 44 32,0 20-32,0-21 0,0 21 15,0 1-15,0-1 0,0 0 16,-21 1-16,-1 20 0,22-20 16,-21-1-16,21 0 0,-21 1 0,21-22 15,-21 21-15,21-21 0,-21 0 16,21 1-16,0-44 31,-21 22-31,21-21 16,0-21-16,-22 21 0,22 0 15,0-22-15,0 1 0,0 0 16,0-1-16,0 1 0,0 0 16,22-22-16,-1 22 0,0 21 15,0-22-15,21 1 0,-20 21 0,20 0 16,0-1-16,-21 22 0,22 0 15,-1 0-15,-21 0 0,22 22 0,-22-22 16,21 21-16,-21 21 0,0-21 16,1 22-16,-1-1 0,0-21 0,0 21 15,-21 1-15,21-1 0,-21 0 16,0-20-16,0 20 0,0-21 0,0 0 16,0 0-16,0 1 0,0-1 15,-21-21-15,0 0 0,0 0 16,0-21-1,21-1-15,0 1 16,0 0-16,0 0 0,0-21 16,0-1-16,21 22 0,0-21 0,0-1 15,0 1-15,0 0 0,22-1 16,-1 1-16,0 21 0,1-21 0,-1 20 16,22 1-16,-1 21 0,-21 0 0,22 0 15,-22 0-15,1 21 0,-1 1 16,-21 20-16,21-21 0,-20 21 0,-22-20 15,0 20-15,0 0 0,0 1 16,0-1-16,0-21 0,0 21 16,0-20-16,-22-1 0,1 21 15,0-42-15,21 21 0,0 0 0,-21-21 16,21-21 15,0 0-31,21 0 16,0 0-16</inkml:trace>
  <inkml:trace contextRef="#ctx0" brushRef="#br0" timeOffset="93450.72">2984 11663 0,'0'0'0,"22"0"0,-22 21 0,0 0 15,21 22-15,-21-22 0,21 0 16,-21 21-16,0-21 0,0 22 0,0-1 15,21-21-15,-21 22 0,21-22 16,-21 21-16,0-21 0,0 22 0,43 20 31,-22-63-15,0 0 0,0-21-16,-21 0 0,21 0 0,-21-1 15,21-20-15,1 21 0,-22-21 0,21-1 16,0 1-16,0 0 0,-21-1 15,21 1-15,0 21 0,1-22 0,-22 22 16,0 0-16,21 0 0,-21 0 16,21 21-16,0 0 31,0 0-31</inkml:trace>
  <inkml:trace contextRef="#ctx0" brushRef="#br0" timeOffset="93922.46">3916 11642 0,'0'21'32,"0"0"-32,0 0 0,-21 0 0,21 1 0,0-1 15,-22 0-15,22 21 0,0-21 16,0 22-16,0-22 0,0 21 0,-21 1 15,21-22-15,-21 21 0,21-21 16,0 0-16,0 1 0,0-1 0,-21 0 16,0-21 15,21-21-31,0 0 0,0-1 16,0 1-16,0 0 0,0-21 15,0 21-15,0-22 0,0 1 0,21 0 16,0-1-16,0 1 0,0 0 15,1-1-15,20 1 0,-21 21 0,0-22 16,22 22-16,-22 0 0,21 21 16,-21 0-16,0 0 0,22 0 0,-22 21 15,0-21-15,21 21 0,-20 22 0,-1-22 16,0 0-16,0 21 0,0 1 16,0-22-16,-21 21 0,0 1 15,0-1-15,0-21 0,0 21 16,0 1-16,-21-22 0,0 0 0,21 21 15,-21-20-15,0-1 0,0 0 16</inkml:trace>
  <inkml:trace contextRef="#ctx0" brushRef="#br0" timeOffset="94462.3">6350 11642 0,'0'-21'15,"0"42"-15,0-64 0,21 22 0,-21 0 16,0 0-16,0 0 0,-21 0 16,0 21-16,0 0 15,-1 0-15,-20 0 0,21 0 0,-21 21 16,20 0-16,-20 0 0,0 0 0,21 0 16,-22 22-16,22-22 15,-21 21-15,21 1 0,-1-1 0,1 0 16,21 1-16,0 20 0,0-21 15,0 1-15,21-1 0,1-21 0,-1 22 16,21-22-16,0 0 0,-20 0 0,20 0 16,0 0-16,1-21 0,-1 0 15,21 0-15,-20 0 0,-1 0 0,0-21 16,22 0-16,-22 0 0,22 0 16,-22 0-16,22-22 0</inkml:trace>
  <inkml:trace contextRef="#ctx0" brushRef="#br0" timeOffset="94732.13">7175 11409 0,'0'-42'0,"0"84"0,0-106 0,0 43 15,0 0-15,0 0 0,0 0 0,-21 42 16,21 0 0,-21 0-16,21 0 0,-21 22 15,21-1-15,0 0 0,-21 1 0,21 20 16,0-20-16,0-1 0,-21 0 15,-1 1-15,1 20 0,21-21 0,0 1 16,-21-1-16,0 0 0,21-20 16,0 20-16,0-21 0,0 0 15,0 0-15,0 1 0,0-1 0,21-21 32,0 0-32,0 0 0,1-21 0,-1-1 15,0 1-15,0 0 0,0-21 0</inkml:trace>
  <inkml:trace contextRef="#ctx0" brushRef="#br0" timeOffset="95131.42">7324 11832 0,'0'43'31,"0"-22"-15,21-21-1,0 0-15,0 0 0,0-21 16,0 21-16,22-22 0,-22 22 0,0-21 16,21 21-16,-20-21 0,-1 0 0,0 0 15,0 21-15,-21-21 0,0-1 16,0 1-16,0 0 0,-21 21 16,0 0-1,0 0-15,-1 0 0,-20 0 0,21 0 16,0 21-16,0 0 0,-1-21 0,1 22 15,21 20-15,0-21 16,-21 0-16,21 22 0,-21-22 0,21 0 16,0 21-16,0-21 0,0 1 0,0-1 15,0 0-15,0 0 0,21 0 16,0 0-16,0-21 0,1 0 0,-1 22 16,21-22-16,0 0 0,1 0 15,-1 0-15,22 0 0,-22 0 0,21-22 16,1 1-16,-1 0 0,1 0 0,-1 0 15</inkml:trace>
  <inkml:trace contextRef="#ctx0" brushRef="#br0" timeOffset="95616.14">8657 11705 0,'0'0'0,"0"-21"0,-106-64 31,85 85-31,0 0 0,0 0 0,0 0 15,-1 0-15,1 0 0,-21 0 16,21 22-16,0-22 0,-1 21 0,1 0 16,0 21-16,0-21 0,0 1 0,0 20 15,-1-21-15,22 21 0,0-20 16,-21 20-16,21-21 0,0 0 0,0 22 16,0-22-16,0 0 0,0 0 15,0 0-15,21-21 0,1 0 16,-1 21-16,0-21 0,0 0 0,21 0 15,-20 0-15,-1-21 0,21 0 16,-21 0-16,0 0 0,22 0 0,-22-1 16,21-20-16,-21 21 0,1-21 0,-1 20 15,-21 1-15,21-21 0,-21 21 16,0 0-16,21-1 0,-21 1 16,-21 21-1,21 21 1,-21 1-16,21-1 0,-21 0 15,21 0-15,0 0 0,0 0 16,0 1-16,0-1 0,0 0 0,0 21 16,0-21-16,0 1 0,21-1 15,0-21-15,0 21 0,0 0 0,0-21 16,1 0-16,20 0 0,-21 0 0,21 0 16,1 0-16,-1 0 0,0 0 15,1-21-15,-1 21 0,0-21 0,-20 0 16,20-1-16</inkml:trace>
  <inkml:trace contextRef="#ctx0" brushRef="#br0" timeOffset="96078.44">9250 11748 0,'0'0'0,"0"-22"0,0 1 0,0 0 0,0 0 15,0 42 17,0 0-17,0 0-15,0 1 0,0-1 0,0 0 16,0 0-16,0 21 15,0-20-15,0-1 0,0 0 0,0 0 16,-21 0-16,21 0 0,0 1 16,0-1-1,-22-21 1,22-21 0,0-1-16,0 1 15,-21 0-15,21-21 0,0 21 16,0-1-16,0 1 0,0-21 15,21 21-15,-21-22 0,22 22 0,20-21 16,-21 21-16,0-22 0,22 22 16,-22 0-16,21 0 0,-21 0 0,22 21 15,-1 0-15,-21 0 0,0 0 0,22 21 16,-22 0-16,0 0 0,0 0 16,0 1-16,-21 20 0,0-21 0,0 21 15,0-20-15,0 20 0,0-21 16,0 0-16,0 22 0,0-22 15,0 0-15,-21 21 0,0-21 0,0 1 16,0-1-16,21 0 16,-22-21-16,22 21 0,-21-21 15,21-21 17</inkml:trace>
  <inkml:trace contextRef="#ctx0" brushRef="#br0" timeOffset="96794.73">11366 11811 0,'0'0'0,"-21"0"0,-63 0 32,62 0-32,1 0 0,0 0 0,0 0 0,42 0 47,0 0-47,22 0 0,-1 0 0,21 0 15,-20 0-15,20 0 0,1 0 16,-1 0-16,1 0 0,-1 0 0,22 0 15,0 0-15,-1-21 0,-20 21 16,-1 0-16,1 0 0,-22-21 16,0 0-16,1 21 0,-22 0 0,-21-22 15,-21 1-15,-22 21 16,1 0-16,0-21 0,-1 21 16,-20-21-16,21 21 0,-22 0 0,22-21 15,-1 21-15,22 0 0,0 0 16,0-21-16,42 21 15,21 0-15,-20-22 16,20 22-16,0 0 0,-21 0 16,22 0-16,-1 0 0,0 22 15,1-22-15,-1 21 0,-21 0 0,0 0 16,1 0-16,-22 22 0,0-22 16,0 21-16,0-21 0,-22 22 0,-20-1 15,21 0-15,-21-21 0,20 22 16,-20-22-16,21 21 0,-21-21 0,20 1 15,-20-1-15,21 0 0,0 0 0,21 0 16,21-21 0</inkml:trace>
  <inkml:trace contextRef="#ctx0" brushRef="#br0" timeOffset="97703.1">13314 11472 0,'0'-21'16,"0"0"-16,21 21 0,-21-21 0,0 0 15,21 21-15,-21-21 0,21-1 16,-21 1-16,0 0 0,0 0 16,-21 21-1,0 0-15,0 0 0,0 21 16,-1 0-16,22 0 0,-21 22 15,0-1-15,21 0 0,-21-20 0,21 20 16,0 0-16,0 1 0,0-1 0,0 0 16,0 1-16,0-22 15,0 21-15,0-21 0,21 22 0,0-22 16,0-21-16,1 21 0,-1-21 0,21 0 16,-21 0-16,22 0 0,-1 0 15,-21-21-15,21 0 0,1-1 0,-22 1 16,21 0-16,-21 0 0,22 0 0,-22-22 15,0 1-15,0 0 0,0-1 16,1 1-16,-1 0 0,0-22 0,0 1 16,-21 20-16,0-20 0,21-1 15,0 22-15,-21 0 0,0 21 0,0-22 16,0 22-16,0 0 0,0 42 31,0 0-31,0 22 0,-21-1 16,21 0-16,-21 1 0,0 20 0,21-21 15,0 22-15,-21-22 0,0 1 16,21-1-16,0 0 0,0 1 0,0-1 16,0-21-16,0 21 0,0-20 15,0-1-15,21 0 0,0 0 0,0-21 16,0 0-16,0 0 0,22 0 0,-22 0 16,21 0-16,-21 0 15,22 0-15,-1-21 0,0 21 0,-20-21 0,20 0 16,0-1-16,-21 1 0,22-21 15,-22 21-15,0 0 0,-21-22 16,0 22-16,0 0 0,0 0 0,0 0 16,0-1-16,-21 22 15,0 0-15,0 0 0,-1 0 16,1 0-16,0 22 0,0-1 0,0 21 16,21-21-16,0 0 0,-21 1 15,21-1-15,0 0 0,0 0 0,0 0 16,0 0-16,0 1 0,0-1 0,21-21 15,0 21-15,21-21 0,-21 0 16,1 0-16,20 21 0,0-21 0,1 0 16,-22 0-16,21 0 0,0 0 15,1 0-15,20-21 0,-20 0 16,-1 21-16,0-21 0,1 21 0,-1-22 16</inkml:trace>
  <inkml:trace contextRef="#ctx0" brushRef="#br0" timeOffset="98611.58">15198 11536 0,'0'0'0,"21"-21"0,0-22 15,-21 22-15,0-21 0,0 21 16,0 0-16,0-1 0,-21 1 0,0 0 16,21 0-16,-43 21 0,22 0 15,0 0-15,0 0 0,-22 0 0,1 21 16,21 0-16,-21 0 0,20 22 16,-20-22-16,21 21 0,0-21 0,0 22 15,-1-22-15,1 21 0,0-21 16,21 22-16,0-22 0,0 0 15,0 0-15,0 0 0,0 1 0,21-1 16,0-21-16,1 0 0,20 0 16,-21 0-16,0 0 0,0 0 15,22 0-15,-22 0 0,0-21 0,21-1 16,-20 1-16,20 0 0,-21 0 0,0 0 16,0 0-16,1-22 0,-1 22 15,0-21-15,-21-1 0,0 22 0,0-21 16,0 21-16,21 0 15,-21-1-15,-21 22 16,21 22 0,0-1-16,-21 0 0,21 21 15,-21-21-15,21 1 0,0 20 0,0-21 16,0 0-16,0 0 0,0 1 16,0-1-16,0 0 0,21 0 0,0 0 15,0-21-15,0 21 0,0-21 0,1 0 16,20 0-16,-21 0 0,21 0 15,1 0-15,-1 0 0,0 0 0,1 0 16,-22-21-16,21 21 0,-21-21 16,22 0-16,-22 0 0,0 0 15,0-22-15,-21 22 0,21-21 0,-21 21 0,22-1 16,-22 1-16,0 0 0,0 0 16,0 0-16,0 42 31,-22 0-31,22 0 0,-21-21 15,21 21-15,-21 22 0,21-22 0,0 0 16,0 0-16,0 0 0,-21 1 0,21-1 16,0 0-16,-21 0 0,21 0 15,0 0-15,0 1 0,0-1 16,-21-21 15,-1 0-15,22-21-16,0-1 0,0 1 15,0 0-15,0 0 0,0 0 16,22 0-16,-1-22 0,0 22 0,0-21 16,0-1-16,0 1 0,1 21 15,20-21-15,-21-1 0,21 22 0,1 0 16,-1 0-16,0 0 0,1 21 0,-1 0 16,0 0-16,1 21 0,-1 0 15,-21 0-15,0 21 0,1-20 0,-22 20 16,0 0-16,0-21 0,0 22 15,0-1-15,0-21 0,0 22 16,-22-22-16,1 21 0,0-21 0,0 0 16,0 1-16,0-22 0,-1 21 15,1 0-15,0-21 0,42-21 47,0 0-47,1-1 0,-1 1 0,21 0 16</inkml:trace>
  <inkml:trace contextRef="#ctx0" brushRef="#br0" timeOffset="98895.39">17145 10986 0,'21'-22'0,"-42"44"0,63-65 0,-42 22 0,0 0 16,-21 21-1,0 21 1,0 0-16,0 0 0,21 1 0,-22 20 15,1 0-15,-21 22 0,21-1 0,0 1 16,-22 20-16,22 1 0,-21-21 16,-1 20-16,1 1 0,0 0 0,-1-1 15,1 1-15,0 0 0,-22-1 16,22-20-16,0 20 0,-1-20 0,1-1 16,0 1-16,20-22 0,1 1 15,0-1-15,0-21 0,21 21 0,-21-20 16,21-1-16,21-21 15,0-21-15,0-1 16,22 1-16</inkml:trace>
  <inkml:trace contextRef="#ctx0" brushRef="#br0" timeOffset="100877.33">17759 11748 0,'21'0'16,"0"0"-1,-21-22-15,21 1 0,0 0 16,1 0-16,-22 0 16,21 0-16,-21-1 0,0 1 15,0 0-15,0 0 0,0 0 0,0 0 16,0-22-16,-21 22 0,-1 0 16,1 0-16,-21 21 0,21-21 0,0 21 15,-22 0-15,22 0 16,-21 0-16,21 21 0,-1 0 0,-20 0 15,21 0-15,0 0 0,0 22 0,-1-22 16,1 21-16,21-21 0,-21 22 16,21-22-16,0 0 0,0 21 0,0-20 15,0-1-15,21 0 0,0 0 0,1-21 16,-1 21-16,0-21 0,0 0 16,0 0-16,0 0 0,1 0 15,-1 0-15,21-21 0,-21 0 0,0 21 16,22-21-16,-22 0 0,0-22 0,0 22 15,0 0-15,1-21 0,-1-1 16,0 1-16,0 0 0,0-22 16,0 22-16,1-22 0,-1 1 0,0 20 15,-21 1-15,0 0 0,21-1 0,-21 1 16,21 21-16,-21 0 0,0 42 31,-21 0-31,0 21 16,21 1-16,0-1 0,-21 0 0,21 22 15,-21-22-15,21 1 0,-22 20 0,22-21 16,0 1-16,0-1 0,0-21 16,0 22-16,0-22 0,22 21 0,20-21 15,-21-21-15,0 21 0,22 1 16,-22-22-16,21 0 0,0 0 16,1 0-16,-1 0 0,0 0 0,22-22 15,-22 1-15,1 21 0,20-21 0,-21 0 16,-20 0-16,20-22 0,-21 22 15,0-21-15,0 21 0,1-22 0,-22 1 16,0 0-16,0 21 0,0-1 16,0-20-16,0 21 0,-22 21 15,1 0-15,0 0 0,0 0 0,0 21 16,0-21-16,-1 42 16,1-20-16,0-1 0,0 21 0,0-21 15,21 22-15,0-22 0,0 21 0,0-21 16,0 0-16,0 1 0,0 20 15,21-21-15,0-21 0,0 21 0,0 0 16,1-21-16,-1 0 0,0 22 16,0-22-16,21 0 0,-20 0 0,20 0 15,-21 0-15,21-22 0,-20 1 0,20 0 16,-21 21-16,0-21 0,22-21 16,-22 20-16,0 1 0,0-21 0,21 0 15,-20-1-15,-1 1 0,0 0 0,0-22 16,0 22-16,-21-1 15,21 1-15,1 21 0,-22-21 0,0 20 16,0 1-16,0 42 31,-22 1-31,1 20 0,21-21 16,-21 21-16,0 1 0,21-1 16,0 0-16,-21 1 0,0-1 0,21 0 15,0-20-15,0 20 0,0-21 0,0 21 16,0-20-16,0-1 0,0 0 15,21 0-15,0-21 0,0 21 0,0-21 16,22 0-16,-22 0 0,21 0 0,0 0 16,1 0-16,20 0 0,-20 0 15,-1-21-15,21 21 0,-20-21 16,-1 0-16,0 0 0,-20-1 16,-1 1-16,21-21 0,-42 21 0,21-22 15,-21 22-15,0 0 0,0 0 0,0 0 16,0 0-16,0-1 0,-21 22 15,0 0-15,0 0 0,0 0 16,-1 0-16,-20 0 0,21 22 0,0-1 16,0 0-16,-1 21 0,1-21 15,21 1-15,0-1 0,0 21 0,0-21 16,0 0-16,0 1 0,0-1 16,21 0-16,1 0 0,-1-21 15,0 21-15,0-21 0,21 0 0,-20 0 16,-1 0-16,0 0 0,21 0 15,-21 0-15,22 0 0,-22 0 0,21-21 16,-21 0-16,1 0 0,-1 0 0,0-1 16,21-20-16,-21 0 0,1-1 15,-1 1-15,0 0 0,-21-22 0,21 1 16,0 20-16,0 1 0,1-21 0,-22 20 16,0 22-16,0-21 0,0 21 15,0-1-15,-22 22 31,1 22-31,21-1 0,-21 0 16,0 21-16,21 1 0,0-1 0,-21 0 16,21 22-16,-21-22 0,21 0 15,0 1-15,0-1 0,0 0 0,0 1 16,0-1-16,0-21 0,0 22 0,21-22 16,0 0-16,0 0 0,0 0 15,0-21-15,22 21 0,-22-21 0,21 0 16,1 0-16,-1 0 0,21 0 0,-20 0 15,-1-21-15,22 21 0,-22-21 16,0 0-16,-21 0 0,22 0 0,-22-1 16,0-20-16,0 21 0,0-21 15,-21-1-15,0 22 0,0 0 16,0 0-16,0 0 0,-21-1 0,0 22 16,0 0-16,0 0 0,0 22 15,-1-1-15,1 0 0,0 0 0,21 0 16,0 22-16,-21-22 0,21 21 0,0-21 15,0 22-15,0-22 0,0 0 16,0 0-16,0 0 0,21 0 0,-21 1 16,21-22-16,0 0 0,1 21 0,-1-21 15,21 0-15,-21 0 0,22 0 16,-1 0-16,-21-21 0,21 21 0,-20-22 16,-1 1-16,21 0 0,-21 21 15,0-21-15,1 0 0,-22-22 16,0 22-16,0 0 0,0-21 0,0 21 15</inkml:trace>
  <inkml:trace contextRef="#ctx0" brushRef="#br0" timeOffset="101059.22">19918 11176 0,'0'0'0,"-21"0"0,-22 0 15,22 21-15,21 0 0,42-21 31,-20 0-31,20 0 16,-21 0-16,43 0 0,-22 0 0,21 0 16,-20 0-16,20 0 0,-20 0 15,20 0-15,-21 0 0,1-21 0</inkml:trace>
  <inkml:trace contextRef="#ctx0" brushRef="#br0" timeOffset="101487.34">22818 11049 0,'0'0'0,"-22"-21"0,1 0 0,21 0 0,-21-1 16,21 1-16,0 0 0,-21 0 15,0-21-15,21 20 0,-21 1 0,21 0 16,0 0-16,0 0 0,0 0 16,-22 21-16,22 21 15,0 0-15,0 21 0,0-21 16,0 22-16,0-1 0,0 22 15,0-1-15,-21 1 0,21-1 0,-21 1 16,21-1-16,-21 1 0,0-22 0,0 21 16,-1-20-16,22-1 0,-21 0 15,0-20-15,0-1 0,0 21 0,0-42 16,21 21-16,-22 0 0,1-21 0,0 0 16,0 0-1,0 0-15,0 0 0,-22-21 0,22 0 0,0 0 16</inkml:trace>
  <inkml:trace contextRef="#ctx0" brushRef="#br0" timeOffset="102063.93">21992 11494 0,'0'0'0,"-21"-43"0,0 22 0,0 0 16,21 0-16,-22 0 0,44-1 15,-1 22 1,0 0-16,21 0 0,-21 0 0,22 0 16,-1 0-16,0 0 0,1 0 15,20 0-15,22 0 0,0 0 0,-1 0 16,1 0-16,21-21 0,-22 0 15,22 0-15,-21 0 0,-22 0 0,22-1 16,-21-20-16,-1 21 0,-21-21 0,1-1 16,-22 22-16,0-21 0,-21-1 15,0 22-15,0-21 0,0 0 16,0 20-16,-21-20 0,0 21 0,0 0 16,-1 21-16,1 0 0,0 0 15,0 0-15,21 21 0,-21 0 0,0 0 16,-1 22-16,22-1 0,0 21 15,-21-20-15,21 20 0,-21 1 0,21-22 16,0 22-16,-21-1 0,21-21 0,0 22 16,0-22-16,0 1 0,0-1 15,0-21-15,0 0 0,0 0 0,0 1 16,0-1-16,0-42 31,0-1-15,0 1-16,0 0 0,21-21 15,0-1-15,0 1 0,22 0 0,-22-1 16,21 1-16,-21-21 0,22 20 0,-1 1 16,0 0-16,1 20 0,-1 1 15,0 0-15,1 21 0,-1 0 0,-21 0 16,22 0-16,-22 42 0,0-20 0,-21 20 16,0 0-16,0 1 0,0-1 15,0 0-15,0 1 0,0-1 0,0-21 16,-21 21-16,21-20 0,0 20 15,0-21-15,0 0 16,0 0-16,21-21 16,0 0-16,0 0 15,0 0-15,1 0 0,20-21 0,-21 0 16</inkml:trace>
  <inkml:trace contextRef="#ctx0" brushRef="#br0" timeOffset="102410.73">24109 11303 0,'-21'0'16,"21"21"0,21 0 15,0-21-31,0 0 0,0 0 16,0 0-16,22 0 0,-22 0 0,21-21 15,-21 21-15,22-21 0,-22 0 0,21 21 16,-21-21-16,1-22 0,-22 22 15,0 0-15,21 0 0,-21 0 0,0 0 16,-21-1-16,-1 22 0,1 0 16,0 0-16,-21 22 0,-1-1 15,22 0-15,-21 0 0,0 21 0,20 1 16,-20-22-16,21 21 0,0 1 16,21-22-16,0 21 0,0-21 15,0 0-15,0 1 0,0 20 0,21-42 16,0 21-16,0 0 0,0-21 15,22 0-15,-1 0 0,0 0 0,1 0 16,20 0-16,-20 0 0,41 0 0,-20 0 16,20-21-16</inkml:trace>
  <inkml:trace contextRef="#ctx0" brushRef="#br0" timeOffset="102810.5">25675 11028 0,'0'0'0,"0"-21"0,0 0 15,0-1-15,-21 22 0,0 0 0,0-21 16,-1 21-16,1 0 0,0 0 0,0 21 16,0 1-16,0 20 0,-1-21 15,-20 21-15,21 1 0,0-1 0,0 0 16,-1 1-16,1-1 0,21 0 16,0 1-16,0-1 0,0 0 0,0-20 15,0 20-15,0-21 0,0 0 0,0 0 16,21-21-16,1 0 0,-1 22 15,21-22-15,-21 0 0,0 0 0,22 0 16,-1-22-16,-21 1 0,22 0 0,-22 0 16,21 0-16,-21-22 15,0 1-15,1 0 0,-1-1 0,-21 1 16,0-21-16,0 20 0,0-20 0,0 20 16,0 1-16,-21 0 0,-1-1 15,1 22-15,0-21 0,0 21 0,-21 21 16,20 0-16,-20 0 0,21 0 15,0 0-15,-22 0 0,22 21 0,0 0 16,21 0-16,0 0 0,0 22 16,0-22-16,0 0 0,0 0 15,21 0-15,0-21 0,1 22 0</inkml:trace>
  <inkml:trace contextRef="#ctx0" brushRef="#br0" timeOffset="103063.31">26352 10880 0,'0'0'16,"22"-21"-16,-22-1 0,0 1 0,0 0 0,-22 63 31,1-20-15,21-1-16,-21 21 0,0 0 0,0 1 15,0-1-15,21 0 0,-22 1 16,1-1-16,0 0 0,0 1 15,0-1-15,21 0 0,0-20 0,-21 20 16,21-21-16,0 0 0,0 0 16,0 1-16,0-1 0,21-21 15,0 0-15,0 0 0,21 0 16</inkml:trace>
  <inkml:trace contextRef="#ctx0" brushRef="#br0" timeOffset="103546.85">26945 11134 0,'0'0'0,"0"-21"0,-42-64 31,21 85-31,-22-21 0,22 21 0,-21 0 16,21 0-16,-22 0 0,1 21 0,0 0 16,-1 0-16,22 22 0,-21-1 15,-1-21-15,22 21 0,0 1 0,0-1 16,0 0-16,21 1 0,0-1 15,0-21-15,0 22 0,0-22 0,0 0 16,0 0-16,21 0 0,0-21 0,0 21 16,0-21-16,1 0 0,20 0 15,-21 0-15,0 0 0,0-21 0,22 0 16,-22 0-16,21 0 0,-21-22 0,1 1 16,20 0-16,0-1 0,-21-20 15,22-1-15,-22 1 0,21-1 16,-21 1-16,22-1 0,-22 1 15,0-1-15,0 1 0,0-1 0,1 1 16,-22-1-16,0 22 0,0 21 0,0 0 16,-22 21-16,-20 21 15,21 0-15,-21 0 0,20 22 0,1-1 16,-21 21-16,21-20 0,0 20 16,21-20-16,0 20 0,0 1 0,0-1 15,0-21-15,0 22 0,21-22 16,0 1-16,0-1 0,0 0 15,22-21-15,-22 22 0,21-22 0,-21-21 16,22 21-16,-1-21 0,0 0 16,1 0-16,-1 0 0,0 0 0,-21 0 15</inkml:trace>
  <inkml:trace contextRef="#ctx0" brushRef="#br0" timeOffset="104078.9">20532 12002 0,'0'0'0,"0"-127"32,-22 105-32,1 22 0,21 22 15,-21-1-15,21 21 0,0 22 16,-21-1-16,21 1 0,-21-1 0,21 22 16,-21-22-16,-1 1 0,22-1 15,-21 1-15,21-1 0,-21-20 16,0 20-16,21-21 0,-21 1 0,21-1 15,0 0-15,0 1 0,-21-22 16,21 0-16,0 0 0,-22 0 0,22-42 47,0 0-47,0-21 0,22 21 0,-22-22 16</inkml:trace>
  <inkml:trace contextRef="#ctx0" brushRef="#br0" timeOffset="104375.56">20320 12298 0,'0'0'0,"-21"-42"0,21-1 16,0 22-16,-21-21 16,21-1-16,0 22 0,0-21 0,0 21 15,21 0-15,0-1 0,21 1 0,-21 0 16,22 21-16,-1 0 0,0 0 16,22 0-16,-22 0 0,22 0 15,-22 21-15,22 22 0,-22-1 0,-21-21 16,21 43-16,-20-22 0,-22 0 0,0 1 15,0-22-15,-22 21 0,-20 0 16,0-20-16,-1-1 0,1 0 0,-21 0 16,20 0-16,-20 0 0,20 1 15,1-22-15,0 21 0,21-21 0,-22 0 16,22 0-16,0 0 0,42 0 31,0-21-15,22 21-16,-1-22 0,-21 1 0,43 21 15</inkml:trace>
  <inkml:trace contextRef="#ctx0" brushRef="#br0" timeOffset="104742.34">20997 12319 0,'0'0'0,"21"-21"0,-21 0 15,0 0-15,22 21 0,-1-22 16,0 1-16,-21 0 0,21 21 15,21 0-15,-20-21 0,-1 21 0,0 0 16,21 0-16,-21 21 0,1 0 16,20 0-16,-21 22 0,0-22 0,0 21 15,1-21-15,-22 22 0,0-1 16,0-21-16,0 0 0,0 22 0,-22-22 16,1 0-16,0 0 0,0-21 0,0 21 15,0 1-15,-1-22 0,1 0 16,0 0-16,0 0 0,21-22 15,0 1-15,0 0 16,0 0-16,0 0 16,0 0-16,21-22 0,0 22 15,0-21-15,1 21 0,-1-22 16,0 22-16,0 0 0,0-21 0,22 20 16,-22 22-16,21-21 0,-21 21 0,22-21 15,-1 21-15,-21 0 0,21 0 16,-20 0-16,20 0 0</inkml:trace>
  <inkml:trace contextRef="#ctx0" brushRef="#br0" timeOffset="105127.12">22056 12277 0,'-22'21'47,"1"-21"-47,0 21 16,0 0-16,0 0 0,0 1 0,-22-1 15,22 0-15,0 0 0,0 21 16,0-20-16,-1-1 0,22 21 0,0-21 16,0 0-16,0 1 0,0-1 0,0 0 15,0 0-15,22-21 0,-1 21 16,0-21-16,21 0 0,1 0 0,-22 0 16,21 0-16,0 0 0,1 0 15,-1 0-15,-21 0 0,22-21 0,-22 0 16,0 21-16,0-21 0,0 0 0,-21-1 15,0 1-15,0 0 16,0-21-16,0 21 0,0-22 0,0 22 16,-21-21-16,0 21 0,21-1 15,-21 1-15,0 0 0,-1 21 0,1 0 16,0 0-16,0 0 0,0 0 16,0 0-16,21 21 15,0 0-15,0 1 0,0-1 16,0 0-16,0 0 0,21 0 15</inkml:trace>
  <inkml:trace contextRef="#ctx0" brushRef="#br0" timeOffset="105583.39">22606 12806 0,'0'0'0,"21"0"0,0-21 15,0 21-15,1-21 0,-1-1 0,0 1 16,-21 0-16,0 0 0,21 0 15,-21 0-15,21-22 0,-21 22 0,0 0 16,0 0-16,21-22 0,1 22 0,-22 0 16,21 0-16,-21 0 0,0 42 31,0 0-31,0 0 0,0 0 16,0 22-16,0-1 0,0 0 15,-21 1-15,-1-1 0,1 22 0,21-1 16,-21-21-16,0 22 0,0-1 15,21-20-15,-21 20 0,-1 1 0,22-22 16,-21 22-16,21-22 0,-21 21 0,21-20 16,-21 20-16,21-20 0,0 20 15,-21-21-15,0 1 0,-1-22 0,22 21 16,-21-21-16,0 1 0,0-1 0,0 0 16,0 0-16,-1-21 15,1 0-15,0 0 0,0 0 0,0-21 16,0 0-16,21 0 0,-22-1 15,22 1-15,0 0 0,0-21 16,0 21-16,0-22 0,0 1 0,0 21 16,0-22-16,0 22 0,0-21 0,0 21 15,0 0-15,22-1 0,-22 1 16,21 0-16,0-21 0,0 21 0,0-1 16,0 1-16</inkml:trace>
  <inkml:trace contextRef="#ctx0" brushRef="#br0" timeOffset="105791.27">22839 12340 0,'0'0'0,"0"-21"0,-21 21 0,21-21 0,-22 21 15,22-21 1,22 21 15,-1 0-15,0 0-16,0 0 0</inkml:trace>
  <inkml:trace contextRef="#ctx0" brushRef="#br0" timeOffset="106131.08">23008 12446 0,'21'21'31,"0"-21"-31,1 0 16,-1 0-16,0 0 15,0 0-15,0 0 0,0-21 0,1 21 16,-1-21-16,-21 0 16,21 0-16,-21-1 0,0 1 15,0 0-15,-21 21 16,0 0-1,-1 0-15,1 0 0,0 21 0,0 0 16,0 22-16,0-22 0,-1 0 16,1 21-16,0-20 0,21-1 0,0 21 15,0-21-15,0 0 0,0 22 0,0-22 16,0 0-16,21 0 0,0 0 16,1-21-16,-1 22 0,21-22 0,-21 0 15,0 0-15,22 0 0,-22 0 16,21 0-16,1 0 0,-22 0 0,21-22 15,0 22-15</inkml:trace>
  <inkml:trace contextRef="#ctx0" brushRef="#br0" timeOffset="106622.79">23770 12488 0,'0'0'0,"0"-21"16,21-21-16,-21 21 0,0 0 0,0-22 16,0 22-16,0 0 0,-21 42 31,0 0-31,0 0 0,21 1 0,-21-1 15,-1 21-15,1-21 0,21 22 16,0-22-16,-21 21 0,21-21 0,0 22 16,0-22-16,0 21 0,0-21 0,0 0 15,0 1-15,0-1 0,21 0 16,0 0-16,1-21 0,-1 0 16,21 0-16,0 0 0,-20 0 0,20 0 15,-21 0-15,21-21 0,-20 0 16,-1 0-16,21-1 0,-21 1 0,0-21 15,1 21-15,-1-22 0,0 1 16,0-21-16,0 20 0,0-20 0,-21 20 16,0-20-16,22-1 0,-22 22 15,21-21-15,-21 20 0,0 22 0,0-21 16,-21 42 0,-1 21-16,22 21 15,-21 1-15,0-22 0,21 21 16,-21 0-16,0 1 0,21 20 0,-21-42 15,21 22-15,0-1 0,0 0 16,0 1-16,0-1 0,0-21 0,0 22 16,0-22-16,0 21 0,0-21 15,21 0-15,0 1 0,0-1 0,0-21 16,0 0-16,1 21 0,-1-21 16,0 0-16,0 0 0,0 0 0,0-21 15,1 0-15,-1-1 0,0 1 0,0 0 16,0 0-16,0 0 0</inkml:trace>
  <inkml:trace contextRef="#ctx0" brushRef="#br0" timeOffset="106878.68">24172 12404 0,'0'0'16,"-21"0"-16,42 0 31,0 0-31,22 0 15,-22 0-15,21 0 0,-21 0 16,1 0-16,-1 0 0,0 0 0,0 0 16,0 0-16,0 0 0,1 0 0,-1 0 15,0 0 1,-42 0 31,0 0-47,-1 0 15,1 0-15</inkml:trace>
  <inkml:trace contextRef="#ctx0" brushRef="#br0" timeOffset="116415.66">593 14605 0,'0'-21'0,"0"0"0,-22 21 16,22-21-16,-21-1 0,21 1 15,-21 21-15,0 0 16,21 21 0,0 1-16,0 20 0,0 0 15,-21 1-15,0-1 0,-1 0 16,22 1-16,-21-1 0,-21 0 0,21 1 15,-22 20-15,22-21 0,-21 1 16,21-1-16,-22 0 0,22 1 16,0-22-16,0 0 0,0 0 15,21-42 1,0 0-16,0 0 0,21-22 16,0 22-16,0 0 0,0-21 15,22 21-15,-1-1 0,0 1 0,-20 21 16,20-21-16,0 21 0,22-21 15,-22 21-15,0 0 0,1 0 0,-1 0 16,-21 0-16,22 0 0,-22 0 16,0 0-16,21 0 0,-21-21 15,1 21-15,-22-21 16,0-1-16,0 1 16,0 0-16,0 0 0,0 0 15,-22 0-15,1-1 0,21 1 16,0 0-16,-21 21 0,0-21 15,21 42 1,0 0-16,0 0 16,0 22-16,0-22 0,0 21 0,0-21 15,0 22-15,-21-1 0,21 0 16,0 1-16,-21-1 0,21 0 16,-22 22-16,1-43 0,21 21 15,0 1-15,0-22 0,0 0 0,-21 0 16,21 0-1,0-42 1,0 0-16,0 0 0,0 0 16,21 0-16,0-22 0</inkml:trace>
  <inkml:trace contextRef="#ctx0" brushRef="#br0" timeOffset="116590.55">1122 14965 0,'-21'0'32,"42"0"15</inkml:trace>
  <inkml:trace contextRef="#ctx0" brushRef="#br0" timeOffset="117335.13">1905 14520 0,'0'0'0,"-21"0"0,21 22 15,-21-1-15,21 0 0,0 0 0,0 21 16,0-20-16,0 20 0,0 0 16,0 1-16,0-1 0,0 0 0,0-21 15,0 22-15,0-1 0,-22 0 16,22 1-16,0-22 0,0 21 16,0-21-16,0 1 0,0-1 15,-21-21 1,21-21-1,0-1-15,-21 1 0,21 0 16,0-21-16,0 21 0,0-22 0,0 22 16,0-21-16,0-1 0,21 1 15,0 0-15,-21-22 0,22 22 0,-1 0 16,0-22-16,0 43 0,0-21 16,0 20-16,1 1 0,-1 0 15,21 21-15,-21 0 0,0 21 0,1 22 16,20-22-16,-21 21 0,0-21 0,0 22 15,1-1-15,-1-21 16,-21 21-16,0 1 0,21-22 0,-21 21 16,0-21-16,0 1 0,0 20 15,0-21-15,0 0 0,0 0 16,0 1-16,-21-22 0,0 0 16,-1 0-16,1-22 15,21 1-15,0 0 16,0 0-16,0 0 0,0 0 0,21-22 15,1 1-15,-1 21 0,0-22 16,0 1-16,0-21 0,22 20 0,-22 1 16,21 21-16,0 0 0,-20-1 15,20 1-15,0 21 0,-21 0 16,22 21-16,-22 1 0,0-1 16,0 0-16,0 21 0,1 1 0,-1-1 15,-21 0-15,0 1 0,0-22 16,0 21-16,0 0 0,0 1 0,-21-22 15,-1 21-15,1-21 0,21 22 16,-21-22-16,21 0 0,-21 0 0,42-21 47,0-21-47,22 0 0,-22 0 0,0 0 16,21-1-16</inkml:trace>
  <inkml:trace contextRef="#ctx0" brushRef="#br0" timeOffset="117611.42">3154 14584 0,'-21'0'0,"42"0"0,-64 0 16,43 21 0,0 0-16,0 0 15,0 1-15,0-1 0,0 21 0,0-21 16,22 0-16,-22 1 15,21 20-15,-21-21 0,21 0 0,-21 0 16,0 22-16,21-22 0,0 0 16,-21 0-16,21 0 0,-21 1 0,0-1 15,22-21 1,-1 0 0,-21-21-1,21 21-15,0-22 0,0 1 0,0-21 16</inkml:trace>
  <inkml:trace contextRef="#ctx0" brushRef="#br0" timeOffset="117835.29">3662 14563 0,'0'0'0,"0"-21"0,0 42 32,-21 0-32,21 0 0,-22 0 15,1 0-15,-21 22 0,21-22 16,0 21-16,-1-21 0,-20 1 0,21 20 15,0-21-15,0 0 0,-22 0 16,22 22-16,0-22 0,0 0 0,0-21 16,21 21-16,0 0 0,21-21 31,0 0-31,0-21 0,0 0 16,22 21-16</inkml:trace>
  <inkml:trace contextRef="#ctx0" brushRef="#br0" timeOffset="118382.98">4043 14711 0,'0'0'0,"-21"0"16,21-21-16,-22 0 0,22-1 15,0 1-15,0 0 0,0 0 16,22 0-16,-1 0 15,0 21-15,0-22 16,0 22-16,0 0 0,1 0 16,-22 22-16,21-22 0,0 21 0,0 0 15,-21 21-15,0-21 0,0 22 16,21-22-16,-21 0 0,0 21 0,0-20 16,0 20-16,0-21 0,0 0 0,0 0 15,0 1-15,0-1 0,-21 0 16,0 0-16,0 0 15,0-21-15,-1 0 16,22-21-16,0 0 16,0 0-16,0 0 0,0-1 15,0 1-15,22 0 0,-1-21 16,0-1-16,0 1 0,21 0 0,-20-1 16,-1 1-16,0-21 0,21 20 15,-21 1-15,22 21 0,-1 0 0,0-1 16,1 22-16,-1 0 0,0 22 15,1-1-15,-22 0 0,21 21 0,-21 1 16,1-1-16,-1 0 0,-21 1 16,21-1-16,-21 0 0,0 1 0,0-1 15,0 0-15,0-21 0,0 22 0,0-22 16,0 0-16,0 0 16,0 0-16,0 1 0,0-1 0,0-42 31,0-1-16,0 1-15</inkml:trace>
  <inkml:trace contextRef="#ctx0" brushRef="#br0" timeOffset="118987.15">6773 14605 0,'0'0'0,"-21"-21"0,21 0 0,-21 0 0,21-1 16,0-20-16,0 21 0,0-21 15,0 20-15,0-20 0,0 21 0,0-21 16,0 20-16,0-20 0,0 21 0,0 0 16,0 0-16,0-1 15,0 44 1,0-1-16,-21 0 16,21 21-16,-21 1 0,21-1 15,-22 21-15,22 1 0,-21-1 0,21-20 16,0 20-16,-21 1 0,0-22 15,21 0-15,0 1 0,0-1 0,0 0 16,0-20-16,0-1 0,0 0 0,0 0 16,21 0-16,0-21 0,0 0 15,1 0-15,20 0 0,-21 0 0,0 0 16,22 0-16,-22-21 0,21 21 0,-21-21 16,0 0-16,1 0 0,-1-1 15,0 1-15,0 0 0,-21 0 0,21-21 16</inkml:trace>
  <inkml:trace contextRef="#ctx0" brushRef="#br0" timeOffset="119183.04">6477 14584 0,'0'0'0,"-127"21"16,148-21 15,0 0-31,0 0 0,1 0 15,20 0-15,0 0 0,1 0 0,-1-21 16,21 21-16,-20-21 0,-1 21 16,22-21-16,-22-1 0,0 22 0,22-21 15,-22 0-15,0 0 0</inkml:trace>
  <inkml:trace contextRef="#ctx0" brushRef="#br0" timeOffset="119595.81">7429 14520 0,'0'0'0,"0"22"0,0-1 15,0 0-15,22-21 16,-1 0-16,0 0 16,0 0-16,0 0 0,0-21 15,1 21-15,-1-21 0,0-1 16,0 22-16,0-21 0,0 0 15,1 0-15,-1 0 0,-21 0 0,0-1 16,0 1-16,0 0 0,0 0 16,0 0-16,-21 21 0,-1-21 15,1 21-15,0 0 0,-21 0 16,21 0-16,-1 21 0,1 0 16,0 0-16,21 0 0,-21 22 0,21-22 15,-21 0-15,21 21 16,0-21-16,-21 22 0,21-22 0,0 21 15,0-21-15,0 1 0,0-1 0,0 0 0,0 0 16,21 0-16,0 0 16,0 1-16,0-22 0,0 0 15,1 0-15,-1 0 16,0 0-16,21 0 0,-21 0 0,1 0 16,20 0-16,0-22 0,-21 1 0,22 21 15</inkml:trace>
  <inkml:trace contextRef="#ctx0" brushRef="#br0" timeOffset="120039.55">8445 14436 0,'0'0'0,"22"-21"15,-22-1-15,0-41 16,-22 63 0,1 0-16,0 0 15,0 0-15,0 0 0,0 0 0,-1 0 16,1 0-16,0 21 0,0 0 15,0-21-15,21 21 0,0 1 0,-21-1 16,21 0-16,0 0 0,0 0 16,0 0-16,0 1 0,0-1 15,21 0-15,0 0 0,0-21 16,0 0-16,0 21 16,1-21-16,-1 21 0,0-21 0,0 0 15,-21 22-15,21-22 0,0 21 16,-21 0-16,22-21 0,-22 21 15,0 0-15,0 0 16,-22-21 0,1 0-16,0 22 0,0-22 0,0 0 15,-22 0-15,22 0 0,-21 0 0,21 0 16,0 0-16,-22 0 0,22 0 16,0 0-16,0 0 0,21-22 15,-21 22-15,21-21 16,21 0-1,0 21-15,0-21 16,0 21-16,0-21 0,22 0 16,-22 21-16,21-22 0</inkml:trace>
  <inkml:trace contextRef="#ctx0" brushRef="#br0" timeOffset="120354.37">9017 14118 0,'0'0'0,"0"-42"0,0 21 15,0 0-15,21-22 0,-21 22 16,21 0-16,-21 0 0,0 0 16,-21 42 15,0 0-31,0 0 0,0 0 16,21 22-16,-43-22 0,43 0 15,-21 21-15,0 1 0,0-22 0,21 21 16,-21 0-16,21 1 0,0-1 0,0 0 15,0 1-15,0-22 0,0 21 16,0-21-16,0 22 0,0-22 0,0 0 16,0 0-16,21 0 0,-21 1 0,21-22 15,0 0-15,0 0 0,22 0 16,-22 0-16,0 0 0,21 0 0,-21 0 16,22-22-16,-22 1 0,0 0 15,21 0-15,-20 0 0</inkml:trace>
  <inkml:trace contextRef="#ctx0" brushRef="#br0" timeOffset="120539.27">8890 14203 0,'-21'0'0,"42"0"0,-63 0 0,20 0 16,44 0 15,-1 0-31,21 0 15,-21 0-15,22-21 16,-22 21-16,21 0 0,0 0 0,1-21 16,-22-1-16,21 22 0</inkml:trace>
  <inkml:trace contextRef="#ctx0" brushRef="#br0" timeOffset="121218.72">10985 14182 0,'-21'0'0,"42"0"0,-63-21 0,21 21 15,0 0-15,0 0 0,-1 0 16,65 0 0,-22 0-16,21 0 15,1 0-15,20 0 16,-21 0-16,22 0 0,-1 0 0,1 0 15,21 0-15,-22 0 0,1 0 0,-1 0 16,1 0-16,-1 0 0,1 0 16,-1 0-16,1 0 0,-22 0 0,0 0 15,-21 0-15,1 0 0,-22-22 16,0 1-16,-22 21 16,1-21-16,-21 21 0,0-21 0,-1 21 15,1-21-15,0 0 0,-1 21 16,22-22-16,-21 22 0,21-21 15,-1 21-15,1 0 0,21-21 0,-21 21 16,21-21 0,21 21-16,0 0 0,1 0 15,-1 0-15,21 0 0,-21 0 0,22 21 16,-1-21-16,-21 21 0,21 0 16,-20 1-16,-1-1 0,0 0 0,0 0 15,-21 0-15,0 0 0,0 22 0,0-22 16,-21 0-16,0 21 0,0-20 15,-22 20-15,22-21 0,-21 0 0,21 22 16,-22-22-16,1 0 0,21 0 16,0 0-16,-22 0 0,22 1 15,0-1-15,42-42 32,0-1-17</inkml:trace>
  <inkml:trace contextRef="#ctx0" brushRef="#br0" timeOffset="122531.9">13610 13928 0,'0'0'0,"-21"0"0,0 0 15,0 0-15,21 21 16,0 0-1,0 0-15,0 0 16,0 1-16,0-1 16,21-21-16,0 0 0,0 21 0,0-21 15,0 0-15,1 0 0,20 0 16,-21 0-16,21-21 0,1 0 16,-1 21-16,0-22 0,1 1 0,-22 0 15,21-21-15,-21 21 0,1-1 16,-1-20-16,0 21 0,-21-21 0,0 20 15,0-20-15,0 21 0,0-21 16,0 20-16,-21 1 0,0 21 16,21 21-1,0 1-15,0-1 0,0 21 16,0 0-16,0-20 0,0 41 0,0-21 16,0 1-16,0-1 15,0 0-15,0 1 0,0-1 0,0 0 0,0 1 16,0-1-16,0 0 0,0 22 15,0-22-15,0 1 0,0-22 16,0 21-16,0 0 0,-22-20 0,1 20 16,0-21-16,21 0 0,-21 0 0,0-21 15,0 0-15,-1 0 0,1 0 16,-21 0-16,21 0 0,0 0 0,-1-21 16,1 0-16,0 0 0,0-21 0,0 20 15,0-20-15,21 21 16,0-21-16,-22 20 0,22-20 0,-21 21 0,21 0 15,0 0-15,-21-1 0,21 1 16,0 42 15,0 1-15,0-1-16,0 0 0,21 0 0,0 0 16,1 22-16,-1-22 0,0 0 0,0 0 15,21 0-15,-20 0 0,20 1 16,-21-1-16,21 0 0,1-21 0,-1 0 15,0 0-15,22 0 0,-22 0 0,22 0 16,-22 0-16,22 0 0,-22-21 16,21 0-16,-20-1 0,20 1 15,-20 0-15,-1-21 0,0 21 0,1-22 0,-22 22 16,0-21-16,0 21 16,0-22-16,0 22 0,-21 0 0,22 0 15,-22 0-15,0-1 0,-22 22 31,1 22-31,0-1 16,21 0-16,0 0 0,-21 0 16,0 0-16,21 1 0,0 20 0,0-21 15,0 21-15,0-20 0,0 20 0,0-21 16,0 0-16,0 0 16,0 1-16,21-1 0,0-21 0,0 0 15,0 0-15,1 0 0,20 0 0,0 0 16,1 0-16,-1-21 0,0-1 15,1 1-15,20-21 0,-21 21 0,1-22 16,-22 22-16,21-21 0,-21 0 0,1-1 16,-22 1-16,0 0 0,0-1 15,0 22-15,0-21 0,-22-1 0,1 22 16,0 0-16,-21 0 0,21 21 0,-22 0 16,1 0-16,0 0 0,-1 0 15,22 0-15,-21 21 0,-1 0 0,1 0 16,0 1-16,21-1 0,-1 0 15,-20 0-15,42 0 0,0 0 0,0 1 16,0-1-16,21-21 16</inkml:trace>
  <inkml:trace contextRef="#ctx0" brushRef="#br0" timeOffset="123928.14">16129 14372 0,'0'0'0,"-21"21"0,0 43 16,21-43 0,21-42-1,0 0 1,0 0-16,0-1 16,22 1-16,-22-21 0,21 21 0,-21 0 15,22-22-15,-1 1 0,-21 21 0,21-22 16,-20 1-16,-1 0 0,0-1 15,0 1-15,-21 21 0,0-21 0,0 20 16,0 1-16,-21 0 0,0 21 16,0 0-16,-1 0 0,-20 0 0,21 0 15,-21 0-15,20 21 0,1 0 0,0 1 16,0-1-16,21 21 0,0-21 16,0 0-16,0 1 0,21-1 0,0 0 15,0 0-15,22 0 0,-22 0 0,21 1 16,-21-1-16,22 0 15,-1 0-15,-21 0 0,0 22 0,1-22 16,-1 0-16,-21 0 0,0 0 0,21 0 16,-21 1-16,21-1 15,-21 0-15,21-21 16,0 0-16,1 0 16,-1-21-16,0 21 0,0-21 0,0-1 15,0 1-15,1 0 0,-1-21 0,0 21 16,21-22-16,-21 22 0,1-21 15,-22 21-15,21-22 0,0 22 0,-21-21 16,21 21-16,-21-1 0,0 1 0,0 0 16,0 42 15,0 0-15,0 1-16,0 20 0,0-21 15,-21 0-15,21 0 0,-21 1 0,21 20 16,0-21-16,0 0 0,0 0 15,0 1-15,0-1 0,0 0 0,21 0 16,0 0-16,0 0 0,0-21 0,1 0 16,20 0-16,-21 0 0,21 0 15,1 0-15,-1 0 0,-21 0 0,22-21 16,-1 0-16,0 0 0,-21 0 0,22 0 16,-22-22-16,0 22 15,0 0-15,0 0 0,1-22 0,-22 22 16,0 0-16,0 0 0,0 0 0,0 0 15,0-1 1,0 44 0,-22-1-16,1 0 0,0 0 15,21 0-15,0 22 0,-21-22 16,21 0-16,0 0 0,0 0 0,0 22 16,0-22-16,0 0 0,0 0 15,21 0-15,0-21 0,0 21 0,1-21 16,-1 0-16,0 0 0,0 0 0,0 0 15,22 0-15,-22-21 16,21 21-16,-21-21 0,0 0 0,22-21 16,-22 20-16,0 1 0,0-21 0,0 21 15,-21-22-15,0 22 0,22-21 16,-22 21-16,21 0 0,-21-1 0,0 1 16,0 42 15,0 1-31,0-1 0,0 0 0,-21 0 15,21 0-15,-22 0 0,22 1 16,-21-1-16,21 21 0,0-21 0,0 0 16,0 1-16,0-1 0,0 0 0,-21 0 15,21-42 32,0 0-47,0 0 16,0-1-16,0 1 0,0-21 0,0 21 15,21-22-15,0 1 0,1 21 0,20-21 16,-21-1-16,21 22 0,1-21 16,-1 21-16,22-1 0,-22 22 0,0 0 15,1 0-15,-22 0 0,21 22 16,-21-1-16,0 0 0,1 21 0,-1-21 16,-21 22-16,0-1 0,0-21 15,0 22-15,0-1 0,0 0 16,0-21-16,0 22 0,-21-22 0,-1 0 15,1 0-15,21 0 0,-21 1 0,21-1 16,0-42 15,21-1-31</inkml:trace>
  <inkml:trace contextRef="#ctx0" brushRef="#br0" timeOffset="125074.54">20341 14351 0,'0'0'0,"21"0"0,0 0 0,1 0 16,-1 0-16,0-21 0,0 21 0,-21-21 15,0 0-15,0-1 0,0 1 16,0 0-16,0 0 0,0 0 0,0-22 15,0 22-15,0 0 0,0 0 0,0-21 16,-21 20-16,0 1 0,21 0 16,-21 21-16,-1 0 0,1 0 15,0 0-15,-21 0 0,21 21 0,-1 0 16,1 1-16,-21-1 16,21 21-16,0-21 0,-22 22 0,22-22 0,0 21 15,0 0-15,21 1 0,0-1 16,-21-21-16,21 22 0,0-22 15,0 21-15,0-21 0,21 0 0,0-21 16,0 22-16,0-22 0,0 0 0,22 0 16,-22 0-16,21 0 0,-21-22 15,22 1-15,-1 0 0,-21 0 0,22 0 16,-1-22-16,-21 22 0,0-21 16,0 21-16,1-22 0,-1 1 15,0 0-15,0 21 0,-21-22 0,0 22 16,0 0-16,0 0 0,0 0 15,21-1-15,-21 44 16,0-1-16,-21 0 16,21 21-16,-21-21 0,21 22 15,0-22-15,0 21 0,0 1 0,0-1 16,0-21-16,0 21 0,0-20 0,0 20 16,0-21-16,21 0 0,0 0 15,0 1-15,22-22 0,-22 0 0,21 0 16,-21 0-16,22 0 0,-1 0 0,-21 0 15,22-22-15,-1 1 0,-21 0 16,21 0-16,-20 0 0,20-22 16,-21 1-16,0 0 0,0-1 0,1 1 15,-1 0-15,0-1 0,-21 1 16,0 0-16,21-1 0,-21 22 0,21-21 16,-21 21-16,0 0 0,0-1 15,0 44 1,-21-1-16,0 0 0,21 0 0,-21 21 15,0-20-15,21 20 0,0 0 16,-22-21-16,1 22 0,21-1 0,0 0 16,0 1-16,0-1 0,0 0 15,0-20-15,0 20 0,0-21 0,0 0 16,21 0-16,1 1 0,-1-22 16,0 0-16,21 0 0,-21 0 15,1 0-15,20 0 0,-21-22 16,0 1-16,22 0 0,-1-21 0,-21 21 15,21-22-15,-20 1 0,20 0 0,-21-1 16,21 1-16,-20-22 0,20 22 16,-21 0-16,0-1 0,0 1 0,1 0 15,-1 21-15,-21-1 0,0 1 16,-21 42 0,-1 1-16,1-1 0,-21 0 0,21 21 15,0-21-15,-22 22 0,22-1 16,0 0-16,21 1 0,-21-1 15,21 0-15,-21 1 0,21-1 0,0 0 16,0-20-16,0 20 0,0-21 16,0 0-16,21 0 0,0 1 0,0-1 15,21-21-15,1 0 0,-22 0 0,21 0 16,1 0-16,-1 0 0</inkml:trace>
  <inkml:trace contextRef="#ctx0" brushRef="#br0" timeOffset="125467.84">23855 13928 0,'0'0'0,"-43"-64"15,43 43 1,0 42 15,0 0-31,-21 1 16,21 20-16,0-21 0,0 21 0,0 1 15,0-1-15,-21 22 0,21-22 0,0 0 16,0 1-16,0-1 0,-21 0 16,21 1-16,-21-1 0,21 0 0,0-21 15,0 1-15,0-1 0,0 0 0,0 0 16,-21-21-16,-1 0 16</inkml:trace>
  <inkml:trace contextRef="#ctx0" brushRef="#br0" timeOffset="126267.38">23241 14266 0,'42'0'31,"-21"0"-31,43 0 16,-22 0-16,1 0 0,-1 0 15,0 0-15,22 0 0,-1 0 16,1 0-16,-1-21 0,1 21 0,-1-21 15,1 0-15,-1 21 0,1-21 16,-1 0-16,-20-1 0,-1 1 16,0 0-16,1 0 0,-22 0 0,21 0 15,-21-22-15,-21 22 0,0 0 16,21 0-16,-21-22 0,0 22 16,0 0-16,-21 42 15,0 0 1,21 1-16,-21 20 0,0 0 0,0 1 15,-1-1-15,22 0 0,-21 1 0,0-1 16,0 0-16,21 1 0,0 20 16,-21-21-16,21 1 0,-21-22 15,21 21-15,0 1 0,0-22 0,0 0 16,0 0-16,0 0 0,0 0 16,0-42-1,21 0 1,0 0-16,0 0 0,0 0 15,0-1-15,1-20 0,-1 0 0,0-1 16,21 1-16,-21 0 0,22 21 16,-1-22-16,-21 22 0,22 0 0,-1 0 15,-21 0-15,0 21 0,0 0 0,1 0 16,-1 0-16,-21 21 0,21 0 16,-21 0-16,0 0 0,0 0 0,0 1 15,0 20-15,0 0 0,0-21 0,0 22 16,0-22-16,0 0 15,0 21-15,0-20 0,0-1 0,0 0 16,21 0-16,0 0 0,0 0 16,22-21-16,-22 0 0,0 0 15,21 0-15,-20 0 0,20 0 0,0 0 16,-21-21-16,22 0 0,-22 0 0,21 0 16,-21 0-16,1-22 0,-1 22 15,0-21-15,0-1 0,0 1 0,-21 0 16,0 21-16,0-22 0,0 22 15,0 0-15,0 0 0,0 0 0,-21 21 16,0 0-16,0 0 0,0 21 16,-1 0-16,1 0 15,0 21-15,0-20 0,21 20 0,-21-21 16,21 0-16,0 22 0,0-22 0,0 21 16,0-21-16,0 0 0,0 1 15,21-22-15,0 21 0,-21 0 0,21-21 16,0 0-16,1 0 0,-1 0 0,21 0 15,-21 0-15,22-21 0,-1 0 16</inkml:trace>
  <inkml:trace contextRef="#ctx0" brushRef="#br0" timeOffset="127510.45">27157 13970 0,'0'0'16,"-21"-21"-16,-106 0 16,105 21-16,1 21 15,21 0-15,0 21 16,-21-20-16,21-1 0,0 0 0,0 0 0,0 0 15,0 0 1,21-21-16,0 22 0,1-22 16,-1 0-16,0 0 0,21 0 0,1 0 15,-1-22-15,0 22 0,1-21 16,-1 0-16,0 0 0,1 0 0,-1 0 16,-21-22-16,21 22 0,-20-21 15,-1-1-15,0 22 0,0-21 0,-21 0 16,0-1-16,0 22 0,0-21 0,0 21 15,-21 21 1,0 0-16,0 21 0,-1 21 16,1 0-16,0 1 0,0-1 0,-21 22 15,20-22-15,1 21 0,0 1 16,0-22-16,0 22 0,0-22 0,-1 22 16,22-1-16,0-21 0,0 1 15,0-1-15,0 0 0,0 1 0,0-1 16,0-21-16,0 0 0,0 22 0,0-22 15,0 0-15,-21-21 16,0 0-16,0 0 0,0 0 16,0 0-16,-1-21 0,1 0 0,-21 21 15,21-43-15,-22 22 0,1 0 16,21 0-16,-21-21 0,20-1 0,-20 22 16,21-21-16,0-1 15,0 22-15,21 0 0,0 0 0,-22 21 16,22 21-1,0 0-15,0 22 16,22-22-16,-22 0 0,21 0 0,0 21 16,0-20-16,0-1 0,22 21 0,-22-21 15,21 0-15,-21 1 0,22-1 16,-1-21-16,0 21 0,1-21 0,-1 0 16,0 0-16,22 0 0,-22 0 15,0 0-15,1 0 0,-1-21 0,0 0 16,1-1-16,-1 1 0,-21 0 0,22 0 15,-22-21-15,0-1 16,21 1-16,-42 0 0,21 20 0,-21-20 16,22 0-16,-22 21 0,0-1 0,0 1 15,0 0-15,-22 42 32,1 0-32,21 1 0,-21 20 0,0-21 15,0 21-15,21 1 0,0-1 16,-21-21-16,21 22 0,-22-22 0,22 21 15,0-21-15,0 0 0,0 1 16,0-1-16,0 0 0,22-21 0,-1 21 16,0-21-16,0 0 0,0 0 15,0 0-15,1 0 0,20 0 16,-21 0-16,21-21 0,1 21 0,-1-21 16,0 0-16,1-1 0,-22-20 0,21 21 15,1-21-15,-22 20 0,21-20 16,-21 0-16,0-1 0,1 1 0,-1 21 15,0-21-15,-21 20 0,0 1 0,-21 21 32,0 21-32,-1 1 15,22 20-15,-21-21 0,0 0 16,21 22-16,-21-22 0,21 21 16,0-21-16,0 22 0,0-22 0,0 0 15,0 0-15,21 0 0,-21 0 16,21 1-16,-21-1 0,21-21 0,-21 21 15,-21-21 1,0 0 0,0 0-16,0 0 0,0-21 0,-1 21 15,-20 0-15,21-21 0,0 21 16,0 0-16,21-22 0,-22 22 16,22-21-1,22 21-15,-1-21 16,0 21-16,0-21 0,21 0 15,1 0-15,-22-1 0,21 1 0</inkml:trace>
  <inkml:trace contextRef="#ctx0" brushRef="#br0" timeOffset="127795.29">28744 13970 0,'0'0'16,"21"-42"-16,1-1 0,-1 1 0,-21 21 0,0 0 15,21 0-15,-21-1 0,0 44 16,0-1-16,-21 0 15,0 21-15,-1 1 0,1-1 0,0 0 16,0 1-16,0-1 0,0 21 16,-1-20-16,1 20 0,0-20 15,0 20-15,0-21 0,0 1 0,21-1 16,0 0-16,0-20 0,0 20 16,0-21-16,0 0 0,0 0 0,0 1 15,0-1-15,21 0 16,0-21-16,0 0 0,0 0 15,0 0-15,1-21 0,20 21 0,-21-21 16,0-1-16,0 1 0,1 0 16,-1-21-16,0 21 0,-21-22 0</inkml:trace>
  <inkml:trace contextRef="#ctx0" brushRef="#br0" timeOffset="127962.93">28554 14203 0,'-21'0'0,"42"0"0,-85 0 0,43 0 0,0 0 15,21 21 1,21-21 0,21 21-16,-20-21 15,-1 0-15,21 0 0,-21 0 0,22 0 16,-1 0-16,0 0 0,22 0 16,-1-21-16,1 21 0</inkml:trace>
  <inkml:trace contextRef="#ctx0" brushRef="#br0" timeOffset="128274.75">30184 13864 0,'0'0'0,"0"-21"16,0 0-16,0 0 0,-22 21 16,1-21-16,0 21 0,0 0 15,0 0-15,-22 21 0,22 0 0,-21 0 16,0 21-16,20-20 0,-20 20 15,0 0-15,-1 1 0,1-1 0,21 0 16,-21 1-16,20-1 16,1 0-16,0 1 0,21 20 0,0-21 0,0 1 15,0-22-15,0 21 0,0 1 16,21-22-16,0 0 0,1 21 16,20-21-16,-21-21 0,21 22 0,-20-1 15,20-21-15,21 0 0,-20 0 16,20 0-16,-20 0 0,20 0 0,1 0 15,-22-21-15,21-1 0,1 1 16,-22 0-16,1-21 0</inkml:trace>
  <inkml:trace contextRef="#ctx0" brushRef="#br0" timeOffset="129539.03">30586 14436 0,'42'-43'15,"0"-20"-15,-42 21 16,-84 190-16,168-318 0,-84 149 0,0 0 0,0 0 16,0 0-16,0 0 0,-21 21 15,0 0-15,0 0 0,-21 0 16,20 0-16,1 0 0,-21 21 15,0 0-15,20 0 0,-20 21 0,21-20 16,-21 20-16,20 0 0,1 1 0,0-22 16,0 21-16,21-21 0,0 22 15,0-22-15,0 0 0,0 21 0,0-21 16,0 1-16,21-22 16,0 0-16,0 0 0,1 0 0,-1 0 15,0 0-15,0-22 0,0 1 16,0 0-16,1 0 0,-1-21 15,0 20-15,0-20 0,0 0 0,22-1 16,-22 1-16,0 21 0,-21-21 16,21 20-16,0 1 0,-21 0 0,21 0 15,-21 42 1,-21 0-16,0 0 16,0 22-16,0-22 0,21 21 15,-21-21-15,-1 22 0,1-22 0,21 21 16,0-21-16,0 22 0,0-22 0,0 0 15,0 0-15,0 0 0,0 1 16,21-1-16,1-21 0,-1 0 16,0 0-16,0 0 15,21 0-15,-20 0 0,20 0 0,-21-21 16,0-1-16,22 1 0,-22 0 16,0-21-16,21 21 0,-21-22 0,1 1 15,20 0-15,-21-1 0,0 1 0,0 21 16,1 0-16,-22-1 0,0 1 15,0 0-15,-22 21 16,1 21 0,0 0-16,21 1 0,0-1 0,-21 0 15,21 0-15,-21 21 0,21-20 16,0-1-16,0 21 0,0-21 0,0 0 16,0 1-16,0-1 0,0 0 15,0 0-15,0 0 0,0 0 16,-21-21-1,-1 0 1,22-21-16,0 0 0,0 0 16,-21 0-16,0 21 31,21 21-15,0 0-16,0 0 15,0 0-15,0 1 16,0-1-1,21-21-15,0 0 0,1 0 16,-1 0-16,0 0 16,0 0-16,21 0 0,-20-21 0,-1-1 15,21 1-15,0 21 0,1-42 0,-1 21 16,0 0-16,-20-22 0,20 1 16,-21 0-16,21-1 0,1 1 0,-22 0 15,0 20-15,0-20 0,0 21 16,-21 0-16,0 0 0,0-1 0,-21 22 15,0 22 1,-21-1-16,21 0 0,-22 0 0,22 21 16,-21-20-16,21 20 0,-1 0 15,-20 1-15,42-22 0,-21 21 16,21-21-16,0 22 0,0-22 16,0 0-16,0 21 0,0-21 0,21 1 15,0-1-15,0-21 16,22 0-16,-22 21 0,21-21 0,1 0 15,20 0-15,-21 0 0,1 0 16,-1-21-16,0 0 0,1-1 0,-1 1 16,0 0-16,1-21 0,-1-1 15,-21 1-15,22 0 0,-22-1 0,0 1 16,0 21-16,0-21 0,-21 20 16,0 1-16,0 0 0,-21 21 15,0 0-15,0 0 16,0 0-16,-1 21 0,1 0 0,0 1 15,0 20-15,0-21 0,21 0 0,-21 22 16,21-22-16,0 21 0,0-21 16,0 0-16,0 1 0,0 20 0,0-21 15,21 0-15,0 0 0,0 1 16,-21-1-16,21-21 0,-21 21 16,-21-21 15,0 0-31,0 0 0,0 0 15,-1 0-15,1 0 16,21-21-16,-21 21 16,21-21-16</inkml:trace>
  <inkml:trace contextRef="#ctx0" brushRef="#br0" timeOffset="129726.92">31898 14796 0,'0'0'0,"-21"0"0,0 0 15,0 0 1,-1 0 15,1 0-31,0-22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78A6-1679-4825-953B-34F823A6B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3ADE-C5FC-4859-BE3E-E4043654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F61A-B6B3-4173-9DD9-4868FD1D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A582-6DD5-42C4-8F0B-3FE85A7C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682D-B620-4D1D-A3B8-0AF0EF21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6E7-CE22-4676-9772-F3942512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98D66-BA23-4ED1-88E8-2C4C373D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C7E1-3B0E-43C0-B62E-7BAA373C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6AC7-AEF4-4922-881E-468C085E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CA7D-7BB9-45F0-9519-5E81FB5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3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F7BEA-924B-4122-9F46-8F13F81F1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64DC0-7788-4DF3-84CC-75DA2AB7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E7C4-3973-4975-ACCF-55244F3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6BC8-3D9C-4AA2-8935-CD55E8D9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5891-0E57-4CCE-B43A-099F1CE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66D0-7F6E-4A3A-8D77-344009C1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9B0-AC18-460C-9A12-00A859D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1CC5-66BA-4E7E-AF3A-6E2300A6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7615-70B8-44CE-944D-15E82983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9D11-61A4-4CC9-BC98-1B17D8CB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5022-BE9C-42E8-A6FD-BABD243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DFE8-A425-447B-8CEB-0A998A06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38D8-14CF-4404-8E52-91E7520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3267-4D8D-48A9-99FE-6D858B8D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A5A6-9B6D-4645-ADEA-035A83BB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4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A26D-686E-4BEA-B121-26D7E0F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523E-3606-40BD-B380-777E8078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6BDBA-42B7-4491-A9B7-023DC5FF1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C509-D437-4C38-A2C5-DAF0081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9230-076D-4E1F-892C-B59367BB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173-C80D-4B6A-B0CB-D4757D5E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5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6D42-2197-41AC-B3CD-BB77E67E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D5A5B-670B-4B37-8ADB-E9AEDC50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BDF0-E6A6-476F-9F19-8E55F068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14A11-4ADA-4B43-9F20-6E067B36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5BE59-FAFE-47BC-97FA-85FF69C1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875B9-52D2-4034-A681-1B9BF72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75A69-13B5-479D-B528-D72F88D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13AF-0FDC-4383-A59B-6E80DE2A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3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DF53-A986-4045-A491-74A11178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F488A-6941-4B84-8459-8F431D35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196B3-A4E8-4107-A92F-031F934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BB5F5-70B2-4500-9DEC-57ACABCE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B6BE7-AFEA-491E-88E7-600FA60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74BA4-9806-4671-B15B-753D3A9F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198DA-F93B-439F-B149-0CE42537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6CA-6075-4C9A-B6B9-5EF8E39B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7001-859F-4712-AFCC-EB6E295C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E62E4-AA3A-48A5-9D0E-B44D3A62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8711-D49B-431B-9F92-D8D8639E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97C6-77B7-463B-9C33-A13702EB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CF2E-07E0-461C-A702-380BE0C4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735-129D-46FD-AAC2-30FAE3BD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77DCE-1E2C-4000-9812-F1C35323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AD74-BE99-4214-A82A-BFCA0142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86B82-384A-449C-91A2-4AA3B196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EE1E-F76B-427D-9561-564FD376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67B7-0E55-4ABD-B5A6-584C118B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59A4-9856-4431-85CE-DCD9E81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0BDF-628F-440F-AC6F-4721BE7A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3913-BA72-4A25-8D5B-5BC0B0E5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B8DC-70EA-4015-8165-98DC56E0CE3B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3438-7914-438E-A351-B951A6FB0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83AA-4BA0-4987-956D-F20C6ABB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3B5-AD2F-4D07-A6E5-3B249A7ED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3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751C6E-1412-493E-AD06-44E79C40B956}"/>
                  </a:ext>
                </a:extLst>
              </p14:cNvPr>
              <p14:cNvContentPartPr/>
              <p14:nvPr/>
            </p14:nvContentPartPr>
            <p14:xfrm>
              <a:off x="236160" y="129600"/>
              <a:ext cx="6141960" cy="365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751C6E-1412-493E-AD06-44E79C40B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616068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60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A60C46-6453-4C92-9F93-D8425ECD2EBB}"/>
                  </a:ext>
                </a:extLst>
              </p14:cNvPr>
              <p14:cNvContentPartPr/>
              <p14:nvPr/>
            </p14:nvContentPartPr>
            <p14:xfrm>
              <a:off x="144720" y="83880"/>
              <a:ext cx="971604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A60C46-6453-4C92-9F93-D8425ECD2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74520"/>
                <a:ext cx="973476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4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95A51B-A736-4B43-B383-976C4AEF1F0E}"/>
                  </a:ext>
                </a:extLst>
              </p14:cNvPr>
              <p14:cNvContentPartPr/>
              <p14:nvPr/>
            </p14:nvContentPartPr>
            <p14:xfrm>
              <a:off x="434160" y="335160"/>
              <a:ext cx="7993800" cy="46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95A51B-A736-4B43-B383-976C4AEF1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25800"/>
                <a:ext cx="801252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81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8CF2E-B754-468E-B3E3-72A9FD948393}"/>
                  </a:ext>
                </a:extLst>
              </p14:cNvPr>
              <p14:cNvContentPartPr/>
              <p14:nvPr/>
            </p14:nvContentPartPr>
            <p14:xfrm>
              <a:off x="998280" y="533520"/>
              <a:ext cx="6264000" cy="24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8CF2E-B754-468E-B3E3-72A9FD948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24160"/>
                <a:ext cx="628272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2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3F3B59-FFC3-4376-814B-218BD3180B9F}"/>
                  </a:ext>
                </a:extLst>
              </p14:cNvPr>
              <p14:cNvContentPartPr/>
              <p14:nvPr/>
            </p14:nvContentPartPr>
            <p14:xfrm>
              <a:off x="609480" y="0"/>
              <a:ext cx="722412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3F3B59-FFC3-4376-814B-218BD3180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724284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66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033DF-1944-4557-8F24-224E8FE6603C}"/>
                  </a:ext>
                </a:extLst>
              </p14:cNvPr>
              <p14:cNvContentPartPr/>
              <p14:nvPr/>
            </p14:nvContentPartPr>
            <p14:xfrm>
              <a:off x="1028520" y="1402200"/>
              <a:ext cx="89964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033DF-1944-4557-8F24-224E8FE66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1392840"/>
                <a:ext cx="91836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3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352-2278-45BC-A207-FB63DC386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863-7C37-42FB-8611-29E06BF8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D99E54-500B-4AEF-A513-9CFA9D5CED4A}"/>
                  </a:ext>
                </a:extLst>
              </p14:cNvPr>
              <p14:cNvContentPartPr/>
              <p14:nvPr/>
            </p14:nvContentPartPr>
            <p14:xfrm>
              <a:off x="0" y="0"/>
              <a:ext cx="1153692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D99E54-500B-4AEF-A513-9CFA9D5CE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55564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33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2021-10-12T10:23:22Z</dcterms:created>
  <dcterms:modified xsi:type="dcterms:W3CDTF">2021-10-12T16:52:48Z</dcterms:modified>
</cp:coreProperties>
</file>