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0:39:06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2096 0,'-21'-22'16,"0"1"-1,21 0-15,-22 0 0</inkml:trace>
  <inkml:trace contextRef="#ctx0" brushRef="#br0" timeOffset="768.67">1905 1291 0,'0'0'0,"0"-21"15,0 0-15,0 0 0,0-22 32,0 65-17,0-1-15,-21 0 16,21 21-16,0-21 0,0 22 15,0-1-15,-21 22 0,21-22 16,-22 21-16,22 1 0,0-1 0,-21 1 16,0-1-16,0 1 0,0-1 15,21 1-15,0-22 0,-21 1 0,21-1 16,0-21-16,0 0 0,0 22 16,0-22-16,0-42 31</inkml:trace>
  <inkml:trace contextRef="#ctx0" brushRef="#br0" timeOffset="1093.51">1863 1291 0,'0'0'0,"0"-21"31,0 0-15,21 42 0,0 0-16,0 0 15,-21 1-15,0 20 0,21 0 0,0 1 16,-21 20-16,0 1 0,0-1 16,0 1-16,0-1 0,0 1 0,0-22 15,0 21-15,0-20 0,0 20 16,0-42-16,0 22 0,0-1 0,0-21 15,0 0-15,0 1 0,0-1 16,0-42 15,0-1-31,0 1 16,0 0-16,-21-21 0</inkml:trace>
  <inkml:trace contextRef="#ctx0" brushRef="#br0" timeOffset="1268.58">1714 1884 0,'0'0'16,"22"0"15,-1 0-15,21 0-16,-21 0 0,0 0 0,1-21 16,20 21-16,-21 0 0,0-21 15,0 21-15,1 0 0,-1-22 0,0 1 16,0 21-16</inkml:trace>
  <inkml:trace contextRef="#ctx0" brushRef="#br0" timeOffset="2052.11">2709 1905 0,'0'-21'0,"43"-43"32,-43 43-32,0 0 0,0-21 0,0 21 15,-22-1-15,1-20 0,0 21 16,0 0-16,-21 0 0,20-1 0,-20 22 16,21 0-16,-21 0 0,20 0 15,-20 0-15,21 0 0,-21 22 16,-1 20-16,1 0 0,21-21 15,0 22-15,-1-1 0,22 0 16,-21 1-16,21-1 0,-21 0 0,21-20 16,0 20-16,0-21 0,0 21 15,0-20-15,0-1 0,21-21 16,0 0-16,1 0 0,-1 0 16,21 0-16,-21 0 0,22-21 0,-22 21 15,21-22-15,0-20 0,1 21 16,-22 0-16,21-22 0,-21 1 15,1 21-15,-1-21 0,-21-1 0,0 22 16,0-21-16,0 21 0,0-22 16,0 22-16,0 0 0,0 0 15,0 42 1,0 0 0,0 21-16,0-20 0,0 20 15,0 21-15,21-20 0,-21 20 0,0 1 16,21-1-16,-21 1 15,0-1-15,0 1 0,21 20 0,0-20 16,-21 21-16,22-22 0,-1 22 16,-21-1-16,21-20 0,0-1 0,0 1 15,0-1-15,-21 1 0,22-1 16,-1 1-16,0-22 0,-21 1 0,0-1 16,0 0-16,0 1 0,0-22 15,0 0-15,0 0 0,-21-21 16,0 0-16,-1 0 15,-20 0-15,21-21 0,0-21 0,0 20 16,-22-41-16,22 21 0,-21-1 16,21-20-16,-1-1 0,1 1 15,0-1-15,0 1 0,21-22 16,-21 22-16,21-1 0,0-21 0,0 22 16,0-1-16,0 22 0,0-21 15,0-1-15,0 22 0,21-1 0,0 1 16,-21 0-16,21-1 0,0 1 15,1 0-15,-1-1 0,0 22 0,0-21 16,0 21-16,0 0 0,1-1 16</inkml:trace>
  <inkml:trace contextRef="#ctx0" brushRef="#br0" timeOffset="3557.25">2879 1799 0,'0'21'32,"21"-21"-17,0 0-15,0-21 16,0 21-16,-21-21 0,21 0 16,1 21-16,-1-21 0,0 0 0,0-1 15,-21 1-15,21 0 16,-21 0-16,0 0 0,0 0 0,0-1 15,-21 22 1,0 0 0,0 0-16,0 22 15,21-1-15,-22 0 0,1 0 0,21 0 16,0 22-16,0-22 0,0 21 16,-21-21-16,21 22 0,0-22 0,0 21 15,0-21-15,0 0 16,0 1-16,21-1 0,-21 0 0,21 0 0,1-21 15,-22 21-15,21-21 16,0 0-16,0 0 0,0 0 0,0 0 16,1 0-16,-1 0 0,0-21 0,0 0 15,0 0-15,0 0 0,1-1 16,-1 1-16,0-21 0,0 21 16,-21-22-16,21 1 0,-21 21 0,21-21 15,-21-1-15,0 22 0,22 0 16,-22 0-16,0 0 0,21 21 0,-21-22 15,0 44 1,0-1 0,0 21-16,0-21 0,0 0 15,0 22-15,0-1 0,0-21 16,0 22-16,0-22 0,0 21 0,-21-21 16,21 0-16,0 1 0,0-1 0,0 0 15,0 0-15,0 0 16,0-42 15,0 0-31,21 21 0,-21-42 16,0 20-16,0 1 0,0-21 15,21 21-15,-21-22 0,21 22 0,-21-21 16,0 21-16,21-22 0,0 22 16,-21 0-16,22 0 0,-1 0 0,0 21 15,0 0-15,0 0 16,0 0-16,1 21 0,-1 0 0,-21 0 15,21 22-15,0-22 16,0 21-16,-21-21 0,21 22 0,-21-22 16,22 0-16,-22 21 0,21-21 15,0 1-15,0-22 0,0 21 0,0-21 16,1 0-16,-1 0 16,0 0-16,0 0 0,0-21 0,22-1 15,-22 1-15,0 0 0,0 0 16,0-21-16,0 20 0,1-20 0,-1 0 15,21-1-15,-21 22 0,0-21 16,1 0-16,-1 20 0,0 1 16,0 0-16,0 21 0,0 0 15,1 0-15,-1 0 16,-21 21 0,0 0-16,0 1 0,0-1 0,0 0 15,0 0-15,0 0 0,0 0 16,0 1-16,0-1 0,0-42 47,0-1-32,0 1-15,0 0 0,0 0 16,0 0-16,-21 0 16,21-1-16,-22 1 15,1 21-15,0 0 0,0 0 16,0 0-16,0 0 0,-1 0 15,1 21-15,0 1 0,0-1 16,0 0-16,0 21 0,-1 1 0,1-1 16,0-21-16,21 21 0,0 1 15,-21-1-15,21 0 0,0-20 0,0 20 16,0-21-16,0 0 0,0 0 16,0 1-16,0-1 0,21 0 0,0-21 15,0 0-15,1 0 0,-1 0 16,0-21-1,0 0-15,0-1 0,-21 1 0,21 0 16,1-21-16,-1-1 0,-21 1 16,21-21-16,0-1 0,0 22 0,0-22 15,-21 1-15,0 20 0,22-20 16,-22 21-16,0-1 0,0 1 0,0 21 16,0-22-16,0 22 0,0 0 15,0 0-15,0 0 0,-22 42 31,22 0-31,0 21 16,0-20-16,0 20 0,-21 0 16,21 1-16,0-1 0,-21 21 15,21-20-15,0 20 0,0-20 16,0 20-16,0-21 0,0 1 0,0-22 16,0 21-16,0-21 0,0 1 15,21-1-15,0 0 0,1-21 0,-1 0 16,0 0-16,0 0 0,0 0 15,22 0-15,-22 0 0,0-21 0,21 21 16,-21-21-16,22-1 0,-22 1 16,21 21-16</inkml:trace>
  <inkml:trace contextRef="#ctx0" brushRef="#br0" timeOffset="4096.59">5186 1736 0,'0'-21'0,"0"-1"16,0 1-16,0 0 15,0 0-15,0 0 0,0 0 0,0-1 16,-21 1-16,21 0 0,-22 0 16,1 21-16,0 0 0,0 0 15,0 0-15,0 0 0,-1 0 0,1 21 16,0 0-16,0 0 0,0 1 15,0 20-15,21 0 0,-22 1 16,1-1-16,0 0 0,0 1 16,21-22-16,0 21 0,0 0 0,0-20 15,0-1-15,0 21 0,0-21 16,0 0-16,21-21 0,0 0 16,0 0-16,1 0 0,-1 0 15,0 0-15,0 0 0,0-21 16,0 0-16,1 0 0,-1 0 0,0-22 0,0 1 15,0 0-15,0-1 0,-21 1 16,0-21-16,22 20 0,-22 1 16,0 0-16,0 20 0,0 1 15,0 0-15,0 0 0,0 42 16,0 0 0,0 0-16,0 22 0,-22-1 0,22 0 15,0 22-15,0-22 0,0 1 16,-21-1-16,21 21 0,0-41 0,0 20 15,0 0-15,0-21 0,0 1 0,21-1 16,1 0-16,-1-21 0,0 0 16,21 0-16,-21 0 0,22 0 0,-1-21 15,-21 0-15,22-1 0,-1 1 16,0-21-16,1 21 0,-22-22 16</inkml:trace>
  <inkml:trace contextRef="#ctx0" brushRef="#br0" timeOffset="4756.7">1545 2667 0,'0'0'15,"-42"0"-15,-1 0 0,1 0 0,21 0 16,-21 0-16,20 0 0,1 0 16,0 0-16,42 0 31,0 0-15,1 0-16,-1 0 0,21 0 15,0 0-15,1 0 0,-1 0 0,22 0 16,-1 0-16,1 0 0,20-21 15,1 21-15,0-21 0,20 21 0,22-21 16,0 21-16,0-22 0,22 22 16,-1-21-16,0 0 0,0 21 0,21-21 15,1 21-15,-1-21 0,0 0 16,1 21-16,20-22 0,-20 22 0,-1-21 16,21 21-16,-41 0 0,20-21 15,-21 21-15,-21 0 0,0-21 16,-21 21-16,0-21 0,-22 21 0,1 0 15,-21 0-15,-22 0 0,-21-21 16,21 21-16,-20 0 0,-1 0 16,0 0-1,-21-22-15,-21 22 32,-22 0-17,22 0-15,-21 0 0,0 0 16</inkml:trace>
  <inkml:trace contextRef="#ctx0" brushRef="#br0" timeOffset="5972.58">1460 3895 0,'0'0'0,"0"-21"15,0-1 1,0 1-1,0 42 17,0 1-32,0-1 0,0 21 15,0 0-15,0 22 0,-21-22 16,21 22-16,0 20 0,0-20 0,-21-1 16,0 1-16,21-22 0,-21 22 15,21-22-15,0 0 0,0 1 0,-21-1 16,21 0-16,0-20 0,0-1 15,0 0-15,0 0 0,21-42 47,-21 0-47,0 0 0,0-1 0,21 1 16,-21 0-16,21 0 16</inkml:trace>
  <inkml:trace contextRef="#ctx0" brushRef="#br0" timeOffset="6452.3">1884 4466 0,'0'21'15,"21"-21"1,0 0 0,-21-21-16,21 0 15,-21 0-15,21 21 16,-21-21-16,0 0 0,0-1 31,-21 22-15,0 22-1,21-1-15,-21 0 0,21 0 16,0 0-16,0 0 16,0 1-16,0-1 15,21-21 1,-21-21 0,0-1-1,0 1 1,0 0 31,0 0-32,21 21-15</inkml:trace>
  <inkml:trace contextRef="#ctx0" brushRef="#br0" timeOffset="7389.86">3916 3768 0,'0'21'0,"0"-42"47,21 21-32,0-21-15,0-1 0,0 1 16,1 0-16,-1 0 0,0 0 16,0 0-16,0-1 0,0-20 0,-21 21 15,22 0-15,-22 0 0,0-1 16,0 1-16,0 0 0,-22 21 15,-20 0-15,21 0 0,0 0 16,-22 0-16,1 21 0,0 0 0,-1-21 16,1 22-16,-21-1 0,20 0 15,1 0-15,0 0 0,-22 0 0,22 1 16,-1 20-16,22-21 0,0 0 16,0 22-16,21-22 0,0 0 0,21 21 15,21-21-15,1 1 0,-1 20 16,0-21-16,22 0 0,-1 22 15,-20-22-15,20 0 0,-20 0 0,-1 0 16,0 0-16,-21 22 0,22-22 16,-43 0-16,0 0 0,0 0 0,0 1 15,0-1-15,-21 0 0,-1 0 16,-20 0-16,0 0 0,-22 1 0,1-1 16,-1-21-16,1 21 0,-1-21 15,1 0-15,-1 0 0,22 0 0,0 0 16,-22-21-16,43 0 0,-21-1 15,-1 1-15,22 0 0,0-21 16,0-1-16,21 22 0,0-21 16,-21 0-16,21 20 0,0-20 0,0 21 15,0 0-15,0 0 0,21-1 16,0 1-16,-21 0 0,42 21 0,-21 0 16,1 0-16,20 0 0,-21 0 15,21 0-15,-20 0 0,20 0 0,-21 0 16,21 0-16,-20 0 0</inkml:trace>
  <inkml:trace contextRef="#ctx0" brushRef="#br0" timeOffset="7768.44">4191 4149 0,'0'0'15,"42"0"16,-21 0-31,1 0 0,-1-21 0,0-1 16,0 1-16,0 0 0,0 0 0,22 0 16,-22 0-16,21-1 0,-21 1 15,1 0-15,-1 0 0,0 0 0,-21 0 16,0-1-16,0 1 16,-21 21-16,0 0 0,-22 0 15,22 0-15,-21 0 0,21 21 0,-22-21 16,1 22-16,21 20 0,-22-21 15,22 21-15,0 1 0,0-1 0,0 0 16,21 1-16,0-1 0,0-21 16,0 22-16,0-1 0,0-21 0,0 0 15,0 0-15,0 1 0,21-1 16,0 0-16,0-21 0,0 0 0,22 0 16,-22 0-16,21 0 0,1 0 15,-1-21-15,0 21 0,1-21 0,-22-1 16,21-20-16,0 21 0,-20-21 0</inkml:trace>
  <inkml:trace contextRef="#ctx0" brushRef="#br0" timeOffset="8056.28">5122 3281 0,'0'0'0,"0"-21"0,0 0 16,-21 21-1,0 0-15,0 21 0,21 21 16,-21-21-16,21 22 0,-22-1 0,22 21 16,0-20-16,0 20 0,-21 1 15,21-1-15,-21 1 0,0-1 16,21 1-16,0-1 0,-21 1 0,0-1 16,21 1-16,-22-22 0,22 0 15,0 1-15,0-22 0,0 21 0,0-21 16,0 1-16,22-22 15,-1 0-15,0 0 0,0 0 16,0 0-16,-21-22 0,21 1 0,1-21 16,-1 21-16</inkml:trace>
  <inkml:trace contextRef="#ctx0" brushRef="#br0" timeOffset="8406.08">5165 4001 0,'0'21'0,"0"0"15,0 0-15,0 0 16,21-21 15,0 0-31,0 0 0,0-21 16,0 0-16,1 0 0,-1 0 0,0-1 16,0 1-16,0 0 0,0 0 15,1 21-15,-22-21 0,0 0 0,0-1 16,-22 22-1,1 0 1,0 0-16,0 0 0,0 22 0,0-22 16,-1 21-16,1 0 0,0 0 15,0 21-15,21-20 0,-21 20 0,21-21 16,0 21-16,0-20 0,0 20 16,0-21-16,0 0 0,0 0 15,21 1-15,0-1 0,0-21 0,0 21 16,1-21-16,-1 0 0,21 0 0,-21 0 15,0 0-15,22-21 0</inkml:trace>
  <inkml:trace contextRef="#ctx0" brushRef="#br0" timeOffset="8880.57">5863 3789 0,'-42'0'31,"42"21"-31,0 0 0,-21 0 16,21 1-16,0 20 0,0-21 0,0 21 16,-22-20-16,22 20 0,0 0 15,0 22-15,0-22 0,0-21 16,0 0-16,0 1 0,0-1 16,0 0-16,0 0 15,-21-21-15,0-21 31,21 0-31,0 0 0,0-1 16,0 1-16,0-21 0,0 0 16,0-1-16,0 1 0,0 0 0,21 20 15,0-20-15,1 0 0,-1-1 16,21 22-16,-21 0 0,0 0 0,22 21 16,-22 0-16,0 0 0,0 0 0,22 0 15,-22 21-15,0 0 0,-21 0 16,21 1-16,-21 20 0,0-21 0,0 21 15,0-20-15,0 20 16,0-21-16,0 21 0,0-20 0,0 20 16,0-21-16,0 0 0,-21 0 0,21 1 15,0-1-15,0-42 47,0-1-47,0 1 0,0 0 16</inkml:trace>
  <inkml:trace contextRef="#ctx0" brushRef="#br0" timeOffset="9109.44">6435 3810 0,'0'0'0,"0"21"0,0 0 0,0 1 16,0-1-16,0 0 0,0 21 0,0-21 15,-22 22-15,22-22 0,-21 21 16,21-21-16,0 1 0,0-1 0,0 0 16,0 0-16,0 0 15,0-42 17,0 0-32</inkml:trace>
  <inkml:trace contextRef="#ctx0" brushRef="#br0" timeOffset="9461.26">6413 3535 0,'0'0'0,"-105"42"31,105-21-31,-22 1 0,22-1 0,0 0 16,0 0-16,0 0 15,22-21-15,-1 0 16,0 0-16,0 0 0,0 0 0,0 0 16,22 0-16,-22 0 0,0 0 15,0-21-15,0 0 0,-21 0 0,22 0 16,-22-1-16,0 1 16,0 0-16,0 0 0,0 0 0,0 0 15,-22 21-15,1 0 0,0 0 16,0 0-16,0 0 0,0 0 0,-1 0 15,1 21-15,0 0 16,21 0-16,-21 0 0,21 0 0,0 1 16,0-1-16,0 0 0,0 0 15,0 0-15,0 0 0,0 1 16,0-1-16</inkml:trace>
  <inkml:trace contextRef="#ctx0" brushRef="#br0" timeOffset="9893.01">6858 3831 0,'0'-21'16,"-21"21"-1,0 0-15,-1 21 0,22 0 16,-21 1-16,21-1 0,-21 0 15,21 21-15,0-21 0,-21 22 16,21-1-16,0-21 0,0 22 0,0-1 16,0-21-16,0 0 0,0 0 15,21 1-15,0-1 0,0 0 0,1-21 16,-1 0-16,0 0 0,0 0 16,21 0-16,-20 0 0,20-21 0,-21 0 15,0-1-15,22 1 0,-22 0 0,0 0 16,0-21-16,0 20 0,-21-20 15,0 21-15,21-21 0,-21-1 16,0 22-16,0 0 0,0 0 0,0 0 16,0-1-16,0 1 0,0 0 15,-21 21 1,21 21 15,0 0-31</inkml:trace>
  <inkml:trace contextRef="#ctx0" brushRef="#br0" timeOffset="10587.93">7408 3831 0,'0'0'0,"0"21"46,0 1-46,0-1 16,0 0-16,0 0 0,-21 0 0,21 0 16,0 1-16,0 20 0,0-21 15,0 0-15,0 22 0,-21-22 0,21 0 16,0 0-16,0 0 0,0 0 16,0 1-16,0-44 46,0 1-46,0 0 0,0 0 16,0-21-16,0 20 0,0-20 0,0 21 16,0-21-16,21-1 0,0 22 15,-21-21-15,21 21 0,1-22 16,-1 22-16,0 0 0,0 0 0,0 21 16,0-21-16,1 21 0,-1 0 0,0 0 15,0 0-15,0 0 0,0 21 16,1-21-16,-1 21 0,21 0 0,-21 0 15,0 0-15,1 22 0,-1-22 16,-21 0-16,0 21 0,0-20 16,0 20-16,0-21 0,0 21 0,0-20 15,0-1-15,0 0 0,-21 0 16,-1-21-16,22-21 31,0 0-15,0 0-16,0-1 0,0-20 15,0 0-15,0 21 0,22-22 0,-1 22 16,0-21-16,0 21 0,21-22 16,-20 22-16,-1 0 0,21 0 0,-21 0 15,22-1-15,-22 22 16,21 0-16,-21 0 0,0 0 0,1 22 16,-1-1-16,0 0 0,0 0 0,-21 0 15,0 0-15,0 22 0,0-1 16,0-21-16,0 22 0,0-1 0,0-21 15,0 21-15,-21-20 0,0 20 0,0-21 16,21 0-16,0 0 0,-22 1 16,22-1-16,-21-21 0,0 0 15</inkml:trace>
  <inkml:trace contextRef="#ctx0" brushRef="#br0" timeOffset="11384.65">10012 2985 0,'0'0'0,"0"-22"0,0 1 16,-21 21-16,-1 0 15,22 21-15,-21 1 0,0-1 0,0 21 16,0-21-16,0 22 0,21 20 15,-22-21-15,1 22 0,0-1 0,0 1 16,0-1-16,21 1 0,-21-1 0,-1-20 16,1 20-16,0-20 0,21-1 15,0 0-15,-21-21 0,21 22 0,0-22 16,0 0-16,0 0 0,0 0 16,21-21-1,-21-21-15,21 0 16,0 0-16,-21 0 0,22-22 15,-1 1-15,0 0 0,-21-1 0,21 1 16,0-21-16,0-1 0,1 1 0,-22-22 16,21 21-16,0 1 0,0-1 15,0 1-15,-21 21 0,21-1 0,1 22 16,-1 0-16,-21 0 0,21 0 16,0 21-16,0 21 15,0 0-15,-21 21 0,0 1 16,0-1-16,0 21 0,0 1 0,0-1 15,0 1-15,0-1 0,0 1 0,0-1 16,0-20-16,0 20 16,0-20-16,0-1 0,0 0 0,0 1 15,0-22-15,22 0 0,-22 21 0,21-21 16,-21 1-16,21-22 16,-21-22-1,0 1 1,0 0-16</inkml:trace>
  <inkml:trace contextRef="#ctx0" brushRef="#br0" timeOffset="11568.54">9546 3704 0,'0'0'0,"-21"0"16,0 0-16,0 0 16,42 0-1,0 0 1,0 0-16,21 0 0,1 0 0,-1 0 15,22 0-15,-22 0 0,85-21 16,-64 21-16,1-21 0,-22 21 16,22-21-16,-22 21 0,0 0 15</inkml:trace>
  <inkml:trace contextRef="#ctx0" brushRef="#br0" timeOffset="11958.33">10393 3598 0,'0'-21'15,"0"0"-15,0 0 16,0 0-16,0 0 16,0-1-1,21 22 1,0 0-16,0 0 0,0 0 0,1 0 16,-1 22-16,21-1 0,-21 0 0,0 0 15,1 21-15,-1-20 0,0-1 16,0 21-16,-21-21 0,0 22 15,0-22-15,0 21 0,0-21 16,0 0-16,-21 22 0,0-22 0,0 0 0,21 0 16,-22 0-16,22-42 31,0 0-15,0 0-16,0 0 0,0 0 15,0-1-15,22 1 0,-22-21 0,21 21 16,-21-22-16,0 22 0,21-21 0,0 21 15,-21-22-15,21 22 0,0 0 16,1 0-16,-1 0 0,0 0 0,21-1 16,-21 22-16,1-21 15,20 21-15,-21 0 0,0-21 0,22 21 16</inkml:trace>
  <inkml:trace contextRef="#ctx0" brushRef="#br0" timeOffset="12237.16">11430 3429 0,'0'0'0,"-21"-21"16,0 21-16,-1 0 15,1 0-15,0 21 16,0-21-16,0 21 0,0 0 0,-1 22 16,22-22-16,-21 21 0,0-21 15,0 22-15,0-1 0,0-21 16,-1 22-16,22-22 0,0 21 0,0-21 15,0 22-15,0-22 0,0 0 0,0 0 16,22 0-16,-1 0 0,0 1 16,0-22-16,0 0 0,22 0 0,-22 0 15,21 0-15,-21 0 0,22 0 16,-1 0-16,-21-22 0,21 1 0,-20-21 16,20 21-16,0 0 0,-21-22 0</inkml:trace>
  <inkml:trace contextRef="#ctx0" brushRef="#br0" timeOffset="12713.11">11874 3027 0,'0'0'0,"0"-21"0,0 0 0,0-1 15,0 1-15,-21 21 0,0 0 16,0 21-16,21 1 16,0-1-16,-21 21 0,21 0 0,-21 1 15,21 20-15,0-20 0,0 20 16,0-21-16,-22 22 0,22-1 15,-21-20-15,21-1 0,0 64 16,0-64-16,-21-21 0,21 22 0,0-22 16,-21 21-16,21-21 0,0 1 15,0-1-15,0-42 32,0-1-17,0 1-15,0 0 0,0-21 16,0 21-16,21-22 0,0 1 0,0 0 15,1 20-15,-1-20 0,0 0 0,0 21 16,0-22-16,22 22 0,-22 0 16,0 21-16,21 0 0,-21 0 0,1 0 15,-1 0-15,0 0 0,0 21 16,0 0-16,0 0 0,-21 1 0,0 20 16,0-21-16,0 21 0,0-20 0,0 20 15,0-21-15,0 21 16,0-20-16,0-1 0,0 0 0,0 0 15,0 0-15,-21 0 0,21 1 16,0-44 15,0 1-31,21 0 0,1 0 16</inkml:trace>
  <inkml:trace contextRef="#ctx0" brushRef="#br0" timeOffset="12928.99">12382 3408 0,'0'0'0,"22"0"0,-22 21 32,0 0-32,0 22 0,0-22 15,0 0-15,0 21 0,-22-21 0,22 22 16,-21-22-16,21 0 0,-21 0 16,21 22-16,0-22 0,-21 0 15,21 0-15,0 0 16,0-42 15,0 0-31,0 0 0,0 0 0,0-1 16</inkml:trace>
  <inkml:trace contextRef="#ctx0" brushRef="#br0" timeOffset="13096.13">12340 3154 0,'0'0'0,"0"-21"0,-21 21 15,0 0-15,0 0 16,42 0 15,0 0-15,0 0-16</inkml:trace>
  <inkml:trace contextRef="#ctx0" brushRef="#br0" timeOffset="13396.62">12975 2942 0,'0'0'0,"0"-21"16,-21 21-16,0 0 16,0 0-16,-1 21 15,1 0-15,21 22 0,-21-22 16,0 21-16,21 1 0,-21 20 0,21 1 15,-21-22-15,-1 21 0,22 1 16,-21-22-16,21 22 0,0-22 16,-21 22-16,21-22 0,0-21 0,0 21 15,0 1-15,0-22 0,0 0 16,0 0-16,0 0 0,21-21 16,0 0-16,1 0 0,-1 0 0,0 0 15,0 0-15,0-21 0,0 0 16,1 21-16,-1-42 0,0 21 0,0-1 15</inkml:trace>
  <inkml:trace contextRef="#ctx0" brushRef="#br0" timeOffset="13573.52">12721 3408 0,'0'0'0,"-21"0"0,0 0 0,0 0 16,-1 0-16,1 0 0,21 21 31,21-21-16,1 0-15,-1 0 0,21 0 16,-21 0-16,22 0 0,-22 0 0,21 0 16,0-21-16,-20 21 0,20-21 15,0 21-15</inkml:trace>
  <inkml:trace contextRef="#ctx0" brushRef="#br0" timeOffset="13928.31">13250 3471 0,'0'22'0,"-21"41"32,21-42-32,21-21 15,0 0 1,1 0-16,20 0 0,-21-21 16,0 21-16,22-21 0,-22 21 0,0-21 15,0 0-15,0-1 0,-21 1 16,0 0-16,0 0 0,0 0 0,0 0 15,-21-1 1,0 22-16,0 0 0,0 0 16,-1 22-16,-20-1 0,21 0 0,0 0 15,0 21-15,-22-20 0,22 20 0,0-21 16,21 21-16,-21-20 0,21 20 16,0-21-16,0 0 0,0 0 0,0 1 15,0-1-15,21 0 16,0-21-16,0 0 0,0 0 0,1 0 15,-1 0-15,21 0 0,-21 0 0,22-21 16,-22 21-16,21-21 0,0-1 16</inkml:trace>
  <inkml:trace contextRef="#ctx0" brushRef="#br0" timeOffset="14261.12">14097 3260 0,'0'0'0,"-106"0"32,85 21-32,0 0 0,21 0 0,-21 0 15,-1 1-15,1-1 16,0 21-16,21 22 0,-21-43 0,21 21 16,-21-21-16,21 22 15,0-22-15,0 0 0,0 0 0,0 0 16,0 0-16,21 1 0,21-1 15,-21-21-15,1 0 0,-1 0 16,0 0-16,21 0 0,-21 0 0,22 0 16,-22 0-16,21 0 0,-21-21 0,1 21 15,20-22-15,-21 1 0,0 0 16,0-21-16,1 21 0,-1-22 0,0 1 16,0-22-16,0 1 0,0-1 15,-21 1-15,22-1 0,-22 1 0,21-1 16,-21 1-16</inkml:trace>
  <inkml:trace contextRef="#ctx0" brushRef="#br0" timeOffset="15193.49">14457 2879 0,'0'0'0,"0"-43"0,0 22 16,0 0-16,0 0 0,0 0 0,-21 42 31,-1-21-31,22 21 0,0 21 0,-21-20 16,0 20-16,21 0 0,-21-21 0,21 43 16,0-22-16,-21 22 0,0-22 15,21 22-15,-22-1 0,22-21 0,0 22 16,0-22-16,0 22 0,0-22 15,0 0-15,0-20 0,0 20 16,22-21-16,-1 0 0,21 22 0,22-22 31,-43-21-31,21 0 0,-21 0 0,22-21 16,-1 21-16,-21-22 0,21-20 16,-20 21-16,-1 0 15,0-22-15,-21 22 0,21-21 0,-21 21 16,21-22-16,-21 1 0,0 21 0,0 0 15,0 0-15,0-1 0,0 44 32,0-1-17,0 21-15,0-21 0,0 0 0,0 22 16,0-22-16,0 21 0,0-21 0,0 1 16,0-1-16,0 0 0,0 0 15,0 0-15,0 0 16,21-21-16,1 0 15,-1 0-15,0 0 0,0 0 16,0 0-16,0-21 0,1 0 16,-1 0-16,0 0 0,0-22 15,0 22-15,-21-21 0,21 21 0,1-22 16,-22 22-16,0 0 0,0 0 0,0 0 16,21 0-16,-21 42 15,0 0 1,0 0-16,0 0 0,-21 0 15,21 1-15,0 20 0,0-21 16,0 0-16,0 22 0,0-22 0,0 0 16,0 21-16,21-21 15,-21 1-15,21-22 0,0 0 16,0 0-16,0 0 0,1 0 16,-1 0-1,-21-22-15,21 1 0,-21 0 16,0 0-16,21-21 0,0 20 0,-21 1 15,21-21-15,1 21 0,-1-22 16,0 22-16,0-21 0,0 21 0,22 0 16,-22-1-16,0 1 15,21 0-15,-21 21 0,1 0 0,-1 0 16,0 0-16,0 0 0,0 21 0,0 0 16,-21 1-16,0-1 0,22 21 15,-22-21-15,0 0 0,0 22 0,0-22 16,0 42-16,0-41 0,0 20 15,0-21-15,0 0 0,0 0 16,0 1-16,-22-22 16,22-22-1,0 1 1,0 0-16,0 0 0,0 0 16,0 0-16,22-1 0,-1 1 0,-21-21 15,21 0-15,0 20 0,0-20 0,-21 21 16,21-21-16,1 20 0,-1 1 15,0 0-15,0 0 0,21 0 16,-20 21-16,-1 0 0,0 0 0,0 0 16,0 0-16,0 0 0,1 0 15</inkml:trace>
  <inkml:trace contextRef="#ctx0" brushRef="#br0" timeOffset="15544.28">16150 3535 0,'0'21'0,"0"-42"0,0 63 15,21-42 1,0 0 0,1 0-16,-1 0 0,0-21 15,0 0-15,21 21 0,-20-21 0,20 0 16,-21-1-16,21 1 0,-20 0 0,-1 0 16,0-21-16,-21 20 0,0-20 15,0 21-15,0 0 0,0 0 0,0-1 16,-21 22-1,-22 0-15,22 43 0,0-22 0,-21 0 16,21 21-16,-22-20 0,22 20 16,0 0-16,0-21 0,0 22 15,21-22-15,0 21 0,0-21 0,0 1 16,0-1-16,21 0 0,0 0 16,0-21-16,0 21 0,22-21 0,-1 0 15,0 0-15,-21 0 0,43 0 0,-22 0 16,-21-21-16,22 0 0,-1 0 15,0 0-15,-20-1 0,20 1 0,0-21 16,-21 21-16,22-22 0</inkml:trace>
  <inkml:trace contextRef="#ctx0" brushRef="#br0" timeOffset="15873.1">14478 3027 0,'-21'0'0,"42"0"0,-21 0 15,21 0-15,0 0 16,22 0-16,-1 0 0,0 0 15,1-21-15,20 21 0,-21 0 16,22 0-16,-1-21 0,1 21 0,-22-22 16,22 22-16,-1 0 0,1-21 15,-22 21-15,0 0 0,1-21 0,-1 21 16,0 0-16,-20-21 0,-1 21 16,0 0-16,-42 0 15,-22 0-15</inkml:trace>
  <inkml:trace contextRef="#ctx0" brushRef="#br0" timeOffset="17048.25">1228 5757 0,'0'-21'15,"-22"21"-15,1-21 0,0 0 16,21 0-1,0 0-15,0-1 0,0 1 16,0 0-16,21 0 16,0 0-16,1 21 0,-1 0 15,0-21-15,0 21 0,0 0 0,22 0 16,-22 0-16,21 21 0,-21 0 16,0 21-16,1 1 0,-1-1 0,0 0 15,-21 1-15,21 20 0,-21-21 16,0 22-16,0-22 0,-21 22 15,-21-22-15,20 0 0,-20 1 16,0-1-16,-22 0 0,22 1 16,0-22-16,-1 0 0,1 0 0,21 0 15,-22 1-15,22-22 0,0 0 16,0 0-16,0-22 0,0 1 0,21 0 16,0 0-16,0 0 0,0 0 15,0-22-15,0 1 0,0 21 0,0-22 16,0 1-16,0 0 0,0 21 15,0-22-15,21 22 0,0 0 16,0 0-16,0 21 0,0 0 0,1 0 16,-1 0-16,0 21 15,0 0-15,21 21 0,-20-20 0,-1 20 16,0-21-16,0 21 0,0 1 16,-21-1-16,21-21 0,1 22 0,-1-22 15,0 21-15,-21-21 0,21 0 16,0 1-16,-21-1 0,0 0 0,21-21 15,1 0-15,-1 0 16,0-21-16</inkml:trace>
  <inkml:trace contextRef="#ctx0" brushRef="#br0" timeOffset="17226.15">1905 6033 0,'21'0'32,"0"0"-1</inkml:trace>
  <inkml:trace contextRef="#ctx0" brushRef="#br0" timeOffset="18032.55">4064 5673 0,'-21'0'16,"21"-21"15,0-1-31,21 1 0,-21 0 16,21 0-16,0-21 0,0 20 15,1 1-15,20 0 0,-21-21 16,0 21-16,0-22 0,1 22 15,-22 0-15,0-21 0,0 20 0,0 1 16,0-21-16,-22 42 0,1-21 16,0 0-16,-21 21 0,21 0 0,-22 0 15,22 0-15,-21 21 0,21-21 0,-22 21 16,22 0-16,-21 0 0,21 0 16,-1 1-16,1-1 0,21 0 15,0 0-15,0 0 0,0 22 0,0-22 16,21 0-16,1 21 0,-1-21 0,0 22 15,21-22-15,-21 21 0,22-21 16,-22 22-16,21-1 0,1-21 16,-22 22-16,21-1 0,0 0 15,-20-21-15,-1 22 0,0-1 0,0-21 16,-21 22-16,0-22 0,0 0 16,-21 21-16,0-21 0,0 1 0,-22-1 15,22 0-15,-21 0 0,-1-21 0,1 21 16,0-21-16,-1 0 0,1 0 15,0 0-15,-1 0 0,22-21 0,-21 0 16,21 0-16,0 0 16,-1-1-16,1-20 0,0 21 0,0-21 15,0-1-15,21 1 0,0 0 0,0-22 16,0 43-16,0-21 0,0-1 16,0 22-16,0 0 0,21 0 0,21 0 15,-21 21-15,22 0 0,-22 0 16,21 0-16,1 0 0,-1 0 0,0 0 15,22 0-15,-22 0 0</inkml:trace>
  <inkml:trace contextRef="#ctx0" brushRef="#br0" timeOffset="18500.28">4974 5567 0,'0'-21'0,"0"42"0,0-63 16,0 20-16,0 1 15,-21 0-15,0 21 0,0 0 16,-1 0-16,1 0 16,0 0-16,0 21 0,0 0 15,0 22-15,-1-22 0,1 21 16,0 1-16,0-1 0,0 21 0,0-20 16,-1-1-16,22 0 0,0 1 0,0-1 15,0 0-15,0-20 0,0 20 16,0-21-16,22 0 0,-1 0 15,21-21-15,-21 22 0,22-22 16,-1 0-16,0 0 0,1 0 0,20 0 16,-21-22-16,1 1 0,-1 0 0,0 0 15,1 0-15,-1 0 0,-21-22 16,22 22-16,-22-21 0,0-1 0,-21 1 16,0 0-16,0-1 0,0-20 15,-21 21-15,0-22 0,-1 22 0,-20-1 16,0 1-16,-1 21 0,1 0 0,0 0 15,-1-1-15,1 22 16,21 0-16,-21 0 0,-1 0 0,1 0 0,21 22 16,0-22-16,-1 21 15,1 0-15,21 0 0,0 0 0,0 22 16,21-22-16,22-21 16,-22 21-16,21-21 0,1 0 0,-1 0 15,0 0-15,1 0 0,-1-21 0</inkml:trace>
  <inkml:trace contextRef="#ctx0" brushRef="#br0" timeOffset="19244.43">5800 5165 0,'0'0'0,"0"-21"16,0-1-16,-22 1 16,1 21-16,0 0 15,0 0-15,21 21 0,-21 1 0,0 20 16,21-21-16,-22 21 0,22 22 15,0-22-15,0 22 0,0 20 0,0-20 16,-21 21-16,21-1 0,-21 1 16,21 0-16,0-1 0,0-20 0,-21 42 15,21-22-15,0 1 0,-21 0 0,21 20 16,-21-20-16,21 0 0,-22 21 16,1-22-16,0 1 0,0 21 0,0-22 15,0 1-15,-1 0 0,1-22 0,21 1 16,0-22-16,0 0 0,0-20 15,0-1-15,21 0 0,1-21 16,-1 0-16,0-21 0,21 0 0,1-22 16,-1 22-16,0-21 0,1-1 0,20-20 15,-21 21-15,1-22 0,-1 1 16,22 20-16,-43-20 0,21-1 0,-21 1 16,0-22-16,-21 22 0,0-1 0,0-21 15,-21 22-15,0-22 16,0 22-16,-21 20 0,-22-20 0,22 21 15,-22-1-15,1 1 0,-1 21 0,1 0 16,20-1-16,1 1 0,0 0 0,-1 0 16,22 21-16,0-21 0,0 0 15,21-1 1,21 1-16,0 0 0,22 0 0,-22 0 16,21 0-16,22-1 0,-22-20 0,21 0 15,1 21-15,-22-22 0,22-20 16,-1 20-16,-20 1 0,20 0 0,-21-22 15,1 22-15,-1 0 0,-21-1 16,0-20-16,1 20 0,-1 1 0,-21 0 16,0 21-16,0-22 0,0 1 0,0 21 15,0 0-15,0-1 0,-21 22 16,-1 22 0,22-1-1,-21 21-15,21 0 0,-21-20 16,21 41-16,-21-21 0,21 1 0,0-1 15,0 0-15,-21 22 0,21-22 16,0 1-16,0-1 0,0 0 0,0 1 16,0-1-16,0-21 0,0 0 15,0 0-15,0 1 0,21-1 0,0-21 16,0 0 0,-21-21-1,0-1-15</inkml:trace>
  <inkml:trace contextRef="#ctx0" brushRef="#br0" timeOffset="19412.34">5884 5546 0,'-21'0'0,"21"-21"32,21 21-32,0 0 0,1 0 15,-1-22-15,21 22 0,0-21 0,-20 21 16,20 0-16,0-21 0,1 21 15,-1-21-15,0 21 0,-21-21 0,22 21 16</inkml:trace>
  <inkml:trace contextRef="#ctx0" brushRef="#br0" timeOffset="19993.5">6604 5355 0,'-42'64'15,"42"-43"1,-22 0-16,1 0 15,21 0-15,-21 22 0,21-22 0,0 21 16,0-21-16,0 22 0,0-22 0,0 21 16,0-21-16,0 1 0,0-1 15,0 0-15,0 0 0,0 0 16,21-21 15,-21-21-31,21 0 0,1 21 0,-1-42 16,0 20-16,0 1 0,0-21 15,0 21-15,1-22 0,-22 1 0,21 21 16,0-21-16,0 20 0,0 1 16,0 0-16,1 21 15,-22 21 1,0 0-16,0 22 16,0-22-16,0 0 0,0 21 0,0 1 15,0-22-15,0 21 0,0-21 0,0 1 16,21 20-16,0-21 0,-21 0 15,21 0-15,0-21 0,0 0 16,1 22-16,-1-22 0,21 0 16,-21 0-16,22 0 0,-22-22 0,21 1 15,-21 0-15,0 0 0,22 0 0,-22 0 16,0-22-16,0 22 0,0-21 16,-21-1-16,0 1 0,0 0 0,0-1 15,0 22-15,0-21 0,0 0 16,0 20-16,-21 1 0,0 0 0,0 0 15,0 21-15,-22 0 16,22 0-16,0 0 0,0 0 0,0 21 16,0-21-16,-1 21 0,22 0 0,0 1 15,0-1-15,0 0 0,0 0 16,0 0-16,22-21 0,-1 21 16,0 1-16,0-1 0,0-21 0,0 21 15,1-21-15</inkml:trace>
  <inkml:trace contextRef="#ctx0" brushRef="#br0" timeOffset="20452.24">7832 5376 0,'0'0'0,"0"-21"0,0 0 16,0 0-16,0 0 0,0 0 16,-22 21-16,1 0 0,0 0 15,0 0-15,-21 0 0,20 0 0,1 21 16,0 0-16,0 0 15,0 0-15,0 22 0,-1-1 0,1-21 16,0 21-16,21 1 0,-21-1 0,21 0 16,0 1-16,0-22 0,0 21 15,0-21-15,0 1 0,21-1 0,0 0 16,0-21-16,1 0 0,-1 0 16,21 0-16,-21 0 0,22 0 0,-22-21 15,0 0-15,21-1 0,-21 1 0,22 0 16,-22-21-16,0 21 0,0-22 15,-21 1-15,21 21 0,-21-22 16,22 1-16,-22 0 0,0-1 0,0 22 16,0-21-16,0 21 15,0 42 1,0 0 0,0 21-16,0-20 0,-22 20 0,22 0 15,-21-21-15,21 22 0,0-1 0,0-21 16,0 22-16,0-22 0,0 0 15,0 0-15,21 0 0,1 0 0,-1 1 16,0-22-16,0 0 0,0 0 0,0 0 16,1 0-16,20 0 15,-21-22-15,0 1 0,0 0 0</inkml:trace>
  <inkml:trace contextRef="#ctx0" brushRef="#br0" timeOffset="20800.04">8297 5503 0,'0'-21'0,"0"42"0,0-84 16,0 42-16,0 0 0,0-1 15,0 1-15,0 0 0,0 0 16,0 0-16,21 21 16,1 0-16,-1 0 0,0 0 15,0 0-15,0 0 0,22 0 0,-22 0 16,21 0-16,0 21 0,-20-21 16,20 21-16,-21 21 0,0-20 15,0-1-15,-21 21 0,0 0 0,0-20 16,0 20-16,0-21 0,-21 21 15,0-20-15,0 20 0,0-21 0,0 0 16,-1-21-16,1 21 0,0-21 31,21-21-31,0 0 0,0 0 0,0 0 16,0 0-16,21-22 0,-21 22 0,21-21 16,1 21-16,-22-22 0,21 1 15,0 21-15,0-22 0,0 1 0,0 21 16,1 0-16,-1 0 0,-21-1 15,21 1-15,0 21 0,0 0 16,0 0-16,1 0 16</inkml:trace>
  <inkml:trace contextRef="#ctx0" brushRef="#br0" timeOffset="21092.88">9017 5440 0,'0'21'16,"0"-42"-16,21 42 0,0-21 15,0 0-15,1-21 16,-1 0-16,0 21 0,0-21 16,0-1-16,0 1 0,22 0 0,-43 0 15,21 0-15,0-22 16,0 22-16,-21 0 0,0 0 0,0 0 16,0 0-16,-21 21 15,0 0-15,0 0 0,0 21 16,-1 0-16,-20 0 0,21 21 0,0-20 15,0 20-15,-22-21 0,22 21 0,21-20 16,0 20-16,0 0 0,0-21 16,0 22-16,0-22 0,21 0 0,0 0 15,1-21-15,20 0 0,-21 0 16,21 0-16,22 0 0</inkml:trace>
  <inkml:trace contextRef="#ctx0" brushRef="#br0" timeOffset="21692.53">10837 4614 0,'0'0'15,"21"-21"-15,-21 0 0,0 0 0,22 0 16,-22 0-16,0-1 0,0 1 0,0 0 15,21 21 1,-21 21 0,0 22-16,0-22 0,0 21 0,0 0 15,0 22-15,0-1 0,0 1 16,-21-1-16,-1 1 0,1-1 0,0 1 16,0-1-16,-21-20 0,20 20 0,22-20 15,-21-1-15,0-21 0,21 0 16,-21 22-16,21-22 15,-21-21-15,21-21 32,0-1-32,0 1 0,0-21 15</inkml:trace>
  <inkml:trace contextRef="#ctx0" brushRef="#br0" timeOffset="22337.43">10583 4847 0,'0'0'0,"0"-42"0,-42-170 31,42 191-31,0-21 0,0 21 0,21-22 0,0 22 16,0 0-16,1-21 0,20 20 16,0 1-16,1 21 0,-1 0 15,21 0-15,-20 0 0,20 0 16,-20 0-16,20 21 0,-21 22 0,22-22 16,-43 21-16,21 1 0,-20-1 0,-22 0 15,0 1-15,0-1 0,-22 21 16,-20-20-16,0-1 0,-1 0 0,-20 1 15,-1-1-15,22 0 0,-21-20 0,20-1 16,1 0-16,0 0 0,-1-21 16,22 0-16,0 0 0,0 0 15,21-21-15,0 0 0,0 0 16,0-1-16,0-20 0,0 21 16,0-21-16,21-1 0,0 22 0,-21 0 15,21 0-15,0 0 0,1 21 16,-1 0-16,0 21 0,-21 0 15,21 21-15,0-21 0,-21 22 16,0-1-16,21 0 0,1 22 0,-22-22 16,0 1-16,21-1 0,-21-21 0,21 21 15,0 1-15,-21-22 0,21 0 16,0 0-16,1 0 0,20 1 16,-21-22-16,21 0 0,-20 0 0,20 0 0,0 0 15,1 0-15,-1-22 0,0 22 16,1-21-16,20 0 0,-21 0 15,-20 0-15,20-22 0,0 22 16,-21-21-16,1 0 0,-1 20 0,-21-20 16,0 21-16,0-21 0,0 20 0,0 1 15,0 0-15,0 0 0,-21 21 16,-1 0-16,1 0 0,0 0 16,0 0-16,0 21 0,0 21 0,-1-20 15,22-1-15,0 21 0,0-21 16,0 22-16,0-22 0,0 21 15,0-21-15,0 0 0,0 1 0,0-1 0,0 0 16,22 0-16,-1 0 0,0-21 16,0 0-16,0 0 0,22 0 15,-1 0-15,43 0 0,-22 0 16</inkml:trace>
  <inkml:trace contextRef="#ctx0" brushRef="#br0" timeOffset="23504.74">12594 5017 0,'0'0'16,"0"-22"-16,0-20 0,0 21 0,0 0 0,-21 0 16,0-1-16,0 1 15,-1 21-15,1 0 0,0 0 0,0 0 16,-21 0-16,20 21 0,-20 1 16,21-1-16,-21 21 0,20 0 0,1 1 15,0-22-15,-21 21 0,21 1 0,-1 41 16,22-63-16,-21 22 15,21-22-15,0 0 0,0 0 0,0 0 16,21 1-16,1-22 0,20 0 0,-21 0 16,0 0-16,22 0 0,-1 0 15,0 0-15,-21-22 0,22 22 0,-1-21 16,-21 0-16,22 0 0,-22-21 0,21 20 16,-21 1-16,0-21 0,1 0 15,-22 20-15,21-20 0,0 0 0,-21 21 16,0-22-16,0 22 0,21 0 15,-21 0-15,0 63 32,-21-21-17,21 0-15,0 22 0,-21-1 0,0 0 16,-1 1-16,1 20 0,0-20 0,21 20 16,-21 1-16,0-1 0,0 1 15,-1-1-15,22 1 0,0 20 0,-21-20 16,21-1-16,-21 1 0,21-1 15,0 1-15,0-1 0,0-20 0,0-1 0,0 0 16,0 1-16,0-1 16,0 0-16,0-21 0,0 1 0,0-1 15,0 0-15,0-42 16,0 0 0,21-1-16,-21 1 0,21 0 0,1-21 15,-1 21-15,0-64 0,0 43 16,0-22-16,0 1 0,1-1 0,-1-21 15,0 1-15,0-1 0,0 0 16,0 22-16,-21-22 0,22 1 0,-1 20 16,-21 1-16,0-1 0,0 1 15,21 20-15,-21-20 0,0 20 16,21 22-16,-21-21 0,0 21 0,0 0 16,0-1-16,0 44 15,0-1 1,0 0-16,0 0 0,0 0 15,0 22-15,0-22 0,0 21 0,0-21 16,0 22-16,0-22 0,0 21 0,0-21 16,0 0-16,21 1 0,0-1 15,1 0-15,-1-21 0,0 0 16,0 0-16,0 0 0,0 0 16,1 0-16,20-21 0,-21 0 15,0 21-15,0-22 0,-21 1 16,22-21-16,-1 21 0,0-22 0,-21 22 15,21-21-15,0 0 0,-21 20 16,0-20-16,21 21 0,1 0 0,-22 0 16,0-1-16,0 44 15,0-1 1,0 0-16,0 0 0,0 0 0,-22 22 16,22-22-16,0 21 0,0-21 15,0 0-15,0 1 0,0 20 0,0-21 16,0 0-16,0 0 15,0 1-15,22-22 0,-1 0 0,0 0 16,0 0-16,0 0 0,0 0 16,1 0-16,-1-22 0,0 22 15,21-21-15,-21 0 0,1 0 0,-1-21 16,0 20-16,0-20 0,-21 21 0,0-21 16,21-1-16,-21 22 0,0-21 15,21 21-15,-21-1 0,-21 44 31,0-1-31,21 21 16,-21-21-16,21 0 0,0 1 0,0 20 16,0-21-16,-21 0 0,21 0 15,0 1-15,0-1 0,0 0 16,0 0 0,21-21-16,0 0 15,-21-21-15,21 21 16</inkml:trace>
  <inkml:trace contextRef="#ctx0" brushRef="#br0" timeOffset="23688.72">13631 4678 0,'-21'-21'0,"42"42"0,-63-42 0,21 0 16,0 21-16,-1 0 0,1-22 15,42 22 16,22 0-15,-22 0-16,0 22 0,0-22 16,0 0-16,1 21 0</inkml:trace>
  <inkml:trace contextRef="#ctx0" brushRef="#br0" timeOffset="24092.03">14012 4826 0,'-21'-21'16,"21"0"0,0 0-16,0-1 15,0 1-15,21 21 16,0 0-16,1-21 0,-1 21 0,21 0 16,-21 0-16,0 0 0,22 0 0,-22 0 15,0 21-15,21 0 0,-20 1 16,-1-1-16,0 21 0,0-21 0,-21 22 15,0-1-15,0 0 0,0 1 16,0-22-16,0 21 0,0-21 0,0 22 16,0-22-16,-21 0 0,0 0 0,21 0 15,-21-21-15,-1 21 16,1-21-16,21-21 16,0 0-16,0 0 15,0 0-15,0 0 0,21-22 16,1 22-16,-1-21 0,0-1 0,0 1 15,0 0-15,0-1 0,1 1 0,-1 21 16,0-21-16,-21 20 0,21 1 16,0 0-16,0 21 0,1 0 0,-22-21 15,21 21-15,0 0 16</inkml:trace>
  <inkml:trace contextRef="#ctx0" brushRef="#br0" timeOffset="24698.73">14732 5017 0,'0'0'0,"0"21"0,-21 0 31,42-42 0,0 21-15,0-21-16,0 21 0,22-22 0,-22 1 16,21 0-16,-21 0 0,1 21 15,20-21-15,-21 0 0,0-22 0,-21 22 16,0 0-16,21 0 0,-21 0 15,0-1-15,0 1 0,-21 21 16,0 0-16,-21 0 0,21 0 16,-1 0-16,-20 21 0,21 1 15,0-1-15,-22 21 0,22-21 0,0 22 16,21-1-16,-21 0 0,21-21 0,-21 22 16,21-22-16,0 21 0,0-21 15,0 1-15,0-1 0,0 0 16,21 0-16,0 0 0,0-21 15,22 0-15,-22 0 0,21 0 0,-21 0 16,22 0-16,20 0 0,-21 0 0,22 0 16,-22-21-16,22 0 0,-22 0 15,22-22-15</inkml:trace>
  <inkml:trace contextRef="#ctx0" brushRef="#br0" timeOffset="26329.48">15663 4741 0,'0'-21'0,"0"42"0,0-63 0,0 21 16,-21 21 15,0 0-31,0 21 0,21 0 0,0 0 16,-21 1-16,-1-1 0,22 21 15,-21-21-15,21 22 0,0-1 0,-21-21 16,0 43-16,21-22 0,-21-21 16,21 0-16,0 0 0,0 1 15,0-1-15,0 0 0,0-42 47,0 0-47,0-1 0,0 1 0,0 0 16,0-21-16,0-1 15,21 1-15,0 0 0,0-1 0,0 1 16,1 0-16,-1-1 0,0 22 16,0 0-16,21 0 0,-20 0 0,-1 0 15,0 21-15,0 0 0,0 0 0,0 0 16,1 0-16,-1 0 0,0 21 15,0 0-15,-21 0 0,21 21 0,-21-20 16,21 20-16,-21 0 0,0 1 16,0-22-16,0 21 0,0 0 0,0-20 15,0 20-15,0-21 0,0 0 0,0 22 16,0-22-16,0 0 16,0 0-16,-21-21 31,21-21-31,0 0 15,0-22-15,0 22 0,0 0 16,21-21-16,1-1 0,-1 1 16,0 0-16,0-1 0,0 1 0,22 0 15,-22-1-15,42 1 0,-20 21 16,-22 0-16,21 21 0,-21 0 16,0 0-16,22 0 0,-22 0 0,-21 21 15,21-21-15,-21 21 0,21 21 16,-21-20-16,0 20 0,0-21 15,0 21-15,0 1 0,0-22 0,0 21 16,0-21-16,0 22 0,0-22 16,0 0-16,0 0 0,21 0 0,1 1 15,-1-22-15,0 21 0,0-21 0,21 0 16,-20 0-16,-1 0 0,21 0 16,-21 0-16,0 0 0,22-21 0,-22 21 15,0-22-15,0 1 0,0 0 16,1 0-16,-1-21 0,0 20 0,0-20 15,0 0-15,-21-1 0,0 1 0,0 0 16,0 21-16,0-22 0,0 22 16,0 0-16,0 0 0,-21 0 15,0 21 1,0 21-16,0-21 0,-1 21 16,22 0-16,-21 21 0,0-20 0,21 20 15,0-21-15,-21 21 0,21 1 16,0-22-16,0 21 0,0-21 0,0 22 15,0-22-15,0 0 0,0 0 16,21 0-16,0 1 0,0-22 0,22 21 16,-22-21-16,21 0 0,1 0 0,-1 0 15,0 0-15,1 0 0,-1 0 16,-21 0-16,21-21 0,-20-1 0,20 1 16,-21 0-16,0-21 0,0 21 15,1-22-15,-1 1 0,0-22 16,0 22-16,-21 0 0,0 21 0,0-22 15,0 22-15,21 0 0,-21 0 16,0 42 0,-21 0-16,21 0 15,-21 0-15,0 1 0,21 20 16,-21-21-16,21 21 0,-22-20 16,1 20-16,21-21 0,0 21 15,0-20-15,-21-1 0,21 0 0,0 0 0,-21-21 16,21 21-16,0-42 31,0 0-31,21 21 16,-21-21-16,21 0 0,0-22 15,1 22-15,-1-21 0,0 21 0,0-22 16,21 1-16,-20 0 0,-1 20 0,21-20 16,0 21-16,-20 0 0,-1 0 15,21-1-15,-21 22 0,0-21 0,1 21 16,-1 0-16,0 0 0,-21 21 15,0 1-15,21-1 0,-21 0 0,21 0 16,-21 21-16,0 1 0,0-22 16,0 21-16,0 1 0,0-1 0,0-21 15,21 21-15,-21-20 0,22 20 16,-22-21-16,21 0 0,0-21 16,-21 21-16,21-21 0,0 22 0,0-22 15,1 0-15,-1 0 0,-21-22 16,21 1-16,0 0 0,-21 0 15,21-21-15,0 20 0,-21-20 0,22 0 16,-1-1-16,0-20 0,0 21 16,0-22-16,0 22 0,1-22 0,-1 1 15,0-1-15,0 1 0,0-1 0,0 22 16,1-22-16,-1 22 16,-21 0-16,0-1 0,0 22 0,0 0 15,0 0-15,0 42 16,0 0-16,0 0 15,-21 22-15,21-1 0,-22 0 16,1 1-16,0 20 0,0-20 0,0-1 16,0 21-16,21-20 0,0 20 15,-22-20-15,22-1 0,0 0 0,0 22 16,0-43-16,0 21 0,0 1 0,0-22 16,0 0-16,0 0 0,22 0 15,-22 0-15,21-21 0,0 0 0,0 0 16,0 0-16,0 0 0,1 0 15,-1 0-15,0-21 0,0 21 0,0-21 16,0 0-16,1 0 0,-1 0 0,0-1 16,0 1-16,0 0 15,-21 0-15,0-21 0,0 20 0</inkml:trace>
  <inkml:trace contextRef="#ctx0" brushRef="#br0" timeOffset="26553.35">18055 4466 0,'-21'0'15,"42"-21"1,0 21-16,0-21 0,1 21 0,20 0 16,0 0-16,1-21 0,20 21 0,-21 0 15,22 0-15,-22 0 0,1-21 16,-1 21-16,0 0 0,-21 0 0,22 0 15,-22 0-15,-21 21 32</inkml:trace>
  <inkml:trace contextRef="#ctx0" brushRef="#br0" timeOffset="27721.34">1228 7832 0,'0'0'0,"-64"0"31,64-21-15,0-1-16,0 1 15,21 0 1,0 21-16,1-21 0,-1 21 0,21-21 16,-21 21-16,0 0 0,1 0 15,-1 0-15,21 0 0,-21 0 0,0 0 16,1 21-16,-22 0 0,0 0 16,0 22-16,0-22 0,0 21 0,0 0 15,-22-20-15,-20 20 0,21 0 16,-21 1-16,-1-1 0,22 0 15,-21-21-15,21 1 0,-1-1 0,1 0 16,0-21-16,42 0 31,0-21-31,1 0 16,20 21-16,0-22 0,-21 1 0,22 21 16,-1-21-16,0 0 0,1 21 15,-1 0-15,-21 0 0,22 0 0,-1 0 16,-21 21-16,0 0 0,0 0 15,1 1-15,-22-1 0,0 21 0,0 0 16,0-20-16,0 20 0,-22 0 16,-20 1-16,0-22 0,-1 21 0,1-21 15,0 22-15,-1-22 0,-20 0 16,21 0-16,-1 0 0,1-21 16,0 0-16,-1 0 0,22 0 15,-21 0-15,21 0 0,-1 0 16,1-21-16,0 21 0,0-21 0,0 0 15,21 0-15,0-1 0,-21 22 16,21-21-16,0 0 0,0 0 16,0 0-16,21 0 15,0 21-15,21-22 16,-21 22-16,22 0 0</inkml:trace>
  <inkml:trace contextRef="#ctx0" brushRef="#br0" timeOffset="27906.24">2117 8297 0,'0'0'0,"0"-21"47,21 0-31,0 0-1</inkml:trace>
  <inkml:trace contextRef="#ctx0" brushRef="#br0" timeOffset="30300.62">3852 7705 0,'0'0'15,"0"-21"-15,21-1 0,-21-20 0,22 21 16,-22 0-16,0 0 0,0-22 0,0 22 16,0 0-16,0 0 0,0 0 15,0-1-15,0 1 0,-22 21 16,1 0-16,21 21 15,-21 1-15,21 20 0,-21 0 16,0 1-16,0 20 0,21-21 0,-22 22 16,1-1-16,21 22 0,-21-21 15,0 20-15,0-20 0,0-1 0,-1 1 16,1-1-16,0 1 0,-21-22 16,21 0-16,-1 1 0,1-22 0,-21 0 15,21 0-15,0 0 0,-1-21 16,1-21-16,21 0 15,0 0-15,0 0 0,0-22 0,0 1 16,0 0-16,0-1 0,0-20 16,0-1-16,0 1 0,0 21 0,0-22 15,0 1-15,0 20 0,0 1 16,0 0-16,0 20 0,21 1 16,1 21-16,-1 0 15,0 43-15,0-22 16,-21 0-16,21 21 0,-21 1 0,21-1 15,-21 21-15,22-20 0,-1-1 16,-21 22-16,21-22 0,0 0 0,0 1 16,0-22-16,1 21 0,-1 0 0,21-20 15,-21-1-15,22 0 0,-1-21 16,0 0-16,1 0 0,-22 0 0,21 0 16,0 0-16,1-21 0,-1 0 15,0-1-15,-20-20 0,20 21 16,0-21-16,-21-1 0,1 1 0,-1-22 15,0 1-15,-21-1 0,0 22 16,0-21-16,0-1 0,-21-21 0,0 22 16,-1-1-16,1 1 0,0-1 15,-21-20-15,21 20 0,-22 22 0,22-22 16,-21 22-16,-1 21 0,1 0 0,0 0 16,21 21-16,-22 0 0,1 21 15,0 0-15,-1 21 0,22 1 0,-21-1 16,21 21-16,-22 1 15,22 21-15,21-22 0,0 22 0,0-22 16,0 22-16,0-22 0,0 22 16,21-21-16,22-1 0,-22-21 0,21 22 15,-21-22-15,22 1 0,-1-22 0,0 0 16,1 0-16,-1 0 0,21 0 16,-20-21-16,-1 0 0,0 0 0,1 0 15,-1-21-15,0 0 0,1 0 0,-1 0 16,0-22-16,-20 22 0,20 0 15,-21-21-15,21-1 0,-20 1 0,-1 21 16,0-21-16,-21-1 0,0 1 16,0 0-16,21 20 0,-21 1 15,0 0-15,0 0 0,0 42 32,0 0-32,0 0 15,-21 22-15,21-1 0,-21 0 0,21-20 16,0 20-16,0 0 0,0 1 15,0-1-15,0 0 0,0-21 0,0 22 16,0-22-16,0 0 0,21 0 16,0 0-16,0 1 0,0-22 0,1 0 15,-1 0-15,21 0 0,-21 0 0,22 0 16,-22-22-16,21 1 0,0 0 16,-20 0-16,-1 0 0,21 0 0,-21-22 15,0 1-15,1 21 0,-1-22 16,-21 1-16,0-21 0,0 20 15,0 1-15,0 0 0,0 20 0,0-20 16,-43 21-16,22-21 0,0 42 0,0-22 16,0 1-16,-22 21 0,22 0 15,0 0-15,-21 0 0,21 21 0,-22 1 16,22-1-16,-21 0 0,21 21 0,-22 1 16,22-1-16,0 0 0,21 1 15,0-1-15,0 0 0,0 1 16,0-1-16,0 0 0,21 1 0,0-22 15,0 0-15,22 0 0,-22 0 0,21 0 16,1-21-16,-1 0 0,-21 0 0,21 0 16,1 0-16,-1 0 15,0-21-15,-20 0 0,20 0 0,-21 0 16,21-22-16,-20 22 0,-1-21 16,0 0-16,0-1 0,0 1 0,0 0 15,1-1-15,-22 1 0,0 21 0,21-22 16,-21 22-16,21 0 0,-21 0 0,0 0 15,0 42 1,0 0 0,0 0-16,0 22 0,-21-22 15,21 21-15,-21 0 0,21 1 16,0-22-16,0 21 0,0 1 0,0-22 16,0 21-16,0-21 0,0 0 15,0 1-15,21-1 0,0-21 0,0 0 16,0 0-16,0 0 0,1 0 0,-1 0 15,21 0-15,-21 0 0,22-21 16,-22-1-16,21 1 0,-21-21 0,22 21 16,-22-22-16,0 22 0,0-21 15,0 0-15,0 20 0,1-20 0,-1 21 16,-21 0-16,0 0 0,0-1 0,0 1 16,0 42 15,0 1-31,0-1 15,0 21-15,0-21 0,0 0 0,-21 22 16,21-22-16,0 21 0,0-21 16,0 1-16,0-1 0,0 0 0,0 0 15,0 0-15,21-21 0,0 0 0,0 21 16,0-21-16,0 0 0,22 0 16,-22 0-16,0 0 0,0-21 0,0 0 15,22 21-15,-43-21 0,21 0 0,0 0 16,-21-22-16,0 22 0,0 0 15,0-21-15,0 20 0,0-20 0,0 0 16,0 21-16,-21-1 0,0-20 16,0 21-16,-1 0 0,1 0 15,0-1-15,0 22 0,0 0 0,21-21 16,-21 21-16,42 0 31,0 0-31,0 0 0,0-21 16,0 21-16,1 0 0,20 0 0,-21 0 15,21 0-15,1-21 0,-22 21 16,21 0-16,1 0 0,-1 0 0,0 0 16,-21 0-16,22 21 0,-22-21 15,21 21-15,-21 0 0,1 1 0,-22-1 16,0 0-16,21 0 0,-21 0 16,0 0-16,0 22 0,0-22 0,0 21 15,0-21-15,-21 1 0,-1 20 16,22-21-16,-21 0 0,0 0 0,0 1 15,21-1-15,0 0 0,0 0 16,-21-21-16,21-21 31,0 0-31,0 0 0,0-1 16,0 1-16,0-21 0,21 21 0,0-22 16,-21 1-16,21 0 0,0-1 0,1 1 15,-1 0-15,21-1 16,-21 1-16,22 21 0,-22 0 0,21 0 15,-21-1-15,43 22 0,-22 0 16,-21 0-16,0 22 0,22-22 16,-22 21-16,-21 0 0,0 21 0,21-21 15,-21 22-15,0-22 0,0 21 0,0-21 16,0 22-16,-21-1 0,21-21 16,0 22-16,-21-22 0,0 0 0,21 0 15,-22 0-15,22 0 0,-21 1 16,21-44 15,21 1-31,1 0 0,-1 0 16</inkml:trace>
  <inkml:trace contextRef="#ctx0" brushRef="#br0" timeOffset="31015.24">7429 7345 0,'0'0'15,"0"-21"-15,0 0 0,-21 21 16,0 0-16,21 21 0,-21 0 16,21 0-16,0 21 0,-21 1 15,0-1-15,21 0 0,-22 1 0,22-1 0,0 22 16,0-22-16,-21 43 16,21-22-16,0-21 0,0 1 15,0-1-15,0-21 0,0 22 0,21-22 16,1 21-16,-1-21 0,0-21 0,21 21 15,-21-21-15,22 0 0,-22 0 16,21 0-16,1-21 0,-1 0 0,-21 0 16,21 0-16,1 0 0,-22-1 0,0 1 15,0-21-15,0 21 0,1-22 16,-22 22-16,21-21 0,-21 21 16,0 0-16,0-22 0,0 22 15,0 0-15,-21 21 0,-1 0 16,1 0-16,0 0 0,0 21 15,0 0-15,0 0 0,21 1 0,-22-1 16,1 0-16,21 21 0,-21-21 16,21 22-16,0-1 0,0-21 0,0 22 15,0-22-15,0 0 0,0 0 0,0 0 16,21 0-16,0 1 0,1-22 16,-1 0-16,21 0 0,-21 0 0,0 0 15,22 0-15,-1 0 0,-21 0 16,22-22-16,-1 22 0,-21-21 15,21 0-15,-20 0 0,20 0 0,-21-22 16,0 22-16,0-21 0,1 21 0,-22-22 0,0 22 16,0-21-16,0 0 15,0 20-15,0-20 0,0 21 0,0 0 16,0 0-16,-22-1 0,1 1 0,-21 0 16,21 21-16,0 0 0,-22 0 15,22 0-15,-42 42 0,41 1 16,1-22-16,-21 0 0,21 21 15,0 1-15,-1-1 0,22-21 0,0 22 16,0-1-16,0 0 0,0-21 0,0 22 16,22-22-16,-1 0 0,0 0 15,21 0-15,1-21 0,-1 0 16,0 0-16,1 0 0,-1 0 0,0 0 16,1 0-16,-1 0 0,0-21 0,22 0 15,-22 21-15,0-21 0,22-21 16,-22 20-16,1 1 0</inkml:trace>
  <inkml:trace contextRef="#ctx0" brushRef="#br0" timeOffset="31881.17">8826 7811 0,'0'-22'16,"0"44"-16,0-65 0,0 22 0,0 0 0,0 0 15,0 0-15,-21-1 0,0 22 0,0-21 16,0 21-16,0 0 16,-1 0-16,1 21 15,0 1-15,0-22 0,0 21 0,0 21 16,-1-21-16,1 0 0,21 22 15,-21-22-15,21 21 0,-21 1 0,21-22 16,0 21-16,-21-21 0,21 22 16,0-22-16,0 0 0,0 0 0,0 0 15,0 0-15,21-21 0,0 0 0,0 0 16,0 0-16,1 0 0,-1 0 16,0 0-16,0-21 0,-21 0 0,21 0 15,0 0-15,1 0 0,-1-22 0,0 22 16,-21-21-16,21 21 15,0-22-15,-21 1 0,21 21 0,-21-22 16,0 22-16,22 0 0,-22 0 0,21 21 16,-21-21-16,0 42 15,0 0 1,0 0-16,0 0 0,0 22 16,0-22-16,0 0 0,0 21 15,0-20-15,0 20 0,0-21 0,21 21 16,0-20-16,0-1 0,0 0 0,1 0 15,20 0-15,0-21 0,1 0 16,-1 21-16,0-21 0,1 0 0,-1 0 16,21 0-16,-20-21 0,-1 0 15,-21 0-15,22 21 0,-1-42 16,-21 20-16,0 1 0,22-21 0,-22 0 16,-21 20-16,21-20 0,-21 0 0,0-1 15,0 22-15,0-21 0,0 21 0,0 0 16,-21-1-16,21 1 0,-21 0 15,-1 21-15,1 0 0,0 0 0,-21 0 16,21 21-16,-1 0 0,1 22 0,0-22 16,0 0-16,0 21 0,0 1 15,-1-1-15,22-21 0,0 22 0,0 41 16,0-63-16,0 22 16,0-22-16,0 0 0,0 0 15,0 0-15,22-21 0,-1 0 16,0 0-16,0 0 0,0 0 0,0-21 15,22 21-15,-22-21 0,0 0 16,21 0-16,-20 0 0,-1-22 0,0 1 16,21 21-16,-21-22 0,1-20 15,-1 21-15,0-1 0,-21-20 0,21-1 16,0 1-16,-21-1 0,0 1 0,0-1 16,0 1-16,0 20 0,0 1 15,0 21-15,0 0 0,0 0 0,-21 21 16,0 21-16,21 0 15,-21 21-15,0 1 0,-1-1 16,22 21-16,-21 1 0,21-22 16,0 22-16,0-1 0,0-20 0,0 20 15,0 1-15,21-22 0,1 0 0,-1 1 16,0-1-16,0 0 0,21-21 16,43 22-16,-43-22 0,22-21 15,-22 0-15,1 0 0,-1 0 0,0-21 16</inkml:trace>
  <inkml:trace contextRef="#ctx0" brushRef="#br0" timeOffset="33824.89">11642 7366 0,'0'0'0,"0"21"0,-22-21 0,22 21 0,-21-21 16,21 22-16,21-22 46,1 0-46,20-22 16,-21 1-16,0 0 0,22 0 0,-22-21 16,21 20-16,-21 1 0,22-21 0,-22 0 15,0-1-15,0 22 0,-21-21 16,0-1-16,0 22 0,0-21 0,0 21 16,0 0-16,0-1 0,0 1 15,-21 0-15,0 21 0,0 0 16,-1 0-16,1 21 0,21 0 0,-21 22 15,21-22-15,-21 42 0,21-20 16,0 20-16,-21 1 0,21-1 0,0 22 16,0-22-16,0 1 0,0-1 0,0-20 15,0 20-15,0-20 16,0 20-16,-21-21 0,21 1 0,0-1 16,0 0-16,-22-20 0,22 20 0,0-21 15,0 0-15,-21 0 0,21 1 16,-21-22-16,0 0 15,0 0-15,0 0 0,-1-22 0,-20 1 16,21 0-16,-21 0 0,20 0 16,-20 0-16,0-22 0,-1 22 0,22-21 15,-21 21-15,21-1 0,0 1 16,-1 0-16,1 0 0,0 0 0,0 21 16,21 21-1,0 0-15,0 0 16,21 0-16,0 1 0,0-1 15,1 0-15,-1 21 0,0-21 0,0 1 16,21-1-16,1 21 0,-1-21 16,-21 0-16,22-21 0,-22 0 15,21 0-15,0 0 0,1 0 0,-1 0 16,22-21-16,-22 21 0,43-42 16,-43 21-16,0 0 0,1-1 15,-22-20-15,21 21 0,-21 0 16,0-22-16,1 22 0,-22-21 0,0 0 15,21 20-15,-21 1 0,0-21 0,0 21 16,0 0-16,0 42 31,0 0-31,0 21 16,0-21-16,0 1 0,0 20 0,0-21 16,0 0-16,0 22 0,0-22 0,0 0 15,0 21-15,0-21 0,0 1 16,-21-1-16,21 0 0,0-42 47,21 0-47,0-1 15,0 1-15,-21-21 0,21 21 0,0 0 0,1-22 16,-1 1-16,0 0 0,0 20 16,21-20-16,-20 0 0,-1 21 15,0-22-15,0 22 0,21 0 0,-20 0 16,-1 21-16,0 0 0,0 21 15,-21 0-15,0 0 16,0 0-16,0 22 0,0-22 0,0 21 16,0-21-16,0 22 0,0-22 0,0 21 15,21-21-15,-21 1 0,21-1 16,1 0-16,-22 0 0,21 0 16,21-21-16,-21 0 0,22 0 0,-22 0 0,21 0 15,0 0-15,1 0 16,-1-21-16,0 21 0,1-21 0,-1 0 15,0 0-15,1-1 0,-1-20 0,-21 21 16,22 0-16,-22-22 0,0 1 16,0 21-16,0-21 0,-21-1 0,0 22 15,0-21-15,0 21 0,0-1 0,0 1 16,-42 0-16,21 21 0,0 0 16,-1 0-16,1 0 0,0 21 0,0 0 15,0 1-15,21-1 0,0 21 0,0-21 16,0 0-16,0 22 15,0-22-15,0 21 0,0-21 0,0 1 0,21-1 16,0 0-16,-21 0 0,21 0 16,0 0-16,1 1 0,-1-1 15,-42-42 17,-1-1-17,1 22-15,0-21 0,0 21 16,0-21-16,0 21 0,-1 0 0,1 0 15,0 0-15,0 0 0,0 0 0,21 21 32,0 0-17,21 1-15,0-22 0,0 21 16,22-21-16,-22 21 0,21-21 16,0 0-16,-20 0 0,20 0 0,0 0 15,1 0-15,-22 0 0,21 0 0,0-21 16,1 21-16,-22-21 0,21-1 15,-21 1-15,1 0 0,-1 0 0,0 0 16,0 0-16,0-22 0,0 1 0,1 0 16,-1-22-16,0 1 0,-21 20 15,0-41-15,21 20 0,-21 1 0,21-1 16,-21 22-16,0-22 0,0 22 0,0 0 16,0-1-16,0 22 15,0 0-15,0 0 0,0 42 16,0 0-1,0 0-15,-21 22 0,0-1 16,0 21-16,21-20 0,0 20 0,-21 1 16,-1-1-16,22 1 0,0-22 0,0 22 15,0-1-15,0-21 0,0 1 16,0-1-16,0-21 0,0 22 0,0-22 16,0 0-16,22 0 0,-1-21 0,0 0 15,-21 21-15,21-21 0,0 0 16,0 0-16,1 0 0,20-21 0,-21 21 15,0-21-15,0 0 0,1 21 16,-1-21-16,0-1 0,0 1 16,0-21-16,0 21 0,-21-22 0,0 22 15,0 0-15,0-21 0</inkml:trace>
  <inkml:trace contextRef="#ctx0" brushRef="#br0" timeOffset="34031.79">13779 7281 0,'-21'0'0,"42"0"0,-63 0 15,21 0-15,0 0 0,0 0 0,-1 0 16,44 0 15,-1 0-31,0 0 16,0 0-16,0 0 0,22 0 16,-22 0-16,0 0 0,21-21 0,-21 21 15,1 0-15,-1 0 0,0 0 16,0-21-16,0 21 0,0 0 0,1 0 15,-1 0-15,0 0 0,0 0 0</inkml:trace>
  <inkml:trace contextRef="#ctx0" brushRef="#br0" timeOffset="35148.17">14668 7620 0,'22'0'0,"-44"0"0,65 0 0,-22 0 15,0 0-15,0 0 0,0 0 0,1-21 16,-1 21-16,-21-21 16,21 0-16,-21-1 0,21 1 0,-21 0 15,0 0-15,0-21 0,0 20 0,0-20 16,0 21-16,0-21 0,0-1 16,0 22-16,-21 0 0,0 0 0,0 0 15,-1 21-15,1 0 0,0 0 16,0 21-16,0 0 0,0 0 15,-22 0-15,22 22 0,-21 41 16,21-41-16,-1-1 0,1-21 16,0 21-16,0 1 0,21-1 15,-21-21-15,21 22 0,0-22 0,0 0 16,0 0-16,21 0 0,0 0 0,0-21 16,0 0-16,1 0 0,-1 0 15,21 0-15,-21 0 0,0 0 0,22 0 16,-22-21-16,21 0 0,-21 0 0,22 0 15,-22 0-15,0-1 0,0 1 16,0-21-16,1 21 0,-1-22 0,0 1 16,-21 0-16,0 21 0,21-22 15,-21 22-15,0-21 0,0 21 16,0-1-16,-21 44 31,21-1-31,-21 21 16,21-21-16,-21 0 0,21 22 0,0-1 15,-22-21-15,22 22 0,0-22 0,0 0 16,0 21-16,0-21 0,0 1 16,22-1-16,-22 0 0,21 0 0,0-21 15,0 21-15,0-21 0,0 0 0,1 0 16,-1 0-16,0 0 0,21 0 16,-21 0-16,1-21 0,20 0 0,-21 0 15,0 0-15,22-1 0,-22-20 0,0 0 16,21-1-16,-21 1 0,1 0 15,-1-22-15,0 1 0,0-1 16,0 1-16,0 20 0,-21-20 0,0 21 16,22-1-16,-22 1 0,0 21 15,0 0-15,0-1 0,0 1 0,0 0 16,-22 21 0,1 21-16,21 0 0,0 22 15,-21-22-15,0 21 0,21 1 0,-21-1 16,21 21-16,0-20 0,0 20 15,0-20-15,0 20 0,0-21 16,0 22-16,0-22 0,0 1 0,0-22 16,0 21-16,0-21 0,0 0 0,21 1 15,0-1-15,0-21 0,0 0 16,1 0-16,-1 0 0,0 0 0,0 0 16,21 0-16,-20 0 0,-1-21 0,21-1 15,-21 1-15,0 0 0,22-21 16,-22 21-16,21-22 0,-21 1 0,22 0 15,-22-22-15,21 22 0,-21-22 0,1 1 16,20 20-16,-21-20 0,0 21 16,0-22-16,-21 1 15,0 20-15,0 1 0,0 21 16,-21 42 0,0 0-16,0 21 0,0-20 0,0 20 15,-1 21-15,1-20 0,0 20 0,0 1 16,0-1-16,21 1 0,0-22 15,0 22-15,0-22 0,0 0 0,0 1 16,0-22-16,21 0 0,0 0 0,0 0 16,0 0-16,1-21 0,20 0 15,-21 0-15,21 0 0,1 0 0,-1-21 16,0 0-16,1 21 0,-1-21 0,22 0 16,-22 0-16,0-22 15,1 22-15,-1 0 0,0 0 0,1 0 16,-22-22-16,0 22 0,-21 0 0,0 0 15</inkml:trace>
  <inkml:trace contextRef="#ctx0" brushRef="#br0" timeOffset="36192.46">1016 9948 0,'0'0'0,"21"0"0,-21-84 32,0 63-32,21-1 15,-21 44 1,0-1-16,0 0 0,0 21 0,0-21 15,0 22-15,0-1 0,0 22 16,0-22-16,0 0 0,-21 22 16,21-1-16,-21-20 0,0 20 0,21-21 15,-21 1-15,21-1 0,-22-21 16,22 0-16,0 1 0,22-44 16,-1 1-1,0 0-15,0 0 0,0 0 0,0-22 16,22 22-16,-22-21 0,21 21 15,-21 0-15,22-1 0,-22 1 16,21 0-16,-21 0 0,1 21 16,20-21-16,-21 21 0,0 0 0,0-21 15,1 21-15,-1-22 0,0 22 0,-21-21 16,21 0-16,0 21 0,-21-21 16,0 0-16,21 21 0,-21-21 15,22-1-15,-22 1 0,21 0 0,-21 0 16,0 0-16,0 0 0,0-1 15,-21 44 17,-1-1-32,22 21 0,-21-21 0,21 22 15,0-1-15,-21 0 0,0 1 16,21-1-16,-21 0 0,21 22 0,-21-22 16,21 0-16,0 1 0,0-1 15,0-21-15,0 0 0,0 1 0,0-1 16,0 0-16,0 0 15,21-21-15,0 0 0,0 0 16,0 0-16,0-21 0,-21 0 16,22 0-16,-1-1 0,0 1 15</inkml:trace>
  <inkml:trace contextRef="#ctx0" brushRef="#br0" timeOffset="36352.37">2053 10245 0,'21'-21'16,"0"21"47,1 0-63</inkml:trace>
  <inkml:trace contextRef="#ctx0" brushRef="#br0" timeOffset="36800.11">3704 9567 0,'21'0'0,"-42"0"0,42 22 31,-21 20-15,0 0-16,0 1 0,0-1 0,0 0 15,0 22-15,0-22 0,0 22 16,0-22-16,0 0 0,-21 22 0,21-22 16,0 0-16,0 1 0,-21-1 0,21 0 15,-21 1-15,21-22 0,0 21 16,0-21-16,0 1 0,0-44 31,0 1-15</inkml:trace>
  <inkml:trace contextRef="#ctx0" brushRef="#br0" timeOffset="37100.5">3471 10118 0,'-21'-43'0,"42"86"0,-63-128 0,21 43 0,0-1 15,-1-20-15,22 21 0,0-22 16,0 22-16,0-22 0,0 22 0,22 0 15,20-1-15,-21 22 0,21-21 16,1 21-16,-1-1 0,22 22 0,-22 0 16,21 0-16,1 0 0,-22 0 0,22 0 15,-22 22-15,0-1 16,1 21-16,-1-21 0,-21 22 0,0-1 16,-21 0-16,0 22 0,0-22 15,-21 0-15,-21 1 0,21-22 0,-22 21 16,1-21-16,0 22 0,-1-22 0,1 0 15,0-21-15,21 21 0,-22-21 16,22 0-16,0 0 0,42 0 31,0 0-15,22 0-16,-22 0 0,0 0 0,21 0 16</inkml:trace>
  <inkml:trace contextRef="#ctx0" brushRef="#br0" timeOffset="37524.76">4191 10181 0,'0'0'15,"0"-21"1,0 0-16,0 0 16,0 0-16,0-1 0,0 1 15,21 0-15,0 0 0,0 0 0,1 0 16,-1 21-16,0-22 15,0 1-15,21 21 0,-20 0 0,20 0 16,-21 0-16,21 0 0,-20 21 0,20 1 16,-21-1-16,0 21 0,0-21 15,1 0-15,-22 22 0,0-22 0,0 0 16,0 43-16,-22-22 0,22-21 16,-21 0-16,0 0 0,0 1 15,0-1-15,0-21 0,21-21 31,0-1-31,0 1 16,0 0-16,0 0 0,21 0 0,0-22 16,-21 22-16,21 0 0,0-21 15,-21 21-15,21-22 0,1 22 16,-1-21-16,-21 21 0,21-1 0,0 1 16,0 0-16,0 21 0,1 0 15,-1-21-15,0 21 0,0 0 0,0 0 16,0 0-16,-21 21 15</inkml:trace>
  <inkml:trace contextRef="#ctx0" brushRef="#br0" timeOffset="37964.51">5503 9843 0,'0'0'0,"-84"-64"31,62 64-31,1 0 0,0 0 16,0 21-16,0 0 0,0 1 15,-1-1-15,1 0 0,0 21 0,0 1 16,21-22-16,0 21 0,-21 0 0,21 1 16,0-22-16,0 21 0,0-21 15,0 22-15,0-22 0,0 0 0,21 0 16,0 0-16,0-21 0,22 0 15,-22 0-15,21 0 0,-21 0 0,22 0 16,-1-21-16,0 0 0,-21 0 16,22 0-16,-1 0 0,0-1 0,-20 1 15,-1-21-15,0 21 0,0-22 16,-21 22-16,0-21 0,0 0 0,0-1 16,0 22-16,-21-21 0,-21-1 0,20 22 15,-20-21-15,21 42 0,-21-21 16,-1 21-16,22 0 0,-21 0 0,21 21 15,-22 0-15,22 0 0,0 0 16,0 1-16,0 20 0,-1-21 0,22 21 16,0-20-16,0-1 0,0 21 15,0-21-15,0 0 0,22 1 0,-1-1 16,0 0-16</inkml:trace>
  <inkml:trace contextRef="#ctx0" brushRef="#br0" timeOffset="38430.25">6075 10160 0,'0'-21'16,"0"42"-16,0-63 0,0 21 0,0-1 0,0 1 15,0 0-15,0 0 0,0-21 16,0 20-16,-21 1 0,21-21 16,0 21-16,0 0 0,0-1 0,0 1 15,0 0-15,0 42 31,0 0-31,0 1 0,0-1 16,0 21-16,0-21 0,21 22 16,-21-1-16,0 0 0,0 1 0,0 20 15,21 1-15,-21-1 0,0 1 0,0 20 16,0-20-16,0 20 0,0-20 0,0 21 16,-21-22-16,21 22 0,0-1 15,0-20-15,0 21 0,0-22 0,0 22 16,0-22-16,0 1 0,0-1 15,0-20-15,0-1 0,0 0 16,0 1-16,-21-22 0,-1 0 0,22 0 16,-21 0-16,0-21 0,0 0 15,0 0-15,0-21 0,-1 0 0,1 0 16,0 0-16,0-22 0,-21 22 16,20-21-16,1 21 0,21-22 0,-21 1 15,21 0-15,-21-1 0,21 22 0,0-21 16,0-1-16,0 1 0,0 21 0,0-21 15,0-1-15,0 1 0,21 21 16,0-22-16,0 1 0,1-21 16,-1 20-16</inkml:trace>
  <inkml:trace contextRef="#ctx0" brushRef="#br0" timeOffset="38638.12">5990 9610 0,'0'0'0,"0"-21"0,-21-1 16,0 22-16,0-21 0,21 42 78,0 1-78,21-1 0,0-21 16,-21 21-16,21-21 0</inkml:trace>
  <inkml:trace contextRef="#ctx0" brushRef="#br0" timeOffset="38980.62">6329 9948 0,'0'0'0,"21"0"0,0 0 16,0 0-1,0 0-15,-21-21 0,22 0 16,-22 0-16,21 0 0,-21 0 0,21-1 15,0 1-15,-21-21 16,0 21-16,0-22 0,0 22 0,0 0 16,0 0-16,0 0 0,-21 21 15,0 0 1,0 0-16,-1 21 0,1 0 0,0 21 16,21-20-16,-21 20 0,21 0 0,-21 1 15,21-1-15,0-21 0,0 21 16,0-20-16,0 20 0,0-21 0,21 21 15,0-20-15,0-22 0,0 21 0,1 0 16,20-21-16,-21 0 0,21 0 16,1 0-16,-1 0 0,0 0 0,1 0 15,-1-21-15,0 0 0,1-1 16,-1 1-16,0 0 0,-20-21 16,20 21-16,0-22 0</inkml:trace>
  <inkml:trace contextRef="#ctx0" brushRef="#br0" timeOffset="39446.36">7175 9567 0,'0'0'0,"0"-42"0,0 21 0,0 0 0,0 0 16,0-1-16,-21 22 31,0 0-31,0 22 0,21-1 0,-21 21 16,0-21-16,-1 22 0,22-1 16,0-21-16,0 21 0,-21 1 0,21-1 15,0 0-15,0 1 0,0-1 0,0-21 16,21 22-16,-21-22 0,22 0 15,-1 0-15,0 0 0,0-21 16,0 0-16,0 21 0,22-21 0,-22 0 16,0 0-16,21 0 0,-20-21 0,20 0 15,-21 21-15,21-42 0,-20 21 16,-1-1-16,0-20 0,0 0 0,0-1 16,0-20-16,1 21 0,-1-22 0,-21 1 15,21-1-15,-21 22 0,21-22 16,-21 22-16,0 0 0,0-1 15,0 22-15,0 0 0,0 0 0,0 0 0,-21 21 32,0 21-32,0 0 0,-1 21 0,1-21 15,0 22-15,21-1 0,-21 0 0,21 1 16,-21-1-16,21 22 0,0-22 16,0 0-16,0 22 0,0-22 0,0 0 15,21-20-15,-21 20 0,21-21 0,0 21 16,0-20-16,1-22 0,20 21 15,-21-21-15,0 0 0,22 0 0,-22 0 16,0 0-16,21-21 0,-21 21 0,1-22 16,-1-20-16,0 21 15,21 0-15</inkml:trace>
  <inkml:trace contextRef="#ctx0" brushRef="#br0" timeOffset="39620.26">7641 9546 0,'-21'0'16,"42"0"-16,-63 21 0,21 1 16,42-22-1,0 0 1,0 0-16,0-22 0,0 1 0,1 21 16,20-21-16,-21 0 0,0 21 15,22-21-15</inkml:trace>
  <inkml:trace contextRef="#ctx0" brushRef="#br0" timeOffset="40320.58">9440 9271 0,'0'21'0,"-21"0"31,42-21-16,0 0-15,1 0 16,-1 0-16,0 0 0,0-21 0,21 0 16,-20 0-16,-1 21 0,0-21 0,0 0 15,0-1-15,-21 1 16,0-21-16,0 21 0,0 0 0,0-1 16,-21 1-16,0 0 0,-21 0 0,20 21 15,-20 0-15,21 0 0,-21 0 16,-1 0-16,22 0 0,-21 21 0,21-21 15,-1 21-15,1 0 0,0 22 0,21-22 16,0 0-16,0 0 0,0 22 16,0-22-16,0 0 0,21 21 0,-21-21 15,21 1-15,1 20 0,-1-21 0,21 0 16,-21 22-16,0-22 0,1 0 16,20 21-16,-21 1 0,0-22 15,0 21-15,1-21 0,-1 22 0,-21-22 16,0 0-16,0 21 0,-21-21 15,-1 1-15,1-1 0,-21 0 0,0 0 16,-1-21-16,1 21 0,0-21 0,-1 0 16,1 0-16,0 0 0,-1 0 15,1 0-15,0-21 0,20 0 0,-20 0 16,21 0-16,0-1 0,21-20 0,0 0 16,-21-1-16,21 1 0,0 0 15,0-1-15,0-20 0,0 21 0,0-1 16,0 22-16,21-21 0,-21 21 15,21-1-15,0 1 0,0 0 16,0 21-16,1 0 0,-1 0 0,0 0 16,0 0-16,0 21 0,22 0 0,-22 1 15,0-1-15</inkml:trace>
  <inkml:trace contextRef="#ctx0" brushRef="#br0" timeOffset="40948.62">9969 9694 0,'22'0'0,"-44"0"15,65 0-15,-22 0 0,0-21 0,-21 0 16,21 0-16,0 0 0,1 0 16,-1-1-16,-21 1 0,21-42 15,-21 20-15,0 22 0,0 0 16,0 0-16,0 0 0,0 0 15,-21-1-15,0 22 16,-1 0-16,1 0 0,0 22 0,0-22 16,0 21-16,0 0 0,-1 0 15,1 21-15,0-20 0,0 20 0,0 0 16,21-21-16,0 22 0,0-1 0,0-21 16,0 22-16,0-22 0,0 0 15,0 21-15,21-21 16,-21 1-16,42-22 0,-21 0 0,1 0 15,20 0-15,0 0 0,-21 0 0,22 0 16,-1-22-16,0 1 0,22 0 16,-22 0-16,1 0 0,-1 0 0,0-22 15,-21 1-15,22 0 0,-1-1 16,-21 1-16,0 0 0,1-22 0,-1 22 16,-21-22-16,0 1 0,0-1 15,0 22-15,0-22 0,0 22 0,0 0 16,0-1-16,0 22 0,0 0 15,-21 21-15,21 21 16,0 22-16,0-22 16,0 21-16,0 0 0,0 1 0,-22 20 15,22-20-15,0-1 0,0 0 0,0 1 16,0-1-16,0 0 0,0 1 16,0-1-16,0 0 0,0-21 0,0 22 15,0-22-15,0 0 0,22 0 16,-1 0-16,0 1 0,0-22 0,0 0 15,0 0-15,1 0 0,-1 0 0,0 0 16,0 0-16,0-22 16,0 1-16,-21 0 0,0 0 15,0 0-15,0 0 0</inkml:trace>
  <inkml:trace contextRef="#ctx0" brushRef="#br0" timeOffset="41124.51">10583 9462 0,'0'0'0,"-21"-22"15,21 1 1,21 21 0,0-21-16,1 21 0,-1-21 0,21 21 15,-21 0-15,22-21 0,-1 21 16,0 0-16,1-21 0,20 21 0,-21 0 16,1-22-16,20 1 0,-20 21 0,-1 0 15,-21-21-15,21 21 0</inkml:trace>
  <inkml:trace contextRef="#ctx0" brushRef="#br0" timeOffset="41456.33">11409 9250 0,'0'0'0,"-21"21"31,-1 0-31,1-21 0,21 21 16,-21 1-16,0-1 0,21 21 16,0-21-16,0 0 0,-21 22 0,21-22 15,0 21-15,0-21 0,0 22 0,0-22 16,0 0-16,0 21 0,21-20 15,0-1-15,0-21 0,0 21 0,22 0 16,-22-21-16,21 0 0,1 0 0,-22 0 16,21 0-16,-21-21 0,22 0 15,-22 0-15,21 21 0,-21-43 0,0 22 16,1 0-16,-1-21 0,0 20 16,0-20-16,-21 0 0,0 21 0,0-22 15,0 22-15,0-21 0,0 21 0,0-1 16,0 1-16,0 42 47</inkml:trace>
  <inkml:trace contextRef="#ctx0" brushRef="#br0" timeOffset="41821.14">12213 9208 0,'0'0'0,"0"-22"16,0 1-16,-21 21 31,21 21-15,0 1-16,-21-1 0,21 0 15,-21 21-15,21 1 0,0-1 16,0 21-16,0-20 0,-22 20 0,22 1 15,-21-1-15,21 22 0,0-22 0,0 1 16,-21 21-16,21-22 0,0 22 0,0-22 16,-21 22-16,21 0 0,0-1 15,0-20-15,0 20 0,-21 1 0,21-21 16,-21-1-16,21 1 0,0-22 0,0 21 16,0-20-16,0-22 0,0 21 0,0-21 15,-22-21-15,22-21 31,0 0-31,0-21 0,0 21 16,22-1-16,-22-20 0,21 0 0,0-1 16,0 1-16,0-21 0,0 20 0,1-20 15,-1-1-15</inkml:trace>
  <inkml:trace contextRef="#ctx0" brushRef="#br0" timeOffset="42112.98">12065 9377 0,'0'0'16,"-21"-42"-16,0 20 0,-1-20 0,22 21 16,0 0-16,0 0 0,0-1 15,0 1-15,22 21 0,-1-21 16,21 0-16,-21 0 0,22 21 0,-1-21 16,21 21-16,-20 0 0,-1 0 15,0 0-15,1 0 0,-22 21 0,21-21 16,-21 21-16,1 21 0,-22-21 0,0 1 15,0 20-15,0-21 0,0 0 16,-22 22-16,1-22 0,-21 0 0,21 0 16,-22 0-16,22 0 0,-21 1 0,21-1 15,-22 0-15,22 0 0,-21-21 16,21 21-16,0 0 0,-1 1 0,-20-22 16,21 21-16,-21 0 0,-1 0 0</inkml:trace>
  <inkml:trace contextRef="#ctx0" brushRef="#br0" timeOffset="42740.36">1566 11896 0,'0'0'0,"-21"0"0,42 0 31,0 0-31,1 0 15,20 0-15,0 0 0,1 0 0,-1 0 16,0 0-16,1 0 0,20 0 16,-21 0-16,1-21 0,-22 21 15,21 0-15,-21 0 0,1 0 0,-44 0 32,1 0-32,0 0 0,-21 0 15</inkml:trace>
  <inkml:trace contextRef="#ctx0" brushRef="#br0" timeOffset="43248.07">1609 11938 0,'0'21'15,"0"-42"-15,-22 42 0,1 0 0,21 1 0,-21-22 16,0 21-16,21 0 0,0 0 16,-21 21-16,0-20 0,21-1 15,-22 0-15,22 21 0,0-21 0,0 1 16,-21 20-16,21-21 0,0 0 15,-21 0-15,21 1 0,0-1 16,0-42 31,0-1-47,0 1 16,21 21-16,0-21 0,1 0 15,-1 21-15,0-21 0,21 21 0,-21 0 16,22-21-16,-22 21 0,21 0 15,1 0-15,-1 0 0,-21 0 0,21 0 16,1 21-16,-22-21 0,21 21 16,-21 0-16,1 0 0,-1 0 0,-21 1 15,0 20-15,0-21 0,0 0 16,0 22-16,-21-22 0,-1 0 0,-41 42 16,21-41-1,-1-1-15,1 21 0,0-21 0,-1 0 16,1-21-16,0 22 0,-1-22 15,1 0-15,21 0 0,-22 0 0,22 0 16,0 0-16,-21 0 0,21 0 16,-1 0-16,22-22 0,0 1 15,0 0 1,22 0-16,-1 21 16,0 0-16,0-21 0,0 21 15,22-21-15,-22 21 0</inkml:trace>
  <inkml:trace contextRef="#ctx0" brushRef="#br0" timeOffset="43461.95">2646 12467 0,'0'0'0,"21"0"0,0 0 15,-21-21-15,0 0 63,21 21-48,0 0 1</inkml:trace>
  <inkml:trace contextRef="#ctx0" brushRef="#br0" timeOffset="45556.51">3916 11832 0,'0'-21'0,"0"42"0,0-63 0,0 21 16,0 0-16,0-1 0,0-20 0,0 21 16,0 0-16,0 0 0,0-1 0,0-20 15,0 21-15,0 0 0,0 0 16,0-1-16,0 1 0,0 0 0,0 42 31,0 0-31,0 1 16,0 20-16,0 0 0,0 1 0,0 20 15,0-21-15,0 22 0,0 21 16,0-22-16,0 1 0,-21 20 0,-1-20 16,1-1-16,0 1 15,0-22-15,0 22 0,-22-22 0,22 0 0,-21 1 16,21-1-16,-22-21 0,22 0 16,-21 0-16,21 1 0,0-1 15,-1-21-15,1 0 0,-21 0 16,21 0-16,0 0 0,-1-21 0,1-1 15,0 1-15,0 0 0,0-21 0,0 21 16,21-22-16,-22 1 0,22 0 16,-21-1-16,21-20 0,0 20 0,0 1 15,0-21-15,0 20 0,0 22 0,21-21 16,1 21-16,-22-1 0,21 22 16,0 0-16,0 0 0,0 0 15,22 22-15,-22-1 0,21 21 16,-21 0-16,0-20 0,22 20 0,-22 0 15,21 1-15,-21-1 0,1 0 16,20 1-16,-21-1 0,0-21 0,22 21 16,-22-20-16,0 20 0,21-21 0,-21-21 15,22 21-15,-1 0 0,0-21 16,-20 0-16,20 0 0,0 0 0,1 0 16,-1-21-16,0 0 0,1 0 0,-1 0 15,0 0-15,1-1 0,-22-20 16,21 21-16,-21 0 0,0-22 0,1 22 15,-22-21-15,0 0 0,0-1 16,0 1-16,-22 21 0,1-22 16,0 1-16,0 21 0,0 0 0,0 0 15,-22-1-15,22 22 0,0 0 16,0 0-16,0 0 0,-1 22 0,1-22 16,0 42-16,0-21 0,21 21 0,0-20 15,-21 20-15,21 0 0,0 1 16,0-1-16,0 0 0,0 1 0,0-1 15,0-21-15,0 0 0,0 22 16,21-43-16,0 21 0,0 0 0,0-21 16,1 0-16,-1 0 0,0 0 0,0 0 15,0 0-15,0-21 16,1 0-16,20-1 0,-21 1 0,0 0 16,0 0-16,1 0 0,-1-22 0,0 22 15,-21-21-15,0 0 0,21-1 16,-21 1-16,0 0 0,21 20 0,-21-20 15,0 21-15,0 0 0,0 0 16,0 42 0,0 0-16,-21 0 15,21 21-15,0-20 0,0 20 16,0-21-16,0 21 0,0-20 0,0 20 16,0 0-16,0-21 0,0 22 0,0-22 15,21 0-15,0 0 16,1 0-16,-1-21 0,0 22 0,0-22 15,0 0-15,0 0 0,1 0 0,20 0 16,-21 0-16,21-22 0,1 1 16,-22 0-16,42-21 0,-41 21 15,20-1-15,-21 1 0,0-21 16,0 0-16,1 20 0,-22-20 0,0 0 16,0-1-16,0 22 0,21-21 0,-21 21 15,0 0-15,0-1 0,0 1 16,0 42-1,0 1-15,0-1 0,-21 0 16,21 0-16,0 21 16,0-20-16,0 20 0,0 0 0,0 1 15,0-22-15,0 21 0,0-21 0,0 0 16,0 22-16,0-22 0,21-21 16,0 21-16,0 0 0,0-21 0,0 0 15,1 0-15,20 0 0,0 0 0,-21-21 16,22 0-16,-1 0 0,0 0 15,1-1-15,-1 1 0,-21-21 0,22 21 16,-22-22-16,0 22 0,0-21 16,-21 0-16,0 20 0,0-20 0,0 21 15,0-21-15,0 20 0,0 1 16,0 0 0,-21 21-16,0 21 15,21 0-15,0 1 0,0-1 0,0 21 16,0-21-16,0 0 0,0 22 15,0-22-15,0 21 0,0-21 0,0 1 16,0-1-16,21 0 0,0 0 0,0 0 16,0 0-16,1-21 0,-1 0 15,0 0-15,21 0 0,1 0 0,-22 0 16,21 0-16,0 0 0,1-21 0,-22 0 16,21 0-16,-21 0 0,1 0 15,-1-1-15,0 1 0,0-21 16,0 21-16,-21-22 0,0 22 0,0 0 15,0-21-15,0 21 0,0-1 16,0 1-16,0 0 0,0 42 31,0 0-31,0 1 16,0-1-16,0 0 0,0 0 0,0 21 16,0-20-16,0 20 0,0-21 0,-21 0 15,21 22-15,0-22 16,0 0-16,-21 0 0,21 0 0,0 0 15,0 1-15,-21-22 32,21-22-17,0 1-15,0 0 0,0 0 0,0 0 16,0 0-16,21-1 0,-21-20 16,21 21-16,0-21 0,0-1 0,1 1 15,-1 0-15,0 20 0,21-20 16,-21 21-16,22 0 0,-22 21 0,21 0 15,-21 0-15,22 0 0,-22 0 0,21 0 16,-21 21-16,22 21 16,-22-21-16,0 22 0,-21-22 0,0 21 15,0-21-15,0 22 0,0-22 16,0 21-16,0-21 0,-21 43 16,0-43-16,21 0 0,-21 0 15,21 1-15,21-22 31,0 0-31,0-22 0,0 1 16,0 0-16,1 0 0,-1 0 0,21 0 16,-21-1-16</inkml:trace>
  <inkml:trace contextRef="#ctx0" brushRef="#br0" timeOffset="46253.12">7260 11853 0,'0'0'0,"0"-21"0,0 0 0,0 0 16,0 0-16,0 0 15,-21 21-15,0 0 16,0 0-16,-1 21 0,22 0 0,-21 0 16,0 0-16,0 22 0,0-1 0,0 0 15,-1 1-15,1-1 0,21 0 16,0 1-16,0-1 0,0 0 0,0-21 16,0 22-16,21-22 0,1 0 0,20 21 15,-21-42-15,21 22 0,1-22 16,-1 0-16,0 0 0,1 0 15,-1 0-15,0 0 0,1 0 0,-1-22 16,0 1-16,1 0 0,-1-21 16,-21 21-16,22-22 0,-22 1 0,21 0 15,-21-22-15,0 22 0,1-22 0,-1 1 16,0 20-16,-21-20 0,0 21 16,0-22-16,0 22 0,0-1 0,0 1 15,0-21-15,0 41 0,0 1 16,-21 21-16,0 0 15,-1 21-15,22 1 0,0-1 16,0 0-16,-21 21 0,21 1 0,-21-1 16,21 0-16,0 1 0,0-1 15,0 0-15,0 1 0,0 20 16,0-21-16,0 1 0,0-1 0,0 0 16,0 1-16,0-1 0,0-21 0,0 0 15,0 1-15,0-1 0,0 0 16,0-42 15,0 0-31,0-1 16,0 1-16,0-21 0,21 21 0,0-22 15,1 1-15,-1 0 0,0-1 0,21 1 16,-21 0-16,22-1 0,-1 1 16,0 0-16,1 21 0,-1-1 15,0 1-15,-20 21 0,20 0 0,-21 0 16,21 0-16,-20 21 0,-1 1 15,0 20-15,0-21 0,-21 0 0,0 22 16,0-1-16,0 0 0,0 1 0,0-1 16,0-21-16,0 21 0,0 1 15,0-1-15,0-21 0,0 22 0,0-22 16,0 0-16,0 0 0,0 0 0,0 0 16</inkml:trace>
  <inkml:trace contextRef="#ctx0" brushRef="#br0" timeOffset="46773.82">9800 11409 0,'0'0'0,"21"-21"0,-21-22 0,0 22 0,0 0 16,0 0-16,0 0 0,0 0 16,-21 21-1,0 21-15,21 0 16,-21 21-16,21 1 0,0-1 0,0 0 15,0 22-15,0-1 0,0-20 16,0 20-16,0 1 0,0-22 0,0 21 16,0-20-16,0 20 0,0-20 0,0-1 15,0 0-15,0 1 0,0-22 16,0 0-16,0 0 0,0 0 0,0-42 47,0 0-47,-21 0 0,-1 0 15</inkml:trace>
  <inkml:trace contextRef="#ctx0" brushRef="#br0" timeOffset="47412.02">9123 11832 0,'106'21'15,"-85"-21"-15,21 0 0,0 0 16,1 0-16,-1 0 0,22 0 15,-1 0-15,1 0 0,-1-21 0,1 0 16,20 0-16,-20 0 0,20 0 0,-20-1 16,-1 1-16,1 0 15,-22-21-15,1 21 0,-1-1 0,-21-20 0,21 21 16,-20-21-16,-22-1 0,0 22 16,0-21-16,0 21 0,0-22 15,0 22-15,0 0 0,0 0 0,-22 0 16,22-1-16,-21 22 15,21 22 1,0-1-16,0 21 0,0-21 0,0 22 16,0-1-16,0 0 0,0 1 0,0-1 15,0 21-15,0-20 0,0-1 16,0 0-16,0 1 0,0-1 0,0 0 16,0 1-16,0-22 0,0 21 15,0-21-15,0 1 0,0-1 16,-21 0-16,21 0 15,0-42 1,0 0-16,0 0 16,0-1-16,21 1 0,0-21 0,1 21 15,-1-22-15,0 1 0,0 21 0,0-21 16,0-1-16,1 22 0,20-21 16,-21 21-16,21-1 0,1 1 0,-22 21 15,21 0-15,-21 0 0,1 0 0,20 0 16,-21 21-16,-21 1 15,21 20-15,-21-21 0,0 0 16,0 22-16,0-22 0,0 0 0,-21 21 16,0-21-16,21 22 0,0-22 0,-21 0 15,21 0-15,-21 0 0,21 1 16,0-1-16,21-21 31,0-21-15,-21-1-16,21 1 0,0 0 0,0 0 15,1-21-15,-1 20 0,0-20 16</inkml:trace>
  <inkml:trace contextRef="#ctx0" brushRef="#br0" timeOffset="47754.33">11028 11726 0,'0'0'0,"21"0"0,-21 22 16,21-22-1,0 0-15,0 0 0,1 0 16,-1 0-16,0 0 0,0 0 15,0 0-15,22-22 0,-22 22 16,0-21-16,0 21 0,0-21 0,0 0 16,1 21-16,-22-21 0,0 0 0,0-1 15,0 1-15,0 0 16,-22 21 0,1 0-16,0 0 0,0 0 15,-43 42-15,22-20 0,21 20 16,0-21-16,0 0 0,-1 22 15,22-22-15,0 0 0,0 21 0,0-21 16,0 1-16,0-1 0,0 0 0,22 0 16,-22 0-16,21-21 0,21 0 15,-21 0-15,0 0 0,1 0 0,20 0 16,-21-21-16,0 21 0,22-21 0,-1 0 16,-21 0-16,21-1 0,1 1 15,-1 0-15,0 0 0,1 0 0</inkml:trace>
  <inkml:trace contextRef="#ctx0" brushRef="#br0" timeOffset="48301.02">12615 11472 0,'0'-21'0,"0"-127"31,0 127-31,0 0 0,0 0 16,0-1-16,0 44 15,0 20 1,0-21-16,0 21 0,0 1 0,0 20 16,0 1-16,0-1 15,0 1-15,0-1 0,0 22 0,0 0 16,0-1-16,0 1 0,0 0 0,-21-1 15,21 22-15,-21-21 0,0-1 0,21 22 16,-21-21-16,-1 21 0,22-22 16,-21 1-16,0 0 0,21-22 0,0 1 15,-21-1-15,21 1 0,-21-22 0,21 0 16,0-20-16,0-1 0,0 0 0,0-42 31,0-22-31,0 22 16,0-21-16,0 0 0,0-1 0,21 1 15,0-22-15,-21 1 0,21-1 16,-21-20-16,0 20 0,21-20 16</inkml:trace>
  <inkml:trace contextRef="#ctx0" brushRef="#br0" timeOffset="48628.84">12446 11980 0,'0'-63'0,"0"126"0,-21-190 16,0 64-16,21-1 0,-22 1 15,22-1-15,0 22 0,0 0 0,0-1 16,0 1-16,0 0 0,0-1 0,22 1 15,-1 21-15,0-21 0,0 20 16,21 1-16,-20 0 0,20 0 0,0 0 16,64-22-16,-64 43 15,22 0-15,-22 0 0,1 22 16,-1-1-16,0 0 0,-21 21 0,1-21 16,-22 22-16,0-1 0,0 0 0,-22 22 15,1-22-15,0 1 0,0-22 16,-21 21-16,-1 0 0,22-20 15,-21-1-15,21 0 0,-1 0 0,1-21 0,0 21 16,0-21-16,0 0 16,21-21-1,0 0-15,0 0 16,21 0-16,0 21 16,0-22-16,0 22 0,1-21 0,-1 0 15,0 21-15,0-21 0,0 21 16</inkml:trace>
  <inkml:trace contextRef="#ctx0" brushRef="#br0" timeOffset="49091.92">13187 11388 0,'0'0'0,"0"-21"0,21-1 16,-21 1-16,0 0 15,21 0-15,-21 0 0,21 0 16,0-1-16,1 1 15,-1 0-15,0 0 0,0 21 0,21-21 0,-20 21 16,-1 0-16,21 0 16,-21 0-16,22 0 0,-22 0 0,0 21 15,21 0-15,-21 0 0,1 22 0,-22-22 16,21 21-16,-21-21 0,0 22 16,0-22-16,0 21 0,0-21 0,0 22 15,0-22-15,0 0 0,-21 21 0,-1-21 16,22 1-16,-21-22 0,21 21 0,-21-21 15,0 0 1,0 0-16,21-21 16,0-1-16,0 1 0,0 0 15,0 0-15,0-21 0,21 20 16,-21-20-16,21 0 0,-21 21 16,21-22-16,0 1 0,-21 21 0,22-22 15,-1 22-15,-21-21 0,21 21 0,0 0 16,0 21-16,-21-22 0,21 22 15,-21 22 17,0-1-17,0 0 1</inkml:trace>
  <inkml:trace contextRef="#ctx0" brushRef="#br0" timeOffset="51369.74">12488 11769 0,'21'0'47,"1"-21"-32,-1 21-15,0 0 0,0 0 16,0 0-16,0 0 0,22 0 0,-1 0 16,-21 0-16,22 21 0,-1 0 0,0 21 15,-21 1-15,22-1 0,-22 0 0,0 22 16,0-22-16,-21 22 15,0-22-15,0 21 0,-42 1 0,21-22 0,-22 22 16,1-22-16,0 22 0,-1-22 16,-20 0-16,21 1 0,-22-1 0,22-21 15,-22 21-15,22-20 0,0-1 16,-1-21-16,1 0 0,21 0 0,0 0 16,21-21-16,0-1 0,0 1 0,0-21 15,21 21-15</inkml:trace>
  <inkml:trace contextRef="#ctx0" brushRef="#br0" timeOffset="52008.37">14182 11134 0,'21'-21'31,"-21"42"-31,0 21 16,-21-21-16,-1 22 16,22-22-16,-21 21 0,0 0 15,0 1-15,0-1 0,0 0 0,-1 1 0,22-22 16,0 21-16,0-21 15,0 1-15,0-1 0,0 0 0,0 0 16,22-21-16,-1 0 0,0 0 0,21 0 16,-21 0-16,1 0 0,20-21 15,-21 21-15,21-21 0,-20 0 0,-1-1 16,21-20-16,-21 21 0,0-21 0,1-1 16,-1 1-16,-21 0 0,21-1 15,-21-20-15,0 20 0,0 1 0,-21 0 16,0 21-16,-1-22 0,1 22 0,-21 21 15,0-21-15,20 21 0,-20 0 16,0 0-16,-1 21 0,22 0 0,-21 0 16,21 1-16,0 20 0,-1 0 0,1-21 15,0 22-15,21-1 0,0 0 16,0 1-16,0-22 0,0 21 16,0-21-16,21 1 0,22-1 0,-22 0 15,21-21-15,-21 0 0,22 0 0,-1 0 16,21 0-16</inkml:trace>
  <inkml:trace contextRef="#ctx0" brushRef="#br0" timeOffset="52573.04">14986 11113 0,'0'0'0,"0"-22"0,21 1 0,-21 0 0,-21 21 31,0 0-31,0 21 0,21 0 16,-22 1-16,1-1 0,21 21 15,-21-21-15,21 22 0,0-1 0,0-21 16,-21 21-16,21-20 0,0 20 16,0-21-16,0 0 0,0 0 0,0 1 15,21-1-15,0-21 16,0 0-16,1-21 16,-1-1-16,0 1 0,0 21 15,0-21-15,0-21 0,1 21 0,-1-1 16,0-20-16,-21 21 0,21 0 15,0-22-15,0 43 0,-21-21 16,0 42 0,0 1-16,0 20 0,0-21 15,0 0-15,0 22 0,0-22 16,0 0-16,0 0 0,0 21 0,0-20 16,0-1-16,0 0 0,0 0 15,22-21-15,-1 0 0,0 0 16,0 0-16,21 0 0,1 0 0,-22 0 15,21-21-15,1 0 0,-1 0 16,-21-1-16,21 1 0,-20-21 0,-1 21 16,0-22-16,0-20 0,-21 21 0,0-1 15,0-41-15,0 41 16,0 22-16,0-21 0,-21 21 16,0-1-16,0 22 0,-22 0 15,22 0-15,-21 0 0,21 0 16,-1 0-16,1 22 0,0-1 0,21 0 15,0 0-15,0 0 0,0 0 16,0 1-16,0-1 0,0 0 0,21 0 16,0-21-16,1 0 0,-1 0 15,21 0-15</inkml:trace>
  <inkml:trace contextRef="#ctx0" brushRef="#br0" timeOffset="52908.99">15938 11134 0,'22'-21'16,"-44"42"-16,65-42 0,-43-1 15,-21 22 1,-1 0 0,1 0-16,0 0 0,0 0 0,0 22 15,0-22-15,-1 21 0,1 0 0,21 0 16,0 0-16,0 0 0,0 1 16,0-1-16,0 0 0,0 0 15,0 0-15,21-21 0,1 21 0,-1 1 0,0-1 16,0-21-16,0 21 0,0 0 15,1-21-15,-1 21 0,0-21 16,-21 21-16,0 1 16,-21-22-1,0 21-15,-1-21 0,-20 0 0,21 0 16,-21 0-16,20 0 0,-20 21 0,0-21 16,21 0-16,-1 0 0,1 0 0,42 0 46,22-21-46,-22 21 0,0-21 0</inkml:trace>
  <inkml:trace contextRef="#ctx0" brushRef="#br0" timeOffset="53573.61">16362 11345 0,'42'-21'16,"-21"0"-16,0 21 15,1-21-15,-1 0 0,0 0 16,0-1-16,0 22 16,0-21-16,1 0 0,-1 0 0,0 0 15,-21 0-15,21-1 0,-21 1 0,0 0 16,0 0 0,-21 21-16,0 0 0,0 0 0,-1 0 15,-41 42-15,42-21 16,0 1-16,-1 20 0,1-21 0,0 21 15,21 1-15,-21-22 0,21 21 16,-21-21-16,21 22 0,0-22 0,0 0 16,0 0-16,0 0 0,21-21 0,0 22 15,0-1-15,22-21 0,-22 0 16,0 0-16,21 0 0,1 0 0,-1 0 16,-21 0-16,21-21 0,1-1 0,-22 22 15,21-21-15,-21 21 0,1-21 16,-1 0-16,0 0 0,0 0 15,-21-1-15,0 1 0,0-21 0,0 21 16,0-22-16,0 22 0,0 0 16,0-21-16,0 21 0,0-1 0,21 1 15,0 0-15,1 21 0,-1-21 16,0 21-16,0 0 0,0 0 16,0 0-16,1 0 0,-1 0 15,0 0-15,0 21 0,0 0 0,0 0 16,1 1-16,-22 20 0,21-21 0,-21 21 15,21-20-15,-21 20 0,0 0 16,0 1-16,0-22 0,0 0 0,0 21 16,-21-21-16,0 1 0,-1-22 0,1 21 15,0-21-15,0 0 0,0 0 16,0 0-16,21-21 16,0-1-1,0-20-15,0 21 0,0 0 0,21-22 16,0 1-16,42-43 15,-20 43-15,-22-21 0,21 20 0,1 1 16,-22 0-16,21-1 0,0 1 0,1 21 16,-22-22-16,21 22 0,1 0 15,-22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0:41:32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1799 0,'0'0'0,"-21"0"0,-1 0 16,1 0-16,0 0 15,0 21-15,0-21 0,-22 0 16,22 0-16,0 0 0,0 22 0,-21-22 15,20 0-15,1 0 0,0 0 16,0 0-16,0 21 0,0-21 0,-1 0 16,1 0-16,0 0 0,0 21 15,0-21-15,0 21 16,-1-21-16,44 0 62,20 0-62,0 0 0,1 0 0,20 0 16,22 0-16,-1 0 0,1 0 16,0 0-16,-1-21 0,22 21 0,-21 0 15,0 0-15,-22-21 0,22 21 16,-1 0-16,-20 0 0,-1-21 0,1 21 16,-1 0-16,-20 0 0,-1 0 15,0 0-15,-20 0 0,-1 0 16,0 0-16,0-22 0,-21 1 31,0 0-15,0 0-16,0 0 15,-21 21-15,0-21 0,0 21 16,-1-22-16,1 22 16,-21 0-16,21 0 0,0-21 0,-22 21 15,22 0-15,0-21 0,-21 0 16,20 21-16,1 0 0,0-21 0,0 21 15,0 0-15,0-21 0,-1 21 16,44 0 31,-1 0-31,0 0-16,21 21 0,1-21 15,-1 0-15,0 21 0,1 0 0,-1-21 16,0 0-16,1 21 0,-1-21 15,0 21-15,1-21 0,-22 0 0,0 22 16,0-22-16,0 0 0,0 0 16,-21 21-16,0 0 0,0 0 15,-21 0-15,0-21 16,0 21-16,-21 1 0,20 20 0,-20-21 16,0 0-16,21 0 0,-22 1 15,1 20-15,0-21 0,20 0 16,-20 0-16,21 22 0,-21-22 15,20 0-15,1 0 0,0 0 0,21 1 16,-21-1-16,21 0 16,0 0-16,21-21 15,0 0 1,0 0-16</inkml:trace>
  <inkml:trace contextRef="#ctx0" brushRef="#br0" timeOffset="1268.73">5482 1291 0,'0'-21'16,"0"0"0,0 0-16,0 0 15,0-1-15,0 1 16,0 0-16,0 0 0,0 0 15,0 0-15,0-1 0,0 1 0,0 0 16,-21 21 0,0 21-16,0 22 15,21-22-15,-22 21 0,22 0 16,0 22-16,0-22 0,-21 22 16,0-1-16,0 1 0,21-1 0,-21 22 15,0-22-15,-1 1 0,1-1 16,0 1-16,0-1 0,0 1 0,-22-22 15,22 1-15,0-22 0,21 21 16,-21-21-16,0 0 0,0-21 16,21-21-1,0 0-15,0 0 0,-22 0 16,22-22-16,0 22 0,0-21 0,0 0 16,0-22-16,0 22 0,0-1 15,0 1-15,0 0 0,0-1 16,0 22-16,0 0 0,0 0 15,22 21-15,-1 21 16,-21 0-16,0 0 0,0 22 16,21-1-16,-21-21 0,21 22 0,0-1 15,-21 0-15,21 1 0,1-1 16,-1-21-16,-21 21 0,42-20 0,-21-1 16,0 0-16,1 0 0,20 0 0,-21-21 15,21 0-15,1 0 0,-1 0 16,0 0-16,1-21 0,-22 0 0,21 0 15,1 0-15,-1-1 0,0 1 16,-21-21-16,1 0 0,-1 20 16,0-20-16,0 0 0,-21 21 15,0-22-15,0 22 0,0 0 0,0 0 16,0 0-16,0 42 16,0 0-16,-21 0 15,0 0-15,21 0 0,0 1 0,-21 20 16,-1-21-16,22 21 0,0-20 15,-21 20-15,0-21 0,21 0 0,-21 0 16,21 1-16,0-1 0,0 0 16,0 0-1,21-21 1,0-21-16,0 0 0,-21 0 16,22-1-16,-1 1 0</inkml:trace>
  <inkml:trace contextRef="#ctx0" brushRef="#br0" timeOffset="1437.63">5927 1503 0,'-22'-21'0,"44"42"0,-65-42 15,22 21-15,0 0 0,0 0 16,0 0-16,-1 0 16,22 21-1,0 0 1,22-21-16,-1 0 0,21 0 0,-21 21 15,0-21-15</inkml:trace>
  <inkml:trace contextRef="#ctx0" brushRef="#br0" timeOffset="1900.36">6308 1693 0,'0'0'0,"42"-42"16,-42 21-16,0 0 0,0 0 15,0-1 1,-21 22 0,0 0-1,-1 0-15,1 22 0,-21-22 0,21 21 16,0 0-16,-1 0 0,1 0 16,21 0-16,0 1 0,-21 20 0,21-21 15,0 0-15,0 0 0,0 1 16,21-1-16,0 0 0,1-21 15,-1 21-15,0-21 0,0 21 0,0 0 16,0-21-16,1 22 0,-1-22 16,0 21-16,0 0 0,0 0 0,-21 0 15,0 0 1,0 1-16,0-1 0,0 0 16,-21 0-16,-21 0 0,21-21 0,-1 21 15,1 1-15,-21-22 0,21 0 16,-22 0-16,-84 0 15,106 0 1,0 0-16,0 0 0,21-22 0,-21 22 16,21-21-16,-21 0 0,-1 0 15,22 0-15,0 0 0,0-1 16,0 1-16,0 0 0,0 0 0,22 0 16,-1 0-16,21-1 0</inkml:trace>
  <inkml:trace contextRef="#ctx0" brushRef="#br0" timeOffset="2224.09">6667 1228 0,'0'-21'0,"0"42"0,-21-64 15,21 22-15,-21 21 0,21 21 31,0 1-31,0-1 0,0 0 0,0 21 16,0 1-16,0-1 0,0 0 16,0 22-16,-21-1 0,0 1 15,0-1-15,21 1 0,-22-1 0,1-20 16,0 20-16,21-21 0,0 1 16,0-1-16,0 0 0,0-20 0,0-1 15,0 0-15,0 0 0,0 0 16,21-21-16,0 0 15,1 0-15,-1 0 0,0 0 16,0-21-16,0 0 0,0 0 16,1 0-16,-1-1 0</inkml:trace>
  <inkml:trace contextRef="#ctx0" brushRef="#br0" timeOffset="2403.98">6519 1884 0,'0'0'0,"-127"42"31,148-42 1,1 0-32,20 0 0,-21 0 0,21 0 15,1 0-15,20-21 0,-20 0 16,-1 21-16,0-21 0,1 21 0,-22-21 16,21-1-16,-21 22 0,0-21 15</inkml:trace>
  <inkml:trace contextRef="#ctx0" brushRef="#br0" timeOffset="3203.19">7048 1905 0,'0'0'0,"22"0"31,-1 0-31,0 0 0,0 0 16,0 0-16,0-21 0,22 0 15,-22 0-15,0-1 0,0 1 0,0 0 16,1 0-16,-1 0 16,-21 0-16,0-1 0,0 1 0,0 0 15,0 0-15,0 0 16,-21 21-16,-1 0 16,1 0-16,0 21 0,0 0 15,0 0-15,21 22 0,0-22 16,0 0-16,-21 21 0,21-21 0,0 22 15,-22-22-15,22 21 0,0-21 16,0 1-16,0 20 0,0-21 0,0 0 16,22 0-16,-1-21 0,-21 22 15,21-1-15,0-21 0,21 0 16,-20 0-16,-1 0 0,0 0 0,21 0 16,-21-21-16,1-1 0,20 22 15,-21-21-15,21 0 0,-20-21 0,-1 21 16,0-1-16,0-20 0,-21 21 15,0-21-15,0-1 0,21 22 0,-21 0 16,0-21-16,0 20 0,0 1 16,0 0-16,0 42 31,0 0-31,0 1 16,0 20-16,0-21 0,0 0 0,0 0 15,0 22-15,0-22 16,0 0-16,0 0 0,0 0 0,0 1 15,-21-1-15,21 0 0,0 0 16,0 0-16,0 0 16,0-42 15,0 0-31,0 0 0,0 0 16,0-22-16,0 22 0,0-21 15,21 0-15,0-22 0,1 22 0,20-1 16,-21 1-16,21 0 0,-20-1 15,20 22-15,0 0 0,1 0 0,-1 21 16,0 0-16,-21 0 0,22 0 16,-22 21-16,21 21 0,-21-20 15,1-1-15,-1 21 0,0 0 0,0-20 16,-21 20-16,0 0 0,0 1 16,21-22-16,-21 21 0,0-21 0,0 0 15,0 22-15,0-22 0,-21 0 0,0 0 16,0 22-16,0-22 0,-1 0 15,-20 0-15,21 0 0,-21 0 0,-22 22 16,22-22-16</inkml:trace>
  <inkml:trace contextRef="#ctx0" brushRef="#br0" timeOffset="3847.24">2138 3747 0,'-21'0'0,"42"0"0,-64 0 16,65 0 15,-1 0-31,21 0 0,22 0 16,-1 0-16,1 0 0,20 0 0,1 0 15,0 0-15,-1 0 0,1 0 16,0 0-16,-22 0 0,22 0 16,-1-22-16,-20 22 0,-1 0 15,1-21-15,-22 21 0,1 0 0,-22-21 16,0 21-16,-21-21 0,-21 0 16,0 21-16,-1 0 0,-20-21 15,0 21-15,21 0 0,-22 0 16,22-22-16,-21 22 0,21 0 0,21-21 15,21 21 1,21 0-16,-21 0 0,43 0 16,-22 0-16,0 0 0,22 0 15,-22 0-15,1 0 0,20 0 16,-42 21-16,22 1 0,-1-22 0,-42 42 16,0-21-16,0 0 0,0 0 15,-21 22-15,0-22 0,-22 21 0,1-21 16,0 22-16,-1-1 0,1-21 15,0 0-15,-1 22 0,22-22 0,0 0 16,42-21 0,21 0-16</inkml:trace>
  <inkml:trace contextRef="#ctx0" brushRef="#br0" timeOffset="4236.02">5355 2963 0,'-21'0'16,"0"22"-1,0-1-15,21 0 0,0 21 16,-22 1-16,22-1 0,-21 0 0,0 22 16,21-22-16,0 22 0,-21-1 15,21-21-15,-21 1 0,21-1 0,0 0 16,0 1-16,0-1 0,0-21 0,0 0 15,0 1-15,0-1 0,0 0 16,0-42 15</inkml:trace>
  <inkml:trace contextRef="#ctx0" brushRef="#br0" timeOffset="4467.89">5186 3196 0,'0'-42'0,"0"84"0,0-105 15,0 20-15,0 22 0,0 0 16,21 21 0,0 0-16,0 21 0,0 0 15,22 22-15,-22-1 0,21 0 16,1 1-16,-22-1 0,21 0 0,0 22 16,-20-22-16,20 1 0,-21-1 15,0-21-15,0 21 0,1-20 0,-22-1 16,0 0-16,21 0 0,-21 0 15,0 0-15,21-21 0,0-21 32</inkml:trace>
  <inkml:trace contextRef="#ctx0" brushRef="#br0" timeOffset="4738.31">6054 2900 0,'0'0'0,"0"-42"0,0 20 15,0 1 1,-22 21-16,1 21 16,21 1-16,-21-1 0,21 21 0,-21 0 15,0 1-15,21-1 0,0 22 16,-21-1-16,-1 1 0,1-1 0,21-21 16,-21 22-16,0-1 0,0-20 15,0-1-15,-1 0 0,22 1 0,-21-1 16,21-21-16,-21 0 0,21 1 0,0-1 15,0 0-15,21-21 16,0 0-16,1 0 0,-1-21 16,0 0-16,0-1 0,21 1 15,-20 0-15</inkml:trace>
  <inkml:trace contextRef="#ctx0" brushRef="#br0" timeOffset="5127.28">6456 3175 0,'-85'64'32,"64"-43"-32,0 21 0,0 0 15,-1-20-15,1 20 0,0 0 16,21 1-16,0-1 0,-21-21 0,21 21 16,0-20-16,0-1 0,0 21 15,0-21-15,21 0 16,0-21-16,22 0 0,-22 0 15,21 0-15,-21 0 0,22 0 16,-1-21-16,0 0 0,1 0 0,-1 0 16,0-22-16,1 22 0,-22-21 0,0 0 15,0-22-15,-21 22 0,0-1 16,0-20-16,0 21 0,0-1 0,-21 22 16,0-21-16,-22 21 0,22 21 15,-21-22-15,0 22 0,-1 0 0,22 0 16,-21 22-16,21-22 0,-22 21 15,22 21-15,0-21 0,0 22 0,0-22 16,21 21-16,0-21 0,0 0 16,0 22-16,0-22 0,0 0 15,0 0-15,21-21 0,0 21 0,21-21 16,-21 0-16</inkml:trace>
  <inkml:trace contextRef="#ctx0" brushRef="#br0" timeOffset="5417.12">7429 2815 0,'-42'43'31,"42"-22"-31,-21 0 0,21 21 0,-21-21 16,21 22-16,0-1 0,-21 22 0,-1 41 15,22-41-15,-21-22 16,21 22-16,-21-22 0,0 0 0,21 1 16,0-1-16,0-21 0,0 0 15,-21 1-15,21-1 0,0 0 0,0 0 16,21-21 0,0 0-16,0-21 15,0 0-15,1 0 0,-1-1 16</inkml:trace>
  <inkml:trace contextRef="#ctx0" brushRef="#br0" timeOffset="5803.89">7578 3366 0,'0'0'0,"0"21"16,21-21 15,0 0-31,0 0 0,0 0 0,0 0 15,22-21-15,-22-1 0,0 22 0,21-21 16,-20 0-16,-1 0 0,0 21 16,0-21-16,-21 0 0,0-22 15,0 22-15,0 0 0,0 0 16,-21 0-16,-21 21 16,20 0-16,1 0 0,-21 0 0,21 0 15,0 21-15,-1 0 0,-20 21 16,21-21-16,0 22 0,0-1 0,-1 0 15,22 1-15,0-22 0,0 21 0,0 1 16,0-22-16,0 0 0,0 0 16,0 0-16,22 0 0,-1 1 0,0-22 15,21 0-15,-21 0 0,22 0 16,-22 0-16,21 0 0,1-22 0,-1 1 16,0 21-16,1-21 0,-22 0 15,21-21-15,-21 20 0,22-20 16,-22 21-16,0-21 0,0-1 0</inkml:trace>
  <inkml:trace contextRef="#ctx0" brushRef="#br0" timeOffset="6044.76">7197 2858 0,'0'0'0,"-22"0"16,44 0-1,20 0-15,0 0 0,1 0 16,-1 0-16,21-22 0,1 22 16,-1-21-16,1 21 0,21 0 0,-22-21 15,-21 21-15,22 0 0,-22 0 16,1 0-16,-22 0 0,0 0 0,0 0 16,-21 21-16,0 0 15,0 1-15,-21-22 0,0 21 16</inkml:trace>
  <inkml:trace contextRef="#ctx0" brushRef="#br0" timeOffset="6753.25">1524 6138 0,'-21'0'0,"42"0"0,-85 0 0,43 0 0,0 0 16,0 0-16,21 22 0,21-22 16,21 0-16,-20 0 15,41 0-15,-21 0 16,43 0-16,-21 0 0,20-22 0,1 1 15,0 21-15,20-21 0,1 0 16,0 0-16,0 21 0,0-21 0,-22-1 16,1 1-16,-21 21 0,-1-21 15,-21 0-15,1 21 0,-22 0 0,-21-21 16,-42 0 0,20 21-16,-20 0 0,-21 0 0,-1 0 15,22-22-15,-22 22 0,1 0 16,20 0-16,1 0 0,21 0 0,0 0 15,0 0-15,42 0 16,0-21-16,21 21 16,1 0-16,-1 0 0,21 0 15,1 0-15,-22 21 0,22-21 0,-22 22 16,0-1-16,1 0 0,-1 0 0,-21 0 16,-21 22-16,0-22 0,0 0 15,-21 21-15,0-21 0,-21 22 0,-1-22 16,-20 0-16,20 21 0,-20-20 15,-1 20-15,1-21 0,-1 0 0,22 0 16,0 1-16,-1-22 16,22 21-16,42-42 15,22-1 1,-1 1-16</inkml:trace>
  <inkml:trace contextRef="#ctx0" brushRef="#br0" timeOffset="9492.73">4276 5334 0,'0'0'15,"21"-21"16,0 21-15,0-21-16,0 0 0,22-1 16,-1 1-16,0-21 0,1 21 15,-1-22-15,0 22 0,1-21 0,-22 0 16,21-1-16,-21 1 0,-21 0 0,0 20 16,0-20-16,0 21 0,-42 0 15,21 0-15,-43 21 0,22 0 0,-22 0 16,1 0-16,-1 21 0,-20 0 15,41 21-15,-20 1 0,-1-22 0,22 42 16,0-20-16,21-1 0,-1 0 16,1 22-16,21-22 0,0 22 15,0-22-15,0 0 0,21-21 16,22 1-16,-22-1 0,21 0 16,1 0-16,-1-21 0,0 0 0,22 0 15,-22 0-15,22 0 0,-22 0 16,43 0-16,-43 0 0,-21-21 15,-21 0 1,-42 21-16,21 0 0,-22 0 16,-20 0-16,20 0 0,-20 0 15,21 21-15,-1 0 0,1 0 0,0 0 16,-1 22-16,22-1 0,0-21 0,0 22 16,0-1-16,21 0 0,0 1 15,0-1-15,0 0 0,0 1 16,0-22-16,0 21 0,21-21 15,0 0-15,0 1 0,0-1 0,0-21 16,1 0-16,-1 0 0,0 0 0,21 0 16,1-21-16,-22 21 0,21-22 15,-21 1-15,22 0 0,-1-21 0,-21 21 16,21-22-16,-20 22 0,20-21 16,0-1-16,-21 1 0,22 21 0,-1-21 15,0-1-15,1 22 0,-1 0 0,0 0 16,1 0-16,-22-1 0,21 22 15,-21 0-15,22 0 0,-22 0 0,0 0 16,0 22-16,-21-1 16,0 0-16,0 0 0,0 0 0,0 22 15,0-22-15,0 21 0,-21 0 0,0-20 16,0 20-16,21 0 0,0-21 16,-21 1-16,-1-1 0,22 0 0,-21 0 15,21 0-15,0-42 31,21 0-31,1 0 0,-1 0 16,0-1-16,0-20 0,0 21 16,0-21-16,1-1 0,-1 1 0,0 0 15,0-1-15,0 1 0,0 0 16,1 20-16,-1-20 0,-21 21 16,0 0-16,0 0 0,0-1 0,-21 22 31,-1 22-31,1-22 15,0 21-15,21 21 0,-21-21 16,21 22-16,-21-22 0,21 21 0,0 0 16,0 1-16,0-1 0,0-21 0,0 22 15,0-22-15,0 21 0,21-21 16,0 0-16,0 1 0,0-1 0,1-21 16,20 0-16,-21 0 0,21 0 15,1 0-15,-1 0 0,0 0 0,22-21 16,-22 21-16,22-22 0,-22-20 15,22 21-15,-22 0 0,0-22 16,-21 22-16,1-21 0,-1 0 0,0-1 16,-21 22-16,0-21 0,0 21 0,0-22 15,0 22-15,0 0 0,0 0 16,-21 21-16,0 0 16,-1 0-16,1 21 15,21 0-15,-21 0 0,21 22 16,0-22-16,0 21 0,0 0 0,0-20 15,0 20-15,0 0 16,0-21-16,0 1 0,21 20 0,-21-21 0,21-21 16,1 21-16,-22 0 0,21-21 15,0 0-15,0 0 0,0 0 16,0 0-16,1 0 0,-1-21 16,21 0-16,-21 0 0,0 0 15,1-22-15,-1 1 0,21 0 0,-21 21 16,0-43-16,1 43 0,20-21 0,-21-1 15,0 1-15,0 21 0,1 0 16,-1-1-16,0 22 16,-21 22-1,21-22-15,-21 21 0,0 0 16,0 0-16,0 0 16,0 0-16,0 1 15,21-22 1,0 0-1,-21-22-15,0 1 16,0 0-16,0 0 16,0 0-16,-21 0 15,21-1-15,-21 22 0,21-21 16,-21 21-16,0 0 16,0 0-1,-1 21-15,22 1 0,0-1 0,-21 0 16,21 0-16,-21 21 0,21-20 15,-21 20-15,21 0 0,0 1 0,0-22 16,-21 21-16,21 0 0,0-20 0,0 20 16,0 0-16,0-21 0,0 1 15,0-1-15,21 0 0,0 0 0,0-21 16,22 0-16,-22 0 0,21 0 16,0 0-16,1 0 0,-1-21 0,-21 0 15,22 0-15,-1-1 0,0 1 0,-21 0 16,22-21-16,-22 21 0,21-64 15,1 43-15,-43 20 16,21-20-16,0 21 0,0-21 0,-21 20 16,0 1-16,0 0 0,0 0 15,0 42 1,-21 0 0,21 22-16,0-22 15,0 21-15,-21-21 0,21 22 0,-21-1 16,21-21-16,0 21 0,0-20 15,0 20-15,0-21 0,0 0 0,0 0 16,21 1-16,0-22 0,0 0 16,21 0-16,-20 0 0,-1 0 15,0-22-15,0 22 0,0-21 16,0 0-16,22 0 0,-22-21 0,0 20 16,-21-20-16,21 0 0,0-1 15,1 1-15,-1 21 0,-21-21 0,21-1 16,-21 22-16,21-21 0,-21 21 0,0-1 15,0 1-15,0 42 32,0 1-32,0-1 0,0 0 15,0 21-15,0-21 0,0 22 16,0-22-16,0 21 0,0 1 0,0-22 16,0 21-16,0-21 0,0 0 0,0 22 15,21-22-15,0-21 16,1 21-16,-1 0 0,0-21 0,0 0 15,21 0-15,-20 0 0,20 0 0,-21 0 16,21-21-16,-20 0 0,20 0 16,-21 0-16,0-22 0,22 1 0,-22 0 15,0-1-15,0 1 0,0-22 16,22 22-16,-22-21 0,0-1 0,0 1 16,0-1-16,-21 1 0,21-1 0,1 1 15,-22 20-15,0-20 0,0 20 16,0 22-16,0-21 0,0 21 0,0-22 15,-22 43 1,1 22 0,0 20-16,21-21 0,0 21 0,0 1 15,-21 20-15,21-20 0,-21 20 16,21 1-16,0-22 0,0 21 0,0-20 16,0 20-16,0-20 0,0-1 0,0 0 15,0 22-15,0-43 0,0 21 16,21 1-16,0-22 0,0 0 0,0 0 15,1 0-15,-1 0 0,21-21 0,-21 0 16,22 0-16,-22 0 16,21 0-16,0-21 0,-20 0 0,20 0 15,-21 0-15,21 0 0,-20-22 0,-1 22 16,21 0-16,-21-21 0,22-22 16,-43 22-16,0 21 0,0-1 15,0 1-15,0 0 0,0 0 0,0 0 16,-22 21-1,1 0-15,0 0 0,21 21 0,-42 106 32,42-106-32,0 0 0,0 22 15,0-22-15,0 0 0,0 0 0,0 21 16,0-20-16,21-1 0,0-21 16,0 0-16,0 0 15,1 0-15,-1 0 0,21 0 0,-21 0 16,22 0-16,-22-21 0,21-1 0,-21 1 15,22 0-15,20-21 16,-42 21-16,0-1 0,1 1 0,-1 0 16,0 0-16,-21-21 0,21 20 0,-21 1 15,0 0-15,0 0 0</inkml:trace>
  <inkml:trace contextRef="#ctx0" brushRef="#br0" timeOffset="9769.57">8107 5080 0,'-21'0'0,"42"0"0,-21 0 32,21 0-32,0 0 0,21 0 0,1-21 15,-22 21-15,21 0 0,1-21 0,-1 21 16,0 0-16,1 0 0,-1-21 15,0 21-15,1 0 0,-22 0 16,0 0-16,0 0 0,0 0 16,-42 0 15,0 0-31,0 0 0,0 21 16</inkml:trace>
  <inkml:trace contextRef="#ctx0" brushRef="#br0" timeOffset="18471.77">9229 1757 0,'0'-21'16,"0"0"-1,0-1 1,0 1-16,0 0 15,21 21 32,0 0-15,-21 21-32,21 0 15,-21 1-15,0-1 0,0 0 16,0 0-16,0 0 15,0 0-15,0 1 0,0-1 16,0 0-16,0 0 0,0 0 0,0 0 16,0 1-16,0-1 0,0 0 0,0 0 15,0 0-15,0 0 16,0 1-16,0-1 0,0 0 16,0 0-16,0 0 15,0 0 1,21-21 31,0 0-32,1-21-15,-1 21 0,0-21 16,0 0-16,21 0 0,1 0 0,20-22 16,1 22-16,-1-21 0,22-1 15,0 1-15,20-21 0,1-1 0,0 22 16,0-22-16,21 1 0,-21-1 15,42 22-15,-21-22 0,0 22 0,0 0 16,-21-1-16,0 1 0,-1 21 0,-20-21 16,-21 20-16,-1 1 0,-21 0 15,1 0-15,-1 0 0,-21 21 16,0-21-16,1 21 0,-22-22 0,21 22 16,-42 22 155,-1-22-155,22 21-16,0 0 16,-21-21-16,0 21 0</inkml:trace>
  <inkml:trace contextRef="#ctx0" brushRef="#br0" timeOffset="19844.29">9779 3344 0,'0'0'0,"0"22"31,0-1-15,0 0-1,0 0-15,0 0 0,-21 0 16,21 1-16,0-1 0,0 0 0,0 0 16,0 0-16,0 0 0,0 1 15,0-1-15,0 0 0,0 0 0,0 0 16,0 0-16,0 1 15,0-1-15,0 0 0,0 0 16,0 0-16,21 0 16,-21 1-1,21-1 1,0-21 0,0 0-1,1 0-15,-1 0 0,0-21 0,0-1 16,21 22-16,1-21 0,20 0 0,-20 0 15,41 0-15,-20-22 0,-1 22 16,22-21-16,0 0 0,20-1 0,-20 1 16,21 0-16,0-1 0,0 1 15,-1 0-15,-20-1 0,21 1 0,-21 0 16,-22 20-16,22 1 0,-22 0 0,1 0 16,-1 0-16,-20 0 0,-1-1 15,0 22-15,1-21 0,-22 21 16,0 0-16,0-21 0,0 21 0,0 0 15,1 0-15,-22-21 16,21 21-16,-21 21 78,0 0-47,-21-21-31,21 21 94,-22-21-78,1 0 15,0 0-31,0 0 31,0 0-15,21 22 31,-21-22-32,21 21-15,-22-21 16,1 21-16,0 0 16</inkml:trace>
  <inkml:trace contextRef="#ctx0" brushRef="#br0" timeOffset="20772.3">10414 5271 0,'0'-22'16,"21"44"62,-21-1-78,0 0 0,0 0 15,0 0-15,0 0 0,0 1 16,0 20-16,0-21 0,0 0 0,-21 22 16,21-22-16,-21 21 0,21-21 0,0 0 15,0 22-15,-21-22 0,21 0 0,0 0 16,0 0-16,0 1 16,0-1-16,21-21 15,0 0-15,0 0 0,0 0 0,22-21 16,20-1-16,-21 1 0,22 0 15,21 0-15,-1-21 0,22-1 0,0 1 16,0 0-16,0-1 0,-1-20 16,22 20-16,0 1 0,0-21 15,-21 20-15,21 1 0,-21 0 0,0-1 16,-21 1-16,-22 21 0,22 0 0,-43-22 16,0 43-16,1-21 0,-22 0 15,0 21-15,0 0 0,0-21 0,-21 42 94,-21-21-94,0 0 16</inkml:trace>
  <inkml:trace contextRef="#ctx0" brushRef="#br0" timeOffset="21563.89">10435 1185 0,'-21'-42'16,"0"42"-16,21-21 15,-21 21 17,-1 0-17,22 21-15,0 21 0,0-20 0,0 20 16,0 0-16,0 1 0,22-1 16,-1 21-16,0 1 0,0-1 0,21 22 15,-20-21-15,20 20 0,-21-20 16,21-1-16,1 1 0,-1-1 15,-21-20-15,22 20 0</inkml:trace>
  <inkml:trace contextRef="#ctx0" brushRef="#br0" timeOffset="21948.63">10901 3090 0,'0'-21'0,"21"21"31,0 21-15,0 1-16,-21-1 16,21 0-16,1 21 0,-22 1 0,21-1 15,0 0-15,0 1 0,0-1 16,0 0-16,1-21 0,-1 22 0,0-1 16,0 0-16,0-20 0,0 20 15,1-21-15,-1 0 0,0 0 16,0 22-16,0-43 0,-21 21 0,21 0 15,1-21-15,-1 21 0</inkml:trace>
  <inkml:trace contextRef="#ctx0" brushRef="#br0" timeOffset="22932.21">11388 4805 0,'0'42'62,"0"-21"-62,0 1 0,0 20 16,0-21-16,0 21 0,21 1 16,0-1-16,0 0 0,0 1 0,0-1 15,1 0-15,-1 1 0,0-1 0,0 0 16,0 1-16,0-22 0,1 21 16,-1 1-16,0-22 0,0 21 15,-21-21-15,21 0 0,-21 1 0,21-1 16,-21 0-16,0 0 0,0 0 15</inkml:trace>
  <inkml:trace contextRef="#ctx0" brushRef="#br0" timeOffset="25956.32">4403 8446 0,'-22'0'31,"1"0"0,0-22 63,0 22-79</inkml:trace>
  <inkml:trace contextRef="#ctx0" brushRef="#br0" timeOffset="26376.08">4424 8297 0,'0'0'0,"0"-21"0,0-42 32,0 42-32,0-1 0,0 1 0,0 0 15,0 0-15,0-21 0,0 20 16,0 1-16,0 0 0,-21 0 0,21 0 15,0 0-15,-22-1 0,1 22 16,21 22 0,-21-1-16,21 21 15,-21 0-15,21 22 0,0-1 16,0 1-16,-21-1 0,0 1 16,21-1-16,-22 1 0,22 21 0,0-22 15,0 1-15,0-22 0,0 21 16,0 1-16,0-22 0,0 1 0,0-22 15,0 21-15,0-21 0,22 0 16,-22 1-16,0-1 0,21-21 0,0 0 16,0 0-16,0 0 15,0-21-15,-21-1 16,22 1-16</inkml:trace>
  <inkml:trace contextRef="#ctx0" brushRef="#br0" timeOffset="26604.15">3937 8657 0,'0'0'0,"21"0"32,0 0-32,0 0 0,22-21 0,-22 21 15,21-21-15,1 21 0,20-21 16,1 0-16,-1 21 0,1-22 0,-1 1 15,1 21-15,-1-21 0,1 0 0,-22 21 16,21-21-16,-20 21 0,-1-21 16,0-1-16,-20 22 0,-1 0 15</inkml:trace>
  <inkml:trace contextRef="#ctx0" brushRef="#br0" timeOffset="27180.31">5059 8382 0,'0'0'0,"0"21"16,0 0-16,0 1 0,0-1 15,0 0-15,0 21 0,0-21 0,0 1 16,0-1-16,0 0 0,0 21 16,0-21-16,0 22 0,0-22 0,0 21 15,0-21-15,0 22 0,0-22 0,0 21 16,0-21-16,0 1 16,0-1-16,0 0 0,0 0 0,0 0 15,21-21 1,0 0-16,0 0 15,0-21-15,1 0 0,-22 0 0,21 0 16,0-22-16,0 22 0,0-21 0,0-1 16,1 22-16,-1-21 0,-21 0 15,21 20-15,0-20 0,-21 21 0,21 0 16,-21 0-16,0-1 16,21 22-16,-21 22 15,0-1-15,0 0 16,0 0-16,0 0 15,0 22-15,0-1 0,0-21 0,0 21 16,0 1-16,0-1 0,0-21 0,22 22 16,-22-22-16,0 0 0,21 0 15,0 0-15,0 0 0,0-21 0,0 0 16,1 0-16,20 0 0,-21 0 0,21 0 16,1-21-16,-22 0 0,21 0 15,-21-21-15,22 20 0,-1-20 0,-21 0 16,0-1-16,1 1 0,-1 0 15,0-1-15,-21 1 0,0 0 0,0-1 16,0 22-16,0-21 0,0 21 16,0 0-16,-21-1 0,0 22 15,-1 0-15,1 0 16,0 0-16,21 22 16,0-1-16,0 0 15,0 0-15,21 0 16,0-21-16,1 21 0</inkml:trace>
  <inkml:trace contextRef="#ctx0" brushRef="#br0" timeOffset="27465.15">6413 8467 0,'0'0'0,"-21"-21"16,0 21-1,21 21-15,-21 0 16,21 0-16,-21 0 0,21 22 16,0-22-16,-21 21 0,21-21 0,0 22 15,0-1-15,0 0 0,0-21 0,0 22 16,0-1-16,-22-21 0,22 0 16,0 1-16,0-1 0,0 0 0,0 0 15,22-42 16,-22 0-15,0-22-16,0 22 0,21-21 0,-21 0 16</inkml:trace>
  <inkml:trace contextRef="#ctx0" brushRef="#br0" timeOffset="27839.93">6350 8043 0,'0'-42'0,"0"84"0,-21-105 16,0 42-16,-1 0 0,1 21 15,0 0-15,0 21 16,21 0 0,-21 0-16,21 0 0,0 22 0,0-22 15,0 0-15,0 21 0,0-21 0,0 1 16,0-1-16,21-21 0,0 21 16,-21 0-16,21-21 0,0 0 0,1 0 15,-1 0-15,0 0 0,21 0 16,-21 0-16,1-21 0,-22 0 0,21 0 15,-21-1-15,0 1 0,0 0 0,0 0 16,0 0-16,-21 0 0,-1-22 16,1 43-16,0-21 0,0 0 0,0 0 15,0 21-15,-22 0 0,22 0 16,0 0-16,0 0 0,0 0 16,-1 21-16,22 0 0,0 0 0,0 0 15,0 22-15,0-22 0,0 21 16,0-21-16,0 22 0,0-22 0,22 21 15,-1-21-15,-21 22 0,21-22 0,0 0 16,0 0-16,0 0 0,22 1 16</inkml:trace>
  <inkml:trace contextRef="#ctx0" brushRef="#br0" timeOffset="28167.75">7027 8424 0,'0'0'0,"0"-21"0,21 0 0,-21 0 16,0 0-1,-21 21 1,0 21-16,0-21 16,0 21-16,0 21 0,21-20 15,-22-1-15,1 21 0,0-21 0,0 22 16,0-1-16,0 0 0,-1 1 0,22-1 15,0-21-15,0 21 16,0-20-16,0 20 0,0-21 0,0 0 16,0 0-16,22 1 0,-1-22 0,0 21 15,21-21-15,-21 0 0,22 0 16,-22 0-16,21 0 0,1 0 0,-1-21 16,148-106-1,-147 105-15,-1 1 16</inkml:trace>
  <inkml:trace contextRef="#ctx0" brushRef="#br0" timeOffset="28593.5">7620 8488 0,'0'0'0,"-21"0"0,0 21 0,-1 0 16,1 0-16,0 1 0,21-1 15,21-21 16,0 0-31,1 0 0,-1 0 16,0 0-16,21 0 0,-21-21 16,1-1-16,20 22 0,0-21 0,-21 0 15,22 0-15,-22 0 0,21 0 0,-21-1 16,1 1-16,-22 0 0,0 0 16,0 0-16,0 0 15,-22 21-15,1 0 0,0 0 16,-42 0-16,20 0 0,22 0 15,-21 21-15,-1 0 0,22 0 16,-21 21-16,21-20 0,-22 20 0,22-21 16,0 21-16,0 1 0,0-1 15,21 0-15,0 1 0,0-1 0,0-21 16,0 22-16,0-22 0,21 21 0,0-21 16,0 0-16,0 1 0,1-1 15,20-21-15,0 21 0,1-21 0,-1 0 16,0 0-16,1 0 0,-1 0 0,0-21 15,1 21-15,-1-21 0,21-1 16,-20 1-16,-1 0 0,0-21 16,1 21-16</inkml:trace>
  <inkml:trace contextRef="#ctx0" brushRef="#br0" timeOffset="29100.21">4106 9652 0,'0'0'0,"-21"0"0,-85 0 31,127 0-15,1 0-16,20-21 16,-21 21-16,43-21 0,-1 21 15,1-21-15,20-1 0,22 22 16,0-21-16,21 21 0,0-21 0,21 0 15,0 21-15,0-21 0,1 21 16,-1-21-16,21 21 0,-21-22 0,22 22 16,-22 0-16,21-21 0,170 21 15,-191-21-15,0 21 0,0 0 16,-21 0-16,-21 0 0,21-21 0,-42 21 16,-1 0-16,1 0 0,-21 0 0,-1 0 15,-21 0-15,-20 0 0,-1 0 16,0 0-16,-63 0 15,20 0 1,-20 0-16,0 0 0,-1 0 16,-20 0-16,21 0 0,-22 0 0</inkml:trace>
  <inkml:trace contextRef="#ctx0" brushRef="#br0" timeOffset="29796.87">3979 9843 0,'0'0'0,"-42"21"0,0-21 0,20 0 16,1 0-16,-21 21 0,63-21 31,0 0-31,22 0 16,-1 0-16,0 0 0,22 0 0,20 0 15,1 0-15,0-21 0,21 21 0,21 0 16,0 0-16,0 0 0,21-21 16,-21 21-16,42 0 0,-21 0 0,0 0 15,22 0-15,-22-22 0,0 22 0,0 0 16,0 0-16,1-21 0,-22 21 15,21 0-15,-42-21 0,21 0 16,-43 21-16,22 0 0,-21-21 0,-22 21 16,1 0-16,-1 0 0,-20-21 0,-1 21 15,-21 0-15,0 0 0,0 0 16,1 0-16,-1 0 0,0 0 16,-21 21 93,0 0-78,21-21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0:42:14.1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1164 635 0,'0'21'32,"21"-21"30,0 0-31,1-21-31,-1 21 16,-21-21-16,21 21 0,0-21 0,0 0 16,0-1-16,1 22 0,-1-21 15,0 0-15,0 0 0,0 0 0,-21-22 16,0 22-16,21 0 0,-21 0 15,0 0-15,0 0 0,0-1 16,0 1-16,0 0 0,-21 0 0,0 21 16,0 0-16,0 0 0,-22 0 15,22 0-15,-21 0 0,0 0 0,-1 21 16,1 0-16,21 0 0,-22 1 16,1-1-16,21 0 0,0 21 15,0-21-15,-1 1 0,22 20 16,0-21-16,0 0 0,0 0 0,0 1 15,0-1-15,0 0 0,0 21 16,22-21-16,-1 1 0,0-1 16,0 0-16,21 0 0,-20 0 0,20 22 15,-21-22-15,21 0 0,-20 21 16,-1-21-16,21 22 0,-21-22 0,0 21 16,1-21-16,-22 1 15,0-1-15,0 21 0,0-21 0,0 0 16,-43 1-16,22-1 0,-21 0 0,-1 0 15,1 0-15,0-21 0,-22 21 16,22 1-16,-22-22 0,22 0 16,0 0-16,-1 0 0,1 0 15,0 0-15,-1-22 0,22 1 0,0 0 16,-21 0-16,21-21 0,-1 20 16,1 1-16,21-21 0,0 21 0,0-22 15,0 22-15,0 0 0,0 0 16,21 0-16,1 0 0,20-1 15,-21 1-15,21 0 0,1 0 0,-1 21 16</inkml:trace>
  <inkml:trace contextRef="#ctx0" brushRef="#br0" timeOffset="455.73">1566 1080 0,'0'0'0,"-21"21"15,42-21 17,0-21-32,1-1 0,-1 1 0,0 0 15,0 0-15,0 0 16,0 0-16,1-1 0,-22-20 0,0 21 15,0 0-15,0 0 0,0-1 16,0 1-16,0 0 16,-22 21-16,-20 0 15,21 21-15,0 0 0,-22 1 0,22-1 16,0 21-16,-21-21 0,21 22 16,-1-1-16,1-21 0,0 21 15,21-20-15,0 20 0,0-21 0,0 21 16,0-20-16,0 20 15,0-21-15,21 0 0,0-21 16,1 0 0,-1 21-16,0-21 0,0 0 0,0 0 15,0 0-15,1 0 16,20-21-16,-21 0 0,0 0 0,0 0 16,1 21-16,-1-43 0,21 22 15,-21 0-15</inkml:trace>
  <inkml:trace contextRef="#ctx0" brushRef="#br0" timeOffset="765.56">2138 169 0,'0'0'0,"0"-21"16,0 0-16,0 0 0,0 0 15,0 42 1,0 0-16,0 0 15,-21 22-15,21-1 0,0 0 0,0 1 16,-22 20-16,22-21 0,0 22 16,0-1-16,0-20 0,-21 20 15,21-20-15,0 20 0,-21-21 0,21 1 16,0-1-16,0 0 0,0 1 16,0-1-16,0-21 0,0 0 15,0 1-15,0-1 0,21-21 31,0 0-31,-21-21 16,22-1-16,-1 1 0,-21 0 0,0 0 16</inkml:trace>
  <inkml:trace contextRef="#ctx0" brushRef="#br0" timeOffset="1180.32">2222 868 0,'0'0'0,"-21"21"0,21 0 15,0 0-15,0 1 16,0-1 0,21-21-1,1 0 1,-1 0-16,0-21 0,0 21 0,0-22 16,0 1-16,22 0 0,-22 0 15,0 0-15,0 0 0,0-1 0,-21 1 16,0 0-16,0 0 15,0 0-15,-21 21 16,0 0-16,0 0 16,-21 0-16,20 0 0,1 21 0,0 0 15,-21 0-15,21 0 16,-1 1-16,1 20 0,0-21 0,21 0 16,0 22-16,-21-22 0,21 21 15,0-21-15,0 0 0,0 22 0,0-22 16,0 0-16,21 0 15,0 0-15,0-21 0,1 0 16,-1 0-16,0 0 0,21 0 0,-21 0 16,22 0-16,-1 0 0,0-21 15,1 0-15,-1 0 0,0 0 0,-20 0 16,20-22-16,0 22 0</inkml:trace>
  <inkml:trace contextRef="#ctx0" brushRef="#br0" timeOffset="1673.04">2900 720 0,'-21'21'47,"21"0"-47,-22 0 0,22 0 16,0 1-16,0 20 0,-21-21 16,21 0-16,0 0 0,-21 22 0,21-22 15,0 0-15,0 0 16,0 0-16,0 1 0,0-1 15,0 0-15,0-42 47,0 0-47,0-1 16,0 1-16,0-21 0,0 21 16,0 0-16,0-22 0,0 22 0,21-21 15,0 21-15,1-22 0,-1 22 16,0 0-16,0 0 0,21 0 0,-20-1 15,-1 1-15,21 0 0,-21 21 16,22 0-16,-22 0 0,0 0 0,21 0 16,-21 0-16,1 21 0,-1 0 15,-21 1-15,0-1 0,21 0 0,-21 0 16,0 21-16,0-20 16,0 20-16,0-21 0,0 0 0,0 22 15,0-22-15,-21 0 0,21 0 16,0 0-16,0 0 0,0 1 15,-21-22-15,21 21 16,0-42 0,21 21-1,-21-22-15,21 1 0,0 0 0,-21 0 16</inkml:trace>
  <inkml:trace contextRef="#ctx0" brushRef="#br0" timeOffset="1907.9">3641 593 0,'0'42'15,"0"-21"1,-22 0-16,22 1 0,-21-1 0,21 0 16,0 21-16,0-21 0,-21 22 15,21-22-15,-21 0 0,21 21 0,0-20 16,0-1-16,0 0 15,0 0-15,21-21 16,0 0 0,0-21-16,1 0 15,-22 0-15</inkml:trace>
  <inkml:trace contextRef="#ctx0" brushRef="#br0" timeOffset="2252.19">3598 381 0,'0'0'16,"-21"0"-16,0 0 0,0 0 0,0 21 0,-1 0 15,1-21-15,21 22 16,-21-1-16,21 0 0,0 0 16,21 0-1,0-21-15,1 0 0,-1 0 0,0 0 16,0 0-16,0 0 0,0-21 15,1 21-15,-1-21 0,0 0 0,-21 0 16,0-1-16,0 1 16,0 0-16,0 0 0,0 0 15,-21 21-15,0 0 0,-1 0 16,1 0-16,-21 0 0,21 0 0,0 0 16,-1 21-16,1-21 0,0 21 15,0 0-15,21 0 0,0 1 16,0-1-16,0 0 0,0 0 0,0 0 15,21-21-15,0 21 0,22 1 16,-22-22-16</inkml:trace>
  <inkml:trace contextRef="#ctx0" brushRef="#br0" timeOffset="2699.94">4043 635 0,'0'0'0,"0"-21"16,0 0-16,-21 21 31,-1 0-31,22 21 16,-21 0-16,21 0 0,0 0 15,0 1-15,-21-1 0,21 21 0,-21-21 16,21 22-16,0-22 0,0 21 15,0-21-15,0 0 0,0 22 0,0-22 16,0 0-16,0 0 0,21 0 16,0-21-16,0 0 15,1 0-15,-1 0 0,0 0 0,0-21 16,0 21-16,0-21 16,22 0-16,-22 0 0,0 0 0,-21-22 15,21 22-15,0-21 0,1-1 16,-22 22-16,0-21 0,0 21 0,0 0 15,0-1-15,0 1 0,0 0 16,0 0-16,-22 21 31,22 21-31,0 0 16,0 0 0,22-21-16</inkml:trace>
  <inkml:trace contextRef="#ctx0" brushRef="#br0" timeOffset="3417.53">4614 635 0,'0'-21'0,"0"42"0,-21-42 16,0 21-16,0 0 15,21 21 1,-21 0-16,21 0 15,0 1-15,0-1 16,0 0-16,0 21 0,-22-21 0,22 1 16,0-1-16,0 0 15,0 21-15,0-21 0,-21 1 0,21-1 16,0 0-16,-21-21 16,21 21-16,0-42 31,0 0-31,0 0 0,0-1 15,0 1-15,0 0 0,0-21 0,0 21 16,21-22-16,0 22 0,-21-21 16,22 21-16,-1-1 0,-21 1 15,21 0-15,0 0 0,0 0 0,0 0 16,1 21-16,-1 0 0,0 0 0,21 0 16,-21 0-16,1 0 15,-1 0-15,0 21 0,0-21 0,0 21 16,-21 0-16,21 0 0,1 0 15,-1 22-15,-21-22 0,0 0 0,0 0 16,21 22-16,-21-22 0,0 0 0,0 0 16,0 0-16,0 0 0,0 1 15,0-1-15,0 0 16,-21-21 0,21-21-1,0 0-15,0-1 0,0-20 16,0 21-16,0 0 15,0-22-15,0 22 0,21-21 16,0 0-16,0 20 0,0-20 0,22 21 16,-22-21-16,0 20 0,0 1 0,22 0 15,-22 21-15,0 0 0,21 0 16,-21 0-16,1 0 0,-1 21 0,0-21 16,0 21-16,-21 43 15,0-43-15,0 21 0,0-20 0,0 20 16,0 0-16,0-21 0,0 22 15,0-22-15,-21 0 0,0 21 16,21-20-16,0-1 0,-21 0 0,-1-21 16,22 21-16,-21-21 0</inkml:trace>
  <inkml:trace contextRef="#ctx0" brushRef="#br0" timeOffset="4256">6943 466 0,'0'0'0,"0"-21"0,21-1 0,-21 1 0,0 0 15,0 0-15,0 0 0,0 0 16,0-22-16,0 22 0,0 0 0,0 0 16,0 0-16,0-1 15,0 44 1,0-1-16,-21 0 0,-1 0 0,22 21 15,-21 1-15,0-1 0,0 22 16,0-22-16,0 21 0,-22 1 16,22-1-16,-21 1 0,-1-1 15,22 1-15,-21-1 0,21-20 0,-22-1 16,22 22-16,0-43 0,21 21 16,0-21-16,0 0 0,0 1 0,0-1 15,21-42 1,0-1-1,1 1-15,-1-21 0,0 21 0,0-43 16,0 22-16,22-22 0,-22 22 16,0-21-16,21-1 0,-21 1 0,1-1 15,-1 22-15,0-22 0,-21 22 16,0-22-16,21 22 0,-21 0 16,21-1-16,-21 22 0,0-21 15,0 21-15,21 21 0,1 0 16,-1 0-16,-21 21 15,21 0-15,0 21 0,0 1 0,0-1 16,1 0-16,-1 22 0,0-22 16,0 22-16,-21-1 0,0 1 0,0-22 15,0 22-15,0-1 0,0-21 0,0 1 16,0-1-16,0 0 0,0 1 16,0-22-16,21 0 0,-21 0 0,0 0 15,0 1-15,21-22 16,-21-22 15,0 1-31,-21 0 0</inkml:trace>
  <inkml:trace contextRef="#ctx0" brushRef="#br0" timeOffset="4411.47">6435 953 0,'0'0'0,"42"0"31,-21 0-31,21-22 0,1 1 16,-1 21-16,22 0 0,-22-21 0,21 21 15,1-21-15</inkml:trace>
  <inkml:trace contextRef="#ctx0" brushRef="#br0" timeOffset="4856.01">7345 783 0,'-21'-42'32,"21"21"-32,0 0 0,0-1 15,21 1 1,0 21-16,0 0 0,21 0 15,-20 0-15,20 0 0,0 21 0,-21 1 16,22-1-16,-1 0 0,0 0 16,-20 21-16,-1-20 0,21 20 0,-21 0 15,-21-21-15,0 22 0,0-1 16,0-21-16,0 22 0,-21-22 0,0 0 16,0 0-16,0 0 0,-1 0 15,1 1-15,0-22 16,0 0-16,21-22 15,0 1-15,0 0 0,0 0 16,0-21-16,0 20 0,21-20 0,0 21 16,-21-21-16,21-1 0,1 1 15,-22 0-15,21 20 0,0-20 0,0 21 16,0-21-16,0 20 0,1 1 0,-1 21 16,0-21-16,0 21 0,0-21 15,0 21-15,1 0 16,-1 0-16,0 21 0</inkml:trace>
  <inkml:trace contextRef="#ctx0" brushRef="#br0" timeOffset="5187.83">8572 614 0,'-21'-21'0,"42"42"0,-63-63 0,21 20 16,21 1-16,-21 21 0,0 0 16,21-21-16,-22 21 0,1 0 15,0 0-15,0 21 0,0 0 16,0-21-16,-1 22 16,22 20-16,-21-21 0,0 21 0,0-20 15,21 20-15,0 0 0,-21 1 0,21-1 16,0-21-16,0 21 0,0 1 15,0-22-15,0 21 0,0-21 0,0 1 16,21-1-16,0 0 0,0-21 16,0 0-16,22 0 0,-22 0 0,21 0 15,1 0-15,-1 0 0,0 0 16,1-21-16,-1 0 0,0-1 0,1 1 16</inkml:trace>
  <inkml:trace contextRef="#ctx0" brushRef="#br0" timeOffset="5711.86">9038 127 0,'0'0'0,"-21"-21"0,0 21 16,0 0-16,21 21 16,-22 0-16,22 0 0,-21 22 15,21-22-15,0 21 0,0 1 16,0-1-16,0 21 0,0-20 15,-21-1-15,21 0 0,0 1 0,-21 20 16,21-20-16,0-1 0,-21 0 16,21 1-16,0-1 0,0-21 0,0 21 15,0-20-15,-21-1 0,21 0 16,0 0-16,0 0 0,-22-21 16,22-21-1,0 0 1,0 0-16,0 0 0,0-1 15,0-20-15,0 21 0,0-21 0,0 20 16,0-20-16,22 0 0,-1 21 0,0-22 16,21 22-16,-21 0 15,1 0-15,20 0 0,0-1 0,1 1 16,-22 21-16,21 0 0,0 0 16,-20 0-16,20 0 0,-21 0 0,0 21 15,0 1-15,1-1 0,-1 21 16,-21-21-16,0 0 0,0 43 15,0-22-15,0-21 0,0 22 0,0-1 16,0-21-16,-21 0 0,21 1 16,-22-1-16,1 0 0,21 0 0,0 0 15,0-42 17,0 0-32,21 0 15,-21 0-15</inkml:trace>
  <inkml:trace contextRef="#ctx0" brushRef="#br0" timeOffset="5927.74">9631 572 0,'0'21'32,"0"0"-32,0 0 0,-21 0 0,21 22 15,-22-22-15,22 21 0,0-21 16,-21 22-16,21-22 0,-21 0 0,21 21 15,0-21-15,0 1 0,0-1 16,-21 0-16,21 0 0,0-42 47,21 21-47,-21-21 0</inkml:trace>
  <inkml:trace contextRef="#ctx0" brushRef="#br0" timeOffset="6268.54">9546 318 0,'0'0'0,"-21"0"0,0 0 0,0 0 0,-1 0 16,1 21-16,0 0 0,21 0 16,0 0-16,0 0 15,21-21 1,0 0-16,1 0 15,-1 0-15,0 0 0,0 0 16,0 0-16,0-21 0,-21 0 16,0 0-16,0 0 0,0 0 15,0-1-15,0 1 16,-21 0-16,0 21 0,0 0 0,0-21 16,0 21-16,-1 0 15,1 0-15,0 0 0,0 21 0,21 0 16,-21 0-16,21 22 15,0-22-15,0 0 0,0 0 0,21 0 16,-21 1-16,21-1 0,0-21 0,0 21 16</inkml:trace>
  <inkml:trace contextRef="#ctx0" brushRef="#br0" timeOffset="6644.02">10118 85 0,'0'0'0,"0"-21"0,-22 21 32,1 0-32,21 21 15,0 0-15,-21 21 0,21 1 0,0-1 16,0 0-16,-21 1 0,0-1 0,0 21 15,21-20-15,-22-1 0,1 22 16,0-22-16,21 0 0,0 22 0,0-22 16,0 0-16,0 1 0,0-1 15,0-21-15,0 22 0,0-22 0,0 0 16,0 0-16,0 0 0,21 0 16,0-21-16,1 0 15,-1 0-15,0 0 0,0 0 16,0-21-16,0 21 0,1-21 15,-22 0-15,21 0 0,0 0 0,-21-1 16,21 1-16,-21-21 0,0 21 16,0 0-16</inkml:trace>
  <inkml:trace contextRef="#ctx0" brushRef="#br0" timeOffset="6819.92">9885 614 0,'0'0'0,"-21"0"16,-1 0-16,1 0 15,42 0 17,1 0-32,-1 0 15,0 0-15,0 0 0,0 0 0,0 0 16,1 0-16,-1-21 0,0 0 16,0-1-16,21 22 0</inkml:trace>
  <inkml:trace contextRef="#ctx0" brushRef="#br0" timeOffset="7419.57">10266 741 0,'0'21'0,"0"0"16,21-21 15,0 0-31,0 0 0,0 0 16,1 0-16,-1-21 0,0 21 16,0-21-16,0 21 0,0-21 0,1 21 15,-1-21-15,0-1 0,0 1 16,-21 0-16,0 0 15,0 0-15,0 0 0,0-1 16,-21 22 0,0 0-16,-22 0 0,22 0 15,0 22-15,0-22 0,0 21 0,-22 0 16,22 0-16,0 21 0,0-20 16,0-1-16,0 21 0,21-21 15,0 22-15,0-22 0,0 21 0,0-21 16,0 0-16,0 1 0,0-1 0,21 0 15,0 0-15,0-21 0,0 0 16,0 21-16,22-21 0,-22 0 16,21 0-16,-21 0 0,22 0 0,-22-21 15,21 0-15,1 0 0,-22 0 16</inkml:trace>
  <inkml:trace contextRef="#ctx0" brushRef="#br0" timeOffset="7692.45">11028 572 0,'0'-22'0,"0"44"0,0-65 16,-21 43-16,-1 0 16,1 0-16,0 0 0,0 0 15,0 0-15,0 21 0,-22 1 16,22 20-16,0-21 0,0 0 0,0 22 16,-1-22-16,22 21 0,-21-21 15,21 22-15,0-22 0,0 21 0,0-21 16,0 0-16,0 1 0,21-1 0,1 0 15,20 0-15,-21-21 0,0 0 16,22 0-16,-22 0 0,21 0 0,-21 0 16,22 0-16,-1-21 0,0 21 15,-21-21-15,22 0 0,-1-22 0,0-20 16,1 20-16,-22 1 16,0 0-16</inkml:trace>
  <inkml:trace contextRef="#ctx0" brushRef="#br0" timeOffset="8708.87">11409 381 0,'0'-63'0,"0"126"0,0-169 15,0 64-15,0 0 0,0 20 0,0-20 16,0 21-16,0 0 0,0 0 16,0-1-16,-21 22 0,-1 0 15,1 22-15,21-1 16,0 21-16,-21 0 0,0 1 0,21-1 16,-21 22-16,21-22 0,0 21 0,-21 1 15,-1-22-15,22 22 0,-21-22 16,21 22-16,0-22 0,0 0 15,0 1-15,0-1 0,0-21 16,0 21-16,21-20 0,1-1 0,-1-21 16,0 21-16,0-21 0,0 0 0,0 0 15,1 0-15,-1 0 0,0-21 16,21 21-16,-21-21 0,1-1 0,-1 1 16,0-21-16,0 21 0,0-22 15,0 22-15,1-21 0,-1 21 0,-21-22 16,0 22-16,21 0 0,-21 0 15,0 0-15,21 0 0,-21-1 0,-21 22 47,21 22-47,-21-1 0,0 0 16,21 21-16,0-21 0,0 1 0,-22 20 16,22-21-16,0 21 0,0-20 15,0 20-15,0-21 0,0 0 0,0 0 16,0 1-16,0-1 0,22 0 15,-1-21-15,0 0 0,0 0 0,21 0 16,-20 0-16,20 0 0,-21 0 16,21 0-16,-20 0 0,20-21 0,0 0 15,-21-22-15,1 22 0,20-21 0,-21 21 16,0-22-16,0 1 0,1 21 16,-22-22-16,0 22 0,0-21 0,0 21 15,0 0-15,0-1 16,0 44-1,-22-22-15,1 21 16,0 0-16,21 0 0,0 21 16,0-20-16,-21 20 0,21-21 0,0 21 15,-21-20-15,21 20 0,0-21 16,0 21-16,0-20 0,0-1 0,0 0 16,21 0-16,0 0 0,0-21 15,22 21-15,-22-21 0,0 0 16,0 0-16,0 0 0,0 0 0,1-21 15,-1 0-15,0 0 16,0 0-16,0 0 0,0-22 0,-21 22 16,0-21-16,22-1 0,-22 22 0,21-21 15,-21 0-15,0 20 0,0 1 16,21-21-16,0 21 0,0 0 0,0-1 16,1 1-16,-1 21 15,0 0-15,0 0 0,0 0 16,0 0-16,1 21 0,-22 1 0,21-1 15,0 0-15,-21 0 0,21 0 16,-21 22-16,21-22 0,-21 21 0,0 0 16,0-20-16,0 20 0,0-21 15,0 0-15,0 0 0,0 1 0,0-1 16,-21 0-16,0-21 16,21-21-1,0 0 1,0-1-16,0 1 0,0 0 15,0 0-15,0-21 0,21 20 0,-21-20 16,21 21-16,0-21 0,-21 20 16,22-20-16,-1 21 0,-21-21 0,21 20 15,0 1-15,0 0 0,0 21 0,1-21 16,-1 21-16,0 0 0,0 0 16,0 0-16,0 0 0,1 0 15</inkml:trace>
  <inkml:trace contextRef="#ctx0" brushRef="#br0" timeOffset="9083.65">13166 762 0,'0'0'0,"21"0"16,0 0-16,0 0 16,0 0-16,0 0 0,1-21 0,-1 21 15,0-21-15,0 0 0,0-1 0,0 1 16,1 0-16,-1 0 0,-21 0 15,0 0-15,0-1 0,0 1 0,0 0 16,0 0-16,0 0 16,-21 21-16,-1 0 15,1 0-15,0 0 0,0 21 0,0 0 16,0 0-16,-1 0 0,1 22 16,-21-22-16,21 21 0,0-21 0,21 22 15,-22-1-15,22-21 0,0 22 16,0-22-16,0 21 0,0-21 0,0 0 15,22 1-15,-1-1 0,0 0 0,0-21 16,21 0-16,1 0 0,-22 0 16,21 0-16,1 0 0,-1 0 0,0 0 15,-21-21-15,22 0 16,-22-1-16,21 1 0,-21 0 0,1 0 16,-1-21-16,0 20 0,0-20 0,-21 21 15,0 0-15</inkml:trace>
  <inkml:trace contextRef="#ctx0" brushRef="#br0" timeOffset="9375.48">11345 296 0,'21'0'0,"-42"0"0,64 0 0,-1 0 15,-21 0-15,21 0 0,-20 0 16,20 0-16,21 0 0,-20 0 0,-1-21 16,22 0-16,-22 21 0,0 0 15,22-21-15,-22 21 0,0 0 0,-20 0 16,20 0-16,-42-21 0,21 21 15</inkml:trace>
  <inkml:trace contextRef="#ctx0" brushRef="#br0" timeOffset="10179.28">190 1778 0,'0'0'0,"-21"0"16,0 0-16,0 0 16,42 0 15,0 0-31,0 0 16,22 0-16,20 0 0,1 0 0,-1 0 15,22 0-15,21 0 0,-22-21 16,22 0-16,21 21 0,0-21 15,21-1-15,1 1 0,-1 21 0,21-21 16,0 0-16,1 0 0,20 0 16,1 21-16,-1-22 0,1 1 0,-1 21 15,1-21-15,-1 21 0,1-21 16,-1 21-16,1-21 0,-22 21 16,-21 0-16,22-21 0,-43 21 0,0 0 15,-22 0-15,1 0 0,-42-22 16,-1 22-16,-20 0 0,-1 0 0,-21 0 15,0 0-15,0 0 0,1-21 47,-1 21-31,0-21-16</inkml:trace>
  <inkml:trace contextRef="#ctx0" brushRef="#br0" timeOffset="11007.8">7175 1566 0,'0'0'15,"-42"0"-15,0 0 0,-1 22 0,1-22 0,21 0 16,-21 21-16,20-21 0,-20 0 16,21 0-16,0 21 0,0-21 0,-1 0 15,1 0 1,42 0 15,22 0-31,-22 0 0,21 0 16,1 0-16,-1 0 0,0 0 15,22 0-15,-1 0 0,1 0 16,20 0-16,22 0 0,0 0 0,21-21 16,0 21-16,0 0 0,21 0 15,0-21-15,1 21 0,20-22 0,21 22 16,-20 0-16,-1-21 0,22 21 16,-22 0-16,21-21 0,-20 21 0,20 0 15,-20 0-15,-1-21 0,0 21 0,1 0 16,-1 0-16,21-21 0,-20 21 15,-22 0-15,21-21 0,1 21 16,-22 0-16,0 0 0,-21 0 0,0 0 16,-21 0-16,0 0 0,-22 0 15,-20 0-15,-1 0 0,1 0 0,-22 0 16,-21 0-16,22 0 0,-22 0 16,-21-22 15,-21 22-16,-1 0-15,1-21 16,21 0-16</inkml:trace>
  <inkml:trace contextRef="#ctx0" brushRef="#br0" timeOffset="11143.72">12785 1418 0,'0'21'0,"0"1"31,-22-22-31,1 0 15,0 0-15,0 0 16,0 21-16,0-21 16,-1 0-16</inkml:trace>
  <inkml:trace contextRef="#ctx0" brushRef="#br0" timeOffset="14247.73">677 4106 0,'0'0'0,"0"-21"15,0 0 1,0 0-16,21 0 15,-21 0-15,0-1 0,0 1 32,0 42 30,0 1-62,0-1 16,0 0-16,0 0 0,0 0 15,0 0-15,0 1 0,0 20 16,0-21-16,0 0 0,0 0 0,0 1 16,0-1-16,0 0 0,0 0 15,0 0-15,0 0 0,0 1 16,0-1-16,0 0 0,0 0 0,0 0 16,0 0-16,0 22 15,0-22-15,0 0 0,0 0 0,0 0 0,0 1 16,0-1-16,0 21 0,-21-21 15,21 0-15,-21 22 0,21-22 16,-21 0-16,21 21 0,0-20 16,0-1-16,0 21 0,0-21 15,-21 0-15,21 22 0,0-22 0,0 0 16,0 0-16,0 22 0,0-22 16,0 0-16,0 0 0,0 0 0,0 0 15,0 1-15,0-1 0,0 0 16,0 0-16,0 0 0,0 0 0,0 1 15,0-1-15,0 0 16,0 0-16,0 0 0,0 0 16,0 1-16,0-1 0,0 0 15,0 0-15,0 0 0,0 0 16,0 1-16,0-1 0,0 0 16,0 0-16,0 0 0,0 0 15,0 1-15,0-1 0,0 0 16,0 0-16,0 0 15,0 0-15,0 1 16,0-1-16,0 0 16,0 0-16,0 0 15,0 0-15,0 1 16,0-1 0,21-21-16,-21 21 0,0 0 15,0 0-15,0 0 16,0 1-16,21-1 0,-21 0 15,0 0-15,0 0 16,21-21-16,-21 21 0,0 1 16,0-1-16,0 0 0,0 0 15,0 0-15,0 0 0,0 1 16,0-1-16,0 0 0,0 0 16,0 0-16,0 0 0,0 1 15,0-1-15,0 0 16,0 0-16,0 0 15,0 0-15,0 1 0,0-1 16,0 0-16,0 0 16,0 0-16,0 0 0,0 1 15,0-1-15,0 0 16,0 0-16,0 0 16,0 0-16,0 1 0,0-1 15,0 0-15,0 0 0,0 0 16,0 0-16,0 1 0,0-1 15,0 0-15,0 21 0,0-21 16,0 1-16,0-1 0,0 21 16,0-21-16,0 22 0,0-22 15,0 0-15,0 21 0,0-21 0,0 22 16,0-22-16,0 0 0,0 21 16,0-20-16,0 20 0,0-21 0,0 0 15,0 0-15,0 22 0,0-22 16,0 0-16,0 21 0,0-20 0,0-1 15,0 0-15,0 21 0,0-21 16,21 22-16,-21-22 0,0 21 16,0-21-16,0 22 0,0-22 15,0 21-15,0-21 0,0 22 0,0-22 16,0 0-16,0 21 0,0-20 16,0 20-16,0-21 0,0 0 0,0 22 15,0-22-15,0 0 0,0 21 16,0-21-16,0 1 0,0 20 0,0-21 15,0 0-15,0 22 0,0-22 16,0 21-16,0-21 0,0 0 0,0 22 16,0-22-16,22 21 0,-22 1 15,0-22-15,0 21 0,0-21 0,0 22 16,0-22-16,0 21 0,0-21 16,0 22-16,0-1 0,0-21 0,0 21 15,0-20-15,21 20 16,-21-21-16,0 21 0,0-20 0,0 20 15,0-21-15,0 21 0,0-20 16,0 20-16,0 0 0,21-21 0,-21 22 16,0-22-16,0 21 0,0-21 15,0 22-15,21-22 0,-21 0 0,0 21 16,0-20-16,0-1 0,21 0 16,-21 0-16,0 0 0,0 0 0,0 22 15,0-22-15,0 0 0,0 0 16,0 0-16,0 1 0,0-1 15,0 0-15,0 0 0,0 21 0,0-20 16,0-1-16,0 21 0,0-21 16,0 0-16,0 1 0,0 20 0,0-21 15,0 0-15,0 22 0,0-22 16,0 0-16,0 0 0,0 0 0,0 22 16,0-22-16,0 0 0,0 0 15,0 0-15,0 22 0,0-22 0,0 0 16,0 0-16,0 0 0,0 22 15,0-22-15,0 0 0,0 21 0,0-21 16,0 22-16,0-22 0,0 21 16,0-21-16,0 22 0,0-1 15,0-21-15,0 22 0,0-22 16,0 21-16,0 0 0,0-20 0,0 20 16,0-21-16,0 0 0,0 22 15,0-22-15,0 0 0,0 21 0,0-21 16,0 1-16,0-1 0,0 0 15,0 0-15,0 0 0,0 0 0,0 1 16,0-1-16,0 0 0,0 0 16,0 0-16,0 0 0,0 1 15,0-1-15,0 0 32,0-42-1,0 0-31,0-1 15,0 1-15,0 0 0,0-21 16</inkml:trace>
  <inkml:trace contextRef="#ctx0" brushRef="#br0" timeOffset="17984.09">868 3958 0,'-21'0'16,"-1"0"-16,1 0 16,0 0-1,0 0 1,42 0 78,0 0-94,0 0 15,-21-21-15,22 21 0,-1 0 0,0 0 16,0 0-16,0 0 15,22-21-15,-22 21 0,21 0 16,-21-21-16,22 21 0,-1 0 0,-21 0 16,21 0-16,1 0 0,-1 0 15,-21 0-15,22 0 0,-1 0 0,0 0 16,-21 0-16,22 0 0,-1 0 16,0 0-16,-20 0 0,20 0 15,0 0-15,22-21 0,-22 21 0,0 0 16,1 0-16,20 0 0,1 0 15,-22 0-15,22-22 0,-1 22 0,1 0 16,20 0-16,-20 0 16,-1 0-16,1-21 0,-22 21 0,22 0 15,-1 0-15,-21 0 0,1 0 16,20 0-16,-20 0 0,-1 0 0,0 0 16,1 0-16,20 0 0,-21 0 15,1 0-15,20 0 0,-20 0 0,20 0 16,1 0-16,-22 0 0,21 0 15,-20 0-15,-1 0 0,0 0 0,1 0 16,-1 0-16,0 0 0,1 0 0,-22 0 16,21 0-16,-21 0 15,22 0-15,-22 0 0,21 0 0,-21 0 16,1 0-16,-1 0 0,0 0 16,0 0-16,0 0 0,0 0 0,1 0 15,-1 0-15,0 0 0,0 0 16,0 0-16,0 0 0,1 0 0,-1 0 15,0 0-15,0 0 0,21 0 16,-20 0-16,-1 0 0,0 0 0,0 0 16,0 0-16,22 0 0,-22 0 15,0 0-15,0 0 0,0 0 16,0 0-16,1 0 16,-1 0-1,0 0-15,0 0 16,0 0-16,0 0 15,1 0 1,-22 21 31,0 1-31,0-1-1,-22 0 1,22 0-16,0 0 15,0 0-15,-21-21 16,21 22-16,-21-1 0,21 0 0,-21 0 16,21 0-16,0 22 0,0-22 15,0 0-15,0 0 0,-21 21 0,21-20 16,0-1-16,0 21 0,0-21 0,0 0 16,0 1-16,0 20 0,0-21 15,0 0-15,0 0 0,21 22 0,-21-22 16,0 0-16,0 0 0,0 0 15,21 22-15,-21-22 0,0 0 0,0 21 16,0-20-16,0 20 0,0 0 16,0-21-16,0 22 0,21-1 0,-21-21 15,0 22-15,0 20 16,0-21-16,21-20 0,-21 20 16,22-21-16,-22 0 0,0 22 0,0-22 15,21 0-15,-21 21 0,21-21 16,-21 1-16,0-1 0,0 0 0,0 21 15,0-21-15,21 1 0,-21 20 0,0-21 16,0 0-16,0 22 0,0-22 16,0 21-16,0-21 0,0 22 0,0-1 15,0 0-15,0-21 16,0 22-16,0-22 0,0 21 0,0-21 16,0 1-16,0 20 0,0-21 0,0 0 15,0 22-15,0-22 16,0 21-16,0-21 0,0 22 0,0-22 15,0 21-15,0 0 0,0-20 0,0 20 16,0 0-16,0 1 0,0-22 16,0 21-16,0 0 0,0-20 0,0 20 15,0 0-15,0-21 0,21 22 16,-21-22-16,0 0 0,21 21 0,-21-20 16,0-1-16,0 21 0,0-21 0,0 0 15,0 1-15,0 20 0,0-21 16,0 0-16,0 22 0,0-22 0,0 21 15,0 0-15,0-20 0,0 20 16,0-21-16,0 21 0,0-20 16,0 20-16,0-21 0,0 21 0,0-20 15,0 20-15,0-21 0,0 21 0,0-20 16,0-1-16,0 21 0,0-21 16,0 22-16,0-22 0,0 0 0,0 21 15,0-21-15,0 22 0,0-1 0,0-21 16,0 22-16,0-1 0,0-21 15,0 21-15,0 1 0,0-22 0,0 21 16,0 1-16,0-22 0,0 21 0,0 0 16,0-20-16,0 20 15,22-21-15,-22 21 0,0-20 0,0-1 0,0 21 16,21-21-16,-21 22 0,0-1 16,0-21-16,0 21 0,0-20 15,0 20-15,0 0 0,0-21 0,0 22 16,0-1-16,0-21 0,0 22 0,0-1 15,0-21-15,0 21 0,0 1 16,0-22-16,0 21 0,0 1 0,0-22 16,0 21-16,0-21 0,0 22 0,0-1 15,0 0-15,0-21 0,0 22 16,0-1-16,0 0 0,0 1 0,0-22 16,0 21-16,0 1 0,0-1 15,0-21-15,0 21 0,0 1 16,0-22-16,0 21 0,0-21 0,0 22 15,0-1-15,0-21 0,0 22 0,0-1 16,-21 0-16,21-21 0,0 22 16,0-1-16,0 0 0,0-20 0,0 20 15,0 0-15,0-21 0,0 22 0,0-22 16,0 21-16,0-21 0,0 1 16,0 20-16,0-21 0,0 0 0,0 22 15,-22-22-15,22 0 0,0 0 16,0 0-16,0 22 0,0-22 15,0 0-15,0 0 0,0 0 0,0 0 16,0 1-16,0-1 0,0 21 0,-21-21 0,21 0 16,0 1-16,0-1 15,0 0-15,-21 0 0,21 21 0,0-20 16,0-1-16,0 0 0,0 0 0,0 0 16,0 0-16,0 1 15,0-1-15,0 0 0,0 0 16,-21-21-16,21 21 0,0 0 15,-21-21-15,21 22 16,0-1 0,0 0 15,0 0-15,0 0 15,0 0-16,0 1 1,0-1 0,0 0-1,0 0 1,0 0 15,-21-21-15,-1 0-1,1 21-15,0-21 0,0 0 16,0 0-16,0 22 0,-1-22 0,1 0 16,-21 0-16,21 21 15,0-21-15,-22 0 0,22 0 0,-21 21 16,-1-21-16,22 0 0,-21 21 0,0-21 16,-1 21-16,1-21 0,0 0 15,-1 0-15,1 21 0,-22 1 16,22-22-16,0 0 0,-64 21 0,64-21 15,-1 0-15,-20 21 16,20-21-16,-20 0 0,21 0 0,-1 0 16,-20 21-16,20-21 0,1 0 0,0 0 15,-22 0-15,22 21 0,0-21 16,-1 0-16,1 0 0,21 0 0,-22 0 16,1 21-16,0-21 0,-1 0 15,1 0-15,0 0 0,21 0 0,-22 0 16,1 0-16,21 0 0,-22 0 15,22 0-15,-21 0 0,21 0 0,-22 0 16,22 0-16,-21 0 0,21 0 0,-22 0 16,22 0-16,0 0 0,-21 0 15,21 0-15,-1 0 0,-20 0 16,21 0-16,0 0 0,0 0 16,-1 0-16,1 0 0,0 0 0,0 0 15,-21-21-15,20 21 0,1 0 16,0 0-16,0 0 0,0 0 15,0 0-15,-1 0 0,1 0 16,0 0-16,0 0 0,0 0 0,0 0 16,-1 0-16,1 0 0,-21 0 15,21 0-15,0 0 0,-22 0 0,22 0 16,0 0-16,-21 0 0,20 0 16,1 0-16,0 0 0,0 0 0,0 0 15,0 0 1,-1 0-16,1 0 0,0 0 0,0 0 15,0 0-15,0 0 16,-1 0-16,1 0 0,0 0 0,0 0 16,0 0-16,0 0 0,-1 0 15,1 0-15,0 0 0,0 0 0,0 0 16,0 0 0,-1 0-16,1 0 15,0 0 1,0 0-16,0 0 31,0 0-15,21 21-16,-22-21 15,1 0-15,0 0 0,42 0 47,0 0-31,1 0-16,-1-21 0,0 0 15</inkml:trace>
  <inkml:trace contextRef="#ctx0" brushRef="#br0" timeOffset="21303.32">8043 3683 0,'0'0'0,"0"-21"31,0 0-15,0 0 0,0-1-1,0 1-15,0 0 32,0 0-17,0 42 48,0 0-63,-21 0 15,21 1-15,0-1 0,0 0 16,0 0-16,0 0 16,-21 0-16,21 1 0,0-1 0,0 0 15,0 0-15,0 0 0,0 0 16,0 1-16,0-1 0,0 0 15,0 0-15,0 21 0,0-20 16,0-1-16,0 21 0,0-21 0,0 0 16,0 22-16,0-22 0,0 21 0,0-21 15,0 22-15,0-22 0,0 21 16,0-21-16,0 1 0,0 20 0,0-21 16,0 0-16,0 0 0,0 22 15,0-22-15,0 0 0,-21 21 0,21-20 16,-21-1-16,21 21 0,0-21 15,-22 22-15,22-1 0,-21 0 16,21-21-16,-21 22 0,21-1 0,0 0 16,0 1-16,-21-22 0,21 21 15,0 1-15,0-22 0,-21 21 0,21 0 16,0-20-16,0 20 0,0-21 16,0 21-16,0-20 0,-21 20 0,21-21 15,0 0-15,-22 22 0,22-1 16,0-21-16,0 21 0,0-20 0,0 20 15,0-21-15,0 21 0,0 1 0,0-22 16,0 21-16,0-21 0,0 1 16,0 20-16,0-21 0,-21 21 15,21-20-15,0-1 0,0 21 0,0-21 16,0 0-16,0 22 0,0-22 0,-21 0 16,21 21-16,0-20 0,0 20 15,0 0-15,-21-21 0,21 22 16,0-1-16,0 0 0,0 1 0,0-1 15,0 0-15,0 1 0,0-1 16,0 0-16,0-20 0,0 20 16,0 0-16,0 1 0,0-1 0,0 0 15,0 1-15,0-1 0,0 0 0,0 1 16,0 20-16,0-21 0,0 1 0,0-1 16,0 22-16,0-22 0,0 0 0,0 1 15,0-1-15,0 21 16,0-20-16,-21-1 0,21 0 0,0 1 15,0-1-15,0 0 0,0 22 0,0-22 16,0 1-16,-21 20 0,21-21 16,0 1-16,0 20 0,-22-20 0,22-1 15,0 0-15,0 1 0,0-1 16,0 0-16,0 43 0,0-43 16,0 1-16,0-1 0,0 0 0,0 1 15,0-1-15,0 0 0,-21 1 16,21-1-16,0 0 0,0 1 0,-21-1 15,21 0-15,0 1 0,-21 41 16,21-41-16,0-22 16,0 21-16,0 0 0,0 1 0,-21-1 15,21 0-15,0 1 0,0-1 0,0 0 16,0 1-16,0-1 0,-21 0 16,21-20-16,0 20 0,0 0 0,0 1 15,0-22-15,0 21 0,0-21 0,0 22 16,0-22-16,0 21 0,-22-21 15,22 22-15,0-1 0,0-21 0,0 21 16,0 1-16,0-22 0,0 21 16,0 1-16,0-1 0,0-21 0,0 64 15,0-64-15,0 21 16,0-21-16,0 22 0,0-22 0,0 21 16,0-21-16,0 22 0,0-22 15,0 0-15,0 21 0,0-20 0,0-1 16,0 21-16,0-21 0,0 22 15,0-22-15,0 0 0,0 21 0,0-21 16,0 22-16,0-22 0,0 0 0,0 21 16,0-20-16,0-1 0,0 0 15,0 0-15,0 0 0,22 22 16,-22-22-16,0 0 0,0 0 0,0 0 0,0 0 16,0 1-16,0-1 15,0 0-15,0 0 0,0 0 16,0 0-1,21-21-15,-21-21 32,0 0-32,0 0 15,0-21-15,0 20 0,-21-20 0,21 0 16,-22-1-16</inkml:trace>
  <inkml:trace contextRef="#ctx0" brushRef="#br0" timeOffset="24647.64">8107 3641 0,'21'0'0,"0"0"16,-21 21 46,21-21-62,0 0 0,1 0 16,-1 0-1,0 0-15,0 0 0,0 0 16,0 0-16,1 0 0,-1 0 16,0 0-16,0 0 0,0 0 0,0-21 15,22 21-15,-22 0 16,0 0-16,21 0 0,1 0 0,-1 0 0,0-21 16,1 21-16,20 0 0,-20 0 15,-1-22-15,21 22 0,1-21 16,-22 21-16,22-21 0,-22 21 0,22 0 15,-1-21-15,-21 21 0,22 0 16,-1-21-16,1 21 0,-1 0 0,1 0 16,-1 0-16,22-21 0,-21 21 15,-1 0-15,1 0 0,-1 0 0,1-22 16,-1 22-16,1 0 0,-22 0 16,21 0-16,1-21 0,-22 21 0,22 0 15,-22 0-15,22 0 0,-1 0 16,-21-21-16,22 21 0,-1 0 0,-20 0 15,20 0-15,-20 0 16,20 0-16,-21 0 0,1 0 0,-1 0 16,0 0-16,1 0 0,-1-21 15,0 21-15,-20 0 0,20 0 0,0 0 16,-21 0-16,22 0 0,-1 0 16,-21 0-16,22 0 0,-22 0 0,21 0 15,-21 0-15,22 0 0,-22 0 16,21 0-16,-21 0 0,0 0 0,1 0 15,-1 0-15,0 0 0,0 0 16,0 0 15,0 0 1,1 0-17,-1 0-15,0 0 31,0 0-31,0 0 0,0 0 16,1 0-16,-1 0 16,0 0-16,0 0 0,0 0 0,0-21 15,1 21-15,-1 0 16,0 0 0,-21 21 46,0 0-46,0 0-16,0 0 0,0 1 15,-21-1-15,21 0 16,-21 0-16,21 0 0,0 0 16,-22 1-16,22-1 0,-21 0 0,21 0 15,-21 21-15,21-20 0,0-1 16,0 0-16,0 0 0,0 21 15,0-20-15,0 20 0,0-21 0,0 21 16,0 1-16,0-1 0,0 0 16,0 1-16,0-1 0,0 0 15,0 1-15,0-22 0,0 21 0,0 1 16,0-1-16,0-21 0,0 21 0,0-20 16,0 20-16,0 0 0,0-21 15,0 22-15,0-22 0,0 21 0,0 1 16,0-1-16,0 0 0,0 1 15,0-1-15,0 0 0,0 1 0,0-1 16,0 0-16,0 1 0,0-1 0,0 0 16,0 1-16,0-1 0,0 21 15,0-20-15,0-1 0,0 0 0,0 1 16,0-1-16,21 22 0,0-22 16,1 0-16,-22 1 0,0 20 15,21-21-15,-21 1 0,21-1 0,-21 0 16,0 1-16,0-22 0,0 21 15,0 1-15,0-1 0,0 0 0,0 1 16,0-1-16,0 21 0,21-20 0,-21 20 16,0-20-16,0-1 0,0 21 15,0-20-15,0 20 0,0-20 0,0-1 16,0 0-16,0 22 0,0-22 0,21 0 16,-21 1-16,0 20 0,0-20 15,0 20-15,0-21 0,0 22 16,0-1-16,0-20 0,0-1 0,0 22 15,0-22-15,0 0 0,0 22 16,0-22-16,0 0 0,0 1 0,0-1 16,0 22-16,0-22 0,0 0 15,0 22-15,0-22 0,0 0 0,0 22 16,0-22-16,0 1 0,0-1 0,0 0 16,0 1-16,0-1 0,0 0 15,0-21-15,0 22 0,0-1 0,0 0 16,0 1-16,0-1 0,0 0 15,0 1-15,0-1 0,0 0 0,0 1 16,0-1-16,0-21 0,0 22 16,0-1-16,0-21 0,0 21 0,0 1 15,0-22-15,0 21 0,0-21 16,0 22-16,-21-22 0,21 21 0,0 1 16,0-22-16,0 21 0,-21 0 0,21-20 15,0 20-15,0 0 0,0 1 16,0-22-16,0 21 0,0 0 0,0-20 15,0 20-15,0-21 0,0 0 0,0 22 16,0-22-16,0 21 0,0-21 16,0 0-16,0 1 0,0 20 0,0-21 15,0 0-15,0 0 0,0 22 0,0-22 16,0 0-16,0 0 16,0 22-16,0-22 0,0 21 0,0-21 15,0 0-15,0 22 0,0-22 0,-21 21 16,21-21-16,0 1 0,0 20 15,0-21-15,0 21 0,0-20 0,0-1 16,0 0-16,0 21 0,0-21 0,-21 1 16,21-1-16,0 0 0,0 0 0,0 0 15,0 0-15,0 1 0,0-1 16,0 0-16,0 0 0,0 0 16,0 0-16,0 1 0,0-1 0,0 0 15,0 0-15,0 0 16,0 0-16,0 1 15,0-1-15,-22-21 0,22 21 0,0 0 16,0 0-16,0 0 16,0 1-16,-21-1 15,21 0-15,0 0 0,0 0 16,0 0-16,0 1 16,0-1-16,-21-21 0,21 21 15,0 0-15,0 0 16,-21-21-1,21 21-15,-21-21 16,0 0 0,-1 0-1,1 0-15,0 0 0,0 0 16,0 22-16,0-22 0,-1 0 0,1 0 16,0 0-16,-21 0 0,21 0 0,-22 0 15,22 0-15,-21 0 0,21 0 16,-22 0-16,22 0 0,-21 0 0,21 0 15,-22 0-15,22 21 0,-21-21 16,21 0-16,-22 0 0,1 21 0,0-21 16,-1 0-16,1 0 0,0 21 0,-22-21 15,22 0-15,-22 0 0,22 0 16,-22 21-16,1-21 0,21 0 0,-22 0 16,1 0-16,20 0 0,-20 21 15,20-21-15,1 0 0,-21 0 0,20 0 16,1 22-16,0-22 0,-1 0 15,1 0-15,0 0 0,-22 0 0,22 21 16,-1-21-16,-20 0 0,21 0 0,-1 21 16,-20-21-16,20 0 0,1 0 15,0 0-15,-1 0 0,1 0 0,0 21 16,-1-21-16,22 0 0,-21 0 0,0 0 16,20 0-16,-20 0 0,21 0 0,-21 0 15,20 0-15,-20 0 0,21 0 16,-21 0-16,20 0 0,-20 0 15,0 0-15,21 0 0,-22 0 0,22 0 16,-21 0-16,21 0 0,-22 0 16,1 0-16,21 0 0,-22 0 0,22 0 15,-21 0-15,21 0 0,0 0 0,-22 0 16,22 0-16,-21 0 0,21 0 16,-1 0-16,-20 0 0,21-21 0,0 21 15,0 0-15,-1 0 0,1 0 0,0 0 16,0 0-16,0 0 0,0 0 15,-1 0-15,1 0 0,0 0 16,0 0-16,0 0 0,0 0 16,-1 0-1,1-21-15,0 21 0,0 0 16,0 0-16,0 0 0,-1 0 16,1 0-16,0 0 0,0 0 15,0 0-15,0 0 0,-1 0 16,1-21-16,0 21 0,0 0 0,0 0 15,0 0-15,-1 0 0,1 0 16,0 0-16,0 0 0,0 0 0,0-22 16,-1 22-16,1 0 0,0 0 0,0 0 15,0 0-15,0 0 0,-1 0 16,1 0-16,21-21 0,-21 21 16,0 0-16,0 0 0,21-21 15,-21 21-15,-1 0 16,22-21-16,0 0 31,0 0-31,0-1 0,22 1 16,20-21-16</inkml:trace>
  <inkml:trace contextRef="#ctx0" brushRef="#br0" timeOffset="26537.42">15219 3112 0,'0'0'0,"21"0"15,-21-22-15,0 1 16,0 0-1,21 21-15,-21-21 16,21 21 0,-21 21-1,0 0 1,0 0-16,0 1 0,0-1 16,0 0-16,0 0 0,0 0 15,0 0-15,0 1 0,0-1 0,0 21 16,0-21-16,0 0 0,0 22 0,0-22 15,0 21-15,21-21 0,-21 22 16,22-22-16,-22 21 0,0-21 0,0 1 16,0 20-16,0-21 0,0 21 15,0-20-15,0 20 0,0-21 0,0 21 16,0 1-16,0-22 0,0 21 16,0 1-16,0-22 0,0 21 15,0 0-15,21 1 0,-21-1 0,0-21 16,21 22-16,-21-1 0,0 0 15,0-21-15,0 22 0,0-1 0,0-21 16,0 22-16,0-22 0,0 21 0,0 0 16,0 1-16,0-22 0,0 21 15,0 1-15,0 20 0,0-21 0,0 1 16,0-1-16,0 0 0,0 1 16,21-1-16,-21 0 0,0 1 0,21-1 15,-21 0-15,0 1 0,0-1 0,0 0 16,0-20-16,0 20 15,0 0-15,0 1 0,0 20 0,0-21 16,0 1-16,0-1 0,0 0 0,0 1 16,0-1-16,0 0 0,0 1 15,0-1-15,0 0 0,0 1 0,21-1 16,-21 0-16,0 22 0,0-22 16,0 1-16,0 20 0,0-21 15,22 1-15,-22-1 0,0 0 0,0 22 16,0-22-16,0 64 15,0-64-15,0 1 0,0-1 16,0 0-16,0 1 0,0-1 0,0 0 0,0 22 16,0-22-16,0 1 0,0 20 15,0-21-15,0 1 0,0-1 16,0 22-16,0-22 0,0 0 0,0 1 16,0-1-16,0 0 0,0 1 0,0-1 15,0 21-15,0-20 0,0-1 16,0 0-16,0 1 0,0 20 0,0-20 15,0-1-15,0 21 0,0-20 0,0-1 16,0 22-16,0-22 0,0 0 16,0 1-16,0-1 0,0 0 0,0 1 15,0-1-15,0 0 0,0 1 0,0-1 16,0 0-16,0 1 0,0-1 16,0 0-16,0 1 0,0-1 15,0 0-15,0-21 0,0 22 0,0-1 16,0 0-16,0-20 0,0 20 15,0-21-15,-22 21 0,22 1 0,-21-22 16,21 21-16,0-21 0,0 22 0,0-1 16,-21 0-16,21-20 0,0 20 15,-21 0-15,21 1 0,0-1 0,-21-21 16,21 21-16,0 1 0,0-1 0,0-21 16,0 22-16,0-1 0,0-21 15,-21 21-15,21-20 0,0 20 0,0-21 16,-22 21-16,22-20 0,0-1 0,0 21 15,0-21-15,0 22 0,0-1 16,0-21-16,0 21 0,0-20 16,0 20-16,0 0 0,0-21 0,0 22 15,0 20-15,0-42 0,0 1 16,0 41-16,0-42 16,0 0-16,0 1 0,0 20 0,0-21 15,0 0-15,0 0 0,0 1 16,0-1-16,0 0 0,0 0 0,0 0 0,0 0 15,0 22-15,0-22 16,0 0-16,0 0 0,22 22 16,-22-1-16,0-21 0,0 0 0,0 0 15,21 1-15,-21-1 0,0 0 0,0 0 16,0 0-16,0 0 0,0 1 16,21-1-16,-21 0 0,0 0 15,0 0-15,0 0 0,0 1 16,0-1-1,0-42 17,0-1-32,21 1 0,-21-21 15,0 0-15</inkml:trace>
  <inkml:trace contextRef="#ctx0" brushRef="#br0" timeOffset="29599.95">15346 3048 0,'21'0'62,"0"0"-62,0 0 16,0 0-16,22 0 0,-22 0 0,21 0 16,1 0-16,-22 0 0,21 0 15,0 0-15,22 0 0,-22 0 0,22 0 16,-22 0-16,22-21 0,-1 21 15,22 0-15,-22 0 0,1 0 16,20 0-16,-20 0 0,21 0 0,-22 0 16,1 0-16,20 0 0,-20 0 15,-1 0-15,1 0 0,-1 0 0,1 0 16,-1 0-16,22 0 0,-22 0 16,22 0-16,-21 0 0,-1 0 0,22 0 15,-22 0-15,1 0 0,-1 0 16,1 0-16,-1 0 0,-20 0 0,20 0 15,1 0-15,-1 0 0,22 0 16,-22 0-16,1 0 0,20 0 0,-20-21 16,-1 21-16,22 0 0,-21 0 15,-1 0-15,-21 0 0,22 0 0,-22 0 16,1 0-16,-1 0 16,-21 0-16,21 0 0,-20 0 0,20 0 15,-21 0-15,0-21 0,0 21 16,1 0-16,-1 0 0,0 0 0,0 0 15,0 0-15,0 0 16,1 0-16,-1 0 16,0 0-16,0 0 15,0 0-15,0 0 16,1 0-16,-1 0 16,0 0-16,0 0 0,0 0 15,0 0-15,1 0 16,-1 0-16,0 0 0,0 0 15,0 0-15,0 0 0,1 0 16,-1 0-16,0 0 0,0 0 16,0 0 15,-21 21 0,0 0-31,0 0 16,-21-21-16,21 21 0,-21 0 15,21 1-15,-21-1 0,21 0 16,0 21-16,-21-21 0,-1 22 0,22-1 0,0-21 16,0 22-16,-21-1 0,21 0 15,-21-21-15,21 22 0,0-1 16,-21-21-16,21 22 0,0-1 0,0-21 16,0 21-16,0-20 0,0 20 15,0-21-15,0 21 0,0 1 0,0-1 16,0 0-16,21 1 0,-21-1 15,21 22-15,-21-22 0,0 0 0,0 1 16,21-1-16,-21 0 0,22 22 16,-22-22-16,0 0 0,0 1 0,0-22 15,21 21-15,-21 22 0,0-22 0,0 0 16,21 1-16,-21 20 0,0-20 16,0 20-16,0-21 0,21 1 15,-21 20-15,0-20 0,21-1 0,-21 0 16,0 1-16,0 20 0,0-21 15,0-20-15,0 20 0,0 0 0,0 22 16,0-22-16,0 0 0,0 1 16,0-1-16,0 0 0,0 1 0,0-1 15,0 0-15,0 1 0,0-1 0,0 0 16,0-20-16,0 20 0,0 0 16,0 1-16,0-22 0,0 21 15,0 0-15,0 1 0,0-1 0,0 0 16,0 1-16,0 20 0,0-20 15,0-1-15,0 0 0,0 1 0,-21-1 16,21 0-16,0 1 0,0-1 16,0 0-16,0 1 0,0-1 0,0 0 15,0 1-15,0-1 0,0 21 0,0-20 16,0-1-16,0 0 0,0 22 16,0-22-16,0 1 0,0-1 0,0 0 15,0 22-15,0-22 0,0 0 16,0-20-16,0 20 0,0 0 15,0 1-15,0-1 0,0 43 16,0-22-16,0-21 0,0 1 16,0-1-16,0 0 0,0 1 0,0-1 15,0 0-15,0 1 0,0-1 0,0 0 16,0 1-16,0-1 0,0 22 16,0-22-16,21 0 0,-21 1 15,0-1-15,0 0 0,0 1 0,0-1 16,0 0-16,0 1 0,21-1 15,-21-21-15,0 21 0,0 1 0,0-1 16,0-21-16,0 22 0,0-22 0,0 21 16,0-21-16,0 0 0,0 22 15,0-22-15,0 21 0,0-21 16,0 22-16,0-22 0,0 0 0,0 21 16,0-20-16,0 20 0,0-21 15,0 21-15,0-20 0,0 20 0,0-21 16,0 0-16,0 0 0,0 22 0,0-22 15,0 0-15,0 0 0,0 0 16,0 1-16,0-1 0,0 0 0,0 0 16,0 0-16,0 0 0,0 1 0,0-1 15,0 0-15,0 0 0,0 0 16,0 0-16,-21-21 0,21 22 0,0-1 16,0 0-16,0 0 0,0 0 0,0 0 15,0 1 1,-21-1-16,21 0 0,0 0 0,-21 21 15,21-20-15,0-1 0,0 0 0,0 0 16,0 0-16,0 0 0,0 1 16,0 20-16,0-21 0,0 0 0,0 0 15,0 1-15,0 20 0,0-21 0,0 0 16,0 0-16,0 1 0,0 20 16,0-21-16,-21 0 0,21 0 0,0 1 15,0-1-15,0 0 0,0 0 0,0 0 16,-21 0-16,21 1 15,0-1-15,0 0 0,0 0 0,0 21 0,-22-20 16,22-1-16,-21 0 16,21 0-16,0 0 0,0 0 0,-21 1 15,21-1-15,-21-21 16,21 21-16,-21-21 0,21 21 16,-21-21-16,-1 21 0,1-21 15,21 21-15,-21-21 16,21 22-16,-21-22 15,0 0-15,21 21 16,-21-21-16,21 21 0,-22-21 16,1 0-16,0 0 0,0 21 15,0-21-15,0 0 0,-1 0 0,1 0 16,0 0-16,0 21 0,-21-21 16,20 0-16,-20 0 0,21 0 15,0 0-15,-22 21 0,1-21 0,21 0 16,-21 0-16,-1 0 0,1 0 0,0 0 15,-22 0-15,1 0 0,-1 0 16,1 0-16,-22 0 0,0 0 0,22 0 16,-22 0-16,0 0 0,22 0 0,-1 0 15,1 0-15,-1 0 0,-20 0 16,20 0-16,1 0 0,-1 0 0,-20 22 16,20-22-16,1 0 0,-22 21 0,21-21 15,-20 0-15,20 0 0,1 21 16,-1-21-16,1 0 0,-1 0 15,22 21-15,-22-21 0,22 0 0,0 21 16,-22-21-16,22 0 0,0 21 0,-1-21 16,1 0-16,0 0 0,-1 22 15,-20-22-15,20 21 0,1-21 0,0 0 16,-1 0-16,1 21 0,0-21 0,-1 0 16,1 0-16,21 0 0,-21 0 15,20 0-15,-20 0 0,21 0 0,0 0 16,0 21-16,-1-21 0,1 0 0,0 0 15,0 0-15,0 0 16,0 0-16,-1 0 16,1 0-16,0 0 15,0 0-15,0 0 16,0 0-16,-1 0 16,1 0-1,0 0-15,0-21 16,0 21-16,0 0 15,21-21 1,-22 21-16,1 0 0,0-21 16,0 21-16,0 0 15,0-22-15,-1 22 16,1 0-16,21-21 0,0 0 16,-21 21-16,21-21 15,0 0-15,0 0 0,0-1 16,0-20-16,0 21 0</inkml:trace>
  <inkml:trace contextRef="#ctx0" brushRef="#br0" timeOffset="31416.17">22521 2858 0,'0'-22'0,"-21"1"15,21 0 1,-21 21 15,21 21-31,0 0 16,0 22-16,-21-22 15,21 0-15,-21 0 0,21 22 0,0-22 16,-22 0-16,22 21 0,0 1 0,0-1 16,0 0-16,0 1 0,0-1 15,0 0-15,0 22 0,0-22 0,0 22 16,0-22-16,0 0 0,0 22 15,0-22-15,0 22 0,0-22 0,22 21 16,-22 1-16,0-1 0,21 1 16,-21-1-16,21 1 0,-21-1 0,0 1 15,0-1-15,21 1 0,-21-22 16,0 22-16,21-1 0,-21 1 16,0-1-16,0 1 0,0-1 0,0 1 15,0-1-15,-21 1 0,0-1 16,0-20-16,21 20 0,0-21 0,-21 22 15,-1-22-15,22 22 0,0-22 16,0 22-16,-21-22 0,21 21 0,0-20 16,-21 20-16,21-20 0,0 20 0,0-21 15,-21 22-15,21-22 0,0 1 16,0-1-16,0 0 0,0 1 16,0-1-16,0 21 0,0-20 0,0-1 15,-21 0-15,21 22 0,0-22 0,0 22 16,0-22-16,0 0 0,0 22 15,0-22-15,0 1 0,0-1 16,0 0-16,0 1 0,0 20 0,0-21 16,0 1-16,0-1 0,0 22 0,0-22 15,0 21-15,0-20 0,-21 20 16,21-20-16,0 20 0,0-21 0,0 1 16,0-1-16,0 22 0,0-22 15,0 0-15,0 1 0,0-1 16,0 21-16,0-20 0,0-1 0,0 22 15,0-22-15,0 0 0,0 1 0,-22-1 16,22 0-16,0 43 16,0-43-16,0 1 0,0 41 15,0-63-15,0 22 0,-21-1 16,21 0-16,0 1 0,0-1 0,0 0 16,0 1-16,-21-1 0,21 0 0,0 1 15,0-1-15,0 0 0,0-20 16,0 20-16,0 0 0,0 1 0,0-22 15,0 21-15,0 0 0,0-20 16,0 20-16,0-21 0,0 21 0,0 1 16,0-1-16,0 0 0,0-20 15,0 20-15,0 0 0,0 1 0,0-1 16,0-21-16,0 21 0,0 1 16,0-22-16,0 21 0,0-21 0,0 22 15,0-22-15,0 0 0,0 21 16,0-20-16,0-1 0,0 21 15,0-21-15,0 0 0,0 1 0,0-1 16,0 0-16,0 0 0,0 0 16,0 0-16,0 1 0,0-1 15,0 0-15,0 0 0,0 0 16,0 0-16,0 1 16,0-1-16,0 0 15,0 0-15,0 0 16,0 0-1,0 1-15,0-1 16,0 0-16,0 0 16,0 0-1,0 0-15,0 1 47,0-1-16,-21-21 1,21-21-17,0-1-15,-21 1 0,21-21 0</inkml:trace>
  <inkml:trace contextRef="#ctx0" brushRef="#br0" timeOffset="38257.08">28765 2836 0,'0'-21'0,"0"0"32,0 0-32,0 0 15,-21 21 48,21 21-63,-21 0 15,21 0-15,0 0 0,0 1 16,0-1-16,0 0 16,0 0-16,0 21 0,0-20 15,-21-1-15,21 21 0,0 0 16,0-20-16,0 20 0,0 21 0,0-20 15,0-1-15,0 0 0,0 22 16,0-22-16,0 1 0,0-1 0,21 0 16,-21 1-16,0-1 0,0 0 15,0 1-15,21-1 0,-21 0 0,21 1 16,-21-1-16,0 0 0,0 1 16,0-1-16,22 21 0,-22-20 0,21-1 15,-21 0-15,21 1 0,-21 20 16,0-20-16,21-1 0,0 0 0,-21 1 15,0-1-15,0 0 0,21 1 16,-21-1-16,0 21 0,0-20 16,0-1-16,0 22 0,0-22 0,0 21 15,0-20-15,0-1 0,0 22 16,0-22-16,0 0 0,0 1 0,0-1 16,0 0-16,0-21 0,0 22 15,0-1-15,0 0 0,0 1 0,0-1 16,0 0-16,0 1 0,0-22 15,0 21-15,0 1 0,0-1 0,0 0 16,0 1-16,0-1 0,0 0 0,0-21 16,0 22-16,0-1 15,0-21-15,0 22 0,0-22 0,0 21 16,0-21-16,0 22 0,0-1 0,0-21 16,0 21-16,0-20 0,0 20 15,0-21-15,0 21 0,0 1 0,0-22 16,0 21-16,0-21 0,0 22 15,0-22-15,0 21 0,0-21 0,0 22 16,0-22-16,0 0 0,0 21 0,0-20 16,0 20-16,0-21 0,0 21 15,0-20-15,0 20 0,0-21 0,0 21 16,0 1-16,0-22 0,0 21 16,0 1-16,0-22 0,0 21 15,0 127 1,0-126-16,0-22 15,0 21-15,0-21 0,0 22 0,0-1 16,0-21-16,0 22 0,0-22 0,0 21 16,0 0-16,0 1 0,0-22 15,0 21-15,0 1 0,-21-1 0,21 0 16,0-21-16,0 22 0,0-1 0,0 0 16,0 1-16,0-22 0,0 21 15,0 1-15,0-1 0,0 0 0,-21-21 16,21 22-16,0-1 0,-21 0 0,21 22 15,0-22-15,0 1 16,-21 20-16,21-21 0,-21 1 0,-1 20 16,22-20-16,0-1 0,-21 21 0,0-20 15,21-1-15,-21 0 0,21 22 16,-21-22-16,0 1 0,21 20 0,0-21 16,-22 22-16,1-22 0,0 22 0,21-22 15,0 22-15,0-22 0,-21 21 16,21-20-16,-21-1 0,21 0 0,-21 22 15,21-22-15,0 1 0,-22-1 0,22 0 16,0 22-16,0-22 0,0 0 16,0 1-16,0-1 0,0 22 0,0-22 15,0 0-15,0 1 0,0-1 16,0-21-16,0 21 0,0 1 16,-21 20-16,21-20 0,0-1 15,-21 0-15,21-21 0,0 22 0,0-1 16,0-21-16,0 22 0,0-1 15,0-21-15,-21 21 0,21-20 0,0 20 16,0-21-16,0 21 0,0-20 0,0-1 16,0 0-16,0 0 0,0 0 15,0 0-15,0 1 0,0-1 0,0 0 16,0 0-16,21-21 31,0 0-31,0-21 16,-21 0-16,22 0 0,-1-22 15,0 1-15,0 0 0,0-22 16,0 1-16,1-22 0</inkml:trace>
  <inkml:trace contextRef="#ctx0" brushRef="#br0" timeOffset="62592.13">28829 2815 0,'0'0'0,"21"0"31,0 0 16,0 0-32,1 0-15,-1-21 16,0 21-16,21 0 0,-21 0 0,22 0 16,-1 0-16,0-21 0,1 21 15,20 0-15,-20 0 0,20 0 0,22-21 16,-22 21-16,22 0 16,0 0-16,-1 0 0,22-21 0,0 21 15,-21 0-15,20 0 0,1 0 16,-21 0-16,0 0 0,20 0 0,-20 0 15,0 0-15,-1 0 0,1 0 16,0 0-16,-22 0 0,22-22 0,-22 22 16,1 0-16,-1 0 0,-20 0 15,-1 0-15,0 0 0,1 0 0,-22 0 16,21 0-16,-21 0 0,1 0 16,20 0-16,-21-21 0,0 21 15,0 0-15,1 0 0,-1 0 16,0 0-16,0 0 0,0 0 0,0 0 15,1 0 1,-22 21 0,0 1-16,0-1 15,0 0-15,0 0 16,0 0-16,0 0 0,-22 22 16,22-22-16,0 0 0,-21 21 15,21-20-15,0 20 0,0-21 0,0 21 16,0 1-16,-21 20 0,21-20 15,0-1-15,0 21 0,0 1 16,0-22-16,0 22 0,0-1 0,0 1 16,0 42-16,0-43 15,0 1-15,0 20 0,0-20 16,0-1-16,0 22 0,0-22 0,0 1 16,0 21-16,0-22 0,-21 1 15,21 20-15,0 1 0,0 0 0,-21-1 16,21-20-16,-21 20 0,21 1 15,0 0-15,-22-22 0,1 22 0,21 0 16,-21-1-16,21 1 0,0 0 16,-21-1-16,0 1 0,21 0 0,-21-1 15,21 1-15,0-22 0,0 22 16,-22 21-16,22-21 0,0-1 0,-21-20 16,21 20-16,0 1 15,0 0-15,0-22 0,0 22 0,0 0 16,0-1-16,0-20 0,0 20 15,0 1-15,0 0 0,0-22 0,0 22 16,0-22-16,21 22 0,-21-21 16,0 20-16,0-20 0,0 20 0,0-20 15,0 21-15,22-22 0,-22 1 0,0-1 16,0 1-16,21-1 0,-21-21 16,0 22-16,0-1 0,0 1 15,0-1-15,0-20 0,21 20 16,-21 1-16,0-22 0,0 22 0,0-22 15,0 0-15,0 22 0,0-22 16,0 0-16,0 1 0,0-1 0,0 22 16,0-22-16,0 0 0,0 1 0,0-1 15,0 0-15,0 22 0,0-22 16,0 0-16,0 1 0,0-1 0,0 0 16,0-20-16,0 20 0,0 0 15,0 1-15,0-22 0,0 21 0,0 0 16,-21-20-16,21 20 0,0 0 15,0-21-15,0 22 0,0-1 16,0 0-16,0-20 0,0 20 0,0-21 16,0 21-16,0-20 0,0 20 15,0-21-15,0 21 0,0-20 0,0-1 16,0 0-16,0 0 0,0 0 16,0 0-16,0 1 0,0-1 15,0 0-15,0 0 0,0 0 16,0 0-1,0 1 1,0-1 0,0 0-1,0 0 1,0 0-16,0 0 16,-21 1-16,21-1 15,0 0-15,0 0 16,0 0-16,0 0 15,0 1-15,0-1 16,0 0-16,0 0 16,-22 0-16,22 0 15,0 1-15,0-1 0,0 0 16,0 0-16,-21 0 16,0-21-1,0 0-15,21 21 16,-21-21-16,0 0 0,-1 0 0,1 0 15,0 22-15,0-22 16,0 0-16,0 0 0,-1 0 0,-20 0 16,21 0-16,0 0 0,-22 21 15,1-21-15,0 0 0,-1 0 0,1 0 16,-21 0-16,20 0 0,-20 0 0,20 0 16,-20 0-16,21 0 0,-22 0 15,22 0-15,-22 0 0,1 21 0,20-21 16,-20 0-16,-1 0 0,1 0 0,-22 0 15,22 0-15,-1 0 16,1 0-16,-22 0 0,-42 0 16,64 0-16,-1 0 0,22 0 0,-22-21 15,1 21-15,-1 0 0,1 0 16,-1-21-16,22 21 0,-22 0 0,22 0 16,-21-22-16,20 22 0,1-21 0,0 21 15,-1 0-15,1 0 0,0 0 16,-1 0-16,1 0 0,21 0 0,-22 0 15,22 0-15,-21 0 0,21 0 0,0 0 16,-1 0-16,1 0 16,0 0-16,0 0 47,0-21-47,0 0 15,-1 0-15,1 21 0,0-21 16</inkml:trace>
  <inkml:trace contextRef="#ctx0" brushRef="#br1" timeOffset="73599.86">1185 4233 0,'0'0'0,"-21"0"16,0 0-1,21-21 48,21 21-48,0-21-15,0 21 0,1 0 16,-1 0-16,0-21 0,0 21 0,21 0 16,-20 0-16,20 0 0,-21 0 15,21 0-15,-20 0 0,20 0 0,0 0 16,-21 0-16,1 0 0,20 0 15,-21 0-15,0-21 0,0 21 0,1 0 16,-1 0-16,0 0 0,0 0 16,-21 21 46,-21-21-62,0 0 16</inkml:trace>
  <inkml:trace contextRef="#ctx0" brushRef="#br1" timeOffset="74074.23">1566 4233 0,'-21'0'0,"0"0"31,0 0 1,21 22-17,0-1-15,0 0 16,0 0-16,0 0 0,0 22 0,0-22 16,0 0-16,0 21 0,0-21 15,21 22-15,-21-1 0,21-21 16,-21 22-16,0-1 0,0-21 0,0 21 15,21-20-15,-21 20 0,0 0 16,0-21-16,0 22 0,0-22 16,-21 0-16,0 0 0,0 22 15,0-43-15,21 21 0,-43 0 0,22 0 16,0-21-16,0 0 0,0 0 16,-1 0-16,1 0 0,-21 0 0,21 0 15,0-21-15,-1 21 0,1-21 16,0 0-16,0-1 0,0 1 0,0 0 15,21 0-15,0 0 0,0 0 16,-22-1-16,22 1 0,0 0 16,0 0-1,0 0 1,22 21-16,-1-21 16,0 21-16,0 0 0</inkml:trace>
  <inkml:trace contextRef="#ctx0" brushRef="#br1" timeOffset="74599.92">1926 4487 0,'0'0'15,"0"-21"1,-21 21-16,0 0 15,0 0-15,-1 0 16,1 21-16,0 1 0,0-1 16,0 0-16,21 21 0,-21-21 15,21 1-15,-22 20 0,1-21 0,21 21 16,0-20-16,0 20 0,0-21 16,0 0-16,0 22 0,0-22 15,0 0-15,0 0 0,21-21 16,1 0-1,-1 0-15,0 0 0,0-21 16,0 0-16,0 0 16,1-1-16,-1-20 0,-21 21 15,21 0-15,-21 0 0,21-22 16,-21 22-16,0 0 0,0-21 0,0 20 16,0 1-16,0 0 0,0 0 15,0 42 16,0 0-31,0 0 0,0 1 16,0-1-16,0 21 0,0-21 16,0 0-16,0 1 0,0 20 0,21-21 15,-21 0-15,21 0 0,-21 1 16,0-1-16,22-21 16,-1 0-16,-21 21 0,21-21 15,0 0-15,0 0 16,-21-21-16</inkml:trace>
  <inkml:trace contextRef="#ctx0" brushRef="#br1" timeOffset="74859.78">2244 4530 0,'0'21'15,"0"0"1,0 0-16,0 0 0,21 1 0,-21-1 16,0 0-16,0 0 0,21 0 15,-21 0-15,0 1 0,0-1 0,0 0 16,0 0-16,0 0 16,0 0-16,21-21 15,0 0 1,0 0-1</inkml:trace>
  <inkml:trace contextRef="#ctx0" brushRef="#br1" timeOffset="75107.64">2667 4509 0,'0'0'16,"-21"0"-1,0 21-15,-1 0 0,1-21 16,-21 21-16,21 0 0,0 0 0,-1 1 16,1-1-16,-21 0 15,21 0-15,0 21 0,21-20 0,-22-1 0,22 0 16,-21 0-16,21 0 0,0 0 16,21-21 15,1 0-31,-1 0 0,0 0 0,0-21 15</inkml:trace>
  <inkml:trace contextRef="#ctx0" brushRef="#br1" timeOffset="75596.36">2942 4509 0,'0'0'0,"21"0"16,-21-22-16,0 1 0,0 0 15,-21 21 1,0 0-16,0 0 16,0 0-16,21 21 0,-22 0 15,1 1-15,0-1 0,0 0 0,0 0 16,21 21-16,-21-20 0,-1-1 16,22 21-16,-21-21 0,21 0 0,0 1 15,0-1-15,0 0 0,0 0 16,0 0-16,21-21 15,1 0-15,-1 0 16,0 0-16,0-21 16,0 0-16,0 21 0,1-21 0,-1 0 15,0-22-15,0 22 0,-21 0 16,0 0-16,21 0 0,-21-22 0,21 22 16,-21 0-16,0 0 0,0 0 15,0 42 1,0 0-1,0 0-15,0 0 0,0 0 0,0 1 16,0-1-16,0 21 0,0-21 16,22 0-16,-22 1 0,21-1 0,0 0 15,0 0-15,0-21 0,0 21 16,1-21-16,-1 0 0,0 0 16,21 0-16,-21 0 0,1 0 0,-1-21 15,0 21-15,21-21 0,-21 0 16,-21 0-16</inkml:trace>
  <inkml:trace contextRef="#ctx0" brushRef="#br1" timeOffset="76235.73">1037 5630 0,'21'0'0,"-42"0"0,42 22 31,-21-1-16,0 21-15,0-21 0,0 22 16,0-1-16,0 0 0,0 1 0,0 20 16,0-21-16,0 1 0,0-1 15,0-21-15,0 22 0,0-1 16,0-21-16,0 0 0,0 0 0,0 1 16,0-1-16,0 0 15,0-42 16,0 0-31</inkml:trace>
  <inkml:trace contextRef="#ctx0" brushRef="#br1" timeOffset="76583.53">995 5821 0,'-21'-21'0,"42"42"0,-42-63 15,21 20-15,-22 22 0,22-21 16,0 0-16,0 0 0,0 0 15,0 0-15,22-1 16,-1 1-16,0 21 0,0-21 16,0 21-16,22 0 0,-1-21 15,-21 21-15,21 0 0,1 0 0,-22 0 16,21 21-16,-21 0 0,1 0 16,-1 1-16,-21 20 0,0-21 15,0 21-15,0-20 0,-21 20 0,-22 0 16,22-21-16,-21 22 0,-1-22 15,22 0-15,-21 0 0,21 0 0,0 1 16,-1-1-16,1-21 0,21 21 16,21-21 15,1-21-15,-1 21-16,21-21 0,-21-1 15,0 22-15,22-21 0</inkml:trace>
  <inkml:trace contextRef="#ctx0" brushRef="#br1" timeOffset="77213.45">1630 5800 0,'21'0'0,"0"0"32,-21 21-17,0 0-15,0 0 0,0 0 16,0 1-16,0-1 0,0 0 0,0 0 15,0 21-15,0-20 0,0-1 16,0 0-16,21 0 0,0 0 16,1-21-16,-1 21 15,0-21-15,0 0 0,0 0 0,0 0 16,1 0-16,-1 0 0,0-21 16,0 0-16,0 0 0,0 0 0,1 0 15,-1-1-15,-21 1 0,0 0 16,21-42-16,0 20 0,-21 22 15,0 0-15,0 0 16,0 0-16,0-1 0,0 1 0,0 42 31,0 1-15,0-1-16,0 21 0,0-21 16,0 22-16,0-22 0,0 21 0,0 0 15,0 1-15,0-1 0,0-21 16,0 22-16,0-1 0,0 0 0,0 22 15,0-22-15,0 0 0,0 1 16,21-1-16,-21 0 0,0 1 0,21-1 16,-21 0-16,0-20 0,0 20 15,0-21-15,0 0 0,0 22 16,0-22-16,0 0 0,0 0 16,-21-21-16,0 21 15,0-21-15,0 0 0,0 0 0,-1 0 16,1-21-16,0 21 0,0-21 15,-21-21-15,20 20 0,-20-20 16,21 21-16,0-21 0,0-1 0,-1 1 16,22 0-16,0 20 0,0-20 0,0 21 15,0-21-15,0 20 0,0 1 16,22 0-16,-1 0 0,0 0 0,0 0 16,0-1-16,0 22 15,1-21-15,20 0 0,-21 0 0</inkml:trace>
  <inkml:trace contextRef="#ctx0" brushRef="#br1" timeOffset="77491.57">2222 5567 0,'0'-21'0,"-21"0"31,0 42-31,21 0 15,0 0-15,0 0 0,0 22 16,0-1-16,0 0 0,0 1 16,0-1-16,0 0 0,0-21 0,0 22 15,0-1-15,0-21 0,0 22 16,0-22-16,0 0 0,0 0 0,0 0 16,0 0-16,21-21 31,0 0-31,-21-21 15,22 0-15,-1 0 0</inkml:trace>
  <inkml:trace contextRef="#ctx0" brushRef="#br1" timeOffset="77951.34">2392 5567 0,'0'-21'0,"0"42"31,0 0-16,0 0-15,0 0 0,0 22 16,0-22-16,0 21 0,0-21 0,0 22 16,0-1-16,21-21 0,-21 22 15,0-22-15,0 21 0,0-21 0,0 0 16,0 22-16,0-22 0,0 0 16,0 0-16,0 0 31,-21-21-16,21-21-15,-21 21 0,21-21 0,0 0 16,0 0-16,0 0 0,0-1 16,0 1-16,0-21 0,0 21 0,0 0 15,21-22-15,0 22 0,0 0 16,21 0-16,-20 0 0,20-1 0,-21 22 16,21 0-16,1 0 0,-22 0 15,0 0-15,21 22 0,-20-1 0,-1 0 16,0 0-16,-21 21 0,0-20 15,21-1-15,-21 0 0,0 21 0,0-21 16,0 1-16,0-1 0,0 0 16,0 0-16,-21 0 0,0 0 15,0-21 1,-1 0-16,1-21 31</inkml:trace>
  <inkml:trace contextRef="#ctx0" brushRef="#br1" timeOffset="78149.23">2138 5779 0,'0'0'0,"0"21"15,21-21 1,0 0-16,0 0 15,0 0-15,22 0 0,-22 0 16,21 0-16,-21 0 0,1-21 0,20 21 16,-21 0-16,21 0 0</inkml:trace>
  <inkml:trace contextRef="#ctx0" brushRef="#br1" timeOffset="78899.64">3133 5779 0,'-22'0'0,"44"0"0,-65 0 0,22 0 16,0 0-16,0 0 0,21 21 15,-21 0-15,-1-21 0,1 21 0,0 0 16,0 0-16,21 1 0,0-1 15,-21 21-15,21-21 0,0 0 16,0 1-16,0-1 0,0 0 16,21 0-16,0 0 15,0-21-15,0 0 0,1 0 0,-1 0 16,0 0-16,0 0 16,0 0-16,-21-21 15,21 0-15,-21 0 16,0 0-16,0-1 0,0 1 15,0 0-15,0 0 0,-21-21 0,21 20 16,0 1-16,0 0 0,0-21 16,0 21-16,0-1 0,0 1 0,21 21 15,1-21-15,-1 0 0,0 21 16,0 0-16,0 0 0,0 0 16,1 0-16,-1 0 0,21 0 15,-21 21-15,0 0 0,1 0 0,-22 1 16,21-1-16,0 21 0,-21-21 0,21 0 15,-21 1-15,0-1 0,0 0 16,0 0-16,0 0 0,0 0 0,0 1 16,0-1-16,0 0 31,-21-21-31,21-21 16,0 0-1,0-1-15,0 1 16,0-21-16,0 21 15,0 0-15,21-22 0,0 22 0,-21-21 16,21 21-16,1-1 0,-1-20 16,0 21-16,0 0 0,21 21 0,-20 0 15,-1 0-15,0 0 0,21 0 0,-21 0 16,1 21-16,-1 0 0,0 0 16,0 22-16,0-22 0,0 0 0,-21 0 15,0 21-15,0-20 0,0-1 16,0 0-16,0 0 0,0 0 0,0 0 15,0 1-15,0-1 0,-21 0 16,0 0-16,0-21 0,0 0 16,0 21-16,-1-21 0</inkml:trace>
  <inkml:trace contextRef="#ctx0" brushRef="#br1" timeOffset="79506.05">2413 6773 0,'0'0'0,"0"-21"0,0 0 16,-21 21-1,0-21-15,-1 21 0,1 0 16,0 0-16,0 0 0,0 0 15,0 21-15,-1 0 0,1 0 0,0 1 16,21 20-16,-21 0 16,0-21-16,21 22 0,-21-1 0,21 22 15,0-22-15,0 0 0,-22 22 16,22-22-16,0 22 0,0-22 0,0 0 16,0-21-16,22 22 0,-1-22 15,0 0-15,21 0 0,-21 0 0,22-21 16,-1 0-16,0 0 0,22 0 15,-22-21-15,1 0 0,-1 0 0,21 0 16,-20 0-16</inkml:trace>
  <inkml:trace contextRef="#ctx0" brushRef="#br1" timeOffset="79788.89">2900 6731 0,'0'0'0,"0"-21"0,0 42 32,0 0-17,0 0-15,0 1 0,0 20 0,0-21 16,0 21-16,0-20 0,0 20 16,0 0-16,0 1 0,0-1 15,0 0-15,0 1 0,0-1 0,0 0 16,0 1-16,0-1 0,21-21 15,-21 0-15,0 22 0,0-22 0,0 0 16,21-21 0,0 0-1,-21-21-15,21 0 0</inkml:trace>
  <inkml:trace contextRef="#ctx0" brushRef="#br1" timeOffset="80056.73">3154 6689 0,'0'-21'0,"0"42"0,0-21 31,0 21-31,21 0 0,-21 0 16,0 22-16,0-22 0,0 21 0,21 0 15,-21 1-15,0-22 0,0 21 16,0 1-16,0-1 0,0 0 0,0 1 15,0-1-15,0-21 0,0 21 16,0-20-16,0-1 0,0 0 0,0 0 16,0 0-16,0 0 15</inkml:trace>
  <inkml:trace contextRef="#ctx0" brushRef="#br1" timeOffset="80359.56">2625 7027 0,'105'0'31,"-62"0"-31,-1 0 0,0 0 15,1 0-15,-1 0 0,22-21 0,-22 21 16,0 0-16,1 0 0,-1-21 0,0 21 16,1 0-16,-1 0 0,-21 0 15,21 0-15,-20-21 0,-1 21 0,0 0 16,-42 0 15,0 0-31,-1 0 0,1 0 16,0 0-16,-21 21 0,21-21 15</inkml:trace>
  <inkml:trace contextRef="#ctx0" brushRef="#br1" timeOffset="80611.42">2667 7197 0,'0'0'0,"42"0"31,-21 0-31,22 0 0,-22 0 16,21 0-16,1 0 0,20-21 0,-21 21 16,22 0-16,-22-22 0,22 22 15,-22 0-15,0 0 0,22-21 16,-1 21-16,-20 0 0,-22 0 16,0 0-16,0 0 0,0 0 15,-21-21-15,22 21 0</inkml:trace>
  <inkml:trace contextRef="#ctx0" brushRef="#br1" timeOffset="81035.17">2519 8382 0,'0'0'0,"-21"0"15,21 21 32,0 0-31,0 1-16,21-1 15</inkml:trace>
  <inkml:trace contextRef="#ctx0" brushRef="#br1" timeOffset="81239.06">2561 8848 0,'0'0'15,"-21"42"1,21-21-16,0 0 31</inkml:trace>
  <inkml:trace contextRef="#ctx0" brushRef="#br1" timeOffset="81432.55">2582 9186 0,'21'0'47,"-21"22"-47</inkml:trace>
  <inkml:trace contextRef="#ctx0" brushRef="#br1" timeOffset="81655.95">2646 9462 0,'0'0'16,"0"21"-16,0 0 15,0 0 1,21 0-16,-21 0 15,21-21 1,-21 22-16,0-1 16,0 0-1</inkml:trace>
  <inkml:trace contextRef="#ctx0" brushRef="#br1" timeOffset="81835.5">2709 9843 0,'-21'42'32,"21"-21"-32,0 0 31,0 0-15,0 1-1</inkml:trace>
  <inkml:trace contextRef="#ctx0" brushRef="#br1" timeOffset="82047.38">2730 10266 0,'0'0'0,"-21"21"0,0-21 0,21 21 15,-21 0-15,21 1 16,0-1 0</inkml:trace>
  <inkml:trace contextRef="#ctx0" brushRef="#br1" timeOffset="82208.3">2667 10393 0,'0'0'0</inkml:trace>
  <inkml:trace contextRef="#ctx0" brushRef="#br1" timeOffset="82846.99">2138 10880 0,'0'0'0,"-21"0"0,-1 0 15,44 0 1,-1 0 0,21 0-16,-21 0 0,22 0 15,-1 0-15,0 0 0,22 0 0,-22 0 16,22 0-16,-22 0 0,0 0 0,1 0 16,-1 0-16,0 0 0,-21 0 15,1 0-15</inkml:trace>
  <inkml:trace contextRef="#ctx0" brushRef="#br1" timeOffset="83267.75">2561 10880 0,'0'0'0,"-21"0"16,21 21-16,-21-21 0,0 0 15,-1 21-15,22 0 16,0 0-16,0 1 15,0-1-15,0 0 0,0 0 16,0 0-16,0 0 0,0 22 16,0-22-16,22 21 0,-22-21 0,21 22 15,-21-22-15,0 21 16,0-21-16,0 22 0,0-22 0,0 42 16,0-41-16,0-1 0,-21 0 15,21 0-15,-22 0 0,1 0 16,0 1-16,0-1 0,0 0 0,0-21 15,-1 21-15,1-21 0,0 0 16,0 0-16,0 0 0,-22 0 0,22 0 16,0 0-16,0-21 0,0 0 15,21 0-15,-21-1 0,-1 1 0,1 0 16,21 0-16,-21 0 0,21 0 16,0-1-16,0 1 0,0 0 0,-21 0 15,21 0-15,21 21 47,0 0-31</inkml:trace>
  <inkml:trace contextRef="#ctx0" brushRef="#br1" timeOffset="83920.14">3323 10986 0,'0'-22'0,"0"1"15,-21 21 1,21-21-1,-21 21-15,0 0 0,-1 0 16,1 0-16,0 0 0,0 0 16,0 21-16,0 0 0,-1-21 15,1 22-15,21-1 0,-21 0 0,21 0 16,-21 0-16,21 0 16,0 1-16,0-1 0,0 0 15,0 0-15,0 0 16,21-21-1,0 0-15,0 0 0,1 0 16,-1 0-16,0 0 16,0 0-16,0 0 0,0 0 15,1 21-15,-1-21 0,0 0 16,0 0-16,0 0 0,0 22 0,1-22 16,-1 21-16,0-21 0,-21 21 0,21 0 15,-21 0 1,0 0-16,0 1 15,-21-22-15,21 21 0,-21 0 0,0-21 16,-1 21-16,-20 0 0,21-21 16,0 21-16,-22 1 0,22-22 0,-21 21 15,21-21-15,0 0 0,-1 0 16,1 0-16,0 0 0,0 0 0,0 0 16,0 0-16,-1 0 0,-20 0 0,21 0 15,21-21-15,-21 21 0,0 0 16,-1-22-16,1 22 0,21-21 15,-21 21 1,21-21 15,21 21-15</inkml:trace>
  <inkml:trace contextRef="#ctx0" brushRef="#br1" timeOffset="102483.92">190 3069 0,'0'0'0,"22"0"0,-1 0 16,0-21-1,0 21-15,-21-21 16,0 0 0,-21 0-1,0 21-15,0 0 0,-1 0 16,1 0-16,0 0 0,0 0 15,0 21-15,0 0 0,-1 0 16,-20 0-16,21 0 0,21 1 16,0 20-16,0 0 0,0-21 0,0 22 15,0-1-15,0 0 0,0 1 16,0-22-16,0 21 0,0-21 0,0 1 16,0-1-16,0 0 0,0 0 15,0 0-15,42-21 0,-21 0 0,22 0 16,-22 0-16,21 0 0,1 0 15,-22 0-15,21 0 0,0-21 16,1 21-16,-22-21 0,21 0 0,1 0 16,-22-22-16,0 22 0,0-21 15,0 21-15,0-22 0,1 1 16,-22 0-16,21-1 0,-21 22 16,0-21-16,0-1 0,0 22 0,0-21 15,0 21-15,0 0 0,0-1 16,0 44 15,0-1-31,0 0 16,0 0-16,0 21 0,0-20 15,-21 20-15,21 0 0,-22 1 0,22-1 16,-21 0-16,21-21 0,0 22 16,0-22-16,0 21 0,0-21 0,0 1 15,0-1-15,21 0 16,1 0-16,-1-21 0,0 0 0,0 0 15,0 0-15,0 0 0,1 0 16,-1 0-16,0 0 0,0-21 16,0 21-16,0-21 0,1 0 0,-1-22 15,0 22-15,-21 0 0,0-21 16,21 20-16,-21 1 0,0 0 0,21 0 16,-21 0-16,0 0 0,0 42 31,0 0-16,0 0-15,0 0 0,0 0 16,0 1-16,0-1 16,0 0-16,0 0 0,0 0 15,0 0-15,0-42 63,0 0-63,0 0 0,0 0 0,0 0 15</inkml:trace>
  <inkml:trace contextRef="#ctx0" brushRef="#br1" timeOffset="102647.84">931 3048 0,'0'0'0,"-21"0"31,21 21 0,21-21-15,-21 21 0,21-21-16</inkml:trace>
  <inkml:trace contextRef="#ctx0" brushRef="#br1" timeOffset="103043.57">1164 3323 0,'0'21'0,"21"-21"31,0 0-31,1 0 0,-22-21 16,21 0-16,0 21 0,-21-21 16,21 0-16,0 21 0,-21-21 0,0-1 15,21 1-15,-21 0 0,0 0 16,0 0-16,0 0 15,-21 21 1,0 0 0,0 0-16,0 21 0,0 0 15,21 0-15,-22 0 0,22 0 16,-21 22-16,21-22 0,0 0 0,0 21 16,0-20-16,0-1 0,0 0 15,0 0-15,0 0 0,0 0 16,21 1-16,1-22 15,-1 0-15,0 0 0,0 0 16,0 0-16,0 0 0,1 0 0,-1-22 16,21 22-16,-21-21 15,0 0-15,1 0 0,-1 0 0,0 0 16</inkml:trace>
  <inkml:trace contextRef="#ctx0" brushRef="#br1" timeOffset="103515.31">1672 3090 0,'0'0'0,"0"22"16,-21-1-16,21 0 16,-21 0-16,21 0 0,0 0 15,0 1-15,0-1 0,0 0 16,0 21-16,0-21 0,-21 1 0,21-1 16,0 0-16,0 0 15,0 0-15,0 0 16,0-42 31,0 0-47,0 0 15,0-21-15,0 20 0,0 1 16,21 0-16,-21-21 0,21 21 0,0-22 16,0 22-16,-21 0 0,21 0 15,1 0-15,-1-1 0,21 22 16,-21-21-16,0 21 0,1 0 0,-1 0 15,0 0-15,0 0 0,0 0 16,0 21-16,1 1 0,-22-1 16,0 0-16,0 0 0,0 0 15,0 0-15,0 1 0,0-1 0,0 0 16,0 0-16,0 0 0,0 0 16,-22 1-16,22-1 0,0 0 15,0-42 32,0 0-47,0-1 16</inkml:trace>
  <inkml:trace contextRef="#ctx0" brushRef="#br1" timeOffset="103840.03">2222 2858 0,'0'21'15,"0"0"1,0 0-16,0 0 0,-21 0 0,21 22 16,-21-22-16,21 0 0,0 21 15,0-20-15,-21 20 0,21 0 16,0-21-16,0 1 0,-21 20 15,21-21-15,0 0 0,0 0 0,0 1 16,0-1-16,0 0 16,0 0-16,21-21 0,0 0 15,0 0-15,0 0 16,1-21 0,-1 21-16,-21-21 0,0 0 15,21-1-15,0 22 0,-21-21 0</inkml:trace>
  <inkml:trace contextRef="#ctx0" brushRef="#br1" timeOffset="104107.88">2117 3112 0,'-22'0'0,"44"0"0,-22 0 31,21 0-31,0 0 15,0 0-15,0 0 0,0 0 16,1 0-16,-1 0 0,0 0 16,0 0-16,0-22 0,0 22 15,1 0-15,-1 0 0,-21-21 32</inkml:trace>
  <inkml:trace contextRef="#ctx0" brushRef="#br1" timeOffset="149936.53">2879 2942 0,'0'0'0,"0"-21"0,0 0 32,0 42-1,0 0-31,0 0 0,0 1 16,0 20-16,-22-21 0,1 0 15,21 22-15,-21-22 0,21 21 16,0-21-16,-21 22 0,21-22 0,-21 0 15,21 21-15,0-21 0,-21 1 16,21-1-16,0-42 47,0-1-47,0 1 0,0 0 16</inkml:trace>
  <inkml:trace contextRef="#ctx0" brushRef="#br1" timeOffset="150559.17">2815 2921 0,'0'-21'0,"0"0"15,0 0-15,0-1 16,21 22-16,0-21 0,1 0 15,-1 21-15,21-21 0,-21 21 16,0 0-16,22 0 0,-22 0 0,21 0 16,-21 0-16,22 0 0,-22 0 15,0 21-15,-21 0 0,0 0 16,0 1-16,0-1 0,0 0 0,-21 21 16,-21-21-16,20 1 0,-20-1 0,0 21 15,-1-21-15,1 0 16,0 1-16,21-1 0,-22 0 0,22-21 15,0 21-15,0-21 0,0 0 16,-1 0-16,22-21 31,22 21-31,-1 0 0,0-21 16,0 21-16,0-21 0,0 21 0,1 0 16,-1 0-16,0-22 0,21 22 0,-21-21 15,1 21-15,20 0 0,-21 0 16,21 0-16,-20 0 0,20 0 15,-21 0-15,0 21 0,0 1 16,1-22-16,-22 21 0,21 0 16,-21 21-16,0-21 0,0 1 0,-21 20 15,-1-21-15,1 0 0,0 0 16,-21 22-16,21-22 0,-1 0 0,-20 0 16,21-21-16,0 21 0,0 1 15,-43-22-15,43 0 0,0 0 16,0 0-16,-1 0 0,1 0 15,0 0-15,0 0 0,0-22 0,21 1 16,0 0 0,0 0-1,0 0 1,21 0-16,0 21 16</inkml:trace>
  <inkml:trace contextRef="#ctx0" brushRef="#br1" timeOffset="150836.01">3492 3069 0,'0'0'0,"0"21"31,0 1-31,-21-1 0,0 0 16,21 0-16,-21 0 0,0 22 15,0-22-15,21 0 0,-22 0 0,22 21 16,-21-20-16,21-1 0,0 0 16,0 0-16,0-42 31,0 0-15,0 0-16,0-1 15,0-20-15,0 21 0</inkml:trace>
  <inkml:trace contextRef="#ctx0" brushRef="#br1" timeOffset="151028.15">3429 2879 0,'0'21'62,"0"0"-46,21-21-16,0 21 0,0-21 16,1 21-16,-1-21 0</inkml:trace>
  <inkml:trace contextRef="#ctx0" brushRef="#br1" timeOffset="151491.9">3768 3090 0,'-22'64'31,"1"-43"-31,21 0 0,0 0 16,0 1-16,0-1 0,0 0 0,-21 0 16,21 0-16,0 0 0,-21 1 15,21-1-15,0 0 16,0 0-16,-21-21 31,21-21-15,-21 0-16,21 0 15,0-1-15,0 1 0,0 0 16,0-21-16,0 21 0,0-1 0,21-20 16,0 21-16,0 0 0,0 0 15,0-1-15,22 1 0,-22 0 16,0 21-16,21 0 0,-20 0 0,-1 0 15,21 0-15,-21 0 0,0 0 0,1 0 16,-1 21-16,-21 0 0,0 1 16,0-1-16,0 0 0,0 0 15,0 21-15,0-20 0,0-1 0,0 0 16,-21 21-16,-1-21 0,1 1 16,21-1-16,-21 0 0,21 0 15,0-42 16,21 0-31</inkml:trace>
  <inkml:trace contextRef="#ctx0" brushRef="#br1" timeOffset="151852.18">4487 3048 0,'0'0'0,"-21"-21"15,0 21-15,0-21 16,0 21-16,-1 0 0,1 0 16,0 0-16,0 21 0,0 0 0,0-21 15,21 21-15,-22 0 16,1 1-16,21-1 0,-21 0 0,21 21 15,0-21-15,0 1 0,0-1 0,0 0 16,0 0-16,0 0 0,0 0 16,0 1-16,0-1 0,0 0 15,21-21 1,0 0-16,1 0 0,-1 0 0,0 0 16,0-21-16,0 0 0,0-1 15,1 1-15,-1 0 0,0 0 16,0-21-16,0 20 0</inkml:trace>
  <inkml:trace contextRef="#ctx0" brushRef="#br1" timeOffset="152071.04">4572 2836 0,'0'0'15,"0"-21"-15,0 0 0,0 0 0,-21 21 16,0 0 0,21 21-16,0 0 0,-22 0 15,22 1-15,-21 20 0,21-21 16,0 21-16,0-20 0,0 20 0,0-21 15,0 21-15,0-20 0,0 20 16,0-21-16,0 21 0,0-20 0,0-1 16,0 0-16,0 0 0,0 0 15,21 0-15,1-21 16,-1 0 0,0-21-16,0 21 0</inkml:trace>
  <inkml:trace contextRef="#ctx0" brushRef="#br1" timeOffset="152313.92">4805 3048 0,'0'64'16,"-21"-43"-1,21 0-15,0 0 0,0 0 16,-22-21-16,22 21 0,-21 1 15,21-1-15,0 0 16,0 0-16,0-42 47,0 0-47,0 0 16</inkml:trace>
  <inkml:trace contextRef="#ctx0" brushRef="#br1" timeOffset="152479.37">4805 2921 0,'0'0'0,"-21"0"15,21 21 32</inkml:trace>
  <inkml:trace contextRef="#ctx0" brushRef="#br1" timeOffset="152992">5101 3048 0,'0'21'0,"0"22"15,-21-22 1,21 0-16,0 0 0,0 0 0,-21 0 16,21 1-16,-21-1 15,21 0-15,0 0 16,-22-21 15,22-21-15,0 0-1,0 0-15,0-1 0,0 1 16,0 0-16,22 0 0,-22 0 16,21-22-16,0 22 0,0 0 0,0 21 15,0-21-15,-21 0 0,22 21 16,-1 0-16,0 0 0,0 0 0,0 0 15,0 0-15,-21 21 16,22-21-16,-22 21 0,21 0 16,-21 0-16,0 1 0,0-1 0,0 0 15,0 0-15,0 0 16,0 0-16,0 1 0,-21-1 0,-1 0 16,22 0-16,-21-21 15,21 21-15,0-42 31</inkml:trace>
  <inkml:trace contextRef="#ctx0" brushRef="#br1" timeOffset="153705.04">5800 3027 0,'0'0'16,"0"-21"-16,-22 21 16,22-21-16,-21 21 15,0 0-15,0 0 16,0 0-16,0 0 0,-1 21 0,1-21 16,0 21-16,-21 0 0,21 0 15,-1 0-15,1 1 0,0-1 0,0 0 16,0 0-16,21 0 0,-21 0 15,21 1-15,0-1 16,0 0-16,21-21 16,0 0-16,0 0 0,0 0 15,22 0-15,-22 0 0,0-21 0,0 21 16,21-21-16,-20-1 0,-1 22 16,0-21-16,0 0 0,-21 0 0,21 21 15,-21-21-15,21 0 0,1 21 16,-22-22-16,0 44 62,0-1-62,-22 0 0,22 0 16,-21 0-16,21 0 0,-21 22 0,0-1 16,21 0-16,0 1 0,-21-1 0,21 0 15,-21 1-15,21-1 0,0 0 16,0 1-16,0-1 0,0 0 0,0 1 15,0-1-15,0 0 0,0-20 16,0 20-16,0 0 0,0-21 0,0 22 16,0-22-16,0 0 0,0 0 0,0 0 15,0 1-15,-22-22 16,1 21-16,0-21 0,0 0 0,0 0 16,0 0-16,-1 0 0,-20 0 15,21 0-15,0 0 0,0-21 0,-22-1 16,22 1-16,0 0 0,21 0 0,-21-21 15,21 20-15,-21-20 0,21 21 16,0-21-16,0 20 0,0-20 0,0 21 16,0-21-16,0-1 0,0 22 15,0-21-15,21-1 0,0 22 0,0-21 16,0 0-16,0-1 0,1 22 16,-1-21-16,21-1 0,0 22 0,1-21 15</inkml:trace>
  <inkml:trace contextRef="#ctx0" brushRef="#br1" timeOffset="154120.68">6117 3006 0,'0'-21'0,"-21"21"31,0 0-31,0 0 0,-1 0 16,1 0-16,0 0 0,21 21 16,-21-21-16,21 21 0,-21-21 15,21 21-15,0 0 16,0 0 0,21-21-16,0 0 0,0 22 15,0-22-15,1 0 0,-1 21 0,0-21 16,-21 21-16,21-21 0,-21 21 15,21-21-15,-21 21 0,0 0 0,0 1 16,0-1 0,-21-21-16,0 21 0,0-21 0,0 0 15,-1 0-15,1 21 0,0-21 16,0 0-16,0 0 0,0 0 16,-1 0-16,1 0 15,0 0 1,0 0-1</inkml:trace>
  <inkml:trace contextRef="#ctx0" brushRef="#br1" timeOffset="176679.99">8509 4339 0,'0'21'15,"21"-21"126,0 0-94,0-21-47,1 0 16,-1 21-1,-21-21-15,21 21 0,-21-21 0,0 0 16,0-1-1,0 1 1,-21 21-16,0 0 16,-1 0-16,-20 0 0,21 0 15,0 21-15,-22 1 0,22-22 0,0 21 16,0 0-16,-21 0 0,20 0 0,1-21 16,0 21-16,0 1 0,0-1 15,21 0-15,0 0 0,-21 0 16,21 0-16,0 1 0,0-1 15,0 0-15,0 0 16,21-21-16,-21 21 16,21 0-16,0-21 0,0 22 15,0-22-15,1 0 0,-1 21 16,0-21-16,0 21 0,0-21 16,0 21-16,1-21 0,-1 21 0,0 0 15,0-21-15,0 22 0,-21-1 0,0 0 16,0 0-16,0 0 0,0 0 15,0 1-15,0-1 0,-21 0 0,0 0 16,0 21-16,-22-20 0,22-1 16,-21-21-16,21 21 0,-22 0 0,1 0 15,21-21-15,-21 0 0,20 21 16,-20-21-16,21 0 0,0 0 16,-22 0-16,22 0 0,0-21 0,0 0 15,0 0-15,0 0 0,21 0 16,-22-1-16,22-20 0,-21 21 0,21 0 15,0 0-15,0-1 0,0 1 16,0 0-16,21 21 16,1-21-16,-1 21 0,0 0 0,0 0 15,0-21-15,0 21 0,22 0 16,-22 0-16,0 0 0</inkml:trace>
  <inkml:trace contextRef="#ctx0" brushRef="#br1" timeOffset="177078.07">8530 4805 0,'0'0'0,"21"0"15,85 0 1,-85-21 0,0 0-16,1 21 0,-1-22 15,0 1-15,0 21 0,-21-21 0,21 0 16,0 0-16,-21 0 15,0-1-15,0 1 16,-21 21-16,0 0 16,0 0-16,0 0 15,0 0-15,-1 0 0,1 21 0,0-21 16,0 22-16,0-1 0,0 0 16,-1 21-16,22-21 0,-21 1 0,21 20 15,-21-21-15,21 21 0,0-20 0,-21-1 16,21 21-16,0-21 0,0 0 15,0 1-15,0-1 0,21 0 16,0 0-16,0-21 0,1 0 16,-1 0-16,0 0 0,0 0 0,21 0 15,-20 0-15,20 0 0,-21 0 0,0 0 16,22-21-16,-22 0 16,0 21-16,21-21 0,-21-1 0,1-20 15</inkml:trace>
  <inkml:trace contextRef="#ctx0" brushRef="#br1" timeOffset="177363.91">9250 4128 0,'0'-22'0,"0"44"0,0-65 0,-21 43 16,-1 21-1,1 1-15,21-1 0,0 21 16,0 0-16,-21 1 15,21-1-15,-21 0 0,21 1 0,-21 20 16,21-20-16,0 20 0,-21-21 0,21 22 16,-22-22-16,22 22 0,-21-22 15,21 0-15,0 1 0,0-22 0,0 21 16,0-21-16,0 1 0,0-1 16,0 0-16,21-21 15,1 0-15,-1 0 0,0-21 16,0 0-16,0-1 15,0 1-15</inkml:trace>
  <inkml:trace contextRef="#ctx0" brushRef="#br1" timeOffset="177756.67">9334 4784 0,'0'21'16,"0"21"-1,22-42 17,-1 0-32,0-21 0,0 21 15,0-21-15,0 0 0,1 0 16,-1-1-16,0 22 0,-21-21 16,21 0-16,0 0 0,-21 0 15,21 0-15,-21-1 0,0 1 0,0 0 16,0 0-16,-21 21 15,0 0-15,-42 42 16,41-42-16,1 21 16,0 1-16,-21 41 0,42-42 15,0 0-15,-21 1 0,21 20 16,-22-21-16,22 0 0,0 0 0,0 1 16,0-1-16,0 0 0,22 0 15,-1-21-15,0 0 0,0 0 16,0 0-16,0 0 0,22 0 15,-22 0-15,21-21 0,-21 21 16,22-21-16,-22 0 0</inkml:trace>
  <inkml:trace contextRef="#ctx0" brushRef="#br1" timeOffset="178243.39">9969 4572 0,'-21'0'31,"21"21"-31,0 0 16,0 1-16,-21-22 0,21 21 16,-21 0-16,21 0 0,0 21 0,0-20 15,0-1-15,-21 0 0,21 0 16,0 0-16,-21 0 0,21 1 0,0-1 16,0 0-16,0 0 0,0-42 62,0 0-62,0 0 0,0-1 0,0 1 16,0 0-16,0 0 0,0 0 0,0-22 15,21 22-15,-21 0 16,21 0-16,0 0 0,0 0 0,22-1 0,-22 1 16,21 0-16,-21 0 0,22 21 15,-1 0-15,-21-21 0,21 21 16,-20 0-16,20 0 0,-21 0 0,0 21 15,0-21-15,1 21 0,-1 0 16,0 0-16,-21 1 0,0-1 0,0 21 16,0-21-16,0 0 0,0 22 0,0-22 15,-21 0-15,0 0 0,21 0 16,-22 1-16,1-1 0,21 0 0,-21-21 16,21 21-16,0-42 46,21 0-46,0 21 0</inkml:trace>
  <inkml:trace contextRef="#ctx0" brushRef="#br1" timeOffset="178503.48">10753 4530 0,'-22'63'32,"22"-42"-32,0 22 0,-21-22 0,21 0 15,-21 0-15,21 0 0,0 1 16,0 20-16,0-21 0,0 0 0,-21 0 16,21 1-16,0-1 15,21-42 16,-21-1-31,21 1 16,0 0-16</inkml:trace>
  <inkml:trace contextRef="#ctx0" brushRef="#br1" timeOffset="178883.52">10668 4318 0,'0'0'0,"-21"0"16,0 0-16,-1 0 0,22 21 0,-21 0 16,21 1-16,0-1 15,0 0-15,0 0 16,21-21-16,1 0 16,-1 0-16,0 0 15,0 0-15,0 0 16,0 0-16,1-21 0,-22 0 15,0 0-15,0-1 16,0 1-16,0 0 0,0 0 16,0 0-16,0 0 0,0-1 15,-22 22-15,1 0 0,0 0 16,0 0-16,0 0 0,0 0 16,21 22-16,-22-1 15,1 0-15,21 0 0,0 0 16,0 0-16,0 1 15,21-1-15,-21 0 0,22-21 16,-1 21-16</inkml:trace>
  <inkml:trace contextRef="#ctx0" brushRef="#br1" timeOffset="179332.29">11028 4509 0,'-21'0'31,"21"21"-15,0 0-16,-22 0 15,1 0-15,21 0 0,0 1 16,0-1-16,0 0 0,-21 0 15,21 0-15,0 0 0,0 1 16,0-1-16,0 0 0,0 0 16,21-21-16,0 0 15,1 0-15,-1 0 0,0 0 16,0 0-16,0 0 0,0 0 16,1-21-16,-1 0 0,0 0 0,0-1 15,-21 1-15,21 0 0,0-21 16,-21 21-16,0-1 15,0 1-15,0 0 0,0 0 16,0 0 0,0 42 15,22-21 0,-1 0-31</inkml:trace>
  <inkml:trace contextRef="#ctx0" brushRef="#br1" timeOffset="180046.89">11536 4509 0,'-21'21'15,"21"0"1,0 0-16,-22-21 0,22 21 0,0 0 15,0 1-15,0-1 0,-21 0 0,21 0 16,0 0-16,-21 0 0,21 1 16,0-1-16,0 0 0,0 0 0,0 0 15,0 0-15,0-42 47,0 0-31,0 0-16,0 0 15,0 0-15,0-22 0,0 22 0,0 0 16,0 0-16,21 0 0,0-1 16,-21 1-16,22 0 0,-1 0 15,-21 0-15,21 0 0,0 21 0,0 0 16,0-22-16,1 22 16,-1 0-16,-21 22 0,21-1 15,-21 0-15,21 0 0,-21 0 16,0 0-16,0 1 0,21-1 15,-21 0-15,21 0 0,-21 0 0,0 0 16,0 1-16,0-1 16,0 0-16,0 0 15,0-42 17,0 0-32,0 0 15,0-1-15,0 1 0,0 0 16,0 0-16,0 0 0,22 0 0,-1-1 15,0 1-15,0 0 0,0 0 0,0 0 16,1 0-16,-1-1 16,21 1-16,-21 21 0,0 0 0,22 0 15,-22 0-15,0 0 0,0 0 0,0 0 16,-21 21-16,0 1 0,0-1 16,0 0-16,0 0 0,0 0 0,0 0 15,0 1-15,0 20 0,-21-21 16,21 0-16,0 0 0,-21 1 0,0-1 15,21 0-15,0 0 0,-21 0 0,0 0 16,21 1-16,-22-22 16,1 0-1,0 0-15,0 0 0</inkml:trace>
  <inkml:trace contextRef="#ctx0" brushRef="#br1" timeOffset="180999.72">8869 6202 0,'21'0'47,"0"0"-47,0-21 0,22 21 0,-22-21 15,0 21-15,0-22 0,21 1 16,-20 21-16,-1-21 0,-21 0 16,0 0-16,0 0 15,0-1-15,0 1 0,-21 21 16,-1-21-16,1 21 0,0 0 15,0 0-15,-21 0 0,20 0 16,-20 0-16,21 0 0,0 0 0,0 0 16,-22 0-16,43 21 0,-21-21 15,0 21-15,0 1 0,0-1 16,21 0-16,0 0 0,0 0 16,0 0-16,0 1 0,0-1 15,0 0-15,0 0 0,21 0 16,0 0-16,0-21 0,0 22 15,0-1-15,22 0 0,-22 0 16,21 0-16,-21 0 0,22 1 0,-22-1 16,21 0-16,-21 0 0,1-21 0,-1 42 15,0-20-15,0-1 16,-21 0-16,0 0 0,0 0 0,0 0 0,-21 1 16,0-1-16,-22 0 0,22 0 15,-21-21-15,0 21 0,-1 0 0,-20 1 16,20-22-16,1 0 0,0 21 0,-1-21 15,1 0-15,0 0 16,21 0-16,-22 0 0,22-21 0,0-1 0,0 22 16,0-21-16,-1 0 0,1-21 15,21 21-15,-21-1 0,21 1 16,0-21-16,0 21 0,0 0 0,0-43 16,0 43-1,0 0-15,0 0 16,21 21-16,0 0 0,1 0 0,-1 0 15,0-22-15,0 22 0,21 0 16</inkml:trace>
  <inkml:trace contextRef="#ctx0" brushRef="#br1" timeOffset="181384.44">9123 6625 0,'84'0'32,"-62"-21"-32,-22 0 0,21 21 15,0-21-15,0 0 0,0-1 0,0 1 16,1 0-16,-1 0 0,-21 0 0,0 0 16,0-1-16,0 1 0,0 0 15,0 0-15,-21 21 16,-1 0-16,1 0 0,0 0 15,0 0-15,0 21 0,0 0 16,-1 0-16,-20 1 0,21 20 0,0-21 16,21 0-16,-21 22 0,21-22 15,-22 0-15,22 21 0,0-21 0,0 1 16,0-1-16,0 0 0,0 0 0,22 0 16,-1-21-16,0 21 0,0-21 15,0 0-15,22 0 0,-22 0 0,0 0 16,0 0-16,21 0 0,-20 0 0,-1 0 15,0 0-15,0-21 16,0 0-16,0 21 0,1-21 0</inkml:trace>
  <inkml:trace contextRef="#ctx0" brushRef="#br1" timeOffset="181787.25">9525 6435 0,'0'0'0,"-21"-64"31,21 43-31,21 0 0,0 21 16,0 0-16,0-21 16,22 21-16,-22 0 0,0 0 0,0 0 15,22 0-15,-22 0 0,0 21 16,21 0-16,-21 0 0,1 0 16,-1 1-16,0-1 0,0 0 0,-21 0 15,21 0-15,-21 0 0,0 22 0,0-22 16,0 0-16,0 0 0,-21-21 15,0 21-15,0 1 0,21-1 0,-21-21 16,-1 21-16,1-21 31,21-21-31,0 0 16,0-1-16,0 1 0,0 0 16,0 0-16,0 0 0,0 0 0,0-22 15,0 22-15,0 0 0,0 0 16,21 0-16,1-1 0,-22 1 15,21 0-15,0 21 0,0 0 0,0-21 16,0 21-16,1 0 0,-1 0 0,0 0 16,0 0-16,0-21 15,0 21-15,1 0 0</inkml:trace>
  <inkml:trace contextRef="#ctx0" brushRef="#br1" timeOffset="182075.27">10266 6244 0,'21'21'31,"-21"1"-15,21-22-16,-21 21 0,0 0 15,0 0-15,21 0 0,-21 0 0,21 22 16,-21-22-16,0 0 0,0 0 0,0 0 15,0 1-15,0-1 0,0 0 16,22 0-16,-22 0 0,0 0 16,0 1-16,21-22 31,-21-22-15,0 1-16,21 21 0,-21-21 15</inkml:trace>
  <inkml:trace contextRef="#ctx0" brushRef="#br1" timeOffset="182335.12">10604 6160 0,'0'0'15,"-21"0"17,21 21-32,-21 0 15,0 0-15,0 0 0,21 0 16,-21 1-16,-1 20 0,22-21 15,-21 21-15,0-20 0,21 20 0,0-21 16,-21 0-16,21 22 0,-21-22 0,21 0 16,0 0-16,0 0 15,0 0 1,21-21 0,-21-21-16,21 0 15,0 21-15,0-21 0</inkml:trace>
  <inkml:trace contextRef="#ctx0" brushRef="#br1" timeOffset="182759.88">10668 6414 0,'21'21'16,"0"-21"-1,0 0-15,1 0 0,-1 0 16,0-21-16,0-1 16,0 1-16,0 0 15,1 0-15,-22 0 0,0 0 16,21-1-16,-21 1 0,0 0 16,0 0-16,-21 21 15,-1 0 1,1 0-16,0 0 0,0 0 15,0 21-15,0 0 0,-1 0 16,1 1-16,21-1 0,-21 0 16,21 21-16,-21-21 0,21 1 0,0 20 15,0-21-15,0 0 0,0 22 0,0-22 16,0 0-16,21 0 0,0 0 16,0-21-16,1 0 0,-1 21 15,0-21-15,21 0 0,-21 0 0,22 0 16,-22 0-16,21 0 0,-21 0 15,22-21-15,-22 0 0,0 21 16,21-21-16,-20 0 0,20 0 0</inkml:trace>
  <inkml:trace contextRef="#ctx0" brushRef="#br1" timeOffset="183195.63">11282 6287 0,'0'-22'16,"0"1"-1,0 0 1,21 21-16,0 0 16,0 0-16,0 0 15,1 0-15,-1 0 0,0 0 16,0 21-16,-21 0 16,21 1-16,-21-1 0,0 0 0,21 0 15,-21 0-15,0 0 0,0 1 0,0-1 16,0 0-16,0 0 0,0 0 15,0 0-15,0 1 0,0-1 0,0 0 16,0 0-16,-21-21 31,0 0-31,21-21 16,0 0-16,0 0 0,0-1 16,0 1-16,0 0 15,0-21-15,0 21 0,0-22 0,0 1 16,21 21-16,0-22 0,1 1 0,-1 21 15,-21 0-15,21 0 0,0-1 16,0 1-16,0 21 0,1-21 16,-1 21-16,0 0 15,0 0 1,-21 21-16,0 0 16</inkml:trace>
  <inkml:trace contextRef="#ctx0" brushRef="#br1" timeOffset="199816.04">8340 8043 0,'0'-21'47,"-22"21"-16,22-21-31,0 42 63,0 0-48,-21 1-15,21-1 16,0 0-16,0 0 0,0 0 15,0 22-15,0-22 0,-21 0 16,21 0-16,0 0 0,0 22 16,0-22-16,0 0 0,0 21 0,0-21 15,0 22-15,0-22 0,0 21 16,0 1-16,0-22 0,0 21 16,-21 0-16,21 1 0,0-22 0,0 21 15,0 1-15,0-1 0,0 0 16,0 1-16,0-1 0,0 0 0,-21 1 15,21-1-15,0 0 0,0 1 0,0-1 16,0-21-16,0 21 0,0 1 16,-21-22-16,21 21 0,0 1 0,-22-1 15,22 0-15,0-21 0,0 22 0,0-1 16,0 0-16,0-20 0,-21 20 16,21 0-16,0-21 0,0 22 0,-21-22 15,21 21-15,0-21 0,0 22 16,0-22-16,0 0 0,0 0 0,0 0 15,0 1-15,-21-1 0,21 0 16,0 0-16,0-42 47,0 0-47,21 0 0,-21-22 16,0 22-16</inkml:trace>
  <inkml:trace contextRef="#ctx0" brushRef="#br1" timeOffset="202487.92">8340 7938 0,'0'21'32,"21"-21"14,0 0-46,0 0 0,0 0 16,0 0-16,1 0 16,-1 0-16,0 0 0,0 0 0,0 0 15,0 0-15,22 0 0,-22 0 16,21 0-16,-21 0 0,22 0 16,-22 0-16,21 0 0,1 0 0,-1 0 15,-21 0-15,21 0 0,1-21 16,-22 21-16,21 0 0,1 0 0,-1 0 15,-21 0-15,21 0 0,-20 0 16,20 0-16,0 0 0,-21 0 0,22 0 16,-22 0-16,21-22 0,1 22 15,-1 0-15,0 0 0,1 0 0,-1 0 16,0 0-16,22 0 0,-22 0 0,0-21 16,22 21-16,-22 0 15,1 0-15,-1 0 0,64 0 16,-85 0-16,21 0 0,1 0 0,-1 0 15,0 0-15,1 0 0,-22 0 16,21 0-16,0 0 0,-20 0 0,20 0 16,0 0-16,1 0 0,-1 0 0,0 0 15,1 0-15,-1 0 0,21 0 16,-20 0-16,-1 0 0,22 0 0,-22 0 16,0 0-16,1 0 0,20 0 15,-21 0-15,1 0 0,-1 0 0,-21-21 16,22 21-16,-1 0 0,-21 0 0,21 0 15,-20 0-15,-1 0 0,0 0 16,0-21-16,0 21 0,0 0 0,1 0 16,-1 0-16,0 0 0,0 0 15,0-21-15,0 21 0,1 0 16,-1 0-16,0 0 0,0 0 16,0 0-16,0 0 0,1 0 15,-1 0-15,0 0 0,0 0 16,0 0-16,0 0 15,1 0 1,-44 0 62,22 21-78,-21 0 16,21 0-16,0 0 15,0 1-15,0-1 16,0 0-16,0 0 0,0 0 0,0 22 16,0-22-16,0 0 0,0 21 15,0 1-15,0-22 0,0 21 0,0-21 16,0 22-16,0-1 0,0-21 0,0 21 16,0 1-16,0-22 0,0 21 15,0-21-15,0 22 0,0-22 16,0 21-16,0 1 0,0 20 15,0-21-15,0-20 0,0 20 16,-21 0-16,21 1 0,0-22 0,0 21 16,-21-21-16,21 22 0,-21-1 0,21-21 15,0 21-15,0-20 0,0 20 16,0-21-16,-21 0 0,21 22 0,0-22 16,0 0-16,0 0 0,0 0 0,0 22 15,0-22-15,0 0 0,0 0 0,0 0 16,0 0-16,0 1 0,0-1 15,0 0-15,0 0 0,0 0 0,0 0 16,0 1-16,0-1 0,0 0 16,0 0-16,0 0 0,0 0 0,0 1 15,-22-1-15,22 0 0,0 0 16,0 0-16,0 0 0,0 1 16,0-1-16,0 0 0,0 0 15,0 0-15,0 0 0,0 1 16,0-1-16,0 0 15,0 0-15,0 0 16,0 0-16,0 1 16,0-1-16,0 0 31,22-21-31,-22 21 16,0 0-1,0 0 1,0 1-1,0-1 1,0 0 0,-22 0-1,1-21 1,21 21-16,-21-21 0,0 0 16,0 0-16,21 21 0,-21-21 15,-1 0-15,1 0 0,0 0 16,0 0-16,0 22 0,0-22 0,-1 0 15,-20 0-15,21 0 0,0 0 16,-22 0-16,22 0 0,-21 0 0,21 21 16,-22-21-16,22 0 0,0 0 0,-21 0 15,21 21-15,-22-21 0,22 0 0,-64 21 16,64-21-16,-21 0 16,0 0-16,-1 0 0,1 0 0,0 0 15,-22 0-15,22 0 0,-1 0 0,-20 0 16,21 0-16,-22 0 0,22 0 0,-1 0 15,-20 0-15,21 0 16,20 0-16,-20 0 0,0 0 0,21 0 16,-22 0-16,-20 0 0,42 0 15,-22-21-15,1 21 0,0 0 0,-1 0 16,1 0-16,0 0 0,-1 0 16,-20 0-16,20 0 0,-20 0 0,21-21 15,-1 21-15,1 0 0,0 0 0,20-21 16,-20 21-16,21 0 0,0-22 15,0 22-15,-1 0 0,1 0 0,0-21 16,0 21-16,0-21 0,0 21 0,-1 0 16,1 0-16,0 0 0,0 0 0,0 0 15,-22 0-15,22 0 16,-21 0-16,21 0 0,-22 0 0,22 0 16,-21 0-16,21-21 0,0 21 0,-1 0 15,1 0-15,0 0 0,0 0 0,21-21 16,-21 21-16,0 0 0,-1 0 15,1 0-15,0 0 16,0 0-16,0 0 0,0 0 16,21-21-16,-22 21 15,1 0-15,0 0 16,0 0 0,21-22-16,-21 22 15,0 0 1,-1 0-1,1 0-15,0 0 16,0 0-16,0 0 16,0 0-1,-1 0-15,1 0 0,21-21 0,-21 21 16,0 0 0,0 0-16,0 0 0,-1 0 15,1 0-15,21-21 16,-21 21-16,0 0 15,0 0-15,21-21 16,-21 21 0,21-21-1,-22 21 1,22-21 0,0-1-1,0 1 1,0 0-16,0 0 15,22 0-15</inkml:trace>
  <inkml:trace contextRef="#ctx0" brushRef="#br1" timeOffset="203216.89">8572 8255 0,'0'0'0,"-21"0"0,0 0 32,42 0 14,0 0-46,1 0 0,20 0 0,0 0 16,-21-21-16,22 21 0,20 0 0,-20-21 16,-1 21-16,-21 0 0,21 0 15,-20 0-15,-1 0 0,0 0 0,-42 0 32,0 0-17,-1 0-15,1 0 0,0 0 0</inkml:trace>
  <inkml:trace contextRef="#ctx0" brushRef="#br1" timeOffset="203579.69">8763 8213 0,'0'0'0,"-21"21"16,21 0-16,0 0 16,-21-21-16,21 21 0,0 1 15,-22-1-15,22 0 0,0 0 16,0 0-16,0 0 0,0 22 15,0-22-15,0 0 0,0 0 16,0 0-16,0 1 0,22-1 0,-22 0 16,0 0-16,21 0 0,-21 0 15,0 1-15,0-1 0,0 0 16,0 0-16,0 0 0,0 0 0,0 1 16,-21-22-16,-1 21 0,22 0 0,-21-21 15,0 0-15,0 0 16,0 0-16,0 0 0,-1 0 0,1 0 15,0-21-15,0 21 0,21-21 16,-21-1-16,0 1 16,21 0-16,-22 0 0,22 0 15,0 0-15,0-1 16,22 22 0,-1 0-1,0 0-15</inkml:trace>
  <inkml:trace contextRef="#ctx0" brushRef="#br1" timeOffset="204107.11">9207 8467 0,'0'0'0,"0"-21"16,0-1-16,-21 22 15,0 0-15,0 0 16,0 0-16,0 0 0,-1 22 16,1-1-16,0 0 0,21 0 0,-21 0 15,0 0-15,21 1 0,0-1 16,0 0-16,-21 21 0,21-21 0,0 1 16,0-1-16,0 0 0,0 0 0,0 0 15,0 0-15,21-21 16,0 0-16,0 0 15,0 0-15,0 0 0,1-21 0,-1 21 16,-21-21-16,21 0 16,0 0-16,0 21 0,0-21 0,-21-1 15,22 1-15,-1 0 0,-21 0 0,0-21 16,0 20-16,21 1 0,-21 0 16,0 0-16,0 42 46,0 0-46,0 0 0,0 1 16,0-1-16,0 0 0,21 0 0,-21 0 16,0 0-16,0 1 15,21-22-15,0 21 0,-21 0 16,22-21-16,-1 0 0,0 0 16,0 0-16,0 0 15,0 0-15,1-21 0,-1 21 16,-21-21-16,0-1 0,21 1 15</inkml:trace>
  <inkml:trace contextRef="#ctx0" brushRef="#br1" timeOffset="204348.99">9546 8382 0,'0'0'0,"0"21"31,0 0-31,21 1 0,-21-1 15,21 0-15,-21 0 0,22-21 0,-22 21 16,0 0-16,0 1 0,0-1 16,0 0-16,21-21 0,-21 21 0,0 0 15,0 0-15,0 1 16,21-22 0,0 0-1,0-22 1,0 22-16</inkml:trace>
  <inkml:trace contextRef="#ctx0" brushRef="#br1" timeOffset="204571.86">9885 8361 0,'0'0'0,"0"-21"0,-21 21 31,-1 0-31,1 21 0,21 0 16,-21 0-16,0-21 0,0 21 0,0 1 15,-1-1-15,22 0 0,-21 0 0,0 0 16,0 22-16,0-22 0,0-21 16,21 21-16,0 0 0,-22 0 15,22 0-15,0 1 0,22-22 32,-1 0-32,0 0 0</inkml:trace>
  <inkml:trace contextRef="#ctx0" brushRef="#br1" timeOffset="205059.58">10223 8382 0,'0'0'0,"-21"-21"16,0 21-1,0 0-15,0 0 16,0 0-16,-1 0 0,1 21 16,0 0-16,0-21 0,0 21 0,0 1 15,21-1-15,-22 21 0,1-21 16,21 0-16,-21 1 0,21-1 0,0 0 16,0 0-16,0 0 0,0 0 15,21-21 1,0 0-16,1 0 0,-1 0 0,0 0 15,0 0-15,0 0 0,0 0 0,1-21 16,-1 21-16,0-21 0,21 0 16,-21 21-16,-21-21 0,22 0 15,-1-1-15,0 1 0,-21 0 0,0 0 16,21 0-16,-21 0 0,0-1 0,21 22 16,-21 22 15,0-1-31,-21 0 0,21 0 15,-21 0-15,21 0 0,0 1 16,0-1-16,0 0 0,0 0 16,0 0-16,21-21 0,0 0 0,0 0 15,1 0-15,-1 0 0,0 0 16,0 0-16,0 0 0,0 0 0</inkml:trace>
  <inkml:trace contextRef="#ctx0" brushRef="#br1" timeOffset="206103.55">9398 9081 0,'0'0'16,"-21"0"-1,0 0 1,-1 0-16,1 0 16,0 0-16,0 21 0,0 0 0,0 0 15,-1 0-15,1 0 0,0 1 0,0-1 16,21 21-16,0-21 0,-21 0 16,21 1-16,0-1 0,0 21 15,0-21-15,0 0 0,0 1 16,21-1-16,0 0 0,0-21 0,0 0 15,1 0-15,-1 0 0,21 0 16,-21 0-16,0 0 0,22 0 0,-22 0 16,21-21-16,-21 21 0,22-21 0,-22-1 15,0 1-15,0 0 0,22 21 16,-43-42-16,21 21 0,0-1 0,0 1 16,-21 0-16,0-21 0,0 21 15,0-22-15,0 22 0,0 0 0,0 0 16,0 0-16,0-1 0,0 1 15,0 42 17,0 1-32,0-1 15,0 21-15,0-21 0,0 0 0,-21 1 16,21 20-16,0-21 0,0 0 16,0 22-16,0-22 0,0 0 0,0 0 15,0 0-15,0 0 0,0 1 0,0-1 16,21 0-16,0-21 15,0 21-15,1-21 0,-1 0 16,0 0-16,0 0 0,0-21 16,0 0-16,1 21 15,-22-21-15,21-1 0,0 1 0,-21 0 16,0 0-16,0 0 0,21 0 0,-21-1 16,21 1-16,-21 0 0,0 0 15,0 0-15,0 42 31,0 0-31,0 0 16,0 0-16,0 1 0,0-1 16,0 0-16,0 0 15,0 0 1,21-21 15,-21-21-15,0 0-16</inkml:trace>
  <inkml:trace contextRef="#ctx0" brushRef="#br1" timeOffset="206273.98">9991 9102 0,'-43'0'31,"64"21"16,1-21-47,-1 0 0,0 0 16,0 21-16</inkml:trace>
  <inkml:trace contextRef="#ctx0" brushRef="#br1" timeOffset="206651.76">10245 9292 0,'0'0'0,"21"0"0,-21 21 0,21-21 32,0 0-17,0 0-15,0 0 16,1-21-16,-1 21 0,-21-21 16,21 0-16,0 21 0,-21-21 15,0 0-15,0-1 16,-21 22-1,0 0-15,0 0 16,-1 22-16,1-22 16,0 21-16,0 0 0,21 0 0,0 0 15,-21-21-15,21 21 0,0 1 0,-21-1 16,21 0-16,0 0 16,0 0-16,21-21 15,0 21-15,0-21 0,0 0 16,0 0-16,1 0 0,-1 0 0,0 0 15,0 0-15,21 0 0,-20-21 16,-1 0-16,0 21 0,0-21 0,0 0 16,0 0-16,1 21 0,-1-22 0</inkml:trace>
  <inkml:trace contextRef="#ctx0" brushRef="#br1" timeOffset="207073.7">10731 9123 0,'0'42'16,"0"-21"-1,-21 1-15,21-1 16,0 0-16,0 0 0,0 0 0,0 0 16,0 1-16,0-1 0,0 0 15,0 0 1,0-42 31,0 0-47,0 0 15,0-1-15,0 1 0,0 0 0,0 0 16,0 0-16,21 0 0,1-1 16,-22 1-16,21 0 0,21 0 15,-21 0-15,0 21 0,22-21 0,-22-1 16,21 22-16,-21 0 0,22 0 16,-22 0-16,0 0 0,0 22 0,0-1 15,1 0-15,-1 0 0,-21 0 0,0 0 16,0 1-16,0 20 0,0-21 15,0 0-15,0 0 0,0 1 0,-21-22 16,21 21-16,-22 0 0,22 0 16,-21-21-16,21-21 31,21 0-15,1 0-16</inkml:trace>
  <inkml:trace contextRef="#ctx0" brushRef="#br1" timeOffset="207327.16">11345 8784 0,'0'21'16,"0"1"-16,0-1 15,0 21-15,0-21 0,0 22 16,0-22-16,-21 21 0,21-21 0,-21 22 15,21-22-15,0 21 0,0-21 16,0 22-16,-21-22 0,21 0 0,0 0 16,0 0-16,0 0 0,0 1 15,21-22 1,0 0 0,-21-22-16,21 22 0,0-21 15</inkml:trace>
  <inkml:trace contextRef="#ctx0" brushRef="#br1" timeOffset="207543.04">11112 9017 0,'0'21'0,"0"-42"0,0 63 15,22-42 1,-1 0-16,0 0 15,21 0-15,-21 0 0,1 0 0,20-21 16,-21 21-16,21 0 0,-20-21 0,-1 21 16,0 0-16,0-21 0</inkml:trace>
  <inkml:trace contextRef="#ctx0" brushRef="#br1" timeOffset="208096.14">8403 9779 0,'-21'21'31,"21"0"-31,0 1 0,0 20 16,0-21-16,0 0 0,0 0 16,-21 1-16,21-1 0,0 0 0,-21 0 15,21 0-15,0 0 0,0 1 16,0-1-16,21-21 31,0 0-15,-21-21-16</inkml:trace>
  <inkml:trace contextRef="#ctx0" brushRef="#br1" timeOffset="208687.33">8382 9694 0,'0'0'0,"21"0"31,0 0-31,0 0 16,1 0-16,-1 0 0,0 0 15,0 0-15,0 0 0,0 22 0,1-22 16,-22 21-16,0 0 0,0 0 16,0 0-16,-22-21 15,1 21-15,0 1 0,0-1 0,0-21 0,-22 21 16,22 0-16,0-21 0,0 21 0,0-21 15,0 0-15,-1 0 0,22 21 16,-21-21-16,42 0 31,1 0-15,-1 0-16,0 0 0,0 0 0,21 0 16,-20 0-16,-1 0 0,0 0 15,21 0-15,-21 0 0,22 22 16,-22-22-16,21 21 0,-21 0 15,1-21-15,20 21 0,-42 0 0,21 0 16,-21 1-16,0-1 0,0 0 16,0 0-16,-21 0 0,0 0 0,0 1 15,-22-22-15,22 21 0,-21-21 16,21 21-16,-22-21 0,22 0 16,0 0-16,-21 0 0,20 0 0,1 0 15,0 0-15,0 0 0,0 0 16,0 0-16,21-21 0,-22 0 15,1 21-15,21-22 0,-21 22 16,21-21-16,0 0 0,0 0 16,0 0-1,21 21-15,0 0 0,1 0 16,-1 0-16,-21-21 0,21 21 0,0 0 16</inkml:trace>
  <inkml:trace contextRef="#ctx0" brushRef="#br1" timeOffset="208959.18">8932 9970 0,'21'21'31,"-21"0"-31,0 0 0,0 0 16,0 0-16,0 1 0,0-1 15,0 0-15,-21 0 0,21 0 16,0 0 0,0 1-1,0-44 17,0 1-32,0 0 15,0 0-15</inkml:trace>
  <inkml:trace contextRef="#ctx0" brushRef="#br1" timeOffset="209155.07">8996 9779 0,'0'21'63,"0"0"-48,21-21 1,0 0-16,-21 22 0,21-22 16,0 0-16,-21 21 15</inkml:trace>
  <inkml:trace contextRef="#ctx0" brushRef="#br1" timeOffset="209623.98">9229 10033 0,'0'0'0,"0"21"0,0 0 16,0 1-16,0-1 0,0 0 15,0 0 1,0 0 0,0 0-1,0-42 32,0 0-31,-22 21-16,22-21 0,0 0 0,0 0 15,0-1-15,0 1 0,0 0 0,22 0 16,-22 0-16,21 0 0,0-1 16,0 1-16,0 0 0,0 0 0,1 21 15,-1-21-15,0 0 0,0 21 0,0 0 16,22 0-16,-22 0 0,0 0 15,0 21-15,0 0 0,0 0 0,1 0 16,-22 0-16,0 1 0,0-1 16,0 21-16,0-21 0,0 0 0,0 1 0,0-1 15,0 0-15,-22 0 16,1 0-16,0-21 16,21 21-16,0-42 46,21 21-46,0-21 16</inkml:trace>
  <inkml:trace contextRef="#ctx0" brushRef="#br1" timeOffset="210180.66">10012 9906 0,'0'0'0,"-21"-42"32,-1 42-32,1 0 0,0 0 0,0 0 15,0 0-15,-22 0 0,22 21 0,0 0 16,0 0-16,0 0 0,-22 1 16,22-1-16,21 0 0,-21 0 0,0 0 15,21 0-15,-21 1 0,21-1 0,0 0 16,0 0-16,0 0 0,0 0 15,21-21-15,0 22 0,0-22 16,0 0-16,1 0 0,-1 0 16,0 0-16,21 0 0,-21 0 0,1 0 15,-1-22-15,21 1 0,-21 21 16,0-21-16,1 0 0,-1 0 0,0 0 16,-21-1-16,21 1 0,0 0 0,-21-21 15,0 21-15,21-22 0,-21 22 16,22-21-16,-22-1 0,0 22 0,0-21 15,0 21-15,0 0 0,0-1 16,0 1-16,0 0 0,0 42 31,0 0-31,0 1 0,0-1 0,-22 21 16,22-21-16,0 22 0,0-1 0,0-21 16,0 21-16,0-20 0,0 20 15,0-21-15,0 21 0,0-20 0,0-1 16,0 0-16,0 0 15,0 0-15,0 0 0,22-21 16,-1 0-16,0 0 16,0 0-16,0 0 0,0 0 15,1 0-15,-1 0 0,0 0 16,0-21-16,0 0 0</inkml:trace>
  <inkml:trace contextRef="#ctx0" brushRef="#br1" timeOffset="210399.54">10456 9948 0,'0'22'16,"0"-1"-16,0 0 15,0 0-15,0 0 16,0 0-16,0 1 16,-21-1-16,21 0 0,0 0 15,0 0 1,0-42 31,0 0-47</inkml:trace>
  <inkml:trace contextRef="#ctx0" brushRef="#br1" timeOffset="210591.56">10562 9843 0,'0'0'0,"-21"0"32,42 0 30</inkml:trace>
  <inkml:trace contextRef="#ctx0" brushRef="#br1" timeOffset="211099.27">10816 9906 0,'0'21'0,"0"0"16,0 1-1,0-1-15,-21 0 16,21 0-16,0 0 0,0 0 16,0 1-16,0-1 15,0 0-15,-21-21 0,21 21 0,-21-21 16,21 21-16,-22-21 31,22-21 0,0 0-15,0 0-16,0 0 16,0-1-16,0 1 0,22 0 0,-1 0 0,-21 0 15,21 0-15,0-1 0,0 1 16,0 0-16,1 0 0,20 21 16,-21 0-16,0-21 0,0 21 0,1 0 15,20 0-15,-21 0 0,0 0 0,0 21 16,-21 0-16,22-21 0,-22 21 15,21 0-15,-21 1 0,0-1 0,0 0 16,0 0-16,0 0 0,0 0 0,0 1 16,-21-22-16,-1 21 15,22 0-15,-21-21 0,21 21 16,-21-21-16,21 21 16,21-21 15,0 0-31</inkml:trace>
  <inkml:trace contextRef="#ctx0" brushRef="#br1" timeOffset="211927.6">11557 9970 0,'0'0'0,"21"-22"0,-21 1 0,0 0 16,-21 21-1,0 0 1,0 0-16,-1 0 0,1 0 16,0 0-16,0 21 0,0 0 15,21 1-15,-21-22 0,-1 21 0,22 0 16,0 0-16,-21-21 0,21 21 16,-21 0-16,21 1 0,0-1 15,21-21 1,0 0-16,1 0 15,-1 0-15,0 0 0,0 0 16,0-21-16,0 21 16,-21-22-16,22 22 0,-22-21 15,21 0-15,0 21 16,-21-21-16,0 0 16,0 42 46,0 0-62,0 0 16,-21 0-16,0 1 15,21-1-15,-22 0 0,22 0 0,-21 21 0,21-20 16,0-1-16,-21 21 0,21 0 16,0 1-16,0-1 0,0 0 15,0 1-15,0-1 0,0 0 0,0 1 16,0-1-16,0 0 0,21 1 0,-21-22 15,0 21-15,21 1 0,1-22 0,-22 21 16,0-21-16,0 0 0,21 22 16,-21-22-16,0 0 0,0 21 0,0-20 15,0-1-15,0 21 0,0-21 16,-21 0-16,-1 1 0,1-22 16,0 0-16,0 21 15,0-21-15,0 0 16,21-21-16,-22 21 15,22-22-15,-21 1 0,21 0 0,-21 0 16,0 0-16,0 0 0,21-22 16,-21 22-16,-1-21 0,1-1 0,21 1 15,0 0-15,0-22 0,0 22 0,0-22 16,0 22-16,0-21 0,21 20 0,1-20 16,-1 20-16,0 1 0,0 0 15,0-1-15,0 22 0,1 0 16,-1-21-16,0 21 0,21-1 0,-21 1 15,1 21-15,-1-21 0,0 21 16,0 0-16,0-21 0,0 21 0,1 0 16,-1 0-16,-21-21 15</inkml:trace>
  <inkml:trace contextRef="#ctx0" brushRef="#br1" timeOffset="-199409.08">1143 1947 0,'0'0'0,"0"-21"0,0 0 16,0 0-16,0 0 0,0 0 0,0-1 16,0 1-16,0 0 15,0 0-15,0 0 0,-21 0 16,21-1-16,-21 22 0,-1 0 31,22 22-31,0-1 0,-21 0 16,21 21-16,0 1 0,0-1 15,0 21-15,-21-20 0,0 20 16,21-20-16,-21-1 0,0 21 0,-1-20 16,1-1-16,-21 22 0,21-22 15,0-21-15,-1 21 0,1-20 16,0-1-16,0 0 0,0 0 0,0-21 16,-1 0-1,22-21-15,0 0 0,-21 0 16,21-22-16,0 22 0,0 0 15,0 0-15,0-22 0,0 22 16,0-21-16,0 21 0,0-22 0,0 22 16,0 0-16,0 0 15,0 0-15,0 42 32,21-21-32,-21 21 0,22 0 15,-1 0-15,-21 1 0,21 20 0,0-21 16,-21 0-16,21 0 0,0 1 15,1-1-15,-1 0 0,0 0 0,0 0 16,0 0-16,0-21 0,1 0 16,-1 0-16,0 0 0,21 0 15,-21 0-15,22 0 0,-22 0 0,21 0 16,1-21-16,-22 0 0,21 0 16,-21 0-16,22 0 0,-22 21 15,0-22-15,0 1 0</inkml:trace>
  <inkml:trace contextRef="#ctx0" brushRef="#br1" timeOffset="-198973.01">1524 2096 0,'0'0'0,"0"-22"0,-21 22 15,0 0 1,-1 0-16,1 0 0,0 0 16,0 22-16,0-1 0,0-21 0,-22 21 15,22 0-15,0 21 0,0-20 16,0-1-16,-1 0 0,22 0 15,0 21-15,-21-20 0,21-1 16,0 0-16,0 0 16,21-21-16,1 0 15,-1 0-15,21 0 0,-21 0 16,0-21-16,22 0 0,-22 21 16,0-21-16,0-1 0,0-20 0,1 21 15,-1 0-15,-21 0 0,0-1 16,0 1-16,0 0 0,0 0 0,0 0 15,0 42 17,-21 0-32,21 0 0,-22 0 15,22 1-15,0-1 0,0 0 16,0 0-16,0 0 0,0 0 0,0 1 16,0-1-16,0 0 15,22-21-15,-1 0 0,21 0 16,-21 0-16,0 0 0,22 0 0,-22 0 15,21-21-15,-21 0 0,22-1 16,-22 22-16,0-42 0,0 21 0,0 0 16,1 0-16</inkml:trace>
  <inkml:trace contextRef="#ctx0" brushRef="#br1" timeOffset="-198587.87">1905 2096 0,'0'21'31,"0"0"-15,0 0-16,-21 0 0,21 0 0,-21 1 15,21-1-15,-22 0 0,22 0 16,0 0-16,0 0 0,0 1 16,0-1-16,0 0 0,0 0 15,0-42 1,0 0 0,0 0-16,22-1 15,-22 1-15,21 0 0,0 0 0,-21 0 16,0 0-16,21-1 15,0 1-15,-21 0 0,21 21 0,-21-21 16,22 21 0,-22 21-16,21-21 0,-21 21 15,0 0-15,0 1 0,0-1 16,0 0-16,0 0 16,0 0-16,0 0 0,0 1 0,0-1 15,0 0-15,21-21 16,-21 21-16,21-21 0,0 0 15,0 0-15,1 0 0,-1 0 16,0 0-16,0 0 0,21-21 16,-20 21-16,-1-21 0,21 0 15,-21-1-15</inkml:trace>
  <inkml:trace contextRef="#ctx0" brushRef="#br1" timeOffset="-198039.35">2540 2096 0,'0'0'0,"0"-22"0,0 1 16,0 0-16,0 0 15,-21 21 1,0 0-16,-22 0 0,22 21 16,0 0-16,0 0 0,0 1 0,-1-1 15,1 0-15,0 0 16,0 0-16,0 0 0,21 1 0,0-1 16,0 0-16,0 0 15,0 0-15,21-21 0,0 0 16,21 0-16,-20 0 0,-1 0 15,21 0-15,-21-21 0,22 21 0,-22-21 16,0 0-16,0 0 0,0 21 16,0-22-16,-21 1 0,0 0 0,0 0 15,0 0-15,-21 21 47,21 21-47,-21 0 0,21 0 16,-21 0-16,0 1 0,21-1 0,0 0 15,0 21-15,-21-21 0,21 22 16,0-1-16,0 0 0,0-20 16,0 20-16,0 0 0,0 1 0,0-22 15,0 21-15,0 0 0,0-20 16,0-1-16,0 21 0,0-21 0,0 0 16,0 1-16,-22-22 0,1 21 15,0 0-15,-21-21 0,21 0 16,-22 0-16,22 21 0,-21-21 0,-1 0 15,1 0-15,21 0 0,-21-21 16,-1 0-16,22 21 0,-21-21 16,21-1-16,-1 1 0,1 0 15,0-21-15,21 21 0,-21-1 0,21-20 16,0 21-16,0-21 0,0 20 16,21-20-16,0 21 0,22-21 0,-22 20 15,21-20-15</inkml:trace>
  <inkml:trace contextRef="#ctx0" brushRef="#br1" timeOffset="-196836.84">2730 2032 0,'0'0'0,"0"21"15,0 0 1,0 1-16,0-1 15,0 0-15,0 0 0,0 0 0,0 0 16,0 1-16,0-1 0,22 0 16,-22 0-16,21-21 0,-21 21 15,21-21-15,0 0 16,0 0-16,0 0 0,1-21 16,-22 0-16,21 21 15,0-21-15,0 0 0,0-1 0,0 1 16,1 0-16,-22 0 0,21 0 0,-21 0 15,21-1-15,-21 1 0,21 0 16,-21 0 0,0 42-1,0 0-15,0 0 16,-21 1-16,21-1 0,-21 0 16,21 0-16,0 0 0,0 0 0,0 1 15,0-1-15,0 0 0,0 0 16,21-21-16,-21 21 15,21-21-15,0 0 0,0 0 16,43 0-16,-22 0 0,-21-21 16,22 21-16,-22-21 15,42 0-15,-41 0 0,20 21 16,-42-22-16,21 1 0,0 0 16,-21 0-16,21 0 0,-21 0 0,0-1 15,0 1-15,0 0 0,0 0 16,-21 21-16,0 0 15,0 0-15,0 0 0,0 0 16,-1 0-16,1 0 0,0 21 16,21 0-16,-21 0 0,21 1 15,-21-1-15,21 0 0,0 0 0,0 0 16,0 0 0,0 1-16,0-1 15,21-21-15,0 0 16,0 0-16,0 0 0,1 0 15,-1-21-15,0-1 0,0 1 16,0 0-16,0 0 0,-21 0 16,22 0-16,-22-1 0,21 22 15,-21-21-15,0 42 47,0 1-31,0-1-16,0 0 0,0 0 15,0 0-15,0 0 16,0 1-16,0-1 16,21-21-16,0 0 0,21 0 15,-20 0-15,20 0 0,0 0 16,1 0-16,-1 0 0,0-21 0,1-1 16,-22 22-16,21-21 0,-21 0 15,0 0-15,1 0 0,-1 0 0,0-1 16,0 1-16,-21 0 0,0 0 0,0 0 15,-21 21 1,0 0-16,0 0 16,-1 0-16,1 21 0,0 0 15,0-21-15,0 21 0,0 0 0,21 1 16,-22-22-16,22 21 0,0 0 16,0 0-16,22-21 31,-1 0-31,0 0 0,0 0 15,21 0 1,-20 0-16,-1 0 16,-21 21-16,0 0 0,0 1 15,0-1-15,0 0 0,0 0 0,0 0 16,0 0-16,0 1 0,-21 20 16,-1-21-16,1 0 0,0 22 15,0-22-15,0 0 0,21 0 0,-21 0 16,-1 0-16,1 1 0,0-1 15,21 0-15,-21-21 0,0 0 16,21-21 0,0 0-16,0-1 15,0 1-15</inkml:trace>
  <inkml:trace contextRef="#ctx0" brushRef="#br1" timeOffset="-196473.32">4297 2138 0,'21'0'16,"0"0"0,0 0-16,0 0 0,1-21 15,-1 0-15,21 21 0,-21-22 16,0 1-16,1 0 0,-1 0 0,0 0 15,0 0-15,-21-1 0,0 1 16,0 0-16,-21 21 16,0 0-16,0 0 15,-22 21-15,22 0 0,-21 1 0,21-1 16,-22 0-16,22 0 0,0 0 16,0 0-16,0 22 0,21-22 15,0 0-15,0 0 0,0 0 16,0 1-16,21-22 0,0 0 15,0 0-15,0 0 0,0 0 16,1 0-16,20 0 0,-21 0 0,21-22 16,1 22-16,-1-21 0</inkml:trace>
  <inkml:trace contextRef="#ctx0" brushRef="#br1" timeOffset="-196197.47">5249 1566 0,'0'0'16,"0"22"-1,-21 20-15,21-21 0,-21 21 16,0 1-16,0-1 0,-1 0 0,-20 1 16,21 20-16,-21-20 0,20 20 15,-20-21-15,21 1 0,-21-1 16,20 0-16,1 1 0,0-1 0,0-21 15,0 22-15,0-22 0,21 0 16,0 0-16,0 0 0,-22 0 16</inkml:trace>
  <inkml:trace contextRef="#ctx0" brushRef="#br0" timeOffset="-211549.97">22691 2773 0,'-22'0'16,"22"-21"0,-21 21-16,0 0 0,0 0 15,21-21-15,-21 21 0,0 0 16,-1 0-16,44 0 47,-1 0-32,21 0-15,0 0 16,1 0-16,-1 0 0,22 0 0,-1-22 16,1 22-16,-1 0 0,1-21 0,20 21 15,1-21-15,0 21 0,20 0 16,1-21-16,0 21 0,0-21 0,0 0 15,0 21-15,-1-22 16,1 22-16,0-21 0,21 21 0,-21-21 0,0 21 16,0 0-16,-1 0 0,1-21 15,-21 21-15,0 0 0,-1 0 16,1 0-16,-22-21 0,22 21 0,0 0 16,-22-21-16,1 21 0,-1 0 0,1 0 15,-1-22-15,1 22 16,-22 0-16,0 0 0,1 0 0,-1 0 15,0 0-15,-20 0 0,-1 0 0,0 0 16,0 0-16,0 0 16,0 0-1,1 0-15,-1 0 16,-21 22-16,21-1 16,-21 0-16,0 0 15,21 0-15,-21 0 0,0 1 16,0-1-16,0 0 0,0 0 15,0 21-15,0-20 0,0-1 16,0 21-16,0 0 0,0-20 0,0 20 16,0 0-16,-21-21 0,21 22 15,0 20-15,0-20 0,0-1 0,0 21 16,-21 1-16,21-1 0,0-20 16,0 20-16,0 1 0,0-22 0,0 22 15,0-22-15,0 21 0,0-20 0,0 20 16,-21 1-16,21-1 0,0 1 15,0-1-15,0 1 0,-22-1 0,22 1 16,-21-1-16,0 1 0,21 20 16,-21-20-16,0-1 0,0 22 15,21-21-15,-22 20 0,1-20 0,0 20 0,21 1 16,-21-21-16,0 20 16,0-20-16,21 20 0,-22-20 0,22 21 15,-21-1-15,0 86 16,21-86-16,0-20 0,-21 20 0,21 1 15,-21 0-15,21-22 0,-21 22 0,21 0 16,0-1-16,-22-20 0,1 20 0,0 1 16,21-21-16,-21 20 0,0-20 15,0 20-15,21 1 0,-22 0 16,1-1-16,21 1 0,0 0 0,-21-1 16,0 1-16,21-21 0,0 20 15,-21 1-15,0 0 0,21-1 0,-22 1 16,22 0-16,-21-22 0,21 22 0,0-22 15,0 22-15,0-22 0,0 1 0,-21 21 16,21-22-16,0 1 0,0-1 16,0 22-16,0-22 0,0-20 0,0 20 15,0 1-15,21-22 0,-21 21 0,0-20 16,0 20-16,0-20 0,21-1 16,-21 21-16,0-20 0,0-1 0,22 22 15,-22 20-15,0-41 0,0-1 16,0 0-16,0 1 0,21-1 15,-21 0-15,21 1 0,-21-1 16,21-21-16,-21 21 0,21 1 0,-21-1 16,21 0-16,-21 1 0,0-1 15,22 0-15,-22 1 0,21-1 0,-21 0 16,0-20-16,0 20 0,0 0 0,21-21 16,-21 22-16,0-22 0,0 0 0,0 0 15,0 0-15,0 1 0,0-1 0,0 0 16,0 0-16,0 0 0,0 0 15,0 1 1,0-1 0,-21-21-16,0 0 15,-1 0 1,1 0-16,0 21 0,0-21 0,0 0 16,0 0-16,-1 0 0,1 0 0,0 21 15,0-21-15,0 0 0,0 0 0,-22 21 16,22-21-16,0 21 0,-21-21 15,-1 0-15,22 22 0,-21-22 0,-1 0 16,-20 21-16,-43 0 0,43-21 16,-1 0-16,22 21 0,-22-21 15,-20 21-15,20-21 0,1 21 16,-1-21-16,1 22 0,-1-22 0,1 0 16,20 21-16,-20-21 0,-1 0 0,-42 21 15,43-21-15,-1 0 16,1 0-16,-1 0 0,1 0 0,-1 0 15,1 0-15,-1 0 0,1 21 0,21-21 16,-22 0-16,22 0 0,-1 0 0,1 0 16,0 0-16,-1 21 0,1-21 15,0 0-15,-1 0 0,-20 0 0,21 0 16,-1 0-16,1 0 0,0 0 0,-1 0 16,1 0-16,21 0 0,-22 0 15,22 0-15,-42 0 0,42 0 16,-1 0-16,1 0 15,0 0-15,21-21 16,0 0 0,0 0-1,0 0-15,0-1 16,0 1 0,0 0-16,0 0 0,0 0 15,0 0-15,0-1 0,21 1 16,-21 0-16,0 0 0,0 0 15,0 0-15,0-1 0,0 1 0,0 0 16,0 0-16,0 0 0,0 0 16,0-1-16,0 1 0,0 0 15,0 0-15,0 0 0,-21 0 16,0-1-16,0 22 16,-22-21-16,22 21 0</inkml:trace>
  <inkml:trace contextRef="#ctx0" brushRef="#br1" timeOffset="-205934.35">14838 2074 0,'21'0'16,"-21"22"-16,0-1 0,0 0 16,0-42 46,0 0-46,-21-1-16,0 1 15,-1 21-15,22-21 0,-42 0 0,21 21 16,0-21-16,0 21 0,-1 0 16,-20 0-16,21 0 0,0 0 0,-22 0 15,22 0-15,0 21 0,-21 0 0,21 21 16,-1-20-16,-20 20 0,21-21 16,0 21-16,0-20 0,21 20 0,0 0 15,-22 22-15,22-22 16,0-21-16,0 0 0,0 22 15,0-22-15,22 0 0,-1 0 0,0 0 16,0-21-16,0 0 0,22 0 16,-22 0-16,0 0 0,0 0 0,21-21 15,-20 21-15,-1-21 0,21 0 0,-21-21 16,0 20-16,1-20 0,-1 21 16,0-21-16,0-1 0,0 22 0,0-21 15,1-22-15,-1 22 0,0 0 16,-21-22-16,21 1 0,-21 20 0,21-20 15,-21-1-15,0 22 0,0-22 0,0 22 16,0 21-16,0-21 0,0 20 16,0 1-16,0 0 0,0 42 31,0 22-31,0-22 0,0 21 16,-21 0-16,21 22 0,-21-22 15,21 22-15,0-22 0,-21 0 0,21 22 16,0-22-16,0 1 0,0-1 0,0 0 15,0 1-15,0-1 0,0-21 16,0 0-16,0 0 0,21 1 0,0-1 16,0 0-16,0-21 15,1 0-15,-1 0 0,0 0 0,0 0 16,0-21-16,0 21 16</inkml:trace>
  <inkml:trace contextRef="#ctx0" brushRef="#br1" timeOffset="-205538.58">15113 2223 0,'0'0'0,"-42"-22"15,42 1-15,0 0 0,0 0 16,0 0 0,21 21-16,0-21 0,0 21 0,0 0 15,0-22-15,1 22 16,-1 0-16,21 0 0,-21 0 0,0 0 0,1 0 15,-1 0-15,0 22 0,0-1 16,0 0-16,0 0 0,-21 0 16,0 0-16,0 1 0,0-1 0,0 0 15,0 0-15,0 0 0,0 0 0,-21-21 16,21 22-16,-21-1 0,0 0 16,0-21-16,21 21 0,-21-21 15,21-21 1,0 0-16,0 0 15,0-1-15,0 1 0,0 0 0,0-21 16,0 21-16,0-1 16,0 1-16,21 0 0,-21 0 0,21 0 15,0 0-15,-21-1 0,21 22 0,0-21 16,1 0-16,-1 21 0,0 0 16,0-21-16,0 21 0,0 0 15,1-21-15</inkml:trace>
  <inkml:trace contextRef="#ctx0" brushRef="#br1" timeOffset="-205345.69">15706 2011 0,'0'0'0,"0"21"0,0 0 0,0 0 15,0 1-15,0-1 0,0 0 0,0 0 16,0 0-16,-22 0 16,22 1-16,0 20 0,0-21 0,0 0 15,0 0-15,0 1 0,0-1 16,0 0-16,0 0 0,22-21 31,-1-21-15,-21 0-16</inkml:trace>
  <inkml:trace contextRef="#ctx0" brushRef="#br1" timeOffset="-205157.79">15727 1799 0,'0'0'0,"-21"-21"0,-1 21 16,1 0-16,0-21 0,21 42 47,0 0-47,21 0 0,0 1 16,1-1-16,-1-21 0,-21 21 15,21 0-15,0 0 0</inkml:trace>
  <inkml:trace contextRef="#ctx0" brushRef="#br1" timeOffset="-204774.74">15917 2074 0,'0'22'31,"0"-1"-16,0 0-15,21-21 0,-21 21 0,22-21 16,-1 21-16,-21 0 0,21 1 16,0-1-16,-21 0 0,21 0 15,-21 0-15,0 0 0,21 1 16,-21-1-16,0 0 16,0 0-16,0-42 31,0 0-16,0 0-15,0-1 0,0 1 16,22 0-16,-22 0 0,21 0 0,-21 0 16,21-1-16,-21-20 0,0 21 0,21 0 15,0 0-15,0-1 16,1 22-16,-1-21 0,0 21 16,0 0-16,0 0 15</inkml:trace>
  <inkml:trace contextRef="#ctx0" brushRef="#br1" timeOffset="-204460.19">16319 2201 0,'0'22'0,"0"-44"0,0 65 16,22-64 15,-1 21-31,0-22 16,0 1-16,0 21 0,0-21 15,1 0-15,-1 21 0,-21-21 0,21 21 16,-21-21 0,-21 21-1,0 0-15,-1 0 16,22 21-16,-21 0 0,0 0 16,0-21-16,21 21 0,0 0 0,-21 1 15,21-1-15,-21 0 0,21 0 16,0 0-16,0 0 0,0 1 15,21-22 1,0 0-16,0 0 16,0 0-16,0 0 0,22 0 15</inkml:trace>
  <inkml:trace contextRef="#ctx0" brushRef="#br1" timeOffset="-204113.4">16658 2201 0,'0'0'0,"0"-21"15,-21-63 1,21 62-16,0 1 16,0 0-16,21 21 0,0 0 15,0 0-15,1 0 0,-1 0 16,0 0-16,0 0 0,-21 21 16,21-21-16,0 21 0,1 1 0,-22-1 15,0 0-15,0 0 0,0 0 0,0 0 16,0 1-16,0-1 0,0 0 15,0 0-15,-22-21 0,22 21 0,-21-21 16,0 21 0,21-42-1,0 0 1,0 0-16,0 0 0,0 0 16,0-1-16,0 1 0,0 0 15,0 0-15,21 0 0,0 0 16,-21-1-16,22 1 0,-1 0 15,0 0-15,0 0 0,0 21 16,0-21-16</inkml:trace>
  <inkml:trace contextRef="#ctx0" brushRef="#br1" timeOffset="-203507.73">17335 1799 0,'0'0'0,"0"-21"0,0-21 32,22 21-32,20-1 15,-21 1-15,21 0 16,-20 21-16,-1-21 0,21 0 0,-21 0 15,22-1-15,-22 1 0,0 21 0,0-21 16,-21 0-16,0 0 16,-21 21-1,0 0-15,0 0 0,-22 0 16,1 0-16,21 0 0,-22 21 0,1 0 16,0 0-16,21 0 0,-1 1 0,1-1 15,0 21-15,21-21 0,0 22 16,0-22-16,0 21 0,0-21 15,21 22-15,0-22 0,1 0 16,-1 0-16,0 0 0,42 0 16,-20 1-16,-22-22 0,0 0 0,21 0 15,-20 0-15,-1 0 0,0 21 16,-42-21 15,-22 0-31,22 21 16,-21-21-16,21 21 0,-22 0 0,1-21 15,0 21-15,-1 1 0,22-1 16,-21 0-16,21 0 0,0 0 0,-1 0 16,22 1-16,-21-1 0,21 0 15,0 0-15,0 0 16,21 0-16,1-21 0,-1 22 0,21-22 16,-21 0-16,22 21 0,-22-21 15,21 0-15,0 0 0,-20 0 0,20 0 16,0 0-16,-21-21 0,22 21 0,-22-22 15</inkml:trace>
  <inkml:trace contextRef="#ctx0" brushRef="#br1" timeOffset="-203030.02">17780 2096 0,'0'0'0,"0"-22"0,0 1 0,0 0 0,0 0 0,0 0 16,0 0-1,0-1-15,21 22 0,0-21 16,0 21-16,1 0 0,-1 0 0,21 0 15,-21 21 1,0 1-16,1-22 0,-1 21 0,-21 0 16,21 21-16,-21-21 0,0 1 15,0-1-15,0 0 0,-21 0 0,0 0 16,-1 0-16,1 1 0,21-1 0,-21 0 16,0 0-16,0-21 0,21 21 15,-21-21-15,21-21 47,21 0-47,0 0 0,0 0 16,0-1-16,0 1 0,1 0 15,-1 0-15,0 0 0,0 0 0,0-1 16,22 1-16,-43 0 0,21 21 16,0-21-16,-42 42 31,0 0-31,-1 0 15,1 1-15,21-1 0,-21 0 0,0 0 16,0 0-16,21 0 0,-21 1 0,21-1 16,0 0-16,0 0 15,0 0-15,0 0 0,0 1 16,21-1 0,0-21-16,0 0 0,0 0 0,0 0 15,1 0-15,-1 0 0,0-21 0</inkml:trace>
  <inkml:trace contextRef="#ctx0" brushRef="#br1" timeOffset="-201970.43">18267 2117 0,'0'0'0,"0"21"16,0 0-1,21-21 1,0 0-16,0 0 16,0 0-16,1 0 0,-1 0 0,0 0 15,0 0-15,0-21 0,0 21 16,1-21-16,-1 21 0,-21-21 16,0-1-16,-21 22 31,-1 0-31,1 0 0,0 0 0,0 0 15,0 22-15,0-1 0,-22-21 16,22 21-16,21 0 0,-21 0 16,0 0-16,21 1 0,-21-22 0,21 21 15,0 0-15,0 0 0,0 0 16,0 0-16,21-21 0,0 0 16,-21 22-16,21-22 0,0 0 15,22 0-15,-22 0 0,0 0 0,21 0 16,-21 0-16,1-22 0,20 1 0,-21 21 15,0-21-15,22 0 0,-22 21 0,0-21 16,0 0-16,0-1 0,0 1 16,1 0-16,-1 0 0,-21 0 0,21 21 15,-21-21-15,21-1 0,-21 1 16,0 0 0,-21 21 15,0 21-31,21 0 0,-21 1 0,-1-1 15,22 0-15,-21 0 0,21 0 16,0 0-16,0 1 0,0-1 16,0 0-16,0 0 0,0 0 15,21-21-15,1 0 16,-1 0-16,21 0 16,-21 0-16,0 0 0,1 0 0,-1 0 0,0 0 15,0-21-15,-21 0 0,21 21 16,0-21-16,1 0 0,-22-1 15,0 1-15,21 0 0,-21 0 0,21 0 16,-21 0-16,0-1 0,0 1 16,0 42 15,0 1-31,-21-22 0,21 21 16,-21 0-16,21 0 0,0 0 0,0 0 15,0 1-15,0-1 16,0 0-16,0 0 0,0 0 15,21-21-15,-21 21 16,21-21-16,0 0 16,0 0-16,0 0 0,1 0 0,-1-21 15,0 0-15,0 21 0,0-21 0,0 0 16,1 0-16,-1-1 0,0-20 16,-21 21-16,21-21 0,0-1 15,-21 1-15,21 0 0,-21-1 0,0 1 0,22 0 16,-22-1-16,0 1 0,0 21 15,0 0-15,0-1 0,0 1 0,0 42 32,0 1-32,0-1 0,0 21 15,0-21-15,-22 22 0,22-1 16,-21 0-16,21 1 0,0-22 16,0 21-16,-21 0 0,21-20 0,0 20 15,0-21-15,0 21 0,0-20 16,0-1-16,0 0 0,0 0 15,21-21-15,0 0 0,1 0 0,-1 0 16,0 0-16,0 0 0,0 0 16,0-21-16,1 0 0</inkml:trace>
  <inkml:trace contextRef="#ctx0" brushRef="#br1" timeOffset="-201790.53">19262 2011 0,'0'0'0,"0"21"0,-22-21 0,22 21 16,22-21-1,-1 0-15,0 21 16,0-21-16,0 0 0,0 0 0,1 0 16,-1 0-16,0 0 0,0 0 15</inkml:trace>
  <inkml:trace contextRef="#ctx0" brushRef="#br1" timeOffset="-201259.83">20129 2117 0,'0'0'0,"-21"0"0,21-21 0,0-1 16,-21 1-16,21 0 15,-21 0-15,21 0 0,-21 0 16,21-1-16,0 1 0,0 0 16,-21 21-16,-1 0 15,1 0-15,0 0 16,0 0-16,0 21 0,-22 0 16,22 1-16,0-1 0,0 21 15,0-21-15,0 0 0,-1 1 0,1 20 16,0 0-16,0-21 0,21 1 15,0-1-15,0 0 0,0 0 16,21-21-16,0 0 0,0 0 16,1 0-16,-1 0 0,21 0 0,-21 0 15,0 0-15,1 0 0,-1-21 16,0 21-16,0-21 0,0 0 0,0-1 16,-21 1-16,22 0 0,-22 0 15,21 0-15,-21-22 0,21 22 16,-21 0-16,0 0 0,0 0 0,0 0 15,0 42 17,0 0-32,-21 0 0,21 0 15,-21 0-15,21 1 0,0-1 0,0 0 16,0 0-16,0 0 0,0 0 0,0 1 16,0-1-16,21-21 15,0 0-15,0 0 0,0 0 16,0 0-16,1 0 0,-1 0 0</inkml:trace>
  <inkml:trace contextRef="#ctx0" brushRef="#br1" timeOffset="-200792.1">20426 1672 0,'0'-42'0,"0"84"0,0-105 0,0 42 15,-21 21 1,-1 21-16,22 0 0,-21 21 15,21-21-15,0 22 0,0-1 16,0 0-16,0 1 0,0-1 0,0-21 16,0 22-16,0-1 0,0-21 15,0 21-15,0-20 0,0-1 16,0 21-16,0-21 0,0 0 16,0 1-16,-21-22 31,21-22-31,0 1 15,0 0-15,0 0 16,0 0-16,21 0 0,0-1 0,1 1 16,-1 0-16,0 0 0,21 0 15,-21 0-15,22 21 0,-22 0 0,21 0 16,-21 0-16,22 0 0,-22 0 0,0 0 16,0 0-16,0 21 15,-21 0-15,0 0 0,0 0 16,0 0-16,0 1 0,0-1 0,-21 0 15,0-21-15,-21 21 0,21 0 16,-1-21-16,-20 21 0,21-21 0,-21 0 16,20 22-16,1-22 0,0 0 15,0 0-15,0 0 0,42-22 32,0 1-32,0 21 0</inkml:trace>
  <inkml:trace contextRef="#ctx0" brushRef="#br1" timeOffset="-200554.24">20934 1545 0,'0'-21'15,"0"42"-15,0-63 0,0 21 0,0 42 16,0 0 0,0 0-16,0 0 0,0 22 15,0-1-15,-21 0 0,21 1 0,-22 20 16,22-20-16,-21-1 0,21 0 15,0 1-15,0-1 0,0-21 0,0 21 16,0-20-16,0-1 0,0 0 0,0 0 16,0 0-16,21-21 15,1 0-15,-1 0 16,0 0-16,0-21 0,0 0 16</inkml:trace>
  <inkml:trace contextRef="#ctx0" brushRef="#br1" timeOffset="-200213.44">21082 1990 0,'0'21'16,"0"0"-16,0 0 15,21-21 1,0 0 0,0 0-16,1 0 0,-1 0 15,0-21-15,-21 0 16,21 21-16,-21-21 0,21 0 0,-21-1 15,0 1-15,0 0 16,-21 21-16,0 0 16,0 0-16,0 0 0,-1 21 15,1 0-15,0 1 0,0-1 0,0 21 16,0-21-16,-1 0 0,22 22 0,0-22 16,0 0-16,0 0 0,0 0 15,0 1-15,0-1 16,22-21-16,-1 0 0,0 0 0,0 0 15,21 0-15,-20 0 16,-1 0-16,0 0 0,21-21 0,-21 21 16,1-22-16,-1 1 0</inkml:trace>
  <inkml:trace contextRef="#ctx0" brushRef="#br1" timeOffset="-199317.9">14499 12277 0,'0'0'0,"-21"0"0,0 0 16,0 0-16,-22 0 0,22 21 15,0-21-15,0 0 0,21 21 32,21-21-32,0 0 0,43 0 15,-22 0-15,0 0 0,1 0 16,20 0-16,-21 0 0,22-21 15,-1 21-15,22 0 0,-21-21 0,-1 21 16,1 0-16,-1 0 0,1-21 0,-22 21 16,0 0-16,-21 0 0,1 0 15,-44 0 1,-20 0-16</inkml:trace>
  <inkml:trace contextRef="#ctx0" brushRef="#br1" timeOffset="-199058.05">14859 12319 0,'-21'0'0,"42"0"0,-63 21 0,20-21 31,22 21-15,0 1-16,0-1 15,0 0-15,0 0 16,0 0-16,0 0 0,0 22 0,0-22 16,0 21-16,0 1 0,0-1 0,0 0 15,0 1-15,0-1 0,-21 0 16,21 1-16,0-1 0,0 0 0,-21 1 15,21-22-15,0 0 0,-21 21 0,21-21 16,0 1-16,0-1 16,21-21-1,0 0-15,0-21 16,1-1-16,-1 1 16</inkml:trace>
  <inkml:trace contextRef="#ctx0" brushRef="#br1" timeOffset="-198670.44">15028 12848 0,'0'0'0,"21"-21"0,-21 0 0,0 0 16,0 0-16,0-1 0,0 1 15,0 0-15,22 0 16,-1 21 0,0 0-16,0 0 0,0 0 0,0 0 15,1 0-15,20 0 16,-21 21-16,0 0 0,22 0 0,-22 1 15,0-1-15,0 21 0,21-21 0,-20 22 16,-1-22-16,-21 21 0,21-21 16,-21 22-16,0-22 0,0 0 0,0 21 15,0-21-15,0 1 0,0-1 16,-21-21-16,21-21 31,0-1-31,0 1 16,0 0-16,0-21 0,0 21 15,0-22-15,0 1 0,0 21 0,21-22 0,0 22 16,-21-21-16,0 21 0,0 0 16,21-1-16,0 1 0,-21 0 15,22 21-15,-1 0 0,0 0 16,0 0-16,0 0 0,0 0 16,-21 21-16,22 0 0</inkml:trace>
  <inkml:trace contextRef="#ctx0" brushRef="#br1" timeOffset="-197729.98">16277 12975 0,'0'0'0,"21"0"0,0 0 16,1-21-16,-1 21 0,-21-21 0,21 0 16,0 0-16,0-1 0,-21-20 15,21 21-15,-21 0 0,0 0 16,0-1-16,0 1 0,-21-21 0,0 21 15,0 0-15,-21-1 0,20 22 16,-20-21-16,0 21 0,21 0 0,-22 0 16,1 0-16,0 0 0,20 21 0,-20 1 15,21-1-15,0 21 0,-22-21 16,22 22-16,0-1 0,21-21 16,-21 21-16,21 1 0,0-1 0,0-21 15,0 22-15,0-22 0,0 0 16,0 0-16,21 0 0,0-21 15,22 0-15,-22 0 0,0 0 0,21 0 16,-21 0-16,22-21 0,-22 21 16,21-21-16,1 0 0,-22 0 0,0-1 15,21-20-15,-21 21 0,1 0 0,-1-22 16,0 22-16,0-21 0,-21 21 16,0-43-16,0 43 0,0 0 15,0 42 16,0 0-31,-21 0 0,21 1 16,-21 20-16,21-21 0,0 0 0,0 22 16,0-22-16,0 0 0,0 0 15,0 0-15,21 0 0,-21 1 0,21-1 16,0-21-16,0 0 0,22 0 0,-22 0 16,0 0-16,21 0 0,-20-21 15,-1-1-15,21 22 0,-21-21 0,0 0 16,22 0-16,-22 0 0,0-22 0,-21 22 15,21-21-15,-21 21 0,21 0 16,-21-22-16,0 22 0,0 0 0,0 0 16,0 0-16,0-1 0,0 44 31,0-1-15,-21 0-16,21 0 0,-21 0 0,21 0 15,0 22-15,0-22 0,0 0 16,0 0-16,0 0 0,0 1 0,0-1 15,0 0-15,0-42 47,0 0-47,0-1 16,21 1-16,-21 0 0,21 0 16,-21-21-16,0 20 0,22 1 15,-1-21-15,0 21 0,0-22 0,21 22 16,-20 0-16,20 0 0,-21 0 0,21 0 15,-20 21-15,20 0 0,-21 0 16,21 0-16,-20 0 0,-1 21 0,0 0 16,21 0-16,-42 0 0,21 22 0,1-22 15,-22 0-15,0 21 0,0-21 16,0 22-16,0-22 0,0 0 0,0 21 16,-22-20-16,22-1 0,-21 0 15,42-21 16,1-21-15,-1 0-16,0-1 0,0 1 16</inkml:trace>
  <inkml:trace contextRef="#ctx0" brushRef="#br1" timeOffset="-197370.64">17801 12573 0,'0'0'0,"21"-21"0,0 21 15,-21-21-15,0 0 16,-21 21-1,0 0-15,0 0 16,0 0-16,0 0 0,-22 21 0,22-21 16,0 21-16,-21 0 0,20-21 0,1 21 15,0 0-15,21 1 0,0-1 16,0 0-16,0 0 16,0 0-16,21-21 15,22 21-15,-22-21 0,0 0 0,0 22 16,21-22-16,-20 0 0,-1 0 15,0 21-15,0-21 0,-21 21 16,0 0-16,0 0 16,-21-21-1,0 21-15,0-21 0,-22 0 16,22 22-16,-21-22 0,-1 0 0,22 0 16,-21 21-16,21-21 0,0 0 15,-22 0-15,22 0 0,21-21 16,0-1-1,0 1-15,21 0 0</inkml:trace>
  <inkml:trace contextRef="#ctx0" brushRef="#br1" timeOffset="-197075.79">18013 12129 0,'0'0'0,"0"-22"0,0 1 0,0 42 32,0 1-32,0 20 15,0-21-15,-21 21 0,21 1 16,-22-1-16,22 0 0,0-20 0,0 20 16,-21 0-16,21 1 0,-21-1 0,21-21 15,-21 21-15,21-20 0,0 20 16,0-21-16,0 0 0,0 0 15,0 1-15,0-1 0,21-21 16,0 0 0,0 0-1,1 0-15,-1-21 0,0-1 0</inkml:trace>
  <inkml:trace contextRef="#ctx0" brushRef="#br1" timeOffset="-196610.06">18542 12467 0,'0'-21'0,"0"42"0,0-63 16,0 21-16,0 0 0,0-1 16,-21 22-16,0 0 15,-22 0-15,22 0 0,0 0 0,0 0 16,-22 0-16,22 22 0,-21-1 0,21 0 16,0 0-16,-22 0 15,22 0-15,0 1 0,0 20 0,0-21 16,-1 0-16,22 22 0,0-22 0,0 0 15,0 0-15,0 0 0,0 0 0,0 1 16,0-1-16,22-21 0,-1 0 16,0 0-16,21 0 0,-21 0 15,1 0-15,-1-21 0,0 21 0,21-22 16,-21 1-16,1 0 0,-1 0 16,0 0-16,0 0 0,0-1 15,-21 1-15,21 0 0,1-21 0,-22 21 0,21-1 16,-21 1-16,0 0 0,0 0 15,0 42 1,0 0 0,0 0-16,0 1 0,0-1 15,0 0-15,0 0 0,0 0 16,-21 0-16,21 1 0,0-1 0,0 0 16,0 0-16,0 0 0,0 0 15,21 1-15,0-22 16,0 0-16,0 0 0,0 0 0,1 0 15,-1 0-15,0 0 0,0-22 0,0 1 16,0 0-16,1 0 0</inkml:trace>
  <inkml:trace contextRef="#ctx0" brushRef="#br1" timeOffset="-196335.2">19029 12023 0,'0'-21'0,"0"42"0,0-64 16,0 22-16,-21 42 31,21 1-31,-22-1 0,22 21 16,-21-21-16,21 22 0,0-1 15,0 0-15,0 1 0,-21-1 16,21 0-16,-21 1 0,21 20 0,0-21 16,0-20-16,0-1 15,0 0-15,0 21 0,0-21 16,0 1-16,0-1 0,0 0 15,21-21-15,0 0 0,0 0 16,1 0-16,-1 0 16,0-21-16,0 0 0,0 21 0,0-22 15</inkml:trace>
  <inkml:trace contextRef="#ctx0" brushRef="#br1" timeOffset="-195937.43">19452 12319 0,'21'-21'16,"-42"42"-16,42-63 0,-21 21 0,0 42 31,-21-21-31,0 21 16,0 0-16,0 0 0,-1 0 0,1 22 15,21-22-15,-21 0 0,0 0 16,0 22-16,21-22 0,-21 0 0,21 0 16,0 0-16,0 0 0,0 1 0,0-1 15,0 0-15,21-21 0,0 21 0,0-21 16,21 0-16,-20 0 15,-1 0-15,21 0 0,-21 0 0,22 0 0,-22 0 16,21 0-16,-21-21 0,0 0 0,22-22 16,-43 22-16,21 0 15,-21 0-15,21 0 0,-21-22 0,0 22 16,0-21-16,0 21 0,0-22 16,0 22-16,-21 0 0,0 21 0,0 0 15,-1 0-15,1 0 0,0 0 16,-21 0-16,21 0 0,-1 0 0,1 21 15,0 0-15,0-21 0,0 22 0,0-1 16,-1 0-16,22 0 16,0 0-16,0 0 15,22-21-15,-1 0 0,0 0 16,21 0-16</inkml:trace>
  <inkml:trace contextRef="#ctx0" brushRef="#br1" timeOffset="-195510.42">20002 12298 0,'0'0'0,"0"-21"0,0 0 0,0-1 15,0 1-15,0 0 16,22 21 0,-1 0-16,0 0 15,0 0-15,0 0 16,0 0-16,1 21 0,-1 0 15,-21 1-15,21-1 0,-21 21 0,0-21 16,21 0-16,-21 1 16,0 20-16,0-21 0,0 0 0,0 0 15,0 1-15,0-1 0,-21 0 0,21 0 16,-21 0-16,21 0 0,0 1 0,-21-22 16,21 21-16,-22-21 15,1 0-15,21-21 16,0-1-16,0 1 15,0 0-15,0 0 0,0 0 0,21 0 16,1-22-16,-1 22 16,0-21-16,21 21 0,-21-22 0,1 1 0,20 0 15,0 20-15,-21-20 0,22 21 16,-22 0-16,21 0 0,-21-1 16,1 1-16,-1 21 15,-42 21 1,-1 1-1</inkml:trace>
  <inkml:trace contextRef="#ctx0" brushRef="#br1" timeOffset="-195197.6">19029 12171 0,'-43'0'0,"86"0"0,-107 0 0,22 0 0,21-21 16,0 21-16,42-21 31,21 21-31,-21 0 0,22 0 16,-1-22-16,0 22 0,22 0 0,-22 0 15,0-21-15,22 21 0,-22-21 16,1 21-16,-1 0 0,-21 0 15,21 0-15,-20 0 0,-1 0 0,-42 0 47,-1 0-47,22-21 16</inkml:trace>
  <inkml:trace contextRef="#ctx0" brushRef="#br1" timeOffset="-193542.53">15981 3725 0,'21'0'0,"0"0"16,0 0-16,0-21 16,-21 0 15,0 0-31,0 0 0,-21 21 15,0-21 1,0 21-16,0 0 0,0 0 0,-1 0 16,-20 0-16,21 21 0,0 0 0,-22 0 15,22 0-15,0 0 0,0 1 16,0 20-16,-22-21 0,22 21 0,0 22 16,0-22-16,0 1 0,0 20 15,-1-21-15,1 22 0,21-22 0,0 1 16,0-1-16,0-21 0,0 21 15,21-20-15,1-1 0,20 0 16,-21-21-16,0 0 0,22 21 0,-1-21 0,-21 0 16,21 0-16,1 0 0,-1-21 15,0 21-15,1-21 0,-1 0 16,0-1-16,1 1 0,-1-21 16,0 21-16,1-22 0,-1 1 0,0 0 15</inkml:trace>
  <inkml:trace contextRef="#ctx0" brushRef="#br1" timeOffset="-192969.93">16552 3556 0,'0'0'15,"0"-21"-15,-21-21 32,0 42-32,0 0 0,21 21 15,0 21-15,0-21 0,-21 0 16,21 22-16,0-22 0,0 21 15,0 1-15,-22-1 0,22 0 0,0 1 16,0-1-16,-21 21 0,21-20 16,0-1-16,0 0 0,0 22 0,0-1 15,0-20-15,0-22 16,0 21-16,0-21 0,0 1 16,0-1-16,-21-21 31,21-21-31,0-1 15,0 1-15,0 0 16,0-21-16,0 21 0,0-1 0,0-20 16,0 0-16,0-1 0,21 22 15,0-21-15,1 0 0,-1 20 0,0 1 16,21 0-16,-21 0 0,22 0 0,-22 0 16,21 21-16,-21 0 0,22 0 15,-22 0-15,21 0 0,-21 0 0,22 0 16,-22 21-16,0 0 0,0 21 15,0-21-15,-21 22 0,0-22 0,0 21 16,0-21-16,0 22 0,0-1 16,0-21-16,-21 0 0,0 1 15,21-1-15,-21 0 0,21 0 0,-21 0 16,0-21-16,21 21 16,0-42 15,0 0-16,0 0-15,0 0 0,21 21 16,0-21-16,-21-1 0,21 22 16,0-21-16,0 0 0</inkml:trace>
  <inkml:trace contextRef="#ctx0" brushRef="#br1" timeOffset="-192654.79">17124 3937 0,'0'0'0,"-43"-42"31,43 21 0,0 42 94</inkml:trace>
  <inkml:trace contextRef="#ctx0" brushRef="#br1" timeOffset="-192058.14">17103 3916 0,'-22'0'31,"22"-21"-31,0 0 15,22 21 1,-1 0 0,0 0-16,0 0 0,0 0 0,0 0 15,1 0-15,-1 0 0,0 0 16,0 0-16,0 21 0,0-21 0,1 21 16,-1 0-16,0 0 0,-21 0 15,0 1-15,0 20 0,0-21 16,0 0-16,0 22 0,0-22 0,0 0 15,0 0-15,0 0 0,-21 0 16,21 1-16,-21-1 0,-1 0 16,1-21-16,0 0 31,21-21-31,0 0 16,0-1-16,0 1 0,0 0 15,0 0-15,0 0 0,0 0 16,21-1-1,-21 1-15,21 21 79,-21 21-64</inkml:trace>
  <inkml:trace contextRef="#ctx0" brushRef="#br1" timeOffset="-191598.97">17357 4106 0,'-22'0'31,"22"-21"-31,0 0 16,0 0-16,0 0 0,22 0 15,-1-1-15,-21 1 0,21 0 16,0 0-16,0 21 0,0-21 0,-21 0 16,22-1-16,-1 22 0,0 0 15,0-21-15,0 21 0,0 0 0,1 0 16,-1 0-1,-21 21 1,0 1 0</inkml:trace>
  <inkml:trace contextRef="#ctx0" brushRef="#br1" timeOffset="-191146.23">17801 3831 0,'0'-21'16,"-21"42"-1,0-21 1,21 21-16,-21 1 0,21-1 0,-22 0 16,1 21-16,21-21 15,0 22-15,-21-22 0,21 21 0,-21 1 16,21-22-16,0 21 0,0-21 15,0 0-15,0 1 0,0-1 0,0 0 16,21-21-16,0 21 0,0-21 0,1 0 16,-1 0-16,0 0 0,0 0 15,21 0-15,-20-21 0,-1 21 0,21-21 16,-21 0-16,0-1 0,1 1 16,-1 0-16,0 0 0,-21-21 0,0 20 15,0-20-15,0 21 0,0-21 16,0 20-16,0 1 0,0-21 0,-21 21 15,21 0-15,-21 21 0,-1-22 16,1 22-16,0 0 0,0 0 16,0 0-16,0 0 0,-1 0 15,22 22-15,-21-1 16,21 0-16,0 0 0,0 0 16,0 0-16,21-21 15,1 0 1,-1 0-16</inkml:trace>
  <inkml:trace contextRef="#ctx0" brushRef="#br1" timeOffset="-190426.65">18224 3895 0,'0'-21'16,"0"42"30,0 0-46,0 0 16,0 0-16,0 0 0,0 1 16,0-1-16,0 21 0,0-21 15,0 0-15,0 1 0,0-1 0,0 0 16,0 0-16,0 0 16,0 0-1,0-42 16,0 0-31,0 0 0,0 0 16,0 0-16,0-1 0,0-20 16,0 21-16,0 0 0,0-22 0,0 22 15,0 0-15,0 0 0,22 0 16,-1 0-16,0 21 0,0-22 0,0 1 16,0 21-16,1 0 0,-1 0 0,0 0 15,0 0-15,0 0 0,22 0 16,-22 0-16,0 21 0,0 1 15,0-1-15,0 0 16,-21 0-16,0 21 0,0-20 0,0-1 16,0 0-16,0 0 0,0 0 0,0 0 15,0 1-15,0-1 16,0-42 15,0-1-31,0 1 16,0 0-16,0 0 0,0 0 15,0 0-15,0-1 0,22 1 0,-1 0 16,0-21-16,0 21 0,-21-1 16,21 1-16,0 0 0,1 0 15,-1 21-15,0 0 0,0-21 0,0 21 16,0 0-16,-21 21 16,0 0-16,22 0 0,-22 0 15,0 1-15,0-1 0,0 0 16,0 0-16,0 0 0,0 0 15,0 1-15,0-1 0,0 0 0,0 0 16,0 0-16,0 0 16,0-42 15,0 0-15,21 0-16</inkml:trace>
  <inkml:trace contextRef="#ctx0" brushRef="#br1" timeOffset="-190032.86">19135 3916 0,'-22'0'0,"44"0"47,-1 0-47,0 0 16,0 0-16,0 0 15,0 0-15,-21-21 0,22 21 0,-1-21 16,-21-1-16,21 1 16,-21 0-16,0 0 0,-21 21 31,0 0-31,-1 0 0,1 0 16,0 0-16,0 21 0,0 0 15,0 0-15,-1 22 0,1-22 0,0 21 16,0-21-16,21 22 0,0-22 0,0 21 15,0-21-15,0 1 0,0-1 16,0 0-16,21-21 0,0 21 0,0-21 16,1 0-16,-1 0 15,0 0-15,0 0 0,0 0 0,22-21 16,-22 21-16,0-21 0,0 0 0,0 21 16,-21-22-16,21 1 0,-21-21 15,22 21-15</inkml:trace>
  <inkml:trace contextRef="#ctx0" brushRef="#br1" timeOffset="-189498.17">16595 4699 0,'0'-21'0,"0"42"0,0-63 0,0 21 16,-22 21-1,1 0 1,0 21-16,21 0 0,-21 21 16,21 1-16,0-1 0,0 0 0,-21 1 15,21-1-15,-21 0 0,21 1 16,-22-1-16,22 0 0,0-21 16,0 22-16,0-22 0,-21 21 0,21-21 15,0 1-15,0-1 0,0 0 16,0 0-16,21-21 15</inkml:trace>
  <inkml:trace contextRef="#ctx0" brushRef="#br1" timeOffset="-189098.4">16319 4890 0,'0'0'0,"-21"-22"0,0 1 0,0 0 0,0-21 15,21 21-15,-21-1 0,21 1 16,-22 0-16,22 0 0,0 0 16,0 0-16,22-1 0,-1 22 15,0-21-15,0 21 0,21 0 0,1 0 16,-1 0-16,0 0 0,22 0 16,-22 0-16,22 0 0,-22 21 0,0 1 15,22-1-15,-22 0 0,-21 21 0,22 1 16,-22-1-16,0 0 15,-21 1-15,0 62 0,0-62 0,-21-1 16,0-21-16,-22 22 16,1-1-16,0-21 0,-1 21 0,-20-20 15,21-1-15,-22 0 0,22 0 16,-1 0-16,1-21 0,0 0 16,21 21-16,-1-21 0,1 0 0,0 0 15,21-21 1,21 0-16,0 21 15,1-21-15,-1 21 0,0-21 16,21 0-16,-21-1 0,22 22 16,-1-21-16,0 0 0</inkml:trace>
  <inkml:trace contextRef="#ctx0" brushRef="#br1" timeOffset="-188701.47">16997 5080 0,'-21'-85'32,"21"64"-32,0 0 0,0 0 15,21 0-15,0 0 0,0 21 16,0 0-16,22 0 16,-1 0-16,-21 0 0,21 0 0,1 0 0,-22 21 15,21 0-15,-21 0 16,1 0-16,-1 0 0,0 1 0,-21 20 15,0-21-15,0 0 0,0 0 16,0 1-16,-21-1 0,0 0 0,21 0 16,-22 0-16,1 0 0,0-21 0,0 0 15,21 22-15,-21-22 16,0 0-16,21-22 16,0 1-16,0 0 0,0 0 15,0 0-15,0 0 0,0-1 0,0 1 16,21 0-16,0-21 0,0 21 15,-21-1-15,21 1 0,0 21 16,1-21-16,-1 21 0,0 0 0,0-21 16,0 21-16,22-21 0,-22 21 15,0 0-15,0 0 0,21 0 0</inkml:trace>
  <inkml:trace contextRef="#ctx0" brushRef="#br1" timeOffset="-188494.34">17801 4868 0,'0'43'31,"0"-22"-31,0 0 16,0 0-16,0 0 0,0 1 0,0-1 0,0 0 15,0 0-15,0 0 0,0 0 16,0 1-16,0-1 0,0 0 16,0 0-16,0 0 0,0 0 31,0-42-16,0 0 1</inkml:trace>
  <inkml:trace contextRef="#ctx0" brushRef="#br1" timeOffset="-188321.43">17738 4847 0,'0'0'0,"0"-21"15,-22 0-15,22 0 0,0 0 16,-21 21-1,42 21 17,1 0-32,-1-21 15,0 21-15,0-21 16</inkml:trace>
  <inkml:trace contextRef="#ctx0" brushRef="#br1" timeOffset="-187958.03">17992 4890 0,'0'-22'15,"0"44"17,21-1-32,0 0 0,-21 0 0,21 0 15,-21 0-15,21 1 0,0-1 16,-21 21-16,0-21 0,0 0 0,0 1 15,22-1-15,-22 0 0,0 0 16,0 0-16,0 0 0,21-21 31,-21-21-15,0 0-16,0 0 16,21 0-16,-21-22 0,0 22 15,0 0-15,21-21 0,-21 21 16,21-22-16,-21 22 0,21 0 0,-21 0 15,22 0-15,-1-1 0,-21 1 16,21 21-16,0 0 0,-21-21 0,21 21 16,0 0-16,1 0 0,-1 0 15</inkml:trace>
  <inkml:trace contextRef="#ctx0" brushRef="#br1" timeOffset="-187617.67">18500 5059 0,'0'0'0,"0"21"0,0-42 32,21 0-17,0 21-15,0-21 0,0-1 0,0 1 16,1 0-16,-22 0 16,21 0-16,-21 0 0,0-1 15,-21 22 16,-1 22-31,1-1 0,0 0 16,0 0-16,21 0 0,0 0 16,-21 1-16,21 20 0,-21-21 0,21 0 15,0 0-15,0 1 0,0-1 0,0 0 16,0 0-16,21-21 16,0 0-16,0 0 0,0 0 0,0 0 15,1 0-15,-1 0 0,0 0 16,0 0-16,21 0 0,-20 0 15,-1-21-15,0 0 0,-21 0 0,21 21 16</inkml:trace>
  <inkml:trace contextRef="#ctx0" brushRef="#br1" timeOffset="-187309.85">18838 4932 0,'0'-21'0,"0"42"0,0-63 0,0 20 0,0 1 16,0 0-1,21 21-15,1 0 16,-1 0-16,0 21 15,-21 0-15,21 1 0,-21-1 16,0 0-16,0 0 0,0 0 0,21 22 16,-21-22-16,0 0 0,21 0 15,-21 0-15,0 0 0,0 1 0,0-1 16,0 0-16,0 0 16,0-42 15,0 0-31,0 0 0,0-1 15,0-20-15,0 21 0,0 0 16,0-22-16,0 22 0,0-21 16,0 21-16,0-22 0,0 22 0,0 0 15,0 0-15,22 0 0,-22 0 0,21-1 16,0 1-16</inkml:trace>
  <inkml:trace contextRef="#ctx0" brushRef="#br1" timeOffset="-186453.74">23791 1482 0,'0'0'0,"0"-21"0,0-1 15,0 1-15,0 0 0,-21 21 32,21 21-17,-21 0-15,21 22 0,-21-22 0,21 42 16,-21-20-16,21 20 0,0-20 16,0 20-16,-22 1 0,22-22 0,-21 0 15,21 1-15,0-1 0,0 0 16,0 1-16,0-22 0,0 0 0,0 0 15,0 0-15,0 0 0,0 1 16,21-22 0,1 0-16,-22-22 15,0 1-15,0 0 0</inkml:trace>
  <inkml:trace contextRef="#ctx0" brushRef="#br1" timeOffset="-185910.53">23516 1799 0,'-21'-42'0,"42"84"0,-63-126 15,21 62-15,21-20 0,0 21 0,0-21 16,0 20-16,0 1 0,0-21 16,0 21-16,0 0 0,21-1 0,0 1 15,0 0-15,0 0 0,22 21 16,-1 0-16,0 0 0,1 0 0,-1 0 16,21 21-16,-20-21 0,20 42 15,-20-20-15,-1-1 0,0 21 0,-21 0 16,1 1-16,-22-1 0,0 0 15,0 22-15,0-43 0,-22 21 16,-20 1-16,21-1 0,-21-21 0,-22 0 16,22 22-16,-1-22 0,1-21 15,0 21-15,21 0 0,-1-21 0,-20 0 16,21 0 0,21-21-16,21 0 15,0 0-15,0 21 16,22-21-16,-1 21 0,0 0 0,1 0 15,-1 0-15,0 0 0,22 0 16,-22 0-16,22 0 0,-22 21 0,0 0 16,1-21-16,-1 21 0,0 0 15,-20 0-15,-1 22 0,0-22 16,-21 0-16,0 0 0,0 0 0,-21 1 16,-22-1-16,22 0 0,-21 0 15,-64 21-15,64-20 0,-22-1 16,1-21-16,20 21 0,-20-21 15,21 0-15,-1 0 0,1 0 0,21 0 16,-22 0-16,22 0 0,0 0 16,21-21-16,0 0 0,0-1 15,0 1-15,0 0 16,21 21-16,0-21 0,1 21 16,-1-21-16,21 21 0,0-21 15,1 21-15,-1-22 0</inkml:trace>
  <inkml:trace contextRef="#ctx0" brushRef="#br1" timeOffset="-185509.74">24596 1905 0,'0'-21'15,"21"0"-15,0 0 0,0-1 16,0 22-16,0-21 15,1 0-15,-1 21 0,21 0 0,-21 0 16,22 0-16,-22 0 0,21 21 16,-21 0-16,22 1 0,-22 20 0,-21-21 15,0 21-15,0-20 0,0-1 0,0 21 16,0-21-16,-21 22 0,-1-22 16,1 0-16,-21 0 0,21 0 0,0 0 15,-1 1-15,1-22 0,0 0 16,0 21-16,0-21 15,21-21 1,0-1-16,21 1 0,0 0 16,0-21-16,0 21 0,1-1 15,-22-20-15,21 21 0,0 0 16,0-22-16,0 22 0,0 0 0,1 0 16,-1 0-16,21 0 0,-21 21 15,0-22-15,1 22 0,-1-21 0,0 21 16,0 0-16,0 0 0,0 0 15</inkml:trace>
  <inkml:trace contextRef="#ctx0" brushRef="#br1" timeOffset="-185090.33">25358 1757 0,'0'0'0,"0"-21"0,0 42 47,0 0-47,-22 0 15,1 22-15,0-22 0,21 0 0,0 21 16,-21-21-16,21 22 0,-21-22 0,21 21 16,0-21-16,-21 1 0,21-1 15,0 0-15,0 0 0,0 0 0,0 0 16,21 1-16,0-22 0,0 0 16,0 21-16,0-21 0,22 0 0,-22 0 15,21 0-15,-21 0 0,1 0 16,20-21-16,-21-1 0,21 22 0,-20-21 15,-1 0-15,0 0 0,0-21 16,-21 20-16,0-20 0,0 0 16,0-1-16,0 1 0,0 21 0,-21-21 15,0-1-15,0 22 0,-1 0 16,1 0-16,0 0 0,0 21 0,-21 0 16,20 0-16,1 21 0,-21 0 15,21 0-15,0 0 0,-1 0 0,1 1 16,0-1-16,0 21 0,21-21 15,-21 0-15,21 22 0,0-22 0,0 0 16,0 0-16,0 0 16,21 1-16,0-22 0,0 0 15</inkml:trace>
  <inkml:trace contextRef="#ctx0" brushRef="#br1" timeOffset="-184470.68">26035 1799 0,'0'0'15,"-21"21"1,21 1-16,0-1 16,-21 0-16,21 0 15,-22 21-15,22-20 0,0 20 0,0-21 16,-21 0-16,21 22 0,0-22 15,0 0-15,0 0 0,0 0 0,0 0 16,0 1-16,21-22 31,1 0-31,-1-22 0,0 1 16,0 0-16,-21 0 16,21 0-16,0 0 0,1-1 0,-22-20 15,21 21-15,0 0 0,-21 0 16,0-1-16,21 1 0,0 0 15,-21 42 1,0 0 0,0 1-16,0-1 0,0 0 15,0 0-15,0 0 0,0 0 0,0 1 16,0-1-16,0 0 0,0 0 0,0 0 16,0 0-16,21-21 15,1 0-15,-1 0 16,0 0-16,0 0 15,0 0-15,0-21 0,1 0 0,-1 0 16,-21 0-16,21 0 0,-21-1 16,21 1-16,-21 0 0,0-21 15,0-1-15,0 22 0,0-21 16,0 0-16,0-1 0,0 22 0,0 0 16,-21 0-16,21 0 0,-21-1 15,0 22 1,-1 0-16,22 22 15,0-1-15,0 0 0,0 0 16,0 0-16,22 0 16</inkml:trace>
  <inkml:trace contextRef="#ctx0" brushRef="#br1" timeOffset="-184089.7">26691 1757 0,'0'0'16,"0"-21"-16,0 0 16,-21 21-1,0 0 1,0 0-16,-1 21 0,1 0 0,0 0 16,0-21-16,0 21 0,0 0 15,21 1-15,0-1 0,0 0 0,0 0 16,0 0-16,0 0 15,0 1-15,21-22 0,-21 21 16,21 0-16,0-21 0,0 21 0,0 0 16,1 0-16,-1-21 15,-21 22-15,0-1 16,-21-21 0,-1 0-1,1 0-15,0 0 0,0 0 16,-21 0-16,20 0 0,1 0 0,0 0 15,0 0-15,0 0 16,21-21 0,21 21-1</inkml:trace>
  <inkml:trace contextRef="#ctx0" brushRef="#br1" timeOffset="-183750.61">26755 1990 0,'0'-21'31,"21"21"-31,0-22 16,0 22-16,0-21 0,0 21 16,1-21-16,-1 21 0,0-21 15,-21 0-15,0 0 0,21 21 0,-21-22 16,0 1-16,0 0 15,-21 21-15,0 0 16,0 0-16,-1 21 0,1 0 16,0 1-16,0-1 0,0 0 0,21 0 15,-21 0-15,21 22 0,-22-22 16,22 0-16,0 0 0,0 0 0,0 0 16,0 1-16,0-1 15,22-21-15,-1 0 0,0 0 0,0 0 16,0 0-16,0 0 0,1 0 15,20 0-15,0 0 0</inkml:trace>
  <inkml:trace contextRef="#ctx0" brushRef="#br1" timeOffset="-183354.46">27220 1842 0,'0'0'0,"0"-22"31,0 1-31,21 21 16,1 0 0,-1 0-16,0 21 15,-21 1-15,21-1 0,-21 0 16,0 0-16,0 0 0,0 0 0,21 1 16,-21-1-16,0 21 0,0-21 15,0 0-15,0 1 0,0-1 16,0 0-16,0 0 15,-21-21-15,21-21 32,0 0-32,0 0 15,0-1-15,0 1 0,0 0 0,0 0 16,0-21-16,21 20 16,0-20-16,-21 0 0,0 21 0,22-22 15,-1 22-15,0 0 0,-21 0 0,21 0 16,0 21-1,-21 21 1,0 0 0</inkml:trace>
  <inkml:trace contextRef="#ctx0" brushRef="#br1" timeOffset="-182685.56">23347 3450 0,'0'0'0,"21"0"0,-21-21 16,0 0-16,0 0 0,0 0 15,0-1-15,0 1 16,0 0-16,0 0 0,-21 0 15,0 0-15,-1 21 0,1 0 16,0-22-16,0 22 0,0 0 0,0 0 16,-1 22-16,1-1 0,-21 21 15,21-21-15,0 22 0,-22 20 0,22-21 16,0 22-16,0-22 0,0 22 16,-1-22-16,1 22 0,21-22 15,0 0-15,0 1 0,0-1 0,0 0 16,21-21-16,1 22 0,-1-22 0,0 0 15,0 0-15,21-21 16,-20 0-16,20 0 0,0 0 0,1 0 16,-1 0-16,0-21 0,1 0 0,-1 0 15,0 0-15,22-1 0,-22 1 16,0-21-16,1 21 0,-22-22 0</inkml:trace>
  <inkml:trace contextRef="#ctx0" brushRef="#br1" timeOffset="-182230.82">23812 3323 0,'0'0'0,"22"-21"0,-22-21 0,0 21 16,0-1-16,-22 22 31,22 22-31,0 20 0,0-21 0,-21 21 16,21 1-16,-21-1 0,21 0 16,-21 22-16,21-22 0,0 1 0,0-1 15,0 0-15,0 1 0,0-22 16,0 21-16,0-21 0,0 22 0,0-22 15,0 0-15,0 0 0,0 0 16,0 0-16,0 1 16,0-44-1,0 1-15,0 0 16,0 0-16,0 0 16,0-22-16,21 22 0,0 0 15,-21-21-15,21 21 0,1-1 0,-1-20 16,0 21-16,0 0 0,0 0 15,22-1-15,-22 22 0,0 0 0,0 0 16,21 0-16,-20 0 0,-1 0 16,0 22-16,-21-1 0,21 0 0,-21 21 15,21-21-15,-21 1 0,0-1 0,0 0 16,0 21-16,0-21 0,0 1 16,-21-1-16,21 0 0,-21 0 15,0 0-15,21 0 0,21-21 47,0-21-47,-21 0 16</inkml:trace>
  <inkml:trace contextRef="#ctx0" brushRef="#br1" timeOffset="-181862.26">24278 3683 0,'0'-21'0,"0"42"0,0-63 15,0 21 1,21 21-16,0 0 16,1 0-16,-1 0 15,0 0-15,0 21 0,0 0 16,0 0-16,1 0 0,-1 0 16,-21 1-16,21-1 0,-21 0 0,21 0 15,-21 0-15,0 22 0,0-22 16,0 0-16,0 0 0,0 0 0,0 0 15,0 1-15,-21-22 0,21 21 0,-21-21 16,0 0-16,21-21 31,0-1-31,0 1 16,0 0-16,0 0 0,0 0 0,21 0 16,0-1-16,0-20 0,-21 21 15,21 0-15,-21 0 0,43-1 16,-43 1-16,21 21 0,0 0 15,0-21-15,0 21 16,0 0-16</inkml:trace>
  <inkml:trace contextRef="#ctx0" brushRef="#br1" timeOffset="-181474.53">25019 3620 0,'-85'0'31,"64"0"-31,0 0 16,0 21-16,0 0 0,-1 0 0,1 0 15,0 0-15,0 1 0,21-1 0,0 21 16,0-21-16,0 0 0,0 1 16,0-1-16,0 0 0,0 0 0,0 0 15,21-21-15,0 21 0,0-21 16,1 0-16,-1 0 0,21 0 0,-21 0 15,0 0-15,22 0 0,-22-21 16,0 21-16,0-21 0,0 21 16,1-21-16,-1 0 0,-21 0 15,0-1-15,0 1 0,0-21 16,0 21-16,0 0 0,0-1 0,0 1 16,-21 0-16,-1 0 0,1 0 0,0 21 15,0-21-15,0 21 16,0 0-16,21 21 15,0 0 1,21-21 0,0 0-16</inkml:trace>
  <inkml:trace contextRef="#ctx0" brushRef="#br1" timeOffset="-180797.87">25273 3620 0,'0'0'0,"0"21"31,0 0-31,0 0 0,0 0 16,0 0-16,0 1 15,0-1-15,0 0 0,0 0 0,0 0 16,0 0-16,0 1 0,0-1 0,0 0 16,0 0-16,0 0 15,0-42 32,0 0-47,0 0 0,0 0 16,0-1-16,0 1 15,0 0-15,0 0 0,21 0 0,0-22 16,-21 22-16,21 0 0,1 0 16,-22 0-16,21 0 0,0 21 0,0 0 15,0 0-15,0 0 0,1 0 16,-1 0-16,-21 21 0,0 0 15,21-21-15,-21 21 0,21 43 16,-21-43-16,0 0 0,0 0 16,21-21-16,-21 21 0,0 0 15,0 1-15,0-1 0,0 0 16,0-42 31,0 0-47,0-1 15,0 1-15,0 0 0,0 0 16,21 0-16,1-22 0,-22 22 16,21 0-16,0 0 0,0 0 0,0 0 15,0-1-15,1 22 0,-1 0 0,0 0 16,0 0-16,0 0 0,-21 22 16,21-1-16,-21 0 15,0 0-15,0 0 0,0 0 16,0 1-16,0-1 0,0 0 0,0 0 15,0 0-15,0 0 0,0 1 16,0-1-16,0 0 31,0-42 1</inkml:trace>
  <inkml:trace contextRef="#ctx0" brushRef="#br1" timeOffset="-180257.51">26056 3768 0,'21'0'31,"0"0"-15,1 0-16,-1-21 0,0-1 15,0 1-15,0 21 0,-21-21 16,21 0 0,-21 0-16,0 0 0,-21 21 31,0 0-31,0 0 15,0 21-15,0 0 0,-1 0 0,-20 0 16,21 0-16,0 1 0,0-1 16,21 0-16,-22 0 0,22 0 0,0 0 15,0 1-15,0-1 16,22-21-16,-22 21 0,21-21 16,0 0-16,0 0 0,21 0 0,-20 0 15,-1 0-15,0 0 0,0 0 16,0-21-16,0 21 0,1-21 15,-1 21-15</inkml:trace>
  <inkml:trace contextRef="#ctx0" brushRef="#br1" timeOffset="-180050.63">26352 3852 0,'0'0'0,"-21"0"47,0 22-16,0-22-15,0 0-16,0 0 16,-1 21-16,1-21 0</inkml:trace>
  <inkml:trace contextRef="#ctx0" brushRef="#br1" timeOffset="-176901.83">15917 6816 0,'0'-21'31,"0"-1"-15,0 1-1,0 0-15,0 0 16,0 0-16,0 0 15,-21-1-15,21 1 0,-21 0 16,0 21-16,0 0 0,-1 0 16,1 0-16,0 0 15,0 0-15,0 21 0,0-21 0,-1 21 16,1 1-16,0-1 0,0 21 16,0-21-16,0 22 0,-1-22 0,1 0 15,21 21-15,-21-21 0,21 1 0,0-1 16,0 0-16,0 0 0,0 0 15,0 0 1,21-21-16,0 0 0,1 0 16,-1 0-1,0 0-15,0-21 32,-21 42 61,21-21-77,-21 22-16,21-22 16,1 21-1,-1-21-15,0 0 31,0 0-31,0 0 16,0-21 0,1 21-16,-22-22 0,21 22 15,-21-21-15,21 0 16,0 0-16,-21 0 0,0 0 16,0-1-16,0 1 0,0 0 0,0 0 15,0 0-15,0 0 16,0-1-16,-21 22 0,21-21 0,-21 21 15,21-21-15,0 0 32,0 0 15,0 0-32,0-1 1,0 1-16,0 0 15,0 0 1,0 0-16,-21 0 16,-1 21-16,1 0 15,0 21 1,0-21-16,21 21 0,-21 0 16,0 0-16,-1 22 0,22-22 15,-21 21-15,0-21 0,0 22 0,0-22 16,0 0-16,-1 21 0,22-21 0,-21 1 15,21-1-15,-21 0 0,21 0 16,0 0-16,0 0 0,21-21 31,0 0-15,1 0-16,-1-21 0,0 0 0,0 21 16,0-21-16,0 21 0,1-21 15,-1 0-15,0 21 0,0-22 0,0 1 16,0 21-16,1-21 0,-1 0 15,0 0-15,0 0 0,-21-1 16,21 22-16,-21-21 0,21 0 0,-21 0 16,0 0-16,0 0 0,0-1 15,0 1-15,0 0 0,0 42 47,0 0-47,0 1 0,0-1 0,0 21 16,0 0-16,0-20 0,0 20 15,0 0-15,0 22 0,0-22 0,0 0 16,0 22-16,0-22 0,0 22 0,0-1 16,0 1-16,0-1 15,0 1-15,0-1 0,0-20 0,0 20 16,0-21-16,0 1 0,0-1 0,0 0 16,0-20-16,0 20 0,-21-21 15,0 0-15,0 0 0,0 1 0,0-1 16,-1-21-16,1 0 0,0 0 0,-21 0 15,21 0-15,-1 0 0,-20-21 16,21 21-16,0-22 0,0 1 0,-1 0 16,1 21-16,21-21 0,0 0 0,0 0 15,0-1-15,0 1 0,0 0 16,0 0-16,0 0 0,21-22 16,1 22-16,-1 0 0,0-21 15,21-1-15,-21 22 0,22-21 16</inkml:trace>
  <inkml:trace contextRef="#ctx0" brushRef="#br1" timeOffset="-176522.9">16214 6879 0,'0'-21'31,"0"0"-16,21 0-15,0 21 16,-21-21-16,21 21 0,0-22 0,0 1 16,1 0-16,-1 0 15,-21 0-15,0 0 16,-21 21 0,-1 0-16,1 0 0,-21 0 15,21 21-15,-22-21 0,22 21 0,0 21 16,0-21-16,-21 1 0,42-1 0,-22 21 15,22-21-15,-21 0 0,21 22 16,0-22-16,0 0 0,0 0 0,21 0 16,-21 1-16,22-22 15,-1 0-15,0 21 0,21-21 16,-21 0-16,22 0 0,-22 0 0,21 0 16,1 0-16,-22-21 0,21-1 0,0 22 15,-20-21-15,20 0 0,-21 0 16,21 0-16</inkml:trace>
  <inkml:trace contextRef="#ctx0" brushRef="#br1" timeOffset="-175397.54">16722 6625 0,'0'0'0,"0"-21"0,0 0 15,0 0-15,-22 21 16,1 0-16,21 21 0,-21 0 16,0 0-16,0 0 0,21 1 15,-21-1-15,-1 21 0,22-21 16,0 22-16,-21-22 0,21 0 0,0 21 15,0-21-15,0 1 0,0-1 0,0 0 16,0 0-16,21 0 0,1 0 16,-1-21-16,0 0 0,0 0 15,0 0-15,0 0 0,22 0 0,-22 0 16,0 0-16,0 0 0,0-21 16,1 0-16,-1 0 0,0 0 0,0 0 15,-21-1-15,21-20 0,-21 21 16,21-21-16,-21-1 0,0 1 0,0-22 15,0 22-15,0-21 0,0 20 16,0 1-16,0 0 0,0 20 16,0 1-16,0 0 0,0 0 0,0 42 31,0 0-31,0 22 0,0-1 16,0 0-16,0 1 0,0-1 0,0 0 15,0 1-15,0-1 0,0 0 16,-21 1-16,21-22 0,0 21 0,-21-21 15,21 0-15,0 1 0,0-1 16,0 0-16,0-42 31,0 0-15,0-1-16,21 1 0,-21 0 16,21 0-16,1 0 0,-1-22 0,-21 22 15,21 0-15,0 0 0,0-21 0,0 42 16,1-22-16,-22 1 0,21 21 15,0 0-15,0 0 0,-21 21 16,0 1 0,0-1-16,0 0 0,-21-21 15,21 21-15,-21 0 0,0-21 0,-1 21 16,1-21-16,0 0 0,0 22 16,0-22-16,0 0 0,-1 0 15,22 21 16,0 0-31,0 0 16,0 0-16,0 0 16,22 1-16,-1-1 0,0-21 15,0 21-15,0-21 0,0 21 16,1-21-16,-1 0 0,0 0 16,21 0-16,-21 0 0,22 0 0,-22 0 15,21 0-15,-21 0 0,22-21 16,-1 0-16,-21 21 0,22-21 0,-22-1 15,21 1-15,-21-21 0,0 21 16,1-22-16,-1 22 0,0-21 0,0 0 16,0 20-16,0-20 0,-21 21 15,0 0-15,0 0 0,0-1 0,22 22 16,-22 22 0,0-1-1,-22 0-15,22 21 0,0-21 16,0 1-16,-21-1 0,21 0 15,0 21-15,0-21 0,0 1 16,0-1-16,0 0 0,0 0 16,21 0-16,1-21 0,-1 0 15,0 21-15,21-21 0,-21 0 16,1 0-16,20 0 0,-21-21 0,21 0 16,-20 21-16,-1-21 0,0 0 15,0 0-15,0-1 0,-21 1 0,0-21 16,0-22-16,0 22 0,0 0 15,0-1-15,0 1 0,0 21 16,-21-21-16,0 20 0,0 1 0,0 0 16,-1 0-16,1 21 0,0 0 15,0 0-15,0 21 0,0 0 0,-1 0 16,-20 1-16,21-1 0,0 21 16,0-21-16,21 22 0,-22-22 0,1 21 15,0-21-15,21 0 0,0 22 16,-21-22-16</inkml:trace>
  <inkml:trace contextRef="#ctx0" brushRef="#br1" timeOffset="-174941.8">16616 7408 0,'0'0'16,"0"-21"-16,0 0 0,0 0 15,-21 42 1,21 0-16,0 22 16,-22-22-16,22 21 0,0 0 0,0 1 15,0 20-15,-21-20 0,21-1 16,-21 0-16,0 1 0,21-1 0,0 0 15,0 1-15,-21-22 0,21 21 0,0-21 16,0 0-16,0 1 0,0-1 16,0-42 15</inkml:trace>
  <inkml:trace contextRef="#ctx0" brushRef="#br1" timeOffset="-174610.49">16319 7599 0,'0'-21'16,"0"42"-16,0-85 0,0 43 0,0-21 0,0 21 16,0 0-16,22-1 0,-1 1 15,0 0-15,21 21 0,-21 0 0,22 0 16,-1 0-16,0 0 0,22 0 16,-22 0-16,1 21 0,20 0 0,-21 1 15,1 20-15,20-21 0,-20 21 0,-1 1 16,-21-22-16,0 21 0,0 1 15,-21-1-15,0 0 0,0-21 0,-21 22 16,0-1-16,-21-21 0,-1 22 16,1-1-16,0-21 0,-1 0 15,-20 22-15,21-22 0,-1-21 16,1 21-16,0-21 0,-1 0 0,22 0 0,0 0 16,0 0-16,0 0 0,21-21 31,21 0-31,0-1 0,21 22 15,-21-21-15,1 0 0,20 0 16,-21 0-16,21 21 0</inkml:trace>
  <inkml:trace contextRef="#ctx0" brushRef="#br1" timeOffset="-174219.91">17145 7768 0,'0'-21'15,"0"0"-15,21 21 16,-21-21-16,21 0 0,-21-1 16,21 1-16,1 21 0,-1-21 15,0 21-15,0 0 0,0 0 0,0 0 16,1 0-16,20 0 0,-21 0 16,0 21-16,0 0 0,1 1 15,-1-1-15,0 0 0,-21 0 0,0 0 16,0 22-16,0-22 0,0 0 0,0 0 15,0 0-15,-21 22 0,21-22 16,-21-21-16,-1 21 0,22 0 0,-21-21 16,0 0-1,21-21 1,0 0-16,0 0 0,0-1 16,0-20-16,0 21 0,0 0 15,21 0-15,0-1 0,-21 1 0,22 0 16,-1 0-16,-21 0 0,21 0 0,0-1 15,21 1-15,-20 21 16,-1-21-16,0 21 0,0 0 0,0-21 16,22 21-16</inkml:trace>
  <inkml:trace contextRef="#ctx0" brushRef="#br1" timeOffset="-174006.03">17992 7578 0,'0'21'16,"0"42"-1,-22-41-15,22-1 0,0 0 16,0 0-16,0 0 16,0 0-16,0 1 0,0-1 0,0 0 15,0 0-15,0 0 16,0 0 0,22-21-1,-22-21 1,21 0-1</inkml:trace>
  <inkml:trace contextRef="#ctx0" brushRef="#br1" timeOffset="-173842.13">17949 7557 0,'0'-22'0,"0"44"0,-21-86 16,0 64-16,0-21 15,0 21 1,21 21 15,21 0-31,0-21 16,0 0-16,0 0 0,0 0 0</inkml:trace>
  <inkml:trace contextRef="#ctx0" brushRef="#br1" timeOffset="-173473.34">18246 7493 0,'21'21'47,"-21"0"-47,21 1 15,-21-1-15,0 0 0,0 0 16,21 0-16,0 0 0,-21 1 0,21-1 16,-21 0-16,0 0 0,0 0 0,22 0 15,-22 1-15,21-1 0,-21 0 0,21-21 16,-21 21-16,21-21 15,0 0 1,-21-21 0,0 0-16,21 0 0,-21-1 15,22 1-15,-22 0 0,0 0 16,0 0-16,21 0 0,-21-22 0,21 22 16,-21-21-16,0 21 0,0-1 15,21-20-15,0 42 0,-21-21 0,21 0 16,1 21-16,-1 0 0,0 0 15,0 0 1,0 21-16,-21 0 16</inkml:trace>
  <inkml:trace contextRef="#ctx0" brushRef="#br1" timeOffset="-172837.7">18754 7684 0,'0'0'0,"42"0"31,-21 0-31,0 0 0,0 0 16,1-22-16,-22 1 16,21 21-16,0-21 0,0 0 0,-21 0 15,21 0-15,-21-1 0,0 1 16,0 0-16,0 0 16,-21 21-1,0 0-15,0 0 16,0 0-16,21 21 0,-22 0 15,22 0-15,-21 1 0,0 20 0,21-21 16,0 0-16,0 0 0,0 1 16,0-1-16,0 0 0,0 0 0,0 0 15,0 0-15,21 1 0,0-22 16,1 0-16,-1 0 0,0 21 16,0-21-16,0 0 0,0 0 0,22 0 15,-22 0-15,0-21 0,0-1 16,0 1-16,1 0 15,-22 0-15,0 0 0,0 0 0,0-1 16,21 1-16,-21 0 0,0-21 16,21 21-16,-21-1 0,21-20 0,-21 21 15,21 0-15,-21 0 0,21 21 16,1-22-16,-1 22 0,0 0 16,0 0-16,0 0 0,-21 22 15,21-1-15,1 0 0,-22 0 16,0 0-16,0 0 0,0 1 0,21-1 15,-21 21-15,21-21 0,-21 0 16,0 1-16,0-1 0,0 0 16,0 0-16,0-42 31,-21 21-15,21-21-16,0 0 0,0-1 0,0 1 15,0 0-15,0-21 0,0 21 16,0-1-16,0-20 0,21 0 0,-21 21 15,0-1-15,21-20 0,0 21 0,-21 0 16,21 0-16,1-1 16,-22 1-16,21 21 0,0-21 0,-21 0 15</inkml:trace>
  <inkml:trace contextRef="#ctx0" brushRef="#br1" timeOffset="-172166.09">22712 6160 0,'0'-22'16,"0"44"-16,0-22 31,-21 0-31,-1 42 0,22-21 16,-21 0-16,21 22 0,0-1 0,0 0 15,0 1-15,0-1 0,0 0 16,0 1-16,0-1 0,0 0 0,0 1 15,0-1-15,0-21 0,0 21 16,0-20-16,0-1 0,0 0 16,0 0-16,0 0 0,21-21 31,1 0-15,-22-21-16,21 0 0,-21 0 0,0 0 15</inkml:trace>
  <inkml:trace contextRef="#ctx0" brushRef="#br1" timeOffset="-171973.06">22691 6371 0,'0'0'0,"-22"-42"0,22 21 0,0 0 0,0-22 15,0 22-15,0 0 0,0 0 16,0 0-16,22-1 0,-1 22 0,0-21 16,0 21-16,21-21 0,-20 21 0,20-21 15,-21 21-15,21 0 0,-20-21 16,20 21-16,-21 0 0,21 0 0,-20 0 15,-1 0-15,-21 21 0,21 0 16,-21 0-16,0 0 0,0 1 16,0-1-16</inkml:trace>
  <inkml:trace contextRef="#ctx0" brushRef="#br1" timeOffset="-171782.17">22733 6625 0,'21'0'32,"0"0"-32,0 0 0,1 0 15,-1-21-15,0 21 0,0 0 0,21-21 16,-20 21-16,-1 0 0,21 0 16,-21 0-16,0 0 0,1 0 0,-1 0 15,0 0-15</inkml:trace>
  <inkml:trace contextRef="#ctx0" brushRef="#br1" timeOffset="-171546.79">23283 6562 0,'-21'0'16,"21"21"-1,-21-21-15,21 21 0,0 0 16,0 0-16,0 1 0,0-1 15,0 0-15,0 0 0,0 0 16,0 0-16,0 1 16,0-1-1,21-21-15,0 0 32</inkml:trace>
  <inkml:trace contextRef="#ctx0" brushRef="#br1" timeOffset="-171349.9">23326 6392 0,'0'0'0,"0"-21"0,0 0 0,-22 0 16,1 21-16,21-21 31,0 42 0,21-21-31,1 21 16,-1 0-16,0-21 0,0 21 16,0-21-16</inkml:trace>
  <inkml:trace contextRef="#ctx0" brushRef="#br1" timeOffset="-170962.12">23664 6562 0,'0'0'0,"0"-21"0,-21 21 0,21-22 0,0 1 16,0 0-16,0 0 0,0 0 15,0 0-15,0-1 16,21 22-16,0 0 0,1 0 0,-1 0 16,0 0-16,21 0 0,-21 0 15,22 0-15,-22 22 0,0-1 0,0 0 16,0 0-16,1 0 0,-1 0 0,-21 1 15,0-1-15,0 0 16,0 0-16,0 0 0,0 0 0,0 1 0,-21-22 16,-1 0-16,22 21 0,-21-21 0,0 0 15,0 0 1,21-21 0,0-1-16,0 1 0,0 0 15,0 0-15,0 0 0,21 0 16,0-1-16,0 1 0,1 0 15,-1 21-15,21-21 0,-21 0 16,0 21-16,1-21 0,-1 21 0,0 0 16,21-22-16,-21 22 0,1 0 15</inkml:trace>
  <inkml:trace contextRef="#ctx0" brushRef="#br1" timeOffset="-170622.32">24257 6435 0,'0'0'0,"0"21"0,0 0 15,0 0 1,21-21 15,0 0-31,0-21 16,1 21-16,-1-21 0,0 0 0,0 21 16,0-21-16,0-1 0,1 1 15,-22 0-15,0 0 16,-22 21-1,1 0-15,0 0 16,0 21-16,0 0 0,-22-21 16,22 21-16,0 22 0,0-22 0,21 0 15,-21 0-15,21 0 0,-21 22 16,21-22-16,0 0 0,0 0 0,0 0 16,0 1-16,0-1 0,21-21 15,0 0-15,0 0 0,0 0 16,0 0-16,22 0 0,-22 0 0,21 0 15,1 0-15,-1-21 0,0-1 0</inkml:trace>
  <inkml:trace contextRef="#ctx0" brushRef="#br1" timeOffset="-169278.7">24934 5990 0,'0'0'0,"0"-21"0,0-64 31,-21 85-31,0 22 16,21 20-16,-21-21 0,0 21 16,-1 1-16,22-1 0,-21 0 0,0 22 15,0-22-15,-21 85 0,42-63 16,-22-1-16,1 1 16,0-1-16,-21 85 0,21-105 15,-1 20-15,1 1 0,21-1 0,0 22 16,-21-22-16,21 1 0,-21-1 15,21 1-15,0-1 0,0 1 0,-21-1 16,21-20-16,-21-1 0,21 0 0,0 1 16,0-22-16,0 0 0,0 0 0,0 0 15,21-21-15,0 0 16,0 0-16,21-21 0,-20 0 0,-1 0 16,21 0-16,0 0 0,-20-1 0,20 1 15,-21-21-15,21 0 0,1 20 16,-22-20-16,21 0 0,-21-22 15,1 22-15,-1 0 0,0-22 0,-21 22 16,0-1-16,0 1 0,0-21 0,0 20 16,-21 1-16,0 0 0,-1 20 15,-20-20-15,0 21 0,-1 0 0,1 0 16,-21-1-16,20 1 0,1 21 16,0 0-16,20 0 0,1-21 0,-21 21 15,63 0 16,0-21-31,0 21 0,22-21 0,-1 21 16,0-21-16,1-1 0,-1 22 0,0-21 16,22 0-16,-22 0 15,-21 0-15,22 0 0,-1-1 0,-21 1 16,0 0-16,1 0 0,-1 0 0,0 0 16,0-1-16,-21 1 0,21 0 15,-21 0-15,21 21 0,-21-21 16,0 42 15,0 0-31,0 0 0,0 0 0,-21 1 16,21-1-16,-21 21 0,21-21 15,0 0-15,0 1 0,0 20 0,-21-21 16,21 0-16,0 0 0,0 1 16,0-1-16,21-21 15,0 0-15,0 0 16,1 0-16,-1 0 0,0 0 15,0 0-15,0-21 0,-21-1 16,0 1-16,21 0 0,-21 0 0,0 0 16,0 0-16,0-22 0,0 22 15,0 0-15,0 0 0,-21 0 0,21-1 16,-21 22-16,0-21 0,0 21 0,0 0 16,-1 0-16,1-21 15,42 21 32,1 0-47,-1-21 0,0 21 16,21 0-16,-21 0 0,1 0 15,-1-21-15,0 21 0,0 0 0,0 0 16,0 0-16,1 0 0,-1 21 0,0-21 16,0 21-16,0 0 0,-21 0 15,0 1-15,0-1 0,0 0 16,0 0-16,0 0 0,0 0 0,0 1 15,0-1-15,-21 21 0,0-21 16,0 0-16,21 1 16,-21-1-16,21 0 0,-22 0 15,44-42 17,-22 0-17,21 21-15,0-21 0,-21-1 16,21 1-16,0-21 0,0 21 0,1-22 15,-1 22-15,-21-21 0,21 21 16,0-22-16,0 22 0,0-21 0,-21 21 16,0 0-16,22 21 0,-22-22 0,0 44 31,-22-1-15,1 0-16,0 0 0,0 0 0,21 22 15,-21-22-15,0 21 0,21-21 16,0 22-16,0-22 0,0 21 0,0-21 15,0 0-15,0 1 0,0-1 0,0 0 16,0 0-16,21 0 0,0-21 16,0 21-16,0-21 0,0 0 15,1 0-15,-1 0 0,0 0 16,0 0-16,0 0 16,0-21-16,1 21 0,-22-21 15,21 21-15,-21-21 0</inkml:trace>
  <inkml:trace contextRef="#ctx0" brushRef="#br1" timeOffset="-169081.81">25908 6752 0,'-42'21'31,"42"1"0</inkml:trace>
  <inkml:trace contextRef="#ctx0" brushRef="#br1" timeOffset="-167446.64">15790 9525 0,'0'-21'0,"0"0"15,0 0-15,0-1 16,0 1 0,-21 21-1,21 21 1,-21 1 0,21-1-16,0 21 0,-21 0 0,21 1 15,0-1-15,0 0 0,0 1 16,0-1-16,0 0 0,-21 1 0,21-1 15,0-21-15,0 22 0,0-22 0,0 0 16,0 0-16,0 0 16</inkml:trace>
  <inkml:trace contextRef="#ctx0" brushRef="#br1" timeOffset="-167195.78">15452 10075 0,'0'0'16,"0"22"-16,0-1 0,0 0 16,21-21-16,0 21 15,0-21-15,21 0 0,-20 0 0,-1 0 16,0 0-16,0 0 0,21 0 15,-20 0-15,-1 0 0,0-21 16,0 0-16,21 21 0,-42-21 0,22 21 16,-1-22-16,-21 1 15,0 0-15,0 0 0,0 0 16</inkml:trace>
  <inkml:trace contextRef="#ctx0" brushRef="#br1" timeOffset="-166934.93">15579 9546 0,'0'0'0,"-22"0"0,22-21 0,0 0 16,-21 21-16,21-21 15,0 0-15,21 21 16,-21-22-16,22 22 15,-1-21-15,0 21 0,21 0 0,-21-21 16,1 21-16,-1 0 0,0 0 0,0 0 16,0-21-16,0 21 0,1 0 15,-1 0-15</inkml:trace>
  <inkml:trace contextRef="#ctx0" brushRef="#br1" timeOffset="-166582.15">16277 9398 0,'0'0'16,"-21"21"15,21 0-31,-21 1 0,0-1 16,-1 21-16,1-21 15,0 22-15,0-1 0,21 0 0,-21 1 16,0-1-16,21 0 0,0 1 16,0-1-16,0-21 0,0 0 0,0 22 15,0-22-15,21 0 0,0-21 0,21 21 16,-21 0-16,1-21 0,20 0 16,-21 0-16,21 0 0,1 0 0,-22 0 15,21 0-15,-21 0 0,22-21 0,-22 21 16,21-21-16,-21 21 0,1-21 15,-1 0-15,0 21 0,-21-22 16,0 1-16,0 0 0,0 0 16,0 0-16,-21 0 0,0 21 15,-22-22-15</inkml:trace>
  <inkml:trace contextRef="#ctx0" brushRef="#br1" timeOffset="-166402.26">16108 9800 0,'84'0'31,"-62"0"-31,-1 0 0,21 0 16,-21 0-16,22-21 0,-22 21 0,21-21 15,0 0-15,-20 21 0,-1-21 16,21-1-16,-21 22 0,0-21 16,-21 0-16,0 0 0,0 0 0,0 0 15,0-1-15</inkml:trace>
  <inkml:trace contextRef="#ctx0" brushRef="#br1" timeOffset="-166233.86">16235 9398 0,'-21'0'0,"232"64"0,-401-128 15,169 43-15,42 21 32,0 0-17,0 0-15,21 0 0,-20 0 0,20 0 16,-21 0-16,21 0 0,1 0 0,-22 0 15,21 0-15,-21-21 16,1 21-16,20 0 0,-21 0 0</inkml:trace>
  <inkml:trace contextRef="#ctx0" brushRef="#br1" timeOffset="-165974.01">17081 9271 0,'0'21'47,"0"0"-47,0 1 15,0 20-15,0-21 0,-21 21 16,21-20-16,0 20 0,0 0 0,0 1 16,0-1-16,0 0 0,0 1 0,0-1 15,0 0-15,0-21 0,0 1 16,0 20-16,0-21 0,0 0 15,21-21 1,1 0 0</inkml:trace>
  <inkml:trace contextRef="#ctx0" brushRef="#br1" timeOffset="-165621.73">16870 9546 0,'0'0'0,"-43"-21"0,22-21 0,0-1 15,21 22-15,-21-21 0,21 21 16,0 0-16,0-1 0,21 1 16,0 0-16,0 21 0,1 0 0,20-21 15,0 21-15,1 0 0,-1 0 16,21 0-16,-20 21 0,20 0 0,-20 0 16,-1 1-16,21-1 0,-20 0 15,-1 21-15,-21-21 0,22 22 0,-22-1 16,-21-21-16,0 22 0,0-1 15,0 0-15,0 1 0,-21-22 16,-1 21-16,1-21 0,-21 22 0,0-22 16,20 0-16,-20 0 0,0 0 15,-1 0-15,1 1 0,21-1 0,-21-21 16,20 0-16,1 21 0,0-21 16,42 0-1,22 0 1,-22-21-16,0 0 0,21 21 15,-21-22-15,22 22 0</inkml:trace>
  <inkml:trace contextRef="#ctx0" brushRef="#br1" timeOffset="-165222.1">17611 9737 0,'0'-21'15,"0"-43"1,0 43-16,0 0 15,0 0-15,0-1 0,0 1 16,21 0-16,0 0 0,0 0 16,0 21-16,0 0 15,1 0-15,-1 0 0,0 0 0,0 0 16,0 21-16,0 0 16,-21 0-16,0 22 0,22-22 15,-22 0-15,0 21 0,21-21 16,-21 22-16,0-22 0,0 0 0,0 0 15,0 0-15,0 1 0,0-1 0,0 0 16,-21 0 0,-1-21-16,22-21 15,0 0 1,0 0-16,0-1 16,0 1-16,0 0 0,0-21 0,0 21 15,0-1-15,22 1 0,-22 0 16,21 0-16,-21 0 0,0 0 0,21 21 15,-21-22-15,21 22 0,0 0 16,0-21-16,1 21 16,-22-21-16,42 21 0</inkml:trace>
  <inkml:trace contextRef="#ctx0" brushRef="#br1" timeOffset="-164996.71">18351 9462 0,'0'0'16,"0"21"-1,0 0-15,0 0 0,-21 21 16,21-20-16,-21-1 0,21 0 16,0 21-16,-21-21 0,21 1 15,0-1-15,0 0 0,0 0 0,0 21 16,0-20 0,0-1-16,0-42 46,0-1-46,0 1 0</inkml:trace>
  <inkml:trace contextRef="#ctx0" brushRef="#br1" timeOffset="-164822.34">18246 9419 0,'0'0'16,"-22"-21"-16,1 0 15,0 0-15,0 21 16,0 0-16,42 0 62,0 0-62,0 0 0,-21 21 16</inkml:trace>
  <inkml:trace contextRef="#ctx0" brushRef="#br1" timeOffset="-164450.27">18500 9419 0,'0'0'0,"0"-21"15,21 21-15,0 0 16,0 0-16,0 21 16,-21 0-16,21 1 15,-21-1-15,0 0 0,0 0 16,0 0-16,0 22 0,0-22 0,0 0 15,0 21-15,0-21 0,0 1 16,0-1-16,0 0 0,0 0 0,22-21 16,-22 21-16,21-42 31,-21 0-31,0 0 16,21 0-16,-21-1 0,0 1 0,0-21 15,21 21-15,-21-22 0,21 22 16,-21 0-16,0-21 0,0 21 0,21-1 15,-21 1-15,22 0 0,-1 0 16,0 21 0,0 0-1</inkml:trace>
  <inkml:trace contextRef="#ctx0" brushRef="#br1" timeOffset="-163750.3">18902 9525 0,'42'21'32,"-21"-21"-17,0-21-15,1 21 16,-1-21-16,0 0 0,0 21 16,0-21-16,0 21 0,1-22 0,-22 1 15,21 0-15,-21 0 16,0 0-16,-21 21 15,-1 0 1,1 0-16,21 21 0,-21 0 16,0 0-16,0 0 15,21 22-15,0-22 0,-21 0 0,21 21 16,0-20-16,0-1 0,0 0 16,0 0-16,0 0 0,0 0 0,0 1 15,0-1-15,21-21 0,0 0 0,0 0 16,0 0-16,0 0 15,1 0-15,-1 0 0,0 0 0,0 0 16,0-21-16,0-1 0,1 1 16,-1 0-16,-21 0 15,0 0-15,21 0 0,-21-1 0,21 1 16,-21 0-16,0 0 0,0 0 0,0 0 16,0-1-16,0 1 0,0 0 15,0 0-15,0 0 0,0 0 16,21 21-1,0 0-15,1 0 16,-1 0-16,0 0 0,0 0 16,0 21-16,0 0 0,1 0 15,-1 0-15,0 0 16,0 1-16,-21 20 0,0-21 16,0 0-16,0 0 0,0 1 15,0-1-15,0 0 0,0 0 16,0 0-16,0 0 0,-21-21 31,21-21-15,0 0-16,0-21 0,0 21 15,0-1-15,21-20 0,-21 21 16,21-21-16,0 20 0,-21-20 0,22 21 16,-22 0-16,21-22 0,-21 22 0,21 0 15,-21 0-15,21 21 16</inkml:trace>
  <inkml:trace contextRef="#ctx0" brushRef="#br1" timeOffset="-163069.7">16679 10626 0,'0'0'0,"0"-21"16,0-1-16,0 1 15,21 0-15,1 0 16,-1 0-16,0 21 0,0-21 16,0-1-16,0 1 0,1 0 0,-22 0 15,0 0-15,0 0 0,0-1 16,-22 22-16,1 0 15,0 0-15,0 0 0,-21 0 16,-1 0-16,1 0 0,0 22 0,20-1 16,-20 0-16,0 0 0,21 0 15,-1 0-15,22 1 0,0 20 0,0-21 16,0 0-16,0 22 0,0-22 0,43 0 16,-22 0-16,0 21 0,21-20 15,-20-1-15,20 0 0,-21 0 0,21 0 16,-20 0-16,-1 1 0,0-1 15,0 0-15,0 0 0,-21 0 16,0 0-16,0 1 0,0-1 0,-21 0 16,-21 0-16,21-21 0,-22 21 15,1-21-15,0 0 0,-22 0 16,22 0-16,-1 0 0,22 0 16,-21 0-16,21 0 0,-22-21 0,22 21 0,0-21 15,21 0-15,0 0 16,0-1-16,0 1 0,0 0 15,0 0-15,21 0 0,22 0 16,-22-1-16,21 22 0,-21-21 0,22 0 16,-1 21-16,0-21 0,1 21 15,-1-21-15,0 21 0,1 0 16,-22 0-16</inkml:trace>
  <inkml:trace contextRef="#ctx0" brushRef="#br1" timeOffset="-162409.99">16933 10859 0,'0'0'0,"0"21"0,21 0 15,1-21 1,-1 0 0,0 0-16,0 0 0,0 0 15,0-21-15,1 0 0,-1 21 16,0-22-16,0 1 0,0 0 0,0 21 16,-21-21-16,0 0 0,0 0 15,0-1-15,0 1 16,-21 21-16,-21 0 0,21 0 0,-22 0 15,22 0-15,-21 21 0,21 1 16,0-1-16,-1 0 0,1 0 0,0 0 16,0 0-16,21 1 0,0-1 15,0 0-15,0 0 0,0 0 0,0 0 16,0 1-16,21-22 0,0 21 0,0-21 16,22 0-16,-22 0 0,21 0 0,-21 0 15,22 0-15,-1 0 0,0 0 16,-20 0-16,20 0 0,0-21 0,1-1 15,-22 22-15,0-21 0,21 0 16,-21 21-16,-21-21 0,0 0 16,22 0-16,-22-1 0,0 1 15,0 0-15,0 0 0,0 0 0,0 0 16,0-1-16,0 1 16,0 0-16,0 0 0,0 0 15,21 21-15,0 0 16,0-21-16,0 21 0,0 0 0,22 0 15,-22 0-15,0 21 0,0 0 16,22 0-16,-22 0 0,0 0 0,0 1 16,0-1-16,-21 0 0,0 0 0,0 0 15,0 0-15,0 1 0,0-1 16,0 0-16,0 0 0,0 0 16,-21-21-16,0 0 15,0 0-15,0 0 16,21-21-1,0 0-15,0 0 0,0 0 16,0-1-16,0 1 0,0 0 16,0 0-16,21 0 0,0 0 15,-21-1-15,21 22 0,0 0 16,0-21-16,1 21 16,-1-21-16,0 21 15,0 0-15,-21-21 0</inkml:trace>
  <inkml:trace contextRef="#ctx0" brushRef="#br1" timeOffset="-162070.18">18076 10562 0,'0'0'0,"21"0"15,1 0 1,-22 21 0,21 1-16,-21-1 0,21 0 15,-21 0-15,0 0 0,0 0 0,21 1 16,0-1-16,-21 0 0,21 0 15,-21 0-15,0 0 16,22 1-16,-1-22 0,-21 21 16,21-21-1,0 0-15,0 0 0,-21-21 16,21-1-16,1 1 0,-1 0 16,0 0-16,-21 0 0,0-22 15,21 22-15,-21 0 0,21-21 0,-21 21 16,21-1-16,-21 1 0,0 0 0,0 0 15,0 0-15,22 21 16,-22 21 0,0 0-1,21 0 1</inkml:trace>
  <inkml:trace contextRef="#ctx0" brushRef="#br1" timeOffset="-161434.23">18605 10710 0,'-42'-84'0,"84"168"0,-20-84 16,-1 22-16,0-22 16,0 0-16,0 0 15,0 0-15,1-22 0,-1 22 16,0-21-16,0 21 0,0-21 0,0 0 16,1 21-16,-1-21 0,0 0 0,-21-1 15,0 1-15,0 0 16,0 0-16,-21 21 15,0 0-15,-1 0 16,1 0-16,21 21 0,-21 0 16,0 0-16,0 1 0,21-1 0,0 0 15,-21 0-15,21 0 0,-22 0 16,22 1-16,0-1 0,0 0 0,0 0 16,0 0-16,22-21 15,-1 0-15,0 0 16,0 0-16,0 0 0,0 0 0,1 0 15,-1 0-15,0 0 0,-21-21 16,0 0-16,21 21 16,0-21-16,-21 0 0,0-1 15,0 1-15,21 0 0,-21 0 0,0 0 16,22-22-16,-22 22 0,0 0 16,0 0-16,21 21 0,0-21 0,0 0 15,0 21-15,0 0 16,1 0-16,-1 21 15,-21 0 1,0 0-16,21-21 0,-21 21 0,0 0 16,0 1-16,0-1 0,0 0 15,0 0-15,0 0 16,0-42 31,0 0-47,0 0 15,0 0-15,0-1 0,0 1 16,0 0-16,0-21 0,21 21 0,-21-1 16,21 1-16,-21 0 15,0 0-15,21 21 0,-21-21 16,22 21-16,-22-21 0,21 21 0</inkml:trace>
  <inkml:trace contextRef="#ctx0" brushRef="#br1" timeOffset="-160762.14">23495 8594 0,'0'-21'16,"-21"21"-16,0 0 16,21 21-16,0 0 15,0 0-15,0 0 16,-22 22-16,22-1 0,0 0 0,0 1 15,0-1-15,-21 21 0,21-20 0,0-1 16,0 0-16,0 1 0,0-1 16,-21-21-16,21 22 0,0-22 0,-21 0 15,21 0-15,0 0 0,0 0 16,0 1-16,0-44 47,0 1-47</inkml:trace>
  <inkml:trace contextRef="#ctx0" brushRef="#br1" timeOffset="-160510.28">23199 9250 0,'0'0'16,"0"21"-16,-22-21 0,22 21 0,0 0 16,0 1-16,0-1 15,0 0-15,0 0 0,22-21 16,-22 21-16,21-21 0,0 0 15,21 21-15,-21-21 0,22 0 0,-1 0 16,0 0-16,1 0 0,-1 0 0,22 0 16,-22-21-16,21 0 0,-20 21 15,-1-21-15,0 0 0,-20 0 16,-1 21-16,21-22 0,-42 1 0,0 0 16,21 21-16,-21-21 0,0 0 15,0 0-15,0-1 0,0 1 0,0 0 16,-21 0-16,0 0 0,21 0 0,-21-22 15</inkml:trace>
  <inkml:trace contextRef="#ctx0" brushRef="#br1" timeOffset="-160298.4">23347 8636 0,'-21'0'0,"42"0"0,-21 0 16,21-21-1,0 21-15,0 0 0,22-21 16,-1 21-16,0-21 0,1 21 0,-1-22 16,0 22-16,1 0 0,-1-21 15,0 21-15,-21 0 0,1 0 0,-1 0 16,0 0-16,0 0 0,0 0 16</inkml:trace>
  <inkml:trace contextRef="#ctx0" brushRef="#br1" timeOffset="-159914.38">24723 8551 0,'-43'0'31,"22"0"-31,0 0 0,0 0 0,0 0 16,-1 0-16,1 0 0,0 22 0,0-1 15,0 0-15,0 0 0,21 0 16,-22 22-16,1-22 0,0 21 16,21 0-16,0 1 0,-21-1 0,21 0 15,0 1-15,0-1 0,0-21 0,0 22 16,0-22-16,0 21 0,21-21 16,0 0-16,0 1 0,1-1 0,20-21 15,-21 21-15,21-21 0,1 0 16,-22 0-16,21 0 0,1 0 0,-1 0 15,0 0-15,1 0 0,-1 0 16,0-21-16,1 21 0,-1-21 0,-21-1 16,21 1-16,1 0 0,-22 21 0,0-21 15,0 0-15,0 0 0,-21-1 16,22 1-16,-22 0 0,0 0 16,0 0-16,0 0 0,-22 21 15,1-22-15</inkml:trace>
  <inkml:trace contextRef="#ctx0" brushRef="#br1" timeOffset="-159698.5">24638 8890 0,'0'0'0,"-21"0"0,-22 0 0,22 21 0,0-21 16,42 0 15,22 0-31,-22 0 0,0-21 16,21 21-16,1 0 0,-22-21 15,21 0-15,0 21 0,1 0 16,-1-21-16,-21 21 0,22 0 0,-22-22 16,0 22-16,-21-21 0,0 0 15,0 0-15</inkml:trace>
  <inkml:trace contextRef="#ctx0" brushRef="#br1" timeOffset="-159466.62">24638 8573 0,'0'0'0,"-21"0"0,21-22 16,0 1 0,0 0-1,21 21-15,0 0 0,0 0 0,0 0 16,1-21-16,20 21 0,-21 0 16,21 0-16,1 0 0,-22-21 0,21 21 15,-21 0-15,22 0 0,-22 0 0,0 0 16,0 0-16,0-21 0,1 21 15,-22-22 1</inkml:trace>
  <inkml:trace contextRef="#ctx0" brushRef="#br1" timeOffset="-154531.07">19791 3874 0,'-21'0'16,"-1"0"-1,1 0-15,0 0 16,0 0 0,0 0-1,0 0-15,-1 0 16,44 0 31,-1 0-47,0 0 0,21 0 15,1 0-15,20 0 0,-21 0 0,22 0 16,-1 0-16,22 0 0,0-22 0,-1 22 16,1 0-16,21-21 0,0 21 15,0 0-15,-1 0 0,1-21 16,0 21-16,-21 0 0,21-21 0,-1 21 15,1 0-15,0-21 0,0 21 16,-21 0-16,20-21 0,-20 21 16,-21 0-16,20 0 0,-20 0 0,-22-22 15,22 22-15,-1 0 0,-21-21 16,1 21-16,20 0 0,-20 0 0,-22 0 16,21 0-16,-21 0 0,0 0 15,1-21-15,-1 21 0,-42 0 63,-1 0-32,1 0-15,0 0-1,0 0-15</inkml:trace>
  <inkml:trace contextRef="#ctx0" brushRef="#br1" timeOffset="-154025.37">21992 3450 0,'0'0'0,"-21"-21"0,0 21 0,0-21 15,-1 21-15,22-21 0,-21 21 16,21 21 15,21 0-31,1 0 0,-1-21 16,0 21-16,0 1 0,0-1 16,22 0-16,-22 0 0,21 0 15,-21 0-15,22-21 0,-1 22 0,0-1 16,-21 0-16,22-21 0,-1 21 15,-21-21-15,22 0 0,-22 21 0,0-21 16,0 0-16,0 21 0,-21 1 31,0-1-15,-21-21-16,0 21 0,0-21 16,-22 21-16,22 0 0,-21 0 0,21-21 15,-22 22-15,22-1 0,-21 21 16,0-21-16,-1 0 0,22 22 15,-21-22-15,-1 21 0,1-21 0,21 1 16,-21 20-16,20-21 0,1 0 16,0 0-16,0-21 0,0 22 15,0-1-15,-1 0 0,1-21 16,0 0-16,0 0 16,0 0-16,0 0 0,-1 0 0,-20 0 15,0 0-15,-1 0 0,1 0 16</inkml:trace>
  <inkml:trace contextRef="#ctx0" brushRef="#br1" timeOffset="-153257.56">19600 4022 0,'-21'-21'15,"21"-1"-15,0 1 16,0 0 0,0 0-16,21 21 0,0-21 0,1 0 15,-1-1-15,0 22 0,21-21 16,-21 0-16,22-21 0,-1 21 0,0-1 15,1 1-15,-22 0 0,21-21 16,1 21-16,-1-1 0,-21 1 16,21 21-16,-20-21 0,-1 21 15,0-21-15,-42 42 32,0 0-32,-1-21 0,1 21 15,0 1-15,0-22 0,0 21 16,0 0-16,-1 0 0,-20 0 0,21 0 15,-21 1-15,20-1 0,-20-21 16,0 21-16,-1 0 0,1 0 0,0 0 16,-1 1-16,1-22 0,0 21 15,21-21-15,-1 0 0,1 21 0,0-21 16,21 21 0,21-21-1,0 21-15,1-21 0,20 21 16,-21-21-16,21 22 0,1-1 15,-1 0-15,-21 0 0,22 21 16,-1-20-16,0-1 0,-21 21 16,22-21-16,-22 0 0,21 1 0,-21 20 15,1-21-15,-1 0 0,0-21 0,0 21 16,0 1-16,0-22 0,1 0 16,-22 21-16,21-21 15,0 0-15,0 0 16,0 0-1</inkml:trace>
  <inkml:trace contextRef="#ctx0" brushRef="#br1" timeOffset="-152402.34">20002 7006 0,'-21'0'0,"42"0"0,-63 0 0,21 0 0,0 0 15,0 0 1,42 0 15,0 0-31,21 0 0,1 0 16,-1 0-16,21 0 0,22 0 0,0 0 15,21 0-15,-1-21 0,1 21 16,21-21-16,-21 21 0,21-21 0,0 21 16,0 0-16,0-21 0,0 21 15,0-22-15,0 22 0,-21 0 16,0-21-16,0 21 0,-22 0 0,1 0 16,-22-21-16,1 21 0,-1 0 15,-20 0-15,-1-21 0,0 21 0,-20-21 16,-1 21-16,0 0 0,0 0 15,-21-21-15,0-1 32,-21 22 15,0 0-32,0 0-15,-1 0 16</inkml:trace>
  <inkml:trace contextRef="#ctx0" brushRef="#br1" timeOffset="-151965.59">22288 6583 0,'-21'0'0,"42"0"0,-63 0 0,21-21 0,0 0 15,0 21 1,-1 0-16,22 21 31,0 0-15,0 0-16,22 0 0,-1 22 0,0-22 15,0 0-15,21 0 0,-20 0 16,20 0-16,0 1 0,-21-1 0,22 0 16,-1-21-16,0 21 0,-20-21 15,20 0-15,-21 0 0,21 0 0,-20 0 16,-1 0-16,0 0 15,-42 0 17,0 0-32,-1 0 15,1 0-15,0 0 0,0 0 0,-21 0 0,20 21 16,1 0-16,0-21 16,-21 22-16,21-1 0,-22 0 0,1 0 15,0 0-15,20 0 0,-20 1 0,21-1 16,-21 0-16,-1 0 0,22 0 15,0 0-15,0 1 0,0-1 0,-1-21 16,1 21-16,0-21 0,0 0 16,0 0-16,0 0 0,-1 0 0</inkml:trace>
  <inkml:trace contextRef="#ctx0" brushRef="#br1" timeOffset="-151130.43">19918 7091 0,'0'-21'31,"0"0"-15,0-1-16,0 1 0,21 21 15,0-21-15,0 0 0,0-21 16,1 20-16,20 1 0,-21-21 0,21 21 15,1-22-15,-1 22 0,0-21 16,22 21-16,-43 0 0,21-22 0,1 43 16,-22-21-16,-21 42 31,-21 0-31,0 1 16,-22-22-16,22 21 0,0 0 0,0 0 15,0 0-15,-22 0 16,22 1-16,0-22 0,-21 21 0,20 0 15,1 0-15,0 0 0,0 0 0,0 1 16,0-1-16,-1-21 0,1 21 16,0 0-16,0 0 0,0 0 15,0-21-15,-1 0 16,22 22-16,0-1 31,22-21-15,-1 0-16,0 21 0,0-21 0,-21 21 15,42 0-15,-20 0 0,-1 1 16,0-1-16,21 0 0,-21 0 16,1 0-16,20 0 0,-21 1 15,21-1-15,-20 0 0,-1 0 0,0-21 16,0 21-16,0 0 0,0-21 0,1 0 16,-22 22-16</inkml:trace>
  <inkml:trace contextRef="#ctx0" brushRef="#br1" timeOffset="-150082.42">20066 9546 0,'0'0'0,"-21"0"16,0 0-16,-1 0 15,44 0 48,-1 0-63,21 0 0,-21 0 16,43 0-16,-1 0 0,1 0 15,20 0-15,22-21 0,0 0 16,0 21-16,0-21 0,0 21 0,21-21 15,0 21-15,0-22 0,-22 22 16,22 0-16,-21-21 0,0 21 0,-21-21 16,-1 21-16,43-21 15,-84 21-15,-1-21 0,-21 21 0,22 0 16,-22 0-16,0-21 16,0 21-16,0 0 15,0 0 1,1 0-1,-22-22 110,-22 22-125,1 0 32,0 0-32,0-21 15</inkml:trace>
  <inkml:trace contextRef="#ctx0" brushRef="#br1" timeOffset="-149634.54">22034 9123 0,'-21'0'0,"-21"-21"16,42 42 15,0 0-31,0 0 0,21 0 15,0 1-15,0-22 16,22 21-16,-22 0 0,0-21 0,21 21 16,-20-21-16,20 0 0,0 0 15,-21 0-15,22 21 0,-22-21 0,0 0 16,0 0-16,0 0 0,1 0 16,-22 21-1,-22-21 16,1 22-31,0-22 0,0 21 0,0 0 0,0 0 16,-1 0-16,-20 0 0,21 1 16,0-1-16,-22 21 0,22-21 15,-21 22-15,0-1 0,-1-21 0,1 21 16,21-20-16,-22-1 0,1 21 16,0-21-16,21 0 0,-22-21 0,22 22 15,0-1-15,0-21 16,0 0-16,-22 0 0,22 0 0,0 0 0,-21 0 15</inkml:trace>
  <inkml:trace contextRef="#ctx0" brushRef="#br1" timeOffset="-148746.84">19643 9589 0,'21'0'31,"0"-22"-31,0 22 16,0-21-16,0 0 16,22 0-16,-22 21 0,0-21 0,21 0 15,-20-1-15,20 1 0,0 0 16,-21 0-16,85-21 0,-63 20 16,-1-20-16,0 21 0,1 0 15,41 0-15,-63-1 0,1 1 16,-1 21-16,0 0 0,-42 0 31,0 0-31,-1 21 0,1-21 16,-21 22-16,21-22 15,0 21-15,-22-21 0,22 21 0,0-21 16,0 21-16,0 0 0,-1-21 16,1 21-16,0 1 0,0-22 0,0 21 15,0 0-15,-22 0 0,22-21 0,0 21 16,0 0-16,0-21 0,-1 22 15,1-1-15,0-21 0,0 0 0,0 21 16,0-21-16,-1 0 16,22 21 15,0 0-31,22 0 16,-1-21-16,0 22 15,0-1-15,0 0 0,0 0 0,1 21 16,-1-20-16,0-1 0,0 21 0,21-21 15,-20 22-15,20-22 0,-21 0 16,21 21-16,1-21 0,-1 1 16,0-1-16,1 0 0,-1-21 0,0 21 15,1 0-15,-22-21 0,0 21 0,21-21 16,-20 0-16,-1 0 16,-21 22-16,-21-22 46,-1 0-46</inkml:trace>
  <inkml:trace contextRef="#ctx0" brushRef="#br1" timeOffset="-128494.23">29379 3620 0,'0'0'0,"0"-22"16,-21 1 0,21 0-1,0 0 1,0 0-16,0 0 16,0-1-1,-21 22 32,21 22-47,0-1 16,-21 0-16,0 0 0,-1 0 15,22 22-15,-21-22 0,0 21 0,21 0 16,0 1-16,-21-1 0,0 0 16,0 22-16,21-22 0,-22 1 15,22 20-15,-21-21 0,21 1 16,0-1-16,-21 0 0,21-20 0,0 20 15,0-21-15,-21 0 0,21 0 0,0 1 16,0-44 15,0 1-15,0 0-16,0 0 0,0 0 0,0-22 16,21 1-16,0 0 0,-21-1 15,21 1-15,1 0 0,-22-1 0,21-20 16,0 21-16,-21 20 0,21-20 15,0 0-15,-21 21 0,21-22 16,-21 22-16,22 0 0,-22 0 0,0 0 16,0-1-16,21 1 0,-21 0 15,0 0-15,21 0 0,-21 0 16,21 42 0,-21 0-1,0 0-15,0 21 0,0-20 16,0 20-16,0-21 0,0 21 0,0 1 15,0-1-15,0 0 0,0 1 0,0-1 16,0 0-16,0 1 0,0-1 16,0 0-16,0-20 0,21 20 0,-21-21 15,0 21-15,0-20 16,0-1-16,0 0 0,0 0 0,0 0 16,21 0-16,-21-42 46,0 0-46,-21 21 16</inkml:trace>
  <inkml:trace contextRef="#ctx0" brushRef="#br1" timeOffset="-128294.35">29062 4170 0,'-21'0'0,"42"0"0,-21 0 46,21 0-30,0-21-16,0 21 0,22 0 0,-22 0 16,21-21-16,0 21 0,-20 0 15,20 0-15,0-22 0,-21 1 0,22 21 16,-22 0-16,0-21 0,0 0 16,22 21-16,-22-21 0,0 0 0</inkml:trace>
  <inkml:trace contextRef="#ctx0" brushRef="#br1" timeOffset="-128005.51">29760 3874 0,'0'-22'0,"-21"22"47,21 22-31,-21-1-16,21 0 0,0 0 15,0 0-15,0 22 0,0-1 0,0 0 16,0-21-16,0 22 0,-21-1 0,21 22 15,0-22-15,0 0 0,0 1 16,0-1-16,0 0 0,0-21 0,0 22 16,0-1-16,0-21 15,0 22-15,0-22 0,0 0 0,0 21 0,0-21 16,0 1-16,0-1 16,0-42 15,0-1-31,0 1 0,21 0 15,0 0-15</inkml:trace>
  <inkml:trace contextRef="#ctx0" brushRef="#br1" timeOffset="-127698.69">29781 4064 0,'-63'-85'15,"126"170"-15,-126-191 0,42 106 16,21-21-16,0 0 15,21 21 1,0 0-16,0 0 0,22 0 16,-22 0-16,0 0 0,21 0 0,-21 0 15,1 0-15,-1 21 0,0-21 0,-21 21 16,0 0-16,0 1 0,0-1 16,0 0-16,-21 0 0,0 0 15,-1-21-15,1 21 0,-21 1 16,21-1-16,0-21 0,-22 21 15,22 0-15,0-21 0,0 0 16,21 21-16,21-21 31,0 0-31,0-21 0,0 0 0,1 21 16</inkml:trace>
  <inkml:trace contextRef="#ctx0" brushRef="#br1" timeOffset="-127384.87">30205 3916 0,'0'0'16,"0"-21"-16,0 42 47,0 0-47,0 0 0,0 0 16,0 1-16,0 20 0,0-21 0,-21 21 15,21 1-15,0 20 0,0-20 16,-22-1-16,22 21 0,-21-20 0,21-1 15,0 0-15,-21 1 0,21-1 0,-21 0 16,21 1-16,-21-1 0,21 0 16,0 1-16,0-1 0,0-21 0,0 0 15,-21 43-15,21-43 16,0 0-16,0-42 31,0 0-31,0 0 16,0-22-16,21 22 0,0-21 0,-21 21 15</inkml:trace>
  <inkml:trace contextRef="#ctx0" brushRef="#br1" timeOffset="-127089.96">30205 4191 0,'0'-42'0,"0"84"0,0-105 0,0 20 16,0 22-16,0-21 0,0 21 15,0-1-15,0 1 0,0 0 0,0 0 16,0 0-16,21 0 0,0 21 15,21 0-15,-20 0 16,-1 0-16,0 0 0,0 0 0,0 21 16,0-21-16,1 21 0,-1 21 15,-21-21-15,0 1 0,0 20 0,0 0 16,0-21-16,0 1 0,0 20 16,-21-21-16,-1 0 0,1 22 0,0-22 15,-21-21-15,21 21 0,-1 0 16,1 0-16,0-21 0,0 0 0,0 21 15,21-42 17,0 0-32,0 0 0,21 0 0</inkml:trace>
  <inkml:trace contextRef="#ctx0" brushRef="#br1" timeOffset="-126614.23">30649 3598 0,'0'0'0,"-21"0"32,21 22-32,0-1 0,-21 0 15,21 0-15,0 0 0,0 22 16,0-1-16,0-21 0,0 21 0,0 1 15,0-1-15,0 0 0,0 1 16,-21-1-16,21 0 0,0-20 16,0 20-16,0-21 0,0 0 0,0 0 15,21-21-15,0 22 0,0-22 16,0 0-16,1 0 16,-1 0-16,0 0 0,-21-22 0,21 1 15,0 21-15,-21-21 0,21 0 16,1-21-16,-1 20 0,-21 1 15,21 0-15,-21 0 0,21 0 0,-21 42 32,0 0-17,0 0-15,0 0 0,0 1 16,0-1-16,0 21 0,-21-21 0,21 0 16,0 1-16,-21-1 15,21 0-15,0 0 0,0 0 16,21-21-1,0 0-15,0-21 16</inkml:trace>
  <inkml:trace contextRef="#ctx0" brushRef="#br1" timeOffset="-126434.33">31030 3810 0,'-21'0'0,"42"0"0,-63 0 15,21-21-15,0 21 16,21 21 0,0 0-1,21 0 1,0-21 0</inkml:trace>
  <inkml:trace contextRef="#ctx0" brushRef="#br1" timeOffset="-126121.51">31411 3874 0,'0'0'0,"-42"0"31,21 0-31,0 0 16,-1 0-16,1 21 15,0 0-15,0 21 0,0-21 16,0 1-16,21 20 0,-22 0 0,1-21 16,0 43-16,21-43 15,0 21-15,0-20 0,0-1 0,0 0 16,0 0-16,21 0 0,0-21 16,1 0-16,-1 0 0,0 0 15,21 0-15,-21 0 0,22 0 0,-22 0 16,21 0-16,1 0 0,-22-21 15,21 0-15,-21 21 0,22-21 0</inkml:trace>
  <inkml:trace contextRef="#ctx0" brushRef="#br1" timeOffset="-125684.76">31771 4043 0,'0'-21'16,"-21"105"-16,42-147 0,-21 21 0,0 20 0,0 1 16,0 0-16,-21 21 0,0 0 15,0 0-15,-1 0 0,1 0 16,0 21-16,0-21 15,-21 21-15,20 22 0,1-22 0,0 0 16,21 21-16,-21-20 0,0-1 16,21 21-16,-21-21 0,21 0 0,0 1 15,0-1-15,0 0 0,0 0 16,21 0-16,0-21 16,0 0-16,0 0 0,0 0 15,1 0-15,-1 0 0,0-21 16,0 0-16,0 0 0,0 0 0,-21-1 15,22 1-15,-1 0 0,0-21 16,0 21-16,-21-1 0,0 1 0,0 0 16,21 0-16,-21 0 0,0 42 31,0 0-31,-21 0 16,21 0-16,-21 1 0,21-1 15,0 0-15,0 0 0,0 0 16,0 0-16,0 1 0,0-1 15,0 0-15,21 0 16,0-21 0,0 0-16,1 0 0,-1 0 15,0 0-15,0-21 0,0 21 16,0-21-16,1 0 0</inkml:trace>
  <inkml:trace contextRef="#ctx0" brushRef="#br1" timeOffset="-125418.23">32152 3620 0,'0'-43'0,"0"86"0,0-107 0,-21 43 16,0 21-1,0 0-15,-1 0 0,1 21 16,0-21-16,0 21 0,21 22 16,-21-22-16,21 21 0,-21 0 0,-1 1 15,22-22-15,0 21 0,0 1 16,0 20-16,0-21 0,-21 1 0,21-22 15,0 21-15,0 1 0,0-22 16,0 21-16,0-21 0,0 0 0,0 1 16,0-1-16,0 0 15,21-21-15,1 0 0,-1 0 16,0 0-16,0 0 0,0-21 16,22 21-16,-22-21 0</inkml:trace>
  <inkml:trace contextRef="#ctx0" brushRef="#br1" timeOffset="-124509.75">32427 3958 0,'0'0'0,"0"-21"0,-21 21 31,21 21-31,-21-21 16,0 21-16,21 1 0,-21-1 0,-1 0 15,22 0-15,0 21 0,-21-20 16,0-1-16,21 0 0,-21 0 15,21 0-15,0 0 0,0 1 16,0-1-16,0 0 0,21-21 16,0 0-16,0 0 0,1 0 15,-1 0-15,0 0 0,0 0 0,0 0 16,22 0-16,-22-21 0,0 0 16,0-1-16,0 1 0,0 0 15,-21 0-15,22 0 0,-1 0 0,-21-1 16,0 1-16,0 0 0,0 42 31,0 0-15,0 1-16,-21-1 0,21 0 15,0 0-15,0 0 0,0 0 16,0 1-16,0-1 16,0 0-1,21-21 1,0 0-1,0 0 1,-21-21-16,0 0 0,0-1 16,0 1-16,0 0 0,0 0 15,0-21-15,0 20 0,0 1 0,0-21 16,0 21-16,0 0 16,21-1-16,0 1 0,1 0 0,-1 21 15,0-21 1,0 21-16,0 0 0,0 0 0,1 0 15,-1 21-15,0-21 16,0 21-16,-21 0 0,0 1 16,21-1-16,-21 0 0,21 0 0,-21 0 15,22 22-15,-22-22 0,0 0 16,0 0-16,0 0 0,0 0 0,0 1 16,0-1-16,0 0 15,0-42 32,0 0-47,0-1 16,0 1-16,0 0 0,0-21 0,21 21 15,0-22-15,0 22 0,0-21 16,0 21-16,1-22 0,20 22 0,-21 0 16,0 0-16,22 0 0,-22-1 15,0 22-15,0 0 0,0 0 16,22 0-16,-22 22 0,0-1 15,-21 0-15,21 21 0,-21-21 16,0 1-16,0 20 0,0-21 0,0 21 16,0-20-16,0-1 15,0 0-15,0 0 0,0 21 16,0-20-16,0-1 0,-21-21 16,0 0-1,21-21 1,0-1-1</inkml:trace>
  <inkml:trace contextRef="#ctx0" brushRef="#br1" timeOffset="-124294.88">32978 3535 0,'0'0'0,"-22"0"0,1 0 0,0 0 15,0 0-15,0 0 0,21 21 0,0 0 16,-21-21 0,21 21-16,0 1 15,21-22 1,0 0 0</inkml:trace>
  <inkml:trace contextRef="#ctx0" brushRef="#br1" timeOffset="-124069.49">32046 3810 0,'-42'0'0,"84"0"0,-105 0 0,42 21 0,-1-21 16,65 0-1,-22 0 1,0 0-16,21 0 0,1 0 15,-1 0-15,22 0 0,-22 0 16,21-21-16,-20 21 0,-1 0 0,0 0 16,1 0-16,-1 0 0,-21 0 15,0 0-15,1 0 0,-1 0 16</inkml:trace>
  <inkml:trace contextRef="#ctx0" brushRef="#br1" timeOffset="-123206.47">29464 6011 0,'0'0'15,"21"0"-15,-21-21 0,-21 21 31,21 21-31,0 1 16,-21 20-16,21-21 0,-21 0 16,21 22-16,0-1 0,0 0 15,0 1-15,0 20 0,-22-21 0,22 1 16,0-1-16,0 22 0,0-43 0,0 21 16,0 0-16,0-20 15,0 20-15,22-21 0,-1-21 0,0 21 16,0-21-16,0 0 0,0 0 0,22 0 15,-22 0-15,0-21 0,21 0 16,-20 21-16,20-42 0,-21 20 0,0 1 16,22-21-16,-22 0 0,0-1 15,0 1-15,-21 0 0,21-1 16,-21 1-16,21-22 0,-21 22 0,0 0 0,0-1 16,0 1-16,0 0 0,0 21 15,0-1-15,0 1 0,0 42 31,0 1-15,0-1-16,0 0 16,0 0-16,0 0 0,22 0 15,-1-21-15</inkml:trace>
  <inkml:trace contextRef="#ctx0" brushRef="#br1" timeOffset="-122738.22">30099 6181 0,'0'21'15,"-42"-42"-15,84 21 0,-42 42 0,0-21 16,0 0-16,-21 1 16,21-1-16,-21 0 0,21 0 15,-22 0-15,22 0 0,0 22 0,0-22 16,0 0-16,-21 21 0,21-20 0,0-1 16,0 0-16,0 0 0,0 0 15,0 0-15,0 1 0,0-1 0,0 0 16,0 0-16,0 0 15,0-42 17,0 0-32,0 0 0,0 0 15,0-1-15,0 1 0,0 0 0,0-21 16,0 21-16,0-22 0,21 22 0,1-21 16,-1 21-16,0-22 0,0 22 15,0 0-15,22 0 0,-22 0 16,0 21-16,21-22 0,-21 22 0,22 0 15,-22 0-15,0 0 0,21 0 16,-20 22-16,-1-1 0,0 0 0,0 0 16,0 0-16,-21 0 0,21 1 15,-21 20-15,0-21 0,0 21 16,0 1-16,-21-22 0,0 0 0,0 0 16,0 0-16,21 1 15,-21-22-15,42-22 47,0 1-47</inkml:trace>
  <inkml:trace contextRef="#ctx0" brushRef="#br1" timeOffset="-122218.48">31094 6265 0,'0'-21'0,"0"-42"32,-21 63-32,-1 0 0,1 0 0,0 0 15,0 0-15,0 21 0,0 0 0,-1-21 16,1 21-16,-21 22 0,21-22 16,0 21-16,-1-21 0,1 22 0,0-22 15,0 21-15,21-21 0,-21 22 16,21-22-16,0 0 0,0 0 0,0 0 15,0 0-15,21-21 0,0 0 16,0 0-16,0 0 0,1 0 16,-1 0-16,0 0 0,0-21 0,0 0 15,0 0-15,1 0 0,-1 0 16,0-1-16,0-20 0,0 21 16,-21-21-16,21-1 0,1-20 0,-22 20 15,0 1-15,0-21 0,21 20 16,-21 1-16,21 0 0,-21-1 0,0 1 15,0 21-15,0 42 32,0 21-32,-21-21 0,0 22 15,21-1-15,0-21 0,-22 22 0,22-1 16,-21 0-16,21 1 0,0-1 0,0 0 16,0 1-16,0-1 0,0-21 15,0 21-15,0-20 0,21-1 16,1 0-16,-22 0 0,21-21 15,0 21-15,0-21 0,0 0 0,0 0 16,22 0-16,-22 0 0,0-21 0,0 21 16,22-21-16,-22 0 0</inkml:trace>
  <inkml:trace contextRef="#ctx0" brushRef="#br1" timeOffset="-121514.33">31432 6392 0,'-21'0'0,"42"0"0,-63 22 15,21-22-15,21 21 0,0 0 16,21-21 15,0 0-31,0 0 0,1 0 0,-1 0 16,21 0-16,-21-21 0,0 21 16,1-21-16,-1-1 0,0 22 0,0-21 15,0 0-15,-21 0 0,0 0 16,0 0-16,-21 21 15,0 0-15,0 0 16,0 0-16,-1 21 0,-20 0 16,21 0-16,0 0 0,0 0 0,-1 1 15,1 20-15,0-21 0,21 0 16,0 0-16,0 22 0,0-22 16,0 0-16,0 0 0,21 0 15,0 1-15,1-22 0,-1 0 16,0 0-16,0 0 0,0 0 0,22 0 15,-22 0-15,0 0 0,0 0 16,21-22-16,-20 22 0,-1-21 0,0 0 16,-21 0-16,21 0 0,0 0 15,0-1-15,-21 1 0,22-42 16,-1 20-16,-21 22 0,21 0 0,0-21 16,-21 21-16,21-1 0,0 1 15,1 21-15,-1-21 0,0 21 16,21 0-16,-21 0 0,22 0 15,-1 0-15,0 0 0,-20 0 0,20 21 0,0 0 16,-21 1-16,1-1 16,-1 0-16,0 0 0,-21 0 0,0 22 15,0-22-15,0 0 0,0 0 16,0 0-16,-21 0 0,0 1 0,-1-1 16,1-21-16,0 21 0,0-21 15,0 0-15,0 0 16,21-21-1,0 0-15,0-1 0,0 1 16,0-21-16,21 21 0,21-22 16,-21 1-16,0 21 0,1-21 15,-1-1-15,21 1 0,-21 0 0,0 20 0,22-20 16,-22 21-16,0 0 16,0 0-16,0 21 0,1 0 15,-1 0-15</inkml:trace>
  <inkml:trace contextRef="#ctx0" brushRef="#br1" timeOffset="-120842.26">29422 8890 0,'0'0'0,"0"-21"0,0 0 15,0 0-15,-22 21 16,1 0-16,0-22 0,0 22 16,0 0-16,0-21 0,-22 21 0,22 0 15,0 0-15,0 0 0,42 0 31,0 0-31,0 0 16,0 0-16,22-21 0,-1 21 16,0 0-16,1-21 0,20 21 0,-20 0 15,20 0-15,-21-21 0,22 21 0,-22 0 16,1 0-16,-1 0 0,-21 0 16,21 0-16,-42 21 31,-21 0-31,0-21 15,0 21-15,0-21 0,0 0 0,-1 21 16,1-21-16,0 0 0,0 0 16,0 0-16,0 0 0</inkml:trace>
  <inkml:trace contextRef="#ctx0" brushRef="#br1" timeOffset="-120610.39">29633 8805 0,'-21'0'31,"42"0"-31,-63 0 0,21 0 0,0 22 31,21-1-31,-22 0 0,1 0 0,21 0 0,0 22 16,0-1-16,-21 0 0,21 1 16,-21-1-16,21 0 0,0 1 15,0-1-15,0 0 0,0-21 0,-21 22 16,21-22-16,0 21 0,0-21 0,0 1 16,0-1-16,0 0 0,0 0 15,0 0-15,0 0 0,0 1 16,21-22-1,0-22-15,0 22 16,0-21-16,1 0 0</inkml:trace>
  <inkml:trace contextRef="#ctx0" brushRef="#br1" timeOffset="-119974.7">29866 9313 0,'0'22'31,"21"-22"1,0 0-32,1 0 0,-1 0 15,0 0-15,0-22 0,0 22 16,0-21-16,1 0 16,-1 0-16,-21 0 0,0 0 0,0-1 0,0 1 15,0 0-15,0 0 0,0 0 16,0 0-16,-21 21 15,-1 0 1,1 0-16,0 0 0,0 21 16,0 0-16,0 0 0,-1 0 0,1 22 15,21-22-15,-21 0 0,21 21 0,-21-21 16,21 22-16,0-22 0,0 0 0,0 0 16,0 0-16,21 1 0,0-1 15,0 0-15,1 0 0,-1 0 0,0-21 16,21 0-16,-21 0 0,22 0 15,-1 0-15,0 0 0,1 0 0,-1-21 16,0 21-16,1-21 0,-1 0 16,0 0-16,-20-22 0,20 22 0,-21 0 15,21-21-15,-42 20 0,22-20 16,-22 0-16,0 21 0,0-22 0,0 22 16,0-21-16,0 21 0,-22 21 15,1 0-15,0 0 16,21 21-16,-21 0 0,21 0 0,-21 0 15,21 0-15,0 1 0,0 20 0,0-21 16,0 0-16,21 0 0,0 1 16,0-1-16,-21 0 0,21 0 15,1 0-15,-1 0 0,-21 1 0,0-1 16,0 0-16,0 0 16,-21-21-1,-1 0-15,1 0 16,0 0-16,0-21 15,21 0-15,0 0 16,0-1-16,0 1 0,0 0 16,21 0-16</inkml:trace>
  <inkml:trace contextRef="#ctx0" brushRef="#br1" timeOffset="-119660.88">30967 8636 0,'0'-21'15,"0"42"-15,0-63 0,0 21 0,0 42 32,0 0-32,-21 0 0,21 0 0,-22 22 15,22-1-15,0 0 0,0 1 0,0-1 16,0 0-16,-21 22 0,21-22 16,0 0-16,0 1 0,0 41 15,0-41-15,0-1 0,0 0 0,0-20 16,0-1-16,0 21 15,21-21-15,1 0 0,-22 1 16,21-22-16,0 0 0,0 0 16,0 0-16,0 0 0,1 0 15,-1-22-15,0 22 0,-21-21 16,0 0-16,21 0 0,0 0 0,0 0 16,-21-22-16,0 22 15,22 0-15</inkml:trace>
  <inkml:trace contextRef="#ctx0" brushRef="#br1" timeOffset="-119390.22">30861 8975 0,'-21'0'0,"42"0"0,-85 0 0,43 0 16,0 0-16,0 0 0,21-21 16,21 21-1,21 0-15,-20 0 0,20 0 16,0-22-16,1 22 0,-1-21 15,0 21-15,1-21 0,-1 21 0,0-21 16,1 21-16,-1-21 0,-21 21 0,21-21 16,-20 21-16,-1-22 0,0 22 15,0-21-15,0 21 0,-21-21 16,-21 21 15,0 0-31,0 0 16,0 0-16,-1 0 0</inkml:trace>
  <inkml:trace contextRef="#ctx0" brushRef="#br1" timeOffset="-95288.71">5207 6943 0,'-64'21'16,"128"-42"-16,-149 42 0,64-21 0,0 0 15,0 21-15,0-21 0,-1 0 16,1 0-16,0 0 0,0 0 16,0 21-16,0-21 0,-1 0 15,44 0 16,-1 0-31,0 0 16,0 0-16,0 0 0,22 0 0,-22-21 16,21 21-16,0 0 15,22 0-15,-1-21 0,1 21 0,-1 0 16,22-21-16,21 21 0,-21-21 0,-1 21 16,22 0-16,-21-22 0,21 22 15,-22 0-15,1-21 0,21 21 0,-22 0 16,1-21-16,0 21 0,-1 0 15,-20 0-15,21-21 0,-22 21 0,1 0 16,-22 0-16,0-21 0,22 21 16,-22 0-16,-21 0 0,22 0 0,-22 0 15,21-21-15,-21 21 0,0 0 0,1 0 16,20 0-16,-21 0 16,0 0-16,0-22 0,1 22 0,20 0 15,-21 0-15,0 0 0,0 0 16,1 0-16,-1 0 0,0 0 15,-21-21 17,-21 21-1,0-21-31,-1 21 16,1 0-16,0-21 15</inkml:trace>
  <inkml:trace contextRef="#ctx0" brushRef="#br1" timeOffset="-94689.05">6921 6329 0,'0'21'15,"0"0"1,0 0-16,22 1 0,-1-1 16,0 0-16,21 0 0,-21 0 0,22 0 15,-22 1-15,21-1 0,1 0 16,-22 0-16,21-21 0,0 21 0,1 0 15,-1 1-15,0-22 0,1 21 16,-1-21-16,0 0 0,-20 0 0,20 0 16,-21 0-16,21 0 0,-20 0 15,-1 0-15,0 0 0,0 0 16,-42 0 31,0 21-32,0 0-15,-1-21 0,1 21 0,0 0 16,0 1-16,-21-1 0,20 0 16,-20 0-16,21 0 0,-21 22 0,-1-22 15,22 21-15,-21 0 0,-1 1 16,1-1-16,0 0 0,21 1 0,-22-1 16,1 0-16,0 1 0,20-1 0,-20-21 15,21 22-15,-21-22 0,20 21 16,1-21-16,0 0 0,21 1 15,-21-1-15,21 0 16,0-42 31,0 0-47,21-1 0</inkml:trace>
  <inkml:trace contextRef="#ctx0" brushRef="#br1" timeOffset="-88625.91">12425 6223 0,'-21'0'16,"-1"21"0,1-21-16,0 0 31,0 0-15,21 21-1,-21-21-15,0 0 31,42 0 63,-21 22-94,21-22 0,0 0 16,0 0-16,0 0 0,1 0 15,-1 0-15,0 0 0,21 0 16,-21 0-16,1 0 0,20 0 0,-21 0 16,21 0-16,1 0 0,-1 0 15,0 0-15,1 0 0,-1 0 16,22 0-16,-22 0 0,21 0 0,1 0 16,-22 0-16,22-22 0,-1 22 0,1-21 15,-1 21-15,1 0 0,-1-21 16,-20 21-16,20 0 0,-21-21 0,22 21 15,-22 0-15,1-21 0,20 21 0,-21 0 16,1-21-16,20 21 0,-20 0 16,-1 0-16,21-22 0,-20 22 0,-1-21 15,0 21-15,1 0 0,-1 0 0,0-21 16,1 21-16,-22 0 0,21 0 16,1-21-16,-22 21 0,21 0 15,-21 0-15,22 0 0,-22 0 0,0-21 16,0 21-16,0 0 15,0 0-15,1 0 16,-1-21 0,0 21 15,0 0 47,0 0-62,0 0-1,-21-22 17,0 1-1,-21 21-16</inkml:trace>
  <inkml:trace contextRef="#ctx0" brushRef="#br1" timeOffset="-87958.3">14330 5757 0,'0'0'0,"0"22"47,0-1-32,0 0-15,21-21 16,0 21-16,0-21 0,0 21 16,1 0-16,-1-21 0,21 22 0,-21-22 15,22 21-15,-1-21 0,-21 21 16,21-21-16,1 0 0,-22 21 0,21-21 16,-21 0-16,22 21 0,-22-21 0,0 0 15,21 0-15,-20 0 0,-1 0 16,0 0-16,0 0 0,0 0 15,0 0-15,1 0 0,-1 0 16,0 0-16,-21-21 16,-21 21 46,0 21-62,-1-21 16,1 21-16,0 1 0,0-1 0,0 0 15,-22 0-15,22 0 0,0 0 0,-21 22 16,21-22-16,-22 21 0,22-21 16,-21 22-16,21-22 0,-22 21 15,22-21-15,0 22 0,0-22 0,0 0 16,-1 0-16,1 0 0,0 1 16,21-1-16,0 0 0,-21 0 15,21-42 32,0 0-31,0 0-16,0-1 0,21 1 15,0 0-15</inkml:trace>
  <inkml:trace contextRef="#ctx0" brushRef="#br1" timeOffset="-67094.96">26289 5800 0,'0'0'0,"-64"0"15,43 0-15,0 0 0,0 0 16,0 0-16,0 0 0,-1 0 16,1 0-16,0 0 0,0 0 0,0 0 15,0 0-15,-1 0 16,1 0-16,0 0 0,0 0 31,0 0-15,42 0 46,0 0-62,0 0 16,0 0-16,22 0 0,-22 0 16,21 0-16,1 0 0,-1 0 0,0 0 15,1 0-15,20-21 0,1 21 16,-1 0-16,22 0 0,-1-22 0,1 22 15,21 0-15,-21-21 0,20 21 16,-20 0-16,0-21 0,-1 0 0,-20 21 16,-1 0-16,1-21 0,-1 21 15,1 0-15,-1 0 0,-20 0 16,20 0-16,1 0 0,-22 0 16,22 0-16,-1 0 0,1 0 0,-1 0 15,1 0-15,-22 0 0,0 0 16,1 0-16,-1 0 0,-21 0 0,21 0 15,-20 0-15,-1 0 0,0 0 16,0 0-16,0 0 16,0 0 31,1 0-16,-1 0 31,0 0-62,0 0 32,0 0-32,0 0 0,1 0 15,-1 0-15,0 0 16,0 0-16,0 0 15,-21-21-15,21 21 0,1 0 47,-1 0-31,0 0 0,-21-22 46,0 1-46</inkml:trace>
  <inkml:trace contextRef="#ctx0" brushRef="#br1" timeOffset="-66366.41">28554 5419 0,'-21'0'0,"42"0"0,-42-21 0,-1 21 0,22-22 31,-21 22-31,21 22 63,21-22-63,1 21 0,-1 0 15,0-21-15,0 21 0,0 0 16,0-21-16,1 21 0,-1-21 0,0 22 16,0-1-16,21-21 0,-20 21 15,-1-21-15,0 0 0,21 21 0,-21 0 16,1-21-16,-1 0 0,0 0 15,0 0-15,0 0 0,0 0 16,1 0-16,-1 0 16,-21 21 31,0 1-32,-21-22-15,-1 21 0,1-21 0,0 21 16,0 0-16,0-21 0,-22 21 15,22 0-15,-21 1 0,21 20 0,-22-21 16,1 0-16,0 0 0,-1 1 16,1 20-16,0-21 0,-1 0 0,22 0 15,-21 1-15,0-1 0,20 0 16,-20 0-16,21 0 0,-21 0 16,20-21-16,1 22 0,0-1 0,0-21 15,0 21-15,0-21 0,-1 21 16,1-21-1,42 0 32,1 0-15,-22-21-32,21 21 0</inkml:trace>
  <inkml:trace contextRef="#ctx0" brushRef="#br1" timeOffset="-61385.26">9800 12044 0,'0'-21'16,"-21"0"-16,21-1 16,0 1-1,-21 21-15,21-21 16,-21 21-16,21-21 16,-22 21-16,22-21 0,-21 21 15,21-21-15,0-1 31,-21 22 1,21 22 30,0-1-46,0 0-1,0 0-15,0 0 0,0 0 16,21 1-16,-21-1 16,21 0-16,-21 0 0,22 0 15,-1-21-15,-21 21 0,0 1 16,21-1-16,0 0 0,0 0 16,-21 0-16,21 0 15,-21 1-15,22-1 0,-22 0 16,21 0-16,0-21 0,-21 21 15,21 0-15,0 1 16,-21-1-16,21-21 0,1 21 0,-1 0 16,0 0-16,0 0 15,0 1-15,0-22 16,-21 21-16,0 0 0,22-21 0,-1 21 16,-21 0-16,21 0 0,0-21 15,-21 22-15,21-1 0,0 0 16,1 0-16,-22 0 15,21 0-15,0 1 0,0-1 0,-21 0 16,21 0-16,0 0 0,1 0 16,-1 1-16,0-1 0,0 0 0,0 0 15,0 0-15,-21 22 0,22-22 16,-1 0-16,21 0 0,-21 0 0,0 0 16,1 1-16,-1-1 0,0 21 0,21-21 15,-21 0-15,22 1 0,-22-1 16,21 0-16,1 0 0,-1 0 0,0 22 15,22-22-15,-22 0 0,0 0 0,22 0 16,-22 0-16,22 1 0,-22 20 16,22-21-16,-22 0 0,0 0 15,22 22-15,-22-22 0,22 0 0,-1 0 16,-21 22-16,22-22 0,-1 0 16,1 21-16,-22-21 0,22 1 0,-1 20 15,64 0-15,-63-21 0,-22 22 16,22-22-16,-1 0 0,1 0 15,-22 22-15,21-22 0,1 0 16,-1 0-16,1 21 0,-1-20 0,1 20 0,21-21 16,-22 0-16,1 22 0,-1-22 15,22 0-15,-22 21 0,1-21 0,-1 1 16,1-1-16,-1 21 0,1-21 0,20 0 16,-20 1-16,21-1 15,-22 0-15,22 0 0,-1 0 0,1 0 16,-21 1-16,20-1 0,1 0 0,-22 0 15,22-21-15,0 21 0,-22 0 16,22 1-16,0-22 0,20 21 0,-20 0 16,0-21-16,-1 21 0,22 0 0,-21-21 15,0 21-15,-1-21 0,1 22 16,0-22-16,-1 21 0,1-21 0,0 0 16,-1 21-16,1-21 0,0 0 0,-1 21 15,1 0-15,-22-21 0,22 0 16,0 0-16,-22 21 0,22-21 15,0 0-15,-22 0 0,22 22 0,-1-22 16,-20 0-16,21 0 0,-22 0 16,22 0-16,-22 0 0,1 0 0,-1 0 15,1 0-15,-1 0 0,1 0 0,-1 0 16,1 0-16,-1 0 0,1 0 16,-1 0-16,-20-22 0,20 22 0,1 0 15,-1-21-15,1 0 0,41 0 16,-41 0-16,-1 21 0,-20-21 15,20 21-15,-20-22 0,-1 22 0,21-21 16,-20 0-16,20 21 0,-20-21 0,20 21 16,-21-21-16,22 0 15,-1-1-15,-20 22 0,20-21 0,1 0 16,-22 0-16,22 21 0,-1-21 0,-21 0 16,22-1-16,-1 1 0,-20 0 15,20-21-15,-20 21 0,20-1 0,-21 1 16,22-21-16,-1 21 0,1 0 0,-22-22 15,22 22-15,-1-21 0,1-1 16,-22 22-16,22-21 0,-1 21 16,-21-22-16,1 22 0,20-21 0,-20 21 0,-1-22 15,21 1-15,-20 21 0,-1-21 16,0 20-16,1-20 0,41-43 16,-41 64-16,-1-21 0,0 0 15,1-1-15,-1 1 0,0 0 16,1-1-16,-1 1 0,-21 0 0,64-22 15,-43 22-15,1-1 0,-1 1 16,-21 0-16,21-1 0,1 1 16,-1 0-16,0-1 0,-20 1 0,20 0 15,0-1-15,-21-20 0,22 21 0,-1-1 16,-21 1-16,22 0 0,-22-1 16,0 1-16,21 0 0,-21-1 0,1 1 15,-1 0-15,21-1 0,-21 1 16,22-43-16,-1 43 0,-21 0 15,0-1-15,0 1 0,22 0 16,-22-1-16,0 1 0,21 0 0,-20-1 16,-1 1-16,0 0 0,0-1 15,0 22-15,0-21 0,1 21 0,-1-22 16,0 22-16,0-21 0,0-1 16,0 1-16,-21 21 0,0 0 15,22 0-15,-1-1 0,-21 1 16,21 0-16,-21 0 0,0 0 0,0 0 0,21-1 15,-21 1-15,21 21 0,-21-21 16,0 0-16,0 0 16,21 21-1,-21-21 1,0-1 31,22 22-47,-22-21 15,0 42 79,-22-21-94,1 22 16,0-1-16,0-21 0,0 21 0,0 0 15,-1 0-15,-20 0 0,21 1 0,-21-1 16,20 0-16,-20 0 0,0 0 16,21 0-16,-22 1 0,1-1 0,21 0 15,-22 0-15,22 0 0,0 0 0,0-21 16,0 22-16,0-22 0,21 21 16,-22-21-16,44 0 46,-1-21-30,0 21-16,0-22 0,0 1 0,0 21 16,1-21-16,20 0 0,0-21 15,-21 20-15,22 1 0,-1 0 16,0-21-16,1 21 0,-22-1 0,21-20 16,-21 21-16,22 0 0,-22 0 15,0-1-15,0 1 0,0 21 0,-21-21 16,0 0-16,22 21 0,-1 0 15,-21-21-15,21 21 32,0 21-32,-21 0 15,0 0-15,21 0 16,-21 1-16,21 20 0,-21-21 16,0 0-16,22 22 0,-1-22 0,-21 21 15,21-21-15,-21 22 0,21-22 0,0 21 16,-21-21-16,21 22 0,1-22 15,-22 0-15,21 0 0,-21 0 0,21 0 16,0 1-16,-21-1 0,0 0 0,0 0 16,21-21-16,-21 21 0,21-21 15,-21 21-15,0 1 16,-21-22 15,0 0-31,0 21 0,0-21 16,-22 0-16,1 0 0,0 0 0,-1 21 15</inkml:trace>
  <inkml:trace contextRef="#ctx0" brushRef="#br1" timeOffset="-59562.3">9398 12192 0,'0'0'0,"0"-21"0,0 0 31,0 0-31,0-1 15,0 1 1,0 0-16,0 0 0,21 0 16,-21 0-1,0 42 17,0 0-17,0 0-15,0 0 0,0 0 0,0 1 16,0 20-16,0 0 0,0-21 15,0 22-15,0-1 0,0 0 0,0-20 16,0 20-16,0 0 0,0 1 16,0-22-16,0 21 0,0-21 0,0 22 15,0-22-15,0 21 0,0-21 16,0 0-16,0 1 0,0-1 0,0 0 16,0 0-16,0 0 0,0 0 15,0-42 16,0 0-31,0 0 0,0 0 16,0 0-16,0-1 0,0-20 16,0 21-16,0-21 0,0-1 0,0 22 15,0-21-15,0-1 0,0 22 16,0-21-16,0 0 0,0-1 0,0 1 16,0 0-16,0 20 0,0-20 15,0 0-15,0-1 0,0 22 0,0-21 16,0 21-16,0 0 0,0-1 15,0 1-15,0 0 0,0 0 16,0 0-16,21 21 31,-21-21-31,21 21 16,1 0-16,-1 0 0,0 0 16,0 0-16,0 0 0,0 0 15,22 0-15,-1 0 0,0 0 0,1 0 16,-1 0-16,0 21 0,22-21 15,-22 0-15,1 0 0,20 21 0,-21-21 16,1 0-16,-1 0 0,0 0 16,-20 21-16,20-21 0,0 0 0,-21 0 15,22 0-15,-1 21 16,-21-21-16,0 0 0,1 0 0,-1 0 16,0 21-16,0-21 0,-21 22 46,-21-22-46,0 0 16,0 0-16,-22 21 0,22-21 0,0 0 16,0 0-16,-22 0 0,1 0 15,0 0-15,-1 0 0,1 0 0,0 0 16,-22 0-16,22 0 0,-22 0 16,22 0-16,-21-21 0,20 21 0,-20 0 15,20-22-15,-20 22 0,21-21 16,-1 21-16,1 0 0,21-21 15,-22 0-15,22 21 0,-21 0 0,21-21 16,0 21-16,-1 0 0,1 0 16,0-21-16,0 21 15,0 0-15,21 21 63,0 0-48,21 0 1,-21 0-16,21 0 16,-21 1-1,21-1 1,0 0-16,-21 0 0,0 0 16,22 0-16,-22 1 15,21-1-15,0 0 0,-21 21 0,21-21 16,0 1-16,-21 20 0,21-21 15,1 0-15,-22 22 0,21-22 0,0 0 16,0 0-16,-21 0 0,21-21 16,0 21-16,-21 1 0,22-22 15,-1 0-15</inkml:trace>
  <inkml:trace contextRef="#ctx0" brushRef="#br1" timeOffset="-58442.57">8340 14838 0,'0'0'15,"-22"0"-15,1 0 16,21-21-1,21 21 1,1-21 0,-1 21-16,21 0 0,0-22 0,1 22 15,20 0-15,-20-21 0,20 21 0,22-21 16,-22 21-16,1 0 0,-1-21 16,1 21-16,-22 0 0,22 0 15,-22 0-15,0 0 0,-21 0 0,1 0 16,-1 0-16,0 0 0,-42 0 31,0 0-31,-1 21 0,1-21 16,-21 0-16,21 0 0,-22 21 0,1-21 15,21 0-15,-21 0 0,20 0 0,1 0 16</inkml:trace>
  <inkml:trace contextRef="#ctx0" brushRef="#br1" timeOffset="-58042.8">8848 14753 0,'-22'0'16,"22"21"0,0 1-16,0-1 15,0 0 1,0 0-16,0 0 0,0 0 16,22 1-16,-22-1 0,21 21 15,0-21-15,-21 22 0,0-22 0,0 21 16,21 0-16,-21 1 0,0-1 15,0 0-15,0-20 0,0 20 16,0 0-16,0-21 0,0 22 0,0-22 16,-21 21-16,0-21 0,0 1 15,21-1-15,-22 0 0,1 0 0,-21-21 16,21 21-16,0-21 0,-22 0 16,22 0-16,-21 0 0,21 0 0,-22 0 15,22 0-15,-21 0 0,21-21 16,-1 0-16,1 21 0,0-21 0,21 0 15,0-1-15,-21 1 0,21 0 16,0 0-16,0 0 16,0 0-16,0-1 15,0 1-15,21 21 16,0-21-16,0 0 0,1 0 16,-1 21-16,21-21 0,-21-1 15</inkml:trace>
  <inkml:trace contextRef="#ctx0" brushRef="#br1" timeOffset="-57498.11">9758 14923 0,'0'0'16,"21"-22"-16,0 22 0,0-21 0,22 0 15,-22 0 1,-21 0-1,-21 21-15,-1 0 16,1 0-16,0 0 0,0 0 16,0 0-16,-22 0 0,22 21 0,0 0 15,-21-21-15,21 21 0,-22 0 16,22 1-16,0-1 0,0 0 0,0 0 16,-1 0-16,22 22 0,0-22 15,-21 0-15,21 0 0,0 0 0,0 0 16,0 1-16,0-1 0,21 0 15,1-21-15,-1 21 16,0-21-16,21 0 0,-21 0 0,22 21 16,-1-21-16,-21 0 0,22 0 15,-1 21-15,-21-21 0,21 22 0,-20-22 16,-1 21-16,0-21 0,0 21 0,-21 0 16,0 0-16,0 0 15,0 1-15,-21-22 0,-21 21 16,20 0-16,1 0 0,-21-21 15,0 21-15,-1 0 0,1-21 0,21 22 16,-22-22-16,1 0 0,21 0 16,-21 0-16,20 0 0,-20 0 0,21 0 15,0 0-15,0 0 0,-1-22 16,1 1 0,21 0-16,0 0 0,0 0 15,21 21-15,1-21 0,-1-1 16,0 22-16,0-21 0,21 0 15,1 0-15,-1 0 0,0 0 0</inkml:trace>
  <inkml:trace contextRef="#ctx0" brushRef="#br1" timeOffset="-57006.39">10456 14859 0,'0'0'0,"0"-21"0,0 0 16,-21 21 0,0 0-1,0 21-15,0 0 0,21 0 16,-22 0-16,1 1 0,0 20 0,0 0 16,21 1-16,-21-1 0,21 0 15,-21 1-15,21-1 0,0 21 0,0-20 16,0-1-16,0 0 0,0-20 0,0 20 15,0-21-15,0 0 0,21 0 16,0 1-16,0-1 0,0-21 16,0 0-16,1 0 0,20 0 0,-21 0 15,21 0-15,1-21 0,-1-1 16,0 1-16,1 0 0,-1-21 0,-21 21 16,22-22-16,-1 1 0,-21 0 15,0-1-15,-21 1 0,0 0 0,0-1 16,0 1-16,-42 21 0,21-22 15,-22 1-15,22 21 0,-21 0 0,0 0 16,-1 21-16,1 0 0,0 0 0,-1 0 16,22 0-16,-21 0 0,-1 0 15,22 0-15,-21 21 0,21-21 0,0 21 16,-1 0-16,22 0 0,0 0 16,0 1-16,0-1 0,0 0 15,0 0-15,22 0 0,-1-21 0,0 21 16,0-21-16,0 0 0,0 0 15,22 0-15</inkml:trace>
  <inkml:trace contextRef="#ctx0" brushRef="#br1" timeOffset="-56733.71">11134 14880 0,'0'21'31,"0"1"-31,-22-1 0,22 0 16,0 21-16,0-21 0,-21 22 16,21-1-16,-21 0 0,0 1 0,21-1 15,0 0-15,-21 1 0,0-1 16,21-21-16,-22 22 0,22-22 0,0 21 16,0-21-16,-21 0 0,21 1 0,0-1 15,21-21 1,1 0-1,-1 0-15,-21-21 0,21-1 16,-21 1-16,0-21 0</inkml:trace>
  <inkml:trace contextRef="#ctx0" brushRef="#br1" timeOffset="-56482.19">11091 14944 0,'0'0'0,"0"-21"0,21 21 16,1 21-1,-1 0-15,0 0 0,-21 0 0,42 0 16,-21 22-16,1-22 0,-1 21 16,0 1-16,21-22 0,-21 21 15,1 0-15,-1-20 0,0 20 0,0-21 16,21 0-16,-20 0 0,-1 1 16,-21-1-16,21 0 0,0 0 0,-21 0 15,21-21 1,0 0-16,1 0 15,-22-21-15,0 0 0,21 0 0,0 0 16,-21-22-16,21 22 0</inkml:trace>
  <inkml:trace contextRef="#ctx0" brushRef="#br1" timeOffset="-56273.31">11811 14732 0,'0'-21'0,"0"42"0,-21-42 16,21 42-1,-21 0-15,21 0 0,-22 22 0,22-22 16,-21 21-16,21 1 0,-21-1 0,21 0 16,0 1-16,0-1 0,-21 0 15,21 22-15,-21-22 0,21 0 0,0-20 16,-21 20-16,21-21 0,0 21 16,0-20-16,0-1 0,0 0 0,21 0 15,0-21 1,0 0-16</inkml:trace>
  <inkml:trace contextRef="#ctx0" brushRef="#br1" timeOffset="-55386.82">14012 15007 0,'0'0'0,"0"-42"16,0 63 15,0 0-31,0 0 0,0 1 0,0-1 16,0 21-16,-21 0 0,21 1 15,0-1-15,0 0 0,0 1 0,-21-1 16,21 0-16,0 1 0,0-22 16,0 21-16,0-21 0,0 1 0,0-1 15,0 0-15,0 0 0,21-21 31,0 0-31,0 0 0,1 0 16,-1-21-16,0 0 0,0 0 0,0-1 16,22 1-16,-22-21 15,0 21-15,0-22 0,0 22 0,-21-21 0,21 21 16,1 0-16,-1-1 0,0 22 16,0 0-16,0 22 15,0-1-15,-21 0 16,0 0-16,0 21 0,22-20 0,-22-1 15,0 21-15,21-21 0,-21 22 0,0-22 16,21 0-16,-21 0 0,21 0 16,0 0-16,0 1 15,1-22-15,-1 0 0,0 0 16,0 0-16,21 0 0,-20 0 0,-1 0 16,21-22-16,-21 1 0,0 0 0,22 0 15,-22 0-15,0-22 0,0 1 16,-21 0-16,0-1 0,0 1 0,0 0 15,0-22-15,0 22 0,-21 0 16,0 20-16,0-20 0,0 21 0,-1 0 16,1 0-16,0 21 0,0 0 0,0 0 15,0 0-15,-1 0 0,22 21 16,0 0-16,0 0 0,0 0 16,0 22-16,0-22 15,0 0-15,0 21 0,0-21 0,0 1 16,22-1-16,-1 0 0,0-21 0,0 21 15</inkml:trace>
  <inkml:trace contextRef="#ctx0" brushRef="#br1" timeOffset="-55110.98">15367 15134 0,'0'0'0,"0"21"31,0 1-31,0-1 16,0 0-16,0 21 0,0-21 0,0 22 16,0-22-16,0 21 0,0-21 15,0 22-15,0-22 0,0 0 0,0 0 16,0 0-16,0 1 0,0-1 16,0 0-16,0 0 0,0 0 15,21-21-15,0 0 16,0-21-1,-21 0-15,0 0 0,0 0 16,0-1-16,0-20 0</inkml:trace>
  <inkml:trace contextRef="#ctx0" brushRef="#br1" timeOffset="-54782.17">15388 14859 0,'0'0'0,"-21"0"0,0-21 0,0 21 16,-1 0-16,1 0 0,0 21 15,0 0-15,21 0 0,0 1 16,0-1-16,0 0 16,21-21-16,0 0 15,0 0-15,1 0 0,-1 0 0,0 0 16,0 0-16,0 0 0,0-21 16,1 21-16,-1-21 0,-21-1 0,0 1 15,0 0-15,0 0 16,0 0-16,-21 0 15,-1 21-15,1 0 0,0 0 0,0 0 16,-21 0-16,20 0 0,1 0 16,0 21-16,0 0 0,21 0 15,0 0-15,0 0 0,0 1 0,0-1 16,0 0-16,0 0 0,0 0 16,42-21-16,-21 21 0,1 1 0,-1-1 15,0-21-15,0 21 0</inkml:trace>
  <inkml:trace contextRef="#ctx0" brushRef="#br1" timeOffset="-54342.42">15917 15346 0,'-63'-42'31,"42"20"-31,21 1 0,0 0 15,0 0-15,0 0 0,0 0 16,21 21-16,0 0 16,0 0-16,0 0 0,0 0 15,1 21-15,20 0 0,-21 0 16,0 0-16,0 0 0,1 1 0,-22 20 16,21-21-16,-21 21 0,0-20 15,0 20-15,0-21 0,0 21 0,0-20 16,0 20-16,-21-21 0,-1 0 15,22 0-15,0 1 0,-21-22 0,21 21 16,-21-21-16,0 0 16,21-21-1,0-1-15,0 1 0,0 0 16,0 0-16,0 0 0,0-22 0,0 1 16,0 0-16,0-1 15,21 1-15,0 0 0,0-1 0,-21 1 16,22 21-16,-1 0 0,0 0 15,0-1-15,0 1 0,0 0 0,1 21 16,-1 0-16,0 0 0,0 0 16,0 0-16,0 0 0</inkml:trace>
  <inkml:trace contextRef="#ctx0" brushRef="#br1" timeOffset="-53977.63">16510 15473 0,'0'0'0,"0"21"0,21-21 0,0 21 16,0-21-16,1 0 16,-1 0-16,0-21 15,0 0-15,0 0 16,0 0-16,1-1 0,-22 1 0,21 0 16,0 0-16,-21 0 0,21 0 15,-21-1-15,0 1 0,0 0 0,0 0 16,-21 21-16,0 0 15,0 0-15,-1 0 0,-20 0 16,21 21-16,0 0 0,-22 22 0,22-22 16,0 21-16,0-21 0,0 22 15,0-1-15,21-21 0,0 21 16,0-20-16,0-1 0,0 0 0,0 0 16,21 0-16,21 0 0,-21 1 15,0-22-15,22 0 0,-1 0 0,0 0 16,1 0-16,-1 0 0,0 0 0,1 0 15,-22-22-15,21 22 0,1-21 16,-1 0-16,21-21 0,-41 21 16</inkml:trace>
  <inkml:trace contextRef="#ctx0" brushRef="#br1" timeOffset="-53398.18">18605 15007 0,'0'0'0,"0"-21"0,0 0 0,0 0 15,0 0-15,0-1 16,0 44-16,0-1 16,22 0-16,-22 0 0,21 21 15,-21 1-15,21 20 0,0 1 16,-21-1-16,0 1 0,21 20 0,-21-20 16,21 21-16,-21-22 0,0 22 15,0-1-15,22 1 0,-22 0 0,0-1 16,21 1-16,-21 0 0,0-1 0,0-20 15,0 21-15,0-1 0,0-20 16,0 20-16,0-20 0,0-1 0,0-20 16,0 20-16,0-20 0,0-1 15,0-21-15,0 0 0,0 0 0,0 1 16,0-44-16,0 1 16,21 0-16,0-21 0,-21-1 15,21 1-15,-21-21 0,0-1 16,0 1-16</inkml:trace>
  <inkml:trace contextRef="#ctx0" brushRef="#br1" timeOffset="-53053.38">18563 15282 0,'-21'-42'0,"42"84"0,-63-105 0,21 21 0,-1 20 15,1 1-15,21-21 0,0 21 16,0 0-16,0-1 0,21 1 0,1 0 15,20 0-15,-21 0 0,21 0 16,22-1-16,-22 22 0,22 0 16,-22 0-16,22 0 0,-22 0 0,21 0 15,1 0-15,-22 22 0,1-1 16,-22 0-16,21 21 0,-42-21 0,0 22 16,0-1-16,-21 0 0,0 1 15,0-1-15,-22 0 0,1 1 0,0-22 16,-1 21-16,1 1 0,-22-1 15,22-21-15,21 0 0,0 0 16,0-21-16,21 22 0,21-44 47,-21 1-47,21 0 0,0 0 0,21 0 16,-20 0-16</inkml:trace>
  <inkml:trace contextRef="#ctx0" brushRef="#br1" timeOffset="-52650.61">19283 15134 0,'0'0'0,"0"-21"0,0 0 15,0 0 1,21 0-16,0-1 0,0 22 16,0-21-16,1 21 0,-1-21 15,21 21-15,0 0 0,-20-21 16,20 21-16,0 0 0,1 0 0,-1 0 15,-21 0-15,21 0 0,1 0 16,-22 21-16,0 0 0,21 0 0,-42 1 16,22 20-16,-22-21 0,0 21 15,0-20-15,0 20 0,0-21 0,-22 21 16,22-20-16,-42 20 0,21-21 0,0 0 16,0 0-16,21 1 0,-22-22 15,22 21-15,-21-21 0,21-21 31,0-1-31,0 1 0,0 0 16,0 0-16,0 0 0,21-22 16,-21 1-16,22 21 0,-1-21 15,-21-1-15,21 22 0,0 0 0,0-21 16,0 20-16,1 1 0,-1 21 16,0-21-16,0 0 0,0 0 0,0 21 15,1-21-15,-1 21 0,0 0 0,0-22 16</inkml:trace>
  <inkml:trace contextRef="#ctx0" brushRef="#br1" timeOffset="-52230.31">20320 14838 0,'-21'0'32,"0"0"-32,-1 0 0,1 21 15,0 0-15,0 0 0,0 1 16,0-1-16,21 21 0,0-21 15,-22 22-15,22-22 0,-21 21 0,21 0 16,0-20-16,0 20 0,0-21 16,0 21-16,0-20 0,0-1 0,21 0 15,1 0-15,-1-21 0,0 0 16,0 21-16,21-21 0,-20 0 0,20 0 16,0 0-16,-21-21 0,22 21 0,-1-21 15,0 0-15,1 0 16,-22-22-16,21 22 0,-21-21 0,1 21 15,-1-22-15,-21 22 0,0-21 16,0-1-16,-21 22 0,-1 0 0,1-21 16,-21 21-16,0 21 0,-1-22 0,1 22 15,0 0-15,-1 0 0,1 0 16,0 0-16,-1 22 0,22-22 0,0 21 16,0 0-16,0-21 0,-1 21 15,22 0-15,0 0 0,0 1 0,0-1 16,0 0-16,0 0 15,22-21-15,-1 0 0,0 0 16,21 0-16,-21 0 0,22 0 0,-1-21 16</inkml:trace>
  <inkml:trace contextRef="#ctx0" brushRef="#br1" timeOffset="-51930.24">21040 14436 0,'0'0'0,"0"-21"0,0-1 0,0 1 0,-22 42 32,22 1-32,0-1 0,0 0 0,-21 21 15,21 1-15,-21-1 0,21 0 16,-21 1-16,21-1 0,0 0 16,0 1-16,0-1 0,0 0 0,0 1 15,0-1-15,0 0 0,0 1 16,0-1-16,0 0 0,0 1 0,0-22 15,0 21-15,0-21 0,0 0 0,0 1 16,21-1-16,0-21 16,0 0-16,1 0 0,-1 0 15,0-21-15,0-1 0,0 1 16,0 0-16,1-21 0,-1-1 16</inkml:trace>
  <inkml:trace contextRef="#ctx0" brushRef="#br1" timeOffset="-51582.44">21357 14838 0,'21'-21'0,"-63"127"0,63-191 0,0 85 32,-42 21-17,21 0-15,-21 0 0,0 1 0,21 20 16,0-21-16,0 0 0,0 22 16,0-22-16,0 21 0,0-21 0,0 0 15,0 22-15,0-22 0,0 0 0,0 0 16,21 0-1,0-21-15,0 0 0,0 0 0,1 0 0,20 0 16,0 0 0,-42-21-16,21 0 0,1 0 15,-1 0-15,0 0 0,-21-1 0,0-20 16,0 21-16,0 0 0,0 0 16,0-1-16,0 1 0,0 0 0,-21 0 15,0 0-15,-1 21 0,1 0 16,0 0-1,0 0-15,0 0 0,0 0 16,21 21-16,-22-21 16,1 0-16,0 0 15</inkml:trace>
  <inkml:trace contextRef="#ctx0" brushRef="#br1" timeOffset="-51274.53">20680 14859 0,'-21'0'0,"42"0"0,-64 0 0,43-21 15,-21 21-15,42-21 16,1 21-16,-1 0 16,21 0-16,0-21 0,1 21 0,-1-22 15,0 22-15,1 0 0,20 0 16,-20 0-16,-1-21 0,0 21 0,1 0 15,-22 0-15,21 0 0,-21 0 16,0 0-16,1 0 0,-1 0 16,-42 21 46,21 1-62</inkml:trace>
  <inkml:trace contextRef="#ctx0" brushRef="#br1" timeOffset="-50929.86">22373 14817 0,'0'0'15,"0"-21"-15,-21 21 0,0-22 0,0 22 16,-1 0-16,1 0 16,0 0-16,0 0 0,0 0 0,0 0 15,-1 22-15,1-22 0,0 21 0,0 0 16,0 0-16,0 21 0,-22 1 16,22-1-16,0-21 0,0 22 15,21-22-15,0 21 0,0-21 16,0 22-16,0-22 0,0 0 0,0 0 15,0 21-15,21-20 0,0-1 16,0 0-16,0-21 0,22 21 16,-22-21-16,0 0 0,0 0 0,22 0 15,-22 0-15,21 0 16,-21 0-16,22 0 0,-1-21 0,-21 0 0,21 21 16</inkml:trace>
  <inkml:trace contextRef="#ctx0" brushRef="#br1" timeOffset="-50126.28">22987 14944 0,'0'-21'0,"0"42"0,0-64 0,0 22 0,0 0 15,0 0-15,-21 0 0,0 21 0,-1 0 16,1-21-16,-21 21 0,21 0 16,0 0-16,-1 0 0,1 21 0,0 0 15,0 0-15,-21 0 0,20 0 0,22 1 16,-21 20-16,0-21 0,0 21 15,0 1-15,21-22 0,0 21 16,0-21-16,0 22 0,0-22 16,0 0-16,0 0 0,0 0 0,0 1 15,21-22-15,0 0 0,0 21 0,0-21 16,1 0-16,-1 0 0,0 0 16,0-21-16,0-1 0,0 22 0,22-21 15,-22-21-15,0 21 0,0 0 0,-21-22 16,21 22-16,1-21 0,-22-1 15,0 22-15,0-21 0,0 0 0,21 20 16,-21 1-16,0 0 0,0 0 16,0 0-16,0 42 31,0 0-31,0 0 16,0 0-16,-21 1 0,21-1 0,0 0 15,0 0-15,0 21 0,0-20 0,0-1 16,0 21-16,0-21 0,21 0 15,0 1-15,0-1 0,0 0 0,0 0 16,1-21-16,-1 0 0,0 0 16,0 0-16,0 0 0,0 0 15,1-21-15,-1 0 0,0 0 0,0-1 16,-21-20-16,21 21 0,0-21 16,1-1-16,-1 1 0,0 0 0,0-1 15,0 1-15,0-22 0,-21 1 16,22-1-16,-22 1 0,21 21 15,-21-22-15,0 1 0,0 20 0,0-20 16,0 42-16,0-22 0,-21 22 0,-1 0 16,22 0-16,-21 21 0,0 0 15,0 0-15,0 21 0,21 21 16,0-21-16,-21 22 0,21-1 16,-22 0-16,22 1 0,0 20 0,0-20 15,0-1-15,0 21 0,0-20 0,0-1 16,22 0-16,-22 1 0,21-22 15,0 21-15,-21-21 0,21 1 0,0-1 16,0 0-16,-21 0 0,22 0 16,-1-21-16,0 0 0,0 0 15,0 0-15,0 0 0,1 0 16,-1 0-16,0 0 0,0 0 0,0-21 16,0 0-16,1 21 0,-1-21 15,0 0-15,0 21 0,-21-22 0,21 1 16,-21 0-1</inkml:trace>
  <inkml:trace contextRef="#ctx0" brushRef="#br1" timeOffset="-49937.39">23791 15007 0,'0'0'0,"-21"0"47,0 21-31</inkml:trace>
  <inkml:trace contextRef="#ctx0" brushRef="#br1" timeOffset="-41398.37">2371 16531 0,'0'0'0,"21"-21"0,-21 0 0,0 0 0,0 0 15,0-1-15,0 1 16,0 0-16,0 0 0,-21 0 0,-1 21 0,1 0 16,0 0-16,0 0 15,-21 0-15,20 0 0,-20 21 0,0 0 16,21 21-16,-22 1 0,22-1 16,0 22-16,0-1 0,0 22 15,-1-1-15,1 1 0,0 21 0,21-21 16,0-1-16,-21-20 0,21 20 15,0 1-15,0-21 0,0-1 0,21 1 16,0-1-16,0-21 0,1 1 16,-1-1-16,21-21 0,0 0 15,1 1-15,-1-1 0,0-21 0,22 0 16,-1 0-16,1 0 0,-1-21 16,1-1-16,21-20 0,-22 0 15,1 21-15,-1-43 0,1 22 16,-1-1-16</inkml:trace>
  <inkml:trace contextRef="#ctx0" brushRef="#br1" timeOffset="-41154.51">2730 16806 0,'-21'0'0,"42"0"0,-63 0 0,21 0 16,0 0-16,42-21 15,0 21-15,0-21 16,22 21-16,-1 0 0,0-21 16,1 0-16,-1 21 0,0-21 15,1 21-15,-22-22 0,21 22 0,0 0 16,1-21-16,-22 21 0,0 0 16,0 0-16,-42 21 15</inkml:trace>
  <inkml:trace contextRef="#ctx0" brushRef="#br1" timeOffset="-40822.71">2963 16849 0,'0'21'0,"0"-42"0,0 63 16,0-21-16,0 0 0,0 1 16,0-1-16,21 0 0,1 0 15,-1 21-15,0-20 0,-21 20 0,21-21 16,0 21-16,-21-20 0,0 20 15,21-21-15,-21 21 0,22-20 0,-22-1 16,0 21-16,0-21 0,0 22 16,-22-22-16,1 0 0,0 0 0,0 0 15,0 0-15,0-21 0,-22 22 16,22-22-16,-21 0 0,21 0 16,-22 0-16,22-22 0,-21 22 15,21-21-15,-22 0 0,22 0 16,0 0-16,0 0 0,0-1 0,-1 1 15,22 0-15,0 0 0,0 0 16,0 0-16,0-1 0,22 22 0,-1-21 16,0 21-16,21-21 0,-21 21 15,22 0-15,-1 0 0,0 0 0,1 0 16</inkml:trace>
  <inkml:trace contextRef="#ctx0" brushRef="#br1" timeOffset="-40307">3725 17230 0,'21'-21'15,"-21"-1"-15,0 1 0,0 0 16,0 0-16,0 0 0,0 0 16,-21 21-16,-21 0 15,21 0-15,0 0 0,-1 0 0,-20 0 16,21 21-16,-21 0 0,20 0 15,1 0-15,-21 0 0,21 22 0,0-22 16,-1 0-16,22 21 16,0 1-16,-21-22 0,21 21 0,0-21 15,0 1-15,0-1 0,0 0 16,0 0-16,21 0 0,1-21 16,-1 0-16,21 0 0,-21 0 15,0 0-15,22-21 0,-22 0 16,0 0-16,21 0 0,-20-1 0,-1-20 15,0 21-15,0 0 0,0-22 16,-21 22-16,0 0 0,0-21 0,0 21 16,0-1-16,0 1 0,-21 21 31,21 21-31,0 1 16,0-1-16,0 0 0,0 0 15,0 0-15,0 22 0,0-22 16,0 0-16,21 21 0,-21-21 0,21 1 15,1-1-15,-1 0 0,0 0 16,0-21-16,0 0 0,0 0 16,1 0-16,-1 0 0,0-21 15,0 0-15,0 0 0,-21-1 16,21 1-16,-21-21 0,0 21 16</inkml:trace>
  <inkml:trace contextRef="#ctx0" brushRef="#br1" timeOffset="-40118.11">4000 17082 0,'0'-22'16,"0"86"-16,0-106 0,0 42 16,0 21-16,0 0 0,0 0 15,0 21-15,0-20 0,0-1 0,0 21 16,0-21-16,22 0 0,-22 1 16,0-1-16,21 0 0,-21 0 0,0 0 15,0 0-15,21-21 0,0 0 16,0 0-1,0 0-15,-21-21 16,22 0-16</inkml:trace>
  <inkml:trace contextRef="#ctx0" brushRef="#br1" timeOffset="-39926.21">4381 17060 0,'-105'64'31,"62"-43"-31,22 21 0,0-20 0,-21-1 16,20 0-16,1 0 0,0 0 16,21 0-16,0 1 0,-21-1 15,21 0-15,0 0 0,21-21 32</inkml:trace>
  <inkml:trace contextRef="#ctx0" brushRef="#br1" timeOffset="-39522.44">4551 17082 0,'-21'0'16,"-43"0"-1,43 21-15,0 0 0,-22 0 0,22 0 16,0 22-16,21-22 0,-21 0 15,21 21-15,0-21 0,-21 1 0,21-1 16,0 21-16,0-21 0,0 0 16,21 1-16,0-22 15,0 0-15,0 0 0,1 0 0,-1 0 16,21-22-16,-21 1 0,0 0 16,1 0-16,-1 0 0,0 0 0,0-1 15,0-20-15,-21 21 0,0 0 16,0-22-16,21 22 0,-21 0 0,0 0 15,0 42 1,0 0-16,0 0 16,0 1-16,0-1 0,0 0 15,0 21-15,0-21 0,0 1 0,0-1 16,0 21-16,0-21 16,22 0-16,-1-21 0,0 22 0,0-22 15,0 0-15,22 0 0,-1 0 16,-21 0-16</inkml:trace>
  <inkml:trace contextRef="#ctx0" brushRef="#br1" timeOffset="-38813.85">6117 16828 0,'42'-22'16,"-20"1"-1,-1 21-15,0-21 0,0 0 0,0 0 16,0 0-16,1 21 0,-1-22 16,0 1-16,-21 0 0,0 0 0,0 0 15,0 0-15,0-1 0,-21 1 16,0 21-16,-22 0 0,22 0 15,-21 0-15,-22 0 0,22 21 16,0-21-16,-22 22 0,22-1 0,-1 0 16,1 0-16,21 0 0,0 22 15,0-22-15,21 0 0,0 21 16,0-21-16,21 22 0,0-22 0,0 0 16,21 21-16,1-20 0,-1 20 15,0-21-15,1 21 0,20-20 0,-20-1 16,-1 21-16,0-21 0,22 22 15,-43-22-15,21 21 0,-21-21 0,1 22 16,-22-22-16,0 0 0,-22 21 16,-20-21-16,21 22 0,-21-22 0,-1 0 15,-41 21-15,20-20 16,22-22-16,-22 0 0,22 0 0,0 0 16,-22-22-16,22 1 15,-1 0-15,22 0 0,-21 0 0,21-22 16,0 1-16,-1 0 0,1 21 15,21-22-15,0 1 0,0 0 0,0-1 16,0 1-16,21 0 0,1 20 16,-1-20-16,21 21 0,0 0 0,1 0 15,20-1-15,-20 22 0,20 0 16,1-21-16,-22 21 0</inkml:trace>
  <inkml:trace contextRef="#ctx0" brushRef="#br1" timeOffset="-38109.74">6689 16955 0,'0'-22'0,"0"44"0,0-65 0,0 22 15,-22 21 1,1 0-16,0 0 0,0 0 16,0 0-16,0 21 0,-1 0 0,1 1 15,21-1-15,-21 21 0,21-21 16,0 22-16,0-22 0,0 21 15,0 0-15,0-20 0,0 20 0,0-21 16,0 0-16,21 0 0,0 1 0,1-1 16,-1-21-16,21 0 0,-21 21 15,0-21-15,22 0 0,-1 0 16,-21 0-16,22-21 0,-22 0 16,21-1-16,-21 1 0,0 0 0,22 0 15,-22 0-15,0-22 0,0 22 16,-21 0-16,0-21 0,0 21 0,0-1 15,0 1-15,0 0 0,-42 21 16,21 0-16,0 0 0,-1 0 0,1 0 16,0 0-16,0 21 0,21 0 15,0 1-15,0-1 16,0 0-16,21 0 16,0-21-16,0 0 0,1 21 15,-1-21-15,0 0 0,21 21 0,-21 1 16,1-22-16,-1 21 0,0-21 15,0 21-15,0 0 0,-21 0 0,0 0 16,21 1-16,-21-1 16,0 0-16,0 0 15,22-21 1,-1 0 0,0-21-16,-21 0 15,21 0-15,0 21 0,-21-43 0,21 22 16,1 0-16,-1 0 15,0-22-15,0 22 0,0-21 0,-21 21 16,0 0-16,21-1 0,1 22 16,-22 22-1,0-1-15,0 0 16,0 21-16,0-21 0,0 1 16,0-1-16,0 0 0,0 0 0,0 0 15,0 0-15,0 1 16</inkml:trace>
  <inkml:trace contextRef="#ctx0" brushRef="#br1" timeOffset="-37761.94">7408 16722 0,'0'0'0,"-21"0"0,0 0 0,0 0 0,0 0 16,21 21-16,0 0 0,0 0 16,0 0-16,0 1 0,0-1 15,0 0-15,21-21 16,0 0-16,0 0 16,21 0-16,-20 0 15,-1-21-15,0 21 0,0-21 0,0-1 16,-21 1-16,0 0 0,0 0 15,0 0-15,0 0 0,0-1 0,-21 22 16,0-21-16,-21 21 0,20 0 16,1 0-16,-21 0 0,21 0 0,0 0 15,-1 21-15,1 1 0,0-1 16,21 0-16,-21 21 0,21-21 0,0 22 16,0-22-16,0 21 0,0-21 0,21 22 15,0-22-15,0 0 0,1 0 16,-1 0-16,21 1 0,0-22 0</inkml:trace>
  <inkml:trace contextRef="#ctx0" brushRef="#br1" timeOffset="-37462.47">7916 16997 0,'-21'21'31,"21"0"-31,-21 22 0,21-22 0,0 21 16,0 0-16,0 1 0,0-1 15,0 22-15,0-1 0,0 1 16,0-1-16,0 1 0,0-1 0,0 1 16,0 20-16,0-20 0,0-1 0,0 1 15,0-1-15,0 1 16,0-1-16,0 1 0,0-1 0,0-20 16,21-1-16,-21 0 0,0-21 15,0 1-15,0-1 0,0-42 16,21-1-1,-21 1-15,0-21 0,21 0 0,-21-1 16,0 1-16,0-22 0,0 22 0,0-43 16,0 22-16,0-1 0,0-20 15</inkml:trace>
  <inkml:trace contextRef="#ctx0" brushRef="#br1" timeOffset="-37250.59">7874 17103 0,'42'-212'16,"-21"191"-16,-84 317 0,63-359 0,85-191 15,-64 254-15,0 0 0,21 0 0,-21 0 16,1 21-16,-22 0 0,21 0 16,0 0-16,-21 22 0,0-1 0,0-21 15,0 22-15,0-1 0,0-21 16,-21 21-16,0-20 0,-1 20 0,1-21 16,0 0-16,0 0 0,0-21 15,0 22-15,21-44 31,0 1-31</inkml:trace>
  <inkml:trace contextRef="#ctx0" brushRef="#br1" timeOffset="-37018.61">8276 16552 0,'0'0'0,"0"22"16,0-1-16,0 0 0,0 21 0,0-21 15,0 22-15,0 20 0,0-20 16,0-1-16,0 0 0,0 22 0,0-22 16,0 0-16,0 1 15,0-22-15,0 21 0,0-21 0,0 1 16,21-1-16,0 0 0,-21 0 16,22-21-16,-1 0 0,0 0 0,0 0 15,-21-21-15,21 0 16,-21 0-16</inkml:trace>
  <inkml:trace contextRef="#ctx0" brushRef="#br1" timeOffset="-36870.69">8128 16997 0,'-21'0'16,"254"21"-16,-445-42 0,191 0 0,21 0 15,21-1 1,21 22-16,-21-21 0,1 0 15,20 0-15,0 0 0,1-22 0,-1 22 16</inkml:trace>
  <inkml:trace contextRef="#ctx0" brushRef="#br1" timeOffset="-36242.05">9927 16425 0,'0'-21'0,"0"42"16,-21-63-16,21 21 0,-21 0 15,0 21-15,21 21 16,-22 0-16,1 0 0,21 22 16,-21-22-16,21 42 0,-21-20 15,21 20-15,0 1 0,0-1 0,0 1 16,0-1-16,0 1 0,0-22 0,0 0 15,0 1-15,21-1 0,0-21 16,22 0-16,-22 0 0,0 1 0,21-22 16,1 0-16,-1 0 0,0 0 15,-21-22-15,22 1 0,-1 0 0,-21-21 16,22 21-16,-22-22 0,0 1 16,0 0-16,0-22 0,-21 22 15,0-22-15,0 1 0,0 20 16,0-20-16,-21-1 0,-21 22 0,21 0 15,-22 21-15,1-22 0,-22 22 0,22 0 16,0 21-16,-22 0 0,22 21 16,0 0-16,-1 0 0,22 1 0,0 20 15,0 0-15,21 22 0,-21-22 16,21 22-16,0-22 0,0 21 0,21-20 16,-21-1-16,21 0 0,21 1 15,-21-1-15,1-21 0,20 0 0,0 1 16,1-1-16,-1-21 0,21 0 15,-20 0-15,-1-21 0,22-1 16,-22 1-16</inkml:trace>
  <inkml:trace contextRef="#ctx0" brushRef="#br1" timeOffset="-35490.53">10710 16298 0,'0'0'15,"0"-21"-15,-21 21 16,21 21-16,-21 22 15,21-22-15,0 21 0,0 1 16,0 20-16,-21-21 0,21 22 0,-21-1 16,21 1-16,-22-1 0,22-20 0,0 20 15,0-20-15,0-1 16,0 0-16,0-21 0,0 1 0,0-1 16,0 0-16,22-21 15,-1-21 1,-21 0-16,21-1 0,0 1 15,-21-21-15,21 21 0,0-22 0,1 1 16,-22 0-16,21 21 0,0-22 16,0 22-16,21-21 0,-20 21 15,20 21-15,-21 0 0,0 0 16,0 21-16,1 0 0,-1 0 0,0 0 16,-21 0-16,0 22 0,0-22 15,0 21-15,0-21 0,-21 1 16,0 20-16,-1-21 0,1 0 0,0 0 15,-21 1-15,21-1 0,-22 0 16,22 0-16,-21-21 0,21 21 0,-1-21 16,1 0-16,0 0 0,21 21 15,-21-21-15,21 22 16,21-22 0,0 0-16,0 0 0,1 0 0,20 0 15,-21 0-15,21 0 0,-20-22 16,20 1-16,0 21 0,-21-21 0,22 0 15,-1 0-15,0 0 0,-20-1 16,20 1-16,0 0 0,-21 0 16,1-21-16,20 20 0,-21 1 0,-21 0 15,21 0-15,0 21 16,-21 42 0,0-21-16,0 22 15,0-1-15,-21 0 0,21 1 0,0 20 16,0-20-16,0 20 0,-21 1 15,21 20-15,0-20 0,0 20 0,0 1 16,0 0-16,-21-1 0,21 22 16,-21-21-16,0 21 0,21 0 0,-22-1 15,1-20-15,0 0 0,0-1 16,21 1-16,-21-21 0,0-22 16,-1 21-16,22-41 0,0-1 15,0-42 1,0-22-16,0 1 0,0 0 0,0-22 15,0 1-15,0-1 0,0-21 16,0 1-16</inkml:trace>
  <inkml:trace contextRef="#ctx0" brushRef="#br1" timeOffset="-35302.73">11155 16616 0,'0'-42'0,"0"84"0,0-106 0,0 22 0,-21 42 15,21-21-15,-22 21 16,22 21 0,0 0-16,0 0 0,0 1 15,22-1 1,-1-21-16,0 21 16</inkml:trace>
  <inkml:trace contextRef="#ctx0" brushRef="#br1" timeOffset="-34989.55">11388 16955 0,'0'0'0,"21"0"0,0 0 16,0 0-16,0-22 0,-21 1 16,21 21-16,1-21 0,-1 0 15,-21-21-15,21 20 0,-21 1 0,21 0 16,-21 0-16,0 0 0,0 0 15,-21 21 1,0 0 0,0 21-16,-1 0 0,22 0 15,-21 21-15,0-20 0,21 20 0,0-21 16,-21 21-16,21-20 0,0-1 16,0 0-16,0 0 0,0 0 0,0 0 15,0 1-15,21-22 0,0 0 16,0 0-16,1 0 0,-1 0 0,0 0 15,0-22-15,21 1 0,-20 0 0,20 0 16</inkml:trace>
  <inkml:trace contextRef="#ctx0" brushRef="#br1" timeOffset="-34558.63">11959 16679 0,'-21'106'15,"42"-212"-15,-42 106 16,0 22-16,0-1 0,21 21 15,0-21-15,0 0 0,0 22 16,0-22-16,0 21 0,0-21 0,0 22 16,0-22-16,0 0 0,0 0 15,0 0-15,0 1 0,21-22 0,0 0 16,0 0-16,0 0 0,0 0 0,22 0 16,-22 0-16,0-22 0,21 1 15,-20 0-15,20-21 0,-21 21 0,0-22 16,22 22-16,-22-21 0,0-22 15,0 22-15,0 0 0,0-22 16,-21 22-16,0-1 0,22 1 0,-22 0 16,0-1-16,0 22 0,0 0 15,0 0-15,-22 42 16,22 0-16,-21 0 16,0 22-16,21-22 0,0 21 0,-21 1 15,21-1-15,-21 0 0,21 1 0,-21 20 16,21-21-16,0 1 0,0-1 15,0 0-15,0-20 0,21 20 0,0-21 16,-21 0-16,21 0 0,0-21 16,0 0-16,1 0 0,-1 0 15,0 0-15,0 0 0,0-21 16,0 0-16,-21 0 0,0 0 16</inkml:trace>
  <inkml:trace contextRef="#ctx0" brushRef="#br1" timeOffset="-34406.72">12340 16722 0,'0'0'0,"-21"0"0,42 0 47,21 0-47,-20 0 16,20 0-16,-21 0 0,21 0 0,1 0 15,-1 0-15,22-21 0</inkml:trace>
  <inkml:trace contextRef="#ctx0" brushRef="#br1" timeOffset="-34010.25">13991 16574 0,'0'-43'15,"0"86"-15,0-107 0,0 43 0,-21 21 16,21 21-1,0 0-15,0 22 0,0-1 16,0 0-16,-21 1 0,21-1 0,0 21 16,0 1-16,-21-22 0,21 22 0,0-22 15,0 0-15,0 1 0,0-1 16,0-21-16,0 22 0,0-22 16,0 0-16,0 0 0,0 0 15,21-21 1,-21-21-16,0 0 15</inkml:trace>
  <inkml:trace contextRef="#ctx0" brushRef="#br1" timeOffset="-33650.2">13737 16976 0,'-63'-233'16,"147"508"-16,-168-592 16,147 592-16,-126-572 0,63 255 0,21 0 0,0 21 15,0-1-15,21 1 0,1 0 16,20 21-16,-20 0 0,20 0 15,64 0-15,-63 42 0,-1-20 16,1 20-16,-1 0 0,-21 1 0,1 20 16,-1-21-16,0 22 0,-20-1 15,-1-20-15,0 20 0,-21 22 16,0-43-16,0 1 0,0-22 0,0 0 16,-21 0-16,0 0 0,-1-21 15,1-21 1,21 0-16,-21 0 0,21-22 15,0 22-15,0-21 0,0 0 0,0-1 16,0-20-16,0-1 16,0 22-16,21-22 0,0 22 0,1-21 15,-1 41-15,-21-20 0,21 21 0,0 0 16,0 0-16,0 21 0,1 0 16,-1 0-16,0 0 0,0 21 15,0 0-15,0 0 16</inkml:trace>
  <inkml:trace contextRef="#ctx0" brushRef="#br1" timeOffset="-33318.37">14901 16997 0,'0'21'0,"0"0"0,0-148 0,0 212 0,0-22 0,-21-41 16,21-1-16,0 0 0,0 0 16,0 0-16,0 0 0,21-21 15,0 22-15,1-22 16,-1 0-16,0 0 0,0 0 0,0 0 15,22 0-15,-22-22 0,21 1 16,-21 21-16,22-21 0,-22 0 0,0 0 16,0 0-16,-21-1 0,0-20 0,0 21 15,0-21-15,0 20 0,-21-20 16,0 21-16,0-21 0,-22 20 16,22 1-16,-21 0 0,-1 21 0,1 0 15,21 0-15,-21 0 0,-1 21 16,22 0-16,0 1 0,0-1 0,0 21 15,-1-21-15,22 22 0,0-1 16,0-21-16,0 0 0,0 22 0,0-22 16,22-21-16,-1 21 0,0 0 15,0-21-15,21 0 0,1 0 0,-22 0 16,21-21-16</inkml:trace>
  <inkml:trace contextRef="#ctx0" brushRef="#br1" timeOffset="-33082.51">15642 16552 0,'0'0'0,"0"-21"0,0 0 16,0 0-16,-21 21 15,0 21-15,21 0 16,0 0-16,-21 1 0,21 20 0,-22 0 16,22 1-16,0-1 0,-21 0 15,21 1-15,0-1 0,0 0 0,0 1 16,0-1-16,0-21 0,0 21 15,0-20-15,21-1 0,1 0 0,-1-21 16,0 21-16,0-21 0,0 0 16,0 0-16,1-21 15</inkml:trace>
  <inkml:trace contextRef="#ctx0" brushRef="#br1" timeOffset="-32930.59">15325 16891 0,'0'0'0,"-22"0"0,65 0 32,-22 0-32,0-21 0,21 21 0,-20 0 15,20 0-15,0 0 0,1-21 16,-1 21-16,0 0 0,1-21 0,-1 21 16</inkml:trace>
  <inkml:trace contextRef="#ctx0" brushRef="#br1" timeOffset="-32490.85">16256 16722 0,'0'0'0,"-21"-21"0,0 21 0,-1 0 16,1 0-16,-21 0 0,21 0 16,0 21-16,-1 0 0,1 0 0,0 0 15,0 0-15,-21 22 0,42-1 16,-22-21-16,1 22 0,0-1 15,21-21-15,0 21 0,0-20 0,0-1 16,0 0-16,0 0 0,21 0 16,0-21-16,1 0 15,20 0-15,-21 0 0,0-21 16,22 0-16,-22 0 0,0 0 0,21-1 16,-21 1-16,1 0 0,-1-21 0,0 21 15,-21-22-15,0 22 0,21-21 16,-21 21-16,0-1 0,0 1 0,0 0 15,0 42 1,-21 0-16,21 1 16,0-1-16,-21 21 0,21-21 15,-21 22-15,21-22 0,0 21 16,0-21-16,0 0 0,0 22 0,0-22 16,21-21-16,0 21 0,0 0 0,0-21 15,0 0-15,1 0 0,20 0 16,-21 0-16,21 0 0,-20 0 0,20-21 15,-21 0-15,21 0 0,-20 0 16</inkml:trace>
  <inkml:trace contextRef="#ctx0" brushRef="#br1" timeOffset="-32268.79">16743 16447 0,'0'-43'0,"0"318"0,0-507 16,0 168-16,0 22 0,0 21 15,-21 42 1,21 0-16,-22 0 0,22 0 0,0 22 15,0-1-15,-21 0 0,21 1 0,0-1 16,-21 0-16,21 1 0,0-1 16,0 21-16,0-20 0,0-22 0,0 21 15,0 1-15,0-22 0,0 0 16,0 0-16,21 0 0,0 0 0,-21 1 16,22-22-16,-1 0 0,0 0 15,0 0-15,0-22 0,0 1 16,1 0-16</inkml:trace>
  <inkml:trace contextRef="#ctx0" brushRef="#br1" timeOffset="-31417.72">17145 16616 0,'0'0'16,"0"21"0,0 0-16,0 0 0,-21 1 15,21 20-15,-21-21 0,-1 21 16,22 1-16,-21-22 0,21 21 0,0-21 15,0 22-15,0-22 0,0 0 0,0 0 16,0 0-16,0 1 0,21-22 16,1 0-16,-1 21 0,0-21 15,0 0-15,21 0 0,-20 0 0,-1-21 16,21 21-16,-21-22 0,0 1 16,1 0-16,-1 0 0,0 0 0,0-22 15,0 22-15,-21 0 0,0-21 0,0 21 16,21-1-16,-21 1 0,0 0 15,0 0-15,0 42 16,0 0 0,0 0-16,0 1 0,0 20 15,0-21-15,0 0 0,0 0 0,0 1 16,0-1-16,22 0 16,-1 0-16,0-21 0,0 21 15,0-21-15,0 0 16,1 0-1,-22-21-15,0 0 0,0 0 16,0 0-16,0-1 0,-22 1 16,1-21-16,21 21 0,-21 0 0,21-22 15,0 22-15,0-21 0,0 21 0,0-22 16,0 22-16,21 0 0,0 0 16,1 0-16,-1 21 0,0-22 0,0 22 15,0 0-15,0 0 0,1 0 0,-1 0 16,21 22-16,-21-1 0,0 0 15,1 0-15,-1 21 0,-21-20 16,0 20-16,21-21 0,-21 21 0,0 1 16,21-22-16,-21 21 0,0-21 15,0 1-15,0-1 0,0 21 0,0-21 16,0 0-16,-21-21 0,0 22 16,0-1-16,-1-21 15,1 0-15,0 0 0,21-21 16,0-1-1,0 1-15,0 0 0,0 0 0,21-21 16,0 20-16,1-20 0,-1 0 0,0-1 16,0 1-16,21 0 0,-20-1 15,20 1-15,-21 21 0,21 0 16,-20 0-16,20-1 0,-21 22 0,0 0 16,22 0-16,-22 22 0,0-1 15,0 21-15,-21-21 0,0 22 0,21-22 16,-21 21-16,0 0 0,0 1 15,0-22-15,0 21 0,0-21 0,0 22 16,0-22-16,0 0 0,0 0 0,0 0 16,0 1-16,-21-22 15,0 0 1,0 0-16,0-22 0,-1 1 16,1 0-16,0 0 15</inkml:trace>
  <inkml:trace contextRef="#ctx0" brushRef="#br1" timeOffset="-31149.87">17780 16341 0,'0'0'0,"-21"0"0,0 21 0,-1-21 0,1 21 16,0 0-16,21 0 15,0 1-15,21-22 31,0 0-31,1 0 0,-1 0 16,-21-22-16,21 1 0,-21 0 16,0 0-16,0 0 15,-21 0-15,0 21 0,-1-22 16,1 22-16,0 0 0,0 0 16,0 0-16,0 22 15,-1-22-15,1 21 0,0 0 0,0-21 16</inkml:trace>
  <inkml:trace contextRef="#ctx0" brushRef="#br1" timeOffset="-30978.97">16595 16616 0,'0'0'0,"42"0"31,-21 0-31,0 0 0,22 0 15,-1 0-15,0 0 0,22 0 0,-22 0 16,22 0-16,20-21 0,-20 0 16</inkml:trace>
  <inkml:trace contextRef="#ctx0" brushRef="#br1" timeOffset="-30690.65">18605 16044 0,'0'-21'16,"22"42"-1,-1 1-15,-21-1 0,21 0 16,0 0-16,21 21 0,-20 1 0,-1-1 16,21 0-16,0 1 0,1-1 15,-1 22-15,0-1 0,-20 1 0,20 20 16,0 1-16,-21 0 0,1-1 15,-22 1-15,0 0 0,0 20 16,-22-20-16,-41 21 0,-1-21 0,-20-1 16,-1 1-16,-42 0 0,0-1 15,-21 1-15,0-22 0,-22 1 0,-20-1 16,-1-20-16,1 20 0</inkml:trace>
  <inkml:trace contextRef="#ctx0" brushRef="#br2" timeOffset="195878.78">2857 12192 0,'0'-21'63,"0"0"-16</inkml:trace>
  <inkml:trace contextRef="#ctx0" brushRef="#br2" timeOffset="196393.48">2752 12107 0,'0'0'15,"-22"-21"-15,1 0 0,0 21 16,21-21-16,-21 21 16,0-21-16,21 0 0,-21-1 15,21 44 32,21-1-31,-21 0-16,21-21 0,0 21 15,0 0-15,0 0 0,1 1 16,-1-1-16,21 21 0,-21-21 0,0 0 16,1 1-16,20 20 0,-21-21 15,21 21-15,-20-20 0,20 20 0,21 21 16,-41-41-16,20 20 0,-21 0 16,21-21-16,1 22 0,20 20 15,-20-20-15,-1-1 0,21 21 16,-41-20-16,20-22 15,-21 0-15,0 21 0,0-20 0,1-1 16,-1 0-16,0-21 0,-21 21 0,0 0 16,21-21-16,0 21 15,-21-42 32,0 0-47,-21 21 16,21-21-16,-21 0 0,0 0 15,21-1-15,0-20 0,0 21 16,0 0-16</inkml:trace>
  <inkml:trace contextRef="#ctx0" brushRef="#br2" timeOffset="196915.6">3873 11599 0,'0'0'0,"0"-21"15,-21 42 32,0 1-47,0-22 0,0 21 0,0 21 16,-1-21-16,1 0 0,-21 22 0,21-1 15,-22 0-15,22 1 0,-21-1 16,0 22-16,-1-1 0,-20 1 0,20-1 16,1 1-16,-21-22 0,20 21 15,1 1-15,0-1 0,-1 1 0,-20-1 16,20 1-16,1-1 0,0 1 0,-22-1 15,22 1-15,0-22 0,-1 22 16,1-22-16,0 0 0,20 1 16,-20-1-16,21-21 0,0 22 15,0-22-15,-1 0 0,22 0 0,-21 0 16,21 0 0,0-42 15,0 0-16,21 0-15,-21 0 16,0 0-16,22 21 0,-1-43 16,0 22-16,-21 0 0,21-21 0</inkml:trace>
  <inkml:trace contextRef="#ctx0" brushRef="#br2" timeOffset="197635.09">2815 11790 0,'0'0'0,"-21"0"16,21 21 31,0 0-47,21 0 0,0-21 0,0 43 15,1-22-15,-1 0 0,0 0 16,0 22-16,0-1 0,0-21 0,1 21 16,-1 1-16,21-1 0,-21 0 0,22 1 15,-1-1-15,0 0 16,1 1-16,20-1 0,-21 0 0,1 1 0,20-1 16,-20 0-16,-1-20 0,0 20 15,1 0-15,-22 1 0,21-1 16,-21-21-16,22 21 0,-22-20 0,0 20 15,0-21-15,-21 0 0,21 0 16,-21 1-16,21-1 0,-21 0 0,0 0 16,0 0-16,0 0 15,22-21 1,-22-21 15,0 0-31,0 0 16,-22 0-16,22 0 0,-21-1 15,21-20-15,0 21 16</inkml:trace>
  <inkml:trace contextRef="#ctx0" brushRef="#br2" timeOffset="198102.79">3662 11621 0,'-21'0'31,"-1"21"-31,1 0 0,0 0 15,21 0-15,-42 22 0,21-1 16,-1 0-16,-20 1 0,21-1 0,0 21 16,-22 1-16,1-22 0,0 22 15,-1-1-15,1 1 0,21-1 0,-21 1 16,-1-22-16,1 22 16,0-1-16,-1 1 0,-20-1 0,20-21 0,1 22 15,0-1-15,21-20 0,-22-1 16,1 0-16,21 1 0,-22-1 15,22-21-15,0 22 0,0-22 0,0 0 16,0 0-16,-1 0 0,22 0 16,0-42 15,0 0-31,0 0 16,0 0-16,0 0 0,0-1 15,0 1-15,0-21 0,22 21 0</inkml:trace>
  <inkml:trace contextRef="#ctx0" brushRef="#br2" timeOffset="199626.93">2646 11896 0,'0'0'0,"-21"-21"0,-1 21 16,1 0-1,42 0 17,1 21-32,-1 0 0,21 0 15,-21 0-15,22 0 0,-22 22 16,21-22-16,0 21 0,1 1 0,-1-1 15,-21 0-15,22 22 0,-1-22 0,0 0 16,1 1-16,-1-1 0,0 0 16,-21 22-16,22-22 0,-1 1 0,0-1 15,-20 0-15,20 1 0,0-22 16,-21 21-16,22-21 0,-22 22 0,21-1 16,-21 0-16,1-42 15,-1 21-15,0 1 0,0-1 16,-21 0-16,21-21 15,-21 21-15,-21-21 32,21-21-17,-21 21-15,0-21 16,0 0-16,21-1 0,-22 1 0,1 0 16,0-21-16,0 21 0,0-22 0,-22 1 15,22 0-15,-21 20 16,0-20-16,20 0 0,-41-1 0,21 22 15,-1-21-15,1 0 0,0 20 16,-1-20-16,1 21 0,0-21 0,20-1 16,-20 22-16,0-21 0,21 21 0,-22-22 15,22 22-15,0 0 0,-21-21 16,20 20-16,1 1 0,21 0 0,0 0 16,-21 0-16,21 0 0,0-1 15,-21 22-15,21-21 0,21 42 31,0 1-15,0-1-16,1 0 0,-1 0 16,0 21-16,21 1 0,-21-1 0,22 0 15,-1 1-15,-21-1 0,22 0 16,-1 1-16,21-1 0,-20 0 16,-1 1-16,0-1 0,22 0 0,-22 1 15,1-1-15,-1 0 0,0 1 16,1-22-16,-1 21 0,0 1 0,-21-22 15,22 0-15,-22 0 0,0 21 16,0-20-16,0-22 0,1 21 0,-1 0 16,0 0-16,0-21 15,-21-21 48,-21 0-63,21 0 0,-21-1 15,0 1-15,-22 0 0,22 0 16,0-21-16,-21 20 0,-1-20 0,22 0 16,-21 21-16,-1-22 0,1 22 0,0-21 15,-1-1-15,1 22 0,0 0 16,-1-21-16,1 21 0,21-22 16,-21 22-16,20-21 0,-20 21 0,21-1 15,0-20-15,0 21 0,-1 0 16,1 0-16,21-1 0,0 1 15,0 0-15,-21 0 0,21 0 16,21 42 15,0 0-15,1 0-16,-1 0 0,21 22 16,-21-22-16,0 21 0,22-21 0,-1 22 15,0-1-15,1-21 0,-1 22 0,0-1 16,1 0-16,-1-21 0,0 22 15,1-1-15,-1 0 0,0 1 0,-20-1 16,20-21-16,-21 22 0,0-22 16,0 0-16,1 0 0,-1 0 0,0 0 15,0 1-15,-21-1 0,21-21 16,-21-21 31,0-1-47,0 1 15,0 0-15,0 0 16,0 0-16,-21 21 16,0-21-16,0-1 0,0 1 0,-1 0 15,-20-21-15,21 21 0,-21-22 0,-1 22 16,1-21-16,0-1 0,-1 1 16,1 0-16,-22-1 0,22 1 15,0 0-15,-1-1 0,1 1 16,0 0-16,-1-1 0,1 22 0,21-21 15,-21 21-15,20 0 0,1-1 0,0 1 16,0 0-16,0 21 0,0-21 16,42 21 62,0 0-63</inkml:trace>
  <inkml:trace contextRef="#ctx0" brushRef="#br2" timeOffset="204453.44">7789 12319 0,'0'-21'0,"-21"21"15,0 0-15,0-21 16,21 0-1,0-1-15,0 1 16,0 0 0,-21 21-1,21 21 17,0 0-32,0 1 0,21-1 15,0 0-15,-21 0 16,21 21-16,0-20 0,-21 20 0,21-21 15,1 21-15,-1-20 0,0 20 0,0-21 16,0 21-16,-21 1 0,21-22 16,1 21-16,-1-21 0,0 22 0,-21-22 15,21 21-15,0-21 0,-21 1 16,0-1-16,21 0 0,1 0 0,-22 0 16,21-21-16,-21 21 0,0 1 0,21-22 15,0 0 1,0 0-1,0 0-15,1 0 0,-1-22 16,-21 1-16,21 0 16,0 0-16,0 0 0,0-22 0,1 22 15,-1-21-15,21 0 0,-21-1 0,22 1 16,-1-22-16,21 22 0,1-21 16,-1 20-16,1-20 0,-1-22 0,1 22 15,21-22-15,-22 0 0,22 22 0,-22-22 16,22 0-16,-22 22 0,1-22 15,21 22-15,-1-22 0,-20 22 0,20-1 16,1 1-16,-21-1 0,20 22 16,-20-22-16,-1 22 0,1 0 0,-22 20 15,0-20-15,1 21 0,-1 0 16,0 0-16,-20-1 0,-1 22 0,0-21 16,0 21-16,-21-21 15,21 21-15,0 0 0,-21 21 78,0 0-78,-21-21 0,0 22 16,21-1-16,-21 0 0,0 0 0,-22 0 16</inkml:trace>
  <inkml:trace contextRef="#ctx0" brushRef="#br2" timeOffset="205835.02">7683 12234 0,'0'0'0,"-21"-21"32,0 21-32,21-21 0,0 42 47,0 0-32,0 1-15,21-1 0,0 0 16,1 0-16,-1 0 0,0 22 15,0-22-15,0 21 0,22 22 16,-22-22-16,0-21 0,0 21 16,0 1-16,22-22 0,-43 21 0,21 1 15,0-1-15,0-21 0,0 21 0,-21-20 16,21 20-16,-21-21 0,22 0 16,-1 0-16,-21 1 0,0-1 0,0 0 15,21 0-15,0 0 0,-21 0 16,21-21-1,0 0 1,1 0 15,-1 0-31,-21-21 0,0 0 16,21 0-16,0 0 0,-21 0 16,21-1-16,0 1 15,1 0-15,-22-21 0,21 21 0,0-1 16,0-20-16,0 21 0,0-21 0,22 20 15,-22-20-15,21 21 0,-21-21 16,22 20-16,-1-20 0,0 21 0,1-21 16,-1 20-16,0-20 0,-20 0 15,20 21-15,0-22 0,1 1 16,-1 0-16,0 20 0,1-20 0,-22 0 0,21-1 16,-21 22-16,22-21 15,-1 0-15,-21-1 0,21 22 0,-20-21 16,-1 21-16,21-22 0,0 22 0,-20-21 15,20 21-15,0-22 0,1 22 16,-22-21-16,21 21 0,0-1 0,-20-20 16,20 21-16,-21 0 0,21-22 0,-20 22 15,20 0-15,-21 0 0,0 0 16,22 0-16,-22-1 0,0 22 0,0-21 16,21-21-16,-20 42 0,-1-21 15,0 0-15,0 21 0,-21-22 16,21 1-16,0 21 0,1-21 15,-22 0-15,21 0 0,0 21 16,-21-21-16,21 21 16,-21-22-16,21 22 0,-21-21 15,21 21-15,-21-21 16,22 21 0,-22-21-16,21 21 0,0-21 15,0 0-15,0-1 16,0 22-1,-21-21-15,22 21 16,-44 0 47</inkml:trace>
  <inkml:trace contextRef="#ctx0" brushRef="#br2" timeOffset="205978.94">10456 10986 0,'-21'21'31,"42"-42"-31,-63 63 0</inkml:trace>
  <inkml:trace contextRef="#ctx0" brushRef="#br2" timeOffset="214251.81">16256 12065 0,'-21'0'31,"0"0"-16,-1 0 32,22-21 0,0 0 0,0 0-47,0-1 16,0 1 15,0 42 31,0 1-46,22-1-16,-22 21 0,21-21 0,0 0 16,-21 22-16,21-22 0,0 21 0,-21-21 15,21 22-15,1-22 0,-22 21 16,21-21-16,-21 1 0,21 20 16,0-21-16,-21 0 0,0 0 0,21 1 15,0-1-15,-21 0 0,0 0 16,22-21-16,-1 21 15,0-21 32,0 0-31,0-21-16,0 21 16,1-21-16,-1 0 0,0 0 0,0 21 15,0-22-15,22-20 0,-22 21 0,21 0 16,0-22-16,22 1 0,-22 0 15,22-1-15,-1 1 0,1-21 0,-1 20 16,1-20-16,-1 20 0,22-20 16,-22 21-16,22-1 0,-21 1 0,-1 0 15,1-1-15,-1 1 0,-21 0 16,1 20-16,20-20 0,-20 21 0,-22 0 16,21-22-16,-21 22 0,0 0 15,1 0-15,-1 21 0,0-21 0,0 0 16,0 21-16,-21-22 0,21 22 15,-21-21-15,22 21 0,-22-21 16,0 42 47,0 0-63,-22-21 15,1 0-15,21 22 0,-21-1 0,0-21 16,0 0-16,0 21 0,-22-21 15,22 21-15</inkml:trace>
  <inkml:trace contextRef="#ctx0" brushRef="#br2" timeOffset="-214279.71">16171 11980 0,'0'0'16,"-21"0"-16,21-21 16,-21 21-16,21 21 62,0 1-62,0-1 16,21 0-16,0 0 0,0 0 15,-21 22-15,22-22 0,-1 0 0,0 21 16,-21-21-16,21 22 0,0-22 0,-21 0 16,0 0-16,21 0 0,1 22 15,-22-22-15,21 0 0,-21 0 16,21 0-16,-21 1 0,0-1 15,21 0-15,-21 0 16,21-21-16,-21 21 0,0 0 16,21-21-1,1 0 17,-1 0-17,0-21-15,0 0 16,0 0-16,0 21 0,-21-21 15,22 0-15,-1-1 0,0 22 0,21-21 16,-21-21-16,22 21 0,-22 0 0,21-1 16,1-20-16,-1 0 0,0 21 15,1-22-15,20 1 0,-21 0 0,22-22 16,-1 22-16,-20-1 0,20 1 16,1 0-16,-1-1 0,1 1 15,-1 0-15,-20-1 0,20 22 0,-21-21 16,22 0-16,-22 20 0,1-20 0,-1 21 15,21 0-15,-20-22 0,-1 22 16,0 0-16,1 0 0,-1 0 0,0 0 16,-20-1-16,20 1 0,-21 0 0,0 21 15,0-21-15,1 0 0,-1 21 16,0 0-16,-21-21 0,21-1 16,0 22 15,-42 22 31,0-22-62,0 0 0,0 21 16,-1-21-16,1 21 0,0-21 0,0 21 16,0-21-16,0 21 0,-22-21 0,22 21 15</inkml:trace>
  <inkml:trace contextRef="#ctx0" brushRef="#br2" timeOffset="-213545.68">16552 12552 0,'0'0'0,"21"0"31,1-21-15,-1 21-16,-21-21 0,21-1 15,0 1-15,21 0 0,-20 0 0,-1 0 16,21-22-16,0 22 0,1-21 16,-1 0-16,0-1 0,22 1 0,-1 0 15,1-22-15,-22 22 0,22-1 0,-1-20 16,22 21-16,-22-1 0,1 1 15,-1-22-15,1 22 0,-1 0 0,1-1 16,-1 1-16,1 0 0,-1-1 16,1 22-16,-1-21 0,1 21 15,-1-22-15,-20 22 0,20 0 0,-20 0 16,-22 21-16,21-21 0,-21 0 0,0 21 16,1 0-16,-22-22 0,21 22 15,-21 22 63</inkml:trace>
  <inkml:trace contextRef="#ctx0" brushRef="#br2" timeOffset="-191669.62">24236 11197 0,'0'0'0,"-21"-21"15,21 0-15,-22 0 16,22 0-16,0-1 16,0 44 15,22-1-16,-1 0-15,0 21 0,0-21 16,0 22-16,22-1 16,-1 0-16,0 1 0,1-1 0,-1 0 0,0 22 15,22-22-15,-1 1 0,-20-1 16,20 0-16,-21 1 0,64 20 16,-42-21-16,-22 1 0,0-22 0,-20 21 15,20-21-15,0 1 0,-21-1 16,1 0-16,-1 0 0,0 0 15,0-21-15,-21 21 0,21-21 16,-42 0 15,0-21-31,21 0 16,-21 0-16,0 0 16,21 0-16</inkml:trace>
  <inkml:trace contextRef="#ctx0" brushRef="#br2" timeOffset="-191301.76">25231 11028 0,'0'-21'0,"0"42"0,0-21 47,-22 21-47,-20 21 0,0 1 16,-1-1-16,1 22 0,0-22 15,-22 21-15,1 22 0,-1-21 0,1-1 16,-1 1-16,1-1 0,-22 22 16,22-22-16,-1 1 0,1 20 0,20-20 15,-20-1-15,20-20 0,1-1 0,0 0 16,21 1-16,-1-1 0,-20-21 15,42 0-15,-21 1 0,21-1 16,-21 0-16,21 0 0,-21 0 16,21-42 15,-22 0-31,1 21 0,0-21 0</inkml:trace>
  <inkml:trace contextRef="#ctx0" brushRef="#br2" timeOffset="-176217.44">29845 10922 0,'-21'0'0,"0"0"15,-1 0 32,22-21 0,0 0-16,22 42 32,-1-21-48,0 21-15,0 0 0,0 0 16,22 1-16,-22-1 0,21 0 0,22 0 16,-22 0-16,21 22 0,-20-1 15,20-21-15,-20 21 0,20 1 0,-21-1 16,1-21-16,-1 22 0,0-1 0,1 0 16,-22-21-16,21 22 0,1-1 0,-1-21 15,0 22-15,1-1 0,-22 0 16,63 22-16,-41-22 15,-1 0-15,0-20 0,1-1 0,-22 21 16,21-21-16,1 0 0,-22 1 16,21-1-16,22 21 0,-43-21 15,0-21-15,0 21 0,0-21 16,0 0-16,-21 22 0,22-22 16,-1 0-16,-21-22 31,-21 22-31,-1-21 15,1 21-15,21-21 0,-21 0 16,0 0-16,0 0 0,0-1 16</inkml:trace>
  <inkml:trace contextRef="#ctx0" brushRef="#br2" timeOffset="-175617.79">30903 10943 0,'0'0'0,"0"-84"31,0 62-31,0 1 16,0 0-1,0 0-15,-21 42 47,21 0-31,-21 0-16,0 1 0,0-1 15,-1 21-15,1 0 0,-21 1 0,0 20 16,-1 1-16,1-1 0,-22 22 16,22-22-16,-21 1 0,-1-1 15,1 1-15,-1 21 0,1-43 0,-1 21 16,22 1-16,-22-1 0,1 1 0,20-1 16,-20-20-16,21 20 15,-1-20-15,1-1 0,-43 43 0,43-43 16,0 0-16,20 1 0,-20-22 0,21 21 15,-21-21-15,20 0 0,1 1 16,0-1-16,0 0 0,0 0 16,0 0-16,-1-21 0,22 21 0,-21-21 15,21 22-15,21-22 47,-21-22-31,22 22-16,-1-21 0,0 0 0,0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0:46:35.8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1905 0,'0'0'0,"0"-21"0,0 0 15,0 0-15,-21-1 16,0 1-16,21 0 16,-21 21-1,21-21 1,-22 21-16,22 21 31,0 0-31,-21 0 16,21 1-1,0 20-15,0-21 0,0 0 0,0 22 16,0-22-16,0 21 0,0 0 16,0 1-16,0-1 0,0 0 0,21 22 15,-21-22-15,0 22 0,0-1 16,0 1-16,0-1 0,0 22 15,0-22-15,0 1 0,0 21 0,0-22 16,-21 22-16,21-1 0,-21 1 16,21 0-16,-21-1 0,21 1 0,-21 0 15,21-1-15,0 1 0,-21 0 16,-1-1-16,22 22 0,0 0 16,-21-21-16,0 21 0,21-22 15,-21 1-15,0 0 0,0-1 16,21 22-16,-22-21 0,1-1 0,21 1 15,-21-21-15,0 20 0,21-20 16,-21-1-16,21-20 0,0-1 0,-21 0 16,21 1-16,-22-22 0,22 0 15,0-42 1,0 0-16,0-22 0,0 1 16,0-22-16</inkml:trace>
  <inkml:trace contextRef="#ctx0" brushRef="#br0" timeOffset="2114.67">1291 1736 0,'-21'0'0,"21"21"15,0 0 1,0 0 31,21-21-32,0 0-15,0 0 0,1 0 16,-1 0-16,0 0 16,21 0-16,-21 0 0,22 0 0,-1 0 15,0 0-15,1 0 0,-1-21 16,22 0-16,-22 21 0,21 0 0,-20-21 16,20 21-16,1-21 0,-1 21 15,22-22-15,0 22 0,-1-21 16,22 21-16,85-21 0,-107 0 15,22 21-15,-21-21 0,-1 21 16,1-21-16,0 21 0,-1 0 16,1-22-16,0 22 0,21 0 0,-22-21 15,1 21-15,0 0 0,20-21 16,-20 21-16,0-21 0,-1 21 16,22 0-16,-21-21 0,21 21 0,-22 0 15,1 0-15,0-21 0,-1 21 16,1 0-16,-21 0 0,-1 0 0,-21-22 15,1 22-15,-1 0 0,0 0 16,-20 0-16,20-21 0,-21 21 0,0 0 16,22 0-16,-22 0 0,0 0 15,0 0-15,0-21 0,0 21 0,1 0 16,-1 0-16,0 0 0,0 0 16,0 0-16,-21 21 31,0 0-16,0 1 1,-21-22-16,21 21 0,-21 0 0,21 0 16,0 0-16,0 0 15,0 22-15,0-22 0,-21 0 0,21 21 16,0 1-16,0-22 0,0 21 16,-21 1-16,21-1 0,0 0 0,0 1 15,0-1-15,0 0 0,-22 1 16,22-1-16,0 21 0,-21-20 0,21-1 15,0 22-15,0-1 0,-21-21 16,21 22-16,-21-1 0,21 1 0,-21-1 16,21-20-16,0 20 0,0 1 15,-21-22-15,-1 22 0,22-22 16,-21 21-16,21-20 0,0 20 0,-21 1 16,0-22-16,21 22 0,-21-1 0,21 1 15,0-22-15,-21 21 0,21-20 16,-22-1-16,22 22 0,-21-22 0,21 21 15,0-20-15,0 20 0,0-20 16,0 20-16,0-21 0,0 22 0,0-22 16,0 1-16,0-1 0,-21 21 0,21-41 15,0 20-15,0 0 0,-21 1 16,21-22-16,0 42 16,0-42-16,0 1 0,-21-1 0,21 0 15,0 0-15,0 0 0,-21 0 16,21 1-16,0-1 15,0 0 1,0 0-16,-22-21 0,22 21 16,0 0-1,-21-21-15,21 22 32,-21-22-32,0 0 0,0 0 15,0 21 1,-1-21-16,1 0 0,0 0 15,0 21-15,0-21 0,0 0 16,-1 0-16,-20 21 0,21-21 16,-21 0-16,20 0 0,-20 21 15,0-21-15,-1 0 0,1 0 0,-21 21 0,20-21 16,-20 0-16,20 22 0,-20-22 16,21 0-16,-22 21 0,1-21 0,-1 0 15,1 21-15,-1-21 0,1 0 16,-22 21-16,21-21 0,-20 21 0,20-21 15,-20 0-15,20 21 0,1-21 0,-1 0 16,-21 0-16,22 22 16,-1-22-16,-20 0 0,20 0 0,-20 21 0,20-21 15,-21 0-15,22 0 16,-22 0-16,22 0 0,-1 0 0,1 0 16,20 0-16,-20 0 0,21 0 15,-1 0-15,1 0 0,-22 0 0,22 0 16,0 0-16,-1 0 0,1 0 15,0 0-15,-1 0 0,1 0 0,0 0 16,-1 0-16,1 0 0,21 0 16,-21 0-16,20 0 0,-20 0 0,21 0 15,0 0-15,0 0 0,-1 0 16,1 0-16,0 0 16,0 0-16,0 0 31</inkml:trace>
  <inkml:trace contextRef="#ctx0" brushRef="#br0" timeOffset="53059">1947 2392 0,'0'0'0,"-21"0"0,0 0 0,0 0 15,0-21-15,-22 21 0,22 0 0,-21 0 16,21 0-16,-22 0 0,22 0 15,0 0-15,0 0 0,42 0 32,0 0-32,21 0 15,22 0-15,-1 0 16,1 0-16,21 0 0,-1 0 0,22 0 0,21-21 16,0 21-16,0 0 15,0-22-15,-21 22 0,21 0 0,-21-21 16,0 0-16,-1 21 0,1 0 15,-21 0-15,0-21 0,-1 21 0,-20 0 16,-1 0-16,-20 0 0,-1-21 16,0 21-16,-21 0 0,1 0 0,-1 0 15,0 0-15,0 0 0,0 0 16,-42 0 31,0 0-32,-21 0-15,-1 0 0,1 0 16,0 21-16</inkml:trace>
  <inkml:trace contextRef="#ctx0" brushRef="#br0" timeOffset="53438.79">1990 2879 0,'0'0'0,"-64"21"16,22 0-16,-1-21 0,1 21 0,21-21 16,-21 0-16,20 21 0,1-21 15,42 0 17,1 0-32,20 0 0,0 0 15,22 0-15,-1 0 0,22-21 0,21 21 16,0-21-16,-1 21 0,22-21 0,0 0 15,0 21-15,-21-21 0,21 21 16,0-22-16,0 22 0,0-21 0,0 21 16,0 0-16,-21-21 0,0 21 15,0 0-15,-22 0 0,-20 0 0,-1 0 16,1 0-16,-22 0 0,1 0 16,-1 0-16,-21 0 0,0 0 15,0 0-15,-21 21 16,-21 0-16,-21-21 15,21 22-15,-22-22 0,22 21 0,-42-21 16,20 21-16,1 0 0</inkml:trace>
  <inkml:trace contextRef="#ctx0" brushRef="#br0" timeOffset="53790.59">2265 3535 0,'0'0'0,"-43"21"0,1 0 0,0 0 0,-1 1 16,22-22-16,0 21 0,21 0 15,42-21 1,-20 0-16,41 0 0,-21 0 16,43 0-16,0 0 0,-1 0 0,22 0 15,0 0-15,0 0 0,0 0 16,0 0-16,-1 0 0,1-21 0,0 21 15,0 0-15,-21 0 0,-1 0 0,-20-21 16,-1 21-16,1 0 16,-1 0-16,-20 0 0,-22 0 0,21 0 15,-21 0-15,0 0 0,-42 0 32,0 21-32,-42 0 15,20-21-15,1 21 16,-22-21-16,1 21 0,21 0 0,-22-21 15</inkml:trace>
  <inkml:trace contextRef="#ctx0" brushRef="#br0" timeOffset="54071.43">2349 4255 0,'0'0'0,"-63"21"0,21 0 0,-1 21 15,1-21-15,-22 1 0,22-1 16,42 0-16,0 0 15,21-21-15,22 0 16,-1 0-16,21 0 0,1 0 16,-1 0-16,22 0 0,0 0 0,-1 0 15,22-21-15,0 21 0,-21-21 0,21 0 16,-22 21-16,1-22 0,0 1 16,-1 21-16,1-21 0,-22 21 0,22-21 15,-21 21-15,-22 0 0,64-42 16,-85 42-16,21-22 15,-21 22-15,1-21 0,-1 21 0,-21-21 16,0 0-16,0 0 0,0 0 16</inkml:trace>
  <inkml:trace contextRef="#ctx0" brushRef="#br0" timeOffset="54767.03">931 360 0,'0'0'0,"-42"0"15,21 0-15,42 0 47,0 0-47,21 0 0,-20 0 16,20 0-16,21 0 0,-20 0 15,20-21-15,1 0 0,-1 21 0,1 0 16,-1-22-16,1 22 0,-1 0 16,-20 0-16,-1 0 0,0 0 15,-21 0-15,1 0 16,-65 0 0,22 0-16,-21 0 15,21 22-15,-22-22 0</inkml:trace>
  <inkml:trace contextRef="#ctx0" brushRef="#br0" timeOffset="55166.8">1249 381 0,'0'0'0,"-21"42"32,21-20-32,-22-1 0,22 0 15,0 0-15,0 0 16,0 0-16,0 1 0,0-1 15,0 0-15,0 0 0,0 21 0,0-20 16,0 20-16,0-21 0,0 21 16,0 1-16,0-1 0,0 0 0,0-20 15,-21 20-15,21 0 0,-21-21 16,21 22-16,0-22 0,-21 0 16,0 21-16,21-20 0,-21-1 15,-1-21-15,1 21 0,0-21 0,0 0 16,-21 21-16,20-21 0,1 0 0,-21 0 15,21 0-15,-22 0 16,1 0-16,21-21 0,-21 21 0,-1-21 16,22 0-16,0-1 0,-21 22 15,20-21-15,1 0 0,0 0 0,21 0 16,0 0 0,0-1-16,21 22 15,0 0-15,22 0 0,-22-21 0,21 21 16,-21 0-16,22-21 0,-22 21 15</inkml:trace>
  <inkml:trace contextRef="#ctx0" brushRef="#br0" timeOffset="55727.48">1863 741 0,'0'-42'31,"0"20"-31,-22 22 0,1 0 16,0 0-16,0 0 16,0 0-16,0 22 0,-1-1 0,1 0 15,-21 0-15,21 21 0,0-20 16,-22 20-16,22 0 0,0 1 0,0-1 15,0-21-15,-1 21 0,1 1 16,21-22-16,0 0 0,0 21 0,0-20 16,0-1-16,21-21 15,1 0-15,-1 0 0,0 0 16,0 0-16,21 0 0,-20 0 0,-1 0 16,21-21-16,-21-1 0,0 1 15,22 0-15,-22-21 0,0 21 16,0-22-16,0 22 0,1-21 15,-1-1-15,-21 1 0,21 21 0,-21-21 16,21 20-16,-21 1 0,0 0 16,0 42-1,0 0 1,0 22-16,0-22 16,0 0-16,0 21 0,0-20 0,0-1 15,0 21-15,0-21 0,0 0 16,0 1-16,0-1 0,21 0 0,0 0 15,1-21-15,-1 21 0,0-21 16,0 0-16,0 0 0,0 0 16,1 0-16,20 0 0,-21-21 15,0 0-15,22 21 0,-22-21 0,0 0 16</inkml:trace>
  <inkml:trace contextRef="#ctx0" brushRef="#br0" timeOffset="56666.94">2498 656 0,'0'0'16,"0"21"15,0 1-31,0-1 0,0 0 16,0 0-16,0 0 16,0 22-16,0-22 0,0 21 0,0 0 15,0-20-15,0-1 0,0 21 16,0-21-16,0 0 0,0 1 0,0-1 15,21 0-15,0 0 16,0-21-16,0 0 16,22 0-16,-22 0 0,0-21 15,0 0-15,0 21 0,22-21 16,-22-1-16,0-20 0,0 21 0,0 0 16,-21-22-16,0 1 0,21 21 15,-21-21-15,0 20 0,0-20 16,0 21-16,0 0 0,0 0 15,0-1-15,-21 22 0,21-21 16,21 21 31,1 0-47,-1 0 0,21 0 0,-21 0 16,22 0-16,-1-21 0,0 21 15,1-21-15,20 21 0,-21-21 0,1 21 16,20-21-16,-20 21 0,-1 0 15,0-22-15,-21 22 0,22 0 0,-22-21 16,0 21-16,0 0 0,-42 0 47,0 21-47,0 1 0,0-22 16,-22 21-16,22 21 0,-21-21 15,21 0-15,-22 22 0,1-22 0,21 21 16,0 1-16,-22-1 0,22 0 15,21-21-15,-21 22 0,21-1 0,0-21 16,0 0-16,0 22 0,0-22 16,0 0-16,0 0 0,21 0 15,0-21-15,0 0 0,1 0 16,-1 0-16,21 0 0,-21 0 0,0-21 16,22 0-16,-22 0 15,0 0-15,21 0 0,-20-22 0,-1 22 16,0-21-16,0-1 0,0 1 15,0 0-15,1 21 0,-22-22 0,0 1 16,0 0-16,0 20 0,0-20 16,0 21-16,0 0 0,0 0 0,0-1 15,0 44 17,-22-1-17,22 0-15,0 0 0,0 21 0,0-20 0,0 20 16,0-21-16,0 21 0,0-20 15,0 20-15,22-21 0,-1 0 16,0 0-16,0 1 0,0-1 16,22 0-16,-22-21 0,21 0 0,-21 0 15,0 0-15,22 0 0,-22 0 16,0 0-16,0 0 0,0-21 0,1 21 16,-1-21-16,0-1 0,-21 1 15,0 0-15,21 0 0,-21 0 16,0 0-16,0-1 15</inkml:trace>
  <inkml:trace contextRef="#ctx0" brushRef="#br0" timeOffset="67898.56">13504 1736 0,'0'0'0,"0"-21"0,0-1 15,0 1-15,21 21 16,-21-21-16,22 21 16,-1 21-1,-21 0-15,0 1 16,21-1-16,0 0 0,-21 21 0,21 1 15,-21-1-15,0 0 0,0 1 16,21-1-16,-21 21 0,0 1 16,0-1-16,0 22 0,0 0 0,0-1 0,0 22 15,0 0-15,-21 0 16,21 0-16,-21 0 0,0 21 0,0-22 16,0 1-16,-1 0 0,1 0 0,0 0 15,21 0-15,-21-1 0,0 1 16,0 0-16,21-21 0,-22-1 0,22 1 15,0 0-15,0-1 0,0-20 0,0-1 16,0 1-16,0-1 0,0 1 0,0-22 16,0 1-16,0-1 0,0-21 15,0 21-15,22-20 0,-1-22 16,0 0 0,0-22-16,0-20 0,0 0 0,1-1 15,-1-20-15,21-1 0,-21 1 16</inkml:trace>
  <inkml:trace contextRef="#ctx0" brushRef="#br0" timeOffset="69090.88">13483 1588 0,'0'0'0,"42"-22"31,-20 22-31,-1-21 0,21 21 16,0 0-16,1 0 0,20 0 16,22 0-16,0-21 0,-1 21 0,22 0 15,0 0-15,0 0 0,21-21 0,-21 21 16,21 0-16,21 0 0,-21 0 15,21-21-15,0 21 0,0 0 0,-21 0 16,0-21-16,0 21 0,-21 0 16,21 0-16,0 0 0,-21-22 0,0 22 15,0 0-15,-22 0 0,1 0 16,0 0-16,-1 0 0,-20 0 16,-1-21-16,-20 21 0,20 0 0,-21 0 15,1 0-15,-1 0 0,0 0 16,-20-21-16,20 21 0,-21 0 0,0 0 15,0 0-15,1 0 16,-1 21-16,-21 0 16,0 1-16,0 20 0,21-21 15,-21 21-15,0 22 0,0-22 0,0 22 16,0-22-16,0 22 0,0-1 16,-21 1-16,21-1 0,0 1 0,0-1 15,0 1-15,-21 20 0,21 1 16,0 21-16,0-22 0,0 1 15,0 21-15,0-21 0,21 20 0,0-20 16,-21 21-16,21-21 0,0 20 16,0-20-16,1 0 0,-1-1 0,-21-20 15,21 21-15,-21-1 0,21 1 0,-21-22 16,0 22-16,0 0 0,0-22 16,0 22-16,0-22 0,0 1 0,0-1 15,0-20-15,-21 20 0,21-20 0,-21 20 16,21-21-16,0 1 0,0-1 15,-21-21-15,21 22 0,-22-22 0,22 21 16,0-21-16,-21 0 0,21 1 0,-21-1 16,0 0-16,0 0 15,0-21-15,-1 21 16,1 0-16,0-21 0,0 22 16,0-22-16,0 0 0,-1 21 0,1-21 15,0 0-15,0 0 0,0 0 16,0 21-16,-1-21 0,1 0 15,-21 0-15,21 0 0,-22 0 0,1 0 16,-21 0-16,20 0 0,-20 0 0,-1 0 16,1 0-16,-1 0 0,1 0 0,-1 0 15,-20 0-15,20 0 0,1 0 16,-1 0-16,-21 0 0,22 0 0,-1 0 16,-20-21-16,-1 0 0,0 21 15,1-22-15,-22 1 0,21 0 0,-42 0 16,21 0-16,1 21 0,-22-21 15,0-1-15,0 1 0,21 21 0,-21-21 16,21 21-16,-21 0 0,42 0 0,-21 0 16,22 0-16,20 0 0,-20 0 15,20 0-15,1 0 0,-1 0 0,22 0 16,-22 0-16,22 0 0,-22 0 0,22 0 16,0 0-16,-1 0 0,1 0 0,0 0 15,-1 0-15,22 0 16,0 0-16,0 0 0,0-21 31,21 0-31,0 0 16,21 21-16,0-22 0,0 1 15,0 0-15</inkml:trace>
  <inkml:trace contextRef="#ctx0" brushRef="#br0" timeOffset="70118.37">13970 699 0,'0'0'0,"21"-22"0,0 1 16,-21 0-1,0 0 1,-21 21-16,0-21 0,0 21 15,0-21-15,-22 21 0,22 0 0,0 0 16,-21 0-16,20 0 0,1 0 0,0 0 16,0 0-16,-21 21 0,20 0 15,1 0-15,0 0 0,0 0 0,21 22 16,-21-22-16,21 21 0,-21 22 16,21-22-16,0 0 0,0 1 15,0-1-15,0-21 0,0 22 0,0-1 16,0-21-16,0 0 0,21 0 15,0 1-15,0-1 0,21 0 0,-20-21 16,20 0-16,-21 0 0,21 0 16,1 0-16,20 0 0,-20 0 0,41 0 15,-41-21-15,-22 21 16,21-21-16,-21-1 0,22 1 0,-22 0 16</inkml:trace>
  <inkml:trace contextRef="#ctx0" brushRef="#br0" timeOffset="70706.03">14541 339 0,'0'0'0,"0"-21"0,-21 21 16,21 21-1,-21 0-15,21 0 16,0 21-16,0-20 0,0 20 15,0 0-15,0 1 0,0-1 0,0 0 16,21 22-16,-21-22 0,0 22 16,0-22-16,0 21 0,0-20 0,0-1 15,0 0-15,0 1 0,0-22 0,0 21 16,0-21-16,0 1 16,0-1-16,0 0 0,0 0 0,0-42 31,0 0-16,0 0-15,0-1 0,0 1 16,0-21-16,0 0 0,21 20 16,-21-20-16,0 0 0,22-1 0,-1 1 15,0 0-15,0-1 0,-21 1 16,21 21-16,0 0 0,1 0 0,-1-1 16,0 1-16,0 0 0,0 21 15,0 0-15,22 0 0,-22 0 16,0 21-16,0 0 0,22-21 0,-22 43 15,0-22-15,0 0 0,0 21 16,-21-20-16,0 20 0,0 0 0,0-21 16,0 22-16,0-1 0,0-21 15,-21 0-15,0 1 0,0-1 0,21 0 16,0 0-16,0 0 0,-21-21 16,21-21 30,0 0-46,21 0 0,-21 0 0,0-1 16,21 22-16,-21-21 0,21 0 16,0 0-16</inkml:trace>
  <inkml:trace contextRef="#ctx0" brushRef="#br0" timeOffset="71115.8">15261 741 0,'0'0'0,"-21"-21"15,21 0-15,0-1 16,0 1-16,0 0 16,0 0-1,21 21-15,0 0 16,0 0-16,1 0 0,-1 0 0,0 0 16,0 0-16,0 21 0,22-21 15,-22 21-15,0 0 0,0 1 16,0-1-16,0 0 0,1 21 0,-1-21 15,-21 1-15,0 20 0,0-21 16,0 0-16,0 0 0,0 1 0,0-1 16,0 0-16,0 0 15,0-42 1,0 0 0,0 0-16,0-1 15,0 1-15,21-21 0,-21 21 0,21 0 16,-21-22-16,21 22 0,-21 0 15,0 0-15,0 0 0,21-1 16,-21 1-16,22 0 0,-22 0 0,0 0 16,21 0-1,0 21 1,0 0-16,0 0 0</inkml:trace>
  <inkml:trace contextRef="#ctx0" brushRef="#br0" timeOffset="71587.53">16171 529 0,'0'0'0,"-21"0"16,-64 0-1,64 0-15,0 0 16,21 21-16,0 1 0,-21-22 15,0 21-15,21 21 0,0 0 16,-21-20-16,21 20 0,0-21 16,0 21-16,0-20 0,0-1 0,0 21 15,0-21-15,0 0 0,0 1 16,21-1-16,0 0 16,0-21-16,0 0 0,0 0 0,1 0 15,-1 0-15,0 0 0,0 0 16,0-21-16,22 21 0,-22-21 0,0-1 15,0 1-15,-21 0 0,21-21 16,-21 21-16,21-1 0,-21-20 0,0 21 16,0-21-16,0 20 0,0-20 0,0 21 15,-21 0-15,0 0 0,0-1 16,0 1-16,-22 0 0,22 21 16,0 0-16,0 0 0,-21 0 0,20 0 15,1 0-15,0 0 0,21 21 16,-21-21-16,21 21 0,-21 1 0,21-1 15,0 0-15,0 0 16,0 0-16,21-21 0,0 21 0,0-21 16,0 0-16,1 22 0,20-1 15</inkml:trace>
  <inkml:trace contextRef="#ctx0" brushRef="#br0" timeOffset="72383.07">16722 593 0,'0'0'0,"-22"0"31,1 21-15,21 0-16,0 0 15,0 0-15,0 1 0,0-1 16,0 0-16,0 0 0,-21 0 0,21 0 15,0 1-15,0-1 0,0 0 16,0 0-16,0 0 0,0 0 0,0 1 16,0-44 31,0 1-47,0 0 15,0 0-15,0 0 0,0 0 0,0-1 16,0 1-16,0 0 0,0 0 15,0-21-15,0 20 0,0 1 0,0 0 16,21 0-16,0 0 0,1 0 16,-1-1-16,0 22 15,0-21-15,0 21 0,0 0 16,1 0-16,-1 0 0,0 0 16,0 21-16,0 1 0,0-22 15,-21 21-15,22 0 0,-22 0 0,21 0 16,-21 0-16,0 1 0,0-1 15,0 0-15,0 0 0,0 21 16,0-20-16,0-1 0,0 0 0,0 0 16,0 0-16,0 0 15,0-42 17,0 0-17,0 0-15,0 0 16,0 0-16,0-1 0,0 1 0,21-21 15,-21 21-15,21 0 0,-21-1 16,21 1-16,0-21 0,1 21 0,-1 21 16,0-21-16,0-1 0,0 22 15,0 0-15,1 0 0,-1 0 16,0 0-16,0 0 0,0 0 0,-21 22 16,21-22-16,1 21 0,-22 0 15,21 0-15,-21 0 0,0 0 0,21 22 16,-21-22-16,0 0 0,0 0 0,0 0 15,0 1-15,0-1 0,0 0 16,-21 0-16,21 0 0,-21-21 0,21 21 16,-22-21-1,44-21 17,-22 0-17</inkml:trace>
  <inkml:trace contextRef="#ctx0" brushRef="#br0" timeOffset="72883.78">17653 699 0,'21'0'31,"0"21"-31,0-21 15,1 0-15,-1 0 0,0 0 16,0 0-16,0 0 0,0-21 16,1 21-16,-1-22 0,0 1 15,0 21-15,-21-21 0,0 0 16,0 0-16,0 0 16,0-1-16,0 1 15,0 0-15,-21 21 16,0 0-1,0 0-15,-1 21 0,22 0 16,-21 1-16,0-1 0,0 0 0,21 0 16,-21 0-16,0 0 0,21 1 0,-22 20 15,22-21-15,0 0 16,0 22-16,0-22 0,0 0 0,0 0 16,0 0-16,0 0 0,0 1 15,22-1-15,-1-21 0,0 21 16,0-21-16,0 0 0,0 0 15,1 0-15,-1 0 16,0 0-16,0 0 0,0-21 16,0 21-16,-21-21 0,22 21 0,-22-22 15,0 1-15,0 0 16,21 21-16,-21-21 16</inkml:trace>
  <inkml:trace contextRef="#ctx0" brushRef="#br0" timeOffset="79939.25">14287 2223 0,'127'-22'31,"-84"22"-31,20 0 0,1-21 16,20 0-16,22 21 0,21 0 0,21 0 15,-21-21-15,22 21 0,-1 0 16,-21 0-16,21 0 0,0 0 0,-21-21 16,0 21-16,-21 0 0,0 0 15,0 0-15,-22 0 0,-20 0 0,-1 0 16,-20 0-16,-22 0 0,21 0 16,-21 0-16,-42 0 31,0 0-31,0 0 15,0 0-15,-1 0 0,-20 0 0,21 0 16,-21 21-16,-1-21 0</inkml:trace>
  <inkml:trace contextRef="#ctx0" brushRef="#br0" timeOffset="80283.06">15092 2604 0,'0'0'0,"-21"0"0,42 0 32,0 0-32,0 0 0,21 0 0,1 0 15,-1 0-15,22 0 0,-1 0 16,1 0-16,-1-22 0,22 22 0,-22 0 15,22 0-15,-22 0 0,22 0 16,0-21-16,-22 21 0,1 0 0,-1 0 16,1 0-16,-22 0 15,0 0-15,-20 0 0,-1 0 0,0 0 16,-42 0 15,0 21-31,-1 1 0,1-22 0,0 21 16,0 0-16</inkml:trace>
  <inkml:trace contextRef="#ctx0" brushRef="#br0" timeOffset="81241.09">14372 4170 0,'0'0'0,"-21"0"0,21 21 16,-21-21-16,1079-42 297,-1100 42-297,-1 21 15,-20 0-15,21-21 0,-22 21 0,22 0 16,-22-21-16,22 22 0,0-1 0,-234 63 31,234-84-31,0 22 0,-1-1 16,1 0-16,0-21 0,-1 21 0,22 0 15,-21-21-15,21 0 0,0 21 16,-1-21-16,1 0 0,21 0 0,-21 0 16,21 22-16,21-22 15,22 0 1,-22 0-16,21 0 0,0 0 15,1 0-15,-1 0 0,22 0 0,-1-22 16,1 22-16,-1-21 0,22 0 16,-1 21-16,1-21 0,21 21 0,-21-21 15,-1 21-15,1-21 0,0 21 0,-1 0 16,-20-22-16,-1 22 0,1 0 16,-22 0-16,0 0 0,22 0 0,-43 0 15,21 0-15,-20 0 0,20 0 0,-21 0 16,0 0-16,0 0 15</inkml:trace>
  <inkml:trace contextRef="#ctx0" brushRef="#br0" timeOffset="81986.66">14986 4763 0,'21'0'16,"0"0"-16,0 0 16,1 0-16,-1 0 0,21 0 15,-21 0-15,22-22 0,-22 22 16,42 0-16,-20-21 0,-1 21 16,21-21-16,-20 21 0,20-21 0,-20 21 15,-1-21-15,21 21 0,-20-21 0,-1 21 16,-21 0-16,22 0 0,-22 0 15,21-22-15,-21 22 0,0 0 16,-21-21 31</inkml:trace>
  <inkml:trace contextRef="#ctx0" brushRef="#br0" timeOffset="93003.43">14055 3006 0,'0'0'0,"-22"-21"16,1-1-16,0 1 15,0 0 1,21 42 0,-21 0-16,21 1 15,0-1-15,0 21 0,0-21 16,0 22-16,0-1 0,0 21 16,-21-20-16,21 20 0,0-20 0,0-1 15,-22 21-15,22-20 0,-21-1 16,0 0-16,21-20 0,0 20 0,0-21 15,-21 21-15,0-20 0,21-1 16,-21-21-16,21 21 0,0-42 47,0 0-47,0-1 0,0 1 16,21-21-16,0 21 0</inkml:trace>
  <inkml:trace contextRef="#ctx0" brushRef="#br0" timeOffset="93351.22">13864 3048 0,'-21'0'0,"42"0"0,-63-21 0,21 21 16,21-21-16,-22 0 16,22-1-16,0 1 15,22 0-15,-1 21 16,0-21-16,21 21 15,-21 0-15,1 0 0,20 0 0,-21 0 16,21 21-16,-20 0 16,20-21-16,-21 21 0,0 1 0,0 20 15,-21 0-15,0 1 0,-21-22 16,0 21-16,-21 0 0,21-20 16,-22 20-16,1-21 0,0 21 0,-1-20 15,1-1-15,0 0 0,20 0 16,-20 0-16,21-21 0,21 21 0,-21-21 15,42 0 17,0 0-32,0 0 0,22 0 0,-22 0 15,0 0-15,21-21 0</inkml:trace>
  <inkml:trace contextRef="#ctx0" brushRef="#br0" timeOffset="93946.49">14330 3323 0,'0'21'15,"0"1"-15,-21-1 16,21 0-16,-22 0 0,22 0 0,0 0 16,-21 1-16,21-1 0,0 0 15,0 0-15,0 0 0,0 0 16,21 1-16,1-22 15,-1 0-15,0 0 0,0 0 16,0 0-16,0 0 0,22 0 0,-22-22 16,0 22-16,0-21 0,0 0 0,1 0 15,-1 0-15,0 21 0,0-43 16,0 22-16,-21 0 0,0 0 0,21 0 16,1 0-16,-22-1 0,0 1 15,0 0-15,0 42 31,0 0-15,0 1-16,0-1 0,0 0 16,0 0-16,0 0 0,0 22 15,-22-22-15,22 21 0,0-21 0,-21 22 16,21-22-16,0 21 0,0 0 0,0-20 16,0 20-16,0 0 0,0-21 15,0 22-15,0-1 0,21-21 0,-21 22 16,22-22-16,-22 21 0,0-21 0,0 0 15,0 1-15,0-1 0,0 0 16,-22-21-16,1 21 0,0-21 16,0 0-16,0 0 0,0 0 15,-22 0-15,22-21 0,-21 0 16,21 21-16,-22-21 0,22-1 0,-21 1 16,21 0-16,-1 0 0,1 0 15,21 0-15,0-1 0,0 1 0,0 0 16,0 0-16,0 0 0,21 0 15,1-1-15,-1 1 0,21 0 16,-21 0-16,22 0 0,-1 0 0</inkml:trace>
  <inkml:trace contextRef="#ctx0" brushRef="#br0" timeOffset="94227.33">15282 3027 0,'0'0'0,"-21"0"0,0-21 16,0 21-16,0 0 15,-1 21-15,22 0 16,0 0-16,0 0 0,0 22 0,-21-1 16,21-21-16,0 22 0,0-1 0,-21 0 15,21 1-15,0-1 0,0-21 16,0 21-16,0 1 0,0-22 0,0 0 15,0 0-15,0 0 0,0 1 16,21-22 0,0 0-1,1 0-15,-1-22 0,0 1 16</inkml:trace>
  <inkml:trace contextRef="#ctx0" brushRef="#br0" timeOffset="94704.06">15515 2985 0,'0'0'0,"0"-22"0,0 44 31,0-1-31,0 0 16,0 21-16,0-21 0,0 22 16,0-1-16,21 0 0,-21-20 15,0 20-15,0 0 0,0 1 0,0-22 16,0 21-16,0-21 0,0 22 0,0-22 15,0 0-15,0 0 0,0 0 16,0 0-16,-21-21 31,21-21-31,0 0 16,-21 0-16,21 0 0,0 0 0,0-1 16,0 1-16,0 0 0,0 0 15,0-21-15,21 20 0,0 1 16,0 0-16,1-21 0,-1 21 15,0-1-15,0 1 0,21 21 0,-20-21 16,-1 21-16,21 0 0,-21 0 0,0 0 16,1 0-16,-1 21 0,0 0 15,0 1-15,-21-1 0,0 0 0,0 64 32,0-43-32,0-21 0,0 0 0,-21 0 0,0 1 15,0-1-15,-1 0 0,1 0 16,21 0-16,-21 0 0,21-42 47,21 21-47</inkml:trace>
  <inkml:trace contextRef="#ctx0" brushRef="#br0" timeOffset="95433.64">16277 3239 0,'0'0'0,"-21"0"0,-64 21 15,64 0 1,0 0-16,0 0 0,0 0 0,-1 1 16,22-1-16,0 0 0,-21 0 15,21 0-15,0 0 0,0 1 0,0-1 16,0 0-16,0 0 15,21-21-15,1 0 0,-1 0 0,21 0 16,-21 0-16,22 0 0,-22 0 0,0 0 16,0 0-16,0-21 0,0 21 15,1-21-15,-22 0 0,0-1 0,0 1 16,0-21-16,0 21 16,0 0-16,0-1 0,0-20 0,0 21 15,0 0-15,0 0 0,0-22 16,0 22-16,21 0 15,0 0-15,0 21 0,0 0 0,0 0 16,1 0-16,-1 0 0,0 0 16,0 0-16,21 0 0,-20 21 0,-1 0 15,0 0-15,0 0 0,0 1 0,0 20 16,-21-21-16,0 0 0,22 0 16,-22 22-16,0-22 0,0 0 0,0 21 15,0-20-15,0-1 16,0 0-16,0 0 0,0-42 47,0 0-32,0 0-15,0-1 0,0 1 16,0 0-16,21 0 0,-21-21 0,0 20 16,21-20-16,21-21 0,-21 41 15,-21 1-15,22-21 0,-1 42 16,0-21-16,0 0 0,0 21 0,0 0 15,1 0-15,-1 0 0,0 21 16,0 0-16,0 0 0,-21 0 16,0 0-16,21 22 0,-21-22 0,0 21 0,22 1 15,-22-22-15,0 0 16,0 21-16,0-21 0,0 1 0,0-1 16,0 0-16,-22-21 0,22 21 15,-21-21-15,0 21 0,0-21 16,0 0-16,0 0 15,-1 0-15,1-21 16</inkml:trace>
  <inkml:trace contextRef="#ctx0" brushRef="#br0" timeOffset="95738.46">15430 3069 0,'0'0'0,"-21"0"0,0 0 16,42 0 0,22 0-16,-22 0 0,21 0 0,-21 0 15,22-21-15,-1 21 0,0 0 16,1-21-16,-1 21 0,0 0 0,-21-21 15,22 21-15,-1-21 0,-21 21 0,22 0 16,-22 0 0,0 0-16</inkml:trace>
  <inkml:trace contextRef="#ctx0" brushRef="#br0" timeOffset="96670.42">13674 7091 0,'0'-21'0,"0"0"31,0-1-15,-22 22-16,1 0 0,0 0 31,0 0-31,21 22 16,-21-22-16,21 21 0,0 0 0,0 21 15,-21-21-15,21 22 0,0-1 16,0 0-16,0 1 0,0-1 0,-22 0 15,22 1-15,0 20 0,0-20 16,0 62-16,0-41 0,-21-22 16,21 22-16,-21-1 0,21 1 0,0 20 15,-21-20-15,0 21 0,21-1 16,-21 1-16,-1 0 0,1-1 0,21 1 16,-21 0-16,21 20 0,-21 1 0,21-21 15,-21 21-15,21-22 16,0 22-16,-21 0 0,-1 0 0,1 0 15,21 21-15,0-21 0,-21-1 0,21 22 16,-21-21-16,21 21 0,-21-21 0,21 0 16,0 0-16,0 0 0,0-1 15,0-20-15,0 21 0,0-21 0,0-1 16,0 1-16,0-22 0,0 1 0,0-1 16,21-20-16,-21-1 0,21 0 15,-21-20-15,0-1 0,21-21 0,0 0 16,-21-21-16,0-22 15,0 1-15</inkml:trace>
  <inkml:trace contextRef="#ctx0" brushRef="#br0" timeOffset="98108.04">13462 6922 0,'0'0'16,"21"-22"-16,0 1 0,0 21 16,1 0-16,-1-21 0,0 21 0,0 0 15,-21-21-15,21 21 0,0-21 16,1 21-16,-1 0 0,0-21 15,21 21-15,-21 0 0,1 0 16,20 0-16,-21-22 0,21 22 0,1 0 16,-1 0-16,0 0 0,22-21 15,-22 21-15,22 0 0,-1-21 16,22 21-16,-22-21 0,22 21 0,0-21 16,21 21-16,-1 0 0,22-21 15,-21 21-15,21-22 0,0 22 0,0-21 16,0 21-16,0 0 0,21 0 0,-21-21 15,0 21-15,0 0 0,0 0 16,0-21-16,-21 21 0,0 0 0,0 0 16,0-21-16,-22 21 15,22 0-15,-21 0 0,21 0 0,-22 0 0,-20 0 16,21 0-16,-22 0 0,-21 0 16,1 0-16,-1 0 0,0 0 15,-20 0-15,-1 0 0,21 0 0,-42 21 16,21-21-16,0 21 0,-21 0 15,0 0-15,22 1 0,-1-1 16,-21 0-16,0 0 16,21 0-16,-21 0 0,0 22 0,0-22 15,0 21-15,0-21 0,0 22 0,0-1 16,0 0-16,0 1 0,0 20 16,0 1-16,0-22 0,0 22 0,0-1 15,0 1-15,0-1 0,0 1 0,0-1 16,0 22-16,0-22 15,-21 1-15,21 20 0,-21 1 0,-1-21 16,22 20-16,-21 1 0,0 0 0,21-1 16,-21-20-16,21 20 0,0 1 15,0 0-15,0 21 0,-21-22 0,21 1 16,0 0-16,0-1 0,0 1 0,0 0 16,0-1-16,0 1 0,-21 0 15,21-1-15,0 1 0,0-22 0,0 22 16,0-21-16,0 20 0,0-20 0,-22-1 15,22 22-15,-21-22 16,21 1-16,0-1 0,0 1 0,0-1 0,0 1 16,-21-22-16,21 1 0,0 20 15,0-21-15,0 1 0,-21-1 16,21 0-16,0-20 0,0 20 0,0 0 16,0 1-16,-21-22 0,21 21 0,-21-21 15,-1 22-15,22-22 0,-21 21 16,0-21-16,0 0 0,0 1 0,21-1 15,-21 0-15,-1 0 0,1-21 0,0 21 16,0 0-16,-21-21 0,20 0 16,1 22-16,0-22 0,-21 0 0,-1 0 15,1 0-15,0 21 0,-1-21 16,-20 0-16,-1 0 0,-20 0 16,20 21-16,-20-21 0,-22 0 0,21 0 15,-21 21-15,-21-21 0,21 0 0,1 0 16,-1 21-16,0-21 0,0 0 15,-21 0-15,21 21 0,-21-21 0,0 0 16,0 0-16,0 0 0,0 0 0,21 0 16,-21 22-16,0-22 0,0 0 15,22 0-15,-1 0 0,21 0 0,0 0 16,1 0-16,20 0 0,1-22 0,-1 22 16,22 0-16,0-21 0,-1 21 0,1 0 15,21 0-15,-22-21 0,22 21 16,0 0-16,0 0 0,0 0 15,0 0-15,-1-21 0,1 0 16,21 0 0,0-1-16,0 1 15,0 0-15,0-21 0,0 21 16,21-22-16</inkml:trace>
  <inkml:trace contextRef="#ctx0" brushRef="#br0" timeOffset="99195.02">14076 5906 0,'0'0'0,"0"21"31,0 0-31,0 21 0,0-21 0,0 22 16,0-22-16,0 21 0,0 1 15,0-22-15,0 21 0,0 0 0,0-20 16,0 20-16,0-21 0,0 21 16,0-20-16,0-1 0,0 0 0,0 0 15,0-42 16,21 0-31,-21 0 0,21-1 16,-21 1-16,0-21 0</inkml:trace>
  <inkml:trace contextRef="#ctx0" brushRef="#br0" timeOffset="99422.89">14160 5927 0,'0'0'15,"0"-21"1,22 21 0,-1 0-16,0-22 15,0 22-15,0 0 0,22 0 0,-22-21 0,0 21 16,0 0-16,21 0 16,-20 0-16,-1-21 0,0 21 15,0 0-15,-21 21 16,-21-21-1,0 21-15,0 1 0</inkml:trace>
  <inkml:trace contextRef="#ctx0" brushRef="#br0" timeOffset="99587.79">14118 6223 0,'0'21'0,"0"-42"0,0 63 15,21-42-15,0 0 16,1 0-1,-1 0-15,0 0 0,0 0 0,0 0 16,0 0-16,22 0 0,-22-21 0,0 21 16,0 0-16,-21-21 0,21 21 15</inkml:trace>
  <inkml:trace contextRef="#ctx0" brushRef="#br0" timeOffset="99819.66">14668 6138 0,'22'0'0,"-44"0"0,44 22 32,-22-1-17,0 0 1,0 0-16,0 0 0,0 0 16,0 1-16,0-1 0,0 0 0,-22-21 15,22 21-15,0 0 0,0 0 16,0 1-16,0-44 31,0 1-31</inkml:trace>
  <inkml:trace contextRef="#ctx0" brushRef="#br0" timeOffset="99979.57">14690 6096 0,'21'0'62,"0"0"-46</inkml:trace>
  <inkml:trace contextRef="#ctx0" brushRef="#br0" timeOffset="100399.33">14944 6181 0,'0'-21'31,"0"-1"-15,0 1-1,21 21-15,0 0 0,0-21 0,0 21 16,0 0-16,1 0 0,20 0 0,0 0 15,-21 0-15,22 0 0,-22 0 16,21 21-16,-21 0 0,1 1 16,-1-1-16,0 0 0,-21 0 0,0 0 15,0 0-15,0 1 0,0-1 16,-21 21-16,0-21 0,-1 0 0,1 1 16,0-1-16,0-21 0,-21 21 15,20-21-15,1 0 0,0 0 16,21-21-1,0 0-15,0-1 0,0 1 16,0 0-16,21 0 0,0 0 0,-21 0 16,22 21-16,-1-22 0,0 1 15,0 0-15,0 0 0,0 21 0,1-21 16,-1 21-16,21-21 0,-21 21 16,0-22-16,22 22 0,-22 0 15,0 0-15,0 0 0,0 0 0,1 0 16</inkml:trace>
  <inkml:trace contextRef="#ctx0" brushRef="#br0" timeOffset="100744.13">15621 6244 0,'21'0'16,"0"0"-16,0 0 15,1 0-15,-1 0 0,0 0 16,0 0-16,0-21 15,0 0-15,1 21 0,-1-21 16,0 21-16,0-21 0,0-1 0,0 22 16,-21-21-16,22 21 0,-22-21 15,-22 21 1,1 0-16,0 0 0,0 0 0,0 0 16,0 21-16,-1-21 15,1 21-15,0 1 0,21-1 0,-21 0 16,21 0-16,0 0 0,0 0 15,0 1-15,0-1 0,0 0 16,0 0-16,21 0 0,0-21 16,0 0-1,1 0-15,20 0 0,-21 0 0,0 0 16,22 0-16,-1-21 0,-21 0 0,43 0 16</inkml:trace>
  <inkml:trace contextRef="#ctx0" brushRef="#br0" timeOffset="101930.48">16573 5842 0,'0'0'0,"0"-21"16,-21 21-16,0 0 0,21 21 16,0 0-1,-21 0-15,21 1 0,-21 20 0,21-21 16,-21 21-16,21 1 0,-22-1 0,1 0 15,21 1-15,-21 20 0,0-20 16,0 41-16,0-20 0,-1-1 0,1 1 16,0 20-16,0-20 0,21-1 15,-21-20-15,0 20 0,21-20 0,0 20 16,0-21-16,0 1 0,0-22 0,0 21 16,0 1-16,0-22 0,0 0 15,0 0-15,42 0 0,-21 0 0,0-21 16,0 0-16,22 0 0,-22 0 0,21 0 15,1-21-15,-22 0 0,21 0 16,-21 0-16,22 0 0,-22-22 16,0 22-16,0 0 0,0-21 0,0-1 15,-21 22-15,0-21 0,0-1 0,0 1 16,0 0-16,-21-1 0,0 1 16,0 21-16,0-21 0,-22-1 0,1 22 15,0-21-15,-1 21 0,1-1 0,0-20 16,-1 42-16,1-21 0,0 0 15,21 21-15,-1 0 0,1-21 16,21-1 0,21 22-16,22-21 0,-22 21 15,21-21-15,1 21 0,-1-21 16,0 0-16,1 21 0,-1-21 16,0-1-16,1 1 0,-1 0 0,0 0 15,1 21-15,-1-21 0,0 0 16,-21-1-16,22 1 0,-22 21 0,0-21 15,0 21-15,0 0 0,-21-21 16,0 42 15,0 0-15,-21-21-16,21 21 0,-21 1 0,0-1 16,21 0-16,0 0 0,-21 0 15,0 0-15,21 1 0,-22-1 16,22 0-16,0 0 0,0 0 0,0 0 15,0 1-15,22-22 32,-1 0-32,0 0 0,0-22 15,-21 1-15,21 0 0,0 0 16,-21 0-16,22 0 0,-22-1 16,0-20-16,0 21 0,0 0 0,0 0 15,0-1-15,0 1 0,0 0 16,0 0-16,21 21 0,0-21 15,0 21 1,0 0-16,0 0 0,1 0 16,-1 0-16,0 0 0,0 0 15,0 0-15,0 0 0,1 0 0,-1 21 16,0 0-16,0-21 0,0 21 0,-21 0 16,0 1-16,0 20 0,0-21 15,0 0-15,0 0 0,0 1 0,0-1 16,-21 0-16,21 21 0,-21-21 0,0 1 15,21-1-15,-21-21 16,21-21 15,0-1-31,21 1 16,0 0-16,-21 0 0,21 0 0,0 0 16,0-22-16,1 22 0,-22-21 15,21 21-15,0-1 0,0-20 0,0 21 16,0 0-16,-21 0 0,22 21 15,-22-22-15,0 44 16,0-1-16,0 0 16,0 0-16,-22 0 0,1 0 15,21 1-15,-21 20 0,0-21 0,21 0 16,-21 22-16,21-22 0,0 21 16,0-21-16,0 22 0,21-22 15,21 0-15,-21 0 0,22-21 0,-1 21 16,0-21-16,1 21 0,-1-21 0,0 0 15,1 0-15,-1-21 0,-21 0 16</inkml:trace>
  <inkml:trace contextRef="#ctx0" brushRef="#br0" timeOffset="102747.03">14203 7811 0,'0'0'0,"-21"0"0,-1 0 0,1-22 15,0 22-15,0 0 16,42 0 15,21 0-31,1-21 0,20 21 16,1 0-16,-1-21 0,22 0 0,21 21 15,0-21-15,21 21 0,0-21 16,0-1-16,0 22 0,21-21 0,-21 21 16,0-21-16,0 21 0,0 0 0,-21 0 15,-1-21-15,1 21 0,-21 0 16,-22 0-16,1 0 0,-22 0 0,-21 0 15,1 0-15,-1 0 0,-42 0 32,-22 0-32,22 0 0,-21 0 15,-1 0-15,-20 21 0,-1 0 16,1-21-16,-1 0 0,1 21 0,-22-21 16,22 22-16</inkml:trace>
  <inkml:trace contextRef="#ctx0" brushRef="#br0" timeOffset="103062.64">14647 8170 0,'0'0'16,"-42"22"-16,0 20 0,20-21 0,-20 21 0,21-20 15,-21-1-15,20 0 16,22 0-16,0 0 0,0 0 16,22-21-16,-1 0 0,21 0 15,0 0-15,1 0 0,20 0 16,1 0-16,-1-21 0,43 21 0,-21-21 15,21 0-15,-1 21 0,22-21 0,-21 0 16,21 21-16,-21-22 0,21 22 16,0-21-16,0 21 0,0 0 0,-21-21 15,21 21-15,-42 0 0,-1 0 16,1 0-16,-22-21 0,-20 21 0,-1 0 16,-21 0-16,0 0 0,-42 21 31,0-21-31,-21 21 0,-1-21 15,1 21-15,-21-21 0,-1 22 0,1-22 0,-22 21 16</inkml:trace>
  <inkml:trace contextRef="#ctx0" brushRef="#br0" timeOffset="103387.45">14499 8911 0,'0'0'0,"-42"43"0,-1-22 15,22 0-15,0-21 0,0 21 16,21 0-16,21-21 0,0 21 16,0-21-16,22 0 0,20 0 15,-20 0-15,41 0 0,-20 0 0,42 0 16,-22-21-16,22 21 0,21-21 0,-21 21 16,21-21-16,-21 21 0,0-21 15,21 0-15,-22 21 0,22-22 0,-21 22 16,21-21-16,-42 21 0,21 0 15,-22 0-15,-20-21 0,-1 21 0,-20 0 16,-1 0-16,-21 0 0,0 0 0,1 0 16,-44 21-1,1-21 1,0 21-16,-21-21 0,-1 0 16,1 22-16,-21-22 0,-1 21 15,1 0-15</inkml:trace>
  <inkml:trace contextRef="#ctx0" brushRef="#br0" timeOffset="103688.28">14584 9440 0,'0'0'0,"-64"22"0,1-1 0,20 0 16,1 0-16,0 0 0,21-21 0,-1 21 16,44 1-1,-1-22-15,21 0 0,-21 0 16,43 0-16,-22 0 0,22-22 15,20 22-15,1-21 0,0 0 0,20 21 16,1-21-16,21 0 0,-21 21 16,21-21-16,-21 21 0,21-22 0,0 22 15,-21 0-15,21 0 0,-21-21 0,-1 21 16,1 0-16,-21-21 0,-22 21 16,1 0-16,-22 0 0,-21 0 0,22 0 15,-64 0 1,-1 21-16,-20-21 15,0 0-15,-1 0 0,-20 21 0,21 1 16,-22-22-16</inkml:trace>
  <inkml:trace contextRef="#ctx0" brushRef="#br0" timeOffset="103967">14203 10075 0,'-106'64'16,"85"-64"-16,0 21 0,42 0 16,0-21-16,21 0 15,1 0-15,-1 0 0,21 0 16,1 0-16,-1 0 0,22 0 0,0 0 0,-1 0 16,22-21-16,0 21 15,0 0-15,21-21 0,-21 21 0,21-21 16,-21 0-16,-1 21 0,1 0 0,0 0 15,0-22-15,-21 22 0,-1 0 16,-20 0-16,-1 0 0,-20 0 0,-1 0 16,-21 0-16,0 0 0</inkml:trace>
  <inkml:trace contextRef="#ctx0" brushRef="#br0" timeOffset="104326.79">14118 10880 0,'0'0'0,"-42"21"0,-1 0 16,22 0-16,0 0 0,21 1 15,0-1-15,21-21 16,0 0-16,22 0 0,-1 0 0,0 0 15,1 0-15,20 0 0,1 0 0,20 0 16,-20 0-16,21-21 0,-1-1 16,22 22-16,-21 0 0,21-21 0,-1 21 15,1 0-15,-21-21 0,0 0 16,-1 21-16,1 0 0,0 0 0,-22-21 16,1 21-16,-1 0 0,-21 0 0,1 0 15,-1 0-15,-21 0 0,22 0 16,-22 0-16,-21 21 15,-21 0-15,-22 0 16,22-21-16,0 21 0,-21-21 16</inkml:trace>
  <inkml:trace contextRef="#ctx0" brushRef="#br0" timeOffset="104582.65">14499 11515 0,'0'0'15,"-21"42"-15,0-21 0,0 0 0,-1 1 0,22-1 16,0 0-16,0 0 0,22 0 16,-1-21-16,0 0 0,0 0 15,21 0-15,1 0 0,20 0 0,1 0 16,-1 0-16,1-21 0,20 0 0,1 21 16,0-21-16,-22 0 0,22-1 15,0 22-15,-22-21 0,22 0 0,-22 0 16,-20 0-16,20 0 0,-21-1 15,1 22-15,-1-21 0,0 0 0,1 21 16,-22-21-16,21 0 0,-21 0 16,1 21-16,-1-22 0,0 1 0</inkml:trace>
  <inkml:trace contextRef="#ctx0" brushRef="#br0" timeOffset="105954.28">15176 8636 0,'0'-21'16,"22"21"-16,-1-21 0,0 0 15,0-1-15,0 22 16,-21-21-16,0 0 0,0 0 15,0 0 1,-21 21 0,0 0-16,0 0 0,0 0 15,-22 0-15,22 0 0,-21 21 0,-1-21 16,1 21-16,21 0 0,-21 0 16,-1 22-16,22-22 0,-21 21 0,21 1 15,-1-1-15,-20 0 0,42 1 16,-21-1-16,21 21 0,-21-20 0,21-1 15,0 0-15,0 1 0,0-22 0,0 21 16,0-21-16,21 1 0,21-1 16,-21-21-16,22 21 0,-1-21 15,0 0-15,1 0 0,-1 0 0,22 0 0,-22 0 16,0-21-16,22 0 0,-22 21 16,0-22-16,1 1 0,-22 0 15,0 21-15,0-21 0,0 0 0,1 21 16,-22-21-16,21 21 0,-21-22 15,0 1-15,0 0 0,21 21 16,-21-21-16,21 0 0,-21 0 16,0-1-16</inkml:trace>
  <inkml:trace contextRef="#ctx0" brushRef="#br0" timeOffset="106311.08">15896 8340 0,'0'0'0,"-21"-21"0,0-1 15,21 1-15,0 0 16,0 42 15,0 22-31,0-22 0,0 21 16,0-21-16,0 22 0,0-1 0,0 0 15,0 22-15,0-22 0,0 22 16,0-1-16,0-21 0,0 22 0,0-22 16,-21 1-16,21 20 0,0-21 15,-22-20-15,22 20 0,0-21 16,0 0-16,0 0 0,0 1 0,22-22 31,-1 0-15,-21-22-16,21 1 0,0 0 0,0-21 15,-21-1-15,21 22 0,1-21 16,-1-22-16</inkml:trace>
  <inkml:trace contextRef="#ctx0" brushRef="#br0" timeOffset="106586.92">16277 8234 0,'0'0'0,"0"21"31,0 0-31,0 0 0,0 1 16,0 20-16,0 0 0,0 1 16,-21-1-16,21 0 0,0 1 0,0 20 15,-21-21-15,21 1 0,-21 20 0,21-20 16,-22-1-16,22 0 0,-21 1 16,21-1-16,0-21 0,0 21 0,0-20 15,0-1-15,0 0 0,0-42 47,21 0-47,-21-1 16,0-20-16,22 21 0,-22-21 15</inkml:trace>
  <inkml:trace contextRef="#ctx0" brushRef="#br0" timeOffset="106923.06">15663 8551 0,'-21'22'16,"42"-44"-16,-63 44 0,21-22 15,42 0 1,0 0 0,21 0-16,-20 0 0,20 0 0,0-22 15,1 22-15,20-21 0,1 21 16,-1-21-16,1 21 0,-1-21 0,1 21 15,-1 0-15,1-21 0,-1 0 0,1 21 16,-22 0-16,21 0 0,-20-22 16,-1 22-16,-21 0 0,22 0 0,-22 0 15,0 0-15,-42 0 47,0 22-31,-1-22-16,1 0 0,0 0 15,0 0-15</inkml:trace>
  <inkml:trace contextRef="#ctx0" brushRef="#br0" timeOffset="107235.89">15875 8721 0,'0'0'0,"-42"21"0,20-21 16,1 21-16,-42 0 15,63 0-15,-21-21 0,21 22 16,21-22 0,0 0-16,21 0 0,1 0 15,-1 0-15,0 0 0,22-22 16,-1 22-16,1-21 0,-1 0 0,22 21 16,-22-21-16,1 21 0,-1-21 0,-20 21 15,-1 0-15,0-21 0,1 21 16,-22 0-16,0 0 0,0 0 0,0-22 15,-42 22 17,0 0-32,0 0 15,0 0-15,0-21 0,-1 21 16,-20 0-16,21 0 0</inkml:trace>
  <inkml:trace contextRef="#ctx0" brushRef="#br0" timeOffset="107654.64">16065 8361 0,'-21'0'15,"42"0"-15,-42-21 0,0 0 0,21-1 16,-21 22-16,0 0 15,0 0 17,21 22-32,0-1 15,-22 0-15,22 0 0,0 21 0,-21-20 16,21 20-16,0 0 0,0 1 0,-21-1 16,21 21-16,0-20 0,0 20 15,0-20-15,-21 20 0,21 1 16,0-22-16,0 0 0,0 1 0,-21-1 15,21 0-15,0-21 0,0 1 16,0-1-16,0 0 0,0 0 0,0 0 16,21-21 15,0 0-31,-21-21 0,21 0 16,0 0-16,1-22 0,-22 22 0,21-21 15,0 0-15,0-1 0,0 1 16,0 0-16</inkml:trace>
  <inkml:trace contextRef="#ctx0" brushRef="#br0" timeOffset="107961.47">16341 8276 0,'0'0'0,"0"-21"0,0 0 31,0 42-15,0 0-16,0 0 0,0 1 0,0-1 15,0 21-15,0 0 0,0 1 16,0-1-16,0 0 0,0 1 0,0 20 16,0-20-16,0 20 0,0-21 15,0 1-15,-22-1 0,22 0 0,0 1 16,0-1-16,0-21 0,-21 22 16,21-22-16,0 0 0,0 0 0,-21-21 15,21 21-15,0-42 47,0 0-47,0 0 0,0 0 16,0-1-16,0-20 0,0 21 0</inkml:trace>
  <inkml:trace contextRef="#ctx0" brushRef="#br0" timeOffset="108291.28">15727 8615 0,'0'0'0,"-21"0"0,-1 0 0,1 0 15,0 0-15,0 0 0,42 0 32,21 0-32,-20-21 15,20 0-15,0 21 0,22 0 0,-22-22 16,22 22-16,-1-21 0,1 21 15,20-21-15,-20 21 0,-1 0 0,1-21 16,-1 21-16,-20 0 0,-1 0 16,0-21-16,1 21 0,-22 0 15,0 0-15,-42 21 47,0-21-47,-1 0 16,1 21-16,0-21 0,0 0 15</inkml:trace>
  <inkml:trace contextRef="#ctx0" brushRef="#br0" timeOffset="108589.13">15790 8827 0,'-21'21'0,"42"-42"0,-63 42 16,63-21 15,0 0-31,22-21 0,-1 21 0,0-22 16,1 22-16,20-21 0,1 21 15,-1-21-15,1 21 0,-1-21 0,22 21 16,-43 0-16,22-21 0,-1 21 0,-21 0 16,-20-21-16,20 21 0,-21 0 15,0 0-15,0 0 0,-21-22 47,-21 22-47,0 0 0,0 0 16,0 0-16,0 0 0,-1 0 0,-20 0 15</inkml:trace>
  <inkml:trace contextRef="#ctx0" brushRef="#br0" timeOffset="109286.5">15198 8594 0,'0'0'15,"21"0"-15,0 0 0,0-21 16,0 21-16,-21-22 0,21 22 16,-21-21-16,22 21 0,-22-21 15,0 0 1,0 0 0,-22 21-16,1 0 0,0 0 0,0 0 15,0 0-15,0 0 16,-1 0-16,1 21 0,-21-21 0,0 21 15,20 0-15,-20 0 0,0 1 0,21-1 16,-22 21-16,22-21 0,-21 22 16,21-1-16,-1 0 0,1 22 0,0-22 15,21 0-15,0 22 0,0-22 0,0 1 16,0-1-16,0 0 0,0 1 16,21-22-16,0 0 0,22 21 0,-22-21 15,21-21-15,1 22 0,-1-22 0,0 0 16,22 0-16,-22 0 0,22 0 15,-22 0-15,21 0 0,-20 0 0,20-22 16,-20 1-16,-1 0 0,0 21 16,-21-21-16,22 0 0,-22 0 0,0-1 15,21 1-15,-20 0 16,-22 0-16,0 0 0</inkml:trace>
  <inkml:trace contextRef="#ctx0" brushRef="#br0" timeOffset="110238.95">13885 14245 0,'0'0'0,"0"-21"0,-42-42 31,42 41-31,-21 1 0,0 0 16,21 42 15,0 0-31,0 1 16,0 20-16,0 0 0,0 22 15,0-1-15,0 22 0,0 0 0,0-22 16,0 43-16,0-21 0,0-1 15,0 22-15,0 0 0,0 0 16,0 0-16,0-1 0,0-20 0,0 21 16,0 0-16,21-22 0,-21 22 15,21-21-15,-21 0 0,0-1 0,21 64 16,-21-84-16,21-22 0,0 22 16,-21-22-16,22 43 15,-1-64-15,-21 0 0,21 0 0,-21 0 16,0 1-16,21-22 0,0 0 15,-21-22 1,0 1-16,0 0 0,21-21 16,-21 21-16,0-22 0,22 1 15,-22-22-15,0 22 0,0-21 16,21-1-16,-21-21 0,0 1 0</inkml:trace>
  <inkml:trace contextRef="#ctx0" brushRef="#br0" timeOffset="111126.96">13801 14182 0,'0'0'0,"-22"-64"15,44 43 1,-1 21-16,0 0 15,21-21-15,22 0 0,-1 21 0,1-21 16,-1 21-16,22-22 0,21 1 0,-22 21 16,22-21-16,0 0 0,0 0 15,21 0-15,0-1 0,21 22 16,-21-21-16,0 0 0,0 0 0,21 0 16,0 0-16,1-1 0,-1 1 0,0 21 15,0-21-15,-21 0 16,21 0-16,0 0 0,1-1 0,-22 1 15,0 0-15,0 0 0,-22 21 0,1-21 16,0 21-16,-21 0 0,-22-21 16,22 21-16,-22 0 0,-20 0 0,20 0 15,-20 0-15,-22 0 0,21 0 16,-21 21-16,0-21 0,-21 21 0,22 0 16,-22 0-16,21 22 0,-21-22 0,0 21 15,0-21-15,0 22 0,0-1 16,21 0-16,-21 22 0,0-22 0,0 0 15,0 22-15,21-1 0,-21 1 16,0 21-16,0-22 0,21 22 0,-21-1 16,21 1-16,-21-21 0,22 20 15,-22 1-15,0-22 0,0 22 0,0 0 16,0-1-16,0 1 0,0 0 16,0-22-16,0 22 0,0-22 0,0 1 15,0 21-15,0-22 0,0 1 0,0-1 16,0 1-16,0 20 0,0-20 15,21-22-15,0 22 0,-21-1 0,21-21 16,0 22-16,-21-22 0,21 1 0,1-1 16,-22-21-16,0 21 0,21 1 15,-21-22-15,0 0 0,0 21 0,0-20 16,0-1-16,0 0 0,0 0 0,-21-21 16,-1 21-16,1 0 15,0-21-15,0 22 0,0-22 0,0 0 16,-22 21-16,22-21 0,-21 0 0,-1 21 15,-20-21-15,21 0 0,-22 0 16,-21 0-16,1 0 0,-1 0 0,-21 0 16,-21 0-16,0 0 0,0 0 0,-21 0 15,0 0-15,0 0 0,-22 0 16,1 0-16,0 0 0,-1 0 0,1 0 16,0 0-16,-22 0 0,22 0 15,21 0-15,-22 0 0,22 0 0,0 0 16,0 0-16,21 0 0,0 0 0,0 0 15,21 0-15,0 0 16,22 0-16,20 0 0,1 0 0,-1 0 16,22 0-16,-1 0 0,22 0 0,0-21 15,21 0-15,0-1 0,0 1 16,0 0-16,0 0 0,21-21 0,0 20 16,1-20-16,-1 0 0</inkml:trace>
  <inkml:trace contextRef="#ctx0" brushRef="#br0" timeOffset="113822.62">15176 13039 0,'0'0'0,"0"-21"16,0-1-16,22 1 0,-22 0 15,0 0-15,0 0 0,0 0 0,0-1 16,0 1-16,0 0 0,0 0 16,0 0-1,-22 21-15,22 21 16,0 0-16,0 0 0,0 0 15,0 22-15,0-1 0,0 0 0,0 1 16,0-1-16,0 0 0,0-20 0,0 20 16,0 0-16,0-21 0,0 22 15,0-22-15,0 21 0,0-21 16,0 1-16,0-1 0,0 0 16,22 0-16,-22 0 15,21-21 1,0 0-16,-21-21 15,0 0-15,21 21 16,-21-21-16,0 0 0,0-1 0</inkml:trace>
  <inkml:trace contextRef="#ctx0" brushRef="#br0" timeOffset="114142.23">14944 13399 0,'0'0'0,"0"21"0,0 0 0,0 0 0,0 0 15,0 0-15,0 1 16,0-1-16,0 0 0,0 0 16,21-21-16,0 0 0,21 0 15,-21 0-15,22 0 0,-1 0 0,0 0 16,1 0-16,-1-21 0,22 21 15,-22-21-15,0 0 0,1-1 16,-1 22-16,-21-21 0,21 0 0,-20 21 16,-22-21-16,21 21 0,-21-21 15,0 0 1,0-1-16,-21 22 0,-1-21 16,1 21-16,21-21 0,-21 21 15,21-21-15</inkml:trace>
  <inkml:trace contextRef="#ctx0" brushRef="#br0" timeOffset="114478.48">14922 12912 0,'0'0'0,"-21"-21"15,0 21-15,0-22 0,0 22 0,0-21 16,21 0-1,0 0-15,42 0 0,-21 21 16,0-21-16,22 21 0,-1-22 0,0 1 16,1 21-16,20-21 0,-21 21 15,1 0-15,20 0 0,-20-21 0,-1 21 16,0 0-16,-21 0 0,22 0 16,-22 0-16,0 0 0,21 0 15,-20 0-15,-1 0 0,0 0 16,0 0 62</inkml:trace>
  <inkml:trace contextRef="#ctx0" brushRef="#br0" timeOffset="114878.98">16425 12615 0,'-63'-21'32,"42"21"-32,-1 0 15,1 0-15,-21 0 0,21 0 0,-22 21 16,22 1-16,-21-1 0,21 0 0,0 21 15,-1 1-15,-20-1 0,21 0 16,0 1-16,21 20 0,0-21 16,-21 1-16,21 20 0,0-20 0,0-1 15,0 0-15,21 1 0,0-1 16,42 0-16,-20 1 0,-22-22 16,64 21-16,-43-42 15,0 21-15,1-21 0,-1 0 0,21 0 16,-20 0-16,-1 0 0,-21 0 0,22 0 15,-1-21-15,-21 0 0,21 21 16,-20-21-16,-1 0 0,0 21 0,0-22 16,-21 1-16,0 0 0,21 21 0,-21-21 15,21 0-15,-21 0 0,0-1 16,0 1-16,0 0 0,0 0 16,0 0-16,-21 0 0</inkml:trace>
  <inkml:trace contextRef="#ctx0" brushRef="#br0" timeOffset="115110.85">16298 13039 0,'0'0'16,"-42"0"-16,21 0 0,-22 0 0,22 0 15,0 0-15,0 0 0,21 21 16,21-21 0,0 0-16,22 0 15,-22 0-15,21 0 0,0-21 16,1 21-16,-1-21 0,0 21 0,1-22 15,-1 22-15,0-21 0,1 0 16,-1 21-16,0-21 0,-20 21 0,-1-21 16,21 21-16,-42-21 0,21-1 15,0 1-15,-21 0 0,0 0 16,0 0-16</inkml:trace>
  <inkml:trace contextRef="#ctx0" brushRef="#br0" timeOffset="115342.72">16383 12552 0,'-42'0'16,"84"0"-16,-106 0 0,64-21 15,22 21 1,20 0-16,-21-21 0,21-1 16,1 22-16,-1-21 0,22 21 15,-22-21-15,0 21 0,1-21 0,-1 21 16,0 0-16,1-21 0,-1 21 0,0 0 15,-21 0-15,1 0 16,-1 0-16,0 0 0,0 0 0,-21 21 16,0 0-1</inkml:trace>
  <inkml:trace contextRef="#ctx0" brushRef="#br0" timeOffset="115990.66">14436 14457 0,'-64'-21'0,"128"42"0,-170-42 0,63 21 0,1-21 15,21 21-15,0 0 0,0-22 16,21 1-16,0 0 0,21 0 16,21 21-16,22-21 0,-1 0 15,22-1-15,-1 1 0,22 0 16,0 21-16,21-21 0,21 0 0,0 0 16,1-1-16,-1 22 0,0-21 0,21 0 15,-21 21-15,1-21 0,-22 21 16,0-21-16,-22 21 0,1 0 0,-21-21 15,-22 21-15,22 0 0,-21 0 16,-1 0-16,-21 0 0,1 0 0,-22 0 16,21 0-16,-63 0 15,0 0 1,-21 0-16,-1 0 0,1 0 0</inkml:trace>
  <inkml:trace contextRef="#ctx0" brushRef="#br0" timeOffset="116306.48">14351 14753 0,'-64'21'0,"128"-42"0,-170 64 0,85-22 16,0-21-16,0 21 0,42-21 15,21 0-15,0 0 16,22 0-16,-1 0 0,1-21 15,21 21-15,-1-21 0,22-1 0,0 1 16,21 0-16,0 0 0,0 0 16,0 0-16,0-1 0,21 1 15,-21 0-15,0 0 0,0 0 0,0 0 16,-21-1-16,21 1 0,-21 21 0,0-21 16,-22 0-16,1 21 0,-22 0 15,1 0-15,-1 0 0,-20 0 0,-22 0 16,0 0-16,0 0 0,-21 21 15,-21 0 1</inkml:trace>
  <inkml:trace contextRef="#ctx0" brushRef="#br0" timeOffset="116770.61">14520 15367 0,'21'0'16,"1"0"-16,-1-21 0,0 21 15,21 0-15,-21-21 0,22 21 0,-1-21 16,0 21-16,1-22 0,-1 22 16,0-21-16,1 21 0,-1-21 15,0 21-15,1-21 0,-1 21 0,-21-21 16,22 21-16,-22 0 0,-21-21 16,0-1-1</inkml:trace>
  <inkml:trace contextRef="#ctx0" brushRef="#br0" timeOffset="117106.41">14880 15261 0,'-21'21'0,"42"-42"0,-42 64 0,21-22 0,0 0 16,0 0-16,0 21 0,0-20 0,0-1 15,0 21-15,0-21 0,0 22 16,0-22-16,21 21 0,-21-21 0,0 22 15,21-22-15,-21 0 0,21 21 16,-21-21-16,0 22 0,0-22 0,0 0 16,0 0-16,-21 22 0,0-22 0,0 0 15,0-21-15,-22 21 0,22 0 16,-21 0-16,21-21 0,-22 0 0,1 22 16,0-22-16,-22 0 0,22 0 0,0 0 15,-1 0-15,1-22 16,0 1-16,-1 21 0,22-21 0,-21 0 15,21 0-15,-1 0 0,1-1 16,21 1-16,0 0 0,0-21 0,0 21 16,21-1-16,1 1 0,20 0 15,-21 0-15,21 0 0,1 21 16,-1-21-16</inkml:trace>
  <inkml:trace contextRef="#ctx0" brushRef="#br0" timeOffset="117623.12">15367 15452 0,'0'0'16,"0"-21"-16,-21 21 15,0 0-15,-1 0 0,1 0 16,0 0-16,-21 21 0,21 0 0,-1 0 15,-20 0-15,21 0 0,0 22 0,0-22 16,21 0-16,0 21 0,0-20 16,-22-1-16,22 21 0,0-21 0,0 0 15,0 1-15,22-1 0,-1 0 0,0 0 16,0-21-16,21 0 16,-20 21-16,20-21 0,-21 0 0,21 0 15,-20 0-15,20-21 0,-21 0 0,0 0 16,22 0-16,-22-1 0,0 1 15,0 0-15,-21-21 0,21 21 0,-21-22 16,21 22-16,-21-21 0,0 21 16,0-22-16,0 22 0,0 0 0,0 0 15,0 0-15,0 42 16,0 0 0,0 0-16,22 0 0,-22 22 0,21-22 15,-21 0-15,21 21 0,-21-21 0,21 1 16,-21-1-16,21 0 15,0 0-15,-21 0 0,22 0 0,-1-21 16,0 22-16,0-22 0,21 0 16,-20 0-16,-1 0 0,0 0 15,0-22-15,0 1 0,-21 0 16,21 0-16,1-21 0,-22 20 16</inkml:trace>
  <inkml:trace contextRef="#ctx0" brushRef="#br0" timeOffset="118407.33">15981 15282 0,'0'0'0,"0"-21"0,0 42 32,0 1-32,0-1 15,0 0-15,0 0 0,0 0 0,0 0 16,0 22-16,0-22 0,0 0 0,0 21 16,0-20-16,0-1 0,21 0 15,-21 0-15,21 0 0,0 0 0,-21 1 16,21-22-16,1 21 0,-1-21 0,0 0 15,0 0-15,0 0 16,0 0-16,1 0 0,-1 0 0,0 0 16,0-21-16,-21-1 0,21 1 15,-21 0-15,21 0 16,-21 0-16,0 0 0,0-22 0,0 22 0,0-21 16,22 21-16,-22-22 15,0 22-15,21-21 0,-21 21 0,21-1 16,0 1-16,-21 0 0,21 21 0,0-21 15,22 0-15,-22 21 0,0-21 16,21 21-16,-20 0 0,20-22 0,0 22 16,-21 0-16,22-21 0,-1 21 0,0 0 15,-20 0-15,20-21 0,-21 21 16,0 0-16,0 0 0,1 0 0,-22-21 31,-22 21-15,1 0-16,0 0 0,0 0 15,-21 21-15,20-21 0,1 21 16,0 0-16,-21 22 0,21-22 0,-1 21 16,1-21-16,0 22 0,0-22 15,21 21-15,0 1 0,-21-22 0,21 0 16,0 21-16,0-21 0,0 1 0,0-1 16,21 0-16,0-21 15,0 0-15,0 0 0,1 0 16,-1 0-16,0-21 0,0 0 15,0-1-15,-21 1 0,21 0 16,1 0-16,-22 0 0,21-22 16,-21 1-16,21 21 0,-21-21 0,21-1 15,-21 1-15,0 0 0,0 20 16,0-20-16,0 21 0,0 0 0,0 0 16,0 42 15,0 21-31,0-21 0,0 22 0,0-22 15,0 21-15,0 0 0,0-20 16,21 20-16,0 21 0,1-41 16,-1-1-16,0 0 0,0 0 0,0-21 15,22 21-15,-22-21 0,21 0 16,0 0-16,22 0 0,-22 0 16,1 0-16,-1 0 0,0-21 0,-21 21 15,1-21-15,20 0 0,-21 21 16,-21-21-16,0-1 0</inkml:trace>
  <inkml:trace contextRef="#ctx0" brushRef="#br0" timeOffset="118876.07">15240 16193 0,'0'0'0,"-85"0"16,64-22-1,0 22-15,21-21 0,-21 21 16,42 0 15,0 0-31,21 0 0,1-21 0,-1 21 16,22 0-16,20 0 15,-20-21-15,20 21 0,22-21 0,-21 0 16,21 21-16,21-22 0,-21 22 0,21-21 16,-22 21-16,1 0 0,0-21 15,-21 21-15,21 0 0,-43 0 0,22 0 16,-43 0-16,64-21 0,-85 21 15,0 0-15,0 0 0,-42 0 32,0 21-32,0-21 0,0 0 15,0 21-15,-1-21 0,1 0 0,0 21 16,-21-21-16,21 22 0,-22-22 0,22 21 16,-21-21-16</inkml:trace>
  <inkml:trace contextRef="#ctx0" brushRef="#br0" timeOffset="119278.57">15325 16404 0,'-43'0'0,"86"0"0,-86 21 0,22-21 15,42 0 1,0 0-16,22 0 15,-1 0-15,0 0 0,1 0 0,20 0 16,-20 0-16,20 0 0,1-21 0,-1 21 16,22 0-16,-22-21 0,1 21 15,20 0-15,-20-21 0,-1 0 0,22 21 16,-21-21-16,-1 21 0,1 0 0,-1-22 16,-21 22-16,1 0 0,20 0 15,-42-21-15,22 21 0,-22 0 0,21 0 16,-21 0-16,-21-21 0,22 21 15,-44 0 32,1 0-31,0 0-16,0 0 16,0 0-16,0 0 0,-1 21 15,1-21-15,0 0 0,0 21 16,0-21-16</inkml:trace>
  <inkml:trace contextRef="#ctx0" brushRef="#br0" timeOffset="119726.67">15515 16743 0,'0'0'0,"0"21"31,21-21-31,0 0 16,1 0-16,-1 0 0,21 0 15,-21-21-15,22 21 0,-1-21 0,0 21 16,22-21-16,-1-1 0,1 22 0,-1-21 16,1 21-16,-1-21 0,22 0 15,-22 21-15,22-21 0,-21 0 0,-1 21 16,1-22-16,-1 1 0,1 21 0,-1-21 15,-21 0-15,1 21 16,-1-21-16,0 21 0,-20 0 0,-1 0 16,0-21-16,0 21 15,-21-22-15,21 1 16,-21 42 46,0 1-46,-21-22-16,0 0 16,0 0-16,0 0 15,-1 0-15,1 0 16</inkml:trace>
  <inkml:trace contextRef="#ctx0" brushRef="#br0" timeOffset="126659.05">1884 2265 0,'0'0'0,"0"21"0,-21-21 16,-1 0-1,22 21 1,-21-21-16,0 0 15,21 21 1,-21-21-16,0 0 16,42 0 46,0 0-62,0 0 0,0 0 16,1 0-16,-1 0 0,0 0 15,21 0-15,-21 0 0,22 0 0,20 0 16,1 0-16,-1 0 0,22-21 16,0 21-16,20 0 0,1-21 0,-21 0 15,21 21-15,0-21 0,-22 21 16,22-21-16,0 21 0,0-22 0,0 22 16,-1 0-16,1-21 0,-21 21 15,21 0-15,-22-21 0,-20 21 0,-1 0 16,1 0-16,-1 0 0,-20-21 15,20 21-15,-20 0 0,-22 0 16,21 0-16,-21 0 0,0 0 0,1 0 16,-1 0-16,0 0 0,-42 0 62,0 0-46,-1 0-16,-20 0 0</inkml:trace>
  <inkml:trace contextRef="#ctx0" brushRef="#br0" timeOffset="127320.57">1841 2963 0,'0'0'15,"-21"0"-15,0 0 0,0 0 0,0 0 16,0 0-16,-1 0 0,1 0 16,0 0-16,0 0 0,0 0 15,21 22-15,-21-22 0,-1 0 16,1 0-1,64 0 17,-22 0-32,21 0 0,0 0 15,1 0-15,-1 0 0,22-22 0,20 22 16,1 0-16,0-21 0,20 0 16,22 21-16,0 0 0,-21 0 0,21-21 15,0 21-15,0 0 0,0 0 16,0-21-16,0 21 0,0 0 0,0 0 15,-21-21-15,21 21 0,-42 0 16,21 0-16,-22-22 0,1 22 16,0-21-16,-22 21 0,22 0 0,-22 0 15,-20-21-15,20 21 0,-21 0 16,1 0-16,-22 0 0,0 0 0,0 0 16,0 0-16,-42 0 31,0 0-31,0 0 15,0 0-15,0 0 0,-22 0 0,22 21 16,-21-21-16,21 21 0,-22-21 16</inkml:trace>
  <inkml:trace contextRef="#ctx0" brushRef="#br0" timeOffset="127958.93">2159 3683 0,'0'0'0,"-21"0"0,0 0 0,-1 0 0,1 0 15,0 0-15,0 21 0,0-21 16,0 0-16,-1 0 0,1 0 0,0 0 15,21 21 1,21-21 0,22 0-1,-22 0-15,42 0 0,-20 0 16,41 0-16,1 0 0,0 0 0,20 0 16,1 0-16,0 0 0,0-21 15,21 0-15,0 21 0,0 0 0,0-21 16,21 21-16,-21 0 0,0 0 15,0-21-15,-21 21 0,0 0 0,-22 0 16,22 0-16,-42 0 0,20 0 16,-20 0-16,-1 0 0,1 0 0,-22 0 15,22 0-15,-43 0 0,21 0 16,1 0-16,-22 0 0,0 0 0,0 0 16,0 0-16,-42 0 46,0 21-46,-21-21 0,-1 21 16,1-21-16,0 0 0,-1 0 16,-20 21-16,20-21 0,-20 0 0</inkml:trace>
  <inkml:trace contextRef="#ctx0" brushRef="#br0" timeOffset="128470.63">2095 4487 0,'0'0'0,"-84"22"32,84-1-32,-21-21 0,42 21 62,0-21-62,21 0 0,1 0 0,20 0 16,22 0-16,21 0 0,-1 0 15,22 0-15,0-21 0,0 21 0,0-21 16,0-1-16,22 22 0,-22-21 0,0 0 16,0 21-16,0-21 0,-22 0 15,1 21-15,-21 0 0,0-21 16,-1 21-16,-20 0 0,-1 0 0,1 0 16,-1 0-16,-20 0 0,-1 0 15,0 0-15,-21 0 0,22 0 0,-22 0 16,0 0-16,0 0 15,0 0-15,-63 0 32,21 0-17,0 0-15,-22 0 0</inkml:trace>
  <inkml:trace contextRef="#ctx0" brushRef="#br1" timeOffset="134647.65">4508 508 0,'0'-21'0,"0"0"16,0 0-16,0-1 15,0 1-15,0 0 0,0 0 16,0 0-16,0 0 0,0-1 16,0 1-16,0 42 31,0 1-31,0 20 16,0-21-16,0 21 0,0 1 15,0-1-15,0 0 0,0 22 16,0-22-16,0 22 0,22-1 0,-22-20 15,0 20-15,0-21 0,0 1 16,0-1-16,0 0 0,0 1 16,0-22-16,0 21 0,0-21 0,0 1 15,0-1-15,21-21 16,-21-21 15,0-1-31,0 1 0,0-21 0</inkml:trace>
  <inkml:trace contextRef="#ctx0" brushRef="#br1" timeOffset="135150.35">4614 233 0,'0'0'0,"0"21"31,21 0-31,-21 0 16,22 1-16,-1 20 0,0-21 15,0 0-15,0 22 0,0-22 0,1 21 16,20-21-16,-21 0 16,0 22-16,22-22 0,-1 0 0,-21 0 15,21 0-15,-20 22 0,20-22 16,-21-21-16,0 21 0,0 0 0,1 0 15,-22 1-15,21-22 16,-21 21 0,-21-21-1,-1 21 1,1-21-16,0 0 0,0 21 0,-21-21 16,20 21-16,-20 0 0,0 1 15,-1-1-15,1 0 0,-21 0 16,20 21-16,1-20 0,0-1 0,-1 0 15,1 0-15,0 0 0,-1 0 16,22 1-16,0-22 0,0 21 0,0-21 16,-1 0-16,22 21 0,-21-21 15,21-21 17,0 0-32,0-1 15,0 1-15,0 0 0,21 0 0,1 0 16</inkml:trace>
  <inkml:trace contextRef="#ctx0" brushRef="#br1" timeOffset="135470.18">4530 381 0,'0'64'31,"0"-43"-31,0 0 0,0 21 0,0-21 16,0 22-16,0-22 0,0 21 15,0 1-15,0-1 0,0 0 0,0 1 16,0-1-16,0-21 0,0 21 16,0 1-16,0-22 0,0 0 15,0 21-15,0-20 0,0-1 0,0 0 16,21-42 31,0 0-47,-21-1 0,0-20 15,0 21-15,21-21 0</inkml:trace>
  <inkml:trace contextRef="#ctx0" brushRef="#br1" timeOffset="136595.53">4593 339 0,'0'0'15,"0"21"-15,0 0 0,0 0 0,0 22 16,0-22-16,0 0 16,0 21-16,0-21 0,0 22 0,0-1 15,0-21-15,0 22 0,0-1 16,0 0-16,-21 1 0,21-22 0,0 21 15,0 0-15,0-20 0,0-1 16,0 0-16,0 0 0,0 0 16,0-42 15,0 0-15,21-21-16,-21 20 0,0 1 15,0-21-15,0 0 0,21 20 16,-21-20-16,0 0 0,0-1 0,21 1 15,-21 21-15,0-21 0,22-1 16,-22 22-16,0 0 0,0-21 0,0 20 16,0 1-16,0 42 31,21 1-31,-21 20 16,0-21-16,0 21 0,0 1 15,0-1-15,0 0 0,0 1 16,0-22-16,0 21 0,-21 1 0,21-1 15,0-21-15,0 0 0,0 0 16,0 1-16,0-1 0,0 0 16,0-42 15,21 0-31,-21-1 16,21-20-16,-21 21 0,0 0 0,0-22 15,21 22-15,-21-21 16,21 21-16,-21-22 0,21 22 0,-21-21 0,0 21 15,0 0-15,0-1 16,22 1-16,-22 42 31,0 1-31,0-1 0,0 0 0,0 0 16,0 21-16,0-20 0,0 20 16,0-21-16,0 21 0,-22-20 0,22 20 15,0-21-15,0 0 0,0 0 16,0 1-16,0-1 0,0 0 15,0-42 17,0 0-17,22-1-15,-1 1 0,-21 0 0,21 0 16,-21 0-16,0 0 0,21-22 16,-21 22-16,21 0 0,-21-21 0,0 20 15,0 1-15,21 0 0,-21 0 16,22 21-1,-22 21-15,0 0 16,0 0-16,0 1 0,0 20 16,0-21-16,0 0 0,0 22 15,0-22-15,0 0 0,0 0 16,0 0-16,0 0 0,0 1 16,0-1-16,0-42 31,21 21-16,0-22-15,-21 1 0,0 0 16,21 0-16,0-21 0,-21 20 0,21 1 16,-21 0-16,0-21 0,0 21 15,22-1-15,-22 1 0,0 0 16,0 42 0,0 0-16,0 1 15,0-1-15,0 0 16,0 0-16,0 0 0,0 0 0,0 1 15,-22-1-15,22 0 0,0 0 16,0 0-16</inkml:trace>
  <inkml:trace contextRef="#ctx0" brushRef="#br1" timeOffset="141242.4">5440 2879 0,'-21'0'0,"-1"0"16,1 0-16,0 0 0,0 0 16,0 21-1,0-21-15,-1 0 16,1 0-1,42 0 32,1 0-31,-1 0-16,0 0 16,0 0-16,0 0 0,0 0 0,1 0 15,-1 0-15,21 0 0,-21-21 16,22 21-16,-22 0 0,21 0 0,0 0 15,1 0-15,-1 0 16,0-21-16,1 21 0,-1 0 0,0 0 16,1 0-16,-1-22 0,0 22 15,1 0-15,-1 0 0,0 0 0,1-21 16,-22 21-16,21 0 0,1 0 16,-1 0-16,0 0 0,22 0 0,-22 0 15,22 0-15,-1 0 0,1-21 0,-22 21 16,43 0-16,-22 0 0,1 0 15,-22 0-15,21 0 0,1 0 0,-1-21 16,-20 21-16,20 0 16,-20 0-16,20 0 0,-21 0 0,22 0 15,-1 0-15,-20 0 0,20 0 16,1 0-16,-1 0 0,1 0 0,-1 0 16,1 0-16,-1 0 0,1 0 0,-1 0 15,-20 0-15,20-21 0,1 21 16,-1 0-16,-21 0 0,22 0 0,-1 0 15,43 0-15,-42 0 16,-1 0-16,1 0 0,-1 0 0,1 0 16,-1 0-16,1 0 0,-1 0 15,-20-21-15,20 21 0,1 0 16,-1 0-16,-21 0 0,22 0 0,-1-22 0,1 22 16,21 0-16,-22 0 15,1 0-15,-1-21 0,1 21 0,-1 0 16,1 0-16,-1 0 0,1-21 15,-1 21-15,-21 0 0,22-21 0,-1 21 16,-20 0-16,20 0 0,1 0 0,-1-21 16,-20 21-16,20 0 0,1 0 15,-1 0-15,1-21 0,-22 21 0,21 0 16,1 0-16,-22 0 0,22 0 16,-22-22-16,0 22 0,1 0 0,-1 0 15,0 0-15,1-21 0,-1 21 16,0 0-16,-20 0 0,20 0 15,-21-21-15,0 21 0,22 0 0,-22 0 16,0 0-16,0 0 0,0 0 16,0 0-16,1-21 0,-1 21 15,0 0-15,0 0 16,0 0 0,0 0-1,1 0 1,-1 0-16,0 0 0,0 0 15,0 0 1,0 0 0,-21-21-1,-21 0 1,0 21-16,0 0 0,-21-22 16</inkml:trace>
  <inkml:trace contextRef="#ctx0" brushRef="#br1" timeOffset="142866.4">5397 3027 0,'0'0'0,"-21"0"0,0 0 0,0 21 16,0-21-16,0 0 0,-1 0 15,1 0 1,0 0-1,42 0 48,0 0-47,1 0-16,-1 0 0,0 0 15,0 0-15,21 0 0,-20 0 16,20 0-16,0 0 0,1-21 0,20 21 15,-21-21-15,22 21 0,-22 0 16,22 0-16,-22-21 0,22 21 0,-22 0 16,21 0-16,-20 0 0,20-22 0,-20 22 15,20 0-15,-21 0 0,22 0 16,-1-21-16,1 21 0,-1 0 0,22 0 16,-21-21-16,-1 21 0,1 0 15,-1 0-15,1 0 0,-1 0 0,-21-21 16,22 21-16,-1 0 0,-20 0 15,20 0-15,-20 0 0,20-21 16,1 21-16,-22 0 0,21 0 0,1 0 16,-1-21-16,1 21 0,-1 0 15,1 0-15,-1 0 0,1-22 0,-1 22 16,-20 0-16,20 0 0,-20 0 16,20-21-16,-21 21 0,1 0 0,20 0 15,-20 0-15,20 0 0,-21-21 16,22 21-16,-22 0 0,22 0 0,-22 0 15,22 0-15,-22-21 0,21 21 16,1 0-16,-22 0 0,22 0 0,-22 0 16,0-21-16,1 21 0,63 0 15,-64 0-15,0 0 16,1-21-16,-1 21 0,0 0 0,22 0 16,-22 0-16,0 0 0,22 0 0,-22 0 15,22 0-15,-22-22 0,22 22 16,-22 0-16,21 0 0,1 0 0,-22 0 15,1-21-15,20 21 0,-21 0 16,1 0-16,-1 0 0,-21 0 0,22-21 16,-1 21-16,-21-21 0,21 21 15,-20 0-15,20 0 0,0-21 16,1 21-16,-22 0 0,21-21 0,0 21 0,1 0 16,20-22-16,-20 22 15,-1 0-15,0 0 0,22-21 0,-22 21 16,22 0-16,-22 0 0,0 0 15,1 0-15,-1-21 0,0 21 0,1 0 16,-1-21-16,-21 21 0,21 0 0,1 0 16,-1-21-16,0 21 0,1 0 15,-1 0-15,0-21 0,1 21 0,-1 0 16,0 0-16,1 0 0,-1 0 16,22-22-16,-22 22 0,0 0 0,1 0 15,-1 0-15,0 0 16,-21 0-16,22 0 0,-1 0 0,-21 0 15,0 0-15,22 0 0,-22 0 0,0 0 16,0 0-16,22 0 0,-22 0 16,0 0-16,0 0 0,0 0 0,22 0 15,-22 0-15,0 0 0,21 0 16,-21 0-16,1 0 0,20 0 0,-21 0 16,0 0-16,22 0 0,-22 0 15,21 0-15,-21 0 0,22 0 0,-22 0 16,0 0-16,21 0 15,-21-21-15,1 21 0,20 0 0,-21 0 0,0 0 16,0 0-16,1 0 16,-1 0-16,0 0 0,0-21 15,0 21-15,0 0 16,1 0 0,-1 0-16,-21-21 15,0 0 63,-21 21-78,-1 0 16,1-21-16</inkml:trace>
  <inkml:trace contextRef="#ctx0" brushRef="#br1" timeOffset="144598.85">12763 2032 0,'0'0'0,"0"21"47,0 0-47,0 1 15,0-1-15,22 0 16,-1-21-16,-21 21 15,21 0-15,21-21 0,-21 21 0,1 1 16,20-22-16,-21 21 0,21 0 0,1 0 16,-1-21-16,0 21 15,1 0-15,-1-21 0,0 22 0,1-22 16,-1 0-16,-21 21 0,22-21 16,-22 0-16,21 0 0,-21 0 0,22 21 15,-22-21-15,0 0 0,0 0 0,0 0 16,0 0-16,1 0 0,-1 0 15,0 0-15,0 0 0,0 0 16,0 0-16,-42 0 78,0 0-78,0 0 0,0 21 16,0-21-16,-1 21 0,1 0 15,-21-21-15,21 22 0,0-22 16,-1 21-16,-20 0 0,0 0 0,21-21 16,-22 21-16,1 0 0,0 1 15,-1-1-15,1 0 0,0 0 0,-1 0 16,1 0-16,0 1 0,-1-1 16,1 0-16,21 0 0,-22 0 15,1-21-15,21 21 0,-21 1 0,20-1 0,-20 0 16,21-21-16,0 21 15,-22 0-15,22-21 0,0 21 0,0-21 16,0 22-16,0-22 0,-1 0 0,1 21 16,0-21-16,0 21 15,42-21 32,0-21-31,0 21-16,22-21 0,-22 21 15,0-22-15,0 1 0,22 0 16,-1 0-16,-21 0 0,21 0 0,1-1 16,-1 1-16,22 0 0,-22-21 15,0 21-15,1-22 0,-1 22 0,0 0 16,1-21-16,-22 20 0,21 1 16,-21 0-16,22 0 0,-22 0 0,0 0 15,0 21-15,0-22 0,0 22 16,-21-21-16,22 21 0,-22-21 15,0 0 17,0 0 61,-22 21-77,1-21-16,0 21 0,21-22 16,-21 22-16,0-21 0,0 21 15,-22-21-15,22 0 0,-21 21 0,21-21 16,-22 0-16,22 21 0,-21-22 16,21 1-16,-22 21 0,22-21 0,0 21 15,0 0-15,0-21 0,-1 21 16,1 0-16,0 0 0,21-21 0,-21 21 15,0 0 1,0 0 0,42 21 62,0-21-78,0 21 0,0 0 15,0-21-15,1 21 0,-1 1 16,21-22-16,-21 21 0,22 0 16,-1 0-16,0 0 0,1-21 0,41 43 15,-41-22-15,-22 0 16,21-21-16,0 21 0,-20-21 0,-1 0 16,0 0-16,0 0 0,0 0 15,0 0-15,1 0 0,-1 0 0,0 0 31,-42 0 16,0 0-47,-1 21 0,1-21 16,0 21-16,0 1 0,0-1 16,0 0-16,-1 0 0,-20 0 15,0 0-15,21 1 0,-22-1 16,1 21-16,0-21 0,20 0 0,-20 22 15,0-22-15,21 0 0,-22 0 0,22 0 16,0 1-16,-21-1 0,20 0 16,1 0-16,0 0 0,0 0 0,0-21 15,0 22-15,-1-1 0,1-21 0,0 21 16,0-21 78,21-21-79,-21 21-15,0 0 0</inkml:trace>
  <inkml:trace contextRef="#ctx0" brushRef="#br1" timeOffset="179195.41">5165 3768 0,'-22'0'16,"22"-21"171,-21-1-140,0 22-31,42 0 62,-21 22-63,21-22-15,1 0 0,-1 21 16,0 0-16,0-21 0,0 21 16,0 0-16,1-21 15,-1 21-15,0-21 0,0 0 0,0 22 16,0-1-16,1-21 0,-1 21 16,0-21-16,0 21 0,0 0 15,0-21-15,1 21 0,-1 1 0,0-22 16,0 21-16,0-21 15,0 21-15,1 0 0,-1 0 16,0 0-16,0-21 0,0 22 0,0-22 16,-21 21-16,22 0 0,-1-21 15,0 21-15,0-21 0,0 21 0,0-21 16,1 21-16,-1 1 0,0-22 16,0 21-16,0-21 0,0 21 0,1-21 15,-22 21-15,21 0 0,0-21 0,0 21 16,0 1-16,0-1 0,1-21 15,-1 21-15,-21 0 0,21-21 0,0 21 16,0 0-16,0-21 0,1 22 16,-1-1-16,0 0 15,0 0-15,0-21 0,0 21 0,22 0 16,-43 1-16,21-22 16,0 21-16,0 0 0,0 0 15,1 0-15,-1 0 0,0 1 16,0-1-16,0 0 0,-21 0 15,21 0-15,1-21 0,-1 21 0,-21 1 16,21-1-16,0 0 0,0-21 0,0 21 16,1 0-16,-22 0 0,21-21 15,0 22-15,0-1 0,0-21 0,0 21 16,1 0-16,-1 0 0,0 0 16,0-21-16,0 22 15,22-1-15,-22 0 0,0 0 0,21 0 16,-21 0-16,22 1 0,-22-1 0,21 0 15,1 0-15,-22 0 0,21 0 16,0 1-16,1-1 0,41 21 16,-41 0-16,20-20 0,-20-1 15,-1 21-15,21-21 0,1 0 0,-22 22 16,22-22-16,-22 21 0,22-21 0,-22 22 16,21-22-16,-20 21 0,-1-21 0,0 22 15,1-22-15,20 0 0,-20 21 16,-1-20-16,0-1 0,1 21 15,-1-21-15,0 0 0,1 1 0,-1-1 16,0 21-16,1-21 0,-1 0 16,-21 1-16,21-1 0,1 21 0,-1-21 15,0 0-15,1 22 0,-1-22 0,-21 0 16,22 21-16,-1-20 0,-21 20 16,21-21-16,1 0 0,-22 22 0,21-22 15,22 42-15,-22-42 0,0 1 16,-20 20-16,20-21 0,0 0 15,1 0-15,41 43 16,-41-43-16,-1 21 0,0-20 0,1-1 16,-1 21-16,0-21 0,1 0 0,-1 22 15,0-22-15,1 21 0,-1-21 16,-21 1-16,21 20 0,1-21 0,-1 21 16,-21-20-16,22-1 0,-1 21 0,-21-21 15,21 0-15,-20 1 0,20-1 0,-21 0 16,21 21-16,1-21 0,-22 1 15,21-1-15,-21 0 0,22 0 16,-22 0-16,21 0 0,1 1 0,-22-22 0,21 21 16,-21 0-16,22 0 0,-22 0 15,42 22-15,-20-22 0,-22 0 16,21 21-16,-21-21 0,0 1 16,22-1-16,-22 0 0,21 0 0,-21 0 15,1 0-15,20 1 0,-21-1 16,0-21-16,22 42 15,-22-21-15,0 0 0,0 1 0,0-22 16,0 21-16,1 0 0,-22 0 0,21-21 16,0 21-16,0-21 0,-21 21 0,21 1 15,0-22-15,-21 21 0,22-21 16,-1 21-16,0-21 0,-21 21 16,0 0-16,21-21 15,0 0-15,-21 21 0,21-21 16,1 0-1,-1 22-15,0-22 16,0 0-16,0 0 0,-21 21 16,21-21-16,1 0 0,-1 21 15,0-21-15,0 0 0,0 21 16,0-21-16,-21 21 16,22-21-16,-1 0 0,-21 21 15,21-21-15,0 0 0,0 0 16,-21 22-16,21-22 0,1 21 15,-1 0-15,0 0 16,0-21-16,0 21 0,0-21 16,-21 21-16,22-21 0,-1 22 15,0-22-15,0 21 0,0 0 16,0-21-16,-21 21 0,22 0 0,20-21 16,-21 21-16,0 1 0,0-22 0,1 21 15,-1 0-15,0 0 0,0-21 16,-21 21-16,21 0 0,0-21 0,-21 22 15,22-22-15,-22 21 0,21 0 16,0-21 0,-21 21-16,0 0 47,21-21-32,0 0 1,-21 21 46,21-21-62,1 22 32,-22-1-1,21-21-31,0 0 62,0 0-15,-21-21-16,-21 21-31,21-22 16,-21 1 0</inkml:trace>
  <inkml:trace contextRef="#ctx0" brushRef="#br1" timeOffset="181379.68">13123 8573 0,'0'0'0,"0"-22"16,0 1-16,0 0 15,-21 21-15,21-21 0,-21 21 16,21-21-16,0 0 31,0 42 32,21 0-48,-21 0-15,21 0 0,0-21 16,-21 21-16,0 1 0,22-1 0,-1 0 16,-21 0-16,21-21 0,-21 21 0,0 0 15,21 22-15,0-22 0,-21 0 16,21 0-16,-21 0 0,0 1 0,22-1 15,-22 0-15,21 0 0,0 0 0,-21 0 16,0 1-16,21-1 16,0 0-16,-21 0 0,0 0 15,21-21-15,-21 21 0,0 1 16,22-22-16,-22 21 0,0 0 16,0 0-1,0 0 1,0 0 15,0 1 32,-22-22-48,1 0 1,0 0-16,0 0 15,0 0-15,0 0 16,-1 0-16,1 0 16,0 0-16,0 0 0,0 0 0,0 0 15,-1 0-15,1 0 0,-21 0 16,21 0-16,-22 0 0,22 0 0,-21 0 16,0 0-16,20 0 0,-20 0 15,0 0-15,-1 0 0,1 0 0,0 0 16,-1 0-16,1 0 0,0 0 0,-1 0 15,22 0-15,-21 0 0,21 0 16,-22 0-16,22 0 0,0 0 0,0 0 16,0 0-16,0 0 0,-1 0 15,1 0 1,0 0-16,21 21 16,21-21 15,0 0-16,1 0-15,-1 0 0,21 0 16,-21 0-16,22 0 0,-22 0 0,21 0 16,0 0-16,1 0 0,-1 0 15,0 0-15,1 0 0,-1 0 16,0 0-16,-20 0 0,20 0 0,0 0 16,1 0-16,-22 0 0,21 0 0,-21-21 15,22 21-15,-22 0 0,21 0 16,-21 0-16,22 0 0,-22 0 0,0 0 15,21 0-15,-21-22 0,1 22 0,-1 0 16,0 0-16,0 0 0,0 0 16,0 0 31,1 0-16,-22-21 0,21 21-31,-21-21 16,0 0-1,0 0 1,0 0 0,0-1-16,0 1 15,-21 21-15,21-21 0,-22 0 0,1 0 16,0 0-16,21-1 15,-21 1-15,0 0 0,21 0 0,-21-21 16,-1 20-16,22 1 0,-21 0 16,0 0-16,21-21 0,-21 20 0,21 1 15,-21 0-15,0 0 0,21 0 16,0 0-16,-22-1 0,1 1 16,0 0-16,21 0 15,0 0-15,-21 0 16,0-1-1,21 1 1,0 0-16,0 42 63,0 0-48,0 1-15,21-1 16,0 0-16,0 0 15,0 0-15,1 0 0,-22 1 0,21-1 16,0 0-16,0 0 0,0 0 16,0 0-16,1 1 0,-1 20 15,0-21-15,0 0 0,-21 22 0,21-22 0,-21 0 16,21 0-16,-21 0 16,22 0-16,-22 1 0,0-1 0,0 0 15,0 0-15,0 0 0,0 0 0,0 1 16,0-1-16,0 0 15,0 0 17,-22-21-1,1 0-31,0 0 16,0 0-16,0 0 15,0 0-15,-1 0 0,1 0 0,0 0 0,-21 0 16,21 0-16,-1 0 15,-20 0-15,21 0 0,-21 21 0,20-21 16,-20 0-16,0 0 0,-1 21 0,22-21 16,-21 0-16,0 0 0,20 22 15,-20-22-15,0 0 0,21 0 0,-22 21 16,1-21-16,21 21 0,-22-21 0,22 0 16,0 0-16,-21 0 0,21 0 15,-1 21-15,-20-21 0,21 0 0,0 0 16,0 0-16,-1 0 0,1 21 15,0-21-15,42 0 125,0 0-109,1 0 15,-1-21-15,0 21-16,0 0 0,0-21 0,0 21 16,1 0-16,-1 0 0</inkml:trace>
  <inkml:trace contextRef="#ctx0" brushRef="#br1" timeOffset="181863.4">13187 9165 0,'0'0'0,"-21"0"16,-1 0-16,1 0 15,0 0-15,21-21 0,-21 21 16,0-21-16,0 21 0</inkml:trace>
  <inkml:trace contextRef="#ctx0" brushRef="#br1" timeOffset="205263.11">4911 4995 0,'21'0'63,"-21"22"-48,21-22-15,-21 21 16,21-21-16,-21 21 16,21-21-16,-21 21 0,21 0 15,-21 0-15,22 1 16,-1-1-16,0 0 0,0 0 16,0 0-16,0 0 0,1 22 15,-1-22-15,-21 0 0,21 0 0,0 0 16,0 22-16,-21-22 0,21 0 15,1 21-15,-22-20 0,21 20 0,-21-21 16,21 21-16,0 1 0,0-1 0,0 0 16,1 1-16,-1-1 0,0 0 15,0 1-15,0-1 0,0 0 16,1 1-16,20-1 0,-21-21 0,0 22 16,0-1-16,22 0 0,-22 1 15,21 20-15,22 22 0,-43-22 16,21-20-16,1 20 0,-1-21 15,0 1-15,1 20 0,-1-20 0,0-1 16,1 21-16,-1-20 0,0 20 0,22-20 16,-22 20-16,22 1 0,-22-1 15,21 1-15,-20-22 0,20 21 0,1 1 16,-1-1-16,-20-20 0,62 63 16,-41-43-16,-22 1 0,1-22 15,-1 21-15,0 1 0,1-22 16,-22 22-16,21-1 0,0 1 0,-20-22 15,20 22-15,0-22 0,-21 21 0,22-20 16,-1 20-16,0 1 0,-20-22 16,20 22-16,0-1 0,1 1 0,-1-22 15,0 21-15,1 1 0,20-1 0,-21 1 16,1-22-16,-1 22 0,22-1 16,-22-20-16,0 20 0,1 1 0,20-1 15,-21 1-15,1-1 0,20 1 0,-20-1 16,20 1-16,-21-1 0,22 1 15,-1-22-15,1 21 0,-1 1 0,1-1 16,-22 1-16,22-1 0,-1 1 16,1-1-16,-22 1 0,22-1 15,-22 1-15,21-1 0,-20-20 0,-1 20 16,0 1-16,1-1 0,20 1 0,-20-1 16,-1 1-16,21-1 0,-20 1 0,-1-1 15,22 1-15,-22-1 0,21 1 16,1-1-16,-22-20 0,22 20 0,-22 1 15,22-1-15,-22 1 0,0-1 0,22-21 16,-22 22-16,0-1 0,1 1 16,20-1-16,-20 1 0,-1-22 0,21 22 15,-20-22-15,20 22 0,-20-1 16,20-21-16,-21 22 0,22-1 16,-1-20-16,-20 20 0,20 1 0,1-22 15,-22 22-15,22-1 0,-1-21 0,-21 22 16,1-22-16,20 1 0,1 20 15,-22-21-15,22 22 0,-1-22 0,1 22 16,-1-1-16,64 43 0,-63-64 16,-1 22-16,1-22 0,-1 22 15,-21-22-15,22 0 0,-1 1 16,-20 20-16,20-20 0,-20-1 0,20 0 16,-21 22-16,22-22 0,-22 0 0,1 1 15,-1-1-15,0 22 0,22-22 16,-22 0-16,0 1 0,1-1 0,-1 0 15,0-21-15,1 22 0,41 20 16,-41-20-16,-22-22 0,42 42 16,-41-42-16,-1 1 0,0-1 15,0 0-15,-21 0 16,21-21 0,0 0-1,-21-21 16,0 0-15,0 0 15,0-1 1,0 1-17</inkml:trace>
  <inkml:trace contextRef="#ctx0" brushRef="#br1" timeOffset="205927.02">13716 14605 0,'0'0'0,"0"-21"0,-21 0 0,0 21 15,21-21-15,-22-1 0,1 22 16,0-21-16,0 21 31,21 21-15,0 1 0,21-22-16,-21 21 0,0 0 15,0 0-15,21 0 0,-21 0 0,21 1 16,-21-1-16,0 21 0,0-21 0,22 0 15,-1 1-15,-21-1 0,21 0 16,-21 0-16,21 0 0,-21 0 16,21 1-16,0-1 0,1 0 15,-22 0-15,21 0 0,0 0 0,-21 1 16,21-1-16,-21 0 16,21-21-16,-21 21 0,21-21 0,-21 21 15,22-21-15,-22 21 16,0 1 15,-22-22-15,1 0-16,0 0 15,0 21-15,0-21 0,0 0 16,-1 0-16,1 0 0,-21 0 0,21 21 16,-22-21-16,-20 0 0,21 0 15,-1 21-15,-20-21 0,20 0 0,-20 21 16,21-21-16,-1 21 0,1-21 0,0 22 15,20-22-15,-20 0 0,21 21 16,0-21-16,0 0 0,-1 21 0,1-21 16,0 0-16,21 21 0,-21-21 15,0 0 1,21-21 46,21 0-62,0 0 0,0-1 0</inkml:trace>
  <inkml:trace contextRef="#ctx0" brushRef="#br1" timeOffset="-186142.21">16764 9038 0,'21'0'15,"0"21"1,-21 1-16,0-1 16,0 0-16,0 0 0,0 0 15,0 0-15,0 1 16,-21-22 0,21 21-16,21-42 31,0-1-16,1 22-15,-1-21 0,0 0 0,21-21 16,1-1-16,-1 1 0,21 0 16,1-1-16,21-20 0,-1-1 0,22 1 15,-21-1-15,21-20 0,-1 20 0,1 22 16</inkml:trace>
  <inkml:trace contextRef="#ctx0" brushRef="#br1" timeOffset="-185365.8">16743 3810 0,'0'-21'0,"0"42"0,21-42 15,0 0 1,-21 42 15,0 0-15,0 0-16,0 0 16,0 1-16,0-1 0,0 0 15,21-21 16,0 0-31,22 0 16,-1 0-16,22-21 0,-1 21 16,1-21-16,20-1 0,1 22 0,0-21 15,20 0-15,-20 0 0,-21 21 16,20-21-16,-20 0 0,-1-1 0,-20 22 16,20-21-16,-21 0 0,1 21 0</inkml:trace>
  <inkml:trace contextRef="#ctx0" brushRef="#br1" timeOffset="-181169.62">14584 3958 0,'0'0'0,"-21"0"0,-1 0 0,1 0 15,0 0-15,0 0 0,0 0 0,0 0 16,-1 0 0,1 0-1,42 0 1,1 0 0,-1 0-16,21 0 0,0 0 15,1 0-15,-1 0 0,22 0 0,-1 0 16,22 0-16,21 0 0,-22 0 0,22 0 15,0 0-15,0 0 0,0 0 16,-1 0-16,-20 0 0,21 0 0,-21 0 16,-1 0-16,1 0 15,-22 0-15,22 0 0,-21 0 0,-22 0 16,21 0-16,-41 0 0,20 0 0,-21 0 16,0 0-16,0 0 0,-42 0 31,0 0-16,0 0-15,-21 0 0,-1 0 16,22 0-16,-21 0 0,-43 0 0,43 0 16</inkml:trace>
  <inkml:trace contextRef="#ctx0" brushRef="#br1" timeOffset="-180869.79">14711 4106 0,'0'0'0,"-21"0"0,-1 0 0,44 0 31,-1 0-15,0 0-16,21 0 0,1 0 0,20-21 16,1 21-16,20 0 0,1 0 15,0 0-15,-1-21 0,1 21 0,21 0 16,-22 0-16,1 0 0,0 0 15,-1 0-15,-20 0 0,21 0 16,-22 0-16,-21 0 0,1 0 0,-1 0 16,0 0-16,-20 0 0,-22 21 15,0 0-15,-22-21 16,1 22-16,0-22 16,0 21-16,-21 0 0</inkml:trace>
  <inkml:trace contextRef="#ctx0" brushRef="#br1" timeOffset="-180136.22">14690 9292 0,'0'0'0,"-22"-21"0,1 21 0,0 0 16,42 0 15,0 0-31,1 0 16,-1 21-16,21-21 0,0 0 16,22 21-16,-22-21 0,43 0 0,0 0 15,-22 0-15,43 0 0,-21 0 0,-1 0 16,1 0-16,0 0 0,-1 0 15,1 0-15,-22 0 0,22 0 0,-21 0 16,-22 0-16,0 0 0,1 0 0,-1 0 16,-63 0-1,0 0 1,-22 0-16</inkml:trace>
  <inkml:trace contextRef="#ctx0" brushRef="#br1" timeOffset="-179877.36">14859 9356 0,'0'0'15,"-42"21"-15,-1-21 0,22 0 0,-21 0 16,21 0-16,21 21 0,42-21 31,-21 0-31,21 0 0,1 0 16,20 0-16,1 0 0,-1 0 15,22-21-15,0 21 0,-1 0 0,1 0 16,0-21-16,-1 21 0,1-21 0,-22 21 16,22 0-16,-21 0 0,-22 0 15,21 0-15,-41 0 0,20 0 0,-21 0 16,0 0-16,0 0 0</inkml:trace>
  <inkml:trace contextRef="#ctx0" brushRef="#br1" timeOffset="-163954.39">7324 656 0,'0'-21'125,"0"0"-110,0 0 1,-22 0-16,22-1 15,0 1-15,-21 21 0,0-21 16,21 0-16,-21 21 16,0 0-16,0 0 0,-1 0 15,1 0-15,0 0 0,0 0 16,0 0-16,0 0 0,-1 21 16,1 0-16,0 0 0,0 1 0,0-1 15,0 0-15,-1 21 0,1-21 16,21 22-16,0-22 0,0 21 0,-21 1 15,21-22-15,0 21 0,0-21 16,0 22-16,0-22 0,0 0 0,21 0 16,0 0-16,1 0 15,-1 1-15,0-22 0,0 0 0,0 0 0,22 0 16,-22 0-16,0 0 16,0 0-16,21 0 0,-20-22 0,-1 1 15,0 0-15,0 0 0,0-21 16,0 20-16,22-62 0,-22 41 15,0 1-15,0-21 0,-21 20 16,0 1-16,21 0 0,-21-1 0,22 1 16,-22 0-16,0-1 0,0 1 15,0 0-15,0 20 0,0 1 16,0 0-16,0 0 0,0 0 16,-22 42-1,22 0 1,0 0-16,-21 22 0,21-1 15,0 0-15,0-21 0,0 22 0,0-1 16,0 0-16,0 1 0,0-1 16,0-21-16,0 22 0,0-22 0,0 21 15,0-21-15,21 0 0,1 1 16,-22-1-16,21 0 0,0 0 0,0-21 16,-21 21-16,21-21 0,0 0 15,1 0-15,-1 0 16,0 0-16,0 0 15</inkml:trace>
  <inkml:trace contextRef="#ctx0" brushRef="#br1" timeOffset="-163493.65">7789 699 0,'-21'0'0,"42"0"0,-63 0 16,42-22-16,-21 22 15,0-21-15,-1 0 0,22 0 16,0 0-16,22 0 16,-1 21-16,0 0 0,21-22 15,-21 22-15,22 0 0,-22 0 16,21 0-16,1 0 0,-22 0 0,21 0 16,-21 22-16,22-1 0,-22 0 15,0 0-15,0 0 0,-21 0 0,0 1 16,0-1-16,0 21 0,0-21 15,0 0-15,0 1 0,-21 20 0,0-21 16,0 0-16,-1 0 0,1 1 16,0-1-16,0-21 15,0 0-15,21-21 16,0-1 0,0 1-16,0 0 15,0 0-15,0 0 0,0-22 0,0 22 16,21 0-16,-21-21 0,21 21 15,0-1-15,-21 1 0,0 0 0,21 0 16,1 0-16,-1 21 16,0 0-16,0-21 0,0 21 15,0 0-15,1 0 16,-1 0-16,0 0 0,0 0 16</inkml:trace>
  <inkml:trace contextRef="#ctx0" brushRef="#br1" timeOffset="-163248.79">8382 593 0,'0'21'15,"0"0"1,0 0-16,0 0 16,0 1-16,0-1 0,0 0 15,0 0-15,0 0 0,0 22 16,0-22-16,0 0 0,0 0 15,0 0-15,0 0 0,0 1 16,0-44 31,0 1-47,0 0 16,0-21-16</inkml:trace>
  <inkml:trace contextRef="#ctx0" brushRef="#br1" timeOffset="-163049.91">8382 487 0,'0'0'0,"-21"-21"0,0 21 15,-1 0 17,22-21-32,22 21 31,-1 0-16,-21 21-15,21-21 16,0 0-16,-21 21 16</inkml:trace>
  <inkml:trace contextRef="#ctx0" brushRef="#br1" timeOffset="-162630.15">8530 593 0,'21'0'47,"0"0"-32,1 0-15,-1 0 16,-21 21-16,21 0 0,0-21 16,-21 21-16,0 0 0,0 1 0,21-1 15,-21 0-15,0 0 0,0 0 16,0 22-16,21-22 0,-21 0 0,0 0 15,0 0-15,0 0 16,0 1-16,22-44 31,-22 1-15,21 0-16,-21 0 16,0 0-16,0-22 0,21 22 0,-21 0 15,21 0-15,-21-21 0,0 20 16,0 1-16,21 0 0,0 0 15,-21 0-15,22 21 0,-1 0 16,0 0 0,0 0-1,0 0 1,0 21 0</inkml:trace>
  <inkml:trace contextRef="#ctx0" brushRef="#br1" timeOffset="-162257.72">9038 720 0,'21'0'32,"0"-21"-17,1-1-15,-22 1 0,21 21 16,0-21-16,-21 0 15,0 0-15,21 21 0,-21-21 16,0-1 0,-21 22-1,0 22 1,0-22-16,-1 21 0,22 0 0,0 0 16,-21 0-16,21 0 0,-21 1 15,21-1-15,0 0 0,0 0 0,0 0 16,0 0-16,0 1 0,0-1 15,0 0-15,21-21 0,0 21 0,1-21 16,-1 0-16,0 0 16,0 0-16,0 0 0,0 0 15,1 0-15,-1-21 0,0 0 16,0 21-16,-21-21 0,21-1 0</inkml:trace>
  <inkml:trace contextRef="#ctx0" brushRef="#br1" timeOffset="-161864.95">9398 593 0,'0'-43'31,"21"43"-15,-21-21-16,21 21 0,0 0 16,1 0-16,-1 0 15,0 0-15,0 0 16,-21 21-16,21-21 0,-21 22 15,0-1-15,21 0 0,-21 0 16,0 0-16,0 0 0,0 1 16,0-1-16,0 0 0,0 0 15,0 0-15,0 0 0,-21-21 16,21 22-16,-21-22 16,0 0-1,21-22-15,0 1 16,0 0-16,0 0 0,0 0 15,0 0-15,0-1 0,0 1 16,0 0-16,0 0 0,0 0 16,21 0-16,-21-1 0,0 1 0,21 0 15,0 21-15,-21-21 16,22 21-16,-22-21 0,21 21 0,0 0 16,0-21-16,0 21 0</inkml:trace>
  <inkml:trace contextRef="#ctx0" brushRef="#br1" timeOffset="-160637.48">10118 466 0,'0'0'0,"-22"0"0,1 0 15,0 0 1,42 0 15,0 0-31,1 0 16,-1 0-16,0 0 0,0 0 15,21-21-15,-20 21 0,-1 0 0,21-22 16,-21 1-16,0 21 0,1-21 16,-1 0-16,-21 0 0,0 0 15,0-1-15,0 1 0,0 0 16,-21 0-16,-1 21 0,1 0 15,0 0-15,0 0 16,-21 0-16,20 0 0,-20 21 0,0-21 16,21 21-16,-22 0 0,22 1 15,0-1-15,0 0 0,0 0 0,21 0 16,-22 0-16,22 1 0,0-1 16,0 0-16,22 0 0,-1-21 0,0 21 15,0 0-15,21-21 0,-20 22 16,20-22-16,-21 0 0,21 0 0,-20 21 15,-1-21-15,0 0 0,0 0 16,0 0-16,-42 0 31,0 21-31,-21-21 16,20 0-16,1 21 0,-21-21 16,21 21-16,-22 0 0,22-21 0,-21 22 15,21-1-15,0 0 0,-1 0 16,1 0-16,0 0 0,21 1 0,0-1 15,0 0-15,0 0 0,21 0 16,0 0-16,22-21 0,-22 0 16,21 22-16,1-22 0,-1 0 15,-21 0-15,64 0 16,-64-22-16,21 22 0,-21-21 16,1 0-16,-1 21 0,-21-21 0,21 0 15,-21 0-15,0-22 0,0 22 16,0 0-16,0 0 0,0 0 0,21-22 15,0 22-15,0 21 16,-21-21-16,22 21 0,-1 0 16,0 0-16,0 0 0,0 0 0,0 0 15,1 0-15,-1 0 0,0 21 16,0-21-16,0 21 0,-21 0 0,21 1 16,-21-1-16,22 0 0,-22 0 15,0 0-15,0 0 0,0 1 16,0-1-16,0 0 0,-22 0 15,1 0-15,21 0 0,-21 1 16,0-22-16,0 0 16,21-22 15,0 1-31,0 0 0,0 0 16,21 0-16,0 0 0,-21-1 15,21 1-15,0-21 0,-21 21 0,22 0 16,-1-1-16,0 1 0,0 0 15,0 0-15,-21 0 0,21 21 0,1-21 16,-22 42 15,0 0-31,-22 0 0,1-21 0,0 21 16,21 0-16,-21 1 0,0-1 16,0 0-16,21 0 0,-22 0 0,22 0 15,0 1-15,0-1 0,0 0 16,0 0-16,0 0 0,0 0 15,22-21-15,-1 22 0,0-22 0,0 0 16,0 0-16,0 0 0,22 0 0,-22 0 16,21 0-16,-21 0 0,22-22 15,-22 1-15,21 0 0,-21 0 0,1 0 16</inkml:trace>
  <inkml:trace contextRef="#ctx0" brushRef="#br1" timeOffset="-160261.7">11176 677 0,'-21'22'15,"42"-22"17,0 0-32,0 0 0,0 0 15,1 0-15,-1 0 0,0-22 16,0 22-16,0-21 0,0 21 15,-21-21-15,22 21 0,-22-21 16,21 0-16,-21 0 16,-21 21-1,-1 0-15,1 0 0,0 0 16,-21 0-16,21 21 0,-1 0 0,1 0 16,0 0-16,21 0 0,-21 1 15,0-1-15,21 0 0,-21 0 0,21 0 16,0 0-16,0 1 0,0-1 15,0 0-15,0 0 0,21 0 16,0-21-16,0 0 0,21 0 16,-20 0-16,-1 0 0,21 0 15,-21 0-15,0 0 0,22 0 16,-22 0-16,0-21 0</inkml:trace>
  <inkml:trace contextRef="#ctx0" brushRef="#br1" timeOffset="-159557.1">11642 572 0,'0'0'0,"-22"0"31,1 0-31,0 21 0,21 0 16,-21-21-16,21 21 0,0 0 0,-21 0 15,0 1-15,21-1 0,0 0 16,-22 0-16,22 0 0,0 0 0,0 1 15,0-1-15,0 0 0,0 0 16,22-21-16,-22 21 0,21-21 16,0 0-16,0 0 15,0 0-15,0-21 0,1 21 16,-22-21-16,21 0 0,0 0 16,-21-1-16,0 1 0,21 0 0,0 0 15,-21 0-15,0 0 0,0-1 16,0 1-16,0 42 47,0 1-47,-21-1 15,0 0-15,21 0 0,0 0 16,0 0-16,0 1 0,0-1 16,0 0-16,0 0 0,0 0 0,21-21 15,0 21-15,0-21 16,1 0-16,-1 0 0,0 0 15,0-21-15,0 0 0,0 0 16,1 0-16,-1 0 0,0-1 0,0 1 16,0-21-16,0 21 0,1-22 0,-22 1 15,0 21-15,0-21 16,0-1-16,0 1 0,0 21 0,0 0 16,0-22-16,0 22 0,0 0 15,0 0-15,-22 0 16,1 21-16,0 0 15,21 21-15,0 0 0,-21 0 16,21 0-16,-21 22 0,21-22 16,-21 21-16,21 0 0,0-20 15,0 20-15,-22 0 0,22 1 16,0-22-16,0 21 0,0 0 0,0-20 0,0-1 16,0 0-16,0 0 15,22 0-15,-22 0 0,21-21 0,0 0 16,0 0-16,0 0 15,0 0-15,1 0 0,-1-21 16,0 0-16,0 0 0</inkml:trace>
  <inkml:trace contextRef="#ctx0" brushRef="#br1" timeOffset="-159356.21">11917 614 0,'0'0'0,"-21"0"16,-64 0-1,64 0-15,42 0 47,0 0-47,0 0 0,0 0 16,1 0-16,-1 0 0,0 0 0,0-21 16,21 21-16,-20 0 0,-1 0 0,21-21 15</inkml:trace>
  <inkml:trace contextRef="#ctx0" brushRef="#br1" timeOffset="-158854.14">12319 677 0,'0'0'0,"21"0"0,0 0 16,0 0-16,-21-21 15,22 0-15,-1 0 16,-21 0 0,-21 21-1,-1 0 1,1 0-16,0 0 0,21 21 16,-21 0-16,0 0 0,0 0 15,-1 1-15,1-1 0,21 0 0,-21 0 16,21 0-16,-21 0 0,21 1 15,0-1-15,0 0 0,0 0 16,21-21 0,0 0-16,0 0 15,1 0-15,-1-21 0,0 0 16,0 21-16,0-21 0,0-1 0,1 1 16,-1 0-16,-21 0 0,21 21 15,-21-21-15,21 0 0,-21-1 0,21 22 16,-21-21-1,0 42 1,0 1-16,-21-1 16,0 0-16,21 0 15,-21 0-15,21 0 0,0 1 0,0-1 16,0 0-16,0 0 16</inkml:trace>
  <inkml:trace contextRef="#ctx0" brushRef="#br1" timeOffset="-158298.45">12700 423 0,'0'0'0,"0"-42"31,0 63 0,0 0-31,0 1 0,-21-1 16,21 0-16,-21 0 0,21 0 15,0 22-15,0-22 0,-22 0 0,22 21 16,-21-21-16,21 1 16,0-1-16,0 0 0,0 0 0,0 0 15,0 0-15,0 1 0,-21-22 16,21 21-16,0-42 31,0-1-15,0 1-16,21 0 15,-21 0-15,0 0 0,21 0 16,1 21-16,-22-22 0,21 22 16,0-21-16,0 21 0,0 0 15,0 0-15,1 0 16,-1 0-16,0 0 15,0 21-15,-21 1 16,0-1-16,21-21 0,-21 21 16,0 0-16,0 0 0,0 0 0,0 1 15,-21-1-15,0 0 16,0-21-16,0 21 0,-1-21 0,1 21 16,0-21-16,0 0 15,0 21-15,0-21 0,-1 0 16,22-21 15,0 0-31,22 0 16</inkml:trace>
  <inkml:trace contextRef="#ctx0" brushRef="#br1" timeOffset="-157593.85">13081 296 0,'0'0'16,"21"0"0,-21 22-1,0-1 1,0 0-16,0 0 0,0 21 16,0-20-16,0-1 0,-21 21 15,21-21-15,0 0 0,-21 22 0,0-22 16,-1 0-16,22 0 0,0 0 15,0 22-15,-21-22 0,21 0 0,0 0 16,0 0-16,0 1 16,0-1-16,21-21 31,-21-21-15,22 21-16,-1-22 15,0 1-15,-21 0 16,21 0-16,0 21 0,-21-21 15,21 21 64,1 0-79,-1 0 15,0 0-15,0 0 0,0 0 16,0 0-16,-21-21 15,22-1-15,-1 1 16,-21 0-16,0 0 31,-21 21-15,-1 0-16,1 0 0,0 0 0,0 21 16,0 0-16,0-21 0,-1 21 0,1 1 15,0-1-15,0 0 0,0 0 16,21 0-16,0 0 0,0 1 0,0-1 15,0 0-15,0 0 16,21-21-16,-21 21 16,21-21-16,0 0 0,0 0 15,1 0-15,-1 0 0,0 0 0,0-21 16,0 21-16,0-21 0,1 21 16,-22-21-16,21 0 0,0-1 15</inkml:trace>
  <inkml:trace contextRef="#ctx0" brushRef="#br1" timeOffset="-155754.45">7197 1482 0,'-22'0'0,"-20"0"16,42-21-16,-21 21 0,0 0 16,0 0-16,-1 0 0,1 0 15,0 0-15,0 0 16,0 0-16,0 0 0,-1 0 16,1 0-16,0 0 0,0 0 15,0 0 1,42 0 31,0 0-47,0 0 15,0 0-15,1 0 0,-1 0 0,0 0 16,21 0-16,-21 0 0,1 0 16,20 0-16,-21 0 0,21 0 0,-20 0 15,-1 0-15,21 0 0,-21 0 16,0 0-16,22 0 0,-22 0 15,21 0-15,1 0 0,-22 0 16,21 0-16,0 0 0,1 0 0,20 0 16,-20 0-16,-1 0 0,21 0 15,-20 0-15,20 0 0,-20 0 0,-1 0 16,21 0-16,-20-22 0,-1 22 16,0 0-16,1 0 0,-1 0 0,0 0 15,1 0-15,-1 0 0,22 0 16,-22 0-16,0 0 0,22 0 0,-1 0 15,-20 0-15,20 0 0,1 0 16,-22 0-16,21 0 0,1 0 0,-22 0 16,1 0-16,20 0 15,-21 0-15,1 0 0,-1 0 0,0 0 16,1 0-16,-1 0 0,22 0 16,-22 0-16,0 0 0,22 0 0,-22 0 15,22 0-15,-22 0 0,21 0 16,1 0-16,-1 0 0,1 0 0,-22 0 15,22 0-15,-22 0 0,22 0 16,-22 0-16,0 0 0,1 0 0,-1 0 16,21 0-16,-20 0 0,-1 0 0,0 0 15,22 0-15,-22 0 0,22 0 16,-22 0-16,22 0 0,-1 0 16,-21 0-16,22 0 0,-22 0 15,22 0-15,-22 0 0,0 0 0,1 0 16,-1 0-16,0 0 0,1 0 15,-1 0-15,0 0 0,1 0 0,-1 0 16,22 0-16,-22 0 0,0 0 16,22 0-16,-22 0 0,22 0 0,-22 0 15,21 0-15,1 0 0,-22 0 16,22 0-16,-22 0 0,22 0 0,-22 0 16,0 0-16,1 0 0,-1 0 15,0 0-15,1 0 0,-22 0 0,21 0 16,-21 0-16,22 0 0,-22 0 15,0 0-15,0 0 0,0 0 16,0 0-16,1 0 0,-1 0 0,0 0 16,0 0-16,0 0 0,0 0 15,1-21-15,-1 21 0,0 0 16,0 0 0,0 0-16,0 0 15,-21-21 1,0 0 62</inkml:trace>
  <inkml:trace contextRef="#ctx0" brushRef="#br1" timeOffset="-132754.83">7408 2244 0,'0'0'16,"21"0"-16,-21-21 0,22-1 16,-1 22-16,0-21 0,-21 0 15,0 0 17,-21 21-17,0 0-15,-1 0 0,1 0 16,0 0-16,-21 0 0,21 0 0,-1 0 15,1 0-15,0 21 0,0-21 0,0 21 16,0-21-16,-1 21 0,1-21 16,21 22-16,-21-1 0,0 0 15,0 0-15,21 0 0,0 0 16,-21 1-16,-1 20 0,22-21 0,-21 21 16,21 1-16,0-1 0,0-21 0,-21 22 15,21-1-15,0 0 0,-21 1 16,21-1-16,0 0 0,0 1 0,0-1 15,0 0-15,0 1 0,0-1 16,0 0-16,-21 1 0,21-1 0,-21 21 16,21-20-16,0 20 0,-22 1 0,1-22 15,21 22-15,-21-22 0,0 21 16,21 1-16,-21-1 0,0-20 0,21 20 16,0 22-16,-22-22 0,1 1 15,0 21-15,21-22 0,0 22 16,0-22-16,-21 22 0,21 0 0,-21-22 15,21 43-15,-21-21 0,21-1 0,0 1 16,0 21-16,-22-22 0,22 1 16,0 21-16,-21-21 0,21 20 0,0-20 15,0 21-15,0-21 0,0-1 0,0 22 16,0-21-16,0-1 0,0 22 16,0-21-16,0 21 0,0 0 0,0-22 15,0 1-15,21 21 0,-21-22 0,22 22 16,-22 0-16,21-21 0,-21 21 15,0-1-15,0-20 0,21 21 16,0-21-16,-21 20 0,21-20 0,-21 21 16,0 0-16,21 84 0,-21-105 15,22 0-15,-22 20 0,21-20 16,-21 0-16,0-1 0,0 22 0,21-21 16,-21-22-16,21 22 0,-21-21 0,0 20 15,0-20-15,21-1 0,-21 1 16,21-1-16,-21 1 0,22-1 0,-22-20 15,0 20-15,0-21 0,21 1 0,-21-1 16,21-21-16,-21 0 0,21 1 16,-21-1-16,0-42 15,0-22 1,21 22-16,-21-21 0,0-22 16</inkml:trace>
  <inkml:trace contextRef="#ctx0" brushRef="#br1" timeOffset="-131101.08">7366 2117 0,'21'0'15,"-21"21"1,0 0 15,21 0-15,0-21-16,1 0 15,-1 0-15,0 0 0,0 0 0,21 0 16,-20 0-16,20 0 0,0 0 0,22 0 16,-22 0-16,22 0 0,-22 0 15,21 0-15,22 0 0,-21 0 0,-1 0 16,22 0-16,-1 0 0,1-21 16,21 21-16,-21-21 0,20 21 0,1 0 15,0 0-15,0 0 0,-21 0 0,20 0 16,-20 0-16,21-21 15,-21 21-15,-1 0 0,1 0 0,0 0 16,-22 0-16,1 0 0,-1-21 16,-21 21-16,1 0 0,-1 0 0,0 0 15,1 0-15,-22 0 0,0 0 0,0 0 16,0 0-16,-21 21 16,0 0-16,0 0 15,0 0-15,0 0 0,0 1 16,0 20-16,0-21 0,0 21 15,0-20-15,-21 20 0,21 0 0,-21 1 16,21-1-16,0 21 16,0-20-16,0 20 0,0-20 0,0 20 15,0-21-15,0 22 0,21-1 0,-21 1 16,0-1-16,21 1 0,1 21 16,-22-1-16,21-20 0,0 20 0,0 1 15,0 0-15,-21-1 0,21 1 0,22 106 16,-22-107-16,0 22 15,-21-21-15,21-1 0,0 22 0,-21-21 16,22 21-16,-1 0 0,-21-1 0,0-20 16,21 21-16,0 0 0,-21-22 15,21 22-15,-21 0 0,0-21 0,0 21 16,21-1-16,-21-20 0,22 21 0,-22 0 16,0 0-16,0 84 15,0-84-15,0 0 0,0 0 16,0-1-16,0 1 0,-22 0 0,1 0 15,21 0-15,0 0 0,-21-1 0,0 1 16,0-21-16,21 21 0,0 84 16,-21-84-16,21-21 0,0 21 15,-22-22-15,22 1 0,0 0 0,0-1 16,0 1-16,0-22 0,0 22 0,0 0 16,0-1-16,0 1 0,0-21 15,0-1-15,22 1 0,-22-1 0,0 22 16,21-22-16,-21 1 0,0-22 0,0 22 15,0-1-15,0 1 0,0-22 16,0 21-16,0-20 0,0-1 16,0 0-16,0 1 0,0-1 0,0-21 15,0 0-15,0 22 0,0-22 0,0 0 16,0 0-16,0 0 0,0 1 16,-21-22-16,21 21 0,-22-21 15,1 0-15,0 0 0,21 21 16,-21-21-16,0 0 0,0 21 0,-1-21 15,1 0-15,0 0 0,-21 0 0,21 0 16,-22 0-16,1 0 0,0 0 16,-22 0-16,1 0 0,-22 0 15,0 0-15,1 0 0,-22 0 0,0 0 16,-21 0-16,21 0 0,-21 0 0,-21 0 16,21 0-16,21 0 0,-21 0 15,21 0-15,0 0 0,22-21 0,-22 21 16,21 0-16,1-21 0,-1 21 0,0-21 15,22 21-15,-22-22 0,22 1 0,-1 21 16,1-21-16,20 0 0,-20 21 16,20-21-16,1 0 0,21-1 0,-21 1 15,20 0-15,1 0 0,21 0 0,0 0 16,0-1-16,0 1 0,0-21 16,0 21-16,0-22 0,21 1 0,1 0 15,-1-1-15,0-20 0</inkml:trace>
  <inkml:trace contextRef="#ctx0" brushRef="#br1" timeOffset="-130529.35">7260 6160 0,'0'0'0,"-106"0"31,85 0-31,0 0 0,21-22 31,21 22-31,0 0 0,0 0 16,1 0-16,20 0 0,0 0 16,1 0-16,-1 0 0,21 0 15,-20 0-15,20-21 0,-20 21 0,20 0 16,-21 0-16,1 0 0,-1 0 0,0 0 15,-20 0-15,-1 0 16,-21 21-16,-21-21 16,-1 0-16,1 0 0,-21 0 0,21 22 15</inkml:trace>
  <inkml:trace contextRef="#ctx0" brushRef="#br1" timeOffset="-130249.52">7535 6160 0,'-21'0'15,"21"21"1,0 0-16,-21 0 0,21 0 16,0 0-16,0 22 15,0-1-15,-21-21 0,21 22 0,0-1 16,0 0-16,0 1 0,-21 20 0,21-21 16,0 1-16,0-22 0,0 21 15,0 1-15,0-22 0,0 21 0,0-21 16,0 0-16,0 1 0,0-1 15,0 0-15,0 0 0,-22-21 16,22-21 15,0 0-15,0 0-16,0-1 0,22 1 16,-1 0-16</inkml:trace>
  <inkml:trace contextRef="#ctx0" brushRef="#br1" timeOffset="-129845.78">7556 6668 0,'0'0'16,"0"-22"-16,0 1 15,0 0 1,22 21-16,-22-21 0,21 21 0,0-21 16,0 21-16,0 0 15,0 0-15,22 0 0,-22 0 16,0 0-16,21 0 0,-20 21 0,20 0 15,-21 0-15,21 0 0,-20 1 16,-1-1-16,0 0 0,-21 0 0,0 0 16,0 0-16,0 1 0,0-1 0,0 0 15,0 0-15,0 0 0,-21 0 16,0-21-16,21 22 0,-22-22 0,1 0 16,0 0-16,0 0 0,21-22 31,0 1-31,0 0 0,0 0 15,0 0-15,21 0 0,0-1 16,-21-20-16,21 21 0,1 0 16,-1 0-16,0-22 0,0 22 0,0 0 15,-21 0-15,21 21 0,1-21 0,-1 21 16,0 0-16,0 0 0,0 0 16,0 0-16,1 0 15,-1 0-15,-21 21 0</inkml:trace>
  <inkml:trace contextRef="#ctx0" brushRef="#br1" timeOffset="-129298.1">8488 6816 0,'21'0'0,"-42"0"0,63-21 15,-42-1 1,21 22-16,-21-21 0,21 0 15,-21 0-15,0 0 0,0 0 0,0-1 16,0 1-16,0 0 0,0 0 0,0 0 16,0 0-16,-21 21 0,0-22 15,0 22-15,0 0 0,0 0 16,-1 0-16,1 22 0,0-1 0,0 0 16,0 0-16,0 0 15,-1 0-15,1 22 0,0-22 0,0 21 16,0-21-16,0 22 0,-1-22 0,22 0 15,0 0-15,0 0 0,0 1 16,0-1-16,0 0 0,22 0 16,-1-21-16,0 0 0,0 0 15,0 0-15,0 0 0,22-21 16,-22 0-16,0 21 0,0-21 0,22-1 16,-22 1-16,0 0 0,0-21 0,0-22 15,0 43-15,-21-21 16,22-1-16,-22 22 0,0-21 0,0 21 15,0 0-15,0-1 16,0 44 0,-22-1-1,22 0-15,0 21 0,-21-21 0,21 1 16,0 20-16,0-21 0,0 0 16,0 0-16,0 1 0,0-1 0,0 0 15,21 0-15,1 0 0,-1 0 0,0-21 16,0 22-16,0-22 15,0 0-15,1 0 0,-1 0 0,21 0 16,-21-22-16,0 1 0,1 21 16,-1-21-16</inkml:trace>
  <inkml:trace contextRef="#ctx0" brushRef="#br1" timeOffset="-128850.03">8996 6519 0,'0'0'0,"-21"0"16,21 22-1,-22-1-15,22 0 0,-21 0 16,21 0-16,0 0 0,0 1 0,0 20 16,0-21-16,0 0 0,0 0 0,0 1 15,0-1-15,0 0 0,0 0 16,0 0-16,0 0 0,0-42 62,0 0-62,0 0 16,0 0-16,0 0 0,0-22 0,0 22 16,0 0-16,21-21 0,1 20 15,-22 1-15,21 0 0,0 0 0,0 0 16,0 0-16,0-1 0,22 22 0,-22 0 16,0 0-16,21 0 0,-20 0 15,-1 0-15,0 22 0,0-1 0,0 0 16,0 0-16,-21 0 0,0 0 0,0 1 15,0-1-15,0 21 16,0-21-16,0 0 0,0 1 0,0-1 16,-21-21-16,0 21 0,21 0 0,-21-21 15,21 21-15,21-42 47,0 21-47,-21-21 0</inkml:trace>
  <inkml:trace contextRef="#ctx0" brushRef="#br1" timeOffset="-128466.25">9715 6498 0,'0'-21'16,"-21"21"-1,0 0-15,0 0 0,0 0 16,0 21-16,-1 0 0,1-21 0,-21 22 15,21-1-15,0 0 0,-1 0 0,22 0 16,0 0-16,-21 1 0,21-1 16,0 0-16,0 0 0,0 0 15,21-21-15,-21 21 16,22-21-16,-1 0 16,0 22-16,0-22 0,0 0 0,0 21 15,1-21 1,-22 21-16,0 0 15,0 0-15,-22-21 16,1 21-16,0-21 0,-21 0 16,21 22-16,-1-22 0,1 0 0,-21 0 15,21 0-15,0 21 0,-1-21 16,1 0-16,0 0 0,21-21 31,0-1-31,0 1 16,21 21-16</inkml:trace>
  <inkml:trace contextRef="#ctx0" brushRef="#br1" timeOffset="-128161.27">9864 6096 0,'0'0'0,"0"-21"16,0 42 15,0 0-31,0 0 0,0 1 16,0-1-16,0 0 0,0 21 0,-22 1 15,1-1-15,21 0 0,0 22 16,-21-22-16,0 0 0,21 22 0,-21-22 16,21 1-16,0-22 0,0 21 0,0-21 15,0 22-15,0-22 0,0 0 0,0 0 16,0 0-16,21-21 15,0 0 1,0 0-16,0 0 0,1 0 16,-1 0-16,0-21 0</inkml:trace>
  <inkml:trace contextRef="#ctx0" brushRef="#br1" timeOffset="-127665.54">10329 6668 0,'0'-85'32,"0"64"-32,0 0 0,0-1 15,-21 1-15,0 21 16,0 0-16,0 0 0,-1 0 16,1 21-16,0 1 0,0-1 15,0 0-15,0 0 0,-1 0 0,1 22 16,0-22-16,21 21 0,-21-21 15,21 0-15,-21 1 0,21-1 16,0 0-16,0 0 0,0 0 16,21-21-16,0 0 0,0 0 15,0 0-15,1 0 0,-1 0 16,0 0-16,0 0 0,0-21 0,0 21 16,1-21-16,-22 0 0,21 0 0,0-1 15,0-20-15,0 21 0,0-21 16,-21 20-16,0 1 0,22-21 0,-22 21 15,0 0-15,21 21 0,-21-22 0,0 44 32,-21-22-32,21 21 15,-22 21-15,1-21 0,21 0 0,0 1 16,-21-1-16,0 21 0,21-21 16,0 0-16,0 1 0,0-1 0,0 0 15,0 0-15,0 0 0,0 0 16,21-21-1,0 0-15,0 0 16,1-21-16,-1 0 0,0 0 16,0 21-16,21-21 0</inkml:trace>
  <inkml:trace contextRef="#ctx0" brushRef="#br1" timeOffset="-127369.14">10795 5990 0,'-42'-21'16,"20"42"-1,22 0-15,0 1 0,0-1 0,-21 0 16,0 21-16,21-21 0,-21 22 0,21-1 16,-21 0-16,0 22 0,21-22 15,-22 22-15,1-22 0,21 22 16,-21-22-16,21 0 0,0 1 0,0-1 0,0-21 15,0 21-15,0-20 16,0 20-16,0-21 0,0 0 16,0 0-16,21-21 31,0 0-31,1 0 0,-1-21 16,0 21-16,0-21 0</inkml:trace>
  <inkml:trace contextRef="#ctx0" brushRef="#br1" timeOffset="-126933.39">10964 6583 0,'0'0'0,"-21"0"16,0 0-16,0 21 16,21 0-16,-21-21 0,-1 21 0,22 1 15,0-1-15,-21 0 0,0 0 0,0 0 16,21 0-16,0 1 15,0-1-15,0 0 0,0 0 16,0 0-16,21-21 16,0 0-16,0 0 0,1 0 15,-1 0-15,0 0 0,0 0 16,0 0-16,22 0 0,-22-21 16,0 0-16,0 21 0,0-21 0,-21 0 15,21-1-15,-21-20 0,22 21 16,-22 0-16,0-22 0,0 1 0,0 21 15,0 0-15,0-22 0,-22 22 16,1 21-16,21-21 0,-42 21 16,21 0-16,0 0 0,-1 0 15,-20 21-15,21 0 0,0 1 0,0-1 16,21 0-16,-22 0 0,1 0 0,21 0 16,-21 1-16,21-1 0,0 0 0,0 0 15,0 0-15,0 0 16,21-21-16,0 0 15,1 0-15,-1 0 0,0 0 0,0 0 16,21 0-16,1 0 0</inkml:trace>
  <inkml:trace contextRef="#ctx0" brushRef="#br1" timeOffset="-126538.61">11303 6710 0,'0'0'0,"0"-42"15,0 20 1,0 1-16,21-21 15,-21 21-15,21 0 0,0 21 16,-21-22-16,22 22 0,-1 0 16,0 0-16,0 0 0,0 0 15,0 0-15,-21 22 0,22-1 16,-22 0-16,21 0 0,-21 0 16,0 22-16,0-22 0,0 0 0,0 21 15,0-21-15,0 1 0,0-1 16,0 0-16,0 0 0,0 0 15,-21-21-15,21 21 16,-22-21-16,22-21 31,0 0-31,0 0 16,0 0-16,0 0 0,22-1 16,-22 1-16,21 0 0,0 0 15,-21 0-15,0 0 0,21-1 0,0 1 16,0 0-16,-21 0 0,22 21 0,-1-21 15,-21 0-15,21 21 0,-21-22 16,21 22-16,0-21 0,0 21 16,1 0-16,-22-21 0</inkml:trace>
  <inkml:trace contextRef="#ctx0" brushRef="#br1" timeOffset="-126126.84">12023 6477 0,'0'0'0,"0"-21"0,21 21 0,-21-21 16,21 21-16,-21-21 0,0-1 16,-21 22 15,0 0-31,-1 0 0,1 22 0,0-22 16,0 21-16,0 0 0,0 0 15,-1 0-15,1 0 0,21 1 16,0-1-16,0 0 0,0 0 0,0 0 15,0 0-15,0 1 0,21-1 16,1-21-16,-1 21 0,0-21 16,0 21-16,0-21 0,0 21 15,1-21-15,-1 0 0,0 21 16,0-21-16,0 22 16,-21-1-1,-21-21 1,0 0-16,0 0 0,0 0 15,-1 0-15,1 0 0,0 0 0,0 0 16,0 0-16,-22 0 0,22 0 0,0 0 16,0 0-16,0 0 15,0 0-15,-1 0 16,22-21-16</inkml:trace>
  <inkml:trace contextRef="#ctx0" brushRef="#br1" timeOffset="-125745.83">10139 6371 0,'-43'0'0,"86"0"0,-107 0 0,43 0 0,0 0 15,42-21 1,0 21-16,22 0 0,-1-21 16,0 0-16,1 21 0,20 0 0,1-21 15,-1 21-15,1-22 0,20 22 16,-20 0-16,-1-21 0,22 21 0,-22 0 16,-20 0-16,20-21 0,-20 21 0,-1-21 15,0 21-15,1 0 0,-22 0 16,0 0-16,0 0 0,0 0 15,-21-21 17,-21 21-1,0-21-15</inkml:trace>
  <inkml:trace contextRef="#ctx0" brushRef="#br1" timeOffset="-116026.14">19918 2434 0,'21'0'0,"-21"-21"16,0 0-16,21 21 0,-21-21 15,21 0-15,-21-1 16,0 1-16,0 0 15,-21 0 1,0 21-16,0 0 0,-22 0 16,22 0-16,-21 21 0,0 0 0,-1 0 15,1 22-15,0-22 0,-1 42 16,-20-20-16,20 20 0,1 1 0,21-22 16,-21 22-16,42-22 0,0 0 15,0 22-15,0-22 0,0 0 16,0-20-16,21 20 0,0-21 15,0 21-15,21-20 0,1-1 0,-1-21 16,0 21-16,1-21 0,-1 0 16,0 0-16,22 0 0,-22-21 0,1 0 15,-1-1-15,0 1 0</inkml:trace>
  <inkml:trace contextRef="#ctx0" brushRef="#br1" timeOffset="-115534.42">20510 2180 0,'0'0'16,"0"-21"-16,-21 21 15,21 21-15,0 0 16,0 1-16,-21 20 0,21 0 16,-21 1-16,21 20 0,0-21 0,0 22 15,0-1-15,0 1 0,0-1 16,0-20-16,-21-1 0,21 22 0,0-22 15,0 0-15,0-21 0,-21 22 16,21-22-16,0 0 0,0 0 16,0 0-16,0 1 0,-22-22 15,22-22 17,0 1-32,0-21 0,0 21 0,0 0 15,0-22-15,0 1 0,22 0 16,-1-1-16,0 1 0,0 0 0,0-1 15,22 22-15,-22-21 0,21 21 16,43-22-16,-43 43 0,0 0 16,1 21-16,-1 1 0,22 20 15,-22 0-15,-21 1 0,0-22 16,-21 21-16,0 0 16,0-20-16,0 20 0,0-21 0,0 0 15,0 0-15,0 22 0,-21-22 16,0 0-16,0 0 0,0-21 15,21 21-15,0-42 32,21 0-17</inkml:trace>
  <inkml:trace contextRef="#ctx0" brushRef="#br1" timeOffset="-115141.65">21082 2731 0,'0'0'0,"0"-22"0,0 1 16,0 0-16,0 0 16,0 0-16,21 0 15,0-1-15,22 22 16,-22 0-16,0 0 0,21 0 0,-21 22 16,22-22-16,-22 42 0,21-21 15,-21 0-15,1 22 0,-1-1 0,0-21 16,-21 21-16,0 1 0,0-22 15,0 21-15,0-21 0,0 1 0,-21-1 16,0 0-16,21 0 0,-22 0 16,1-21-16,0 0 15,21-21 1,0 0-16,0 0 16,0 0-16,21-1 0,0-20 15,1 21-15,-22-21 0,21-1 0,0 1 16,0 0-16,0-1 0,0 22 15,-21-21-15,22 21 0,-1-1 0,0 1 16,0 21-16,0 0 16,0 0-16,-21 21 0,22-21 15,-22 22-15,21-22 0,0 21 16</inkml:trace>
  <inkml:trace contextRef="#ctx0" brushRef="#br1" timeOffset="-114733.89">22119 2667 0,'0'0'0,"-63"-21"15,41 21 1,1 0-16,0 0 16,0 0-16,0 0 0,21 21 0,-21 0 15,-1 22-15,1-22 0,21 0 0,0 21 16,-21-21-16,21 22 0,0-22 15,0 0-15,0 0 0,0 22 16,42-1 0,-20-21-16,-1-21 0,0 0 0,0 0 15,0 0-15,0 0 0,22 0 0,-22 0 16,0-21-16,0 21 0,0-21 16,1 0-16,-22-1 0,21 1 0,-21 0 15,21 0-15,-21-21 0,0-1 16,0 22-16,0-21 0,0-1 0,0 22 15,-21 0-15,0 0 0,-1 0 16,1 21-16,0 0 0,0 0 0,0 0 16,0 0-16,-1 0 0,1 21 15,0 0-15,0 21 0,21-20 16,0-1-16,0 0 0,0 0 0,0 0 16,0 0-16,0 1 0,21-22 15,0 21-15</inkml:trace>
  <inkml:trace contextRef="#ctx0" brushRef="#br1" timeOffset="-114070.27">22521 2709 0,'0'0'0,"0"-21"0,-21 42 31,21 1-31,0-1 16,-21 0-16,21 0 0,-21 0 15,21 0-15,-21 1 0,21 20 0,0-21 16,0 0-16,0 0 0,0 1 0,0-1 16,0 0-16,0 0 15,-22-21 17,22-21-32,0 0 15,0 0-15,0-22 0,0 22 16,0 0-16,0-21 0,0-1 15,0 22-15,22-21 0,-1-1 16,-21 22-16,21 0 0,0 0 16,21 0-16,-20 0 0,-1 21 0,21 0 15,-21 0-15,22 0 0,-22 21 16,0 0-16,21 0 0,-21 0 0,1 0 16,-1 22-16,0-22 0,0 21 15,-21-21-15,0 1 0,0-1 0,0 21 16,0-21-16,0 0 15,0 1-15,0-1 0,-21-21 0,0 21 16,0-21 0,21-21-1,0 0-15,0-1 16,0 1-16,21 0 0,0 0 16,0 0-16,0-22 0,0 22 0,22-21 15,-22 21-15,21-22 0,-21 22 16,22 0-16,-22 21 0,0 0 0,0 0 15,0 0-15,1 0 0,-1 0 16,-21 21-16,0 22 0,0-22 16,0 0-16,0 0 0,0 0 0,0 22 15,0-22-15,0 0 0,-21 0 16,-1 0-16,1 0 0,21 1 16,-21-1-16,0-21 15,42-21 16,0-1-31</inkml:trace>
  <inkml:trace contextRef="#ctx0" brushRef="#br1" timeOffset="-113717.46">23389 2836 0,'0'0'0,"-21"0"15,0 0-15,0 0 16,42 0 15,0 0-31,0 0 0,0 0 0,0 0 16,1 0-16,-1-21 0,0 0 15,0 21-15,0-21 0,22 0 0,-43 0 16,21-22-16,-21 22 0,21 0 16,-21 0-16,0 0 0,-21 21 15,0 0-15,-1 21 16,-20 0-16,21 0 0,0 0 0,0 22 15,-22-22-15,22 21 0,0-21 16,21 0-16,0 22 0,0-22 16,0 0-16,0 0 0,0 0 0,0 1 15,0-1-15,21 0 16,0-21-16,0 0 0,1 0 0,-1 0 16,21 0-16,0 0 0,1 0 15,-1 0-15,0-21 0,1 0 0,-1-1 16,22 1-16</inkml:trace>
  <inkml:trace contextRef="#ctx0" brushRef="#br1" timeOffset="-113474.6">24236 2265 0,'-21'-21'16,"42"42"-16,-64-63 0,22 42 0,0 0 0,0 0 15,0 21-15,0 0 16,-1 0-16,22 0 0,0 64 15,0-22-15,-21-20 0,21 20 16,0-20-16,0 20 0,-21-21 0,21 1 16,0-1-16,0 0 0,0 1 15,0-1-15,0-21 0,0 0 0,0 1 16,0-1-16,21-21 16,0 0-1,-21-21-15,0-1 0</inkml:trace>
  <inkml:trace contextRef="#ctx0" brushRef="#br1" timeOffset="-113122.81">23876 2223 0,'0'0'0,"-42"-22"0,20 1 16,22 0-16,-21 0 0,21 0 15,0 0-15,21 21 16,1-22-16,20 22 0,0 0 0,1 0 15,20 0-15,1 22 0,-1-1 16,1 0-16,-1 0 0,1 0 16,-1 22-16,-21 20 0,1-21 15,-22 22-15,21-1 0,-42 1 0,0-1 16,0-20-16,0 20 0,0-20 16,0 20-16,-21-42 0,0 22 0,-21-22 15,20 21-15,-20-21 0,21-21 0,-21 21 16,-1-21-16,1 0 0,-43 0 15,43 0-15,0 0 0,-1 0 16,22 0-16,0 0 0,0-21 16,42 0-1,0 21-15,0 0 16,0 0-16,22 0 0,-22 0 0,21-21 16,1 21-16</inkml:trace>
  <inkml:trace contextRef="#ctx0" brushRef="#br1" timeOffset="-112728.03">24723 2773 0,'0'0'16,"-22"-21"-16,-20-106 16,42 106-16,0-1 15,0 1-15,21 0 0,22 21 16,-22 0-16,21 0 0,0 0 15,1 0-15,-1 21 0,22 0 16,-22 1-16,-21-1 0,21 21 16,-20-21-16,-1 0 0,0 22 0,-21-22 15,0 42-15,0-41 0,0-1 16,0 0-16,0 0 0,-21-21 16,0 21-16,-1-21 0,1 0 0,0 0 15,0 0-15,0 0 16,0 0-16,-1 0 0,22-21 15,0 0-15,0 0 0,0 0 16,0-1-16,0-20 16,22 21-16,-1-21 0,0 20 0,0 1 15,0-21-15,0 21 0,22 0 16,-22-1-16,0 22 0,0-21 16,22 0-16,-22 21 0,0 0 0,21-21 15,-21 21-15,1 0 0</inkml:trace>
  <inkml:trace contextRef="#ctx0" brushRef="#br1" timeOffset="-112537.14">25463 2519 0,'0'21'0,"0"0"16,0 0-16,-21 1 0,21-1 15,-21 0-15,21 0 16,-21 0-16,21 0 0,0 1 0,0-1 16,0 0-16,0 0 0,0 0 0,0 0 15,0 1-15,0-1 16,0 0-1,21-21 1,0 0 0,-21-21-16,0 0 0</inkml:trace>
  <inkml:trace contextRef="#ctx0" brushRef="#br1" timeOffset="-112358.24">25379 2519 0,'0'0'0,"-21"-85"16,-1 64-16,22 0 0,0 0 15,-21 21-15,21-21 16,0 42 15,0 0-15,0 0-16,21-21 0,-21 21 16,0 0-16,0 1 0,22-1 0,-22 0 15,21-21-15</inkml:trace>
  <inkml:trace contextRef="#ctx0" brushRef="#br1" timeOffset="-111998.08">25527 2625 0,'42'-21'31,"-21"21"-15,-21 21-1,22-21 1,-22 21-16,0 0 0,0 21 0,0-20 15,0-1-15,0 0 0,0 0 16,0 0-16,21 0 0,-21 1 0,0-1 16,0 0-16,0 0 0,21 0 15,0-21 1,-21-21 0,21 0-16,0 0 15,-21 0-15,0-1 0,22-20 16,-22 21-16,21 0 0,0-22 15,-21 22-15,21-21 0,0 21 0,-21 0 16,21-1-16,1 1 0,-22 0 16,21 21-16,0 0 15,0 0-15,-21 21 16,0 0-16,0 1 16,0-1-16</inkml:trace>
  <inkml:trace contextRef="#ctx0" brushRef="#br1" timeOffset="-111349.45">25929 2752 0,'21'0'31,"0"0"-31,1 0 16,-1 0-16,0 0 0,0-21 16,0 21-16,0-22 0,-21 1 0,22 21 15,-22-21-15,21 21 0,-21-21 16,-21 21-1,-1 0 1,1 0-16,0 21 0,0 0 16,0 0-16,0-21 0,-1 22 15,1-1-15,21 0 0,0 0 0,0 0 16,0 0-16,0 1 0,0-1 16,0 0-16,21-21 15,1 21-15,20-21 0,-21 0 0,21 0 16,-20 0-16,20 0 0,-21 0 15,0 0-15,0 0 0,1 0 0,-1-21 16,-21 0-16,21 21 0,0-21 16,-21-1-16,0 1 0,0-21 0,21 21 15,-21 0-15,0-1 0,0-20 16,0 21-16,0 0 0,21 0 0,-21-1 16,22 22-16,-22-21 15,21 21-15,0 0 16,0 0-16,-21 21 15,21 1-15,-21-1 0,21 0 16,-21 0-16,0 0 0,0 0 16,0 1-16,0-1 0,0 0 0,0 0 15,0 0-15,-21 0 0,21 1 16,-21-1-16,21 0 0,0-42 47,0 0-47,0-1 15,0 1-15,0 0 0,0-21 0,21 21 16,-21-22-16,21 1 0,1 21 16,-1-22-16,0 1 0,-21 21 0,21 0 15,0 0-15,-21-1 0,21 22 16,1 0-16,-22 22 16,0-1-16,0 21 15,-22-21-15,1 0 0</inkml:trace>
  <inkml:trace contextRef="#ctx0" brushRef="#br1" timeOffset="-107388.91">20256 7578 0,'0'-21'16,"0"-1"-16,0 1 16,0 0-16,0 0 15,0 0-15,-21 21 16,0 0-1,0 0-15,0 0 0,0 0 16,-1 0-16,1 0 0,-85 106 16,64-64-1,21 0-15,-21 1 0,20-1 0,-20 0 16,0 22-16,-1-22 0,22 22 0,-21-22 16,21 0-16,0 22 0,21-22 15,0 0-15,0-20 0,0 20 0,0-21 16,21 0-16,0 0 0,21 1 15,1-1-15,-22-21 0,21 0 0,0 0 16,1 0-16,-1 0 0,0 0 0,1-21 16,20-1-16,-20 1 15,-1 21-15,0-42 0,-21 21 0,1 0 16,20-1-16,-42 1 0,0-21 0,0 21 16,0 0-16,0-22 0,0 22 15,-21 21-15,0-21 0,-1 21 0,1 0 16,-21 0-16,0 0 0,20 0 15,-20 0-15,0 0 0,21 21 0,-1 0 16,1-21-16,0 21 0,21 1 16,-21-22-16,21 21 0,21 0 15,0-21 1,22 0-16,-22 0 0,0 0 16,21 0-16,-21-21 0,22 21 15,-22-21-15,64 21 0,-64 0 16,21 0-16,-21 0 0,0 0 15,1 0-15,-1 21 0,-21 0 0,0 0 16,0 21-16,0-20 0,0 20 16,-21 0-16,-1 1 0,1-1 0,-21 0 15,21 1-15,0 20 0,-22-21 0,22 22 16,-21-1-16,21 1 0,-1-1 16,1-20-16,0 20 0,21 1 0,0-22 15,-21 0-15,21 1 0,0 20 16,0-20-16,0-22 0,0 0 15,21-21 1,0 0-16,0 0 16,-21-21-16,22 0 0,-1-1 15,0-62-15,0 41 0,21 1 16,-20 0-16</inkml:trace>
  <inkml:trace contextRef="#ctx0" brushRef="#br1" timeOffset="-107010.14">20637 7938 0,'0'-22'0,"0"44"0,0-65 16,0 22-16,22 21 47,-1 0-47,0 0 15,21 0-15,-21 0 0,22 0 0,-22-21 16,0 21-16,21-21 0,-20 21 15,-1-21-15,0 21 0,0-22 0,-21 1 16,0 0 0,-21 21-16,-21 0 0,20 0 15,1 0-15,-21 0 0,0 21 0,-1 0 16,22 1-16,-21-1 0,21 21 16,-22-21-16,22 22 0,0-22 0,0 21 15,21 0-15,0-20 0,0 20 16,0-21-16,0 0 0,0 22 15,21-22-15,0 0 0,21-21 0,-20 21 16,20 0-16,0-21 0,-21 0 0,22 0 16,-1 0-16,0 0 0,1 0 15,-1-21-15,-21 21 0,22-21 0,-1 0 16,-21 0-16,21-1 0</inkml:trace>
  <inkml:trace contextRef="#ctx0" brushRef="#br1" timeOffset="-106762.27">21505 7811 0,'0'0'0,"0"-22"0,0 1 16,-21 21 0,0 0-16,0 0 0,0 0 15,-1 21-15,1 1 0,-21-1 0,21 0 16,0 0-16,-1 21 0,1-20 16,21 20-16,0 0 0,-21-21 0,21 22 15,0-22-15,0 21 0,0-21 0,0 1 16,0-1-16,0 0 0,0 0 15,21-21-15,0 21 0,1-21 0,-1 0 16,0 0-16,21 0 0,-21 0 0,22-21 16,-22 21-16,21-21 15,1 0-15,-22-22 0,21 22 0,0-21 16,-20 0-16,20-1 0</inkml:trace>
  <inkml:trace contextRef="#ctx0" brushRef="#br1" timeOffset="-105848.8">21886 7535 0,'0'0'0,"0"-42"0,0 0 15,0-1-15,0 22 0,0-21 0,0 21 16,0 0-16,-21 21 16,0 21-16,21 0 15,-21 21-15,21 1 0,0-22 0,0 42 16,0-20-16,-21-1 16,21 0-16,0 1 0,0-1 0,0 21 15,0 22-15,0-21 0,0-22 16,0 0-16,0 1 0,0-1 15,0 0-15,-22-21 0,22 1 16,0 20-16,0-21 0,0 0 16,-21-21-16,21-21 15,0 0 1,0 0-16,0 0 16,21-22-16,1 22 0,-1-21 0,0 21 15,0-22-15,0 1 0,22 21 0,-22-22 16,0 22-16,21 0 0,-21 21 15,1-21-15,-1 21 0,0-21 0,0 21 16,0 0-16,0 0 16,-21 21-1,0 0-15,-21-21 0,0 21 16,0-21-16,0 21 0,0-21 16,-22 0-16,22 0 0,0 22 0,-21-22 15,20 0-15,1 0 0,0 21 16,0-21-16,21 21 0,-21 0 15,21 0-15,0 0 0,0 1 16,0-1-16,0 0 0,21 0 16,-21 0-16,21 0 0,0 1 15,0-1-15,1 0 0,-1 0 16,0-21-16,0 0 0,0 0 16,0 0-16,1 0 0,20 0 0,-21 0 15,21 0-15,-20 0 0,20 0 0,0-21 16,1 21-16,-22-21 0,21 0 15,0-1-15,-20-20 0,20 21 0,-21 0 16,0-22-16,0 22 0,1-21 16,-1 21-16,0 0 0,-21-1 0,0 1 15,0 0-15,-21 21 32,0 21-17,-1 0-15,1 1 0,0-1 0,0 0 16,21 0-16,-21 21 0,0-20 15,21-1-15,0 0 0,0 0 0,0 0 16,0 0-16,0 1 0,0-1 16,0 0-16,21-21 0,0 0 0,-21 21 15,21-21-15,21 0 0,1 0 16,-1 0-16,0-21 0,-20 21 16,20-21-16,0 0 0,-21-1 15,22-20-15,-22 21 0,0-21 0,21-22 16,-42 22-16,0 21 0,0-22 15,0 22-15,-21 0 0,0 0 16,0 0-16,0-1 0,-22 22 0,22 0 16,-21 0-16,0 0 0,20 0 15,-20 0-15,21 0 0,0 0 0,0 22 16,-1-22-16,1 21 0,0 0 16,21 0-16,21 0 15,22-21-15</inkml:trace>
  <inkml:trace contextRef="#ctx0" brushRef="#br1" timeOffset="-105561.96">23474 7514 0,'0'-21'0,"0"42"0,-21-63 0,21 21 16,-22 21-16,1 0 15,0 21-15,0 0 16,21 0-16,-21 22 0,21-1 0,0-21 16,0 21-16,0 1 0,-21-1 15,21 22-15,0-22 0,0 0 0,-22 1 16,22 20-16,0-21 0,0 1 16,0-22-16,0 21 0,0 1 15,0-22-15,0 0 0,0 0 0,0 0 16,22-21-16,-1 0 15,-21-21 1</inkml:trace>
  <inkml:trace contextRef="#ctx0" brushRef="#br1" timeOffset="-105230.15">23114 7705 0,'-42'-43'0,"20"-147"31,22 148-31,0 20 0,22 1 0,20-21 15,0 21-15,1 21 16,-1 0-16,0 0 0,22 21 16,-1 0-16,1 0 0,-1 22 0,1-1 15,20 0-15,-20 1 0,-22-1 0,22 0 16,-22 1-16,-21-1 0,0 21 16,-21-20-16,0 20 0,-21-20 0,0-1 15,-21 0-15,-1 1 0,1-1 16,-21 0-16,-1-21 0,1 1 15,-1-1-15,22 0 0,-22 0 0,22-21 0,-22 0 16,22 21-16,0-21 0,21 0 16,-1 0-16,1 0 0,42 0 31,1-21-31,-1 21 16,21-21-16,-21 21 0,22-21 0,-1 0 15,0 21-15,1-22 0</inkml:trace>
  <inkml:trace contextRef="#ctx0" brushRef="#br1" timeOffset="-104846.37">23961 7938 0,'0'-22'16,"-22"-20"0,22 21-16,0 0 0,0 0 15,0-1-15,22 22 16,-1-21-16,0 0 0,0 21 0,0 0 15,22 0-15,-22 0 0,21 0 16,-21 0-16,22 0 0,-22 0 0,0 21 16,0 0-16,0 1 0,0-1 0,1 21 15,-22-21-15,0 22 0,0-22 16,0 21-16,0 0 0,0-20 0,0 20 16,0-21-16,-22 0 0,22 0 15,0 1-15,-21-1 0,0-21 16,0 0-16,0 0 15,21-21-15,0-1 16,0 1-16,0 0 0,0 0 16,0 0-16,0-22 0,0 22 0,21-21 15,0 21-15,0-22 0,0 22 16,1 0-16,20 0 0,-21 0 16,0 21-16,0-21 0,22 21 0,-22 0 0,0 0 15,21 0-15,-20 0 0,-1-22 16</inkml:trace>
  <inkml:trace contextRef="#ctx0" brushRef="#br1" timeOffset="-104606.48">24955 7789 0,'0'0'0,"-21"0"0,21 22 15,-21-22-15,0 21 0,21 0 16,-21 0-16,21 0 0,-21 0 15,21 1-15,0-1 0,0 21 0,-22-21 16,22 0-16,0 1 0,-21-1 16,21 0-16,0 0 0,0 0 0,0 0 15,0 1-15,0-1 0,0-42 47</inkml:trace>
  <inkml:trace contextRef="#ctx0" brushRef="#br1" timeOffset="-104412.59">24850 7684 0,'-22'-22'16,"44"44"-16,-65-44 0,22 1 0,0 21 16,0-21-16,0 21 0,-1-21 15,44 21 16,-1 0-31,0 0 16,0 21-16,21-21 0,-20 0 16,-1 0-16,0 21 0,0-21 0</inkml:trace>
  <inkml:trace contextRef="#ctx0" brushRef="#br1" timeOffset="-104021.78">25188 7789 0,'21'0'31,"1"0"-15,-1 0-16,-21 22 0,0-1 15,0 0-15,21 0 0,-21 0 16,0 22-16,0-22 0,0 0 0,0 21 15,0-21-15,0 1 0,0-1 16,0 0-16,0 0 0,0 0 0,0 0 16,0-42 15,0 0-31,0 0 16,0 0-16,0 0 15,0-1-15,21 1 0,-21-21 0,21 21 16,-21 0-16,21-22 0,1 22 0,-22 0 15,21-21-15,0 20 0,0 1 16,0 21-16,-21-21 0,21 0 0,1 21 16,-1 0-16,0 0 0,0 0 15,0 0-15,0 0 0,1 0 0</inkml:trace>
  <inkml:trace contextRef="#ctx0" brushRef="#br1" timeOffset="-103365.97">25654 7916 0,'0'0'15,"-21"22"-15,0-1 16,42-21 0,0 0-1,0 0-15,0 0 0,0 0 16,1 0-16,-1-21 0,0 21 0,0-22 16,0 1-16,0 0 0,1 0 15,-22 0-15,21 0 0,-21-1 16,-21 22-1,-1 0 1,-20 0-16,21 22 0,0-1 0,0 0 16,-1 0-16,1 0 0,21 0 15,0 22-15,-21-22 0,21 0 16,0 21-16,0-20 0,0-1 0,0 0 16,21 0-16,22 0 0,-22 0 15,21-21-15,0 0 0,1 0 0,-22 0 16,21 0-16,-21 0 0,1 0 0,-1-21 15,0 21-15,0-21 0,0 0 16,0-21-16,1 20 0,-1 1 0,0-21 16,0 21-16,0-22 0,0 22 15,22-42-15,-22 42 16,0-1-16,21 22 0,-20-21 0,-1 21 0,21 0 16,-21 0-16,0 0 15,1 0-15,-1 21 0,0 1 0,-21-1 16,0 21-16,0-21 0,0 0 15,0 22-15,0-22 0,0 0 16,0 21-16,0-20 0,-21 20 0,0-21 16,21 0-16,-22 0 0,22 1 15,-21-22-15,0 0 0,0 0 16,21-22 15,0 1-31,0 0 0,0 0 0,0 0 0,21 0 16,0-1-16,0 1 0,1-21 0,-1 21 15,21 0-15,-21-22 16,0 22-16,22 0 0,-22-21 0,0 20 16,21 22-16,-20-21 0,-1 21 0,21 0 15,-21 0-15,0 0 0,1 0 16,-1 0-16,-21 21 16,0 1-16,-21-1 0</inkml:trace>
  <inkml:trace contextRef="#ctx0" brushRef="#br0" timeOffset="-81519.68">15854 9229 0</inkml:trace>
  <inkml:trace contextRef="#ctx0" brushRef="#br0" timeOffset="-81176.2">15854 9250 0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1:15:22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635 0,'0'0'0,"21"-21"78,-21 0-63,0 0 1,0-1-16,0 1 0,22 0 16,-22 0-16,0 0 15,21 0-15,-21-1 0,0 1 16,0 0-16,0 0 15,0 0-15,0 0 0,-21 21 32,21 21-17,0 0-15,0 21 16,0 1-16,0-1 0,0 21 0,0 1 16,0-1-16,-22 1 15,22-1-15,0 1 0,-21-1 0,21 1 16,-21-1-16,0 1 0,21-22 15,0 22-15,-21-22 0,21-21 0,-21 22 16,21-22-16,-22 21 0,22-21 16,0 0-16,0 1 0,0-44 47,0 1-47,0 0 0,0 0 15</inkml:trace>
  <inkml:trace contextRef="#ctx0" brushRef="#br0" timeOffset="624.66">2942 593 0,'0'0'0,"0"-21"16,-21-1-16,0 1 0,0 0 15,21 0-15,0 0 0,0 0 16,0-1-16,0-20 0,0 21 0,0 0 16,0 0-16,0-22 0,21 22 15,0 0-15,21-21 0,-21 20 16,22 1-16,-1 0 0,0 0 0,1 21 16,-1 0-16,0 0 0,22 0 15,-22 0-15,1 21 0,20 0 0,-21 22 16,-20-1-16,20 0 0,-21 1 15,0-1-15,-21 21 0,0-20 0,0 20 16,-21-20-16,-21 20 0,21 1 16,-22-22-16,1 21 0,0-20 15,-1 20-15,-20-20 0,20-1 0,1 0 16,0 1-16,-1-22 0,22 0 16,-21 0-16,21 0 0,-22 0 15,22-21-15,0 0 0,0 0 0,0 0 16,0 0-16,21-21 0,0 0 15,-22 0-15,22 0 0,0 0 0,0-1 16,0-20-16,0 21 0,0 0 16,0 0-16,22 21 0,-22-22 0,21 22 15,0 0-15,0 0 0,21 0 16,-20 22-16,-1-1 0,0 0 16,0 0-16,0 21 0,0-20 0,1 20 15,-1-21-15,0 0 0,0 22 16,0-22-16,0 0 0,1 0 0,-1 0 15,-21 0-15,21 1 0,0-1 16,0 0-16,0 0 16,1-21-16,-1 0 0,0 0 15,0 0-15,0 0 16,0 0-16,1 0 16,-1 0-16,-21-21 0,21 21 15</inkml:trace>
  <inkml:trace contextRef="#ctx0" brushRef="#br0" timeOffset="1026.49">3683 1249 0,'0'0'15,"21"0"16,0 0-15,-21-21-16,21 21 0,1-21 16,-22-1-16,21 22 0,0-21 0,-21 0 15,0 0-15,21 21 0,-21-21 16,21 0-16,-21-1 0,-21 22 47,0 0-47,0 0 0,0 22 15,-1-1-15,22 0 0,-21 0 0,0 0 16,21 22-16,0-22 0,-21 0 0,21 0 16,-21 21-16,21-20 0,0-1 15,0 0-15,0 0 0,0 0 16,0 0-16,21-21 16,0 0-16,0 0 0,0 0 15,1 0-15,-1 0 0,21-21 16,-21 21-16,22-21 0,-22 0 0</inkml:trace>
  <inkml:trace contextRef="#ctx0" brushRef="#br0" timeOffset="1695.2">4466 974 0,'0'0'0,"-21"-21"0,0 21 15,0 0-15,-1 0 16,1 0-16,0 0 0,0 0 0,0 0 16,0 21-16,-1-21 0,1 21 15,0 21-15,0-21 0,0 1 0,0 20 16,-1-21-16,1 21 16,0-20-16,21-1 0,0 21 0,-21-21 15,21 0-15,0 1 0,-21-1 0,21 0 16,0 0-16,0 0 15,21-21-15,0 0 0,0 0 16,0 0-16,1 0 0,-1 0 16,21-21-16,-21 21 0,22-21 0,-22 0 15,21 0-15,-21-1 0,22 1 16,-22 0-16,0 0 0,0 0 16,0 0-16,-21-1 0,0 1 0,21 0 15,-21 0-15,0 0 0,0 0 16,0-1-16,0 44 31,0-1-15,0 0-16,0 21 0,0-21 15,0 22-15,0-1 0,0-21 0,0 22 16,0 20-16,0-21 0,0 22 16,0-1-16,0 22 0,0-21 0,0 20 15,-21-20-15,21 20 0,0 1 0,0-21 16,0 20-16,0 1 0,0-22 15,0 22-15,0-21 0,0-1 0,0 22 16,0-22-16,-21-20 0,21 20 16,0-21-16,-21 1 0,21-1 15,0 0-15,0-20 0,0-1 0,0 0 16,0 0-16,0-42 31,0 0-31,0 0 0,0-22 0,21 22 16,0-21-16,0-22 0,-21 22 15,22-22-15,-1 1 0,0-22 0,0 22 16,21-22-16,-20 0 0,-1 1 16,0-1-16,0 0 0,0-20 0</inkml:trace>
  <inkml:trace contextRef="#ctx0" brushRef="#br0" timeOffset="2258.87">4974 889 0,'0'0'0,"0"-21"0,0-21 31,-21 42-15,0 21-16,21 0 15,0 0-15,-21 0 0,21 22 16,-22-22-16,22 0 16,0 21-16,0-21 0,0 22 0,0-22 15,0 0-15,0 21 0,0-20 16,0-1-16,0 0 0,0 0 0,0 0 15,0 0-15,22 1 0,-1-22 16,0 21-16,0-21 16,0 0-16,0 0 0,1 0 0,-1 0 15,0 0-15,0-21 16,0 21-16,0-22 0,1 1 0,-1 21 16,0-21-16,-21 0 0,21 0 0,0 0 15,0-22-15,-21 22 0,0-21 16,22 21-16,-22-22 0,21 22 15,-21-21-15,0 21 0,0-22 0,0 22 16,0 0-16,0 0 0,0 0 16,0 42-1,0 0 1,0 0-16,0 0 0,0 0 16,0 22-16,0-22 0,0 21 0,0-21 15,0 22-15,0-22 0,0 21 0,0-21 16,0 1-16,21-1 0,-21 0 15,21 0-15,0-21 0,-21 21 0,21-21 16,1 0-16,-1 0 16,0 0-16,0 0 0,0 0 15,0-21-15,1 21 0,-1-21 0,21 0 16,-21 0-16,0-1 0,1-20 16,-22 21-16,21 0 0,0-22 0,-21 1 15,0 21-15,0-21 0</inkml:trace>
  <inkml:trace contextRef="#ctx0" brushRef="#br0" timeOffset="2430.77">5736 868 0,'0'0'0,"0"-21"0,0 0 15,0 42 17,0 0-32,0 0 0,0 0 15,0 0-15,0 1 0,0-1 0,0 0 16,0 21-16,0-21 0,0 1 0,0-1 16,0 0-16,0 0 15,0 0-15,0 0 16,21-21-16,0-21 31,1 0-31</inkml:trace>
  <inkml:trace contextRef="#ctx0" brushRef="#br0" timeOffset="2616.67">5673 635 0,'0'0'0,"-22"0"16,44 0 15,-1 0-15</inkml:trace>
  <inkml:trace contextRef="#ctx0" brushRef="#br0" timeOffset="3052.42">5905 889 0,'-21'0'0,"21"-21"16,0 0-16,0 0 15,0-1-15,21 22 16,1 0-16,-1-21 0,0 21 16,0-21-16,21 21 0,-20 0 0,-1 0 15,0 0-15,0 0 0,21 21 16,-20 0-16,-1 1 0,0-1 0,0 0 16,-21 0-16,0 21 0,21-20 15,-21 20-15,0-21 0,0 0 16,0 22-16,0-22 0,0 0 0,0 0 15,-21 0-15,0 0 0,21 1 16,-21-22-16,21 21 0,-21-21 0,-1 0 16,22-21-1,0-1 1,0 1-16,0 0 0,0 0 0,0 0 16,22-22-16,-1 22 0,0-21 15,-21 21-15,21-22 0,0 22 0,0-21 16,1 21-16,-1 0 0,0-1 15,0 1-15,0 0 0,0 21 0,1 0 16,-1-21-16</inkml:trace>
  <inkml:trace contextRef="#ctx0" brushRef="#br0" timeOffset="3475.18">6646 1058 0,'0'22'0,"0"-44"0,0 65 0,0-22 16,0 0 0,21-21-16,1 0 0,-1 0 15,0 0-15,0 0 0,0 0 0,0-21 16,1 21-16,20-21 16,-21 0-16,21 21 0,-20-22 0,-1 1 15,0 0-15,0 0 0,0 0 16,0-22-16,1 22 0,-22 0 0,0 0 15,0 0-15,0-22 0,0 22 16,0 0-16,0 0 0,-22 21 16,1 0-16,0 0 15,0 0-15,0 21 0,0 0 16,-1 0-16,1 1 0,0-1 0,0 21 16,0-21-16,21 22 0,0-1 0,-21-21 15,21 21-15,0-20 0,0 20 16,0-21-16,0 0 0,0 0 15,0 1-15,21-1 0,0-21 16,0 21-16,0-21 0,0 0 0,22 0 16,-22 0-16,21 0 0,1 0 15,-1 0-15,0 0 0,1-21 0,20 21 16,-21-21-16,1-1 0</inkml:trace>
  <inkml:trace contextRef="#ctx0" brushRef="#br0" timeOffset="4031.86">7789 741 0,'0'0'0,"0"-21"16,0 0-16,-21 21 15,0-22-15,0 22 16,0 0-16,-1 0 0,1 0 0,0 0 16,0 22-16,0-22 0,0 21 15,-1 0-15,1 0 0,0 0 0,0 0 16,0 22-16,21-22 0,-21 21 0,-1-21 15,1 22-15,21-1 0,0-21 16,0 22-16,-21-22 0,21 0 0,0 21 16,0-21-16,0 1 15,0-1-15,21 0 0,0-21 16,1 0-16,-1 0 0,0 0 0,0 0 16,0 0-16,0 0 0,1 0 15,-1 0-15,21-21 0,-21 0 0,0-1 16,22 1-16,-22 0 0,0 0 15,0-21-15,22-1 0,-22 1 0,0 0 16,0-22-16,0 22 0,0-22 0,-21 1 16,22 20-16,-1-20 0,-21-1 15,0 1-15,0-1 0,0 1 0,0-1 16,0 22-16,0-21 0,0 20 16,0 1-16,0 21 0,0-22 15,0 22-15,-21 21 16,-1 21-1,22 22-15,-21-1 0,21 0 0,-21 22 16,21-1-16,0 1 0,0-1 0,-21 1 16,21-1-16,0 1 0,0-1 15,0 1-15,0-1 0,0-20 0,0-1 16,0 22-16,21-43 0,0 21 16,0-21-16,1 22 0,-1-22 0,0 0 15,21-21-15,-21 0 0,22 0 0,-1 0 16,-21 0-16,22 0 0,-1-21 15</inkml:trace>
  <inkml:trace contextRef="#ctx0" brushRef="#br0" timeOffset="5106.83">11049 402 0,'63'0'32,"-41"0"-32,-1 0 0,0-21 0,0 0 15,0 21-15,0-21 0,1 0 0,-1-22 16,0 22-16,0 0 0,0-21 0,0-1 15,-21 22-15,0-42 16,0 20-16,0 22 0,-21 21 16,0 0-16,0 0 15,-21 0-15,-1 0 0,1 0 0,0 0 16,-22 0-16,22 0 0,-22 0 16,1 0-16,-1 0 0,1 0 0,20 0 15,-20 0-15,21 0 0,20 0 0,-20 0 16,21 0-16,0 0 0,0 0 15,21 42-15,0-20 0,0-1 16,0 21-16,0-21 0,0 0 16,21 22-16,0-22 0,0 0 15,21 0-15,-20 22 0,20-22 0,0 0 16,1 21-16,41 22 16,-41-43-16,20 0 0,-21 21 0,1-20 15,-1 20-15,0-21 0,-20 0 16,-1 22-16,0-22 0,-21 21 0,0-21 15,0 22-15,-21-22 0,-22 21 0,1-21 16,-21 22-16,20-22 0,-20 21 16,-1-21-16,-20 0 0,20 1 0,1-1 15,-22-21-15,21 21 0,1-21 16,-22 0-16,22 0 0,-1 0 0,1-21 16,-43 0-16,42-22 15,22 22-15,0-21 0,-1-1 16,1 1-16,0 0 0,21-22 0,-22 22 15,22-22-15,21 1 0,0 21 16,0-22-16,0 1 0,21-1 0,0 22 16,1-1-16,20 1 0,0 0 15,1-1-15,-1 22 0,0 21 0,22 0 16,-22 0-16,22 0 0,-22 43 0,0-22 16,1 21-16,-1 22 0,-21-22 15,0 21-15,0 1 0,1-22 0,-1 22 16,-21-1-16,21 1 0,-21-1 15,0-20-15,0 20 0,0-21 16,0 1-16,0-1 0,21-21 0,-21 22 16,0-22-16,0 0 0,21 0 15,0 0-15,1-21 0,-1 0 0,0 0 16,0 0-16,21 0 16</inkml:trace>
  <inkml:trace contextRef="#ctx0" brushRef="#br0" timeOffset="5525.59">11197 847 0,'64'21'31,"-43"-21"-16,0 0-15,0-21 0,0 0 0,0 21 16,1-22-16,-1 1 0,21 0 0,-21 0 16,0 0-16,1 0 0,-1-1 15,0 1-15,-21 0 0,0 0 0,21 0 16,-21 0-16,-21 21 16,0 0-1,0 0-15,-1 0 0,1 21 0,0 0 16,-21 0-16,21 0 0,-1 0 15,1 22-15,0-1 0,0 0 0,0-20 16,21 20-16,0 0 0,-21 1 16,21-1-16,0-21 0,0 21 0,0-20 15,0-1-15,0 0 0,21 0 0,-21 0 16,21-21-16,0 0 0,0 0 16,0 0-16,22 0 0,-22 0 0,0 0 15,21 0-15,1-21 0,-22 0 0,21-21 16,1 20-16</inkml:trace>
  <inkml:trace contextRef="#ctx0" brushRef="#br0" timeOffset="5811.42">12192 0 0,'-21'0'0,"0"0"0,-1 0 15,1 0-15,0 0 16,0 0-16,0 0 16,0 42-16,21 43 0,-22-21 0,1 20 0,21 1 15,-21-22-15,0 1 16,0 21-16,0-22 0,-1 1 0,1-1 16,21-21-16,-21 22 0,0-22 0,21 1 15,-21-1-15,21-21 0,0 0 16,0 0-16,0 1 0,0-1 0,21-21 15,0 0 1,0 0-16,0-21 0,1-1 0,-1 22 16</inkml:trace>
  <inkml:trace contextRef="#ctx0" brushRef="#br0" timeOffset="6199.85">12128 910 0,'0'0'0,"22"0"15,-1 0 1,0 0-16,0-21 16,0 0-16,22 21 0,-22-21 0,0 0 15,0-1-15,0 1 0,0 0 16,1 21-16,-1-21 0,-21 0 0,0 0 15,0-1-15,-21 22 32,-1 0-32,1 0 0,0 0 15,-42 43-15,41-22 0,1-21 16,0 42-16,0-21 0,0 1 16,0-1-16,21 0 0,0 0 0,-22 21 15,22-20-15,0-1 0,0 0 16,0 0-16,22 0 0,-1-21 15,0 0-15,0 0 0,21 0 16,-20 0-16,-1 0 0,21 0 16,-21-21-16,22 21 0,-22-21 15</inkml:trace>
  <inkml:trace contextRef="#ctx0" brushRef="#br0" timeOffset="6711.56">12827 656 0,'-21'0'16,"0"0"-16,-1 21 0,22 1 15,0-1-15,-21 0 0,21 0 0,-21 21 16,21-20-16,-21-1 0,21 21 16,0-21-16,0 0 0,-21 1 15,21-1-15,-21 0 0,21 0 0,0 0 16,0 0-16,0 1 15,0-44 17,0 1-32,0 0 15,0 0-15,0 0 0,0 0 0,0-22 16,0 22-16,0-21 0,21 21 16,-21-22-16,21 22 0,-21 0 0,21-21 15,0 20-15,0 1 0,1 0 16,-1 0-16,21 0 0,-21 21 0,22 0 15,-22 0-15,0 0 0,21 0 16,-21 0-16,22 0 0,-22 21 16,0-21-16,0 21 0,22 0 0,-43 0 15,21 22-15,-21-22 0,21 0 0,-21 21 16,0-20-16,0-1 0,0 0 16,0 21-16,0-21 0,0 1 0,-21-1 15,0 0-15,-1-21 0,22 21 16,0 0-16,-21-21 0,0 0 0,21 21 15,-21-21-15,21-21 32,0 0-32,0 0 0,0 0 15,21 0-15,0-1 0</inkml:trace>
  <inkml:trace contextRef="#ctx0" brushRef="#br0" timeOffset="6930.43">13377 572 0,'21'0'0,"-21"21"16,0 0 0,0 0-16,0 0 0,0 0 15,0 1-15,-21-1 0,21 21 0,-21-21 16,0 22-16,21-22 0,-21 21 0,21-21 16,0 0-16,-21 1 0,21-1 15,0 0-15,0 0 16,21-21-1,0 0 1,0-21-16,0 21 0,-21-21 0</inkml:trace>
  <inkml:trace contextRef="#ctx0" brushRef="#br0" timeOffset="7327.42">13462 191 0,'0'0'0,"-64"21"32,64 0-32,-21 0 15,21 0-15,-21 0 0,21 1 0,0-1 16,0 0-16,0 0 0,0 0 16,0 0-16,0 1 0,21-22 0,0 21 15,1-21-15,-1 0 16,0 0-16,0 0 0,0 0 0,0 0 15,1-21-15,-1-1 0,0 22 16,-21-21-16,0 0 0,0 0 16,0 0-16,0 0 0,0-22 0,0 22 15,0 0-15,0 0 0,0 0 16,-21 21-16,21-22 0,-21 22 16,-1 0-16,1 0 0,0 0 0,0 22 15,0-1-15,0 0 0,-1 0 16,1 0-16,21 22 0,0-22 0,-21 21 15,21-21-15,0 0 0,0 22 0,0-22 16,0 21-16,0-21 0,0 1 16,0-1-16,21 0 0,0 0 0,1 0 15</inkml:trace>
  <inkml:trace contextRef="#ctx0" brushRef="#br0" timeOffset="7752.37">13864 593 0,'0'-21'16,"-21"21"-1,0 0 1,0 21-16,21 0 0,-22 0 16,1 0-16,21 0 15,0 22-15,0-22 0,-21 0 0,21 21 16,0-20-16,0-1 0,0 21 15,0-21-15,0 0 0,0 1 0,0-1 16,0 0-16,21 0 16,0-21-16,1 0 15,-1 0-15,0 0 0,0 0 0,0 0 16,22-21-16,-22 0 0,0 0 0,0-1 16,0 1-16,0 0 0,-21 0 15,22-21-15,-22 20 0,21-20 0,-21 21 16,0-21-16,0 20 0,0 1 0,0 0 15,0 0-15,0 0 0,0 0 16,0 42 15,0 0-15,21 0 0,0-21-16,0 0 0,22 0 15</inkml:trace>
  <inkml:trace contextRef="#ctx0" brushRef="#br0" timeOffset="8450.9">14541 572 0,'0'0'0,"-21"0"32,0 21-32,21 0 0,0 0 15,-21-21-15,21 21 0,0 0 16,-21 1-16,21-1 0,0 0 15,0 21-15,0-21 0,0 1 0,0-1 16,0 0-16,0 0 0,0 0 16,0 0-16,0 1 0,0-1 0,-21 0 15,-1-42 17,22 0-17,0-1-15,0 1 0,0 0 16,0 0-16,0 0 0,0-22 15,0 22-15,0-21 0,22 21 16,-1-22-16,0 22 0,0-21 0,0 21 16,0-22-16,1 22 0,20 0 15,-21 21-15,0-21 0,0 21 0,1 0 16,-1 0-16,0 0 16,0 21-16,0 0 0,0 0 0,-21 1 15,0-1-15,22 0 0,-22 0 0,21 21 16,-21-20-16,0-1 0,0 21 15,0-21-15,0 0 0,0 1 0,0-1 16,0 0-16,0 0 0,0 0 16,-21 0-16,-1-21 0,1 22 15,0-22 1,21-22 0,0 1-1,0 0-15,0 0 0,0 0 0,21 0 16,0-22-16,-21 22 0,43-21 15,-22 21-15,0-22 0,21 22 0,-20-21 16,62-22-16,-41 43 16,-1 0-16,-21 21 0,21 0 0,1 0 15,-1 0-15,-21 0 0,22 0 0,-22 21 16,0 0-16,0 0 0,-21 1 16,0 20-16,0-21 0,0 0 15,0 22-15,0-22 0,0 0 0,0 0 16,-21 21-16,21-20 0,-21-1 15,0 0-15,-1 0 0,1-21 0,0 21 16,0 0-16,0-21 0,0 0 16,-1 0-16</inkml:trace>
  <inkml:trace contextRef="#ctx0" brushRef="#br0" timeOffset="9432.79">16849 508 0,'0'0'0,"21"0"0,-21 21 0,21-21 16,0 0-16,0 0 0,0 0 15,1 0-15,-1 0 0,0 0 0,21 0 16,1-21-16,-1 21 0,0-21 16,1 0-16,-1 0 0,0-1 15,1 1-15,-22 0 0,21 0 0,-21 0 16,22-22-16,-43 22 0,21-21 15,-21 0-15,0-1 0,0 1 0,-21 0 16,-1-1-16,-20 22 0,21 21 16,-43 0-16,22 0 0,-21 0 0,-1 0 15,1 0-15,-1 0 0,22 0 0,-22 0 16,22 0-16,-22 0 0,22 0 16,21 0-16,-21 0 0,20 0 0,1 21 15,0 0-15,21 22 0,0-22 0,0 0 16,0 21-16,0-20 15,0 20-15,21-21 0,0 21 0,22-20 0,-22 20 16,21 0-16,1-21 0,-1 22 16,0-1-16,1-21 0,-1 22 15,64 41-15,-85-41 0,21-1 16,-21 0-16,1 1 0,-1-1 16,-21-21-16,0 21 0,-21 1 0,-1-1 15,1-21-15,-42 22 0,20-22 16,-20 0-16,-1 0 0,1 0 0,-1 0 15,-20-21-15,-1 0 0,22 0 16,-22 0-16,0 0 0,22 0 16,-1 0-16,1-21 0,20 21 0,1-21 15,0-21-15,-1 21 0,22-1 16,0-20-16,21 0 0,0-22 0,0 22 16,0-22-16,21 22 0,0-21 0,1-1 15,20 22-15,-21-22 0,21 22 16,1 0-16,-1 20 0,22-20 0,-22 21 15,0 0-15,1 21 0,-1 0 16,-21 0-16,21 0 0,1 21 0,-22 21 16,0-21-16,0 22 0,0-1 0,1 0 15,-22 1-15,0-1 0,0 22 16,0-22-16,0 0 0,0 22 16,0-22-16,0 0 0,0 1 15,0-1-15,0 0 0,0-20 0,0 20 16,0-21-16,21 0 0,0-21 15,0 0-15,0 0 0,0 0 16,22 0-16,-1 0 0,0-21 0</inkml:trace>
  <inkml:trace contextRef="#ctx0" brushRef="#br0" timeOffset="9910.52">17780 593 0,'0'0'0,"0"-21"32,-21 21-32,0 0 0,-1 0 15,1 0-15,0 21 0,0 0 0,0 0 16,0 0-16,-1 0 0,1 22 16,0-22-16,0 21 0,0 1 0,0-1 15,21 0-15,-22-21 0,22 22 16,0-1-16,0-21 0,0 0 15,0 22-15,0-22 0,22 0 0,-1-21 16,0 21-16,0 0 0,0-21 0,22 0 16,-22 0-16,0 0 0,0 0 0,21 0 15,-20-21-15,20 0 16,-21 21-16,21-21 0,-20 0 0,-1-22 16,21 22-16,-21 0 0,0-21 0,1-1 15,-22 1-15,0 21 0,0-21 16,0-22-16,0 22 0,0 21 0,-22-22 15,1 1-15,0 21 0,-21-22 16,21 22-16,-22 21 0,22-21 0,-21 21 16,-1 0-16,1 0 0,21 0 15,-21 0-15,20 21 0,-20-21 0,21 21 16,0 1-16,21-1 0,0 0 16,0 0-16,0 0 0,0 0 15,21 1-15,0-22 0,21 0 16,-20 0-16,20 0 0,0 0 0,1 0 15,-1 0-15</inkml:trace>
  <inkml:trace contextRef="#ctx0" brushRef="#br0" timeOffset="10492.19">18563 423 0,'0'0'0,"42"-42"0,1 21 0,-22-21 16,0-1-16,0 1 0,0 0 15,-21-1-15,0 1 0,0 0 0,0-1 16,0 22-16,-21 21 15,0 0-15,0 0 0,0 0 16,0 0-16,-1 21 0,1 0 16,0 22-16,0 20 0,0-20 15,-22 20-15,22 1 0,0-1 0,0 1 16,0-1-16,-22 85 0,22-63 16,0 0-16,21-1 0,-21 1 15,0 84-15,0-84 0,21 0 16,0-1-16,0 1 0,-22 0 15,1-1-15,21 1 0,-21 0 16,0-1-16,0 1 0,-22 63 16,22-63-16,-21-1 0,21-20 0,0-1 15,-1 1-15,22-1 0,-21 1 0,21-22 16,0 1-16,0-22 0,0 21 16,0-21-16,0 0 0,21-21 15,1 0-15,20-21 16,-21 0-16,21 0 0,1-21 0,-1-1 15,0 1-15,22 0 0,-22-22 0,1 22 16,20-22-16,-21 1 0,1-1 16,-1 1-16,0-1 0,-20 1 0,20-85 15,-42 84-15,0 1 0,0-22 16,0 21-16,-21 1 0,0-1 16,-43-41-16,1 62 0,20 1 15,-20 0-15,-1 20 0,1-20 0,-1 21 16,22 0-16,-22 0 15,22 21-15,0-22 0,21 1 0,-1 21 16,1 0-16,21-21 16,0 0-16,21 21 15,1 0-15,20-21 0,0 0 0,1-1 16,-1 1-16,0 0 0,22 0 16,-1 0-16,1 0 0</inkml:trace>
  <inkml:trace contextRef="#ctx0" brushRef="#br0" timeOffset="10763.03">19156 148 0,'0'0'15,"0"-42"-15,0 21 0,0 0 0,0-1 16,0 1-16,-21 21 0,-1 0 16,1 0-16,21 21 0,-21 1 15,0-1-15,21 21 0,0 0 16,-21 1-16,0-1 0,-1 0 0,22 1 15,0-1-15,0 0 0,-21 22 16,21-22-16,-21 1 0,21-22 16,-21 21-16,21 0 0,0 1 0,0-22 15,0 0-15,0 21 0,0-20 16,0-1-16,0 0 0,0 0 16,21-21-1,0 0-15,-21-21 16</inkml:trace>
  <inkml:trace contextRef="#ctx0" brushRef="#br0" timeOffset="10954.92">18648 677 0,'-21'0'15,"42"0"1,0 0-16,0 0 15,0 0-15,22 0 0,-22-21 16,21 21-16,0 0 0,1 0 0,-1-21 16,0 21-16,1 0 0,-1-21 0,0 21 15</inkml:trace>
  <inkml:trace contextRef="#ctx0" brushRef="#br0" timeOffset="11551.35">19452 550 0,'-21'22'31,"21"-1"-31,-21 0 0,0-21 16,-1 21-16,22 0 0,-21 0 15,0 1-15,21 20 0,-21-21 0,21 0 16,0 0-16,-21 1 0,21-1 0,0 0 16,0 0-16,0 0 15,21-21 1,0 0-1,0 0-15,0 0 0,1-21 0,-1 21 16,0-21-16,0 0 0,0 0 16,0 21-16,1-22 0,-1 1 15,0 0-15,0 0 0,0 21 0,0-21 16,-21 0 0,0 42-1,0 0 1,0 0-16,0 0 15,0 0-15,0 1 0,0-1 16,0 0-16,0 0 0,0 0 16,0 0-16,0 1 0,0-1 0,0 0 15,22-21-15,-1 0 0,0 0 16,0 0-16,0 0 16,22 0-16,-22 0 0,0-21 15,0 21-15,0-21 0,22-1 16,-22 1-16,0-21 0,0 21 0,0 0 15,0-22-15,1 1 0,-22 21 16,0-22-16,21 22 0,-21-42 16,0 20-16,0 22 0,0 0 0,-21 0 15,-1 21-15,1-21 0,0 21 16,0 0-16,0 0 0,0 0 0,-1 0 16,1 0-16,0 0 0,21 21 15,-21-21-15,0 21 0,0 0 16,21 0-16,0 1 0,0-1 0,0 0 15,0 0-15,0 0 0,0 0 16</inkml:trace>
  <inkml:trace contextRef="#ctx0" brushRef="#br0" timeOffset="12015.08">20489 572 0,'0'21'0,"0"-42"0,0-1 0,0 1 0,-21 21 16,0 0-1,0 0-15,0 0 0,-22 21 16,43 1-16,-42-1 0,21 0 16,0 0-16,-1 0 0,1 22 15,0-22-15,21 21 0,-21-21 0,21 22 16,0-22-16,0 0 0,0 0 15,0 21-15,0-20 0,0-1 16,21 0-16,0-21 0,0 0 16,1 0-16,-1 0 0,0 0 0,0 0 15,0 0-15,0-21 0,-21 0 0,22 21 16,-1-22-16,0 1 16,-21-21-16,21 21 0,-21 0 0,21-1 0,0-20 15,-21 0-15,0-1 16,0 22-16,22 21 0,-22-21 15,0 0-15,0 42 32,0 0-32,0 0 0,0 1 15,0-1-15,0 0 0,0 0 16,0 21-16,0-20 0,0-1 0,0 0 16,0 0-16,0 0 0,21-21 15,0 21-15,0-21 16</inkml:trace>
  <inkml:trace contextRef="#ctx0" brushRef="#br0" timeOffset="12435.84">20807 762 0,'0'0'0,"0"-21"0,0-43 16,0 43-1,0 0-15,0 0 0,0 0 16,21 0-16,0 21 15,0 0-15,0 0 0,1 0 16,20 0-16,-21 0 0,0 0 0,0 0 16,1 0-16,20 21 15,-21-21-15,0 21 0,0 0 0,1 0 16,-1 0-16,-21 1 0,21-1 0,-21 0 16,0 21-16,0-21 0,0 1 15,0-1-15,0 0 0,-21 0 0,0-21 16,-1 21-16,22 0 0,-21-21 15,21 22-15,-21-22 0,0 0 16,21-22 0,0 1-1,0 0-15,0 0 0,0 0 0,21 0 16,0-1-16,0 1 0,-21-21 16,22 21-16,-1-22 0,0 22 15,0-21-15,21 0 0,-20 20 16,-1-20-16,0 42 0,0-21 15,0 0-15,0 0 0,1 21 0,-1 0 16,0 0-16,0 0 0,0 0 16</inkml:trace>
  <inkml:trace contextRef="#ctx0" brushRef="#br0" timeOffset="13139.22">21548 741 0,'0'0'0,"21"0"32,0 0-32,0-21 15,0 21-15,0-21 0,1-1 16,-1 22-16,-21-21 0,21 0 16,0 0-16,0 21 0,-21-21 0,21 0 15,-21-1-15,22 22 0,-22-21 0,0 0 16,-22 21 15,1 0-31,21 21 16,-21 0-16,0-21 0,21 22 0,-21-1 15,21 0-15,0 0 0,-21 0 16,-1 0-16,22 1 0,-21-1 16,21 0-16,0 0 0,0 0 15,0 0-15,0 1 0,0-1 16,0 0-16,0 0 15,21-21-15,1 0 0,-1 0 16,0 0-16,0 0 16,0 0-16,0 0 0,1 0 0,-1 0 15,21-21-15,-21 21 0,0-21 16,22 0-16,-22-1 0,0 22 16,21-42-16,1 0 0,-22 21 0,21-22 15,-21 22-15,1 0 16,-1-21-16,-21 20 0,21 1 0,-21 0 15,0 0-15,21 0 0,-21 0 16,-21 21 0,0 0-16,0 21 15,21 0-15,-22 0 16,22 0-16,-21 0 0,21 1 0,0-1 16,0 0-16,0 21 0,0-21 15,0 1-15,0-1 0,0 0 0,21 0 16,1-21-16,-22 21 0,0 0 15,21 1-15,0-1 0,-21 0 16,-21-21 15,0 0-15,-1 0-16,1 0 16,0 0-16,0 0 15,0 0-15,0 0 0,-1-21 0,1 21 16</inkml:trace>
  <inkml:trace contextRef="#ctx0" brushRef="#br0" timeOffset="14571.99">3260 2011 0,'0'0'0,"-43"0"0,1 0 0,0 0 16,20 0-16,-20 0 0,21 0 16,0 0-16,-22 0 0,22 0 0,0 0 15,0 0 1,21-21-1,21 21 1,0-21-16,0 21 16,1 0-16,-1 0 0,0 0 15,21-22-15,-21 22 0,22 0 16,-1 0-16,0 0 0,1 0 0,20-21 16,1 21-16,-1 0 0,22 0 0,-22 0 15,22 0-15,0 0 0,21-21 16,-22 21-16,22 0 0,0 0 0,21-21 15,0 21-15,0 0 0,0-21 16,0 21-16,0 0 0,21-21 16,-21-1-16,21 22 0,0-21 0,1 21 15,-1-21-15,0 21 0,21 0 16,-21-21-16,22 21 0,-1-21 0,-21 21 16,22 0-16,20-21 0,-21-1 0,1 22 15,20 0-15,1-21 0,-1 21 16,1 0-16,-1-21 0,1 21 0,-1 0 15,22-21-15,-22 21 0,22 0 0,-21-21 16,20 0-16,1 21 0,0 0 16,-1 0-16,1-22 0,0 22 15,-1 0-15,1-21 0,21 21 0,-22-21 16,22 21-16,-21-21 0,21 21 16,-22 0-16,1-21 0,21 21 0,-21-21 15,-1 21-15,1 0 0,0-22 0,-1 22 16,1 0-16,0-21 0,-1 0 15,1 21-15,0 0 0,-22-21 0,22 21 16,-22-21-16,22 21 0,-22 0 0,1-21 16,-1-1-16,1 22 0,21-21 15,-43 21-15,21-21 0,-20 21 0,-1-21 16,22 21-16,-22 0 0,-21-21 16,21 21-16,-20-21 0,-1 21 0,0 0 15,0-22-15,0 22 0,0 0 0,-21 0 16,22 0-16,-1 0 15,-21 0-15,21 0 0,-21 0 0,0 0 16,0 0-16,0 0 0,0 0 0,0 0 16,-21 0-16,0 0 0,-1 0 15,-20-21-15,0 21 0,-1 0 0,-20 0 16,21 0-16,-22-21 0,1 21 16,-1 0-16,1 0 0,-22 0 0,0 0 15,1 0-15,-1-21 0,0 21 16,-21 0-16,1 0 0,-1 0 15,0 0-15,-42-21 32,0 21-32,-1-21 0,-20 21 0</inkml:trace>
  <inkml:trace contextRef="#ctx0" brushRef="#br0" timeOffset="18473.31">804 3683 0,'0'0'0,"0"-21"0,0 0 16,0 0-16,0-1 0,0 1 15,0 0-15,0 0 16,0 0-16,0 0 0,0-1 16,0 1-16,0 42 46,0 1-46,0-1 0,-21 21 16,21-21-16,0 22 0,-21-1 16,21-21-16,-21 21 0,21 1 0,0-1 15,-21 22-15,-1-22 0,22 0 16,-21 22-16,21-22 0,0 0 0,-21 22 16,0-22-16,21-21 0,-21 22 15,21-22-15,0 21 16,0-21-16,0 1 0,0-1 15,0-42 32,0-1-47,0 1 16,0 0-16</inkml:trace>
  <inkml:trace contextRef="#ctx0" brushRef="#br0" timeOffset="18887.07">1037 4170 0,'0'0'15,"0"21"-15,21-21 47,0 0-47,-21-21 0,22 21 16,-22-21-16,0 0 0,21 21 0,-21-22 16,21 1-16,-21 0 15,0 0 1,-21 21-1,0 0-15,-1 21 16,22 0-16,0 0 16,-21-21-16,21 22 0,0-1 15,0 0 1,21-21 15,1-21-31,-1 0 0,0-1 16</inkml:trace>
  <inkml:trace contextRef="#ctx0" brushRef="#br0" timeOffset="19451.38">2117 3196 0,'-22'0'0,"44"0"0,-22 0 31,42 0-31,0 0 16,1 0-16,20 0 0,1 0 16,-1 0-16,1 0 0,-1-21 0,1 21 15,-1 0-15,-21-21 0,22 0 16,-22 21-16,22 0 0,-22-21 0,-21 21 16,22 0-16,-22 0 0,0 0 15,0 0-15,0 0 0,-21 21 31,-21 0-15,0-21-16,0 0 0,0 0 16,-1 21-16,1 0 0,0-21 0,0 0 15</inkml:trace>
  <inkml:trace contextRef="#ctx0" brushRef="#br0" timeOffset="19895.13">2815 3217 0,'0'43'16,"0"-22"-16,0 0 0,0 0 0,0 0 16,0 1-16,0-1 0,-21 21 15,21-21-15,0 22 0,0-1 0,0-21 16,0 21-16,0 1 0,0-1 16,0-21-16,0 22 0,0-1 0,0-21 15,21 21-15,-21 1 0,21-22 16,-21 21-16,0 1 0,0-1 0,0-21 15,0 21-15,0 1 0,0-22 16,0 21-16,0-21 0,0 1 16,-21 20-16,0-21 0,0 0 0,0 0 15,-1 1-15,1-1 0,0 0 16,-21-21-16,-1 0 0,22 21 16,-21-21-16,0 0 0,-1 0 0,-20 0 15,20-21-15,1 0 0,0 21 16,-22-21-16,43-1 0,-21-20 0,-1 21 15,22-21-15,0 20 0,0-20 16,0 21-16,21-21 0,-21 20 0,21 1 16,0 0-16,0 0 0,0 0 15,0 0-15,21-1 0,0 22 0,0-21 16,0 21-16,22 0 0,-22 0 16,21-21-16,0 21 0,-20 0 15,20 0-15,0 0 0,1 0 0,-1-21 16,0 21-16</inkml:trace>
  <inkml:trace contextRef="#ctx0" brushRef="#br0" timeOffset="20522.75">3429 3937 0,'0'0'0,"0"-21"0,21 21 0,-21-21 16,21 21-16,-21-21 0,0-1 16,0 1-16,0 0 15,0 0-15,-21 21 0,0 0 16,0 0-16,0 0 0,-1 0 16,1 0-16,-21 0 15,21 0-15,0 21 0,-1 0 0,1 0 16,0 22-16,0-22 0,0 21 15,21 1-15,0-1 0,-21-21 0,21 21 16,-22 1-16,22-1 0,0 0 16,0-20-16,0 20 0,0-21 15,0 0-15,0 0 0,0 1 0,22-22 16,-1 0-16,0 0 16,0 0-16,0 0 0,22 0 15,-22-22-15,0 1 0,0 0 16,21 0-16,-20 0 0,-1-22 0,0 22 15,0-21-15,0 21 0,0-22 16,1 1-16,-22 0 0,0 21 0,21-22 16,-21 22-16,0-21 0,0 21 15,0-1-15,0 1 0,0 0 16,0 42 0,0 0-1,0 1-15,0 20 16,0-21-16,0 21 0,0-20 0,0 20 15,0 0-15,0-21 0,0 22 16,0-22-16,0 0 0,21 21 0,0-20 16,0-1-16,0 0 0,1 0 15,-1-21-15,0 21 0,0-21 0,0 0 16,0 0-16,22 0 0,-22 0 0,0 0 16,0 0-16,0 0 0,1 0 15,-1-21-15,-21 0 0,0 0 0,21 21 16,-21-21-16</inkml:trace>
  <inkml:trace contextRef="#ctx0" brushRef="#br0" timeOffset="20804.59">3937 3789 0,'0'-21'0,"0"42"31,0 0-31,21-21 0,-21 21 0,0 0 15,21 22-15,-21-22 0,21 21 16,-21-21-16,0 22 0,0-1 0,0-21 16,22 22-16,-22-1 0,0-21 15,0 0-15,0 22 0,0-22 16,21 0-16,-21 0 0,0 0 16,21-21 15,-21-21-16,21 0-15,-21 0 0,0 0 0,0-22 16,21 22-16,0-21 0</inkml:trace>
  <inkml:trace contextRef="#ctx0" brushRef="#br0" timeOffset="21043.47">4297 3768 0,'-21'0'31,"-1"0"-15,22 21-16,-21 0 0,21 0 0,0 22 16,-21-22-16,0 0 0,0 21 15,21 1-15,0-22 0,-21 21 0,21 0 16,-22-20-16,22 20 0,-21-21 0,21 0 16,0 0-16,0 1 0,0-1 15,0 0-15,0 0 16,21-21-1,1 0-15,-22-21 0,21 21 16</inkml:trace>
  <inkml:trace contextRef="#ctx0" brushRef="#br0" timeOffset="21587.16">4911 3852 0,'0'0'0,"0"-42"16,-22 21-1,1 21-15,0 0 0,0-21 0,0 21 16,0 0-16,-1 0 0,1 0 0,0 0 16,0 0-16,0 21 0,0 0 15,-1-21-15,1 21 0,0 22 0,0-22 16,0 0-16,21 21 0,-21 1 15,-1-1-15,22-21 0,-21 21 0,21 1 16,0-22-16,0 0 0,0 21 16,0-20-16,0-1 0,21 0 15,1-21-15,-1 0 0,0 0 16,0 0-16,0 0 0,22 0 0,-22 0 16,0-21-16,0 0 0,21-1 0,-20 1 15,-1-21-15,0 21 16,21-22-16,-21 22 0,-21-21 0,22 0 15,-1 20-15,-21-20 0,21 21 16,-21-21-16,0 20 0,0 1 0,0 0 16,0 0-16,0 42 31,0 0-31,0 0 0,0 22 16,0-22-16,-21 21 0,21 1 15,0-22-15,0 21 0,0 0 0,0-20 16,0-1-16,0 0 0,21 0 0,-21 0 15,21 0-15,0-21 0,0 0 16,1 0-16,-1 0 0,0 0 16,0 0-16,0 0 0,0-21 15,1 0-15,-1 0 0,0 0 0</inkml:trace>
  <inkml:trace contextRef="#ctx0" brushRef="#br0" timeOffset="22183.81">6562 3069 0,'0'21'15,"0"-42"-15,0 64 0,21-43 16,0 0-16,21 0 16,1 0-16,20 0 0,1 0 0,-22 0 15,21-22-15,1 22 0,21-21 16,-22 21-16,1 0 0,-1-21 0,1 21 16,20 0-16,-20-21 0,-22 21 0,22 0 15,-22 0-15,-21 0 0,21 0 16,-63 0-1,0 0 1,0 21-16,-21-21 0,20 0 0</inkml:trace>
  <inkml:trace contextRef="#ctx0" brushRef="#br0" timeOffset="22603.57">7260 3112 0,'0'0'0,"0"21"0,0 0 15,0 0-15,0 0 0,0 0 16,0 1-16,0-1 0,0 21 16,0-21-16,0 22 0,0-22 0,0 21 15,0 0-15,0-20 0,0 20 16,0 0-16,21 1 0,-21-1 0,0-21 16,0 21-16,21 1 0,-21-22 15,0 21-15,22-21 0,-22 22 16,0-22-16,0 21 0,0-21 0,0 22 15,0-22-15,0 0 0,0 21 16,-22-20-16,1-1 0,21 0 0,-21 0 16,0 0-16,0 0 0,-22 1 0,22-22 15,0 21-15,-21-21 0,21 0 16,-22 0-16,1 0 0,21 0 0,-22 0 16,1-21-16,0 21 0,-1-22 15,1 1-15,0-21 0,21 21 0,-22 0 16,22-22-16,0 1 0,0 21 0,0 0 15,21-22-15,0 22 16,0 0-16,0 0 0,0 0 0,21-1 16,0 22-16,21 0 15,-21-21-15,22 21 0,-1 0 0,-21 0 16,22-21-16,-1 21 0,0 0 0</inkml:trace>
  <inkml:trace contextRef="#ctx0" brushRef="#br0" timeOffset="23288.18">8022 3768 0,'0'0'0,"21"0"0,-21-21 15,0-1-15,0 1 16,-21 0-16,0 0 16,0 21-16,0 0 0,21-21 0,-22 21 15,1 0-15,-21 0 0,21 0 16,0 0-16,-22 21 0,22 0 0,0 0 16,-21 0-16,20 1 0,1-1 0,0 21 15,0-21-15,0 22 16,0-1-16,21-21 0,0 21 0,-22 1 15,22-22-15,0 21 0,0-21 16,0 22-16,0-22 0,0 0 0,22 0 16,-1 0-16,0-21 0,0 0 15,0 0-15,0 0 0,22 0 16,-22-21-16,0 21 0,21-21 0,-20 0 16,20 0-16,-21 0 0,21-1 15,-20-20-15,20 21 0,-21-21 0,0-1 16,22 22-16,-22-21 0,0-1 0,0 1 15,0 0-15,0-22 0,-21 22 16,0-22-16,22 22 0,-22-21 16,0 20-16,0-20 0,21 20 15,-21 1-15,0 0 0,0 21 0,0-22 16,0 22-16,-21 21 16,-1 0-16,22 21 15,-21 0-15,21 22 0,-21-1 16,21 0-16,-21 22 0,21-22 15,0 22-15,0-22 0,0 22 0,-21-22 16,21 0-16,0 22 0,0-22 16,0 0-16,0 1 0,0-1 0,0 0 15,0-20-15,0 20 0,0-21 16,0 0-16,21 0 0,0 1 16,0-22-16,0 21 0,1-21 0,-1 0 15,0 0-15,0 0 0,0 0 0,0-21 16,1 21-16,-1-22 0,0 1 15,0 0-15,21-21 0</inkml:trace>
  <inkml:trace contextRef="#ctx0" brushRef="#br0" timeOffset="24107.05">8869 3090 0,'0'0'0,"-21"0"16,-1 0-16,1 0 16,21 22-16,0-1 0,0 0 15,0 21-15,-21 1 0,21-1 0,0 0 16,-21 22-16,21-22 0,0 22 0,-21-22 16,21 0-16,0 22 0,0-22 15,-21 0-15,21 1 0,-22-22 16,22 21-16,-21 1 0,21-22 0,0 21 15,0-21-15,0 0 0,0 1 0,0 20 16,0-21-16,0 0 16,0 0-16,0-42 31,0 0-15,0 0-16,0 0 0,0 0 15,0-1-15,0-20 0,0 21 0,0-21 16,0 20-16,0-20 0,0 0 15,21 21-15,1-22 0,-1 22 0,0-21 16,0 21-16,0-22 0,0 22 16,1 0-16,20 0 0,-21 0 0,0 21 15,22-22-15,-22 22 0,21-21 0,-21 21 16,0 0-16,22 0 16,-22 0-16,0 0 0,0 21 0,-21 1 15,0-1-15,0 0 0,0 0 0,0 0 16,0 0-16,-21 1 15,0-1-15,0 0 0,0 0 0,-1 0 16,-20 0-16,21-21 0,0 22 16,-22-22-16,22 0 0,0 21 0,0-21 15,0 0-15,0 0 0,-1 0 0,1 0 16,0 0-16,0 0 0,21-21 16,-21-1-16,21 44 46,0-1-30,0 0-16,0 0 0,21 0 16,-21 0-16,0 1 0,21-1 0,-21 21 15,21-21-15,0 0 0,-21 1 0,22-1 16,-1 0-16,0 0 0,0 0 16,0-21-16,0 21 0,1-21 0,20 0 15,-21 0-15,0 0 0,22 0 16,-22 0-16,21 0 0,-21 0 0,0-21 15,22 0-15,-22 0 0,0 0 16,0 21-16,-21-21 0,21-1 16,-21 1-16,22 0 0,-22 0 0,0 0 15,0 0-15,0-1 0,0 1 16,0 0-16,0 0 0</inkml:trace>
  <inkml:trace contextRef="#ctx0" brushRef="#br0" timeOffset="24855.43">11091 3387 0,'0'-21'0,"0"42"0,0-64 0,0 22 0,21 0 16,-21 0-16,22 0 0,-22 0 0,0-1 15,0 1-15,0 0 0,0 0 16,0 0-16,0 42 31,0 21-15,0-21-16,0 22 0,0-1 0,0 22 16,0-22-16,0 0 0,0 22 15,0-22-15,0 0 0,0 1 0,0-1 16,21 0-16,-21-20 0,0 20 15,0-21-15,21 0 0,-21 0 0,0 1 16,0-1-16,0 0 0,0 0 16,21-42 15,-21 0-31</inkml:trace>
  <inkml:trace contextRef="#ctx0" brushRef="#br0" timeOffset="25315.2">11663 3577 0,'0'0'0,"0"21"0,0 1 16,0-1-16,0 0 16,0 0-16,0 0 15,0 0 1,21-21 0,0 0-16,0 0 15,-21-21-15,21 21 0,1-21 16,-1 0-16,-21 0 15,0 0-15,0-1 16,-21 22-16,-1 0 16,1-21-16,0 21 0,0 0 0,0 0 15,0 0-15,-1 21 0,22 1 16,-21-22-16,21 21 0,-21-21 16,21 21-16,0 0 0,0 0 15,0 0 1,21-21-1,0 0-15,1 0 16,-1 0-16,0 0 0,0 0 0,0-21 16,0 21-16</inkml:trace>
  <inkml:trace contextRef="#ctx0" brushRef="#br0" timeOffset="25899.27">12298 3514 0,'0'0'0,"0"-21"16,-21 21-16,-1-22 0,1 22 15,0-21-15,0 0 0,0 21 16,0-21-16,-1 0 0,1 0 0,21-1 16,0 1-16,0-21 0,0 21 15,0-22-15,0 22 0,0-21 0,43 21 16,-22 0-16,0-22 0,21 22 0,1 0 15,-1 0-15,0 0 0,1 21 16,-1-22-16,0 22 0,1 0 16,-1 0-16,-21 0 0,0 0 15,0 22-15,1-1 0,-22 0 0,0 0 16,0 21-16,0-20 0,0 20 0,-22 0 16,-20 1-16,21-1 0,-21 0 15,20 1-15,-20-1 0,0 0 0,21 22 16,-22-22-16,22 0 0,-21-20 15,21 20-15,-1 0 0,22-21 0,0 22 16,0-22-16,0 0 0,0 0 16,0 0-16,0 1 0,22-22 15,-1 21-15,0-21 0,42 0 16,-20 0-16,-22 0 0,21 0 0,-21 0 16,22-21-16,-22 21 0,0-22 15,21 1-15,-20 0 0,-1 0 0,-21 0 16,0 0-16,21-1 0,-21 1 15,0 0-15,0 0 0,0-21 0,-21 20 16,0 1-16,-1-21 0,1 21 0,0 0 16,0 21-16,0-22 0,0 1 15,-1 21-15,-20 0 0,21 0 0,0 0 16,0 0-16,-1 0 0,1 0 16,0 21-16,0-21 0,21 22 0,-21-1 15,21 0-15,0 0 16</inkml:trace>
  <inkml:trace contextRef="#ctx0" brushRef="#br0" timeOffset="26735.61">14266 3598 0,'21'0'16,"1"0"-16,-1 0 15,-21-21-15,21 21 0,0-21 16,-21 0-16,21 0 0,0 0 15,-21-1-15,22 1 0,-22 0 16,0-21-16,0 21 0,0-1 0,0-20 16,0 21-16,-22 0 0,1-22 0,0 22 15,0 0-15,0 0 0,0 0 16,-22 0-16,22 21 0,-21 0 0,21-22 16,-22 22-16,1 0 15,21 0-15,-22 22 0,1-22 0,0 21 16,-1 21-16,1-21 0,21 22 0,-21-1 15,20 0-15,1 1 0,0 20 16,21-21-16,0 1 0,0-1 0,0 0 16,0 1-16,0-1 0,0-21 15,21 0-15,0 1 0,1-1 0,20 0 16,-21-21-16,21 0 0,-20 21 0,20-21 16,0 0-16,-21 0 0,22 0 15,-22-21-15,21 21 0,1-21 0,-22 0 16,0 21-16,21-22 0,-21 1 15,1 0-15,-1-21 0,0 21 16,0-1-16,-21-20 0,0 21 0,21-21 16,-21-1-16,0 1 0,21 0 15,-21 20-15,0 1 0,0 0 0,0 0 16,0 0-16,0 42 16,0 0-1,0 0-15,0 22 0,0-22 0,0 21 16,0 0-16,0-20 0,0 20 15,0-21-15,0 21 0,0-20 0,0 20 16,0-21-16,22 0 0,-22 0 0,21-21 16,0 22-16,0-1 0,0-21 15,0 0-15,1 0 16,-1 0-16,0 0 0,0 0 0,0-21 16</inkml:trace>
  <inkml:trace contextRef="#ctx0" brushRef="#br0" timeOffset="27255.31">14901 3239 0,'-21'-22'16,"0"44"-16,21-1 0,0 0 0,-21 0 16,21 0-16,-21 22 0,21-22 15,0 0-15,0 21 0,0-21 16,-22 1-16,22 20 0,0-21 15,0 0-15,0 22 0,0-22 0,0 0 16,0 0-16,0 0 0,0 0 16,0 1-1,-21-44 17,21 1-17,0 0-15,0 0 0,0 0 16,0 0-16,0-1 15,0-20-15,0 21 0,0-21 0,21-1 0,1 1 16,-1 0-16,21 20 0,-21-20 16,22 0-16,-1 21 0,0-22 15,1 22-15,-1 0 0,0 0 0,22 21 16,-22 0-16,22 0 0,-22 0 16,0 0-16,1 21 0,-1 0 0,0 21 15,-21-20-15,1 20 0,-1 0 0,0 1 16,-21-22-16,0 21 0,0 0 15,0-20-15,0 20 0,0-21 0,-21 21 16,21-20-16,-21-1 0,-1 0 16,22 0-16,-21 0 15,21-42 32,21 21-47,-21-21 0</inkml:trace>
  <inkml:trace contextRef="#ctx0" brushRef="#br0" timeOffset="27910.93">16256 3302 0,'0'0'0,"0"-21"0,0 0 0,-21 0 15,0-1-15,-1 1 16,1 0-16,0 21 0,0 0 0,0-21 16,0 21-16,-1 0 0,1 0 0,0 0 15,0 21-15,0-21 0,0 21 16,-1 22-16,1-22 0,0 0 0,0 21 16,0 1-16,21-22 0,-21 21 15,21 0-15,0-20 0,0 20 0,0-21 16,0 0-16,0 0 0,0 1 15,0-1-15,21 0 0,0-21 16,0 21-16,0-21 0,0 0 0,1 0 16,-1 0-16,21 0 0,-21 0 15,22 0-15,-22-21 0,21 21 0,-21-21 16,22 0-16,-22-1 0,21 1 0,-21 0 16,0-21-16,1-1 0,20 22 15,-21-42-15,0 20 0,0-20 0,1 21 16,-1-22-16,0 22 0,0-22 15,0 1-15,0 20 0,-21-20 0,0-1 16,22 22-16,-22 0 16,0-1-16,0 1 0,0 0 0,0 21 15,0-1-15,0 1 0,0 0 0,-22 21 32,22 21-32,0 0 0,-21 1 15,21 20-15,-21 0 0,21 1 16,0-1-16,-21 0 0,21 22 0,-21-22 15,0 22-15,21-22 0,-22 21 16,22 1-16,0-1 0,-21 1 0,21-22 16,-21 22-16,21-22 0,0 0 0,0 1 15,0-1-15,0-21 0,0 22 16,0-22-16,21 0 0,0 0 0,1 0 16,-1-21-16,0 0 0,0 0 15,21 0-15,-20 0 0,-1 0 16,0 0-16,0 0 0,21-21 0,-20 21 15,-1-21-15,0 0 0</inkml:trace>
  <inkml:trace contextRef="#ctx0" brushRef="#br0" timeOffset="28758.45">18267 3450 0,'21'0'31,"0"0"-31,0 0 16,0-21-16,-21 0 0,22 21 15,-1-21-15,0 0 0,0-1 16,-21 1-16,21 0 0,-21 0 0,0 0 15,0 0-15,21-1 0,-21 1 16,0 0-16,0-21 0,0 21 0,-21-1 16,0 1-16,0 0 0,0 0 0,0 21 15,-22-21-15,1 21 0,0 0 16,20 0-16,-20 0 0,0 0 0,-1 21 16,1 0-16,0 0 15,21 0-15,-1 22 0,1-22 0,0 21 16,0 1-16,0-1 0,21 0 15,-21 1-15,21-1 0,0-21 16,0 21-16,0 1 0,0 20 0,0-42 16,21 1-16,0-1 0,0 0 15,-21 0-15,42-21 0,-20 21 0,-1-21 16,0 0-16,0 0 0,21 0 16,-20 0-16,20 0 0,-21 0 0,21-21 15,-20 0-15,20 21 0,0-21 16,-21 0-16,1-1 0,20-20 0,-21 21 15,0-21-15,0-1 0,1 22 16,-1-21-16,0-22 0,-21 22 16,0 0-16,21-1 0,-21 1 0,0 21 15,0 0-15,0-1 0,0 1 16,0 0-16,0 42 31,-21 0-31,21 1 0,0 20 0,-21 0 16,0-21-16,21 22 0,-22-1 0,22 0 15,0 1-15,0-22 0,0 21 16,0-21-16,0 22 0,0-22 0,0 0 16,0 0-16,0 0 0,22 1 15,-1-22-15,0 21 0,0-21 16,21 0-16,-20 0 0,-1 0 16,0 0-16,21 0 0,-21-21 15,22-1-15,-22 22 0,21-42 0</inkml:trace>
  <inkml:trace contextRef="#ctx0" brushRef="#br0" timeOffset="29371.1">19240 2477 0,'0'0'0,"-21"-43"0,21 22 0,-21 21 15,-21 0-15,21 0 16,-1 21-16,1 0 15,21 1-15,0 20 0,-21 0 0,21 1 16,-21 20-16,21-21 0,0 22 16,0-1-16,0 1 0,-21-22 0,21 22 15,0-1-15,0 1 0,-21-1 16,21-20-16,0-1 0,0 21 0,0-20 16,0-22-16,0 21 0,0-21 15,0 22-15,0-22 0,0 0 0,0 0 16,0-42 31,0 0-47,0 0 0,0 0 15,21-1-15,0 1 0,-21-21 0,21 21 16,0-22-16,0 22 0,1-21 16,-1 21-16,0-22 0,21 22 0,-21 0 15,1-21-15,20 21 0,-21 21 16,21-22-16,1 1 0,-22 21 0,21 0 15,1 0-15,-1 0 0,-21 0 16,21 21-16,-20 1 0,-1-1 16,21 0-16,-42 21 0,21-21 0,-21 22 15,0-1-15,0-21 0,0 22 0,0-22 16,0 21-16,-21-21 0,0 0 16,-21 22-16,-1-22 0,22 0 15,-21-21-15,-1 21 0,1 0 0,0 1 16,-1-22-16,22 0 0,-21 21 0,0-21 15,20 0-15,1 0 0,-21 0 16,21 0-16,0 0 0,-1 0 0,1 0 16,21-21-16,0-1 15,0 1-15,21 0 16,1 21-16,-1-21 16,0 21-16,0-21 0,21 0 15</inkml:trace>
  <inkml:trace contextRef="#ctx0" brushRef="#br0" timeOffset="29888.8">20172 2963 0,'0'0'0,"-21"0"31,-1 0-31,1 0 15,0 22-15,0 20 0,0-21 0,0 0 16,-1 22-16,1-1 0,0-21 16,0 21-16,21 1 0,-21-22 0,21 21 15,-21 1-15,21-22 0,0 21 0,0-21 16,0 0-16,0 1 0,0-1 16,0 0-16,21 0 0,0-21 0,0 21 15,0-21-15,0 0 0,1 0 16,-1 0-16,21 0 0,-21 0 0,0 0 15,22 0-15,-22-21 0,0 0 0,21 21 16,-20-21-16,-1 0 0,0-1 16,0-20-16,0 21 0,-21 0 15,21-22-15,-21 1 0,22 0 16,-22-1-16,0 22 0,0-21 0,0 0 16,0 20-16,0-20 0,-22 21 0,1 0 15,0 0-15,0 21 0,-21 0 16,20 0-16,-20 0 0,0 0 0,21 0 15,-22 0-15,22 21 0,0 0 16,-21 0-16,20 21 0,1-20 0,0-1 16,21 0-16,0 21 0,0-21 15,-21 1-15,21-1 0,0 21 0,0-21 16,0 0-16,21 1 0,0-1 16,0-21-16,1 0 15,-1 0-15,0 0 0,21 0 16</inkml:trace>
  <inkml:trace contextRef="#ctx0" brushRef="#br0" timeOffset="30354.53">20637 3048 0,'22'-21'0,"-44"42"0,44-63 16,-1 42-16,0 0 0,0-21 15,0 21-15,0 0 16,1 0-16,-1 0 0,21 0 16,-21 21-16,0 0 15,1 0-15,-1 0 0,0 0 16,-21 1-16,0 20 0,0 0 0,0-21 16,0 22-16,0-1 0,0-21 0,0 22 15,0-22-15,0 0 0,0 21 16,0 1-16,0-22 15,0 0-15,0-42 32,0 0-17,0-1 1,21 1-16,0 0 0,-21-21 0,21 21 16,1-22-16,-1 1 0,0 0 15,0-1-15,0 1 0,22 0 0,-22-1 16,0 22-16,0-21 0,0 21 0,22-1 15,-43 1-15,21 0 0,0 0 16,0 21-16,0 0 0,-21-21 0,21 21 16,1 0-1,-22 21-15,0 0 16</inkml:trace>
  <inkml:trace contextRef="#ctx0" brushRef="#br0" timeOffset="30835.26">21442 3260 0,'0'0'0,"0"21"0,0 0 16,21-21-1,0 0-15,0 0 0,0 0 16,22 0-16,-1 0 0,-21 0 15,22 0-15,-22 0 0,21 0 0,-21 0 16,22-21-16,-22 0 0,21 21 16,-21-21-16,0-1 0,1 1 15,-1 0-15,0 0 0,-21 0 0,21 0 16,-21-1-16,21-20 0,-21 21 16,0 0-16,0 0 0,0-1 0,0 1 15,0 0-15,-21 21 16,0 0-16,0 0 15,0 21-15,-22 0 0,22 1 0,-21-1 16,-1 0-16,1 21 0,0-21 16,-1 22-16,1-1 0,21-21 15,-21 22-15,20-1 0,1 0 0,21-21 16,0 22-16,0-22 0,0 0 16,0 0-16,43 0 0,-22 1 0,0-1 15,21-21-15,1 0 0,20 0 16,-21 0-16,1 0 0,20 0 0,1 0 15,-22 0-15,22 0 0,-22 0 0,0-21 16,1-1-16,-1 22 0,-21-21 16,21 0-16,-20 0 0,-22 0 0,21 0 15,-21-1-15,0 1 0</inkml:trace>
  <inkml:trace contextRef="#ctx0" brushRef="#br0" timeOffset="32435.12">720 5948 0,'-22'0'0,"1"0"16,0-21 0,0 21-1,0 0-15,21-21 0,0-1 0,-21 1 16,21 0-16,0 0 16,0-21-16,0 20 0,0 1 15,21-21-15,-21 21 0,21 0 16,0-22-16,0 22 0,22 0 15,-22 21-15,0-21 0,0 21 0,0 0 16,22 0-16,-22 21 16,0 0-16,0 0 0,0 22 0,0-1 15,-21 21-15,0-20 0,0 20 16,0-20-16,0 20 0,0-21 0,0 22 16,-21-22-16,0 1 0,0-1 15,0 21-15,0-20 0,-1-1 16,-20 0-16,21-20 0,-21 20 0,-1 0 15,22-21-15,-21 1 0,-1-1 16,1 0-16,0-21 0,-22 0 0,22 0 16,0 0-16,-1 0 0,1 0 15,21-21-15,0 0 0,-1-22 16,22 1-16,0 21 0,0-22 16,0 1-16,0 0 0,22-1 15,-1 1-15,0 0 0,0 21 0,21-22 16,-20 22-16,20 0 0,0 21 15,1 0-15,-1 0 0,-21 0 16,21 0-16,1 21 0,-22 0 0,21 0 16,-21 1-16,1-1 0,-1 21 15,-21-21-15,0 22 0,21-22 0,-21 21 16,21-21-16,-21 22 0,21-22 16,-21 0-16,0 0 0,0 0 0,21 0 15,1 1-15,-1-22 16,-21 21-16,21-21 0,0 0 15,0 0-15,-21-21 16,0-1-16,21 22 0,1-21 16</inkml:trace>
  <inkml:trace contextRef="#ctx0" brushRef="#br0" timeOffset="32616.01">1291 6223 0,'21'0'47,"0"0"-31,-21-21 0,22 21-16,-1-21 0</inkml:trace>
  <inkml:trace contextRef="#ctx0" brushRef="#br0" timeOffset="33498.58">2561 5482 0,'0'0'0,"0"21"16,0 1-16,0-1 16,0 0-16,0 0 15,0 0-15,0 0 0,21-21 16,0 22-16,22-22 16,-22 0-16,0 0 0,21 0 0,1-22 15,-22 22-15,21-21 0,1 0 16,-1 0-16,0 0 0,1 0 0,-1-1 15,-21 1-15,21-21 16,1 21-16,-1 0 0,-21-22 0,0 22 16,1 0-16,-22-21 0,0 20 15,0-20-15,0 0 0,0 21 0,0-22 16,-22 22-16,-20-21 0,21 21 16,0-1-16,-22 22 0,22 0 0,-21 0 15,0 0-15,-1 0 0,1 22 16,-22-1-16,22 0 0,0 21 0,-22 1 15,22-1-15,0 0 0,-1 1 16,1 20-16,21-21 0,-22 22 0,22-1 16,21 1-16,0-22 0,0 22 15,0-22-15,0 22 0,21-22 16,1 0-16,-1-21 0,21 22 16,0-22-16,1 0 0,-1 0 0,0-21 15,22 0-15,-22 0 0,1 0 16,20 0-16,-21 0 0,1 0 0,-1 0 15,0-21-15,-20 0 0,20 21 16,-21-21-16,0 0 0,0 21 0,-21-22 16,0 1-16,-42 21 15,21-21-15,0 21 0,-22 0 16,22 0-16,-21 0 0,0 21 16,-1 0-16,1-21 0,0 22 15,-1 20-15,1-21 0,0 0 0,-1 22 16,22-22-16,-21 21 0,21-21 15,-1 22-15,1-22 0,21 21 0,0-21 16,0 0-16,0 22 0,0-22 16,0 0-16,21 0 0,1 0 0,-1 1 15,21-1-15,-21-21 0,22 0 16,-1 0-16,-21 0 0,21 0 0,1 0 16,-1 0-16,-21-21 0,22 21 15</inkml:trace>
  <inkml:trace contextRef="#ctx0" brushRef="#br0" timeOffset="34363.79">3768 5800 0,'0'0'0,"0"-43"0,0 22 0,0 0 16,0 0-16,-22 21 15,1 0-15,0 0 16,0 0-16,0 0 0,21 21 15,-21 0-15,-1 22 0,1-22 0,0 21 16,0-21-16,0 22 0,21-1 16,-21 0-16,-1 1 0,22-22 0,0 21 15,0 0-15,0-20 0,0 20 16,0-21-16,0 0 0,0 0 16,0 1-16,43-1 0,-22 0 0,0-21 15,0 0-15,22 21 0,-1-21 16,-21 0-16,21 0 0,1 0 0,-1-21 15,-21 21-15,22-21 0,-1 0 16,-21-1-16,21 1 0,-20 0 0,20 0 16,-21 0-16,0-22 0,0 22 0,1-21 15,-1 0-15,0-1 0,0 1 16,0-22-16,-21 22 0,0-21 0,0-1 16,21 1-16,-21 20 0,0-20 15,0-1-15,0 22 0,0 0 16,0-1-16,0 22 0,0-21 15,0 21-15,0-1 0,0 1 0,0 42 32,0 1-17,0-1-15,0 0 0,0 21 16,0 1-16,0-1 0,-21 0 0,21 1 16,0 20-16,0-21 0,0 1 0,-21 20 15,21-20-15,0 20 0,0-21 16,0 1-16,0-1 0,0 0 15,0-20-15,0 20 0,0-21 16,21 21-16,0-20 0,1-1 0,-1-21 16,0 21-16,0 0 0,21-21 0,-20 0 15,-1 0-15,21 0 0,-21 0 16,0 0-16,22 0 0,-22 0 0,0 0 16,0-21-16,22 0 0,-22 0 15,0-1-15,0 1 0,0 0 0,0 0 16,1-21-16,-1 20 0,0-20 0,-21 21 15,0 0-15,0-22 0,21 22 16,-21 0-16,0-21 16,0 21-16,-21 42 31,21 0-31,-21 0 0,0 0 16,21 0-16,0 1 0,0-1 15,0 0-15,-22 21 0,22-21 0,0 1 16,0-1-16,0 0 0,0 0 15,0 0-15,22-21 0,-1 0 16,0 0-16,0 0 0,0 0 16,0 0-16,1 0 15,-22-21-15,21 21 0,0-21 0,-21 0 16,0 0-16,21-1 0,0 1 16,-21-21-16</inkml:trace>
  <inkml:trace contextRef="#ctx0" brushRef="#br0" timeOffset="34662.61">4932 5398 0,'-21'0'0,"42"0"0,-64 0 0,22 0 15,0 0-15,0 21 0,0 0 0,0-21 16,-1 21-16,22 0 0,-21 0 16,21 1-16,0-1 0,0 0 15,21-21-15,1 0 16,-1 0-16,0 0 15,0 0-15,0 0 0,0-21 16,1 0-16,-1-1 16,-21 1-16,0 0 15,0 0-15,0 0 0,-21 0 16,-1 21 0,1 0-16,0 0 0,0 0 15,0 21-15,0 0 16,21 0-16,-22-21 0,22 21 0,0 0 15</inkml:trace>
  <inkml:trace contextRef="#ctx0" brushRef="#br0" timeOffset="35251.28">5461 5863 0,'0'0'0,"-21"-21"0,21 0 0,0 0 16,0 0 0,0-1-16,0 1 0,0 0 15,0 0-15,0 0 16,0 0-16,0 42 31,0 0-31,0 0 0,0 21 16,0-20-16,0 20 0,0 0 15,0 1-15,0 20 0,0-21 0,0 22 16,0-1-16,0 1 0,-21 21 16,21-1-16,0 1 0,0 0 15,0 20-15,-22-20 0,22 21 0,0 0 16,0 0-16,0-1 0,0-20 0,0 21 16,0 0-16,0-22 0,0 1 15,0 0-15,22-1 0,-22-20 0,0 21 16,0-22-16,0 1 0,0-22 0,0 0 15,0 1-15,21-1 0,-21-21 0,0 0 16,0-42 0,21 0-1,-21 0-15,0-22 0,0 1 16,0 0-16,21-22 0,-21 1 16,0-1-16,21 1 0,-21-22 0,0 0 15,0 1-15</inkml:trace>
  <inkml:trace contextRef="#ctx0" brushRef="#br0" timeOffset="35623.49">5419 6075 0,'0'0'0,"0"-42"0,-22 20 16,22-20-16,-21 0 0,21 21 0,-21-22 16,21 1-16,0 21 0,0-22 15,0 22-15,0-21 0,0 21 0,21-22 16,0 22-16,1 0 15,-1 0-15,21 0 0,0 0 0,-20-1 16,20 22-16,0 0 0,1-21 0,-1 21 16,0 0-16,1 0 0,-1 21 15,-21 1-15,21-1 0,-20 21 0,-1-21 16,0 22-16,-21-1 0,0 0 16,0 1-16,0-22 0,0 21 0,-21 0 15,-22 1-15,22-22 0,0 21 16,-21-21-16,21 1 0,-22-1 0,22 0 15,-21 0-15,21-21 0,-1 21 16,1-21-16,0 0 0,0 0 16,0 0-16,21-21 15,0 0 1,21 0-16,0 21 16,-21-21-16,21-1 0,0 22 0,1-21 15</inkml:trace>
  <inkml:trace contextRef="#ctx0" brushRef="#br0" timeOffset="36131.19">6286 5694 0,'0'0'0,"22"0"0,-1-21 0,-21 0 15,21-1-15,0 22 0,-21-21 16,0 0-16,0 0 15,0 0-15,0 0 16,-21 21-16,0 0 16,0 0-16,-1 0 0,1 0 0,0 0 15,0 21-15,0-21 0,0 21 0,21 0 16,-22 0-16,1 0 0,0 1 16,21-1-16,0 0 0,0 0 15,0 0-15,0 0 16,0 1-16,0-1 15,21 0-15,0 0 0,1-21 16,-1 0-16,21 21 0,-21-21 16,0 21-16,1-21 0,-1 0 0,0 22 15,0-22-15,0 21 0,0-21 16,-21 21-16,0 0 0,0 0 16,-21-21-16,0 0 15,0 21-15,0-21 0,-22 0 16,22 0-16,0 22 0,0-22 0,-21 0 15,20 0-15,1 0 0,-21 0 0,21 0 16,0 0-16,-1 0 16,1 0-16,0 0 0,0 0 15,21-22-15,0 1 16,21 0 0,0 21-16,0-21 0,1 21 15,-1-21-15</inkml:trace>
  <inkml:trace contextRef="#ctx0" brushRef="#br0" timeOffset="36570.94">6562 5842 0,'0'0'0,"21"0"16,0 0-16,0 0 15,0 0-15,0 0 16,1 0-16,-1 0 0,0-21 15,0 21-15,0-21 0,0 21 0,1-21 16,-1-1-16,0 1 16,0 0-16,0 0 0,-21 0 15,0 0-15,0-1 0,0 1 16,0 0 0,-21 21-16,0 0 0,0 0 0,0 0 0,-1 0 15,1 0-15,0 0 16,0 0-16,-21 21 0,20 0 0,1 1 15,0-1-15,21 0 0,-21 21 0,0-21 16,21 22-16,-21-22 0,21 21 16,0-21-16,0 22 0,0-22 0,0 0 15,0 0-15,0 0 0,21-21 16,0 22-16,21-22 0,-21 0 0,1 0 16,20 0-16,-21 0 0,21 0 0,-20 0 15,20 0-15,-21 0 0,0 0 16,0 0-16,1 0 0,-1 0 15,0-22-15,-21 1 0,0 0 16,0 0-16,0 0 16,0 0-16,0-1 0</inkml:trace>
  <inkml:trace contextRef="#ctx0" brushRef="#br0" timeOffset="37154.61">8678 5144 0,'0'0'0,"0"-22"0,0-20 16,0 21-16,0-21 0,0 20 15,0 1-15,0 0 0,0 0 0,0 0 16,0 0-16,-21 21 16,21 42-1,0-21-15,-21 21 16,21 1-16,-21-1 0,21 0 15,0 1-15,0-1 0,-21 0 16,-1 1-16,22-1 0,-21 22 0,21-22 16,0-21-16,-21 21 0,21 1 15,-21-1-15,21-21 0,0 22 0,0-22 16,0 0-16,0 0 0,0 0 16,0 0-16,0 1 0</inkml:trace>
  <inkml:trace contextRef="#ctx0" brushRef="#br0" timeOffset="37470.43">8255 5821 0,'0'21'0,"0"-42"0,0 84 16,0-41-16,0-1 0,0 0 16,21 0-16,-21 0 0,21 0 0,43 22 15,-43-43-15,0 0 0,21 0 16,-20 0-16,20 0 0,0 0 16,1 0-16,-1 0 0,0 0 0,1-21 15,-1 21-15,0-22 0,1 1 16,-22 0-16,21 0 0,0 21 15,-20-21-15,20-22 0,-21 22 0,0 0 16,0 0-16,1 0 0,-22 0 0,0-22 16,0 22-16,0 0 0,0-21 15,0 20-15,0 1 0,0-21 0,0 21 16,0 0-16</inkml:trace>
  <inkml:trace contextRef="#ctx0" brushRef="#br0" timeOffset="37763.17">8170 5101 0,'0'0'0,"0"-21"31,0 0-31,21 0 0,22 0 16,-22-1-16,0 22 0,21-21 0,1 0 15,-1 0-15,0 0 0,1 0 16,20-1-16,-20 1 0,20 0 0,-21 21 16,1-21-16,-22 21 0,21 0 15,-21-21-15,1 21 0,-1 0 0,0 0 32,0 0-17,0 0-15,0 21 16</inkml:trace>
  <inkml:trace contextRef="#ctx0" brushRef="#br0" timeOffset="38082.98">9610 4847 0,'0'0'0,"-22"0"31,22 43-31,-21-22 16,21 0-16,0 21 0,0 1 15,0-1-15,0 21 0,0-20 0,0-1 16,0 0-16,-21 22 0,21-22 16,0 1-16,0-1 0,0 21 0,-21-20 15,21-1-15,0 0 0,0 1 0,0-22 16,0 21-16,0-21 15,0 1-15,0-1 0,0 0 0,0 0 16,0 0-16,21-42 31,0 0-31,-21 0 0</inkml:trace>
  <inkml:trace contextRef="#ctx0" brushRef="#br0" timeOffset="38495.78">9419 5144 0,'0'0'0,"0"-22"0,0 1 16,-21 0-16,21 0 15,0 0-15,0 0 0,0-1 16,0 1-16,0 0 0,21 0 16,0 0-16,0 21 0,1 0 15,20-21-15,-21 21 0,43 0 16,-22 0-16,0 0 0,22 0 0,-22 21 15,22-21-15,-1 21 0,-21 0 0,22 21 16,-22-20-16,1 20 0,-1 0 16,0-21-16,1 22 0,-22-1 0,0 0 15,-21 1-15,0-22 0,0 21 0,0 1 16,0-1-16,-21-21 0,0 21 16,-22 1-16,1-22 0,0 21 15,-1 1-15,-20-22 0,20 0 0,-20 21 16,-1-21-16,22 1 0,0-1 15,-22 0-15,22-21 0,0 21 0,-1 0 16,-20-21-16,42 0 0,-1 0 16,1 0-16,21-21 31,0 0-31,21 0 16,1 21-16,-1-21 15</inkml:trace>
  <inkml:trace contextRef="#ctx0" brushRef="#br0" timeOffset="38920.44">10901 4890 0,'0'0'15,"-21"0"1,-1 0-16,22 21 0,-21 0 16,0 0-16,0 21 0,0-20 0,0 20 15,-1 0-15,1 1 16,0-1-16,0 0 0,0 1 0,0-22 16,21 21-16,0 0 0,-22 1 0,22-1 15,0-21-15,0 22 16,0-22-16,0 21 0,0-21 0,22 0 15,-1 1-15,0-1 0,0 0 0,0-21 0,22 21 16,-22-21-16,21 0 0,-21 0 16,22 0-16,-22 0 0,21 0 0,-21 0 15,22 0-15,-22-21 0,21 0 16,-21 21-16,22-21 0,-22-1 0,0 1 16,0 0-16,0 21 0,0-21 0,1 0 15,-1 0-15,-21-1 16,0 1-16,0 0 0,0 0 15,0 0-15,0 0 0,0-1 16</inkml:trace>
  <inkml:trace contextRef="#ctx0" brushRef="#br0" timeOffset="39175.3">10710 5292 0,'0'0'0,"0"21"15,-21-21-15,21 21 16,21-21 0,0 0-1,1 0-15,-1 0 0,0 0 0,0 0 16,0 0-16,22 0 0,-22-21 16,21 0-16,-21 21 0,22-21 0,-22 21 15,0-22-15,21 22 0,-21-21 0,1 21 16,-1-21-16,-21 0 0,21 0 15,-21 0-15,0-1 16</inkml:trace>
  <inkml:trace contextRef="#ctx0" brushRef="#br0" timeOffset="39455.14">10901 4868 0,'0'0'0,"0"-21"16,-21 21-16,-1 0 15,22-21 1,22 0 0,-1 21-16,0 0 0,0-21 15,0 21-15,22 0 0,-22-21 16,21 21-16,-21-22 0,22 22 16,-22 0-16,21 0 0,-21-21 0,0 21 15,22 0-15,-22 0 0,0 0 16,0-21-16,0 21 15,1 0-15,-22-21 32</inkml:trace>
  <inkml:trace contextRef="#ctx0" brushRef="#br0" timeOffset="40319.41">12700 4466 0,'21'0'31,"0"0"-31,0-21 15,22 21-15,-22 0 0,21 0 0,1 0 16,-22 0-16,21 0 0,0 0 16,1-21-16,-22 21 0,21 0 0,-21 0 15,1 0-15,-1 0 0,0 0 16,-42 0 0,0 0-16,-22 0 0,22 0 15,-21 0-15,-1 0 0,1 21 16,0-21-16,-1 0 0,1 0 15,0 0-15,21 0 0,-22 0 0,22 0 16,0 0-16,0 0 0,-22 21 16,22-21-16,0 0 0,21 21 15,0 1-15,-21-22 16,21 21-16,-21-21 0,21 21 0,-21 0 16,21 0-16,0 0 0,0 22 15,-22-22-15,22 21 0,-21 1 0,0-1 16,21 0-16,0 22 0,-21-22 0,21 22 15,-21-1-15,0 1 0,21-1 16,-22-21-16,1 22 0,21-1 0,-21 1 16,0-1-16,21-20 0,-21 20 15,0 1-15,21-22 0,-22 22 16,22-22-16,0 0 0,0 1 0,0-1 16,0-21-16,0 21 0,0-20 0,0-1 15,0 0-15,22 0 0,-1-21 16,0 21-16,0-21 0,0 0 0,22 0 15,-22 0-15,0 0 0,21 0 0,-21-21 16,1 0-16,20 0 0,-21 0 16,21-1-16,-20-20 0</inkml:trace>
  <inkml:trace contextRef="#ctx0" brushRef="#br0" timeOffset="40887.31">13568 4784 0,'0'0'0,"0"-21"0,-21 21 16,-1 0 0,22 21-16,-21 0 0,0 0 0,21 21 15,-21 1-15,0-1 16,21 0-16,-21 22 0,-1-1 0,1-20 0,0 20 15,0 1-15,0-22 0,0 22 16,-1-22-16,-20 0 0,21 1 16,-21-1-16,20 0 0,-20-21 0,21 22 15,-21-22-15,20 0 0,1 0 16,0 0-16,0-21 0,0 0 0,0 0 16,-1 0-16,1 0 0,0 0 15,21-21-15,-21 0 16,21 0-16,-21 0 0,21 0 0,0-22 15,0-20-15,0 20 16,0 22-16,0-21 0,0 0 0,21-1 16,-21 1-16,21 0 0,0 20 0,0-20 15,1 21-15,-1 0 16,0 21-16,0 0 0,0 0 0,0 0 16,1 21-16,-1 0 0,0 0 0,0 0 15,0 1-15,0 20 0,1-21 16,-1 21-16,0-20 0,0-1 0,0 21 15,0-21-15,1 0 0,-22 1 16,21-1-16,0 0 0,0 0 0,0-21 16,0 21-16,1-21 0,-1 0 0,0 0 15,0 0-15,0 0 16,0 0-16,22 0 0,-22 0 0,0 0 16,0 0-16,0 0 0,1-21 0,-1 0 15,0 21-15,0-21 16</inkml:trace>
  <inkml:trace contextRef="#ctx0" brushRef="#br0" timeOffset="41395.19">14097 5186 0,'0'-21'0,"0"42"0,0-63 0,0 20 0,0 1 16,0 0-16,-21 0 0,0 21 15,-1 0-15,1 0 0,0 0 16,0 21-16,0-21 0,0 21 0,-22 22 15,22-22-15,0 21 16,0-21-16,21 22 0,-21-1 0,-1-21 16,22 21-16,-21-20 0,21 20 0,-21-21 15,21 0-15,0 22 0,0-22 16,0 0-16,0 0 0,21-21 16,0 0-1,1 0-15,-1 0 0,0 0 0,0 0 16,0 0-16,0-21 0,1 0 0,-1 0 15,21-1-15,-21 1 0,0 0 16,1 0-16,-1 0 0,0 0 16,0-22-16,0 22 0,-21-21 0,21 21 15,-21-22-15,22 22 0,-22-21 16,21 21-16,-21-1 0,0 1 16,0 42-1,0 1 1,0 20-16,0-21 0,0 0 0,-21 43 15,-1-22-15,22-21 16,-21 0-16,21 22 0,0-22 0,0 0 16,0 0-16,0 0 0,0 1 0,0-1 15,21 0-15,1-21 16,-1 0-16,0 0 0,0 0 0,0 0 16,0 0-16,22 0 0,-22-21 0,0 0 15,0-1-15,22 1 0,-22 0 16,0 0-16</inkml:trace>
  <inkml:trace contextRef="#ctx0" brushRef="#br0" timeOffset="41662.97">14732 4699 0,'0'0'0,"0"-21"0,0 0 0,21 21 16,-21 21-1,0 0 1,0 21-16,-21 1 0,21-1 15,-21 0-15,21 22 0,-21-22 0,21 22 16,-22-22-16,22 0 0,0 22 0,-21-22 16,21 1-16,-21-1 0,21-21 15,0 21-15,-21-20 0,21 20 16,0-21-16,0 0 0,0 0 0,0 1 16,0-1-16,21-21 15,0 0-15,0 0 16,1 0-16,-22-21 0,0-1 15,21 22-15,0-21 0</inkml:trace>
  <inkml:trace contextRef="#ctx0" brushRef="#br0" timeOffset="42343.17">15261 5207 0,'0'0'0,"0"21"16,21-21-1,0 0-15,1 0 16,-1 0-16,0 0 0,0-21 16,0 21-16,0-21 0,22 0 15,-22 21-15,0-21 0,-21-1 0,21 22 16,-21-21-16,0 0 0,0 0 16,0 0-16,0 0 0,0-1 15,0 1-15,-21 21 0,0 0 0,0 0 16,0 0-16,-1 0 0,1 0 15,-21 0-15,21 21 0,0 1 0,-1-1 16,1 0-16,0 0 0,0 0 16,0 22-16,0-22 0,21 0 0,0 21 15,0-21-15,0 1 0,0-1 0,0 0 16,0 0-16,0 0 16,0 0-16,0 1 0,0-1 15,21 0-15,0-21 0,0 21 16,0-21-16,0 0 15,1 0-15,-1 0 0,0 0 0,0 0 16,0 0-16,0 0 0,1-21 0,-1 0 16,21 21-16,-21-21 0,0-1 15,1 1-15,-1 0 0,21 0 0,-21 0 16</inkml:trace>
  <inkml:trace contextRef="#ctx0" brushRef="#br0" timeOffset="42660.05">14711 4826 0,'0'0'0,"-43"0"0,22 0 16,42 0 15,1 0-31,-1 0 0,0-21 16,21 21-16,-21 0 0,22-21 0,-1 21 16,0-21-16,1 21 0,-1 0 15,0 0-15,1-22 0,-22 22 0,21 0 16,-21 0-16,22 0 0,-22 0 0,0 0 15,21 0-15</inkml:trace>
  <inkml:trace contextRef="#ctx0" brushRef="#br0" timeOffset="43195.23">15981 4932 0,'0'0'0,"21"0"16,0 0-16,0 0 15,0 0-15,1 0 16,-1 0-16,0-21 16,-21 0-1,-21 21 1,0 0-16,-1 0 15,1 0-15,0 0 0,0 0 0,0 21 16,0-21-16,-1 21 0,1 0 16,0-21-16,21 21 0,0 0 0,-21 1 15,21-1-15,0 0 16,0 0-16,0 0 0,21 0 16,0-21-16,-21 22 0,21-22 15,1 21-15,-1-21 16,0 21-16,0 0 0,0-21 0,0 21 0,1 0 15,-1 1-15,-21-1 16,21-21-16,-21 21 0,0 0 16,0 0-16,0 0 0,-42 1 15,20-22-15,1 0 16,0 21-16,-21-21 0,21 0 0,-1 0 16,-20 0-16,21 21 0,0-21 0,-22 0 15,22 0-15,0 0 0,0 0 16,0 0-16,0 0 15,21-21-15,0 0 16,0-1-16,0 1 16,21 0-16</inkml:trace>
  <inkml:trace contextRef="#ctx0" brushRef="#br0" timeOffset="43582.71">16722 4509 0,'0'-22'0,"0"44"0,0-22 31,0 21-31,0 0 0,-22 0 16,1 0-16,0 22 0,21-22 0,-21 21 16,0 22-16,0-22 0,21 0 15,-22 22-15,22-22 0,-21 0 0,21 1 16,-21-1-16,21 0 0,0 1 0,0-1 16,0-21-16,0 22 0,0-22 15,0 0-15,0 0 0,0 0 0,21 0 16,0-21-16,1 22 0,-1-22 0,0 0 15,0 0-15,0 0 16,0 0-16,1 0 0,-1 0 0,0 0 16,0 0-16,0-22 0,-21 1 15,21 0-15</inkml:trace>
  <inkml:trace contextRef="#ctx0" brushRef="#br0" timeOffset="43819.58">16425 4953 0,'0'0'0,"-21"0"0,0 0 16,0 0-16,42 0 47,21 0-47,-21 0 0,1-21 0,20 21 15,0 0-15,-21-21 0,22 21 0,-1-21 16,-21 21-16,22-22 0,-22 1 16,21 0-16,0 21 0</inkml:trace>
  <inkml:trace contextRef="#ctx0" brushRef="#br0" timeOffset="44483.67">17230 4276 0,'0'0'0,"0"-21"15,21-1 1,0 22-16,0 0 15,21-21-15,-20 21 0,20-21 0,-21 21 16,21 0-16,1-21 0,-1 21 16,-21 0-16,22 0 0,-22 0 0,21-21 15,-21 21-15,0 0 0,1 0 16,-1 0-16,0 0 0,0 0 0,0 0 16,0 0-16,1 0 0,-1 21 15,-21 0 1,0 0-16,0 0 0,0 1 0,0-1 15,0 0-15,0 21 0,0-21 16,0 1-16,0 20 0,0 0 0,0-21 16,0 22-16,-21-1 0,-1-21 15,22 22-15,-21-1 0,21 21 16,0-20-16,0 20 0,0-20 0,0 20 16,0 1-16,0-22 0,0 21 15,21-20-15,-21 20 0,22-20 0,-22-1 16,0 0-16,0 1 0,0-1 0,0 0 15,0 1-15,0-1 0,0-21 16,0 21-16,0-20 0,0 20 0,-22-21 16,1 0-16,0 0 0,0 1 0,0-1 15,0 0-15,-1 0 0,1-21 16,0 21-16,0-21 0,-21 0 0,20 21 16,1-21-16,-21 0 0,21 0 15,0 0-15,-22 0 0,22 0 16,0 0-16,0 0 0,-22 0 0,22 0 15,0-21-15,0 21 0,0 0 16,21-21-16,-21 21 0,21-21 31,0 0-15,21 0 0</inkml:trace>
  <inkml:trace contextRef="#ctx0" brushRef="#br0" timeOffset="46367.36">931 8361 0,'0'0'0,"-21"0"0,21-21 16,-21 21-16,21-21 0,0-1 15,0 1-15,-21 0 0,21 0 16,0 0-16,0 0 0,0-1 16,0-20-16,0 21 0,0 0 15,21 0-15,0 21 0,0-22 16,0 1-16,1 21 0,-1 0 0,0 0 15,0 0-15,0 0 0,22 0 16,-22 21-16,0 1 0,0 20 0,-21-21 16,0 21-16,0 1 0,0-22 15,0 21-15,-21 1 0,0-1 16,-22 0-16,22-21 0,-21 22 0,21-22 16,0 21-16,-22-21 0,22 1 15,0-1-15,0 0 0,-22 0 16,43-42 31,0 0-47,0 0 0,22 21 15,-1-22-15,0 22 0,0 0 16,0-21-16,0 21 0,1 0 0,20 0 16,-21 0-16,21 0 0,-20 0 15,20 21-15,-21-21 0,0 22 16,0-1-16,1 0 0,-22 21 0,0-21 15,0 22-15,0-22 0,-22 21 16,1 1-16,-21-1 0,21 0 0,-22 1 16,1-22-16,0 21 0,21-21 15,-22 22-15,1-22 0,0-21 16,-1 21-16,1 0 0,21-21 16,-22 0-16,1 0 0,21 0 0,-21 0 15,-1 0-15,22-21 0,-21 0 16,21 21-16,-22-21 0,22-1 15,-21 1-15,21 0 0,-1 0 0,1 0 16,0 0-16,0-1 0,21 1 16,0 0-16,0 0 0,0 0 15,21 21-15,0-21 0,0 21 16,1-22-16,-1 1 0,21 21 16,-21-21-16,22 0 0</inkml:trace>
  <inkml:trace contextRef="#ctx0" brushRef="#br0" timeOffset="46563.47">1609 8551 0,'0'0'16,"21"0"-16,0 0 0,0 0 15,-21-21 32</inkml:trace>
  <inkml:trace contextRef="#ctx0" brushRef="#br0" timeOffset="47407.09">3323 8022 0,'0'0'0,"0"21"0,0 1 16,21-22 15,0 0-31,1 0 0,20 0 16,-21-22-16,21 1 0,1 0 15,-1 0-15,0 0 0,1 0 0,-1-22 16,0 22-16,1 0 0,-1-21 16,-21 20-16,22-20 0,-22 21 0,21-21 15,-21 20-15,0-20 0,-21 21 0,0-21 16,0-1-16,0 22 0,-21-21 16,0 21-16,-106-43 15,64 64-15,-1 0 0,1 0 16,-1 0-16,-21 0 0,22 21 0,-22 0 15,22 22-15,-1-22 16,22 21-16,-22-21 0,22 22 0,0-22 16,21 21-16,-1 1 0,22-1 0,0-21 15,0 21-15,0 1 0,0-22 16,22 21-16,20 1 0,-21-22 0,21 21 16,1 0-16,20-20 0,-20 20 15,20 0-15,1-21 0,-1 22 0,1-1 16,-1-21-16,-21 22 0,22-22 15,-22 0-15,1 21 0,-22-21 0,0 22 16,0-22-16,-21 21 0,0-21 16,0 22-16,0-22 0,-21 21 0,-21 1 15,-1-22-15,1 21 0,0 0 16,-22-20-16,1 20 0,-1-21 16,-21 0-16,22 22 0,-1-22 0,1 0 15,-22 0-15,22-21 0,-1 0 16,1 0-16,-1 0 0,22 0 0,-22 0 15,22-21-15,21 0 0,-21-22 0,20 1 16,1 0-16,21-1 0,0 1 16,0 0-16,0-22 0,0 22 0,0-22 15,0 1-15,0 21 0,21-22 16,1 22-16,-1-22 0,0 43 0,21-21 16,-21 21-16,1-1 15,20 22-15,-21 0 0,21 0 0,-20 0 0,20 0 16,-21 0-16,21 22 15,-20-1-15</inkml:trace>
  <inkml:trace contextRef="#ctx0" brushRef="#br0" timeOffset="47787.53">3979 8700 0,'21'-22'16,"-42"44"-16,64-44 0,-22 1 0,0 0 0,0 0 16,0 0-16,0 0 0,-21-1 0,22 1 15,-22 0-15,21-21 0,-21 21 16,0-1-16,0 1 0,0 0 0,0 0 16,0 0-16,-21 0 0,-1 21 15,1 0-15,0 0 0,-21 0 16,21 0-16,-1 21 0,1 0 0,0 0 15,-21 21-15,21-20 0,21 20 16,-22 0-16,22-21 0,0 22 0,-21-1 16,21-21-16,0 22 0,0-22 15,0 21-15,0-21 0,21 0 16,1 1-16,-1-1 0,0 0 16,0-21-16,0 0 0,0 0 15,1 0-15,-1 0 0,0-21 0,21 21 16,-21-21-16,1-1 0,20 1 15,-21 0-15,21-21 0</inkml:trace>
  <inkml:trace contextRef="#ctx0" brushRef="#br0" timeOffset="48107.35">4932 7430 0,'0'-22'0,"0"44"0,0-65 0,-21 22 16,-1 21-16,1 0 0,0 21 16,0 22-16,21-22 15,-21 21-15,0 0 0,21 1 0,-22-1 16,1 22-16,0-1 0,21-21 0,-21 22 16,0 21-16,0-22 0,-1 1 15,1 20-15,21-20 0,-21-1 16,0 1-16,0-1 0,21 1 0,0-22 15,-21 22-15,21-22 0,-22 0 0,22 1 16,0-22-16,0 21 0,0-21 16,0 0-16,0 1 0,22-22 15,-1 0-15,0 0 0,21 0 16,-21 0-16,1-22 0,-1 1 0,0 0 16</inkml:trace>
  <inkml:trace contextRef="#ctx0" brushRef="#br0" timeOffset="48523.15">4953 8530 0,'0'0'0,"0"21"16,21-21 15,0 0-31,0 0 15,1-21-15,-1 0 0,0 21 0,-21-21 16,21 0-16,0 0 0,0-1 0,1 1 16,-22 0-16,0 0 0,0 0 15,0 0-15,0-1 0,0 1 16,0 0-16,-22 21 0,1 0 0,0 0 16,0 0-16,0 0 0,0 21 15,-1 0-15,-20 1 0,21-1 0,0 21 16,0-21-16,-1 22 15,22-22-15,0 21 0,-21-21 0,21 22 16,0-22-16,0 0 0,0 21 0,0-21 16,21 1-16,1-22 0,-1 21 15,0 0-15,0-21 0,0 0 0,0 0 16,22 0-16,-22 0 0,21 0 0,-21 0 16,22-21-16,-1 0 0,0-1 15,1 1-15,-1 0 0,0 0 0,1 0 16,-1 0-16,-21-1 0</inkml:trace>
  <inkml:trace contextRef="#ctx0" brushRef="#br0" timeOffset="49011.24">5778 8149 0,'0'43'31,"0"-22"-31,0 0 0,0 0 0,0 0 16,0 0-16,0 22 0,-21-22 0,21 0 15,0 0-15,-21 22 0,21-22 16,0 0-16,0 0 0,-21 0 0,21 0 16,-21 1-16,21-1 0,0 0 15,0 0 1,0-42 15,0 0-31,0 0 16,0-1-16,0 1 0,0 0 0,0 0 15,0-21-15,0 20 0,0-20 0,21 0 16,0-1-16,0 22 0,0-21 16,22 0-16,-22 20 0,21-20 0,-21 21 15,22 0-15,-1 0 0,0-1 16,-20 22-16,20 0 0,-21 0 0,21 0 16,-20 22-16,-1-1 0,21 0 0,-21 42 15,0-41-15,-21-1 16,0 21-16,0-21 0,0 22 15,0-22-15,0 21 0,0-21 0,0 0 16,-21 1-16,21 20 0,-21-21 16,21 0-16,-21 0 0,21 1 15,0-44 17,0 1-32,21 0 15,0 0-15,0 0 0,-21 0 0</inkml:trace>
  <inkml:trace contextRef="#ctx0" brushRef="#br0" timeOffset="49252.11">6604 7959 0,'0'21'16,"0"21"-16,0-21 15,-21 1-15,0 20 0,21-21 16,-22 21-16,22 1 0,0-22 0,-21 21 15,21-21-15,-21 22 0,21-22 0,0 21 16,0-21-16,0 1 0,0-1 16,0 0-16,21-21 31,0 0-15,-21-21-16,0 0 0,22-1 15,-22 1-15</inkml:trace>
  <inkml:trace contextRef="#ctx0" brushRef="#br0" timeOffset="49619.89">6477 7557 0,'0'0'0,"0"-22"16,-21 22-16,0 0 0,-1 0 0,1 22 0,21-1 15,-21 0-15,21 0 16,0 0-16,0 0 0,0 1 15,0-1-15,21-21 0,0 21 0,1 0 16,20-21-16,-21 0 16,0 0-16,0 0 0,1 0 0,-1 0 15,0 0-15,0-21 0,21 21 16,-20-21-16,-1 0 0,0-1 16,-21 1-16,0 0 0,0 0 15,0 0-15,0 0 0,-21-1 16,0 1-16,-1 21 0,1 0 15,0 0-15,-21 0 0,21 0 0,-1 0 16,-20 0-16,21 21 0,0 1 16,0-1-16,-1 0 0,1 0 0,21 21 15,0-20-15,0-1 0,0 21 16,0-21-16,0 22 0,0-22 0,0 0 16,21 21-16,-21-21 0,22 1 0</inkml:trace>
  <inkml:trace contextRef="#ctx0" brushRef="#br0" timeOffset="50087.76">7154 7916 0,'0'0'0,"-21"0"16,21 22-16,0-1 16,-21 0-16,21 21 0,-21 22 15,21-22-15,0 0 0,0-20 16,-21 20-16,21 0 0,0 1 0,0-1 16,0-21-16,0 21 0,0-20 15,0 20-15,21-21 0,0 0 16,0-21-16,0 21 0,0-21 0,1 0 15,-1 0-15,0 0 0,0 0 0,0 0 16,22 0-16,-22-21 0,0 0 16,0 0-16,0 21 0,0-42 0,22 20 15,-43 1-15,21 0 0,0-21 16,-21-1-16,21 22 0,-21-21 0,0 0 16,0-1-16,0 22 0,0-21 15,0 21-15,0-22 0,-21 1 16,21 21-16,-21 21 0,21-21 15,21 42 17,0-21-17,0 0-15,1 0 0</inkml:trace>
  <inkml:trace contextRef="#ctx0" brushRef="#br0" timeOffset="50795.38">7874 7874 0,'0'0'0,"0"21"32,0 0-17,-21 1-15,21-1 0,0 0 16,0 0-16,0 43 0,0-22 16,0-21-16,0 21 0,0-20 15,0 20-15,0-21 0,0 43 16,0-43-16,-21 0 0,21 0 0,0 0 15,0 0-15,0 1 16,0-44 15,0 1-15,0 0-16,0 0 0,0-21 16,0 20-16,0-20 0,0 21 0,0-21 15,0-1-15,21 1 16,0 0-16,-21-1 0,21 1 0,0 21 15,0-22-15,1 22 0,-1 0 0,0 0 16,0 0-16,21 21 0,-20 0 16,-1 0-16,21 0 0,-21 0 0,22 0 15,-22 21-15,0-21 0,0 21 0,0 21 16,22 22-16,-22-43 16,-21 21-16,0-20 0,0 20 15,0 0-15,0-21 0,0 22 0,0-22 16,0 0-16,0 0 0,0 0 0,0 1 15,0-1-15,0 0 16,-21-21-16,-1 0 31,22-21-31,0 0 0,0-1 16,0 1-16,0-21 0,0 21 16,0-22-16,22 1 0,-1 21 15,0-43-15,0 22 0,0 0 0,0-1 16,22 1-16,-1 0 0,0 21 0,1-22 15,-1 22-15,0 21 0,1 0 16,-1 0-16,0 0 0,1 0 0,-1 0 16,-21 21-16,22 0 0,-22 22 0,0-22 15,0 21-15,-21 1 16,0-1-16,0 0 0,0 1 0,0-1 16,0 0-16,0 1 0,0-22 0,-21 21 15,0 0-15,0-20 0,-1-1 16,1 0-16,0 0 0,21 0 0</inkml:trace>
  <inkml:trace contextRef="#ctx0" brushRef="#br0" timeOffset="51787.37">11345 7451 0,'0'0'0,"64"21"32,-43-42-32,0 0 15,0-1-15,22 1 0,-22 0 0,0 0 16,21 0-16,-21 0 0,1-22 15,20 22-15,-21-21 0,0-1 0,0 22 16,1-21-16,-22 21 0,0-22 0,0 22 16,0-21-16,-22 21 0,1 0 15,-21-22-15,0 22 0,-1 0 0,1 21 16,0-21-16,-1 0 0,-20 21 16,20 0-16,-20 0 0,-1 0 0,1 0 15,-1 0-15,22 21 0,0 0 16,-1-21-16,1 21 0,21 0 15,0 22-15,21-22 0,0 0 0,0 21 16,0 1-16,0-1 0,21 0 0,0 1 16,21-1-16,-20 21 0,20-20 15,0 20-15,1-20 0,-1-1 0,21 21 16,-20-20-16,-1-1 0,0 22 16,1-22-16,-1 0 0,-21 1 0,22-1 15,-22 0-15,-21 1 0,0-1 0,0 0 16,0 1-16,0-1 0,-21 0 15,-22-21-15,1 22 0,0-22 0,-22 21 16,1-21-16,-22 1 0,21-1 16,-20-21-16,-1 21 0,0-21 0,1 0 15,20 0-15,-20 0 0,-22-42 16,42 20-16,22-20 0,-43-43 16,43 43-16,21-21 15,-22 20-15,22-20 0,21-1 0,0 1 16,0-1-16,0 22 0,0-22 0,21 1 15,22 21-15,-22-1 0,0 1 16,21 21-16,1-22 0,-1 22 0,0 21 16,22 0-16,-22 0 0,1 21 0,20 1 15,-21-1-15,1 21 16,-22-21-16,21 22 0,-21-22 0,22 21 16,-22 0-16,-21-20 0,21 20 0,-21-21 15,21 21-15,-21-20 0,21-1 16,-21 0-16,0 0 0,22 0 0,-1 0 15,0 1-15</inkml:trace>
  <inkml:trace contextRef="#ctx0" brushRef="#br0" timeOffset="52175.15">11620 7938 0,'0'0'0,"85"-43"15,-64 22 1,0 21-16,1-21 0,-1 0 0,0 0 16,0 21-16,21-43 0,-20 22 15,-1 0-15,-21 0 0,0 0 16,0-22-16,0 22 0,0 0 16,0 0-16,-21 21 15,-1 0-15,1 0 0,-21 21 0,21 0 16,-22 0-16,22 0 0,0 22 0,0-22 15,0 21-15,0-21 0,21 22 16,-22-1-16,22 0 0,0-20 16,0 20-16,0 0 0,0-21 0,0 1 15,22-1-15,-1 0 0,0 0 16,0 0-16,0 0 0,0-21 0,1 0 16,20 0-16,-21 0 0,21 0 0,-20 0 15,20 0-15,-21-21 0,0 0 16,22 0-16,-22 0 0,0 0 0,0-1 15,0 1-15,0 0 0,1 0 16,-1 0-16</inkml:trace>
  <inkml:trace contextRef="#ctx0" brushRef="#br0" timeOffset="52547.16">12192 7768 0,'0'0'16,"0"-21"-16,0 0 0,0 0 16,0 0-16,21-1 15,0 22-15,0 0 16,1 0-16,-1 0 15,0 0-15,0 0 0,0 0 16,0 0-16,1 22 0,-1-22 16,0 21-16,0 0 0,-21 0 0,21 21 15,0-20-15,-21-1 0,0 0 0,22 21 16,-22-21-16,0 1 0,0-1 16,0 21-16,0-21 0,-22 0 15,22 1-15,-21-1 0,0-21 16,0 0-1,0 0-15,21-21 16,0-1-16,0 1 0,0 0 16,0 0-16,0 0 0,0 0 0,0-22 15,0 22-15,0-21 0,0 21 16,0-1-16,0 1 0,0 0 0,0 0 16,0 0-16,21 0 0,0 21 15,0 0-15,0-22 0,1 22 16,-1 0-16,0 0 0,0 0 0,0 0 15,0-21-15,1 21 16</inkml:trace>
  <inkml:trace contextRef="#ctx0" brushRef="#br0" timeOffset="52842.99">12975 7535 0,'0'0'0,"0"-21"15,0 42 32,21 1-47,0-1 0,-21 0 0,22 21 16,-1-21-16,-21 1 0,0-1 16,21 21-16,0-21 0,-21 0 15,0 1-15,0-1 0,21 0 0,-21 0 16,0 0-16,0 0 0,0 1 15,21-22-15,-21-22 47,22 22-47,-22-21 0,21 0 0,-21 0 16</inkml:trace>
  <inkml:trace contextRef="#ctx0" brushRef="#br0" timeOffset="53099.64">13398 7366 0,'0'0'0,"0"21"31,0 0-31,-21 1 0,0-1 16,0 21-16,0-21 0,21 22 16,-21-22-16,-1 21 0,1-21 0,0 22 15,0-22-15,0 21 0,0-21 16,21 22-16,-22-22 0,1 21 0,21-21 15,-21 0-15,21 1 0,0-1 16,0 0-16,0 0 0,21-21 31,0 0-31,1-21 16,-1 0-16,0 0 0</inkml:trace>
  <inkml:trace contextRef="#ctx0" brushRef="#br0" timeOffset="53547.38">13674 7662 0,'0'22'32,"21"-22"-17,0 0 1,0 0-16,0 0 15,-21-22-15,21 1 0,1 21 0,-1-21 16,-21 0-16,21 21 0,0-21 16,-21 0-16,0-1 0,21 22 0,-21-21 15,0 0-15,0 0 0,0 0 16,0 0-16,-21 21 0,21-22 0,-21 22 16,0 0-16,0 0 0,-1 0 0,-20 0 15,21 22-15,0-1 0,0 0 16,-1 0-16,1 0 0,21 22 15,-21-22-15,21 21 0,0 0 0,-21-20 16,21 20-16,0-21 0,0 21 0,0-20 16,0-1-16,0 0 0,0 0 15,21 0-15,0 0 0,0 1 0,1-1 16,-1-21-16,21 0 0,-21 0 16,0 0-16,1 0 0,20 0 15,-21 0-15,21 0 0,1 0 0,-22-21 16,21-1-16,-21 22 0,22-21 15,-22 0-15,21 0 0,-21 0 16,1 0-16</inkml:trace>
  <inkml:trace contextRef="#ctx0" brushRef="#br0" timeOffset="53971.14">14287 7578 0,'0'-21'0,"0"42"0,0-64 0,0 22 0,0 0 16,0 0-16,22 0 15,-1 0-15,0-1 0,0 1 16,0 21-16,0-21 0,1 21 0,20 0 15,-21 0-15,21-21 0,-20 21 16,20 0-16,0 0 0,-21 21 0,1 0 16,20-21-16,-21 43 0,0-22 0,0 0 15,1 21-15,-1 1 0,-21-22 16,0 21-16,0-21 0,0 22 16,0-1-16,0-21 0,0 21 0,0-20 15,-21-1-15,-1 21 0,1-21 16,0 0-16,21 1 0,-21-1 0,0-21 15,21 21-15,-21-21 0,-1 0 32,22-21-32,0 0 0,0-1 15,0 1-15,0 0 0,0 0 16,22-21-16,-1 20 0,0 1 16,-21-21-16,21 0 0,0-1 0,0 1 15,22 0-15,-22-1 0,0 1 0,21 0 16,-20-1-16,-1 1 15,21 21-15,-21 0 0,0-1 0,1 22 16,-1-21-16,0 21 0,0 0 16,0 0-16,0 0 0,-21 21 15,0 1 1,0-1-16</inkml:trace>
  <inkml:trace contextRef="#ctx0" brushRef="#br0" timeOffset="55291.05">720 10224 0,'0'0'0,"21"-22"16,-21 1-1,0 0-15,0 0 0,0 42 47,-21 0-47,21 22 0,-22-22 16,1 21-16,21 22 0,-21-22 0,0 0 15,0 1-15,0-1 0,-1 0 16,1 1-16,-21-1 0,21-21 0,0 21 16,-1-20-16,1-1 0,21 0 15,-21-21-15,21-21 31,0 0-31,0-1 16,21 22-16,0-21 0,1 21 16,-1-21-16,0 21 0,21-21 15,-21 21-15,22 0 0,-1 0 0,0-21 16,1 21-16,-1 0 0,0 0 16,1-21-16,20 21 0,-20-22 0,-1 22 15,0-21-15,1 21 0,-22-21 16,21 0-16,-21 21 0,0-21 15,1 0-15,-1-1 0,-21 1 16,21 21-16,-21-21 0,0 0 0,0 0 16,0 0-16,0-1 0,-21 22 15,0-21-15,-1 0 0,1 0 0,0 21 16,0-21-16,0 21 0,0 0 16,-1 0-16,1 0 0,21 21 15,-21 0-15,21 0 16,0 22-16,-21-1 0,21 0 0,0 1 15,0-1-15,0 0 0,0 22 16,0-22-16,0-21 0,0 22 0,0-1 16,0 0-16,0-21 15,0 1-15,0-1 0,0 21 0,0-21 16,0 0-16,0 1 16,21-22 15,0-22-16,-21 1-15,21 0 0</inkml:trace>
  <inkml:trace contextRef="#ctx0" brushRef="#br0" timeOffset="55654.84">1736 10605 0,'0'21'0,"21"-42"47,-21-1-47,0 1 15,21 0-15,0 0 0,-21 0 16,0 0-16,0-1 0,0 1 15,0 0-15,-21 0 16,0 21-16,0 0 0,-1 0 16,1 21-16,21 0 15,-21 0-15,0 1 0,0-1 0,21 0 16,0 0-16,-21 0 16,21 0-16,0 1 0,0-1 15,21-21 1,0 0-16,0 0 15</inkml:trace>
  <inkml:trace contextRef="#ctx0" brushRef="#br0" timeOffset="56208.7">3873 9821 0,'0'0'15,"0"-42"-15,0 21 0,0-21 0,0 20 16,0 1-16,0 0 0,-21 21 15,21 21 1,0 0-16,-21 22 0,21-22 16,0 42-16,0-20 0,0-1 0,0 22 15,0-1-15,0-21 0,0 22 16,-21-1-16,21 1 0,-21-1 0,21-20 16,0 20-16,0 1 0,-21-22 15,21 0-15,-22 1 0,22-1 0,0-21 16,0 0-16,0 22 0,-21-43 0,21 21 15,0 0-15,0-42 32,0 0-32,0 0 0,0-1 15,0-20-15</inkml:trace>
  <inkml:trace contextRef="#ctx0" brushRef="#br0" timeOffset="56859.1">3492 9970 0,'-21'-43'0,"42"86"0,-63-107 16,21 43-16,0-21 0,0 20 16,21 1-16,0 0 0,0 0 0,0 0 15,0 0-15,21-1 0,0 1 16,21 0-16,1 0 0,-22 21 0,42-21 16,-20 21-16,-1 0 0,21 0 0,-20 0 15,20 0-15,-20 0 0,20 21 16,-21 21-16,1-21 0,-1 22 15,0-1-15,1-21 0,-22 22 0,0 20 16,-21-21-16,0 1 0,0-1 16,-21 0-16,0 1 0,-22-1 0,22 0 15,-21 1-15,0-1 0,-1-21 0,1 22 16,0-1-16,-1-21 0,1 0 16,21 0-16,-22 1 0,22-22 0,0 0 15,21-22 1,0 1-1,0 0-15,0 0 0,42-43 16,1 43-16,-22 0 0,21 0 16,1 0-16,-1 21 0,0-21 0,1-1 15,20 22-15,-21 0 0,22 0 0,-1 0 16,1 0-16,-1 0 0,1 22 16,-1-1-16,-20-21 0,20 21 0,-42 0 15,22 21-15,-22-20 0,0 20 16,-21-21-16,0 21 0,0 1 0,0-22 15,-21 21-15,0 1 0,-22-1 0,22 0 16,-21-21-16,-22 22 0,22-22 16,-21 21-16,20-21 0,-20 1 15,20-1-15,-20 0 0,-1 0 0,22-21 16,0 0-16,-22 0 0,22 0 16,0 0-16,-1 0 0,1 0 0,0 0 15,-1-21-15,1 21 0,0-21 0,-1 0 16,1-1-16,21 1 0,0 0 15,-1 0-15,1 0 0,21 0 16,0-1-16,21 22 16,1-21-16,-1 21 15,0-21-15,0 21 0,21-21 0,22 0 16,-22 21-16,1-21 16</inkml:trace>
  <inkml:trace contextRef="#ctx0" brushRef="#br0" timeOffset="57338.83">4657 10266 0,'0'0'16,"0"-21"-16,0 0 0,42-43 31,-21 64-31,0-21 15,0 21-15,1 0 0,20 0 0,-21 0 16,0 0-16,22 0 0,-22 0 0,21 0 16,-21 21-16,22-21 0,-1 21 15,85 64 1,-106-64-16,0 21 0,0-20 16,-21 20-16,0-21 0,0 21 0,0-20 15,0 20-15,0-21 0,-21 21 0,0-20 16,0-1-16,0 0 0,21 0 15,-21-21-15,-1 0 0,1 0 16,21-21 0,-21 21-16,21-21 15,0 0-15,0-22 0,0 22 0,0-21 16,0 21-16,0-22 0,0 1 0,0 0 16,0-1-16,0 22 0,0-21 15,21 21-15,-21-1 0,21 1 0,1 0 16,-22 0-16,21 0 0,21 0 15,-21 21-15,0 0 16,1 0-16,-1 0 0,0 0 0,0 0 16,0 0-16,0 0 0,22 0 0,-22 0 0,0 0 15,0 0-15,0 0 0</inkml:trace>
  <inkml:trace contextRef="#ctx0" brushRef="#br0" timeOffset="57860.37">5990 10012 0,'0'-21'0,"0"42"0,-21-42 15,0 21 1,0 0-16,-1 0 16,1 21-16,0 0 0,0 0 0,0 0 15,0 1-15,-1-1 0,22 21 0,-21-21 16,21 22-16,-21-1 0,21-21 15,0 21-15,0 1 0,0-1 16,21-21-16,0 22 0,1-22 0,-1 0 16,0 0-16,0 0 0,0 0 15,0 1-15,22-22 0,-22 0 0,0 0 16,21 0-16,-20 0 0,-1 0 0,0 0 16,0-22-16,0 1 0,22 21 15,-22-42-15,0 21 0,0 0 0,-21-22 16,21 22-16,0-21 0,1-1 0,-22 22 15,0-21-15,0 0 0,0-1 16,0 1-16,0 0 0,0-1 16,-22 1-16,-20 0 0,21 20 0,0-20 0,-22 21 15,22 0-15,-21 0 16,0 21-16,-1 0 0,1 0 0,0 0 16,20 21-16,-20 0 0,-21 42 15,41-41-15,1 20 0,0 0 16,21 1-16,-21-1 0,21 0 0,0 1 15,0-1-15,0 0 0,0 1 0,0-1 16,21-21-16,0 21 0,-21-20 16,43 20-16,-22-21 0,0 0 15,0-21-15,21 0 0,-20 0 0,20 0 0,-21 0 16,21 0-16,-20 0 0,20-21 16</inkml:trace>
  <inkml:trace contextRef="#ctx0" brushRef="#br0" timeOffset="58484.01">6583 9991 0,'0'0'0,"0"-43"0,0 22 0,0 0 15,0 0-15,-21 42 32,21 0-32,0 0 15,0 22-15,0-22 0,0 21 16,0 1-16,0-22 0,0 21 0,0 0 15,0-20-15,0 20 0,0 0 16,0-21-16,0 22 0,0-22 16,0 0-16,0 0 0,0 0 15,21-21-15,0 0 16,0 0-16,0-21 0,0 0 16,1 0-16,-1 0 0,0 0 15,0-1-15,0-20 0,0 21 0,1-21 16,-1 20-16,-21-20 0,21 21 0,0-21 15,0 20-15,-21-20 0,0 21 16,21 21-16,-21-21 0,22 21 0,-22 21 31,0 0-31,0 0 0,0 0 16,21 1-16,-21 20 0,0-21 16,0 0-16,21 0 0,-21 1 0,0 20 15,0-21-15,21 0 0,0 0 16,-21 1-16,21-1 0,1 0 0,-1-21 15,0 0-15,0 0 0,21 0 16,-20 0-16,-1 0 0,0-21 16,0 0-16,0-1 0,0 1 15,1 0-15,-1 0 0,0-21 0,-21 20 0,0-20 16,21 21-16,-21-21 0,0-1 0,0-20 16,0 20-16,0 1 0,0 0 15,-21-1-15,0 22 0,21-21 0,-21 21 16,-1 0-16,1-1 0,0 1 15,0 21-15,0 0 0,0 0 16,-1 0-16,1 21 0,0 1 16,21-1-16,-21 0 0,0 0 15,21 0-15,0 0 0,0 1 16,0-1-16</inkml:trace>
  <inkml:trace contextRef="#ctx0" brushRef="#br0" timeOffset="59203.03">8064 9991 0,'0'0'0,"22"-21"0,-1-1 0,0 22 16,64-63 0,-85 42-16,0 0 15,0-1-15,0 1 0,0 0 16,0 0-16,-22 21 0,-20 0 0,21-21 16,0 21-16,-22 0 0,1 0 15,21 0-15,-21 21 0,-1 0 0,1-21 16,21 21-16,-22 0 0,22 1 15,-21-1-15,21 0 0,21 0 16,0 0-16,0 0 0,0 1 0,0-1 16,0 0-16,21 0 0,0 0 0,0 0 15,0-21-15,1 22 0,20-1 16,0-21-16,-21 21 0,22-21 0,-22 21 16,21 0-16,-21-21 0,22 21 0,-22-21 15,0 22-15,-21-1 0,0 0 16,0 0-1,0 0-15,-21-21 0,0 0 0,0 21 16,-22-21-16,22 0 16,-21 0-16,-1 0 0,1 0 0,0 0 15,-1 0-15,1 0 0,0-21 0,21 21 16,-22-21-16,22 21 0,0-21 16,0 0-16,0 21 0,-1-21 0,1-1 15,21 1-15,0 0 16,21 21 15,1 0-31,-1-21 0,0 21 0,0 0 16,0 0-16,22 0 15,-22 0-15</inkml:trace>
  <inkml:trace contextRef="#ctx0" brushRef="#br0" timeOffset="59539.84">8424 10097 0,'0'0'0,"21"0"0,1-22 0,-1 22 16,0-21-16,0 0 15,0 0-15,0 21 0,1-21 0,-22 0 16,0-1-16,21 22 0,-21-21 0,21 0 16,-21 0-16,0 0 15,0 0-15,0-1 0,-21 1 16,0 21-16,-1 0 0,1 0 15,0 21-15,0-21 0,0 22 16,0 20-16,-1-21 0,1 0 0,0 22 16,21-22-16,0 21 0,0-21 15,-21 22-15,21-22 0,0 21 0,0-21 16,0 0-16,0 1 0,0-1 0,21 0 16,0 0-16,0 0 15,1-21-15,20 0 0,-21 0 0,0 0 16,22 0-16,-22 0 0,21 0 0,0-21 15,-20 21-15,20-21 0</inkml:trace>
  <inkml:trace contextRef="#ctx0" brushRef="#br0" timeOffset="59995.16">8996 9906 0,'0'-21'0,"0"42"0,0-63 15,0 21-15,0-1 0,0 1 0,21 0 16,-21 0-16,21 0 0,0 0 15,-21-1-15,21 1 0,1 21 0,-1-21 16,0 21-16,21 0 0,-21 0 0,1 0 16,-1 0-16,0 21 0,21 0 15,-21 1-15,1 20 0,-1-21 16,21 21-16,-21-20 0,0 20 0,-21 0 16,22-21-16,-22 22 0,0-22 15,0 21-15,0-21 0,0 22 0,0-22 16,0 0-16,0 0 0,0 0 0,-22 1 15,1-1 1,0-21-16,0 0 16,0 0-16,21-21 15,0-1-15,0 1 0,0 0 16,0 0-16,0-21 0,0-1 16,21 1-16,0 0 0,0-1 0,0 1 15,1-22-15,-1 22 0,0-21 16,0 20-16,0 1 0,22 0 15,-22 20-15,0-20 0,0 42 0,0-21 16,22 0-16,-22 21 0,0 0 0,0 0 16,0 0-16,0 0 15,1 0-15,-1 21 16,-21 0 0</inkml:trace>
  <inkml:trace contextRef="#ctx0" brushRef="#br0" timeOffset="62496.66">10541 10075 0,'0'0'0,"-42"0"0,20 0 16,1 0-16,0 0 0,0 0 0</inkml:trace>
  <inkml:trace contextRef="#ctx0" brushRef="#br0" timeOffset="67500.25">7916 15854 0</inkml:trace>
  <inkml:trace contextRef="#ctx0" brushRef="#br0" timeOffset="68741.39">1058 12002 0,'0'0'0,"-42"-22"0,21 1 0,0 21 15,-106-21 1,105 21-16,44 0 47,-1 0-47,0 0 0,21-21 0,1 21 15,-1 0-15,0 0 0,1 0 16,-1 0-16,0 0 0,1 0 0,-1 0 16,-21 0-16,21 0 0,-20 0 15,-44 0 17</inkml:trace>
  <inkml:trace contextRef="#ctx0" brushRef="#br0" timeOffset="69279.08">825 12002 0,'-21'21'0,"42"-42"0,-63 63 0,21-42 16,21 21-16,-21 21 0,0-20 16,21-1-16,-22 0 0,1 0 0,21 0 15,0 22-15,-21-22 16,0 0-16,21 0 0,-21 0 0,21 0 15,0 1-15,0-1 0,-21-21 16,21 21-16,-22-21 0,44 0 47,-22-21-31,21 21-16,0-21 0,0 21 15,0-22-15,0 22 0,1-21 16,20 21-16,-21 0 0,0-21 15,22 21-15,-22-21 0,21 21 0,-21 0 16,22 0-16,-22 0 0,21 0 16,0 0-16,-20 21 0,20 0 15,-21-21-15,0 21 0,0 1 0,1-1 16,-22 0-16,0 0 0,0 0 16,0 0-16,0 22 0,-43-22 0,22 0 15,0 0-15,-21 0 0,20 1 16,-20-1-16,21 0 0,-21 0 15,20-21-15,-20 0 0,21 21 0,0-21 16,-22 0-16,22 0 0,0 0 16,-21 0-16,21 0 0,-1 0 0,1 0 15,0 0-15,0 0 16,21-21-16,-21 21 0,21-21 31,21 21-31,0-21 16,0 21-16,0-21 0,22-1 15</inkml:trace>
  <inkml:trace contextRef="#ctx0" brushRef="#br0" timeOffset="69479.96">1609 12446 0,'0'0'0</inkml:trace>
  <inkml:trace contextRef="#ctx0" brushRef="#br0" timeOffset="70050.86">3471 11451 0,'0'0'0,"0"-21"0,-21 21 31,0 21-31,21 0 0,-21 22 15,21-1-15,0 0 0,0 1 0,0 20 16,-21 1-16,21 20 0,-22-20 16,1 21-16,21-22 0,0 1 0,-21 20 15,21-20-15,-21-22 0,21 22 16,-21-22-16,21 0 0,0 1 0,0-1 16,0 0-16,0-21 0,0 1 15,0-1-15,0 0 0,21-21 16,0 0-1,-21-21 1,0 0-16,0-1 0</inkml:trace>
  <inkml:trace contextRef="#ctx0" brushRef="#br0" timeOffset="70499.6">2879 11980 0,'0'0'16,"-43"-42"-16,22 0 0,-21-1 0,21 22 15,-1-21-15,22 0 0,0 20 0,0-20 16,0 0-16,0-1 0,0 1 16,22 21-16,-1-21 0,21-1 15,0 1-15,1 0 0,-1-1 0,22 22 16,-1-21-16,22 21 0,-1-1 16,1 1-16,21 21 0,-21 0 15,20 21-15,-20 1 0,21 20 0,-21 0 16,-1 1-16,-20-1 0,20 21 0,-20-20 15,-1 20-15,-20 1 0,-1-22 16,-21 22-16,0 20 0,-21-20 0,0-1 16,-21 1-16,0-1 0,-21 1 0,-1-1 15,1 1-15,0-1 0,-22-20 16,22 20-16,-22-21 0,1 1 0,-1-1 16,1-21-16,21 0 15,-22 22-15,1-22 0,20-21 0,-20 21 16,20-21-16,-20 0 0,21 0 15,-1 0-15,1 0 0,21-21 0,-22 0 16,22 21-16,0-21 0,0-1 16,0 1-16,21 0 0,0 0 0,0 0 15,0 0-15,0-1 0,21 1 16,0 0-16,0 0 0,22 21 16,-1-21-16,0 0 0,1-1 0,-1 1 15</inkml:trace>
  <inkml:trace contextRef="#ctx0" brushRef="#br0" timeOffset="70979.56">4593 12107 0,'-21'-21'0,"0"0"16,0 21-16,-22-21 15,43 0-15,0 0 0,0-1 16,0 1-16,0 0 16,21 0-16,1 21 0,-1 0 15,21 0-15,-21 0 0,22 0 16,-1 0-16,0 21 0,-21-21 16,22 21-16,-1 22 0,0-22 0,1 21 15,-22-21-15,21 22 0,-21-1 0,1-21 16,-1 21-16,-21-20 0,0 20 15,0-21-15,0 21 0,0-20 0,0-1 16,0 0-16,-21 0 0,21 0 16,-22-21-16,1 0 0,0 0 15,0 0-15,0 0 16,21-21-16,-21 0 0,21 0 16,0 0-16,0-1 0,0-20 0,0 0 15,0 21-15,0-22 0,0 1 16,0 0-16,0 20 0,0-20 15,0 0-15,21 21 0,-21-1 0,21 1 16,0 0-16,0 0 0,0 0 16,22 0-16,-22 21 0,0-22 0,0 22 15,0 0-15,22-21 0,-22 21 0,0 0 16,21 0-16,-20-21 0</inkml:trace>
  <inkml:trace contextRef="#ctx0" brushRef="#br0" timeOffset="71203.36">5651 11938 0,'0'0'0,"0"21"0,0 22 0,0 20 16,0-42-16,0 22 0,0-22 0,0 0 16,0 0-16,0 0 0,0 0 15,0 1-15,0-1 0,-21 0 0,21 0 16,21-21 15,1-21-31,-22 0 16,21 0-16,-21-1 15</inkml:trace>
  <inkml:trace contextRef="#ctx0" brushRef="#br0" timeOffset="71548.16">5567 11515 0,'0'0'0,"-21"0"0,-1 0 0,1 0 16,0 0-16,0 0 0,21 21 0,0 0 15,-21-21-15,21 21 0,0 0 0,0 1 16,0-1-16,21-21 16,0 0-16,0 0 15,0 0-15,22 0 0,-22 0 0,0 0 16,0 0-16,0-21 15,1-1-15,-1 1 0,0 0 0,0 21 16,-21-21-16,21 0 0,-21 0 16,0-1-16,-21 1 15,0 21-15,-21 0 0,20 0 0,1 0 16,0 21-16,0 1 0,0-1 16,0 0-16,-1 0 0,22 0 0,0 0 15,0 1-15,0-1 0,0 0 0,0 0 16,0 0-16,0 0 0,22 1 15,-1-22-15,-21 21 0,21 0 16,0-21-16</inkml:trace>
  <inkml:trace contextRef="#ctx0" brushRef="#br0" timeOffset="71943.42">6096 11811 0,'0'0'0,"21"0"0,-21-21 0,21 21 0,0 0 31,-21 21-31,0 0 16,0 0-16,22 1 15,-22-1-15,0 0 0,21 0 0,-21 0 16,0 22-16,0-22 0,0 21 16,0-21-16,0 0 0,0 22 0,0-22 15,0 0-15,0 0 0,0 0 16,21 1-16,0-22 15,-21-22 1,0 1 0,21 21-16,-21-21 0,21-21 0,1 21 15,-22-1-15,21-20 0,-21 21 0,0-21 16,21-1-16,0 22 0,-21-21 16,21 21-16,-21-22 0,0 22 0,21 0 15,1 0-15,-22 0 0,21-1 16,0 1-16,0 21 15,0 0-15,0 0 0,1-21 16,-1 21-16,0 0 0,0 0 16,0 0-16</inkml:trace>
  <inkml:trace contextRef="#ctx0" brushRef="#br0" timeOffset="72627.41">6858 12023 0,'0'21'15,"0"-42"-15,21 42 0,0-21 0,0 0 16,1 0-16,-1-21 0,0 0 16,0 21-16,0-22 0,0 1 0,1 0 15,-1-21-15,0 21 0,0-1 16,0 1-16,0 0 0,-21 0 0,0 0 16,22 0-16,-22-1 0,0 1 0,0 0 15,0 0 1,-22 21-16,1 0 0,0 0 0,0 21 15,0-21-15,-22 21 0,22 0 0,0 1 16,0-1-16,0 0 0,0 0 16,-1 0-16,22 22 0,0-22 0,0 21 15,0-21-15,0 0 0,0 1 16,0 20-16,22-42 0,-1 21 16,0 0-16,0-21 0,21 0 0,-20 0 15,20 0-15,-21 0 0,0 0 0,22 0 16,-22 0-16,0-21 0,0 21 15,0-21-15,0 0 0,1 0 0,-1-1 16,0 1-16,0 0 0,-21 0 16,21 0-16,-21 0 0,21-1 15,-21 1-15,0-21 0,0 21 0,0 0 16,22-1-16,-22-20 0,21 21 16,-21 0-16,0 0 0,21-1 0,0 1 0,0 0 15,0 21-15,1 0 16,-1 0-16,0 0 0,0 0 15,0 21-15,0-21 0,1 21 0,-1 1 16,0-1-16,0 0 0,0 21 0,-21-21 16,21 1-16,-21-1 0,22 21 15,-22-21-15,0 0 0,0 1 0,0 20 16,0-21-16,0 0 0,-22 0 0,1 1 16,0-1-16,0-21 15,21-21 1,0-1-1,0 1-15,0 0 16,0-21-16,0 21 0,21-1 16,0-20-16,-21 21 0,21 0 0,-21-22 15,22 22-15,-1-21 0,-21 21 16,21 0-16,-21-1 0,21 1 0,0 0 16,-21 0-16,21 0 0,1 0 0,-1-1 15,0 1-15</inkml:trace>
  <inkml:trace contextRef="#ctx0" brushRef="#br0" timeOffset="75408.16">9250 11176 0,'0'0'0,"-43"127"15,43-106-15,0 0 16,0 22-16,0-1 0,22-21 15,-1-21-15,0 21 16,0-21-16,21 0 0,-20 0 0,20 0 16,0 0-16,1-21 0,-1 0 0,0 0 15,22 0-15,-1 0 0,1-22 16,-1 22-16,-20-21 0,20-1 0,1 1 16,-22 21-16,-21-21 0,0-1 15,0 1-15,-21 21 0,0-22 0,0 1 16,-21 21-16,-21-21 0,0 20 0,-1-20 15,-20 21-15,-1 0 0,1 0 16,-1 21-16,1 0 0,-1 0 0,1 0 16,-1 21-16,1 0 0,-1 0 15,22 21-15,-22 1 0,22-1 16,0 0-16,21 22 0,-22-1 0,22 1 16,0-1-16,21 1 0,0-1 15,0-20-15,0 20 0,0-20 0,21-1 16,0 0-16,0-21 0,22 22 0,-22-22 15,21 0-15,1 0 0,-1-21 16,0 0-16,1 0 0,62 0 16,-62 0-16,-1 0 0,0 0 15,1 0-15,-22-21 0,0 21 16,0-21-16,0 0 0,-21 0 0,-21 21 16,0-22-16,-21 22 15,-1 0-15,22 0 0,-21 0 16,0 22-16,-22-1 0,22-21 0,-1 21 15,1 21-15,0-21 0,21 1 16,-22 20-16,1-21 0,21 21 0,0 1 16,-1-1-16,22 0 0,-21 1 0,21-1 15,0 0-15,0 1 0,21-22 16,1 21-16,20-21 0,-21 22 0,0-22 16,22 0-16,-1 0 0,0-21 0,-21 0 15,22 0-15,-1 0 0,0 0 16,1 0-16,-1 0 0,0-21 15,1 21-15,-1-21 0,-21-21 0,22 20 0,-1 1 16,-21-21-16,0 21 16,22-22-16,-22 1 0,0 0 0,0-1 15,0 1-15,0 0 0,1-1 0,-1 1 16,0 21-16,21-21 0,-21 20 16,1 1-16,20 0 0,0 0 0,-21 21 15,22-21-15,-22 21 0,0 0 0,21 0 16,-20 0-16,-1 0 0,21 42 15,-42-21-15,0 0 0,21 1 16,-21-1-16,0 0 0,0 0 0,0 21 16,0-20-16,0 20 0,0-21 15,-21 21-15,21-20 0,-21-1 0,0 21 16,21-21-16,0 0 0,-21 1 16,-1-1-16,22 0 15,-21-21-15,21-21 16,0 0-16,0-1 15,0 1-15,21 0 0,1-21 16,-22 21-16,21-1 0,0-20 0,0 21 16,0-21-16,0 20 0,1 1 0,-1-21 15,0 21-15,0 0 0,0-1 16,0 1-16,1 0 0,-1 21 16,-21-21-16,0 0 0,0 42 31,0 0-31,-21 0 15,-1 0-15,1 1 0,21-1 0,0 0 16,-21 21-16,21-21 0,-21 22 16,21-22-16,0 21 0,0-21 0,0 1 15,0 20-15,0-21 0,0 0 0,0 0 16,21 1-16,0-22 0,22 21 16,-22-21-16,21 0 0,0 0 0,-20 0 15,20 0-15,0 0 16,22-21-16,-22 21 0,0-22 0,1 1 0,-1 0 15,0 0-15,1 0 0,-1 0 16,0-22-16,-20 22 0,20 0 0,-21-21 16,-21 20-16,21-20 0,-21 21 15,0-21-15,0 20 0,0 1 0,0 0 16,0-21-16,-21 21 0,21-1 16,-21 22-16,0 0 0,0 0 15,-1 0-15,1 0 0,0 22 0,0-1 16,0 0-16,0 0 0,-1 0 0,22 0 15,0 22-15,0-22 0,0 0 16,0 21-16,0-20 0,0 20 0,0-21 16,0 21-16,0-20 0,0-1 0,22 0 15,-1-21-15,0 21 16,0 0-16,0-21 0,22 0 0,-22 0 16,0 0-16,0 0 0,21-21 0,-20 0 15,-1 21-15,21-21 0,-21 0 16,0-1-16,1 1 0,-1 0 0,0-21 15,0 21-15,0-1 0,0-20 0,1 21 16,-1 0-16,0-22 0,0 22 16,0 0-16,-21 0 0,43-21 15,-22 20-15,0 22 32,-21 22-17,0-1 1,0 0-1,21-21 1,0 0 0,-21-21-1,0 0 1,0-1-16,0 1 16,0 0-16,0 0 15,-21 21-15,0 0 16,0 0-16,21 21 15,-21-21-15,-1 21 0,22 0 16,-21 1-16,21 20 0,0-21 16,0 0-16,-21 22 0,21-22 0,0 21 15,-21 0-15,21-20 0,0 20 0,0-21 16,0 21-16,0-20 0,0-1 16,21 0-16,0 0 0,0-21 0,22 0 15,-22 0-15,0 0 0,21 0 0,1 0 16,-1-21-16,-21 21 0,22-21 15,-1 0-15,0-1 0,-21 1 0,22-21 16,-22 21-16,21 0 0,-21-22 16,1 22-16,-1-21 0,0 21 0,0-22 15,0 22-15,0 0 0,-21 0 16,0 0-16,0-1 0,0 1 0,0 42 47,0 1-47,-21-1 0,21 0 0,0 0 15,0 0-15,-21 0 0,21 22 0,0-22 16,0 0-16,0 0 0,0 22 16,0-22-16,0 0 0,0 0 0,21-21 15,0 21-15,1 0 0,-1-21 0,0 0 16,0 0-16,21 0 16,-20 0-16,-1-21 0,0 21 15,0-21-15,0 0 0,0 0 0,1 0 0,-1-1 16,0 1-16,0-21 15,0 21-15,0 0 0,-21-22 0,0 22 16,22-42-16,-1 20 0,-21 22 16,0 0-16,0 0 0,0 0 15,0 42 1,0 0 0,0 0-16,0 0 0,0 0 15,0 1-15,0-1 0,0 21 16,0-21-16,0 0 0,0 22 0,0-22 0,0 0 15,0 0-15,0 0 16,0 1-16,0-1 0,21 0 0,0 0 16,0-21-16,0 0 0,1 0 15,-1 0-15,0 0 16,0-21-16,0 0 0,22 21 0,-22-21 16,0-1-16,0-20 0,0 21 0,0 0 15,22-64-15,-22 43 16,-21-1-16,21 1 0,-21-21 0,21 20 15,-21-20-15,0-1 0,0 1 0,0-1 16,0 1-16,0 20 0,0 1 16,0 0-16,0-1 0,0 22 0,0 0 15,0 0-15,0 0 0,-21 0 16,0 21-16,0 0 0,0 0 16,21 21-16,0 0 0,-22 21 15,22 1-15,-21-1 0,21 0 0,-21 22 16,21-1-16,0 1 0,0-1 0,0 1 15,0-1-15,0-20 0,0 20 16,0-21-16,0 1 0,0-1 0,21 0 16,0-20-16,1 20 0,-1-21 0,0 0 15,0 0-15,0-21 0,0 22 16,1-22-16,-1 0 0,0 0 16,0 0-16,21 0 0,-20 0 0,-1-22 15,0 22-15,0-21 0,0 0 0,0 0 16,1 0-16,-1-22 0,-21 22 15,0 0-15</inkml:trace>
  <inkml:trace contextRef="#ctx0" brushRef="#br0" timeOffset="75615.1">12975 11303 0,'21'21'31,"0"-21"-15,1 0-16,20 0 0,-21 0 0,21 0 16,1-21-16,-22 21 0,21-21 15,1 21-15,-1-21 0,-21 21 0,21-21 16,-20 21-16,-1-22 0,0 22 16,0 0-16,0-21 0</inkml:trace>
  <inkml:trace contextRef="#ctx0" brushRef="#br0" timeOffset="76380.74">14182 11748 0,'21'0'15,"0"-22"-15,0 22 16,0-21-16,0 0 0,1 21 0,-1-21 15,0 0-15,0 0 0,-21-1 0,21 1 16,0 0-16,1 0 0,-22 0 16,0 0-16,0-1 0,0-20 0,0 21 15,0-21-15,0-1 0,0 22 0,-22-21 16,1 21-16,0-1 0,0 1 16,0 0-16,0 0 0,-22 21 0,22 0 15,-21 0-15,-1 21 0,1 0 16,21 0-16,-21 22 0,-1-22 15,1 21-15,0 1 0,20 20 0,1-21 16,0 1-16,0-1 0,0 0 16,21 1-16,0-1 0,0 0 0,0-20 15,0 20-15,0-21 0,21 0 0,0 0 16,0 1-16,0-22 0,1 0 16,-1 0-16,0 0 0,21 0 0,-21 0 15,22 0-15,-1 0 0,-21-22 0,22 1 16,-22 0-16,21 0 0,-21 0 15,22 0-15,-22-22 0,0 22 0,0-21 16,0 21-16,0-22 0,-21 1 0,0 0 16,0-1-16,22 22 15,-22-21-15,0-1 0,0 22 0,0 0 16,0 0-16,0 0 0,-22 21 0,1 0 16,0 21-16,21 0 15,0 21-15,-21-20 0,0 20 0,21 0 16,-21 1-16,21-22 0,0 21 0,0 0 15,0-20-15,0 20 0,0-21 16,0 21-16,0-20 0,0-1 0,0 0 16,21 0-16,0-21 0,0 0 0,0 21 15,22-21-15,-22 0 0,0 0 16,21 0-16,-21 0 0,22-21 0,-22 0 16,0 0-16,21 0 0,-20-1 15,20 1-15,-21-21 0</inkml:trace>
  <inkml:trace contextRef="#ctx0" brushRef="#br0" timeOffset="76950.78">14944 10837 0,'0'-42'0,"0"84"0,-22-105 0,1 42 16,21 0-16,-21-1 0,0 22 16,0 0-16,0 22 0,21-1 15,0 0-15,-22 21 0,22-21 0,-21 22 16,21-1-16,0 22 0,0-22 15,0 21-15,0 1 0,0-1 16,0 1-16,0-22 0,0 22 0,0-1 16,0-20-16,0-1 0,0 0 15,0 1-15,0-1 0,0-21 0,0 21 16,0-20-16,0-1 0,0 0 16,21-21 15,-21-21-31,0 0 15,0-1-15,0 1 0,22 0 0,-22 0 16,21-21-16,-21 20 0,21-20 0,0 21 16,0-21-16,0-1 0,1 1 15,20 21-15,-21 0 0,21-22 16,-20 43-16,20-21 0,0 21 0,-21 0 16,22 0-16,-22 0 0,21 21 15,-21 0-15,22 1 0,-22-1 0,0 21 16,0-21-16,0 22 0,1-22 0,-22 21 15,0-21-15,0 22 0,0-22 16,0 0-16,0 0 0,-22 0 0,1 0 16,0 1-16,0-1 0,-21 0 0,20 0 15,-20-21-15,0 21 0,-1 0 16,1-21-16,0 0 0,-1 22 0,1-22 16,21 0-16,-21 0 0,-1 0 15,22 0-15,0 0 0,0 0 0,0 0 16,-1 0-16,1 0 0,21-22 15,-21 22-15,21-21 0,0 0 16,0 0-16,21 0 16,0 0-16,1-1 0,20 1 15</inkml:trace>
  <inkml:trace contextRef="#ctx0" brushRef="#br0" timeOffset="77307.59">16002 10478 0,'0'0'0,"-21"0"16,21 21-16,-43 21 15,22 0-15,21 1 16,0-1-16,-21 0 0,21 22 0,-21-22 15,21 22-15,-21-1 0,21 1 0,-21 20 16,21-20-16,0-1 0,0 1 16,-22-1-16,22 1 0,0-22 0,0 22 15,0-22-15,0 0 0,0-20 16,0 20-16,0-21 0,0 0 16,0 0-16,22 1 0,-22-1 0,21-21 15,-21 21-15,21-21 0,0 0 16,0 0-16,0 0 15,1-21-15,-1 0 0,-21-1 16,21 1-16,-21 0 0,21 0 0</inkml:trace>
  <inkml:trace contextRef="#ctx0" brushRef="#br0" timeOffset="77711.35">16150 11451 0,'0'0'0,"0"21"15,21 1-15,0-22 16,1 0-16,-1 0 0,0 0 16,0 0-16,0 0 0,0 0 15,22 0-15,-22 0 0,0 0 0,21-22 16,-20 1-16,-1 21 0,21-21 0,-21 0 16,0 0-16,1 0 0,-1-1 15,-21 1-15,0-21 0,21 21 0,-21 0 16,0-1-16,0 1 0,0 0 0,0 0 15,-21 21-15,21-21 16,-21 21-16,-1 0 0,-20 0 16,21 21-16,0 0 0,0 0 0,-1 0 15,-20 22-15,21-1 0,0-21 16,0 22-16,-1-1 0,1-21 0,0 21 16,21 1-16,0-22 0,-21 21 0,21-21 15,0 1-15,0-1 0,0 0 16,0 0-16,0 0 0,21 0 0,0-21 15,0 0-15,22 22 0,-22-22 0,0 0 16,21 0-16,1 0 0,-22 0 16,21 0-16,1 0 0,-1-22 0,-21 22 15,21-21-15,1 0 0</inkml:trace>
  <inkml:trace contextRef="#ctx0" brushRef="#br0" timeOffset="78219.58">17314 11134 0,'0'0'0,"0"-21"0,21-1 0,-21 1 16,0 0-16,-21 21 15,0 0-15,-21 0 0,21 0 16,-22 0-16,22 21 0,-21 0 0,21 1 16,-22-1-16,22 0 0,0 21 15,-21-21-15,42 1 0,-22-1 16,22 21-16,0-21 0,0 0 0,0 1 15,0-1-15,0 0 16,22 0-16,-1-21 0,0 0 16,0 21-16,0-21 0,0 0 0,1 0 15,-1 21-15,21-21 0,-21 0 16,0 0-16,1 0 0,20 0 0,-21 0 16,43 22-16,-22-22 0,-21 21 15,0-21-15,0 21 0,1-21 16,-22 21-16,0 0 0,0 0 15,0 1-15,-22-1 16,1-21-16,-21 21 0,21 0 16,0-21-16,-22 21 0,22-21 0,0 0 15,-21 0-15,20 0 0,-20 21 0,21-21 16,-21 0-16,20 0 0,1 0 0,0 0 16,0 0-16,0 0 0,0 0 15,-1-21-15,1 21 0,21-21 0,-21 21 16,0-21-16,0 21 15,21-21 1,21 21 0,0 0-16,0-21 15,0 21-15,1 0 16,-1 0-16</inkml:trace>
  <inkml:trace contextRef="#ctx0" brushRef="#br0" timeOffset="78427.46">17907 11705 0,'0'0'0,"0"21"16,0 1 15,21-22 0</inkml:trace>
  <inkml:trace contextRef="#ctx0" brushRef="#br1" timeOffset="88966.76">169 3662 0,'0'0'0,"-21"0"16,21-21-16,-21 21 15,21-21-15,-21 21 16,0-22 0,21 44 31,0-1-47,0 0 0,0 0 15,0 21-15,0-20 16,21-1-16,-21 0 0,0 0 15,0 21-15,21-20 0,-21-1 16,21 21-16,-21-21 0,0 22 16,0-22-16,21 21 0,-21-21 0,21 0 15,-21 22-15,0-22 0,22 0 16,-22 0-16,21 0 0,-21 1 16,21-1-16,-21 0 0,0 0 0,21-21 15,-21 21-15,21-21 16,0 0-16,1 0 15,-1 0-15,0 0 0,21-21 0,-21 0 16,22-21-16,20 20 0,-20-20 16,20 0-16,1-1 0,-1-20 0,22 21 15,-1-22-15,1 22 16,21-22-16,0 1 0,0-1 0,-1 1 16,1-1-16,0-20 0,0 20 15,-21 1-15,20 20 0,-20-20 16,0 20-16,-1 22 0,-20-21 0,-1 21 15,1 0-15,-22-1 0,1 1 16,-22 0-16,0 21 0,0 0 0,0-21 16,0 21-16,-21 21 125,0 0-110,-21 0-15,0 1 16</inkml:trace>
  <inkml:trace contextRef="#ctx0" brushRef="#br1" timeOffset="107784.56">0 5800 0,'0'0'0,"0"-21"16,0-1-16,0 1 0,0 0 31,0 0-31,0 42 47,0 0-31,0 0-16,0 22 0,0-22 15,0 21-15,0 1 0,21-22 0,0 21 16,-21-21-16,0 22 0,0-22 16,21 0-16,-21 21 0,0-21 0,22 1 15,-22-1-15,0 0 16,0 0-16,21-21 15,-21-21 32,0 0-31,0 0-16,0-1 16,0 1-16,0 0 15,0 0-15,-21 0 0,-1 0 16,22-1-16,0 1 0,-21 0 15,0 0-15,21 0 0,-21 0 16,21-1-16,0 1 0,0 0 16,0 0-1,0 42 32,0 0-47,0 0 0,0 22 0,0-22 16,42 42-16,-42-41 15,21-1-15,1 21 0,-1-21 0,-21 22 16,21-22-16,-21 0 0,21 0 16,-21 0-16,0 0 0,21 1 15,0-1-15,-21 0 0,0 0 0,22 0 16,-22 0 0,21-21-16,-21 22 0,21-22 46,0 0-30,0 0-16,0 0 16,1-22-16,-1 22 0,0-21 0,21 0 15,1 0-15,-1 0 0,0-22 16,22 22-16,-22 0 0,22-21 0,-1 21 16,1-22-16,20 1 0,-20 0 15,42-22-15,-22 22 0,22-22 16,0 22-16,-21-22 0,20 1 0,-20 21 15,0-1-15,-1 1 16,-20 0-16,-1-1 0,1 22 0,-1-21 16,1 21-16,-22-1 0,1 1 15,-1 21-15,-21-21 0,0 21 16,0 0-16,1-21 0,-1 21 31,-42 21 32,-1-21-48,1 21-15,0 0 16,0-21-16,0 22 0,0-22 0,-1 21 16,1-21-16,-21 21 0,21 0 15,-43 21-15,43-20 16,-21-1-16,21 0 0,-22 21 0,1-21 15,0 22-15,-22-1 0,1 0 16,-1 1-16,1-1 0,-22 0 0,0 1 16,1-1-16,-1 0 0,0-20 15,1 20-15,20 0 0,-21-21 0,43 1 16,-21-1-16,20 0 0,1 0 16,0 0-16,-1-21 0,22 21 15,-21 1-15,21-22 0,-1 21 16,-20-21-16,21 0 0,0 21 15,0-21-15,-1 0 0,1 0 16,0 0-16,0 0 31,42 0 235,0 0-250,0 0-16,1-21 15,-1 21-15,0-21 0,0 21 0,21-22 16,1 1-16,-1 21 0,0-21 15,22 0-15,-1 0 0,1-22 0,-1 22 16,1 0-16,21-21 0,-1 21 16,-20-22-16,20 1 0,1 21 0,0-22 15,-22 1-15,1 0 0,-1 21 16,1-22-16,-1 1 0,1 21 16,-1 0-16,-20-22 0,-1 22 15,21 0-15,-20 0 0,-1 21 0,0-21 16,-20-1-16,20 22 0,-21 0 15,0-21-15,0 21 0,1 0 16,-44 0 47,1 0-48,0 0 1,0 0-16,0 0 0,21 21 15,-21-21-15,-1 0 16,1 22-16,0-22 0,0 21 16,0 0-16,0-21 0,-1 21 15,1-21-15,0 21 16,0 0-16,-21-21 0,20 22 0,-20-1 0,0 0 16,-1 0-16,1 0 0,-21 0 15,-1 1-15,22-1 0,-22 0 16,1 0-16,-1 0 0,22 0 15,0 1-15,-1-1 0,1 0 0,0-21 16,-1 21-16,1 0 0,21-21 0,0 0 16,-1 21-16,1-21 15,0 0-15,21 22 16,21-22 15,0 0-31,85-64 16,-63 43-1,-1 0-15,0 0 0,22-1 0,-22 1 16,22 0-16,-1-21 0,1 21 16,-22-22-16,21 22 0,1-21 0,-22 21 15,22-1-15,-22-20 0,22 21 16,-22 0-16,0 0 0,1-22 16,20 22-16,-21 0 0,1 0 0,-22 21 15,21-21-15,1-1 0,-22 1 16,0 21-16,21-21 0,-21 21 15,1-21-15,-1 0 0,0 21 0,0 0 16,0-21-16,0 21 0,1 0 16,-22-22-16,21 22 0,0 0 15,-21-21-15,-21 21 63,21 21-48,-21-21-15,-1 22 0,1-1 16,0-21-16,0 21 0,-21-21 16,20 21-16,-20 0 0,21 0 15,-21-21-15,-1 22 0,1-1 0,0 0 16,-1 0-16,1 21 0,0-20 16,-1-1-16,-20 21 0,20-21 15,-20 22-15,21-22 0,-22 21 16,22-21-16,-22 22 0,1-22 0,20 0 15,-20 21-15,21-21 0,-1 1 0,22-22 16,-21 21-16,21 0 0,-1-21 16,1 0-16,0 21 0,0-21 15,42 0 32,0 0-31,0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1:18:03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18478 5800 0,'0'-21'16,"0"42"-16,0-64 16,-21 43-1,0 0-15,0 22 0,0-22 16,0 21-16,-1 0 0,1 0 0,0 0 15,0 0-15,21 1 0,-21 20 16,0-21-16,21 0 0,-22 0 16,22 1-16,0-1 0,0 0 0,0 0 15,0 0-15,0 0 16,22 1-16,-1-22 0,0 21 0,0-21 16,0 0-16,0 21 0,1-21 0,-1 0 15,21 0-15,-21 0 0,0 0 16,22 0-16,-22 0 0,0-21 0,0 21 15,22-21-15,-22-1 0,0 1 0,0 0 16,0-21-16,0 21 0,1-1 16,-22-20-16,0 21 0,0 0 15,0-22-15,0 22 0,0 0 0,0 0 16,-22 21-16,1-21 0,0 21 16,0 0-16,0 0 0,-22 0 0,22 0 15,0 0-15,-21 0 0,21 21 0,-1-21 16,1 21-16,0-21 0,21 21 15,0 0-15,0 1 0,0-1 16,21-21-16,0 0 0,1 21 16,20-21-16,-21 0 0,21 0 15,-20 0-15</inkml:trace>
  <inkml:trace contextRef="#ctx0" brushRef="#br0" timeOffset="512.7">18923 5906 0,'0'0'0,"0"-22"0,0 1 0,0 0 16,21 0 0,0 21-1,0 0-15,1 0 16,-1 0-16,0 0 0,0 0 16,0 21-16,0 0 0,1 0 15,-22 1-15,21-1 0,-21 0 16,0 0-16,0 0 0,0 0 0,0 1 15,0-1-15,-21 0 0,-1-21 16,1 21-16,21 0 0,-21-21 16,0 21-16,0-21 0,0 0 0,21 22 15,-22-22-15,22-22 32,22 22-17,-1-21-15,21-21 0,-21 42 16,0-21-16,1-22 0,-1 22 0,0 0 15,0 0-15,0 0 16,0 0-16,1-1 0,-1 22 0,0-21 16,-21 42-1,0 1 1,-21-1-16,0 0 0,-1 0 16,22 0-16,-21 0 0,0 1 0,0-1 15,21 0-15,0 0 0,0 0 16,-21 0-16,21 1 0,0-1 15,0 0-15,0 0 0,21-21 16,0 0-16,0 21 16,0-21-16,22 0 0,-22 0 0,21 0 15,1 0-15,-22 0 0,21 0 0,0-21 16</inkml:trace>
  <inkml:trace contextRef="#ctx0" brushRef="#br0" timeOffset="1159.44">19939 6011 0,'21'-21'0,"-42"42"0,42-63 0,-21 21 16,0 0-16,0 0 16,-21 21-16,0-22 15,0 22-15,-1 0 0,1 0 0,0 0 16,-21 0-16,21 22 0,-22-1 0,22 0 16,-21 0-16,21 0 0,-1 0 15,1 1-15,0-1 0,0 0 16,0 0-16,21 0 0,0 0 0,0 1 15,0-1-15,0 0 16,21-21-16,0 0 0,0 21 16,0-21-16,1 0 0,-1 0 0,0 0 15,0 0-15,0 0 0,0 0 16,1-21-16,-1 21 0,0-21 0,0 21 16,0-21-16,0-1 0,-21 1 0,22 0 15,-1 0-15,-21 0 0,21 0 16,-21-1-16,0 1 0,21 0 15,-21 42 17,-21 0-32,0 1 15,21-1-15,-21 0 0,-1 0 16,22 0-16,-21 22 0,0-22 0,21 0 16,0 21-16,0 1 0,0-22 15,0 21-15,0 0 0,0 1 0,0-1 16,0-21-16,0 22 0,0-1 0,0 0 15,0-21-15,0 22 0,0-22 16,0 0-16,0 21 0,0-20 0,0-1 16,0 0-16,0 0 0,-21-21 15,0 21-15,0-21 16,-1 0-16,1 0 0,0 0 16,0 0-16,0 0 0,0-21 0,-22-21 15,22 21-15,21-1 16,-21 1-16,21 0 0,0-21 15,0-1-15,0 22 0,0-21 0,0 0 16,0-1-16,21-20 0,0 42 16,0-22-16,1 22 0,-1 0 15,0 0-15,0 0 0,21-1 0,-20 1 16,-1 0-16,0 0 0,0 0 0,21 0 16,-20-1-16</inkml:trace>
  <inkml:trace contextRef="#ctx0" brushRef="#br0" timeOffset="1738.1">20235 5927 0,'0'-21'0,"0"42"0,0-64 0,0 65 47,0-1-47,0 0 15,-21 0-15,21 0 0,0 0 16,0 1-16,0-1 0,0 0 15,0 0-15,0 0 0,0 0 16,21-21-16,0 22 0,1-22 16,-1 0-16,0 0 15,0 0-15,0 0 0,0 0 0,22 0 16,-22-22-16,0 22 0,0-21 0,0 0 16,1 0-16,-1 0 0,0 0 15,0-1-15,0 1 0,0 0 0,-21 0 16,0 0-16,0 0 0,0 42 47,-21 0-47,0 0 15,21 0-15,-21 0 0,21 1 16,0-1-16,-21 0 0,0 0 0,21 0 16,0 22-16,0-22 0,-22 21 15,22-21-15,-21 22 0,21-1 0,0 0 16,0 43-16,-21-43 15,21 1-15,0-1 0,0-21 0,0 21 16,0-20-16,0-1 0,0 0 16,0 0-16,-21 0 0,0 0 0,0-21 15,-1 22-15,1-22 0,-21 0 16,21 0-16,0 0 16,-1 0-16,1-22 0,0 1 0,0 21 15,0-21-15,0 0 0,21 0 16,0 0-16,0-1 0,0 1 0,0 0 15,0-21-15,0 21 0,21-1 16,0-20-16,0 21 0,0-21 0,0 20 0,22 1 16,-22 0-16</inkml:trace>
  <inkml:trace contextRef="#ctx0" brushRef="#br0" timeOffset="2216.83">20934 6054 0,'21'-21'0,"-21"-1"0,21 1 15,-21 0-15,0 0 0,0 0 16,-21 21 0,0 0-16,0 0 15,-1 0-15,1 0 0,0 21 16,0 0-16,0 0 0,0-21 0,-1 21 16,1 1-16,21-1 0,0 0 15,0 0-15,0 0 16,21-21-1,1 0-15,-1 0 0,0 0 16,0 0-16,0 0 0,0 0 0,22 0 16,-22-21-16,0 21 0,0-21 0,0 0 15,1 0-15,-1 21 16,-21-22-16,21 22 0,-21 22 31,0-1-31,0 0 0,0 0 16,0 21-16,-21-20 0,21 20 0,-21 0 15,-1 1-15,22-1 0,0 0 0,-21 22 16,0-22-16,0 0 0,21 1 16,0-1-16,-21 0 0,21 1 0,-21-22 15,21 21-15,0-21 0,0 1 0,0-1 16,0 0-16,0 0 16,-22-21-16,1 0 15,0 0-15,21-21 16,0 0-16,0-22 0,-21 22 15,21 0-15,0-21 16,0-1-16</inkml:trace>
  <inkml:trace contextRef="#ctx0" brushRef="#br0" timeOffset="2536.65">21061 6096 0,'0'0'0,"0"-21"16,21 0-1,0 21-15,0 0 16,0-21-16,1 21 0,20-22 0,-21 1 16,0 21-16,0-21 0,1 21 0,-1-21 15,0 21-15,-21-21 16,21 21-16,-21-21 0,-21 21 16,0 0-1,0 0-15,-1 0 0,1 21 16,0 0-16,0-21 0,0 21 0,0 0 15,21 0-15,-22 1 0,22-1 0,-21 0 16,21 0-16,0 0 0,0 0 16,0 1-16,21-1 15,1-21-15,-1 0 0,0 0 16,0 0-16,0 0 0,22 0 16,-22 0-16,0 0 0</inkml:trace>
  <inkml:trace contextRef="#ctx0" brushRef="#br0" timeOffset="2940.41">21675 5948 0,'0'0'0,"0"-21"0,0 0 16,0 42 15,-22 0-31,22 0 0,0 0 0,0 0 16,-21 1-16,21-1 15,0 0-15,-21 0 0,21 0 16,0 0-16,-21-21 15,0 0 1,21-21 0,0 0-1,0 0-15,0 0 0,0-22 16,0 22-16,21 0 0,0 0 16,0 0-16,0-22 0,1 22 0,-1 0 15,0 21-15,0-21 0,21 21 0,-20 0 16,-1 0-16,0 0 0,0 0 15,0 0-15,0 21 0,1 0 0,-22 0 16,0 1-16,0-1 0,0 0 16,0 0-16,0 0 0,0 22 15,0-22-15,0 0 0,0 0 0,0 0 0,0 0 16,0 1-16,-22-1 16,1-21-16,0 21 15</inkml:trace>
  <inkml:trace contextRef="#ctx0" brushRef="#br0" timeOffset="3128.99">22225 6054 0,'0'21'0,"-21"0"16,21 0-16,-21 0 15,21 22-15,-22-22 0,1 0 0,21 0 16,-21 22-16,21-22 0,-21 0 0,0 0 16,21 21-16,-21-20 15,21-1-15,-22-21 0</inkml:trace>
  <inkml:trace contextRef="#ctx0" brushRef="#br0" timeOffset="3608.09">22500 5736 0,'0'0'0,"21"0"0,0 0 15,-21 21 16,0 1-31,0-1 16,0 21-16,0-21 0,0 22 0,0-1 16,-21 0-16,0 1 0,21-1 15,-21 0-15,0 1 0,0-1 16,21 0-16,-22 1 0,1-1 0,0-21 0,0 21 16,0 1-16,21-22 0,0 0 15,-21 0-15,21 0 0,-22 1 16,22-1-16,0-42 31,0-1-31,0 1 0,0 0 16,0-21-16</inkml:trace>
  <inkml:trace contextRef="#ctx0" brushRef="#br0" timeOffset="3879.94">22373 5779 0,'0'-43'0,"0"86"0,0-107 0,0 22 16,0 21-16,0-1 0,0-20 15,0 21-15,0 0 16,21 0-16,0 21 0,1 0 0,20 0 16,0 0-16,1 0 0,-1 0 0,0 21 15,1 0-15,20 0 0,-21 0 16,1 22-16,-22-22 0,0 21 0,0-21 16,-21 0-16,0 22 0,0-22 0,-21 0 15,0 0-15,0 0 0,-22 1 16,1-22-16,0 21 0,-1-21 0,1 21 15,0-21-15,-1 0 0,1 0 0,21 0 16,0 0-16,0 0 0,21-21 16,21 0-1,0 21-15,0-22 0</inkml:trace>
  <inkml:trace contextRef="#ctx0" brushRef="#br0" timeOffset="4648.66">23114 5440 0,'0'0'0,"21"-21"0,-21 42 32,0 0-32,0 21 15,0-20-15,-21-1 0,21 21 0,-21 0 16,0-20-16,21 20 0,-22 0 16,22 1-16,0-22 0,-21 21 15,21-21-15,0 22 0,0-22 0,-21 0 16,21 0-16,0 0 15,21-21 1,0 0 0,1-21-16,-22 0 15,21 21-15,0-21 0,0-22 0,0 22 16,0 0-16,-21 0 0,22-21 0,-1 20 16,0 22-16,-21-21 0,0 0 15,21 21-15,0 0 0,-21 21 16,0 0-16,0 1 15,0 20-15,0-21 0,0 0 16,0 0-16,0 1 0,0 20 0,0-21 16,21 0-16,1 0 0,-22 1 15,21-22-15,0 21 0,0-21 16,0 0-16,0 0 0,1 0 16,20 0-16,-21 0 0,0 0 15,0-21-15,1 21 0,-1-22 16,0 1-16,0 0 0,0 0 0,0 0 15,43-64-15,-64 64 16,0 0-16,0 0 0,0 42 47,0 0-47,-21 0 0,21 21 16,-21-20-16,21-1 0,0 0 0,0 0 15,0 0-15,0 0 0,0 1 16,0-1-16,21-21 15,0 0-15,0 0 0,0 0 16,0 0-16,1 0 0,-1 0 0,0 0 16,0 0-16,0-21 0,0 21 15,1-22-15,-22 1 0,0 0 0,21 0 16,-21-21-16,0 20 0,0 1 0,0-21 16,0 21-16,0-22 0,0 22 15,-21 0-15,21 0 0,-22 21 16,1 0-16,0 0 0,0 0 0,0 0 15,0 0-15,-1 21 0,1 0 16,21 0-16,-21 1 0,21-1 16,0 0-16,0 0 0,0 0 15,0 0-15,21-21 16,0 0-16,1 0 0</inkml:trace>
  <inkml:trace contextRef="#ctx0" brushRef="#br0" timeOffset="4924.54">24342 5461 0,'0'0'15,"0"-21"-15,21 0 0,-21 0 0,21 21 16,-21 21 0,0 0-1,-21 21-15,0-21 0,21 1 0,-22 20 16,1 0-16,21-21 0,-21 22 15,0-1-15,21-21 0,0 22 0,-21-22 16,0 21-16,21-21 0,-22 0 0,22 1 16,0-1-16,0 0 0,0 0 15,0 0-15,0 0 16,22-21 0,-1 0-16,0 0 15,0 0-15,21 0 0</inkml:trace>
  <inkml:trace contextRef="#ctx0" brushRef="#br0" timeOffset="5652.26">24659 5821 0,'0'0'0,"0"-21"0,21 21 0,-21-21 0,-21 21 31,0 21-31,21 0 0,-21-21 16,0 21-16,-1 0 0,1 0 0,21 1 15,0-1-15,-21 0 0,21 0 16,-21 0-16,21 0 0,0 1 15,0-1-15,0 0 16,21-21-16,0 0 0,0 0 16,1 0-16,-1 0 0,0 0 15,0 0-15,0 0 0,0 0 0,1 0 16,-22-21-16,0 0 0,21-1 0,-21 1 16,0 0-16,0 0 0,0 0 15,0 0-15,0-1 0,0-20 0,0 21 16,-21 0-16,21 0 0,0-1 31,21 22 0,0 0-31,0 0 0,0 0 16,0 0-16,1 0 0,-1 0 0,0 0 16,0 0-16,0 0 15,-21 22-15,21-22 0,-21 21 0,0 0 16,0 0-16,0 0 0,0 0 15,0 1-15,0-1 0,0 0 16,0 0-16,0 0 0,0 0 16,0 1-16,0-1 15,-21-21-15,21 21 16,-21-21 0,21-21-1,0 0-15,0-1 0,0 1 16,0 0-16,21 0 0,0-21 15,1-1-15,-1 22 0,0-21 0,21-1 16,-21 1-16,22 21 0,-22-21 16,21 20-16,-21 1 0,22 21 0,-22 0 15,0 0-15,0 0 0,0 0 0,-21 21 16,0 1-16,0-1 0,0 0 16,0 21-16,0-21 0,0 22 15,0-22-15,-21 21 0,21-21 0,-21 1 0,0 20 16,21-21-16,0 0 0,-21 0 15,0 1-15,-1-1 16,22 0-16,0 0 16,-21-21-16,21-21 31,-21 0-31,21 0 16</inkml:trace>
  <inkml:trace contextRef="#ctx0" brushRef="#br0" timeOffset="5888.18">23961 5546 0,'21'0'31,"0"0"-31,0 0 16,21 0-16,-20 0 0,20 0 0,-21 0 16,21 0-16,-20 0 0,-1 0 15,21 0-15,-21 0 0,0 21 16,1-21-16</inkml:trace>
  <inkml:trace contextRef="#ctx0" brushRef="#br0" timeOffset="6187.11">25463 5948 0,'-21'63'32,"21"-41"-32,0-1 0,-21-21 0,21 21 15,-21 0-15,21 0 0,-21 0 0,0 1 16,21-1-16,-22 0 0,22 0 16,-21-21-16,0 21 0,0 0 0,0 1 15,0-22-15,-1 21 0</inkml:trace>
  <inkml:trace contextRef="#ctx0" brushRef="#br0" timeOffset="6882.87">18013 6287 0,'21'0'31,"-21"21"-15,0 0-16,0 0 0,0 0 15,-21 22-15,0-22 0,21 0 0,-22 0 16,1 0-16,0 0 0,-21 1 16,21-22-16,-1 21 0,1-21 0,-21 0 15,0 0-15</inkml:trace>
  <inkml:trace contextRef="#ctx0" brushRef="#br0" timeOffset="7545.02">16277 6033 0,'0'0'0,"0"-22"0,0 1 0,0 0 16,0 0 0,21 21-16,0 0 0,1-21 15,20 21-15,-21 0 0,0 0 16,0-21-16,22 21 15,-22 0-15,21 0 0,-21 0 0,22 0 16,-22 0-16,0 0 0,-21 21 31,-21-21-31,0 0 16,0 0-16,-1 21 0,-20-21 0,21 0 16,0 0-16,0 21 0,-1-21 15,1 0-15,0 21 16,21 0-1,0 1-15,0-1 16,0 0-16,0 0 16,0 0-16,0 0 0,0 1 15,21-1-15,-21 0 0,0 0 16,0 0-16,0 0 16,0 1-16,0-1 0,-21 0 15,0-21-15,0 0 0,0 0 0,-22 0 16,22 0-16,0 0 0,0 0 15,-22 0-15,22 0 0,0 0 0,0-21 16,0 21-16,0-21 0,-1 21 0,22-22 16,0 1-16,0 0 15,22 0 1,-1 21-16,0 0 0,0 0 0,0-21 16,22 21-16,-22 0 0,21 0 15</inkml:trace>
  <inkml:trace contextRef="#ctx0" brushRef="#br0" timeOffset="7897.13">16658 6138 0,'21'22'0,"-21"-1"0,0 0 15,0 0-15,0 0 16,0 0-16,-21-21 0,21 22 16,0-1-16,0 0 0,0 0 15,21-21 16,0-21-15,1 21-16,-1-21 0,-21 0 0,21 21 16,0-22-16,0 1 0,0 0 15,-21 0-15,22 21 0,-22-21 16,0 42 15,0 0-15,-22 0-16,22 0 0,-21-21 0,21 22 15,0-1-15,0 0 0,0 0 0,0 0 16,0 0-16,21-21 16,1 0-16,-1 0 15,0 0-15,0 0 0,0-21 0,0 21 0,1-21 16,-1 0-16,0 21 0</inkml:trace>
  <inkml:trace contextRef="#ctx0" brushRef="#br0" timeOffset="8123.99">17124 6160 0,'0'0'0,"0"-22"0,0 44 31,0-1-31,-21-21 0,-1 21 16,22 0-16,0 21 0,-21-20 0,-21 62 15,42-41-15,0-1 16,-21 0-16,0 1 0,21-1 0,-22 64 16,22-64-1,0-21-15,0 0 0,-21 1 0,21-1 16,0 0-16,0 0 0,0-42 31,21 0-31,1-22 16,-22 22-16,0 0 0,21-21 0,0-1 15</inkml:trace>
  <inkml:trace contextRef="#ctx0" brushRef="#br0" timeOffset="8374.84">17103 6160 0,'0'0'0,"0"-22"0,21 1 0,-21 0 16,21 21-16,0 0 0,-21-21 15,21 21-15,0 0 0,1 0 16,-1 0-16,0 0 0,0 0 16,21 0-16,-20 21 0,-1 0 15,0-21-15,-21 21 0,0 1 0,0-1 16,0 0-16,0 0 16,-21-21-16,0 21 0,-1 0 0,1-21 15,0 0-15,0 22 0,-21-22 0,20 0 16,1 0-16,0 0 15,42 0 17,0-22-32,1 1 0,-1 0 15</inkml:trace>
  <inkml:trace contextRef="#ctx0" brushRef="#br0" timeOffset="8552.74">17547 6117 0,'0'0'0,"0"21"0,-21 1 0,0-1 16,21 0-1,21-21 17,0-21-32,0 0 15,0-1-15</inkml:trace>
  <inkml:trace contextRef="#ctx0" brushRef="#br0" timeOffset="8933.58">17822 5779 0,'0'0'0,"0"-22"31,0 44-31,0-1 0,-21 21 16,0-21-16,21 0 0,-21 22 15,21-22-15,0 21 0,-21-21 16,21 1-16,-22 20 0,22-21 0,0 0 15,0 0-15,0 1 0,0-1 16,0 0-16,22-21 16,-1 0-1,0 0-15,0 0 16,-21-21-16,21 0 16,0 21-16,-21-22 0,0 1 15,22 21-15,-22-21 0,0 42 31,0 0-31,0 1 16,0-1-16,0 0 0,0 0 16,0 0-16,21 0 15,0-21-15,0 0 16,0 0-16,0 0 16,1 0-16,-1 0 0,0 0 0,-21-21 15,0 0-15,21 21 0,-21-21 16</inkml:trace>
  <inkml:trace contextRef="#ctx0" brushRef="#br0" timeOffset="9108.23">17886 5927 0,'-21'0'16,"42"0"-16,-64 0 0,22 0 0,21 21 31,0 0-15,21-21-16,1 0 0,-1 0 15,0 0-15,0 0 0,0 0 16,0 0-16,1 0 0,-1 0 16</inkml:trace>
  <inkml:trace contextRef="#ctx0" brushRef="#br0" timeOffset="9584.37">15769 6308 0,'21'0'0,"22"-21"16,-22 21-1,-21 21-15,0 0 16,0 0-16,0 0 16,0 0-16,0 1 0,0-1 0,-21 0 15,-1 0-15,1-21 0,0 21 0,0 0 16,0-21-16,0 0 15,-1 0-15,1 22 0,0-22 0</inkml:trace>
  <inkml:trace contextRef="#ctx0" brushRef="#br0" timeOffset="10376.33">13822 6202 0,'0'-21'0,"0"42"0,-21-63 0,-1 20 0,22 1 15,-21 21-15,21-21 16,-21 21 0,21 21-1,0 0 1,0 1-16,0-1 0,0 0 0,0 21 15,0-21-15,0 1 0,0-1 0,0 21 16,0-21-16,-21 0 0,21 1 16,0-1-16,0 0 0,0 0 15,-21-42 17,21 0-17,0 0-15,0-1 0,0 1 16,0 0-16,0 0 0,0 0 0,0 0 15,0-1-15,0-20 0,0 21 16,0 0-16,21 0 0,-21-1 0,21 1 16,0 0-16,0 21 0,1 0 15,-1 0-15,0 0 0,0 21 16,0-21-16,22 21 0,-22 1 0,0-1 16,0 21-16,0-21 0,0 0 0,-21 22 15,22-22-15,-1 21 0,-21-21 16,21 22-16,-21-22 0,21 0 15,0 0-15,-21 0 0,0 1 0,0-44 47,0 1-47,0 0 16,0-21-16,0 21 0,0-1 0,21-20 16,-21 21-16,22 0 0,-22-22 15,0 22-15,21 0 0,0-21 0,-21 21 16,0-1-16,21 22 0,0-21 0,-21 0 15,21 21-15,1 0 16,-1 0-16,-21 21 16,21-21-1,-21 21-15</inkml:trace>
  <inkml:trace contextRef="#ctx0" brushRef="#br0" timeOffset="10692.15">14351 6392 0,'21'0'16,"0"0"-16,0-21 0,1 0 15,-1 21-15,0 0 0,-21-21 16,0 0-16,21 21 16,-42 0 15,0 0-31,0 21 15,-1-21-15,22 21 0,-21 0 16,21 0-16,0 1 0,0-1 16,0 0-16,0 0 0,0 0 15,0 0-15,0 1 16,21-22-16,1 0 0,-1 0 16,0 0-16,0 0 0,0 0 15,0-22-15,22 1 0,-22 21 0,21-21 16,-21 0-16,22 0 0</inkml:trace>
  <inkml:trace contextRef="#ctx0" brushRef="#br0" timeOffset="11300.81">14944 6223 0,'-43'21'16,"22"-21"0,21 21-16,-21 1 0,0-1 15,21 0-15,0 0 0,-21 21 0,21-20 16,0-1-16,0 0 0,0 0 0,0 0 15,0 0-15,0 1 0,0-1 16,21-21 0,0 0-16,0 0 15,0 0-15,-21-21 0,0-1 16,0 1-16,0 0 16,21 0-16,-21 0 0,0 0 0,0-1 15,0-20-15,0 21 0,0 0 0,0 0 16,0-1-16,22 1 0,-1 0 15,0 21-15,0-21 0,0 21 16,0 0-16,1 0 16,-1 0-16,-21 21 0,21-21 0,-21 21 15,0 0-15,21-21 0,-21 22 16,0-1-16,21 0 0,-21 0 0,0 0 16,0 0-16,0 1 0,0-1 15,0 0-15,0 0 16,-21-21 15,21-21-31,0 0 16,0 0-16,0-1 15,0 1-15,0 0 0,21 0 16,0 0-16,1 0 0,-1-22 0,0 22 0,0 0 16,0 21-16,0-21 0,1 0 15,-1 21-15,0 0 0,0 0 16,0 0-16,0 0 0,1 21 0,-22 0 15,21-21-15,-21 21 0,0 0 16,0 0-16,0 1 0,0-1 16,0 21-16,0-21 0,0 0 15,-21 1-15,21-1 0,-22 0 0,1 0 16,21 0-16,-21-21 16,0 0-16,0 0 0,0 0 15</inkml:trace>
  <inkml:trace contextRef="#ctx0" brushRef="#br0" timeOffset="12689.21">13314 6414 0,'-43'21'16,"22"-21"0,42 0 46,1 0-46,-1 0-16,0 0 0,21 0 15,-21 0-15,1 0 0,-1 0 0,21 0 16,-21 0-16,22 0 0,-22 0 16,21 0-16,-21 0 0,22 0 0,-1 0 15,-21 0-15,21 0 0,1 0 0,-1 0 16,-21 0-16,22 0 0,-1 0 15,0 0-15,1 0 0,-1 0 0,0 0 16,1 0-16,-1 0 0,0 0 0,1 0 16,-1 0-16,0 0 0,1 0 15,20 0-15,-21-21 0,1 21 0,-1 0 16,0 0-16,22 0 0,-22 0 16,1 0-16,126 0 15,-106 0-15,1 0 0,21 0 16,-22 0-16,22 0 0,-1 0 0,1 0 15,-21 0-15,20 0 0,1 0 0,0 0 16,-1 0-16,1 0 0,21 0 16,-22 0-16,1 0 0,0 21 0,-1-21 15,1 0-15,-21 0 0,20 0 0,-20 21 16,20-21-16,-20 0 0,21 0 16,-1 0-16,-20 0 0,20 0 0,22 0 15,-21 0-15,0 0 0,-1 0 16,1 0-16,0 21 0,-1-21 15,1 0-15,0 0 0,-1 0 0,1 0 16,-22 0-16,22 0 0,0 0 0,-1 0 16,-20 0-16,21 0 0,-22 0 0,1 0 15,-1 0-15,22 0 0,-22 0 16,1 0-16,20 0 0,-20 0 0,21 0 16,-22 0-16,22 0 0,-1 0 0,1 0 15,-21 0-15,20 0 0,-20-21 16,20 21-16,-20 0 0,-1 0 0,1 0 15,-1 0-15,1-21 0,-1 21 16,22 0-16,-21 0 0,-1 0 16,22 0-16,-22-21 0,22 21 0,42-22 15,-42 22-15,-22 0 16,1 0-16,-1-21 0,1 21 0,-1 0 16,1 0-16,-22-21 0,21 21 15,1 0-15,-1 0 0,1-21 0,-22 21 16,22 0-16,-22 0 0,22 0 0,-22-21 15,21 21-15,-20 0 0,-1 0 0,22-21 16,-22 21-16,0 0 0,22 0 0,-22-22 16,22 22-16,-1 0 0,1 0 15,-1-21-15,1 21 0,-1 0 16,1 0-16,-1-21 0,22 21 0,-22-21 16,1 21-16,-1 0 0,1 0 15,-22-21-15,22 21 0,-1 0 0,-21 0 16,22-21-16,-1 21 0,1-22 0,-1 22 15,22 0-15,-21 0 0,20-21 16,-20 21-16,20-21 0,1 21 0,-21 0 16,20 0-16,-20-21 0,20 21 0,-20 0 15,21 0-15,-22-21 0,22 21 16,-22 0-16,22-21 0,-22 21 0,1 0 16,-1-22-16,1 22 0,-1-21 15,1 21-15,-22 0 0,22-21 16,-22 21-16,0 0 0,22 0 0,-43-21 15,21 21-15,43-21 0,-64 21 16,0 0-16,1 0 0,-1 0 16,0 0-16,0-21 0,-21-1 31,0 1-15,0 0-1,0 0 1</inkml:trace>
  <inkml:trace contextRef="#ctx0" brushRef="#br0" timeOffset="13251.99">25823 5038 0,'0'-21'0,"-21"-1"16,21 44 31,0-1-47,21 0 16,0 21-16,-21-21 0,22 22 0,-1-22 15,21 21-15,-21 1 0,0-1 16,1 0-16,20 1 0,-21-1 15,21 0-15,-20 22 0,-1-22 0,0 22 16,21-22-16,-21 21 0,1-20 0,-1-1 16,0 22-16,0-22 0,-21 0 15,21 1-15,0-1 0,-21-21 0,22 21 16,-22-20-16,0 20 0,0-21 0,0 0 16,0 0-16,0-42 62,0 0-62,0 0 0,0 0 16,0 0-16,0-22 0,0 22 15,0 0-15</inkml:trace>
  <inkml:trace contextRef="#ctx0" brushRef="#br0" timeOffset="13668.23">26479 5059 0,'0'0'0,"0"-21"0,0 0 16,-21 21 15,0 0-31,0 0 0,0 42 0,0-21 16,-1 0-16,-20 22 0,0-1 15,-22 0-15,1 22 0,-1-22 0,1 22 16,-22 20-16,22-20 0,-22-1 0,21 22 16,1-22-16,-22 22 0,43-21 15,-22-1-15,1 1 0,21-22 0,-1 21 16,1-20-16,0-1 0,20 0 15,-20 1-15,21-1 0,0 0 16,0-20-16,-1-1 0,1 0 0,0 0 16,0 0-16,21 0 15,0-42 17,0 0-32,0 0 0,21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1:20:59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889 0,'0'21'0,"0"0"16,21-21 15,0 0-31,0 0 16,0-21-16,22 0 15,-22 0-15,0 0 0,21 0 0,-21-1 16,22 1-16,-22 0 0,21 0 16,-21 0-16,1 0 0,-1-1 15,0 1-15,-21 0 0,0 0 16,0 0-16,0 0 0,0-1 15,-21 1-15,-22 0 0,22 21 0,-21 0 16,0-21-16,-1 21 0,1 0 16,0 0-16,-22 21 0,1-21 0,20 21 15,-20 0-15,-1 22 0,22-22 16,0 21-16,-1 1 0,1-22 16,0 21-16,20 22 0,22-22 0,0 0 15,0-21-15,0 22 0,0-1 16,22-21-16,20 22 0,0-22 15,1 0-15,-1 0 0,21 0 16,1 0-16,-1 22 0,1-22 16,-1 0-16,1 0 0,-1 0 0,-20 1 15,-1 20-15,0-21 0,1 0 16,-22 22-16,0-1 0,-21-21 0,0 21 16,0 1-16,-21-1 0,-21 0 15,-1-20-15,-20 20 0,-1 0 16,1-21-16,-22 1 0,22-1 0,-22 0 15,0-21-15,1 0 0,-1 0 16,21-21-16,1 0 0,21-1 0,-1 1 16,1-21-16,21-22 15,-22 22-15,22 0 0,0-1 0,21-20 16,0 21-16,0-1 0,-21 1 0,21 0 16,0 20-16,0-20 15,0 21-15,21 0 0,-21 0 0,21-1 16,22 1-16,-22 0 0,0 0 15,21 21-15,1-21 0,-1 0 0,21-1 16,-20 1-16</inkml:trace>
  <inkml:trace contextRef="#ctx0" brushRef="#br0" timeOffset="348.79">2349 381 0,'0'-21'0,"0"42"0,0-63 0,0 21 16,-21-1-1,0 22-15,0 0 0,0 22 16,21-1-16,-21 0 0,-1 0 16,1 21-16,21 1 0,-21-1 0,0 22 15,0-22-15,21 21 0,0 22 16,0-21-16,0-1 0,-21 22 15,21-22-15,0 1 0,0 20 16,0-41-16,0 20 0,0 1 16,0-22-16,0 0 0,0 1 0,0-1 15,0-21-15,21 22 0,-21-22 16,0 0-16,0 0 0,21-21 0,0 0 16,0 0-16,0 0 15,1-21-15,-1 0 0,-21 0 16,21-1-16,-21 1 0</inkml:trace>
  <inkml:trace contextRef="#ctx0" brushRef="#br0" timeOffset="567.71">1947 1291 0,'0'0'0,"-21"21"0,0-21 0,0 22 15,42-22 16,0 0-15,0 0-16,0 0 0,1 0 16,20 0-16,-21 0 0,21 0 0,1-22 15,-1 22-15,-21 0 0,22-21 16,-22 0-16,21 21 0,-21-21 0,0 21 16</inkml:trace>
  <inkml:trace contextRef="#ctx0" brushRef="#br0" timeOffset="1584.13">2286 1312 0,'-21'22'0,"0"-1"16,21 0-16,0 0 0,0 0 15,21-21 17,0 0-32,0 0 0,21 0 0,-20 0 15,20-21-15,-21 0 0,21 21 16,-20-21-16,20 0 0,-21-1 0,21 22 15,-20-21-15,-1 0 0,0 0 16,-21 0-16,0 0 16,-21 21-1,0 0-15,-1 0 0,-20 0 16,21 21-16,-21-21 0,20 21 16,-20 0-16,21 21 0,-21-20 0,20-1 15,1 21-15,0-21 0,0 0 16,21 22-16,0-22 0,0 0 0,0 0 15,0 0-15,21 1 0,0-1 16,0-21-16,22 21 0,-22-21 0,21 0 16,1 0-16,-1 0 0,0 0 15,1-21-15,20 21 0,-21-21 16,1-1-16,-1 1 0,22 0 16,-22 0-16,0 0 0,-21 0 0,22-1 15,-1-20-15,-21 21 0,22 0 16,-22-22-16,0 1 0,0 21 0,0-21 15,-21 20-15,0 1 0,0-21 16,0 21-16,0 0 0,0-1 16,0 1-16,0 42 31,0 1-31,0-1 0,0 0 16,-21 0-16,21 21 0,-21 1 15,21-1-15,0 0 0,-21 1 0,21 20 16,0 1-16,0-1 15,0 1-15,0-1 0,0 1 0,0 20 16,0-20-16,0 21 0,0-22 16,0 1-16,0 20 0,0-20 0,0 20 15,21-20-15,-21 21 0,0-22 16,0 1-16,0-1 0,0 1 0,0-22 16,0 21-16,0-20 0,0-22 0,0 21 15,0-21-15,0 1 0,0-1 16,0 0-16,0-42 31,0 0-31,21-1 0,-21 1 0,0 0 16,0-21-16,0-1 0,21-20 15,-21 21-15,0-22 0,0-21 16,0 1-16,21 20 0,-21-20 0,0-22 16,0 21-16,0 0 0,0-20 15,0 20-15,0-21 0,0 43 0,0-86 16,0 65-16,0 41 15,0-20-15,0 21 0,0-1 0,0 1 16,0 21-16,0-22 0,0 22 16,0-21-16,22 21 0,-1 0 0,0-22 15,0 22-15,0 0 0,22 21 16,-22-21-16,21 21 0,0 0 16,1 0-16,-22 0 0,21 21 15,1 0-15,-22 0 0,21 22 0,-21-22 16,-21 21-16,0 0 0,0-20 15,0 20-15,-21 0 0,0 1 0,-21-22 16,-1 21-16,1-21 0,0 22 16,-1-22-16,1 0 0,0 0 0,-1 0 15,22 0-15,0-21 0,0 22 16,0-22-16,-1 0 0,22-22 31,22-20-31,-1 21 0</inkml:trace>
  <inkml:trace contextRef="#ctx0" brushRef="#br0" timeOffset="2063.85">5249 360 0,'0'-21'15,"0"42"-15,0-63 0,0 20 0,0 1 16,0 0-16,0 0 0,-21 42 31,21 0-31,0 22 16,0-22-16,0 21 0,0 22 16,0-22-16,0 21 0,0 1 0,0-1 15,0 1-15,0-1 0,-21 1 16,21-1-16,-21 1 0,21-1 0,0 1 15,0-22-15,-21 1 0,21-1 16,0-21-16,-22 21 0,22-20 0,0-1 16,0 0-16,22-21 15,-1 0 1,0-21-16,0 0 0,0-1 0,0 1 16,22 0-16</inkml:trace>
  <inkml:trace contextRef="#ctx0" brushRef="#br0" timeOffset="2423.65">5651 826 0,'0'0'16,"-21"21"15,0 0-31,21 21 0,-21-21 16,21 22-16,-21-22 0,21 21 0,-21 1 15,21-22-15,0 21 0,0-21 16,0 0-16,0 22 15,21-22-15,0 0 0,0 0 16,0-21-16,22 0 0,-22 0 0,21 0 16,0 0-16,-20 0 0,20-21 0,0 0 15,-21 0-15,22 21 0,-22-43 16,0 22-16,0 0 0,0-21 0,-21 21 16,22-22-16,-22 1 0,0 21 15,0-22-15,0 22 0,-22-21 0,1 21 16,0 0-16,0 21 0,-43-22 15,43 22-15,0 0 0,-21 0 16,21 0-16,-1 0 0,1 0 16,0 0-16,0 0 0,0 0 15,0 0 1</inkml:trace>
  <inkml:trace contextRef="#ctx0" brushRef="#br0" timeOffset="2683.5">4889 614 0,'0'0'16,"22"0"-16,-1 0 16,21 0-16,0 0 0,22-21 0,-1 0 15,1-1-15,-1 22 16,1-21-16,21 0 0,-1 0 0,-20 0 15,-1 0-15,22-1 0,-43 22 16,1-21-16,-1 21 0,0 0 0,-21-21 16,22 21-16,-22 0 15,0 0-15,0 0 16,0 0 0</inkml:trace>
  <inkml:trace contextRef="#ctx0" brushRef="#br0" timeOffset="5168.14">8509 699 0,'-21'0'0,"42"0"0,-85-22 16,43 22-16,0-21 0,21 0 15,0 0-15,0 0 0,0 0 16,0-1-16,0 1 0,0-21 15,0 21-15,0 0 0,21-1 16,-21 1-16,21 0 0,-21-21 0,0 21 16,0-1-16,0-20 0,0 21 15,0 0-15,0 0 0,0-1 0,0 1 16,-21 42 15,21 22-31,-21-1 0,21 0 16,0 1-16,0 20 0,0 1 15,0-1-15,-21 1 0,0 20 16,0 1-16,-1 0 0,1-1 0,0 1 16,0-21-16,0 20 0,-22-20 0,22 20 15,-21-20-15,21-22 0,0 22 16,-22-22-16,22 0 0,0 1 0,0-22 16,0 21-16,-1-42 0,22 21 15,-21-21-15,0 0 0,0 0 16,21-21-16,-21 0 15,0 0-15,21-21 0,-22-1 0,1 1 16,0 0-16,21-1 0,-21-20 0,0-1 16,21 1-16,0-1 0,-21 1 15,21-1-15,-22 1 0,22-1 0,-21 22 16,21 0-16,0-1 0,0 1 16,21 63-1,1 0-15,-1 22 16,0-1-16,0 0 0,21 22 15,-20-1-15,-1-20 0,21 20 0,-21 1 16,0-22-16,1 21 0,-1-20 0,21-1 16,-21 0-16,0 1 15,22-1-15,-22 0 0,21-20 0,1-1 0,-1 0 16,0-21-16,1 0 0,-1 0 16,0 0-16,22-21 0,-22 21 15,22-21-15,-22-1 0,21-20 0,-20 21 16,-1-21-16,0-1 0,1 1 15,-1 0-15,-21-22 0,0-21 0,1 22 16,-1-22-16,-21 1 0,0 20 16,0-21-16,0 1 0,-21-1 0,-22 22 15,22-22-15,-21 21 0,-1 1 16,1-1-16,-21 1 0,-22-22 16,21 64-16,22 0 15,0 0-15,-1 21 0,1 0 0,0 21 0,-1 0 16,1 21-16,0 1 15,21-1-15,-22 22 0,22-1 0,0 1 16,0 20-16,0-20 0,21 20 16,0 1-16,0-21 0,0 20 0,0 1 15,0-22-15,21 1 0,0-1 16,21 1-16,-21-22 0,22 1 0,-1-1 16,0-21-16,1 21 0,-1-20 0,0-1 15,1 0-15,20-21 0,-20 0 16,20 0-16,-21 0 0,22 0 0,-22 0 15,22-21-15,-1 0 16,-20-1-16,-1-20 0,0 21 0,1-21 16,-1 20-16,0-20 0,1 0 0,-22-1 15,0 1-15,0 21 0,0-21 16,-21 20-16,0 1 0,0 0 0,21 0 16,-21 0-16,0 42 15,0 0 1,-21 0-16,21 22 15,-21-22-15,21 21 0,0-21 0,-21 22 16,21-1-16,0-21 0,0 21 16,0-20-16,0-1 0,0 21 0,0-21 15,0 0-15,0 1 0,21-1 16,0-21-16,0 21 0,1-21 16,-1 0-16,0 0 0,21 0 0,-21 0 15,22 0-15,-1 0 0,-21-21 0,22 0 16,-22-1-16,21 1 0,-21 0 15,22-21-15,-22 21 0,0-22 16,-21 1-16,21 0 0,-21-22 0,0 22 16,0-22-16,0 22 0,0-22 0,0 22 15,-21 0-15,21 21 0,-21-22 16,0 22-16,-1 21 0,1-21 16,0 21-16,-21 0 0,21 0 0,-1 21 15,-20 0-15,21 0 0,0 1 16,-22 20-16,22 0 0,0 1 0,0-1 15,0 0-15,21 1 0,0-1 16,0 0-16,0 1 0,0-22 0,0 21 16,0-21-16,0 22 0,21-22 15,0 0-15,0 0 0,0-21 0,22 21 16,-22-21-16,21 0 0,1 0 16,-1 0-16,0 0 0,1 0 0,-1 0 15,0-21-15,22 0 0,-22 0 0,0 0 16,1-1-16,-1 1 15,0-21-15,1 0 0,-1-1 0,-21 1 0,0 0 16,1 20-16,-1-20 16,-21 0-16,0 21 0,0-1 0,0 1 15,0 0-15,0 42 32,0 0-32,0 1 0,0-1 0,0 21 15,0-21-15,-21 22 0,21-22 16,0 21-16,-22-21 0,22 22 0,0-22 15,0 0-15,0 0 0,0 0 16,0 0-16,0 1 0,22-1 0,-1-21 16,0 0-16,0 0 0,0 0 0,0 0 15,1 0-15,20 0 0,-21 0 16,0-21-16,0-1 0,22 1 16,-22 0-16,0 0 0,21-21 15,-20-1-15,-1 22 0,0-21 0,0-1 16,0 22-16,0-21 0,-21 21 15,0 0-15,22 21 0,-22 21 32,0 0-32,0 0 15,-22 0-15,22 22 0,0-22 0,0 0 16,-21 21-16,21-21 0,0 1 16,0-1-16,0 0 0,0 0 0,0 0 15,21 0-15,1-21 0,-1 0 16,0 0-16,0 0 15,0 0-15,0 0 0,22 0 0,-22 0 16,0 0-16,0-21 0,0 0 16,1 0-16,-1 0 0,-21 0 0,21-1 15,-21-20-15,0 21 0,0-21 0,0-1 16,-21 22-16,0-21 0,-1-1 16,1 22-16,0 0 0,0-21 15,0 42-15,0-21 0,-1-1 0,1 22 16,21-21-16,0 0 15,21 0 1,1 21-16,-1 0 16,21 0-16,-21 0 0,22 0 0,-22 0 15,21 0-15,-21 0 0,22 0 16,-22 0-16,21 0 0,-21 21 0,0-21 16,1 21-16,-22 22 0,0-22 15,21 0-15,-21 21 0,0-21 0,0 22 16,0-1-16,0-21 0,0 22 0,0-1 15,0-21-15,0 21 0,-21-20 16,21-1-16,0 21 0,0-21 0,0 0 16,-22-21-16,22 22 0,-21-22 15,21-22 17,0 1-17,0 0-15,0-21 0,0 21 0,0-22 16,21 1-16,1-22 0,-1 22 15,0-21-15,21 20 0,-21 1 0,22-22 16,-22 43-16,21-21 0,-21 21 0,22 0 16,-1-1-16,0 22 0,-20 0 15,20 0-15,0 0 0,-21 22 16,22-1-16,-22 0 0,0 0 0,0 21 16,-21 1-16,0-22 0,21 21 0,-21 1 15,0-1-15,0 0 0,0-21 16,0 22-16,0-1 0,-21-21 15,21 43-15,-21-43 0,0 0 16,21 0-16,0 0 16,0-42-1,21 0 1,0 0-16</inkml:trace>
  <inkml:trace contextRef="#ctx0" brushRef="#br0" timeOffset="5931.71">12488 169 0,'-21'0'0,"42"0"0,-63 0 16,21 22-16,21-1 0,-21 0 15,-1 21-15,1 1 0,21-1 0,-21 0 16,0 1-16,0 20 0,21 1 16,0-22-16,-21 21 0,-1 1 0,22-1 15,0 1-15,0-1 0,0-20 16,0 20-16,0-20 0,0-1 0,0 0 16,0-21-16,0 1 0,0-1 15,0 0-15,22 0 0,20-21 16,-21 0-16,0 0 0,0 0 0,22 0 15,-1 0-15,-21-21 0,22 0 16,-22 0-16,21-1 0,-21 1 0,22 0 16,-22-21-16,0 21 0,42-64 15,-41 43-15,-1-1 0,0 22 16,0-21-16,-21 21 0,0-1 0,0 1 16,-21 42 15,0 22-31,0-22 0,21 0 15,-22 21-15,22-20 0,-21 20 16,21 0-16,-21-21 0,21 22 0,0-22 16,0 0-16,0 21 0,0-20 15,0-1-15,21 0 0,0-21 0,1 21 16,-1-21-16,0 0 0,0 0 0,21 0 16,-20 0-16,20 0 0,0 0 15,1 0-15,-1 0 0,0-21 0,1 0 16,-22 0-16,21-1 0,0-20 0,-20 0 15,20 21-15,-21-22 16,0-20-16,0 20 0,-21-20 0,0 21 16,0-22-16,0 22 0,-21-1 15,0 1-15,-21 21 0,21 0 0,-22 0 16,1-1-16,0 22 0,-1 0 0,1 0 16,0 22-16,-1-1 0,1 0 15,21 21-15,-22-21 0,1 22 0,21-1 16,0 0-16,-22 22 0,22-22 15,21 1-15,0-1 0,0 0 0,0 1 16,0-1-16,0-21 0,0 21 0,21-20 16,1-1-16,-1 0 0,0 0 15,0-21-15,21 0 0,1 21 16,20-21-16,1 0 0,-1 0 16,22 0-16</inkml:trace>
  <inkml:trace contextRef="#ctx0" brushRef="#br0" timeOffset="6864.18">14160 847 0,'0'-43'0,"0"86"0,0-128 0,0 64 15,0 0-15,-21 0 0,0-1 16,0 1-16,0 21 0,0 0 16,-22 0-16,22 0 0,0 0 15,0 21-15,-22 1 0,22-1 16,0 21-16,0-21 0,-21 22 0,20-1 15,1 21-15,0-20 0,0-1 16,0 0-16,0 1 0,21-1 0,0-21 16,0 22-16,0-22 0,0 0 15,0 0-15,0 0 0,0 0 0,21-21 16,0 0-16,0 0 0,0 0 0,22 0 16,-22 0-16,0 0 0,21-21 15,1 0-15,-22 0 0,21 0 0,0-22 16,-20 22-16,20-21 0,0-22 15,-21 22-15,1 0 0,-1-1 0,0 1 16,0 0-16,-21 21 0,21-1 16,-21 1-16,0 0 0,0 42 31,0 0-31,-21 1 0,21 20 16,-21-21-16,21 21 0,0 1 0,-21-1 15,21 0-15,0 1 0,0-22 0,0 21 16,0 1-16,0-22 0,0 0 15,0 21-15,21-21 0,0 1 0,0-22 16,0 21-16,1 0 0,20-21 0,0 0 16,1 0-16,-1 0 0,21 0 15,1 0-15,-22 0 0,22-21 0,-1 21 16,1-21-16,-22-22 16,0 22-16,1-21 0,-1-1 0,-21 1 15,22 0-15,-22-22 0,0 22 0,-21 0 16,0-22-16,0 22 0,0 21 15,0-22-15,-21 22 0,0 0 0,-22 0 16,22 21-16,0 0 0,-21 0 16,-1 0-16,22 0 0,-21 21 0,-1 0 15,22 21-15,0-20 0,-21 20 0,21 0 16,-1 1-16,1 20 16,21-21-16,0 1 0,0-1 0,0 0 0,0 1 15,0-22-15,0 21 0,0-21 16,21 1-16,-21-1 0,22 0 15,-1-21-15,0 0 0,0 0 0,0 0 16,0 0-16,22 0 0,-22 0 16,0-21-16,0 0 0,22-1 0,-22-20 15,21 21-15,-21-21 0,22-22 0,-22 22 16,21-22-16,-21-20 16,22 20-16,-1-21 0,-21 1 0,21 20 0,-20-20 15,-1 20-15,0 1 0,0-1 16,-21 22-16,21-1 0,-21 22 15,-21 21-15,0 21 16,-21 1-16,20 20 0,-20 21 0,21 1 16,0-1-16,-22 1 0,22-1 15,0 22-15,0 0 0,21-22 16,0 22-16,0-22 0,0 1 0,0-22 16,0 22-16,0-22 0,21-21 0,0 22 15,0-22-15,1 0 0,20-21 16,-21 0-16,21 0 0,1 0 0,-1 0 15,0-21-15,1 0 0,-1-1 0</inkml:trace>
  <inkml:trace contextRef="#ctx0" brushRef="#br0" timeOffset="7780.33">17738 847 0,'21'0'15,"42"0"1,-42 0-16,1 0 15,-1 0-15,21-21 0,-21-1 0,22 1 0,-1 0 16,-21 0-16,21 0 0,1 0 16,20-1-16,-20-20 0,-1 21 15,0-21-15,1-1 0,-22 1 0,0 0 16,0-1-16,-21 1 0,0 0 16,-21-1-16,-21 1 0,-1 21 0,1-22 15,0 22-15,-22 0 0,1 21 16,-1 0-16,1 0 0,-1 0 0,1 0 15,-1 0-15,22 21 0,-1 22 16,1-22-16,0 21 0,21 0 0,21 1 16,0-1-16,0 22 0,0-22 15,21 21-15,0-20 0,21 20 0,-21 22 16,22-22-16,-1 1 0,0 21 16,1-22-16,-1 1 0,0 20 15,22-20-15,-22-1 0,22-20 0,-22 20 16,0 1-16,1-22 0,-1 21 15,-21-20-15,-21-1 0,0 0 0,0 1 16,-42-1-16,0-21 0,-22 0 0,1 1 16,-1-1-16,-21-21 0,1 0 15,-1 0-15,-21 0 0,22-21 0,-22-1 16,21-20-16,-21 21 0,22-21 16,-1-1-16,21 1 0,-20 0 15,41-22-15,-20 22 0,21-22 0,20 1 16,-20-1-16,42 1 0,0-22 15,0 22-15,0-1 0,21 1 0,22 20 16,-22 1-16,21 0 0,22 20 16,-22 22-16,21 0 0,1 0 0,-1 22 15,1-1-15,21 21 0,-22 0 16,1 1-16,-1 20 0,-21-20 0,22 20 16,-22 1-16,-21-22 0,22 21 15,-22-20-15,0-1 0,0 22 0,-21-22 16,0 0-16,0-21 0,21 22 0,-21-22 15,22 0-15,-22 0 0,21 0 16,-21 1-16,21-22 0,0 0 0,0 0 16,0 0-16,1 0 0,-1 0 15,21-22-15</inkml:trace>
  <inkml:trace contextRef="#ctx0" brushRef="#br0" timeOffset="8148.2">18415 1461 0,'21'0'15,"-42"0"-15,63 0 0,-21 0 0,1-22 16,-1 22-16,0-21 0,0 0 16,0 21-16,0-21 0,1 0 0,20 21 15,-21-21-15,21-1 0,1 1 16,-22-21-16,21 21 0,-21 0 16,22-22-16,-22 1 0,0 0 0,-21-1 15,0 1-15,0 0 0,0-1 16,0 1-16,-21 21 0,0 0 0,-22-1 15,1 22-15,0 0 0,-1 0 16,1 22-16,-21-1 0,20 21 0,1 0 16,0 1-16,-1 20 0,1-20 15,21 20-15,0-21 0,-1 22 0,22-22 16,0 22-16,0-22 0,0 0 16,22 1-16,-1-22 0,0 21 0,21-21 15,1 1-15,-1-1 0,21 0 0,-20-21 16,-1 0-16,22 0 15,-22 0-15,21 0 0,-20-21 0,20 0 16,-20-1-16,20 1 0,-21-21 0,1 21 16,-1-43-16,0 22 0,1-22 15</inkml:trace>
  <inkml:trace contextRef="#ctx0" brushRef="#br0" timeOffset="8396.06">19473 296 0,'0'0'0,"0"-84"0,0-1 0,0 22 16,0 20-16,0 22 0,-21 63 31,0 1-31,21 20 0,0-20 16,-21 41-16,0-20 0,-1-1 0,22 22 15,-21-22-15,0 22 0,21 0 16,-21-1-16,21 1 0,0 0 0,0-1 16,-21-20-16,21-1 0,0 1 15,0-22-15,0 1 0,0-1 0,0 0 16,0-21-16,21 1 0,-21-1 0,21 0 15,0-21-15,0 0 0,1 0 16,-1 0-16,0 0 0,0 0 0,0-21 16,0 0-16,1-1 0,-1-20 15</inkml:trace>
  <inkml:trace contextRef="#ctx0" brushRef="#br0" timeOffset="9216.59">19621 1164 0,'0'21'16,"0"1"-16,0-1 15,0 0-15,0 0 16,22-21-16,-1 0 0,0 0 16,0 0-16,0 0 0,0 0 15,1 0-15,-1 0 0,21 0 0,-21 0 16,22-21-16,-22 0 0,21 21 16,-21-21-16,0-1 0,22-20 15,-43 21-15,21 0 0,-21-22 0,21 22 16,-21 0-16,0 0 0,0 0 15,0 0-15,-21 21 0,0 0 16,0 0-16,-1 21 0,-20 0 16,21 0-16,0 21 0,-22 1 0,22-22 15,0 21-15,0 1 0,0-1 16,21 0-16,-21-21 0,21 22 0,0-22 16,0 21-16,21-21 0,0 1 15,0-1-15,0 0 0,0-21 0,22 21 16,-1-21-16,0 0 0,1 0 0,-1 0 15,0 0-15,-20 0 16,20-21-16,0 21 0,1-21 0,-22 0 16,21-1-16,-21-20 0,22 21 0,-22-21 15,0-1-15,0-20 0,0 20 16,-21 1-16,21-21 0,1 20 0,-22 1 16,0 21-16,0 0 0,0-1 15,21 22-15,-21 22 16,0-1-16,0 0 0,0 21 15,0-21-15,0 22 0,0-1 0,-21 0 16,21-20-16,0 20 0,0-21 16,0 21-16,-22-20 0,22-1 0,0 0 15,0 0-15,-21 0 0,21 0 16,0 1 0,0-44 15,0 1-31,0 0 0,0 0 15,0-21-15,0 20 0,0-20 0,21 0 16,1-1-16,-1 1 0,21-21 16,0-1-16,1 22 0,-1-22 0,0 22 15,1 0-15,-1 20 0,-21-20 16,22 42-16,-22 0 0,21 0 0,-21 0 16,0 21-16,1 0 0,-1 1 15,-21 20-15,0 0 0,21 1 16,-21-1-16,0 0 0,0 22 15,0-22-15,0 0 0,0-20 0,0 20 16,-21 21-16,21-41 0,0-1 16,-21 0-16,21 0 0,-22-21 15,22 21-15,22-42 32,-22 0-32,21 0 15,0 0-15,0-1 0,0 1 0,22-21 16</inkml:trace>
  <inkml:trace contextRef="#ctx0" brushRef="#br0" timeOffset="9432.45">21653 783 0,'0'64'32,"0"-43"-32,-21 21 0,0 1 15,21-1-15,0 0 0,0 1 16,-21-22-16,21 21 0,0 0 0,-21 1 15,21-22-15,0 21 0,0-21 16,0 1-16,0-1 0,0 0 0,0 0 16,21-21 15,0-21-31,-21 0 16,21 21-16</inkml:trace>
  <inkml:trace contextRef="#ctx0" brushRef="#br0" timeOffset="9816.23">21865 360 0,'-21'-21'0,"42"42"0,-63-42 16,-1 21-16,22 0 0,-21 0 16,0 21-16,20 0 0,-41 21 15,42-20-15,0-1 0,-1 0 16,22 0-16,0 0 0,0 0 15,0 1-15,22-1 0,-1 0 0,0 0 16,0-21-16,0 0 0,22 21 16,-22-21-16,21 0 0,-21 0 0,22 0 15,-22 0-15,21-21 0,-21 0 16,0 0-16,1 0 0,-1-1 0,-21 1 16,21-21-16,-21 21 0,0-22 15,0 1-15,0 21 0,-21 0 0,0 0 16,-1-1-16,-20 22 0,21 0 15,0 0-15,-22 0 0,1 0 0,21 22 16,-21-1-16,20 0 0,1 21 0,-21-21 16,21 22-16,21-22 15,-21 21-15,21-21 0,0 22 0,0-22 16,0 21-16,0-21 0,21 1 16,0-1-16,21 0 0,-21 0 0</inkml:trace>
  <inkml:trace contextRef="#ctx0" brushRef="#br0" timeOffset="10236.99">22246 656 0,'-63'64'16,"41"-43"-1,1 0-15,0 21 0,0 1 16,21-1-16,-21 0 0,0 1 0,21 20 15,0-20-15,0-1 0,0 0 16,0 1-16,0-1 0,0-21 0,21 21 16,0-20-16,0-1 15,0 0-15,0 0 0,1-21 0,-1 0 0,0 0 16,21 0-16,-21 0 0,22 0 16,-22 0-16,0-21 0,21 0 15,-20 0-15,20-22 0,-21 22 0,0-21 16,0-1-16,1-20 0,-1 21 0,0-22 15,0 1-15,-21 20 0,21 1 16,-21 0-16,0 20 0,0 1 16,0 0-16,-21 21 15,0 0-15,0 21 0,0 0 16,-1 22-16,1-22 0,21 21 0,0-21 16,-21 22-16,21-1 0,0 0 15,0-20-15,0 20 0,0-21 0,0 0 16,21 0-16,0 1 0,1-1 0,20 0 15,0-21-15</inkml:trace>
  <inkml:trace contextRef="#ctx0" brushRef="#br0" timeOffset="10908.22">23283 1037 0,'0'0'0,"21"-169"31,-21 148-31,0 0 16,0 42-1,-21 0-15,21 21 16,-21-21-16,0 22 0,21-1 0,0 0 16,-21 1-16,21-1 0,-21 0 0,21 1 15,0-1-15,-22 0 16,22-20-16,-21 20 0,21-21 0,0 0 16,0 0-16,0 1 0,0-1 15,0 0-15,0-42 31,0 0-15,0-22-16,0 22 0,0-21 0,21-1 16,1 1-16,-22 0 0,21-1 15,0-20-15,21-1 0,-21 22 0,1-21 16,20 20-16,-21 1 0,21 0 16,1 20-16,-1 1 0,0 0 0,1 21 15,-1 0-15,0 0 16,-20 21-16,20 0 0,-21 22 0,21-22 15,-20 21-15,-1 1 0,-21 20 16,0-21-16,0 1 0,0-1 0,0 0 16,0 1-16,-21-22 0,21 21 15,-22-21-15,1 1 0,21-1 0,-21-21 16,21 21-16,-21-21 0,0 0 16,0 0-16,21-21 15,0 0-15,0-1 0,0 1 16,0 0-16,42 0 0,-21 0 15,21-22-15,1 22 0,20-21 0,1 0 16,-1-1-16,1 1 16,-1 0-16,1-1 0,-1 1 0,1 21 15,-1 0-15,-20 21 0,-1 0 16,0 0-16,1 21 0,-1 0 0,-21 21 16,0 1-16,-21-1 0,0 0 15,0 1-15,0-1 0,0 21 0,0 22 16,-21-43-16,21 1 0,-21-1 15,0 0-15,0 1 0,21-22 16,-22 21-16,1 1 0,21-22 0,0 0 16,-21 21-16,21-21 0,-21 1 0,21-1 15</inkml:trace>
  <inkml:trace contextRef="#ctx0" brushRef="#br0" timeOffset="11473.01">25125 2223 0,'0'0'0,"-21"21"0,-1-21 15,-83 21 1,62-21-16,1 0 0,-64 0 16,43 0-16,20 0 15,-20 0-15,-22 0 0,22 0 0,-43 0 16,21 0-16,-21 0 0,-21-21 0,0 21 0,0 0 15,0 0-15,-42 0 16,21 0-16,-43 0 0,1 0 0,-22 0 16,0 0-16,-20 0 0,-22 0 0,0 0 15,-43 0-15,22 0 0,-42 21 16,-1-21-16,-21 21 0,1 0 0,-22 0 16,0 1-16,-21-1 0,0 0 0,0 21 15,-21-21-15,0 22 0,-22-1 16,22 0-16,-42 1 0,20-22 0,1 21 15,-21 1-15,-467 20 16,467-21-16,-22 1 0,1-22 0,-1 21 16,0-21-16,1 22 0,-22-22 15,21 0-15,-21 21 0,-910 43 16,953-64-16,-1 0 16,43 22-16,-21-22 0,42 21 0,0-21 15,42 1-15,0 20 0,22-21 0,21 0 16,20 0-16,1 1 0,21-1 15,21 0-15,1 0 0,-1-21 0,21 21 16,22-21-16,-1 0 0,22 0 16,-1 0-16,22 0 0,0 0 15,0 0-15,42 0 0,0 0 16,22 0-16,20 0 0,1 0 0,41 0 0,1 0 16,42 21-1,1 1-15,20-22 0,0 21 16,1-21-16,20 0 0,1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2:16:48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6922 0,'21'0'16,"0"0"-1,1 0-15,-1 0 0,0 0 16</inkml:trace>
  <inkml:trace contextRef="#ctx0" brushRef="#br0" timeOffset="1560.23">7260 7303 0,'0'21'16,"0"0"-1,21-21 79,0 0-63,-21-21-15,0 0-16,0-1 16,22 1-1,-22 0 1,21 21-16,-21-21 16,0 0-16,0 0 0,0-1 15,21 1-15,-21 0 0,0 0 16,0 0-16,0 0 0,0-1 15,0 1-15,0 0 0,-21 0 16,0 0-16,-1 0 0,1 21 16,-21-22-16,0 22 0,20 0 15,-20 0-15,-64 22 0,43-1 16,20 0-16,-20 0 0,-1 21 16,22-20-16,0 20 0,-1-21 15,1 21-15,0 1 0,21-22 16,-1 21-16,1 1 0,21-22 0,0 21 15,0-21-15,0 0 0,0 1 0,0-1 16,21 0-16,1 0 0,20-21 16,-21 0-16,21 0 0,-20 0 0,20 0 15,0 0-15,1 0 0,-1-21 16,0-21-16,22 20 0,-22 1 0,0-21 16,1 0-16,-1-1 0,-21 22 15,22-21-15,-22-1 0,21 22 16,-21 0-16,-21 0 0,21 0 0,-21 0 15,22 21-15,-22-22 0,0 44 32,0-1-17,0 21-15,0-21 0,0 22 16,0-1-16,0 0 0,0 22 16,0-22-16,0 0 0,0 22 0,0-22 15,0 22-15,0-22 0,0 22 0,0-22 16,0 21-16,0-20 0,0 20 15,0-20-15,0 20 0,-22 1 0,-20-22 16,21 0-16,0 1 0,-22-1 16,1 0-16,0-21 0,-1 22 0,1-22 15,-21-21-15,20 21 0,-20-21 0,-43 0 16,64 0 0,-43-21-16,43 0 0,-1-22 15,1 22-15,21 0 0,0-21 0,-1 21 16,1-64-16,21 64 15,0-22-15,0 22 0,0-21 0,21 21 16,1 0-16,20-1 0,-21 1 16,21 0-16,1-21 0,20 21 0</inkml:trace>
  <inkml:trace contextRef="#ctx0" brushRef="#br0" timeOffset="2023.5">8255 7260 0,'42'-42'0,"-84"84"0,105-105 16,-41 20-16,-22 22 0,0 0 0,0 0 15,0 0-15,-22 21 16,-20 0-16,21 0 16,0 21-16,0 0 0,-22 21 0,22 1 15,-21 20-15,-1 1 0,22-1 16,0 1-16,-21-1 0,21 1 0,-1-1 15,1-20-15,0 20 0,21 1 16,0-1-16,0-21 0,0 22 16,0-22-16,0 1 0,0-22 0,42 21 15,-20-21-15,-1 0 0,21-21 16,0 0-16,1 0 0,-22 0 0,21 0 16,1-21-16,-1 0 0,-21 0 15,21-21-15,-20 20 0,-1-20 0,21-43 16,-42 64-16,0-21 0,0 0 15,0 20-15,0 1 0,-42 0 16,21 0-16,-22 0 0,1 21 0,0 0 16,-1 0-16,-20 0 0,20 0 15,-20 0-15,21 0 0,-1 21 16,1 0-16,21-21 0,0 21 0,-1-21 16,22 21-16,-21-21 0,21 22 15,21-1-15,1-21 16,20 0-16,-21 0 0,21 0 0,-20 0 15,20 0-15</inkml:trace>
  <inkml:trace contextRef="#ctx0" brushRef="#br0" timeOffset="2531.96">9080 7578 0,'0'0'0,"0"-21"16,-21-1-16,0 1 0,0 0 0,0-21 0,0 21 15,-1-22-15,1 22 0,0-21 16,21-1-16,0 1 0,0 0 16,0 21-16,0-22 0,21 22 0,22-21 15,-1 21-15,-21-1 0,21 1 16,1 21-16,20 0 0,-20 0 0,-1 0 16,0 0-16,-21 0 0,22 0 0,-22 21 15,0 1-15,-21 20 0,0-21 16,0 21-16,0 22 0,-21-22 0,0 22 15,-22-22-15,1 22 0,0-1 16,-22-21-16,22 22 0,0-22 16,-1 1-16,1-1 0,0 0 0,-1 1 15,22-1-15,0 0 0,21-21 16,0 22-16,0-22 0,0 0 0,42 0 16,-21 0-16,22-21 0,-1 0 0,0 0 15,1 0-15,-1 0 0,0 0 16,1 0-16,20-21 0,-42 21 0,22-21 15,-1 0-15,-21-21 0,0 20 16,-21 1-16,0 0 0,0 0 0,0-21 16,-21 20-16,-21 1 0,21-21 0,-22 21 15,-41-22 1,41 22-16,1 21 0,21-21 0,-21 21 16,-1 0-16,1 0 0,21 0 0,0 0 15,-1 0-15,22 21 16,0 0-16,22-21 15,-1 0-15,0 0 16</inkml:trace>
  <inkml:trace contextRef="#ctx0" brushRef="#br0" timeOffset="2974.06">10287 7133 0,'0'-84'16,"0"168"-16,0-190 0,-21 106 16,0 0-1,-1 22-15,1-1 0,0 21 16,0-21-16,0 43 0,0-22 0,-22 22 16,22-1-16,0 1 0,-21-1 15,20 1-15,-20-1 0,21 1 0,0-22 16,0 21-16,21-20 0,0-1 15,0 0-15,0 1 0,21-1 16,21-21-16,-21 0 0,0 1 0,22-1 16,-22-21-16,21 0 0,1 0 15,-22 0-15,21 0 0,-21 0 0,0-21 16,22-22-16,-22 22 0,0 0 0,0-21 16,0 20-16,-21-20 0,0 21 15,0-21-15,0 20 0,0-20 0,0 21 16,-21 0-16,0 0 0,-21 21 0,-1 0 15,1 0-15,-21 0 0,20 0 16,1 0-16,-22 21 0,22-21 0,0 21 16,21-21-16,-1 21 0,1-21 15,21 21-15,21-21 16,1 0-16,-1 0 0,21 0 16,0 0-16,22 0 0</inkml:trace>
  <inkml:trace contextRef="#ctx0" brushRef="#br0" timeOffset="3439.79">10985 7578 0,'0'0'0,"0"-21"15,0-1-15,-21 1 0,0 0 0,0 0 16,-21-21-16,20 20 0,1-20 16,0 21-16,0-21 0,0-43 15,21 43-15,0 20 0,21-20 16,0 21-16,0 0 0,22 0 0,-1-1 15,0 1-15,1 21 0,20 0 16,-21 0-16,1 0 0,20 0 0,43 0 16,-64 21-16,-20 1 15,-1-1-15,-21 21 0,0 0 16,0 1-16,0-1 0,-43 22 0,22-22 16,-21 21-16,0 1 0,-22-22 15,22 22-15,-1-22 0,-20 0 0,42 1 16,-22-1-16,22 0 0,0-20 0,21 20 15,0-21-15,0 0 0,21 0 16,0 1-16,1-1 0,20-21 16,0 0-16,1 0 0,20 0 0,-21 0 15,1 0-15,-1 0 0,0-21 16,1-1-16,-22 1 0,0 0 16,0 0-16,-21-21 0,0 20 0,0 1 0,-21-21 15,0 21-15,0 0 0,-64-22 16,43 22-16,-22 21 0,22 0 15,0 0-15,-1 0 0,1 0 0,0 0 16,-1 0-16,22 0 0,0 0 16,0 0-16</inkml:trace>
  <inkml:trace contextRef="#ctx0" brushRef="#br0" timeOffset="5190.78">12255 6985 0,'-21'-21'16,"42"42"-16,-42-21 47,21 21-16,0 0-15,0 1-1,21-22-15,1 0 0,-1 21 16,0-21-16,0 0 0,0 0 15,22 0-15,-22 0 0,21 0 0,0 0 16,1 0-16,-1 0 0,0 0 16,22-21-16,-1 21 0,-20-22 0,20 22 15,-20-21-15,-1 0 0,0 0 0,1 21 16,-22-21-16,0 0 0,0-1 16,-21 1-16,21-21 0,-21 21 15,0 0-15,0-1 16,0 1-16,-21 21 15,0 0-15,0 21 16,0 1-16,-1 20 0,1 0 16,0 1-16,0 20 0,-21 1 0,20 20 15,-20-20-15,21 20 0,-21 1 16,20-21-16,1-1 0,0 1 0,0-1 16,0 1-16,21-22 0,-21 0 0,21 1 15,0-22-15,-22 21 0,22-21 16,0 0-16,0 1 0,0-1 0,0 0 15,22-21 1,-1-21 0,-21 0-16,21 21 0,-21-22 0,0 1 15,0 0-15,0 0 16,0 0-16,0 0 0,0-1 16,0 1-16,0 0 0,0 0 15,-21 21 32,0 0-31,-1 0 734,22-21-750</inkml:trace>
  <inkml:trace contextRef="#ctx0" brushRef="#br0" timeOffset="5861.19">12594 7006 0,'0'0'0,"0"-21"0,0 0 0,0 0 16,-21 0-16,0 21 0,0-22 15,-1 22-15,1 0 16,-21 22-16,21-1 0,0 0 0,-22 0 16,22 21-16,0 22 0,-21-1 15,20 1-15,1-1 0,0 22 0,21-21 16,0-1-16,0 1 0,0-1 0,0-21 16,0 22-16,0-22 15,0 1-15,21-1 0,22-21 0,-22 21 16,0-20-16,21-1 0,1-21 0,-1 0 15,-21 0-15,21 0 0,1 0 16,-1 0-16,0-21 0,22-1 0,-22 1 16,22-21-16,-22 21 0,0-22 15,22-20-15,-22 21 0,1-22 16,-1 1-16,-21-22 0,0 21 0,-21-20 16,0-1-16,0 22 0,-42-64 15,0 63-15,-1 1 0,1 20 16,-22 22-16,22-21 0,-21 21 15,20 21-15,1 0 0,-22 0 0,22 21 16,0 0-16,-22 21 0,22-21 0,0 43 16,20-22-16,-20 43 0,21-22 15,0 1-15,0 21 0,21-22 0,0 22 16,0-22-16,0 1 0,0-22 16,21 22-16,0-22 0,0 0 0,0-21 15,22 22-15,-22-22 0,21 0 0,-21 0 16,22-21-16,-1 0 0,0 0 15,1 0-15,-1 0 0,0-21 16,1 0-16,-1 0 0,0 0 0,-21-1 16,22 1-16,-22-21 0,0 21 15,0-22-15,0 22 0,-21-21 0,0 21 16,0 0-16,0-1 0,0-20 0,0 21 16,0 0-16,0 0 0,0-1 15</inkml:trace>
  <inkml:trace contextRef="#ctx0" brushRef="#br0" timeOffset="6350.75">13906 7070 0,'0'0'16,"0"-21"-16,0-1 0,0 1 15,0 0-15,-21 21 0,0 0 0,21-21 16,-21 21-16,0 0 0,0 0 0,-1 21 16,1 0-16,-21 22 0,21-22 15,0 21-15,-1 22 0,1-1 16,0 1-16,0-22 0,0 21 0,21 1 16,0-1-16,0-20 0,0-1 15,0 0-15,0 1 0,21-1 0,0 22 16,21-43-16,-20 0 15,20 0-15,0-21 0,1 0 0,-1 0 16,0 0-16,1 0 0,-1-21 0,0 21 16,43-64-16,-43 43 15,1-21-15,-1 0 0,-21-1 0,0-20 16,0-1-16,1-20 0,-22-1 0,0 21 16,0-20-16,-22 20 0,1 1 15,-21 20-15,0 1 0,-1 0 16,-20 21-16,20-1 0,-20 1 0,21 21 15,-22 0-15,22 0 0,-1 21 0,1 1 16,0-1-16,21 0 0,-1 0 16,1 21-16,21 1 0,-21-22 15,21 21-15,0 1 0,0-1 0,21 0 16,0-21-16,1 1 0,-1-1 16,21 0-16,22 0 0</inkml:trace>
  <inkml:trace contextRef="#ctx0" brushRef="#br0" timeOffset="6782.5">14901 6964 0,'-21'0'16,"0"0"-16,0 0 0,-43 21 16,64 0-16,-21 0 15,21 1-15,21-1 16,0-21-1,1 0-15,-1 0 0,21 0 0,0 0 16,1 0-16,20 0 0,1 0 0,-1 0 16,1 0-16,-1-21 0,1 21 15,-1-22-15,1 1 0,-22 0 0,22 0 16,-22 0-16,-21 0 0,0-22 16,0 22-16,1 0 0,-22 0 15,0 0-15,-22 21 16,1 0-16,0 0 0,0 21 15,0 0-15,-22 21 0,22-21 0,-21 22 16,0 20-16,20 1 0,-20-1 16,0 1-16,21-1 0,-1 22 0,-20-22 15,21 1-15,0-22 0,0 22 0,-1 20 16,1-41-16,21-1 16,-21 0-16,21-20 0,0-1 0,0 0 15,0 0-15,0 0 16,0-42-1,0 0-15,-21 0 16</inkml:trace>
  <inkml:trace contextRef="#ctx0" brushRef="#br0" timeOffset="7503.09">14838 7557 0,'0'0'0,"-21"-22"0,-1 1 0,22 0 16,0 0-16,0 0 0,0 0 15,43-1-15,-1 1 0,0 0 16,22 0-16,21 0 0,-1 0 0,1-1 15,21-20-15,-22 21 0,107-21 16,-85 20-16,-22 1 0,1 21 16,0-21-16,-1 0 0,-20 21 15,-1 0-15,1 0 0,-22 0 0,1 0 16,-1 0-16,-21 0 0,-21 21 16,0 0-1,-21 22-15,0-22 0,0 21 0,-1 0 16,-20 1-16,21 20 0,0-20 0,0-1 15,-1 0-15,22 1 0,-21-22 16,21 21-16,0-21 0,0 22 0,21-22 16,1 0-16,-1 0 0,21 0 0,-21-21 15,22 0-15,-1 21 0,0-21 16,1 0-16,-1 0 0,0 0 0,-21-21 16,22 0-16,-1 0 15,-21 0-15,0-22 0,1 22 0,-22-21 0,0-22 16,0 22-16,0-21 0,-22-43 15,-20 42-15,21 22 16,-21-22-16,-1 22 0,22 0 0,-21 21 16,21-22-16,-1 22 0,22 0 0,0 0 15,0 0-15,22-1 0,-1 1 16,21 21-16,0 0 0,22 0 0,-1 0 16,-20 0-16,20 0 0,1 21 15,63 22-15,-64-1 0,-20-21 16,-1 22-16,0-1 0,1 0 0,-43 1 15,0-1-15,0 0 16,0 22-16,0-22 0,0 0 0,-22 1 16,22-1-16,-21 0 0,0-20 0,21 20 15,0-21-15,0 0 0,0 0 16,0 1-16,21-1 0,0 0 0,1-21 16,20 0-16,0 0 0,1 0 0,20 0 15,-21 0-15,22 0 0,-22-21 16,1-22-16,20 22 0,-42-21 0,22-22 15,-22 1-15,0-1 0,-21-20 16,0 20-16,0-20 0,0 20 0,-21 1 16,0-1-16,-1 22 0,-20-1 0,-21 1 15,20 21-15,-20 0 16,20 0-16,-20 21 0,-1 0 0,-20 0 16,20 0-16,-20 21 0,20 0 15,-21 21-15,1-21 0,-22 22 0,21-22 16,-21 21-16</inkml:trace>
  <inkml:trace contextRef="#ctx0" brushRef="#br0" timeOffset="8148.38">6350 8573 0,'-21'0'0,"42"0"0,-63 0 0,20 0 16,1 0-16,0 0 0,0 0 31,42 0-15,0 0-1,0 0-15,22-22 0,20 22 0,22 0 16,0 0-16,20 0 0,1 0 15,21 0-15,-21 0 0,21 0 0,0 0 16,21 0-16,-21 0 0,21 0 0,-21 0 16,0 0-16,-21 0 0,0 0 15,0 0-15,-21 0 0,42 0 16,-85 0-16,0 0 0,1 0 16,-22 0-16,0 0 46,0 0-46</inkml:trace>
  <inkml:trace contextRef="#ctx0" brushRef="#br0" timeOffset="10003.04">9504 8594 0,'-21'0'32,"-1"0"343,1 0-266,0 0-109,0 0 16,0 0-1,0 0 1,-1 0-1,44-21 32,20 21-31,-21 0-16,43-22 0,-1 22 0,1-21 16,20 21-16,1-21 0,21 0 0,-22 21 15,22-21-15,-21 0 0,0 21 16,-22-22-16</inkml:trace>
  <inkml:trace contextRef="#ctx0" brushRef="#br0" timeOffset="10494.57">11134 8530 0,'0'0'0,"-22"0"0,1 0 16,0 0-16,0 0 16,63 0-1,1 0-15,-1 0 16,21 0-16,1 0 0,-1 0 0,22-21 16,84 0-16,-63 0 15,-21 0-15,21 21 0</inkml:trace>
  <inkml:trace contextRef="#ctx0" brushRef="#br0" timeOffset="10978.74">13166 8467 0,'-43'0'0,"86"0"0,-128 21 16,43-21-16,20 0 0,-20 0 16,21 0-16,0 0 0,0 0 0,21 21 31,42-21 0,-21 0-31,21 0 0,1 0 0,20 0 16,1 0-16,20 0 0,86 0 15,-64-21-15,-1 0 0,22 21 16,0-21-16,22-1 0,-22 22 16,21-21-16,0 0 0,-21 0 0</inkml:trace>
  <inkml:trace contextRef="#ctx0" brushRef="#br0" timeOffset="11410.71">16214 8424 0,'0'0'16,"-22"0"-16,1 22 0,0-22 0,0 0 15,0 0-15,21 21 16,21-21-16,21 0 0,1 0 16,20 0-16,1 0 0,20 0 15,22 0-15,21-21 0,0 21 0,0 0 16,42-22-16,-20 22 0,20 0 15,0-21-15,1 0 0,-1 0 0,0 0 16,-21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2T12:21:52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10097 0,'0'0'0,"0"-403"0,0-20 15,0 63-15,0 43 0,-21 63 0,21 63 16,0 43-16,0 42 0,0 22 0,0 20 16,0 22-16,0-1 0,0 22 15,0 0-15</inkml:trace>
  <inkml:trace contextRef="#ctx0" brushRef="#br0" timeOffset="1523.76">9864 2879 0,'21'0'32,"-42"0"-1,-1 0-31,1 0 0,0 0 15,0-21-15,0-1 16,0 1-16,21 0 16,-22 0-16,22 0 15,0 0-15,22-1 16,-1 1-16,0-21 0,0 21 0,21 0 16,-20-22-16,20 22 0,0-21 15,1 21-15,20-1 0,-21 1 0,1 0 16,-1 0-16,0 21 0,1 0 15,-1 0-15,0 0 0,-20 0 0,-1 0 16,-21 21-16,0 0 16,-21 22-16,-1-1 0,-20 0 0,0 1 15,-22-1-15,1 21 0,-22-20 0,22 20 16,-1-20-16,1 20 0,-1-21 16,1 1-16,20 20 0,22-20 0,0-1 15,0 0-15,21 22 16,0-43-16,0 21 0,21 1 0,0-22 15,21 0-15,1 0 0,-1 0 0,0-21 16,22 0-16,-1 0 0,1 0 16,-1 0-16,1-21 0,-1 21 0,-20-21 15,20 0-15,-20 0 0,-1-22 16,0 22-16,-21 0 0,1-21 0,-22 20 16,0 1-16,0-21 0,-22 21 15,1-22-15,0 22 0,-21 0 0,-1 0 16,1 0-16,0 0 0,-1-1 0,1 22 15,0 0-15,-22 0 0,22 0 16,0 0-16,20 0 0,-20 0 16,21 0-16,0 22 0,0-22 15,21 21-15,0 0 0,21-21 16,0 0-16,0 21 0,21-21 16,1 0-16,-1 0 0</inkml:trace>
  <inkml:trace contextRef="#ctx0" brushRef="#br0" timeOffset="1963.43">11134 2646 0,'21'-42'0,"-42"84"0,63-106 15,-42 43-15,0 0 0,0 0 16,0 0-16,-21 21 0,0 0 16,-1 0-16,-20 21 0,0 0 15,-1 21-15,22-20 0,-21 20 0,0 0 16,-1 22-16,22-22 0,-21 22 15,21-22-15,-1 21 0,1-20 0,0 20 16,21-20-16,0 20 0,0-21 0,0 1 16,21-1-16,0 0 0,1 1 15,20-22-15,-21 0 0,21 0 0,22-21 16,-22 0-16,1 0 0,-1 0 16,21 0-16,-20-21 0,20 0 0,-20 0 15,-1-22-15,21 1 0,-41 0 0,20-1 16,0 1-16,-21 0 15,1-22-15,-22 22 0,0-22 0,0 1 16,0 21-16,0-22 0,-22 1 16,1 20-16,0-20 0,-21 20 15,-1 1-15,1 21 0,0 0 0,-1 0 16,-20 21-16,21 0 0,-1 0 0,-20 0 16,20 21-16,1 0 0,21 0 15,-21 21-15,42-20 0,-22 20 0,22 0 16,0 1-16,0-1 0,22 0 0,-1-21 15,0 22-15,21-22 0,1 0 16,-1-21-16,21 21 0</inkml:trace>
  <inkml:trace contextRef="#ctx0" brushRef="#br0" timeOffset="2514.73">12298 2667 0,'0'0'0,"42"-42"0,22-1 16,-22 1-16,0 0 0,-21-1 0,1 22 15,-1-21-15,-21 21 0,0 0 16,0-1-16,-21 22 0,-1 0 0,-20 0 16,0 0-16,-1 22 15,-20-1-15,-1 21 0,1-21 0,-1 22 0,1-1 16,21 0-16,-1-21 0,1 22 16,0-1-16,20-21 0,1 22 15,21-22-15,0 0 0,0 0 0,0 0 16,21-21-16,1 0 0,20 21 15,0-21-15,1 0 0,-1 0 0,0 0 16,22-21-16,-22 0 0,22 0 16,-22 0-16,0 0 0,22-1 0,-22 1 15,-21-21-15,22 21 0,-22 0 16,0-1-16,0 1 0,0 0 0,-21 42 31,0 22-15,0-22-16,0 21 0,-21-21 0,0 22 15,21-1-15,-21 0 0,0 1 16,21-1-16,-22 0 0,22 1 0,0-1 16,0 21-16,0-20 0,0-1 15,0 0-15,0-20 0,0 20 0,0 0 16,0-21-16,0 22 0,0-22 0,0 0 16,0 0-16,0 0 15,-21-21-15,0 0 0,0 0 16,0 0-16,-22 0 0,-20-21 15,21 0-15,20 0 0,1 21 16,0-21-16,0 0 0,21-1 16,0 1-16,0 0 0,0 0 15,0 0-15,21 0 0,0-1 0,0 1 16,1 0-16,20 0 0,-21 0 16</inkml:trace>
  <inkml:trace contextRef="#ctx0" brushRef="#br0" timeOffset="2759.59">13314 2561 0,'42'-21'32,"-21"21"-17,0 0-15,1 0 0,20-21 0,-21 21 16,21 0-16,-20 0 0,20 0 15,0 0-15,1 0 0,-22 0 0,21 0 16,-21 0-16,22 0 0,-22 0 0,0 0 16,-42 0 15,0 0-31</inkml:trace>
  <inkml:trace contextRef="#ctx0" brushRef="#br0" timeOffset="3203.33">13398 2561 0,'0'0'0,"-42"21"0,21 1 0,0-1 16,0 0-16,-22 21 0,22-21 0,0 1 15,0-1-15,0 0 0,-1 0 16,22 0-16,0 0 0,-21 1 16,0-22-16,21 21 0,21-21 31,0 0-31,1 0 0,20 0 15,-21 0-15,0 0 16,0-21-16,1 21 0,-1 0 0,21 0 16,-21 0-16,0 0 15,1 0-15,-1 0 0,0 0 0,21 0 16,-21 0-16,1 0 0,-1 0 0,0 21 16,0 0-16,0 0 0,0-21 15,1 21-15,-22 22 0,0-22 0,0 0 16,0 0-16,0 21 0,0 1 15,0-22-15,-22 21 0,1 1 0,-21-22 16,21 21-16,-22-21 0,1 0 0,0 1 16,-22-1-16,22 0 15,0-21-15,-1 21 0,1-21 0,0 0 0,20 0 16,1 0-16,-21 0 0,21 0 16,21-21-1,21 0 1,0 0-16,21-1 15,1 1-15,-1 0 0,0 0 0,1 0 16</inkml:trace>
  <inkml:trace contextRef="#ctx0" brushRef="#br0" timeOffset="3660.09">14732 2371 0,'0'0'0,"0"-21"0,0-1 0,-21 22 32,0 0-32,-1 22 0,-20-1 15,21 0-15,-21 21 0,20 1 0,-20-1 16,0 0-16,21 22 0,-22-22 16,1 22-16,21-22 0,-22 21 0,22-20 15,-21 20-15,42-20 0,0-1 0,0 0 16,0 1-16,0-1 0,21 43 15,0-64-15,0 0 0,64 21 16,-43-21-16,1 1 16,-22-22-16,21 0 0,1 0 0,-1 0 15,0 0-15,-21 0 0,1-22 16,-1 1-16,0 0 0,0 0 16,-21-21-16,0 20 0,0-20 0,0 0 15,0 21-15,0-1 0,-21-20 16,0 21-16,0 21 0,-1-21 0,1 21 15,-21-21-15,21 21 0,-22 0 0,1 0 16,21 0-16,-21 0 0,20 21 16,1 0-16,-21-21 0,42 21 0,-21-21 15,21 21 1,21-21-16,0 0 0,21 0 16,-20 0-16,20-21 0,0 21 15,1-21-15</inkml:trace>
  <inkml:trace contextRef="#ctx0" brushRef="#br0" timeOffset="4159.81">15367 2625 0,'0'0'15,"21"-21"-15,-21-1 0,0 1 0,0 0 0,0 0 16,0-21-16,0 20 16,-21 22-16,21-21 0,0 0 15,21 0-15,0 21 16,0 0-16,22 0 0,-22 0 0,21 0 15,1 0-15,-22 0 16,21 0-16,-21 21 0,0-21 0,1 21 16,-1 0-16,0-21 0,-21 22 15,0 20-15,0-21 0,0 0 0,0 0 16,-21 1-16,0 20 0,-1-21 16,-20 0-16,21 0 0,-21 1 0,20-1 15,-20-21-15,0 21 0,21 0 16,-22-21-16,22 0 0,0 0 0,0 21 15,42-21 1,0 0 0,0 0-16,22 0 0,-1 0 0,0 0 15,1 0-15,-1 21 0,0-21 16,-21 22-16,22-22 0,-22 21 0,0 0 16,0 0-16,0-21 0,-21 21 15,0 0-15,0 1 0,0-1 0,0 0 16,-21 0-16,-21 0 0,21 0 0,-22 1 15,-20-1-15,21 0 0,-22 0 16,1-21-16,-1 21 0,1 0 16,20-21-16,-20 22 0,20-22 0,22 0 15,-21 0-15,21 0 0,0 21 16,21-42 0,21-1-16,21 22 15,0-21-15</inkml:trace>
  <inkml:trace contextRef="#ctx0" brushRef="#br0" timeOffset="4850.35">16658 2667 0,'0'0'16,"21"-21"-16,0 21 16,-21-21-16,22 21 0,-1-21 15,0-1-15,0 1 0,-21 0 16,0 0-16,0-21 0,0 20 16,0 1-16,0 0 0,0 0 15,0 0-15,-42 0 0,21 21 0,-1 0 16,-20 0-16,0 0 0,-1 0 0,-20 21 15,21 0-15,-22 0 0,22 0 16,-1 22-16,1-22 0,0 0 0,-1 21 16,22-21-16,21 1 0,0-1 15,0 0-15,0 0 0,0 0 16,21-21-16,1 0 0,-1 21 16,21-21-16,0 0 0,1 0 15,-1 0-15,0 0 0,1 0 0,-22 0 16,21 0-16,1 0 0,-22 0 15,0 0-15,0 0 0,0 0 0,0 0 16,1 0-16,-22 22 16,0-1-16,0 0 0,0 0 0,0 21 15,0-20-15,0 20 0,-22 0 0,1 1 16,0-1-16,0 0 0,0 1 16,0-1-16,-1 0 0,1 1 0,0-22 15,0 21-15,-21-21 0,20 22 16,1-22-16,0 0 0,0-21 15,0 21-15,0-21 0,42-21 32,0 0-32</inkml:trace>
  <inkml:trace contextRef="#ctx0" brushRef="#br0" timeOffset="5075.24">17166 2582 0,'0'0'0,"21"0"0,-21-21 16,21 21-16,1-21 0,-1 21 16,21 0-16,0 0 0,1 0 15,-1 0-15,0 0 0,22 0 16,-22 0-16,22 0 0,-22 0 0,0 0 16,1 0-16,-1 0 0,0 0 15,1 0-15,-22 0 0,0 0 0,-42 0 31,-21 0-31,20 0 0</inkml:trace>
  <inkml:trace contextRef="#ctx0" brushRef="#br0" timeOffset="5420.21">17420 2540 0,'-21'0'16,"42"0"-16,-84 0 0,41 0 0,-20 21 0,0 0 16,21 1-16,-1-22 15,22 21-15,-21 0 0,21 0 0,-21 0 16,21 0-16,0 1 0,0-1 15,0 0-15,21 0 0,0 0 16,1 0-16,20 1 0,0-22 0,1 21 16,-1 0-16,0-21 0,1 21 15,-1 0-15,0-21 0,-21 21 0,22 1 16,-1-22-16,-21 21 0,0 0 16,1 0-16,-1 21 0,-21-20 0,0-1 15,0 21-15,0-21 0,0 0 16,0 22-16,-21-22 0,-22 21 0,22-21 15,-21 1-15,-1 20 0,1-21 16,-21-21-16,20 21 0,-84 0 16,85-21-16,-22 22 0,22-22 15,0 0-15,21 0 0,-22 0 16,43-22 0,0 1-16,21 0 0,1 0 0,-1 0 15,21-22-15</inkml:trace>
  <inkml:trace contextRef="#ctx0" brushRef="#br0" timeOffset="5701.93">18521 2244 0,'0'0'0,"0"42"31,0-21-31,-21 22 0,-1-1 15,22 0-15,0 22 0,-21-1 0,0 22 16,0-22-16,0 1 0,0 21 16,21-22-16,-22 1 0,1-1 0,0 1 15,21-1-15,0 1 0,-21-22 16,21 21-16,-21-20 0,21-1 0,0-21 16,0 22-16,0-22 0,0 0 15,0 0-15,21-21 16,0-21-1,0 0-15,0-22 0,22 22 0</inkml:trace>
  <inkml:trace contextRef="#ctx0" brushRef="#br0" timeOffset="6179.69">19304 2540 0,'0'0'16,"63"-42"-16,-20-22 0,-22 43 0,21-21 0,-21 21 15,-21-1 1,22 1-16,-1 21 15,0 0-15,0 0 16,0 0-16,22 0 0,-22 0 16,21 21-16,0-21 0,1 22 15,-22-1-15,21 0 0,-21 21 0,1-21 16,-1 1-16,-21 20 0,0-21 16,0 21-16,0-20 0,0 20 0,-21-21 15,-1 21-15,-20-20 0,0-1 16,-1 0-16,-20 0 0,-1 0 0,-20 0 15,20 1-15,22-22 0,-22 0 16,22 21-16,0-21 0,21 0 16,-22 0-16,43 21 0,21 0 31,1-21-31,20 0 0,0 21 0,22-21 16,-22 21-16,22 1 0,-1-22 15,1 21-15,-22-21 0,64 42 16,-64-21-16,0 0 0,-20 22 15,20-22-15,-21 0 0,-21 0 0,0 22 16,0-22-16,0 21 0,-21-21 16,-21 22-16,-1-22 0,-20 0 0,-22 21 15,22-21-15,-22 1 0,-21-1 0,21 0 16,-20 0-16,20 0 16,-21 0-16,21 1 0,-20-22 0,-1 21 15,-21-21-15,21 0 0,-21 0 0,0 0 16,0 0-16</inkml:trace>
  <inkml:trace contextRef="#ctx0" brushRef="#br0" timeOffset="6762.82">9144 4191 0,'-85'0'16,"170"0"-16,-233 0 0,84 0 0,1 0 15,-1 0-15,1 0 0,20 21 0,1-21 16,21 0-16,0 21 0,0-21 0,-1 0 15,22 22 1,22-22-16,20 0 16,0 0-16,1 0 0,41 0 0,1 0 0,0 0 15,20 0-15,22 0 16,22-22-16,20 1 0,21 21 0,22-21 16,0 0-16,-1 21 0,22-21 0,21 21 15,0 0-15,0 0 0,21 0 16,22 0-16,-1 0 0,339 0 15,-296 0-15,-1 0 0,1 0 0,0 0 16,21 0-16,-22 0 0,22 0 16,0 0-16,0-21 0,-22 21 0,22 0 15,-21 0-15,0 0 16,-1 0-16,-20 0 0,-1 0 0,-20 0 16,-1 21-16,0-21 0,-42 21 15,-21-21-15,0 21 0,-21-21 0,-22 0 16,1 21-16,-43-21 0,-21 0 15,0 0-15,-21 0 0,-22 0 0,1 0 16,-22 0-16,1 0 0,-22 0 0,-21 0 16,22 0-16,-22 0 0,0 0 15,-21-21 1</inkml:trace>
  <inkml:trace contextRef="#ctx0" brushRef="#br0" timeOffset="6894.75">21505 4593 0,'21'43'0,"-42"-86"0,64 86 0,-1-22 16,-21 0-16,0 0 0,22-21 0,-22 21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3ED-A69E-403F-8B14-4A56A944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27329-FFCF-4A82-8526-282060EF6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DBCB-C90E-4B13-B8D3-1078B9FF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21D4-3504-47C3-8743-9321150C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F186-9BB3-4DCE-9F91-80D015AD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52BA-F33F-4F10-9288-DAB06D61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CEBE4-7CA0-4BEA-8D8D-28A2FC9F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8AF9-61B6-4DBA-8185-A1B53D47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5034F-346D-466D-AAAF-02031078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B990-445C-4E61-BA87-C3096B00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04DF7-64CF-4A28-A2BD-134BF4044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0299D-87F5-4A91-BC54-FCC9BD36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B9CD-D96D-4E00-B3D9-0F8F78F9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D716-F2F4-4081-BCE0-171C9380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1C23-466C-4F7D-9618-9854532C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70FC-837C-4DF3-804F-551FB749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AFBA-3749-4469-854F-C4C64329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A063-4D42-42EB-8B72-478EF971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9D3D-BAF8-45DC-A940-5D773B5A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01BE-B450-47AF-AB1E-C62BB86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4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928E-8D4F-47F2-B5B0-E2EF7291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7DAC-A06A-46D1-9B01-8A0E7BB9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C216-FF2F-4429-AE6A-4C3EA29A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3D76-FD62-4C4C-B318-2FCA29A0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7866-785F-428E-AF10-F485E690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424A-EF5F-4CFD-B186-EE07278A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273-0009-4FCA-B73D-8BA9D60C3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F9E4-816A-48A2-8DD1-832C0AC0A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FC0D-FDD9-4834-BEE7-E963CCA2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40AF5-2D20-43C0-A206-B43F731C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6CC3-646B-4B86-9827-5850781A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72FB-8EAB-4FEE-A9C7-A53E999B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786D-F3FA-4434-8904-B47AF2A9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2416-97F2-4B6D-AFAD-2DBC5BB24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2451C-9CA4-4F7F-A85B-DBC0D7ABE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E5E0F-414F-484B-B950-3668EFC11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61052-B809-4F8D-A2B1-B84B1365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6BA90-5EDC-4CC9-9E70-A8A1592A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AA304-6960-4CA8-87F3-99C6ABFE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2BB0-984C-46B6-8104-FC79533B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FC010-31B7-47DD-8317-05605EB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0C352-3277-4DB6-8995-F38AF80F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A7172-D7E6-404A-9265-6807C0E2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56F2C-73EB-4C20-B005-C287BF3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862FF-56AB-4FAD-BE8D-605046C5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0C462-8807-4042-B376-A05E185A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7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DD76-2E85-4C9C-A005-B12FCD28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1ADB-136D-4738-8F30-6D3D11CD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FA6C0-F980-4186-AEB6-7EB73622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74F8-E222-46DC-9222-776B1730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806E-FB73-4080-972B-F792DE68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E3FB-8649-4E94-958F-19AD9067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4A89-4190-4AF1-AAB6-6B45FC53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FC789-5064-4BE1-B0D9-169B9966B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6A4F5-1FA5-48AC-8AA2-D8017C45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9610-D397-40B7-8F61-6DDB7FE1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2808-38CA-4F22-A95F-AC50876B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87D0-BA0C-49D9-AF88-DB16B89E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1E789-BB23-4C0B-AD79-C3B58E14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8208-F4D7-4939-BD32-7003349C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A4F0-D9FB-4555-BA66-10ACF9FE5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FCA7-581F-46D5-A4E0-0F5B617DA65D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BB3E-E2E8-4D74-B921-DB16022D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F71E-B5C6-4E0C-A70F-86EC4A84A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04B6-824F-4E4B-B21B-64215660F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B59CD5-DB21-464B-BD5F-8E1282FAE43F}"/>
                  </a:ext>
                </a:extLst>
              </p14:cNvPr>
              <p14:cNvContentPartPr/>
              <p14:nvPr/>
            </p14:nvContentPartPr>
            <p14:xfrm>
              <a:off x="342720" y="426600"/>
              <a:ext cx="637848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B59CD5-DB21-464B-BD5F-8E1282FAE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17240"/>
                <a:ext cx="639720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86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5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0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8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3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9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8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9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9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0E72AF-5B80-4F2B-93B8-417AFFCC670C}"/>
                  </a:ext>
                </a:extLst>
              </p14:cNvPr>
              <p14:cNvContentPartPr/>
              <p14:nvPr/>
            </p14:nvContentPartPr>
            <p14:xfrm>
              <a:off x="502920" y="365760"/>
              <a:ext cx="404640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0E72AF-5B80-4F2B-93B8-417AFFCC6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56400"/>
                <a:ext cx="406512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83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113EA4-8767-46EA-A5D2-D35FC634672D}"/>
                  </a:ext>
                </a:extLst>
              </p14:cNvPr>
              <p14:cNvContentPartPr/>
              <p14:nvPr/>
            </p14:nvContentPartPr>
            <p14:xfrm>
              <a:off x="0" y="15120"/>
              <a:ext cx="12032280" cy="678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113EA4-8767-46EA-A5D2-D35FC6346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12051000" cy="68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5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8D22E4-DB1B-49A8-9E29-B399AC458B84}"/>
                  </a:ext>
                </a:extLst>
              </p14:cNvPr>
              <p14:cNvContentPartPr/>
              <p14:nvPr/>
            </p14:nvContentPartPr>
            <p14:xfrm>
              <a:off x="190440" y="76320"/>
              <a:ext cx="949500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8D22E4-DB1B-49A8-9E29-B399AC458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66960"/>
                <a:ext cx="951372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6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10550C-1461-431A-BB58-DCA594DE4CA7}"/>
                  </a:ext>
                </a:extLst>
              </p14:cNvPr>
              <p14:cNvContentPartPr/>
              <p14:nvPr/>
            </p14:nvContentPartPr>
            <p14:xfrm>
              <a:off x="0" y="0"/>
              <a:ext cx="803952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10550C-1461-431A-BB58-DCA594DE4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058240" cy="57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7208BE-770A-4C75-A9CD-0892BFB86105}"/>
                  </a:ext>
                </a:extLst>
              </p14:cNvPr>
              <p14:cNvContentPartPr/>
              <p14:nvPr/>
            </p14:nvContentPartPr>
            <p14:xfrm>
              <a:off x="4770000" y="1798200"/>
              <a:ext cx="4762800" cy="67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7208BE-770A-4C75-A9CD-0892BFB861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0640" y="1788840"/>
                <a:ext cx="478152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1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3C3427-DFC8-47DC-B69C-1B7BEE62D04C}"/>
                  </a:ext>
                </a:extLst>
              </p14:cNvPr>
              <p14:cNvContentPartPr/>
              <p14:nvPr/>
            </p14:nvContentPartPr>
            <p14:xfrm>
              <a:off x="320040" y="0"/>
              <a:ext cx="8725320" cy="131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3C3427-DFC8-47DC-B69C-1B7BEE62D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-9360"/>
                <a:ext cx="8744040" cy="13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5D6DFC-623B-407D-AE76-A5BF7322DA32}"/>
                  </a:ext>
                </a:extLst>
              </p14:cNvPr>
              <p14:cNvContentPartPr/>
              <p14:nvPr/>
            </p14:nvContentPartPr>
            <p14:xfrm>
              <a:off x="2240280" y="2430720"/>
              <a:ext cx="4320720" cy="66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5D6DFC-623B-407D-AE76-A5BF7322DA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0920" y="2421360"/>
                <a:ext cx="4339440" cy="6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93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A40FD0-8883-4DB1-880F-0A572DD1690A}"/>
                  </a:ext>
                </a:extLst>
              </p14:cNvPr>
              <p14:cNvContentPartPr/>
              <p14:nvPr/>
            </p14:nvContentPartPr>
            <p14:xfrm>
              <a:off x="2788920" y="807840"/>
              <a:ext cx="503712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A40FD0-8883-4DB1-880F-0A572DD16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9560" y="798480"/>
                <a:ext cx="505584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25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5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68F-A4C3-4832-BCD6-E24F971C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A70-178D-4CF3-A6D4-1DABE8353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1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2021-10-12T16:52:03Z</dcterms:created>
  <dcterms:modified xsi:type="dcterms:W3CDTF">2021-10-12T16:52:29Z</dcterms:modified>
</cp:coreProperties>
</file>