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1T09:00:01.8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5482 360 0,'0'0'0,"0"-21"16,21 0-16,0-1 15,-21 1-15,0 0 16,0 0-16,0 42 31,0 0-31,0 0 16,0 22-16,0-1 0,0 0 15,0 1-15,0 20 0,-21-20 0,21 20 16,-21 22-16,21-22 0,-21 1 16,21 20-16,0-20 0,-21-1 15,0 1-15,-1-1 0,1-20 0,21 20 16,0-20-16,-21-1 0,0-21 16,21 21-16,0-20 0,0-1 0,0 0 15,0 0-15,21-42 31,0 21-31,0-42 16,1 20-16,20-20 0,-21 21 0</inkml:trace>
  <inkml:trace contextRef="#ctx0" brushRef="#br0" timeOffset="575.91">5630 699 0,'0'0'0,"-21"-22"0,0 22 0,0-21 0,0 0 16,-1 0-16,1 0 0,0 0 16,21-1-16,-21-20 0,21 21 0,0-21 15,0 20-15,0 1 0,0-21 16,21 21-16,21-22 0,1 22 0,-1-21 16,0 21-16,22 0 0,-1-1 15,22 1-15,-21 21 0,-1 0 16,1 0-16,-1 21 0,1 22 15,-22-22-15,0 21 0,1 1 0,-22-1 16,0 21-16,-21-20 0,0-1 16,0 22-16,-21-22 0,-22 21 0,1 1 15,0-22-15,-1 22 0,-20-22 16,-22 22-16,22-22 0,-1 0 0,-20 1 16,20-22-16,1 0 0,20 21 0,-20-42 15,20 21-15,1-21 0,0 0 16,21 0-16,-22 0 0,22 0 15,0-21-15,0 0 0,21 0 16,0 0-16,0 0 0,0-1 0,0 1 16,0 0-16,0 0 15,0 0-15,21 21 0,0 0 16,0 0-16,0 0 0,1 21 16,-1 0-16,0 21 0,0-20 0,0-1 15,0 21-15,1 0 0,-1-20 16,0 20-16,0-21 0,0 0 0,0 22 15,1-22-15,-1 0 0,0 0 0,0 0 16,0 0-16,22-21 0,-22 0 16,0 22-16,0-22 0,0 0 15,0 0-15,1 0 0,-1 0 16,0 0-16,0 0 0,-21-22 0,0 1 16,0 0-16,0 0 0,21 0 15,-21-22-15</inkml:trace>
  <inkml:trace contextRef="#ctx0" brushRef="#br0" timeOffset="1067.02">6075 1270 0,'0'0'0,"0"21"16,21-21 0,0 0-16,0 0 15,0 0-15,-21-21 0,22 21 0,-1-21 16,0 0-16,0 0 0,0-1 15,0 1-15,-21 0 0,22 0 0,-22 0 16,0 0-16,0-1 0,0 1 16,0 0-16,0 0 0,-22 0 15,1 21-15,0 0 0,0 0 16,0 0-16,0 21 0,-1-21 16,1 21-16,0 21 0,21-20 0,-21 20 15,0-21-15,21 21 0,-21-20 16,21 20-16,0-21 0,0 21 0,0-20 15,0-1-15,0 0 0,0 0 16,21 0-16,0 0 0,0-21 0,0 0 16,0 0-16,1 0 0,-1 0 15,21 0-15,-21 0 0,22 0 16,-22-21-16,21 0 0,0 21 0,1-21 16,-1-21-16,0 20 0,1-20 15,-1 0-15</inkml:trace>
  <inkml:trace contextRef="#ctx0" brushRef="#br0" timeOffset="1334.86">6900 148 0,'0'0'0,"0"21"15,0 22-15,0 147 16,0-126-16,0-1 15,0 22-15,-21-22 0,0 22 0,21 0 16,-21-22-16,0 22 0,21-22 16,0 1-16,-22-1 0,22-20 0,-21 20 15,21-20-15,0-22 0,0 21 0,0-21 16,0 0-16,0 1 0,0-1 16,21-21-16,1 0 0,-1 0 0,0 0 15,0 0-15,0-21 0,22 21 16,-22-22-16</inkml:trace>
  <inkml:trace contextRef="#ctx0" brushRef="#br0" timeOffset="1887.55">7535 1143 0,'0'0'0,"43"-85"31,-43 43-31,0 21 0,0 0 0,0 0 16,0-1-16,0 1 0,0 0 16,0 0-16,-22 21 0,1 0 0,0 0 15,-21 0-15,21 21 16,-22 0-16,22 0 0,0 1 0,-21-1 16,20 21-16,1-21 0,0 22 15,0-1-15,0-21 0,0 21 0,-1-20 16,22 20-16,0-21 0,0 21 15,0-20-15,0-1 0,0 0 0,0 0 16,0 0-16,22-21 16,-1 0-16,0 0 15,0 0-15,0 0 0,0 0 0,1-21 16,-1 0-16,0 0 0,0 0 16,21-1-16,-20-20 0,-1 0 0,0-1 15,0 1-15,0 0 0,-21-1 16,0 1-16,21 21 0,-21 0 15,0 0-15,0-1 0,0 44 16,0-1 0,0 0-16,-21 0 0,0 21 0,21 1 15,0-22-15,0 21 0,0 1 16,-21-22-16,21 21 0,0-21 0,0 22 16,0-22-16,0 0 0,0 0 0,0 0 15,0 0-15,21 1 16,0-22-16,0 0 0,1 0 0,-1 0 15,21 0-15,-21-22 0,22 22 16,-1-21-16,-21 0 0,21 0 16,1-21-16,-22-1 0,21 1 0</inkml:trace>
  <inkml:trace contextRef="#ctx0" brushRef="#br0" timeOffset="2347.44">8149 318 0,'0'0'16,"0"-64"-16,0 22 0,0-1 0,0 1 0,0 21 15,0 0-15,0 42 16,0 0 0,0 21-16,0 1 0,0-1 15,0 22-15,0-1 0,0 1 16,-21-1-16,21 1 0,0 20 16,-21-20-16,21 20 0,0-20 0,0 21 15,0-22-15,-21 1 0,21-1 0,0-21 16,0 1-16,0-1 0,0 0 15,0 1-15,0-22 0,0 0 0,21 0 16,-21 0-16,21-21 0,0 0 16,0 0-16,0 0 0,1 0 15,-1-21-15,0 21 0,0-21 0,0 0 16,0-21-16,1 20 0,-1-20 16,0 0-16,0 21 0,0-22 0,-21 1 15,0 0-15,21 20 16,-21 1-16,22 0 0,-22 42 31,0 0-31,0 22 0,0-22 0,0 21 16,0-21-16,0 22 0,0-22 0,0 0 15,0 0-15,0 0 0,0 1 16,0-1-16,0 0 0,0 0 16,21-21-16,0 0 15,0 0-15,0 0 0,0-21 16,1 0-16,-1 0 0,0-1 0,0-20 15</inkml:trace>
  <inkml:trace contextRef="#ctx0" brushRef="#br0" timeOffset="2651.75">8763 487 0,'0'0'15,"-21"0"-15,0 0 0,-1 21 0,22 0 16,-21 0-16,21 1 0,-21-22 0,21 21 15,0 0-15,0 0 0,21-21 16,0 0-16,1 0 16,-1 0-16,0 0 15,0 0-15,0-21 0,0 0 16,1 21-16,-22-21 0,0-1 0,0 1 16,0 0-16,0 0 0,0 0 15,0 0-15,-22 21 16,1 0-16,0 0 0,0 21 0,0-21 15,-22 21-15,22 0 0,0-21 16,0 21-16,0 0 0,0 1 0,-1-1 16,1-21-16,0 21 0,0 0 15,0-21-15</inkml:trace>
  <inkml:trace contextRef="#ctx0" brushRef="#br0" timeOffset="2839.65">7980 783 0,'0'0'0,"-43"0"0,22 0 0,0 0 16,42 0 15,0 0-31,1 0 0,20 0 0,0 0 16,1-21-16,-1 21 0,0 0 15,1 0-15,-1 0 0,0 0 0,1 0 16,-1 0-16,0 0 0</inkml:trace>
  <inkml:trace contextRef="#ctx0" brushRef="#br0" timeOffset="3235.42">8953 1016 0,'-21'0'16,"42"0"31,1 0-47,-22 21 15,21 0-15,0 1 16,-21-1-16,0 0 0,0 21 16,21-21-16,-21 1 0,21-1 0,-21 21 15,0-21-15,0 0 0,0 1 16,0-1-16,0 0 0,0 0 0,0 0 15,21-21 1,1 0-16,-1-21 16,-21 0-16,21 0 0,0 0 15,0-1-15,0 1 0,1-21 16,-1 21-16,0-22 0,0 1 0,0 0 16,0-1-16,22 22 0,-22-21 0,0 0 15,0 20-15,0 1 16,1 0-16,-1 0 0,0 21 0,0 0 15,0 0-15</inkml:trace>
  <inkml:trace contextRef="#ctx0" brushRef="#br0" timeOffset="3579.28">9546 1228 0,'0'0'0,"0"21"0,-21 0 0,21 0 15,0 0-15,21-21 16,0 0-16,0 0 15,22 0-15,-22-21 0,0 21 16,21-21-16,1 0 0,-22 0 16,21 0-16,-21-22 0,1 22 15,20-21-15,-21 21 0,-21-22 0,0 22 16,0-21-16,0 21 0,0-1 0,0 1 16,-21 21-16,0 0 15,0 0-15,-22 21 0,22 1 0,-21-1 16,21 0-16,-1 21 0,-20 1 15,42-1-15,-21-21 0,21 21 0,-21 1 16,21-1-16,0-21 0,0 22 0,0-22 16,0 0-16,21 0 0,0 0 15,21 0-15,-20 1 0,20-22 0,-21 0 16,21 0-16,1 0 0,-1 0 16,0 0-16,1-22 0,-22 1 15,21 0-15,1 0 0,-22 0 0,21 0 16</inkml:trace>
  <inkml:trace contextRef="#ctx0" brushRef="#br0" timeOffset="4026.76">10922 275 0,'0'0'0,"-21"-42"0,0 0 15,21-22-15,0 22 0,0 21 16,0-22-16,0 22 0,21 21 15,0 0 1,0 0-16,21 0 0,-20 42 0,20 1 16,0 20-16,-21-20 0,22 20 0,-1 1 15,0-1-15,1 1 0,-1 20 16,0-20-16,1 20 0,-1-20 0,0 21 16,1-22-16,-22 1 0,21-1 15,1 1-15,-1-1 0,-21-21 0,21 1 16,-20-22-16,20 21 0,-21-21 0,0 1 15,0-1-15,1-21 16,-1 0-16,-21-21 0,21-22 16,-21 22-16,21-21 15,0-1-15</inkml:trace>
  <inkml:trace contextRef="#ctx0" brushRef="#br0" timeOffset="4267.62">12107 0 0,'0'0'0,"-21"0"16,0 0-16,-21 0 0,20 0 0,1 0 16,-21 0-16,0 0 0,-1 42 15,1 22-15,0-1 0,-1 22 0,1-21 16,-22 20-16,22 1 0,-21 0 16,20-1-16,-20 22 0,-1-21 0,22-1 15,-22-20-15,1 21 0,21-22 16,-1 1-16,22-22 0,0 0 15,0-21-15,21 22 0,0-22 0,0 0 16,21-21-16,0 0 0,0 0 16,0-21-16,22 21 0,-1-21 15</inkml:trace>
  <inkml:trace contextRef="#ctx0" brushRef="#br0" timeOffset="4612.49">12044 783 0,'0'0'0,"0"43"31,0-22-31,0 21 0,0-21 16,-21 22-16,21 20 0,0-21 16,-22 22-16,1-1 0,0 1 0,21 21 15,-21-1-15,0 1 0,0 0 0,-1 20 16,-20-20-16,21 21 0,0-21 15,-22-1-15,22 1 0,0 21 0,0-22 16,0-20-16,0 21 0,21-22 0,0 22 16,0-22-16,0-20 0,-22 20 15,22-21-15,0-20 0,0 20 16,0-21-16,0 0 0,0 0 0,0-42 31,22-21-31,-22 21 16,21-22-16,21-20 0,-21 21 0,0-43 15,1 21-15,-1-20 0,0-1 0,0 0 16</inkml:trace>
  <inkml:trace contextRef="#ctx0" brushRef="#br0" timeOffset="4896.22">11874 1609 0,'0'0'0,"0"-64"0,-63-232 32,42 254-32,21-1 0,0 1 0,0 0 15,0 20-15,0 1 0,21-21 16,0 21-16,21 0 0,-20-1 15,20 1-15,0 21 0,1-21 0,-1 21 16,21 0-16,-20 0 0,-1 21 16,-21 0-16,22 1 0,-1-1 0,-21 21 15,0-21-15,-21 22 0,0-1 16,0-21-16,0 21 0,-21 1 0,-21-22 16,21 0-16,-22 0 0,22 0 0,-21 1 15,-1-1-15,1-21 16,21 0-16,-21 21 0,20-21 0,1 0 0,21-21 15,0 0 1,21 21 0,1-22-16,20 22 0,0-21 0,-21 0 15,22 21-15</inkml:trace>
  <inkml:trace contextRef="#ctx0" brushRef="#br0" timeOffset="5350.72">12848 974 0,'0'0'0,"0"-43"0,0 22 16,0 0-16,0 0 0,0 0 0,0 0 16,0-1-16,-21 22 0,0 0 0,0 0 15,-1 0-15,-20 22 0,21-1 16,0 21-16,-22-21 0,22 22 16,-21-1-16,21 0 0,-22 1 15,22-1-15,0 0 0,0 1 0,21-22 16,0 21-16,0-21 0,0 0 0,0 22 15,0-22-15,0 0 16,21-21-16,0 0 0,22 0 0,-22 0 16,0 0-16,21-21 0,1 0 15,-22 0-15,21-1 0,0-20 0,-20 21 16,20-21-16,-21-1 0,0 1 0,0-22 16,1 22-16,-22 0 15,0 21-15,0-22 0,0 22 0,0 0 16,0 42-1,0 0-15,0 0 16,0 22-16,-22-22 0,22 21 0,0 1 16,0-22-16,0 21 0,0 0 15,0-20-15,0-1 0,0 21 0,22-21 16,-1 0-16,0 1 0,0-22 0,0 21 16,0-21-16,1 0 0,20 0 15,-21 0-15,21 0 0,-20 0 0,20-21 16,-21 21-16,21-43 0,-20 22 15,20 0-15</inkml:trace>
  <inkml:trace contextRef="#ctx0" brushRef="#br0" timeOffset="5598.59">13525 423 0,'0'-63'0,"0"126"0,0-190 0,0 64 16,0 21-16,0-1 0,0 22 0,0 0 15,-21 21-15,21 21 16,0 21-16,0 1 0,0-1 15,0 0-15,0 22 0,0-1 0,0 1 16,0-1-16,0 1 0,0 21 16,0-22-16,0 22 0,0-22 0,0 22 15,0-22-15,0 1 0,21-22 16,-21 22-16,0-22 0,0 0 16,0-20-16,22-1 0,-22 0 0,0 0 15,21-21-15,0 0 16,0-21-16,-21 0 0,21 0 15,0-1-15</inkml:trace>
  <inkml:trace contextRef="#ctx0" brushRef="#br0" timeOffset="6087.17">13949 21 0,'0'0'0,"0"-21"0,21 21 0,-21 21 31,0 22-16,21-1-15,-21 21 0,21-20 0,-21 20 16,0 22-16,0-22 0,0 1 16,0-1-16,0 22 0,0-21 0,0 20 15,0-20-15,0-1 0,0 1 16,0-1-16,0 1 0,0-22 0,0 0 16,0 1-16,0-22 0,0 21 0,0-21 15,0 1-15,0-44 31,0 1-31,0 0 0,0 0 16,0-21-16,0-1 16,0 1-16,21 0 0,1-1 0,-22-20 15,42 20-15,-21-20 0,0 21 0,0-1 16,22 1-16,-1 21 0,0-22 16,-20 22-16,20 21 0,0 0 0,1 0 15,-1 0-15,0 0 0,1 21 16,-22 22-16,21-1 0,-21 0 0,0 1 15,1 20-15,-22-20 0,0 20 16,0 1-16,0-22 0,0 21 0,0-20 16,0-1-16,0 0 0,-22-20 0,1 20 15,0-21-15,0 0 16,21 0-16,-21-21 0,0 0 0,-1 22 16,1-22-16,0 0 15,21-22-15,-21 1 0,21 0 16,-21 0-16,21-21 0</inkml:trace>
  <inkml:trace contextRef="#ctx0" brushRef="#br0" timeOffset="6275.06">13652 804 0,'0'0'0,"-21"0"0,0 0 0,42 0 31,0 0-31,1 0 0,-1 0 15,0-21-15,21 21 0,1 0 0,-1 0 16,0 0-16,22 0 0,-22-21 16,0 21-16,1 0 0,-22 0 0,21 0 15,-21 0-15</inkml:trace>
  <inkml:trace contextRef="#ctx0" brushRef="#br0" timeOffset="7171.14">5757 1672 0,'0'0'0,"-21"0"0,0 0 16,0 0-16,0 0 15,-1 0-15,-20 0 0,21 0 0,0 0 16,0 0-16,-22 0 0,22 0 16,0 0-16,0 0 0,0 0 0,-1 0 15,1 0-15,21 21 32,21-21-17,1 0-15,-1 0 16,21 22-16,0-22 0,1 0 15,-1 0-15,22 0 0,-1 0 0,1 21 16,20-21-16,1 0 0,0 0 0,-1 0 16,22 0-16,0 21 0,0-21 15,0 0-15,21 0 0,21 0 0,-21 21 16,21-21-16,-21 0 0,42 0 16,-21 0-16,22 0 0,-1 21 0,0-21 15,1 0-15,20 0 0,1 0 0,-22 0 16,22 0-16,-1 0 0,22 0 15,-22 0-15,22 0 0,0 0 0,-22 0 16,22 0-16,-1 0 0,22 0 16,-21 0-16,-22 21 0,22-21 15,0 0-15,-1 0 0,-20 0 0,-1 0 16,1 22-16,-1-22 0,-20 0 16,-1 0-16,0 21 0,-20-21 0,-1 0 15,-21 21-15,0-21 0,-21 0 0,21 21 16,-43-21-16,22 0 0,-21 0 15,-22 0-15,1 21 0,-1-21 0,-20 0 16,-1 0-16,0 0 0,-21 0 0,1 0 16,-1 0-16,0 0 0,0 0 15</inkml:trace>
  <inkml:trace contextRef="#ctx0" brushRef="#br0" timeOffset="7267.1">14626 1926 0,'-21'-21'62</inkml:trace>
  <inkml:trace contextRef="#ctx0" brushRef="#br0" timeOffset="42518.84">17716 254 0,'0'0'0,"22"0"16,-22-21-16,21 21 15,-21-21-15,21 21 0,-21-21 16,0-1-16,21 22 0,-21-21 16,21 21-16,-21-21 0,0 0 15,-21 21 1,0 0-16,0 0 0,0 0 16,-1 0-16,1 0 0,-21 21 15,0 0-15,-1 0 0,-20 22 0,20-1 16,1 0-16,-21 1 0,20-1 15,1 22-15,0-22 0,-1 21 16,1 1-16,0-1 0,-1 1 16,22 21-16,0-22 0,-21 1 0,20 20 15,22-20-15,0-22 0,0 22 16,0-1-16,0-21 0,0 1 0,22-1 16,-1 0-16,0-20 0,21 20 15,-21-21-15,22 0 0,-1 0 0,0-21 16,1 0-16,-1 22 0,0-22 15,1 0-15,-1 0 0,0 0 0,-20-22 16,20 1-16,-21 21 0,21-21 0,-20 0 16,-1 0-16,0 0 15,0-1-15</inkml:trace>
  <inkml:trace contextRef="#ctx0" brushRef="#br0" timeOffset="42866.64">18224 720 0,'0'0'0,"0"-21"15,-21 21 1,0 0-1,0 21-15,0 0 16,0 21-16,-1 1 0,1-1 16,-21 0-16,21 22 0,0-22 0,-1 22 15,1-22-15,0 0 0,-21 1 16,21-1-16,-1 0 0,22 1 0,-21-22 16,0 0-16,21 0 0,-21 0 0,21 0 15,21-21 16,0 0-15,0-21-16,1 0 0</inkml:trace>
  <inkml:trace contextRef="#ctx0" brushRef="#br0" timeOffset="43155.59">18669 656 0,'0'0'0,"-21"0"32,0 21-32,-1 1 0,1-1 15,0 21-15,0 0 0,-21 1 16,20 20-16,-20-20 0,21 20 16,-21-21-16,20 22 0,-20-22 0,21 1 15,-21-1-15,20 0 0,1 1 16,0-22-16,0 0 0,21 0 0,0 0 15,-21 0-15,21 1 0,21-44 32,0 22-17,0-21-15,0 0 0</inkml:trace>
  <inkml:trace contextRef="#ctx0" brushRef="#br0" timeOffset="43487.4">18965 233 0,'43'0'15,"-86"0"-15,128 0 0,-64 0 16,21 21-16,1 0 0,-1 0 0,22 1 0,-22 20 15,0 0-15,1 1 0,-1-1 16,0 21-16,1 22 0,-22-21 16,-21 20-16,0 1 0,0 0 15,0-1-15,-21 1 0,-1-22 0,-20 1 16,0-1-16,-1 1 0,1-1 0,-21-20 16,20-1-16,1 0 0,0 1 15,-1-1-15,1-21 0,21 0 0,-22 22 16,22-43-16,0 21 0,0 0 15,21-42 1</inkml:trace>
  <inkml:trace contextRef="#ctx0" brushRef="#br0" timeOffset="131482.82">1609 3662 0,'21'0'15,"0"0"1,-21 21 31,0 0 0,-21-21-1</inkml:trace>
  <inkml:trace contextRef="#ctx0" brushRef="#br0" timeOffset="132242.38">1736 3556 0,'0'0'15,"21"-21"-15,-21 0 0,21 0 16,-21-1-16,0 1 16,0 0-16,0 42 47,0 0-47,-21 1 15,21 20-15,0-21 16,-21 21-16,21 1 0,0 20 0,0-20 15,-22 20-15,22-21 0,-21 22 16,0-1-16,21 1 0,0-1 0,-21 1 16,0-1-16,21-20 0,-21-1 15,21 0-15,0-20 0,0 20 16,0-21-16,0 0 0,0 0 16,21-21-1,0 0-15,-21-21 0,21 0 0,0 0 16,0 0-16,1 0 0,20-22 15,-21 22-15,0-21 0,0-1 16,1 1-16,-1 0 0,0-22 16,0 22-16,0 0 0,0-1 0,1 1 15,-1 21-15,-21 0 0,0-1 16,21 1-16,-21 0 0,21 21 0,0 0 16,-21 21-1,0 0 1,21 22-16,-21-22 0,0 21 0,0 1 15,22-22-15,-22 21 0,0 0 16,0 1-16,0-22 0,0 21 0,0-21 16,21 1-16,0 20 0,0-21 15,0 0-15,0-21 16,1 0-16,-1 0 0,0 0 16,21 0-16,-21 0 0,22-21 0,-1 0 15,0 0-15,-20-22 0,20 22 16,-21-21-16,0 0 0,0-1 0,1-20 15,-1 20-15,-21 1 0,0-21 16,0 20-16,0 1 0,0 0 0,0-1 16,0 1-16,-21 21 0,-1-22 15,22 22-15,-21 0 0,0 21 0,21-21 16,-21 21-16,0 0 16,0 0-16,-1 0 15,22 21 1,0 0-16,22-21 31,-1 0-31,0 0 0</inkml:trace>
  <inkml:trace contextRef="#ctx0" brushRef="#br0" timeOffset="132775.13">2984 3260 0,'0'0'0,"22"21"31,-22 0-31,0 0 16,0 22-16,0-22 0,0 42 0,0-20 15,0-1-15,0 21 0,0-20 16,0 20-16,0-20 0,-22 20 0,22-21 16,-21 22-16,21-1 0,-21-20 15,21 20-15,0-20 0,0-1 0,0-21 16,-21 21-16,21-20 0,0-1 15,0 0-15,0 0 0,0 0 0,0-42 32,0 0-32,0 0 15,0 0-15,0-22 0,0 1 16,0 0-16,0-1 0,0 1 16,21 0-16,0-1 0,0 1 0,1 0 15,-1 20-15,0-20 0,0 21 16,21-21-16,1 20 0,-22 22 0,21-21 15,1 21-15,-1 0 0,0 0 16,1 0-16,-22 21 0,21 1 0,-21-1 16,0 0-16,1 21 0,-1-21 15,-21 22-15,0-1 0,0 0 0,0 1 16,0-1-16,-21-21 0,21 22 16,-22-1-16,1-21 0,0 21 0,0-20 15,0-1-15,21 0 0,0 0 16,-21 0-16,-1 0 15,44-21 17,-1-21-32,0 0 15,0 0-15,0 0 0</inkml:trace>
  <inkml:trace contextRef="#ctx0" brushRef="#br0" timeOffset="133611.79">4085 3810 0,'0'0'0,"0"-21"16,0-21-1,0 20-15,0 1 16,-21 21-16,0 0 0,0-21 0,-1 21 16,1 0-16,0 0 15,0 0-15,21 21 0,-21 0 0,0 1 16,-1-1-16,1 0 0,0 21 15,0 1-15,0-1 0,0 0 0,-1 1 16,1-1-16,21 0 0,0 1 16,0-22-16,0 21 0,0 0 15,0-20-15,0-1 0,21 0 0,1 0 0,-1-21 16,0 0-16,0 0 0,0 0 16,0 0-16,1 0 0,-1 0 15,0 0-15,21-21 0,-21 0 16,1 0-16,-22-1 0,21-20 0,0 0 15,0-1-15,-21 22 0,0-42 16,0 20-16,21 22 0,-21-21 0,0 0 16,21 20-16,-21 1 0,0 0 0,0 0 15,0 42 17,0 0-17,0 22-15,0-22 0,0 0 0,0 21 16,0 1-16,0-1 0,0-21 15,0 21-15,0 1 0,0-22 0,0 0 16,0 21-16,0-20 0,0-1 16,22-21-16,-1 21 0,0 0 0,0-21 15,0 0-15,22 0 0,-22 0 16,0 0-16,0-21 0,21 0 16,-20 0-16,20-1 0,-21-20 0,0 21 15,0-21-15,22-1 0,-22-20 16,0 20-16,0 1 0,0-21 0,1 20 15,-22-20-15,21 20 16,-21 1-16,0-21 0,21 20 0,-21 22 16,0-21-16,0 21 0,0-1 15,0 1-15,0 0 0,-21 21 16,0 0-16,21 21 16,-22 0-16,22 1 0,0 20 0,-21-21 15,21 21-15,-21 1 0,21-1 0,-21 0 16,21 1-16,0 20 0,-21-20 15,21-1-15,-21 0 0,21 22 0,0-22 16,0 0-16,0 1 0,0-22 16,0 21-16,0-21 0,21 1 0,0-1 15,-21 0-15,21 0 16,0-21-16,0 0 0,1 0 0,-1 0 16,0 0-16,0 0 0,0 0 0,22-21 15,-22 21-15,0-21 0,0 0 16,-21-1-16,21 1 0,0 0 0,1 0 15,-22-21-15,0 20 0,21 1 16</inkml:trace>
  <inkml:trace contextRef="#ctx0" brushRef="#br0" timeOffset="133851.67">4487 3789 0,'0'0'0,"-21"0"15,42 0 1,0 0-16,1 0 16,-1 0-16,21 0 0,-21 0 0,22 0 15,-22 0-15,21 0 0,0 0 16,-20 0-16,-1 0 0,21 0 0,-21 0 16,0 0-16,1 0 0,-1 0 15,0 0 16</inkml:trace>
  <inkml:trace contextRef="#ctx0" brushRef="#br0" timeOffset="134274.4">5630 3937 0,'-21'0'15,"42"0"-15,-63 0 0,0 0 0,20 0 0,1 0 16,42 0 15,1 0-31,-1 0 0,42 0 0,-20 0 16,20 0-16,1 0 0,20 0 15,-20 0-15,20 0 0,-20 0 0,21 0 16,-22 0-16,1 0 0,-1 0 16,-21 0-16,22 0 0,-22 0 0,1 0 15,-1 0-15,-21-21 0,21 21 16,-20 0-16,-1 0 0,0-21 15,-21 0 1,0-1 0,-21 22-16,21-21 0,0 0 15,-21 21-15,-1-21 0</inkml:trace>
  <inkml:trace contextRef="#ctx0" brushRef="#br0" timeOffset="134683.16">6498 3620 0,'0'0'0,"-21"0"16,-21 0 0,42 21-1,0 0-15,21-21 16,0 0-16,21 0 0,1 0 0,-1 0 16,0 0-16,22 0 0,-22 21 15,22-21-15,-22 0 0,21 0 0,-20 0 16,-1 0-16,0 0 0,1 0 15,-1 0-15,-21 0 0,0 0 0,1 0 16,-1 0-16,-21 21 16,0 0-16,-21 1 15,-1-1-15,-20-21 0,21 21 0,-21 0 16,-1 21-16,-20-20 16,20-1-16,1 21 0,0-21 0,-1 22 15,1-22-15,0 0 0,-1 21 16,22-21-16,0 1 0,0-1 0,21 0 15,0 0-15,-21 0 0,21 0 16,0 1 0</inkml:trace>
  <inkml:trace contextRef="#ctx0" brushRef="#br0" timeOffset="134887.04">6752 4233 0,'21'0'110</inkml:trace>
  <inkml:trace contextRef="#ctx0" brushRef="#br0" timeOffset="148699.01">1926 6202 0,'0'0'0,"0"-21"0,0 0 16,0-1-16,0 1 0,0 0 16,0 0-16,0 0 0,0 0 15,0-1-15,0 1 0,0 0 0,0 0 16,0 0-16,0 0 0,0-1 16,0 1-16,0 0 0,0 42 46,0 0-46,0 1 16,0-1-16,0 21 0,0 0 0,0 1 16,-21-1-16,21 0 0,-21 22 15,21-22-15,-21 22 0,21-1 0,0 1 16,-22-22-16,1 22 0,21-22 16,0 0-16,0 1 0,0-22 0,0 21 15,0-21-15,0 0 0,0 1 16,21-22-1,1 0-15,-1 0 16,0-22-16,-21 1 0,21 0 16,0-21-16,0 21 0,1-22 15,-1 22-15,0-21 0,0-1 0,0 1 16,0 0-16,-21-1 0,22 1 16,-1 0-16,0-1 0,0 22 0,0 0 15,-21 0-15,21 0 0,1 0 16,-22-1-16,21 22 15,0 0-15,-21 22 16,0-1 0,21 0-16,-21 0 0,0 0 0,0 22 15,0-22-15,0 21 0,0 0 16,21-20-16,-21 20 0,0 0 16,0-21-16,0 1 0,0 20 0,21-21 15,1 0-15,-22 0 0,21 1 16,0-22-16,0 0 0,0 21 0,0-21 15,1 0-15,-1 0 0,21 0 16,-21-21-16,22 21 0,-22-22 0,21 1 16,-21 0-16,22 0 0,-22-21 15,0 20-15,21-20 0,-21 0 0,1-1 16,-22 1-16,21 0 0,-21-1 16,21 1-16,-21 0 0,0-1 0,0 1 15,0 21-15,0-21 0,0-1 16,0 22-16,0 0 0,-21 0 15,0 0-15,21-1 0,-22 22 16,1 0-16,0 0 0,0 22 0,0-1 16,0 0-16,21 21 15,-22-21-15,22 1 0,0-1 0,0 0 16,22 0-16,-1 0 16,0-21-16,0 0 0,0 21 0,0-21 15,1 0-15,20 0 0,-21 0 16,21 0-16,-20 0 0,20 0 15,0-21-15,-21 0 0,22 21 0,-1-21 0,-21 0 16,22 0-16,-22-22 16,21 22-16,-21 0 0,0-21 0,1-1 15,-1 22-15,0-21 0,-21-1 16,0 22-16,0-21 0,0 21 0,0-22 16,0 22-16,0 0 0,0 0 15,0 0-15,-21 21 16,0 0-1,-1 21-15,1 0 0,21 0 0,-21 22 16,21-1-16,-21 0 0,21 1 16,0-1-16,-21 21 0,21-20 15,-21-1-15,21 22 0,-22-22 16,22 0-16,-21 1 0,21-1 0,0 0 16,0 1-16,0-1 0,0 0 15,0 1-15,-21-22 0,21 21 0,0-21 16,0 0-16,0 1 0,0-1 15,0 0-15,0 0 16,0-42 0,0 0-1,0 0-15,-21-1 0,21-20 0,0 21 16,0-21-16,0 20 0,0-20 16,0 0-16,21 21 0,0-22 0,0 22 15,1-21-15,-1 21 16,0-22-16,0 22 0,21 0 0,-20 0 15,20 0-15,0-1 0,1 1 16,-22 21-16,21 0 0,-21 0 0,22 0 16,-22 0-16,0 0 0,0 0 15,0 21-15,-21 1 0,0-1 0,21 0 16,-21 0-16,0 0 0,0 0 0,0 22 16,0-22-16,0 0 0,0 0 15,0 22-15,0-22 0,0 0 0,0 21 16,0-21-16,0 1 0,0-1 15,0 0-15,0 0 0,22 0 16,-1-21-16,-21 21 0,21-21 16,0 0-16,0 0 0,0 0 0,1 0 15,-1 0-15,0 0 0,0-21 0,0 0 16,0 0-16,22 0 0,-22 0 16,0-22-16,0 22 0,0 0 0,1-21 15,-22 20-15,21-20 0,0 21 16,-21-21-16,21 20 0,-21 1 0,0 0 15,0 0-15,0 0 0,0 0 16,0-1-16,0 44 31,0-1-15,-21 0-16,21 0 0,0 0 0,0 0 16,0 1-16,0-1 0,0 21 15,0-21-15,0 0 0,0 1 0,0-1 16,0 0-16,0 0 0,0 0 0,21 0 15,0-21-15,0 0 16,1 0-16,-1 0 0,0 0 0,0 0 16,21 0-16,-20 0 0,20 0 15,-21-21-15,21 0 0,-20 0 0,20 0 16,-21 0-16,0-1 0,0 1 0,1 0 16,-1 0-16,-21 0 0,0-22 15,21 22-15,-21 0 0,21 0 16,-21 0-16,0 0 0,0-1 15,0 1-15,0 0 16,0 42 15,0 0-31,-21 1 0,21-1 16,0 0-16,0 0 0,-21 0 16,21 22-16,-21-22 0,21 21 0,0-21 15,0 22-15,0-1 0,0 21 0,0-20 16,0-1-16,0 22 0,0-22 15,0 21-15,0 1 0,21-22 0,-21 22 16,21-1-16,-21-20 0,0 20 16,0 1-16,0 20 0,21-20 15,-21-1-15,0 1 0,0 20 0,0-20 16,0-1-16,0 1 0,0-22 0,0 22 16,0-1-16,0-20 0,0 20 15,-21-21-15,21 1 0,0-1 0,0 0 16,-21 1-16,21-1 0,-21-21 0,-1 0 15,22 1-15,-21-1 0,21 0 16,-21 0-16,0-21 0,0 0 0,-22 0 16,22 0-16,0 0 0,0 0 0,-21 0 15,20-21-15,1-21 0,0 20 16,0-20-16,0 0 0,21-22 16,-21 1-16,21-1 0,0 1 0,0-22 15,0 0-15,0 1 0,0-1 0,0 0 16,0 1-16,21-1 0,0 0 15,0 22-15,-21-1 0,21 1 0,0-1 16,1 1-16,-1 21 0,-21-1 0,21 1 16,0-22-16,0 43 0,0-21 15,1 0-15,-22-1 0,21 22 0,0-21 16,0 21-16,0-1 0,0 1 16,1 0-16,-1 0 0,0 0 15,0 21-15</inkml:trace>
  <inkml:trace contextRef="#ctx0" brushRef="#br0" timeOffset="149166.84">6202 5609 0,'0'0'0,"0"-21"0,0 0 0,0 0 16,0 42 15,0 0-31,0 0 16,0 22-16,0-1 0,0 21 0,0-20 0,0-1 16,0 22-16,0-1 0,0-21 15,0 1-15,-21 20 0,-1-20 16,22-1-16,0 0 0,0 1 0,-21-1 15,21 0-15,0 1 0,0-22 16,0 0-16,0 0 0,0 0 0,0 0 16,21-21-1,1-21 1</inkml:trace>
  <inkml:trace contextRef="#ctx0" brushRef="#br0" timeOffset="149587.7">6710 5969 0,'0'21'16,"-21"0"-1,-1 1-15,22-1 0,0 0 0,-21 0 16,0 21-16,21-20 0,0-1 15,-21 0-15,21 21 0,-21-21 0,21 1 16,0-1-16,0 0 0,0 0 16,0 0-16,0 0 0,21 1 15,0-22-15,0 0 0,0 21 0,1-21 16,20 0-16,-21 0 0,21 0 16,1-21-16,-22-1 0,21 22 0,1-21 15,-22 0-15,0 0 0,0 0 0,0 0 16,0-1-16,-21-20 0,0 21 15,0-21-15,0 20 0,0-20 0,0 21 16,0 0-16,-21-22 0,21 22 16,-21 0-16,0 0 0,0 21 0,0-21 15,-1 21-15,1 0 0,0 0 16,-21 0-16,21 0 0,-1 0 16,1 0-16,0 0 0,0 0 0,0 0 15,21-21 1</inkml:trace>
  <inkml:trace contextRef="#ctx0" brushRef="#br0" timeOffset="149842.68">6117 5927 0,'0'0'0,"0"21"15,21-21 1,0 0-16,1 0 0,-1 0 16,0 0-16,21 0 0,-21 0 0,22 0 15,-1-21-15,-21 21 0,22 0 16,-1-21-16,0 21 0,1 0 0,20-22 16,-42 22-16,22 0 0,-1 0 0,-21 0 15,0 0-15,0 0 0,1-21 16,-1 21-16</inkml:trace>
  <inkml:trace contextRef="#ctx0" brushRef="#br0" timeOffset="151283.35">8276 5800 0,'0'-21'15,"0"42"-15,0-85 0,0 43 0,0 0 16,0 0-16,0 0 0,0 42 31,0 0-31,0 0 16,0 0-16,0 22 0,0-1 0,0 0 15,-21 1-15,21-1 0,0 0 16,0 22-16,-21-22 0,21 0 0,0 1 16,0-1-16,0 0 0,0 1 0,0-1 15,0 0-15,0 1 0,0-22 16,0 0-16,0 0 0,21 0 0,0 1 16,0-1-16,0-21 0,1 0 15,-1 0-15,0 0 0,0 0 0,0 0 16,0 0-16,1-21 0,-1-1 0,0 1 15,0 0-15,0 0 16,22-21-16,-22 20 0,0-20 0,0 0 16,21-1-16,-20 1 0,-1-21 0,21 20 15,-21 1-15,0-22 0,1 1 16,-1 21-16,0-22 0,0 22 0,0-1 16,-21 1-16,0 21 0,21 0 15,-21 0-15,0-1 0,-21 44 16,21-1-16,-21 0 15,0 0-15,0 21 0,0 1 16,21-1-16,-22 0 0,1 1 0,21-1 16,0 0-16,-21 1 0,0-1 15,21 0-15,0 1 0,0-22 16,0 21-16,0-21 0,0 22 0,0-22 16,0 0-16,0 0 0,0 0 15,21 1-15,0-22 0,0 0 0,1 0 16,-1 0-16,0 0 0,21 0 0,-21 0 15,22-22-15,-22 22 0,21-21 16,1-21-16,-1 21 0,0 0 0,1-22 16,-1 22-16,0-21 0,1-1 0,-22 1 15,21 0-15,-21 21 0,22-22 16,-43 22-16,21-21 0,-21 21 0,0-1 16,-21 22-1,-1 0 1,1 22-16,0-1 0,21 0 15,-21 21-15,21-21 0,0 1 16,0-1-16,0 0 0,0 21 0,0-21 16,0 1-16,0-1 0,0 0 0,0 0 15,0 0-15,0 0 0,21 1 16,-21-1-16,0 0 0,0 0 0,0 0 16,0 0-16,0-42 46,-21 0-46,0 0 16,0 0-16,-1 0 16,22-1-16,-21 1 0,0 0 0,0 0 15,21 0-15,0 0 16,-21 21-16,0 0 16,21 21-16,0 0 15,0 0-15,0 0 0,0 0 16,0 1-16,0 20 0,21-21 15,0 0-15,0 0 0,0-21 0,0 22 16,1-1-16,-1 0 0,0-21 16,21 0-16,-21 21 0,22-21 0,-1 0 15,0 0-15,22 0 0,-22 0 16,1 0-16,20-21 0,-21 0 16,22 21-16,-22-21 0,1-1 0,-1 1 15,0-21-15,1 21 0,-1 0 0,-21-22 16,21 22-16,-20-21 0,-1 21 15,-21-22-15,0 22 0,0-21 0,0 21 16,0-1-16,0 1 0,-21 21 16,-1 0-16,1 0 0,-21 0 15,21 21-15,-22 1 0,1-1 0,21 21 16,-21-21-16,20 22 0,1-22 16,0 21-16,21-21 0,0 22 0,0-22 15,0 21-15,0-21 0,21 0 16,22 1-16,-22-1 0,21 0 15,0 0-15,1-21 0,-1 0 0,-21 0 16,22 0-16,-1 0 0,0 0 0,-21-21 16,1 21-16,-1-21 0,0 0 15,0-1-15,-21 1 0,21-21 0,-21 21 16</inkml:trace>
  <inkml:trace contextRef="#ctx0" brushRef="#br0" timeOffset="151863.06">12340 5461 0,'0'0'0,"0"-42"31,0 63-15,0 21-16,-21-21 0,21 43 15,-21-22-15,21 22 0,-21-1 16,-1 1-16,22 20 0,-21-20 0,0-1 16,0-20-16,0 20 0,0-20 0,-22 20 15,22-21-15,0 22 0,-21-22 16,20 1-16,1-22 0,0 21 0,21-21 16,0 0-16,0 1 0,-21-22 0,21-22 31,21 1-16,-21-21-15,0 21 0,0-22 16</inkml:trace>
  <inkml:trace contextRef="#ctx0" brushRef="#br0" timeOffset="152863.04">11874 5779 0,'0'0'0,"-21"-43"0,0 1 15,21 0-15,0-1 0,0 1 16,0 0-16,0-1 0,0 22 0,0-21 15,0-1-15,21 22 0,0 0 0,1-21 16,20 21-16,0-1 0,-21 1 16,22 21-16,20-21 0,-20 21 15,20 0-15,-21 0 0,22 0 16,-22 0-16,22 21 0,-22 0 0,0 1 16,22-1-16,-43 21 0,21 0 15,1 22-15,-22-1 0,0 1 0,-21-1 16,0 1-16,-21-1 0,0 1 0,-22-22 15,1 22-15,0-22 0,-22 0 16,1 1-16,20-22 0,-20 0 0,-1 0 16,22 0-16,0-21 0,-1 0 15,22 0-15,0 0 0,0 0 0,0 0 16,21-21-16,0 0 16,0 0-16,0 0 0,0 0 15,0-1-15,0 1 0,0 0 0,21 0 16,0 0-16,0 21 15,0 0-15,-21 21 16,22 0-16,-1 0 0,0 0 0,-21 1 16,21 20-16,0-21 0,-21 21 15,21 1-15,1-22 0,-1 21 0,-21 1 16,21-22-16,0 21 0,0-21 0,0 22 16,1-22-16,-1 0 0,21 0 15,-21 0-15,0-21 0,22 0 0,-22 0 16,21 0-16,1 0 0,-1 0 15,0-21-15,1 21 0,-1-21 16,0 0-16,22 0 0,-22-22 0,0 22 16,1 0-16,-1-21 0,0 20 15,1-20-15,-22 0 0,0-1 0,0 22 16,-21-21-16,0 0 0,0-1 0,0 22 16,0 0-16,0 0 0,0 0 15,-21 21-15,0 0 0,-21 0 0,20 0 16,1 21-16,0 0 0,-21 0 15,21 0-15,-1 22 0,1-22 0,0 21 16,21 0-16,-21-20 0,21 20 16,0 0-16,0 1 0,0-22 15,0 21-15,21 0 0,0-20 0,0-1 0,1 0 16,-1 0-16,0 0 0,21-21 16,-21 0-16,22 21 0,-1-21 15,0 0-15,1 0 0,20-21 0,-20 21 16,-1-21-16,0 0 0,22-21 15,-22 20-15,-21-20 0,22 0 0,-1-1 16,0 1-16,-21 0 0,1-1 0,20-20 16,-21-1-16,0 1 0,0-1 15,-21 1-15,22-1 0,-1 1 0,-21-1 16,21 22-16,-21 0 0,0-1 16,0 22-16,0 0 0,0 0 15,0 42 1,0 0-16,-21 0 0,0 22 15,21-1-15,-22 22 0,22-22 0,0 21 16,-21 1-16,21-1 0,-21-20 16,21 20-16,0-20 0,0-1 0,0 0 15,0 1-15,0-1 0,0 0 0,0-21 16,0 22-16,0-22 0,0 0 16,0 0-16,0 0 0,0 1 0,0-1 15,21-21 1,0 0-16,1 0 15,-1 0-15,0-21 0,0-1 0,21 1 0,-20 21 16</inkml:trace>
  <inkml:trace contextRef="#ctx0" brushRef="#br0" timeOffset="154434.85">14732 6138 0,'21'-21'0,"-42"42"0,42-63 0,-21 21 0,0 0 16,0-22-16,0 22 0,0-21 15,0 21-15,0-22 0,-21 22 0,0 0 16,21-21-16,-21 21 0,-1 21 16,1-22-16,0 22 0,-21 0 0,21 0 15,-22 22-15,22-1 0,-21 0 0,-1 0 16,1 21-16,21-20 16,-21 20-16,-1-21 0,22 21 0,-21 1 15,21-1-15,-1-21 0,1 22 0,0-22 16,21 21-16,0-21 0,0 0 15,0 1-15,0-1 0,21 0 0,0-21 16,22 21-16,-22-21 0,0 0 16,21 0-16,-20 0 0,20 0 0,-21 0 15,21-21-15,1 21 0,-22-21 0,21 0 16,-21-1-16,22 1 0,-22 0 16,21 0-16,-21-21 0,1 20 0,-1-20 15,0 21-15,0-21 0,0 20 16,-21 1-16,0 0 0,0 0 15,0 0-15,0 42 16,0 0 0,0 0-16,-21 0 0,21 1 0,-21-1 15,21 21-15,-21-21 0,21 22 16,0-22-16,0 0 0,0 0 0,0 0 16,0 22-16,0-22 0,0 0 0,0 0 15,0 0-15,21 0 0,0-21 16,-21 22-16,21-22 0,0 0 0,1 0 15,-1 0-15,0 0 0,0-22 0,0 22 16,0-21-16,1 0 16,-1 0-16,0 0 0,21 0 0,-21-1 15,1-20-15,20 21 0,-21-21 16,0-1-16,22 1 0,-22-22 0,0 22 16,0-21-16,0-1 0,0 1 0,1-1 15,-1 1-15,-21 20 0,0 1 16,0 0-16,0-1 0,0 22 0,0 0 15,0 0-15,-21 42 16,21 0-16,-22 21 16,22-20-16,0 20 0,0 21 15,-21-20-15,0 20 0,21-20 0,-21 20 16,21-21-16,0 22 0,-21-1 16,0-20-16,21-1 0,-22 0 15,22 1-15,0-1 0,0 0 0,0 1 16,0-1-16,0-21 0,0 0 0,0 1 15,0-1-15,22 0 0,-1 0 16,0-21-16,0 0 0,0 0 16,0 0-16,22-21 0,-22 0 15,0 0-15,21-1 0,-20 1 0,20 0 16,-21-21-16,21 21 0,-20-22 16,20 22-16,-21-21 0,0 21 0,0-22 15,1 22-15,-1-21 0,0 42 0,0-21 16,-21 42 15,0 0-31,0 0 0,0 0 0,0 0 16,0 1-16,0 20 0,0-21 15,-21 21-15,21-20 0,0 20 0,0-21 16,0 21-16,0-20 0,0-1 16,0 0-16,0 0 0,0 0 15,21-21-15,0 0 16,0 0-16,1 0 15,-1 0-15,0-21 0,0 0 16,0 0-16,0 0 0,1-22 0,-1 22 0,21-21 16,-21 21-16,0-22 15,1 22-15,-1 0 0,0 0 0,-21 0 16,21-1-16,-21 1 0,0 42 31,0 1-15,0-1-16,0 0 15,0 0-15,-21 0 0,21 0 0,0 22 16,0-22-16,0 0 0,0 0 0,0 0 16,0 1-16,0-1 0,0 0 15,0 0-15,21 0 0,0 0 0,0-21 16,1 0-16,-1 0 16,0 0-16,0 0 0,21 0 15,-20 0-15,20 0 0,-21-21 0,21 21 16,-20-21-16,20 0 0,0-21 15,-21 20-15,22-20 0,-1 21 0,0-21 16,-20 20-16,20-20 0,-21 21 0,21-21 16,-20 20-16,-1 1 0,-21 0 15,0 0-15,21 0 0,-21 0 16,-21 21 0,0 0-16,-1 21 0,1-21 15,0 21-15,0 21 0,0-21 0,0 1 16,-1 20-16,1-21 15,0 21-15,21 1 0,0-22 0,0 21 16,0-21-16,0 1 0,0 20 0,0-21 16,0 0-16,21 0 15,0 1-15,22-22 0,-22 0 0,0 0 16,0 0-16,22 0 0,-22 0 16,0 0-16,21-22 0,-21 22 0,22-21 15,-22 0-15,21-21 0,-21 21 0,22-1 16,-22-20-16,21 0 0,-21 21 15,22-22-15,-22 22 0,21 0 16,-21-21-16,-21 20 0,0 1 0,0 0 16,0 0-16,-21 21 15,0 0-15,0 0 0,-21 0 0,20 0 16,-20 0-16,0 0 0,21 0 16,-22 0-16,22 0 0,0 0 0</inkml:trace>
  <inkml:trace contextRef="#ctx0" brushRef="#br0" timeOffset="154683.28">16256 5525 0,'0'0'0,"-21"0"0,0 0 16,42-22 31</inkml:trace>
  <inkml:trace contextRef="#ctx0" brushRef="#br0" timeOffset="154875.17">15367 5800 0,'0'0'0,"0"21"0,-21 0 16,42 0-1,0-21-15,0 0 16,22 0-16,-22 0 0,21 0 0,0 0 15,22 0-15,-22 0 0,1-21 16,20 0-16,1 21 0,-22 0 16</inkml:trace>
  <inkml:trace contextRef="#ctx0" brushRef="#br0" timeOffset="155278.94">18584 5271 0,'0'0'0,"-21"-22"0,21 1 0,0 0 15,42 21 1,-20 0 0,-1 0-16,21 21 0,0 0 15,1 22-15,-1-1 0,22 22 0,-22-22 16,21 43-16,-20-22 0,-1 1 16,0 20-16,1-20 0,-22 20 15,0-20-15,0-22 0,0 22 0,-21-22 16,0 0-16,0 1 0,0-1 15,0-21-15,0 22 0,0-22 0,0 0 16,0 0-16,0-42 31,0 0-31,0 0 0</inkml:trace>
  <inkml:trace contextRef="#ctx0" brushRef="#br0" timeOffset="155543.79">19516 5228 0,'0'0'0,"0"-21"0,0 0 16,0 0-16,-22 21 0,1 0 15,-21 0-15,21 0 0,-22 21 0,1 0 16,0 21-16,-1 1 0,-20-1 16,21 0-16,-22 22 0,1-1 0,-1 1 15,1-1-15,-1 22 0,1-21 16,-1-1-16,22 22 0,-22-43 0,43 22 15,-21-22-15,21 21 0,-1-20 0,22-22 16,0 21-16,0-21 0,0 22 16,0-22-16,22 0 0,-1 0 0,21-21 15,0 0-15,1 0 16,-1 0-16,0 0 0,22-21 0</inkml:trace>
  <inkml:trace contextRef="#ctx0" brushRef="#br0" timeOffset="155810.63">19727 5863 0,'0'0'0,"-42"21"31,21 22-31,0-22 0,-22 21 0,22 1 16,-21 20-16,21-21 0,-22 22 0,22-1 16,-21 22-16,21-21 15,-1 20-15,1 1 0,0 0 0,0-1 16,0 1-16,0-22 0,-1 22 0,-20 0 15,21-1-15,0 1 0,0-21 16,-22-1-16,22 1 0,0-1 0,0-21 16,21 1-16,0-1 0,-21-21 0,21 22 15,0-22-15,0 0 16,21-21-16,0 0 0,0 0 16,0-21-16,22 0 0,-22-1 0</inkml:trace>
  <inkml:trace contextRef="#ctx0" brushRef="#br0" timeOffset="156163.43">19473 6689 0,'0'-64'0,"0"128"0,0-212 15,0 63-15,0 21 0,0 1 16,21-1-16,1 22 0,-22 0 0,21-1 16,0 1-16,0 0 0,21-1 15,-20 22-15,-1-21 0,21 21 0,0 0 16,-20-1-16,20 22 0,0 0 15,-21 0-15,22 0 0,-22 0 0,0 0 16,0 0-16,0 22 0,-21-1 16,0 21-16,0-21 0,0 0 0,0 1 15,-21 20-15,0-21 0,0 0 16,-21 0-16,-1 1 0,22-1 16,-21 0-16,-1 0 0,1 0 0,0-21 15,21 21-15,-1-21 0,-20 0 0,21 22 16,0-22-16,0 0 0,21 21 15,0 0-15,-22-21 0,22 21 16,0 0 0,22-21-16,-1 0 0,0 0 15,0 0-15,0 0 0,22 0 16,-22 0-16</inkml:trace>
  <inkml:trace contextRef="#ctx0" brushRef="#br0" timeOffset="156591.19">20405 5969 0,'0'0'0,"0"-21"0,0 0 0,0 0 15,0-1-15,0 1 0,-22 21 16,1 0-16,0 0 16,0 0-16,0 21 0,0 1 0,-1 20 15,1-21-15,0 0 0,0 22 16,0-22-16,0 0 0,21 21 0,0-21 15,-22 1-15,22-1 0,0 0 0,0 0 16,0 0-16,0 0 0,0 1 16,22-22-1,-1 0-15,0 0 0,0 0 16,21 0-16,-20-22 0,-1 1 16,0 21-16,0-21 0,21 0 0,-20 0 15,-1 0-15,0-22 0,0 22 0,0 0 16,0 0-16,1 21 0,-22 21 31,0 0-31,0 0 16,-22 0-16,1 1 0,21 20 0,0-21 15,-21 0-15,21 0 0,0 1 0,0-1 16,0 0-16,0 0 16,0 0-16,0 0 0,21-21 31,0 0-31</inkml:trace>
  <inkml:trace contextRef="#ctx0" brushRef="#br0" timeOffset="156883.01">21040 5376 0,'-106'170'31,"85"-128"-31,-1 0 16,1 22-16,21-1 0,-21 1 0,21-22 15,0 22-15,0-1 0,-21-20 0,21 20 16,-21-21-16,21 1 0,-21-1 16,21 0-16,0-20 0,-22 20 0,1-21 15,21 0-15,0 0 0,0 1 16,0-44 15,21 1-31,-21 0 0,43 0 0,-22-21 16,0 20-16</inkml:trace>
  <inkml:trace contextRef="#ctx0" brushRef="#br0" timeOffset="157358.75">21336 5398 0,'0'63'32,"-21"-42"-32,0 22 0,21-1 0,0 0 0,0 1 15,-22-1-15,22 21 0,-21-20 16,21 20-16,0-20 0,-21-1 16,0 21-16,0-20 0,0-1 0,21-21 15,-22 22-15,1-1 0,21-21 16,0 0-16,-21 0 0,0 1 0,21-1 15,-21-21-15,21 21 16,0-42 0,0 0-1,0-1-15,0 1 0,0-21 16,21 21-16,0 0 0,0-22 0,0 1 16,1 21-16,20-22 15,-21 22-15,21-21 0,-20 21 0,20 0 16,-21 21-16,21-22 0,-20 22 15,20 0-15,-21 0 0,0 0 0,0 22 16,1-22-16,-22 21 0,0 0 0,0 0 16,0 0-16,0 22 0,0-22 15,0 0-15,-22 0 0,1 0 0,0 0 16,0 1-16,21-1 0,-21 0 16,0 0-16,-1-21 0,1 21 0,0-21 15,21 21-15,-21-21 0,0 0 16,0 0-1,21-21 1</inkml:trace>
  <inkml:trace contextRef="#ctx0" brushRef="#br0" timeOffset="157575.62">20383 5884 0,'0'0'0,"-21"0"0,0 0 0,0 0 15,0 0-15,42 0 32,0 0-17,21 0-15,-20 0 0,20 0 16,-21 0-16,21 0 0,1 0 0,-1 0 16,0 0-16,1 0 0,-1 0 15,0 0-15,1 0 0,-1 0 0</inkml:trace>
  <inkml:trace contextRef="#ctx0" brushRef="#br0" timeOffset="158022.37">22225 5948 0,'0'-21'0,"0"42"0,-21-63 0,0 20 16,21-20-16,-22 21 15,22 0-15,0 0 0,0-1 0,0 1 16,0-21-16,0 21 0,0 0 16,0-1-16,22 1 0,-1 0 0,0 21 15,21-21-15,-21 21 0,1 0 16,20 0-16,0 0 0,-21 0 0,22 21 15,-22-21-15,0 21 0,0 0 16,0 22-16,-21-22 0,22 0 16,-22 21-16,0-20 0,0 20 0,-22-21 15,1 21-15,0-20 0,0 20 16,-21-21-16,20 0 0,-20 22 0,21-22 16,0 0-16,0 0 0,-1 0 15,1 0-15,0 1 0,0-1 0,0-21 16,0 21-16,21 0 15,-22-21-15,22 21 16,0 0 0,-21 1-1</inkml:trace>
  <inkml:trace contextRef="#ctx0" brushRef="#br0" timeOffset="158307.2">22098 6731 0,'0'0'0,"0"21"31,21-21-31,0-21 16,0 21 0,-21-21-16,0 0 0,0 0 15,-21 21 16,0 0-31,0 0 16,0 0-16,21 21 16,-21-21-16,21 21 0,-22-21 15,1 0-15,0 0 16,0 0 0,0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1T09:05:30.0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931 1249 0,'0'21'16</inkml:trace>
  <inkml:trace contextRef="#ctx0" brushRef="#br0" timeOffset="527.83">1101 1334 0,'21'0'63,"-21"-22"-63,21 22 0,-21-21 16,0 0-16,21 0 15,-21 0-15,0 0 16,0-1-16,0 1 15,-21 0-15,0 21 0,21-21 16,-21 0-16,-1 21 0,1-21 0,0 21 16,0 0-16,0 0 0,0 0 15,-1 0-15,1 0 0,0 0 16,0 0-16,0 21 0,0 0 16,-1 0-16,-20 0 0,21 0 15,0 22-15,-22-22 0,22 21 0,0 1 16,0-1-16,0-21 0,0 43 15,-1-22-15,1 0 0,0 22 16,0-22-16,21 22 0,0-22 0,0 21 16,0-20-16,0-1 0,0 0 15,21 1-15,0-22 0,0 21 0,1-21 16,20 1-16,-21-1 0,21-21 16,1 21-16,-22-21 0,21 0 15,1 0-15,-22 0 0,21 0 16,-21 0-16,0 0 0,1 0 15,20 0-15,-21-21 0,0 0 0,0 21 16,1-22-16,20 1 0,-21 0 16,21-21-16,-20 21 0</inkml:trace>
  <inkml:trace contextRef="#ctx0" brushRef="#br0" timeOffset="1087.51">1757 1588 0,'0'0'0,"0"-22"0,0 1 16,0 0 0,0 0-16,-21 0 0,-1 0 15,1 21-15,0-22 0,0 22 16,0 0-16,0 0 0,-1 0 16,1 0-16,0 0 0,0 0 0,0 0 15,-22 22-15,22-1 0,-21 0 16,21 21-16,0 1 0,-22-1 15,22 0-15,0 1 0,0 20 0,0-21 16,-1 1-16,22-1 0,-21 0 16,21 1-16,0-1 0,0-21 15,0 0-15,0 1 0,21-1 0,1 0 16,-1 0-16,0-21 16,21 0-16,-21 0 0,1 0 15,-1 0-15,0-21 0,0 21 16,21-21-16,-20 0 0,-1-1 0,21-20 15,-21 21-15,0-21 0,22-22 16,-22 22-16,0-1 0,0 1 0,0-21 16,1 20-16,-22 22 0,0-21 15,21 21-15,-21-1 0,0 1 16,0 42 15,0 1-31,0 20 0,0-21 0,-21 21 16,21 1-16,-22-1 15,22 0-15,0-20 0,0 20 0,0 0 16,0-21-16,0 22 0,0-22 16,0 0-16,0 0 0,0 0 0,0 1 15,0-1-15,22-21 16,-1 0-16,0 0 16,0 0-16,0 0 0,-21-21 0,21-1 15,1 22-15</inkml:trace>
  <inkml:trace contextRef="#ctx0" brushRef="#br0" timeOffset="1540.26">2265 1672 0,'0'0'16,"21"-21"-16,-21 0 0,0 0 16,-21 21-1,0 0 1,-1 0-16,1 0 0,0 21 15,0-21-15,0 21 0,0 0 16,-1 0-16,22 1 0,-21-1 0,21 0 16,-21 0-16,21 0 0,0 0 15,0 1-15,0-1 0,0 0 16,0 0-16,21-21 0,0 21 16,1-21-16,-1 21 0,0-21 15,0 0-15,21 22 0,-20-22 16,-1 21-16,0-21 0,0 0 0,0 21 15,0 0-15,-21 0 16,0 0-16,-21 1 16,0-22-16,0 21 0,-21-21 15,20 21-15,-20-21 0,0 0 0,21 21 16,-22-21-16,22 21 0,0-21 16,0 0-16,0 0 0,-1 0 15,1 0-15,0 0 0,0-21 16,21 0-16,0 0 15,0 0 1,21-1 0,0 1-16,0 21 0,1-21 15,-1 0-15</inkml:trace>
  <inkml:trace contextRef="#ctx0" brushRef="#br0" timeOffset="1992.99">2646 1863 0,'21'0'16,"0"0"0,0 0-16,0 0 15,1 0-15,-1-21 0,0-1 16,0 22-16,0-21 0,0 0 0,1 0 15,-1 21-15,0-21 0,0 0 16,-21-1-16,0 1 0,0 0 0,0 0 16,0 0-16,0 0 0,0-1 15,-21 22-15,0 0 16,0 0-16,-1 0 0,1 0 16,-21 22-16,21-1 0,0 0 15,-22 0-15,22 0 0,0 22 16,0-1-16,0-21 0,-1 21 0,22 1 15,-21-22-15,21 0 0,0 21 16,0-20-16,0-1 0,0 0 0,0 0 16,21 0-16,1 0 0,-1-21 15,0 0-15,0 22 0,0-22 0,0 0 16,1 0-16,20 0 0,-21 0 16,0 0-16,0 0 0,1 0 0,-1 0 15,0-22-15,0 1 16,0 0-16,0 0 0,1 0 15,-1-22-15</inkml:trace>
  <inkml:trace contextRef="#ctx0" brushRef="#br0" timeOffset="2832.33">3662 1630 0,'21'0'31,"-21"-21"-31,21 0 0,0 21 15,-21-22-15,21 1 0,1 0 16,-1 0-16,-21 0 0,21 0 16,-21-1-16,0 1 0,0 0 15,0 0-15,0 42 47,-21-21-47,21 21 0,-21 0 16,-1 22-16,22-22 0,-21 21 0,21 1 15,0-22-15,-21 21 0,21 0 16,-21 1-16,21-1 0,0 0 0,0-20 16,0 20-16,0-21 0,-21 0 15,21 0-15,0 1 0,0-1 0,0 0 16,0 0-16,-21-21 125,-1 0-125,1 0 16,0 0-16,0 0 15,0 0-15,0 21 0,-22-21 0,22 0 16,0 0-16,0 0 0,-22 21 15,22-21-15,0 0 0,0 0 0,0 0 16,42 0 15,21 0-31,-21 0 16,22 0-16,20 0 0,-20 0 16,20 0-16,1 0 0,-1 0 0,-21 0 15,22 0-15,-1 0 0,-20-21 16,-1 21-16,0 0 0,-20 0 0,-1 0 15,0 0-15,-42 0 47,0-21-31,21 0 0,-22 21-16,22-21 0,-21 21 15</inkml:trace>
  <inkml:trace contextRef="#ctx0" brushRef="#br0" timeOffset="3384.04">3196 1503 0,'0'0'0,"-42"21"31,42 0-15,21-21 15,0 0-16,-21-21 1,0 0 15,0 42 16,0 0-47,0 0 16,0 1-16,0-1 15,0 0 1</inkml:trace>
  <inkml:trace contextRef="#ctx0" brushRef="#br0" timeOffset="3703.85">3217 1947 0,'0'0'0,"0"43"31,0-22-31,21-21 16,1 0 0,-1-21-16,-21 0 15,0-1-15,0 1 16,0 0-1,-21 21-15,-1 0 16,1 0-16,0 0 16,21 21-16,0 0 15,21-21 17,0 0-32</inkml:trace>
  <inkml:trace contextRef="#ctx0" brushRef="#br0" timeOffset="5204.97">3641 1672 0,'0'-21'16,"-22"0"0,22 0-1,0 0-15,0-1 0,0 1 16,22 0-16,-1 0 15,0 0-15,0 0 0,0-1 16,0 22-16,22 0 0,-22-21 16,0 21-16,0 0 0,0 0 0,1 0 15,-1 21-15,0-21 0,0 22 16,0 20-16,0-21 0,1 0 0,-1 22 16,-21-1-16,0-21 0,0 21 15,0 1-15,0-22 0,0 21 0,0-21 16,0 22-16,-21-22 0,-1 0 15,22 0-15,-21 0 0,21 1 16,-21-22 0,21 21-16,0-42 47,0-1-47,21 1 0</inkml:trace>
  <inkml:trace contextRef="#ctx0" brushRef="#br0" timeOffset="5664.25">4360 1439 0,'0'0'0,"0"-21"0,0 0 16,0 42 15,-21 0-31,0 1 16,21-1-16,-21 21 0,21-21 0,-21 22 15,21-1-15,-22 0 0,1 1 16,21-1-16,0 0 0,-21 1 0,21-22 16,0 21-16,0-21 0,0 22 15,0-22-15,0 0 0,21 0 16,0-21-16,1 0 0,-1 0 16,0 0-16,0 0 0,21 0 0,-20 0 15,20 0-15,-21-21 0,0 0 16,22 0-16,-22-1 0,0 1 15,0-21-15,0 21 0,0-22 16,-21 1-16,0 0 0,0-1 0,0-20 16,0 21-16,0-1 0,-21 22 15,0-21-15,0 21 0,0-1 0,0 1 16,-1 0-16,-20 21 0,21 0 16,0 0-16,0 0 0,-1 0 0,1 0 15,0 21-15,0 22 0,21-22 16,0 0-16,-21 21 0,21 1 0,-21-22 15,21 21-15,0-21 16,0 22-16,0-22 0,0 0 0,21 0 0,0-21 16,0 0-16,21 0 15,-20 0-15</inkml:trace>
  <inkml:trace contextRef="#ctx0" brushRef="#br0" timeOffset="6000.06">5292 1439 0,'0'43'15,"0"-22"1,0 0 0,21-21-1,0 0 1,-21-21-16,21 21 15,-21-21-15,0 0 0,0-1 16,0 1-16,-21 0 16,0 21-16,0 0 15,-1 0 1,1 21-16,0-21 0,21 21 16,0 1-16,0-1 15,0 0-15,0 0 0,0 0 16,0 0-16,0 1 15,0-1-15</inkml:trace>
  <inkml:trace contextRef="#ctx0" brushRef="#br0" timeOffset="6293.89">5270 1905 0,'0'0'0,"0"21"0,0 0 16,22-21-1,-1 0-15,0 0 16,0-21 0,-21 0-16,21 21 0,-21-21 15,0 0-15,0 0 16,0-1-16,0 1 0,0 0 16,-21 21-16,0 0 0,0 0 15,0 0-15,-1 0 16,22 21-1,0 0-15,-21-21 0,21 22 0,21-22 32,1 0-32,-1 0 15,0 0-15</inkml:trace>
  <inkml:trace contextRef="#ctx0" brushRef="#br0" timeOffset="6916.53">6054 1524 0,'0'-21'16,"21"21"-16,-21-21 16,21 0-16,-21-1 15,21 1 1,-21 0-16,21 0 0,-21 0 15,21 0-15,-21-1 0,0 1 0,0 0 16,22 0-16,-22 0 16,0 0-16,0 42 31,0 0-31,0 0 0,0 0 16,0 22-16,0-22 0,0 21 15,0 0-15,0-20 0,0 20 0,0 0 16,0 1-16,0-1 0,0 0 0,0 1 15,-22-1-15,22-21 0,0 21 16,0-20-16,0 20 0,0-21 16,0 0-16,0 0 15,0 1-15,0-1 16,-21-21-16,0 0 16,0 0-16,0 0 0,0 0 15,-1 0-15,-20 0 0,21 0 0,0 0 16,-22 0-16,22 0 0,0 0 15,0 0-15,0 0 0,63 0 32,-21 0-17,22 0-15,-1 0 0,0 0 16,1 0-16,-1 0 0,-21 0 16,21 0-16,-20-21 0,20 21 15,-21 0-15,0 0 0,0-22 16,-42 22 31,0 0-47,0 0 15</inkml:trace>
  <inkml:trace contextRef="#ctx0" brushRef="#br0" timeOffset="7867.39">1249 2244 0,'0'0'16,"-43"0"-16,22 0 0,0 0 0,0 0 15,0 0-15,0-21 0,-1 21 16,1 0-16,0 0 16,21-22-1,-21 22-15,0 0 0,42 0 78,0-21-78,0 21 0,22 0 0,-1 0 16,0 0-16,22-21 0,-22 21 16,22 0-16,20 0 0,-20 0 15,-1 0-15,22 0 0,-22 0 16,22 0-16,-21 0 0,-1 0 0,22 0 15,-1 0-15,22 0 0,-21 0 16,21 0-16,21 0 0,-21 0 16,-1 0-16,22 0 0,-21 0 0,21-21 15,0 21-15,0 0 0,0 0 0,0-21 16,21 21-16,-21 0 0,0 0 16,0-21-16,22 21 0,-22 0 0,21 0 15,-21 0-15,0 0 0,0-22 16,-21 22-16,21 0 0,-22 0 0,22 0 15,-21 0-15,0 0 0,0 0 16,-21 0-16,20 0 0,-20-21 0,0 21 16,-22 0-16,22 0 15,-22 0-15,1 0 0,-22 0 0,22 0 16,-22 0-16,0 0 0,-20 0 16,20 0-16,-21 0 0,0 0 0,0 0 15,1 0-15,-1 0 0,0 0 31,0 0-31,-21-21 16,21 21 0,-21-21 15,0 0 16</inkml:trace>
  <inkml:trace contextRef="#ctx0" brushRef="#br0" timeOffset="8005.31">6794 2011 0,'0'0'15,"0"21"-15,0 0 47</inkml:trace>
  <inkml:trace contextRef="#ctx0" brushRef="#br0" timeOffset="15600.5">8509 1143 0,'0'0'0,"0"-21"47,0 0-47,0 0 31,-21 21-15,0-22-1,-1 22 17,1 0-32,0 0 15,21-21 32,0 0-31,0 0-1,21 21 32,-21 21-31,21-21-16,1 21 0,-22 0 15,21 1-15,0-22 0,0 21 16,0 0-16,0 21 0,1-21 0,-1 1 16,21-1-16,-21 21 0,22-21 15,-22 22-15,21-22 0,-21 21 0,22-21 16,-1 22-16,0-22 0,1 21 16,-1 0-16,-21 1 0,21-1 0,1 0 15,-22 1-15,21-1 0,-21-21 0,1 22 16,-1-22-16,0 21 15,0-21-15,0 0 0,-21 1 0,0-1 16,21-21-16,-21 21 16,0-42 31,0 0-47,-21-1 0,21 1 15,-21 0-15,21 0 0,0-21 16</inkml:trace>
  <inkml:trace contextRef="#ctx0" brushRef="#br0" timeOffset="16011.73">9440 931 0,'0'0'0,"0"-42"0,0 21 0,0 0 0,0 0 15,0-1-15,0 1 0,0 0 16,0 0-16,-21 21 16,0 0-1,0 0-15,0 21 0,-1 0 0,1 0 16,0 22-16,0-22 0,0 21 16,-22 1-16,22 20 0,-21-21 15,-22 1-15,22 20 0,0 1 16,-22-22-16,1 22 0,-1-22 0,22 21 15,-22-20-15,1 20 0,21 1 16,-1-22-16,1 22 0,0-22 0,20 0 16,-20 1-16,21-1 0,0 0 15,-22-21-15,43 22 0,-21-22 0,21 0 16,-21 0-16,21 0 0,21-42 47,0 0-32,1 0-15,-1 21 0,0-21 16,0 0-16,0-1 0</inkml:trace>
  <inkml:trace contextRef="#ctx0" brushRef="#br0" timeOffset="16524.59">9673 1566 0,'-21'-84'31,"0"63"-15,21-1-16,0 1 15,0 42 32,0 1-47,0-1 0,0 0 0,0 0 16,0 21-16,0 1 0,0-1 16,0 0-16,0 22 0,0-22 15,0 22-15,0-1 0,0 1 0,0-1 16,-21 1-16,-1-1 0,22 22 15,-21-22-15,0 22 0,0-21 0,0 20 16,0 1-16,-1-22 0,1 22 0,0-21 16,21-1-16,-21 1 0,0-1 15,0 1-15,-1-1 0,22-21 0,-21 22 16,0-22-16,0 1 0,21-22 16,-21 21-16,21-21 0,-21 0 0,21 1 15,0-44 1,0 1-1,0 0-15,0-21 0,0-1 16,21 1-16,0-21 0,0-1 0,0 1 16,0-1-16</inkml:trace>
  <inkml:trace contextRef="#ctx0" brushRef="#br0" timeOffset="16928.12">9588 1588 0,'0'0'0,"0"-22"0,-21 22 15,21-21-15,0 0 0,0 0 16,0 0-16,21 0 16,-21-1-16,22 22 0,-1-21 15,0 0-15,21 21 0,-21-21 0,22 21 16,-1 0-16,0 0 0,-20-21 0,20 21 15,0 0-15,1 0 0,-1 0 16,-21 0-16,21 21 0,-20 0 0,-1 0 16,0 0-16,-21 1 0,21-1 15,-21 0-15,0 21 0,0-21 16,-21 22-16,-21-22 0,20 21 0,-20-21 16,0 22-16,-1-22 0,-20 21 15,21-21-15,-1 1 0,-20-1 16,20-21-16,22 21 0,-21-21 0,21 21 15,0-21-15,21-21 32,21 0-32,0 21 15,0-21-15,21-1 0,-20 22 16</inkml:trace>
  <inkml:trace contextRef="#ctx0" brushRef="#br0" timeOffset="17484.8">10689 1588 0,'0'0'0,"21"-22"0,-21-41 32,0 42-32,0 0 0,-21-1 15,0 1-15,0 0 0,0 0 16,-1 0-16,1 21 0,0 0 0,0 0 15,0 0-15,-22 0 0,22 0 16,0 0-16,-21 21 0,21 0 16,-1 0-16,-20 0 0,21 1 0,0 20 15,0-21-15,-1 21 0,1 1 16,0-1-16,21 0 0,0 1 0,0-22 16,0 21-16,0-21 0,0 22 15,0-22-15,21 0 0,0 0 0,1-21 16,-1 21-16,0-21 0,0 0 15,0 0-15,0 0 0,1 0 0,-1-21 16,0 21-16,21-21 0,-21 0 0,1 0 16,-1-22-16,0 22 0,0-21 15,0 0-15,0-1 0,1 1 16,-22 21-16,21-22 0,-21 1 16,0 21-16,0 0 0,0 0 0,0-1 15,0 44 16,0-1-31,0 0 0,-21 21 16,21-21-16,0 22 0,0-22 0,-22 21 16,22 1-16,0-22 0,0 21 0,0-21 15,0 22-15,0-22 0,0 0 16,0 0-16,0 0 0,0 0 16,22-21-1,-1 0-15,0 0 0,0-21 16,0 0-16,-21 0 0</inkml:trace>
  <inkml:trace contextRef="#ctx0" brushRef="#br0" timeOffset="17792.75">11091 974 0,'21'-21'0,"-42"42"0,42-64 0,-21 22 16,22 0-16,-22 42 15,0 0 1,0 1-16,0 20 0,0 0 16,0 1-16,0-1 0,0 0 15,0 22-15,0-22 0,-22 0 0,1 22 16,21-22-16,-21 1 0,21 20 0,0-21 16,-21 1-16,0-1 0,21 0 15,-21 1-15,21-22 0,0 21 0,-22-21 16,22 1-16,0-1 0,-21-21 15,21 21-15,21-21 32,1-21-32,-22-22 0,21 22 15,0 0-15</inkml:trace>
  <inkml:trace contextRef="#ctx0" brushRef="#br0" timeOffset="18331.74">11599 868 0,'0'0'0,"0"-21"0,0 0 0,0-1 16,0 44-1,0-1 1,0 0-16,-21 21 0,21-21 0,-21 22 16,21-1-16,0 22 0,0-22 15,-21 0-15,21 22 0,-21-22 0,21 22 16,0-22-16,0 0 15,-22 22-15,22-22 0,-21 0 0,21 1 16,0-1-16,0 0 0,0-20 16,0 20-16,0-21 0,0 0 0,0 0 15,0 1-15,0-1 0,0-42 47,0-1-47,0 1 0,0-21 16,0 21-16,0-22 0,0 22 0,0-21 15,21 0-15,-21 20 0,22-20 16,-1 0-16,0 21 0,0-1 16,0 1-16,0 0 0,22 0 15,-1 0-15,-21 21 0,22 0 0,-1 0 16,-21 0-16,21 0 0,-20 0 0,20 0 16,-21 21-16,0 0 0,0 0 15,-21 22-15,0-22 0,0 21 0,0-21 16,0 22-16,0-1 0,0-21 15,0 21-15,0-20 0,-21-1 0,0 21 16,21-21-16,-21 0 0,21 1 16,-21-22-16,21 21 0,-21-21 0,-1 0 31,1 0-15,0-21-16,21-1 0,-21 1 15</inkml:trace>
  <inkml:trace contextRef="#ctx0" brushRef="#br0" timeOffset="18547.62">10880 1334 0,'0'0'16,"-22"0"-1,44 0 1,-1 0-16,0 0 15,21 0-15,-21 0 0,22 0 0,-1 0 16,0 0-16,1 0 0,-1 0 16,0 0-16,-20 0 0,20 0 0,-21 0 15,0-22-15,0 22 0</inkml:trace>
  <inkml:trace contextRef="#ctx0" brushRef="#br0" timeOffset="19443.91">13208 953 0,'0'-22'0,"0"44"0,0-65 15,0 22-15,0 0 0,0 0 16,-21 21-16,21-21 0,-21 21 15,21 21 1,0 0 0,0 0-16,0 21 0,0 1 15,0-1-15,0 0 0,0 1 0,0-1 16,0 22-16,0-22 0,-22 21 16,1 1-16,21-22 0,-21 22 0,0-22 15,21 22-15,-21-22 0,0 0 0,21 1 16,-22-1-16,22-21 0,-21 0 15,0 0-15,21 1 0,0-1 0,-21-21 32,21-21-17,0-1 1,0 1-16,0-21 0,0 21 0,0-22 16,0 22-16,21-21 0,-21 0 0,21 20 15,0 1-15,1-21 0,-1 21 16,0 0-16,21-1 0,-21 1 0,22 0 15,-1 21-15,-21-21 0,22 21 16,-1 0-16,0 0 0,1 0 0,-22 0 16,21 21-16,0 0 0,-20-21 15,-1 43-15,0-22 0,0 0 0,-21 0 16,0 21-16,0-20 16,0 20-16,0-21 0,0 0 0,-21 0 15,-21 1-15,20 20 0,-20-21 0,21-21 16,-21 21-16,-1 0 0,22 1 15,-21-22-15,21 0 0,-22 21 0,22-21 16,0 0-16,0 0 0,0 0 16,-1 0-16,22-21 31</inkml:trace>
  <inkml:trace contextRef="#ctx0" brushRef="#br0" timeOffset="20160.18">13801 1397 0,'0'-42'31,"0"63"0,0 0-31,0 0 0,0 0 16,-22 22-16,22-22 0,-21 21 0,21-21 16,0 22-16,0-1 15,-21 0-15,21-20 0,0 20 0,0-21 16,0 0-16,0 0 0,0 1 16,21-22-16,0 21 0,1-21 15,20 0-15,-21 0 0,21-21 16,1 21-16,-1-22 0,0 1 0,1 0 15,-1 0-15,0 0 0,1 0 16,-1-22-16,-21 22 0,22 0 0,-22-21 16,0 20-16,0 1 0,0 0 0,0-21 15,-21 21-15,0-1 16,22 1-16,-22 0 16,-22 21 15,22 21-31,0 0 15,0 1-15,-21-1 0,0 0 16,21 21-16,-21-21 0,0 22 0,21-1 16,-21 0-16,-1 22 0,22-22 15,0 1-15,-21-1 0,0 21 0,0-20 16,21 20-16,0 1 0,-21-22 16,21 22-16,-21-1 0,21 1 0,0-1 15,-22 1-15,22-1 0,-21 1 16,21-1-16,0 1 0,0-1 15,0 1-15,0-22 0,0 21 0,0-20 16,0 20-16,0-20 0,0-1 0,0 0 16,0 1-16,-21-1 0,21-21 15,0 21-15,-21-20 0,0-1 0,0 0 16,-1-21-16,-20 21 0,21-21 0,-21 0 16,20 0-16,-20 0 0,0 0 15,21-21-15,-22 0 0,1 0 0,21-1 16,0-20-16,-22 0 0,43-1 0,-21 22 15,21-21-15,0 0 0,0-1 16,0 22-16,0-21 0,0 21 16,0-22-16,21 1 0,-21 21 0,21-22 15</inkml:trace>
  <inkml:trace contextRef="#ctx0" brushRef="#br0" timeOffset="20920.27">15960 868 0,'0'-21'16,"0"42"-16,0-21 31,0 21-31,-22 21 0,1-20 16,21 20-16,-21 0 0,0 22 15,21-22-15,-21 0 0,0 22 0,-1-22 16,1 1-16,0-1 0,21 0 16,-21 1-16,0-1 0,0 0 0,21-21 15,-22 22-15,22-22 0,-21 0 0,21 0 16,0 0-16,0-42 31,0 0-31,0 0 16,21 0-16,1 0 0,-1-22 15,0 22-15,-21-21 0,21-1 0,0 1 16,0 0-16,1-1 0,-1 1 16,-21-21-16,21 20 0,0-20 0,0 20 15,-21 1-15,21 0 0,1-1 16,-1 1-16,-21 21 0,21 0 0,0 0 15,0-1-15,0 22 16,1 0-16,-1 22 0,0-1 0,-21 0 16,21 21-16,0 1 0,0-1 15,1 0-15,-22 1 0,0-1 0,21 0 16,-21 1-16,21-1 0,-21 0 16,0 1-16,0-22 0,0 21 15,0-21-15,0 0 0,0 22 16,0-22-16,0 0 0,0 0 15,0 0-15,-21 1 16,0-22-16,-1 0 16,1 0-16,0-22 15,0 1-15</inkml:trace>
  <inkml:trace contextRef="#ctx0" brushRef="#br0" timeOffset="21109.16">15769 1355 0,'0'0'16,"21"0"15,0-21-31,1 21 0,-1 0 16,21 0-16,-21 0 0,22-22 16,-1 22-16,0-21 0,1 21 0,-1 0 15,0-21-15,1 0 0,-22 21 16,21-21-16,-21 0 0</inkml:trace>
  <inkml:trace contextRef="#ctx0" brushRef="#br0" timeOffset="21401.99">16764 762 0,'0'0'16,"0"-21"-16,21-21 15,0 42-15,-21 21 31,0 0-31,0 0 0,-21 21 16,21 1-16,-21-1 0,0 0 16,21 1-16,-21-1 0,21 22 0,0-22 15,-22 0-15,1 1 16,21-1-16,0 0 0,0-21 0,-21 22 0,21-22 16,0 0-16,0 0 0,0 0 15,0 1-15,0-1 0,0 0 16,21-21 15,-21-21-31,21 0 0,1-1 16,-1 1-16</inkml:trace>
  <inkml:trace contextRef="#ctx0" brushRef="#br0" timeOffset="21667.84">17124 720 0,'0'0'0,"0"-21"0,0-1 15,0 44 1,-21-1-16,21 0 16,0 21-16,-22 1 0,1-1 0,21 0 15,-21 1-15,21 20 0,-21-21 16,21 22-16,-21-22 0,21 1 0,0-1 16,-21 0-16,21-21 0,0 22 15,-22-22-15,22 0 0,0 0 0,0 0 16,0 1-16,0-1 15,0-42 17,0-1-17,0 1-15</inkml:trace>
  <inkml:trace contextRef="#ctx0" brushRef="#br0" timeOffset="21883.72">16722 1080 0,'0'0'0,"-22"0"0,44 0 47,-1 0-31,0 0-16,0 0 0,0 0 15,0 0-15,22 0 0,-22 0 16,0 0-16,21 0 0,-20 0 0,-1 0 15,21 0-15,-21 0 0,0 0 16,22 0-16</inkml:trace>
  <inkml:trace contextRef="#ctx0" brushRef="#br0" timeOffset="22348.45">17441 1185 0,'0'0'0,"-21"0"0,0 0 0,0 0 0,0 0 16,-1-21-16,1 0 15,21 0-15,0 0 16,0 0-16,21-1 16,1 22-16,-1-21 0,0 21 0,0 0 15,21 0-15,-20 0 0,20 0 16,-21 0-16,0 0 0,22 21 0,-22-21 15,0 22-15,0 20 0,0-21 16,-21 0-16,0 22 0,21-22 16,-21 21-16,0-21 0,0 0 15,0 22-15,0-22 0,0 0 0,0 0 16,0 0-16,-21 1 0,0-1 0,0 0 16,0 0-16,0-21 15,-1 0 1,22-21-1,0 0 1,0 0-16,22-1 0,-1 1 16,0 0-16,-21-21 0,21 21 0,0-1 15,0 1-15,1-21 0,-1 21 0,-21 0 16,21-1-16,0 1 16,0 0-16,0 0 0,1 0 0,-1 0 15,0-1-15,0 1 0,0 21 16</inkml:trace>
  <inkml:trace contextRef="#ctx0" brushRef="#br0" timeOffset="22564.94">18097 1016 0,'0'106'31,"0"-64"-31,-21-21 0,21 22 16,-21-22-16,0 0 0,21 21 0,0-20 15,0-1-15,-21 0 0,21 0 16,0 0-16,-21 0 0,21 1 15,0-1-15,0 0 32,0-42-17,0 0 1,0-1-16,21 1 0</inkml:trace>
  <inkml:trace contextRef="#ctx0" brushRef="#br0" timeOffset="22920.18">18034 656 0,'0'0'0,"-21"0"0,-43 21 16,43 1-16,21-1 0,0 0 16,-21 0-16,21 0 0,0 0 0,0 1 15,0-1-15,0 0 0,21-21 16,-21 21-16,21-21 0,0 0 0,1 0 15,-1 0-15,21 0 0,-21 0 16,0-21-16,1 0 0,-1 21 16,0-21-16,-21-1 0,0 1 0,21-21 15,-21 21-15,0 0 0,0-1 16,-21 1-16,0 0 0,-22 21 16,22-21-16,0 21 0,0 0 15,-21 0-15,20 0 0,1 21 16,-21 0-16,21 0 0,0 1 0,-1 20 15,22-21-15,-21 0 0,21 22 16,0-22-16,0 21 0,0-21 0,0 0 16,0 1-16,21-1 0,-21 0 15,22-21-15,-1 0 0</inkml:trace>
  <inkml:trace contextRef="#ctx0" brushRef="#br0" timeOffset="23536.77">18669 762 0,'0'-21'0,"0"42"0,0-63 15,0 63 17,-21 0-32,21 0 0,-21 0 15,21 1-15,-22 20 0,22 0 16,0 1-16,-21-1 0,0 0 0,21 1 15,0 20-15,0-21 16,-21 1-16,21-1 0,-21 0 0,21 1 16,-21-1-16,21 0 0,0-20 15,0 20-15,0-21 0,-22 21 0,22-20 16,0-1-16,-21 0 0,21 0 16,0-42 15,0 0-31,0 0 0,0-1 15,0 1-15,0 0 0,0 0 0,0-21 16,21 20-16,1 1 0,-1-21 16,-21 21-16,21-22 0,21 22 0,-21 0 15,1 0-15,20 0 16,-21 0-16,21-1 0,-20 22 0,20 0 16,0 0-16,-21 0 0,1 0 15,20 0-15,-21 22 0,0-1 0,0 0 16,1 0-16,-22 0 0,0 22 15,21-22-15,-21 0 0,0 21 0,0-21 16,0 1-16,0-1 0,-21 0 0,-1 0 16,1 0-16,0 0 0,0 1 15,-21-1-15,20-21 0,-20 21 0,0-21 16,21 0-16,-22 21 0,22-21 16,-21 0-16,-1 0 0,22 21 0,0-21 15,0 0-15,-21 0 16,20 0-16,22 21 0,-21-21 15,42-21 17,1 0-32,-1 21 15</inkml:trace>
  <inkml:trace contextRef="#ctx0" brushRef="#br0" timeOffset="24663.9">19240 1185 0,'0'0'0,"43"-42"31,-43 63-15,0 0-16,0 1 0,0-1 0,-21 0 16,21 21-16,-22-21 0,22 22 15,-21-22-15,21 21 0,-21-21 0,21 22 16,0-22-16,0 21 0,0-21 0,0 1 15,0-1-15,0 0 0,0 0 16,0 0-16,0 0 0,21-21 0,0 0 16,1 0-16,-1 0 0,0 0 15,0 0-15,0 0 0,22 0 0,-22-21 16,0 0-16,21 0 16,-21 0-16,1 0 0,-1-22 0,21 22 15,-21-21-15,0-1 0,1 1 16,-1 0-16,0-1 0,0 1 0,0 21 15,-21-21-15,0 20 0,21 1 16,-21 0-16,22 21 0,-22 21 31,-22 0-31,1 1 0,0-1 16,0 0-16,0 21 0,21-21 16,-21 22-16,-1-22 0,22 21 0,0-21 15,0 1-15,0 20 0,0-21 16,0 0-16,0 0 0,0 1 15,22-22-15,-1 21 0,0 0 0,0-21 16,0 0-16,0 0 0,1 0 16,20 0-16,-21 0 0,0 0 0,22-21 15,-22 21-15,0-21 0,0-1 16,0 1-16,0-21 0,1 21 0,-1-22 16,0 1-16,21-21 0,-21 20 15,1-20-15,-1-1 0,0 1 0,0 20 16,0-20-16,-21-1 0,21 22 15,-21 0-15,22-1 0,-22 1 0,0 21 16,21 0-16,-21 0 16,-21 21-1,-1 0 1,1 21-16,21 0 0,-21 0 0,0 21 16,21-20-16,-21 20 0,21 0 15,-21 22-15,21-22 0,-22 0 0,22 1 16,0 20-16,0-20 0,0-1 15,-21 0-15,21-21 0,0 22 0,0-22 16,0 21-16,0-21 0,0 22 16,0-22-16,0 0 0,0 0 0,21 0 15,-21 1-15,22-1 0,-1 0 16,0-21-16,-21 21 0,21 0 16,0-21-16,0 0 0,1 0 0,-1 0 15,0 0-15,21 0 0,-21 0 16,1-21-16,-1 21 0,21-21 0,-21 0 15,0 0-15,22-1 0,-22-20 16,0 21-16,0-21 0,0 20 0,1-20 16,-1 21-16,0-21 0,-21 20 15,0 1-15,0 0 0,0 0 0,-21 21 32,0 0-32,-1 21 15,1 0-15,0 0 16,0 1-16,0-1 0,0 21 0,21-21 15,-22 0-15,22 1 0,-21-1 16,21 0-16,0 0 0,0 0 0,0 0 16,0 1-16,0-1 0,0 0 15,21-21-15,1 21 0,-1-21 0,21 0 16,-21 0-16,0 0 16,1 0-16,20 0 0,-21-21 0,21 21 15,1-21-15,-22 0 0,0 21 16,21-22-16,-20 1 0,-1 21 0,0-21 15,-21 0-15,21 0 16,-21 0 0,0-1-16,0 1 0,-21 21 15,0-21-15</inkml:trace>
  <inkml:trace contextRef="#ctx0" brushRef="#br0" timeOffset="24956.73">20087 1122 0,'0'0'0,"-42"0"0,21-21 0,-1 21 0,22-21 31,0-1-31,22 1 16,-1 21-16,21 0 0,0-21 15,1 21-15,-1 0 0,0 0 0,22-21 16,-22 21-16,22 0 0,-22-21 15,0 21-15,22-21 0,-22 21 0,-21 0 16,22 0-16,-22 0 0,0 0 16,0 0-16,-42 0 31,-21 0-31,21 0 0,-43 21 0,22-21 16,-22 21-16,-20-21 0</inkml:trace>
  <inkml:trace contextRef="#ctx0" brushRef="#br0" timeOffset="26232.3">9461 2244 0,'0'0'0,"-42"0"0,0 0 15,21 0-15,-22 0 0,1 0 16,21 0-16,-22 0 0,22 0 0,-21 0 16,21 0-16,-22 0 0,22 0 0,-21 0 15,0 0-15,20 0 0,-20 0 16,0 0-16,21 0 0,-22 0 0,22 21 16,0-21-16,-21 0 0,20 0 15,1 0 1,42 0-1,1 0 1,-1 0-16,0 0 0,21 0 0,-21 0 16,22 0-16,-1 0 0,22 0 0,-22 0 15,0 21-15,1-21 0,20 0 16,-21 0-16,1 0 0,20 0 0,-20 0 16,-1 0-16,21 0 0,-20 0 15,20 0-15,1 0 0,-1 0 0,22 0 16,-22 0-16,1 0 0,21 0 0,-1 0 15,1 0-15,0 0 0,-22 0 16,22 0-16,-1 0 0,1 0 16,21 0-16,-21-21 0,-1 21 15,22 0-15,0 0 0,-21 0 0,20 0 16,-20 0-16,21 0 0,0 0 0,-22 0 16,22-21-16,0 21 0,0 0 15,0 0-15,21 0 0,-21 0 0,-1 0 16,1 0-16,0 0 0,21 0 15,-21 0-15,21 0 0,-21 0 0,21 0 16,-21 0-16,21 0 0,-22 0 0,1 0 16,21 0-16,-21 0 0,21 21 15,0-21-15,0 0 0,-21 0 0,21 0 16,0 0-16,-21 21 0,21-21 16,0 0-16,0 0 0,0 0 15,0 0-15,-21 21 0,21-21 0,-22 0 16,22 0-16,-21 0 0,0 21 15,21-21-15,-21 0 0,21 0 0,-21 0 16,0 22-16,-1-22 0,1 0 16,0 0-16,0 0 0,0 0 0,0 0 15,-1 21-15,22-21 0,-21 0 16,0 0-16,0 0 0,0 21 0,0-21 16,-1 0-16,1 0 0,0 0 15,0 21-15,21-21 0,-21 0 16,0 0-16,-1 0 0,-20 21 0,21-21 15,0 0-15,0 0 0,-1 21 16,1-21-16,0 0 0,0 22 0,-21-22 16,-1 0-16,1 21 0,0-21 15,-22 0-15,1 0 0,-1 21 0,1-21 16,-1 0-16,1 0 0,-22 0 16,0 0-16,22 21 0,-22-21 0,0 0 15,-20 0-15,20 0 0,-21 0 16,0 0-16,0 0 0,1 0 0,-1 0 15,-42 0 79,-1 0-94,1-21 0,0 21 16,0 0-16,0 0 0</inkml:trace>
  <inkml:trace contextRef="#ctx0" brushRef="#br0" timeOffset="28128.3">1841 4360 0,'-21'0'203</inkml:trace>
  <inkml:trace contextRef="#ctx0" brushRef="#br0" timeOffset="28740.43">1905 4339 0,'21'0'0,"-21"21"16,21-21 31,-21-21-31,0 0-16,21 21 15,-21-21-15,22 21 0,-22-21 0,0 0 16,21-1-16,0 1 15,-21 0-15,0-21 0,21 21 16,-21-1-16,21 1 0,-21 0 16,21 0-16,-21 0 0,0 0 0,0-1 15,22 22-15,-22-21 0,0 0 16,-22 21 46,22 21-62,-21 0 0,0 22 16,0-22-16,0 21 0,0 1 16,-22-1-16,22 0 0,0 22 15,-21-22-15,-1 0 0,22 22 0,-21-22 16,-1 22-16,1-1 0,0 1 16,-1-22-16,1 43 0,0-22 0,-1 1 15,1-1-15,0-20 0,21 20 16,-22 1-16,1-22 0,21 0 0,-22 1 15,22-1-15,0 0 0,0-21 16,0 1-16,21-1 0,0 0 0,0 0 16,0-42 31,21 0-47,0 21 0,-21-21 15,21-1-15,0-20 0,1 21 0,-1-21 16,21 20-16,-21-20 0,22 0 15</inkml:trace>
  <inkml:trace contextRef="#ctx0" brushRef="#br0" timeOffset="29269.32">2519 3979 0,'0'0'0,"0"-21"15,0 0-15,21 21 0,-21-21 0,21 21 16,-42 21 31,21 0-47,-21 0 15,0 1-15,-1 20 0,22-21 0,-21 21 16,-21 1-16,21 20 0,0-20 16,-22-1-16,1 21 0,21-20 0,-22 20 15,1 1-15,0-22 0,-1 22 16,1-1-16,0 22 0,-1-22 0,1 1 16,0-1-16,-22 1 0,22-1 15,21 1-15,-22-22 0,1 22 0,0-22 16,21 0-16,-1 1 0,-20-1 15,21 0-15,0-21 0,0 22 0,21-22 16,-22 0-16,22 0 0,-21 0 16,21 1-16,0-1 15,-21-21 1,21-21 31,0-1-32,0 1-15,21 0 16,0 0-16,1 0 0</inkml:trace>
  <inkml:trace contextRef="#ctx0" brushRef="#br0" timeOffset="30263.95">2921 4466 0,'0'0'0,"0"-21"0,21 0 15,-21 0 1,0 0-1,0 42 32,0 0-31,0 0-16,0 0 16,0 22-16,0-22 0,-21 21 0,0 0 15,21 1-15,-21-1 0,21 0 16,0 22-16,-22-22 0,1 22 0,21-22 15,0 0-15,-21 22 0,0-22 16,21 1-16,-21-1 0,21-21 16,-21 21-16,21-20 0,0-1 0,0 0 15,0 0-15,0 0 16,21-21 0,0 0-16,0 0 0,0-21 15,0 21-15,1-21 0,-1 0 16,0 0-16,0-1 0,0 1 15,0 0-15,1 0 0,-22-21 0,21 20 16,-21-20-16,21 21 0</inkml:trace>
  <inkml:trace contextRef="#ctx0" brushRef="#br0" timeOffset="30499.93">2730 4847 0,'0'0'0,"22"0"32,-1 0-32,0 0 15,21 0-15,-21 0 16,1 0-16,-1 0 0,21-21 0,-21 21 16,0-21-16,22 21 0,-22-21 15,21 21-15,-21 0 0,1-21 16,-1 21-16,0 0 0,0-22 15,0 22-15,0-21 0,22 21 0</inkml:trace>
  <inkml:trace contextRef="#ctx0" brushRef="#br0" timeOffset="31815.53">3852 4995 0,'21'0'16,"1"0"-16,-1 0 0,0 0 16,-21-21-16,21 0 15,-21 0-15,21 0 16,-21 0-16,0-1 0,21 1 0,-21 0 16,0 0-16,0 0 0,0 0 0,0-1 15,0 1-15,0 0 0,-21 0 16,0 0-16,0 0 0,21-1 0,-21 1 15,0 0-15,-1 21 0,1 0 16,-21 0-16,21 0 0,0 0 0,-1 0 16,1 0-16,0 21 0,0-21 15,-21 21-15,20 22 0,1-22 0,0 21 16,0 1-16,-21-1 0,20 0 0,22 1 16,-21-1-16,0 0 15,21 1-15,0-22 0,0 21 0,0 0 16,0-20-16,0-1 0,0 0 0,21 0 15,0-21-15,1 0 0,-1 0 16,0 0-16,21 0 0,-21 0 0,22 0 16,-1-21-16,-21 0 0,22 0 15,-22-1-15,21 1 0,-21 0 16,0-21-16,22 21 0,-22-22 0,0 1 16,0 0-16,-21-1 0,0 1 0,21 21 15,-21-22-15,22 22 0,-22-21 16,0 21-16,0 0 15,0-1-15,0 44 16,0-1 0,0 21-16,-22-21 15,22 0-15,-21 22 0,21-1 0,0-21 16,0 22-16,0-1 0,0 0 16,0-21-16,0 22 0,0-22 0,0 21 15,0-21-15,0 1 0,21-1 0,1 0 16,-1-21-16,0 21 0,0 0 15,21-21-15,-20 0 0,20 0 0,0 0 16,1 0-16,-1-21 16,21 0-16,-20 21 0,-1-21 0,22 0 15,-22-1-15,0-20 0,1 21 0,-1-21 16,0 20-16,-21-20 0,1 0 16,-1-1-16,-21 1 0,0 21 0,0-21 15,0-1-15,0 22 0,0 0 16,0 0-16,0 0 0,-21-1 0,-1 1 15,-20 21-15,21 0 0,0 0 0,-22 0 16,1 0-16,21 0 0,-21 0 16,20 21-16,-20 1 0,21-1 0,0 0 15,0 0-15,-1 21 0,1-20 16,21 20-16,0-21 0,0 0 0,0 22 16,0-22-16,0 0 0,0 0 15,21-21-15,1 21 0,-1-21 16,0 0-16,0 0 0,21 0 0,-20 0 15,20 0-15,-21 0 0,0 0 0,22-21 16,-22 0-16,0 21 0,0-21 16,0 0-16,0 21 0,-21-22 0,22 1 15,-22 0-15,21 21 0,-21-21 16,0 0-16,0 0 16,0 42 15,0 0-31,0 21 15,-21-21-15,21 22 0,-22-1 16,22 0-16,0 22 0,0-22 0,0 22 16,-21-1-16,21 1 0,-21-1 0,21 1 15,0-1-15,0 22 0,0 0 16,0-1-16,0-20 0,0 20 0,0 1 16,0-21-16,0 20 0,0 1 0,0 0 15,21-22-15,0 22 0,-21-1 16,0-20-16,0-1 0,22 1 0,-22-1 15,0 1-15,0-1 0,0-20 0,0-1 16,-22 22-16,1-22 16,0 0-16,0-21 0,-21 22 0,20-22 15,-41 0-15,21 0 0,-1-21 0,-20 0 16,-1 0-16,22 0 0,-22 0 0,1-21 16,-1 0-16,22-21 0,-21 20 15,20-20-15,1 0 0,0-1 0,-1-20 16,1-1-16,0 1 0,20-1 0,-20-20 15,42 20-15,-21-20 0,21-1 16,0 0-16,0 22 0,0-22 0,21 22 16,-21-1-16,21 1 0,22-22 15,-22 21-15,0 1 0,21-1 0,-21 1 16,22-1-16,-1 1 0,0-1 16</inkml:trace>
  <inkml:trace contextRef="#ctx0" brushRef="#br0" timeOffset="32468.15">5186 4699 0,'0'0'0,"0"21"46,0 0-46,0 1 0,0 20 16,0-21-16,0 0 0,0 22 0,0-22 16,0 21-16,0-21 15,0 22-15,-21-22 0,21 0 0,-22 0 16,22 0-16,0 0 0,0 1 0,-21-22 16,0 0-1,21-22 1,0 1-16,0 0 15,0-21-15,0 21 0,0-1 16,0-20-16,0 0 0,21 21 0,0-22 16,1 1-16,-1 0 0,0-1 15,0 22-15,0-21 0,22 21 0,-1-1 16,-21 1-16,21 21 0,1 0 0,-1 0 16,0 0-16,1 0 15,-1 21-15,-21 1 0,22-1 0,-22 21 16,0 0-16,0 1 0,-21-1 0,0 0 15,0 1-15,0-22 0,0 21 16,0 1-16,-21-22 0,0 21 0,0-21 16,-1 0-16,1 1 0,0-1 15,21 0-15,-21-21 16,42-21 15,-21 0-31,21-1 0</inkml:trace>
  <inkml:trace contextRef="#ctx0" brushRef="#br0" timeOffset="32972.86">6244 4763 0,'0'0'0,"0"-22"0,21 1 15,-21 0-15,0 0 0,0 0 16,-21 0-16,0 21 0,21-22 15,-21 1-15,0 21 16,-1 0-16,1 0 0,0 0 0,0 0 0,0 0 16,0 0-16,-1 0 0,1 21 15,0 1-15,0-1 0,0 0 16,-22 0-16,22 21 0,0 1 0,0-1 16,21 0-16,-21 1 0,21-1 15,-21 0-15,21-20 0,0 20 0,0-21 16,0 0-16,0 0 0,0 1 0,21-1 15,0-21-15,0 0 0,0 0 16,22 0-16,-1 0 0,-21-21 0,21-1 16,1 1-16,-22 0 0,21 0 0,1 0 15,-22 0-15,21-22 16,-21 22-16,0-21 0,1-1 0,-1 22 16,0-21-16,-21 21 0,0-22 15,0 22-15,0 0 0,0 0 0,-21 21 31,0 0-31,-1 21 16,22 0-16,-21 0 0,0 22 0,21-1 16,-21-21-16,21 22 0,0-22 0,0 21 15,0-21-15,0 22 0,0-22 16,0 0-16,21 0 0,0 0 0,0-21 16,1 0-16,-1 0 0,0 0 0,0 0 15,21 0-15,-20 0 16</inkml:trace>
  <inkml:trace contextRef="#ctx0" brushRef="#br0" timeOffset="33348.65">6879 4720 0,'-42'-42'16,"21"42"-16,-1 0 0,1 0 0,0 0 15,0 0-15,0 0 0,0 21 16,-1 0-16,22 0 0,0 1 0,-21 20 15,21-21-15,-21 21 0,21-20 16,0 20-16,0-21 0,0 21 16,0-20-16,0-1 0,0 0 0,0 0 15,0 0-15,0 0 16,0-42 15,0 0-31,0 0 16,0 0-16,0 0 0,0-1 0,0-20 15,0 0-15,0 21 0,0-22 16,0 1-16,21 0 0,0 20 0,-21-20 16,22 21-16,20-21 0,-21 20 0,0 1 15,0 21-15,22-21 0,-22 21 16,21 0-16,1 0 0,-22 0 16,21 21-16,-21-21 0,0 21 0,1 22 15,-1-22-15,0 0 0,0 21 16</inkml:trace>
  <inkml:trace contextRef="#ctx0" brushRef="#br0" timeOffset="33663.5">7197 5101 0,'0'0'0,"-43"21"15,22-42 1,21 0-16,0 0 16,0 0-16,0 0 0,0-1 0,0-20 15,0 0-15,0 21 0,21-22 0,0 1 16,1 0-16,-1 20 15,21-20-15,-21 21 0,22-21 0,-22 20 16,21 22-16,-21 0 0,22 0 0,-22 0 16,21 0-16,-21 0 0,0 22 15,1-1-15,-22 21 0,0-21 0,0 22 16,0-1-16,0 0 0,0 1 16,0-22-16,-22 21 0,22 0 0,-21-20 15,0 20-15,0-21 0,0 0 0,0 0 16,-1 1-16,22-1 0,-21-21 15,21 21-15,0-42 32,0 0-32,21-1 0,1 22 15</inkml:trace>
  <inkml:trace contextRef="#ctx0" brushRef="#br0" timeOffset="34132.23">7937 4847 0,'127'-84'31,"-127"62"-31,22 22 0,-1-21 16,0 0-16,0 0 0,-21 0 16,0 0-16,0-1 0,0 1 15,0 0-15,-21 21 16,0 0-16,0 0 15,-22 0-15,22 21 0,-21 0 0,-1 1 16,22-1-16,-21 0 0,21 21 0,-22 1 16,22-1-16,0 0 0,21 1 15,0-1-15,0-21 0,0 21 0,0-20 16,0-1-16,0 21 0,21-42 0,0 21 16,1 0-16,20-21 0,-21 0 15,21 0-15,1 0 0,-1 0 0,-21 0 16,22 0-16,-1 0 0,-21-21 0,21 0 15,-20 0-15,-1 0 0,21 0 16</inkml:trace>
  <inkml:trace contextRef="#ctx0" brushRef="#br0" timeOffset="34867.81">8953 3895 0,'22'-21'32,"20"21"-32,-21 0 0,21 0 15,-20 0-15,20 0 0,0 0 0,22 0 16,-22 0-16,0 0 0,1-22 15,-1 22-15,0 0 0,1 0 0,-22 0 16,21 0-16,-21 0 0,-42 0 31,0 0-31,0 0 0,-21 0 0,-1 0 16,1 0-16,0 22 0,-1-22 0,1 0 16,0 0-16,-1 0 0,22 0 15,-21 0-15,21 0 0,-1 0 0,1 0 16,0 0-16,21 21 15,-21 0 1,21 0-16,0 0 0,0 0 16,0 1-16,0 20 0,0-21 15,0 21-15,0 1 0,0-22 0,0 21 16,-21 1-16,21-1 0,0 0 0,0 1 16,-21 20-16,21-21 0,-22 1 15,1 20-15,21-20 0,0 20 0,-21-21 16,0 22-16,0-1 0,0 1 0,21-1 15,-22 1-15,1-1 0,21-20 16,0 20-16,0-20 0,0 20 0,0-21 16,0 1-16,0-22 0,0 21 0,21-21 15,1 1-15,-1-1 0,21 0 16,-21-21-16,22 0 0,-1 0 16,-21 0-16,21-21 0,1 0 0,-1 21 15,0-43-15,1 22 0,-1 0 0,22 0 16,-22-22-16,21 1 0,-20 0 15,20-1-15</inkml:trace>
  <inkml:trace contextRef="#ctx0" brushRef="#br0" timeOffset="35684.36">10223 4657 0,'0'0'16,"0"-21"-16,0-1 0,0-20 0,0 21 0,0 0 15,0-22-15,0 22 0,0 0 16,-21 0-16,0 0 0,21 0 15,-21-1-15,0 22 0,0 0 0,-1 0 16,1 0-16,0 0 0,0 22 16,-21-22-16,20 21 0,1 0 15,0 21-15,0-21 0,-21 22 0,20-22 16,1 21-16,21-21 0,-21 1 0,21 20 16,-21-21-16,21 0 0,0 22 15,0-22-15,0 0 0,0 0 16,21-21-16,0 0 0,0 0 15,1 0-15,20 0 0,-21 0 16,0-21-16,0 0 0,22 0 16,-22 21-16,21-22 0,-21 1 0,1-21 15,-1 21-15,0 0 0,0-1 16,0-20-16,0 21 0,1 0 0,-1 0 16,-21-1-16,0 1 0,0 0 0,0 42 31,0 0-31,0 1 15,-21-1-15,21 0 0,-22 0 0,1 0 16,21 0-16,-21 22 0,21-22 16,0 0-16,0 21 0,0-20 0,0-1 15,0 0-15,21 0 0,0-21 0,1 21 16,-1-21-16,0 21 16,21-21-16,-21 0 0,22 0 0,-22 0 15,0 0-15,21-21 0,-20 0 0,20 0 16,-21 0-16,0 0 0,0-1 15,1 1-15,-1 0 0,0-21 0,-21 21 16,21-22-16,-21 1 0,0 0 0,0-1 16,0 1-16,0 0 0,-21-1 15,0 1-15,0 0 0,-1-1 0,-20 1 16,21 0-16,-21-1 0,-1 22 16,-20-21-16,20 21 0,-20 21 0,-1-22 15,22 22-15,-21 0 0,-22 0 0,21 0 16,1 22-16,-1 20 15,1-21-15,21 21 0,-22 1 0,22 20 16,-1 1-16,1-22 0,0 22 0,-1-1 16,22 1-16,-21-1 0,21 1 15,0 20-15,21-20 0,0-1 0,0 1 16,0-22-16,0 22 0,0-22 0,21 0 16,0 1-16,21-1 0,1-21 15,-1 0-15,0 0 0,22 1 0,-1-1 16,22-21-16,-22 0 0,1 0 0,-1 0 15,1 0-15,-1-21 0,1-1 16,-1 22-16,-20-21 0,-1 0 16,0 0-16,1 0 0,-22 0 0,0-1 15,0 1-15,0 0 0,-21 0 0,0 0 16,22 0-16</inkml:trace>
  <inkml:trace contextRef="#ctx0" brushRef="#br0" timeOffset="36564.86">11282 4360 0,'0'0'0,"0"-21"0,21 0 0,-21 0 15,0 0 1,0 42 15,0 0-31,0 0 0,0 0 16,0 22-16,0-22 0,0 21 0,-21 1 15,21-1-15,0-21 0,-21 21 0,-1 1 16,22-1-16,0 0 0,-21-20 16,21 20-16,-21 0 0,21-21 0,-21 1 15,21-1-15,-21 0 0,21 0 16,0 0-16,0 0 0,0 1 16,-21-22-16,21-22 46,0 1-46,0 0 0,0 0 0,0-21 16,0 20-16,0-20 0,0 21 0,0-21 16,0-1-16,21 1 0,0 21 15,-21-22-15,21 22 0,0-21 16,0 21-16,1-22 0,-1 22 0,0 0 16,-21-21-16,21 21 0,0-1 15,0-20-15,1 21 0,-1 0 0,0 0 16,0-1-16,0 22 0,0-21 0,22 0 15,-22 21-15,0 0 0,21 0 16,-20 0-16,-1 0 0,21 21 0,-21 0 16,0 1-16,1 20 0,-1 0 0,-21 1 15,0-1-15,0 0 0,0 1 16,0-1-16,0 0 0,0 1 0,0-1 16,-21 0-16,-1 1 0,22-22 0,-21 21 15,0-21-15,21 0 16,0 1-16,0-1 0,-21 0 0,21 0 15,-21-21-15,21-21 47,0 0-47,-21 0 16,21-1-16,-22 1 0</inkml:trace>
  <inkml:trace contextRef="#ctx0" brushRef="#br0" timeOffset="36837.72">11134 4678 0,'-22'0'0,"44"0"0,-22 0 31,21 0-15,0 0-16,21 0 0,-21 0 0,1 0 15,20 0-15,0 0 0,-21 0 0,22 0 16,-1-21-16,0 21 0,-20 0 15,20 0-15,0-21 0,-21 21 0,1 0 16,-1 0-16,-21-22 31,-21 22-15,-1 0-16,1 0 16,21-21-1</inkml:trace>
  <inkml:trace contextRef="#ctx0" brushRef="#br0" timeOffset="38927.35">12023 4847 0,'0'-21'16,"21"21"-1,-21-21-15,21 21 0,-21-21 0,0 0 16,21-1-16,0 1 0,0 0 16,1-21-16,-1 21 0,-21-1 15,21 1-15,0-21 0,-21 21 16,21-22-16,-21 1 0,21 21 0,1-21 15,-22 20-15,0-20 0,0 21 16,0 0-16,0 0 0,21-1 0,-21 44 47,0-1-47,0 0 0,0 21 0,-21-21 16,21 22-16,0-1 0,0 0 15,-22-20-15,1 20 0,21 0 0,-21 1 16,21-22-16,0 21 0,0 0 15,0-20-15,-21-1 0,21 21 0,0-21 16,0 0-16,0 1 0,21-22 16,0 0-1,0 0-15,1 0 16,-1 0-16,-21-22 0,21 1 0,0 0 16,0 0-16,0-21 0,1 20 15,-1 1-15,0-21 0,0 0 0,0-1 16,-21 1-16,21 0 0,1-1 0,-22 1 15,21-22-15,-21 22 0,21 0 16,-21-1-16,0 22 0,0-21 0,0 21 16,0 0-16,0-1 15,0 44 1,0-1-16,0 0 0,0 0 16,-21 0-16,21 22 0,-21-1 15,21 0-15,0 1 0,0-1 0,-22 0 16,22 1-16,0-1 0,-21 0 0,21-21 15,0 22-15,0-22 0,0 21 16,0-21-16,0 1 0,0-1 0,0 0 16,0 0-16,21-21 0,1 0 0,-1 0 15,0 0-15,0 0 16,0 0-16,0 0 0,1-21 16,-1 0-16,0 0 0,0-1 0,0 1 15,22 0-15,-43 0 0,21-21 16,0 20-16,-21 1 0,0 0 15,0 0-15,0 0 0,0 0 0,-21-1 16,0 22 0,-1 0-16,1 0 0,0 0 15,0 22-15,21-1 0,0 0 16,0 0-16,0 0 16,21-21-16,0 21 0,0 1 15,1-1-15,-1 0 0,0 0 16,-21 0-16,21 0 15,-21 1-15,0-1 0,0 0 0,0 0 16,0 0-16,0 0 16,0 1-16,21-22 15,0 0 1,1 0 0,-1 0-16,0-22 0,0 1 15,0 21-15,0-21 0,1 0 0,-1 0 16,0-22-16,0 22 0,21 0 15,-20-21-15,-1 21 0,0-22 0,0 22 16,0-21-16,-21 21 0,0-1 0,21 1 16,-21 0-16,22 21 15,-22 21 1,0 0 0,-22 1-16,22-1 0,-21 21 15,0-21-15,21 0 0,0 1 0,0-1 16,-21 0-16,21 0 0,-21 0 0,21 0 15,0 1-15,0-1 16,0-42 15,21-1-31</inkml:trace>
  <inkml:trace contextRef="#ctx0" brushRef="#br0" timeOffset="39092.94">13229 4255 0,'0'0'0,"-21"0"0,-21 0 31,20 0-31,1 0 0,0 0 16,0 0-16,0 0 16,0 0-1,-1 0-15,1 0 0</inkml:trace>
  <inkml:trace contextRef="#ctx0" brushRef="#br0" timeOffset="39288.97">12107 4424 0,'0'0'0,"-21"0"0,0 21 0,0 0 16,21 0-1,21-21-15,21 0 16,-21 0-16,22 0 0,-1 0 0,0 0 15,1 0-15,-1 0 0,22 0 16,-1 0-16,1 0 0,-1-21 0,1 0 16,20 21-16,1-21 0,-22 21 0,22-21 15</inkml:trace>
  <inkml:trace contextRef="#ctx0" brushRef="#br0" timeOffset="39831.69">13864 4106 0,'-21'0'0,"42"0"0,-63 0 0,21 0 15,-1 0-15,1 22 0,0-1 16,0 0-16,0 0 0,21 0 16,-21 0-16,-1 22 0,22-1 0,-21-21 15,21 22-15,-21-1 0,21 0 16,-21-21-16,21 22 0,-21-1 15,21-21-15,0 22 0,0-22 0,-21 21 16,21-21-16,0 0 0,0 1 0,-22-1 16,22 0-16,0 0 15,-21-21 1,0 0-16,21-21 16,0 0-1,0 0-15,0-1 0,0 1 0,0 0 16,0 0-16,0 0 0,0 0 0,21-1 15,0 1-15,1-21 0,-1 21 16,0 0-16,21 21 0,-21-22 16,22 1-16,-22 21 0,21 0 0,1 0 15,-22 0-15,0 0 0,21 0 16,-21 21-16,1-21 0,-1 22 0,-21-1 16,0 0-16,0 0 0,0 0 0,0 0 15,0 1-15,-21-1 0,-1 0 16,1 0-16,-21 0 0,21 0 0,-22 1 15,22-1-15,-21 0 0,0 0 0,20-21 16,-20 21-16,21-21 0,0 0 16,0 21-16,-1-21 0,1 0 0,0 0 15,21-21 1,0 0-16,21 21 16,0-21-16,1 0 0,-1 0 0,21-1 15</inkml:trace>
  <inkml:trace contextRef="#ctx0" brushRef="#br0" timeOffset="40290.43">13991 4466 0,'0'0'0,"0"21"31,0 1-31,0-1 0,0 0 16,0 0-16,0 0 0,0 0 15,0 1-15,0 20 0,-21-21 0,21 0 16,0 0-16,-21 1 0,21-1 15,0 0-15,0 0 0,0 0 16,21-21-16,0 0 16,0 0-16,0 0 0,1 0 0,-1 0 15,21-21-15,-21 0 0,0 21 16,22-21-16,-22 0 0,0-1 0,0 1 16,0 0-16,1-21 0,-1 21 0,-21-1 15,21 1-15,-21-21 0,21 21 16,-21 0-16,0-1 0,0 1 0,0 0 15,0 42 1,-21 0 0,0 1-16,21-1 0,-21 0 15,-1 0-15,1 21 0,0-20 0,21-1 16,-21 21-16,21-21 0,-21 0 16,21 1-16,0-1 0,0 0 0,0 0 15,0 0-15,21-21 16,0 0-16,0 0 0,0 0 15,1 0-15,20 0 0,-21-21 0,0 0 16,22 0-16,-22 0 0,0-1 0,0 1 16,21-21-16,-20 21 0,-1-22 15</inkml:trace>
  <inkml:trace contextRef="#ctx0" brushRef="#br0" timeOffset="40520.3">14711 4191 0,'0'-42'15,"0"84"-15,0-127 0,0 43 0,0 21 0,0 0 16,0 0-16,-21 42 15,-1 21 1,22-21-16,-21 22 0,0-1 0,0 0 16,21 22-16,-21-22 0,0 22 15,-1-22-15,1 0 0,0 1 0,0-1 16,21 0-16,-21 1 0,21-1 0,-21-21 16,21 21-16,0-20 0,0-1 15,0 0-15,0 0 0,0 0 16,21-21-1,0 0-15,0 0 0,0-21 16,0 0-16,1 0 0,-1 21 0,0-21 16</inkml:trace>
  <inkml:trace contextRef="#ctx0" brushRef="#br0" timeOffset="40896.46">14753 4614 0,'0'22'31,"21"-22"1,0 0-32,1 0 15,-1 0-15,0 0 0,0 0 0,0-22 16,0 22-16,22-21 0,-22 21 0,0-21 16,0 0-16,0 0 0,1 21 15,-22-21-15,0-1 0,0 1 0,0 0 16,-22 0-16,1 21 15,-21 0-15,21 0 0,0 0 16,-22 21-16,22 0 0,-21 0 0,21 1 16,-1-1-16,1 0 0,0 0 0,0 0 15,21 22-15,-21-22 0,21 0 16,0 0-16,0 0 0,0 0 16,0 1-16,0-1 0,21-21 0,0 21 15,0-21-15,0 0 0,1 0 16,-1 0-16,21 0 0,-21 0 0,0 0 15,22 0-15,-22-21 0,21 0 0,-21 21 16,1-22-16,-1 1 0,0 0 16</inkml:trace>
  <inkml:trace contextRef="#ctx0" brushRef="#br0" timeOffset="41123.32">14584 4297 0,'0'0'0,"0"42"15,21-42 17,0 0-32,0 0 0,0 0 0,1 0 15,-1 0-15,0 0 0,0 0 0,0-21 16,0 21-16,1-21 0,-1 21 15,0-21-15</inkml:trace>
  <inkml:trace contextRef="#ctx0" brushRef="#br0" timeOffset="41448.14">15557 4064 0,'0'-21'16,"0"0"-16,0 0 15,0-1-15,-21 44 16,21-1-16,0 21 16,-21 0-16,0 1 15,0 20-15,21-20 0,-21 20 0,-1-21 16,1 22-16,0-22 0,21 1 0,-21 20 15,0-21-15,0-20 0,-1 20 16,1-21-16,21 21 0,0-20 0,0-1 16,0 0-16,0-42 31,21 0-15,-21-1-16</inkml:trace>
  <inkml:trace contextRef="#ctx0" brushRef="#br0" timeOffset="41855.9">15325 4043 0,'0'0'0,"0"-21"0,0 0 0,0-1 16,21 22-16,0 0 0,0 0 16,0 0-16,0 0 0,1 22 15,20-1-15,-21 21 0,0 0 0,0 1 16,22-1-16,-22 0 0,0 22 0,-21-22 15,21 22-15,-21-22 16,21 0-16,-21 1 0,0-1 0,0 0 0,0 1 16,0-1-16,0-21 0,0 22 15,0-22-15,0 0 0,22-21 16,-22 21-16,21-21 16,-21-21-16,0 0 15,0 0-15,0-1 0,0 1 0,0 0 16,21-21-16,-21 21 0,21-22 0,-21 1 15,0 0-15,21-22 0,0 1 16,1 20-16,-1-41 0,0 20 0,0 22 16,0-22-16,0 22 0,1-22 15,-1 43-15,0-21 0,0 21 16,-21 0-16,21 21 0,0 0 0,1 0 16,-1 0-16,0 21 15,-21 0-15,0 0 16,0 0-16,0 22 0</inkml:trace>
  <inkml:trace contextRef="#ctx0" brushRef="#br0" timeOffset="42423.79">16277 4741 0,'64'-63'31,"-43"63"-31,-21-21 0,21 0 16,-21-1-16,0 1 0,21 0 15,-21-21-15,0 21 0,0-1 0,0-20 16,0 21-16,0 0 0,-21 0 0,21-1 16,-21 1-16,0 21 0,-1 0 15,1 0-15,0 0 0,-21 0 0,21 21 16,-22 1-16,22-1 0,-21 0 0,21 21 15,-22-21-15,22 22 0,0-1 16,-21-21-16,20 22 0,1-1 16,21-21-16,0 21 0,-21-20 0,21 20 15,0-21-15,0 0 0,0 0 16,21-21-16,0 22 0,1-22 0,-1 21 16,0-21-16,21 0 0,-21 0 0,22 0 15,-22-21-15,21-1 0,-21 1 16,22 0-16,-22 21 0,21-42 0,-21 21 15,1-1-15,-1 1 0,0-21 0,0 21 16,0-22-16,0 22 0,-21-21 16,0 0-16,22 20 0,-22 1 0,0 0 15,0 0-15,-22 21 32,22 21-32,-21 0 0,21 22 0,-21-22 15,21 0-15,0 21 0,-21-21 16,21 22-16,0-22 0,0 0 0,0 21 15,0-20-15,0-1 0,0 0 0,0 0 16,21-21-16,0 21 0,0-21 16,1 0-16,-1 0 0,0 0 0,0 0 15,21 0-15,-20-21 0,-1 0 0</inkml:trace>
  <inkml:trace contextRef="#ctx0" brushRef="#br0" timeOffset="43095.76">16870 4445 0,'0'0'0,"0"-21"0,-21 21 16,-1 21 0,1 0-16,21 0 15,-21 1-15,21-1 0,-21 0 0,0 21 16,21-21-16,0 1 0,0-1 0,-21 21 16,21-21-16,0 0 0,-22 1 15,22-1-15,0 0 0,0 0 0,0 0 16,0-42 31,0 0-47,0 0 0,0 0 15,0-1-15,0 1 0,0 0 0,0-21 16,0 21-16,22-1 0,-1-20 0,0 0 16,0 21-16,0-1 0,0-20 15,1 21-15,-1 0 0,0 0 0,0-1 16,0 22-16,0 0 0,22 0 0,-22 0 15,0 0-15,0 0 0,0 0 16,-21 22-16,0-1 0,22 21 0,-22-21 16,0 0-16,0 22 0,0-22 15,0 21-15,0-21 0,-22 22 16,1-22-16,0 0 0,0 0 0,0 22 16,21-22-16,-21-21 0,-1 21 15,1 0-15,0-21 16,21-21-1,0 0 1,0 0-16,0-1 0,21 1 16,0 0-16,1-21 0,-22 21 0,42-22 15,-21 22-15,0-21 0,22-1 16,-22 22-16,21-21 0,-21 21 0,22 0 16,-1-1-16,-21 1 0,21 21 15,-20 0-15,-1 0 0,0 0 16,0 0-16,0 21 0,-21 1 0,0 20 15,0-21-15,0 21 0,0-20 16,0 20-16,-21-21 0,0 21 0,0-20 16,21-1-16,-21 0 0,-1 21 0,1-21 15,21 1-15,-21-1 16,42-21 15,0-21-31</inkml:trace>
  <inkml:trace contextRef="#ctx0" brushRef="#br0" timeOffset="43488.54">17632 4551 0,'-21'0'16,"42"0"15,0 0-16,0 0-15,0 0 0,0 0 16,1 0-16,-1-21 0,0 21 16,-21-21-16,21 21 0,0-22 15,-21 1-15,21 0 0,-21 0 16,0 0-16,0 0 0,0-1 16,0 1-16,-21 21 15,0 0-15,0 0 16,-21 21-16,20 1 0,1-1 0,0 0 15,0 0-15,0 0 0,0 22 16,-1-22-16,1 21 0,0-21 0,21 0 16,0 22-16,0-22 0,0 0 15,0 0-15,0 0 0,0 1 0,21-1 16,0 0-16,1 0 0,-1-21 0,0 0 16,0 0-16,0 0 0,22 0 15,-22 0-15,0 0 0,0 0 0,21-21 16,-20 0-16,-1 0 0,21-1 15</inkml:trace>
  <inkml:trace contextRef="#ctx0" brushRef="#br0" timeOffset="43918.3">18267 4297 0,'0'0'0,"0"21"15,21-21 1,0 0-16,0 0 16,0 0-16,1 0 15,-1 0-15,0 0 0,0 0 16,0 0-16,0 0 0,1 0 0,-1 0 15,0 0-15,0 0 0,0 0 0,0 0 16,-42 0 0,0-21-1,-21 21-15</inkml:trace>
  <inkml:trace contextRef="#ctx0" brushRef="#br0" timeOffset="44065.21">18288 4382 0,'0'21'0,"0"-42"0,-21 42 0,21 0 15,0 0-15,0 0 16,21-21-16,0 0 0,0 0 16,0 0-16,1 0 15,20 0-15,-21 0 0,0 0 0,0-21 16,22 21-16,-22-21 0,21 0 0</inkml:trace>
  <inkml:trace contextRef="#ctx0" brushRef="#br0" timeOffset="44655.87">19537 3662 0,'-21'0'16,"-1"0"0,1 21-16,0-21 0,21 21 0,-21 0 15,0 1-15,21-1 16,0 0 0,21-21-1,0 0 1,0 0-16,0 0 0,1 0 15,-1 0-15,0 0 0,0 0 16,0-21-16,-21 0 16,0-1-16,0 1 0,0 0 15,-21 21-15,0 0 16,0-21-16,0 21 0,-1 0 16,1 0-16,0 21 0,0 0 0,-21 0 15,20 1-15,1-1 0,0 0 16,0 0-16,21 21 0,-21-20 0,0-1 15,21 21-15,0-21 0,0 22 0,0-22 16,0 0-16,21 0 16,21 0-16,-21 0 0,22-21 0</inkml:trace>
  <inkml:trace contextRef="#ctx0" brushRef="#br0" timeOffset="45596.33">19875 4106 0,'0'0'0,"0"-21"0,22 0 0,-22 0 15,21 0-15,-21 0 16,21 21-16,0 0 16,0 21-1,-21 0-15,21 0 0,1 21 16,-22 1-16,0-1 0,21 0 16,0 1-16,-21-1 0,0 0 0,0 1 15,0-1-15,0 0 0,0-20 16,0 20-16,0-21 0,0 21 0,0-20 15,0-1-15,0 0 0,0 0 16,0-42 15,0 0-15,0 0-16,21-1 0,0 1 16,-21 0-16,21 0 0,1-21 0,-1-1 15,0 1-15,0 0 0,0-1 0,0-20 16,1 20-16,-22-20 15,21-1-15,0 22 0,0 0 0,0-1 16,0 1-16,1 21 0,-22 0 16,42 0-16,-21 21 0,0 0 15,0 0-15,1 0 0,-1 21 16,-21 0-16,0 0 0,0 0 16,0 0-16,0 1 0,0-1 0,0 21 15,0-21-15,0 0 0,0 22 0</inkml:trace>
  <inkml:trace contextRef="#ctx0" brushRef="#br0" timeOffset="46165.01">20807 4657 0,'0'0'0,"21"0"0,0 0 15,0 0-15,0 0 0,1-21 16,-1-1-16,0 1 15,0 0-15,0 0 0,0 0 0,1 0 16,-22-22-16,0 22 0,21-21 16,-21-1-16,0 22 0,0-21 15,0 0-15,0-1 0,0 22 0,-21-21 0,-1 21 16,1 21-16,0 0 16,0 0-16,-21 0 0,20 0 0,-20 21 15,0 0-15,-1 21 0,1-21 0,0 22 16,21-1-16,-22 0 0,1 1 15,21-22-15,0 21 0,-1-21 0,1 22 16,21-22-16,0 0 0,0 0 0,0 0 16,0 1-16,0-1 0,21-21 15,1 0-15,-1 21 0,0-21 0,21 0 16,-21 0-16,22 0 0,-22 0 0,21-21 16,-21 21-16,22-21 0,-22-1 15,21 1-15,-21 0 0,1 0 16,-1 0-16,0 0 0,0-22 0,0 1 15,0 0-15,1-1 0,-22 1 16,0 21-16,21-22 0,-21 22 0,0 0 16,0 0-16,0 0 0,0 42 15,0 0 1,0 0-16,0 0 0,0 1 0,-21 20 16,21-21-16,0 21 0,0-20 15,0 20-15,0-21 0,0 0 0,0 0 16,0 64-1,0-64 1,21-21-16,0 0 0,0 0 16,0 0-16,0 0 0,1 0 15,-1-21-15</inkml:trace>
  <inkml:trace contextRef="#ctx0" brushRef="#br0" timeOffset="47116.46">21505 3895 0,'0'0'0,"21"-43"0,-21 1 0,22 21 16,-22 0-16,0 0 0,0 42 16,-22 21-1,22-21 1,-21 22-16,0-1 0,21 0 0,-21 22 16,21-22-16,0 22 0,-21-22 0,0 21 15,21-20-15,-22 20 0,22-20 16,0-1-16,0-21 0,0 21 0,0-20 15,0 20-15,0-21 0,0 0 16,0 0-16,22-21 16,-1 0-1,0 0-15,-21-21 0,21 0 16,0 0-16,0 0 0,1 0 16,-1-1-16,0 1 0,0-21 0,0 0 15,0 20-15,1-20 16,-1 0-16,0 21 0,0-22 0,0 22 15,-21 0-15,0 0 0,21 21 16,-21 21 0,0 21-16,0-21 15,-21 1-15,21 20 0,0-21 0,-21 21 16,0-20-16,21-1 0,-21 0 16,21 0-16,0 21 0,0-20 0,0-1 15,0 0-15,21-21 16,0 21-16,0-21 0,0 0 15,1 0-15,-1 0 0,0 0 0,0 0 16,0 0-16,22-21 16,-22 21-16,0-21 0,0 0 0,0-1 15,0 1-15,1 0 0,-22 0 0,21-21 16,0 20-16,0-20 0,-21 21 16,0-21-16,21 20 0,-21 1 0,21 0 15,-21 0-15,-21 42 31,0 0-31,0 0 16,21 22-16,-21-22 0,0 0 16,21 21-16,0-20 0,0-1 0,-22 21 15,22-21-15,0 0 0,0 1 0,0-1 16,0 0-16,0 0 16,0 0-16,22-21 0,-1 0 15,0 0-15,21 0 0,-21 0 16,1 0-16,20 0 0,-21 0 15,21-21-15,-20 21 0,20-21 0,0 0 16,1 0-16,-1-1 0,-21-20 0,21 21 16,-20-21-16,20-1 0,-21 1 15,0 0-15,0-1 0,-21 1 0,0 0 16,0-1-16,0 22 0,0 0 16,-21 0-16,0 21 0,0 0 0,-21 0 15,20 0-15,-20 21 0,21 0 0,-21 21 16,20 1-16,1-22 15,0 21-15,21 1 0,0-1 0,0 0 16,0 1-16,0-22 0,0 21 0,0-21 16,0 22-16,21-22 0,-21 0 15,21 0-15,1-21 0,-1 21 0,21-21 16,-21 0-16,0 0 0,1 0 16,20 0-16,-21 0 0,21 0 0,-20 0 15,-1-21-15,21 21 0,-21-21 0,0 0 16,22 0-16,-22-1 0,0 1 15</inkml:trace>
  <inkml:trace contextRef="#ctx0" brushRef="#br0" timeOffset="47669.05">23262 3704 0,'-63'43'16,"41"-43"-1,22 21-15,-21-21 0,21-21 63,0-1-63,21 22 0,1-21 15,-1 0-15,0 0 16,0 21-16,0 0 16,0 0-16,1 0 15,-22 21 1,0 0-16,0 0 0,0 1 16,0-1-16,-22 0 0,1 0 15,0 0-15,0-21 16,21 21-16,-21-21 15,0 0-15,-1 0 16,22-21 0,0 0-1,22 21-15,-1-21 0,0 21 16,-21-21-16,21 0 0,0 21 0,0-22 16,1 1-16,-1 21 15,0 0-15,-21 21 16,21-21-16,-21 22 0,0-1 15,0 0-15,0 0 16,0 21-16,-21-20 0,0-1 0,21 21 16,-21-21-16,-22 0 0,22 1 0,0-1 15,0 0-15</inkml:trace>
  <inkml:trace contextRef="#ctx0" brushRef="#br0" timeOffset="48343.6">23495 3408 0,'0'0'0,"-21"0"15,42 0 1,21 0-16,-21 0 16,1 21-16,20-21 0,0 0 15,1 0-15,-1 0 0,0 0 0,22 0 16,-22 0-16,-21 0 0,22 0 16,-22 0-16,21 0 0,-21 0 0,0 0 15,-21 21 1,0 0-16,0 1 15,0-1-15,0 0 0,0 0 16,-21 0-16,0 0 0,21 1 16,-21 20-16,0-21 0,0 21 0,21-20 15,-22 20-15,1-21 0,0 21 0,0 1 16,21-1-16,-21-21 0,0 22 16,-1-1-16,22 0 0,-21 1 0,0 20 15,21-21-15,0 1 0,-21-1 16,0 0-16,0 1 0,21 20 0,-22-20 15,1-1-15,21 0 0,-21 22 0,0-22 16,0 0-16,21 22 16,-21-22-16,-1 1 0,22-1 0,-21 21 15,21-41-15,-21 20 0,0 0 0,21-21 16,-21 22-16,0-22 0,21 0 16,-22-21-16,1 21 0,0-21 0,0 0 15,-21 21-15,20-21 0,1 0 0,-21 0 16,21 0-16,-22 0 0,1 0 15,21 0-15,-21 0 0,-1-21 0,22 21 16,-21 0-16,21 0 0,-1-21 0,-20 21 16,21 0-16,0 0 0,0 0 15,-1 0-15,1-21 16</inkml:trace>
  <inkml:trace contextRef="#ctx0" brushRef="#br1" timeOffset="90284.1">804 7345 0,'0'-21'0,"0"0"15,0-1-15,0 1 0,21 0 16,-21 0-16,0 0 16,0 0-16,0-1 0,0 1 15,-21 42 17,0 1-32,21-1 0,-21 21 15,21 0-15,-21 22 0,0-22 16,21 22-16,-22-1 0,1-20 0,0 20 15,0 1-15,21-1 16,-21 1-16,0-1 0,21 1 0,0-1 16,0-21-16,0 22 0,0-22 15,0 1-15,0-1 0,21 0 16,21-21-16,-21 1 0,22-1 0,-22-21 16,21 0-16,0 0 0,1-21 15,-1-1-15,0-20 0,22 0 0,-22-1 16,1-20-16,-1 21 0,0-22 15,1 1-15,-22-1 0,21 1 16,-21-1-16,-21 1 0,0-22 0,21 21 16,-21 1-16,0-1 0,0 1 15,0-1-15,22 22 0,-22 21 16,0-21-16,0 20 0,0 1 16,0 42 15,0 1-31,0 20 0,0-21 15,0 0-15,21 0 0,-21 22 16,0-22-16,0 21 0,0-21 0,0 22 16,21-22-16,-21 21 0</inkml:trace>
  <inkml:trace contextRef="#ctx0" brushRef="#br1" timeOffset="90747.47">1672 7980 0,'0'0'0,"21"-21"0,0 0 15,1 21-15,-22-22 0,21 1 0,0 0 16,-21 0-16,0 0 0,0 0 16,0-1-16,0 1 0,0 0 15,-21 21 1,0 0-16,-22 0 0,22 0 0,-21 21 15,-1 0-15,22-21 0,-21 22 16,21-1-16,-22 0 0,22 0 0,0 0 16,21 0-16,0 1 0,0-1 15,0 0-15,21 0 16,0 0-16,1 0 0,20 1 0,-21-1 16,0-21-16,0 21 0,1 0 15,-1 0-15,0-21 0,0 21 0,-21 1 16,21-22-16,-21 21 0,0 0 15,0 0-15,-21-21 0,-21 21 16,21-21-16,-22 0 0,1 0 16,0 0-16,-1 0 0,1 0 15,0 0-15,-1 0 0,22 0 16,-21 0-16,21 0 0,-1 0 0,1-21 16,0 21-16,21-21 15,0 0-15,0 0 0,21 21 16,0-22-16,1 22 0,20-21 15,-21 0-15,21 21 0</inkml:trace>
  <inkml:trace contextRef="#ctx0" brushRef="#br1" timeOffset="91084.28">1905 8043 0,'42'-21'31,"-21"0"-31,-21 0 0,22 0 16,-1 21-16,-21-21 0,0-1 15,0 1-15,0 0 16,-21 21 0,-1 0-1,22 21-15,-21 0 0,0 1 16,0-1-16,0 0 0,0 0 15,21 21-15,-22-20 0,22 20 16,-21-21-16,21 0 0,0 0 0,0 22 16,0-22-16,0 0 15,0 0-15,21-21 0,1 0 0,-1 0 16,0 0-16,0 0 16,21 0-16,-20 0 0,-1-21 0,0 21 15</inkml:trace>
  <inkml:trace contextRef="#ctx0" brushRef="#br1" timeOffset="91456.06">2222 7959 0,'0'0'16,"0"-43"0,22 43-1,-1 0-15,0 0 16,21 0-16,-21 0 0,1 0 15,20 0-15,-21 22 0,0-1 0,0 0 16,1 0-16,-1 0 0,0 0 16,-21 1-16,0 20 0,0-21 0,0 0 15,0 0-15,-21 1 0,21-1 16,-21-21-16,-1 21 0,1 0 0,0-21 16,0 0-16,0 0 0,0 0 15,-1 0-15,22-21 16,0 0-16,0 0 15,0-1-15,0 1 0,0 0 16,0 0-16,0 0 0,22-22 0,-22 22 16,21 0-16,0 0 0,0 0 15,0 0-15,22 21 0,-22-22 0,21 22 16,-21 0-16,0-21 0,22 21 16,-22 0-16,0 0 0,0 0 0</inkml:trace>
  <inkml:trace contextRef="#ctx0" brushRef="#br1" timeOffset="91952.78">2942 7874 0,'0'21'47,"0"0"-47,-21 1 0,21-1 16,0 21-16,0-21 0,0 0 15,0 22-15,-21-22 0,21 0 16,0 0-16,-21 0 0,21 1 0,0-1 16,0 0-16,0 0 0,0 0 15,-22-21 1,22-21 0,0 0-16,0 0 15,0 0-15,0-22 16,0 22-16,0 0 0,0-21 0,0 20 15,0-20-15,0 21 0,22-21 16,-1 20-16,0 1 0,0 0 0,0 0 16,0 0-16,1 21 0,20 0 0,-21 0 15,106 21 1,-106-21 0,0 21-16,1 0 0,-22 22 15,0-22-15,0 0 0,0 0 0,0 21 16,0-20-16,-22-1 0,1 0 15,0 21-15,0-21 0,21 1 0,-21-22 16,0 21-16,-1 0 0,22 0 16,0 0-16,-21-21 15,42 0 17,-21-21-32,22 21 0</inkml:trace>
  <inkml:trace contextRef="#ctx0" brushRef="#br1" timeOffset="92488.98">3810 7980 0,'0'0'0,"0"-21"15,0 0-15,0-1 16,-21 22-16,21-21 15,-21 0-15,21 0 0,0 0 0,-22 21 0,1-21 16,21-1-16,-21 1 16,0 21-16,0 0 0,0 0 15,-1 0-15,1 0 0,0 0 0,-21 0 16,21 21-16,-1 1 0,1-1 16,0 21-16,0-21 0,-21 22 0,20-22 15,22 21-15,-21 0 0,0-20 16,21 20-16,-21-21 0,21 0 0,0 22 15,0-22-15,0 0 16,21-21-16,0 0 0,22 0 0,-22 0 16,0 0-16,21 0 0,-21 0 15,22 0-15,-22 0 0,21-21 0,-21 0 16,22-1-16,-22 1 0,0 0 16,0 0-16,0-21 0,1 20 15,-22-20-15,0 21 0,0 0 0,0 0 16,0-1-16,0 1 0,-22 21 15,1 0 1,0 0-16,0 21 16,0 1-16,21-1 0,-21 0 0,21 0 15,0 0-15,0 22 0,0-22 0,0 0 16,0 0-16,0 0 0,0 0 16,0 1-16,42-1 0,-21-21 0,0 21 15,0-21-15,1 0 16,-1 0-16,21 0 0,-21 0 0,0 0 15</inkml:trace>
  <inkml:trace contextRef="#ctx0" brushRef="#br1" timeOffset="93160.11">4149 7853 0,'0'0'16,"0"-21"-1,-22 21-15,1 0 16,21 21-16,0 0 15,-21 0-15,21 0 0,0 1 0,0-1 16,0 0-16,-21 21 16,21-21-16,0 1 0,0-1 0,0 21 15,0-21-15,0 0 0,0 1 16,0-1-16,0-42 47,0-1-47,0 1 0,0-21 15,0 21-15,21 0 0,-21-22 16,21 22-16,-21-21 0,21 21 0,1-1 16,-22-20-16,21 21 0,0 0 0,0 21 15,0-21-15,22 21 0,-22 0 16,0 0-16,0 0 0,0 0 0,0 0 16,1 21-16,-1 0 15,0 0-15,0 0 0,-21 0 0,0 22 16,21-22-16,-21 21 0,0-21 0,0 1 15,0 20-15,0-21 0,0 0 16,0 0-16,0 1 0,0-1 0,-21 0 16,0-21-1,0 0 1,21-21-16,0 0 0,0-1 16,0 1-16,0 0 0,0 0 15,0 0-15,0-22 0,21 22 0,21-21 16,-21 21-16,1 0 0,20-22 15,-21 22-15,21 0 0,1 0 16,-22 21-16,21 0 0,1 0 0,-22 0 16,21 0-16,-21 0 0,0 0 15,1 21-15,-1 0 0,-21 0 0,0 0 16,0 1-16,0-1 0,0 0 16,0 0-16,0 0 0,0 0 0,0 1 15,-21-1-15,-1 0 0,22 0 0,-21 0 16,0 0-16,0-21 0,21 22 15,-21-1 1,42-21 15</inkml:trace>
  <inkml:trace contextRef="#ctx0" brushRef="#br1" timeOffset="93535.77">5143 8043 0,'0'0'0,"0"22"15,22-22 1,-1 0 0,21 0-16,-21 0 0,0-22 15,1 22-15,20-21 0,-21 0 0,0 21 16,22-21-16,-22 0 0,0 0 15,0-1-15,0 1 0,-21 0 0,0 0 16,0 0-16,0 0 0,0-1 16,-21 22-16,0 0 0,-21 0 15,20 0-15,-20 0 0,0 22 0,21-22 16,-22 42-16,22-21 0,-21 0 16,21 22-16,-1-1 0,1 0 0,0-21 15,21 22-15,0-1 0,0 0 16,0-20-16,0-1 0,21 21 15,22-21-15,-22 0 0,21-21 0,0 22 16,1-22-16,-1 0 0,0 0 16,22 0-16,-22-22 0,1 22 0,-1-21 15</inkml:trace>
  <inkml:trace contextRef="#ctx0" brushRef="#br1" timeOffset="94200.48">6202 7662 0,'0'0'0,"0"-63"31,0 42-31,0 0 16,0-1-16,0 1 16,0 42-1,0 1-15,-21-1 16,21 21-16,0-21 0,0 22 0,0-1 16,-22 0-16,22 1 0,-21-1 15,0 0-15,21 1 0,-21-1 0,21 0 16,-21 1-16,21-1 0,0 0 15,-21 1-15,21-22 0,0 0 0,-22 0 16,22 0-16,0 0 0,22-21 31,-1-21-15,-21 0-16,21 0 0,0 0 0,-21-22 16,21 22-16,0-21 0</inkml:trace>
  <inkml:trace contextRef="#ctx0" brushRef="#br1" timeOffset="95195.91">6202 7493 0,'0'0'15,"0"-21"-15,0 0 0,-21 21 0,21-21 32,21 21-1,0 0-31,0 0 0,21 0 15,1 0-15,-1 0 0,0 0 0,22 0 16,-1 0-16,22 0 0,0 0 16,-1 0-16,22 0 0,-21 0 0,21 0 15,0 0-15,-1 0 0,1 0 0,21 0 16,-21 0-16,0 0 0,0 0 16,0 0-16,-1 0 0,-20 0 0,21 0 15,-21 0-15,-1-22 16,-20 22-16,20 0 0,-20 0 0,21 0 15,-22 0-15,-21-21 0,22 21 0,-22 0 16,1 0-16,-1 0 0,-21 0 16,0-21-16,22 21 0,-22 0 15,0 0-15,-21 21 32,0 0-17,0 1-15,0-1 16,0 0-16,0 0 0,-21 0 15,21 0-15,0 1 0,0-1 16,0 0-16,-21 21 0,21-21 16,0 1-16,0-1 0,0 21 15,0-21-15,0 22 0,0-22 16,0 21-16,0-21 0,0 22 0,0-1 16,0 0-16,0-21 0,0 22 0,0-22 15,0 21-15,-22-21 0,22 1 16,0 20-16,0-21 0,0 0 0,-21 0 15,21 1-15,-21-22 0,21 21 16,-21-21-16,0 0 16,0 0-16,-1 0 15,1 0-15,0 0 16,0 0-16,-21 0 0,20 0 0,-20 0 16,21 0-16,-21 0 0,-1 0 15,-20 0-15,20 0 0,1-21 16,-21 21-16,-1 0 0,1 0 0,-1 0 15,1 0-15,-22-22 0,21 22 0,-20 0 16,-1 0-16,0 0 0,1 0 16,-1 0-16,0 0 0,22 0 0,-22 0 15,1 0-15,-1 0 0,21 0 0,-20 0 16,20 0-16,1 0 0,-1 0 16,22 0-16,0 0 0,-22 0 0,22 0 15,21 0-15,-22 0 0,1 0 16,21 0-16,0 0 0,-22 0 15,22 0-15,0 0 0,0 0 0,0 0 16,-1 0-16,1 0 0,0 0 16,0 0-1,0 0 17,0 0-32,-1 0 15,1 0 1,0 0-16,21-21 94,21 21-94</inkml:trace>
  <inkml:trace contextRef="#ctx0" brushRef="#br1" timeOffset="97899.29">1101 9567 0,'0'0'0,"0"-21"0,21 0 0,0 21 0,0-21 15,0 21-15,0-21 0,1 21 16,-22-21-16,21-1 0,0 22 15,0-21-15,0 21 0,0-21 16,1 21-16,-44 0 47,1 21-47,0 0 0,0 1 16,-21-1-16,-1 21 0,1-21 0,-22 22 15,22-1-15,-21 0 0,-22 22 16,21-22-16,-20 0 0,20 1 0,-20-1 15,20 0-15,22-20 0,-22 20 16,22-21-16,0 0 0,20 0 0,1-21 16,0 0-16,21 22 15,0-44 1,21 1 0,0 0-16,1 21 0,-1-21 0,0 0 15,0 21-15,0-21 0,22 21 16,-22 0-16,21 0 0,-21 0 0,22 0 15,-1 0-15,-21 0 0,21 0 16,-20 0-16,20 21 0,0 0 0,-21-21 16,1 21-16,20 0 0,-21 0 15,0-21-15,22 22 0,-22-1 0,0-21 16,0 21-16,0-21 0,0 0 16,1 21-16,-1-21 15,-21 21 1,0-42 31</inkml:trace>
  <inkml:trace contextRef="#ctx0" brushRef="#br1" timeOffset="98132.16">1482 9779 0,'0'42'16,"0"-20"-1,0-1-15,0 0 0,0 0 0,0 0 16,-22 0-16,22 1 0,0-1 0,-21-21 16,21 21-16,-21 0 0,21 0 15,0 0-15,0-42 47</inkml:trace>
  <inkml:trace contextRef="#ctx0" brushRef="#br1" timeOffset="98467.97">1566 9546 0,'0'0'0,"0"-21"16,-21 21-16,0 0 15,0 0-15,21 21 16,-21-21-16,21 21 0,0 1 16,21-22-1,0 0-15,0 0 16,0 0-16,0 0 0,1 0 16,-1-22-16,0 22 0,-21-21 15,0 0-15,0 0 0,0 0 16,0 0-16,0-1 15,-21 22-15,0 0 0,-1 0 16,-20 0-16,21 0 0,0 0 16,0 22-16,-1-1 0,1 0 15,21 0-15,0 21 0,0-20 16,0-1-16,0 0 0,0 0 16,0 0-16,21 0 0,1-21 0,-1 22 15,0-1-15</inkml:trace>
  <inkml:trace contextRef="#ctx0" brushRef="#br1" timeOffset="98976.74">1905 9716 0,'-21'0'15,"21"21"-15,0 0 16,-21-21-16,21 21 0,-22 0 15,22 0-15,-21 22 0,21-22 16,-21 0-16,21 0 0,0 0 16,0 1-16,-21-1 0,21 0 0,-21 0 15,21 0-15,-21 0 0,21 1 16,-22-22 0,1 0-16,21-22 31,0 1-31,0 0 0,0 0 15,0 0-15,0 0 0,0-22 16,0 1-16,21 21 0,1-22 0,-1 1 16,21 21-16,-21-21 0,22 20 15,20-20-15,-21 21 0,1 21 16,-1 0-16,0 0 0,1 0 16,-1 0-16,0 21 0,-20-21 0,20 42 15,-21-20-15,-21-1 0,0 0 0,0 21 16,0-21-16,0 22 0,0-22 15,-21 0-15,0 0 0,0 0 0,-1 1 16,1-1-16,0 0 0,0 0 16,0-21-16,0 21 15,42-42 32,0 21-31,0-21-16</inkml:trace>
  <inkml:trace contextRef="#ctx0" brushRef="#br1" timeOffset="99351.85">2455 9567 0,'0'-21'15,"0"42"-15,21-42 0,1 21 16,-22-21-16,21 21 16,-21 21-16,21 0 15,-21 22-15,0-22 0,0 21 16,0 1-16,0-1 0,0 0 0,0 1 16,-21 20-16,0 1 0,-1-22 0,1 43 15,0-22-15,0 22 0,0-1 16,0 1-16,-22 0 0,22 21 0,-21-22 15,-1 1-15,22 0 0,0-1 0,-21 1 16,21 0-16,21-22 0,-22 1 16,22-22-16,0 21 0,0-41 0,0 20 15,0-21-15,22-42 32,-22 0-32,21 0 0,0-1 15,-21-20-15,21 0 0,0-1 16,0-20-16</inkml:trace>
  <inkml:trace contextRef="#ctx0" brushRef="#br1" timeOffset="99688.47">2519 9694 0,'0'0'0,"-21"-42"0,-22-43 31,43 64-31,0 0 0,0 0 15,0 0-15,21 21 0,1 0 16,20-21-16,0 21 0,1 0 0,-1 0 16,0 0-16,1 0 0,-1 0 0,0 21 15,1 0-15,-22 0 0,21 0 16,-21 0-16,-21 1 0,0 20 0,0-21 16,0 21-16,0-20 0,-21-1 15,0 21-15,0-21 0,-22 0 0,1 1 16,0-1-16,-1-21 0,22 21 0,-21 0 15,0-21-15,20 0 16,1 0-16,0 0 0,42 0 31,0 0-31,1-21 0,-1 21 16,21-21-16,-21 0 0,22-1 0</inkml:trace>
  <inkml:trace contextRef="#ctx0" brushRef="#br1" timeOffset="100364.31">3217 9483 0,'0'0'0,"21"0"31,-21 21-31,-21 0 0,0 0 16,21 22-16,-21-22 0,21 21 0,0-21 16,-21 0-16,21 128 31,0-128-31,0 0 0,21-21 15,0 0 1,0 0-16,0 0 0,1 0 16,-1-21-16,0 21 0,0-21 0,21-1 15,-20-20-15,-1 21 0,0 0 16,0-22-16,0 1 0,0 21 0,1-21 16,-1 20-16,0 1 0,-21 0 15,0 0-15,0 42 31,0 0-31,0 0 0,-21 1 16,0 20-16,-1-21 0,22 21 0,0-20 16,-21 20-16,21-21 0,0 21 0,-21-20 15,21-1-15,0 0 0,0 0 16,0 0-16,21 0 0,0-21 0,1 0 16,20 0-16,-21 0 0,21 0 0,-20 0 15,20 0-15,0 0 0,1 0 16,-22-21-16,21 0 0,0 0 0,-20-21 15,-1 20-15,0-20 0,0 0 16,0-1-16,0 1 0,1-21 0,-1 20 16,-21 1-16,21-22 0,-21 22 15,21 0-15,-21-1 0,0 1 0,0 21 16,0-21-16,0 20 0,0 1 16,0 0-16,0 42 15,-21 0 1,0 22-16,0-22 0,-1 21 15,1 1-15,0-22 0,21 21 0,0 0 16,-21 1-16,21-1 0,0 0 16,0 1-16,0-1 0,0 0 0,0 1 15,0-22-15,0 21 0,0-21 0,21 1 16,0-1-16,0 0 0,1-21 16,-1 21-16,0-21 15,0 0-15,0 0 0,0 0 0,1-21 16,-1 0-16,0 0 0,21-1 15</inkml:trace>
  <inkml:trace contextRef="#ctx0" brushRef="#br1" timeOffset="100564.2">3895 9440 0,'-22'0'0,"44"0"0,-65 0 0,22 0 0,42 0 31,0 0-31,22 0 0,-1 0 16,0 0-16,1 0 0,-1 0 0,22 0 16,-22 0-16,0 0 0,22 0 15,-22 0-15,0 0 0,1 0 0,-22 0 16,0 0-16,0 0 0</inkml:trace>
  <inkml:trace contextRef="#ctx0" brushRef="#br1" timeOffset="101532.16">5715 9398 0,'0'0'0,"42"0"32,-21 0 93,1 0 0,-22-21-16,21 21-78,-21-21 16,21 21-47</inkml:trace>
  <inkml:trace contextRef="#ctx0" brushRef="#br1" timeOffset="102232.79">6032 9102 0,'22'0'0,"-44"0"0,44-21 0,-22-1 16,0 1-1,-22 21 1,1 0-16,21 21 16,-21 1-16,0-1 0,0 21 15,21-21-15,-21 22 0,-1-1 0,1 21 16,0-20-16,0-1 0,0 22 0,-22-22 15,22 21-15,21-20 0,-21-1 16,0 0-16,21 1 0,0-22 16,0 21-16,0-21 0,0 1 0,0-1 15,21-21-15,0 21 16,0-21-16,1 0 0,20 0 0,-21 0 16,0-21-16,22 0 0,-22-1 0,21 1 15,-21 0-15,0 0 0,1-21 16,-1-1-16,0 22 0</inkml:trace>
  <inkml:trace contextRef="#ctx0" brushRef="#br1" timeOffset="102923.91">5588 9419 0,'-21'21'0,"42"-42"0,-63 42 16,20-21-16,22 22 0,22-22 31,-1 0-31,0 0 0,0 0 0,21 0 15,1 0-15,20 0 0,-20 0 0,20 0 16,1-22-16,-22 22 0,21 0 16,1-21-16,-22 21 0,22-21 0,-22 21 15,0 0-15,-20 0 0,-1 0 0,0-21 16,0 21-16,-42 21 31,0-21-31,0 21 0,-1 0 0,1 1 16,0-1-1,21 0-15,-21 21 0,21-21 0,0 1 16,0-1-16,0 0 0,0 0 0,0 0 16,21 0-16,21-21 15,-20 0-15,-1 0 0,0 0 16,21 0-16,-21 0 0,22 0 0,-1-21 16,0 0-16,1 0 0,-22 0 15,21 0-15,1-1 0,-22-20 0,21 21 16,-21 0-16,0 0 0,1-22 0,-1 22 15,-21 0-15,0 0 0,0 0 16,0-1-16,-21 22 31,21 22-31,-22-1 0,1 0 0,0 0 16,21 0-16,0 22 0,-21-1 16,0-21-16,0 21 0,21 22 0,-22-22 15,22 1-15,-21-1 0,21 21 0,0-20 16,-21-1-16,21 0 0,0 22 15,0-22-15,0 1 0,0-1 0,0 0 16,0 22-16,0-22 0,0 0 0,0 1 16,0-1-16,0-21 0,-21 22 0,21-22 15,-21 0-15,0 0 0,-1 0 16,1 0-16,0-21 0,-21 0 16,-1 0-16,22 0 0,-21 0 0,0 0 15,-1 0-15,1-21 0,0 0 16,-1 0-16,1 0 0,0 0 0,-1-1 15,22 1-15,0-21 0,0 21 0,21 0 16,0-1-16,0 1 0,0 0 0,21 21 16,0-21-16,0 0 0,22 0 15,-22-1-15,21 1 0,0 0 0</inkml:trace>
  <inkml:trace contextRef="#ctx0" brushRef="#br1" timeOffset="103216.73">7260 9398 0,'-21'21'16,"0"0"0,21 22-16,-21-1 0,21 0 15,-22 1-15,22-1 0,-21 22 0,0-22 16,21 21-16,-21 1 0,0-22 0,0 1 15,21 20-15,-22-21 0,1 1 0,0-1 16,0 0-16,0-20 16,0 20-16,21-21 0,0 0 0,0 0 15,0 1-15,21-22 32,0 0-32,-21-22 0,21 1 0,0 0 15,0 0-15,1-21 0</inkml:trace>
  <inkml:trace contextRef="#ctx0" brushRef="#br1" timeOffset="103488.58">7112 9673 0,'0'0'16,"0"-42"-16,0 0 0,0-1 0,0 1 0,0 21 15,0 0-15,0-1 0,0 1 16,0 0-16,21 0 0,0 0 16,0 21-16,1 0 0,-1 0 0,21 0 15,-21 0-15,22 0 0,-1 0 16,-21 0-16,21 21 0,-20 0 0,20 0 15,-21 0-15,-21 1 0,0 20 0,0-21 16,0 21-16,-21-20 0,0 20 0,0-21 16,-22 0-16,1 22 0,0-22 15,-1 0-15,1 0 0,0-21 0,20 21 16,-20-21-16,21 0 0,0 21 0,0-21 16,42-21-1,0 0 1,0 0-16,0 0 0,0 0 15</inkml:trace>
  <inkml:trace contextRef="#ctx0" brushRef="#br1" timeOffset="103828.38">7662 9567 0,'0'0'0,"0"22"0,21-22 16,1 0-1,-1 0-15,0 0 0,0 0 16,21-22-16,-20 1 0,-1 21 0,21-21 16,-21 0-16,22 0 15,-22 21-15,0-21 0,0-1 0,-21 1 16,0 0-16,0 0 0,0 0 0,-21 0 16,0 21-16,0 0 0,-1 0 15,-20 0-15,0 0 0,21 21 16,-22 0-16,22 0 0,-21 0 0,21 0 15,-1 1-15,1 20 0,0-21 0,0 21 16,21-20-16,0-1 0,0 21 16,0-21-16,0 0 0,0 1 0,21-22 15,0 21-15,0 0 0,1-21 0,20 0 16,0 0-16,-21 0 0,22 0 16,-1 0-16,0-21 0</inkml:trace>
  <inkml:trace contextRef="#ctx0" brushRef="#br1" timeOffset="104180.19">8615 9356 0,'0'0'0,"0"21"16,0 0-1,21-21 1,0 0-16,0 0 0,0 0 15,1 0-15,-1 0 0,0 0 0,21 0 16,-21 0-16,1 0 0,-1 0 16,0 0-16</inkml:trace>
  <inkml:trace contextRef="#ctx0" brushRef="#br1" timeOffset="104340">8615 9483 0,'0'0'16,"-21"0"-16,21 21 0,21-21 16,0 0-1,0 0 1,0 0-16,22 0 0,-22 0 0,0 0 16,21 0-16,-21 0 0,1-21 0,-1 21 0,0 0 15,21-21-15</inkml:trace>
  <inkml:trace contextRef="#ctx0" brushRef="#br1" timeOffset="105128.11">9525 8890 0,'0'0'0,"0"-21"15,0 42 16,0 0-15,0 0-16,0 1 16,0-1-16,0 0 15,21-21 1,0 0-16,0 0 16,1 0-16,-1-21 15,-21 0-15,21-1 16,0 1-16,-21 0 15,0 0-15,0 0 16,-21 21 0,0 0-16,0 0 15,-1 21-15,1 0 0,0 21 0,21-20 16,-21-1-16,0 21 0,21-21 0,-21 0 16,21 22-16,0-22 0,0 0 15,0 0-15,0 0 0,0 1 0,21-1 16,0-21-16,0 0 0,21 0 15,-20 0-15,20 0 16</inkml:trace>
  <inkml:trace contextRef="#ctx0" brushRef="#br1" timeOffset="105436.2">10435 8890 0,'0'-21'15,"0"0"-15,-21 21 16,0 0-16,0 21 0,-1-21 16,1 21-16,0 21 0,0-20 15,0 20-15,0-21 0,-1 21 0,1 1 16,-21-1-16,21 0 0,0 1 0,-1-1 16,1-21-16,0 22 15,21-22-15,0 21 0,0-21 0,0 0 16,0 22-16,0-22 0,0 0 0,21-21 15,0 21-15,1-21 0,-1 0 16,0 0-16,21 0 0,-21 0 0,22 0 16,-22 0-16,0-21 0,21 0 0,-20 21 15,-1-21-15,0 0 0,0-1 16,0 1-16,0 0 0</inkml:trace>
  <inkml:trace contextRef="#ctx0" brushRef="#br1" timeOffset="105616.43">10054 9229 0,'0'0'0,"-21"0"0,0 42 31,21-21-15,21-21-16,21 0 0,-21 0 16,1 0-16,20 0 0,0 0 0,-21 0 15,22 0-15,-1 0 0,0 0 16,1 0-16,-1-21 0,-21 21 0,22-21 15</inkml:trace>
  <inkml:trace contextRef="#ctx0" brushRef="#br1" timeOffset="106000.71">10795 9271 0,'0'0'0,"-21"0"0,21 21 0,0 0 16,0 1-1,21-22 1,0 0 0,0 0-16,22-22 15,-22 22-15,0-21 0,0 21 0,0-21 16,0 21-16,1-21 0,-1 0 0,0 0 16,0 21-16,-21-22 0,0 1 15,0 0-15,0 0 16,-21 21-1,0 0-15,0 0 0,-1 0 0,1 21 16,0 0-16,0 0 0,0 1 16,0-1-16,-1 0 0,1 0 0,21 21 15,0-20-15,0-1 0,0 0 0,0 0 16,0 0-16,0 0 16,0 1-16,21-22 15,1 0-15,-1 0 0,0 0 16,21 0-16,-21 0 0,22 0 0,-22 0 15,21 0-15,-21 0 0</inkml:trace>
  <inkml:trace contextRef="#ctx0" brushRef="#br1" timeOffset="107097.67">11155 9123 0,'0'-21'15,"0"0"1,0-1 0,0 1-16,21 21 0,0-21 0,0 0 15,0 0-15,1 21 0,-1-21 16,0 21-16,0 0 0,0-22 16,0 22-16,1 0 0,-1 0 15,-21 22-15,21-22 0,-21 21 16,0 21-16,0-21 0,0 0 15,0 22-15,0-1 0,-21-21 0,21 22 16,-21-22-16,-1 0 0,-20 21 0,21-21 16,0 1-16,0-1 0,-22 0 15,22 0-15,0 0 0,0-21 0,21 21 16,21-42 15,0 0-15,21 21-16,-20-21 0,-1 0 0,21 0 15,-21-1-15,22 1 0,-22-21 0,0 21 16,21-22-16,-21 22 0,22-21 16,-22 21-16,0-22 0,0 22 0,0 0 15,-21 0-15,0 0 0,22 21 16,-22 21 0,-22 0-16,1 0 15,21 0-15,-21 22 0,0-22 16,0 21-16,21-21 0,0 1 0,0 20 15,0-21-15,0 0 0,0 0 16,0 1-16,0-1 0,0 0 0,0 0 16,0 0-16,21-21 0,0 0 15,0 0-15,0 0 0,1 0 16,-1 0-16,0 0 0,0 0 0,0 0 16,0-21-16,22 0 0,-22 0 0,0 0 15,21-1-15,-20 1 0,-1 0 0</inkml:trace>
  <inkml:trace contextRef="#ctx0" brushRef="#br1" timeOffset="107348.52">12150 8869 0,'21'-42'0,"-42"84"0,42-127 16,0 22-16,0 42 0,-21-22 15,21 22-15,-21 0 0,0 0 0,0 0 16,0 42 0,0 0-16,-21 0 0,0 0 15,21 22-15,-21-1 0,0 0 0,21 1 16,-22-1-16,1 21 0,0-20 0,21-1 15,0 0-15,-21 1 0,21-1 16,-21-21-16,21 22 0,0-22 16,0 21-16,0-21 0,0 0 0,0 1 0,0-1 15,21 0-15,0-21 16,0 0-16,0 0 16,1 0-16,-1 0 0,0 0 0,0 0 15,0-21-15,0 0 0,1 21 0,-1-22 16</inkml:trace>
  <inkml:trace contextRef="#ctx0" brushRef="#br1" timeOffset="107548.41">11896 8996 0,'-22'0'16,"44"0"-16,-44-21 0,44 21 15,-1 0 1,0 0-16,21-21 0,-21 21 15,22 0-15,-1 0 0,0-22 0,1 22 16,-1 0-16,22-21 0,-22 21 16,0-21-16,-21 21 0,22-21 0,-22 0 15,0 21-15,0-21 0,-21-1 0</inkml:trace>
  <inkml:trace contextRef="#ctx0" brushRef="#br1" timeOffset="111449.2">12912 8657 0,'0'-21'16,"0"0"-1,-22 21 1,22-21-1,0 0 1,0-1 0,22 22-1,-1-21-15,0 21 0,0 0 16,0 0-16,0 0 0,1 0 16,-1 21-1,-21 1-15,0-1 16,0 0-16,0 0 15,0 0-15,-21-21 0,21 21 16,-22 1-16,1-22 0,21 21 0,-21-21 16,21 21-16,-21-21 15,0 0-15,0 0 16,21-21 0,0 0-16,0-1 15,0 1-15,0 0 16,0 0-16,0 0 15,21 0-15,0 21 16,0 0-16,0 0 0,0 0 16,1 0-16,-22 21 31,0 0-31,0 0 0,0 0 16,0 0-16,-22 1 15,1-22-15,21 21 0,-21 0 16,0-21-16,0 0 15,0 0-15,21-21 32,0 0-32,0-1 15,0 1-15,0 0 16,21 0-16,0 0 0,0 21 16,0-21-16,0 21 0,1 0 15,-1 0-15,21 0 0,-21 0 0,0 0 16,1 0-16,-1 21 0,0 0 15,0 0-15,-21 0 0,0 22 0,0-22 16,0 21-16,-21 0 0,0 1 0,-22-1 16,1-21-16,0 22 0,-22-1 15,22 0-15,-22-21 0,1 1 0,21 20 16,-1-21-16,1-21 0,0 21 0,20-21 16,1 0-16</inkml:trace>
  <inkml:trace contextRef="#ctx0" brushRef="#br1" timeOffset="116364.16">14732 9102 0,'21'0'156</inkml:trace>
  <inkml:trace contextRef="#ctx0" brushRef="#br1" timeOffset="116605.02">14838 9081 0,'0'-22'0,"0"1"15,0 0 1,0 0 0</inkml:trace>
  <inkml:trace contextRef="#ctx0" brushRef="#br1" timeOffset="117243.73">14817 9017 0,'0'-21'0,"0"0"31,0 0-16,0-1 1,0 1-16,0 0 16,0 42 31,0 0-32,0 1-15,0-1 0,-22 21 16,22-21-16,0 22 0,0-22 0,-21 21 15,21-21-15,-21 22 0,21-22 0,-21 0 16,21 21-16,0-21 16,0 1-16,0-1 0,0 0 0,0 0 15,0 0-15,21-21 32,0 0-17,0 0-15,-21-21 0,22 0 16,-1 0-16,-21 0 0,21-1 0,0 1 15</inkml:trace>
  <inkml:trace contextRef="#ctx0" brushRef="#br1" timeOffset="117628.51">14880 8530 0,'0'0'0,"-21"0"0,-64 0 31,85 21-31,-21 1 0,0-1 16,21 0-16,0 0 15,0 0-15,21 0 16,0-21-16,0 0 0,1 0 16,-1 0-16,0 0 0,0 0 0,0 0 15,0 0-15,1-21 0,-1 21 0,0-21 16,-21 0-1,0 0-15,0 0 0,0-1 16,0 1-16,-21 21 0,0-21 0,-1 21 16,1 0-16,0 0 0,0 0 15,0 0-15,0 0 0,-1 0 0,22 21 16,-21 0-16,21 1 16,0-1-16,0 0 0,0 0 15,0 0-15,0 0 0,0 1 0,0-1 16,0 0-16,0 0 0,21 0 0,1 0 15,-1 1-15,-21-1 16</inkml:trace>
  <inkml:trace contextRef="#ctx0" brushRef="#br1" timeOffset="118300.44">15642 9165 0,'0'0'0,"0"-63"32,0 42-32,-21-1 0,0 1 15,0 0-15,-1 0 0,1 0 16,0 0-16,0-1 0,0 22 16,0 0-16,-1-21 0,1 21 15,-21 0-15,21 0 0,0 21 0,-1 1 16,-20-22-16,21 21 0,-21 21 15,20-21-15,-20 22 0,21-22 0,0 21 16,-22-21-16,22 22 0,0-1 0,0-21 16,21 21-16,0-20 0,0-1 15,0 21-15,0-21 0,0 0 0,0 1 16,21-1-16,0 0 0,0 0 0,1-21 16,-1 0-16,21 0 0,-21 0 15,22 0-15,-1 0 0,-21 0 16,21 0-16,1-21 0,-22 21 0,21-21 15,-21 0-15,1-1 0,20 1 16,-21-21-16,0 0 0,22 20 0,-22-41 16,0 21-16,0-1 0,0-20 0,0-1 15,1 1-15,-1-1 0,0 1 16,0-1-16,0 22 0,0-22 0,-21 22 16,0 0-16,0 21 0,0-22 0,22 22 15,-22 0-15,0 0 16,0 42-1,0 0-15,-22 0 0,-20 149 32,42-107-32,-21-21 0,0 22 0,21-1 15,0 1-15,0-22 0,-21 1 16,21 20-16,0-21 0,0 1 0,0-22 16,0 21-16,0-21 0,0 22 0,0-22 15,0 0-15,21 0 0,0 0 16,0-21-16,0 0 0,0 0 15,1 0-15,-1 0 0,0 0 0,0 0 16,0 0-16,0 0 0,1 0 16,-1 0-16,0-21 0,-21 0 0,21 0 15,0 0-15,22 0 0,-22-1 0</inkml:trace>
  <inkml:trace contextRef="#ctx0" brushRef="#br1" timeOffset="118619.77">16700 9017 0,'0'0'0,"-21"21"15,0-21-15,42 0 47,0 0-47,1 0 0,-1 0 16,0 0-16,0 0 0,0 0 15,0 0-15,1 0 0,-1 0 0,0 0 16,0 0-16,0 0 16,0 0-16,1 0 15,-44 0 16,1 0-31</inkml:trace>
  <inkml:trace contextRef="#ctx0" brushRef="#br1" timeOffset="118804">16616 9229 0,'0'21'16,"0"-42"-16,0 63 0,0-21 15,0 0 1,21-21-1,0 0-15,0 0 16,0 0-16,1 0 0,-1 0 16,0 0-16,0-21 0,0 21 15,0-21-15,1 0 0,-1 21 16,0-21-16</inkml:trace>
  <inkml:trace contextRef="#ctx0" brushRef="#br1" timeOffset="119580.16">17674 8636 0,'-42'0'31,"21"0"-31,-1 0 15,1 0-15,0 0 0,21 21 16,-21 0-16,21 1 16,0-1-16,0 0 15,21-21 1,0 0-16,0 0 0,1 0 16,-1 0-16,0 0 0,0 0 15,0 0-15,0-21 0,1 21 0,-1-21 16,0 21-16,-21-22 0,0 1 15,0 0-15,0 0 0,0 0 16,0 0-16,-21-1 16,0 22-16,-1 0 0,1 0 0,0 0 15,0 0-15,0 0 0,0 22 16,-1-1-16,1-21 0,0 21 16,0 0-16,0 0 0,0 0 0,21 1 15,-22-1-15,22 0 0,0 0 16,0 0-16,0 0 0,0 1 15,22-22-15,-1 0 0,0 0 16,0 0-16,0 0 0,0 0 16,1 0-16,-1 0 0,0-22 0,0 1 15,0 0-15,-21 0 0,21 0 16,-21 0-16,0-1 16,0 1-16,0 0 0,0 0 15,-21 21-15,0 0 0,0 0 16,0 21-16,0 0 15,-1 0-15,22 1 0,-21-1 16,0 0-16,21 21 0,0-21 16,0 22-16,-21-22 0,21 0 0,0 0 15,0 22-15,0-22 0,0 0 0,0 0 16,21 0-16,0-21 0,0 21 16,1-21-16,-1 0 0,0 0 0</inkml:trace>
  <inkml:trace contextRef="#ctx0" brushRef="#br1" timeOffset="120435.76">18415 9271 0,'0'0'0,"21"0"15,0 0 1,-21-21-16,21 21 0,1-21 16,-1 21-16,-21-21 0,21-1 15,-21 1-15,21 0 16,-21 0-16,0 0 0,0 0 0,0-1 15,0-20-15,0 21 0,0-21 16,-21 20-16,0 1 0,21-21 0,-21 21 16,-1 0-16,1-1 0,0 1 15,0 0-15,-21 21 0,20 0 0,1 0 16,-21 21-16,21 0 0,0 1 0,-22-1 16,22 21-16,0-21 0,0 22 15,0 20-15,-1-21 0,1 1 0,0-1 16,0 0-16,21-20 0,-21 20 0,21 0 15,0-21-15,0 22 16,0-22-16,0 0 0,0 0 0,0 0 16,21-21-16,0 22 0,0-22 0,0 0 15,1 0-15,20 0 16,-21 0-16,0 0 0,0 0 0,22-22 16,-22 1-16,21 21 0,-21-21 0,22-21 15,-1 21-15,-21-1 0,22-20 16,-22 21-16,0-21 0,21-1 0,-21-20 15,1 20-15,-22 1 0,21 0 0,0-1 16,-21 1-16,0 0 0,0 21 16,0-1-16,0 44 31,0 20-31,0 0 0,0-21 0,-21 22 16,21-1-16,-21 0 0,-1 1 0,22-1 15,0 0-15,-21 1 0,21-22 16,-21 21-16,21-21 0,0 1 0,0 20 15,0-21-15,0 0 0,21 0 16,0-21-16,1 0 0,20 0 16,-21 0-16,0 0 0,22 0 0,-1 0 15,-21 0-15,21-21 0,-20 0 0,20 0 16,-21 0-16,0 0 0</inkml:trace>
  <inkml:trace contextRef="#ctx0" brushRef="#br1" timeOffset="120996.03">19177 8615 0,'0'0'0,"0"-42"0,0-1 0,0 22 0,0 0 16,-21 0-16,21 0 0,-21 21 15,-1 0 1,22 42-16,-21-21 0,21 0 0,0 22 16,0-1-16,-21 21 0,21-20 15,0 20-15,0 1 0,0-1 0,-21-20 16,21 20-16,0-21 0,-21 1 0,21-1 15,-21 0-15,21 1 0,0-22 16,0 21-16,0-21 0,0 1 0,0-1 16,-22 0-16,22 0 0,0 0 15,0-42 17,0 0-17,0 0-15,0 0 16,0-1-16,0 1 0,0 0 0,0 0 15,22 0-15,-22 0 0,21-1 0,0 1 16,0 21-16,0-21 0,22 0 16,-22 21-16,21-21 0,0 21 0,1 0 15,-1 0-15,0 0 0,1 0 16,-22 0-16,21 21 0,1 0 0,-22-21 16,0 42-16,0-20 0,-21-1 15,0 0-15,0 0 0,0 0 0,0 0 16,-21 1-16,0-1 0,0 0 15,-22 0-15,1 0 0,0 0 0,-1-21 16,1 22-16,0-1 0,-1-21 0,1 0 16,0 21-16,-1-21 0,22 0 15,0 0-15,-21 0 0,20 0 0,1 0 16,0 0-16,21-21 31,0 0-31,21-1 16,0 22-16,1-21 0,-1 0 0,21 21 15,-21-21-15</inkml:trace>
  <inkml:trace contextRef="#ctx0" brushRef="#br1" timeOffset="121319.86">20193 9017 0,'21'-21'0,"-42"42"0,42-63 0,-21 21 15,0-1-15,0 1 16,-21 0 0,0 21-16,0 0 0,-1 0 0,1 0 15,0 21-15,0 0 0,0 1 0,-22 20 16,22-21-16,0 21 0,0-20 16,0 20-16,0 0 0,-1-21 0,22 22 15,-21-22-15,21 0 0,0 0 0,0 0 16,0 1-16,0-1 0,21 0 15,1 0-15,-1-21 0,0 21 0,0-21 16,0 0-16,0 0 0,22 0 0,-22 0 16,0 0-16,21 0 0,-20 0 15,-1 0-15,21-21 0,-21 21 16,0-21-16,1 0 0,-1 0 0,0-1 16,21 1-16</inkml:trace>
  <inkml:trace contextRef="#ctx0" brushRef="#br1" timeOffset="121892.37">20786 8509 0,'0'0'0,"-22"0"0,1 0 15,21 21-15,-21-21 16,0 0-16,21 21 0,-21-21 0,0 0 31,-1 0-31,22-21 31,0 0-31,22 0 16,-1 0-16,0 21 16,0-21-16,0 21 15,0 0-15,1-22 0,-1 22 0,0 0 16,0 0-16,-21 22 15,0-1 1,0 0-16,0 0 0,0 0 16,-21-21-16,0 21 0,21 1 0,-21-1 15,-1 0-15,1-21 0,0 21 16,0-21-16,0 0 16,21 21-16,-21-21 0,21-21 31,0 0-31,21 0 0,0 21 15,0-21-15,0-1 0,0 1 16,1 0-16,-1 0 0,0 21 0,0-21 16,-21 0-16,21 21 0,0 0 0,-21 21 15,0 0 1,0 0-16,0 0 0,0 0 16,0 1-16,-21 20 0,0-21 0,0 21 15,-21 1-15,20-22 0,1 21 16,0-21-16,0 22 0,0-22 0,0 0 15,-1 0-15,22 0 0,0 1 16</inkml:trace>
  <inkml:trace contextRef="#ctx0" brushRef="#br1" timeOffset="123060.41">21696 8636 0,'0'0'0,"0"-21"16,21 42 62,0 0-78,0-21 16,-21 21-16,21 1 0,22-1 0,-22 0 15,0 0-15,21 0 0,1 0 0,-22 1 16,21-1-16,1 0 0,-1 0 15,-21-21-15,21 21 0,1-21 0,-22 21 16,21-21-16,-21 0 0,22 0 16,-22 0-16,0 0 0,0 0 0,0 0 15,1 0-15,-22-21 47,-22 21-47,1 0 0,-21 0 16,-127 127 15,126-106-31,22 1 0,-21-1 16,-1 0-16,1 0 0,21 0 0,-21 0 15,-1 1-15,22-1 0,-21 0 0,21 0 16,-1 0-16,1-21 0,0 21 16,0 1-16,0-1 0,0-21 0,21 21 15,-22-21-15,22 21 16,-21-21-16,21 21 15,-21-21-15,21-21 63</inkml:trace>
  <inkml:trace contextRef="#ctx0" brushRef="#br1" timeOffset="-213599.15">741 12319 0,'0'0'0,"-21"0"16,-1 0-16,1 21 0,0-21 16,0 0-16,0 0 0,21 21 15,-21-21 1,21 22-16,21-22 31,0 0-31,0 0 0,0 0 16,22 0-16,-22 0 0,21-22 15,-21 22-15,22-21 0,-22 21 0,21-21 16,-21 0-16,22 21 0,-22-21 16,0 0-16,0-1 0,-21 1 15,0 0-15,0 0 0,0 0 16,-21 21-16,0 0 0,0-21 16,-1 21-16,-20 0 0,21 0 15,0 0-15,-22 0 0,22 21 16,-21 0-16,0 0 0,-1-21 15,22 42-15,-21-20 0,-1-1 0,1 0 16,21 0-16,-21 0 0,20 0 16,1 22-16,21-22 0,0 0 15,0 0-15,0 0 0,0 1 0,0-1 16,21 0-16,1 0 0,-1 0 16,21-21-16,-21 21 0,22-21 0,-22 22 15,21-22-15,-21 0 0,0 0 16,22 0-16,-22 0 0,0 0 0,0 0 15,0 0-15,1 0 16,-1 0 0,-21-22-1,-21 22-15,-1 0 0,1 0 16,0 0-16,-21 0 0,21 0 16,-22 0-16,1 0 0,-22 0 0,22 0 15,0 22-15,-22-1 0,22 0 16,-22 0-16,22 21 0,0-20 15,-22 20-15,43-21 0,-21 21 0,-1 1 16,22-1-16,-21-21 0,42 22 16,0-1-16,0-21 0,0 21 0,0-20 15,0-1-15,21 0 0,0 0 16,0 0-16,22-21 0,-22 21 16,21-21-16,1 0 0,-1 0 15,0 0-15,22 0 0,-22 0 0,22 0 16,-22 0-16,21 0 0,1 0 15,-1-21-15,-20 0 0,20 21 0,1-21 16,-1 0-16,1 21 0,-1-21 16</inkml:trace>
  <inkml:trace contextRef="#ctx0" brushRef="#br1" timeOffset="-212808.93">1714 12954 0,'-190'-233'78,"-43"593"-78,656-487 0,-655-106 0,210 233 16,-20 0-16,21 21 0,-21 1 0,-1-1 16,22 0-16,-21 21 0,21-21 15,-22 22-15,22-22 0,0 21 0,0 1 16,0-22-16,-1 21 0,22-21 15,0 22-15,0-22 0,0 0 0,0 0 16,0 0-16,22-21 16,-1 0-16,0 0 0,21 0 15,-21 0-15,22 0 0,-1-21 16,0 21-16,-20-21 0,20 0 0,0 0 16,-21-1-16,22 1 0,-22 0 15,21 0-15,-21 0 0,1 0 0,-22-1 16,21 1-16,-21 0 0,21 0 15,-21 0-15,0 0 0,0 42 47,0 0-31,0 0-16,-21 0 0,21 22 0,-21-22 16,-1 21-16,22 0 15,0 1-15,0-1 0,-21 22 0,21-22 16,0 21-16,-21 1 0,21 21 15,0-1-15,0-20 0,0 20 0,0 1 16,-21 0-16,21-22 0,0 22 16,0 0-16,0-1 0,0 1 0,0 0 15,0-22-15,21 22 0,-21-1 16,0-20-16,21 21 0,0-22 0,-21 1 16,0-1-16,0 1 0,0-22 15,0 21-15,0-20 0,0-1 0,0 0 16,-21 1-16,0-22 0,0 21 15,0-21-15,0 1 0,-1-22 0,-20 0 16,21 0-16,-21 0 0,20 0 16,-20 0-16,0-22 0,21 1 15,-22 0-15,1-42 0,0 20 0,-1-20 16,1-1-16,0-20 0,20-1 16,-20-21-16,0 21 0,21-20 0,-1-1 15,1 21-15,21-21 0,0 22 16,0-1-16,0 0 0,21 1 0,-21 20 15,43 1-15,-22-22 0,0 21 16,21 1-16,1 21 0,-22-22 16,42 22-16,-20-1 0,-1 1 15,0 0-15,1-1 0,-1 1 0,0 21 16,1-21-16,-1 20 0</inkml:trace>
  <inkml:trace contextRef="#ctx0" brushRef="#br1" timeOffset="-212292.33">2117 12764 0,'-43'21'31,"43"0"-31,21-21 47,1-21-32,-22 0-15,0-1 16,0 1 0,-22 0-1,1 21 1,0 0-16,21 21 0,0 0 15,-21-21-15,21 22 0,0-1 16,0 0-16,0 0 16,0 0-1,0 0-15,21-21 32,-21 22-32</inkml:trace>
  <inkml:trace contextRef="#ctx0" brushRef="#br1" timeOffset="-211749.31">2074 13166 0,'0'0'0,"0"21"0,-21-21 0,21 21 15,0 0 17,0-42-1,0 0-15,-21 21 30,0 0-46,0 0 0,21 21 16,-22-21 0,22 21-16,0 0 31,22-21 0,-1 0 0,-21-21-15,-21 21 31</inkml:trace>
  <inkml:trace contextRef="#ctx0" brushRef="#br1" timeOffset="-210158.12">1460 12764 0,'22'-22'16,"-22"1"15,0 0-15,-22 21-1,1 0 1,0 0 0,0 0-16,0 0 0,0 0 15,-1 21-15,1 0 0,0-21 16,0 22-16,21-1 0,-21 21 16,0-21-16,-1 0 0,1 1 15,0-1-15,0 0 0,21 0 16,0 21-16,0-20 0,0-1 0,0 0 15,0 0-15,0 0 16,21 0-16,0-21 0,0 0 16,1 0-16,-1 0 0,0 0 15,0 0-15,0 0 0,22 0 16,-22 0-16,0 0 0,0 0 0,0 0 16,0 0-16,1 0 0,-1-21 15,0 21-15,0 0 16,-21 21 15,-21-21-31,0 0 16,21 22-16,-21-22 0,-1 0 0,1 21 15,0-21-15,0 0 0,0 21 16,0-21-16,-1 0 16,1 0-16,0 0 0,0 0 0,0 0 15,0 0-15,-1 0 0,1 0 16,0 0-16,0 0 0,0 0 0,0-21 15,-1 0-15,22-1 0,-21 1 16,21 0-16,0 0 16,0 0-16,0 0 0,21-1 0,1 1 15,-1 0-15,21 0 0,-21 0 16,0 0-16,22-1 0,-22 1 0,21 21 16,-21-21-16,22 21 0,-22 0 15,0 0-15,0 0 0,-42 0 47,0 0-47,0 0 0,0 0 16,-1 0-1,44-21 32</inkml:trace>
  <inkml:trace contextRef="#ctx0" brushRef="#br1" timeOffset="-209332.43">4254 11959 0,'22'-21'15,"-44"42"-15,44-63 0,-1 21 16,0 0-16,0 21 0,-21-22 16,0 1-16,21 21 15,-21-21-15,21 21 0,-21-21 16,0 42 15,-21 0-31,0 0 0,0 22 16,0-22-16,0 21 15,-1 1-15,1-1 0,0 0 0,0 22 16,0-22-16,-22 0 0,22 1 16,0 20-16,-21-20 0,21-1 0,-22 0 15,1 1-15,0-1 0,-1 0 16,1 1-16,0 20 0,20-21 0,-20 1 16,0-22-16,21 21 0,-1 1 15,1-22-15,0 0 0,0 0 0,21 0 16,-21 0-16,42-42 47,0 0-47,-21 0 15,21-21-15</inkml:trace>
  <inkml:trace contextRef="#ctx0" brushRef="#br1" timeOffset="-208840.68">4699 11875 0,'0'0'0,"0"-22"0,0 1 31,21 21-31,-21 21 47,-21 1-47,0-1 0,0 0 0,-1 21 16,1 1-16,-21-1 0,21 0 15,-22 1-15,1 20 0,0-21 0,-1 1 16,1 20-16,21-20 15,-21 20-15,-1-21 0,1 1 0,21 20 16,-22-20-16,22-1 0,-21 21 16,21-20-16,0-1 0,-1 0 0,1-20 15,0 20-15,0-21 0,21 21 0,0-20 16,-21-1-16,21 0 0,-21 0 16,21 0-16,-22-21 0,22 21 15,0-42 32,0 0-47,0 0 0,0 0 16,22 0-16</inkml:trace>
  <inkml:trace contextRef="#ctx0" brushRef="#br1" timeOffset="-206693.02">5080 12531 0,'0'-21'0,"21"21"15,-21-22 1,0 1-1,0 42 32,0 1-47,0-1 16,0 0-16,-21 0 0,21 0 0,-21 0 16,21 22-16,0-1 0,0-21 0,-21 22 15,21-22-15,-22 21 0,22-21 16,0 0-16,0 22 0,0-22 0,0 0 15,0 0-15,-21 0 16,21 1 0,0-44-1,0 1-15,0 0 16</inkml:trace>
  <inkml:trace contextRef="#ctx0" brushRef="#br1" timeOffset="-206268.27">5165 12065 0,'-64'85'15,"64"-64"-15,0 0 16,-21 0-16,21 22 15,0-22-15,-21 0 0,21 0 0,0 0 16,0 0-16,0 1 0,21-22 16,0 0-16,0 0 15,0 0-15,1 0 0,-1 0 16,0-22-16,0 22 0,-21-21 16,21 0-16,-21 0 0,21 21 0,-21-21 15,0 0-15,0-22 0,0 22 16,0 0-16,-21 0 0,0 0 0,0-1 15,0 22-15,21-21 0,-21 21 16,-1 0-16,1 0 0,0 0 0,0 0 16,21 21-16,-21 1 15,21-1-15,0 0 0,0 0 16,0 0-16,0 22 0,0-22 0,0 0 16,0 0-16,0 0 0,0 0 15,0 1-15,21-1 0,0 0 16,0 0-16</inkml:trace>
  <inkml:trace contextRef="#ctx0" brushRef="#br1" timeOffset="-205701.76">5524 12488 0,'0'22'15,"0"-1"-15,0 0 16,-21 0-16,0 0 16,21 0-16,-21 1 0,21-1 0,0 0 15,0 21-15,-21-21 0,21 1 16,0-1-16,-21 0 0,21 21 0,0-21 16,0 1-16,0-1 15,0 0-15,0 0 16,-22-21-1,22-21 1,0 0 0,0 0-16,0-1 0,0 1 15,0-21-15,0 21 0,0-22 0,0 1 16,0 21-16,22-21 0,-1 20 16,0-20-16,0 21 0,0 0 0,0 0 15,1-1-15,20 1 0,-21 0 16,21 0-16,-20 21 0,20 0 0,0 0 15,-21 0-15,22 0 0,-22 0 0,21 21 16,-21 0-16,1 0 0,20 1 16,-42-1-16,21 0 0,-21 21 0,21-21 15,-21 1-15,0 20 0,0-21 16,0 21-16,0-20 0,-21 20 16,0-21-16,21 0 0,0 0 0,-21 1 15,0-1-15,21 0 16,0-42 15,0 0-15,0-1-16,0 1 0,21 0 0,0 0 15,0 0-15</inkml:trace>
  <inkml:trace contextRef="#ctx0" brushRef="#br1" timeOffset="-205296.14">6329 12383 0,'0'21'47,"0"0"-47,0 0 0,0 0 16,0 0-16,0 1 0,0 20 15,0-21-15,0 0 0,0 22 16,0-1-16,0 0 0,-21 1 0,21 20 16,0-21-16,0 22 0,-22-22 15,1 22-15,21-1 0,-21-20 0,21 20 16,-21 1-16,0-22 0,21 21 0,0 1 16,-21-22-16,21 22 0,-22-1 15,22-20-15,-21 20 0,21-21 0,0 22 16,0-22-16,0 1 0,0-1 0,0-21 15,0 21-15,0-20 0,0-1 16,0 0-16,0 0 0,0-42 47,0 0-47,0-22 0,0 1 16,0 0-16,0-1 0</inkml:trace>
  <inkml:trace contextRef="#ctx0" brushRef="#br1" timeOffset="-204948.1">6117 12573 0,'0'0'0,"0"-21"0,0-148 31,0 147-31,21-20 0,0 21 0,1 0 16,-1 0-16,0-1 0,0 1 15,21 21-15,-20 0 0,20 0 0,-21 0 16,0 21-16,22 1 0,-22-1 16,21 0-16,-21 21 0,0-21 0,-21 22 15,0-22-15,0 21 0,0 1 0,0-22 16,0 21-16,-21-21 0,0 22 16,0-22-16,0 21 0,0-21 0,-1 0 15,-20 1-15,42-1 16,-21 0-16,0-21 0,0 21 0,21-42 47,0 0-47,0 0 15,0-1-15,21 22 0</inkml:trace>
  <inkml:trace contextRef="#ctx0" brushRef="#br1" timeOffset="-204128.57">6773 12256 0,'0'-22'15,"0"44"17,0-1-32,0 0 0,0 0 15,0 21-15,0-20 0,0 20 16,0-21-16,0 21 0,0-20 0,0-1 15,0 21-15,0-21 0,0 0 0,0 1 16,0-1-16,0 0 0,21-21 16,-21 21-16,22-21 0,-1 0 0,0 0 15,0 0-15,0 0 16,22-21-16,-22 21 0,0-21 16,0 0-16,0-1 0,0 1 0,1 0 15,-1-21-15,-21 21 0,21-22 16,0 22-16,-21-21 0,0 21 0,0-1 15,21-20-15,-21 21 0,0 0 0,21 21 16,-21-21-16,0 42 31,0 0-15,-21 0-16,21 0 0,0 0 0,0 1 16,0-1-16,0 21 0,0-21 0,0 0 15,0 1-15,0-1 0,21 0 16,-21 0-16,22 0 0,-1 0 15,0 1-15,0-22 0,-21 21 0,21-21 16,0 21-16,22-21 0,-22 0 16,0 0-16,0 0 0,22 0 0,-22-21 15,0 0-15,21-1 0,-21 1 16,1 0-16,20-21 0,-21 21 0,0-22 16,0 1-16,1-22 0,-1 22 0,0-21 15,-21 20-15,21-20 0,-21-1 16,21 1-16,-21 20 0,0 1 0,0 0 15,0-1-15,0 1 0,0 21 16,0-21-16,0 20 0,0 1 0,0 42 47,-21-21-47,0 43 0,21-22 0,-21 21 16,21 1-16,-21-1 0,21 0 15,0 1-15,0 20 0,0-21 0,-22 22 16,22-22-16,0 22 0,0-22 0,0 0 15,0 1-15,0-1 0,0 0 16,0-20-16,0 20 0,0-21 0,0 0 16,0 22-16,0-22 0,22 0 15,-1 0-15,0-21 0,-21 21 0,21-21 16,0 0-16,0 0 0,1 0 0,-1 0 16,0 0-16,0-21 15,0 0-15,0 0 0,1 0 16,-1-1-16,0 1 0,0 0 0,-21-21 15</inkml:trace>
  <inkml:trace contextRef="#ctx0" brushRef="#br1" timeOffset="-203872.52">7662 12086 0,'0'21'31,"21"1"-15,1-22-16,-1 0 15,0 0-15,0 0 0,21 0 0,-20 0 16,20 0-16,-21 0 0,21 0 0,-20 0 16,-1 0-16,21 0 0,-21 0 15,-21-22-15,21 22 0,1 0 16,-22-21-16,0 0 15</inkml:trace>
  <inkml:trace contextRef="#ctx0" brushRef="#br1" timeOffset="-203308.86">9059 11113 0,'0'-22'0,"21"22"15,1 0-15,-1 0 16,0 0-16,0 0 0,21 0 0,-20 0 16,20-21-16,-21 21 0,0 0 0,22 0 15,-22 0-15,0 0 0,0 0 16,0 0-16,0 0 0,1 0 0,-1 0 15,-42 0 17,-1 0-32,1 0 0,0 0 15,0 0-15,0 0 0,-22-21 16,22 21-16,0 0 0,-21 0 0</inkml:trace>
  <inkml:trace contextRef="#ctx0" brushRef="#br1" timeOffset="-202881.11">8911 11049 0,'0'0'15,"-21"0"-15,21 21 16,0 0-16,0 1 0,0-1 16,0 0-16,0 0 15,0 0-15,0 0 16,0 1-16,0-1 0,0 21 0,0-21 16,0 0-16,0 22 0,-21-22 15,21 21-15,-21-21 0,21 22 0,-22-1 16,22-21-16,-21 22 0,0-1 0,21-21 15,-21 21-15,0 1 0,21-1 16,0 0-16,-21 22 0,-1-22 0,1 22 16,21-22-16,0 22 0,0-22 0,-21 0 15,21 22-15,0-22 0,-21 0 16,21 1-16,0-1 0,0 0 0,0 1 16,0-1-16,0 0 0,0 22 15,0-22-15,0 1 0,0-1 16,0 0-16,0 1 0,0-22 0,0 21 15,21 0-15,-21-20 0,21-1 16,0 21-16,1-21 0,-1 0 0,0 1 16,21-22-16,-21 21 0,22-21 0,-22 0 15,21 0-15,1 0 0,-1 0 16,0 0-16,1 0 0,20 0 0,-21-21 16,1-1-16,-1 1 0,0 21 0,-20-21 15,20 0-15,-21 0 0,21 0 16,-20-1-16,-1 1 0,0-21 0,0 21 15</inkml:trace>
  <inkml:trace contextRef="#ctx0" brushRef="#br1" timeOffset="-201152.41">10202 12107 0,'0'22'0,"0"-1"16,21-21-16,1 0 15,-1 0 1,-21-21-1,21 21-15,-21-22 0,0 1 0,0 0 16,0 0-16,0 0 16,0 0-16,0-1 0,0 1 0,-21-21 15,0 21-15,-1 0 0,22-1 16,-21 1-16,0 0 0,-21 21 0,21-21 16,-1 21-16,1 0 0,0 0 0,-21 0 15,21 0-15,-1 0 0,1 0 16,0 21-16,0 0 0,0 0 15,0 1-15,-1 20 0,22-21 0,0 21 0,-21 1 16,21-22-16,0 21 16,0-21-16,0 22 0,0-22 0,0 21 15,0-21-15,21 1 0,1-1 16,-1-21-16,0 21 0,0-21 0,0 0 16,0 0-16,1 0 0,-1 0 0,0 0 15,0 0-15,0 0 0,0-21 16,22 21-16,-43-21 0,21-1 0,0 1 15,0 0-15,0-21 0,1 21 0,-22-1 16,21-20-16,-21 21 0,21-21 16,-21 20-16,0 1 0,21 0 0,-21 0 15,21 0-15,-21 0 0,0 42 47,0 0-47,0 0 16,0 0-16,0 22 0,0-22 0,0 0 15,0 0-15,0 0 0,0 0 0,0 1 16,21-1-16,-21 0 0,22 0 16,-22 0-16,21 0 0,0-21 15,0 0-15,0 0 0,0 0 16,1 0 0,-1 0-16,0-21 0,-21 0 0,21 21 0,-21-21 15,21-21-15,-21 20 0,0 1 16,0-21-16,0 21 0,0-22 15,0 1-15,0 21 0,0-21 0,-21-1 16,0 1-16,0 21 0,0-22 16,-22 1-16,22 21 0,-21-21 0,21 20 15,-22 1-15,22-21 0,-21 21 0,-1 21 16,1-21-16,0 21 0,-1-22 16,1 22-16,0 0 0,-1 0 0,1 22 15,0-1-15,-1 0 0,1 0 16,0 0-16,-1 22 0,22-1 0,-21 0 15,21 1-15,-22-1 0,22 0 16,0 22-16,0-1 0,21 1 0,-21-22 16,21 22-16,-21-1 0,21 1 15,0-22-15,0 21 0,0-20 0,0-1 16,0 0-16,21 1 0,0-22 16,0 21-16,21-21 0,1 1 0,-1 20 15,0-42-15,1 21 0,-1 0 16,0-21-16,1 0 0,20 0 0,-20 0 15,-1 0-15,0 0 0,22 0 0,-22-21 16,0 21-16,-20-21 0,20 0 16,0 21-16,-21-21 0,1-1 0,-1 1 15,0 21-15,0-21 0,0 21 0,-21-21 16,21 21-16,-21-21 16,22 21-16,-22-21 15,0-1-15</inkml:trace>
  <inkml:trace contextRef="#ctx0" brushRef="#br1" timeOffset="-199652.63">11282 11663 0,'0'-21'16,"0"0"15,21-1-15,-21 1-16,21 0 16,-21 0-16,0 0 15,21 21-15,-21-21 16,21 21-1,-21 21 1,0 0-16,0 0 0,0 0 16,0 22-16,0-22 0,0 21 15,0-21-15,0 22 0,0-1 0,-21 0 16,0 1-16,0-1 0,21 0 16,-21 1-16,0 20 0,21-21 0,0 1 15,0-1-15,-22 0 0,22 1 0,0-22 16,0 21-16,0-21 0,0 1 15,0-1-15,0 0 0,0 0 0,22 0 16,-1-21-16,0 0 16,0 0-16,0 0 0,0 0 15,1 0-15,-1-21 0,0 0 16,0 21-16,0-21 0,-21 0 16,21-1-16,-21 1 0,22 0 15,-22 0-15,0-21 0,0 20 0</inkml:trace>
  <inkml:trace contextRef="#ctx0" brushRef="#br1" timeOffset="-198662.67">11239 12044 0,'22'21'15,"-1"-21"1,0 0-16,0 0 15,0 0-15,0 0 0,1 0 16,20 0-16,-21-21 0,0 21 16,0-21-16,22 21 0,-22-21 0,0 21 15,21-22-15,-20 1 0,20 21 0,-21-21 16,0 21-16,0-21 0,1 21 16,-1-21-16,0 21 0,0-21 0,0 21 15,-21 21 32,0 0-47,0 0 16,0 0-16,0 0 0,0 1 0,0-1 15,0 0-15,0 0 0,0 0 16,0 0-16,0 1 0,0-1 0,0 0 16,0 0-16,0 0 15,0 0-15,21-21 0,1 0 16,-1 0-1,0 0-15,0 0 0,0 0 0,0 0 16,1 0-16,-1 0 0,0 0 0,0-21 16,0 0-16,22 21 0,-22-21 15,0 0-15,0 0 0,0-1 16,0 1-16,1 0 0,-1 0 0,0-21 16,-21 20-16,0 1 0,21 0 15,-21 0-15,21 0 0,-21 0 16,0-1-16,0 1 15,0 0 1,0 42 47,0 0-48,0 1 1,0-1-16,0 0 0,0 0 15,0 0-15,0 0 16,0 1-16,0-1 0,-21 21 0,21-21 16,-21 0-16,21 22 0,0-22 0,0 21 15,-21 1-15,21-22 0,-21 21 16,21 0-16,0 1 0,0-22 0,0 21 16,0 1-16,0-1 0,0 21 0,0-20 15,0-1-15,0 22 0,0-22 16,0 21-16,0-20 0,0-1 0,0 22 15,0-22-15,0 0 0,0 1 16,21-1-16,-21-21 0,0 21 0,0 1 16,0-22-16,0 0 0,0 21 15,0-20-15,0-1 0,-21 0 0,-1 0 16,1 0-16,0 0 0,0 1 16,-21-22-16,-1 21 0,22-21 0,-21 0 15,-1 0-15,1 0 0,0 0 0,-1 0 16,1 0-16,0 0 0,-1-21 0,1-1 15,21 1-15,0 0 0,0 0 16,-1 0-16,1-22 0,0 22 0,21 0 16,0 0-16,0 0 0,0 0 0,0-1 15,0 1 1,0 0-16,21-21 0,0 21 0,1-1 0,-1-20 16,21 21-16,-21-21 0,22-1 15</inkml:trace>
  <inkml:trace contextRef="#ctx0" brushRef="#br1" timeOffset="-198283.88">12763 11896 0,'0'-21'0,"0"42"0,0-64 0,0 22 0,0 64 31,-21-22-15,21 21-16,0 0 0,-21 1 15,21 20-15,0-20 0,0 20 0,0 1 16,0-1-16,0 1 0,-21-1 0,21 22 16,-21-22-16,21 1 0,-21 20 15,21-20-15,0-1 0,-22 1 0,1-1 16,0 1-16,21-22 0,0 1 0,-21-1 15,21 0-15,-21-21 0,21 22 16,0-22-16,0 0 0,0 0 16,0-42 15,0 0-31,21 0 0,0-22 16,-21 22-16,0 0 0,21-21 15,-21-1-15</inkml:trace>
  <inkml:trace contextRef="#ctx0" brushRef="#br1" timeOffset="-197916.69">12700 12213 0,'0'0'0,"-21"-42"0,21 0 0,-21 20 16,21 1-16,-22-21 0,22 21 0,-21 0 16,21-1-16,0 1 0,0 0 15,0 0-15,0 0 0,21 0 16,1 21-16,-1 0 0,0-22 15,0 1-15,21 21 0,-20 0 16,20 0-16,-21 0 0,21 0 0,-20 0 16,-1 0-16,21 0 0,-21 0 0,0 21 15,1 1-15,-22-1 0,0 0 16,0 0-16,0 21 0,0-20 0,0 20 16,0-21-16,-22 0 0,1 22 15,0-22-15,0 0 0,-21 0 0,20 0 16,-20 0-16,21 1 0,-21-1 0,20 0 15,1 0-15,0-21 16,0 21-16,0-21 0,0 0 0,21 21 16,-22-21-16,44 0 31,20 0-31,-21-21 16,0 0-16,0 21 0,22-21 0</inkml:trace>
  <inkml:trace contextRef="#ctx0" brushRef="#br1" timeOffset="-197484.94">13271 12107 0,'0'22'0,"22"-22"47,-1 0-47,0-22 0,0 1 15,0 21-15,0-21 0,1 0 16,-1 0-16,0 0 0,0-1 0,0 1 16,0 0-16,1 0 0,-1 0 0,-21 0 15,0-1-15,0 1 0,0 0 16,0 0-16,0 0 0,-21 21 16,-1 0-16,1 0 15,0 0-15,-21 0 16,21 21-16,-1 0 0,-20 0 0,21 22 15,0-22-15,0 21 0,-1-21 0,22 22 16,-21-1-16,21 0 0,0-21 16,-21 22-16,21-22 0,0 0 0,0 21 15,0-20-15,21-1 0,0-21 0,-21 21 16,22 0-16,-1-21 0,0 0 16,0 21-16,0-21 0,0 0 0,1 0 15,-1 0-15,21 0 0,-21 0 16,0-21-16,1 0 0,-1 21 0,-21-21 15,21 0-15,0-22 0,21 22 16,-20 0-16,-1-21 0</inkml:trace>
  <inkml:trace contextRef="#ctx0" brushRef="#br1" timeOffset="-197168.92">14457 11853 0,'0'0'0,"-21"0"0,-1 0 32,44 0-17,-1 0 1,0 0-16,0 0 0,0 0 0,0 0 15,1 0-15,-1 0 0,0 0 16,0 0-16,0 0 0,0 0 16,1 0-16,-44 0 47,1 0-47,-21 0 0</inkml:trace>
  <inkml:trace contextRef="#ctx0" brushRef="#br1" timeOffset="-196980.53">14351 12065 0,'0'0'0,"0"21"0,0 0 15,0 1-15,21-22 16,0 0 0,0 0-16,1 0 15,-1 0-15,0 0 16,0 0-16,0 0 0,0 0 0,1 0 15,-1-22-15,-21 1 16,21 21-16,0-21 0</inkml:trace>
  <inkml:trace contextRef="#ctx0" brushRef="#br1" timeOffset="-196128.63">16192 11345 0,'-21'0'0,"42"0"0,-63 0 0,21 0 15,0 0-15,0 22 0,-1-1 16,1-21-16,21 21 0,-21 0 16,21 0-1,0 0 1,21-21-16,0 0 16,1 0-16,-1 0 15,0 0-15,0-21 0,0 0 16,-21 0-1,21 21-15,-21-21 0,0 0 0,0-1 16,0 1-16,-21 0 16,0 21-16,0 0 15,0 0-15,0 0 0,-1 21 16,1-21-16,21 21 0,-21 1 16,0-1-16,21 0 0,0 0 15,-21 0-15,21 0 0,0 1 16,21-22 15,0 0-31,0 0 0,0 0 16,1 0-16,-1-22 15,0 22-15,-21-21 0,21 0 0,0 0 16,-21 0-16,0 0 16,0-1-16,0 1 0,0 0 0,-21 0 15,0 0-15,0 21 16,0 0-16,-1 0 0,1 21 15,0 0-15,0 0 0,0 0 16,0 22-16,21-1 0,-22-21 16,1 22-16,21-1 0,0-21 0,-21 21 15,21-20-15,0 20 0,0-21 0,0 0 16,0 22-16,0-22 0,21 0 16,-21 0-16,21 0 15,22-21-15,-22 0 0,21 0 0,1 0 16,-22 0-16,42 0 0,-20 0 15,-1 0-15</inkml:trace>
  <inkml:trace contextRef="#ctx0" brushRef="#br1" timeOffset="-195780.37">16954 11324 0,'0'0'0,"0"-21"0,-21 21 15,0 0-15,0 0 16,0 0-16,21 21 0,-21 0 0,-1 1 16,22 20-16,-21-21 0,0 21 15,0-20-15,0 20 0,21 0 0,-21 1 16,-1-1-16,1 0 0,0 1 0,0 20 16,0-21-16,0 22 0,-1-22 15,1 22-15,0-22 0,21 0 0,0 1 16,-21-1-16,21 0 0,0 1 0,0-22 15,0 0-15,0 0 0,21 0 16,-21 1-16,21-22 0,0 0 0,1 0 16,-1 0-16,0 0 0,0 0 15,0 0-15,0 0 0,1 0 16,-1-22-16,0 1 0,0 0 0,0 21 16,0-42-16,1 21 0,-22-1 0,21 1 15,-21-21-15</inkml:trace>
  <inkml:trace contextRef="#ctx0" brushRef="#br1" timeOffset="-195570.49">16468 11896 0,'0'0'0,"-22"0"0,1 0 0,0 0 0,21 21 16,0 0-1,21-21 16,0 0-31,22 0 0,-22 0 16,21 0-16,-21 0 0,22 0 0,-22 0 16,21-21-16,1 21 0,-22-21 0,21 21 15,-21-21-15,22-1 0</inkml:trace>
  <inkml:trace contextRef="#ctx0" brushRef="#br1" timeOffset="-195156.69">17124 11917 0,'-21'42'15,"-1"-21"-15,22 1 16,22-22 0,-1 0-1,0 0-15,0 0 0,0-22 0,0 1 16,1 21-16,20-21 0,-21 0 15,0 21-15,0-21 0,1 0 16,-22-1-16,0 1 0,21 0 0,-21 0 0,0 0 16,-21 21-1,-1 0 1,1 0-16,0 0 0,0 0 0,0 21 16,-22 0-16,22 21 0,0-20 15,0-1-15,0 21 0,0 0 0,-1-20 16,1 20-16,21 0 0,0-21 0,0 22 15,0-22-15,0 0 0,0 21 16,0-20-16,0-1 0,0 0 16,21 0-16,1-21 0,-1 0 15,21 0-15,-21 0 0,22 0 0,-22 0 16,21 0-16,0 0 0,1 0 0,-22-21 16,21 0-16,1 0 0,-22-1 15,21 1-15</inkml:trace>
  <inkml:trace contextRef="#ctx0" brushRef="#br1" timeOffset="-194612.84">17695 11896 0,'0'-21'16,"0"42"-16,0-64 0,0 22 0,0 0 0,0 0 15,21 21-15,-21-21 16,22 0-16,-1 21 0,0 0 0,0 0 16,0 0-16,22 0 0,-22 0 0,21 0 15,-21 0-15,22 0 0,-22 21 16,21-21-16,-21 21 0,0 0 0,-21 21 15,0-20-15,0 20 0,0-21 16,0 21-16,0 1 0,0-22 16,-21 21-16,0 1 0,0-22 0,0 0 15,-22 21-15,22-21 0,-21 1 0,21-1 16,-22 0-16,22-21 0,0 21 16,0-21-16,21 21 0,0-42 31,21 21-31,0-21 15,0 0-15,22 0 0,-22-1 16,0 1-16,21-21 0,-20 21 0,20-22 16,-21 1-16,21 0 0,-20 21 15,20-22-15,-21 22 0,0-21 0,0 21 16,1-1-16,-22 1 0,0 0 16,-22 21-1,1 0 1,0 21-16,0 0 0,21 1 15,-21 20-15,0-21 0,21 21 16,-22-20-16,22 20 0,0 0 0,0-21 16,0 22-16,0-22 0,0 21 0,0-21 15,0 1-15,0-1 0,22 0 16,-1 0-16,0-21 16,0 0-16,21 21 0,1-21 0,-1 0 15,-21 0-15,22 0 0,-1 0 16,0-21-16,1 21 0,-22-21 0,21 0 15,-21-22-15,22 22 0,-22-21 16,0 0-16</inkml:trace>
  <inkml:trace contextRef="#ctx0" brushRef="#br1" timeOffset="-194317.01">18881 11303 0,'0'21'0,"-22"0"0,22 1 15,-21-1-15,0 0 0,21 21 16,0-21-16,-21 22 0,0-1 16,21 0-16,-21 1 0,-1-1 0,22 0 15,0 1-15,-21 20 0,0-20 0,0 20 16,21-21-16,-21 1 0,21 20 16,0-20-16,0-22 0,0 21 0,0 0 15,0-20-15,0-1 0,0 0 0,0 0 16,0 0-16,0 0 0,21-21 15,0 0-15,0 0 0,0 0 16,1 0-16,-1 0 0,0 0 16,0-21-16,0 0 0,0 0 15,1 0-15,-1 0 0,0-1 0,0-20 16,0 21-16</inkml:trace>
  <inkml:trace contextRef="#ctx0" brushRef="#br1" timeOffset="-194105.11">18732 11726 0,'0'0'16,"-21"0"-16,0 0 0,0 0 0,0 0 15,21 22-15,0-1 16,21-21 0,0 0-16,0 0 15,0 0-15,1 0 0,-1 0 0,21 0 16,-21 0-16,0 0 0,22 0 0,-22 0 15,0 0-15,0-21 0,0 21 16,1-22-16,-1 22 0,0-21 0</inkml:trace>
  <inkml:trace contextRef="#ctx0" brushRef="#br1" timeOffset="-193393.11">19664 11494 0,'0'0'0,"21"0"31,0-22 0,0 22-15,-21-21-16,-21 21 62,0 0-62,0 21 0,0 1 16,-1-22-16,22 21 0,-21-21 16,0 0-1,42 0 16,-21-21-31,21 21 16,1-22-16,-1 1 16,0 21-16,0-21 0,0 21 0,0 0 15,-21-21-15,22 21 0,-22 21 32,0 0-17,0 0-15,0 1 0,0-1 16,0 0-16,-22-21 0,22 21 0,-21 0 15,0-21-15,21 21 0,-21-21 0,0 0 16,0 0-16,-1 0 16,22-21 15,0 0-31,0 0 16,22 0-16,-1 0 0,0-1 15,0 22-15,0-21 0,0 0 16,1 21-16,-1 0 0,0 0 15,0 0-15,0 0 0,-21 21 16,0 0-16,0 1 0,0-1 16,0 0-16,0 0 0,0 21 0,-21-20 15,0-1-15,0 21 0,-22-21 0,22 0 16,0 1-16,-21-1 0,21-21 16,-22 21-16,22-21 0,0 0 0,0 0 15</inkml:trace>
  <inkml:trace contextRef="#ctx0" brushRef="#br1" timeOffset="-192632.28">20045 10964 0,'0'0'0,"-43"22"0,22-22 0,0 0 15,0 21-15,0-21 0,21 21 32,21-21-32,0 0 0,21 0 15,1 0-15,-1 0 0,0 0 0,22 0 16,-22 0-16,1 0 0,20 0 0,-21-21 15,1 21-15,20-21 0,-20 21 16,-1-22-16,0 1 0,1 21 0,-1-21 16,-21 21-16,21-21 0,-20 21 15,20 0-15,-21 0 0,21 0 0,-20 0 16,-1 0-16,-21 21 0,0 0 16,0 0-16,0 1 15,0-1-15,0 0 0,0 0 16,0 0-16,-21 22 0,21-22 0,-22 21 15,1 0-15,0 1 0,21-22 16,-21 21-16,0 1 0,0-1 0,-1 0 16,1 1-16,0-1 0,0 0 15,0 1-15,0-1 0,-1 0 0,22 1 16,-21 20-16,21-21 0,-21 1 0,21 20 16,0-20-16,0 20 0,0 1 15,0-22-15,0 0 0,0 22 0,0-22 16,0 0-16,0 1 0,0-1 15,0 0-15,0-20 0,0 20 0,0-21 16,0 21-16,0-20 0,0-1 16,0 0-16,-21 0 0,0-21 15,0 21-15,-1 0 0,1-21 0,0 0 16,-21 22-16,21-22 0,-1 0 0,-20 0 16,0 0-16,21 0 0,-22 0 15,1 0-15,21 0 0,-22 0 0,1 0 16,0 0-16,-1 0 0,22 0 0,-21 0 15,21 0-15,0 0 0,-1 0 16,1 0-16,0 0 0,0 0 0,0 0 16,21-22 15,0 1 16,-21 21-47,-1 0 0,1 0 0,0 0 15</inkml:trace>
  <inkml:trace contextRef="#ctx0" brushRef="#br1" timeOffset="-189584.27">8932 11070 0,'-21'0'16,"0"0"0,0 0 15,0 0-31,-1 0 31,1 0-31,42 0 63,1 0-63,-1 0 0,0 0 15,0 0-15,0 0 0,0 0 16,1 0-16,-1 0 0,0 0 0,0 0 15,0 0-15,0 0 16,1 0 0,-22 21-1</inkml:trace>
  <inkml:trace contextRef="#ctx0" brushRef="#br1" timeOffset="34312.12">12552 14986 0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1T09:15:28.20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1037 550 0,'0'0'0,"-21"0"16,21-21 15,0 0-31,0 0 16,0 0 0,21 0-16,-21-1 15,0 1-15,21 21 16,-21-21-16,0 0 0,0 0 15,0 0-15,-21 21 0,0-22 16,0 22-16,0 0 0,-1 0 16,1 0-16,0 0 0,0 0 15,-21 0-15,-1 22 0,22-1 0,-21 0 16,-1 21-16,1-21 0,21 1 16,-21 20-16,20 0 0,1-21 0,0 22 15,0-1-15,0 0 0,21 1 16,0-1-16,0 22 0,0-22 15,0 0-15,21 22 0,0-22 16,0 0-16,0 1 0,1-1 16,-1-21-16,0 22 0,21-22 0,-21 0 15,1 0-15,20 0 0,-21-21 16,21 0-16,-20 0 0,-1 0 16,21 0-16,-21 0 0,0 0 0,22 0 15,-22-21-15,0 0 0,21 0 16,-20 0-16,-1-1 0,0 1 0,21 0 15,-21-21-15,1 21 0,-1-1 16,0-20-16</inkml:trace>
  <inkml:trace contextRef="#ctx0" brushRef="#br0" timeOffset="467.73">1460 720 0,'0'0'0,"0"-21"15,-21 21-15,0-22 16,0 22-16,0 0 0,0 0 15,-1 0-15,1 22 16,0-1-16,0-21 0,0 21 0,21 21 16,0-21-16,-21 22 0,21-22 15,-22 21-15,22 1 0,-21-1 16,21-21-16,0 21 0,0 1 0,0-22 16,0 0-16,0 0 0,0 0 15,0 1-15,0-1 0,21-21 16,1 0-16,-1 0 0,0 0 15,0 0-15,0-21 16,0 21-16,1-22 0,-1 1 0,0-21 16,0 21-16,-21-22 0,0 1 15,21 0-15,-21-1 0,21 1 0,-21 0 16,0-1-16,22 1 0,-22 21 16,0 0-16,0 0 0,0 42 31,0 0-31,0 0 15,0 21-15,0 1 0,0-22 0,0 21 16,0 1-16,0-1 16,0-21-16,0 21 0,0 1 15,0-22-15,0 0 0,0 0 0,21 0 16,-21 1-16,21-22 0,0 0 16,0 0-16,0 0 0,1 0 15,-1-22-15,0 1 16,0 21-16</inkml:trace>
  <inkml:trace contextRef="#ctx0" brushRef="#br0" timeOffset="923.67">2095 720 0,'22'-21'0,"-44"42"0,65-64 0,-43 22 15,0 0-15,-21 21 31,-22 0-15,22 21-16,0 0 16,0-21-16,0 22 0,-1-1 0,1 0 15,21 0-15,0 0 16,0 0-16,0 1 0,0-1 16,0 0-16,0 0 15,0 0-15,21-21 0,1 21 16,-1 1-16,0-22 0,0 21 0,21 0 15,-20 0-15,-1-21 0,0 21 16,0 0-16,0 1 0,0-1 0,1 0 16,-22 0-16,0 0 15,0 0-15,0 1 0,-22-22 0,1 21 16,0 0-16,-21-21 0,21 21 16,-22-21-16,22 0 0,-21 0 15,-1 0-15,22 0 0,-21 0 0,21 0 16,0 0-16,-1 0 0,1-21 15,0 21-15,21-21 0,-21 21 0,21-21 16,0-1 0,21 1-16,0 21 0,0-21 15,1 0-15,-1 21 0,0-21 16,21 0-16,-21-1 0</inkml:trace>
  <inkml:trace contextRef="#ctx0" brushRef="#br0" timeOffset="1303.59">2434 995 0,'0'0'0,"21"0"0,0 0 15,1 0-15,-1 0 16,0 0-16,0 0 0,0 0 16,0-21-16,1 21 0,-1-21 15,0-1-15,21 1 0,-21 0 0,1 21 16,-22-21-16,0 0 0,21 0 15,-21-1-15,0 1 0,0 0 0,0 0 16,-21 21-16,-1 0 16,1 0-16,0 0 0,-21 0 15,21 0-15,-1 21 0,-20 0 0,21 0 16,0 1-16,-22 20 16,22-21-16,0 21 0,21 1 0,0-22 15,-21 21-15,21-21 0,0 22 16,0-22-16,0 0 0,0 0 0,0 0 15,0 1-15,21-1 0,0-21 16,0 0-16,1 21 0,-1-21 0,0 0 16,21 0-16,-21 0 0,22 0 15,-1 0-15,-21-21 0,22 0 0,-1 21 16,-21-22-16,21 1 0</inkml:trace>
  <inkml:trace contextRef="#ctx0" brushRef="#br0" timeOffset="1848.36">3492 677 0,'0'0'0,"-21"-21"0,0 0 15,21 0 1,0 0-16,0 0 0,21-1 15,0 22-15,1-21 0,-1 0 16,21 21-16,-21 0 0,22 0 0,-22 0 16,21 0-16,-21 0 15,22 21-15,-22-21 0,0 21 0,0 22 16,0-22-16,-21 21 0,0-21 16,0 22-16,0-1 0,-21 0 0,0 1 15,-21 20-15,20-20 0,-20-1 16,0-21-16,-1 21 0,1-20 0,21 20 15,-21-21-15,20-21 0,-20 21 16,21 0-16,0-21 0,0 0 0,-1 0 16,1-21-1,21 0-15,0 0 0,0 0 0,0-22 16,0 22-16,0-21 0,21 21 16,1-22-16,-22 22 0,21 0 15,0 0-15,0 0 0,0 21 16,0 0-16,1 0 0,-1 21 15,0 0-15,0 0 0,0 22 16,-21-22-16,21 21 0,-21-21 0,22 0 16,-22 22-16,21-22 0,0 0 15,-21 0-15,21 0 0,0-21 0,0 22 16,1-22-16,-1 0 0,0 0 16,0 0-16,0 0 0,0 0 0,1-22 15,-1 22-15,0-21 0,0 0 16,-21 0-16</inkml:trace>
  <inkml:trace contextRef="#ctx0" brushRef="#br0" timeOffset="2344.05">783 1609 0,'0'0'0,"0"21"0,-21-21 0,42 0 31,21 0-31,1 0 16,-1 0-16,22 0 0,-1-21 16,22 0-16,21 21 0,21-22 0,0 1 15,0 21-15,21-21 16,-21 0-16,42 0 0,0 21 0,1-21 0,-1-1 16,0 22-16,1-21 15,-1 21-15,-21 0 0,22-21 0,-22 21 16,-21 0-16,0-21 0,0 21 15,-43 0-15,1 0 0,0-21 0,-43 21 16,22 0-16,-43-21 0,21 21 16,-21 0-16,0 0 15,-21-22-15,0 1 32,0 0-17,0 0-15,0 0 16,0 0-16</inkml:trace>
  <inkml:trace contextRef="#ctx0" brushRef="#br0" timeOffset="2811.79">4847 804 0,'0'0'15,"0"22"-15,-21-22 16,21-22 31,0 44 15,0-1-62,0 0 16,0 0-16,0 0 0,0 0 16,0 1-16</inkml:trace>
  <inkml:trace contextRef="#ctx0" brushRef="#br0" timeOffset="3007.67">4741 1291 0,'0'0'0,"0"21"0,-21-21 16,21-21 31,0 0-32,21 21-15,-21-21 16,21 0-16,1 0 16</inkml:trace>
  <inkml:trace contextRef="#ctx0" brushRef="#br0" timeOffset="3431.43">6286 445 0,'0'0'0,"-21"-22"0,0 1 16,0 0-16,0 0 15,0 0-15,21 0 0,0-1 0,0 1 16,-22 21-16,22-21 0,0 42 31,22 22-31,-1-22 16,0 21-16,0 0 0,21 1 0,-20-1 16,20 22-16,-21-22 0,21 21 15,-20-20-15,20 20 0,-21-20 0,0-1 16,0 21-16,1-20 15,-1-22-15,0 21 0,-21-21 0,0 1 16,0-1-16,0 0 0,0 0 16,0 0-16,-21-21 0,0 0 15,-1-21 1,22 0-16,0-21 0,0 20 16</inkml:trace>
  <inkml:trace contextRef="#ctx0" brushRef="#br0" timeOffset="3687.28">6816 296 0,'0'0'0,"-22"0"15,1 0-15,0 0 16,0 22-16,-21-22 0,20 21 0,1 21 16,-21-21-16,21 22 0,-22-1 15,1 0-15,0 1 0,-1 20 0,22 1 16,-21 20-16,0-20 0,-1-1 15,1 1-15,0-1 0,-1 1 0,22-22 16,-21 0-16,21 1 0,21-1 16,0-21-16,0 0 0,0 1 0,0-1 15,21-21-15,0 0 16,0 0-16,0 0 0,0 0 0,1-21 16,20-1-16</inkml:trace>
  <inkml:trace contextRef="#ctx0" brushRef="#br0" timeOffset="4028.09">6943 804 0,'0'0'16,"21"-21"-16,-21 0 0,0 42 31,0 0-31,0 1 16,0-1-16,0 21 0,0 0 15,0 1-15,-21-1 0,21 22 16,0-1-16,-22 1 0,1-1 0,21 22 16,-21-22-16,0 43 0,0-21 15,0-1-15,21 22 0,-22-21 0,1 0 16,21-1-16,0 1 0,-21-22 16,21 22-16,-21-21 0,21-1 0,0-21 15,0 22-15,0-22 0,0-21 0,0 1 16,0-1-16,0 0 0,21-21 15,-21-21-15,21 0 16,0-1-16,1-20 0,-22 21 0,21-21 16,0-22-16,0 22 0,0-22 15</inkml:trace>
  <inkml:trace contextRef="#ctx0" brushRef="#br0" timeOffset="4359.89">7048 762 0,'-21'-21'16,"42"42"-16,-42-63 0,21 21 0,0-1 0,21 1 15,1 21 1,-1 0-16,0-21 0,0 21 0,21 0 16,-20 0-16,20 0 0,-21 0 0,21 0 15,-20 21-15,-1-21 0,21 21 16,-21 1-16,0-1 0,-21 21 15,0-21-15,0 22 0,0-1 0,0-21 16,-21 21-16,0 1 0,-21-22 16,-1 0-16,22 21 0,-21-20 0,0-1 15,-1-21-15,22 21 0,-21 0 16,-1-21-16,22 21 0,0-21 0,0 0 16,21 21-1,21-21 1,21 0-16,-20-21 15,20 21-15</inkml:trace>
  <inkml:trace contextRef="#ctx0" brushRef="#br0" timeOffset="4848.62">7937 804 0,'0'0'0,"0"-21"0,0 0 0,0 0 16,0 0-16,0 0 15,-21-1-15,21 1 0,-21 0 0,0 21 16,0 0-16,0-21 0,-1 21 16,1 0-16,0 0 0,0 21 0,0-21 15,-22 21-15,22 22 0,0-22 16,0 21-16,0 0 0,0 22 16,-1-22-16,1 1 0,0-1 0,21 0 15,0 1-15,0-22 0,0 21 16,0-21-16,0 0 0,21 1 15,0-22-15,1 0 0,-1 0 16,0 0-16,0 0 0,21-22 0,-20 1 16,-1 21-16,0-42 0,21 21 15,-42 0-15,21-22 0,1 1 0,-1 0 16,-21-1-16,0 1 16,0 0-16,21-1 0,-21 22 0,0 0 0,0 0 15,0 42 16,0 21-31,0-21 16,0 22-16,0-22 0,0 21 0,0 1 16,0-1-16,0-21 0,0 21 15,0-20-15,0-1 0,0 21 0,0-21 16,0 0-16,0 1 0,21-22 16,0 0-16,0 0 0,1 0 15,-1 0-15,0-22 0,0 1 0,0 0 16,0 0-16</inkml:trace>
  <inkml:trace contextRef="#ctx0" brushRef="#br0" timeOffset="5103.47">8361 254 0,'0'0'0,"0"-106"32,0 127-17,0 1-15,0-1 0,0 21 16,0 0-16,0 1 0,-21 20 0,21-20 15,-22 20-15,22 1 0,0-1 16,0 1-16,-21-1 0,21 1 0,-21-22 16,21 21-16,-21-20 15,21-1-15,0 0 0,0-20 0,0 20 16,0-21-16,0 0 0,0-42 31,21 0-15,0-21-16,0-1 0,1 1 0,-1-22 15</inkml:trace>
  <inkml:trace contextRef="#ctx0" brushRef="#br0" timeOffset="5567.2">8678 191 0,'0'21'31,"0"21"-31,0-21 0,0 22 16,0-1-16,0 0 0,0 1 15,0-1-15,-21 21 0,21-20 0,-21 20 16,21-20-16,0-1 0,-21 21 16,0-20-16,21-1 0,-22 0 0,22 1 15,0-22-15,0 21 0,0-21 16,0 1-16,0-1 0,0-42 31,0-1-31,0 1 16,0-21-16,0 0 0,0-1 0,0 1 15,0 0-15,22-1 16,-1 1-16,0 0 0,0-1 0,21 22 16,-20 0-16,20 0 0,-21 0 15,21 21-15,1 0 0,-22 0 0,21 0 16,1 21-16,-1-21 0,0 21 16,-21 21-16,1-21 0,20 22 0,-42-1 15,21 0-15,-21 1 0,0-1 16,0 0-16,0 1 0,0-22 0,0 21 15,-21-21-15,0 1 0,21 20 16,-21-42-16,-1 21 0,1-21 0,0 0 16,0 0-16,21-21 31,-21 0-31,21 0 0,0-1 0,-21-20 16,21 0-16,-22 21 0</inkml:trace>
  <inkml:trace contextRef="#ctx0" brushRef="#br0" timeOffset="5784.08">8191 677 0,'0'0'15,"-21"0"-15,42 0 32,1 0-32,-1 0 0,0 0 15,0 0-15,0 0 16,0 0-16,22 0 0,-22 0 0,0 0 15,0 0-15,22 0 0,-22 0 16,0 0-16,0 0 0,-21-21 16,21 21-16,0 0 0,-21-21 15,22 21-15</inkml:trace>
  <inkml:trace contextRef="#ctx0" brushRef="#br0" timeOffset="6560.13">10160 296 0,'0'0'0,"0"-21"0,0-21 16,0 21-16,0 0 0,0-1 0,0 1 15,0 0-15,0 42 32,0 0-17,0 22-15,0-1 0,0 0 0,0 1 16,0-1-16,21 0 0,-21 22 16,0-1-16,0-20 0,0 20 15,0 1-15,0 20 0,0-41 16,0 20-16,-21 1 0,21-22 0,-21 22 15,21-43-15,-21 21 0,21 0 16,0-20-16,0-1 0,-22 0 16,1-21-1,21-21 1,0-22-16,0 22 0,0 0 16,0-21-16,0 21 0,0-22 15,0 1-15,21 0 0,1-1 0,20 22 16,-21-21-16,21 21 0,1-1 15,-1 1-15,0 0 0,1 21 16,-1 0-16,-21 0 0,22 0 16,-1 0-16,0 21 0,1-21 0,-22 21 15,0 1-15,0 20 0,0-21 16,-21 0-16,0 22 0,0-22 0,0 0 16,-21 0-16,0 21 0,-21-20 15,20-1-15,-20 0 0,0 0 0,21-21 16,-22 21-16,22-21 0,-21 21 15,21-21-15,-1 0 0,1 0 0,0 0 16,42 0 15,0 0-31,1-21 16,-1 21-16,21-21 0,-21 0 16,0 0-16</inkml:trace>
  <inkml:trace contextRef="#ctx0" brushRef="#br0" timeOffset="7271.79">10943 762 0,'0'0'0,"21"-21"0,0 0 0,1 0 16,-44 42 31,1 0-47,21 0 0,0 0 0,0 0 0,-21 1 15,21 20-15,0-21 16,0 0-16,0 0 0,0 1 0,0-1 15,0 0-15,0 0 0,0 0 16,21-21-16,0 0 0,1 0 0,-1 0 16,21 0-16,-21 0 0,22 0 15,-1 0-15,0-21 0,-21 0 0,22 0 16,-22 0-16,21-1 0,-21-20 16,1 21-16,-1 0 0,-21-22 0,21 22 15,-21 0-15,21-21 0,-21 21 16,0-1-16,0 1 0,0 0 15,0 0-15,21 21 0,-21 21 32,0 0-17,0 0-15,0 22 16,0-22-16,0 21 0,-21 1 0,21-1 16,0 0-16,0 22 0,-21-22 15,21 22-15,-21-1 0,21 1 0,0-1 16,0 1-16,0-1 0,0 1 0,-21 20 15,21-20-15,0-1 0,0 22 16,0-22-16,0 22 0,0-21 0,21-1 16,-21 22-16,21-22 0,0 1 0,-21 20 15,21-20-15,0 21 16,-21-22-16,0 1 0,0-1 0,0 1 16,0-22-16,0 0 0,0 1 0,-21-22 15,0 0-15,21 0 0,-21 0 16,0-21-16,0 0 0,-1 0 0,1 0 15,0-21-15,0-21 0,0 21 16,21-22-16,0 1 0,-21 0 0,21-22 16,-22 1-16,22-1 0,0-21 15,-21 1-15,21 20 0,0-42 0,0 22 16,0-22-16,0 21 0,0 1 16,0-1-16,0 0 0,0 22 0,0-1 15,21 1-15,1 20 0,-1 1 16,0 0-16,0-1 0,0 1 15,0 0-15,22-1 0,-22 22 0,0-21 16,0 0-16,22 20 0,-22-20 16,0 21-16,0-21 0,0 20 0</inkml:trace>
  <inkml:trace contextRef="#ctx0" brushRef="#br0" timeOffset="8202.96">12848 572 0,'0'0'15,"0"-22"-15,-21 1 0,21 0 0,-21 0 16,0 21 0,-1 21-1,22 0-15,0 0 0,0 22 16,0-22-16,0 21 16,0 1-16,0-1 0,0 0 0,0 1 15,0-1-15,0 0 0,0 1 16,0-1-16,-21 0 0,0-21 0,21 22 15,-21-22-15,21 0 0,0 0 0,0-42 47,0 0-47,0 0 0,0-22 16,0 22-16,0-21 0,0 21 0,21-22 16,-21 1-16,21 0 0,-21-1 15,21 1-15,1 0 0,-1 21 0,-21-22 16,21 22-16,0 0 0,0 0 15,22 21-15,-22 0 0,0 0 16,0 0-16,0 0 0,22 0 16,-22 21-16,0 21 0,0-21 0,0 1 15,-21 20-15,0 0 0,21 1 16,-21-1-16,0-21 0,0 21 0,0 1 16,0-22-16,0 21 0,0-21 0,-21 1 15,21-1-15,0-42 31,0-1-15,0 1-16,0 0 0,0 0 0,0-21 16,0-1-16,21 22 0,1-21 15,-1-1-15,0 1 0,0 0 16,0-1-16,22 22 0,-1-42 16,0 42-16,-21-1 0,22 22 15,-22 0-15,0 0 0,0 0 0,22 0 16,-22 22-16,0 20 15,0-21-15,-21 0 0,21 22 0,-21-1 16,0 0-16,0 1 0,0-1 16,0 0-16,0-21 0,0 22 0,0-22 15,21 21-15,-21-21 0,22-21 16,-22 22-16,0-1 0,21-21 16,0 0-16,0 0 0,0 0 0,0 0 15</inkml:trace>
  <inkml:trace contextRef="#ctx0" brushRef="#br0" timeOffset="9371.67">14076 593 0,'0'0'0,"0"-21"15,-21-85 1,-1 106 0,1 21-1,21 0-15,-21 0 0,21 0 16,0 1-16,0 20 0,0 0 0,0 1 0,0-22 15,0 21-15,0 0 0,0 1 16,0-1-16,0 0 0,0-20 16,0 20-16,0-21 0,0 0 15,21 0-15,0 1 0,-21-1 0,22-21 16,-1 0-16,0 0 0,0 0 16,0 0-16,22-21 0,-22-1 15,0 1-15,0 0 0,0 0 0,22-21 16,-22-1-16,0-20 0,0 20 15,0 1-15,0-21 0,1 20 0,-1-20 16,-21 20-16,0 1 0,21 21 16,-21 0-16,0 0 0,21-1 0,-21 1 15,0 42 1,-21 1 0,21-1-16,-21 21 0,21-21 0,-21 22 15,21-1-15,-22 0 0,22 1 16,0-1-16,0 0 0,0 22 0,0-22 15,0 0-15,0-20 0,0 20 16,0-21-16,0 0 0,22 0 0,-1 1 16,-21-1-16,21-21 0,0 0 15,0 0-15,22 0 0,-22 0 16,0-21-16,0-1 0,21 1 0,-20 0 0,-1-21 16,0-1-16,0 1 0,0 0 15,0-1-15,-21-20 0,22 21 16,-1-22-16,-21 1 0,0 20 15,21-20-15,0 20 0,-21 1 0,0 0 16,0-1-16,0 22 0,0 0 16,0 0-16,0 42 15,-21 0-15,0 0 16,0 22-16,21-22 0,0 21 0,0 22 16,-22-22-16,22 0 0,-21 1 15,21-1-15,0 0 0,-21 22 0,21-22 16,0 1-16,0-22 0,0 21 0,0-21 15,0 22-15,21-22 0,0-21 16,1 21-16,-1-21 0,21 0 16,-21 0-16,0 0 0,22 0 15,-22-21-15,21 21 0,-21-43 0,22 22 16,-22 0-16,0-21 0,21-1 16,-20 1-16,-1 0 0,0-22 0,0 22 15,0-22-15,0 1 0,-21-1 16,0 22-16,0-21 0,22-1 0,-22 22 15,0 21-15,0-22 0,0 22 0,0 0 16,0 42 0,0 0-1,0 22-15,0-1 0,0 0 16,0 22-16,-22-22 0,22 22 16,0-22-16,-21 21 0,0 1 15,0-22-15,21 22 0,0-22 0,-21 22 16,21-22-16,-21 0 0,21-21 15,0 22-15,0-22 0,0 0 0,0 0 16,0 0-16,21-21 0,0 0 0,0 0 16,0 0-16,0-21 15,22 0-15,-22 0 0,0 0 0,0 0 16,0-1-16,1-20 0,20 21 16,-21-21-16,0-1 0,0 1 15,1 21-15,-1 0 0,-21-22 0,21 43 16,-21-21-16,21 21 0,-21 21 15,0 22 1,0-22-16,0 0 16,0 21-16,0 1 0,0-22 0,0 21 15,0-21-15,0 22 0,0-22 16,0 0-16,0 0 0,0 0 0,0 0 16,21-21-16,0 0 15,1 0-15,-1 0 0,0 0 16,0 0-16,0-21 0,0 0 0,-21 0 15,22 0-15,-1 0 16,-21-22-16</inkml:trace>
  <inkml:trace contextRef="#ctx0" brushRef="#br0" timeOffset="9567.54">15833 381 0,'0'0'0,"-22"0"15,1 0-15,0 0 32,21 21 15</inkml:trace>
  <inkml:trace contextRef="#ctx0" brushRef="#br0" timeOffset="9751.45">15155 593 0,'0'0'0,"-21"0"0,0 21 0,0-21 0,21 21 16,21-21 15,21 0-31,-21 0 16,22 0-16,-22 0 0,21 0 0,22 0 15,-22 0-15,0 0 0,1 0 0,-1 0 16,22 0-16</inkml:trace>
  <inkml:trace contextRef="#ctx0" brushRef="#br0" timeOffset="10104.25">16171 635 0,'-21'0'0,"0"0"16,0 21-16,0 0 15,21 1-15,0 20 0,-22-21 16,22 21-16,-21 1 0,21-1 0,0 22 16,0-22-16,-21 21 0,21 1 15,-21-1-15,0-20 0,21 41 0,-21-20 16,-1-1-16,22 1 0,-21-1 15,0 22-15,0-21 0,21 20 0,0-20 16,-21 20-16,21-20 0,0-1 0,-21-20 16,21 20-16,-22-20 15,22-1-15,0 0 0,0-21 0,0 22 16,-21-22-16,21 0 0,0-42 31,21 0-31,-21 0 16,22-1-16,-1 1 0,0-21 0,-21 21 15</inkml:trace>
  <inkml:trace contextRef="#ctx0" brushRef="#br0" timeOffset="10432.06">16044 974 0,'0'0'16,"-21"-85"-16,21 22 0,-21 20 0,21 1 15,0 0-15,0-1 0,0 22 16,0 0-16,0 0 0,0 0 0,0-1 15,21 22-15,0-21 0,0 21 0,1 0 16,20 0-16,0 0 0,1 0 16,-1 0-16,0 21 0,1 1 0,-1-1 15,-21 0-15,21 0 0,-20 0 16,-1 0-16,0 1 0,-21 20 0,0-21 16,0 21-16,0-20 0,-21 20 15,0-21-15,-22 21 0,1-20 0,0-1 16,-1 0-16,1 0 0,0 0 15,-1-21-15,1 21 0,0-21 16,-1 22-16,22-22 0,0 0 0,-21 0 16,20 21-16,22-42 31,22-1-15</inkml:trace>
  <inkml:trace contextRef="#ctx0" brushRef="#br0" timeOffset="10723.89">16785 0 0,'-21'64'31,"21"-22"-31,-21 21 0,0-20 16,-1-1-16,22 22 0,0-1 0,0-21 15,-21 22-15,21-1 0,0-20 16,-21 20-16,21-20 0,0 20 0,0-21 16,0 1-16,0-1 0,0-21 15,0 22-15,0-22 0,0 0 0,0 0 16,0 0-16,0 0 16,0-42 15,0 0-31,21 0 0</inkml:trace>
  <inkml:trace contextRef="#ctx0" brushRef="#br0" timeOffset="11127.66">16849 720 0,'0'21'0,"21"-21"31,0 0-31,0 0 16,0 0-16,0 0 0,1 0 15,-1 0-15,0-21 0,0 21 0,0 0 16,-21-21-16,21-1 16,-21 1-16,0 0 15,-21 21 1,0 0-16,0 0 0,0 0 15,0 21-15,-1-21 0,-20 21 16,21 1-16,0 20 0,0-21 0,-1 21 16,22-20-16,0 20 0,0-21 15,0 21-15,0-20 0,0-1 0,0 0 16,0 0-16,0 0 16,22 0-16,-1-21 0,0 22 0,21-22 15,-21 0-15,1 0 0,-1 0 16,21 0-16,-21 0 0,0 0 0,1-22 15,-1 1-15,0 0 0,0 21 0,0-21 16,-21 0-16</inkml:trace>
  <inkml:trace contextRef="#ctx0" brushRef="#br0" timeOffset="12160.07">18986 741 0,'0'-21'0,"0"0"0,0-1 0,0 1 15,0 0-15,0 0 16,0 0-16,0 0 0,0-1 0,-21 1 16,21 0-16,-21 21 15,0 0-15,0 0 0,0 0 0,-1 0 16,1 0-16,0 0 0,-21 21 16,-1 0-16,22 1 0,-21-1 0,21 21 15,-22-21-15,1 22 0,21-1 16,-21 0-16,20 1 0,1-1 0,0 21 15,0-20-15,21-1 16,0-21-16,0 22 0,0-22 0,0 0 16,21 0-16,0 0 0,22-21 15,-22 0-15,21 0 0,0 0 0,-20 0 16,20 0-16,0 0 0,1-21 16,-1 0-16,0 0 0,1 0 0,-22-22 15,21 1-15,-21 0 0,0-1 16,1 1-16,-1 0 0,0-1 0,-21 1 15,0-22-15,0 43 0,0-21 0,0 0 16,0 20-16,0 1 0,0 0 16,-21 21-16,21 21 15,0 0-15,-21 1 16,-1 20-16,22-21 0,-21 43 0,21-22 16,0 0-16,0 1 0,0 20 15,0-21-15,0 1 0,0-1 0,0-21 16,0 22-16,0-22 0,0 0 15,21 0-15,1 0 0,-1-21 16,0 0-16,21 0 16,-21-21-16,1 21 0,-1-21 0,0-21 15,21 20-15,-21-20 0</inkml:trace>
  <inkml:trace contextRef="#ctx0" brushRef="#br0" timeOffset="12415.92">19621 318 0,'0'0'0,"0"-43"15,0 1-15,-21-106 16,0 148 0,0 0-16,0 21 15,0 21-15,21-21 0,-22 22 0,22-1 16,-21 22-16,21-22 0,0 21 16,0-20-16,-21 20 0,21 1 0,-21-22 15,21 22-15,0-22 0,0 21 0,-21-20 16,21-1-16,-21 0 0,21-20 15,0 20-15,-22-21 0,22 0 0,0 0 16,22-21 0,-1 0-16,0 0 15,0 0-15,0-21 0,0 0 16</inkml:trace>
  <inkml:trace contextRef="#ctx0" brushRef="#br0" timeOffset="13143.51">19981 64 0,'0'-43'0,"0"86"0,0-107 0,0 85 31,0 0-31,0 1 0,0 20 0,0 0 16,-21 1-16,21 20 0,0-21 16,0 22-16,-21-22 0,0 22 15,21-22-15,-21 22 0,21-22 0,-22 21 16,22-20-16,-21 20 0,21-20 15,-21-1-15,21 0 0,0 1 0,0-1 16,0-21-16,0 0 0,0 22 16,0-22-16,21 0 0,0 0 15,1-21-15,-1 0 16,0 0-16,0 0 0,0-21 16,0 0-16,22 0 0,-22-1 15,0 1-15,0 0 0,22-21 0,-22-1 16,0 1-16,0 0 0,0-1 15,0 1-15,-21 21 0,22 0 0,-22 0 16,0-1-16,0 1 0,-22 21 16,1 0-1,21 21-15,-21-21 0,21 22 16,0-1-16,0 0 0,0 0 16,0 21-16,0-20 0,0-1 0,0 21 15,0-21-15,21 0 0,-21 22 16,0-22-16,0 0 0,21 0 15,-21 0-15,22-21 0,-22 22 0,0-1 16,21-21-16,0 0 16,0 0-16,0 0 15,0-21-15,1 21 0,-22-22 16,21 22-16,21-21 0,-21 0 16,0-21-16,1 21 0,20-22 0,-21 22 15,0-21-15,0-1 0,1 1 16,-1 21-16,0 0 0,-21 0 0,0-1 15,0 1-15,0 42 16,0 1 0,0 20-16,-21-21 0,21 21 15,-21-20-15,21 20 0,-22 0 16,22 1-16,0-22 0,0 21 0,0-21 16,0 0-16,0 22 0,0-22 15,0 0-15,22-21 31,-1-21-15,0 0-16,-21 0 0,21-22 16,0 22-16,0-21 0</inkml:trace>
  <inkml:trace contextRef="#ctx0" brushRef="#br0" timeOffset="13324.04">20786 360 0,'-22'-21'0,"44"42"0,-65-63 16,22 42-16,0 0 0,0-22 15,0 22-15,-1 0 0,1 0 0,21 22 32,0-1-17,-21-21 17,-21 0-17</inkml:trace>
  <inkml:trace contextRef="#ctx0" brushRef="#br0" timeOffset="13523.98">19283 508 0,'0'0'16,"-43"21"-16,1-21 0,21 21 0,0-21 0,21 22 16,0-1-1,21-21-15,0 0 16,21 0-16,1 0 0,20 0 15,-20 0-15,20 0 0,1 0 0,-1 0 16,1 0-16,-1-21 0,1 21 16,-1-22-16,1 22 0,-22 0 0</inkml:trace>
  <inkml:trace contextRef="#ctx0" brushRef="#br0" timeOffset="14095.68">21018 169 0,'0'0'0,"0"22"47,-21-1-47,21 0 0,0 0 0,-21 21 16,0 1-16,21-1 0,-21 0 0,21 1 15,-21-1-15,21 0 16,-22 22-16,1-22 0,21 22 0,-21-22 15,21 22-15,0-22 0,0 0 16,-21 1-16,21-1 0,0 0 0,-21 1 16,21-22-16,0 21 0,0-21 0,0 0 15,0 1-15,0-44 32,0 1-17,0 0-15,0 0 0,0 0 0,21 0 16,0-22-16,-21 1 0,21 21 15,0-22-15,1 22 0,-1-21 0,0 21 16,0 0-16,21-1 16,1 22-16,-22-21 0,21 21 0,1 0 15,-22 0-15,21 0 0,0 0 16,-20 21-16,20 1 0,-21-1 0,0 0 16,0 0-16,1 0 0,-22 22 15,0-22-15,0 0 0,0 21 0,0-21 16,0 22-16,-22-22 0,1 0 0,-21 0 15,21 0-15,-22 1 0,1-1 16,0 0-16,-1-21 0,1 21 0,21-21 16,-21 0-16,-1 21 15,22-21-15,0 0 0,0 0 0,0 0 0,-1 0 16,44-21 15,-1 0-31,21 0 16,-21 21-16,22-21 0</inkml:trace>
  <inkml:trace contextRef="#ctx0" brushRef="#br0" timeOffset="14580.01">21780 720 0,'-21'0'31,"0"21"-31,21 0 15,-21 0-15,21 0 0,-21 22 16,21-22-16,-21 21 0,21 1 0,-22-22 16,22 21-16,0 0 0,0-20 15,0-1-15,0 21 0,0-21 0,0 0 16,0 1-16,22-22 0,-1 21 16,0-21-16,0 0 0,21 0 0,-20 0 15,-1 0-15,21 0 0,-21 0 16,0 0-16,22-21 0,-22 21 15,0-22-15,0 1 0,0 0 0,1-21 16,-1-1-16,0 1 0,-21 0 16,21-1-16,0 1 0,-21 0 15,0-1-15,0 22 0,21 0 0,-21 0 16,0 0-16,0 42 16,0 0-16,0 0 15,0 0-15,0 22 0,-21-22 0,21 21 16,0 1-16,0-22 0,0 21 15,0-21-15,0 22 0,0-22 0,0 0 16,0 21-16,0-21 0,21-21 16,-21 22-16,22-22 0,-1 0 0,0 0 15,0 0 1,0 0-16,0 0 0,1 0 0,-1-22 16,0 1-16,0 0 0,0 0 15,-21-21-15,21 20 0</inkml:trace>
  <inkml:trace contextRef="#ctx0" brushRef="#br0" timeOffset="14867.66">22585 508 0,'0'0'0,"0"-63"0,0-1 0,0 22 16,0-1-16,0 1 0,0 21 15,0 0-15,-21 42 32,21 0-32,0 0 15,0 22-15,0-22 0,0 21 0,0 0 16,0 1-16,-22 20 0,22-20 15,0-1-15,0 21 0,-21-20 16,21 20-16,0 1 0,0-22 0,0 0 16,0 1-16,-21-1 0,21 0 15,0 1-15,0-22 0,0 21 0,-21-21 16,21 1-16,0-1 16,21-21 15,0-21-31,0-1 0,1 1 15,20 0-15,-21-21 0,21 21 16</inkml:trace>
  <inkml:trace contextRef="#ctx0" brushRef="#br0" timeOffset="15544.27">22923 910 0,'0'21'47,"22"-21"-32,-1 0 1,0 0-16,0 0 0,0-21 0,0 21 16,1-21-16,-1 0 15,0 21-15,0-21 0,0 0 0,0-1 16,-21 1-16,0 0 0,0 0 16,22 0-16,-22 0 0,-22 21 15,1 0 1,0 0-16,0 0 0,0 21 0,0 0 15,-1 0-15,1 0 0,0 22 16,0-22-16,0 0 0,0 21 0,21-21 16,0 22-16,0-22 15,0 0-15,0 0 0,0 22 0,0-22 0,0 0 16,21 0-16,0-21 0,0 21 16,21 0-16,-20-21 0,20 0 15,0 0-15,1 0 0,-1 0 16,0 0-16,-21 0 0,22 0 0,-1-21 15,0 0-15,-20 0 0,20-21 0,-21 20 16,21-20-16,-20 0 0,-1-1 16,0 1-16,0 0 0,0-1 0,-21 22 15,0-21-15,0 21 0,0 0 16,0-1-16,-21 22 16,0 0-16,0 0 0,0 0 15,-1 0-15,1 22 0,0-1 0,21 0 16,-21 0-16,21 0 0,0 22 15,0-22-15,0 0 0,0 0 16,21 21-16,0-20 0,0-1 16,1 0-16,-1 0 0,0 0 0,21 0 15,-21 1-15,-21-1 0,22-21 16,-22 21-16,0 0 0,0 0 16,0 0-1,-22-21-15,1 0 0,0 22 0,0-22 16,0 0-16,0 0 0,-1 0 0,1 0 15,0 0-15,0 0 0,0 0 16,0 0-16,-1 0 16,1 0-1,21-22-15,-21 1 0,21 0 16,0 0-16</inkml:trace>
  <inkml:trace contextRef="#ctx0" brushRef="#br0" timeOffset="15844.11">22310 466 0,'0'0'0,"-22"0"0,1 0 0,21-21 16,21 21-1,1 0-15,20 0 0,0 0 16,22 0-16,-22 0 0,22 0 15,20 0-15,-20 0 0,-1 0 0,22 0 16,-22 0-16,1 0 0,-22 0 16,22 0-16,-22 0 0,0 0 15,-20-22-15,20 22 0,-21 0 0,0 0 16,0 0-16,-42 0 31,-21 0-15,-22 0-16</inkml:trace>
  <inkml:trace contextRef="#ctx0" brushRef="#br0" timeOffset="17196.49">6223 2053 0,'0'0'0,"-21"0"0,0-21 0,-1 0 16,1 0-16,0 0 0,0 21 15,-21-22-15,20 1 0,1 0 0,0 21 16,0-21-16,0 21 0,0 0 16,-1 0-16,22-21 15,22 21 17,-1 0-32,0 0 15,0 0-15,0 0 0,22 0 0,-22 0 16,21 0-16,0 0 0,1 21 15,-1-21-15,0 0 0,1 0 0,20 0 16,1 0-16,-1 0 0,1 0 16,20 0-16,1 0 0,-21 0 15,41 0-15,-20 0 0,0 0 0,-1 0 16,1 0-16,21 21 0,0-21 16,21 0-16,-21 0 0,21 0 0,0 0 15,0 0-15,21 21 0,-21-21 16,21 0-16,-21 0 0,21 21 0,0-21 15,0 0-15,1 0 0,-22 22 16,21-22-16,0 0 0,21 0 0,-21 21 16,1-21-16,-22 0 0,21 0 15,0 21-15,21-21 0,-21 0 0,1 0 16,20 0-16,-21 0 0,21 21 0,1-21 16,-1 0-16,0 0 15,1 0-15,-1 0 0,0 0 0,1 0 16,-1 0-16,0 21 0,-20-21 15,20 0-15,-21 0 0,21 0 0,-20 0 16,-1 0-16,0 0 0,0 0 0,-21 0 16,21 0-16,-21 0 0,21 0 15,-21 0-15,22 0 0,-1 0 0,0 0 16,-21 0-16,21 0 0,-21-21 16,21 21-16,22 0 0,-22 0 0,0 0 15,0 0-15,0 0 0,0 0 16,22 0-16,-22 0 0,0 0 15,21 0-15,-20 0 0,-1 0 16,0 0-16,0 0 0,0 0 0,0 0 16,1 0-16,-1 0 0,-21 0 0,21 0 15,-21-21-15,21 21 0,0 0 16,0 0-16,1 0 0,-1 0 0,-21 0 16,21 0-16,0 0 0,0 0 15,0 0-15,1 0 0,-22 0 0,0 0 16,0-21-16,0 21 0,0 0 15,0 0-15,0 0 0,0 0 0,0 0 16,0 0-16,-22 0 0,22 0 16,-21 0-16,21 0 0,-21 0 15,0 0-15,0 0 0,0 0 16,-22 0-16,-20 0 0,-1 0 0,1 0 16,-22 0-16,0 0 0,-20 0 15,-1 0-15,0 0 0,0 0 31,0 0 32,-21 21-32</inkml:trace>
  <inkml:trace contextRef="#ctx0" brushRef="#br0" timeOffset="36495.87">1291 3281 0,'0'21'0,"0"0"16,0 0 0,21-21-1,0 0-15,1 0 16,-1-21-16,0 21 0,0-21 16,21 0-16,-20 0 0,-1 0 15,0-1-15,0 1 0,0 0 0,0 0 16,-21 0-16,0 0 0,0-1 15,0 1-15,-21 0 0,-21 21 16,21 0-16,-22 0 0,1 0 16,-21 0-16,20 0 0,-20 0 0,20 21 15,-20 0-15,21-21 0,-1 22 16,1 20-16,0-21 0,20 0 16,-20 0-16,21 22 0,21-22 0,0 0 15,0 21-15,0-20 16,0-1-16,21 0 0,0 0 0,22 0 15,-22 0-15,21 1 0,0-1 16,1 0-16,-1 0 0,0 0 0,1 0 16,-1 1-16,0-1 0,1 0 15,-1-21-15,-21 21 0,0 0 0,1 0 16,-22 1-16,0-1 0,0 0 16,0 0-16,0 0 0,-43 0 0,22-21 15,-21 22-15,-1-1 0,-20 0 16,21-21-16,-22 21 0,1-21 15,20 0-15,-20 0 0,20 0 0,1 0 16,0 0-16,-1 0 16,22-21-16,-21 0 0,21 0 0,0-1 15,-1 1-15,1 0 0,21 0 16,0 0-16,0 0 0,0-22 0,0 22 16,0 0-16,0 0 0,21 0 15,22-1-15,-22 1 0,21 0 0,1 21 16,-1-21-16,0 21 0,1 0 15,-1 0-15,0 0 0,22 0 16</inkml:trace>
  <inkml:trace contextRef="#ctx0" brushRef="#br0" timeOffset="37147.72">1778 3408 0,'0'0'0,"0"21"47,0 0-47,0 0 0,0 1 15,-21-1-15,21 21 0,0-21 16,-21 0-16,21 1 0,0 20 0,0-21 16,0 0-16,0 0 15,0 1-15,0-1 0,0 0 16,21-21-16,0 21 15,0-21-15,0 0 0,0 0 16,1 0-16,-1-21 0,0 0 16,0 21-16,0-21 0,0-1 0,1 1 15,-1-21-15,0 21 0,0 0 16,-21-22-16,0 22 0,0 0 0,21 0 16,-21 0-16,0-1 0,0 1 15,0 0-15,0 42 31,0 0-31,0 1 0,0-1 0,0 0 16,0 21-16,0 1 16,0-1-16,0 0 0,0 1 0,0-1 15,0 21-15,0-20 0,0 20 16,0 1-16,0-1 0,-21 1 0,21-1 16,0 1-16,0-1 0,0 1 15,0-1-15,-21 1 0,0-22 0,21 22 16,-21-22-16,21 0 0,-22 1 15,1 20-15,0-42 0,21 22 0,-21-22 16,0 0-16,0 0 0,-1 0 16,1-21-16,0 0 0,-21 0 15,21 0-15,-1 0 0,-20-21 0,21 0 16,-21 0-16,-1 0 0,1-22 16,0 22-16,-1-21 0,22 21 0,-21-22 15,21 1-15,-1 0 0,1 20 16,21-20-16,0 0 0,0 21 15,0-22-15,0 1 0,0 0 0,21-1 16,22 22-16,-22-21 0,0-1 16,21-20-16,1 21 0,-1-1 0</inkml:trace>
  <inkml:trace contextRef="#ctx0" brushRef="#br0" timeOffset="37660.48">2349 3281 0,'0'0'0,"0"-21"31,0 42-15,-21 0-16,21 21 0,0-20 16,0 20-16,0-21 0,0 21 0,0 1 15,0-22-15,0 21 0,0 1 16,0-22-16,0 0 0,0 21 15,-21-21-15,21 1 0,-21-1 16,21 0-16,-21-21 31,0 0-15,21-21-16,-22 21 0,22-21 16,0-22-16,0 22 0,0 0 0,0-21 15,0 20-15,0-20 0,0 0 16,22 21-16,20-22 0,-21 1 0,21 0 15,1 20-15,-1-20 0,0 21 16,22 0-16,-22 0 0,1 21 0,-1 0 16,0 21-16,1 0 15,-22 0-15,0 0 0,0 22 0,-21-1 16,0-21-16,0 21 0,0 1 16,0-1-16,0 0 0,0-20 0,-21 20 15,0-21-15,21 0 0,0 22 16,-21-22-16,-1 0 0,22 0 15,22-42 32,-1 0-47,-21 0 0</inkml:trace>
  <inkml:trace contextRef="#ctx0" brushRef="#br0" timeOffset="37939.62">3175 3006 0,'0'0'0,"0"-21"0,-21 21 15,21 21 1,0 0-16,0 0 0,0 0 16,-21 0-16,21 22 0,0-1 15,-22 0-15,22 1 0,0 20 0,0-20 16,-21-1-16,21 0 0,-21 1 15,21-1-15,-21 0 0,21-21 16,0 1-16,0-1 0,0 0 0,0 0 16,0 0-16,21-21 15,0 0-15,0 0 16,1 0-16,-1-21 16,-21 0-16,0 0 0</inkml:trace>
  <inkml:trace contextRef="#ctx0" brushRef="#br0" timeOffset="38179.49">2963 3366 0,'0'0'0,"21"0"47,1 0-47,-1-22 16,0 22-16,0 0 0,0 0 0,0-21 15,1 21-15,-1 0 0,0 0 16,0 0-16,0-21 0,0 21 16,1 0-1,-1 0 1</inkml:trace>
  <inkml:trace contextRef="#ctx0" brushRef="#br0" timeOffset="38751.16">3895 3471 0,'0'-42'15,"0"21"-15,0 0 16,-22 0-16,1-1 0,0-20 0,21 21 15,-21 0-15,21 0 0,-21-1 16,0 1-16,21 0 0,-22 21 16,1 0-16,0 0 0,0 0 15,0 21-15,0 0 0,-22 1 16,22-1-16,0 21 0,0 0 0,0 1 16,-1-1-16,22 0 0,-21 1 15,21-1-15,0-21 0,0 22 0,0-22 16,0 0-16,0 21 0,0-21 15,21 1-15,1-22 0,-1 0 16,0 0-16,0 0 0,0 0 0,0 0 16,1 0-16,20 0 15,-21-22-15,0 22 0,0-21 0,22 0 16,-22-21-16,0 21 0,0-1 16,-21-20-16,21 0 0,1 21 0,-22-22 15,0 1-15,0 21 0,0 0 16,0-1-16,0 1 0,-22 42 31,22 1-31,-21 20 16,21-21-16,0 21 0,-21-20 0,21 20 15,0-21-15,0 21 0,0-20 16,0 20-16,0-21 0,0 0 0,0 0 16,21 1-16,0-1 15,1 0-15,-1-21 16,0 0-16,0 0 0,0 0 0,0 0 15,1 0-15,-1-21 0,0 0 16,0-1-16,0 1 0</inkml:trace>
  <inkml:trace contextRef="#ctx0" brushRef="#br0" timeOffset="39275.86">4254 3217 0,'0'0'0,"64"-42"31,-43 42-31,0 0 0,0 0 16,1 0-16,-1 0 0,0 0 0,0 21 15,0 0-15,0 1 0,1-1 16,-1 0-16,-21 0 0,0 21 0,0 1 16,0-22-16,0 21 0,0 1 0,0-22 15,0 21-15,-21 0 0,-1-20 16,1-1-16,0 21 0,-21-21 0,21 0 15,-1 1-15,1-1 0,0 0 16,0-21-16,21 21 0,21-42 47,0 0-47,0 0 0,1-1 16,20 1-16,-21-21 0,0 0 15,22-1-15,-22 1 0,21 0 0,-21-1 16,0 1-16,1 0 0,-1 20 0,0-20 15,-21 21-15,-42 21 32,20 21-32,1 21 0,0-20 15,0-1-15,0 21 0,21 0 0,-21 1 16,-1-22-16,22 21 0,-21 1 16,21-22-16,0 21 0,0-21 0,0 0 15,0 1-15,0-1 0,21 0 16,1 0-16,-1 0 0,0 0 15,21-21-15,-21 0 0,22 0 0,-1 0 16,0 0-16,1 0 0,-22 0 0,21 0 16,1 0-16,-22-21 0,21 21 15</inkml:trace>
  <inkml:trace contextRef="#ctx0" brushRef="#br0" timeOffset="40023.64">212 4466 0,'0'0'0,"-43"0"0,22 0 0,-21 0 0,21 0 16,-1-21-16,-20 21 0,21 0 15,21-21-15,0 0 32,21 21-1,21 0-31,-20 0 0,20 0 0,0 0 16,22 0-16,-1 0 15,1 0-15,-1 0 0,22 0 0,21 0 16,-22 0-16,22-21 0,-21 21 15,21 0-15,21 0 0,0-22 0,0 22 16,0 0-16,21 0 0,0-21 16,0 21-16,22 0 0,-1-21 0,0 21 15,-21 0-15,22-21 0,-1 0 16,-21 21-16,22 0 0,-1-21 0,-21 21 16,0-22-16,0 22 0,-21 0 15,0-21-15,0 21 0,0 0 0,-21 0 16,0-21-16,-21 21 0,-1 0 0,-20 0 15,-1 0-15,-20 0 16,-1 0-16,0 0 0,-20 0 0,-1 0 16,0 0-16,0 0 0,-21-21 125</inkml:trace>
  <inkml:trace contextRef="#ctx0" brushRef="#br0" timeOffset="40183.79">5165 4191 0,'0'21'15,"21"-21"17,0 0-17,-21 21 17</inkml:trace>
  <inkml:trace contextRef="#ctx0" brushRef="#br0" timeOffset="41671.44">381 5736 0,'0'0'0,"21"-21"15,-21 0-15,0 0 0,21 21 16,0-21-16,-21-1 0,22 1 0,-22 0 16,0 0-16,21 0 0,0 0 15,-21-1 1,-21 22 15,0 22-31,-1-1 0,1 0 0,0 0 16,0 21-16,-21 1 15,20-1-15,1 0 0,-21 22 0,21-22 16,-22 22-16,1-22 0,21 22 16,-21-1-16,-1-21 0,22 22 0,0-1 15,21 1-15,0-22 0,0 22 16,0-22-16,0 0 0,0-20 0,0 20 15,0-21-15,0 0 0,0 0 16,0-42 0,0 0-16,0 0 15,0-21-15,0-1 0,0 22 0,42-21 16,1-1-16</inkml:trace>
  <inkml:trace contextRef="#ctx0" brushRef="#br0" timeOffset="41976.87">804 5503 0,'0'0'0,"0"22"32,0-1-32,0 0 0,-21 21 15,0 1-15,0-1 0,0 0 16,-1 1-16,-20 20 0,21 1 15,-21-22-15,20 21 0,-20 1 0,0-22 16,-1 22-16,1-1 16,0-20-16,21 20 0,-22-21 0,1 1 15,21-1-15,0 0 0,-1-20 16,1 20-16,21-21 0,-21-21 0,21 21 16,21-42-1,0 0 1,1 0-16,-1-22 0</inkml:trace>
  <inkml:trace contextRef="#ctx0" brushRef="#br0" timeOffset="42272.7">1228 5630 0,'0'0'0,"0"-21"0,0 42 31,-22 1-15,22-1-16,-21 21 0,0 0 15,21-20-15,0 41 0,-21-21 0,0 1 16,0-1-16,-1 0 0,22 1 16,0-1-16,-21 0 0,21-20 15,-21 20-15,21-21 0,0 0 0,0 0 16,0 1-16,21-1 15,0-21-15,1 0 16,-1 0-16,0-21 16,0-1-16,0 1 0</inkml:trace>
  <inkml:trace contextRef="#ctx0" brushRef="#br0" timeOffset="42467.59">952 6033 0,'0'0'0,"-21"0"0,0 0 16,0 0-16,0 0 16,63 0 15,-21 0-31,0-22 0,1 1 16,20 21-16,0 0 0,1-21 0,-1 21 15,0-21-15,1 0 0,-1 0 16,0 21-16</inkml:trace>
  <inkml:trace contextRef="#ctx0" brushRef="#br0" timeOffset="43076.99">1905 6033 0,'0'0'0,"21"-22"47,-21 1-47,21 0 16,0 0-16,1 0 0,-22 0 15,0-1-15,0 1 0,0-21 0,0 21 16,0-22-16,0 22 0,0 0 16,0 0-16,0 0 0,-22 0 15,1 21-15,0 0 0,0 0 16,0 21-16,0-21 0,-22 21 15,22 0-15,0 21 0,-21-20 16,20 20-16,-20 0 0,21 1 0,0-22 16,0 21-16,-1 0 0,22-20 15,0-1-15,0 21 0,0-21 0,0 0 16,0 1-16,0-1 16,22-21-16,-1 0 0,0 0 0,0 0 15,21 0-15,-20 0 0,-1 0 16,21 0-16,-21-21 0,0-1 0,22 1 15,-22 0-15,0 0 0,0 0 16,0-22-16,1 22 0,-22 0 16,0-21-16,21 21 0,-21-22 0,0 22 15,0 0-15,0 0 0,0 0 16,-21 42 15,21 0-31,-22 0 0,22 21 0,0-20 16,0-1-16,0 21 0,0-21 15,0 22-15,0-22 0,0 0 0,0 0 16,0 0-16,0 0 0,0 1 16,22-1-16,-1-21 0,0 0 15,21 0-15,-21 0 16,22 0-16,-1 0 0,-21 0 0,43-21 16,-22-1-16,0 22 0,1-21 15,-1 0-15</inkml:trace>
  <inkml:trace contextRef="#ctx0" brushRef="#br0" timeOffset="43703.63">2667 5779 0,'0'0'0,"0"-22"0,0 1 0,0 0 0,0 0 16,-21 0-16,-22 21 0,22 0 15,0 0-15,-21 0 0,-1 0 0,22 21 16,-21 0-16,0 0 0,20 22 16,-20-22-16,21 21 0,-21-21 15,20 22-15,1-22 0,0 0 16,21 21-16,0-21 0,0 1 0,0-1 15,0 0-15,42-21 16,-20 0-16,-1 0 0,21 0 0,0 0 16,1 0-16,-1 0 0,-21-21 15,22 0-15,-1-1 0,0 22 0,-21-21 16,1 0-16,-1 0 0,0 0 0,0 0 16,-21-1-16,21 1 0,-21 0 15,0 0-15,0 0 16,-21 42 15,21 0-31,-21 0 16,21 0-16,0 1 0,0-1 0,0 21 15,0 0-15,-21 1 0,21-1 16,0 0-16,0 1 0,0 20 0,0-20 16,0 20-16,0 1 0,0-1 0,0 22 15,0-22-15,0 1 0,0-1 16,0 1-16,21 20 0,0-20 0,0-1 15,0 22-15,1-21 0,-1 20 16,0-20-16,-21-1 0,21 1 16,-21-1-16,21 1 0,-21-1 0,0-20 0,0-1 15,-21 0-15,0 1 0,-21-1 16,20-21-16,-20 0 0,0 0 16,-1 1-16,-20-22 0,21 0 0,-22 0 15,1-22-15,-1 1 0,1 0 16,-1-21-16,1-1 0,-1 1 0,1-21 15,20 20-15,1-20 0,0-22 0,-1 22 16,22-1-16,0-21 0,0 22 16,21-1-16,-21-20 0,21 20 0,0 1 15,0-1-15,21 1 0,0-1 16,0 1-16,0-1 0,22 1 16,-1-1-16,0 1 0,1-1 15,20 22-15,-21-22 0</inkml:trace>
  <inkml:trace contextRef="#ctx0" brushRef="#br0" timeOffset="44377.77">3027 5673 0,'0'0'0,"0"-21"16,-21 42 31,21 0-47,0 0 0,0 0 0,-22 0 15,22 22-15,-21-22 16,21 0-16,-21 0 0,21 22 0,0-22 16,0 0-16,-21 0 0,0 0 15,21 0-15,-21-21 16,21-21 15,0 0-15,0 0-16,0 0 0,0 0 15,0-1-15,0-20 0,0 21 0,0 0 16,0-22-16,21 22 0,0 0 16,0 0-16,0 0 0,0 0 0,1-1 15,20 22-15,-21 0 0,21 0 16,-20 0-16,-1 0 0,21 0 15,-21 0-15,22 22 0,-22-1 0,0 21 16,21-21-16,-42 0 0,21 22 16,-21-22-16,0 21 0,0-21 0,0 22 15,0-22-15,0 0 0,-21 0 16,0 0-16,21 1 0,-21-22 0,0 21 16,0-21-16,21-21 46,21-1-46,0 1 0,21 0 16,-21 0-16</inkml:trace>
  <inkml:trace contextRef="#ctx0" brushRef="#br0" timeOffset="44860.48">3895 5673 0,'0'0'16,"0"-21"-16,0-1 0,0 1 0,0 0 15,0 0-15,-22 0 0,1 0 0,0 21 16,0-22-16,0 22 0,0-21 16,-1 21-16,1 0 0,-21 0 0,21 0 15,0 21-15,-1 1 0,-20-1 0,21 0 16,0 21-16,0-21 0,-1 22 16,1-1-16,0 0 0,0-20 15,0 20-15,21 0 0,0-21 0,0 1 16,0-1-16,0 0 0,0 0 0,21 0 15,0-21-15,0 0 0,0 0 16,1 0-16,20 0 0,-21 0 0,0 0 16,22 0-16,-22 0 0,21-21 15,-21 0-15,0 0 0,22 0 0,-22-1 16,0 1-16,0-21 0,0 21 16,-21-22-16,0 22 0,0-21 15,22 0-15,-22 20 0,0 1 0,0 0 16,0 0-16,0 0 0,0 42 31,-22 0-31,22 0 0,0 0 0,0 1 16,-21 20-16,21-21 0,0 21 15,0-20-15,0 20 0,0-21 0,0 0 16,0 0-16,0 1 0,0-1 16,0 0-16,21 0 0,1-21 0,-1 0 15,0 0-15,0 0 0,0 0 16,0 0-16,1 0 15,-1-21-15,0 21 0</inkml:trace>
  <inkml:trace contextRef="#ctx0" brushRef="#br0" timeOffset="45544.09">4233 5588 0,'0'0'0,"-21"0"31,0 21-15,21 0-16,-21 1 0,21-1 0,0 0 15,0 0-15,0 21 0,0-20 0,0 20 16,0-21-16,0 0 0,0 0 16,0 1-16,0-1 0,0 0 15,-21 0-15,21 0 0,0 0 16,0 1-16,-22-22 16,22-22 15,0 1-31,0 0 0,0 0 0,0 0 15,0 0-15,0-1 0,0-20 0,0 0 16,0 21-16,22-22 0,-1 1 16,0 0-16,0 20 0,0 1 0,0-21 15,1 42-15,-1-21 0,21 21 16,-21 0-16,0 0 0,1 0 0,20 21 16,-42 0-16,21 0 0,0 0 15,0 1-15,-21 20 0,0-21 16,0 21-16,0-20 0,0-1 0,0 21 15,0-21-15,0 0 0,0 1 16,0-1-16,-21 0 0,0 0 16,0-21-16,0 0 31,21-21-31,0 0 16,0 0-16,0-1 0,0 1 0,0 0 15,21-21-15,0 21 0,0-22 16,0 1-16,1 0 0,-1 20 0,21-20 15,-21 21-15,22 0 16,-22 0-16,21-1 0,-21 22 0,22 0 16,-22 0-16,0 0 0,0 22 0,0-1 15,0 0-15,-21 0 0,0 21 16,0-20-16,0 20 0,0-21 0,0 21 16,0-20-16,0 20 0,0-21 15,0 0-15,0 0 0,-21 1 0,21-1 16,-21-21-16,21 21 0,21-42 47,-21 0-32,21-1-15,1 1 16,-1 0-16</inkml:trace>
  <inkml:trace contextRef="#ctx0" brushRef="#br0" timeOffset="45926.87">5207 5652 0,'0'0'0,"0"21"15,0 0-15,21-21 32,0 0-32,0 0 15,1-21-15,-1 21 0,0-21 16,0-1-16,0 22 0,-21-21 0,21 0 15,1 0-15,-1 0 0,-21 0 16,0-1-16,0 1 0,0 0 16,-21 21-1,-1 0-15,1 0 16,0 21-16,0 0 0,0 1 0,0 20 16,-1-21-16,1 21 0,21 1 15,0-22-15,-21 21 0,21-21 0,0 22 16,0-22-16,0 0 0,0 0 15,0 0-15,21 1 0,0-1 0,1-21 16,20 21-16,-21-21 16,0 0-16,0 0 0,22 0 15,-22 0-15,21-21 0,-21 0 0,1-1 16,20 1-16,-21 21 0</inkml:trace>
  <inkml:trace contextRef="#ctx0" brushRef="#br0" timeOffset="46795.68">6202 4890 0,'0'-22'16,"0"44"-16,-21-44 0,42 1 31,0 21-31,0 0 0,0 0 16,0 0-16,22 0 0,-22 0 16,21-21-16,1 21 0,-22-21 0,21 21 15,0 0-15,-20 0 0,-1 0 0,0 0 16,0 0-16,-42 0 15,0 0 1,-22 0-16,22 0 16,-21 0-16,0 21 0,-1-21 0,1 0 15,-22 0-15,22 0 0,21 0 0,-21 0 16,20 0-16,-20 0 0,21 0 16,0 0-16,0 0 0,-1 0 15,22 21 16,0 0 1,0 1-32,0-1 15,0 0-15,0 0 16,0 0-16,0 0 0,-21 1 0,21-1 16,0 21-16,-21-21 0,21 22 15,0-1-15,0 0 0,-21 1 0,0-1 16,0 21-16,-1-20 0,1 20 0,0 1 15,0-1-15,0 1 0,0-1 16,-1 1-16,1-1 0,0 1 0,0-1 16,21 1-16,0 20 0,-21-20 0,21-1 15,-21 1-15,21-1 0,0 1 16,0-1-16,0 1 0,0-22 0,0 1 16,0 20-16,0-21 0,21-20 0,0 20 15,0-21-15,0 0 16,0 0-16,1 1 0,20-22 0,0 0 15,-21 0-15,22 0 0,-1 0 0,0 0 16,1 0-16,-1-22 0,0 22 16,1-21-16,-1 0 0,0 0 0,-20-21 15,20 20-15,0 1 0,1-21 0,-22 0 16,21 20-16</inkml:trace>
  <inkml:trace contextRef="#ctx0" brushRef="#br0" timeOffset="48595.69">6837 5779 0,'0'-22'16,"21"22"-1,-21-21-15,0 0 16,0 0-16,0 0 16,0 0-16,0-1 15,0 1-15,-21 0 16,21 0-16,-21 21 0,-1 0 15,1-21-15,0 21 0,0 0 0,0 0 16,0 0-16,-1 0 16,1 0-16,0 21 0,0 0 0,0-21 15,0 21-15,21 0 0,-22 22 16,22-22-16,-21 0 0,21 21 0,0-20 16,0-1-16,0 0 0,0 0 0,0 0 15,0 0-15,0 1 16,21-22-16,1 21 0,-1-21 15,0 0-15,0 0 0,0 0 16,0 0-16,1-21 16,-1-1-16,0 22 0,0-21 0,0 0 15,0 0-15,1 0 0,-1 0 16,0-1-16,0-20 0,0 21 0,0 0 16,-21 0-16,0-1 0,0-20 0,0 21 15,22 21-15,-22-21 0,0 0 16,0 42 15,0 0-31,0 0 16,0 0-16,0 0 0,0 1 0,0-1 15,0 0-15,0 21 16,0-21-16,0 1 0,0-1 16,0 0-16,21 0 0,0 0 15,0-21-15,0 0 16,0 0-16,1 0 15,-1 0-15,0-21 0,0 0 0,0 21 16,0-21-16,1 0 0,-22-1 16,21 1-16,-21 0 0,21-21 0,-21 21 15,0-1-15,0-20 0,0 21 0,0-21 16,0 20-16,-21-20 0,0 21 16,-1-21-16,1 20 0,0 1 15,0-21-15,0 21 0,-22 0 0,22-1 16,-21 22-16,21-21 0,-22 0 15,1 21-15,0 0 0,21 0 0,-22 0 16,1 0-16,0 0 0,-1 21 16,1 0-16,0-21 0,-1 43 0,1-22 15,0 0-15,-1 21 0,22 1 0,0-1 16,-21 0-16,20 22 0,22-22 16,-21 22-16,21-22 0,-21 22 0,21-22 15,0 0-15,0 1 0,0-1 16,0 0-16,0 1 0,21-22 0,0 21 15,1-21-15,-1 0 0,0 1 16,0-22-16,21 21 0,-20-21 16,20 0-16,0 0 0,1 0 0,-1 0 15,0 0-15,-21 0 0,22 0 0,-1 0 16,0-21-16,-20-1 0,20 22 16,0-21-16,-21 0 0,1 21 0,-1-21 15,0 0-15,0 21 0,0-21 0,0 21 16,-21-22-1,0 1 95</inkml:trace>
  <inkml:trace contextRef="#ctx0" brushRef="#br0" timeOffset="50360.81">7768 5376 0,'0'0'0,"21"0"0,-21-21 16,0 0-1,0 42 32,0 0-47,-21 1 16,21-1-16,-21 0 0,0 0 15,0 21-15,21-20 0,-22 20 0,1 0 16,0-21-16,21 22 0,-21-1 0,0-21 16,21 22-16,-21-22 0,21 0 15,0 0-15,0 0 0,-22 0 0,22 1 16,0-1-16,0 0 16,0-42 15,22 21-31,-22-21 15,21-1-15</inkml:trace>
  <inkml:trace contextRef="#ctx0" brushRef="#br0" timeOffset="50747.67">7747 5398 0,'0'0'0,"21"-22"31,-21 1-31,21 21 0,0-21 0,1 0 16,-1 21-16,21 0 0,-21-21 0,0 0 15,22 21-15,-22 0 0,21 0 16,-21 0-16,22 0 0,-22 0 16,21 0-16,-21 21 0,1-21 0,-1 21 15,0 0-15,0 0 0,-21 22 16,0-22-16,0 0 0,0 21 0,0 1 15,0-22-15,0 21 0,-21 0 0,0 1 16,0-22-16,-1 21 0,22-21 16,-21 1-16,0 20 0,0-21 0,21 0 15,-21 0-15,21 1 16,-21-22-16,21 21 0,0 0 16,-22-21 15,22-21-16,0 0-15,0-1 16</inkml:trace>
  <inkml:trace contextRef="#ctx0" brushRef="#br0" timeOffset="51083.48">7599 5673 0,'0'0'0,"-21"0"0,42 0 32,0 0-32,0 0 0,0 0 15,22 0-15,-22 0 0,21 0 16,0 0-16,1-21 0,-1 21 0,0 0 16,1-22-16,-1 22 0,-21 0 15,22-21-15,-1 21 0,-21 0 0,0-21 16,0 21-16,1 0 15,-22-21 1,0 0 62</inkml:trace>
  <inkml:trace contextRef="#ctx0" brushRef="#br0" timeOffset="70787.89">8382 5355 0,'0'-21'15,"21"21"1,0-21 0,-21 0-16,21 21 15,-21-21-15,22 21 0,-22-22 16,0 1 15,0 42-15,0 1-16,0-1 0,-22 0 15,22 0-15,-21 0 16,0 22-16,21-22 0,-21 21 0,0 0 16,21 1-16,-21-22 0,-1 21 15,22 1-15,0-1 0,-21-21 0,21 21 16,-21-20-16,21-1 0,0 0 0,0 0 16,0 0-16,0 0 0,21-21 31,0 0-31,1-21 15,-1 0-15,0 0 16,0 0-16,0-22 0,0 22 0,1-21 16,-1 21-16,0-22 0,0 1 0,0 0 15,0 21-15,1-22 16,-1 1-16,0 21 0,-21 0 0,21-1 16,-21-20-16,21 42 0,-21-21 0,0 0 15,0 0 1,-21 21 15,0 21-31,0 0 16,21 0-16,0 0 0,-21 22 15,21-22-15,-22 0 0,22 21 16,-21-21-16,21 22 0,0-22 0,0 21 16,-21-21-16,21 22 0,0-22 0,-21 0 15,21 0-15,0 22 16,0-22-16,0 0 0,0 0 15,0 0-15,0 0 0,21-21 16,0 0-16,0 0 16,1 0-16,-1 0 0,0 0 15,0-21-15,0 21 16,0-21-16,22 0 0,-22 0 0,0 0 16,0-1-16,0 1 0,1 0 0,-22 0 15,0 0-15,21-64 16,-21 64-1,-21 21 1,-1 0 0,1 0-16,21 21 15,0 0-15,0 0 16,0 1-16,0-1 16,21 0-16,1 0 15,-22 0-15,0 0 16,0 1-16,0-1 0,0 0 15,0 0-15,0 0 0,0 0 16,0 1 0,21-22-1,0 0 1,0-22 0,0 1-16,0 0 0,1 0 15,-1 0-15,0 0 0,-21-1 0,21-20 16,0 21-16,0-21 0,1 20 15,-22-20-15,21 21 0,0 0 0,-21 0 16,0-1-16,0 1 0,21 21 16,-21 21-1,0 1-15,0-1 16,-21 0-16,21 0 0,-21 21 0,21-20 16,0-1-16,-21 21 0,21-21 15,-22 0-15,22 1 0,0-1 0,0 0 16,0 0-1,0-42 17,0 0-17,0 0-15,22-1 0,-22 1 0</inkml:trace>
  <inkml:trace contextRef="#ctx0" brushRef="#br0" timeOffset="70975.99">9186 5249 0,'-21'0'15,"0"0"1,0 0 31,0 0-47</inkml:trace>
  <inkml:trace contextRef="#ctx0" brushRef="#br0" timeOffset="71172.13">8361 5440 0,'0'0'0,"0"21"0,21-21 15,0 0 1,0 0-16,22 0 16,-22 0-16,0 0 0,21 0 0,-21 0 15,22 0-15,-1 0 0,-21-21 0,22 21 16,-1 0-16</inkml:trace>
  <inkml:trace contextRef="#ctx0" brushRef="#br0" timeOffset="71769.19">9504 5292 0,'0'0'15,"-21"0"-15,-1 0 16,1 0-1,21 21-15,-21 0 16,21 0-16,0 22 0,0-22 16,-21 0-16,21 21 0,0-21 15,-21 22-15,21-22 0,0 21 0,0 1 16,0-22-16,0 21 0,0-21 0,0 0 16,-21 1-16,21-1 0,0 0 15,0 0-15,0 0 0,-22-21 16,22-21 15,0 0-15,0 0-16,0 0 0,0-1 15,0 1-15,0 0 16,0 0-16,0 0 0,22 0 16,-1-1-16,0 22 0,0-21 15,-21 0-15,21 21 0,0-21 0,22 21 16,-22 0-16,21 0 0,-21 0 0,22 0 15,-22 0-15,0 0 0,0 21 16,0-21-16,1 21 0,-22 0 0,0 1 16,0-1-16,0 0 0,0 0 0,-22 0 15,1 0-15,0 22 0,-21-22 16,21 0-16,-22 0 0,22-21 0,0 21 16,-21 1-16,20-22 0,1 0 15,0 21-15,0-21 0,0 0 16,21-21 15,21-1-31,0 22 16,0-21-16,0 0 0</inkml:trace>
  <inkml:trace contextRef="#ctx0" brushRef="#br0" timeOffset="72516.28">9906 5525 0,'0'0'0,"0"-22"32,0 44-17,0-1 1,0 0-16,0 0 0,-21 0 16,21 0-16,-21 1 0,21 20 0,0-21 15,-22 43 1,22-43-16,0 0 0,0 0 0,0 0 15,0 0 1,22-21-16,-1 0 0,0 0 16,0 0-16,0 0 15,0 0-15,1-21 0,-1 21 0,0-21 16,0 0-16,0 0 0,-21 0 16,21-1-16,1-20 0,-1 21 0,0-21 15,-21 20-15,21-20 0,-21 0 0,21 21 16,-21-1-16,0 1 0,0 0 15,0 0-15,0 42 16,0 0 0,-21 0-16,0 1 15,0 20-15,21-21 0,-21 0 0,21 22 16,0-22-16,0 0 0,0 0 0,0 21 16,0-20-16,0-1 15,0 0-15,0 0 0,21-21 16,0 21-16,0-21 0,0 0 15,0 0-15,1 0 0,-1 0 16,0 0-16,0-21 0,0 0 0,0 21 16,-21-21-16,22 0 0,-1-1 0,0-20 15,0 21-15,-21-21 0,0-1 16,21 22-16,0-42 0,-21 20 0,0 1 16,22 0-16,-22-1 0,0 22 0,21-21 15,-21 21-15,0-1 0,0 1 16,0 42-1,-21 1 1,21-1-16,-22 0 16,22 21-16,0-21 0,-21 22 0,0-22 15,21 21-15,-21 1 0,0-1 16,21-21-16,0 21 0,-21 1 0,21-22 16,0 21-16,0-21 0,0 1 0,0-1 15,0 0-15,0 0 0,0 0 16,21-21-1,0 0-15,0 0 0,0-21 16,0 21-16,1-21 16,-1 21-16,0-21 0</inkml:trace>
  <inkml:trace contextRef="#ctx0" brushRef="#br0" timeOffset="72892.06">10668 5673 0,'0'0'0,"0"21"16,21-21 15,0 0-31,0-21 0,1 0 16,-1 21-16,0-22 0,-21 1 15,21 21-15,0-21 0,0 0 0,-21 0 16,0 0-1,-21 21 1,0 0-16,0 0 0,0 0 16,0 0-16,-22 21 0,22 0 15,0-21-15,21 21 0,-21 0 0,21 0 16,-21 1-16,21 20 0,0-21 0,0 0 16,0 0-16,0 1 0,0-1 15,0 0-15,21-21 0,0 21 16,0-21-16,0 0 0,0 0 15,1 0 1,-1 0-16,0-21 0,0 0 16,-21 0-16</inkml:trace>
  <inkml:trace contextRef="#ctx0" brushRef="#br0" timeOffset="73095.95">10350 5419 0,'0'0'0,"0"21"0,22-21 16,-1 0-16,0 0 16,0 0-16,0 0 0,22 0 0,-22 0 15,0 0-15,21 0 0,-21-21 0,1 21 16,-1 0-16,0-21 0</inkml:trace>
  <inkml:trace contextRef="#ctx0" brushRef="#br0" timeOffset="74011.71">11218 5376 0,'0'-21'31</inkml:trace>
  <inkml:trace contextRef="#ctx0" brushRef="#br0" timeOffset="75260.02">11261 5334 0,'21'0'31,"-21"-21"-31,21 21 16,-21-21 15,21 21 47,0-21-31,0 21-47,1 0 16,-1 0-1,0-22 1,0 22-16,-21-21 15,21 21 1,-21-21-16,0 0 16,0 42 31,0 0-32,0 0-15,-21 1 16,21-1-16,-21 0 0,21 0 0,-21 0 15,21 22-15,0-22 0,-21 0 16,21 21-16,-22-21 0,22 1 16,0 20-16,0-21 0,0 0 0,-21 0 15,21 22-15,0-22 0,0 0 16,0 0-16,0 0 0,0 1 0,0-1 16,0 0-16,0 0 0,0 0 15,0 0 1,0 1 15,-21-22 47,0 0-78,0 0 16,0 0-16,-1 0 15,1 0-15,0 0 0,0 0 0,0 0 16,0 0-16,-1 0 0,1 0 16,0 0-16,0 0 0,0 0 15,42 0 32,0 0-47,21 0 0,-20 0 16,-1 0-16,0 0 0,21-22 15,-21 22-15,22 0 0,-22 0 16,21 0-16,-21 0 0,1 0 0,-1 0 16,0 0-16,0 0 0,0 0 15,0-21-15,-42 21 47,0 0-31,0 0-1,0 0 1,0 0-16,-1 0 0,1 0 16,0 0-16,0 0 0,0 21 15,0-21-15,-1 0 16,1 0-16,0 0 31,42 0 0,0 0-31,1 0 16,-1 0-16,-21-21 16,21 21-16,0 0 15,-42 0 32,0 0-31,0 0-16,-1 0 15,22-21 1</inkml:trace>
  <inkml:trace contextRef="#ctx0" brushRef="#br0" timeOffset="75741.81">12171 5376 0,'0'0'0,"-21"0"0,-1 0 0,1 22 16,42-22 15,1 0-15,20 0-16,-21 0 0,21 0 0,-20 0 15,20 0-15,-21 0 0,21 0 0,-20 0 16,20 0-16,-21 0 0,0 0 16,-42 0 15,0 0-16,0 0-15,0 21 0,-1-21 0</inkml:trace>
  <inkml:trace contextRef="#ctx0" brushRef="#br0" timeOffset="75915.71">12128 5546 0,'0'21'0,"0"0"15,22-21 1,-1 0-1,0 0-15,0 0 0,0 0 0,0 0 16,1 0-16,-1 0 16,0 0-16,0-21 0,0 0 0,0 21 15,-21-21-15,22 21 0,-1 0 0,0-22 16</inkml:trace>
  <inkml:trace contextRef="#ctx0" brushRef="#br0" timeOffset="76527.36">13060 4805 0,'0'0'0,"-21"0"0,21-21 0,-22 21 16,1 0-1,21 21 17,0 0-32,21-21 15,1 0-15,-1 0 16,0 0-16,0 0 16,0 0-16,0-21 15,1 0-15,-22 0 0,0-1 16,0 1-1,0 0-15,-22 21 0,1-21 16,0 21-16,0 0 0,0 0 16,0 0-16,-22 0 0,22 0 15,0 21-15,21 0 0,-21 0 0,0-21 16,21 22-16,0-1 0,0 0 16,0 0-16,0 0 0,21 0 15,0-21-15,21 0 16,-21 0-1,1 0-15,-1 0 0,0 0 0,0-21 16,0 0-16,0 21 0,-21-21 16,0 0-16,0 0 0,0-1 15,0 1-15,-21 21 16,0 0-16,0 0 16,0 0-16,0 21 0,-22 1 0,22 20 15,0-21-15,-21 21 0,20 1 16,1-1-16,-21 0 0,21 1 0,0-1 15,21 0-15,0-20 0,0 20 0,0-21 16,0 0-16,0 22 0,21-22 16,0-21-16,0 21 0,21 0 15,1-21-15</inkml:trace>
  <inkml:trace contextRef="#ctx0" brushRef="#br0" timeOffset="76839.17">13547 5186 0,'0'0'0,"0"-21"0,-22 21 0,22-21 16,-21 21-16,21-22 0,0 44 31,0-1-15,0 0-16,0 0 0,0 0 15,0 0-15,0 22 0,0-22 0,0 21 16,0-21-16,0 22 0,0-22 0,0 21 16,0-21-16,0 1 0,0-1 15,0 21-15,0-21 0,0 0 16,0 1-16,21-44 31,1 22-31,-1-21 16</inkml:trace>
  <inkml:trace contextRef="#ctx0" brushRef="#br0" timeOffset="77072.06">13928 5038 0,'0'0'0,"-22"21"31,1 0-31,0 0 16,0 0-16,0 1 0,0 20 0,-1 0 15,1-21-15,0 22 0,0-22 0,-21 21 16,20 1-16,1-22 0,0 0 16,0 21-16,0-21 0,21 1 15,0-1-15,-21 0 0,21 0 16,21-21 0,0 0-16,0 0 15</inkml:trace>
  <inkml:trace contextRef="#ctx0" brushRef="#br0" timeOffset="77607.89">14097 5461 0,'0'0'0,"63"-63"31,-63 41-31,0 1 0,0 0 0,0 0 16,0 0-16,0 0 16,0-1-16,-21 22 0,0 0 15,0 0-15,0 0 0,0 0 0,-1 0 16,1 0-16,-21 22 0,21-1 16,0 0-16,-1 0 0,1 0 0,0 0 15,0 1-15,0-1 0,0 21 16,21-21-16,0 0 0,0 22 0,0-22 15,0 0-15,0 0 0,0 0 0,0 1 16,21-1-16,0-21 16,0 0-16,0 0 0,0 0 15,1 0-15,-1 0 0,0 0 0,0-21 16,0-1-16,0 1 0,1 0 0,-1 0 16,0 0-16,0 0 0,0-1 15,-21-20-15,0 21 0,21 0 0,-21-22 16,22 22-16,-22 0 0,0 42 31,-22-21-15,22 21-16,-21 1 0,21-1 0,0 0 15,0 0-15,0 0 0,0 0 0,0 22 16,0-22-16,0 0 16,0 0-16,0 0 0,21 1 15,1-22-15,-1 0 16,0 0-16,0 0 0,0 0 0,0-22 15,1 22-15</inkml:trace>
  <inkml:trace contextRef="#ctx0" brushRef="#br0" timeOffset="78540.61">14605 4932 0,'0'0'0,"-21"21"31,0 0-31,21 0 0,0 1 16,-22 20-16,1 0 0,21 1 16,-21-1-16,21 0 0,-21 1 0,0-1 15,21 0-15,-21 1 0,21-1 0,0 0 16,0-21-16,0 22 0,0-1 16,0-21-16,0 0 0,0 1 0,0-1 15,0 0-15,0 0 0,21-21 0,0 0 16,0 0-16,0 0 15,0 0-15,1-21 0,-1 0 16,0 0-16,0-1 0,0 1 16,-21 0-16,21 0 0,1-21 15,-1 20-15,-21-20 0,0 21 0,21 0 16,-21 0-16,21 21 0,-21-22 0,0 44 31,0-1-15,0 0-16,-21 0 0,21 0 15,-21 0-15,21 1 0,0-1 0,0 0 16,0 0-16,0 0 0,0 0 16,0 1-16,0-1 0,0 0 15,0 0-15,21-21 16,0 0 0,0 0-16,0-21 15,1 21-15,-1-21 0,0 0 0,0-1 16,0 1-16,-21 0 0,21 0 0,1 0 15,-1 0-15,0-1 0,-21 1 16,0 0-16,21 21 0,0-21 16,-42 42 15,21 0-15,-21-21-16,21 21 0,-21 1 0,21-1 15,0 0-15,0 0 16,0 0-16,0 0 0,0 1 0,0-1 15,0 0-15,0 0 0,21-21 16,0 21-16,0-21 16,0 0-16,1 0 0,-1 0 0,0 0 15,0 0-15,0-21 0,0 21 0,22-21 16,-22 0-16,0 0 0,0-1 16,22 1-16,-22 0 0,0-21 0,0-1 15,0 22-15,0-21 0,-21 21 0,0-22 16,0 22-16,22 0 15,-22 0-15,0 0 0,-22 21 16,1 0-16,0 0 0,0 0 16,0 0-16,21 21 0,-21 0 15,-1 0-15,1 0 0,21 1 0,-21-1 16,21 21-16,0-21 0,0 0 0,0 22 16,0-22-16,0 0 0,0 0 15,0 0-15,21 1 0,-21-1 0,21-21 16,1 21-16,-1-21 0,0 0 15,0 0-15,0 0 0,0 0 0,1 0 16,-1 0-16,0-21 0,0 21 0,0-21 16,0-1-16,22 1 0,-22 0 15,0 0-15,21-21 0,1 20 16</inkml:trace>
  <inkml:trace contextRef="#ctx0" brushRef="#br0" timeOffset="79263.53">16044 5292 0,'0'0'0,"-21"21"0,0-21 0,0 0 0,0 0 16,21-21-1,0 0 1,21 21-16,0-22 0,-21 1 16,21 0-16,0 0 0,0 0 15,1 0-15,-1-22 0,0 22 0,-21 0 16,0 0-16,21 0 0,-21-1 16,0 1-16,0 42 31,-21 1-16,21-1-15,0 0 0,-21 21 0,0-21 16,21 1-16,-22 20 0,22-21 0,0 21 16,0-20-16,0-1 0,-21 0 15,21 21-15,0-21 0,-21 1 0,21-1 16,0 0-16,0 0 0,0 0 0,0 0 16,0 1-16,0-1 0,0 0 15,0 0-15,0 0 16,-21-21 31,0 0-32,0 0-15,-1 0 0,1 0 16,0 0-16,0-21 0,0 21 0,0 0 16,-1 0-1,44 0 16,-1 0-31,0 0 16,0 0-16,0 0 0,0 0 0,1 0 16,20 0-16,-21 0 0,0 0 15,22 0-15,-22 0 0,0 0 0,0 0 16,0 0-16,0 0 0,1 0 0,-22-21 78,0 0-62</inkml:trace>
  <inkml:trace contextRef="#ctx0" brushRef="#br0" timeOffset="80056.25">16700 4699 0,'0'-21'15,"0"42"48,0-42-1,0 0-62,22 0 16,-1 21-16,-21-22 0,21 1 16,0 0-16,0 21 15,0 0 1,-21 21 0,0 0-1,0 1-15,0-1 0,-21 0 16,21 0-16,-21-21 0,21 21 0,-21 0 15,21 1 1,-21-22-16,0 0 31,21-22-31,0 1 16,0 0-16,0 0 16,0 0-16,21 0 15,0-1-15,0 1 0,0 21 0,-21-21 16,21 21-16,1 0 0,-1 0 15,21 0-15,-21 0 0,0 0 0,1 0 16,-1 21-16,-21 22 0,0-22 0,0 21 16,0 0-16,0 1 0,-21-1 15,-1 0-15,1 22 0,-21-22 16,0-21-16,-1 22 0,1-22 0,0 0 16</inkml:trace>
  <inkml:trace contextRef="#ctx0" brushRef="#br0" timeOffset="80932.14">18605 5122 0,'22'0'31,"-1"0"-16,0-21-15,-21 0 0,21 0 16,0 0-16,-21 0 0,0-1 16,0 1-16,0-21 0,0 21 0,0-22 15,0 22-15,0-21 0,0 21 16,-21 0-16,0-1 0,0 1 16,0 21-16,-1 0 0,-20 0 0,21 0 15,0 0-15,-22 0 0,22 43 16,-21-22-16,21 21 0,-22-21 0,22 43 15,-21-22-15,21 0 0,-22 1 16,22-1-16,0 22 0,0-22 0,0 0 16,21-21-16,0 22 0,0-1 0,0-21 15,0 0-15,0 1 0,0-1 16,21 0-16,0-21 0,0 0 0,22 21 16,-22-21-16,21 0 0,0 0 15,1 0-15,-1-21 0,0 21 16,1-21-16,-1 0 0,0-1 0,1 1 15,-22 0-15,21-21 0,-21 21 0,1-22 16,-1 1-16,0 0 0,0 20 16,-21-20-16,0 0 0,0 21 0,0-22 15,0 22-15,-21 42 32,0 0-32,21 1 0,-21 20 0,21-21 15,-22 21-15,22-20 0,-21-1 16,21 21-16,0-21 0,0 0 0,0 22 15,0-22-15,0 0 0,0 0 16,21 0-16,1-21 16,-1 0-16,0 22 0,0-22 15,0 0-15,0 0 0,1 0 0,-1-22 16,21 22-16,-21-21 0,0 0 16</inkml:trace>
  <inkml:trace contextRef="#ctx0" brushRef="#br0" timeOffset="81407.87">19198 5038 0,'0'0'0,"0"-43"0,21 22 0,-21 0 0,0 0 16,-21 42 0,0 0-1,21 0-15,0 1 0,-21-1 16,0 0-16,21 21 0,-22-21 16,22 22-16,-21-22 0,21 0 0,0 21 15,0-20-15,-21-1 0,21 21 0,0-21 16,-21 0-16,21 1 15,0-1-15,0 0 16,0-42 15,0 0-31,0-1 0,0 1 16,0-21-16,0 21 16,0 0-16,0-22 0,0 1 0,0 21 15,21-22-15,0 1 0,0 21 16,1-21-16,-1 20 0,21 1 15,0 0-15,-20 21 0,20-21 0,21 21 16,-20 0-16,-1 0 0,0 0 16,1 21-16,-1 0 0,-21 0 0,22 1 15,-22 20-15,0 0 0,0 1 0,-21-22 16,0 21-16,0 0 0,0 1 16,0-22-16,-21 21 0,0-21 0,-22 1 15,22-1-15,0 0 0,0 0 0,0 0 16,0 0-16,-1-21 0,1 0 15,0 22-15,21-44 32,21 1-32,0 21 0,1-21 15,20 0-15,-21 0 0</inkml:trace>
  <inkml:trace contextRef="#ctx0" brushRef="#br0" timeOffset="82011.71">20447 5122 0,'0'0'0,"0"-21"15,0-63 1,-21 62-16,0 1 0,21 0 16,-22 21-16,-20-21 0,21 21 0,0 0 15,0 0-15,-22 0 0,22 0 16,-21 21-16,21-21 0,-22 21 0,1 0 15,21 22-15,-22-22 0,1 21 0,21-21 16,-21 22-16,20-22 0,1 21 16,0-21-16,21 22 0,0-22 0,0 21 15,0-21-15,0 1 0,0-1 16,21 0-16,0-21 0,22 21 0,-22 0 16,0-21-16,21 0 0,-20 0 0,20 0 15,-21 0-15,21 0 0,-20 0 16,-1-21-16,21 0 0,-21 0 15,0 0-15,1-1 0,20 1 0,-21-21 16,0 21-16,0-22 0,1 1 16,-1-21-16,0 20 0,0-20 0,0-1 15,0 1-15,1-1 0,-1 1 0,0-1 16,0 22-16,0-22 16,0 22-16,-21 21 0,0-21 0,22 20 0,-22 1 15,0 42 1,-22 1-16,1 20 15,0-21-15,0 21 0,-21 1 0,20 20 16,1-20-16,-21 20 16,21 1-16,0-1 0,-1 1 0,1-1 15,21 1-15,0-22 0,0 21 0,0-20 16,0-1-16,0 0 0,0-20 16,21 20-16,1-21 0,20 0 0,0 0 15,-21 1-15,43-22 0,-22 0 16,1 0-16,20 0 0,-21 0 0,22-22 15,-1 1-15,-20 0 0,-1 0 0,0 0 16,1-22-16,-1 1 0,0 21 16</inkml:trace>
  <inkml:trace contextRef="#ctx0" brushRef="#br0" timeOffset="85743.62">22818 4868 0,'0'-21'15,"0"0"-15,0 0 16,0 0-1,0 0-15,0-1 16,0 1-16,-22 21 0,22-21 16,-21 21-16,0-21 0,0 21 15,0 0-15,0 0 0,-1 0 16,1 0-16,-21 21 16,21 0-16,0 0 0,-1 1 0,1-1 15,0 21-15,0-21 0,21 22 0,0-22 16,-21 0-16,21 21 0,0-21 15,0 1-15,0-1 0,21 0 16,0-21-16,0 0 16,22 0-16,-22 0 0,0 0 0,0 0 15,21 0-15,-20 0 0,-1 0 0,21-21 16,-21 0-16,0-1 0,1 1 16,-1 0-16,0 0 0,-21 0 0,0 0 15,21-22-15,-21 22 0,21 0 16,-21 0-16,0-22 0,0 22 15,0 0-15,-21 42 32,21 0-17,-21 1-15,21 20 0,-21-21 0,21 0 16,0 22-16,0-22 0,0 0 16,0 21-16,0-21 0,0 1 0,0-1 15,0 0-15,21-21 0,0 21 16,0-21-16,0 0 0,1 0 0,-1 0 15,21 0-15,-21 0 0,0 0 0,22-21 16,-22 21-16,21-21 16,-21 0-16,1-1 0,20-20 0,-21 21 15,0-21-15,0 20 0,1-20 0,-1 0 16,-21-1-16,0 22 0,0-21 16,0 0-16,0-1 0,0 1 0,-21 0 15,-1 20-15,1-20 0,-21 21 16,21-21-16,-22 20 0,1 22 0,-21 0 15,20 0-15,-20 0 0,-22 0 0,22 0 16,-22 22-16,21-1 16,-20 21-16,-1-21 0,22 22 0,-22-1 15,43 21-15,-22-20 0,1 20 0,20 1 16,22-1-16,-21 1 0,21-22 16,21 22-16,0-1 0,0-21 0,0 1 15,0-1-15,21 0 0,0 1 16,21-22-16,1 0 0,-1 21 0,21-42 15,-20 22-15,20-1 0,1-21 0,20 0 16,-20 0-16,-1 0 0,22 0 16,-21 0-16,-1 0 0,1 0 0,-1-21 15,-21-1-15,1 22 0,-1-21 0,-21 0 16,22 21-16,-22-21 0,-21 0 16,21 0-16,-21-1 15,0 1-15,0 0 16,0 0-16,0 0 15,21 0-15,-21-1 0,21 22 16</inkml:trace>
  <inkml:trace contextRef="#ctx0" brushRef="#br0" timeOffset="87311.5">24088 4424 0,'0'-21'16,"0"0"0,0-1 359,-22 22-282,1 0-77,0 0 47,0 0-32,21-21-31,-21 21 47,0 0-32,21 21 1,-22-21-16,22 22 16,-21-1-16,0 0 0,21 0 15,-21 21-15,21-20 0,-21-1 0,0 21 16,-1 0-16,22-20 0,-21 20 0,0 0 15,0 1-15,21-22 0,0 21 16,-21-21-16,21 22 0,-21-22 0,21 0 16,0 0-16,-22 0 15,22 0-15,0-42 32,0 0-17,22 0-15,-22 0 0,21 0 16,0-22-16,-21 22 0,21-21 0,0-1 15,0 22-15,1-21 0,-1 0 16,0-1-16,0 22 0,0-21 0,0 21 16,1-22-16,-1 22 0,0 0 15,0 21-15,0 0 0,0 0 16,-21 21-16,0 0 16,0 0-16,0 22 15,0-1-15,0-21 0,0 22 0,0-1 0,0 0 16,0-21-16,0 22 0,-21-1 15,21-21-15,0 0 0,0 22 16,0-22-16,-21 0 0,21 0 16,0 0-16,0-42 31,-21 0-15,0 21-16</inkml:trace>
  <inkml:trace contextRef="#ctx0" brushRef="#br0" timeOffset="87475.4">23622 4805 0,'0'0'0,"-21"0"16,42 0-1,0 0-15,21 0 0,-20 0 16,20 0-16,0 0 0,1 0 16,-1 0-16,21-21 0,-20 21 0,-1-21 15,0 21-15,22-22 0,-22 1 16,1 0-16,-22 21 0,21-21 0</inkml:trace>
  <inkml:trace contextRef="#ctx0" brushRef="#br0" timeOffset="87723.28">24469 4339 0,'0'-21'0,"0"42"0,-22-42 16,1 21 0,0 0-16,0 21 15,21 0-15,0 1 0,-21-1 16,21 21-16,-21 0 0,21-20 0,0 20 15,0 0-15,0 1 0,-22-22 0,22 21 16,0 0-16,-21-20 0,21 20 16,0-21-16,0 0 0,0 22 0,0-22 15,0 0-15,0 0 0,21-21 32,1 0-17,-1 0-15,0-21 0,0 0 0,0 0 16,0-1-16,1-20 0</inkml:trace>
  <inkml:trace contextRef="#ctx0" brushRef="#br0" timeOffset="88459.17">24680 4360 0,'0'0'0,"0"-21"0,0 0 0,21 0 16,-21 42 0,-21-21-1,21 42-15,0-20 0,-21-1 16,0 21-16,21-21 0,-21 22 0,21-1 15,-21-21-15,21 21 0,-22 1 16,1-1-16,21 0 0,0-20 16,0 20-16,0-21 0,-21 21 0,21-20 15,0-1-15,0 0 0,0 0 0,0 0 16,21 0 0,0-21-16,1 0 0,-1 0 15,0 0-15,21-21 0,-21 21 0,1-21 16,20 0-16,-21 0 0,0 0 15,22-1-15,-22-20 0,0 21 0,0-21 16,0 20-16,-21 1 0,0 0 0,21 0 16,-21 0-16,0 0 0,-21 21 31,0 0-31,0 0 0,0 0 16,21 21-16,0 0 0,0 0 15,0 0-15,0 0 0,0 1 16,0-1-16,0 0 15,0 0-15,0 0 0,21-21 0,-21 21 16,0 1-16,21-1 0,-21 0 16,0 0-16,0 0 15,21-21 1,0 0 0,1 0-16,-1 0 15,0 0-15,0 0 0,-21-21 16,21 0-16,0 21 0,1-21 0,-1 0 15,-21-1-15,21 1 0,0-21 16,0 21-16,-21 0 0,21-1 0,1-20 16,-22 21-16,0 0 0,21 21 15,-21-21-15,21-1 0,-21 44 47,0-1-47,0 0 0,-21 0 16,21 0-16,-21 0 0,21 1 0,0 20 15,0-21-15,0 0 16,0 0-16,0 1 0,0-1 0,0 0 16,0 0-16,0 0 15,21-21-15,0 0 16,0 0-16,0-21 16,0 21-16,-21-21 0,22 0 15,-22 0-15,21-1 0</inkml:trace>
  <inkml:trace contextRef="#ctx0" brushRef="#br0" timeOffset="88653.06">25315 4360 0,'0'0'0,"-21"0"0,-42 0 31,41 0-31</inkml:trace>
  <inkml:trace contextRef="#ctx0" brushRef="#br0" timeOffset="88832.11">24320 4593 0,'0'0'0,"-21"0"0,21 21 0,21 1 31,1-22-15,20 0-16,0 0 0,1 0 0,-1 0 16,21 0-16,1 0 0,-1 0 15,1-22-15,-1 22 0</inkml:trace>
  <inkml:trace contextRef="#ctx0" brushRef="#br0" timeOffset="89371.78">25654 4382 0,'0'-22'15,"-21"22"-15,0 0 16,-1 0-16,1 22 15,21-1-15,0 0 16,0 0-16,0 0 0,0 0 0,0 22 16,0-22-16,0 21 0,0 1 0,0-22 15,-21 21-15,21 0 0,0-20 16,0 20-16,-21 0 0,21-21 16,0 22-16,0-22 0,0 0 0,0 0 15,0 0-15,-21-21 0,21 22 16,0-44 15,0 1-31,0 0 16,0 0-16,0 0 0,0-22 0,21 22 15,-21-21-15,21 21 0,0 0 0,0-1 16,1 1-16,-1 0 0,0 0 16,0 0-16,21 21 0,-20 0 0,-1 0 15,0 0-15,21 0 0,-21 0 16,1 0-16,-1 0 0,0 21 15,0 0-15,-21 0 0,0 0 0,0 1 16,0 20-16,0-21 0,0 0 16,-21 0-16,0 1 0,0-1 0,-1 0 15,-20 0-15,21 0 0,0 0 0,0-21 16,-22 22-16,22-22 0,0 0 16,0 0-16,0 0 0,-1 0 0,1 0 15,21-22 1,0 1-1,21 21-15,1-21 0,-1 21 16</inkml:trace>
  <inkml:trace contextRef="#ctx0" brushRef="#br0" timeOffset="89811.53">26077 4657 0,'0'0'0,"0"-21"0,0-1 16,0 44 15,-21-1-31,21 0 0,-21 0 0,21 0 16,-21 0-16,21 1 0,0 20 15,0-21-15,0 0 0,0 0 0,0 1 16,0-1-16,0 0 0,0 0 16,21 0-16,0-21 15,0 0-15,0 0 16,1 0-16,-1-21 0,0 0 15,0 21-15,-21-21 0,21 0 16,0-1-16,-21 1 0,0-21 0,22 21 16,-1 0-16,-21-22 0,21 22 0,0-21 15,-21 21-15,21-1 0,0 1 16,-21 42 0,0 1-1,0-1-15,0 0 0,0 21 16,0-21-16,-21 22 0,21-22 0,-21 21 15,21-21-15,0 1 0,-21-1 16,21 21-16,0-21 0,0 0 16,21-21-16,0 0 0,0 0 15,1 0-15,-1 0 0,0 0 16,0-21-16,0 0 0,0 21 0,1-21 16,-1 0-16</inkml:trace>
  <inkml:trace contextRef="#ctx0" brushRef="#br0" timeOffset="90087.83">26649 4212 0,'0'21'31,"0"1"-31,-21-1 0,21 21 16,-22-21-16,22 22 0,-21-22 0,21 21 15,0 0-15,0-20 0,-21 20 16,21 0-16,0 1 0,-21-22 0,21 21 15,0 0-15,0 1 0,0-22 16,0 21-16,0-21 0,0 22 0,0-22 16,0 0-16,0 0 0,0 0 15,21-21 17,0 0-32,0 0 0,-21-21 0,22 0 15,-1 0-15,0 0 0,0 0 16</inkml:trace>
  <inkml:trace contextRef="#ctx0" brushRef="#br0" timeOffset="90451.62">26839 4699 0,'-21'21'16,"21"0"0,21-21 15,0 0-16,1 0-15,-1 0 0,0-21 16,0 21-16,0-21 0,0 0 0,1 0 16,-1 0-1,-21-1-15,0 1 16,-21 21 0,-1 0-16,1 0 0,0 0 15,0 0-15,0 21 0,0-21 0,-1 22 16,22-1-16,-21 0 0,0 0 15,21 0-15,-21 0 0,21 1 0,0-1 16,0 21-16,0-21 0,0 0 16,0 1-16,0-1 0,0 0 15,0 0-15,0 0 0,21-21 16,0 0-16,0 0 16,1 0-16,-1 0 0,0 0 15,0 0-15</inkml:trace>
  <inkml:trace contextRef="#ctx0" brushRef="#br0" timeOffset="90811.47">26395 4424 0,'21'0'16,"0"0"0,0 0-16,0 0 0,1 0 15,20 0-15,-21 0 0,0 0 0,22 0 16,-22 0-16,0 0 0,0 0 15,0 0-15,0 0 0,1 0 0,-1 0 16,-21 21 15,-21-21-15,-1 21 0</inkml:trace>
  <inkml:trace contextRef="#ctx0" brushRef="#br0" timeOffset="91615.83">27411 4551 0,'-21'0'31,"-1"0"0,22-21-31,0 0 16,0-1-16,0 1 16,22 0-16,-22 0 0,21 0 15,21 21-15,-21-21 0,0-1 16,1 1-16,20 21 0,-21 0 15,0-21-15,0 21 0,1 0 0,-1 0 16,0 0-16,-21 21 16,0 0-16,0 1 0,0-1 0,0 0 15,-21 0-15,0 21 0,21-20 0,-43 20 16,22-21-16,0 21 0,-21-20 16,20 20-16,1-21 0,-21 21 0,21 1 15,-22-22-15,22 0 0,0 0 16,0 0-16,0 1 0,0-1 15,-1-21-15,22-21 32,0-1-17,22 22-15,-1-21 0,-21 0 16,21 0-16,0 0 0,0 0 0,0-1 16,1 1-16,-1 0 0,0 21 15,0 0 1,0 21-16,-21 0 15,0 1-15,0-1 16,0 0-16,0 0 0,21 0 0,-21 0 16,22 1-16,-22-1 0,21 0 15,0-21-15,0 0 0,0 21 16,0-21-16,1 0 16,-1 0-16,0 0 0,0 0 0,0 0 15,-21-21-15,21 0 16,1 21-16,-1-21 0,-21-1 15,21 22-15,0-21 0,0 0 0</inkml:trace>
  <inkml:trace contextRef="#ctx0" brushRef="#br0" timeOffset="91911.93">28384 4551 0,'0'-21'16,"22"21"-16,-1 0 15,0 0-15,0-21 16,0 21-16,0 0 15,1 0-15,-1 0 0,0 0 16,0 0 0</inkml:trace>
  <inkml:trace contextRef="#ctx0" brushRef="#br0" timeOffset="92079.85">28427 4657 0,'0'0'0,"0"21"32,21-21-17,0 0-15,0 0 0,0 0 16,1 0 0,-1 0-16,0 0 0,0 0 15,0 0-15,-21-21 0</inkml:trace>
  <inkml:trace contextRef="#ctx0" brushRef="#br0" timeOffset="92631.59">29464 4255 0,'0'42'16,"0"-21"-1,0 0 1,21-21 0,0 0-1,0 0-15,1 0 16,-1 0-16,0-21 0,0 21 0,0-21 15,0 21-15,1-21 0,-22 0 16,0-1-16,0 1 0,0 0 16,-22 21-1,1 0-15,0 21 16,-21 0-16,21 1 0,-22-1 0,22 21 16,-21-21-16,-1 22 0,22-22 15,-21 21-15,21 0 0,21-20 0,0-1 16,0 21-16,0-21 0,0 0 15,21 1-15,0-1 0,0-21 0,22 21 16,-1-21-16,0 0 0,1 0 0</inkml:trace>
  <inkml:trace contextRef="#ctx0" brushRef="#br0" timeOffset="92963.91">30057 4487 0,'0'0'0,"0"-21"0,-22 0 0,1 0 16,21 0-16,-21 21 15,21-21-15,21 21 32,0 21-32,-21 0 0,22 0 0,-1 0 15,-21 0-15,0 22 0,21-22 16,-21 21-16,0-21 0,0 22 0,0-22 15,0 21-15,0-21 0,0 22 0,0-22 16,0 0-16,0 21 16,0-20-16,-21-1 0,21 0 15,0-42 17,0 0-32,0-22 15,21 22-15,-21 0 0,21 0 16</inkml:trace>
  <inkml:trace contextRef="#ctx0" brushRef="#br0" timeOffset="93188.78">30438 4339 0,'0'0'0,"0"-42"0,21 21 15,-21 0-15,21 21 0,-21 21 32,-21 0-32,0 0 0,-1 21 15,1-20-15,0 20 0,0 0 0,0-21 16,0 22-16,-22-1 0,22-21 15,0 22-15,0-1 0,-22-21 0,22 21 16,0-20-16,0-1 0,21 21 16,0-21-16,0 0 0,0 1 15,21-22 1,0 0-16,0 0 0,1 0 16,20 0-16</inkml:trace>
  <inkml:trace contextRef="#ctx0" brushRef="#br0" timeOffset="93655.21">30755 4678 0,'0'0'0,"0"-64"32,0 43-32,0 0 0,0 0 0,0 0 15,0 0-15,0-1 16,-21 22-1,0 0-15,0 0 0,-1 0 0,1 22 16,0-1-16,0 0 0,0 0 16,-22 0-16,22 0 0,0 22 0,0-22 15,0 0-15,0 0 0,21 22 16,-22-22-16,22 0 0,0 0 0,0 0 16,0 0-16,22-21 0,-1 22 0,0-22 15,0 0-15,0 0 0,0 0 16,1 0-16,-1 0 0,0-22 0,0 1 15,0 0-15,0 0 0,1 0 16,-22 0-16,21-1 0,0 1 0,0 0 16,0-21-16,-21 21 15,0-1-15,21 1 0,-21 0 16,0 42 0,0 0-16,0 1 15,-21-1-15,21 0 0,0 0 0,0 21 16,-21-20-16,21-1 0,0 0 15,0 0-15,0 0 0,0 0 0,0 1 16,21-1 0,0-21-16,1 0 0,-1 0 15,0 0-15</inkml:trace>
  <inkml:trace contextRef="#ctx0" brushRef="#br0" timeOffset="94571.68">31157 4297 0,'0'0'16,"0"-42"-16,0 20 0,0 1 0,0 0 16,-21 21-16,0 0 15,0 0-15,0 21 0,-1 0 16,22 22-16,-21-22 0,0 21 0,21-21 16,0 22-16,-21-1 0,21 0 15,-21-20-15,21 20 0,-21 0 0,21 1 16,0-22-16,0 21 0,0 0 15,0-20-15,0 20 0,0-21 16,0 0-16,0 0 0,0 1 0,21-22 31,0 0-31,0 0 16,0-22-16,0 1 0,-21 0 16,22 0-16,-1 0 0,0 0 0,0-22 15,0 22-15,0 0 0,1-21 16,-1 20-16,0 1 0,0 21 0,-21-21 15,0 42 17,0 0-32,-21 1 15,21-1-15,-21 0 0,21 0 16,-21 0-16,21 0 0,0 1 0,0-1 16,0 0-16,0 0 0,0 0 15,0 0 1,21-21-16,0 0 0,0 0 15,0 0-15,0 0 0,1-21 16,-1 21-16,-21-21 0,21 0 16,0 0-16,0 0 0,0-1 0,1-20 15,-1 21-15,0 21 0,0-21 16,-21 0-16,0-1 0,21 22 0,-21-21 16,0 42 15,0 1-16,0-1-15,-21 0 0,21 0 16,-21 0-16,21 0 0,0 1 0,0-1 16,0 0-16,0 0 15,0 0-15,0 0 0,0 1 16,21-22 0,0 0-16,0 0 0,1 0 0,-1 0 15,0 0-15,21 0 16,-21-22-16,1 22 0,-1-21 0,0 0 15,-21 0-15,21 0 0,0-22 0,0 22 16,-21 0-16,0-21 0,22 21 16,-22-1-16,0 1 0,0 0 15,0 0-15,-22 21 16,1 0-16,0 21 16,0-21-16,21 21 0,0 0 15,-21 1-15,0-1 0,21 0 16,-22 0-16,22 0 0,0 0 0,0 1 15,0-1-15,0 0 0,0 0 16,0 0-16,0 0 0,0 1 16,0-1-16,22-21 0,-1 0 15,0 0-15,0 0 0,0 0 16,0 0-16,1 0 0,-1 0 16,0-21-16,0-1 15</inkml:trace>
  <inkml:trace contextRef="#ctx0" brushRef="#br0" timeOffset="95283.3">32279 4530 0,'0'0'0,"-21"0"15,-21 0 1,42-21-16,-22 21 16,22-22 15,0 1-15,22 0-1,-1 0 16,-21 0-31,21 21 0,0-21 0,0-1 16,0 22-16,1 0 16,-22-21-16,21 21 0,0 0 0,0 0 15,0 0-15,0 0 16,1 0-16,-1 0 16,-21 21-16,0 1 15,0-1-15,0 0 0,0 0 16,-21 21-16,-1-20 0,1 20 0,0-21 15,-21 0-15,21 22 0,-1-22 16,-20 21-16,21-21 0,-21 0 0,20 1 16,1-1-16,0 0 15,0 0-15,0 0 0,0-21 0,21 21 16,0-42 15,21 0-31,0 21 16,-21-21-16,21 0 0,0 0 0,0 21 15,1-22-15,-1 22 0,0-21 16,0 21-16,0 0 16,0 21-1,-21 1-15,0-1 0,22 0 16,-1 0-16,0-21 16,0 21-16,0 0 0,0-21 15,1 0-15,-1 0 0,0 0 16,0 0-16,0 0 0,0 0 15,1 0-15,-22-21 0,21 21 16,-21-21-16,21 0 0,-21 0 0,0 0 16,21-1-16,0 1 0,-21 0 15,21-21-15,-21 21 0</inkml:trace>
  <inkml:trace contextRef="#ctx0" brushRef="#br0" timeOffset="95952.97">32829 4149 0,'0'-21'31,"-21"21"47,0 0-62,21 21 0,0-42 15,21-1-16,0 1-15,1 21 32,-1 0-17,-21 21 1,0 1-16,0-1 16,-21-21 15,-1 0-31,1 0 15,0 0 1,21-21 31,21 21-47,0 0 0,-21-22 0,22 22 16,-1 0-16,-21 22 46,0-1-46,0 0 0,0 0 0,0 0 0,-21 0 16,-1 1-16,22-1 16,-21 0-16,0 0 0,21 0 0,0 0 15,-21-21-15,21 22 0,-21-1 16,0-21-16</inkml:trace>
  <inkml:trace contextRef="#ctx0" brushRef="#br0" timeOffset="96663.63">33337 3831 0,'0'0'0,"22"0"0,-1 0 15,0 0-15,0-21 0,0 21 16,22 0-16,-22 0 0,21 0 16,-21 0-16,22 0 0,-1 0 15,-21 0-15,21 0 0,-20 0 16,20 0-16,0 0 0,-21 0 15,-21 21 48,0 0-63,0 1 16,0-1-16,0 0 15,0 0-15,-21 21 0,0-20 16,21 20-16,-21-21 0,21 21 0,-21 1 15,0-1-15,21 0 0,-22 1 16,22-22-16,-21 21 0,0 1 16,21-1-16,0 0 0,0 1 15,0-22-15,-21 21 0,21 0 0,0 1 16,0-1-16,0 0 0,-21 1 16,21-1-16,0-21 0,0 22 0,0-1 15,0 0-15,-21-21 0,21 22 16,-22-22-16,22 0 0,-21 0 15,21 0-15,0 1 0,-21-1 0,0 0 16,21 0-16,-21-21 0,0 21 16,-1-21-16,1 21 0,0-21 0,0 0 15,-21 0-15,20 22 16,-20-22-16,0 21 0,-1-21 0,1 0 16,21 21-16,-21-21 0,-1 0 15,1 21-15,21-21 0,0 0 0,-22 0 16,22 21-16,0-21 0,0 0 15,21 21-15,-21-21 32</inkml:trace>
  <inkml:trace contextRef="#ctx0" brushRef="#br1" timeOffset="189847.75">550 7557 0,'0'-22'31,"0"1"-15,0 0 0,0 0-1,0 0-15,0 0 31,-21 21 235,0 0-203,21 21 93</inkml:trace>
  <inkml:trace contextRef="#ctx0" brushRef="#br1" timeOffset="190483.39">423 7599 0,'-21'0'47,"0"0"-32,0 0 79,0 0-78,21 21-1</inkml:trace>
  <inkml:trace contextRef="#ctx0" brushRef="#br1" timeOffset="191164.07">381 7599 0,'0'-21'0,"0"0"16,0-1-1,0 1-15,0 0 16,0 0 0,0 42 77,0 0-77,0 0-16,0 1 16,0-1-1,0 0-15,-21-21 0,21 21 16,0 0-16,0 22 0,-21-22 0,21 0 16,0 0-16,0 21 0,0-20 15,0 20-15,0 0 0,0-21 0,0 22 16,0 20-16,0-20 0,0-1 15,0 0-15,0 1 0,0-1 16,0 0-16,0 1 0,0-22 16,0 0-16,21 21 0,0-21 0,0 1 15,0-22-15,0 21 0,22 0 16,-22-21-16,0 0 0,21 0 0,-20 0 16,20 0-16,-21 0 0,0-21 15,22 0-15,-22 21 0,21-22 0,-21-20 16,0 21-16,1-21 0,-1-1 15,0 1-15,0 0 0,0-22 0,0 22 16,-21-22-16,0 1 0,0 20 16,0-20-16,22 21 0,-22-22 0,0 22 15,0-1-15,0 1 16,0 21-16,0-21 0,0 20 0,0 1 16,0 0-16,0 42 46,0 0-30,0 1-16,0-1 16,0 0-16,0 0 15,0 0-15</inkml:trace>
  <inkml:trace contextRef="#ctx0" brushRef="#br1" timeOffset="191703.14">1355 8149 0,'0'0'0,"0"21"0,21-21 16,0 0 0,0 0-16,0-21 15,0 0-15,1 21 0,-1-21 16,0 0-16,0 0 0,-21-1 15,21 1-15,0 0 0,-21 0 16,0 0-16,0 0 0,-21 21 31,0 0-31,0 0 0,0 0 0,-22 21 16,22 0-16,-21 0 0,21 0 16,0 0-16,-1 1 0,1-1 0,21 0 15,-21 0-15,21 0 0,0 0 16,0 1-16,0-1 0,21 0 15,0 0-15,1 0 0,-1 0 0,0-21 16,0 22-16,0-1 0,0-21 0,1 21 16,-1 0-16,0-21 0,0 21 15,0-21-15,-21 21 16,0 1 0,-21-22-16,0 21 0,0-21 15,-22 0-15,22 0 0,-21 0 16,0 0-16,-1 0 0,22 0 0,-21 0 15,-1 0-15,22 0 0,0-21 16,0 21-16,0 0 0,21-22 0,-21 22 16,21-21-1,21 21-15,0 0 16,0-21-16,0 21 0,0 0 16,22-21-16,-22 21 0,0-21 15,21 21-15</inkml:trace>
  <inkml:trace contextRef="#ctx0" brushRef="#br1" timeOffset="192063.19">1799 8319 0,'21'0'15,"0"0"1,-21-22-16,22 22 0,-22-21 0,0 0 15,21 0-15,0 0 0,-21 0 16,0-1-16,0 1 0,0 0 16,0 0-16,0 0 0,0 0 15,-21 21 1,0 0-16,-1 0 16,1 21-16,0 0 0,0 21 15,21-21-15,-21 22 0,0-22 0,-1 21 16,22-21-16,-21 1 0,21 20 15,0-21-15,0 0 0,0 0 0,0 1 16,0-1-16,21 0 16,1-21-16,-1 0 0,0 0 0,0 0 15,0 0-15,0 0 0,22 0 16,-22 0-16,0-21 0,0 0 16,0-1-16,1 22 0</inkml:trace>
  <inkml:trace contextRef="#ctx0" brushRef="#br1" timeOffset="192420.32">2117 8149 0,'0'0'0,"-22"-42"31,22 21-31,22 21 16,-1 0-16,0 0 15,0 0-15,0 0 0,0 0 16,22 21-16,-22 0 0,0 0 0,-21 0 15,21 1-15,-21-1 0,21 0 16,-21 0-16,0 0 0,0 0 0,0 1 16,0-1-16,0 0 0,0 0 15,-21-21-15,0 21 0,0-21 16,0 0-16,0 0 16,21-21-1,0 0-15,0 0 16,0 0-16,0-1 0,0 1 15,0 0-15,0 0 0,21 0 16,0 0-16,0-1 0,-21 1 0,21 0 16,0 0-16,1 0 15,-1 0-15,0 21 0,0 0 0,0 0 16</inkml:trace>
  <inkml:trace contextRef="#ctx0" brushRef="#br1" timeOffset="192899.7">2815 8001 0,'-21'0'31,"0"0"-31,0 0 0,-1 21 16,22 0-16,-21 1 0,21-1 16,-21 0-16,21 0 0,0 0 0,0 0 15,0 1-15,0 20 0,0-21 0,0 0 16,0 0-16,0 1 0,0-1 15,0 0-15,0 0 0,0 0 16,0-42 31,-21 0-31,21 0-16,-21 0 0,21-1 0,0-20 15,0 21-15,0-21 16,0 20-16,0-20 0,0 21 0,0-21 15,21 20-15,0 1 0,0-21 0,22 21 16,-22 21-16,21-21 0,0 21 16,-20 0-16,20 0 0,-21 0 0,21 21 15,-20-21-15,-1 42 0,0-21 16,0 0-16,0 1 0,-21 20 0,0-21 16,0 21-16,0-20 0,0-1 0,0 21 15,0-21-15,0 0 0,0 1 16,0-1-16,-21 0 0,0 0 15,0 0-15,0-21 32</inkml:trace>
  <inkml:trace contextRef="#ctx0" brushRef="#br1" timeOffset="193367.5">3535 8086 0,'0'0'0,"-64"-64"31,43 43-31,21 0 0,-21 21 0,0 0 16,0 0-16,-1 0 15,1 0-15,0 21 0,21 0 0,-21 0 16,0 1-16,0-1 0,-1 21 15,22-21-15,-21 22 0,21-22 0,-21 21 16,21-21-16,0 22 0,0-22 0,0 0 16,0 0-16,0 0 0,0 0 15,21-21-15,0 0 0,1 0 16,-1 0-16,0 0 0,0 0 0,0 0 16,0 0-16,22-21 0,-22 0 15,0 0-15,21 0 0,-20 0 16,-1-1-16,0 1 0,0-21 0,-21 21 15,0-22-15,21 22 0,-21-21 16,0 21-16,0 42 31,0 0-31,0 0 0,-21 0 0,21 1 16,0-1-16,0 21 0,0-21 0,0 0 16,0 1-16,0-1 0,0 0 15,0 0-15,21-21 0,0 21 16,1-21-16,-1 0 0,0 0 0,0 0 15,21-21-15,-20 0 16</inkml:trace>
  <inkml:trace contextRef="#ctx0" brushRef="#br1" timeOffset="193999.49">3958 8001 0,'-21'0'16,"21"21"-16,-21-21 0,21 21 0,0 1 15,-21-1-15,21 21 0,-22-21 0,22 0 16,0 22-16,0-22 0,0 0 16,-21 0-16,21 0 0,0 1 15,0-1-15,0 0 0,0 0 0,-21-21 16,21 21-16,0-42 31,0 0-15,0 0-16,0 0 0,0-1 15,0 1-15,21-21 0,-21 21 0,21-22 16,-21 22-16,22-21 0,-1 0 16,-21 20-16,21 1 0,0 0 0,0 0 15,0 21-15,1 0 0,-22 21 16,21 0-16,-21 0 16,0 1-16,0-1 0,0 0 0,0 21 15,0-21-15,0 22 0,0-22 0,0 0 16,0 21-16,0-20 15,0-1-15,0 0 0,0 0 16,0 0-16,0-42 31,0 0-31,0 0 16,0 0-16,0-1 0,21 1 0,0-21 16,-21 21-16,21-22 0,0 1 15,1 0-15,-1 21 0,0-22 0,0 22 16,0-21-16,0 42 0,1-21 15,-1 21-15,21 0 0,-21 0 16,0 21-16,-21 0 0,22 0 0,-22 21 16,0-20-16,0-1 0,0 21 15,0-21-15,0 0 0,0 22 16,0-22-16,0 0 0,-22 0 0,22 0 16,-21 1-16,21-1 0,0 0 15,0-42 16,21 0-31,1-1 16,-1 22-16</inkml:trace>
  <inkml:trace contextRef="#ctx0" brushRef="#br1" timeOffset="194351.62">4635 8170 0,'0'22'0,"22"-22"31,-1 0-31,0 0 16,0 0-16,0-22 0,0 22 0,1-21 15,-1 0-15,0 21 0,0-21 0,0 0 16,0 0-16,-21-1 16,0 1-16,0 0 0,0 0 0,0 0 15,0 0-15,-21 21 16,0 0-16,0 0 0,0 0 15,0 21-15,-1 0 0,1 0 0,0 21 16,0-20-16,0 20 0,21-21 0,0 21 16,-21-20-16,21-1 0,0 21 15,0-21-15,0 0 0,0 1 0,0-1 16,21 0-16,0-21 0,-21 21 16,42-21-16,-21 0 0,1 0 0,-1 0 15,21 0-15,-21 0 0,22-21 0,-22 21 16,21-21-16,-21 0 0,22-1 0</inkml:trace>
  <inkml:trace contextRef="#ctx0" brushRef="#br1" timeOffset="194552.04">5397 7938 0,'-21'0'16,"21"-22"-16,0 44 62,0-1-46,0 0-16</inkml:trace>
  <inkml:trace contextRef="#ctx0" brushRef="#br1" timeOffset="194715.95">5440 8340 0,'0'0'0,"0"21"0,0 0 16,21-21 31,0 0-32,-21-21 1,21 21-16</inkml:trace>
  <inkml:trace contextRef="#ctx0" brushRef="#br1" timeOffset="195215.95">6138 7768 0,'0'0'0,"0"-42"31,0 21-31,21 21 0,-21 21 16,0 0-1,0 21-15,0-20 0,0 20 16,0 0-16,0 1 0,0-1 0,0 21 15,0-20-15,-21-1 0,21 22 0,-21-22 16,21 0-16,0 1 0,-21-22 16,21 21-16,-21-21 0,21 0 0,0 1 15,0-1-15,0 0 16,0-42 0,21 21-16,-21-21 15,21-1-15,0 1 0,-21-21 16,21 0-16</inkml:trace>
  <inkml:trace contextRef="#ctx0" brushRef="#br1" timeOffset="195843.59">6223 7726 0,'-21'-21'16,"42"21"-1,0 0 1,21 0-16,-20 0 0,20 0 0,0 0 15,22 0-15,-1 0 0,1 0 0,-1 0 16,22 0-16,0 0 16,-1 0-16,-20 0 0,20 0 0,1 0 15,0-21-15,-1 21 0,1 0 0,0 0 16,-1 0-16,-20 0 0,21 0 16,-1 0-16,-20 0 0,-1 0 0,-20 0 15,20 0-15,-21 0 0,1 0 0,-22 0 16,0 0-16,0 0 0,-21 21 62,0 0-62,-21 0 0,21 0 16,-21 0-16,21 1 16,0-1-16,0 21 0,0-21 15,0 0-15,-21 22 0,21-22 0,0 21 16,-21 1-16,21-22 0,0 21 0,0 0 15,0-20-15,-22 20 0,22-21 16,-21 0-16,21 22 0,-21-22 0,21 0 16,0 0-16,0 0 0,-21 0 0,0 1 15,0-1-15,-1 0 16,1-21-16,0 0 0,0 0 16,0 21-16,-22-21 0,22 0 0,-21 0 15,0 0-15,-1 0 0,-20 0 0,-1 0 16,1 0-16,-1 0 15,1 0-15,-22 0 0,0 0 0,22 0 16,-22 0-16,22 0 0,-22 0 0,22 0 16,-1 0-16,1 0 0,20 0 15,1 21-15,0-21 0,-1 0 0,22 0 16,0 0-16,0 0 16,21 21-1,-21-21-15,-1 0 0,22 22 16,-21-1-16</inkml:trace>
  <inkml:trace contextRef="#ctx0" brushRef="#br1" timeOffset="196583.77">1460 9292 0,'0'-21'0,"0"42"0,-21-42 31,0 21-31,0 0 16,0 0-16,21 21 0,-21 0 16,-1 1-16,1-1 0,0 21 0,-21 0 15,21 1-15,-22-1 0,1 0 16,0 1-16,-1-1 0,1 22 0,0-22 16,-22 0-16,22 1 0,-1-1 15,1-21-15,21 21 0,-21-20 0,20-1 16,1 0-16,0-21 0,0 0 15,21 21-15,0-42 16,0 0 0,0 0-16,21-1 0,0 1 15,0 0-15,1 21 0,-1-21 16,0 21-16,21 0 0,-21 0 0,1 0 16,20 0-16,-21 0 0,21 0 0,-20 0 15,20 0-15,-21 21 0,21 0 16,-20 0-16,20-21 0,-21 22 0,21-1 15,-20-21-15,-1 21 0,0 0 16,0-21-16,21 21 0,-20-21 16,-1 0-16,0 0 15,-21 21-15,21-21 0,0 0 16,0-21 0,-21 0-1,22 21-15,-22-21 0,21 0 0</inkml:trace>
  <inkml:trace contextRef="#ctx0" brushRef="#br1" timeOffset="196807.65">1736 9652 0,'0'0'0,"0"21"32,0 0-32,0 1 0,0-1 0,0 0 15,0 0-15,0 0 0,0 22 16,0-22-16,-22 0 0,22 0 15,0 21-15,-21-20 0,21-1 0,0 0 16,0 0-16,0-42 47,0 0-47,0 0 0,0-1 16</inkml:trace>
  <inkml:trace contextRef="#ctx0" brushRef="#br1" timeOffset="197115.47">1757 9440 0,'0'0'0,"-21"0"31,21 22-31,0-1 16,0 0-16,0 0 0,21-21 16,0 0-1,0 0-15,0 0 0,0 0 0,1 0 16,-1-21-16,-21 0 0,0 0 15,0-1 1,0 1-16,-21 0 0,-1 21 16,1-21-16,-21 21 15,21 0-15,0 0 0,-1 0 0,1 0 16,0 21-16,0-21 0,21 21 16,0 0-16,0 1 0,0-1 0,0 0 15,0 0-15,0 0 0,21 0 16,0 1-16,0-1 0,-21 0 0,22-21 15,-1 21-15,21 0 0</inkml:trace>
  <inkml:trace contextRef="#ctx0" brushRef="#br1" timeOffset="197571.21">2244 9694 0,'-85'0'16,"85"22"-1,-21-1-15,0 0 0,21 0 16,0 0-16,0 0 0,0 1 16,0-1-16,0 0 0,0 0 15,0 0-15,0 0 16,0 1-16,0-1 0,0-42 47,0-1-32,0 1 1,0 0-16,0-21 0,0 21 0,0-1 16,0-20-16,0 21 0,0-21 0,21 20 15,21 1-15,-21 0 0,0 0 16,22 0-16,-22 0 0,21 21 0,-21 0 16,22 0-16,-22 0 0,0 21 15,0 0-15,0 0 0,1 0 0,-22 0 16,0 1-16,0 20 0,0-21 0,0 21 15,0-20-15,0-1 0,-22 21 16,1-21-16,21 0 0,-21 1 0,0-1 16,0-21-16,21 21 0,21-42 47,0 0-47,21-1 15</inkml:trace>
  <inkml:trace contextRef="#ctx0" brushRef="#br1" timeOffset="197908.01">2773 9610 0,'0'0'15,"0"21"32,0 0-47,0 21 0,0-20 16,0 20-16,0 0 0,0 1 0,0-1 15,0 0-15,0 22 0,-21-1 16,21 1-16,-22 20 0,22 1 0,0 0 16,-21 21-16,0-1 0,0 1 0,21 21 15,-21-21-15,0 0 0,-1 0 16,1-22-16,0 22 0,21-21 0,-21-22 16,21 1-16,-21-1 0,21-20 0,-21-1 15,21-21-15,0 0 0,0 1 0,0-44 31,0 1-31,0 0 16,0-21-16,0 21 0,21-22 0,0-20 16,0 20-16,-21-20 0,21-22 15,0 22-15,1-22 0</inkml:trace>
  <inkml:trace contextRef="#ctx0" brushRef="#br1" timeOffset="198209.89">2625 9885 0,'-22'-42'15,"44"84"-15,-44-127 0,22 43 0,-21 0 0,21-1 16,0 1-16,0 21 0,0-22 16,0 22-16,21-21 0,1 21 15,20 0-15,-21-1 0,21 1 0,1 21 16,-1 0-16,0-21 0,-20 21 16,20 0-16,0 0 0,-21 21 0,1 0 15,20 22-15,-42-22 0,0 21 0,0-21 16,0 22-16,0-1 0,0 0 15,0-20-15,-21 20 0,0 0 0,-22-21 16,22 1-16,0-1 0,0 0 16,-22 0-16,22 0 0,0-21 0,0 0 15,0 0-15,21-21 32,21 0-32,21 0 0,-21 0 15,1-1-15,-1 1 0</inkml:trace>
  <inkml:trace contextRef="#ctx0" brushRef="#br1" timeOffset="198878.95">3302 9440 0,'0'0'0,"21"-21"0,-21 0 0,0 0 16,0 42 15,0 0-31,0 22 0,0-22 16,0 0-16,0 21 0,0-21 0,0 22 15,0-22-15,0 21 0,0-21 16,0 1-16,0-1 0,0 0 16,0 0-16,0 0 0,21-21 15,0 0 1,22 0-16,-22 0 0,0-21 0,0 0 16,0 21-16,22-21 0,-22 0 15,0-22-15,0 22 0,0 0 0,-21-21 16,22-1-16,-22 22 0,21-21 0,-21 21 15,0-1-15,0 1 0,0 0 16,0 42 0,0 0-1,0 1-15,0-1 0,0 0 0,-21 21 16,21-21-16,0 22 0,0-1 16,0-21-16,0 22 0,0-22 0,0 0 15,0 0-15,0 0 0,21 0 16,0-21-16,0 0 0,0 0 0,0 0 15,1 0-15,20 0 0,-21 0 0,0 0 16,0-21-16,22 0 0,-22 0 16,0 0-16,0 0 0,0-1 0,-21-20 15,22 0-15,-22-1 0,21 22 0,-21-21 16,0-22-16,0 22 0,0 0 16,0-1-16,0 22 0,0-21 0,0 21 15,0 0-15,0-1 0,0 44 31,0 20-31,0-21 16,0 0-16,0 22 0,0-22 0,0 21 16,0 0-16,0 1 0,0-1 15,-21 0-15,21-20 0,0 20 0,0 0 16,0 1-16,0-22 0,0 21 0,0-21 16,0 0-16,0 1 0,21-1 15,0-21-15,0 0 16,0 0-16,0-21 0,-21-1 15,22 1-15,-1 0 0,0 0 16,0 0-16,-21 0 0</inkml:trace>
  <inkml:trace contextRef="#ctx0" brushRef="#br1" timeOffset="199031.87">3958 9483 0,'-21'0'0,"0"21"31,42-21-15,0 0-16,0 0 0,0 0 16,22 0-16,-22-21 0,21 21 0,-21-21 15,22-1-15</inkml:trace>
  <inkml:trace contextRef="#ctx0" brushRef="#br1" timeOffset="199471.59">6011 9377 0,'0'-21'0,"0"42"0,0-85 0,0 43 16,0-21-16,0 21 0,0-22 0,0 22 16,0-21-16,0 21 0,0 0 15,0-1-15,0 44 16,0-1-1,0 21-15,-21-21 0,21 22 16,-21-1-16,0 0 0,0 1 0,21-1 16,-22 0-16,1 1 0,21-1 15,-21 0-15,21-21 0,0 22 16,0-22-16,0 0 0,0 0 0,0 0 16,0 1-16,21-22 0,0 0 0,1 0 15,-1 0-15,0 0 0,-21-22 16</inkml:trace>
  <inkml:trace contextRef="#ctx0" brushRef="#br1" timeOffset="200112.22">5778 9525 0,'0'0'0,"-21"0"0,0 0 16,0 0-16,0 0 0,21 21 0,0 0 16,0 1-16,21-22 15,0 0-15,0 0 16,22 0-16,-1 0 0,0 0 0,1 0 15,-1 0-15,0 0 0,1-22 0,20 1 16,-21 0-16,1 0 0,-1 0 16,0 0-16,1 21 0,-1-22 0,-21 1 15,22 0-15,-22 0 0,-21 0 16,-21 21 0,-1 0-1,1 21-15,0 0 0,0-21 0,21 21 0,-21 0 16,0 22-16,21-22 0,0 0 15,0 0-15,0 0 0,0 1 16,0-1-16,0 0 0,21 0 16,0-21-16,0 0 0,21 0 0,-20 0 15,20 0-15,0 0 0,1-21 16,-1 0-16,0 21 0,1-21 0,-1-1 16,0 1-16,1 0 0,-1 0 0,-21 0 15,0 0-15,0-1 0,1-20 16,-22 21-16,21 0 0,-21 0 15,-21 21 1,-1 21 0,22 0-16,-21 21 15,21-21-15,0 22 0,0-1 0,-21 0 16,21 1-16,-21-1 0,21 22 0,-21-1 16,21-21-16,0 22 0,0-22 15,-21 1-15,21 20 0,0-21 0,-22 1 16,22-1-16,0 0 0,0 1 0,-21-1 15,21-21-15,-21 22 0,0-22 0,21 0 16,-21 0-16,0 0 0,-1-21 16,1 0-16,0 0 0,0 0 15,-21 0-15,-1 0 0,22 0 0,-21 0 16,-1-21-16,1 21 0,0-21 0,21-21 16,-22 20-16,22 1 0,0 0 15,0-21-15,21 21 0,0-1 0,0-20 16,0 21-16,0-21 0,21-1 0,0 1 15,21 0-15,1 20 0</inkml:trace>
  <inkml:trace contextRef="#ctx0" brushRef="#br1" timeOffset="200372.07">7281 9229 0,'0'0'0,"0"21"16,0 0-1,0 0-15,-21 0 0,0 22 0,21-1 16,0 0-16,-21 1 0,0 20 0,-1 1 16,22-1-16,0 1 0,-21-1 0,21 1 15,-21-1-15,0-20 0,21 20 16,0-21-16,-21 1 0,21-1 0,-21 0 16,21 1-16,0-22 0,0 0 0,0 0 15,0 0-15,21-21 16,0-21-1,0 0-15,0-21 16,-21 21-16</inkml:trace>
  <inkml:trace contextRef="#ctx0" brushRef="#br1" timeOffset="200644.92">7197 9525 0,'0'0'0,"0"-42"0,0 21 0,0-22 0,0 1 15,0 21-15,0 0 0,0-22 0,0 22 16,0 0-16,21 21 0,0-21 15,0 0-15,0 21 0,0 0 0,22 0 16,-22 0-16,0 0 0,21 0 0,-20 0 16,20 21-16,-21 0 0,0 0 15,-21 21-15,0-20 0,0 20 16,0 0-16,-21-21 0,0 22 0,0-1 16,-22-21-16,1 22 0,21-22 15,-21 21-15,20-21 0,-20 0 0,21-21 16,0 22-16,0-22 0,42-22 31,0 1-31,0 0 16,21 0-16,-20 0 0</inkml:trace>
  <inkml:trace contextRef="#ctx0" brushRef="#br1" timeOffset="201012.71">7916 9377 0,'0'0'0,"0"21"0,21-21 16,1 0-1,-1 0-15,0 0 0,0 0 16,0-21-16,0 21 0,1-21 16,-1 21-16,0-21 0,0-1 0,0 22 15,0-21-15,1 0 0,-22 0 16,0 0-16,0 0 0,0-1 15,-22 22-15,1 0 0,0 0 16,0 0-16,0 22 16,-22-22-16,22 21 0,0 0 0,-21 21 15,21-21-15,21 1 0,-22 20 0,1-21 16,21 21-16,0-20 0,-21-1 16,21 0-16,0 21 0,0-21 0,21 1 15,0-22-15,1 0 0,-1 0 16,0 0-16,0 0 0,21 0 15,-20 0-15,20 0 0,-21-22 0,21 22 16,-20-21-16,20 0 0,0 0 16,-21 0-16</inkml:trace>
  <inkml:trace contextRef="#ctx0" brushRef="#br1" timeOffset="201215.61">8721 9229 0,'0'21'0,"-22"-21"0,22 21 16,0 0 0,0 0-16,22-21 15,-1 0-15,0 0 16,0 0-16,0 0 0,0 0 16,1 0-16,20 0 0,-21 0 0,0 0 15,0-21-15,-21 0 0</inkml:trace>
  <inkml:trace contextRef="#ctx0" brushRef="#br1" timeOffset="201367.26">8678 9419 0,'0'0'0,"0"21"0,-21 1 16,21-1-16,0 0 0,21 0 16,0-21-1,1 0-15,-1 0 0,0 0 16,0 0-16,0 0 0,22-21 0,-22 21 15,0-21-15,21 0 0,-21 21 16</inkml:trace>
  <inkml:trace contextRef="#ctx0" brushRef="#br1" timeOffset="201783.53">9546 8869 0,'0'-21'0,"0"-43"31,-21 85-15,21 1-16,-21-1 15,0 0-15,-1 0 0,22 0 0,-21 0 0,21 1 16,-21-1-16,21 0 0,0 0 15,0 0-15,0 0 0,0 1 16,0-1 0,21-21-16,0 0 15,22 0-15,-22 0 0</inkml:trace>
  <inkml:trace contextRef="#ctx0" brushRef="#br1" timeOffset="202099.35">10223 8805 0,'0'-21'0,"0"42"0,0-63 0,0 21 16,0 0-16,0 0 0,-21 21 16,0 0-16,0 0 15,0 21-15,0 0 0,-1 21 0,1-21 16,0 22-16,0-1 0,-21 0 15,20 22-15,1-22 0,-21 1 0,21-1 16,0 0-16,-1 1 0,1-1 0,0 0 16,21-21-16,0 22 15,0-22-15,0 0 0,0 0 0,0 0 16,21 1-16,0-22 0,1 0 0,-1 0 16,21 0-16,-21 0 0,22 0 0,-22 0 15,21 0-15,-21 0 0,22-22 16,-22 1-16,0 21 0,0-21 0</inkml:trace>
  <inkml:trace contextRef="#ctx0" brushRef="#br1" timeOffset="202263.16">9842 9250 0,'0'0'0,"-21"0"0,-21 0 16,21 0-16,0 0 15,42 0 16,0 0-31,0 0 0,21 0 0,-20 0 16,20 0-16,0 0 0,1 0 0,-1-21 16</inkml:trace>
  <inkml:trace contextRef="#ctx0" brushRef="#br1" timeOffset="202627.96">10350 9229 0,'0'0'0,"0"21"15,0 0 1,22-21 15,-1 0-31,0 0 0,0 0 16,0-21-16,0 21 0,22-21 0,-22 0 16,0 21-16,21-22 0,-20 1 0,-1 0 15,-21 0-15,0 0 16,0 0-16,0-1 0,0 1 15,-21 21-15,-1 0 0,1 0 16,0 0-16,0 21 16,0 1-16,0-1 0,-1 0 0,1 0 0,0 21 15,21-20-15,0-1 0,-21 21 16,21-21-16,0 0 0,0 1 0,0-1 16,0 0-16,0 0 0,0 0 15,21 0-15,0-21 0,0 22 0,1-22 16,-1 0-16,21 0 0,-21 0 0,0 0 15,22 0-15,-22 0 0,21 0 16,-21-22-16,22 1 0</inkml:trace>
  <inkml:trace contextRef="#ctx0" brushRef="#br1" timeOffset="203387.52">10901 9165 0,'0'-21'0,"0"42"0,0-63 0,0 21 15,0 0-15,0-1 0,21 22 16,0-21-16,0 21 0,0 0 15,22-21-15,-22 21 0,21 0 0,-21 0 16,1 0-16,20 0 0,-21 21 0,0-21 16,0 21-16,1 1 0,-22-1 0,0 0 15,21 21-15,-21-21 0,0 1 16,0-1-16,0 0 0,-21 0 0,-1 0 16,1 0-16,0 1 0,0-1 0,-21 0 15,20 0-15,-20 0 0,21-21 16,0 21-16,0-21 0,-1 0 0,1 0 15,42 0 17,1 0-32,20-21 0,-21 0 15,0 0-15,22 0 0,-22 0 0,21-1 16,-21 1-16,22 0 0,-22-21 0,0 21 16,0-1-16,21 1 0,-42 0 15,22 21-15,-22-21 0,21 0 0,-42 21 31,-1 21-31,1 0 16,0 0-16,0 0 16,0 22-16,21-22 0,0 0 0,0 0 15,-21 0-15,21 1 0,0-1 16,0 0-16,0 0 0,0 0 0,0 0 16,0 1-16,21-1 15,0-21-15,0 0 0,21 0 16,-20 0-16,-1 0 0,0 0 0,21 0 15,-21 0-15,22-21 0,-22-1 0,0 22 16,0-21-16,22 0 0,-22 0 16,0 0-16,0-22 0,0 22 0,0-21 15,1 0-15,-1-22 0,0 22 0,-21-22 16,21 22-16,0-22 0,-21 1 16,0 21-16,0-1 0,21 1 0,-21 0 15,0 20-15,0 1 0,0 0 0,0 0 16,0 42-1,0 0 1,-21 22-16,21-22 0,0 21 0,-21 0 16,0 1-16,21-1 0,0 22 0,-21-22 15,21 0-15,0 1 0,-21-1 16,21 0-16,0 1 0,0-22 0,0 21 16,0-21-16,0 0 0,0 1 0,0-1 15,0 0-15,0 0 0,21 0 0,0-21 16,0 0-1,0 0-15,0 0 0,1 0 0,-1 0 16,0-21-16,0 21 0,0-21 0,-21 0 16</inkml:trace>
  <inkml:trace contextRef="#ctx0" brushRef="#br1" timeOffset="203573.56">11811 8975 0,'0'0'0,"-21"0"0,21 21 32,21-21-17,0 0-15,0 0 0,0 0 0,1 0 16,-1 0-16,0 0 0,0 0 16,21-21-16,-20 21 0,-1-21 0,0-1 15</inkml:trace>
  <inkml:trace contextRef="#ctx0" brushRef="#br1" timeOffset="204083.27">12636 8615 0,'-21'0'0,"0"0"0,0 0 16,21 21-1,21-21 32,-21-21-47,21 0 16,-21 0-16,0-1 16,0 44 30,0-1-30,0 0-16,0 0 16,0 0-16,0 0 15,-21 1-15,21-44 47,0 1-47,0 0 16,0 0-16,0 0 15,21 0-15,-21-1 0,0 1 16,21 21-16,1 0 0,-22 21 31,0 1-31,0-1 16,0 0-16,0 0 0,0 21 0,-22-20 16,1 20-16,0-21 0,0 0 15,0 22-15,-22-22 0,22 0 0</inkml:trace>
  <inkml:trace contextRef="#ctx0" brushRef="#br1" timeOffset="204727.9">13970 8721 0,'21'-21'0,"-42"42"0,63-64 16,-21 43-16,1-21 0,-1 21 16,0 0-16,0 0 0,0 0 0,0 0 15,1 0-15,-1 0 0,0 21 0,21 22 16,-21-22-16,1 21 0,-1 1 15,0-1-15,0 0 0,-21 22 0,0-22 16,0 0-16,0 1 0,0-1 0,0 0 16,0 1-16,0-22 0,0 21 15,0-21-15,0 1 0,0-1 16,-21 0-16,21 0 16,-21-21-16,21-21 15,0 0-15,0 0 16,0-22-16,0 22 0,0-21 15,21 21-15,0-22 0,0-20 0,0 20 16,1-20-16,-1-1 0,0 1 16,21 21-16,-21-22 0,1 22 0,-1-1 15,21 22-15,-21 0 0,0 0 0,-21 0 16,22 21-16,-1 0 16,0 21-16,-21 0 15,0 0-15,0 22 16,0-22-16,0 0 0,0 21 15</inkml:trace>
  <inkml:trace contextRef="#ctx0" brushRef="#br1" timeOffset="205243.6">14944 9208 0,'0'0'0,"21"0"15,0 0-15,0-22 0,0 22 16,0-21-16,1 0 0,-22 0 0,21 0 15,0-22-15,0 22 0,0 0 16,-21-21-16,0-1 0,0 1 16,0 0-16,0-1 0,0 22 0,-21-21 15,0 21-15,0 0 0,0-1 16,-1 22-16,-20 0 0,21 0 0,0 22 16,0-1-16,-22 0 0,22 21 0,0-21 15,0 22-15,0 20 0,-1-20 16,1-1-16,21 0 0,-21 1 0,21-1 15,0-21-15,0 21 0,0-20 0,0-1 16,21 0-16,0 0 0,1 0 16,-1-21-16,0 0 0,0 0 15,21 0-15,-20 0 0,-1 0 0,0 0 16,21 0-16,-21-21 0,1 0 0,20 0 16,-21 0-16,0-1 0,0-20 15,1 21-15,-22-21 0,21-1 0,-21 1 16,21 21-16,-21-22 0,0 22 0,0 0 15,0 0-15,0 42 16,-21 0 0,21 0-16,-21 22 0,-1-22 0,22 21 15,0 1-15,-21-22 0,21 21 16,0-21-16,0 0 0,0 22 0,0-22 16,0 0-16,0 0 0,0 0 15,21-21-15,1 0 16,-1 0-16,0 0 0,21 0 0,-21 0 15,1 0-15,20-21 0,-21 21 0,21-21 16</inkml:trace>
  <inkml:trace contextRef="#ctx0" brushRef="#br1" timeOffset="206127.83">15706 8615 0,'0'0'0,"0"-42"0,0-1 0,0 22 15,0 0-15,0 0 0,0 42 31,-22 21-31,22-21 0,0 22 16,0-1-16,-21 0 0,21 1 16,-21 20-16,21-20 0,0-1 0,0 21 15,0-20-15,-21-1 0,21 0 16,0 1-16,0-22 0,0 21 0,0-21 16,0 1-16,0-1 0,0 0 0,21-21 15,0 0-15,0 0 16,1 0-16,-1 0 0,0 0 15,0 0-15,0-21 0,-21 0 0,21-1 16,1 1-16,-1-21 0,-21 21 16,21-22-16,0 1 0,-21 0 15,0-1-15,21 22 0,0 0 0,-21 0 16,0 0-16,0 0 0,0 42 16,0 0-1,0 0-15,0 0 0,0 0 0,0 1 16,-21 20-16,21-21 0,0 21 15,0-20-15,-21 20 0,21-21 0,0 0 16,0 22-16,0-22 0,0 0 0,0 0 16,0 0-16,0 0 0,21-21 15,0 0-15,1 0 16,-1 0-16,0 0 0,0 0 0,0-21 16,0 21-16,1-21 0,-1 0 15,0 0-15,0 0 0,0-1 16,0-20-16,-21 21 0,22-21 0,-1-1 15,0 1-15,-21 0 0,0 20 0,21 1 16,-21-21-16,21 42 0,-21-21 16,0 42-1,0 0 1,0 0-16,-21 22 0,21-22 16,0 0-16,-21 21 0,21-21 0,0 1 15,0 20-15,0-21 0,0 0 0,0 0 16,0 1-16,0-1 0,0 0 0,21 0 15,0-21-15,0 21 0,1-21 16,-1 0-16,21 0 0,-21 0 16,0 0-16,22 0 0,-1 0 0,-21 0 15,22-21-15,-1 0 0,0 0 16,-21 0-16,22-1 0,-22 1 0,0 0 16,0-21-16,0-1 0,1 1 0,-22 0 15,0-1-15,0 1 0,0 21 16,0 0-16,0 0 0,0-1 0,-22 22 15,1 0-15,-21 0 0,21 22 16,0-1-16,-1 21 16,1-21-16,0 22 0,0-1 0,0 0 15,21-21-15,0 22 0,0-1 0,0 0 0,0-20 16,0 20-16,0-21 0,21 0 16,0 0-16,-21 1 0,21-22 15,0 21-15,1-21 0,-1 21 0,21-21 16,-21 0-16,0 0 0,1 0 0,20 0 15,-21-21-15,0 0 0,22-1 16,-1 1-16,0 0 0</inkml:trace>
  <inkml:trace contextRef="#ctx0" brushRef="#br1" timeOffset="206375.69">17547 8869 0,'0'0'16,"-42"42"0,42-21-16,21-21 15,0 0 1,0 0-16,0 0 16,1 0-16,-1 0 0,0 0 0,0 0 15,0 0-15,-42 0 31,0 0-31,0 0 16,0 0-16</inkml:trace>
  <inkml:trace contextRef="#ctx0" brushRef="#br1" timeOffset="206535.6">17420 9059 0,'0'22'0,"0"-44"0,0 65 0,0-22 16,0 0-1,21-21-15,0 21 16,1-21-16,-1 0 0,0 0 15,0 0-15,0 0 0,0 0 0,1 0 16,-1-21-16,0 21 0,-21-21 16,0 0-16,21 0 15,-21-1-15,0 1 0</inkml:trace>
  <inkml:trace contextRef="#ctx0" brushRef="#br1" timeOffset="207043.3">17949 8467 0,'0'0'0,"-21"-21"16,0-1 0,21 1-16,0 0 15,0 42 32,0 0-47,0 1 16,21-22 31,0 0-47,0-22 0,1 22 15,-22-21-15,21 21 0,-21-21 16,0 0-16,0 0 0,0 0 16,0-1-16,-21 22 31,-1 22-31,22-1 15,-21 0-15,0 21 0,0-21 0,0 1 16,21 20-16,0-21 0,0 0 16,-21 22-16,21-22 0,0 0 15,0 0-15,0 0 0,21 0 0,21 1 16</inkml:trace>
  <inkml:trace contextRef="#ctx0" brushRef="#br1" timeOffset="207607.9">18436 8700 0,'0'0'0,"-21"0"0,21-22 16,-21 22-16,21-21 0,-21 21 16,21-21-16,0 0 0,0 0 15,0 0-15,0-1 0,21 1 16,0 21-16,0-21 15,0 21-15,0 0 0,1 0 0,-1 0 16,21 0-16,-21 0 0,0 0 0,1 21 16,-1 0-16,0 1 0,0 20 15,-21-21-15,21 21 0,-21 1 0,0-1 16,0 0-16,0 1 0,0-1 0,0 0 16,-21-20-16,0 20 0,0-21 15,21 0-15,-21 0 0,21 1 0,-22-1 16,1-21-1,21-21 1,0-1 0,0 1-16,0 0 0,0 0 0,21-21 15,1 20-15,-1-20 0,0 0 0,0-1 16,0 1-16,22 0 0,-22-1 16,21 1-16,0 21 0,-20-21 0,20 20 15,-21 22-15,21-21 0,-20 21 16,-1 0-16,0 0 0,0 0 0,0 21 15,-21 1-15,0-1 0,21 0 0,-21 21 16,0-21-16,0 22 0,0-1 0,0-21 16,0 22-16,0-1 0,0-21 15,-21 21-15,21-20 0,0-1 16,0 0-16,0 0 0,-21-21 0,21 21 16,-21-21-16,42-21 31,0 0-16,0 21-15</inkml:trace>
  <inkml:trace contextRef="#ctx0" brushRef="#br1" timeOffset="208083.63">19727 8763 0,'0'0'0,"21"-21"0,1 0 0,-22 0 15,0-1-15,0 1 0,0 0 16,0 0-16,0 0 0,0 0 0,0-1 15,0 1-15,-22 0 0,1 0 16,-21 21-16,21 0 0,-22 0 0,22 0 16,-21 0-16,0 0 0,-1 0 0,1 21 15,0 0-15,-1 0 0,22 1 16,-21 20-16,21-21 0,-22 21 0,22 1 16,21-1-16,0 0 0,-21-20 0,21 20 15,0 0-15,0-21 0,0 22 0,21-22 16,0 0-16,0 0 0,1 0 15,-1-21-15,21 0 0,-21 0 0,0 0 16,22 0-16,-22 0 0,21 0 16,-21 0-16,1-21 0,20 0 15,-21 0-15,0 0 0,22-22 0,-22 22 16,0-21-16,0 0 0,0-1 0,0 1 16,1 0-16,-1 20 0,0-20 15,-21 21-15,0 0 0,0 42 31,0 0-31,-21 0 0,0 0 16,21 22-16,-22-1 0,22-21 0,-21 22 16,21-22-16,0 21 0,0-21 15,0 0-15,0 22 0,0-22 0,0 0 16,21 0-16,1-21 16,-1 0-16,0 0 0,0 0 0,21 0 15,-20 0-15,20-21 0,-21 0 0</inkml:trace>
  <inkml:trace contextRef="#ctx0" brushRef="#br1" timeOffset="208759.24">20193 8742 0,'0'0'0,"0"-42"0,21-1 16,-21 22-16,0-21 0,0 21 15,0-1-15,0 44 32,-21-1-32,21 0 0,-21 0 15,21 0-15,-21 22 16,21-22-16,0 0 0,0 21 0,0-21 15,0 1-15,0-1 0,0 21 0,0-21 16,0 0-16,0 1 16,0-1-16,0-42 47,0-1-47,0 1 0,0 0 15,0-21-15,0 21 0,0-22 0,21 22 16,0-21-16,0-1 0,0 22 15,0 0-15,1-21 0,20 21 16,-21-1-16,0 22 0,22-21 0,-22 21 0,0 0 16,0 0-16,0 0 0,0 0 15,1 21-15,-22 1 0,0-1 16,21 0-16,-21 0 0,0 0 0,0 22 16,0-22-16,0 21 0,0-21 0,0 0 15,0 22-15,0-22 0,0 0 16,0 0-16,0 0 0,0 1 0,-21-22 15,21 21-15,-22-21 0,22 21 0,-21-21 16,0-21 0,21 0-1,0-1-15,0 1 0,0 0 0,0 0 16,0 0-16,21 0 0,0-22 16,1 22-16,-1-21 0,21-1 0,-21 22 15,22-21-15,20 0 0,-21 20 0,1 1 16,-1 0-16,0 0 0,22 21 15,-43 0-15,21 0 0,1 0 0,-22 0 16,0 21-16,0 0 0,0 0 0,-21 1 16,0 20-16,0-21 0,0 21 0,0-20 15,0 20-15,-21-21 0,0 21 16,21-20-16,-21 20 0,0-21 0,0 0 16,-1 0-16,22 1 0,-21-22 15,0 21-15,21 0 0,-21-21 16,21-21 15,21 0-31,0-1 0,0 1 16</inkml:trace>
  <inkml:trace contextRef="#ctx0" brushRef="#br1" timeOffset="209132.02">21294 8657 0,'0'21'0,"0"1"15,0-1 1,21-21 0,0 0-16,0 0 0,0 0 15,22 0-15,-22 0 0,0 0 0,0 0 16,0 0-16,22-21 0,-22-1 0,0 1 16,0 0-16,-21 0 15,21 0-15,-21 0 0,0-1 0,0 1 16,0 0-16,0 0 0,-21 21 15,-21 0-15,21 0 0,-1 0 16,-20 0-16,21 21 0,-21-21 0,20 21 16,-20 22-16,21-22 0,0 21 0,0-21 15,-1 22-15,22-1 16,0 0-16,0-21 0,0 22 0,0-1 16,0-21-16,0 0 0,22 22 0,-1-22 15,0-21-15,0 21 0,0-21 16,22 0-16,-22 0 0,21 0 0,0 0 15,1 0-15,-22 0 0,21-21 0,1 0 16,-1-22-16,0 22 0,-21 0 0</inkml:trace>
  <inkml:trace contextRef="#ctx0" brushRef="#br1" timeOffset="209788.33">22056 8001 0,'0'0'0,"21"0"0,-21 21 47,-21-21-32,21 21-15,-22-21 0,22-21 63,0 0-48,0 0-15,22 21 0,-22-21 16,21 21-16,0 0 0,-21-21 16,21 21-16,0 0 0,0 0 31,-21 21-31,0 0 16,0 0-1,-21 0 1,0-21-16,21-21 62,0 0-46,0 0-16,21 0 0,0 21 16,-21-22-16,0 44 31,0-1-31,0 21 15,0-21-15,0 0 0,0 22 16,0-22-16,0 0 0,-21 21 16,0-20-16,0-1 0,0 0 0,0 0 15,-1 0-15,1-21 0,0 21 0</inkml:trace>
  <inkml:trace contextRef="#ctx0" brushRef="#br1" timeOffset="210643.86">24236 8890 0,'-21'21'31,"42"-42"-15,-21 0-16,21 0 15,-21 0-15,21-1 0,-21 1 16,0 0-16,0 0 0,21-21 0,-21 20 15,0-20-15,0 21 0,0-21 16,0-1-16,0 22 0,-21 0 0,21-21 16,-42 20-16,21 22 0,-1 0 0,-20 0 15,21 0-15,-21 0 0,-1 0 16,1 22-16,-22-1 0,22 21 0,0-21 16,-1 22-16,1-1 0,21-21 0,0 21 15,-22 1-15,43-1 0,0-21 16,-21 22-16,21-22 0,0 0 0,0 0 15,0 0-15,21 0 0,1 1 0,-1-22 16,0 0-16,21 0 16,-21 0-16,22 0 0,-22 0 0,21-22 15,1 22-15,-22-21 0,21 0 0,-21 0 16,0 0-16,22-22 0,-22 22 16,0-21-16,0 0 0,0-1 0,1 1 15,-1 0-15,0-22 0,-21 22 0,21-22 16,0 1-16,0-1 0,-21 22 15,0 0-15,0-1 0,0 1 0,0 21 16,0 0-16,0 42 16,0 0-16,-21 0 0,21 21 15,-21 1-15,0-1 0,0 22 16,21-22-16,-21 0 0,-1 1 0,22-1 16,-21 0-16,21 1 0,0-1 15,0 0-15,0-21 0,0 22 0,0-22 16,0 0-16,0 0 0,0 0 0,21 1 15,1-22-15,-1 0 16,0 0-16,0 0 0,0 0 0,22 0 16,-22 0-16,21-22 0</inkml:trace>
  <inkml:trace contextRef="#ctx0" brushRef="#br1" timeOffset="211092.06">24786 8573 0,'0'0'0,"21"-22"16,-21 1-16,0 0 0,0 0 15,0 0-15,0 0 0,0-1 0,0 1 16,-21 21-16,0 0 0,0 0 0,0 0 16,-1 0-16,1 0 0,0 21 15,0 1-15,-21-1 0,20 0 0,1 21 16,0-21-16,0 1 0,0-1 0,21 21 16,0-21-16,-21 0 0,21 1 15,0-1-15,0 0 0,0 0 0,0 0 16,0 0-16,21-21 15,0 0-15,0 0 16,0 0-16,0-21 0,22 21 16,-22-21-16,0 0 0,0 0 0,0 0 15,-21-1-15,22-20 0,-1 21 0,0 0 16,-21-22-16,0 22 0,21-21 16,-21 21-16,0 0 0,21-1 0,-21 44 31,-21 20-16,21-21-15,-21 0 0,21 0 0,-21 22 16,21-22-16,0 21 0,0-21 0,0 22 16,0-22-16,0 21 0,0-21 15,0 1-15,0-1 0,21 0 16,0-21-16,0 0 0,0 0 16,1 0-16,-1 0 0,21 0 15,-21-21-15,0 0 0,22-1 0,-22 1 16,0 0-16</inkml:trace>
  <inkml:trace contextRef="#ctx0" brushRef="#br1" timeOffset="211347.91">25379 7959 0,'0'0'0,"21"-85"32,-21 106-32,0 0 15,-21 22-15,0-1 16,-1 0-16,1 1 0,0 20 0,0-20 15,0 20-15,0 1 0,-1-22 0,1 21 16,21-20-16,-21-1 0,0 0 16,21 1-16,-21-1 0,21-21 0,0 22 15,0-22-15,0 0 0,0 21 0,0-21 16,0 1-16,21-22 16,0 0-16,0 0 0,0 0 0,1 0 15,-1 0-15,0 0 0,21-22 0,-21 1 16,22 0-16,-22 21 0</inkml:trace>
  <inkml:trace contextRef="#ctx0" brushRef="#br1" timeOffset="211756.72">25633 8573 0,'0'0'0,"21"-22"0,-21 1 15,21 0-15,-21 0 0,0 0 16,0 0-16,0-1 0,0 1 0,0 0 16,-21 21-16,0 0 15,0 0-15,-1 0 0,-20 0 16,21 21-16,0 0 0,0 22 0,-22-22 15,22 0-15,0 21 0,0-20 16,0-1-16,-1 0 0,22 21 0,0-21 16,0 1-16,0-1 0,0 0 15,22-21 1,-1 0-16,0 0 0,0 0 16,0 0-16,0-21 0,1 0 15,-1-1-15,0 22 0,0-21 0,-21-21 16,21 21-16,0 0 0,-21-1 15,0 1-15,22 21 0,-22-21 0,0 42 32,0 0-32,0 1 15,0-1-15,0 0 0,0 0 0,0 0 16,0 0-16,0 22 0,0-22 0,0 0 16,0 0-16,0 0 15,0 1-15,21-22 0,0 0 0,0 0 16,0 0-16,0 0 0,1 0 15,-1 0-15,0-22 0,0 1 0,0 0 16,0 0-16,-21 0 0</inkml:trace>
  <inkml:trace contextRef="#ctx0" brushRef="#br1" timeOffset="211935.61">25379 8086 0,'0'0'0,"-43"0"0,1 0 0,21 0 15,0 0-15,0 21 0,-1-21 0,22 21 32,22-21-32,-1 21 15,0-21-15,21 0 0,1 0 0,-1 0 16,0 0-16,1 0 0,-1 0 16,21 0-16</inkml:trace>
  <inkml:trace contextRef="#ctx0" brushRef="#br1" timeOffset="212165.48">26225 8340 0,'0'0'0,"-21"0"0,21 21 0,21-21 46,1 0-30,-1 0-16,0 21 0,0-21 16,0 0-16</inkml:trace>
  <inkml:trace contextRef="#ctx0" brushRef="#br1" timeOffset="212291.41">26183 8424 0,'0'0'0,"-21"0"16,0 43-1,42-43 17,0 0-17,0 0-15,0 0 0,1-21 0,-1-1 16</inkml:trace>
  <inkml:trace contextRef="#ctx0" brushRef="#br1" timeOffset="212659.2">26691 7959 0,'0'0'0,"-21"0"16,0 0-16,0 0 15,42-21 16,0 21-15,0 0-16,-21-22 0,0 1 16,21 21-1,-21-21-15,0 0 16,-21 21 0,0 0-16,0 0 0,0 0 15,-1 21-15,1 0 0,0 22 0,0-22 16,21 21-16,-21 0 0,0-20 0,-1 20 15,22 0-15,0-21 0,0 22 16,0-22-16,0 0 0,0 0 0,0 0 16,22 1-16,-1-1 0,0-21 0,0 0 15,21 21-15</inkml:trace>
  <inkml:trace contextRef="#ctx0" brushRef="#br1" timeOffset="212951.28">26882 8403 0,'0'0'0,"-22"0"0,1 0 15,0 0-15,0 0 16,21 21-16,0 1 0,-21-1 0,0 0 16,-1 0-16,22 21 0,0-20 15,0 20-15,-21 21 0,0-20 0,21 20 16,-21 1-16,21-1 0,-21 1 0,0-1 15,-1-20-15,22 20 16,-21 1-16,0-22 0,0 0 0,21 1 16,-21-1-16,0 0 0,21 1 0,0-22 15,-22 0-15,22 0 0,-21 0 0,21 0 16,0-42 0,21 0-16,-21 0 15,22 21-15</inkml:trace>
  <inkml:trace contextRef="#ctx0" brushRef="#br1" timeOffset="213239.12">26649 8784 0,'0'0'0,"0"-42"15,21-127 1,0 147-16,0 1 16,0 0-16,1 0 0,20 21 0,-21-21 15,21 21-15,-20 0 0,20 0 0,0 0 16,-21 0-16,1 0 0,20 0 15,-21 21-15,-21 0 0,0 0 16,0 0-16,0 1 0,-21-1 16,0-21-16,0 21 0,-22 0 0,1 0 15,21 0-15,-22-21 0,1 22 0,0-22 16,21 0-16,-22 21 0,22-21 16,0 0-16,0 0 0,21 21 15,21-21 1,21 0-1,-21 0-15,1 0 0</inkml:trace>
  <inkml:trace contextRef="#ctx0" brushRef="#br1" timeOffset="213779.81">27305 8594 0,'0'0'15,"21"0"-15,-21-21 0,0-1 0,0 1 16,-21 21-1,0 0-15,-22 0 0,22 0 16,0 0-16,-21 21 0,21 1 0,-1-1 16,-20-21-16,21 21 0,0 0 15,0 0-15,21 0 0,-22 1 0,22-1 16,0 0-16,0 0 0,0 0 16,22-21-1,-1 0-15,0 0 16,0 0-16,0 0 0,0 0 15,1-21-15,-1 21 0,0-21 0,0 0 16,0 0-16,0-1 0,1 22 16,-1-21-16,-21 0 0,0 0 0,0 0 15,21 21-15,-21-21 16,0 42 0,0 0-1,-21 0-15,0 21 0,21-20 0,-22 20 16,1 0-16,0 1 0,21-1 0,-21 21 15,0-20-15,0 20 0,-1-20 16,-20 20-16,21-21 0,0 22 0,0-22 16,-1 1-16,-20-1 0,21 0 0,0 22 15,0-22-15,-1-21 0,1 22 16,21-22-16,0 21 0,0-21 0,0 0 16,0 1-16,21-22 15,1 0-15,-1-22 16,0 1-16,0 21 15,0-21-15,-21-21 0,21 21 0,1-1 16,-1 1-16,0-21 0,0 21 0,21-22 16,-20 1-16,-1 21 0,0-21 15,0-1-15</inkml:trace>
  <inkml:trace contextRef="#ctx0" brushRef="#br1" timeOffset="214175.58">27432 8467 0,'-21'0'15,"42"0"-15,-42-21 0,21-1 16,21 22 0,0 0-16,0 0 0,0 0 15,1 0-15,-22 22 16,21-1-16,-21 0 0,21 0 15,-21 0-15,0 0 0,0 1 16,0-1-16,0 0 0,0 0 16,0 0-16,-21-21 47,21-21-32,0 0-15,0 0 16,0 0-16,0-1 0,0 1 15,21 0-15,-21 0 0,21 0 0,-21 0 16,21-1-16,0 22 16,-21-21-16,22 21 15,-22-21-15,21 21 16</inkml:trace>
  <inkml:trace contextRef="#ctx0" brushRef="#br1" timeOffset="214571.37">27665 7832 0,'-21'0'16,"-1"0"0,1 0-16,0 21 0,0 0 15,0-21 17,42 0 14,-21-21-46,21 21 16,0 0 15,-21 21-31,21 0 16,-21 0-16,0 1 0,0-1 0,0 0 16,22 21-16,-22-21 0,21 1 15</inkml:trace>
  <inkml:trace contextRef="#ctx0" brushRef="#br1" timeOffset="-214508.73">27813 8446 0,'-21'-22'15,"42"44"-15,-63-44 0,42 1 0,-22 21 16,22 21 31,0 1-47,0-1 0,22 0 16,-1-21-16,-21 21 0,21 0 0,0-21 15,0 21-15,0 1 0,1-1 16,-1-21-16,0 0 0,21 21 31,-42 0-31,0 0 16,-21-21-1,0 21-15,0-21 0,0 22 0,-22-1 16,22 0-16,-21 0 0,21 0 16,-22 0-16,22 1 0,0 20 0,-21-21 15,20 0-15,22 22 0,-21-22 0,0 0 16,21 0-16,-21-21 0,21 21 15</inkml:trace>
  <inkml:trace contextRef="#ctx0" brushRef="#br1" timeOffset="-206297.1">804 12615 0,'21'0'0,"1"0"15,-22-21 1,21 21-16,-21-21 16,21 21-16,-21-21 15,21 21-15,-21-21 16,21 0-16,-21-1 15,0 1-15,21 21 0,-21-21 0,22 21 16,-22-21-16,0 0 16,21 0-16,-21-1 0,0 1 15,21 0-15,-21 0 16,0 0 0,0 0-1,0 42 16,0 0-31,-21 0 16,0 0-16,21 0 0,-22 1 16,1 20-16,0 0 0,0 1 0,21-1 15,-21 0-15,0 22 0,-1-22 16,1 22-16,0-1 0,0-21 16,0 22-16,-22-22 0,22 22 15,0-22-15,0 0 0,-21 1 16,20-1-16,1-21 0,0 22 0,0-22 15,0 0-15,21 0 0,0 0 16,0-42 15,0 0-31,0 0 16,0 0-16,21 21 0,-21-43 16,0 22-16,21 0 0,0 0 15</inkml:trace>
  <inkml:trace contextRef="#ctx0" brushRef="#br1" timeOffset="-205809.38">1482 12234 0,'21'-21'0,"0"21"16,-21-21-16,0 0 0,21 0 16,0 21-1,-21-21-15,0 42 32,0 0-32,-21 0 15,0 0-15,0 0 0,21 22 0,-21-22 16,-1 21-16,-20 1 0,21-1 15,-21 21-15,20-20 0,-20 20 16,0 1-16,-1-1 0,1 1 0,0-1 16,-1 1-16,1-22 15,0 22-15,-1-1 0,22-21 0,-21 1 16,21-1-16,0 0 0,-22-20 16,22-1-16,0 21 0,0-21 0,21 0 15,0 1-15,-21-22 0,21 21 16,-22-21-16,22 21 15,0-42 32,0 0-31,22 21 0,-22-22-16</inkml:trace>
  <inkml:trace contextRef="#ctx0" brushRef="#br1" timeOffset="-204117.17">1630 12933 0,'0'0'0,"0"-21"0,0 0 15,0-1 1,0 44 31,0-1-47,0 21 0,0-21 15,0 0-15,0 22 0,0-1 16,0-21-16,-21 22 0,21-22 0,0 0 16,0 0-16,0 21 0,0-20 15,0-1-15,0 0 16,21-42 15</inkml:trace>
  <inkml:trace contextRef="#ctx0" brushRef="#br1" timeOffset="-203716.4">1672 12510 0,'0'0'0,"-21"0"15,-21 63 1,42-42-16,-22 0 0,22 1 16,0-1-16,0 21 0,0-21 15,0 0-15,0 1 16,0-1-16,22-21 0,-1 0 15,0 0-15,0 0 0,0 0 16,0 0-16,1-21 0,-1-1 0,0 22 16,-21-21-16,0 0 0,21 0 15,-21 0-15,0 0 0,0-1 16,0 1-16,-21 0 16,0 21-16,0 0 0,-1-21 15,1 21-15,0 0 0,0 0 0,0 0 16,21 21-16,-21-21 0,-1 21 15,22 0-15,-21 1 0,21-1 16,0 0-16,0 21 0,0-21 0,0 1 16,0-1-16,0 0 0,21-21 15,1 21-15</inkml:trace>
  <inkml:trace contextRef="#ctx0" brushRef="#br1" timeOffset="-203197.19">2074 12912 0,'-21'21'16,"21"0"0,0 0-16,-21 0 0,21 1 15,0-1-15,0 0 0,-21 0 16,21 0-16,0 0 0,0 1 0,0-1 15,0 21-15,0-21 0,-21 0 16,21 1-16,0-1 0,0 0 16,-22-21 15,22-21-15,0 0-1,0-1-15,0 1 0,0 0 16,0 0-16,0 0 0,0 0 0,0-22 15,0 22-15,0-21 0,0 21 16,22-22-16,-1 1 0,0 21 0,21-22 16,-21 22-16,22 0 0,-1 21 15,0 0-15,1 0 0,-1 0 0,0 0 16,-20 0-16,20 21 0,-21 0 16,0 1-16,0-1 0,1 21 0,-22-21 15,0 22-15,0-22 0,0 21 0,0-21 16,-22 0-16,1 22 15,0-22-15,21 0 0,-21 0 0,0-21 16,21 21-16,0 1 0,21-44 47</inkml:trace>
  <inkml:trace contextRef="#ctx0" brushRef="#br1" timeOffset="-202821.4">2752 12827 0,'0'0'0,"0"-21"0,0 0 15,0 42 17,0 21-17,0-21-15,0 1 0,0 20 0,0 0 16,21 1-16,-21-1 0,0 0 15,0 1-15,0 20 0,0-21 0,0 22 16,0-1-16,0 22 0,-21 0 0,-1-22 16,22 22-16,0 0 15,-21-1-15,0 1 0,0 0 0,21-22 16,0 22-16,-21-22 0,21 1 0,-21-1 16,21 1-16,0-22 0,0 0 15,0 1-15,0-22 0,0 0 0,0 0 16,0-42-1,0 0-15,0 0 16,0-22-16,0 22 0,0-21 16,0 0-16,0-1 0,21 1 0,0 0 15,-21-22-15,0 22 0,21-22 16,0 1-16,-21-22 0</inkml:trace>
  <inkml:trace contextRef="#ctx0" brushRef="#br1" timeOffset="-202501.36">2794 12975 0,'0'0'16,"-21"-42"-16,0 0 0,21-1 0,-22 1 16,22 0-16,-21 20 0,21-20 0,0 21 15,0 0-15,0 0 0,0-1 16,21 1-16,1 21 0,-1-21 0,21 21 16,-21 0-16,0 0 15,22 0-15,-22 0 0,21 21 0,1 0 0,-22 1 16,0-1-16,0 0 0,0 21 15,0 1-15,-21-1 0,0 0 16,0-21-16,0 22 0,0-1 0,-21-21 16,0 22-16,-21-22 0,21 0 15,-1 0-15,1 0 0,-21 0 0,21 1 16,0-22-16,-1 0 0,1 21 16,0-21-16,21-21 31,21 21-16,0-22-15,1 1 0,-1 0 0,0 0 16</inkml:trace>
  <inkml:trace contextRef="#ctx0" brushRef="#br1" timeOffset="-201776.73">3302 12615 0,'0'0'0,"0"-21"0,0 42 31,0 1-31,0-1 0,0 21 16,0-21-16,0 22 0,0-22 15,0 21-15,0 0 0,0-20 0,0 20 16,0-21-16,0 21 0,21-20 16,-21-1-16,21 0 0,-21 0 15,21 0-15,1-21 0,-1 0 16,0 0-16,0 0 15,0 0-15,0 0 0,1-21 0,20 0 16,-21 0-16,0 0 0,0-1 16,1-20-16,-1 21 0,0-21 0,0-1 15,0 22-15,-21-21 0,0 21 0,21-22 16,-21 22-16,0 0 0,22 0 16,-22 42 15,0 0-31,0 0 0,0 0 15,0 1-15,0 20 0,0-21 16,0 21-16,0-20 0,0 20 16,0-21-16,0 21 0,0-20 0,0-1 15,0 0-15,21 0 0,0 0 16,0-21-16,0 0 0,0 0 0,1 0 16,-1 0-16,0 0 0,0 0 0,0 0 15,0-21-15,1 0 0,-1 0 16,0 0-16,0-1 0,0 1 0,0-21 15,1 0-15,-1-1 0,0 1 16,0 0-16,-21-1 0,0 1 0,0-22 16,21 22-16,-21 0 0,0-1 0,0 1 15,0 0-15,0-1 16,0 22-16,0 0 0,0 0 0,-21 42 31,21 0-15,0 22-16,0-22 0,0 21 0,0 0 15,0 1-15,0-22 0,-21 21 16,21 1-16,0-1 0,0 0 0,0 1 16,0-1-16,0-21 0,0 21 0,0-20 15,0-1-15,21 0 0,-21 0 16,21 0-16,0-21 0,1 0 16,-1 0-16,0 0 15,0-21-15,0 0 16,-21 0-16,21 0 0</inkml:trace>
  <inkml:trace contextRef="#ctx0" brushRef="#br1" timeOffset="-201568.85">4170 12467 0,'21'0'31,"0"0"-15,0 0-16,0 0 0,1 0 16,20 0-16,-21 0 0,21 0 15,1 0-15,-1-21 0,-21 21 0,22-21 16,-1 0-16,0 21 0,1-21 0</inkml:trace>
  <inkml:trace contextRef="#ctx0" brushRef="#br1" timeOffset="-200937.21">5143 11726 0,'0'0'15,"0"-21"-15,0 0 16,22 21-16,-1 0 16,0-21-16,0 21 0,0 0 0,22 0 15,-22-21-15,21 21 0,0 0 0,1 0 16,-22 0-16,21 0 0,1 0 16,-22-21-16,0 21 0,21 0 0,-21 0 15,-42 0 16,0 0-31,0 0 0,-21 0 0,-1 0 16,22 0-16,-21 0 0,-1 0 0,22 0 16,0 0-16,-21 21 0,21-21 15,-1 0-15,1 0 0,0 0 0,0 0 16,0 21-16,0-21 16,21 21-16,-22-21 15,22 21-15,-21 0 0,0 1 16,21 20-16,0-21 0,-21 21 15,0 1-15,21-1 0,-21 22 0,-1-22 16,22 21-16,-21 1 0,0-1 0,0 1 16,21-1-16,-21 22 15,21-21-15,-21-1 0,21 1 0,0-1 16,-22 1-16,22-1 0,0 1 0,0-1 16,0-21-16,0 22 0,0-22 15,0 1-15,0-1 0,0 0 0,0 1 16,0-22-16,22 21 0,-22-21 0,21 0 15,0 1-15,-21-1 16,21 0-16,0-21 0,0 21 0,1-21 0,-1 0 16,0 0-16,0 0 0,0 0 15,0 0-15,1 0 0,-1-21 16,0 0-16,0 21 0,21-21 0,-20-22 16,20 22-16</inkml:trace>
  <inkml:trace contextRef="#ctx0" brushRef="#br1" timeOffset="-200161.66">6011 12510 0,'0'0'16,"0"-22"-16,-21 1 0,0 21 0,0-21 16,0 0-16,-1 21 0,1-21 15,0 21-15,0 0 0,0 0 16,0 0-16,-1 0 15,1 0-15,0 21 0,0 0 16,0 21-16,0-20 0,-1-1 0,22 21 16,0-21-16,-21 22 0,21-22 15,0 0-15,0 21 0,0-21 0,0 1 16,0-1-16,0 0 0,21 0 16,1-21-16,-1 0 15,0 0-15,0 0 0,0 0 0,0-21 16,1 0-16,-1 0 0,0-1 0,-21 1 15,21 0-15,-21 0 16,21-21-16,-21 20 0,21 1 0,-21-21 16,0 21-16,0 0 0,0-1 0,0 1 15,0 42 17,0 1-32,0-1 0,0 0 15,0 0-15,0 0 0,0 0 16,0 1-16,0 20 0,22-21 15,-1 0-15,0 0 0,-21 1 0,21-22 16,0 0-16,0 21 0,1-21 16,-1 0-16,0 0 0,0 0 15,-21-21-15,21-1 0,0 22 16,1-21-16,-22 0 0,21 0 16,-21 0-16,21 0 0,-21-1 0,0-20 15,0 0-15,0 21 0,0-22 0,0 1 16,0 0-16,0-1 0,0-20 15,-21 20-15,0 1 0,-1 0 0,1 21 16,-21-22-16,21 22 0,-22 0 0,1 0 16,0 21-16,-1 0 0,1 0 15,0 0-15,-1 21 0,-20 21 0,21-21 16,-1 22-16,1-1 0,-22 22 16,43-22-16,-21 21 0,0-20 15,20 20-15,1-20 0,0 20 0,0-21 16,21 22-16,0-1 0,0-20 15,0-1-15,0 0 0,21 1 0,0-1 16,0 0-16,22-20 0,-22 20 0,21-21 16,1 0-16,-1-21 0,0 21 15,1-21-15,-1 0 0,0 0 0,1 0 16,-1 0-16,0 0 0,1-21 0,-22 21 16,21-21-16,-21 0 0,22 0 15,-22 0-15,0-22 0,21 22 0</inkml:trace>
  <inkml:trace contextRef="#ctx0" brushRef="#br1" timeOffset="-199625.97">6943 12150 0,'0'-21'0,"0"42"0,0-64 16,-22 43 0,1 0-16,21 22 15,-21-1-15,21 0 0,-21 0 16,0 21-16,21-20 0,-21 20 15,-1 0-15,22-21 0,-21 22 0,0-1 16,0 0-16,21 1 0,0-22 0,-21 21 16,21 1-16,-21-22 0,21 21 15,0-21-15,0 22 0,0-22 0,0 0 16,0 0-16,21 0 16,0-21-16,0 0 0,0 0 15,0 0-15,1 0 0,-1 0 16,0 0-16,0-21 0,0 0 0,0 21 15,1-21-15,-1 0 0,0-1 0</inkml:trace>
  <inkml:trace contextRef="#ctx0" brushRef="#br1" timeOffset="-198876.39">6519 12552 0,'0'0'15,"-21"0"-15,42 0 31,0 0-31,22 0 0,-22 0 0,21 0 16,1 0-16,-1 0 0,0-21 16,1 21-16,20-21 0,-21 21 0,1-22 15,-1 22-15,0-21 0,-20 21 0,20 0 16,-21-21-16,0 21 16,0 0-16,-42 21 31,0-21-16,21 21-15,-21 1 0,21-1 0,0 0 16,-21 0-16,21 0 0,0 0 0,0 1 16,0-1-16,0 0 0,0 0 15,0 0-15,0 0 0,0 1 0,21-22 16,0 0-16,0 21 0,0-21 0,1 0 16,-1 0-16,21 0 0,-21 0 15,0 0-15,1-21 0,20 21 0,-21-22 16,0 1-16,0 0 0,1 0 15,-1 0-15,0 0 0,0-1 0,0 1 16,-21 0-16,0 0 0,0 0 16,0 0-16,0-1 0,0 1 15,0 0-15,0 42 32,0 0-17,0 1-15,0-1 0,0 0 16,0 21-16,0-21 15,0 22-15,0-1 0,0 0 0,0 1 0,0-1 16,0 0-16,0 22 0,0-22 16,0 1-16,0 20 0,0-21 15,0 22-15,0-22 0,0 1 0,-21 20 16,21-21-16,0 22 0,-21-22 0,21 22 16,0-1-16,0 1 0,-21-22 15,0 22-15,-1-22 0,1 0 0,21 1 16,-21-1-16,-21-21 0,21 0 0,-1 0 15,1 1-15,0-1 0,-21-21 0,21 0 16,-1 0-16,-20 0 0,21-21 16,0-1-16,-22 22 0,1-21 15,21-21-15,-21 21 0,20-22 0,-20 22 16,21-21-16,0 21 0,0-22 0,21 22 16,-22-21-16,22 21 0,0 0 15,0-1-15,0 1 0,0 0 0,0 0 16,22 0-16,-1 0 0,0-1 0,0-20 15,21 21-15,-20 0 0,20-22 16</inkml:trace>
  <inkml:trace contextRef="#ctx0" brushRef="#br1" timeOffset="-198533.59">7832 12467 0,'0'0'0,"0"-84"32,-22 84-17,22 21 1,-21 0-16,21 0 0,0 0 0,0 22 16,0-1-16,0 0 0,0 22 0,0-22 15,0 22-15,0-1 0,0 1 16,0-1-16,0 1 0,0-22 0,-21 21 15,21 1-15,-21-22 0,0 22 16,21-22-16,-21 0 0,-1 22 16,22-22-16,-21-21 0,21 22 0,-21-22 15,21 0-15,0 0 0,0 0 0,21-42 32,-21 0-17,21 0-15,1 0 0,-22 0 0,21-22 16</inkml:trace>
  <inkml:trace contextRef="#ctx0" brushRef="#br1" timeOffset="-198208.78">7747 12658 0,'0'0'0,"0"-21"16,0-1-16,-21 1 0,21 0 15,-21 0-15,21 0 0,0 0 0,0-1 16,0 1-16,0 0 0,21 0 15,0 0-15,21 21 0,-21-21 16,22 21-16,-22 0 0,21 0 0,-21 0 16,22 0-16,-22 0 0,21 0 0,-21 21 15,1 0-15,-1 0 0,-21 0 16,0 0-16,0 1 0,0-1 0,0 0 16,-21 0-16,-1 0 0,1 0 0,0 1 15,0-1-15,-21 0 16,20 0-16,-20 0 0,21 0 0,0-21 15,0 22-15,-1-22 0,1 0 0,21-22 32,0 1-17,0 0-15,21 21 0</inkml:trace>
  <inkml:trace contextRef="#ctx0" brushRef="#br1" timeOffset="-197788.96">8255 12446 0,'-21'0'0,"21"21"16,21-21 15,0 0-31,0 0 0,0 0 0,-21-21 15,22 21-15,-1-21 0,0 21 0,0-21 16,0 21-16,0-21 16,-21-1-16,22 1 15,-22 0-15,0 0 0,-22 21 32,1 0-32,0 0 0,0 0 15,0 0-15,0 0 0,-1 21 0,-20 0 16,21 0-16,0 22 0,21-22 0,-21 0 15,21 21-15,-22-20 0,22-1 16,0 21-16,0-21 0,0 0 0,0 1 16,0-1-16,22 0 0,-1-21 15,0 21-15,0-21 0,0 0 0,0 0 16,1 0-16,-1 0 0,21 0 0,-21-21 16,0 21-16,1-21 0,20 0 15,-21 21-15,0-22 0</inkml:trace>
  <inkml:trace contextRef="#ctx0" brushRef="#br1" timeOffset="-196669.12">9123 12383 0,'21'0'63,"0"0"-63,0 0 15,0 0-15,1 0 0,-1 0 16,0 0-16,0 0 0,0 0 16,0 0-16,1 0 0,-1 0 15</inkml:trace>
  <inkml:trace contextRef="#ctx0" brushRef="#br1" timeOffset="-196453.24">9144 12531 0,'0'0'0,"0"21"31,0 0-31,21-21 31,0 0-31,0 0 16,1 0-16,-1 0 0,0 0 0,0 0 16,0-21-16,0 21 15,1 0-15,-1-21 0,0 0 16</inkml:trace>
  <inkml:trace contextRef="#ctx0" brushRef="#br1" timeOffset="-195764.83">9842 11748 0,'0'0'0,"-21"0"31,0 21-16,21 0-15,0 0 16,-21 0-16,21 0 16,0 1-1,21-22 1,0 0 0,0 0-16,1 0 15,-1-22-15,0 1 16,-21 0-16,0 0 15,0 0 1,-21 0-16,0 21 16,-1 0-16,1 0 0,0 0 15,0 21-15,0 0 0,0 0 16,21 0-16,-22 22 0,22-22 0,-21 21 16,21-21-16,0 22 0,0-1 0,0 0 15,0-21-15,0 22 16,0-22-16,0 0 0,21 0 0,1 0 15,-1-21-15</inkml:trace>
  <inkml:trace contextRef="#ctx0" brushRef="#br1" timeOffset="-195441.02">10520 11875 0,'0'0'0,"0"-22"0,0 1 0,0 0 16,-21 42 15,-1-21-31,22 21 0,-21 22 0,0-22 16,21 21-16,-21 1 0,0-1 16,0 0-16,-1 22 0,1-22 0,-21 0 15,21 1-15,0-1 0,-1 0 0,1 1 16,21 20-1,0-42-15,0 22 0,0-22 0,0 0 0,0 0 16,21 0-16,1-21 0,-1 0 16,0 0-16,0 0 0,0 0 15,0 0-15,22 0 0,-22 0 0,0-21 16,21 0-16,-20 21 0,-1-21 16</inkml:trace>
  <inkml:trace contextRef="#ctx0" brushRef="#br1" timeOffset="-195256.97">10202 12256 0,'0'0'16,"0"21"-16,0 0 0,21-21 31,1 0-31,-1 0 16,21 0-16,-21 0 0,0 0 0,22-21 15,-22 21-15,0-21 0,21-1 0</inkml:trace>
  <inkml:trace contextRef="#ctx0" brushRef="#br1" timeOffset="-194876.05">10731 12213 0,'0'0'0,"0"21"0,-21 1 31,42-22-15,1 0-16,-1 0 0,0 0 15,0 0-15,0 0 0,0-22 0,1 22 16,-1-21-16,0 0 0,0 21 0,0-21 16,-21 0-16,21 0 15,-21-1-15,0 1 0,-21 21 16,0 0-16,0 0 15,0 0-15,0 0 0,-1 21 16,1 1-16,-21-1 0,21 21 0,0-21 16,-1 22-16,22-22 0,0 21 0,-21-21 15,21 22-15,0-22 0,0 0 16,0 0-16,0 0 0,0 0 16,0 1-16,21-22 0,1 21 0,-1-21 15,0 0-15,0 0 0,21 0 0,-20 0 16,20 0-16,0 0 0,-21 0 15,22 0-15,-22-21 0,21-1 0,-21 1 16</inkml:trace>
  <inkml:trace contextRef="#ctx0" brushRef="#br1" timeOffset="-194381.34">11197 12192 0,'0'0'0,"0"-21"16,0 0-16,0 0 0,0-1 15,21 22-15,-21-21 16,21 21-16,1 0 0,-1 0 15,0 0-15,21 0 0,-21 0 0,1 0 16,-1 0-16,0 0 0,-21 21 16,21 1-16,-21-1 0,21 0 0,-21 21 15,0-21-15,0 1 0,0 20 0,0-21 16,0 0-16,-21 0 0,0 22 16,0-22-16,-22 0 0,22 0 0,0-21 15,0 21-15,0 1 0,0-1 16,42-21 15,0 0-31,0-21 0,0-1 16,0 1-16,1 0 0,-1 0 15,0 0-15,21 0 0,-21-22 16,1 22-16,-1-21 0,0-1 0,0 1 16,0 21-16,0-21 0,-21 20 0,0 1 15,22 0-15,-44 42 31,1 0-31,21 1 0,-21-1 0,0 0 16,21 21-16,-21-21 0,21 22 16,0-22-16,-21 21 0,21-21 0,0 1 15,0 20-15,0-21 0,0 0 16,0 0-16,0 1 0,0-1 16,21-21-16,0 0 15,0 0-15,0 0 0,0 0 0,22 0 16,-22 0-16,0 0 0,21-21 0,1-1 15,-22 1-15,21 0 0</inkml:trace>
  <inkml:trace contextRef="#ctx0" brushRef="#br1" timeOffset="-194101.77">12213 11684 0,'-21'0'0,"42"0"0,-63 21 0,42 0 0,-21 22 16,-1-22-16,1 0 0,0 21 16,0 1-16,0-1 0,21 0 0,-21 22 15,21-22-15,-22 1 0,22-1 0,0 0 16,0 1-16,0-1 0,0 0 0,0-21 16,0 22-16,0-22 0,0 0 15,0 0-15,22 0 0,-1 1 0,-21-1 16,21-21-16,0 21 0,0-21 0,0 0 15,1 0-15,-1 0 0,0 0 16,0 0-16,0 0 0,0-21 16,1 21-16,-1-21 0,0-1 0</inkml:trace>
  <inkml:trace contextRef="#ctx0" brushRef="#br1" timeOffset="-193924.96">11959 12044 0,'0'21'0,"0"-42"16,0 63-16,21-21 15,22-21-15,-22 0 0,0 0 16,21 0-16,1 0 0,-1 0 16,-21 0-16,21-21 0,1 21 0,-1-21 15</inkml:trace>
  <inkml:trace contextRef="#ctx0" brushRef="#br1" timeOffset="-193264.3">12869 11557 0,'-21'-21'16,"0"21"-1,0 0-15,0 0 16,21 21-16,-22-21 16,22 21-16,-21-21 0,21 21 15,-21-21 1,21-21 31,0 0-47,21 0 15,-21 0-15,21 0 16,1 21-16,-1 0 16,0 0-16,0 0 15,0 0-15,-21 21 16,0 0-16,0 0 15,0 0-15,-21 0 16,0-21-16,0 22 16,0-22-16,-1 0 15,1 0 1,21-22 15,0 1-15,21 21-16,-21-21 0,22 0 0,-1 0 15,0 21-15,0 0 16,0 0-16,0 0 16,-21 21-16,0 0 15,0 0-15,0 0 16,0 1-16,0-1 0,0 21 0,-21-21 16,0 0-16,21 1 0,-21-1 0,0 0 15,0 0-15,-1-21 0,1 21 16,0 0-16,0-21 0,0 0 15</inkml:trace>
  <inkml:trace contextRef="#ctx0" brushRef="#br1" timeOffset="-192133.31">14457 12361 0,'63'22'32,"-42"-22"-32,1 0 15,-1-22-15,0 22 0,-21-21 16,21 21-16,-21-21 0,21 0 16,0 0-16,-21 0 0,0-1 15,0 1-15,0 0 0,0 0 0,0 0 16,-21 0-16,0-1 0,0 1 15,0-21-15,0 21 0,-22 0 0,22 21 16,-21 0-16,21 0 0,-22 0 16,1 0-16,21 0 0,-22 21 0,22 0 15,-21 0-15,21 21 0,0 1 0,-22-1 16,22 0-16,21 1 16,-21-1-16,21 0 0,-21 1 0,21-1 15,0 0-15,0 1 0,0-22 0,0 0 16,0 0-16,21 0 0,-21 1 0,21-22 15,0 0-15,0 0 0,22 0 16,-22 0-16,0 0 0,21 0 0,-20 0 16,20-22-16,-21 1 0,21 0 0,1 0 15,-22 0-15,21-22 0,-21 22 16,22-21-16,-22 0 0,0-1 0,0 1 16,-21 0-16,0-1 0,0 1 15,0 0-15,0 20 0,0 1 0,0 0 16,0 42-1,0 22-15,0-22 0,0 21 16,-21-21-16,21 22 0,-21-1 16,21 0-16,0-21 0,0 22 0,0-22 15,0 0-15,0 21 0,0-20 0,0-1 16,0 0-16,21 0 16,0-21-16,0 0 0,1 0 0,-1 0 15,21 0-15,-21 0 0,22 0 0,-22 0 16,21-21-16,0 0 0,1 0 15,-22-1-15,21 1 0</inkml:trace>
  <inkml:trace contextRef="#ctx0" brushRef="#br1" timeOffset="-191704.56">15219 12171 0,'0'42'0,"0"-84"0,0 21 0,0 0 0,0-1 16,0 1-16,-21 42 16,21 1-1,-22-1-15,22 0 0,0 0 0,0 21 16,0-20-16,-21 20 0,21-21 0,0 0 15,0 22-15,-21-22 0,21 0 16,0 0-16,0 0 0,0 0 0,0 1 16,0-1-16,-21 0 0,21 0 15,-21-21-15,0 0 32,21-21-32,0 0 15,-22 0-15,22-1 0,0 1 0,0 0 16,0 0-16,0-21 0,22 20 15,-1-20-15,21 0 0,-21-1 0,22 1 16,-1 0-16,21 21 0,-20-22 0,20 22 16,-20 21-16,20 0 0,-21 0 15,1 0-15,-1 0 0,0 21 0,1 0 16,-22 22-16,0-22 0,0 21 0,0-21 16,-21 22-16,0-22 15,0 21-15,0-21 0,0 22 0,0-22 16,-21 0-16,0 0 0,0 0 0,0 1 15,0-1-15,-1-21 0,22 21 0,-21-21 16,0 0-16,21-21 31,21 21-31,0-21 16</inkml:trace>
  <inkml:trace contextRef="#ctx0" brushRef="#br1" timeOffset="-191181.56">16383 12277 0,'0'0'0,"21"-21"0,-21-1 0,21-20 0,-21 21 15,0-21-15,0-1 0,0 22 16,0-21-16,0 21 0,-21-22 0,0 22 16,0 21-16,0-21 0,-1 21 0,-20 0 15,21 0-15,-21 21 0,-1 0 16,1 22-16,21-22 0,-22 21 0,1 0 15,21 1-15,-21-22 0,20 21 0,1 1 16,0-1-16,0 0 0,21-21 16,0 22-16,0-22 0,0 0 0,0 0 15,21 0-15,0-21 0,0 0 0,1 0 16,20 0-16,-21 0 0,21 0 16,1 0-16,-22 0 0,21-21 15,1 0-15,-1 21 0,0-21 0,-21-21 16,22 20-16,-22-20 0,21 21 0,-21-21 15,1-22-15,-1 22 0,0-22 16,0 1-16,-21-1 0,21 22 0,-21-22 16,21 1-16,-21 21 0,0-22 0,0 22 15,0 21-15,0-22 0,0 22 16,-21 42 0,0 22-16,21-22 15,-21 21-15,0 22 0,21-22 0,0 21 16,-21 1-16,21-1 0,0 1 15,0-1-15,0 1 0,0-22 0,0 1 16,21-1-16,-21 0 0,42 1 16,-21-22-16,22 0 0,-1 0 0,21-21 15,-20 0-15,20 0 0,-20 0 0,20 0 16,1 0-16,-22-21 0,21 0 16,1 0-16,-22-1 0</inkml:trace>
  <inkml:trace contextRef="#ctx0" brushRef="#br1" timeOffset="-187581.43">19135 12044 0,'21'0'78,"-21"-21"-78,0 0 15,21-1-15,0 1 0,-21 0 16,21 0-16,-21 0 16,0 0-16,0-1 0,0 1 15,0 0-15,0 0 0,-21 21 16,0 0-16,0 0 0,0 0 16,-1 0-16,-20 0 0,21 0 15,-21 21-15,20 0 0,-20 0 0,21 1 16,-21 20-16,20-21 0,-20 21 15,21 1-15,0-1 0,21-21 0,0 22 16,0-22-16,0 21 0,0-21 16,0 0-16,0 1 0,0-1 0,21 0 15,0-21-15,0 0 0,0 0 16,1 0-16,20 0 0,-21 0 16,0 0-16,0-21 0,1 0 0,-1 21 15,0-22-15,21 1 0,-21 0 0,1-21 16,-22 21-16,21-1 0,0 1 15,0-21-15,-21 21 0,0-22 16,0 22-16,21 0 0,-21 0 0,0 0 16,0 42 15,0 21-31,-21-21 0,21 1 16,0-1-16,0 21 0,0-21 15,0 0-15,0 22 0,0-22 0,0 0 16,0 0-16,0 0 0,21 1 0,0-1 15,1-21-15,-1 21 0,0-21 16,0 0-16,21 0 0,-20 0 0,20 0 16,0 0-16,-21 0 0,22 0 15,-22 0-15,21-21 0,-21 0 0,1-1 16,-1 1-16,0 0 0,0 0 16,-21-21-16,0 20 0,0-20 15,0 0-15,0-1 0,0 1 0,0 0 16,0-1-16,0 1 0,-21 0 0,0-1 15,-22 1-15,22 21 0,0-21 16,-21-1-16,21 22 0,-22 0 0,22 0 16,-21 0-16,-1 21 0,1 0 0,0 0 15,-1 0-15,1 0 0,-21 0 16,20 21-16,-20 21 0,20-21 0,-20 22 16,21-1-16,-22 0 0,22 1 0,-22-1 15,22 21-15,0 1 16,20-22-16,1 22 0,0-1 0,21-20 15,0 20-15,0-21 0,0 1 0,0 20 16,42-42-16,-20 22 0,20-1 16,0-21-16,1 22 0,-1-22 0,0 0 15,1 0-15,20 0 0,-21 0 0,1-21 16,20 0-16,-20 22 0,-1-22 16,21 0-16,-20 0 0,20 0 0,-20 0 15,20-22-15,1 22 0,-22-21 0,0 21 16,1-21-16,-1 21 0,0-21 15,-21 21-15,1 0 0,-1-21 16,0 0-16,0-1 16,-21 1-16,0 0 15,0 0-15,0 0 16</inkml:trace>
  <inkml:trace contextRef="#ctx0" brushRef="#br1" timeOffset="-187069.52">20172 11621 0,'21'0'0,"-42"0"0,42-22 0,0 1 16,0 21 0,0 0-16,1 0 15,-1 21-15,-21 1 0,0-1 16,0 0-16,21 21 0,-21 1 0,0-1 16,0 0-16,0 1 0,0 20 0,0-21 15,-21 22-15,21-22 0,-21 22 16,-1-22-16,22-21 0,0 22 0,-21-1 15,21-21-15,0 0 0,-21 0 16,21 1-16,21-22 31,0-22-31,1 1 0,-1 0 16,0 0-16,0 0 0,0-22 0</inkml:trace>
  <inkml:trace contextRef="#ctx0" brushRef="#br1" timeOffset="-186843.64">20828 11599 0,'21'-42'16,"-42"84"-16,63-105 0,-42 42 0,0 0 0,-21 42 31,0 0-31,0 0 0,-22 21 16,22 1-16,-21-1 0,21 0 0,-22 22 16,1-22-16,0 22 0,-1-22 15,1 22-15,0-22 0,21 0 0,-22 1 16,1-1-16,21-21 0,0 21 0,21-20 15,0-1-15,0 0 0,0 0 16,0 0-16,42-21 16,-21 0-16,0 0 0,22 0 0,-1-21 15</inkml:trace>
  <inkml:trace contextRef="#ctx0" brushRef="#br1" timeOffset="-186352.93">21209 12065 0,'21'-21'0,"-42"42"0,42-63 16,-21 21-16,0-1 0,0 1 0,0-21 15,0 21-15,0 0 0,0-1 16,0-20-16,0 21 0,-21 0 0,0 21 16,0-21-16,-1 21 0,1 0 15,0 0-15,0 21 0,0 0 16,-22 0-16,22 21 0,0-20 0,-21 20 15,-1 21-15,22-20 0,-21-1 16,21 0-16,0 1 0,-1-22 16,22 21-16,0-21 0,0 1 0,0-1 15,0 0-15,22 0 0,-1-21 0,21 0 16,-21 0-16,0 0 0,22 0 16,-1 0-16,-21 0 0,22 0 0,-22-21 15,21 0-15,-21 0 0,22-1 0,-22-20 16,0 21-16,0-21 0,0-1 15,0 1-15,1 0 0,-1 20 0,0-20 16,-21 21-16,0-21 0,0 20 16,0 44-1,0-1-15,-21 0 0,0 0 16,21 21-16,-22-20 0,22 20 16,0-21-16,0 21 0,-21-20 15,21 20-15,0-21 0,0 0 0,0 0 16,0 1-16,21-1 0,-21 0 0,22-21 15,-1 0-15,0 21 0,0-21 16,21 0-16,-20 0 0,-1 0 0,0-21 16,21 0-16,-21 21 0</inkml:trace>
  <inkml:trace contextRef="#ctx0" brushRef="#br1" timeOffset="-185485.43">21780 11642 0,'0'0'0,"0"-170"31,-21 170-15,0 22-16,0-1 16,0 0-16,0 21 0,21-21 0,-22 22 15,1 20-15,0-20 0,0-1 0,21 21 16,0-20-16,0-1 0,-21 22 16,21-22-16,0 0 0,0 1 0,0-1 15,0-21-15,0 21 0,0-20 0,21-1 16,0-21-16,0 21 15,0-21-15,1 0 0,-1 0 0,0 0 0,0 0 16,0 0-16,0-21 0,22 0 16,-22-1-16,0 1 0,0-21 15,-21 21-15,21-22 0,1 1 0,-1 0 16,-21-1-16,0 22 0,21-21 0,-21 21 16,21 0-16,-21-1 0,0 1 15,0 42 1,-21 1-16,21-1 15,-21 21-15,21-21 0,0 22 16,0-22-16,0 21 0,0 0 0,0-20 16,0-1-16,0 21 0,0-21 0,0 0 15,0 1-15,0-1 0,21-21 16,0 21-16,0-21 0,0 0 16,1 0-16,-1 0 0,0 0 0,0 0 15,0 0-15,0-21 0,1 21 16,20-21-16,-21-1 0,0-20 0,0 21 15,1 0-15,-1-22 0,0 22 0,0-21 16,-21 21-16,21-22 0,-21 22 16,21 0-16,-21 0 0,0 42 31,-21 0-31,21 0 16,-21 1-16,0-1 0,21 0 15,0 0-15,0 0 0,0 22 0,0-22 16,0 0-16,0 0 0,0 0 15,0 0-15,21 1 0,-21-1 16,21-21-16,22 0 0,-22 21 0,0-21 16,21 0-16,1 0 0,-22 0 15,21 0-15,0 0 0,1-21 0,-1 21 16,0-21-16,1-1 0,-22 1 16,21-21-16,-21 21 0,1-22 15,-1 1-15,-21 0 0,0-1 0,21 1 0,-21 0 16,0-1-16,0 22 15,0 0-15,-21 0 0,21 0 0,-43 0 16,22 21-16,0 0 0,0 0 0,-21 21 16,20 0-16,-20 21 0,21-21 15,0 22-15,0-1 0,21 0 0,0 1 16,0-1-16,0 0 0,0-20 0,0 20 16,0-21-16,21 0 0,0 0 15,0 1-15,0-1 0,0 0 0,1-21 16,-1 0-16,0 0 0,0 0 0,21 0 15,1 0-15,-22 0 0,21 0 16,-21-21-16,22 0 0,-1-1 0,0 1 16</inkml:trace>
  <inkml:trace contextRef="#ctx0" brushRef="#br1" timeOffset="-185244.82">23791 11769 0,'-21'0'0,"42"0"0,-63 0 16,42 21-16,21-21 31,0 0-31,0 0 16,1 0-16,20 0 0,-21 0 15,0 0-15,0 0 0,1 0 16,-1 0-16,0 0 0,0 0 0</inkml:trace>
  <inkml:trace contextRef="#ctx0" brushRef="#br1" timeOffset="-185108.87">23664 11875 0,'0'21'15,"127"-127"-15,-254 233 0,127-169 0,0 105 0,0-42 0,0 0 16,0 1-16,21-22 15,1 0-15,-1 0 0,0 0 0,0 0 16,0 0-16,0 0 16,1 0-16</inkml:trace>
  <inkml:trace contextRef="#ctx0" brushRef="#br1" timeOffset="-184585.18">24553 11303 0,'0'-21'0,"0"42"47,-21-21-47,0 21 0,0-21 16,21 21-16,0 1 0,-21-22 15,21 21-15,21-21 31,0 0-31,0 0 0,0 0 16,0 0-16,1-21 0,-1 21 16,0-22-16,-21 1 15,0 0-15,0 0 0,0 0 0,0 0 16,0-1-16,-21 22 16,0 0-1,-1 0-15,1 0 0,21 22 0,-21-1 16,0 0-16,0 21 0,0-21 15,-1 22-15,22-1 0,-21-21 16,0 22-16,0-1 0,21-21 0,0 21 16,0-20-16,0 20 0,0-21 0,0 0 15,0 0-15,21-21 0</inkml:trace>
  <inkml:trace contextRef="#ctx0" brushRef="#br1" timeOffset="-184073">25040 11726 0,'0'-21'0,"-63"0"31,41 21-31,1 0 0,0 0 16,0 21-16,0 0 15,0 1-15,-1-1 0,22 0 0,-21 0 16,0 0-16,21 0 0,-21 1 0,21 20 15,0-21-15,0 0 0,0 0 0,0 1 16,0-1-16,0 0 0,0 0 16,0-42 15,0 0-15,0 0-16,0-1 0,0 1 0,0 0 15,0 0-15,0-21 0,0 20 16,21-20-16,0 21 0,22-21 15,-22 20-15,0-20 0,21 21 0,-21 0 16,22 0-16,-1-1 0,-21 22 0,22-21 16,-1 21-16,-21 0 0,21 0 15,-20 0-15,-1 21 0,0 1 0,0-1 16,0 0-16,0 21 0,1-21 0,-22 22 16,0-22-16,21 21 0,-21 1 15,0-22-15,0 21 0,0-21 16,0 22-16,0-22 0,-21 0 0,-1 0 0,1 0 15,0 0-15,0-21 16,0 0-16,0 0 0,21-21 31,21 0-15,0 0-16</inkml:trace>
  <inkml:trace contextRef="#ctx0" brushRef="#br1" timeOffset="-183637.25">25908 11705 0,'0'0'0,"0"-21"0,-21-42 31,0 41-31,-1 22 0,1 0 0,0 0 16,-21 0-16,21 0 0,-22 22 0,22-1 15,-21 0-15,-1 0 0,22 21 16,-21-20-16,0-1 0,20 21 0,1-21 15,21 22-15,0-22 0,0 21 0,0-21 16,0 0-16,0 1 0,0-1 16,21 0-16,1 0 0,-1-21 0,0 0 15,0 0-15,21 0 0,-20 0 0,-1 0 16,0 0-16,21-21 0,-21 21 16,1-21-16,20 0 0,-21-1 0,0-20 15,0 21-15,1-21 0,-1 20 16,0-20-16,0 21 0,-21 0 15,0 0-15,0-1 0,0 1 0,-21 21 32,21 21-32,-21 1 0,0-1 15,-1 0-15,1 0 0,21 21 0,0-20 16,0-1-16,0 0 0,0 21 0,0-21 16,0 1-16,0-1 0,0 0 15,21 0-15,1-21 0,-1 0 16,0 0-16,0 0 0,21 0 15,-20 0-15,-1 0 0</inkml:trace>
  <inkml:trace contextRef="#ctx0" brushRef="#br1" timeOffset="-182989.62">26225 11748 0,'0'0'16,"0"-22"-16,0 1 0,0 42 31,0 1-16,-21-1-15,21 0 0,-21 0 0,21 0 16,0 0-16,0 1 0,0-1 0,-21 21 16,21-21-16,-21-21 15,21 21-15,-21 1 0,21-1 0,-22 0 16,1-21 0,21-21-1,0 0-15,0-1 16,0 1-16,0 0 0,0-21 15,0 21-15,21-1 0,1 1 16,-1-21-16,0 21 0,0 0 0,21-1 16,-20 1-16,-1 0 0,21 0 0,-21 21 15,0 0-15,1 0 0,-1 0 16,0 0-16,-21 21 0,21-21 16,-21 21-16,0 22 0,0-22 15,0 0-15,0 0 0,0 21 16,0-20-16,0 20 0,0-21 0,0 0 15,0 0-15,0 1 0,0-1 0,0 0 16,-21 0 0,0-21-1,21-21-15,0 0 16,0 0-16,0-1 16,0 1-16,21 0 0,0 0 0,-21 0 15,21 0-15,0-1 0,1-20 0,20 21 16,-21 0-16,21 0 0,1-1 15,-22 1-15,21 21 0,-21 0 16,1 0-16,-1 0 0,-21 21 16,0 1-16,0-1 0,0 0 15,-21 0-15,21 0 0,-22 0 0,1 22 16,0-22-16,0 0 0,21 0 0,-21 0 16,21 1-16,-21-1 0,21 0 15,21-42 32,0 21-47,0-21 0</inkml:trace>
  <inkml:trace contextRef="#ctx0" brushRef="#br1" timeOffset="-182659.81">26903 11832 0,'21'0'47,"0"0"-47,0 0 0,0 0 16,1 0-16,-1-21 0,0 21 15,0-21-15,0 21 0,0-21 0,1 0 16,-22-1-16,21 1 0,-21 0 16,0 0-16,-21 21 15,-1 0-15,1 0 16,-21 0-16,21 21 0,-22-21 0,22 21 15,0 0-15,-21 22 0,21-22 16,-1 0-16,1 21 0,21-20 0,-21-1 16,21 21-16,-21-21 0,21 0 0,0 1 15,0-1-15,0 0 0,0 0 16,21-21-16,0 0 0,0 21 0,1-21 16,-1 0-16,0 0 0,21 0 0,-21-21 15,22 0-15,-22 0 0</inkml:trace>
  <inkml:trace contextRef="#ctx0" brushRef="#br1" timeOffset="-182281.02">27326 11197 0,'0'0'0,"-21"0"16,0 0-16,0 21 0,-1-21 15,22 22-15,22-22 32,-22-22-17,0 1 1,0 0-16,0 0 16,0 0-16,0 0 0,0-1 15,0 1 1,21 21-1,0 21 1,-21 1-16,0-1 0,0 0 16,0 21-16,0-21 0,0 22 0,-21-22 15,0 21-15,-22 1 0,22-22 16,0 0-16,0 0 0,-22 0 0,22 0 16,0 1-16</inkml:trace>
  <inkml:trace contextRef="#ctx0" brushRef="#br1" timeOffset="-181657.35">27538 10795 0,'0'0'0,"0"-21"16,0 0 15,21 21-31,0 0 16,21 0-16,-20 0 0,-1 0 0,21 0 16,-21 0-16,0 0 0,22 0 15,-22 0-15,21 0 0,-21 0 0,1 21 16,-1-21-16,-21 21 15,0 0-15,0 0 16,0 1-16,0-1 0,-21-21 16,21 21-16,0 0 0,0 0 15,-22 0-15,1 1 0,21-1 0,-21 21 16,21 0-16,-21-20 0,0 20 16,21 0-16,-21 22 0,-1-22 0,22 0 15,0 1-15,-21 20 0,0-20 16,0-1-16,21 0 0,-21 22 0,21-22 15,0 0-15,-21 22 0,21-22 0,0 22 16,-22-1-16,22-20 0,0 20 16,0 1-16,0-22 0,0 21 0,0-20 15,0-1-15,0 0 0,0 1 16,0-1-16,0 0 0,0-20 0,-21-1 16,0 21-16,21-21 0,-21-21 0,0 21 15,-22 1-15,22-22 0,-21 0 16,0 21-16,-1-21 0,1 0 15,-22 0-15,1 0 0,-1 0 0,1 0 16,21 0-16,-22 0 0,1 0 0,20 0 16,1 0-16,0 0 0,20 0 15,1 0-15,0 0 0,0 0 0,42 0 47,0 0-31</inkml:trace>
  <inkml:trace contextRef="#ctx0" brushRef="#br1" timeOffset="-181496.43">26691 12869 0,'0'0'0,"-21"0"0,21 22 15,-21-22-15,0 0 0,-1 0 16,1 21-16,0-21 15,0 0-15,0 0 0,-22 0 16,22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1T09:17:38.9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2498 1461 0,'0'0'15,"0"-22"-15,0 1 47,-22 21 31,1 21-78,21 1 16,-21-1-16,21 0 0,-21 0 15,21 0-15,-21 0 0,21 22 16,-21-22-16,21 21 0,0-21 0,0 22 16,0-1-16,0-21 0,-22 22 15,22-1-15,0-21 0,0 21 16,0 1-16,0-22 0,0 21 0,22-21 16,-22 22-16,21-22 0,0 0 15,-21 21-15,21-20 0,0-1 16,0 0-16,1 0 0,-1 0 15,0 0-15,0-21 0,0 22 0,0-1 16,1 0-16,20-21 0,-21 0 16,0 21-16,0-21 0,1 0 0,20 0 15,-21 0-15,0 0 0,22 0 16,-22-21-16,0 0 0,21 21 0,-21-21 16,1-1-16,20 1 0,-21 0 15,0 0-15,22 0 0,-22 0 0,0-1 16,0-20-16,0 21 0,0-21 15,1 20-15,-1-20 0,0 21 16,0-21-16,-21 20 0,0-20 0,0 0 16,0 21-16,0-22 0,0 1 15,0 0-15,0 20 0,0-20 0,0 21 16,-21-21-16,0 20 0,0 1 16,21-21-16,-22 21 0,1 0 15,0-1-15,0 1 0,0 0 16,0 0-16,-1 0 0,1 21 15,0-21-15,0 21 0,0 0 0,21-22 16,-21 22-16,-1 0 0,-20 0 16,21 0-16,0 0 0,0 0 0,-1 0 15,-20 0-15,21 0 16,-21 0-16,20 0 0,1 22 0,-21-22 16,21 21-16,0 0 0,-22-21 15,22 21-15,0 0 0,0 0 0,0 1 16,-1-1-16,1 0 0,21 0 15,-21 21-15,21-20 0,-21 20 0,21 0 16,0-21-16,0 22 0,0-1 16,-21 0-16,21-20 0,0 20 15,0 0-15,0-21 0,0 22 0,0-22 16,0 21-16,0-21 0,0 22 16,0-22-16,0 0 0,21 0 0,0 0 15,-21 1-15,21-1 16,0 0-16,1 0 0,-1 0 0,0 0 15,0-21-15,0 22 0,0-1 16,1-21-16,20 0 0,-21 21 0,0-21 16,22 0-16,-22 0 0,0 0 15,21 0-15,-21 0 0,22 0 0,-22 0 16,0 0-16,0-21 0,22 0 16,-22 21-16,0-22 0,0 1 0,0 0 15,0 21-15,1-21 0,-1 0 16,0 0-16,0-1 0,-21 1 0,21 0 15,0-21-15,-21 21 0,0-1 16,22 1-16,-22-21 0,21 21 16,-21 0-16,0-1 0,21-20 0,-21 21 15,0 0-15,0-22 0,0 22 16,0 0-16,0-21 0,0 21 16,-21-22-16,21 22 0,-21-21 0,-1 21 15,1-1-15,21 1 0,-21 0 16,0 0-16,21 0 0,-21 0 0,0 21 15,-1-22-15,1 22 0,0-21 16,0 21-16,0-21 0,0 21 0,-1 0 16,1 0-16,-21 0 0,21 0 15,0 0-15,-22 0 0,22 0 0,0 0 16,-21 0-16,20 0 16,1 0-16,-21 0 0,21 21 0,0-21 15,-22 21-15,22 1 0,0-1 16,0 0-16,0 0 0,-22 0 0,22 22 15,0-22-15,0 21 0,0-21 16,21 22-16,0-1 0,-22-21 16,22 21-16,-21-20 0,21 20 0,0-21 15,0 0-15,0 0 0,0 22 16,0-22-16,0 0 0,0 0 16,0 0-16,0 1 15,0-1-15</inkml:trace>
  <inkml:trace contextRef="#ctx0" brushRef="#br0" timeOffset="2524.58">6540 1270 0,'0'0'0,"0"-21"0,0 0 15,-21 21-15,21-21 16,-21 21-16,0 0 16,0 0-16,0 0 15,-1 21-15,1 0 16,0 0-16,0 0 0,21 22 0,-21-22 16,0 0-16,21 21 0,-22 1 15,22-22-15,0 21 0,0 0 0,0 1 16,0 20-16,0-20 0,0-1 15,0 0-15,0 1 0,0-1 16,0 0-16,0-21 0,0 22 16,22-22-16,-1 21 0,0-21 0,0 1 15,21-1-15,-20 0 0,-1-21 16,21 21-16,-21-21 0,22 0 0,-22 21 16,21-21-16,0 0 0,-20 0 0,20 0 15,0 0-15,1 0 0,-1 0 16,0-21-16,-21 21 0,22-21 0,-1 21 15,-21-21-15,22 0 0,-22-1 16,21 1-16,-21-21 0,0 21 0,1 0 16,-1-22-16,-21 1 0,21 21 15,0-22-15,-21 1 0,0 0 0,0-1 16,0 1-16,0 0 16,0 21-16,0-22 0,0 1 0,0 21 15,0 0-15,0-22 0,-21 22 16,0 0-16,0 0 0,-1 0 0,-20-1 15,21 22-15,0-21 0,-22 0 16,22 21-16,-21-21 0,21 21 0,-22 0 16,22 0-16,-21 0 0,0 0 15,-1 0-15,22 0 0,-21 0 0,-1 0 16,1 0-16,21 0 0,-21 21 16,-1 0-16,22 0 0,-21 1 15,21-1-15,-1 0 0,1 0 0,0 0 16,0 0-16,0 22 0,0-22 15,21 21-15,0 1 0,0-1 0,-22 0 16,22 1-16,0-1 0,0 0 16,0 1-16,0-1 0,0-21 0,0 21 15,0-20-15,0 20 0,22-21 16,-1 0-16,0 0 0,0 1 0,0-1 16,22 0-16,-22-21 0,21 21 15,-21-21-15,22 0 0,-1 21 0,0-21 16,1 0-16,20 0 0,-21 0 0,1 0 15,-1 0-15,22 0 16,-22-21-16,0 21 0,1-21 0,-22 0 16,21 0-16,-21-1 0,0 1 15,22 0-15,-43 0 0,21-21 0,0-1 16,-21 1-16,21 0 0,-21-1 16,0 1-16,0-22 0,0 22 0,0 0 15,0-1-15,0 1 0,0 21 16,-21-21-16,0-1 0,0 22 0,0-21 15,-1 21-15,-20-1 0,21-20 16,0 21-16,-22 0 0,22 0 0,-21-1 16,0 22-16,20-21 15,-20 21-15,0 0 0,-1 0 0,1 0 0,-21 0 16,20 21-16,1 1 16,0-1-16,-1 0 0,1 0 0,21 21 15,-22-20-15,22 20 0,0-21 16,0 21-16,0 1 0,0-1 0,21 0 15,-22 1-15,22-1 0,0 0 0,0 1 16,0-1-16,0-21 0,0 22 16,0-22-16,0 0 0,0 0 0,0 0 15,0 0-15,0 1 0,0-1 16,0 0-16,0 0 0,0 0 16,22-21-16,-1 0 15,0 0 1,0 0-16,0 0 0,0 0 15</inkml:trace>
  <inkml:trace contextRef="#ctx0" brushRef="#br0" timeOffset="6911.58">10499 1037 0,'21'0'0,"-21"-21"0,0 0 16,0 0 0,21 21-16,-21-21 15,0-1 1,0 1 0,-21 21 15,0 0-16,-1 21-15,1-21 0,21 22 16,-21-1-16,0 0 0,0 0 16,0 0-16,-1 22 0,-20-22 0,21 0 15,0 21-15,0-21 0,-1 22 16,22-1-16,-21-21 0,21 22 0,-21-22 16,21 21-16,0-21 0,0 22 15,0-22-15,0 21 0,0-21 16,0 22-16,0-22 0,0 21 15,0-21-15,21 22 0,0-22 0,-21 0 16,22 0-16,-1 0 0,0 0 16,0 1-16,0-1 0,0-21 0,1 21 15,-1-21-15,0 0 0,0 21 16,0-21-16,0 0 0,1 0 0,-1 0 16,0 0-16,0 0 0,21 0 0,-20 0 15,-1 0-15,21 0 0,-21-21 16,0 0-16,22 21 0,-22-21 0,21-1 15,-21 1-15,22 0 0,-22 0 16,21 0-16,1 0 0,-22-22 16,21 22-16,-21-21 0,0 21 15,1-22-15,-1 22 0,0-21 0,-21 21 16,0-1-16,0-20 0,0 21 16,0 0-16,0-22 0,0 22 0,0 0 15,-21 0-15,0 0 0,-1-22 16,-20 22-16,21 0 0,-21 0 0,20 0 15,-20-22-15,21 22 0,0 0 16,-22 0-16,22 0 0,-21 0 0,21-1 16,0 1-16,-22 21 0,22 0 15,0 0-15,-21 0 0,20 0 0,1 0 16,-21 0-16,21 21 16,-22-21-16,22 22 0,-21-1 0,21 21 15,-22-21-15,22 0 0,0 22 16,0-1-16,0-21 0,0 22 0,21-22 15,0 21-15,-22 0 0,22-20 16,0 20-16,0 0 0,0-21 0,0 22 16,0-22-16,0 21 0,0 1 15,0-22-15,22 21 0,-1-21 0,-21 22 16,21-22-16,0 0 0,-21 0 16,21 0-16,0 0 0,1 1 15,-1-22-15,21 21 0,-21-21 0,0 0 16,22 0-16,-22 0 0,0 0 15,21 0-15,-20 0 0,20 0 0,0-21 16,-21 21-16,22-22 0,-22 1 16,21 0-16,-21 0 0,22 0 0,-22 0 15,21-22-15,-21 22 0,1-21 16,-1 21-16,0-22 0,0 22 0,0-21 16,0 21-16,-21-22 0,0 22 15,0-21-15,0 21 0,0-22 0,0 22 16,0-21-16,0 21 0,-21-22 15,0 22-15,0 0 0,-21-21 16,20 20-16,1 1 0,-21 0 0,0 0 16,20 0-16,-20 0 0,0 21 15,21 0-15,-22 0 0,1 0 16,21 0-16,-22 0 0,1 0 0,21 21 16,-21 0-16,-1 0 0,22 0 15,-21 22-15,-1-22 0,22 21 0,-21-21 16,21 22-16,0-22 0,-22 21 15,22 0-15,0-20 0,0 20 0,0-21 16,21 21-16,-22-20 0,22 20 16,-21-21-16,21 21 0,-21 1 15,21-22-15,0 0 0,0 21 0,0-20 16,0-1-16,0 0 0,0 0 16,0 0-16,21 0 0,0 1 15,1-22-15,-1 21 16,0-21-16,0 0 0,0 0 0,-21 21 31</inkml:trace>
  <inkml:trace contextRef="#ctx0" brushRef="#br0" timeOffset="7849.74">2582 3598 0,'0'0'0,"21"-21"15,22-21 1,-43 21-16,0 0 0,0-1 15,0 1-15,0 0 0,-21 0 16,-1 21 0,1 0-16,0 21 15,0 0-15,21 0 0,-21 1 0,0 20 16,-1-21-16,22 21 16,0 1-16,-21-1 0,0-21 0,21 22 0,0-1 15,0 0-15,0 1 0,0-1 16,0 0-16,0-21 0,0 22 15,21-1-15,22-21 0,-22 22 16,0-22-16,21 0 0,1 0 0,-1 0 16,0 0-16,1-21 0,-1 0 15,0 0-15,1 0 0,-1 0 0,-21 0 16,21 0-16,1 0 0,-22-21 16,21 0-16,-21-21 0,22 21 0,-22-22 15,0 1-15,0 0 0,0-1 16,1 1-16,-22 0 0,0-22 0,0 22 15,0-22-15,0 1 16,0-1-16,0 22 0,-22-22 0,1 22 0,0-21 16,0 41-16,-21-20 15,20 21-15,1 0 0,0 0 0,-21 21 16,-1 0-16,22 0 0,-21 21 16,0 0-16,-1 21 0,1-21 0,0 22 15,20 20-15,-20-20 0,21-1 16,-21 0-16,20 22 0,1-22 0,0 0 15,0 1-15,21-1 0,0 0 16,0 1-16,0-1 0,0-21 0,0 22 16,21-22-16,0 21 15,0-21-15,22 0 0,-22 1 0,21-1 0,1-21 16,-1 0-16,0 0 16,1 0-16</inkml:trace>
  <inkml:trace contextRef="#ctx0" brushRef="#br0" timeOffset="8944.11">6731 3429 0,'21'0'0,"-42"0"0,42-21 31,0 0-15,-21 0-16,21 21 16,-21-22-16,22 1 0,-22 0 0,0 0 15,0 0-15,21 0 0,0-1 16,-21-20-16,21 21 0,-21 0 16,0 0-16,21-1 0,0 1 0,-21 0 15,0 0-15,22 21 16,-22-21-16,0 42 31,0 0-31,0 0 0,0 0 0,0 22 16,0-22-16,0 21 0,-22 22 15,1-22-15,21 0 0,0 22 0,-21-22 16,0 1-16,21-1 0,0 0 0,0 1 16,-21-1-16,21-21 15,-21 21-15,21-20 0,0 20 0,0-21 16,0 0-16,0 0 0,0 1 15,0-1-15,0 0 0,0 0 16,0 0-16,0 0 0,-22 1 16,1-22-1,21 21 1,-21-21-16,0 0 0,0 0 16,0 0-16,-1 0 15,1 0-15,-21 0 0,21 0 0,0 0 16,-22 0-16,22 0 0,-21 0 15,21 0-15,-22 0 0,22 0 16,0 0-16,0 0 0,0 0 16,-1 0-16,1 0 0,0 0 15,21 21-15,21-21 32,0 0-32,22 0 0,-1 0 15,0 0-15,1 0 0,-1 0 16,22 0-16,-1 0 0,-21-21 0,22 21 15,-1 0-15,-20-21 0,20 21 16,-20 0-16,-1 0 0,0-22 0,1 22 16,-22 0-16,21 0 0,-21 0 0,-21-21 15,21 21-15,1 0 16,-1 0 0,0 0 62,-21-21-63</inkml:trace>
  <inkml:trace contextRef="#ctx0" brushRef="#br0" timeOffset="10847.61">10583 3048 0,'0'-21'0,"21"21"0,1-21 15,-22 0-15,0-1 32,-22 22-17,1 0-15,0 0 16,0 22-16,21-1 0,-21 0 15,0 21-15,-1 1 0,1-1 0,0 0 16,0 22-16,0-22 0,21 22 16,0-22-16,-21 21 0,21-20 0,-22-1 15,22 0-15,0 1 0,0-22 16,0 21-16,0-21 0,22 22 0,-1-22 16,0 0-16,0 0 0,21-21 0,-20 21 15,20 1-15,-21-22 0,21 0 16,1 0-16,-1 0 0,-21 0 15,22 0-15,20-22 0,-21 1 0,1 21 16,-1-21-16,0 0 0,1-21 0,-1 20 16,0-20-16,1 21 0,-1-43 15,-21 22-15,22 0 0,-22-22 16,0 1-16,0-1 0,-21 22 0,0-22 16,0 1-16,0 21 0,0-1 0,-21 1 15,-21 21-15,20 0 0,-20-22 16,0 43-16,-1-21 0,1 21 0,0 0 15,-22 0-15,22 0 0,0 0 16,-1 21-16,1-21 0,0 21 0,-1 1 16,22-1-16,-21 0 0,21 0 15,-22 0-15,22 22 0,-21-22 16,21 0-16,-1 0 0,1 21 0,-21-20 16,0-1-16</inkml:trace>
  <inkml:trace contextRef="#ctx0" brushRef="#br0" timeOffset="11807.64">2180 5440 0,'0'-21'0,"0"0"15,0-1 1,0 1-16,0 0 0,21 21 16,-21-21-16,21 0 0,1 21 15,-1-21-15,0-1 0,0 1 16,0 21-16,0-21 16,1 0-16,-1 21 0,0-21 0,0 0 15,0-1-15,-21 1 16,0 0-16,21 0 0,-21 0 15,0 42 17,0 0-32,0 0 0,0 22 15,-21-22-15,21 21 0,0 0 0,0 1 16,0-1-16,0 22 16,0-22-16,0 0 0,0 1 0,0 20 15,0-21-15,0 1 0,0-1 0,0-21 16,0 22-16,0-22 0,0 21 15,0-21-15,0 0 0,0 1 16,0-1-16,0 0 0,0 0 16,-21 0-16,0-21 15,0 21-15,-22-21 0,1 22 0,0-22 16,-1 21-16,1-21 0,-21 0 16,20 0-16,1 0 0,0 21 0,-1-21 15,22 0-15,0 0 0,0 0 16,0 0-16,42 0 15,0 0 1,21 0-16,1 0 0,20 0 16,1 0-16,-1 0 0,1 0 0,20 0 15,1 0-15,-22 0 0,22 0 16,-21 0-16,20 0 0,-20-21 0,-22 21 16,22 0-16,-43 0 0,21 0 15,-21 0-15,0 0 16,-21-21 15,0-1-15</inkml:trace>
  <inkml:trace contextRef="#ctx0" brushRef="#br0" timeOffset="12619.78">6879 5059 0,'21'0'16,"-42"0"-16,42-21 0,-21 0 0,0-1 15,0 1-15,0 0 16,-21 21 0,0 0-1,0 21-15,0 0 0,-1 1 16,1 20-16,0-21 0,0 21 0,0 1 16,0-1-16,-1 0 0,1 1 0,0-1 15,0 0-15,0 1 0,0-1 16,-1 0-16,22 22 0,0-22 0,0 1 15,0-22-15,0 21 0,0 0 16,22-20-16,20-1 0,-21 0 16,21 0-16,1 0 0,-1-21 0,0 0 0,22 0 15,-22 0-15,22 0 0,-22 0 16,22 0-16,-22-21 0,21 0 16,-20 0-16,-1 0 0,22-22 0,-22 22 15,-21-21-15,21-1 0,1 1 16,-22 0-16,0-1 0,0 1 0,-21 0 15,0-1-15,0-20 0,0 21 0,0-1 16,0 1-16,-21 0 0,0-1 16,0 1-16,-22 21 0,22 0 0,-21-1 15,0 1-15,-1 0 0,1 21 16,-22 0-16,22 0 0,0 0 16,-1 21-16,-20 0 0,21 1 0,-1 20 15,1 0-15,0 1 0,20-1 16,1 0-16,-21 1 0,42-1 0,0 21 15,0-20-15,0-1 0,0 0 16,0 1-16,21-1 0,21-21 0,-20 22 16,-1-22-16,21 0 0,-21 0 0,22 0 15,-1 0-15,0-21 0,-21 0 16,22 0-16,-22 0 0,21 0 0,-21 0 16,22 0-16,-22-21 0,0 0 0,0 0 15,22 0-15,-22-22 0</inkml:trace>
  <inkml:trace contextRef="#ctx0" brushRef="#br0" timeOffset="14692.14">11028 4826 0,'0'0'0,"0"-21"16,0 0 0,0 0-1,0-1 1,0 1-1,0 0 1,-21 21 15,-1 0-15,1 0-16,0 0 16,0 0-16,0 0 15,0 21 1,-1 0-16,1-21 0,21 22 0,-21-1 15,0 0-15,21 21 0,-21-21 16,0 1-16,-1 20 0,1-21 0,21 0 16,-21 22-16,0-22 0,0 21 0,21-21 15,0 0-15,0 22 0,-21-22 16,21 0-16,0 21 0,0-20 0,0-1 16,0 0-16,0 0 0,0 0 0,0 0 15,0 1-15,0-1 0,21 0 16,0 0-16,-21 0 0,21-21 15,0 21-15,106 1 16,-106-22-16,22 0 16,-22 0-16,21 0 0,1 0 0,-1 0 15,-21 0-15,21 0 0,1 0 0,-22 0 16,21-22-16,-21 1 0,22 21 16,-22-21-16,0 0 0,0 0 0,0 21 15,1-21-15,-1-1 0,0 1 0,-21-21 16,21 21-16,-21 0 0,21-22 15,-21 22-15,21-21 0,-21 21 16,0-22-16,0 22 0,0-21 0,0 21 16,0-1-16,0-20 0,0 21 15,0 0-15,-21-22 0,21 22 0,-21 0 16,0 0-16,21 0 0,-21 0 16,0-1-16,-1 22 15,22-21-15,-21 21 0,0 0 0,0 0 16,0 0-16,0 0 15,-1 0-15,1 0 0,0 0 0,0 0 16,0 0-16,-22 0 0,22 0 16,0 0-16,0 0 0,0 0 15,0 0-15,-1 0 0,1 21 0,0 1 16,0-22-16,0 21 16,0 0-16,21 0 0,-22 0 0,1 22 15,21-22-15,0 0 0,-21 21 0,0-21 16,21 1-16,-21 20 0,21-21 15,0 0-15,0 22 0,0-22 0,0 0 16,0 21-16,0-21 0,0 1 16,0-1-16,0 0 0,0 0 0,0 0 15,0 0-15,21 1 0,0-1 0,-21 0 16,21-21-16,0 21 0,1 0 16,-1-21-16,0 0 0,0 21 0,0-21 15,0 0-15,22 0 0,-22 0 16,21 0-16,-21 0 0,22 0 0,-1-21 15,-21 0-15,22 0 0,-22 21 16,21-21-16,-21 0 0,0-22 0,1 22 16,-1-21-16,-21-1 0,21 1 0,-21 0 15,0-22-15,0 22 0,0-22 16,0 22-16,0-21 0,0 20 0,0 1 16,-21 0-16,21 20 0,-21 1 15,21 0-15,-22 0 0,1 21 16,0 0-16,0 0 0,0 0 15,0 0-15,-1 21 0,1-21 16,-21 21-16,21 0 0,-22 1 16,1-1-16,21 0 0,-21 0 0,-1 21 15,22-20-15</inkml:trace>
  <inkml:trace contextRef="#ctx0" brushRef="#br0" timeOffset="15683.7">1905 7578 0,'0'0'0,"21"0"0,0 0 0,0 0 15,1-21-15,-1-1 0,-21 1 16,21-21-16,0 21 0,0-22 16,-21 22-16,21-21 0,1 0 0,-22-1 15,0 1-15,0 21 0,21 0 16,-21-1-16,0 1 0,0 0 16,0 42-1,0 0-15,0 1 0,0 20 16,0 0-16,-21 1 0,21-1 15,-22 0-15,22 22 0,-21-22 0,0 22 16,21-1-16,0-21 0,-21 22 16,21-1-16,-21-20 0,21 20 0,0-20 15,-21 20-15,21-42 0,0 22 0,0-22 16,0 21-16,0-21 16,0 0-16,0 1 31,-22-22-31,1 0 15,0 0-15,-21 0 0,-1 0 0,1 0 16,-21 0-16,20 0 0,1 0 16,-22 0-16,22 0 0,21 0 0,0 0 15,0 0-15,42 0 16,21 0 0,0 0-16,22 0 0,-1 0 15,1 0-15,-1 0 0,1 0 0,-1 0 16,1 0-16,-22 0 0,22-22 0,-1 22 15,-20-21-15,-1 21 16,-21 0-16,21-21 0,-20 0 0,-1 21 16,0-21-16,0 21 0,0-21 0</inkml:trace>
  <inkml:trace contextRef="#ctx0" brushRef="#br0" timeOffset="16587.7">7408 7366 0,'0'0'0,"21"-21"0,1 0 16,-22 0-16,21-1 16,-21 1-16,0 0 0,0 0 0,0 0 15,0-22-15,0 22 0,0 0 0,0 0 16,0 0-16,0 0 0,0-1 16,0 44-1,21 20 1,-21-21-16,0 21 0,0 1 15,0-1-15,0 0 0,0 22 0,0-22 16,0 22-16,0-22 0,0 22 16,0-22-16,0 0 0,0 22 15,0-22-15,0 0 0,-21 1 0,21-1 16,0 0-16,0 1 0,0-1 0,0-21 16,0 0-16,0 1 0,0-1 15,0 0-15,-21 0 0,-1-21 16,1 0-16,0 0 15,0 0-15,-21 0 0,20 0 16,-20 0-16,21-21 0,-21 21 16,-1 0-16,1-21 0,0 21 0,-1 0 15,1 0-15,0 0 0,20-21 0,1 21 16,0 0-16,0 0 16,42 0-1,0 0-15,22 0 16,-1 0-16,0 0 0,22 0 15,-1 0-15,1 0 0,-1 0 0,1 0 16,-1 0-16,1 0 0,-1 0 0,1 0 16,-1 0-16,-20 0 0,-1 0 15,0 0-15,-21-22 0,1 22 0,-1 0 16,-42 0 0,-1 0-1,1 0-15,0 0 0,0 0 16,0 0-1,42 0 17,0 0-17,0 0-15,0 0 0,1 0 16,-1-21-16,0 21 0</inkml:trace>
  <inkml:trace contextRef="#ctx0" brushRef="#br0" timeOffset="17707.11">11007 7366 0,'21'0'16,"0"0"15,0-21-31,0 0 0,0 0 16,1 21-16,-22-22 0,21 1 0,0-21 15,0 21-15,0 0 0,-21-22 16,0 22-16,21-21 0,-21 21 0,0-22 16,0 22-16,0 0 0,0-21 0,0 20 15,0 1-15,0 0 16,0 42-1,0 0-15,-21 1 16,21 20-16,-21-21 0,21 21 16,0 1-16,0-1 0,0 0 0,-21 1 15,21 20-15,-21-20 0,21-1 16,-21 0-16,21 22 0,0-22 0,0 0 16,0 1-16,0-1 0,0-21 15,-22 22-15,22-22 0,0 0 0,0 0 16,0 0-16,0 0 0,-21 1 0,21-1 15,0 0 1,-21-21 0,0 0-1,0 0-15,0 0 0,-1 0 0,1 0 16,-21 0-16,21 0 16,-22 0-16,22 0 0,-21 0 0,21 0 0,-22 0 15,22 0-15,0 0 0,-21 0 16,21 0-16,-1 0 0,1 0 15,42 0 17,1 0-32,20 0 0,0 0 0,1 0 15,20 0-15,-21 0 0,22 21 0,-22-21 16,22 0-16,-22 0 0,22 0 16,-22 0-16,0 0 0,1 0 0,-22 0 15,0 0-15,21 0 0,-21 0 0,1 0 16,-1 0 46,-21-21-46</inkml:trace>
  <inkml:trace contextRef="#ctx0" brushRef="#br0" timeOffset="18812.61">2201 550 0,'0'0'0,"0"-21"16,0 42 31,-21 1-47,21-1 0,-21 21 15,0 0-15,21 1 0,0-1 16,-21 22-16,21-22 0,-22 0 0,22 22 16,0-22-16,0 0 0,-21 1 15,21-22-15,0 21 0,0-21 0,0 1 16,0-1-16,21-21 31,-21-21-31,22 21 16,-1-43-16,-21 22 0,21 0 15</inkml:trace>
  <inkml:trace contextRef="#ctx0" brushRef="#br0" timeOffset="19024.48">2201 572 0,'0'0'0,"-21"0"0,0 0 0,21-22 32,21 22-32,0 0 15,0 0-15,1 0 0,-1 0 16,21 0-16,-21 0 0,22 0 0,-22 0 16,21 0-16,-21 22 15,0-22-15,1 0 0,-1 21 0,-21 0 16,-21-21-1,-1 21-15,-20 0 0</inkml:trace>
  <inkml:trace contextRef="#ctx0" brushRef="#br0" timeOffset="19164.4">2032 847 0,'0'0'16,"0"21"-16,0 0 0,0 0 0,0 0 0,0 1 16,21-22-1,0 21-15,0-21 0,1 0 16,-1 0-16,0 0 0,21 0 0,-21 0 15,22 0-15,-1 0 16,-21-21-16,22 21 0</inkml:trace>
  <inkml:trace contextRef="#ctx0" brushRef="#br0" timeOffset="19624.14">2836 953 0,'0'0'16,"21"0"-1,-21-22-15,22 22 0,-22-21 0,0 0 16,0 0-16,21 0 16,-21 0-16,0-1 0,0 1 15,0 0-15,-21 21 16,-1 0-16,1 0 0,0 0 16,-21 0-16,21 0 0,-1 21 15,-20 0-15,21 1 0,-21 20 0,20-21 16,1 21-16,0 1 0,0-22 15,21 0-15,0 21 0,0-20 16,0-1-16,0 0 0,21 0 16,0-21-16,0 0 0,22 0 15,-22 0-15,0 0 0,21 0 16,-20-21-16,20 0 0,-21 21 0,0-21 16,0-1-16,1-20 0,-1 21 0,0 0 15,0 0-15,-21-22 16,0 22-16,0 0 0,0 0 0,0 0 15,0 42 17,-21 0-32,21 0 15,0 0-15,0 22 0,0-22 0,-21 0 16,21 0-16,0 21 0,0-20 16,0-1-16,0 0 0,21-21 15</inkml:trace>
  <inkml:trace contextRef="#ctx0" brushRef="#br0" timeOffset="19864">3408 466 0,'0'0'0,"0"-21"0,-21 21 0,-1 0 15,1 21 1,0 0-16,21 0 0,-21 21 0,0-20 15,0 20-15,21 0 0,-22 1 16,1-1-16,0 0 0,0 1 16,0-1-16,0 0 0,21 1 0,0-22 15,0 0-15,0 21 0,0-21 16,0 1-16,21-22 16,0 0-16,0 0 0,0 0 0,22 0 15</inkml:trace>
  <inkml:trace contextRef="#ctx0" brushRef="#br0" timeOffset="20159.83">3577 910 0,'0'0'16,"0"-21"-16,21 0 0,-21 0 15,0 0-15,-21 21 16,0 0-16,-21 0 16,20 21-16,-20-21 0,21 21 15,-21 0-15,20 0 0,1-21 0,0 21 16,21 1-16,0-1 15,0 0-15,42 0 16,-20-21-16,-1 21 0,0-21 16,0 21-16,0-21 0,0 22 0,1-22 15,-1 0-15,0 0 0,-21 21 16,0 0-16,0 0 16,-21-21-16,0 0 0,-1 21 15,1-21-15,0 0 0,0 0 0,0 0 16,0 0-16,-1 0 0,22-21 31</inkml:trace>
  <inkml:trace contextRef="#ctx0" brushRef="#br0" timeOffset="20432.68">3831 1016 0,'0'0'0,"21"0"0,0 0 16,1 0-16,-1 0 0,0-21 0,0 21 15,21-21-15,-20 21 0,-1-21 16,21-1-16,-21 1 0,0 0 16,-21 0-16,0 0 0,0 0 0,0-1 15,0 1-15,0 0 0,-21 21 16,0 0-16,0 0 16,-21 21-16,20 0 0,-20 1 0,21 20 15,0 0-15,0 1 0,-1-22 16,22 21-16,0 0 0,0-20 0,0 20 15,0-21-15,22 0 0,-22 0 16,42 1-16,-21-22 0,21 0 0,1 0 16,-1 0-16,22-22 0</inkml:trace>
  <inkml:trace contextRef="#ctx0" brushRef="#br0" timeOffset="20907.91">6816 445 0,'0'-22'0,"0"44"0,0-65 0,-22 43 15,1 0-15,0 21 16,0 1-16,0 20 16,21-21-16,0 21 0,-21 1 0,-1-22 15,22 21-15,0 1 0,0-1 16,0-21-16,-21 21 0,21-20 16,0-1-16,0 0 0,0 0 0,0 0 15,0 0 1,21-21-16,1-21 15,-22 0-15,21 0 16</inkml:trace>
  <inkml:trace contextRef="#ctx0" brushRef="#br0" timeOffset="21071.81">6689 572 0,'0'0'0,"0"-22"0,0 1 16,0 0-1,21 21-15,0 0 0,0 0 16,0 0-16,22 0 15,-1 0-15,-21 0 0,21 0 0,1 0 16,-1 0-16,0 0 0,1 0 16,-22 0-16,0 0 0,-21 21 15</inkml:trace>
  <inkml:trace contextRef="#ctx0" brushRef="#br0" timeOffset="21227.72">6646 804 0,'0'0'0,"0"22"0,0-1 15,0 0-15,0 0 0,21-21 16,1 21-16,-1-21 16,0 0-16,0 0 0,21 0 0,1 0 15,-1 0-15,0 0 0,1-21 16,-1 21-16,0-21 0,22 0 0,-22 0 16,1-1-16</inkml:trace>
  <inkml:trace contextRef="#ctx0" brushRef="#br0" timeOffset="21636.14">10308 381 0,'0'0'0,"-63"-21"31,41 21-31,22 21 15,0 0-15,-21 0 0,0 1 16,21-1-16,-21 21 0,21 0 0,0-20 16,0 20-16,-21 0 0,21 1 15,-21-1-15,21-21 0,-22 21 0,22-20 16,0 20-16,0-21 0,0 0 16,0 0-16,22-42 31,-1 0-31</inkml:trace>
  <inkml:trace contextRef="#ctx0" brushRef="#br0" timeOffset="21850.02">10054 445 0,'0'0'0,"-21"0"0,42 0 31,21 0-16,-20 0-15,20-22 0,0 22 16,1 0-16,-1 0 0,-21 0 0,21 0 16,1 0-16,-22 0 0,0 0 15,0 0-15,0 0 0,1 0 0,-22 22 16</inkml:trace>
  <inkml:trace contextRef="#ctx0" brushRef="#br0" timeOffset="21999.93">9969 656 0,'0'0'0,"-21"0"0,0 21 0,0 1 0,21-1 16,0 0-1,21-21-15,21 0 0,1 0 16,-1 0-16,0 0 16,22 0-16,-1 0 0,1 0 0,-1 0 15,1 0-15,-1 0 0,22 0 0,-21 0 0</inkml:trace>
  <inkml:trace contextRef="#ctx0" brushRef="#br0" timeOffset="22711.84">3387 3281 0,'0'-21'16,"-22"-85"-1,1 85-15,21 63 32,0-21-32,0 22 15,0 20-15,-21-21 0,21 22 16,-21-22-16,21 22 0,0-22 0,-21 0 15,21 1-15,-21-1 0,-1 0 16,22 1-16,0-22 0,0 0 16,0 21-16,0-20 0,22-22 15,-1 0 1,0-22-16,0 1 0</inkml:trace>
  <inkml:trace contextRef="#ctx0" brushRef="#br0" timeOffset="22923.86">3450 3217 0,'0'0'0,"0"-21"15,21 21 1,0 0 0,1 0-16,-1 0 0,21 0 0,-21 0 15,22 0-15,-1 0 0,0 0 16,1 0-16,-1 0 0,0 0 0,-21 0 15,1 0-15,-1 0 0,-21 21 0,0 1 16,-21-1-16,-22 0 16</inkml:trace>
  <inkml:trace contextRef="#ctx0" brushRef="#br0" timeOffset="23071.9">3323 3577 0,'0'0'0,"-21"21"0,21 1 0,0-1 15,21-21-15,0 0 16,22 0-16,-22 0 0,21 0 15,0 0-15,1 0 0,-1 0 0,0 0 16,1 0-16,20 0 0,-20 0 16,-22 0-16,21-21 0,0-1 0,-20 22 15,-1-21-15,0 21 0</inkml:trace>
  <inkml:trace contextRef="#ctx0" brushRef="#br0" timeOffset="23623.28">7916 3133 0,'0'0'0,"-21"0"0,0 0 15,21-21-15,0-1 0,-21 22 16,0 0-16,42 0 31,0 0-15,0 0-16,21 0 0,1 0 0,-1 0 15,0 0-15,1 0 0,-1 0 0,0 0 16,1 0-16,-22 0 0,0 0 16,21 0-16,-63 0 15</inkml:trace>
  <inkml:trace contextRef="#ctx0" brushRef="#br0" timeOffset="23816.77">8064 3090 0,'0'0'0,"-21"0"0,21 22 15,-21-1-15,0 0 16,21 0-16,0 21 0,0-20 16,0 20-16,0 0 0,0 1 0,-21-1 15,21 0-15,-21 1 0,21-1 0,-22 0 16,22 1-16,-21-22 0,21 21 15,0 0-15,-21-20 0,21-1 0,-21 0 16,21 0-16,0 0 0,0 0 0,21-21 31</inkml:trace>
  <inkml:trace contextRef="#ctx0" brushRef="#br0" timeOffset="24252.63">12404 2985 0,'0'0'16,"0"-22"-1,-22 22-15,1 0 16,0 22-16,0-1 15,21 0-15,-21 0 0,0 21 16,21 1-16,-22-1 0,22 0 0,-21 1 16,0-1-16,21 0 0,-21 1 0,21-1 15,0-21-15,-21 22 0,21-22 16,0 0-16,0 0 0,0 0 0,0 0 16,21-21-1</inkml:trace>
  <inkml:trace contextRef="#ctx0" brushRef="#br0" timeOffset="24485.5">12298 2985 0,'0'0'0,"0"-22"0,0 1 15,21 0 1,0 21-1,0 0-15,0 0 0,22 0 0,-1 0 16,-21 0-16,22 0 0,-22 0 0,21 0 16,0 0-16,-20 0 0,20 0 15,-21 0-15,0 0 0,0 0 0,-21 21 32,-21-21-32,0 21 15</inkml:trace>
  <inkml:trace contextRef="#ctx0" brushRef="#br0" timeOffset="24649.31">12128 3217 0,'0'22'0,"0"-44"0,0 65 0,0-22 15,0 0-15,22-21 0,-1 0 16,0 21-16,0-21 0,21 0 0,-20 21 16,20-21-16,0 0 0,1 0 0,-1 0 15,-21 0-15,21 0 0,1 0 16,-22 0-16,21 0 0,-21 0 0</inkml:trace>
  <inkml:trace contextRef="#ctx0" brushRef="#br0" timeOffset="25752.34">3154 5228 0,'0'0'0,"0"-21"31,-21 21-31,-1 0 16,1 21-1,21 0-15,0 1 0,0-1 0,0 0 16,-21 21-16,21-21 0,0 22 0,0-1 16,0-21-16,0 22 0,0-22 15,0 0-15,0 21 0,0-21 0,0 1 16,0-1-16,0 0 0,0 0 15,-21-42 48,21 0-63,0 0 16,0-1-16,0 1 0,0 0 0,0 0 15,0 0-15,0 0 0,0-22 16</inkml:trace>
  <inkml:trace contextRef="#ctx0" brushRef="#br0" timeOffset="25928.23">3006 5228 0,'0'0'15,"-22"0"-15,44 0 47,-1 0-47,0 0 0,21 0 16,1 0-16,-1 0 0,0 0 0,1-21 15,-1 21-15,0 0 0,1-21 16,-22 21-16,21 0 0,-21-21 0,0 0 16,1 21-16</inkml:trace>
  <inkml:trace contextRef="#ctx0" brushRef="#br0" timeOffset="26484.05">8276 5101 0,'0'0'0,"0"-21"0,0-21 32,-21 42-17,21 21 1,0 21-16,0-21 0,0 22 15,0-1-15,0 0 0,0 1 0,0-22 16,0 21-16,0 1 0,0-1 0,-21-21 16,0 21-16,21-20 0,0 20 15,0-21-15,-22 0 0,22 0 0,0 1 16,0-44 0</inkml:trace>
  <inkml:trace contextRef="#ctx0" brushRef="#br0" timeOffset="26691.7">8318 5101 0,'0'0'0,"0"-21"0,0 0 0,0 0 16,0 0 0,22 21-16,-1 0 15,0 0-15,0 0 0,0 0 0,22 0 16,-22 0-16,21 0 0,0 0 0,-20 0 15,20 0-15,0 0 0,-21 0 16,1 21-16,-1-21 0,-21 21 16,0 0-16,-21-21 0,-22 21 15</inkml:trace>
  <inkml:trace contextRef="#ctx0" brushRef="#br0" timeOffset="26827.63">8255 5355 0,'0'0'0,"0"21"0,0 1 16,0-1-16,0 0 15,21-21-15,0 0 0,0 0 16,1 0-16,-1 0 0,21 0 16,-21 0-16,22 0 0,-1 0 15,0 0-15,1-21 0,-1 0 0,21 21 16</inkml:trace>
  <inkml:trace contextRef="#ctx0" brushRef="#br0" timeOffset="27599.91">12213 4741 0,'0'0'0,"0"-21"31,-21 21 16,21 21-31,0 1-16,0-1 16,-21 0-16,0 21 0,-1-21 15,22 22-15,-21-1 0,0 22 0,21-22 16,-21 0-16,21 1 0,-21-1 0,21 0 15,-21 1-15,21-1 0,0-21 16,-22 21-16,22-20 0,0-1 0,0 0 16,0 0-16,0 0 0,22-21 31,-1 0-15,0-21-16</inkml:trace>
  <inkml:trace contextRef="#ctx0" brushRef="#br0" timeOffset="27827.78">12213 4911 0,'0'0'0,"0"-21"0,0-1 0,0 1 16,0 0-16,0 0 0,21 21 16,0 0-16,1-21 0,-1 21 15,0 0-15,0-21 0,21 21 0,-20 0 16,-1 0-16,21-22 0,-21 22 0,22 0 15,-22 0-15,0 0 0,0 0 16,21 0-16,-20 0 0,-44 22 31,1-1-31,-21-21 0</inkml:trace>
  <inkml:trace contextRef="#ctx0" brushRef="#br0" timeOffset="27975.69">12044 5080 0,'0'0'0,"42"21"31,-21 0-31,22-21 0,-1 0 0,0 0 16,1 0-16,-1 0 0,0 0 0,1 0 15,-1 0-15,0 0 0,1 0 16,-22 22-16,0-22 0,0 0 0,-21 21 16,0 0-16</inkml:trace>
  <inkml:trace contextRef="#ctx0" brushRef="#br0" timeOffset="28511.86">2921 7091 0,'-21'0'16,"42"0"-16,-63 0 0,20 0 0,44-21 31,-1 21-31,21-21 0,0 21 0,1-22 16,20 22-16,22-21 0,0 21 16,-22-21-16,22 21 0,-1 0 15,-20 0-15,-22 0 0,1 0 0,-1 0 0</inkml:trace>
  <inkml:trace contextRef="#ctx0" brushRef="#br0" timeOffset="28712.77">3323 7070 0,'0'0'0,"-21"0"0,0 0 16,0 0-16,-1 0 0,1 0 16,21 21-16,0 0 15,0 0-15,0 0 0,0 22 16,0-22-16,0 21 0,0-21 15,0 22-15,0-1 0,0-21 16,0 22-16,0-1 0,0-21 0,0 21 0,0-20 16,0 20-16,0-21 0,0 0 15,0 0-15,21-21 16</inkml:trace>
  <inkml:trace contextRef="#ctx0" brushRef="#br0" timeOffset="29247.89">8340 6731 0,'-22'0'0,"44"0"0,-65 0 0,64 0 47,1 0-47,-1 0 16,0 0-16,21-21 0,-21 21 15,22 0-15,-22 0 0,21 0 0,1 0 16,-22-21-16,21 21 0,-21 0 0,22 0 16,-22 0-16</inkml:trace>
  <inkml:trace contextRef="#ctx0" brushRef="#br0" timeOffset="29440.3">8530 6710 0,'-21'0'0,"42"0"0,-63 21 0,42 0 0,0 0 16,-21 1-16,21-1 16,0 0-16,0 0 0,-22 21 0,22-20 15,0 20-15,0-21 0,0 21 0,0 1 16,-21-22-16,21 21 0,-21 1 0,21-22 15,-21 21-15,21-21 0,0 0 16,0 1-16,0-1 0,42-21 16,-21 0-16,22-21 0,-1 21 15</inkml:trace>
  <inkml:trace contextRef="#ctx0" brushRef="#br0" timeOffset="29867.18">11642 6414 0,'21'-22'15,"0"22"-15,0 0 16,21 0-16,-20 0 15,20 0-15,-21 0 0,43 0 0,-22 0 16,0 0-16,22 0 0,-22 0 0,22 0 16,-22 0-16,21 0 0,-20 0 15,-1 0-15,0 0 0,-20 0 16,-1 0-16,0 0 0,-42 0 31,0 0-31,-22 0 0</inkml:trace>
  <inkml:trace contextRef="#ctx0" brushRef="#br0" timeOffset="30052.07">12065 6392 0,'0'0'16,"-21"0"-16,0 0 15,21 22-15,0-1 0,0 0 16,0 21-16,0-21 0,0 22 16,0-1-16,-22 0 0,22 1 15,0-22-15,0 21 0,0 1 0,-21-22 16,21 21-16,-21-21 0,0 0 0,21 1 15,0-1-15,0 0 0,0-42 32,0 0-32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1T09:27:53.8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1587 360 0,'0'0'15,"22"0"-15,-22-21 0,0 0 0,0-1 16,0 1-16,0 0 16,-22 21-16,1 0 0,0 0 15,0 0-15,-21 0 0,20 0 16,-20 21-16,0 0 0,-1 22 15,22-22-15,-21 21 0,0 1 0,20-1 16,-20 0-16,21 22 0,0-22 16,-22 22-16,43-22 0,-21 21 15,0 1-15,21-22 0,0 22 16,0-22-16,0 0 0,0 1 0,21-1 16,0-21-16,1 22 0,20-22 15,-21 0-15,21-21 0,1 21 16,-1 0-16,0-21 0,1 0 0,-1 0 15,0 0-15,1 0 0,-1 0 16,-21 0-16,22-21 0,-1 0 16,-21 0-16,21 0 0,-20-1 0</inkml:trace>
  <inkml:trace contextRef="#ctx0" brushRef="#br0" timeOffset="487.76">2032 762 0,'0'0'0,"0"-21"0,0 0 0,0 0 15,-21 21-15,0-22 16,-1 22-16,1 0 0,0 0 16,0 0-16,0 0 0,0 22 15,-1-1-15,1 0 0,0 0 0,0 21 16,21 1-16,-21-22 0,0 21 16,21 1-16,-22-1 0,22 0 0,0 1 15,0-1-15,0-21 0,0 21 16,0-20-16,0-1 0,0 0 15,22 0-15,-1 0 0,0-21 0,0 0 16,0 0-16,0 0 0,1 0 16,-1 0-16,0-21 0,21 0 15,-21 0-15,1-22 0,-1 22 16,0-21-16,0 21 0,-21-22 0,0 1 16,21 0-16,-21-1 0,0 1 15,0 0-15,0 21 0,0-1 16,0 1-16,0 42 15,0 1 1,0-1-16,-21 21 0,21 0 0,-21-20 16,21 20-16,0 0 0,0 1 15,-21-1-15,21 0 0,0-21 0,0 22 16,0-22-16,0 21 16,0-21-16,0 1 0,21-22 0,-21 21 15,21 0-15,0-21 0,0 0 16,1 0-16,20 0 0,-21 0 15,21-21-15,-20 0 0,20 21 0,0-43 16,1 22-16,-1-21 0,21 21 16</inkml:trace>
  <inkml:trace contextRef="#ctx0" brushRef="#br0" timeOffset="855.55">2900 783 0,'0'0'16,"21"-21"-16,-21 0 0,0 0 0,-21 21 15,0 0 1,-1 0-16,-20 0 0,21 0 15,0 21-15,-22 0 0,22 0 16,0 0-16,0 1 0,0-1 16,0 0-16,21 21 0,-22-21 15,22 1-15,0-1 0,0 0 0,0 0 16,22 0-16,-1 0 0,21 1 16,-21-1-16,0-21 0,22 21 0,-22 0 15,0-21-15,21 21 0,-20 0 16,-1-21-16,0 22 0,0-22 0,0 21 15,-21 0-15,0 0 16,0 0-16,-21-21 0,-21 0 16,21 21-16,-22-21 15,1 0-15,-22 0 0,22 0 0,0 0 16,-1 0-16,22 0 0,-21 0 16,21 0-16,-22 0 0,22 0 0,21-21 15,0 0-15,0 0 16,0 0-16,21 0 0,1-1 15,-1 1-15,21 0 0,-21 0 16,22 0-16,-1 0 0</inkml:trace>
  <inkml:trace contextRef="#ctx0" brushRef="#br0" timeOffset="1251.34">3175 995 0,'0'21'0,"21"-21"31,0 0-31,0 0 0,-21-21 16,22 21-16,-1-21 0,0 21 15,21-21-15,-21-1 0,1 1 0,20 0 16,-21 0-16,0 0 0,0 0 16,1-1-16,-22 1 0,0 0 0,0 0 15,0 0-15,-22 21 16,-20 0-16,21 0 15,-21 0-15,-1 0 0,1 21 16,0 0-16,20 0 0,-20 22 0,0-1 16,21-21-16,-1 21 0,1 1 15,0-1-15,21 0 0,0-20 16,0 20-16,0-21 0,0 0 0,0 0 16,21 1-16,0-1 0,1 0 15,-1-21-15,21 0 0,-21 21 0,22-21 16,-22 0-16,21 0 0,-21 0 15,22 0-15,-1-21 0,-21 0 0,21 21 16,-20-21-16,-1-1 0,21 1 16,-21 0-16,0-21 0,22 21 15</inkml:trace>
  <inkml:trace contextRef="#ctx0" brushRef="#br0" timeOffset="1495.22">4191 741 0,'-42'-21'31,"20"21"-31,1-21 16,21 42 30,0 0-30,0 0-16,0 0 16,0 0-16</inkml:trace>
  <inkml:trace contextRef="#ctx0" brushRef="#br0" timeOffset="1699.1">4064 1122 0,'-21'0'16,"21"-21"47,0 0-32,0-1-31,0 1 0</inkml:trace>
  <inkml:trace contextRef="#ctx0" brushRef="#br0" timeOffset="2405.14">4720 445 0,'0'0'0,"-21"-43"31,21 22-31,0 0 0,0 0 16,21 21-1,0-21-15,22 21 0,-22 0 0,21 0 16,-21 0-16,22 0 0,-22 0 15,0 0-15,0 21 0,0 0 0,0 0 16,1 0-16,-22 0 0,0 1 16,0-1-16,0 21 0,-22-21 0,1 0 15,0 22-15,-21-22 0,-1 0 16,22 0-16,-21 0 0,0 1 0,20-22 16,1 21-16,0-21 0,0 0 15,0 0-15,0 0 16,42-21 15,0 21-31,0 0 0,0-22 16,0 22-16,1 0 0,-1 0 0,21 0 15,-21 0-15,22 0 0,-22 0 16,21 0-16,-21 0 0,22 0 0,-22 22 16,21-1-16,-21-21 0,0 21 15,1 0-15,-22 0 0,0 0 0,0 1 16,0-1-16,0 0 0,0 0 15,0 0-15,-22 0 0,1 1 0,-21-1 16,0 0-16,-1 0 0,1 0 16,0-21-16,-1 21 0,1-21 0,0 0 15,-1 0-15,1 0 0,0 0 16,20 0-16,-20 0 0,21 0 16,0 0-16,0 0 0,-1-21 0,1 21 15,0 0-15,21-21 0,0 0 31,21 21 1,0 0-32,1 0 15,-1 0-15,0 0 16,0 0-16</inkml:trace>
  <inkml:trace contextRef="#ctx0" brushRef="#br0" timeOffset="2560.05">4889 1122 0,'22'21'16,"-1"-21"46,-21-21-62</inkml:trace>
  <inkml:trace contextRef="#ctx0" brushRef="#br0" timeOffset="4072.05">7175 381 0,'-21'-21'16,"21"0"0,0 42 15,21 0-31,1 0 0,-1 0 16,21 22-16,-21-22 0,22 21 0,-22 1 15,21-1-15,0 0 0,1 22 16,-1-22-16,0 22 0,1-22 15,-1 21-15,0-20 0,1-1 0,-22 0 16,21 1-16,-21-1 0,1 0 0,-1-20 16,0-1-16,-21 0 0,0 0 15,0 0-15,0 0 16,-21-21 0,0 0-16,-1-21 0,22 0 15,-21 0-15,21 0 0,0 0 16,0-1-16</inkml:trace>
  <inkml:trace contextRef="#ctx0" brushRef="#br0" timeOffset="4387.87">8064 318 0,'0'0'0,"0"-22"0,0-20 15,0 21-15,0 0 0,0 0 16,0-1-16,-21 1 0,0 21 0,0 0 15,0 0-15,-22 0 0,22 21 16,-21 1-16,0-1 0,-1 21 0,1 0 16,0 22-16,-1-22 15,-20 22-15,20-1 0,-20 1 0,21-1 16,-1 1-16,-20-1 0,20 1 16,-20-1-16,21 1 0,-22-22 0,22 0 15,-1 22-15,1-43 0,21 21 16,0 1-16,0-22 0,-1 0 0,22 0 15,0 0-15,22-21 16,-1 0 0,0-21-16,0 0 0,21 0 0,-20 0 15,20 0-15</inkml:trace>
  <inkml:trace contextRef="#ctx0" brushRef="#br0" timeOffset="4760.18">8213 720 0,'0'0'16,"0"-21"-16,0-1 15,0 44 1,0-1-16,0 21 16,0 0-16,-22 1 0,22-1 15,0 0-15,0 22 0,0-1 16,-21 1-16,21-1 0,0 1 0,0-1 15,0 1-15,0 21 0,-21-1 16,21 1-16,-21 0 0,0-1 0,21-20 16,-21 20-16,-1 1 0,22-21 15,-21 20-15,0-20 0,0 20 0,21-20 16,0-1-16,-21 1 0,0-22 0,-1 22 16,22-22-16,-21 0 0,21-20 15,-21 20-15,21-21 0,0 0 16,0-42-1,0-21 1,0 21-16,21-22 0,0 1 0,1-22 16,-1 1-16,0-22 15,21 22-15,-21-22 0</inkml:trace>
  <inkml:trace contextRef="#ctx0" brushRef="#br0" timeOffset="5103.99">8234 826 0,'0'0'0,"0"-43"0,0 1 0,-21 21 16,21-22-16,-22 22 0,22 0 15,0 0-15,0 0 0,0 0 0,0-1 0,0 1 16,22 21 0,-1-21-16,0 21 0,0 0 15,0 0-15,22 0 0,-22 21 16,21 0-16,-21 1 0,22 20 0,-22-21 15,21 21-15,-21 1 0,0-1 16,-21 0-16,0 22 0,0-22 0,0 1 16,0-22-16,-21 21 0,-21 0 15,21-20-15,-22-1 0,22 0 0,-21 0 16,21 0-16,-22-21 0,22 0 16,0 21-16,0-21 0,0 0 0,21-21 31,0 0-16,21 0 1,0 0-16,0 21 0</inkml:trace>
  <inkml:trace contextRef="#ctx0" brushRef="#br0" timeOffset="5615.76">9271 741 0,'0'0'0,"0"-21"0,0 0 0,0-1 16,0 1-16,-21 21 16,0-21-16,-1 21 0,1 0 0,0-21 15,-21 21-15,21 0 16,-22 0-16,22 0 0,-21 0 0,-1 21 16,22 0-16,-21 0 0,0 22 15,20-22-15,1 21 0,-21 1 0,21 20 16,21-21-16,0 1 0,-21-1 15,21 0-15,0-20 0,0 20 0,0-21 16,21 0-16,-21 0 0,21-21 0,21 22 16,-21-22-16,1 0 0,20 0 15,-21 0-15,21-22 0,1 1 0,-22 0 16,21 0-16,1 0 16,-22-22-16,0 22 0,21-21 0,-21 0 0,1-1 15,-22 1-15,0 0 16,21-1-16,-21 1 0,0 21 0,0 0 15,0-1-15,0 1 0,0 42 32,0 1-32,0-1 0,0 0 15,0 21-15,0-21 0,-21 22 0,21-1 16,0 0-16,0-20 0,0 20 16,0-21-16,0 21 0,21-20 0,-21 20 15,21-21-15,0 0 0,0 0 16,0-21-16,1 0 0,-1 0 15,21 0-15,-21 0 16,0 0-16,1-21 0,-1 0 16,0 0-16</inkml:trace>
  <inkml:trace contextRef="#ctx0" brushRef="#br0" timeOffset="6083.49">9737 635 0,'0'0'0,"-43"148"32,22-105-32,21-1 15,0-21-15,0 21 0,0 1 16,-21-1-16,21-21 0,0 22 0,0-22 16,0 0-16,0 0 0,0 0 15,0 0-15,0 1 0,0-1 16,0-42 15,-21-1-31,21 1 0,0 0 16,0-21-16,0 21 0,0-22 0,0 1 15,0 0-15,0-1 0,0 1 16,21 0-16,0-1 0,0 1 16,22 0-16,-22 20 0,21 1 0,0 0 15,1 0-15,-1 0 0,0 21 16,1 0-16,-1 0 0,0 0 0,1 21 15,-22 0-15,21 0 0,-21 22 16,1-22-16,-22 21 0,0 0 0,0 1 16,0-1-16,0 0 0,0 1 15,0-1-15,0-21 0,-22 22 0,22-22 16,-21 0-16,0 21 0,0-21 16,21 1-16,21-44 46,-21 1-46</inkml:trace>
  <inkml:trace contextRef="#ctx0" brushRef="#br0" timeOffset="7547.65">11769 1334 0,'0'0'0,"-22"0"0,1 0 15,0 0 1,21-22-16,0 1 15,0 0-15,21 0 0,0 0 16,1 0-16,-1-22 0,0 1 16,21 0-16,1-1 0,-22-20 0,21-1 15,-21 1-15,0-1 0,1 1 16,-1-1-16,0-20 0,-21 20 0,0 1 16,0-1-16,0 22 0,0-1 15,0 1-15,0 21 0,-21 0 0,0 21 16,-1 0-1,1 21-15,-21 21 0,21 1 0,0-1 16,-22 21-16,22 1 0,0-1 16,0 22-16,0-21 0,-1 20 0,1 1 15,0 0-15,21-22 0,0 1 16,0-1-16,0 1 0,0-22 0,0 21 16,0-20-16,21-22 0,-21 21 0,21-21 15,22 1-15,-22-22 0,0 21 16,21-21-16,-20 0 0,20 0 0,0 0 15,1 0-15,-1-21 16,0-1-16,1 1 0,20 0 0,-21 0 0,-20-21 16,20-1-16,0 1 0,-21 0 15,1-1-15,-1 1 0,-21 0 16,0-1-16,0 22 0,0-21 0,0 21 16,-21 21-1,-1 0-15,1 0 0,0 0 0,21 21 16,-21 0-16,0 0 0,21 0 15,-21 0-15,21 1 0,0-1 0,0 0 16,0 0-16,0 0 0,0 0 16,21 1-16,0-22 0,0 21 15,0-21-15,0 0 0,22 0 0,-22 0 16,0-21-16,21-1 0,-20 22 16,-1-21-16,21 0 0,-21-21 15,0 21-15,1-1 0,20-20 16,-21 0-16,-21 21 0,21-1 0,-21 1 15,21 0-15,-21 0 0,0 42 32,0 0-32,-21 22 15,21-22-15,-21 0 0,21 0 0,0 21 16,0-20-16,0-1 0,0 0 16,0 0-16,0 0 0,0 0 0,0 1 15,21-22 1,22 0-16,-22 0 0,0 0 15,21 0-15,-21 0 0,22 0 16,-1-22-16,-21 1 0,22 0 16,-1 0-16,-21-21 0,0 20 0,22-20 15,-22 21-15,-21 0 0,21-22 16,-21 22-16,21 0 0,-21 0 0,0 0 16,21 0-16,-21-1 0,0 44 31,0-1-16,0 0-15,-21 0 0,21 21 16,-21 1-16,21-1 0,-21 0 0,21 1 0,0-1 16,0 22-16,0-22 0,0 21 15,0-20-15,0 20 0,0 22 16,0-22-16,0 1 0,0 21 0,0-1 16,0 1-16,0-22 0,0 22 15,0 0-15,0-22 0,0 22 0,-21 0 16,21-22-16,0 22 0,0-1 15,0-20-15,-22 21 0,22-22 0,0 1 16,0-1-16,0 1 0,0-22 0,0 0 16,-21 1-16,0-1 0,0-21 0,0 0 15,0 0-15,-1 1 16,1-22-16,0 0 0,0 0 0,0-22 16,-22 1-16,22-21 0,-21 21 0,21-22 0,-22-20 15,22-1-15,-21 1 16,21-22-16,0 1 0,-1-1 0,1 0 15,21-21-15,0 22 0,0-1 0,0-21 16,0 22-16,0 20 0,21-21 16,22 22-16,-22-22 0,0 43 0,0-22 15,22 22-15,-1-21 0,-21 20 16,21 1-16,1 21 0,20-22 0,-20 1 16,-1 0-16,0-1 0,1 22 0</inkml:trace>
  <inkml:trace contextRef="#ctx0" brushRef="#br0" timeOffset="8012.42">14520 339 0,'0'0'0,"85"-43"32,-64 43-32,-21 22 0,0-1 15,21 21-15,0 0 0,-21 1 0,0-1 16,22 0-16,-22 22 0,21-22 16,-21 22-16,0-22 0,0 0 15,0 22-15,0-22 0,0 1 0,0-1 16,0-21-16,0 21 0,0-20 15,0-1-15,0 0 0,0 0 0,0-42 32,0 0-17,0-22-15</inkml:trace>
  <inkml:trace contextRef="#ctx0" brushRef="#br0" timeOffset="8267.7">15071 339 0,'0'0'0,"0"-43"0,21 22 0,-21 0 16,0 0-16,0 0 0,-21 21 16,-1 0-16,1 21 0,0 0 15,0 21-15,-21 1 0,20-1 0,1 0 16,0 22-16,0-22 0,0 22 16,0-1-16,-1-20 0,1 20 0,0 1 15,0-22-15,21 0 0,0 1 16,0-1-16,0 0 0,0 1 0,-21-22 15,21 0-15,0 0 0,0 0 0,0 0 32,21-21-32,0 0 0,-21-21 15,21 0-15,0 0 16</inkml:trace>
  <inkml:trace contextRef="#ctx0" brushRef="#br0" timeOffset="8483.59">15240 677 0,'0'0'0,"21"0"0,-21 22 31,0-1-31,0 0 16,0 21-16,-21-21 0,21 1 15,0 20-15,-21-21 0,0 0 16,21 0-16,0 22 0,0-22 16,-22 0-16,22 0 0,0 0 15,22-42 16,-22 0-15,21 0-16,0 0 0</inkml:trace>
  <inkml:trace contextRef="#ctx0" brushRef="#br0" timeOffset="8648.49">15409 466 0,'0'0'0,"-21"0"16,0 0-1,0 21-15,0-21 0,21 21 16,0 0 0,0 0-16,0 1 15,0-1 1,21 0-16</inkml:trace>
  <inkml:trace contextRef="#ctx0" brushRef="#br0" timeOffset="9067.25">15854 699 0,'0'0'0,"-21"0"47,-1 0-47,1 0 15,0 0-15,0 0 0,0 0 16,21 21-16,-21-21 0,-1 21 0,1 0 15,0 0-15,0 0 0,0 1 16,21-1-16,0 0 0,0 0 16,0 0-16,0 0 0,21 1 15,0-22-15,0 21 0,0-21 0,1 21 16,-1 0-16,0-21 0,-21 21 16,21-21-16,0 21 0,-21 1 15,21-22-15,-21 21 0,0 0 16,0 0-16,-21 0 15,-21 0-15,21-21 16,0 0-16,-22 0 0,22 0 16,-21 0-16,21 0 0,-22 0 0,22 0 15,0 0-15,0 0 16,42-21 0,0 0-1,0 0-15,22 0 16</inkml:trace>
  <inkml:trace contextRef="#ctx0" brushRef="#br0" timeOffset="9296.12">16129 677 0,'0'0'0,"0"22"16,0-1-16,0 0 15,0 21-15,-21-21 0,21 22 16,-21-22-16,21 21 0,0-21 15,-22 22-15,22-22 0,-21 21 0,21-21 16,-21 1-16,21-1 0,0 0 16,0 0-16,0 0 0,0 0 15,0-42 17,0 0-32</inkml:trace>
  <inkml:trace contextRef="#ctx0" brushRef="#br0" timeOffset="9647.92">16277 360 0,'0'0'0,"-21"0"0,0 0 16,0 0-16,-1 0 0,1 0 0,0 21 16,0-21-16,0 21 0,0 0 15,21 1-15,0-1 0,0 0 0,0 0 16,0 0-16,0 0 0,21-21 15,0 22-15,0-22 0,0 0 16,0 0-16,1 0 0,-1 0 0,21 0 16,-21 0-16,0 0 0,1-22 15,-1 1-15,0 0 0,0 0 0,-21 0 16,0 0-16,0-22 0,0 22 16,0-21-16,0 21 0,-21-1 0,0 1 15,0 0-15,-22 21 0,22 0 16,0 0-16,-21 0 0,20 21 0,-20 0 15,21 1-15,0-1 0,0 0 16,-1 21-16,1-21 0,21 1 16,0-1-16,0 0 0,0 0 0,0 0 15,0 0-15,21 1 0,1-1 16,20-21-16</inkml:trace>
  <inkml:trace contextRef="#ctx0" brushRef="#br0" timeOffset="10183.2">16658 381 0,'0'0'0,"0"-42"16,0 21-16,0-1 0,0-20 0,0 21 0,0 0 15,0 42 17,0 0-32,0 21 15,-21-20-15,21 20 0,0 0 0,0 1 16,0-1-16,0 0 0,-21 1 15,21 20-15,-21-21 0,21 22 0,0-22 16,0 22-16,-22-22 0,22 22 16,-21-22-16,21 0 0,-21 1 0,21-22 15,0 21-15,-21-21 0,21 0 16,-21-21-16,21 22 0,0-44 31,0 1-15,0 0-16,0-21 0,0 21 0,0-22 15,0 22-15,21-21 0,0-1 16,0 1-16,0 21 0,1-21 0,-1 20 16,21 1-16,-21 21 0,0 0 15,22 0-15,-22 0 0,21 0 0,-21 0 16,1 21-16,-1 1 0,0-1 16,0 0-16,0 21 0,-21 1 0,0-22 15,0 21-15,0 0 16,0-20-16,-21 20 0,0-21 0,-21 0 0,20 22 15,-20-22-15,0-21 0,21 21 16,-22 0-16,1 0 0,0-21 16,20 0-16,-20 21 0,21-21 0,0 0 15,0 0-15,21-21 32,0 0-32,21 0 15,0 0-15,0-22 0</inkml:trace>
  <inkml:trace contextRef="#ctx0" brushRef="#br0" timeOffset="10496.98">17187 275 0,'0'0'0,"0"-21"0,21 0 16,-21 42-1,0 0 1,0 0-16,0 22 0,0-22 15,0 42-15,-21-20 0,0-1 0,0 22 16,21-1-16,-21 1 0,0-1 16,21 1-16,-22-1 0,22-21 0,0 22 15,0-22-15,0 1 0,0-1 16,0 0-16,0-21 0,0 22 0,0-22 16,0 0-16,0 0 15,22-21 16,-1-21-31,-21 0 16,21 21-16,-21-21 0,0 0 0,21-1 16,0 1-16</inkml:trace>
  <inkml:trace contextRef="#ctx0" brushRef="#br0" timeOffset="10859.77">17314 1101 0,'0'0'0,"21"0"31,1 0-31,-1 0 0,0 0 0,0 0 16,0 0-16,0 0 0,1 0 16,20 0-16,0-21 0,-21 21 0,22-22 15,-1 1-15,-21 0 0,0 0 16,22-21-16,-43-1 0,21 22 0,-21-21 16,0-1-16,0 22 0,0 0 0,0 0 15,0 0-15,-21 21 0,0 0 16,-1 0-16,1 0 0,-21 0 0,21 21 15,-22 0-15,1 0 0,0 22 16,21-1-16,-22 0 0,22-21 0,0 22 16,0-1-16,0 0 0,21 1 15,0-22-15,0 21 0,0-21 16,0 1-16,21-1 0,0 0 0,21 0 16,-21 0-16,1-21 0,20 0 15,0 0-15,-21 0 0,22 0 0,-1 0 16,-21-21-16,22 0 0,-22 21 15,0-21-15,0 0 0,0-22 0,0 22 16,-21 0-16,0-21 0</inkml:trace>
  <inkml:trace contextRef="#ctx0" brushRef="#br0" timeOffset="11395.46">18711 296 0,'0'0'0,"-21"0"0,0 0 0,0 0 16,0 0-16,-1-21 0,1 21 15,0 0-15,21-21 16,21 21 0,0-21-16,22 21 0,-1-21 0,22 21 15,-22 0-15,21-21 0,22 21 16,-21 0-16,20-22 0,1 22 0,0 0 16,-22 0-16,22 0 0,-22 0 15,1 0-15,-22 0 0,-21 0 0,22 0 16,-65 0-1,-20 0-15,21 0 16,-43 0-16,22 0 0,-21 0 16,20 0-16,-20 0 0,-1 22 0,22-22 15,0 0-15,-1 0 0,1 0 16</inkml:trace>
  <inkml:trace contextRef="#ctx0" brushRef="#br0" timeOffset="11647.32">18902 212 0,'-21'63'15,"21"-42"-15,0 1 16,-22-1-16,22 21 0,0-21 0,0 22 16,-21-1-16,0 21 0,0-20 15,21 20-15,-21-20 0,0 20 0,21 1 16,-43 41-16,43-62 16,-21 20-16,21-20 0,0-1 0,0-21 15,0 21-15,0-20 0,0-1 16,0 0-16,0 0 0,0 0 15,21-21 17,0-21-32,1 21 0,-1-42 15,-21 21-15,21-1 0,0-20 16,0 21-16</inkml:trace>
  <inkml:trace contextRef="#ctx0" brushRef="#br0" timeOffset="12003.12">19050 868 0,'21'0'63,"0"0"-63,0 0 16,1 0-16,20 0 0,-21-21 15,21 0-15,1 21 0,-22-22 0,21 1 16,-21 21-16,1-21 0,-1 0 15,0 0-15,-21 0 0,0-1 0,0 1 16,-21 21-16,-22 0 16,22 0-16,-21 0 0,0 0 0,-1 0 15,22 21-15,-21 1 0,-1 20 16,1-21-16,21 21 0,0 1 16,0-22-16,-1 21 0,1 1 0,21-1 15,0 0-15,0-21 0,0 22 16,0-22-16,0 21 0,21-21 0,1 1 15,-1-1-15,21-21 0,-21 0 16,22 21-16,-1-21 0,0 0 0,22 0 16,-22-21-16,0 21 0,22-21 15</inkml:trace>
  <inkml:trace contextRef="#ctx0" brushRef="#br0" timeOffset="12555.39">19939 699 0,'0'0'0,"0"-22"32,0 1-32,21 21 15,0 0 1,0 0-16,1 0 0,20 0 0,-21 0 16,0 21-16,0 1 0,-21-1 0,22 0 15,-22 0-15,0 21 0,0 1 16,0-22-16,0 21 0,0 1 0,-22-1 15,1-21-15,0 21 0,-21-20 16,21 20-16,-1-21 0,1 0 0,0 0 16,0-21-16,0 22 15,21-1-15,-21-21 0,42 0 32,0-21-32,0-1 0,0 1 15,22 0-15,-22 0 0,21-21 0,0-1 16,-20 1-16,20 0 0,0-1 15,1-20-15,-1 20 0,0 1 0,1 0 16,-22-1-16,0 22 0,0 0 16,0 0-16,-21 0 0,-21 42 15,0 0 1,0 0-16,-22 22 0,22-22 16,0 21-16,0 0 0,-21 22 0,20-22 15,22 1-15,-21-1 0,21 0 16,-21 1-16,21-1 0,0-21 0,0 21 15,0-20-15,21-1 0,0 0 16,1 0-16,-1 0 0,0-21 0,21 0 16,1 0-16,-22 0 0,42 0 15,-20-21-15,-1 0 0,0 0 0,22 0 16,-22-1-16,0-20 0,1 0 16,-1-22-16,0 1 0,1-1 0,-1 1 15,-21-1-15</inkml:trace>
  <inkml:trace contextRef="#ctx0" brushRef="#br0" timeOffset="12819.24">21103 148 0,'0'0'16,"0"-21"-16,0 0 0,-21 21 0,0 21 15,0 0-15,-1 0 0,1 1 16,0 20-16,0 21 0,0-20 0,0 20 16,-1-20-16,1 20 0,0-21 15,21 22-15,-21-1 0,21 1 0,0-22 16,0 22-16,0-22 0,0 0 15,0 1-15,0-1 0,21 0 0,0-20 16,0 20-16,-21-21 0,22 0 16,-1-21-16,0 21 0,0-21 15,0 0-15,0 0 0,22 0 16,-22 0-16,0-21 0,-21 0 16,21 0-16,0 0 0,1 0 0,-22-1 15,0-20-15,0 0 0,0 21 16,0-22-16</inkml:trace>
  <inkml:trace contextRef="#ctx0" brushRef="#br0" timeOffset="13040.11">20637 699 0,'-21'0'16,"42"0"-1,1 21-15,-1-21 0,21 0 0,-21 0 16,22 0-16,-1 0 0,0 0 15,1 0-15,20 0 0,-21 0 0,1 0 16,20 0-16,-20 0 0,20 0 16,-21 0-16,-20 0 0,20 0 0,-21 0 15,0 0-15,-21 21 0,-21-21 32,0 21-32</inkml:trace>
  <inkml:trace contextRef="#ctx0" brushRef="#br0" timeOffset="13996.02">21611 1609 0,'0'0'0,"-21"0"0,0 0 16,0 0-1,-1 0-15,1 0 0,-21 0 16,21 0-16,0 0 0,-22 0 16,1-21-16,0 21 0,-1-22 0,1 22 15,0 0-15,-22 0 0,22 0 0,-22 0 16,1 0-16,-1 0 0,1 0 15,-1 0-15,-20 0 0,20 0 0,-21 0 16,22 22-16,-22-22 0,1 0 16,-1 21-16,0-21 0,1 0 0,-1 21 15,-21-21-15,21 21 0,-20-21 16,20 21-16,-21-21 0,0 0 16,0 21-16,1-21 0,-1 22 0,0-22 15,-21 21-15,0-21 0,0 21 16,0-21-16,0 21 0,0-21 0,0 21 15,0-21-15,-21 0 0,21 21 0,-21-21 16,-1 22-16,1-22 0,21 21 16,-21-21-16,0 0 0,-21 0 0,20 21 15,1-21-15,0 0 0,0 0 0,-21 21 16,20-21-16,-20 0 0,21 0 16,-21 0-16,20 21 0,-20-21 15,21 0-15,-21 0 0,-1 21 0,22-21 0,0 0 16,0 0-16,0 22 15,-22-22-15,22 0 0,0 0 0,0 21 16,0-21-16,21 0 0,-22 0 0,1 0 16,0 0-16,21 21 0,-21-21 15,0 0-15,21 0 0,-21 0 0,21 0 16,-22 0-16,22 0 0,-21 0 0,21 0 16,0 0-16,0 0 0,0 0 15,0 0-15,21 0 0,-21 0 0,22 0 16,-22 0-16,21 0 0,-21 0 15,21 0-15,0 0 0,0 0 0,0 0 16,22 0-16,-22 0 0,0 0 0,21 0 16,1 0-16,-22 0 15,21 0-15,1 0 0,20 21 0,1-21 16,-22 0-16,43 0 0,-22 0 0,1 0 16,20 0-16,1 21 0,0-21 15,20 0-15,-20 0 0,21 0 0,0 0 16,0 0-16,-1 0 0,1 0 125,0 0-125,21 21 15,0 1 1,0-1 0</inkml:trace>
  <inkml:trace contextRef="#ctx0" brushRef="#br0" timeOffset="21299.54">741 3366 0,'0'21'15,"21"0"-15,-21 0 16,21-21 0,-21-21-1,21 21 1,0-21-16,1 0 0,-22-1 0,21 1 0,0-21 16,0 21-16,0 0 15,-21-1-15,21-20 0,-21 21 0,22 0 16,-22 0-16,0-1 0,0 1 15,-22 21-15,1-21 0,-21 21 16,21 0-16,-22 0 0,1 21 16,-21-21-16,20 21 0,1 1 15,-22-1-15,22 0 0,0 21 0,-1-21 16,22 1-16,0 20 0,0-21 16,21 21-16,0-20 0,0-1 15,21 0-15,0 21 0,0-21 0,22 1 16,-22-1-16,21 0 15,1 0-15,-22 0 0,21 0 0,0 1 16,-20-1-16,20 0 0,-21 21 16,0-21-16,0 1 0,1-1 0,-22 0 15,0 0-15,0 0 0,0 0 16,0 1-16,-43-1 0,22 0 0,-21 0 16,21 0-16,-43-21 0,22 0 15,-1 0-15,-20 0 0,21 0 16,-22 0-16,22 0 0,-1-21 0,22 0 15,-21 0-15,21 0 0,0-1 16,-1-20-16,22 21 0,0-21 16,0 20-16,0-20 0,0 21 15,22-21-15,-1 20 0,0 22 0,0-21 16,21 0-16,-20 21 0,20 0 16,0 0-16,1 0 0,-1 0 15</inkml:trace>
  <inkml:trace contextRef="#ctx0" brushRef="#br0" timeOffset="21984.02">1270 3514 0,'0'0'0,"-21"0"16,0 0-16,-1 0 15,1 0 1,0 21-16,21 0 15,-21 0-15,21 0 0,0 1 16,0-1-16,0 21 0,0-21 0,0 0 16,0 1-16,0-1 0,21 0 15,0 0-15,0-21 16,1 0-16,-1 0 0,0 0 0,21 0 16,-21 0-16,22 0 0,-22-21 15,21 21-15,1-21 0,-22 0 0,21-1 16,-21 1-16,22 0 15,-22 0-15,0 0 0,-21-22 0,0 22 16,21 0-16,-21 0 0,0 0 16,0 0-16,0-1 0,-21 22 31,21 22-15,-21-1-16,21 21 0,-21-21 15,21 22-15,0-1 0,0 0 0,0 1 16,-22-1-16,22 21 0,0 1 15,0-1-15,0 22 0,0 0 0,0-22 16,0 22-16,22 0 0,-22-1 16,21 1-16,-21 0 0,21 20 15,-21-20-15,21 21 0,-21-21 16,0-1-16,0 1 0,0 0 0,0-1 16,0-20-16,0-1 0,0 22 15,0-22-15,-21-20 0,0 20 0,0-20 16,-22-1-16,22-21 0,-21 21 15,-1-42-15,1 22 0,0-22 0,-1 0 16,1-22-16,0 22 0,-1-42 16,1 21-16,-21-21 0,20-1 0,1-20 15,0-1-15,-1 1 0,1-1 16,21 1-16,0-22 0,-1 22 16,22-22-16,-21 0 0,21 1 15,0-1-15,0 0 0,21 22 0,1-1 16,-1-20-16,0 20 0,21 1 15,-21-1-15,22 1 0,-1-1 16,22 1-16,-22-1 0,21 22 0</inkml:trace>
  <inkml:trace contextRef="#ctx0" brushRef="#br0" timeOffset="22467.74">1884 3620 0,'0'-22'0,"0"44"32,0-1-32,0 0 15,0 0-15,0 0 16,0 0-16,0 22 0,21-22 0,-21 0 16,0 0-16,0 0 0,0 1 15,0-1-15,0 0 0,0 0 16,0-42 31,0 0-47,0 0 0,0-22 15,0 22-15,0 0 16,0-21-16,0 20 0,21-20 0,0 21 16,0-21-16,-21 20 0,22-20 15,-1 21-15,21 0 0,-21 0 0,0-1 16,1 22-16,-1 0 0,0 0 15,0 0-15,0 0 0,0 43 0,1-22 16,-1 21-16,-21-21 0,0 22 16,0-1-16,0 0 0,0-20 0,0 20 15,0-21-15,0 21 0,-21-20 16,21-1-16,-22 0 0,22 0 16,0 0-1,0-42 1,0 0-1,22 0-15,-1 0 0,-21-1 0</inkml:trace>
  <inkml:trace contextRef="#ctx0" brushRef="#br0" timeOffset="22723.63">2646 3133 0,'0'0'0,"0"21"31,0 0-31,0 21 16,0-20-16,0 20 0,0 0 0,0 1 16,0-1-16,-21 21 0,21-20 15,0-1-15,0 0 0,0-20 0,0 20 16,0-21-16,0 21 0,0-20 16,0-1-16,0 0 0,21-21 15,0 0 1,0 0-1,-21-21-15,0 0 16</inkml:trace>
  <inkml:trace contextRef="#ctx0" brushRef="#br0" timeOffset="22887.53">2519 3577 0,'0'0'0,"-64"-21"31,64 0-31,21 21 31,1 0-31,-1 0 0,0 0 16,21-21-16,-21 21 0,22 0 0,-22 0 16,21-21-16,-21 21 0,22 0 15,-22 0-15,0 0 0</inkml:trace>
  <inkml:trace contextRef="#ctx0" brushRef="#br0" timeOffset="23359.88">3175 3471 0,'0'0'0,"-42"-63"31,20 42-31,1 21 16,0 0-16,0 0 15,0 0-15,21 21 0,-21-21 0,21 21 16,0 0-16,-22 22 0,22-22 15,-21 0-15,21 21 0,-21-21 16,21 22-16,0-22 0,0 21 16,0-21-16,0 1 0,0-1 0,0 0 15,0 0-15,21-21 0,0 0 16,1 21-16,-1-21 0,0 0 16,0 0-16,0 0 0,0-21 0,1 0 15,-22 0-15,21 0 16,-21-1-16,0 1 0,0 0 15,21-21-15,-21 21 0,0-1 0,0-20 16,0 21-16,0 0 16,0 42 15,0 0-31,0 0 0,0 0 0,0 1 16,0-1-16,0 0 0,0 21 15,0-21-15,0 1 0,0-1 0,0 0 16,0 0-16,21 0 0,0-21 15,0 0-15,1 0 16,-1 0-16,0 0 0,0 0 0</inkml:trace>
  <inkml:trace contextRef="#ctx0" brushRef="#br0" timeOffset="23828.61">3450 3598 0,'0'-21'15,"0"42"-15,0-63 0,0 21 0,0 0 0,0 0 16,0-1-16,0 1 0,21 0 15,0 0-15,1 21 0,-1-21 16,0 21-16,0 0 0,0 0 16,0 0-16,1 21 0,-1 0 0,0 0 15,0 0-15,0 22 0,-21-22 16,21 21-16,-21-21 0,0 22 0,0-22 16,0 21-16,-21-21 0,0 22 15,0-22-15,0 0 0,0 0 0,-1 0 16,1 1-16,0-22 0,21 21 15,0-42 17,21-1-32,-21 1 15,43 0-15,-22-21 0,0 21 0,0-22 16,0 22-16,0-21 0,22-1 16,-22 1-16,0 0 0,0 21 0,-21-22 15,21 22-15,-21 0 0,0 42 31,0 0-31,0 0 0,-21 1 0,0 20 16,0-21-16,21 21 0,-21-20 16,0 20-16,21-21 0,0 21 15,0-20-15,0-1 0,0 0 0,0 0 16,0 21-16,0-20 16,0-1-16,21 0 0,0-21 0,0 0 15,0 21-15,0-21 0,1 0 16,-1 0-16,0 0 0,0 0 0</inkml:trace>
  <inkml:trace contextRef="#ctx0" brushRef="#br0" timeOffset="24231.93">1185 4233 0,'0'0'16,"-84"22"-16,-22-1 0,21-21 0,-63 0 16,106 84-16,84-84 31,0 0-31,1 0 0,41 0 16,1-21-16,0 21 0,42-21 0,0 21 15,21 0-15,0-21 0,0 21 16,21 0-16,22-21 0,-22 21 0,1-21 15,-22 21-15,21-22 0,-21 22 16,0-21-16,1 21 0,-1-21 16,-21 21-16,-21-21 0,-1 21 0,-20-21 15,-21 21-15,-1-21 0,-21 21 16,-20 0-16,-1-22 0,0 22 0,0-21 16,-21 0-1,0 0 1,-21 21-1,21-21-15,0 0 16</inkml:trace>
  <inkml:trace contextRef="#ctx0" brushRef="#br0" timeOffset="24427.52">4572 3725 0,'-64'0'16,"43"0"0,0 0-16,21 22 31,0-1-15,21 0-16,0 0 0,-21 0 15</inkml:trace>
  <inkml:trace contextRef="#ctx0" brushRef="#br0" timeOffset="24579.43">4508 4128 0,'0'0'0,"0"21"0,0 0 15,22-42 63</inkml:trace>
  <inkml:trace contextRef="#ctx0" brushRef="#br0" timeOffset="25151.11">6562 3408 0,'0'0'16,"21"-42"-16,-21-1 0,21 22 0,-21 0 15,0-21-15,0 20 0,0 1 16,-21 21 0,0 21-16,21 1 0,-22-1 0,1 42 15,0-20-15,-21 20 0,21 1 16,-1 20-16,-20-20 0,0 20 0,-1 1 16,22 0-16,-21-1 0,0-20 15,-1 21-15,1-22 0,0 22 0,-1-22 16,22-20-16,-21 20 0,21-21 15,-1-20-15,1 20 0,0-21 16,0 0-16,21 0 0,0-42 31,0 0-31,21 0 0,0 0 16,0-22-16,1 1 0</inkml:trace>
  <inkml:trace contextRef="#ctx0" brushRef="#br0" timeOffset="25419.95">6858 3344 0,'0'0'0,"0"22"15,0-1-15,0 0 16,-21 21-16,0 22 0,-1-22 0,1 0 16,0 22-16,-21-1 0,21 1 15,-22-1-15,1 22 0,0-21 0,-1 20 16,1-20-16,0-1 0,-1 1 15,1-1-15,21-20 0,-22-1 0,22 0 16,21 1-16,0-22 0,-21 0 0,21 0 16,0 0-16,21-21 15,0 0 1,1 0-16,-1-21 0,0 0 0,0 0 16,21-22-16</inkml:trace>
  <inkml:trace contextRef="#ctx0" brushRef="#br0" timeOffset="25675.8">7281 3493 0,'0'63'16,"0"-42"-16,0 22 15,0-1-15,-21 0 0,0 1 0,0 20 16,21-21-16,-21 22 0,-1-1 15,1-20-15,0 20 0,0 1 16,21-22-16,0 0 0,0 1 0,0-22 16,0 21-16,0-21 0,0 1 15,0-1-15,21-21 0,0 0 0,0 0 16,1 0-16,-1 0 0,0 0 0,0 0 16,21-21-16,-20-1 0,-1-20 15</inkml:trace>
  <inkml:trace contextRef="#ctx0" brushRef="#br0" timeOffset="25847.71">7112 3979 0,'-21'0'0,"42"0"0,-63 0 0,-1 0 0,22 0 16,42 0 15,0 0-31,1 0 0,20 0 16,0 0-16,1 0 0,-1 0 0,0-21 15,22 0-15,-22 21 0,22 0 0,-1-21 16</inkml:trace>
  <inkml:trace contextRef="#ctx0" brushRef="#br0" timeOffset="26972.06">8064 4128 0,'0'0'0,"0"21"0,0 0 0,0 0 16,22-21-16,-1 0 15,0 0 1,0 0-16,0-21 16,0 0-16,-21 0 0,22-1 15,-1 1-15,-21 0 0,0 0 16,0-21-16,0 20 0,0-20 0,0 21 16,0-21-16,0 20 0,0 1 15,-21 0-15,-1 0 0,1 21 16,0 0-16,0 0 0,-21 0 0,-1 0 15,22 0-15,-21 21 0,-1 0 0,1 0 16,0 1-16,-1 20 0,22 0 16,-21 1-16,21-22 0,0 21 15,-1 0-15,1 1 0,21-1 0,0-21 16,0 22-16,0-22 0,0 21 0,21-21 16,22-21-16,-22 21 0,0 1 15,21-22-15,1 0 0,-1 0 0,0 0 16,1 0-16,-1-22 0,0 1 0,1 0 15,-1 0-15,-21-21 0,22 20 16,-22-20-16,0 0 0,0-1 16,0 1-16,0 0 0,1-1 15,-22 22-15,21-21 0,-21 21 0,0 0 16,0-1-16,0 44 16,-21-1-1,-1 0-15,22 0 0,-21 21 0,0 1 16,0-22-16,21 21 0,-21 1 0,21-1 15,-21 0-15,21-21 0,0 22 16,0-22-16,0 21 0,21-21 0,0 1 16,0-22-16,21 21 0,-20-21 15,20 0-15,21 0 0,-20 0 0,20 0 16,1-21-16,-22-1 0,22 22 16,-1-21-16,1 0 0,-22-21 15,0 21-15,1-22 0,-1 1 0,-21 0 16,21-1-16,-42 1 0,22 0 0,-22-1 15,0 1-15,0 21 0,0-22 16,0 22-16,-22 0 0,1 0 0,-21 21 16,21 0-16,-22 0 0,1 0 15,0 0-15,21 21 0,-22 0 0,1 0 16,0 1-16,20-1 0,-20 21 0,21-21 16,0 22-16,21-22 0,0 21 15,0-21-15,0 22 0,0-22 0,0 0 16,0 0-16,21 0 0,0-21 15,0 21-15,22-21 0,-1 0 16,0 0-16,1 0 0,-22 0 0,21-21 16,0 21-16,1-21 0,-22 0 15,21 0-15,-21 0 0,1-1 0,-22 1 16,0 0-16,21 0 0,-21 0 16,0 0-16,-21 21 15,21 21 1,-22 0-16,1 0 0,0 0 0,21 0 15,-21 22-15,0-1 0,0 0 16,21 1-16,-22-1 0,22 0 0,-21 22 16,21-22-16,0 22 0,0-1 15,0 1-15,0-1 0,0 1 16,21-1-16,1 1 0,-1 20 0,0-20 16,0 21-16,0-22 0,0 1 0,1-1 15,-22 22-15,21-22 0,0 1 16,-21 20-16,0-20 0,0-1 0,0 1 15,-21-22-15,0 22 0,-1-22 0,-20-21 16,0 0-16,-1 1 0,-20-1 16,-1-21-16,1 0 0,-1 0 0,-20-21 15,20-1-15,-20-20 0,-1 21 0,-21-21 16,43-22-16,-22 22 0,21-22 16,1 22-16,-1-22 0,22 1 15,0-1-15,21 1 0,-1-1 0,22-20 16,0 20-16,22-20 0,-1-1 15,21 0-15,0 22 0,22-22 0,-22 22 16</inkml:trace>
  <inkml:trace contextRef="#ctx0" brushRef="#br0" timeOffset="27512.06">9356 3895 0,'0'0'15,"-22"21"1,22 0 0,0 0-16,0 0 0,0 1 0,0 20 15,0 0-15,0-21 0,0 22 0,0-1 16,0 0-16,0-20 0,-21 20 15,21-21-15,-21 0 0,21 0 0,-21 1 16,21-1-16,-21-21 16,0 0-16,-1 0 0,1 0 15,0 0-15,0-21 16,0-1-16,21 1 0,0 0 16,0-21-16,0 21 0,0-22 0,0 1 15,0 0-15,0-1 0,0 1 0,21 0 16,0-1-16,0 1 0,0 0 15,22 20-15,-22 1 0,21 0 0,1 0 16,-22 21-16,21 0 0,43 21 16,-43 0-16,0 0 0,1 1 15,-22 20-15,21-21 0,-21 21 0,1 1 16,-22-1-16,0 0 0,0 1 16,0-22-16,0 21 0,-22-21 15,1 1-15,0-1 0,0 0 0,21 0 16,-21 0-16,0-21 0,-1 0 15,44-21 17,-1 0-32,0 0 0,0-22 15,0 22-15,22 0 0</inkml:trace>
  <inkml:trace contextRef="#ctx0" brushRef="#br0" timeOffset="27973.83">10372 3874 0,'0'0'0,"0"-22"0,0-20 16,0 21-16,0 0 16,-22 0-16,22-1 0,-21 1 0,-21 21 15,21 0-15,0 0 0,-22 0 16,1 0-16,21 0 0,-22 0 0,1 21 16,0 1-16,21 20 0,-22-21 15,1 21-15,21 1 0,-22-1 0,22 0 16,0 1-16,0-1 0,21 0 0,0 1 15,0-22-15,0 21 0,21-21 16,0 1-16,0-1 0,1 0 0,20-21 16,0 0-16,-21 0 0,22 0 0,-1 0 15,0 0-15,1-21 16,-1 0-16,0 21 0,1-43 0,-22 22 16,21 0-16,-21-21 0,1-1 0,-1 22 15,0-21-15,0-1 0,-21 1 16,0 21-16,0-21 0,0 20 0,0 1 15,-21 42 17,21 1-32,0-1 0,-21 0 0,0 21 15,21-21-15,-22 22 0,22-22 16,0 21-16,0-21 0,0 22 0,0-22 16,0 0-16,0 0 0,0 0 15,0 1-15,0-1 0,22-21 16,-1 0-16,0 0 0,0 0 0,0 0 15,22 0-15,-22-21 0,21 21 0,-21-22 16</inkml:trace>
  <inkml:trace contextRef="#ctx0" brushRef="#br0" timeOffset="28607.33">10901 3831 0,'0'0'0,"-21"0"31,21 21-31,-22 1 0,1-1 0,21 0 15,0 0-15,-21 21 0,21-20 16,-21-1-16,21 21 0,0-21 0,0 22 16,0-22-16,0 0 0,0 21 15,0-21-15,0 1 0,0-1 16,0 0 0,0-42-1,-21 0-15,21-1 16,0 1-16,0-21 0,0 21 15,0-22-15,0 22 0,21-21 16,0 0-16,-21-1 0,21 22 0,0-21 0,22 21 16,-22-22-16,0 22 15,21 0-15,-20 21 0,-1-21 0,21 21 16,-21 0-16,22 0 0,-22 0 0,0 21 16,0 0-16,0 0 0,0 0 15,1 1-15,-1 20 0,-21 0 0,0 1 16,0-22-16,0 21 0,0 0 15,0 1-15,-21-22 0,-1 0 0,22 21 16,-21-20-16,0-1 0,0-21 16,21-21-1,0-1 1,0 1-16,0 0 0,21 0 16,0-21-16,0-1 0,1 1 15,-1 0-15,21-1 0,-21 1 0,0 0 16,22-1-16,-22 22 0,0 0 0,0 0 15,22 0-15,-22 21 0,0 0 16,0 0-16,0 21 0,0-21 0,-21 42 16,22-21-16,-22 0 0,21 22 0,-21-1 15,0 0-15,0 1 0,0-1 16,0 0-16,0 1 0,0-1 0,-21-21 16,21 0-16,-22 1 0,22-1 15,0 0-15,22-21 31,-1-21-15,-21 0-16,21-1 0,21-20 0</inkml:trace>
  <inkml:trace contextRef="#ctx0" brushRef="#br0" timeOffset="28943.73">11980 3874 0,'-21'0'0,"21"21"16,0 0-16,0 0 15,21-21 1,0 0-16,1 0 0,-1 0 16,0 0-16,0 0 15,0 0-15,22-21 0,-22 21 0,0-21 16,21 0-16,-21 21 0,1-22 0,-1 1 16,0 0-16,-21 0 0,0 0 15,0 0-15,-21 21 16,0 0-16,-1 0 0,-20 0 15,21 21-15,-21 0 0,-1 0 16,22 21-16,0-20 0,-21 20 0,20 0 16,1 1-16,0-1 0,21 0 15,0 1-15,0-22 0,0 0 0,0 21 16,0-21-16,21 1 0,0-22 0,22 21 16,-22-21-16,0 0 15,21 0-15,1-21 0,-22-1 0,21 1 16,1 0-16</inkml:trace>
  <inkml:trace contextRef="#ctx0" brushRef="#br0" timeOffset="29579.37">13420 3027 0,'0'0'0,"-22"-21"0,1 21 15,21-21-15,21-1 16,22 22-16,-1 0 15,0-21-15,1 21 0,-1-21 0,22 21 16,20 0-16,-20-21 16,20 21-16,1 0 0,0-21 0,-22 21 15,22 0-15,-43 0 0,22-21 16,-43 21-16,0 0 0,-42 0 16,-21 0-16,-1-22 0,-20 22 15,-1 0-15,1 0 0,-1 0 16,1 0-16,-1 0 0,1 0 0,20 0 15,1 0-15,0 0 0,-1 0 16,1 0-16,21 0 0,0 0 0,0 22 16,21-1-16,0 0 0,0 0 0,0 0 15,0 22-15,-22-22 0,22 21 16,0 22-16,-21-22 0,21 21 16,-21 1-16,21-1 0,-21 22 15,0-21-15,-22-1 0,22 22 0,0-22 16,-21 22-16,21 0 0,-22-1 0,1 1 15,21 0-15,-22-1 0,22-20 16,0 20-16,0-20 0,21-1 0,0-20 16,0 20-16,0-20 0,21-1 0,0 0 15,22-21-15,-1 1 0,-21-1 16,21-21-16,22 0 0,-22 0 0,1 0 16,-1 0-16,21-21 0,-20-1 0,20-20 15,-20 21-15,20-21 0,-21-1 16,22 1-16,-22-22 0,22 22 15</inkml:trace>
  <inkml:trace contextRef="#ctx0" brushRef="#br0" timeOffset="29820.23">14372 3260 0,'0'0'0,"-21"0"0,-64 0 15,43 42 1,21-21-16,-22 22 0,1-1 0,21 21 0,0-20 15,-22 20-15,22-20 0,0 20 16,0-21-16,0 1 0,21-1 0,0 0 16,0 1-16,0-1 0,0 0 15,21-20-15,0-1 0,21 0 16,-20 0-16,20 0 0,0-21 0,1 0 16,-1 0-16,0 0 0,1-21 0,-1 0 15,-21 21-15,21-21 0,-20-22 16,-1 22-16</inkml:trace>
  <inkml:trace contextRef="#ctx0" brushRef="#br0" timeOffset="29991.15">14012 3683 0,'0'0'16,"-21"0"-16,-64 0 16,85 21-1,22-21-15,-1 0 16,0 0-16,21 21 0,1-21 15,-1 0-15,0 0 0,1 0 0,20 0 16,1 0-16,-22 0 0,0 0 0,22 0 16</inkml:trace>
  <inkml:trace contextRef="#ctx0" brushRef="#br0" timeOffset="30315.02">14541 3747 0,'0'0'0,"-21"21"0,0-21 15,42 0 17,0 0-32,1 0 0,-1 0 15,0 0-15,21 0 0,-21-21 0,22 21 16,-22-22-16,0 22 0,21-21 16,-20 0-16,-1 21 0,0-21 0,-21 0 15,0 0-15,0-1 0,0 1 16,-21 21-16,0 0 0,-1 0 15,1 0-15,0 0 0,-21 0 0,21 21 16,-1 1-16,1-1 0,0 0 16,0 0-16,0 21 0,21-20 15,0-1-15,0 0 0,0 0 0,0 0 16,0 0-16,21 1 0,0-22 16,0 21-16,0-21 0,1 0 0,-1 0 15,0 0-15,0 0 0,0 0 0,22 0 16</inkml:trace>
  <inkml:trace contextRef="#ctx0" brushRef="#br0" timeOffset="30627.87">14944 3598 0,'0'0'16,"0"-21"-16,21 0 0,-21 0 0,21 0 16,0 0-16,0 21 0,0 0 15,1 0-15,20 0 0,-21 0 0,0 0 16,22 0-16,-22 21 0,0 0 15,0 0-15,0 0 0,0 22 0,-21-22 16,0 21-16,0-21 0,0 0 0,0 22 16,-21-22-16,0 21 0,0-21 15,0 1-15,-22-1 0,22 21 0,-21-42 16,21 21-16,0 0 0,-1 1 0,1-22 16,0 0-16,21-22 15,21 1 1,0 0-16,1 0 0,20 0 15,-21 0-15,21-1 16,-20 1-16,20-21 0,-21 0 0,21 20 16,1-20-16,-1 0 0,-21 21 15</inkml:trace>
  <inkml:trace contextRef="#ctx0" brushRef="#br0" timeOffset="30791.77">15494 3535 0,'-21'21'16,"0"0"-1,-1 0-15,1 1 0,0-1 0,0 0 16,0 21-16,0-21 0,-1 1 0,1 20 15,0-21-15,21 0 0,-21 0 16,21 1-16,0-1 0,0 0 0,0 0 16,21 0-16,0 0 15,0-21-15,22 0 0,-22 0 16,0 0-16,21 0 0,1 0 0,-22-21 16,21 0-16,1 0 0</inkml:trace>
  <inkml:trace contextRef="#ctx0" brushRef="#br0" timeOffset="31067.61">16002 3027 0,'0'0'0,"-21"0"16,-43 21 0,43 0-16,0 22 0,0-22 15,0 21-15,-1 22 0,22-22 16,-21 21-16,0 1 0,0-1 0,0 1 15,21-1-15,-21-20 0,21 20 0,-22-20 16,22-1-16,0 0 0,0 1 16,0-22-16,0 0 0,0 0 0,22 0 15,-1 0-15,0-21 0,0 0 16,0 0-16,0 0 0,1 0 0,20-21 16,-21 21-16,0-21 0,0 0 0,22 0 15,-22-22-15,0 22 16,0 0-16</inkml:trace>
  <inkml:trace contextRef="#ctx0" brushRef="#br0" timeOffset="31239.52">15790 3514 0,'0'0'16,"-21"0"-16,0 0 0,0 0 0,0 0 16,42 0 15,21 0-31,-21 0 0,22 0 15,-22 0-15,21 0 0,0 0 0,1 0 16,-1 0-16,-21 0 0,22 0 16</inkml:trace>
  <inkml:trace contextRef="#ctx0" brushRef="#br0" timeOffset="31507.6">16700 3344 0,'0'0'0,"0"-21"0,-21 21 31,0 0-15,0 21-16,0-21 0,0 22 15,-1 20-15,1-21 0,0 21 16,0-20-16,0 20 0,0 0 0,-1 1 16,22-22-16,-21 21 0,0-21 15,21 22-15,-21-22 0,21 21 0,0-21 16,0 0-16,0 1 0,0-1 15,21-21-15,0 21 0,0 0 0,1-21 16,-1 0-16,0 0 0,21 0 0,-21 0 16,22 0-16,-22 0 0,0-21 15,21 0-15</inkml:trace>
  <inkml:trace contextRef="#ctx0" brushRef="#br0" timeOffset="31799.44">16976 3302 0,'0'0'0,"0"-21"16,0 0-16,21 21 16,0 0-16,0 0 15,0 0-15,0 0 0,22 0 16,-22 21-16,21 0 0,-21 21 0,22-20 16,-1 20-16,-21 0 0,0 1 0,1-1 15,-1 0-15,-21 1 0,0-1 16,0-21-16,0 21 0,-21 1 0,-1-22 15,1 21-15,0-21 0,0 1 16,-21-1-16,20 0 0,1 0 16,-21 0-16,21-21 0,0 21 0,-1-21 15,1 0-15,0 0 16,21-21 0,21 0-16,0 0 0,1 0 15</inkml:trace>
  <inkml:trace contextRef="#ctx0" brushRef="#br0" timeOffset="32027.31">17801 3577 0,'21'0'31,"0"0"-31,1 0 0,-1 0 16,0 0-16,0 0 0,0 0 16,0 0-16,1 0 0,-1 0 15</inkml:trace>
  <inkml:trace contextRef="#ctx0" brushRef="#br0" timeOffset="32199.21">17695 3768 0,'0'0'0,"0"21"0,-21 0 16,21 0-16,0 0 15,21-21 1,0 0-16,1 0 0,-1 0 16,0 0-16,0 0 0,0 0 0,0 0 15,1-21-15,-22 0 16,21 0-16</inkml:trace>
  <inkml:trace contextRef="#ctx0" brushRef="#br0" timeOffset="33095.76">18648 2773 0,'0'0'0,"-21"0"0,21-21 0,-22 21 15,1-21-15,0 21 16,0 0-16,0 21 0,21 0 16,-21-21-16,21 21 0,0 0 15,0 0-15,0 1 0,0-1 16,21-21-1,0 0-15,0 0 16,0 0-16,0 0 0,22-21 0,-22 21 0,0-22 16,21 1-16,-20 0 15,-1 0-15,0 0 0,-21-22 0,0 22 16,0 0-16,0 0 0,0 0 16,0 0-16,0-1 0,-21 22 0,0 0 15,-1 0-15,-20 0 16,21 43-16,0-22 0,0 0 15,-1 21-15,1-20 0,21 20 0,0-21 16,-21 0-16,21 22 0,0-22 16,0 0-16,0 0 0,0 0 15,21-21-15,0 0 0,1 0 16,-1 0-16,0 0 0,0 0 16,21 0-16,-20-21 0,-1 0 0,0 0 15,0 0-15,0-1 0,0 1 16,-21 0-16,0 0 0,0 0 0,0-22 15,0 22-15,0 0 0,0 0 16,-21 21-16,-21 0 0,21 0 16,0 0-16,-1 21 0,-20 21 15,21-20-15,0 20 0,-22 0 0,22 1 16,0-1-16,0 0 0,0 1 16,0-1-16,21 0 0,-22-21 0,22 22 15,0-1-15,0 0 0,22-20 0,-1-1 16,21 0-16,0 0 0,1 0 15,-1 0-15,0 1 0,1-22 16</inkml:trace>
  <inkml:trace contextRef="#ctx0" brushRef="#br0" timeOffset="33401.58">19177 3154 0,'0'-21'0,"0"42"0,0-63 0,0 20 16,0 1-16,21 21 31,-21 21-31,21 1 0,0 20 16,1-21-16,-1 21 0,-21 1 0,21-1 15,0 0-15,-21 1 0,21-1 16,-21 0-16,0 1 0,0-22 0,0 21 15,0-21-15,0 22 0,0-22 16,0 0-16,0 0 0,0 0 16,21-21-1,1 0-15,-1-21 16</inkml:trace>
  <inkml:trace contextRef="#ctx0" brushRef="#br0" timeOffset="33640.44">19897 2942 0,'0'0'0,"0"-21"0,-22 21 15,1 21-15,0 0 16,0 1-16,0 20 0,0-21 0,-22 21 16,22 22-16,-21-22 0,21 1 15,-1 20-15,-20-21 0,21 1 16,0-1-16,0 0 0,-1 1 0,1-1 15,21-21-15,0 22 0,0-22 16,0 0-16,0 0 0,21-21 16,1 0-16,-1 0 0,0 0 15,0 0-15,21 0 0,-20 0 0</inkml:trace>
  <inkml:trace contextRef="#ctx0" brushRef="#br0" timeOffset="33827.33">19981 3387 0,'0'0'0,"0"21"31,0 0-31,-21 0 16,21 0-16,-21 1 0,0 20 15,21-21-15,0 0 0,-21 0 0,-1 1 16,22-1-16,0 0 0,-21 0 0,21 0 16,0 0-1,21-21 1,1 0-16,-1-21 0,-21 0 0</inkml:trace>
  <inkml:trace contextRef="#ctx0" brushRef="#br0" timeOffset="33987.25">20151 3154 0,'0'-21'0,"0"42"0,0-63 16,0 20-16,0 1 0,-22 21 31,22 21-16,0 1-15,-21-22 0,21 21 16,0 0-16,0 0 0,0 0 0</inkml:trace>
  <inkml:trace contextRef="#ctx0" brushRef="#br0" timeOffset="34336.06">20532 3323 0,'0'-21'0,"-64"0"31,43 21-31,-21 0 0,-1 0 16,22 0-16,-21 0 0,-1 21 15,1-21-15,21 21 0,0 0 0,0 1 16,-1-22-16,22 21 0,0 0 0,0 0 16,0 0-16,22 0 0,20-21 15,-21 22-15,21-1 0,-20 0 0,20-21 16,0 21-16,1 0 0,-1 0 15,-21-21-15,21 22 0,-20-1 0,-1 0 16,0-21-16,-21 21 0,0 0 0,0 0 16,-21-21-1,0 0-15,-1 22 0,-20-22 0,0 0 16,-1 0-16,22 0 0,-21 21 0,0-21 16,20 0-16,1 0 0,0 0 15,0 0-15,21-21 16,0-1-16,21 1 15,0 0-15</inkml:trace>
  <inkml:trace contextRef="#ctx0" brushRef="#br0" timeOffset="34535.94">20891 3302 0,'0'0'16,"0"21"-1,0 0-15,0 1 0,0-1 0,0 0 16,-21 0-16,0 21 0,0-20 0,0-1 15,0 21-15,21-21 0,-22 0 16,1 1-16,21-1 0,0 0 0,0 0 16,0 0-16,-21-21 0,21 21 15,21-42 1,0 0 0</inkml:trace>
  <inkml:trace contextRef="#ctx0" brushRef="#br0" timeOffset="34683.86">20870 3048 0,'0'0'0,"-21"0"0,0-21 15,0 21-15,0 0 16,-1 0-16,44 0 31</inkml:trace>
  <inkml:trace contextRef="#ctx0" brushRef="#br0" timeOffset="35175.93">21251 2815 0,'0'0'0,"0"-21"0,0 0 16,0 42-1,0 0-15,0 0 16,0 22-16,0-22 0,-21 21 15,21 1-15,-21-1 0,21 0 0,0 1 16,0 20-16,0-21 0,-21 22 16,21-22-16,0 1 0,0 20 0,0-21 15,0 1-15,0-1 0,0-21 16,0 22-16,0-22 0,0 0 0,0 0 16,0 0-16,0-42 31,0 0-16,0 0-15,0 0 0,0-1 0,0-20 16,0 21-16,0 0 0,21-22 16,0 22-16,0-21 0,22 21 0,-22 0 15,21-1-15,0 1 0,1 0 16,-1 21-16,0 0 0,1 0 0,-22 0 16,21 21-16,-21 0 0,1 1 15,-1-1-15,-21 0 0,0 0 0,0 21 16,0-20-16,0 20 0,-21-21 0,-1 0 15,-20 22-15,21-22 16,-21 0-16,-1 0 0,22 0 0,-21-21 16,-1 21-16,1 1 0,0-22 0,21 0 15,-22 0-15,22 0 0,0 0 16,0 0-16,21-22 16,0 1-16,21 0 15</inkml:trace>
  <inkml:trace contextRef="#ctx0" brushRef="#br0" timeOffset="35411.73">21929 2731 0,'0'0'0,"0"21"16,0 0-16,0 0 0,0 21 15,-22 1-15,1-1 0,21 0 16,-21 1-16,0 20 0,0 1 0,21-1 15,-21 1-15,21-1 0,-22-20 16,22 20-16,0-21 0,0 1 0,0-1 16,0 0-16,0-20 0,0-1 0,22 0 15,-1 0-15,0-21 0,0 0 16,0 0-16,0 0 0,1 0 16</inkml:trace>
  <inkml:trace contextRef="#ctx0" brushRef="#br0" timeOffset="35775.53">22119 3344 0,'0'22'0,"0"-1"16,0 0 0,21-21-16,0 0 0,1 0 15,-1 0-15,0 0 16,0 0-16,0-21 0,0 21 0,1-21 15,-1 21-15,-21-22 0,0 1 16,0 0-16,0 0 0,0 0 16,0 0-16,0-1 0,-21 1 15,-1 21-15,1 0 0,0 0 16,0 0-16,-21 21 0,20 1 0,1-1 16,0 0-16,0 21 0,0 1 15,0-22-15,-1 21 0,22-21 0,-21 22 16,21-22-16,0 21 0,0-21 0,0 0 15,21 1-15,1-1 0,-1-21 16,0 21-16,0-21 0,0 0 16,22 0-16,-22 0 0,21 0 15,-21 0-15,22-21 0,-1 0 0,-21-1 16,21 1-16,1-21 0</inkml:trace>
  <inkml:trace contextRef="#ctx0" brushRef="#br0" timeOffset="36035.37">22923 2604 0,'0'0'16,"0"-22"-16,-21 22 15,21 22-15,-21-1 0,0 21 16,0 0-16,21 1 0,-21-1 16,-1 0-16,22 22 0,-21-22 15,21 22-15,-21-22 0,21 22 0,0-1 16,0 1-16,0-22 0,0 21 15,0-20-15,0-1 0,0 0 0,0 1 16,0-22-16,0 0 0,21 0 16,-21 0-16,21 1 0,1-22 0,-1 0 15,0 0-15,0 0 0,0-22 16,0 1-16,-21 0 16</inkml:trace>
  <inkml:trace contextRef="#ctx0" brushRef="#br0" timeOffset="36191.28">22818 3154 0,'0'0'0,"-22"0"0,44 0 31,-1 0-15,0 0-16,21 0 0,-21 0 15,22 0-15,-22 0 0,21 0 0,1 0 16</inkml:trace>
  <inkml:trace contextRef="#ctx0" brushRef="#br0" timeOffset="36536.12">23241 3302 0,'0'0'0,"0"21"16,21-21-1,0-21-15,0 0 16,1 21-16,-1-21 0,0 0 0,0 21 16,0-22-16,0 1 0,-21 0 15,0 0-15,0 0 0,0 0 0,0-1 16,-21 22 0,0 0-16,0 0 15,0 0-15,0 22 0,-1-1 0,1 0 16,0 0-16,0 21 0,21-20 0,0 20 15,-21-21-15,21 21 0,0-20 16,0-1-16,0 21 0,0-21 0,0 0 16,0 1-16,21-22 0,0 21 15,0-21-15,0 0 0,1 0 0,-1 0 16,0 0-16,0 0 0,0 0 16</inkml:trace>
  <inkml:trace contextRef="#ctx0" brushRef="#br0" timeOffset="37017.85">23643 3133 0,'21'-21'0,"-42"42"0,42-64 16,0 22-16,1 0 15,-1 21-15,0 0 0,0-21 0,0 21 16,22 0-16,-22 0 0,0 0 16,21 0-16,-21 21 0,1 0 0,-1 0 15,0 1-15,0-1 0,-21 0 0,0 21 16,0 1-16,0-22 0,-21 21 15,0 0-15,0 1 0,-1-22 0,-20 21 16,21-21-16,0 1 0,0-1 16,-22 0-16,22 0 0,0 0 15,0 0-15,42-42 32,-21 0-17,21 0-15,0 0 0,0 0 16,22-1-16,-22-20 0,21 0 0,-21-1 15,22 1-15,-22 0 0,21-1 0,-21 1 16,22 0-16,-22 21 0,0-1 16,0 1-16,-21 0 0,-21 42 31,0 0-31,0 1 0,0 20 16,-1-21-16,1 21 0,0 1 15,0-22-15,0 21 0,21 1 16,-21-1-16,21-21 0,0 21 0,0-20 15,0-1-15,0 21 0,21-21 16,0-21-16,0 21 0,21-21 0,-20 0 16,-1 0-16,0 0 0,21 0 0,-21 0 15,1 0-15,-1-21 0</inkml:trace>
  <inkml:trace contextRef="#ctx0" brushRef="#br0" timeOffset="37319.67">24701 2625 0,'0'0'0,"-21"0"15,0 0-15,0 0 0,0 21 16,0 0-16,21 0 0,-22 22 16,1-22-16,0 21 0,21 0 0,-21 1 15,21-1-15,-21 0 0,0 1 16,21-1-16,0 0 0,-22 22 0,22-22 15,-21 22-15,21-22 0,0 0 16,0 1-16,0-1 0,0 0 0,0-20 16,0-1-16,0 21 0,0-21 0,0 0 15,21-21 1,1 0-16,-1 0 0,0 0 0,0 0 16,0 0-16,0 0 0,22-21 15,-22 0-15,0 0 0,21 0 0,-20 0 16,-1-1-16</inkml:trace>
  <inkml:trace contextRef="#ctx0" brushRef="#br0" timeOffset="37483.58">24426 3027 0,'0'0'0,"-21"0"0,21-21 31,21 21-31,0 0 0,1 0 15,-1 0-15,0 0 0,21-21 0,-21 21 16,22 0-16,-1 0 0</inkml:trace>
  <inkml:trace contextRef="#ctx0" brushRef="#br0" timeOffset="38175.18">25315 2625 0,'0'21'47,"0"0"-32,0 0 1,-21-21 0,0 0 15,0 0-15,21-21-16,0 0 15,0 0 1,21 21-16,0 0 15,0 0-15,0 0 16,-21 21 0,0 0-1,0 0-15,0 0 16,0 1 0,-21-1-16,0-21 15,0 21-15,21 0 16,-21-21-16,0 0 15,21-21 17,0 0-17,0 0-15,0-1 16,0 1-16,21 0 0,0 0 16,0 0-16,0 21 15,0 0-15,-21-21 0,22 21 0,-1 0 16,0 0-16,-21 21 15,21-21-15,-21 21 0,0 0 16,0 0-16,0 0 0,0 1 16,0 20-16,0-21 0,-21 0 0,21 22 15,-42-22-15,20 0 0,1 0 16,0 21-16,-21-20 0,21-22 0,-22 21 16,22 0-16,0-21 0,0 21 0,0-21 15</inkml:trace>
  <inkml:trace contextRef="#ctx0" brushRef="#br0" timeOffset="38827.81">25294 2138 0,'0'0'0,"42"0"0,-20 0 16,-1 0-16,0 0 0,21 0 0,-21 0 15,1 0-15,-1 0 0,21 0 16,-21 0-16,22 0 0,-22 0 0,21 0 16,0 0-16,-20-21 0,20 21 15,0 0-15,-21 0 0,22 0 0,-22 0 16,0 0-16,0 0 0,0 0 16,1 0-16,-22 21 0,21 0 0,-21 0 15,0 0-15,0 1 16,0 20-16,0-21 0,0 0 0,0 22 15,0-1-15,0 0 16,-21 1-16,-1 20 0,22-21 0,-21 1 16,21 20-16,0 1 0,0-22 15,0 22-15,0-1 0,0-21 0,0 43 16,0-21-16,0-1 0,0 22 16,0-1-16,0-20 0,0-1 0,0 22 15,0-21-15,0-1 0,0 1 0,0-1 16,0 1-16,0-1 0,0 1 15,0-22-15,-21 21 0,0-20 16,0-1-16,0 0 0,-1-20 0,-20-1 16,21 0-16,-21 0 0,-1-21 0,1 0 15,21 0-15,-22 0 0,1 0 16,-21 0-16,20-21 0,1 0 16,0 21-16,-1-21 0,22-1 0,-21 22 15,-1-21-15,1 21 0,21-21 0,-21 21 16,-1 0-16,1 0 0</inkml:trace>
  <inkml:trace contextRef="#ctx0" brushRef="#br0" timeOffset="48131.66">1079 6943 0,'-21'0'16,"0"0"15,21-21 0</inkml:trace>
  <inkml:trace contextRef="#ctx0" brushRef="#br0" timeOffset="53320.85">1058 7049 0,'0'21'15,"21"-21"32,1 0-47,-1-21 0,0-1 16,0 1-16,0 0 0,0 21 16,22-21-16,-22 0 0,-21 0 15,21-1-15,0 22 0,-21-21 16,0 0-16,0 0 15,-21 21-15,0 0 0,0 0 16,-22 0-16,1 0 0,0 0 16,-1 0-16,1 21 0,21 0 0,-21 0 15,-1 1-15,22-22 0,-21 21 16,21 0-16,-1 0 0,1 0 16,21 0-16,0 1 0,0-1 15,21 0-15,1-21 0,20 21 16,-21 0-16,21-21 0,22 21 0,-22 1 15,22-1-15,-1 0 16,1 21-16,-1-21 0,1 1 0,-1 20 16,-20 0-16,20-21 0,-42 22 15,0-1-15,-21 0 0,0-20 0,0 20 16,-21 0-16,-42-21 0,20 22 16,-20-22-16,-22 21 0,22-21 0,-22 1 15,0-22-15,22 0 0,-22 0 16,22 0-16,-1 0 0,1 0 15,20-22-15,-20 1 0,21 0 16,-1 0-16,22-21 0,0-1 16,0 22-16,21-21 0,0-22 0,0 22 15,0 0-15,0-1 0,21 1 16,21 0-16,-21-1 0,22 22 0,-1 0 16,0 0-16,1 0 0,-1 21 15,0-22-15,1 22 0,-1 0 0,0 0 16</inkml:trace>
  <inkml:trace contextRef="#ctx0" brushRef="#br0" timeOffset="54204.36">1947 6816 0,'0'0'0,"0"-21"16,0-1-16,-21 44 31,21 20-31,-21-21 16,21 21-16,0 1 0,0-1 15,0 22-15,-21-1 0,21 1 0,-21-1 16,21 1-16,0-1 0,0 1 16,-22-1-16,22-21 0,-21 22 0,21-22 15,0 1-15,0-22 16,0 0-16,0 21 0,0-21 0,0 1 15,0-44 1,0 1 0,0 0-16,0 0 0,0-21 15,0 20-15,0-20 0,0-21 0,0 20 16,0-20-16,0 20 0,0-20 16,21-1-16,1 22 0,-1 0 0,0-1 15,0 22-15,0 0 0,22 0 16,-22 0-16,0 21 0,21 0 0,-21 0 15,22 0-15,-22 0 0,0 21 16,-21 0-16,0 0 0,0 0 16,0 1-16,-21 20 0,0-21 15,0 21-15,-22-20 0,1 20 0,0-21 16,-1 0-16,1 22 0,-22-22 16,22-21-16,0 21 0,-1-21 0,22 0 15,0 0-15,-21 0 0,21 0 16,21-21-1,21 21 1,0 0-16,0 0 0,21 0 0,-20 21 16,20 0-16,-21 0 0,21 0 15,-20 22-15,20-22 0,-21 0 0,0 0 16,0 22-16,1-22 16,-1 0-16,0 0 0,0 0 0,0-21 15,0 21-15,1 1 0,-1-22 16,0 0-16,0 0 0,0 0 15,0 0-15,1-22 0,-1 1 0,0 0 16,0 0-16,0 0 0,0 0 16,1-22-16,-1 1 0,0 0 0,0-1 15,0 1-15,0 0 0,1-22 16,-1 22-16,-21-1 0,21 1 0,0 21 16,-21 0-16,21 0 0,0 21 15,-21 21 1,0 0-16,0 21 0,0-21 15,0 22-15,0-1 0,0-21 0,0 22 16,0-1-16,0-21 0,0 21 16,0-20-16,0 20 0,0-21 0,0 0 15,0 0-15,0 1 0,0-1 16,0 0-16,0-42 31,0 0-15,0-1-16,0 1 0,0 0 0</inkml:trace>
  <inkml:trace contextRef="#ctx0" brushRef="#br0" timeOffset="54579.56">2646 6985 0,'0'-21'0,"-21"21"15,21 21 1,-22 0-16,22 0 0,-21 1 15,21-1-15,0 21 0,0-21 0,0 0 16,0 22-16,0-22 0,0 0 16,0 0-16,0 0 0,21-21 15,1 0 1,-1 0-16,0-21 0,0 21 16,-21-21-16,21 0 0,0-21 0,-21 20 15,0 1-15,0-21 0,0 21 16,0-22-16,0 22 0,0-21 0,-21 21 15,0-22-15,0 22 0,-21-21 16,20 21-16,-20 21 0,21-21 0,-21 21 16,20 0-16,1 0 0,0 0 15,0 21-15,0 0 0,21 0 0,0 0 16,0 22-16,0-1 0,0-21 16,0 21-16,0 1 0,21-1 0,0-21 15,0 22-15,0-22 16,1 0-16,20 0 0,-21 0 0,0-21 15</inkml:trace>
  <inkml:trace contextRef="#ctx0" brushRef="#br0" timeOffset="54896.33">3111 6668 0,'0'0'16,"0"-22"-16,0 1 0,0 42 31,0 1-31,0 20 16,0-21-16,-21 21 0,21 1 0,0-1 15,-21 22-15,21-22 0,0 21 16,0 1-16,0-22 0,0 22 0,-21-1 16,21 1-16,0-22 0,0 0 15,0 22-15,0-22 0,0-21 0,0 22 16,0-22-16,0 0 0,0 0 0,0 0 15,21-21-15,0 0 16,0 0-16,1-21 0,-1 0 16,0 0-16,0 0 0,0-22 15,0 1-15,1 0 0,-1-22 0,0 22 16</inkml:trace>
  <inkml:trace contextRef="#ctx0" brushRef="#br0" timeOffset="55456.51">3408 6731 0,'0'0'0,"21"-42"0,-21-1 15,21 22-15,-21 0 0,0 0 0,0 42 32,0 0-32,0 22 0,0-1 15,0 0-15,-21 1 0,21-1 16,-21 0-16,21 22 0,0-1 0,0-20 16,-21 20-16,21 1 0,-22-1 15,22-21-15,0 22 0,0-22 0,0 1 16,0-1-16,0 0 0,0-21 15,0 22-15,0-22 0,22 0 16,-1 0-16,0-21 0,0 21 0,0-21 16,0 0-16,1 0 0,20 0 15,-21 0-15,0-21 0,22 0 0,-22 0 16,21 0-16,-21 0 0,22-1 0,-22-20 16,0 0-16,0-1 0,0 1 15,0 0-15,-21-1 0,0 1 0,22 0 16,-22-1-16,0 22 0,0-21 15,0 21-15,0 0 0,-22 21 16,1 0-16,0 0 16,0 0-16,0 0 0,21 21 15,0 0-15,-21 0 0,21 0 0,0 22 16,0-22-16,21 0 16,0 0-16,0 0 0,0 0 0,0 1 15,1-1-15,-22 0 0,21 0 0,0 0 16,0 0-16,0 1 0,-21-1 15,0 0-15,0 0 0,0 0 0,0 0 16,0 1-16,0-1 0,0 0 0,0 0 16,0 0-16,0 0 15,21-21 1,1 0-16,-1 0 16,0 0-16,0 0 0,0-21 15,0 21-15,1-21 0,-1 0 0,21 0 16,-21 0-16,0-22 0,22 22 15</inkml:trace>
  <inkml:trace contextRef="#ctx0" brushRef="#br0" timeOffset="56800.07">4593 7049 0,'0'-22'0,"0"44"0,0-65 16,0 22-16,-21 0 16,0 21-16,0 0 0,-1-21 0,1 21 15,0 0-15,0 0 0,0 0 0,0 21 16,-1 0-16,1 0 15,0 0-15,0 22 0,0-1 0,0 0 16,-1 1-16,1-1 0,21 0 16,0 1-16,-21-1 0,21 0 0,0 1 15,0-1-15,0-21 0,0 22 0,0-22 16,0 0-16,0 0 0,21-21 16,0 21-16,1-21 0,-1 0 15,0 0-15,0 0 0,0-21 0,0 0 16,1 21-16,20-42 0,-21 20 15,0 1-15,0-21 0,1 0 16,-1-1-16,-21 1 0,21 0 0,0-1 16,0 1-16,-21 0 0,0-1 15,0 22-15,21 0 0,-21 0 0,0 0 16,0-1-16,0 44 31,0-1-31,0 0 0,-21 0 0,21 0 16,-21 22-16,21-1 0,0 0 15,0 1-15,-21-1 0,21-21 0,0 21 16,0 1-16,0-22 0,0 21 16,0-21-16,21 1 0,0-1 0,0 0 15,1-21-15,-1 21 0,21-21 16,-21 0-16,22 0 0,-22 0 0,21 0 16,-21 0-16,22-21 0,-22 21 0,21-21 15,-21 0-15,0-1 0,22 1 16,-22-21-16,0 21 0,0-22 15,0 1-15,-21 0 0,0-1 0,22 1 16,-22 0-16,0-1 0,0 22 16,0 0-16,0 0 0,0 0 0,-22 21 15,1 0-15,0 0 0,0 0 16,21 21-16,0 0 0,-21 0 16,21 0-16,0 1 0,0 20 0,0-21 15,0 0-15,0 22 0,0-22 16,21 0-16,0 0 0,-21 0 0,21 0 15,0 1-15,-21-1 0,0 0 16,22 0-16,-1-21 0,-21 21 0,21-21 16,-21 21-16,21-21 15,-21 22-15,21-22 16,0 0-16,1 0 0,-1-22 16,0 22-16,0-21 15,0 0-15,0 21 0,-21-21 0,22 0 16,-1 0-16,0-1 0,0-20 0,0 21 15,-21 0-15,21 0 0,1-1 16,-22-20-16,21 21 0,-21 0 16,0 0-16,0-1 0,21 1 0,-21 0 15,0 0-15,0 42 47,0 0-47,0 0 0,0 1 0,-21 20 16,21-21-16,0 21 0,0-20 0,-21 20 15,21-21-15,0 0 0,0 22 16,0-22-16,0 0 0,0 0 0,21 0 16,-21 0-16,21 1 0,0-22 0,21 21 15,-20-21-15,-1 0 0,21 0 16,-21 0-16,22 0 0,-22 0 16,21 0-16,-21-21 0,0-1 0,22 1 15,-22 0-15,-21 0 0,21 0 16,0-22-16,-21 1 0,21 21 0,-21-21 15,0-1-15,0 22 0,0-21 0,0 21 16,0-1-16,0 1 0,0 0 16,0 42-1,0 0 1,0 1-16,0-1 16,0 21-16,-21-21 0,21 22 0,0-22 15,0 21-15,0 0 0,0 1 0,0-1 16,0 0-16,0 22 15,0-22-15,0 1 0,0-1 0,0 0 16,0 22-16,0-22 0,0 22 0,0-1 16,0-21-16,0 22 0,0-1 15,0 1-15,0-22 0,0 22 0,0-22 16,0 0-16,0 22 0,-21-22 0,21 1 16,-21-22-16,0 21 0,21-21 15,-21 22-15,-1-22 0,1 0 0,0-21 16,0 21-16,0-21 0,0 0 15,-1 0-15,1 0 0,0-21 0,0 0 16,0 21-16,0-21 0,-22-1 16,22 1-16,21-21 0,-21 21 15,21 0-15,0-1 0,0 1 0,0 0 16,0-21-16,0 21 0,0-1 16,0 1-16,0-21 0,0 21 0,21 0 15</inkml:trace>
  <inkml:trace contextRef="#ctx0" brushRef="#br0" timeOffset="57571.75">1757 8297 0,'0'0'15,"-21"0"-15,-1 0 0,1-21 16,0 21-1,0 0 1,21-21-16,-21 21 0,0 0 16,-1 0-16,1 0 15,0 0-15,0 0 0,0 0 0,-22 0 16,22 0-16,-21 0 0,0 0 16,20 0-16,-20 0 0,0 0 0,21 0 15,-1 0-15,-20 0 0,21 0 16,0 0-16,0 0 15,42 0 17,0 0-32,0 0 15,0 0-15,22 0 0,-1-21 16,0 21-16,1 0 0,20 0 0,1 0 16,-1 0-16,1 0 0,-1-21 15,22 21-15,-1 0 0,1 0 0,21 0 16,21 0-16,-21 0 0,21 0 0,0 0 15,0 0-15,0 0 0,21 0 16,-21 0-16,0 0 0,21 0 0,0 0 16,0 0-16,-21 0 0,22 0 0,-1 0 15,21-21-15,-21 21 0,0 0 16,1 0-16,-1 0 0,0-22 16,0 22-16,-21 0 0,21 0 0,-21 0 15,0-21-15,-21 21 0,0 0 16,0 0-16,-22-21 0,-20 21 0,-1-21 15,1 21-15,-22 0 0,1 0 0,-1 0 16,-21 0-16,0 0 16,-42 0 15,0 0-15,0 0-16,0 0 15,-1 0-15,1 0 16</inkml:trace>
  <inkml:trace contextRef="#ctx0" brushRef="#br0" timeOffset="57739.65">6350 8086 0,'0'21'0,"0"-42"0</inkml:trace>
  <inkml:trace contextRef="#ctx0" brushRef="#br0" timeOffset="58868.11">7154 7408 0,'0'0'0,"-21"0"16,0 0-16,0 0 15,0 0 17,42 0-1,0 0-31,0 0 0,21 0 16,1 0-16,-22-21 0,42 21 15,-20 0-15,20 0 0,1-21 0,-1 21 16,1 0-16,-1 0 0,1-21 0,20 21 15,-20 0-15,-1 0 0,1 0 16,-22-21-16,1 21 0,-1 0 0,0 0 16,-21 0-16,1 0 15,-1 0-15,0 0 0,-42 0 32,0 0-17,-1 0-15,1 0 0,0 0 16,0 0-16,0 0 0,0 0 0,-1 0 15,1 0-15,0 0 0,-21 0 16,21 0-16,-22 0 0,1 21 0,0-21 16,-1 21-16</inkml:trace>
  <inkml:trace contextRef="#ctx0" brushRef="#br0" timeOffset="59199.91">7239 7472 0,'0'0'16,"-21"0"-16,0 0 0,-1 0 0,44 0 47,-1 0-47,21 0 15,-21-21-15,22 21 0,-1 0 16,21 0-16,1-21 0,-1 21 0,1 0 16,-1 0-16,22 0 0,-21-22 0,-1 22 15,1 0-15,-1 0 0,1 0 16,-22 0-16,0 0 0,1-21 0,-22 21 15,0 0-15,0 0 0,0 0 16,-21-21 15,-21 21-31,0 0 16,0 0-16,0 0 16,21-21-16,-22 21 0,22-21 15,-21 21-15,0-21 0,0-1 16</inkml:trace>
  <inkml:trace contextRef="#ctx0" brushRef="#br0" timeOffset="59628.01">8064 7027 0,'0'0'0,"0"-21"0,-21 0 16,21 42 15,0 0-16,0 1-15,21-1 0,1 21 16,-1-21-16,0 0 0,-21 22 0,21-22 16,0 0-16,22 21 0,-22-20 15,0-1-15,0 0 0,21 0 0,-20 0 16,-1-21-16,21 21 0,-21-21 16,0 0-16,22 0 0,-22 0 15,0 0-15,0 0 0,0 0 0,1 0 16,-44 0 15,1 0-31,0 0 0,0 0 16,-21 0-16,20 0 0,-20 22 0,0-1 15,21 0-15,-22 0 0,1 0 0,0 0 16,-1 22-16,1-22 0,21 21 16,-22-21-16,1 22 0,21-22 0,-21 0 15,20 0-15,1 0 0,0 1 0,21-1 16,-21 0-16,21 0 15,21-21 1,0 0 0,0 0-16,1-21 0,-1 0 15</inkml:trace>
  <inkml:trace contextRef="#ctx0" brushRef="#br0" timeOffset="60807.87">10456 6773 0,'0'0'0,"21"0"16,1-21-16,-1 0 0,0 0 0,0 21 15,0-21-15,0 0 0,1-1 16,-1 1-16,0 21 0,0-21 0,0 0 16,0 0-16,1 21 0,-22-21 15,0 42 16,-22 0-15,-20 0-16,21 21 0,0-20 0,-22 20 16,1-21-16,0 21 0,-1 1 0,-20-1 15,21 0-15,-22-20 0,-21 20 16,22 0-16,-1 1 0,-20-1 0,20 0 16,1 1-16,-1-1 0,1 0 15,20 1-15,1-22 0,0 0 0,21 0 16,-1 0-16,1 0 0,0-21 0,42 0 47,0-21-47,22 21 0,-22 0 15,0-21-15,21 21 0,1 0 16,-1 0-16,0 0 0,1 0 0,-1 0 16,22 21-16,-22 0 0,0-21 0,22 22 15,-22-1-15,0 0 0,1 0 16,-1 0-16,0 0 0,1 22 0,-22-22 15,21 0-15,-21 0 0,1 0 0,-1-21 16,0 22-16,0-1 16,0-21-16,-21 21 0,21-21 0,1 0 31,-1 0-15,-21-21-16,0 0 15,0-1-15,0 1 0</inkml:trace>
  <inkml:trace contextRef="#ctx0" brushRef="#br0" timeOffset="61767.89">11493 7112 0,'0'0'0,"0"-21"0,22-43 31,-22 43-31,21 0 0,-21 0 16,0 0-16,0 0 0,0-22 15,0 22-15,0 0 0,0 0 16,0 0-16,0-1 0,-21 1 0,-1 21 16,1-21-16,0 21 0,0 0 0,0 0 15,0 0-15,-22 0 0,22 21 16,0-21-16,-21 21 0,20 1 0,1-1 16,-21 21-16,21-21 15,0 22-15,-22-1 0,22 0 0,0 1 16,0 20-16,0-21 0,-1 1 0,1 20 15,21-20-15,0-1 0,0 0 16,0 1-16,0-22 0,0 21 0,0-21 16,0 0-16,21 1 0,1-22 0,-1 21 15,21-21-15,-21 0 0,0 0 16,22 0-16,-1 0 0,-21-21 0,22-1 16,-1 1-16,0 0 0,1 0 0,-22-21 15,21 20-15,0-20 16,-20 0-16,-1-1 0,0 1 0,0-21 0,0 20 15,0 1-15,-21 0 0,22 20 16,-22-20-16,0 21 0,0 0 16,0 0-16,0-1 0,0 44 31,0-1-31,0 21 0,-22-21 16,22 22-16,-21-1 0,21-21 0,0 21 15,-21 1-15,21-1 0,0 0 0,0 1 16,0-1-16,0-21 0,0 22 15,0-22-15,21 0 0,0 0 0,-21 0 16,22 0-16,-1 1 0,0-22 16,0 0-16,0 0 0,22 0 15,-22 0-15,21-22 0,-21 1 0,0 0 16</inkml:trace>
  <inkml:trace contextRef="#ctx0" brushRef="#br0" timeOffset="65720.46">12488 6287 0,'-21'-22'16,"21"44"31,0-1-32,21 0-15,0 0 16,1 21-16,-1-20 0,0 20 0,21-21 15,1 21-15,-1 1 0,0-22 16,22 21-16,-1-21 0,1 22 0,-1-22 16,1 0-16,-1 21 0,22-20 0,-22-22 15,-20 21-15,20 0 0,-20-21 16,-1 21-16,-21-21 0,21 0 0,-20 0 16,-22 21-16,-22 0 31,1-21-31,0 22 15,-21-22-15,21 21 0,-43-21 16,22 21-16,-1 0 0,-20 0 0,21 0 16,-22 1-16,22 20 0,-22-21 0,22 0 15,0 22-15,-22-1 0,22-21 16,-1 21-16,1-20 0,21 20 0,-21-21 16,-1 0-16,22 22 0,0-22 0,0 0 15,0-21-15,21 21 0,0 0 16,0 0-16</inkml:trace>
  <inkml:trace contextRef="#ctx0" brushRef="#br0" timeOffset="66488.55">14414 6562 0,'22'-21'0,"-44"42"0,65-64 16,-22 43-16,-21-21 0,21 0 16,0 21-16,0-21 0,-21 0 0,22 0 15,-1-1-15,0 1 0,0 0 16,0 0-16,0 0 0,-21 0 0,0-1 16,0 1-16,0 0 0,-21 0 15,0 21-15,-21 0 0,-1 0 16,1 0-16,0 0 0,-22 0 0,22 0 15,-22 0-15,1 21 0,21 0 16,-1-21-16,1 21 0,0 22 16,20-22-16,1 0 0,21 21 0,0 1 0,0-22 15,0 21-15,21 1 16,1-1-16,20 0 0,0 1 0,1-1 16,-1 0-16,0 1 0,1-1 0,-1 0 15,0 1-15,1-1 0,-22 0 16,0 1-16,0-1 0,0 0 0,-21 1 15,0-1-15,0 0 0,-21 1 16,-21-22-16,-1 0 0,1 0 0,0 0 16,-22 0-16,1 1 0,-1-22 0,1 0 15,20 0-15,-20 0 16,21 0-16,-1 0 0,1-22 0,0 1 16,20 0-16,1 0 0,0 0 0,0-22 15,21 22-15,0-21 0,0 0 16,0-1-16,0 1 0,21 0 0,0 20 15,0-20-15,22 0 0,-1-1 0,22 1 16,-22 21-16,21-21 0,1 20 16</inkml:trace>
  <inkml:trace contextRef="#ctx0" brushRef="#br0" timeOffset="67298.08">14986 6287 0,'0'0'0,"0"21"32,0 0-32,-21 21 0,0 1 0,21-1 15,-22 21-15,22-20 0,0 20 16,0 1-16,0-22 0,0 22 0,-21-22 16,21 21-16,0-20 0,-21-1 0,21 0 15,0 1-15,0-1 0,-21 0 16,21-20-16,-21 20 0,21-21 0,0 0 15,0 0-15,0-42 32,0 0-17,0-21-15,0 21 0,0-22 16,21 22-16,0-21 0,0-1 0,0 1 16,1 0-16,-1-1 0,21 22 0,-21-21 15,22 21-15,-22 0 0,0-1 16,21 1-16,-21 21 0,22 0 0,-22 0 15,0 0-15,0 0 0,0 0 16,1 21-16,-22 1 0,0-1 16,0 0-16,-22-21 15,-20 21-15,21-21 0,-21 0 16,-1 21-16,1 0 0,0-21 16,-1 0-16,1 0 0,21 0 0,-22 0 15,22 0-15,0 0 0,0 0 16,21 22-1,21-1 1,-21 0-16,21 0 0,0 0 16,1 0-16,-1 1 0,21 20 0,-21-21 15,0 0-15,1 0 0,-1 1 16,21-1-16,-21 0 0,22 0 0,-22 0 16,21-21-16,-21 0 0,22 0 0,-22 0 15,21 0-15,-21 0 0,0 0 16,1 0-16,20 0 0,-21-21 15,0 0-15,0 0 0,-21 0 0,22-1 16,-1 1-16,0 0 0,-21-21 16,21 21-16,-21-22 0,21 22 0,0-21 15,-21 21-15,0-1 0,22 1 0,-22 0 16,21 0-16,-21 42 16,0 0-16,0 0 15,0 1-15,0-1 0,0 0 16,0 21-16,0-21 0,0 22 0,0-22 15,0 0-15,0 21 0,0-20 0,0-1 16,-21 0-16,21 0 0,0 0 16,0 0-16,0-42 47,0 0-47,0 0 0,0 0 0</inkml:trace>
  <inkml:trace contextRef="#ctx0" brushRef="#br0" timeOffset="67463.74">15790 6562 0,'0'0'0,"0"-21"0,0-1 0,0 1 15,-21 21 1,21 21 0,0 1-16,0-1 15,0 0 1</inkml:trace>
  <inkml:trace contextRef="#ctx0" brushRef="#br0" timeOffset="67728">15938 6223 0,'0'0'0,"0"21"31,0 0-31,0 22 16,0-1-16,0 0 0,0 22 0,0-1 16,0 1-16,0-1 0,0 1 15,0-1-15,0-20 0,0 20 0,0-20 16,0-1-16,0 0 0,0 1 0,0-22 16,0 21-16,0-21 0,0 0 15,22 1-15,-22-1 0,21-21 0,0 0 16,0-21-1,0-1-15,-21 1 16,21 0-16</inkml:trace>
  <inkml:trace contextRef="#ctx0" brushRef="#br0" timeOffset="67979.89">16446 6265 0,'0'0'0,"0"-21"0,0 0 0,0 0 16,0 42-1,-21 21-15,0-20 0,0 41 16,21-21-16,-21 22 0,0-1 16,21 1-16,-22-1 0,22 1 0,-21-1 15,21-20-15,0 20 0,0-20 16,0-1-16,0 0 0,0-21 0,0 22 16,0-22-16,0 0 0,0 0 15,21 0-15,1 1 0,-22-1 16,21-21-16,0 0 0,0 0 0,0 0 15,0 0-15,1 0 0,-1 0 16,0-21-16,0-1 0</inkml:trace>
  <inkml:trace contextRef="#ctx0" brushRef="#br0" timeOffset="68347.28">16616 6858 0,'0'0'0,"0"-21"0,0 0 16,0 0-1,21 21-15,0-22 0,0 22 16,0-21-16,1 0 0,-1 21 0,0 0 16,0-21-16,21 21 0,-20 0 15,-1 0-15,0 21 0,0 0 0,0 0 16,0 1-16,1 20 0,-22-21 0,0 21 16,0 1-16,0-22 0,0 21 15,0 1-15,0-1 0,0-21 0,-22 21 16,22-20-16,-21-1 0,0 0 0,0 0 15,21 0-15,-21-21 16,0 0-16,21-21 16,0 0-16,0 0 15,0 0-15,0-1 0,0 1 16,21-21-16,0 21 0,-21 0 0,21-1 16,0-20-16,0 21 0,1-21 0,-1 20 15,0 1-15,0-21 0,0 21 16,0 21-16,1-21 0,-1 21 0,0 0 15,0 0-15,0 0 0,0 0 16</inkml:trace>
  <inkml:trace contextRef="#ctx0" brushRef="#br0" timeOffset="68847.99">17843 6922 0,'0'-22'0,"0"44"0,0-86 0,22 43 16,-22-21-16,0 20 0,0-20 16,0 0-16,0 21 0,0-1 0,-22 1 15,1 0-15,0 21 0,0 0 16,0 0-16,-22 21 0,22 0 0,0 1 16,-21 20-16,-1 0 0,22 1 0,-21-1 15,21 0-15,0 1 0,-22-1 16,43 0-16,-21 1 0,21-22 15,0 21-15,0 0 0,0-20 0,0-1 16,21 0-16,-21 0 0,21 0 16,22-21-16,-22 0 0,0 0 0,0 0 15,0 0-15,22-21 0,-22 0 0,0 21 16,0-21-16,22-22 0,-22 22 16,0 0-16,0-21 0,0-1 0,0 22 15,1-21-15,-1 0 0,0-22 16,0 22-16,0 21 0,-21-22 0,0 22 15,0 0-15,21 21 0,-21 21 16,0 0 0,-21 22-16,0-22 0,21 21 15,-21 0-15,21-20 0,-21 20 0,21 0 16,0 1-16,0-22 0,0 21 16,0-21-16,0 0 0,0 22 0,0-22 15,0 0-15,0 0 16,21-21-16,0 0 0,0 0 15,0 0-15,1 0 0,-1-21 0,0 0 16</inkml:trace>
  <inkml:trace contextRef="#ctx0" brushRef="#br0" timeOffset="69199.88">18140 6879 0,'0'0'0,"21"-148"31,-21 127-31,21 21 0,0-21 0,0 21 16,1 0-16,-1 0 15,0 0-15,21 0 0,-21 0 0,1 0 16,20 21-16,-21 0 0,21 0 16,-20 0-16,-1 22 0,0-22 0,0 21 15,-21-21-15,0 22 0,0-1 0,0-21 16,0 0-16,0 22 0,0-22 16,0 0-16,-21 0 0,0 0 0,0-21 15,-1 22-15,1-22 16,21-22-1,0 1-15,0 0 16,0 0-16,0 0 0,21-22 16,1 22-16,-1-21 0,0 21 0,21-22 15,-21 1-15,22 21 0,-22-21 0,0-1 16,21 22-16,-20 0 0,-1 0 16,21 21-16,-21-21 0,0 21 0,1 0 15,-1 0-15,0 0 0,0 0 16,0 0-16</inkml:trace>
  <inkml:trace contextRef="#ctx0" brushRef="#br0" timeOffset="69756.59">19071 6689 0,'0'42'15,"-21"-21"1,21 0-16,-21 1 0,0-1 0,-1 0 16,22 0-16,-21 21 0,0-20 0,0-1 15,21 21-15,0-21 0,0 0 16,0 1-16,0-1 0,0 0 0,0 0 15,0 0-15,21-21 0,0 0 0,0 0 16,1 0-16,-1 0 0,0 0 16,21 0-16,-21 0 0,22-21 0,-1 0 15,-21 0-15,22 0 0,-22-1 16,21 1-16,0-21 0,-20 21 0,20-22 16,-21 22-16,0-21 0,22 0 0,-22 20 15,0-20-15,0 21 16,-21 0-16,0 0 0,0 42 31,-21 0-31,21 0 16,-21 21-16,0-20 0,-1 20 0,1-21 15,0 21-15,0 1 0,0-1 16,0 22-16,21-22 0,0 21 0,-22 1 16,22-1-16,0 22 0,0-21 0,0-1 15,0 1-15,0-1 0,0 1 16,0 20-16,0-20 0,0-1 0,0 22 15,22 0-15,-22-22 0,0 1 16,0 20-16,0-20 0,0-22 0,0 22 16,-22-22-16,1 0 0,0 1 15,0-22-15,-21 0 0,20 0 0,1-21 16,-21 0-16,21 0 0,-22-21 0,22 0 16,0 0-16,-21-22 0,21 22 15,-1-21-15,1-1 0,0-20 0,21 21 16,-21-22-16,21 22 0,0-22 0,0 22 15,0-22-15,0 22 0,0 0 16,21 21-16,0-22 0,0 1 16,1 21-16,-1-22 0,0 22 0,0-21 15,0 0-15</inkml:trace>
  <inkml:trace contextRef="#ctx0" brushRef="#br0" timeOffset="70359.84">20743 6541 0,'43'-22'0,"-86"44"0,107-86 0,-22 43 0,-21 0 0,22-22 16,-22 22-16,0 21 0,0-21 15,-21 42 1,-21 22-16,0-22 16,-22 21-16,22 0 0,-21-20 15,-22 20-15,22 0 0,-21 1 0,-1-1 16,1-21-16,-1 21 0,1-20 0,-1 20 16,1-21-16,20 0 0,1 0 15,21-21-15,-22 22 0,22-22 0,21 21 16,21-21-1,1 0 1,20 21-16,0-21 0,1 0 16,-1 21-16,21 0 0,-20-21 0,20 21 15,1-21-15,-1 22 0,1-1 16,-1-21-16,-20 0 0,20 21 0,-21-21 16,1 0-16,-1 0 0,-21 0 15,0 0-15,1 0 0,-1 0 16,-21-21-1,0 0-15,0-1 16,0 1-16,0 0 0</inkml:trace>
  <inkml:trace contextRef="#ctx0" brushRef="#br0" timeOffset="70638.98">21950 6054 0,'-43'42'16,"22"0"-16,-21-20 15,21 41-15,-22-21 0,-20 22 0,21-1 16,-22 22-16,22-21 0,-22 20 16,22 1-16,0-22 0,-1 1 0,1-1 15,21 1-15,0-1 0,-1 1 0,1-22 16,0 1-16,21-1 0,-21 0 15,21 1-15,0-1 0,0-21 16,0 0-16,0 0 0,0 1 16,21-22-16,0 0 0,22 0 15,-22 0-15,0-22 0,21 1 0</inkml:trace>
  <inkml:trace contextRef="#ctx0" brushRef="#br0" timeOffset="71131.7">22331 6879 0,'0'0'16,"42"-21"-16,0 0 0,1 0 16,-1 0-16,-21-1 0,0 1 0,1 0 0,-1 0 15,-21-21-15,0 20 0,0-20 16,0 21-16,0 0 0,0-22 16,-21 22-16,-1 0 0,-20 21 0,21 0 15,-21 0-15,-1 0 0,1 0 16,0 21-16,-1 0 0,1 1 0,-22 20 15,22 0-15,-21 1 0,20-1 0,1 0 16,0 1-16,20-1 0,-20 0 16,21-21-16,21 22 0,0-22 0,0 0 15,0 0-15,0 0 0,21 1 16,0-1-16,0-21 0,1 0 0,-1 0 16,21 0-16,-21 0 0,22 0 15,-22 0-15,0-21 0,21-1 16,1 1-16,-22 0 0,21 0 0,-21-21 15,22 20-15,-1-20 0,0 0 0,1 21 16,-22-22-16,0 22 0,21 0 16,-21 0-16,-21 42 15,0 0-15,0 0 16,0 22-16,0-22 0,-21 21 0,21-21 16,0 0-16,-21 22 0,21-22 0,0 0 15,0 0-15,0 0 0,0 1 16,0-1-16,0 0 0,0 0 15,21-21-15,0 0 16,1 0-16,-1 0 16,0 0-16,0-21 0,0 21 0,22-21 15,-22 0-15</inkml:trace>
  <inkml:trace contextRef="#ctx0" brushRef="#br0" timeOffset="71711.1">23177 6138 0,'0'0'0,"0"-21"0,-21 0 0,0 21 16,21-21-16,-21 21 78,21 21-15,0 0-48,0 0 1,0 1-1,21-1-15,0 0 16,0-21-16,-21 21 0,22 0 0,-1 0 16,21-21-16,-21 22 0,0-1 15,22 0-15,-22 0 0,21 0 0,1 0 16,-1 1-16,0-1 0,1-21 16,20 21-16,-21 0 0,-20-21 0,20 0 15,-21 21-15,0-21 0,0 0 0,-21 21 31,-42-21-31,21 22 16,-21-22-16,20 21 0,-20 0 16,0 0-16,-22 0 0,22 0 0,0 1 15,-1 20-15,1-21 0,0 0 0,20 0 16,-20 1-16,0-1 0,21 0 16,-1 0-16,1 0 0,0 0 0,0 1 15,0-22-15,21 21 0,0 0 16</inkml:trace>
  <inkml:trace contextRef="#ctx0" brushRef="#br0" timeOffset="74339.41">3111 10626 0,'22'0'16,"-22"-21"-16,0-1 0,0 1 16,0 0-16,21 0 15,-21 0-15,0-22 0,21 22 0,-21 0 16,0-21-16,0 21 15,0-1-15,0 1 0,21-21 0,-21 21 16,0 0-16,0-1 0,0 1 16,0 0-1,0 42 1,-21 0-16,21 1 16,-21-1-16,0 21 0,-1 0 0,1 22 15,0-22-15,-21 22 0,21-22 16,-1 22-16,-20-22 0,21 21 0,-21 1 15,-1-22-15,22 22 0,-21-22 0,-1 0 16,1 22-16,0-22 16,21 1-16,-22-1 0,22 0 0,0 1 15,0-22-15,0 0 0,21 0 16,-22 0-16,22-42 31,22 0-15,-1 0-16,0-22 0,0 22 0,0-21 15,22 0-15,-22-1 0</inkml:trace>
  <inkml:trace contextRef="#ctx0" brushRef="#br0" timeOffset="74687.25">3598 10097 0,'21'-22'0,"-21"44"47,-21-1-47,21 0 0,-21 0 0,0 21 16,-21 1-16,20-1 0,-20 0 16,21 22-16,-21-22 0,-1 22 0,22-1 15,-21 1-15,-1-22 0,22 22 0,0-1 16,-21-21-16,21 22 15,-22-22-15,22 22 0,0-22 0,0 22 16,-22-22-16,22 0 0,0 1 0,0-1 16,0 0-16,21-21 0,0 22 15,-21-22-15,21 0 0,0 0 16,0-42 0,21 0-1,-21 0-15,21 0 0,0-1 0</inkml:trace>
  <inkml:trace contextRef="#ctx0" brushRef="#br0" timeOffset="76099.78">4424 10795 0,'21'0'16,"-21"-21"-16,0 0 16,0 0-16,21-1 15,-21 1-15,21 0 16,-21 0-16,0 0 15,0 0-15,0-1 0,0 1 0,0 0 16,0 0-16,0 0 0,0 0 16,0-1-16,-21 1 0,0-21 0,0 21 15,0 0-15,-22-1 0,22 22 0,-21-21 16,21 0-16,-22 21 0,22 0 16,-21 0-16,21 0 0,-22 0 0,1 0 15,21 21-15,-22 0 0,22 22 16,-21-22-16,21 21 0,-22 1 0,22-22 15,0 42-15,0-20 0,0-1 0,21 0 16,0 1-16,0-1 0,0 0 16,0 1-16,0-1 0,0-21 15,0 21-15,21-20 0,-21-1 0,21 0 16,0 0-16,0 0 0,1 0 16,-1-21-16,0 0 0,-21 22 0,21-22 15,0 0-15,0 0 0,1 0 16,-1-22-16,21 22 0,-21-21 0,0 0 15,1 0-15,-1 0 0,21 0 0,-21-1 16,22 1-16,-22-21 0,21 21 16,-21-22-16,22 22 0,-1-21 0,-21 0 15,21-1-15,-20 1 0,20 0 0,-21 20 16,0-20-16,0 21 0,1 0 16,-22 0-16,0-1 0,21 22 15,-21 22 1,0-1-16,0 21 0,0-21 15,0 22-15,0-22 0,0 21 0,0 0 16,0 1-16,0-22 0,0 21 0,0 1 16,0-22-16,0 21 0,0 0 15,0-20-15,0-1 0,0 0 0,21 21 16,-21-21-16,21-21 0,0 22 16,-21-1-16,21-21 0,1 0 15,-1 0-15,0 0 0,21 0 0,-21 0 0,1 0 16,20-21-16,-21 21 0,21-22 15,-20 1-15,20 0 0,-21 0 16,21-21-16</inkml:trace>
  <inkml:trace contextRef="#ctx0" brushRef="#br0" timeOffset="76743.88">6032 9864 0,'0'0'0,"0"-21"0,-21 21 16,0-22-16,0 1 31,42 21-31,0-21 0,0 21 0,1 0 16,20 0-16,-21 0 0,21-21 15,-20 21-15,20 0 0,-21 0 0,21 0 16,-20 0-16,20 0 0,-21 0 0,0 0 16,0 0-16,-21 21 15,-21 0 1,0-21-16,0 21 0,0-21 0,-22 0 16,1 0-16,0 22 0,-1-22 15,1 0-15,0 0 0,21 0 16,-22 0-16,1 0 0,21 0 15,0 0-15,-1 0 0,1 0 0,0 0 16,21 21 31,0 0-47,0 0 0,0 0 0,0 0 0,0 1 16,0 20-16,0-21 0,0 21 15,0 22-15,0-22 0,0 22 0,0-1 16,-21 1-16,21-1 0,-21 1 15,21 20-15,-21-20 0,-1-1 16,1 22-16,0-21 0,21 20 0,-21-20 16,0 20-16,0-20 0,-1 21 0,1-22 15,0 1-15,21-1 0,0 1 16,0-1-16,0-21 0,0 1 0,0-1 16,0 0-16,21-20 0,0 20 0,1-21 15,-1-21-15,0 21 0,21-21 16,-21 0-16,22 0 0,-22 0 0,21-21 15,1 21-15,-22-21 0,21-21 0,0 20 16,1-20-16,-1 0 0,0-1 16,1-20-16</inkml:trace>
  <inkml:trace contextRef="#ctx0" brushRef="#br0" timeOffset="77029.28">6837 10224 0,'0'0'0,"-21"-22"16,-1 22-16,1 0 0,0 0 0,0 0 16,0 0-16,0 0 0,-1 22 0,1-1 15,0 21-15,0 0 0,0 22 16,0-22-16,-1 22 0,1-1 16,21 1-16,0-1 0,0 1 0,0-22 15,-21 22-15,21-22 0,0 0 0,0 1 16,0-1-16,0 0 0,21-21 15,0 1-15,-21-1 0,22 0 0,-1 0 16,0-21-16,21 0 0,-21 0 16,22 0-16,-22-21 0,21 0 0,-21 0 15,22-22-15,-22 22 0,21 0 0,-21-21 16,1-1-16,-22 22 0</inkml:trace>
  <inkml:trace contextRef="#ctx0" brushRef="#br0" timeOffset="77200.1">6498 10647 0,'0'0'0,"-21"0"0,0 21 0,0-21 16,21 21-16,0 0 15,0 1 1,21-22-16,0 0 0,0 0 0,0 0 16,22 0-16,-22 0 0,21 0 15,0 0-15,1 0 0,20-22 0,-20 22 16,-1-21-16,0 0 0</inkml:trace>
  <inkml:trace contextRef="#ctx0" brushRef="#br0" timeOffset="77587.88">7175 10774 0,'0'21'0,"0"-42"0,-21 42 15,21 0-15,-21-21 0,21 21 16,0 1-16,21-44 31,0 1-31,1 21 16,20-21-16,-21 21 0,0-21 15,0 0-15,1 0 0,-1-1 0,0 1 16,0-21-16,-21 21 0,0 0 0,0-22 16,0 22-16,0 0 15,0 0-15,0 0 0,-21 21 16,0 0-16,0 0 0,-1 0 15,1 42-15,0-21 0,0 0 16,21 22-16,0-1 0,-21-21 0,21 21 16,0 1-16,0-22 0,0 21 0,0-21 15,0 22-15,0-22 0,0 0 16,0 0-16,21 0 0,0 1 0,-21-1 16,21-21-16,0 21 0,1-21 0,-1 0 15,0 0-15,0 0 0,21 0 16,-20 0-16,20 0 0,-21 0 0,0-21 15,22 0-15</inkml:trace>
  <inkml:trace contextRef="#ctx0" brushRef="#br0" timeOffset="78111.17">7747 10583 0,'0'0'16,"0"-21"-16,0 0 0,21 0 0,0 0 0,-21 0 15,21-1-15,1 1 0,-1 0 16,0 21-16,21 0 0,-21 0 0,1 0 15,-1 0-15,0 21 0,0 0 0,0 1 16,0-1-16,-21 21 0,0-21 16,0 22-16,0-1 0,0 0 15,0-21-15,0 22 0,-21-1 0,0-21 16,0 22-16,0-22 0,0 0 16,-22 0-16,22 0 0,0 0 0,0 1 15,0-22-15,21 21 0,21-21 31,0-21-15,0-1-16,21 1 0,-20 0 0,-1 0 16,21 0-16,-21 0 0,22-22 15,-22 1-15,21 0 0,-21-1 0,0 1 16,1 0-16,-1-1 0,0 22 16,0-21-16,-21 21 0,0-1 0,0 44 31,0-1-31,-21 0 15,0 21-15,0-21 0,21 22 0,-22-1 16,1-21-16,21 22 0,-21-1 16,21-21-16,0 21 0,0-20 0,0 20 15,0-21-15,0 0 0,0 0 0,0 1 16,21-1-16,0 0 16,1-21-16,-1 0 0,0 21 0,21-21 0,-21 0 15,1 0-15,20 0 0,-21 0 0,21-21 16,-20 0-16,20 0 15,-21-1-15,21 1 0,-20-21 0,20 0 16,0-1-16,-21 1 0,22-22 0,-22 22 16</inkml:trace>
  <inkml:trace contextRef="#ctx0" brushRef="#br0" timeOffset="78340.03">8953 10287 0,'22'-42'16,"-128"275"-16,190-424 0,-62 85 0,-22 64 0,0 21 16,0 0-16,-22 21 15,1 21-15,0 0 16,0 0-16,21 21 0,-21-20 0,0 41 15,-1-21-15,22 1 0,0 20 16,0 1-16,0-22 0,-21 0 0,21 22 16,0-22-16,0 1 0,0-1 15,0 0-15,0-21 0,0 1 0,21 20 16,-21-21-16,22 0 16,-1 0-16,0-21 0,0 0 15,0 0-15,0 0 0,1 0 0,-1-21 16,0 0-16,0 0 0,-21 0 15,0 0-15,21-22 0</inkml:trace>
  <inkml:trace contextRef="#ctx0" brushRef="#br0" timeOffset="78515.94">8805 10520 0,'0'0'0,"-42"0"0,21 0 16,0 0-16,-1 0 15,22 21-15,22-21 31,20 0-31,-21 0 16,21 0-16,1 0 0,-1-21 0,0 21 16,22-21-16,-22 0 0,1 21 15,20-22-15,-21 22 0,22-21 0</inkml:trace>
  <inkml:trace contextRef="#ctx0" brushRef="#br0" timeOffset="78779.87">9885 10139 0,'0'0'0,"-21"0"0,-1 0 0,1 0 0,0 0 15,0 0-15,0 0 0,0 0 16,-1 21-16,1 0 0,0 22 0,0-22 16,0 21-16,21 0 0,-21 1 0,21-1 15,-22 22-15,22-22 0,0 0 16,0 1-16,0-1 0,0 0 0,0-21 15,0 22-15,0-22 0,22 0 0,-1 0 16,0 0-16,-21 1 0,21-1 0,0-21 16,22 0-16,-22 0 0,0 0 15,21 0-15,1 0 0,-1 0 16,-21-21-16,21 21 0,1-22 0</inkml:trace>
  <inkml:trace contextRef="#ctx0" brushRef="#br0" timeOffset="79055.09">10414 10139 0,'0'0'0,"0"-21"0,21 0 31,0-1-31,0 22 0,1 0 0,-1 0 16,0 22-16,0-1 0,0 0 0,0 0 15,1 0-15,20 22 16,-21-1-16,0 0 0,0 22 0,-21-22 15,0 22-15,0-1 0,0-21 0,0 22 16,0-22-16,0 1 0,-21-1 0,0 0 16,0 1-16,0-22 0,-22 0 15,22 0-15,0 0 0,0 0 16,0 1-16,0-22 0,-1 0 0,1 0 0,0 0 16</inkml:trace>
  <inkml:trace contextRef="#ctx0" brushRef="#br0" timeOffset="79567.82">12023 10372 0,'0'0'0,"-22"0"15,22 21 16,22-21-15,-1 0-16,21 0 0,-21 0 16,0 0-16,22 0 0,-22 0 15,21 0-15,1 0 0,-22 0 0,21 0 16,-21 0-16,0 0 0,1 0 0,-22 21 47,-22-21-47</inkml:trace>
  <inkml:trace contextRef="#ctx0" brushRef="#br0" timeOffset="79739.73">12001 10562 0,'0'0'0,"-21"21"0,21 1 16,0-1-16,0 0 16,21-21-1,1 0-15,-1 21 0,0-21 16,21 0-16,-21 0 0,22 0 0,-1 0 15,0 0-15,1-21 16,-1 21-16,0-21 0,1 0 0,-1 21 16,0-22-16</inkml:trace>
  <inkml:trace contextRef="#ctx0" brushRef="#br0" timeOffset="80295.53">13420 9864 0,'-22'0'0,"1"0"0,0 0 16,0 0-16,-21 0 0,20 0 0,1 0 15,0 0-15,0 21 0,0-21 0,0 21 16,-1-21-16,22 21 0,0 0 16,22-21-1,-1 0 1,0 0-16,0 0 0,21 0 15,-20 0-15,-1 0 0,21 0 0,-21 0 16,0-21-16,1 0 0,-1 21 0,-21-21 16,0 0-16,0 0 0,0-1 15,0 1-15,0 0 0,-21 0 16,-1 21-16,1 0 16,0 0-16,0 0 0,0 0 15,0 0-15,-1 0 0,1 21 0,0 0 16,0 0-16,0 1 0,0-1 15,21 0-15,0 0 0,0 0 16,0 0-16,21-21 16,0 0-16,0 0 0,0 0 15,0 0-15,1 0 0,-1-21 0,21 0 16,-21 21-16,0-21 0,1 0 0,-1 0 16,-21-1-16,0-20 0,21 21 15,-21 0-15,0 0 0,0-1 16,-21 22-16,0 22 15,-1 20-15,1-21 0,0 21 16,0 1-16,-21 20 0,20-20 0,1-1 16,0 21-16,0-20 0,21-1 15,0 0-15,0 1 0,0-1 16,0 0-16,21 1 0,0-22 0,22 0 16,-22 0-16,21 0 0,0 1 0</inkml:trace>
  <inkml:trace contextRef="#ctx0" brushRef="#br0" timeOffset="83239.23">14965 10054 0,'0'-21'16,"0"0"0,0 0-16,0 0 0,0-1 0,-21 1 15,-1 0-15,1 0 0,-21 0 0,0 0 16,-1 21-16,-20-22 0,20 1 16,-20 21-16,-1 0 0,22 0 15,-21 0-15,-1 0 0,22 0 0,-1 21 16,1 1-16,21-1 0,0-21 15,0 21-15,21 0 0,0 0 0,0 22 16,21-22-16,0 0 0,0 0 16,21 0-16,-20 0 0,20 1 0,0-1 15,-21 0-15,22 21 0,-1-21 0,0 1 16,1 20-16,-22-21 0,21 21 16,-21 1-16,1-22 0,20 21 0,-42 1 15,0-1-15,0-21 0,0 21 0,0-20 16,0-1-16,-21 21 15,0-21-15,-22 0 0,1-21 0,0 22 16,-1-1-16,-20-21 0,20 0 0,1 0 16,21 0-16,-21 0 0,-1 0 15,22 0-15,0 0 0,0-21 0,0-1 16,21 1-16,0 0 0,0 0 16,0-21-16,0 20 0,0 1 15,0 0-15,0 0 0,21-21 0,0 20 16,-21 1-16,21 0 0,0 21 15,0 0-15,1-21 16,-1 21-16,0 0 0,0 0 0</inkml:trace>
  <inkml:trace contextRef="#ctx0" brushRef="#br0" timeOffset="84048.81">15430 9779 0,'0'0'0,"0"-42"0,0 21 0,22-1 0,-22 1 15,0 64 1,0-22-16,0 21 16,-22 22-16,22-22 0,0 21 15,-21 1-15,0-1 0,21 1 16,-21-1-16,21 1 0,0-1 0,-21 1 15,0-1-15,21 1 0,0-1 0,-22-20 16,1-1-16,21 0 0,-21 1 16,0-22-16,21 0 0,0 0 0,0 0 15,0 1-15,-21-22 0,21-22 32,0 1-32,0 0 0,0 0 15,0-21-15,21-1 0,0 1 0,0 0 16,0-1-16,22 1 15,-22-22-15,0 22 0,21 0 0,-20-1 16,20 1-16,-21 0 0,21 21 0,-20-1 16,20 1-16,-21 21 0,0 0 15,0 0-15,1 0 0,-1 0 0,-21 21 16,0 1-16,0-1 0,0 0 16,-21 0-16,-1 0 0,-20 0 15,21-21-15,-21 22 0,20-1 0,-20-21 16,21 0-16,-21 0 0,20 0 15,1 0-15,0 0 0,0 0 0,0 0 16,42 21 15,0 0-15,0 21-16,0-20 0,22-1 16,-22 21-16,0-21 0,0 22 0,0-22 15,1 0-15,-1 0 0,0 0 0,0-21 16,21 21-16,-20-21 0,-1 0 15,0 0-15,21 0 0,-21 0 0,22 0 16,-1-21-16,-21 0 0,22 0 0,-1 0 16,-21 0-16,21-1 0,-20-20 15,-1 21-15,0-21 0,0-1 16,0 1-16,0 0 0,1 20 0,-22 1 0,0 0 16,0 0-16,0 42 31,0 0-31,0 0 0,0 1 0,0 20 15,0-21-15,0 21 0,0-20 16,-22-1-16,22 21 0,0-21 0,0 0 16,0 1-16,0-1 0,0 0 15,0-42 17,0 0-32,22-1 15</inkml:trace>
  <inkml:trace contextRef="#ctx0" brushRef="#br0" timeOffset="84231.71">16256 9948 0,'0'0'15,"0"-84"1,0 63-16,-21 21 0,0 0 16,21 21-1,0 0 1,0 0-16,21-21 31,0 0-31,0 0 0,0 0 0</inkml:trace>
  <inkml:trace contextRef="#ctx0" brushRef="#br0" timeOffset="84495.62">16764 9546 0,'0'0'0,"0"-21"0,42-21 31,-42 63-31,0 21 16,0 1-16,0-1 0,0 0 0,-21 22 16,21-1-16,-21 1 0,0-1 15,21 1-15,-21-1 0,-1 1 0,1-1 16,21 1-16,0-22 0,-21 22 16,21-22-16,-21 21 0,21-20 0,0-22 15,0 21-15,0-21 0,0 1 16,0-1-16,0 0 0,21-21 15,0 0-15,0 0 16,-21-21-16,22 0 0,-1-1 0,0-20 16,0 21-16,0-21 0</inkml:trace>
  <inkml:trace contextRef="#ctx0" brushRef="#br0" timeOffset="84727.49">17081 9737 0,'0'0'0,"0"-64"0,0 22 16,0 21-16,0-22 15,0 65-15,0 20 16,0 0-16,-21 22 0,21-22 16,-21 22-16,0-1 0,21 1 0,0-1 15,-21 1-15,21-1 0,-21-21 16,21 22-16,-22-22 0,22 22 0,0-22 16,0-21-16,0 22 0,0-22 0,0 21 15,0-21-15,0 0 0,22-21 16,-1 22-16,0-22 0,0 0 0,0 0 15,0 0-15,1 0 0,-1-22 0,0 1 16,21 21-16</inkml:trace>
  <inkml:trace contextRef="#ctx0" brushRef="#br0" timeOffset="85116.27">17272 10287 0,'-21'0'0,"42"0"0,-63-21 0,20 21 15,22-21-15,0 0 0,0-1 0,0 1 16,0 0-16,22 0 0,20 0 16,-21 0-16,0-1 0,22 22 15,-1 0-15,0 0 0,1 0 0,-1 0 16,0 22-16,-21-1 0,22 0 16,-22 0-16,0 21 0,0 1 15,0-1-15,-21 0 0,22 22 0,-22-22 16,0 1-16,0-1 0,0-21 0,0 21 15,-22-20-15,1-1 0,0 0 16,0 0-16,0 0 0,0-21 16,-1 0-16,22-21 15,0 0 1,0 0-16,0 0 0,0-1 0,0-20 16,22 21-16,-1-21 0,0-1 15,0 1-15,0 0 0,0 20 0,1-20 16,20 21-16,-21 0 0,0 0 15,0-1-15,1 1 0,-1 21 0,21 0 16,-21 0-16,0 0 0,22 0 16,-22 0-16</inkml:trace>
  <inkml:trace contextRef="#ctx0" brushRef="#br0" timeOffset="85587.02">18669 10202 0,'0'0'0,"0"-21"0,0 0 0,0 0 16,0 0-16,0-22 0,0 22 0,0 0 16,0-21-16,-21 21 0,0-1 15,-22 22-15,22 0 0,-21 0 16,-1 0-16,1 0 0,0 0 0,-1 43 16,1-22-16,0 21 0,-1-21 0,1 22 15,21-1-15,-21 22 0,20-22 16,22 0-16,0 1 0,0-1 0,0 0 15,0 1-15,0-22 0,0 0 0,22 21 16,-1-21-16,0-21 0,0 22 16,0-22-16,0 0 0,22 0 0,-22 0 15,0 0-15,21-22 0,-20 1 0,-1 0 16,0 0-16,0 0 0,0-22 16,0 1-16,22 21 0,-22-21 15,0-1-15,0 1 0,0 0 0,-21-1 16,22 1-16,-1 21 0,-21 0 15,0-1-15,0 44 16,0-1-16,0 0 16,0 21-16,-21-21 0,-1 22 15,22-1-15,-21 0 0,21-20 0,0 20 16,0 0-16,0 1 0,0-22 0,21 21 16,1-21-16,-1 22 0,21-22 15,-21 0-15,0-21 0,22 21 0,-22-21 16,0 0-16,0 0 0,0 0 15,1 0-15</inkml:trace>
  <inkml:trace contextRef="#ctx0" brushRef="#br0" timeOffset="85939.89">19008 10329 0,'0'0'0,"0"-42"0,21 0 0,0-1 0,-21 22 16,21 0-16,0-21 0,0 21 0,-21-1 15,22 22-15,-1-21 0,0 0 16,0 21-16,0 0 0,0 0 0,22 0 15,-22 0-15,0 21 0,0 0 0,22 1 16,-22-1-16,0 21 0,-21-21 16,21 22-16,-21-22 0,21 21 15,-21 0-15,0 1 0,0-1 0,0-21 16,0 22-16,0-22 0,-21 0 16,0 21-16,0-21 0,0 1 15,-1-22-15,1 0 16,0 0-16,21-22 15,0 1-15,0 0 0,0 0 0,0-21 16,0 20-16,21-20 0,0 0 0,1-1 16,20 22-16,-21-21 0,0 0 15,22-1-15,-22 22 0,0 0 0,0-21 16,21 20-16,-20 22 0,-1-21 16,0 21-16,0 0 0,21-21 15,-20 21-15,-1 0 0,0 0 0,0 0 16</inkml:trace>
  <inkml:trace contextRef="#ctx0" brushRef="#br0" timeOffset="86555.24">20108 9991 0,'0'0'0,"0"-21"16,-21 42 0,0 0-1,21 0-15,-21 0 0,0 0 16,21 1-16,0 20 0,-22-21 0,1 0 15,21 22-15,0-22 0,0 21 0,0-21 16,0 0-16,0 22 0,0-22 16,21 0-16,1 0 0,-1 0 0,0-21 15,0 22-15,0-22 0,22 0 16,-22 0-16,21 0 0,0 0 0,1 0 16,-1-22-16,-21 1 0,22 0 0,-1 0 15,-21-21-15,21 20 0,-20-20 16,20 0-16,-21 21 0,0-22 0,0 1 15,1 21-15,-22 0 0,0-1 0,21 1 16,-21 0-16,0 0 16,-21 21-1,-1 21-15,1 0 0,21 0 16,-21 22-16,0-22 0,0 21 16,0 1-16,-1-1 0,1 21 0,0 1 15,0-1-15,21 1 0,0-1 0,0 1 16,0 21-16,0-22 0,0 22 15,0-1-15,0 1 0,0 0 0,0-1 16,0 1-16,0 21 0,0-21 0,21-1 16,-21 1-16,0 0 0,0-1 15,0 1-15,0 0 0,0-1 0,0-20 16,0-1-16,-21 1 0,0-1 16,0-20-16,-1-1 0,1 0 0,0-21 15,-21 1-15,21-1 0,-22-21 16,22 0-16,-21 0 0,21 0 0,-22-21 15,1-1-15,21 1 0,-22-21 0,1 0 16,21-1-16,-21-20 0,20-1 0,22 1 16,0-1-16,0 1 0,0-22 15,22 22-15,-1-22 0,21-21 0,0 21 16,-20-20-16,20-1 0,21 0 0,-20 0 16,20 21-16,1-20 0,-1 20 15,1 0-15</inkml:trace>
  <inkml:trace contextRef="#ctx0" brushRef="#br0" timeOffset="87047.6">21251 9462 0,'0'0'16,"21"0"-16,-21-22 15,22 22-15,-1 0 16,-21 22-16,0-1 16,0 0-16,0 0 0,0 0 15,0 0-15,0 1 0,0-1 16,-21-21-16,21 21 0,-22-21 0,1 0 15,0 0-15,0-21 16,21 0 0,0-1-16,0 1 0,0 0 0,0 0 15,0 0-15,21 0 16,0-1-16,0 1 0,1 0 0,-1 0 16,0 21-16,0-21 0,0 0 15,0 21-15,1 0 0,-1 0 16,0 0-16,-21 21 15,0 0-15,0 0 0,0 0 0,0 22 16,0-22-16,0 21 0,-21-21 16,-22 22-16,22-1 0,0-21 0,-21 21 15,21-20-15,-22-1 0,1 0 0,21 0 16,-22 0-16,22 0 0,0-21 16,0 0-16,0 0 0</inkml:trace>
  <inkml:trace contextRef="#ctx0" brushRef="#br0" timeOffset="87603.37">21759 8932 0,'0'-21'16,"0"-42"-1,0 42 1,21 21-16,1 0 16,-1-22-16,21 22 0,0 0 0,-20 0 15,20-21-15,21 21 0,-20 0 16,-1 0-16,0-21 0,1 21 0,-1 0 16,0 0-16,-20 0 0,20 0 15,-21 0-15,0 0 0,0 0 0,1 0 16,-22 21-16,21 0 0,-21 1 15,0-1-15,0 0 0,0 21 0,0-21 16,0 22-16,-21-1 0,21 0 0,-22-20 16,22 20-16,0 0 0,0 22 15,-21-22-15,21 0 0,0 1 0,-21 20 16,21-20-16,0 20 0,0 1 16,0-1-16,0 1 0,0-1 15,0 1-15,0-1 0,0-21 0,0 22 16,0-1-16,0-20 0,0 20 0,0 1 15,0-22-15,0 22 0,0-22 16,-21 0-16,21 22 0,-21-22 0,0 0 16,-1-20-16,-20 20 0,21 0 0,0-21 15,-22 1-15,22-1 0,-21 0 16,0 0-16,-1 0 0,1-21 0,0 21 16,-1-21-16,1 22 0,0-22 15,-22 0-15,22 0 0,-1 21 0,1-21 0,-21 0 16,20 0-16,22 0 15,-21 0-15,-1 0 0,22 0 0,-21 0 16,21-21-16,0 21 0</inkml:trace>
  <inkml:trace contextRef="#ctx0" brushRef="#br1" timeOffset="178767.9">13801 7811 0,'-22'0'16</inkml:trace>
  <inkml:trace contextRef="#ctx0" brushRef="#br1" timeOffset="180788.08">13801 7747 0,'-22'0'31,"44"0"-31,-44-21 0,22 42 62,0 0-46,0 0 0,0 1-16,0-1 15,0 0 1,0 0-1,0 0-15,0 0 16,22 1-16,-1-22 16,0 21-16,0-21 15,0 21-15,0 0 0,1-21 16,-1 0-16,0 21 16,0-21-16,0 0 0,0 0 0,1 0 15,20 0-15,-21 0 0,0 21 0,0-21 16,22 0-16,-22 0 0,0 0 15,0 0-15,0 0 0,22 0 0,-22 0 16,0 0-16,0 0 0,0 0 0,1 0 16,-1-21-16,0 21 15,0 0-15,0-21 0,0 21 0,1-21 16,-1 21-16,0 0 0,0-21 0,0 21 16,0-21-16,1 21 0,-1 0 15,0-22-15,0 1 0,21 21 0,-20 0 16,-1-21-16,0 21 0,0 0 0,0-21 15,0 0-15,1 21 0,20 0 16,-21 0-16,0-21 0,22 21 0,-22 0 16,0 0-16,21-22 0,-21 22 15,22 0-15,-22 0 0,21 0 0,1 0 16,-22-21-16,21 21 0,-21 0 16,22 0-16,-22 0 0,0 0 0,21 0 15,-21 0-15,1 0 0,-1-21 16,0 21-16,0 0 0,21 0 0,-20 0 15,-1 0-15,0 0 0,0 0 16,21 0-16,-20 0 0,-1 0 0,0 0 16,0 0-16,0 0 0,0 0 0,1 0 15,-1 0-15,0 0 0,0 0 16,0 0-16,0 0 16,1 0-16,-1 0 15,0 0-15,0 0 0,0 0 16,0 0-16,22 21 0,-22-21 15,0 0-15,0 0 0,22 0 0,-22 0 16,0 21-16,0-21 0,0 0 16,0 0-16,1 22 0,-1-22 15,0 0-15,0 21 0,0 0 16,0-21 0,-21 21-16,0 0 15,22-21-15,-22 21 0,21 1 16,-21-1-16,0 0 15,0 0-15,0 0 0,0 0 16,0 1 0,0-1-16,0 0 15,0 0 1,0 0 0,0 0-16,0-42 78,0 0-63,21 0 1,-21 0 0,21 21-16,-21-21 0,0-1 15,21 22-15,-21-21 0,21 21 16,1-21-16,-22 0 15,21 21-15,0-21 0,0 21 0,0-21 16,0 21-16,1-22 16,-1 22-16,-21-21 15,21 0-15,0 21 0,0-21 16,0 21-16,1 0 0,-1-21 0,0 21 16,0 0-16,0 0 0,0-21 15,1 21-15,-1-22 0,21 22 0,-21 0 16,22-21-16,-22 21 0,0 0 15,0 0-15,21-21 0,-20 21 16,-1 0-16,0 0 0,0-21 0,0 21 16,0 0-16,1 0 0,-1 0 15,0-21-15,0 21 0,0 0 0,0 0 16,22 0-16,-22 0 0,0 0 0,0 0 16,0 0-16,1-21 0,-1 21 15,0 0-15,0 0 0,0 0 0,0 0 16,1 0-16,-1 0 0,0 0 0,0 0 15,0 0-15,0 0 0,1 0 16,-1 0-16,0 0 0,0 0 16,0 0-16,22 0 0,-22 0 0,0 0 15,21 0-15,-21 0 0,1 0 16,20 0-16,-21 0 0,21 0 0,-20 0 16,20 0-16,-21 0 0,0 0 15,22 0-15,-22 0 0,21 0 0,-21 0 16,22 0-16,-22 0 0,21 0 0,-21 0 15,22 0-15,-22 0 0,21 0 16,-21 0-16,0 0 0,22 21 0,-22-21 16,0 0-16,0 0 0,0 0 15,1 0-15,-1 0 0,0 0 0,0 0 16,0 0-16,0 0 0,1 0 16,-1 0-16,0 0 0,0 0 15,0 21-15,0-21 0,1 0 0,-1 0 16,0 0-16,0 0 0,0 0 0,22 0 15,-22 0-15,0 0 0,0 0 16,0 0-16,22 0 0,-22 0 0,0 0 16,0 0-16,21 0 0,-20 0 0,-1 0 15,21 0-15,-21 0 0,0 0 16,1 0-16,-1 0 0,0 0 0,0 0 16,0 0-16,0 0 0,1 0 15,-1 0-15,0-21 0,0 21 16,0 0-16,0-21 0,1 21 15,-1-22-15,0 22 16,0 0-16,0 0 0,-21-21 0,21 21 16,1-21-16,-1 21 15,-21-21-15,21 21 16,0 0 0,-21-21-16,21 21 15,-21-21-15,21 21 63,-42 0-32,0 0-31</inkml:trace>
  <inkml:trace contextRef="#ctx0" brushRef="#br1" timeOffset="209094.99">1376 12954 0,'0'-21'0,"0"0"32,0 0-17,0-1 1,0 1 15,0 42 16,0 1-31,-21-1-16,21 0 0,0 0 0,0 21 15,-22-20-15,1-1 0,21 21 16,-21-21-16,21 22 0,-21-22 16,0 21-16,21-21 0,-21 22 15,-1-1-15,1 0 0,21 1 16,-21-22-16,0 21 0,21 0 0,0 1 15,0-1-15,-21 0 0,21 1 16,0-22-16,0 21 0,0-21 0,0 1 16,0-1-16,0 0 0,21 0 15,0-21-15,0 0 16,0 0-16,1 0 16,-1-21-16,0 21 0,0-21 0,-21 0 15,21 21-15,0-22 0,1 1 16,-1 0-16,-21 0 0,21 0 15,-21 0-15,21-1 16</inkml:trace>
  <inkml:trace contextRef="#ctx0" brushRef="#br1" timeOffset="209351.66">889 13420 0,'21'0'31,"0"0"-31,0 0 0,1 0 16,-1 0-16,0 0 0,21 0 15,-21 0-15,1 0 0,20 0 0,-21 0 16,0-21-16,0 21 0,1 0 15,-1 0-15,0 0 16</inkml:trace>
  <inkml:trace contextRef="#ctx0" brushRef="#br1" timeOffset="209823.39">1609 13420 0,'0'0'0,"21"0"0,0 0 31,0 0-31,0 0 16,0 0-16,1 0 15,-1 0-15,-21-21 16,21 21-16,0 0 0,-21-22 0,21 22 15,-21-21-15,21 21 0,-21-21 16,0 0-16,0 0 16,0 0-1,-21 21-15,0 0 16,0 0-16,0 0 16,0 0-16,-1 0 0,1 21 0,0-21 15,0 21-15,0 0 0,0 0 16,21 0-16,0 22 0,-22-22 0,22 0 15,0 21-15,0-20 0,0 20 16,0-21-16,0 0 0,0 0 16,22 1-16,-1-1 0,0 0 15,0 0-15,0 0 0,0-21 0,1 0 16,-1 21-16,0-21 0,0 0 0,0 0 16,0 0-16,22 0 0,-22 0 15,0-21-15,0 21 0,0-21 0,-21 0 16,22 0-16</inkml:trace>
  <inkml:trace contextRef="#ctx0" brushRef="#br1" timeOffset="210418.92">2117 13314 0,'0'0'0,"0"-21"0,21 0 16,0-1-1,0 22-15,0 0 0,0 0 16,1-21-16,-1 21 0,21 0 0,-21 0 16,0 0-16,22 0 0,-22 0 15,0 21-15,0 1 0,0-22 0,1 21 16,-22 0-16,0 0 0,0 0 0,0 0 16,0 1-16,0-1 0,-22 21 15,1-21-15,0 0 0,0 1 0,0-1 16,21 0-16,-21 0 15,-1 0-15,1 0 0,21-42 47,0 0-31,21 0-16,1 0 0,-1 0 16,0-1-16,0-20 0,0 21 0,0 0 15,1 0-15,-1-22 0,21 22 16,-21 0-16,0 0 0,1-22 0,-1 22 15,0 0-15,0 0 16,-21 0-16,0 0 0,-21 21 31,0 21-15,21 0-16,-21 0 0,-1 0 16,22 0-16,0 1 0,0-1 15,-21 21-15,21-21 0,0 22 0,-21-22 16,21 0-16,0 0 0,0 21 15,0-20-15,0-1 0,21 0 16,0 0-16,-21 0 0,22-21 16,-1 0-16,0 21 0,0-21 0,0 0 15,0 0-15,1 0 0,-1 0 0,0-21 16,0 0-16,0 21 0,0-21 16,1 0-16,-1 0 0</inkml:trace>
  <inkml:trace contextRef="#ctx0" brushRef="#br1" timeOffset="210743.92">3238 12848 0,'0'0'0,"-21"-21"15,0 21-15,0 0 16,21 21-1,-21 0-15,21 1 16,0-1-16,0 0 0,0 21 0,0-21 16,0 22-16,0-1 0,-21 0 0,21 1 15,-22-1-15,22 0 0,0 1 16,0-22-16,-21 21 0,21 1 0,-21-1 16,21 0-16,0-21 0,0 1 15,0 20-15,0-21 0,0 0 0,0 0 16,21-21-1,0 0-15,1 0 16,-1 0-16,0-21 0,0 0 16,-21 0-16,21 0 0</inkml:trace>
  <inkml:trace contextRef="#ctx0" brushRef="#br1" timeOffset="210987.81">3048 13250 0,'0'0'0,"-21"0"0,0 22 15,42-22 17,85 0-17,-85 0 1,0 0-16,21 0 0,-21 0 15,1 0-15,-1 0 0,0 0 0,0 0 16,0 0-16,0 0 0,1 0 16</inkml:trace>
  <inkml:trace contextRef="#ctx0" brushRef="#br1" timeOffset="211367.27">4149 12933 0,'0'0'16,"-22"0"-16,22-21 0,-21 21 15,0 0-15,0 0 16,21 21-16,0 0 16,-21 0-16,21 0 0,-21 1 15,21-1-15,-22 0 0,22 21 0,-21-21 16,21 22-16,0-22 0,-21 21 0,21-21 16,-21 22-16,21-22 0,0 21 15,0-21-15,0 22 0,0-22 0,0 0 16,0 0-16,0 0 0,0 1 0,0-1 15,21 0-15,0 0 0,0-21 16,1 0-16,-1 0 0,0 0 16,0 0-16</inkml:trace>
  <inkml:trace contextRef="#ctx0" brushRef="#br1" timeOffset="211755.05">4593 13018 0,'-21'0'0,"42"0"0,-42-22 16,21 1-16,0 0 15,21 21 1,0 0-16,0 0 15,1 0-15,20 0 0,-21 0 16,0 0-16,22 21 0,-22-21 0,0 21 16,0 1-16,21-1 0,-20 0 0,-1 0 15,0 0-15,-21 0 0,21 22 16,-21-22-16,21 21 0,-21-21 0,0 22 16,0-1-16,0 0 0,0 1 0,-21-1 15,0-21-15,0 22 0,-22-1 16,22 0-16,-21-21 0,21 1 0,-22 20 15,1-21-15,21-21 0,0 21 0,0 0 16</inkml:trace>
  <inkml:trace contextRef="#ctx0" brushRef="#br1" timeOffset="212495.83">995 12404 0,'-21'0'0,"-64"0"31,64 0-31,0 0 0,-1 0 0,1 0 16,0 0-16,0 0 15,21 21-15,0 0 0,0 21 0,0-20 16,0 20-16,0 21 0,0 1 15,0 21-15,21-22 0,-21 22 0,0-1 16,21 22-16,-21-21 0,0 0 16,0-1-16,0 22 0,0-21 15,-21-1-15,0 1 0,21 0 0,-21-1 16,21-20-16,-21 21 0,21-22 16,0-21-16,0 22 0,0-22 15,0 22-15,0-43 0,0 21 16,0-21-16,0 1 0,21-1 0,0-21 15,0 0-15,0-21 16,0-1-16,-21 1 0,22-21 0,-1 21 16,-21-22-16</inkml:trace>
  <inkml:trace contextRef="#ctx0" brushRef="#br1" timeOffset="213652.16">889 12446 0,'42'0'16,"-21"0"-16,1-21 16,-1 21-16,0 0 0,21 0 15,-21 0-15,22 0 0,-22-21 16,21 21-16,22 0 0,-22 0 0,22 0 16,20 0-16,-20 0 0,20 0 15,1-21-15,21 21 0,-21 0 0,42 0 16,0 0-16,0 0 0,21 0 15,0 0-15,0 0 0,0 0 0,0 0 16,22 0-16,-1 21 0,0-21 0,1 0 16,-1 0-16,0 21 0,1-21 15,-22 0-15,21 0 0,-21 21 0,1-21 16,-1 21-16,-21-21 0,21 0 16,-21 21-16,0-21 0,-21 0 0,0 0 15,-1 22-15,-20-22 0,0 0 16,-22 0-16,1 21 0,-1-21 0,-20 0 15,-22 0-15,21 0 0,-21 0 16,0 0-16,-21 21 0,22-21 16,-22 21 31,0 0-47,0 0 15,-22-21-15,22 22 0,0-1 16,0 0-16,-21 21 0,21-21 0,0 1 0,-21 20 15,21 0-15,0-21 16,0 22-16,-21-1 0,21 0 0,-21 1 16,21-1-16,0 0 0,-21 1 0,-1-1 15,1 0-15,21 22 0,0-22 16,0 1-16,-21 20 0,21-21 0,0 1 16,0 20-16,0-20 0,0-1 0,0 0 15,0 1-15,0-1 0,0 0 0,0 1 16,0-22-16,0 21 0,0-21 15,-21 0-15,21 1 0,-21-1 0,21 0 16,-21 0-16,-1 0 0,22 0 16,-21-21-16,0 22 0,0-22 15,0 21-15,0-21 0,-1 0 16,1 0-16,0 21 0,0-21 0,-21 0 16,20 0-16,-20 0 0,21 0 15,-21 21-15,-1-21 0,-20 0 0,20 0 16,1 0-16,-21 0 0,-1 0 0,1 0 15,-1 0-15,-21 0 0,22 0 0,-22 0 16,1 0-16,-1 0 0,0 0 16,-21 21-16,1-21 0,20 0 0,-21 0 15,-21 0-15,21 0 0,-21 0 16,0 0-16,-21 0 0,21 0 16,0 0-16,-21 0 0,0 0 0,0 0 15,21 0-15,-22 0 0,22 0 16,22 0-16,-1 0 0,0 0 0,21 0 15,1 0-15,-1 0 0,21 0 16,-20 0-16,-1 0 0,0 0 0,22 0 16,-22 0-16,1 0 0,20 0 15,1 0-15,-1 0 0,1 0 0,20 0 16,1 0-16,0 21 0,20-21 16,1 0-16,0 0 0,21 22 31,0-1 0,21-21-15,0 0-1</inkml:trace>
  <inkml:trace contextRef="#ctx0" brushRef="#br1" timeOffset="-177477.74">3958 13060 0,'21'0'0,"-21"-21"16,0 0 0,0-1-16,0 1 15,0 0 1,0 0-16,21 21 0,-21-21 15,22 21 1,-1-21-16,0 21 16,0 0-16,0 0 15,0 0 1,-21 21 31,-21-21-47,0 0 15,21 21 1,-21-21-16,0 0 16,21 21-16,0 0 15,0 0-15,-21 1 16,21-1-16,0 21 0,0-21 0,0 22 16,-22-22-16,22 21 0,0-21 15,0 22-15,0-22 0,0 21 16,0-21-16,0 22 0,0-22 15,0 0-15,0 21 0,0-21 0,0 1 16,0-1-16,0 0 0,0 0 0,0 21 16,0-20-16,0-1 15,0 0-15,22-21 0,-1 21 0,-21 0 16,21-21-16,0 0 16,0 0-16,0 0 15,1 0-15,-1 0 31,-21-21-31,0 0 16,-21 21 0,21-21-16,-22 21 15,1 0-15,0 0 0,0 0 0,0 0 16,-22 0-16,22-21 0,0 21 16,0-22-16,0 1 0,0 21 0,-1-21 15,1 0-15,21 0 0,0-22 16,-21 22-16,21 0 0,0-21 0,0 21 15,0-1-15,0-20 0,0 21 0,0-21 16,0 20-16,21 1 0,-21-21 16,21 21-16,1 0 0,-1-1 15,0-20-15,0 21 0,0 0 16,22 21-16,-22-21 0,0-1 0,0 1 16,0 21-16,0 0 15,-42 0 16,0 0-15,0 0 0,0 0-16,0 0 0,21 21 15,-22-21-15,1 22 16,0-1-16,0 0 0,0 0 0,21 0 16,-21 22-16,-1-1 15,22 0-15,0-21 0,-21 22 0,21-1 16,-21 0-16,21 22 0,0-22 0,0 1 15,0-1-15,0 0 0,0-21 16,0 22-16,0-1 0,21-21 0,0 0 16,1 1-16,-1-1 0,0-21 15,0 0-15,0 0 0,0 0 0,22 0 16</inkml:trace>
  <inkml:trace contextRef="#ctx0" brushRef="#br1" timeOffset="-176468.41">4784 12954 0,'-43'0'31,"64"0"16,1 0-31,-1 0-16,0 0 0,0 21 0,0-21 15,0 21-15,1 1 0,-1-1 16,21-21-16,-21 21 0,-21 0 0,21 0 16,1 22-16,-22-22 0,21 0 15,-21 0-15,0 21 0,0-20 0,0-1 16,-21 21-16,-1-21 0,1 0 0,0 22 16,0-22-16,-21 21 0,20-21 15,1 1-15,0-1 0,0 0 0,0 0 16,0 0-16,-1 0 0,22 1 31,22-44-15,-22 1-1,21 21-15,0-21 0,-21 0 16,21 21-16,0-21 0,0 0 0,1-1 16,-22 1-16,21 0 0,0 0 15,0 0-15,0 0 0,0-1 0,-21 1 16,0 0-16,0-21 0,0 21 0,0-1 15,0-20-15,0 21 0,0-21 16,0 20-16,-21-20 0,0 21 16,0-21-16,-21 20 0,20 1 0,1 0 15,-21 0-15,21 0 0,-22 21 16,22 0-16,0-21 0,0 21 0,0 0 16,0 0-16,-1 0 0,44 21 31,-1-21-16,0 21-15,0 0 0,21 0 16,-20 0-16,-1 1 0,0-1 0,0 0 16,0 0-16,0 0 0,1 22 15,-1-22-15,0 0 0,0 21 0,0-21 16,-21 1-16,0-1 0,21 21 16,-21-21-16,0 0 0,0 22 15,0-22-15,0 21 0,-21-21 0,0 22 16,0-22-16,0 21 0,0-21 0,-22 1 15,22-1-15,0 0 0,0 0 16,0 0-16,-1 0 0,1-21 0,0 0 16,21-21-1,0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1T09:32:57.08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1482 3027 0,'0'-21'16,"21"21"-1,0-21 1,-21-1 15,21 22-15,-21-21-16,21 0 15,-21 0 1,0 0 0,0 0-1</inkml:trace>
  <inkml:trace contextRef="#ctx0" brushRef="#br0" timeOffset="417.76">1566 2858 0,'0'-22'15,"0"1"1,0 0-16,0 0 16,0 0-1,-21 42 32,21 0-47,-21 0 16,21 0-16,0 1 0,0 20 15,0-21-15,-21 21 0,21-20 0,-21 20 16,-1 0-16,1 1 0,0-1 16,21 0-16,-21 1 0,0 20 0,0-21 15,21 1-15,0-1 0,0 0 16,0 1-16,0-22 0,0 21 16,0-21-16,0 1 0,0-1 0,0 0 15,0 0-15,21 0 16,0-21-16,0 21 0,0-21 15,0 0-15,1 0 16,-1 0-16,0-21 0,0 0 16,0 0-16,0 0 15,1 0-15,-1-1 0,0 1 0,-21-21 16,21 21-16</inkml:trace>
  <inkml:trace contextRef="#ctx0" brushRef="#br0" timeOffset="702.46">1185 3239 0,'0'0'0,"-21"21"0,0-21 16,0 0-16,21 21 15,21-21 16,21 0-31,-21 0 0,22 0 16,-1 0-16,0 0 0,1 0 0,-1 0 16,-21-21-16,22 21 0,-22 0 15,0 0-15,0 0 0,0 0 16,-21-21 0</inkml:trace>
  <inkml:trace contextRef="#ctx0" brushRef="#br0" timeOffset="1130.21">1884 3281 0,'0'0'0,"0"21"0,0 0 16,21-21-1,0 0 1,0 0 0,0 0-16,1 0 0,-1-21 15,0 0-15,0 0 0,0 21 16,0-21-16,1-1 0,-1 1 0,0 0 16,-21 0-16,0 0 15,0 0 1,-21 21-16,0 0 0,-1 0 15,1 0-15,0 21 0,0 0 16,0 0-16,0 0 0,21 22 16,-22-22-16,1 21 0,21-21 15,-21 22-15,21-22 0,0 21 0,0-21 16,0 22-16,0-22 0,0 0 16,0 0-16,0 0 0,0 0 0,21-21 15,0 22-15,1-22 16,-1 0-16,0 0 0,0 0 0,21 0 15,-20-22-15,20 1 0,-21 0 16,21 0-16,-20 0 0,-1 0 0</inkml:trace>
  <inkml:trace contextRef="#ctx0" brushRef="#br0" timeOffset="1665.9">2413 3217 0,'0'0'0,"0"-21"15,0 0 1,0 0-16,0 0 15,21 21-15,0 0 0,0 0 16,1-21-16,-1 21 0,21 0 0,0 0 16,-20 0-16,20 0 0,0 21 15,-21 0-15,22-21 0,-22 21 0,0 21 16,0-20-16,0 20 0,-21-21 16,0 21-16,0-20 0,0 20 0,-21-21 15,0 21-15,0-20 0,0-1 0,-22 0 16,22 0-16,0 0 0,-21 0 15,21-21-15,21 22 0,-22-22 16,44-22 15,-1 1-31,0 0 0,0 0 16,0 0-16,22-22 0,-22 22 0,21-21 16,-21 0-16,0-1 0,22 1 15,-22 0-15,0 20 0,21-20 0,-20 21 16,-22 0-16,21 0 0,-21 42 31,0 0-15,-21 0-16,-1 0 0,1 0 15,21 22-15,-21-1 0,0-21 16,0 22-16,21-1 0,0-21 0,-21 21 16,21-20-16,-22 20 0,22-21 0,0 0 15,0 0-15,0 1 16,22-22-16,-1 21 0,0-21 15,0 0-15,0 0 0,0 0 16,1 0-16,-1 0 0,0 0 0,0-21 16,0 21-16,0-22 0,1 1 15,-1 0-15,21 0 0,-21 0 0,0 0 16</inkml:trace>
  <inkml:trace contextRef="#ctx0" brushRef="#br0" timeOffset="1985.72">3598 2731 0,'0'0'15,"-21"-22"-15,0 22 16,0 0 0,21 22-16,-21-1 0,21 0 0,0 0 15,0 21-15,0-20 0,-22 20 16,22 0-16,-21 1 0,21-1 15,0 0-15,0 1 0,-21-1 16,21 0-16,-21 22 0,21-22 0,-21 0 16,21 1-16,0-1 0,0 0 15,0-20-15,0-1 0,0 21 0,0-21 16,0 0-16,0 1 16,21-22-1,0 0-15,0 0 0,0 0 16,1-22-16,-1 1 0,0 0 15,0 0-15,0 0 0</inkml:trace>
  <inkml:trace contextRef="#ctx0" brushRef="#br0" timeOffset="2238.58">3323 3196 0,'0'0'16,"-21"0"-16,21-21 15,21 0 1,0 21-16,22 0 0,-22 0 16,21 0-16,-21 0 0,22-21 0,-22 21 15,21 0-15,-21 0 0,22 0 16,-22 0-16,0 0 0,0 0 0,0 0 16</inkml:trace>
  <inkml:trace contextRef="#ctx0" brushRef="#br0" timeOffset="2606.39">4487 2879 0,'0'0'0,"0"-21"15,-21-1 1,0 22-16,0 0 0,0 0 16,-1 0-16,1 22 0,0-1 15,0 0-15,0 0 0,0 21 16,21-20-16,-22 20 0,1-21 0,0 21 15,21 1-15,0-1 0,-21 0 16,21 1-16,0-1 0,0-21 0,0 22 16,0-22-16,0 21 0,0-21 15,21 0-15,-21 1 0,21-1 16,0-21-16,1 21 0,-1-21 0,0 0 16,21 0-16,-21 0 0,1 0 15,-1 0-15,21 0 0,-21 0 0,0 0 16,1 0-16,-1-21 0,21 0 15,-21-1-15</inkml:trace>
  <inkml:trace contextRef="#ctx0" brushRef="#br0" timeOffset="2950.24">4953 2900 0,'0'0'0,"0"-21"0,0 0 16,0-1-16,0 1 15,0 0-15,21 21 16,0 0-16,22 0 0,-22 0 16,21 0-16,-21 0 0,22 0 0,-1 21 15,-21 0-15,21 1 0,-20-1 16,20 0-16,-21 21 0,0-21 0,0 22 16,1-1-16,-22 0 0,0 1 0,0-1 15,0 0-15,0 1 0,0-1 16,0 22-16,-22-22 0,1-21 0,0 21 15,0 1-15,0-22 16,-22 21-16,22-21 0,0 1 0,-21-22 16,21 21-16,-1 0 0,1-21 0,0 0 15,0 0 1,0 0 0,21-21-16,-21 21 15,-1 0-15</inkml:trace>
  <inkml:trace contextRef="#ctx0" brushRef="#br0" timeOffset="3557.98">868 4318 0,'0'0'16,"-21"21"-16,-1-21 0,1 0 0,0 0 0,0 0 15,0 0-15,0 0 16,42 0 15,0 0-15,0 0-16,0 0 0,22 0 16,20 0-16,-21 0 0,22 0 0,21 0 15,-1 0-15,22 0 0,0 0 16,21 0-16,0 0 0,0 0 15,21 0-15,0-21 0,22 21 0,-1 0 16,0 0-16,22-21 0,-1 21 16,22 0-16,0 0 0,-22 0 15,22-21-15,-22 21 0,22 0 0,-22 0 16,1-21-16,-22 21 0,-21 0 16,-21-22-16,0 22 0,-42 0 0,0-21 15,-22 0-15,1 21 0,-22 0 16,-21-21-16,0 21 0,1 0 0,-22-21 15,21 21-15,-21-21 16,-21 21 15,21-22-15,0 1-16,0 0 16</inkml:trace>
  <inkml:trace contextRef="#ctx0" brushRef="#br0" timeOffset="4181.62">7789 3154 0,'0'0'0,"-42"-21"15,21 21 1,0 0-16,-1-21 0,1-1 15,0 22-15,0 0 16,0-21-16,0 21 0,-1 0 0,1-21 16,0 21-16,21-21 0,0 0 15,-21 21-15,21-21 0,-21-1 0,21 1 16,0 0-16,0-21 0,0 21 16,21-1-16,0-20 0,0 21 15,0-21-15,22-1 0,-1 22 0,0-21 16,22 21-16,-1-1 0,22 1 15,0 0-15,-22 21 0,22 0 0,-22 0 16,22 0-16,-21 0 0,-22 21 16,21 0-16,-20 22 0,-22-1 15,0 0-15,-21 1 0,0-1 0,0 0 16,-21 1-16,-21-1 0,20 0 16,-41 22-16,21-22 0,-22 1 0,1-1 15,-1 21-15,1-20 0,-1-1 16,1 0-16,20 1 0,1-1 0,0 0 15,20-20-15,1 20 0,21-21 16,0 0-16,0 0 0,0 1 0,0-1 16,21 0-16,22-21 0,-22 21 0,0-21 15,0 0-15,22 0 0,-22 0 16,0 0-16,0 0 0,0 21 0</inkml:trace>
  <inkml:trace contextRef="#ctx0" brushRef="#br0" timeOffset="4886.13">8001 3916 0,'0'0'16,"-21"21"-16,0 0 0,-1 0 0,22 1 16,0-1-16,0 0 15,0 0-15,0 0 0,22-21 16,-1 21-16,0-21 0,0 0 15,0 0-15,22 0 16,-22 0-16,0 0 0,21 0 0,-21 0 16,1-21-16,-1 21 0,-21-21 15,0 0-15,0 0 0,0 0 16,0-1-16,0 1 0,-21 21 16,-1 0-16,1-21 0,0 21 15,-21 0-15,21 0 0,-22 0 0,22 0 16,-21 0-16,-1 21 0,22-21 0,0 21 15,-21 1-15,21-1 0,-1 0 16,22 0-16,0 0 0,0 0 16,0 1-16,0-1 0,22 0 15,-22 0-15,21-21 0,0 0 16,0 0-16,0 0 0,22 0 0,-22 0 16,0 0-16,0 0 0,0-21 15,0 21-15,-21-21 0,22 0 16,-22-1-16,0 1 0,0 0 15,0 0-15,-22 21 16,1 0-16,0 0 0,0 0 0,0 0 16,0 0-16,-1 0 0,1 21 15,0 0-15,0 0 0,0 1 16,21-1-16,0 0 0,0 0 16,0 0-16,21-21 15,0 0-15,0 0 0,0 0 16,1 0-16,-1 0 0,0 0 0,21-21 15,-21 0-15,1 0 0,-1 0 16,-21-1-16,21 1 0,-21 0 0,0-21 16,0 21-16,0-1 0,0 1 15,-21 0-15,0 0 16,-1 21-16,-20 0 0,21 0 0,0 0 16,0 21-16,-1 0 0,1 0 15,0-21-15,0 22 0,0-1 0,0 0 16,21 0-16,0 0 0,0 0 0,0 1 15,0-1-15,0 0 16,0 0-16,21-21 0,0 21 16,0-21-16</inkml:trace>
  <inkml:trace contextRef="#ctx0" brushRef="#br1" timeOffset="25461.95">1185 5736 0,'21'0'32,"-21"-21"-17,22 21 1,-44 0 46,1 0-46,0 0-16,-21 0 0,21 0 0,-1 0 16,-20 0-16,21 0 0,-21 0 15,20 0-15,-20 21 0,21-21 0,-21 0 16,20 0-16,1 0 16,-21 0-16,21 0 0,0 0 0,-1 0 15,1 0-15,0 0 16,42 0 31,0 0-47,22 0 0,-22 0 0,21 0 15,1 0-15,-1 0 0,21 0 16,-20 0-16,20 0 0,1 0 16,-1-21-16,22 21 0,-22-21 0,1 21 15,21 0-15,-22 0 0,1 0 16,-1-21-16,1 21 0,-22 0 0,0 0 15,1 0-15,-1 0 0,-21 0 16,0 0-16,0 0 16,-21-21-1,-21 21 17,21-22-32,-21 22 15,21-21 1</inkml:trace>
  <inkml:trace contextRef="#ctx0" brushRef="#br1" timeOffset="25954.02">1778 5355 0,'0'0'0,"-21"0"0,21-21 16,-21 21-16,21 21 47,0 0-47,0 1 15,0-1-15,21 0 0,0 0 16,0 0-16,0 0 0,0 1 16,1-22-16,-1 21 0,0 0 15,21-21-15,-21 21 0,1-21 16,-1 0-16,0 0 0,0 0 0,0 0 15,0 0-15,1 0 0,-1 0 16,0-21-16,-21 0 16,0 0-1,-21 21 1,0 0-16,-1 0 16,1 0-16,0 21 0,0 0 0,-21 0 15,20 0-15,-20 0 0,0 22 16,-1-1-16,22-21 0,-21 22 0,0-1 15,20-21-15,-20 21 0,0-20 16,21 20-16,-1-21 0,1 0 16,0 0-16,0 1 0,21-1 15,0 0 1,21-42 0,-21 0-1,21-1-15</inkml:trace>
  <inkml:trace contextRef="#ctx0" brushRef="#br1" timeOffset="28678.05">3133 5355 0,'0'-21'0,"0"0"16,0 0-16,0 0 0,0-1 0,0 1 15,0 0-15,0 0 16,-22 21-16,1 0 15,21 21 1,0 0-16,0 22 16,0-22-16,0 21 0,0-21 0,-21 22 15,21-1-15,0 0 0,0 1 16,-21 20-16,21-21 0,0 1 0,0-1 16,0 0-16,0-20 0,0 20 15,0-21-15,0 0 0,0 0 0,21 1 16,0-22-16,0 0 15,1 0-15,-1 0 0,0 0 0,0 0 16,0-22-16,22 1 0,-22 0 16,0 0-16,21-21 0,-21-1 0,22 1 15,-22 0-15,21-1 0,-21-20 16,1 20-16,-1-20 0,0 21 16,0-22-16,-21 22 0,0-1 0,0 1 15,0 0-15,21-1 0,-21 22 16,0 0-16,0 42 31,0 0-15,0 1-16,-21-1 0,21 0 15,0 0-15,0 0 0,0 0 16,0 1-16,0-1 0</inkml:trace>
  <inkml:trace contextRef="#ctx0" brushRef="#br1" timeOffset="29129.79">3895 5525 0,'0'0'0,"21"0"0,-21-22 16,21 1-16,0 0 16,-21 0-16,21 0 0,0 0 15,-21-1-15,0 1 16,0 0-16,-21 21 31,0 0-15,-21 21-16,21-21 0,-1 21 0,22 1 15,-21-1-15,0-21 0,21 21 16,-21 0-16,21 0 0,0 0 0,0 1 16,0-1-16,21 0 15,0 0-15,0 0 0,1 0 0,-1 1 16,0-22-16,0 21 0,-21 0 0,21 0 15,0 0-15,1 0 0,-22 1 16,0-1-16,0 0 0,0 0 16,-22 0-1,1-21-15,0 0 0,0 0 16,0 21-16,0-21 0,-1 0 0,1 0 16,0 0-16,0 0 0,0 0 15,0-21-15,-1 0 16,22 0-16,0 0 15,0 0-15,0-1 0,0 1 16,22 0-16,-1 21 0,0-21 0</inkml:trace>
  <inkml:trace contextRef="#ctx0" brushRef="#br1" timeOffset="29493.89">4339 5630 0,'0'-21'16,"0"0"-1,21 21-15,0-21 0,1 0 16,-1 21-16,0-21 0,-21-1 16,21 22-16,0-21 0,0 0 0,-21 0 15,0 0 1,-21 21-1,0 0-15,0 0 0,0 21 16,0 0-16,-1 0 16,1 0-16,0 1 0,0-1 0,21 0 15,0 21-15,-21-21 0,21 22 16,0-22-16,0 21 0,0-21 0,0 1 16,0-1-16,0 0 0,0 0 0,21-21 15,0 21-15,0-21 0,0 0 16,1 0-16,20 0 0,-21 0 0,21 0 15,1 0-15,-1 0 0,0 0 16</inkml:trace>
  <inkml:trace contextRef="#ctx0" brushRef="#br1" timeOffset="29990.61">5143 5461 0,'0'0'0,"22"-21"0,-22 0 15,0 0-15,0-1 0,0 1 16,-22 0-16,1 21 15,0 0-15,0 0 0,0 0 16,0 21-16,-1 0 0,1 1 0,-21-1 16,21 21-16,0-21 0,-1 22 0,1-1 15,0 0-15,0 1 0,0-1 16,0-21-16,21 21 0,-22-20 16,22 20-16,0-21 0,0 0 0,0 0 15,0 1-15,22-22 16,-1 21-16,0-21 0,21 0 0,-21 0 15,1 0-15,-1-21 0,21-1 16,-21 1-16,22 0 0,-22 0 0,0-21 16,21-1-16,-21 1 0,1 0 0,-1-1 15,-21 1-15,21 0 0,-21-22 16,21 22-16,-21-1 0,0 1 0,21 0 16,-21-1-16,0 1 0,0 21 15,0 0-15,0 0 0,0-1 0,-21 44 31,21-1-31,-21 0 0,21 0 16,-21 21-16,21 1 0,-21-1 0,21 0 16,0 1-16,0-1 0,0 0 0,-22 1 15,22-1-15,0 0 0,0 1 16,0-1-16,0 0 0,0-20 0,0 20 16,0-21-16,22 0 0,-1-21 15,-21 21-15,21-21 0,0 0 0,21 0 16,-20 0-16,-1 0 0,21 0 0,0-21 15,1 0-15,-1 0 16</inkml:trace>
  <inkml:trace contextRef="#ctx0" brushRef="#br1" timeOffset="30306.45">6710 5101 0,'0'0'0,"-64"0"31,64 21-31,0 1 0,-21-1 16,0 21-16,0-21 0,21 22 15,0-1-15,-21 0 0,21 1 16,-22-1-16,22 0 0,-21 1 0,21-1 15,0 0-15,0 1 0,0-22 16,0 21-16,0-21 0,0 0 0,0 1 16,0-1-16,21-21 15,1 0-15,-1 0 0,21-21 16,-21-1-16,22 1 0,-22 0 0,21 0 16</inkml:trace>
  <inkml:trace contextRef="#ctx0" brushRef="#br1" timeOffset="30635.27">7048 5313 0,'0'0'0,"-21"0"32,0 21-17,0 0-15,21 0 0,-21 1 0,0-1 16,-1 0-16,22 21 0,0-21 16,-21 1-16,21 20 0,0-21 0,0 0 15,0 0-15,0 1 0,0-1 16,21 0-16,1-21 0,-1 21 15,0-21-15,21 0 0,-21 0 0,1 0 16,-1 0-16,0-21 16,0 0-16,0 0 0,0-1 0,1 1 0,-1 0 15,-21 0-15,21 0 0,-21-22 16,0 22-16,0 0 0,0 0 16,0-21-16,-21 20 0,0 1 15,-1 21-15,1 0 0,0 0 0,0 0 16,0 0-16,0 0 0,-1 0 15,1 0-15,0 0 0,0 0 0,0 0 16,0 0-16,-1 21 0</inkml:trace>
  <inkml:trace contextRef="#ctx0" brushRef="#br1" timeOffset="30866.13">6350 5355 0,'0'0'0,"21"0"32,0 0-32,22 0 15,-22 0-15,42-21 0,-20 21 0,-1 0 16,21 0-16,1 0 0,-1 0 16,-20-21-16,20 21 0,1 0 0,-22 0 15,0 0-15,1 0 0,-22 0 0,21 0 16,-21-21-16,1 21 0,-1 0 15,-21-21-15</inkml:trace>
  <inkml:trace contextRef="#ctx0" brushRef="#br1" timeOffset="31334.51">8742 5461 0,'-21'0'31,"21"21"-31,0 0 15,0 1-15,-22-1 0,22 0 16,-21 21-16,21-21 0,0 1 0,0-1 16,0 21-16,-21-21 0,21 0 15,0 1-15,-21-1 0,21 0 16,0 0-16,21-42 31,0 21-31</inkml:trace>
  <inkml:trace contextRef="#ctx0" brushRef="#br1" timeOffset="31510.41">8784 5313 0,'-21'-21'0,"42"42"0,-42-63 0,21-1 16,-21 22-16,0 0 0,21 0 16,0 0-16,-22 21 15,22 21 16,0 0-31,0 0 0,22 0 0,-22 0 16,21-21-16,0 22 0,0-1 0,0 0 16</inkml:trace>
  <inkml:trace contextRef="#ctx0" brushRef="#br1" timeOffset="32066.35">9504 5525 0,'0'0'0,"0"-22"0,0 1 16,0 0-16,0 0 0,0 0 0,0-22 15,0 22-15,-21 0 0,-1 0 0,1 0 16,0 0-16,21-1 0,-21 1 16,0 21-16,0 0 0,-1 0 0,1 0 15,0 0-15,0 21 0,0 1 16,-22-1-16,22 0 0,0 21 15,-21 1-15,21-22 0,-1 21 0,1 0 16,0 1-16,0-1 0,21 0 0,-21-20 16,21 20-16,0-21 0,0 0 15,0 0-15,21 1 0,0-1 0,0-21 16,0 0-16,1 0 0,-1 0 16,21 0-16,-21 0 0,22-21 0,-22-1 15,21 1-15,0 0 0,-20 0 0,20-21 16,0-1-16,1 1 0,-1 0 15,0-22-15,1 22 0,-1-22 16,-21 22-16,21-22 0,-20 1 0,-1-1 16,0 1-16,-21-1 0,0 1 15,0 21-15,0-1 0,0 22 0,0-21 16,0 21-16,-21 42 16,0 0-16,-1 21 15,22 1-15,-21-1 0,0 21 0,21-20 16,0 20-16,-21 1 0,21-22 0,-21 22 15,21-22-15,0 0 0,0 1 16,0-1-16,0 0 0,0 1 16,0-22-16,0 21 0,21-21 0,0 0 15,0 1-15,0-22 0,1 21 16,-1-21-16,21 0 0,-21 0 0,22 0 16,-1-21-16,-21 21 0,21-22 0</inkml:trace>
  <inkml:trace contextRef="#ctx0" brushRef="#br1" timeOffset="32454.13">10160 5419 0,'0'0'0,"-21"0"16,0 42 0,42-42-1,0 0 1,0 0-16,0 0 0,0 0 0,1 0 15,20 0-15,-21-21 0,0 21 0,0-21 16,1 0-16,-1 21 0,0-22 16,0 1-16,0 0 0,-21 0 15,0 0-15,0 0 0,-21-1 16,0 22-16,0 0 16,0 0-16,-22 0 0,22 22 0,-21-22 15,21 21-15,-1 0 0,-20 0 16,21 0-16,0 22 0,21-22 0,0 0 15,0 0-15,0 0 0,0 0 0,0 22 16,0-22-16,0 0 16,21-21-16,0 21 0,0 0 0,22-21 15,-22 22-15,21-22 0,0 0 0,1 0 16,-22 0-16,21 0 0,1 0 16,-1 0-16,0 0 0,-21-22 0,22 1 15,-1 21-15,-21-21 0</inkml:trace>
  <inkml:trace contextRef="#ctx0" brushRef="#br1" timeOffset="32913.87">10858 5271 0,'0'-22'0,"0"44"0,0-65 0,0 22 0,0 0 15,0 0-15,0 42 32,0 0-32,0 0 0,0 0 15,0 1-15,0-1 0,0 21 0,0-21 16,0 0-16,-21 22 0,21-22 0,0 21 15,-21-21-15,21 1 0,0-1 16,0 0-16,-21 0 0,21 0 0,0 0 16,-21 1-16,21-44 47,-21 1-47,21 0 0,0 0 0,0 0 15,0-22-15,0 22 0,0-21 16,0 21-16,21-22 0,-21 1 15,21 0-15,0 21 0,21-22 0,-20 1 16,20 21-16,0 0 0,1-1 16,-1 1-16,0 21 0,1 0 0,-1 0 15,0 0-15,1 21 0,-1 1 0,-21-1 16,21 21-16,-20 0 0,-1-20 16,-21 20-16,0 0 0,0 1 0,0-22 15,0 21-15,0-21 0,0 22 0,0-22 16,-21 0-16,-1 0 15,1 0-15,0 0 0,21 1 0,-21-22 16,21-22 15,21 1-31,0 0 0,0 0 16</inkml:trace>
  <inkml:trace contextRef="#ctx0" brushRef="#br1" timeOffset="33358.61">11747 4741 0,'0'0'0,"0"-21"16,0 42-1,0 1-15,0-1 16,-21 21-16,21 0 0,-21 1 16,21 20-16,0 1 0,0-22 0,-21 22 15,0-22-15,21 21 0,0-20 0,0-1 16,0 0-16,-21 1 0,21-1 15,0 0-15,0-20 0,0-1 0,0 21 16,0-21-16,0 0 0,21-21 16,0 0-16,0 0 15,0 0-15,0-21 0,-21 0 0,22 21 16,-1-21-16,0 0 0,21-22 0,-21 22 16,1 0-16,-1-21 15,0 21-15,-21-1 0,21-20 0,0 21 16,-21 0-16,21 21 0,-21-21 0,0 42 31,0 0-31,0 0 16,-21 0-16,21 0 0,-21 22 0,21-22 15,-21 0-15,21 0 0,0 0 16,0 1-16,0-1 0,0 0 16,0 0-16,0-42 31,0 0-16,0 0-15</inkml:trace>
  <inkml:trace contextRef="#ctx0" brushRef="#br1" timeOffset="33542.51">12065 4995 0,'0'0'0,"0"-21"0,0 0 0,-21 21 15,0 0 1,-1 0-16,1 0 15,21 21 1,0 0 0</inkml:trace>
  <inkml:trace contextRef="#ctx0" brushRef="#br1" timeOffset="33709.49">11388 5122 0,'0'0'0,"-22"0"0,1 0 16,21 22-16,-21-22 0,21 21 15,21-21-15,0 0 16,1 0-16,-1 0 0,21 0 16,-21 0-16,22 0 0,-1 0 15,21 0-15,-20-21 0,-1 21 0,22-22 16</inkml:trace>
  <inkml:trace contextRef="#ctx0" brushRef="#br1" timeOffset="34810.75">12467 5038 0,'64'-85'31,"-64"64"-31,21 0 0,-21-22 16,0 22-16,21 0 0,-21-21 16,0 21-16,0-1 0,0 1 0,0 0 15,0 0-15,0 0 0,-21 21 32,0 0-32,21 21 0,-22 0 0,1 0 15,21 22-15,-21-1 0,21 0 16,-21 22-16,0-22 0,21 22 0,-21-1 15,-1 1-15,22 20 0,-21-20 0,0-1 16,0 1-16,21-1 16,-21 22-16,0-22 0,-1 1 0,1-1 15,21 22-15,0-43 0,-21 22 0,21-1 16,0-20-16,0 20 0,0-20 16,0-1-16,0-21 0,21 21 0,0-20 15,1 20-15,-22-21 0,21-21 0,0 21 16,0-21-16,0 0 0,0 0 0,1-21 15,-1 0-15,-21 0 16,0 0-16,21-1 0,0 1 0,-21-21 16,0 0-16,0-1 0,0 1 0,0 0 15,0-22-15,0 22 0,0-22 16,0 1-16,-21-1 0,0 1 0,0 20 16,-1 1-16,22 0 0,-21 21 0,21-1 15,-21 1-15,21 0 16,0 0-16,21 21 15,0 0-15,1 0 0,-1 0 16,0-21-16,21 21 0,-21 0 16,22 0-16,-22 0 0,21-21 0,-21-1 15,22 22-15,-22-21 0,21 21 0,-21-21 16,1 21-16,-1-21 0,0 0 16,0 21-16,0-21 0,-21-1 15,0 1-15,0 0 16,0 42 15,0 0-31,0 1 16,0-1-16,0 0 0,0 0 15,0 0-15,0 0 0,0 1 16,0-1-16,0 0 0,21-21 16,1 0-16,-1 21 0,0-21 0,0 0 15,0 0-15,0 0 0,1 0 16,-1 0-16,0 0 0,0-21 0,0 0 15,0 0-15,1 21 0,-1-22 0,0 1 16,-21 0-16,0 0 16,21 0-16,-21 0 0,21 21 0,-21-22 0,0 1 15,21 21-15,-21-21 16,0 42 15,0 0-31,-21 1 0,0-1 16,0 0-16,21 21 0,-21 1 0,0 20 15,-1-21-15,22 22 0,-21-1 0,0 1 16,0-1-16,0 1 0,0-1 0,21 1 16,0-22-16,-22 22 0,22-1 15,0 22-15,0-22 0,0 1 0,0-1 16,0 22-16,0-21 0,0-1 16,0 1-16,-21-1 0,21 1 0,0-22 15,0 21-15,-21-20 0,0-1 16,0 0-16,0-20 0,-1 20 0,-20-21 15,21 0-15,0-21 0,-22 0 0,22 21 16,-21-21-16,21 0 0,0 0 16,-1 0-16,1-21 0,0 0 0,0 0 15,0 0-15,21 0 0,0-1 0,-21-20 16,21 21-16,0-21 0,0-1 0,21 1 16,-21-22-16</inkml:trace>
  <inkml:trace contextRef="#ctx0" brushRef="#br1" timeOffset="35222.51">14647 4636 0,'0'0'0,"0"21"16,0 0-16,0 21 15,0 1-15,0 20 0,0-21 0,-21 22 16,21-1-16,-21 1 0,0-1 0,0 1 16,-1-22-16,1 22 0,0-22 15,21 0-15,-21 1 0,0-22 0,0 21 16,21-21-16,-22 1 0,22-1 0,0 0 16,-21-21 15,0-21-31,21 0 0</inkml:trace>
  <inkml:trace contextRef="#ctx0" brushRef="#br1" timeOffset="35814.41">14012 5249 0,'-21'0'0,"42"0"0,-21 0 32,21 0-32,1 0 15,20 0-15,-21 0 0,21 0 16,1 0-16,-1 0 0,22 0 0,-1 0 15,-21 0-15,22 0 0,-1-21 16,1 0-16,-1 0 0,1 0 16,-1 0-16,-20-1 0,-1 1 0,0-21 15,1 21-15,-22-22 0,0 1 0,-21 0 16,0-1-16,0 1 0,0 21 16,0-21-16,0 20 0,0 1 0,0 0 15,-21 21 1,21 42-1,0-20-15,0 20 0,0 0 0,0 22 16,0-22-16,0 0 0,-21 22 16,21-22-16,0 1 0,0 20 0,-21-21 15,-1 1-15,22-22 0,-21 21 16,21-21-16,0 22 0,-21-22 16,21 0-16,-21 0 0,21 0 15,0-42 16,0 0-31,0 0 0,0 0 16,0 0-16,21-22 0,0 22 0,0-21 16,1-1-16,20 1 0,-21 0 15,21-1-15,-20 22 0,20-21 0,0 21 16,1 0-16,-1-1 0,0 22 0,1 0 16,-1 0-16,-21 22 0,21-1 15,-20 0-15,-1 21 0,0-21 16,0 22-16,0-22 0,-21 21 0,0 1 15,0-22-15,0 0 0,0 21 16,0-21-16,-21 1 0,0-1 0,0 0 16,0 0-16,21 0 0,-22-21 15,44-21 17,-1 0-32</inkml:trace>
  <inkml:trace contextRef="#ctx0" brushRef="#br1" timeOffset="36186.19">15642 5207 0,'0'21'16,"21"-21"-16,0 0 0,1 0 16,-1 0-16,0 0 15,0 0-15,0 0 0,0 0 16,22 0-16,-22-21 0,0 21 0,0-21 15,22 0-15,-22 21 0,0-21 16,0-1-16,-21 1 0,0 0 16,0 0-16,0 0 0,0 0 0,0-1 15,0 1-15,-21 0 16,0 21-16,0 0 0,-1 0 0,1 21 16,0 0-16,0 1 0,-21 20 15,20-21-15,1 21 0,21 1 0,-21-22 16,0 21-16,21 1 0,0-22 0,0 21 15,0-21-15,0 0 0,0 22 16,0-22-16,21 0 0,0 0 16,0-21-16,1 0 0,-1 21 0,0-21 15,0 0-15,0 0 0,22 0 16,-22 0-16,0-21 0,21 21 0,-21-21 16,22 0-16</inkml:trace>
  <inkml:trace contextRef="#ctx0" brushRef="#br1" timeOffset="37310.21">17103 4699 0,'0'21'15,"0"0"1,0 1-16,0-1 0,0 0 15,42-21 1,-21 0 0,0 0-16,0 0 0,22 0 0,-1 0 15,0-21-15,1 0 0,-1 21 16,0-22-16,1 1 0,-1 0 0,0 21 16,1-21-16,-1 0 0,-21 0 0,0-1 15,1 1-15,-22 0 0,0 0 16,0 0-16,-22 0 0,1 21 0,-21-22 15,0 22-15,-22 0 0,22 0 16,-22 0-16,1 0 0,-1 22 0,1-22 16,20 21-16,1 0 0,0 21 0,-1-21 15,22 22-15,0-22 16,21 21-16,0 1 0,0-22 0,0 21 16,0 0-16,21-20 0,22-1 15,-22 21-15,21-21 0,0 0 0,1 1 16,-1-22-16,0 21 0,1-21 0,-1 21 15,22-21-15,-22 0 0,-21 0 16,21 0-16,-20 0 0,-1 0 0,0 0 16,-21-21-16,-21 21 15,0 0-15,-22 0 0,1 0 16,0 0-16,-22 0 0,22 0 0,-22 21 16,22-21-16,0 21 0,-1 0 15,1 0-15,21 22 0,-22-22 16,43 0-16,0 0 0,0 0 0,0 1 15,0-1-15,0 0 0,0 0 16,22 0-16,20 0 0,-21-21 0,21 0 16,1 22-16,-1-22 0,0 0 0,22 0 15,-22 0-15,22 0 0,-22-22 16,22 1-16,-22 0 0,21 21 0,-20-42 16,20 21-16</inkml:trace>
  <inkml:trace contextRef="#ctx0" brushRef="#br1" timeOffset="37567.85">18330 4382 0,'0'0'16,"-21"21"-16,0 0 16,21 21-16,-21 1 0,0-1 15,21 0-15,-22 1 0,1 20 0,21-21 16,-21 22-16,0-1 0,21-20 15,-21 20-15,0-20 0,-1 20 0,22-21 16,-21 1-16,21-1 0,0-21 0,0 22 16,0-22-16,0 0 0,0 0 15,0 0-15,21-21 16,1 0-16,-1 0 16,0 0-16,21-21 0,-21 21 0</inkml:trace>
  <inkml:trace contextRef="#ctx0" brushRef="#br1" timeOffset="37973.62">18500 4974 0,'0'0'0,"-22"21"0,1-21 16,21 22-16,0-1 16,0 0-16,0 0 15,0 0-15,21-21 16,1 0-16,-1 0 15,0 0-15,21 0 0,1 0 0,-1 0 16,0 0-16,1-21 0,-1 21 0,0-21 16,-21 0-16,22 0 0,-22-1 15,0 1-15,-21 0 0,0 0 0,0 0 16,0 0-16,0-1 0,-21 22 16,0-21-16,-22 21 0,22 0 0,0 0 15,-21 0-15,-1 21 0,22 1 0,-21-1 16,21 21-16,-22-21 15,22 22-15,0-22 0,0 21 0,0-21 16,0 22-16,21-1 0,0-21 0,0 0 16,0 22-16,0-22 0,0 0 15,21 0-15,21-21 0,-21 21 0,0-21 16,22 0-16,-22 0 0,21 0 0,1 0 16,-1 0-16,0 0 0,22 0 15,-22 0-15,0-21 0,1 0 0,20-21 16,-20 20-16,-1 1 0</inkml:trace>
  <inkml:trace contextRef="#ctx0" brushRef="#br1" timeOffset="38614.33">19410 4868 0,'0'-21'0,"0"42"0,0-63 0,-21 42 16,-1 0-16,22 21 16,0 0-16,0 1 0,-21-1 15,21 0-15,-21 21 0,21-21 0,0 22 16,-21-1-16,21-21 0,0 22 15,0-22-15,0 21 0,0-21 0,-21 0 16,21 1-16,0-1 0,-21 0 0,21 0 16,0 0-16,0 0 15,0-42 1,0 0 0,0 0-16,0 0 0,0 0 15,0-1-15,0-20 0,0 21 16,21-21-16,0-1 0,-21 1 0,21 0 15,21-1-15,-20 1 0,-1 0 16,21-1-16,-21 22 0,22 0 0,-1 0 16,0 0-16,1 21 0,-22 0 0,21 0 15,0 21-15,-20 21 0,20-21 16,-21 0-16,0 22 0,0-1 0,1 0 16,-1-20-16,-21 20 0,0 0 0,0 1 15,0-22-15,0 21 0,0-21 16,0 0-16,0 1 0,-21-1 0,-1 0 15,1-21-15,21 21 0,-21-21 16,0 0-16,0 0 16,21-21-1,0 0-15,21 0 16,0-22-16,0 22 0,0 0 16,22-21-16,-22-1 0,0 1 0,21 21 15,1-22-15,-22 1 0,21 0 16,1 21-16,-22-1 0,21 22 0,-21 0 15,22 0-15,-22 0 0,21 22 16,-21-1-16,0 0 0,1 21 0,-22-21 16,0 22-16,0-1 0,0-21 0,0 22 15,0-22-15,0 21 0,0-21 16,0 0-16,-22 1 0,1-1 16,21 0-16,-21 0 0,0 0 15,42-21 16,0 0-31,0 0 0</inkml:trace>
  <inkml:trace contextRef="#ctx0" brushRef="#br1" timeOffset="39430.05">20701 5059 0,'0'21'46,"21"-21"-30,0 0-16,0 0 16,22 0-16,-22 0 0,0 0 0,21 0 15,-20 0-15,-1 0 0,21-21 16,-21 0-16,0 21 0,22-21 0,-22-1 16,0 1-16,-21 0 0,0 0 15,0 0-15,0 0 16,-21-1-16,0 22 0,0 0 0,-1 0 15,1 0-15,0 22 0,-21-1 16,21 0-16,-1 0 0,-20 21 16,21 1-16,0-22 0,0 21 0,21 1 15,0-22-15,0 21 0,0-21 0,0 22 16,0-22-16,0 0 0,21 0 16,-21 0-16,42 0 0,-21-21 0,0 22 15,22-22-15,-22 0 0,21 0 16,1 0-16,-22 0 0,21 0 0,0 0 15,-20-22-15,20 22 0,-21-21 0,0 0 16,0 0-16,1 0 0,-1 0 16,0-22-16,0 22 0,-21-21 0,21-1 15,-21 1-15,21 0 0,-21-1 16,22 1-16,-22 0 0,0 21 16,0-1-16,0 1 0,0 42 15,0 1-15,0-1 0,0 21 16,0 0-16,0-20 0,0 20 15,0 0-15,-22 1 0,22-1 0,0 0 16,0-21-16,-21 1 0,21 20 0,-21-21 16,21 0-16,0 0 0,0 1 15,-21-1-15,0-21 32,21-21-32,0-1 15,0 1-15,0 0 0,0 0 16,21 0-16,0-22 0,-21 22 15,21-21-15,0 0 0,1-1 16,20 1-16,-21 0 0,21-1 0,1 1 16,-1 21-16,0-22 0,1 22 0,20 21 15,-20 0-15,-1 0 0,0 0 16,1 21-16,-1 22 0,-21-22 0,0 21 16,0 1-16,-21-1 0,0 0 0,0 1 15,0-1-15,0 0 0,0 1 16,-21-22-16,0 21 0,0-21 0,0 0 15,21 1-15,-21-1 0,-1 0 16,44-42 15,-1 0-15,0-1-16,0 1 0,0 0 16</inkml:trace>
  <inkml:trace contextRef="#ctx0" brushRef="#br1" timeOffset="39670.42">22564 4572 0,'0'0'0,"21"-42"0,-21 21 16,0-1-16,0 44 15,-21-1 1,-1 0-16,1 21 0,0 1 0,0-1 16,-21 21-16,20 1 0,1-1 0,0-20 15,0 20-15,21 1 0,-21-1 16,21-20-16,0-1 0,-21 0 0,21 1 15,0-22-15,0 0 0,0 21 0,0-21 16,21 1-16,0-22 16,0 0-16,0 0 0,0 0 15,1 0-15,-1-22 0,0 1 0,0 0 16,0 0-16</inkml:trace>
  <inkml:trace contextRef="#ctx0" brushRef="#br1" timeOffset="39826.23">22310 4932 0,'0'0'0,"-22"0"0,1 0 0,0 0 0,0 0 16,42 0 15,0 0-31,0 21 0,1-21 0,-1 0 16,0 0-16,0 0 0,21 0 0,-20 0 15,-1 0-15</inkml:trace>
  <inkml:trace contextRef="#ctx0" brushRef="#br1" timeOffset="40498.23">24807 4763 0,'0'0'0,"0"-22"0,0-20 0,0 21 15,0 0-15,0-22 0,0 22 0,0 0 16,0 0-16,0 0 0,0 0 16,0-1-16,0 1 0,-21 21 0,0 0 15,0 21 1,21 1-16,0-1 0,0 21 15,0-21-15,0 22 0,0 20 0,0-21 16,0 22-16,-21-1 0,21 1 16,0-1-16,-22 1 0,22-22 0,0 22 15,-21-22-15,21 0 0,-21 1 0,0-1 16,21-21-16,0 0 0,0 1 16,-21-1-16,0 0 15,21-42 1,0 0-1,0-1-15,0 1 0,21 0 16,0-21-16,-21 21 0,21-22 0,0 1 16,22 0-16,-22-1 0,21 1 15,-21 0-15,22-1 0,-1 1 0,0 21 16,1-22-16,-1 43 0,-21-21 0,21 21 16,1 0-16,-22 21 0,21 1 15,-21-1-15,1 21 0,-1-21 0,0 22 16,0-1-16,-21 0 0,0 1 15,0-22-15,0 21 0,-21 0 16,0-20-16,0-1 0,-22 0 0,1 0 16,0 0-16,-1-21 0,1 21 15,0-21-15,-1 0 0,1 0 0,0 0 16,-1 0-16,22 0 0,0 0 0,0 0 16,21-21-1,42 0 1,-21 21-16,0-21 0,22 21 15,-1-21-15,0 0 0,1 21 16,-1-22-16</inkml:trace>
  <inkml:trace contextRef="#ctx0" brushRef="#br1" timeOffset="41097.89">25485 5038 0,'0'0'16,"42"-43"-16,-21 22 0,0 0 0,0 21 16,1-21-16,-22 0 0,0 42 31,-22 0-31,1 0 0,0 0 0,21 22 15,-21-22-15,0 0 0,21 21 0,-21-20 16,21-1-16,0 0 0,0 0 16,0 0-16,0 0 0,0 1 0,42-1 15,-42 0-15,42-21 0,-21 0 16,1 0-16,20 0 0,-21 0 16,21 0-16,1 0 0,-1-21 0,-21 21 15,22-21-15,-1-1 0,0 1 16,-21 0-16,22-21 0,-22 21 15,0-22-15,21 22 0,-42-21 0,22-1 16,-1 22-16,-21 0 0,21 0 0,-21 0 16,0 0-16,0 42 15,0 0 1,-21 0-16,0 0 0,21 22 16,-22-1-16,1 0 0,0 22 0,0-22 15,0 22-15,21-1 0,-21 1 0,21-1 16,-22 22-16,22-22 0,0 22 15,0 0-15,0-22 0,-21 22 0,0-22 16,0 22-16,0-22 0,21 1 16,-21 21-16,-1-22 0,1 1 0,21 20 15,-21-20-15,0-1 0,21 1 16,0-22-16,-21 22 0,0-22 0,-1 0 16,1-21-16,21 22 0,-21-22 0,0 0 15,0-21-15,0 0 0,-1 0 0,1 0 16,0-21-16,0 0 15,0-22-15,21 22 0,0-21 0,-21 0 16,21-22-16,0 22 0,0-22 0,0 1 16,0-1-16,0-20 0,0 20 15,21 1-15,0-22 0,0 21 0,0 1 16,0-22-16,22 22 0,-22-22 16,21 22-16,1-1 0,-1 1 15,-21-1-15,21 22 0,1-22 0,-1 22 16,-21 0-16,22 20 0,-22-20 0</inkml:trace>
  <inkml:trace contextRef="#ctx0" brushRef="#br1" timeOffset="43762.88">3768 6773 0,'0'0'15,"0"-21"-15,0 0 0,0 0 16,0 0-16,0 0 16,0-1-1,0 1-15,0 42 31,-22 1-31,1 20 16,21-21-16,-21 0 0,21 22 0,-21-1 16,0 0-16,0 1 0,21-1 15,-22 0-15,1 1 0,21 20 0,0-21 16,-21 1-16,21-1 0,0 0 0,0 1 16,0-1-16,0-21 0,0 0 15,0 1-15,0-1 0,21-21 0,0 0 16,1 0-16,-1 0 15,0 0-15,0-21 0,21-1 0,-20-20 16,20 21-16,-21-21 0,21-1 16,-20 1-16,20 0 0,-21-1 15,21 1-15,-20-22 0,-1 22 0,0 0 16,0-22-16,0 22 0,0 0 0,-21-1 16,0 22-16,0-21 0,0 21 15,0-1-15,0 1 0,0 0 0,0 42 31,-21 0-31,21 1 0,-21-1 16,21 21-16,0-21 0,0 22 0,0-22 16,-21 21-16,21 0 15,-21-20-15,21 20 0,0-21 0,0 21 16,0-20-16,0 20 0,0-21 0,0 0 16,0 0-16,0 1 0,21-1 15,0-21-15,0 0 0,0 0 0,1 0 16,-1 0-16,0 0 0,21 0 0,-21-21 15,22-1-15,-22 1 0,21 0 16,-21 0-16,22 0 0,-22 0 0,21-22 16,-21 22-16,1 0 0,-1-21 15,0 20-15,0 1 0,-21 0 0,0 0 16,-21 21 0,0 0-1,0 21-15,-1-21 0,1 21 16,21 0-16,0 1 0,0 20 0,0-21 15,0 0-15,0 0 0,0 1 16,0-1-16,0 0 0,0 0 0,21 0 16,-21 0-16,0 1 0,0-1 0,22-21 15,-22 21-15,0-42 47,-22 0-47,1-1 0,0 1 16,0 0-16,21 0 15,-21 21-15,0 0 0,21-21 16,-22 21 0,22 21-16,0 0 0,0 0 15,0 0-15,0 1 0,0-1 16,0 0-16,0 0 0,22-21 0,-22 21 16,21 0-16,0 1 0,0-22 0,21 0 15,-20 21-15,20-21 0,-21 0 16,21 0-16,1 0 0,-1 0 0,0-21 15,1-1-15,-1 1 0,0 21 0,1-21 16,-1-21-16,-21 21 0,22-1 16,-22 1-16,0 0 0,0-21 15,-21 21-15,0-1 0,21-20 0,-21 21 16,0 0-16,0 0 0,0-1 16,0 1-16,-21 21 15,0 0 1,21 21-16,-21 1 0,21-1 15,-21 0-15,21 0 0,0 0 0,0 22 16,0-22-16,0 0 0,0 21 16,0-21-16,0 1 0,0 20 0,0-21 15,0 0-15,21-21 0,0 21 0,0 1 16,0-22-16,0 0 0,22 0 16,-22 0-16,21 0 0,-21 0 15,22 0-15,-1-22 0,0 1 0,1 0 16,-22 0-16,21-21 0,1 20 0,-22 1 15,0 0-15,0-21 0,0 21 16,0-1-16,-21-20 0,0 21 0,0 0 16,0 0-16,0-1 0,0 1 15,0 0-15,0 42 16,0 0 0,-21 1-16,21-1 0,0 21 15,0-21-15,-21 0 0,21 22 0,0-22 16,0 21-16,0-21 0,0 1 0,0-1 15,0 0-15,0 0 0,0 0 16,0 0-16,0-42 31,0 0-31,21 21 16,0-21-16,-21 0 0,22-22 16,-1 22-16,-21 0 0,21 0 0,-21-21 15,21 20-15,0 1 0,-21 0 0,21 0 16,1 0-16,-22 0 0,0-1 15,21 22-15,0 0 0,0 22 16,-21-1-16,0 0 16,0 0-16,0 0 0,0 0 15,21 22-15,-21-22 0,21 0 16,-21 21-16,22-20 0,-1 20 0,0-21 16,0 0-16,0 0 0,22 1 15,-22-1-15,21 0 0,-21-21 0,22 0 16,-1 0-16,0 0 0,1 0 0,-1 0 15,0 0-15,1-21 0,-1 21 16,0-21-16,1-1 0,-1-20 0,-21 21 16,21 0-16,-20-22 0,-1 22 0,0-21 15,-21 21-15,0-22 0,0 1 16,0 21-16,0-21 0,0 20 0,-21 1 16,0 0-16,-1 0 0,1 21 15,0 0-15,-21 0 0,21 0 16,-22 0-16,22 0 0,0 21 0,-21 0 15,20 0-15,1 1 0,0-1 0,0 21 16,21-21-16,-21 0 0,21 22 16,0-22-16,0 0 0,0 0 0,21 0 15,0 1-15,0-1 0,0 0 0,22 0 16,-22-21-16,21 0 0,-21 0 16,1 0-16,20 0 0,-21 0 0,21-21 15,-20 21-15,-1-21 0,0 0 0,0-1 16,0 1-16,-21 0 0,0 0 15,21 0-15,-21 0 0,0-1 0,0 1 16,22 0-16,-22 0 0,0 0 16,0 0-16,0 42 31,0 0-31,0 21 16,0-21-16,0 22 0,-22-22 0,22 21 15,-21 22-15,21-22 0,-21 22 16,21-1-16,0 1 0,0-1 0,-21 1 15,21-1-15,-21 1 0,21 20 0,-21 1 16,21-22-16,0 22 0,0 0 16,0-1-16,0 1 0,0 0 15,0-22-15,0 22 0,0-22 0,0 22 0,0-21 16,0-1-16,21 1 0,-21-1 16,21-21-16,-21 22 0,0-22 0,0-21 15,0 1-15,0-1 0,0 0 16,-21-21-1,0 0-15,21-21 0,-22 0 0,1-1 16,0-20-16,0 0 0,0-1 16,0-20-16,-22 21 0,22-22 0,-21 1 15,21-1-15,-1-21 0,1 22 0,0-22 16,21 1-16,0-1 0,0 0 16,0 1-16,0 20 0,21 1 0,0-1 15,1 1-15,-1 20 0,0 1 16,0 0-16,21-1 0,-20 1 0,-1 21 15,21-22-15,43-84 16,-64 64 0,-21 42-16</inkml:trace>
  <inkml:trace contextRef="#ctx0" brushRef="#br1" timeOffset="43945.78">5016 6710 0,'0'-21'32</inkml:trace>
  <inkml:trace contextRef="#ctx0" brushRef="#br1" timeOffset="44470.48">8255 6519 0,'0'0'0,"0"-21"0,0 0 0,0-21 0,0 21 16,0-1-16,0 1 0,0 0 15,21 0-15,0 21 0,0-21 16,1 21-16,-1 0 0,0 21 0,0 0 16,0 0-16,0 22 0,22-1 15,-22 0-15,0 22 0,0-22 0,-21 22 16,21-22-16,1 21 0,-22-20 15,21-1-15,-21 22 0,0-22 16,0 0-16,0-21 0,0 22 0,0-22 16,0 21-16,0-21 0,0 1 15,-21-1-15,21-42 16,0-1 0,0 1-16,0 0 0,21 0 15,0 0-15,0 0 0,0-22 0,0 1 16,1 0-16,-1-1 0</inkml:trace>
  <inkml:trace contextRef="#ctx0" brushRef="#br1" timeOffset="44698.11">8953 6287 0,'0'0'0,"0"-22"0,-21 107 32,0-43-32,0 1 15,0-1-15,0 22 0,21-22 0,-22 21 16,1-20-16,0-1 0,0 0 0,0 1 15,0-1-15,-1 0 0,1 1 16,21-1-16,0-21 0,-21 0 0,21 22 16,0-22-16,0 0 0,0 0 15,21-21 1,0 0-16,1 0 0,-1 0 0,0-21 16,21 0-16,-21 0 0,1 0 0,-1-1 15</inkml:trace>
  <inkml:trace contextRef="#ctx0" brushRef="#br1" timeOffset="44890">9123 6646 0,'0'0'0,"0"43"31,0-22-31,0 0 0,0 0 0,0 0 16,0 1-16,0-1 0,0 0 15,-21 0-15,21 0 0,0 0 16,-22-21-1,44-21 17,-22 0-32</inkml:trace>
  <inkml:trace contextRef="#ctx0" brushRef="#br1" timeOffset="45057.9">9229 6414 0,'0'0'0,"-22"0"31,22 21-15,0 0-1,0 0-15,22 0 16,-1-21-16,0 21 0,0-21 0,0 22 16</inkml:trace>
  <inkml:trace contextRef="#ctx0" brushRef="#br1" timeOffset="45438.68">9821 6625 0,'0'0'0,"-21"0"15,0 0-15,0 0 0,0 0 16,-22 0-16,1 0 0,21 0 16,-22 0-16,1 0 0,21 21 0,-21-21 15,20 22-15,1-1 0,0 0 16,0-21-16,0 21 0,21 0 0,0 0 15,0 1-15,0-1 0,21 0 16,0-21-16,21 21 0,-20-21 16,20 21-16,0 0 0,-21-21 0,22 22 15,-1-1-15,0-21 0,1 21 0,-22 0 16,21 0-16,-21-21 0,-21 21 16,0 1-16,0-1 0,0 0 0,-21 0 15,-21 0-15,21-21 0,-22 21 16,22-21-16,-21 0 0,21 0 15,-22 0-15,22 0 0,0 0 16,0 0-16,0 0 0,0 0 0,21-21 16,-22 21-16,22-21 0,0 0 0,0 0 15,22 0-15,-1-1 16,0 1-16,0 0 0,21 0 0,-20 0 16,20 0-16,-21-1 0</inkml:trace>
  <inkml:trace contextRef="#ctx0" brushRef="#br1" timeOffset="45646.56">10202 6689 0,'0'21'31,"0"0"-31,0 0 0,0 0 16,0 1-16,0-1 0,0 0 0,0 21 16,-21-21-16,21 1 0,-21-1 15,21 0-15,0 0 0,0 0 0,0 0 16,0 1-16,0-1 0,0 0 15,0-42 17,21 21-32</inkml:trace>
  <inkml:trace contextRef="#ctx0" brushRef="#br1" timeOffset="45986.44">10245 6498 0,'0'0'0,"-22"-42"0,1 42 0,21-21 16,-21 21-16,0 0 0,0 0 16,0 0-16,21 21 15,0 0-15,0 0 16,21-21-16,0 0 16,0 0-16,0 0 0,0 0 15,1 0-15,-1 0 0,0 0 0,0 0 16,-21-21-16,21 21 0,-21-21 0,21 0 15,-21 0-15,0-1 16,0 1-16,0 0 0,-21 0 16,0 21-16,0 0 0,0-21 0,0 21 15,-1 0-15,-20 0 0,21 0 16,0 21-16,-22 0 0,22 0 0,0 0 16,0 1-16,21 20 0,0-21 0,0 0 15,0 0-15,0 22 0,0-22 16,0 0-16,21-21 0,0 21 0,0 0 15,22-21-15,-22 0 0</inkml:trace>
  <inkml:trace contextRef="#ctx0" brushRef="#br1" timeOffset="46494.15">10710 6329 0,'0'0'0,"0"-21"0,-42 0 31,21 42-15,21 0-16,-21 21 0,21-21 0,-22 22 16,22-1-16,0 0 0,0 1 0,0-1 15,0 22-15,0-22 0,-21 0 16,21 1-16,0-1 0,0 0 0,0-21 16,0 22-16,0-22 0,0 21 0,-21-21 15,21 1-15,0-1 16,0 0-16,-21-21 0,21 21 15,0-42 1,0 0 0,0 0-16,0-1 0,0 1 0,21 0 15,0 0-15,0-21 0,1 20 16,-1-20-16,21 21 0,-21-21 0,22 20 16,-22 1-16,21 0 0,0 0 0,1 21 15,-1 0-15,0 0 0,1 0 0,-22 21 16,21 0-16,-21 0 0,1 1 15,-1-1-15,-21 0 0,0 21 0,0-21 16,0 1-16,0 20 0,-43-21 16,22 0-16,-21 0 0,0 1 0,-1-1 15,1 0-15,-22 0 0,22 0 16,0 0-16,-1 1 0,1-22 0,0 21 16,-1-21-16,22 0 0,0 0 0,0 0 15,0 0-15,21-21 16,21 21-1,0-22-15,0 1 0,22 0 0,-22 0 16</inkml:trace>
  <inkml:trace contextRef="#ctx0" brushRef="#br1" timeOffset="46747.03">11557 6308 0,'0'21'31,"0"0"-31,0 21 0,-21-20 0,0 20 16,-1 21-16,22-20 0,-21-1 15,21 22-15,-21-22 0,21 0 0,-21 1 16,0-1-16,21 0 0,0 1 0,-21-1 16,21 0-16,-22-21 0,22 1 0,0 20 15,0-21-15,0 0 16,22-21-16,-1 0 0,0 0 15,0 0-15,0 0 0,22-21 0,-22 21 16,0-21-16</inkml:trace>
  <inkml:trace contextRef="#ctx0" brushRef="#br1" timeOffset="47106.33">11769 6837 0,'-22'0'15,"22"21"1,0 0-16,0 0 31,22-21-31,-1 0 16,0 0-16,0 0 0,0 0 0,0 0 15,1-21-15,-1 21 0,0-21 0,0 21 16,0-21-16,0 0 0,1 21 16,-22-21-16,0-1 0,0 1 0,0 0 15,0 0-15,0 0 0,0 0 16,-22 21-16,1 0 0,0 0 15,0 0-15,-21 21 0,20 0 0,1 0 16,0 21-16,0-20 0,-21-1 16,20 21-16,1-21 0,21 22 0,-21-22 15,21 21-15,0-21 0,0 0 16,0 22-16,0-22 0,0 0 0,0 0 16,21 0-16,0-21 0,1 22 15,-1-22-15,0 0 0,21 0 0,-21 0 16,22 0-16,-1 0 0,0-22 0,1 1 15,-1 21-15</inkml:trace>
  <inkml:trace contextRef="#ctx0" brushRef="#br1" timeOffset="47841.75">13166 6308 0,'0'0'16,"0"21"-16,-22-21 0,22 21 0,0 0 16,22-21-1,-1 0-15,0 0 0,21 0 0,-21 0 16,22 0-16,-22-21 0,21 0 0,1 21 16,-1-21-16,0 21 0,1-21 15,-22-1-15,21 22 0,-21-21 0,0 0 16,1 21-16,-22-21 0,0 0 15,0 0-15,0-1 0,-22 1 16,1 21-16,-21 0 0,21-21 16,-22 21-16,1 0 0,0 0 15,-1 0-15,1 0 0,0 21 0,-1 0 16,22 1-16,-21-1 0,21 0 0,0 0 16,21 0-16,0 0 0,0 22 15,0-22-15,0 0 0,0 0 0,21 22 16,0-22-16,0 0 0,21-21 0,-20 21 15,20 0-15,-21-21 0,21 0 16,1 0-16,-22 0 0,21 0 0,1 0 16,-22 0-16,0 0 0,0 0 0,0 0 15,-42 0 1,-21 0-16,21 0 16,-22 0-16,1 0 0,-22 21 15,22 1-15,0-1 0,-22 0 16,22 0-16,0 0 0,-1 22 0,1-22 15,21 21-15,0-21 0,-22 0 0,22 22 16,21-22-16,0 0 0,0 21 16,0-20-16,0-1 0,0 0 0,21 0 15,0-21-15,22 21 0,-1 0 0,0-21 16,1 0-16,-1 0 0,22 0 16,-22 0-16,21 0 0,-20 0 0,20 0 15,1 0-15,-22-21 0,0 0 0,22 0 16,-22 0-16</inkml:trace>
  <inkml:trace contextRef="#ctx0" brushRef="#br1" timeOffset="48122.59">14266 6054 0,'0'0'16,"0"-43"-16,0 22 0,0 0 0,0 0 0,-21 21 15,0 0-15,0 0 16,0 21-16,-1-21 0,22 42 0,-21-20 15,0 20-15,21 0 0,-21 1 0,21-1 16,0 0-16,-21 22 0,21-1 16,-21 1-16,21-1 0,-22 1 15,1-1-15,21-20 0,0 20 0,-21-21 16,0 1-16,21-1 0,-21-21 16,21 22-16,0-22 0,0 0 0,0 0 15,0 0-15,21-21 0,0 0 16,0 0-16,0 0 0,1 0 0,-1-21 15,0 21-15,0-21 0,0 0 16,0 0-16</inkml:trace>
  <inkml:trace contextRef="#ctx0" brushRef="#br1" timeOffset="48494.27">14351 6668 0,'-21'0'15,"0"21"1,21 0-16,21-21 31,0 0-31,0 0 16,0 0-16,0 0 0,1 0 0,-1 0 15,0 0-15,21-21 0,-21 21 0,1-21 16,-1 21-16,0-22 0,-21 1 16,0 0-16,21 0 0,-21 0 15,0 0-15,0-1 16,-21 22-16,0 0 0,0 0 15,-1 0-15,1 22 0,0-1 16,0 0-16,0 0 0,0 0 0,-1 0 16,1 22-16,0-22 0,0 0 15,21 21-15,0-20 0,0-1 0,0 0 16,0 0-16,0 0 0,0 0 0,0 1 16,0-1-16,21-21 0,0 21 15,0-21-15,1 0 0,20 0 0,-21 0 16,21 0-16,-20 0 0,20 0 0,-21 0 15,0 0-15,22-21 0,-22 21 16</inkml:trace>
  <inkml:trace contextRef="#ctx0" brushRef="#br1" timeOffset="49173.92">14965 6625 0,'21'-84'31,"-42"168"-31,42-190 0,-42 106 16,0 22-16,21-1 15,0 0-15,-22 0 0,22 0 0,-21 22 16,21-22-16,-21 0 0,21 0 16,0 21-16,0-20 0,0-1 0,0 0 15,0 0-15,0 0 0,0 0 0,0 1 16,0-1-16,0 0 16,0-42 30,0 0-46,0-1 0,0 1 16,21 0-16,-21-21 0,21 21 0,1-22 16,-22 22-16,21-21 0,0-1 0,0 22 15,0 0-15,0-21 0,22 21 16,-22-1-16,0 22 0,0 0 0,0 0 16,1 0-16,-1 0 0,0 22 15,0-22-15,-21 42 0,0-21 0,21 0 16,-21 0-16,0 22 0,21-22 0,-21 0 15,0 21-15,0-20 0,0-1 16,0 0-16,0 0 0,0 0 16,0 0-16,-21 1 0,0-22 15,0 0 1,21-22 15,0 1-31,0 0 0,0 0 16,21-21-16,0 20 0,0 1 15,1-21-15,-1 21 0,0-22 0,21 22 16,-21-21-16,22 21 0,-22 0 0,21-1 16,-21 1-16,22 21 0,-22 0 15,0 0-15,21 21 0,-20 1 16,-22-1-16,21 0 0,0 21 0,-21-21 16,0 22-16,0-22 0,0 21 15,0-21-15,0 1 0,0 20 0,0-21 16,-21 0-16,0-21 0,21 21 0,0 1 15,-22-22-15,1 0 0,21 21 16,21-21 15,1-21-31,-1-1 16,0 22-16</inkml:trace>
  <inkml:trace contextRef="#ctx0" brushRef="#br1" timeOffset="49554.29">15938 6731 0,'0'21'16,"0"0"-1,22-21 1,-1 0 0,0 0-16,0 0 15,0 0-15,0 0 0,1 0 16,-22-21-16,21 0 0,-21 0 15,21 0-15,-21 0 0,0-1 16,0 1-16,0 0 16,0 0-16,0 0 0,-21 21 15,0 0-15,-1 0 16,1 0-16,0 21 0,0 0 16,21 0-16,-21 0 0,0 1 0,21-1 15,-22 0-15,22 21 0,0-21 0,0 1 16,0-1-16,0 0 0,0 0 15,0 0-15,0 0 0,22-21 0,-22 22 16,21-1-16,0-21 0,0 0 16,0 21-16,22-21 0,-22 0 0,0 0 15,21 0-15,1 0 0,-22 0 16,21 0-16,-21-21 0,0 0 0,22 21 16</inkml:trace>
  <inkml:trace contextRef="#ctx0" brushRef="#br1" timeOffset="50325.71">16595 6562 0,'-43'21'31,"43"0"-31,-21-21 0,21 21 16,0 22-16,0-22 0,-21 0 16,21 0-16,-21 0 0,21 0 0,-21 22 15,21-22-15,-22 0 0,22 0 16,0 0-16,-21 1 15,21-1-15,-21 0 0,21 0 16,-21-21 15,21-21-15,0 0-16,0 0 0,0-1 16,21 1-16,0 0 0,0 0 0,-21-21 15,22 20-15,20-20 0,-21 21 16,0-21-16,0-1 0,22 22 0,-22-21 15,21 21-15,-21-22 0,22 22 0,-22 21 16,0 0-16,21 0 16,-20 0-16,-1 0 0,0 21 15,-21 22-15,0-22 0,0 0 0,0 21 16,0 1-16,0-22 0,0 21 16,0-21-16,0 22 0,-21-22 0,21 0 15,0 0-15,0 0 0,0 0 0,0 1 16,0-1-16,21-21 15,0 0-15,0 0 16,0 0-16,1 0 0,-1 0 0,0 0 16,0-21-16,0-1 0,0 1 15,1 0-15,-1 0 16,0-21-16,-21 20 0,21-20 0,0 0 16,-21-1-16,0 1 0,21 0 0,1-22 15,-22 22-15,0-22 0,21 22 16,0 0-16,-21-1 0,21 1 0,-21 21 15,0-21-15,0 20 0,0 1 0,0 0 16,21 21-16,-21 21 31,-21 0-31,21 1 0,-21-1 16,21 21-16,0 0 0,-21 1 16,21-1-16,-21 0 0,21 22 0,-22-22 15,22 1-15,0 20 0,0-21 0,0 1 16,0-1-16,0-21 0,0 22 15,0-22-15,0 0 0,0 0 0,0 0 16,22 0-16,-1-21 0,0 0 0,0 0 16,0 0-16,0 0 0,1 0 15,20 0-15,-21 0 0,0 0 0,22-21 16,-22 0-16,0 21 0,21-21 0,-21 0 16,1 0-16,-1-1 15,0-20-15,-21 21 0</inkml:trace>
  <inkml:trace contextRef="#ctx0" brushRef="#br1" timeOffset="50595.07">17103 6392 0,'0'0'16,"-22"0"-16,1 0 0,42 0 31,1 0-31,20-21 0,-21 21 0,21-21 15,1 21-15,-1 0 0,0 0 16,-20 0-16,20-21 0,0 21 0,1 0 16,-22 0-16,0 0 0,21 0 0,-21 0 15,1 0-15,-1 0 16,0 0-16</inkml:trace>
  <inkml:trace contextRef="#ctx0" brushRef="#br1" timeOffset="50826.38">18119 6752 0,'-22'0'16</inkml:trace>
  <inkml:trace contextRef="#ctx0" brushRef="#br1" timeOffset="52621.88">0 11430 0,'0'21'47,"0"0"-31,0 1-1,0-1 1,0 0-1</inkml:trace>
  <inkml:trace contextRef="#ctx0" brushRef="#br1" timeOffset="56981.64">783 10054 0,'21'0'31,"0"0"-15,-42 0 31,0 0-47,0 21 0,0-21 16,0 0-16,-22 0 0,22 22 15,-21-22-15,-1 0 0,1 0 16,0 0-16,-22 0 0,22 21 15,-22-21-15,22 0 0,-21 0 0,20 0 16,-20 0-16,20 0 0,-20 0 16,63-21 31,63 21-32,1 0 1,21 0-16,-22 0 0,22 0 0,-1 0 15,22 0-15,-21 0 0,0 0 0,20 0 16,-20 0-16,21 0 0,-21 0 16,20-22-16,-20 22 0,0 0 15,-1 0-15,1 0 0,-21 0 0,-1 0 16,1 0-16,-22-21 0,0 21 16,-21 0-16,1 0 0,-1 0 0,0 0 15,-21-21 1,-21 21-1,0 0-15,-1 0 0,1 0 16,0-21-16,0 21 0,0 0 16,0 0-16,-1-21 0,-20 21 0,21-21 15,0 21-15,0 0 0,-1-22 16,1 22-16,-21-21 0,21 21 0,0-21 16,-1 0-16,1 21 0,0-21 15,-21 0-15,21 21 0,-1-22 16,22 1-16,-21 21 0,0-21 0,0 21 15,0-21-15,21 42 47,21 0-31,0 0 0,0-21-16,0 22 0,1-22 0,-1 21 15,21 0-15,0-21 0,-20 21 16,20-21-16,0 21 0,1-21 0,-1 21 15,-21-21-15,21 0 0,-20 22 16,20-22-16,-21 0 0,21 21 0,-20-21 16,-1 0-16,0 21 15,-21 0-15,0 0 16,0 0-16,0 1 16,-21-22-16,0 21 0,-1-21 15,1 21-15,-21 0 0,21 0 0,-22 0 16,1 1-16,0-1 15,-1 0-15,1 0 0,-21 21 0,20-20 16,1 20-16,0-21 0,-1 0 16,1 22-16,0-22 0,20 0 0,1 0 15,0 0-15,0 0 0,0 1 16,0-1-16,-1 0 0,22 0 31,22-21-31,20 0 16,-21 0-16,21-21 0,-20 21 15,20-21-15</inkml:trace>
  <inkml:trace contextRef="#ctx0" brushRef="#br1" timeOffset="68446.08">3027 9038 0,'-21'0'31,"21"21"-31,-22-21 16,22 22 0,0-1-1,0 0 1,0 0 15</inkml:trace>
  <inkml:trace contextRef="#ctx0" brushRef="#br1" timeOffset="69182.78">2963 9144 0,'-21'0'16,"21"21"46,21-21-31,0 0-31,1 0 16,-1 0-16,0-21 0,0 21 16,0-21-16,0 21 0,1-21 15,-1 21-15,-21-21 0,21-1 16,0 22-16,-21-21 0,21 0 0,-21 0 15,0 0-15,0 0 0,0-1 16,0 1-16,-21 21 16,0 0-16,0-21 0,0 21 15,-1 0-15,1 0 0,0 0 16,0 0-16,0 21 0,0-21 0,-1 21 16,1 1-16,0-1 0,0 21 15,21-21-15,-21 0 0,0 1 0,21 20 16,-22-21-16,22 0 0,0 22 15,0-22-15,0 0 0,0 0 16,0 0-16,0 0 0,22 1 0,-1-1 16,0-21-16,0 21 0,0-21 15,0 0-15,1 0 0,-1 0 0,21 0 16,-21 0-16,0 0 0,1 0 0,-1 0 16,0 0-16,0 0 0,0 0 15,-42 0 16,0 0-31,-21 0 16,20 0-16,1 0 0,0 0 0,-21 21 16,21-21-16,-1 21 15,-20 0-15,21 1 0,0-1 0,0 0 16,-1 0-16,1 0 0,0 0 16,21 1-16,0-1 0,0 0 0,0 0 15,0 0-15,0 0 0,0 1 0,21-1 16,0 0-16,1-21 15,-1 0-15,0 21 0,0-21 0,21 0 16,-20 0-16,-1 0 0,0 0 16,0 0-16,21 0 0,-20 0 0,-1-21 15,0 0-15,0 21 0,0-21 0,0-1 16,1 22-16,-1-21 16,21 0-16</inkml:trace>
  <inkml:trace contextRef="#ctx0" brushRef="#br1" timeOffset="70037.88">3916 9313 0,'0'-21'16,"0"42"-16,0-63 0,0 21 15,0 0 1,-21 21-16,-1 0 16,1 0-16,0 0 15,0 0-15,0 0 0,0 21 16,-1 0-16,1 0 0,0 0 16,0 1-16,0-1 0,0 0 15,-1 0-15,22 0 0,0 0 0,-21 1 16,21-1-16,0 0 0,0 0 15,0 0-15,21-21 0,1 0 16,-1 0-16,0 0 0,0 0 16,21 0-16,-20 0 15,-1-21-15,0 21 0,0-21 0,0 21 16,0-21-16,1 0 0,-22-1 0,21 22 16,0-21-16,-21 0 0,0 0 15,21 0-15,-21 0 16,21 21-16,-21-22 0,0 1 15,0 0 1,0 42 15,0 0-15,-21 1-16,21-1 0,0 0 16,0 0-16,0 0 0,0 22 15,0-22-15,0 0 0,0 21 16,0-21-16,0 22 0,0-1 0,0-21 15,0 22-15,0-1 0,0 0 0,21 1 16,-21-1-16,0 0 0,0 1 16,21-1-16,-21 21 0,0-20 0,0-1 15,0 0-15,0 22 0,0-22 0,0 22 16,0-1-16,0-20 0,0 20 16,0-21-16,0 1 0,0-1 15,0 0-15,0 1 0,0-1 0,0 0 0,0-20 16,0 20-16,-21-21 0,21 0 15,-21 0-15,0-21 0,0 22 16,0-1-16,-1-21 0,-20 0 16,21 0-16,0 0 0,0 0 0,-1-21 15,-20 21-15,21-22 0,0 1 16,-22 0-16,22-21 0,0 21 0,-21-22 16,21 1-16,-1 0 0,1-1 0,21-20 15,0 20-15,0-20 0,0-1 16,0 22-16,0-21 0,21 20 0,1-20 15,-1 20-15,0-20 0,0 21 16,0-22-16,22 22 0,-22-1 0,0 1 16,21-21-16,-21 20 0,22 1 0,-22 21 15,0-22-15,0 22 16</inkml:trace>
  <inkml:trace contextRef="#ctx0" brushRef="#br1" timeOffset="70506.09">4381 9398 0,'-21'0'32,"21"21"-17,21-21 17,1 0-17,-1 0-15,-21-21 16,0 0-16,0 0 15,-21 21 1,-1 0 0,1 0-1,0 0-15,0 21 16,21 0 0,0 0-16,0 0 15,0 1 1,0-1-1,21 0 1</inkml:trace>
  <inkml:trace contextRef="#ctx0" brushRef="#br1" timeOffset="70873.92">4360 9716 0,'0'0'0,"0"21"0,-21-21 16,21 21-16,-21 0 0,21 0 16,0 0-16,0 1 15,21-22 17,21 0-17,-20 0 1,-1-22-16,-21 1 15,0 0-15,0 0 16,-21 21 0,-1 0-16,1 0 15,0 21 1,21 0 0,0 0-16,0 1 15,21-22 32,0 0-47</inkml:trace>
  <inkml:trace contextRef="#ctx0" brushRef="#br1" timeOffset="73683.06">10033 8467 0,'0'0'0,"21"0"0,0 0 16,-21-21 15,0-1-16,21 22 1,-21-21-16,0 0 31,22 21-15,-22-21 0,21 21-16,0 0 15,-21-21-15,21 21 16,0 0-16,-21-21 15,-21 42 64,0-21-64,0 21-15,0 0 0,-22 0 0,1 22 16,0-22-16,-1 0 0,-20 21 15,20-21-15,-20 22 0,21-1 16,-22 0-16,22 1 0,-22-22 0,22 21 16,21 1-16,-22-1 0,1-21 0,21 21 15,0-20-15,-22-1 0,22 0 16,21 0-16,-21 0 0,0-21 16,42 0 15,0-21-31,0 21 0,1-21 15,-1 21-15,0-21 0,0 21 16,21 0-16,-20 0 0,20-21 0,0 21 16,-21 0-16,43 0 0,-22 0 0,1 0 15,-1 0-15,0 0 0,22 0 16,-22 21-16,0 0 0,-20-21 16,20 21-16,-21-21 0,21 21 0,-20-21 15,-22 21-15,21-21 0,0 22 16,-21-44 46,0 1-46,21 0-16,-21 0 0,21 0 16</inkml:trace>
  <inkml:trace contextRef="#ctx0" brushRef="#br1" timeOffset="74201.75">10985 8467 0,'0'0'16,"22"-21"-16,-22-1 15,0 1 1,0 0-1,-22 21-15,1 0 0,0 0 16,0 0-16,-21 0 16,20 0-16,-20 21 0,21-21 0,0 21 15,-22 1-15,22-1 0,0 0 0,0-21 16,0 21-16,0 0 0,-1 0 16,22 1-16,-21-1 0,21 0 15,0 0-15,0 0 0,21 0 16,1-21-1,-1 22-15,0-22 0,21 21 0,-21-21 16,22 0-16,-22 21 0,21-21 0,-21 21 16,22-21-16,-22 21 15,0-21-15,0 21 0,0-21 0,1 22 16,-22-1-16,0 0 0,0 0 16,-22 0-16,1 0 15,-21-21-15,21 22 0,-22-1 0,1-21 16,0 21-16,-1-21 0,1 0 0,0 21 15,21-21-15,-1 0 0,-20 0 16,21 0-16,0 0 0,0 0 16,-1 0-1,22-21-15,0 0 16,0 0-16,22 21 16,-1 0-16,0-22 0,0 22 15,0 0-15,22-21 0</inkml:trace>
  <inkml:trace contextRef="#ctx0" brushRef="#br1" timeOffset="74629.64">11388 8657 0,'0'0'0,"-43"-42"31,43 21-31,0 42 31,0 0-31,0 0 16,0 0-16,0 22 0,0-22 16,0 21-16,0-21 0,0 22 0,0-1 15,0 0-15,0 22 0,0-22 16,-21 1-16,21-1 0,-21 21 0,0-20 15,21 20-15,-21-20 0,-1 20 0,22-21 16,0 22-16,-21-22 0,0 1 16,21 20-16,-21-21 0,21-20 15,0 20-15,0-21 0,0 21 0,0-20 16,0-1-16,0 0 0,0-42 31,0 0-15,21-1-16,0 1 0,-21 0 0,0-21 15,21 21-15,-21-22 0,22 1 16,-1 0-16,-21-22 0,0 22 0</inkml:trace>
  <inkml:trace contextRef="#ctx0" brushRef="#br1" timeOffset="74938.47">11282 8869 0,'0'0'0,"-21"-42"0,21 20 15,0-20-15,0 21 0,0 0 0,-22 0 16,22-1-16,0 1 0,0 0 15,22 0-15,-1 0 0,21 21 16,-21-21-16,0 21 0,1 0 16,20 0-16,-21 0 0,21 0 15,-20 21-15,20 0 0,-21-21 0,0 21 16,-21 21-16,0-20 0,21-1 0,-21 21 16,0-21-16,0 22 0,0-22 15,-21 21-15,0-21 0,0 0 0,-21 1 16,20 20-16,-20-42 0,0 21 0,21 0 15,-22 0-15,22-21 0,0 0 16,0 22-16,0-22 0,-1 0 16,44 0 15,-1-22-31,0 1 0,0 21 16,0-21-16,22 21 0</inkml:trace>
  <inkml:trace contextRef="#ctx0" brushRef="#br1" timeOffset="75454.17">12255 8721 0,'0'0'0,"0"-21"16,0-64-1,-21 64-15,0 21 16,21-21-16,-21-1 0,0 22 0,0 0 15,-1-21-15,1 21 0,-21 0 0,21 0 16,0 0-16,-1 0 0,-20 21 16,21 1-16,0-1 0,0 0 0,-22 0 15,22 0-15,0 22 0,21-22 0,-21 21 16,21 0-16,-21-20 0,21 20 16,0-21-16,0 21 0,0-20 0,0-1 15,0 0-15,21 0 0,0 0 16,-21 0-16,21-21 0,0 0 0,0 0 15,1 0-15,-1 0 0,0 0 16,0 0-16,21-21 0,-20 21 0,-1-21 16,0 0-16,21 0 0,-21-22 0,1 22 15,-1-21-15,-21 21 0,21-22 16,-21 22-16,21-21 0,-21 21 0,0 0 16,0-1-16,0 1 0,0 0 0,0 42 31,0 0-31,0 1 15,-21-1-15,21 0 0,-21 21 16,21-21-16,0 1 0,0-1 16,0 21-16,0-21 0,0 0 0,0 1 15,0-1-15,0 0 0,21 0 0,0 0 16,0-21-16,0 21 16,1-21-16,-1 0 0,0 0 15,0 0-15,0-21 0</inkml:trace>
  <inkml:trace contextRef="#ctx0" brushRef="#br1" timeOffset="75957.89">12615 8594 0,'0'0'0,"0"-21"0,-21 21 16,21 21-1,-21 0-15,21 0 0,0 0 16,0 0-16,0 22 0,0-22 15,0 0-15,0 0 0,0 22 0,0-22 16,0 0-16,0 21 0,0-21 0,0 1 16,0-1-16,0 0 15,0 0-15,0 0 16,0-42 15,0 0-31,0 0 16,0 0-16,0-22 0,0 22 15,0 0-15,0-21 0,0-1 16,0 22-16,21-21 0,0 21 0,0-22 16,1 22-16,-1 0 0,0 0 0,0 0 15,0-1-15,0 1 0,1 21 16,20 0-16,-21 0 0,0 0 0,0 0 16,1 0-16,-1 21 0,0 1 0,-21-1 15,0 0-15,0 21 0,21-21 16,-21 1-16,0 20 0,0-21 15,0 21-15,0-20 0,0 20 0,0-21 16,-21 0-16,21 0 0,-21 1 0,21-1 16,0 0-16,0 0 15,-21-21-15,21-21 47,21 0-47,0 0 0,-21-1 0</inkml:trace>
  <inkml:trace contextRef="#ctx0" brushRef="#br1" timeOffset="76435.61">13462 8319 0,'0'0'15,"-21"0"-15,21 21 16,0 0 0,0 0-16,21 0 15,0 0-15,0-21 0,0 22 16,1-22-16,-1 21 0,0 0 0,0-21 16,21 0-16,-20 21 0,-1-21 15,21 0-15,-21 0 0,22 0 16,-1 0-16,-21 0 0,21 0 0,1 0 15,-1 0-15,0 0 0,-20 0 0,20 0 16,-21 0-16,0 0 16,-21 21-1,-21-21-15,0 21 16,-21-21-16,20 22 0,1-22 0,0 21 16,-21 0-16,21-21 0,-22 21 15,22 0-15,-21 22 0,21-22 0,-22 0 16,1 21-16,21-21 0,-22 22 15,1-22-15,21 0 0,-21 21 16,20-20-16,-20-1 0,21 0 0,0 0 16,21 0-16,-21 0 0,21 1 15,21-22 1,0 0 0</inkml:trace>
  <inkml:trace contextRef="#ctx0" brushRef="#br1" timeOffset="79589.96">15155 8213 0,'0'0'0,"21"0"16,1 0-16,-1 0 15,0 0-15,-21-21 0,21 21 16,0 0-16,0-22 0,1 22 0,-1 0 15,-21-21-15,21 21 16,-21-21-16,0 0 0,0 0 16,-21 21-1,0-21-15,-22 21 0,22 0 0,-21 0 16,-1 0-16,1 0 0,0 0 0,-1 0 16,1 21-16,0 0 0,-1 0 15,22 0-15,-21 0 0,21 1 0,0-1 16,21 0-16,0 0 15,0 0-15,0 0 0,0 1 0,42-1 0,-21 0 16,21 0-16,-20 0 0,20 0 16,0 1-16,1-1 0,-1 0 15,0 0-15,1 0 0,-1 0 0,0 1 16,1-1-16,-22 0 0,-21 0 0,0 0 16,0 0-16,-21 1 0,-1-1 15,1 0-15,-42 0 0,20 0 0,-20 0 16,-1-21-16,1 22 0,21-22 0,-22 0 15,22 0-15,-1 0 0,1 0 16,0 0-16,21 0 0,-1 0 0,1 0 16,21-22-16,0 1 0,0 0 15,0 0-15,0 0 0,21 0 16,1-1-16,-1 1 0,0 0 16,0 0-16,21 0 0,-20 0 0,20-1 15,-21 1-15,21 0 0,1 0 16,-1 0-16</inkml:trace>
  <inkml:trace contextRef="#ctx0" brushRef="#br1" timeOffset="80405.64">15769 8149 0,'21'-21'0,"-42"42"0,42-63 0,-21 21 16,0 42-1,0 0 1,0 0-16,0 0 0,0 22 16,0-22-16,0 21 0,-21 1 0,21-1 15,0-21-15,-21 21 0,21 1 0,0-1 16,0-21-16,-21 22 0,21-1 16,0-21-16,0 21 0,0-20 0,-21 20 15,21-21-15,0 0 0,0 0 0,0 1 16,-22-22-1,22-22 1,0 1 0,0 0-16,0 0 0,22 0 0,-1 0 15,-21-1-15,0-20 0,21 21 0,0-21 16,0 20-16,-21-20 0,21 21 16,1-21-16,-1 20 0,0 1 0,0 0 15,0 0-15,0 0 0,1 21 0,-1 0 16,21 0-16,-21 0 0,0 0 15,1 0-15,-22 21 0,0 0 0,0 0 16,0 0-16,0 1 0,-22-1 16,1 0-16,0-21 0,0 21 15,0-21-15,-22 21 0,22-21 16,0 0-16,0 0 0,0 0 0,0 0 16,-1 0-16,1 0 0,0 0 15,21 21 16,0 1-31,21-22 16,0 21-16,1 0 0,-1 0 0,0-21 16,0 21-16,0 0 0,0 1 0,1-1 15,-1 0-15,0 0 0,0-21 16,0 21-16,0-21 0,22 0 16,-22 21-16,0-21 0,21 0 0,-20 0 15,-1 0-15,21 0 0,-21-21 16,22 21-16,-22-21 0,0 0 0,0 0 15,0 21-15,0-21 0,-21-1 16,22-20-16,-22 21 0,21 0 0,-21 0 16,0-1-16,0 1 0,0 0 0,0 0 15,0 42 1,0 0 0,0 0-16,0 1 0,0-1 15,0 0-15,0 0 16,0 0-16,0 0 15,0 1-15,0-1 0,0 0 16,0-42 15</inkml:trace>
  <inkml:trace contextRef="#ctx0" brushRef="#br1" timeOffset="80586.53">16489 8297 0,'0'0'0,"-43"0"16,65 22 31,-1-22-47,0 0 15,0 0-15,0 0 16</inkml:trace>
  <inkml:trace contextRef="#ctx0" brushRef="#br1" timeOffset="80854.24">16849 8128 0,'0'0'0,"0"-21"16,0 42-1,0 0 1,0 0-16,0 22 0,0-1 0,0-21 15,0 22-15,0-1 0,0 21 16,-22-20-16,22-1 0,0-21 0,0 22 16,-21-1-16,21 0 0,0-21 15,0 22-15,0-22 0,0 21 0,0-21 16,0 1-16,0-1 0,21-21 16,1 0-16,-1 0 15,0-21-15,0-1 0,0 1 16,0 0-16,1 0 0,-1-21 15,0 20-15</inkml:trace>
  <inkml:trace contextRef="#ctx0" brushRef="#br1" timeOffset="81078.11">17187 8128 0,'0'0'0,"0"-21"0,0 0 0,0 0 0,0 42 16,-21 0-1,21 0-15,-21 21 0,21 1 16,0-1-16,-21 0 0,21 1 0,-21-1 15,21 0-15,0 1 0,-22-1 16,22 0-16,0 1 0,0-22 0,0 21 16,0 1-16,0-22 0,0 0 15,0 21-15,0-21 0,22-21 0,-1 22 16,0-22-16,0 0 0,0 0 16,22 0-16,-22 0 0,21 0 0,-21 0 15,22-22-15,-22 1 0</inkml:trace>
  <inkml:trace contextRef="#ctx0" brushRef="#br1" timeOffset="81489.88">17547 8488 0,'0'-42'31,"0"20"-31,21 22 16,0-21-16,1 21 15,-1 0-15,21 0 0,-21 0 0,0 0 16,1 21-16,-1-21 0,0 22 16,0-1-16,0 0 0,-21 21 0,21-21 15,-21 1-15,22-1 0,-22 21 0,0-21 16,0 22-16,0-22 0,0 21 16,0-21-16,-22 0 0,1 1 0,0-1 15,0 0-15,0-21 0,0 0 0,-1 21 16,1-21-16,0 0 15,21-21-15,0 0 16,0 0-16,0-1 0,0 1 0,0 0 16,0 0-16,21 0 0,0-22 15,1 22-15,-22 0 0,21-21 0,0 21 16,0-1-16,-21-20 0,21 21 0,0 0 16,1 21-16,-22-21 0,21-1 15,0 22-15,0 0 0,0 0 16,0 0-16,1 0 0,-1 0 15,0 0-15,0 0 0</inkml:trace>
  <inkml:trace contextRef="#ctx0" brushRef="#br1" timeOffset="81977.6">18436 8551 0,'0'0'16,"21"-21"-16,-21 0 0,0 0 15,0 0-15,0 0 16,0-1-16,0 1 0,0 0 0,0 0 16,-21 0-16,0 21 0,0-21 0,0 21 15,-1 0-15,-20 0 0,21 0 16,0 0-16,0 0 0,-1 21 16,1 0-16,0 0 0,0 0 0,0 22 15,0-22-15,-1 21 0,1-21 16,0 22-16,21-22 0,0 21 0,0-21 15,0 22-15,0-22 0,0 0 0,0 21 16,0-21-16,21-21 0,0 22 16,1-1-16,-1-21 0,0 0 0,0 0 15,0 0-15,0 0 0,22-21 0,-22-1 16,0 1-16,21 0 0,-20 0 16,-1 0-16,0-22 0,0 22 0,0 0 15,-21-21-15,21 21 0,-21-22 16,22 22-16,-22 0 0,0 0 15,0 0-15,0-1 0,0 1 0,0 42 32,0 1-32,0-1 0,-22 0 15,22 0-15,0 21 0,0-20 0,0-1 16,0 0-16,0 0 0,0 0 16,0 0-16,0 1 0,22-1 0,-22 0 15,21 0-15,0-21 0,0 0 0,0 0 16,0 0-16,1 0 0,20 0 15</inkml:trace>
  <inkml:trace contextRef="#ctx0" brushRef="#br1" timeOffset="82362.38">18838 8446 0,'0'0'0,"0"-22"0,0 1 0,0 0 15,0 0-15,0 0 16,21 21-16,1-21 0,-1 21 0,0 0 15,0 0-15,0 0 0,0 0 16,22 0-16,-22 0 0,0 21 16,21-21-16,-20 21 0,-1 21 0,0-21 15,0 1-15,-21-1 0,0 21 0,0-21 16,0 0-16,0 22 0,0-22 16,0 0-16,-21 0 0,21 0 15,-21 1-15,0-1 0,-1 0 0,1-21 16,21 21-16,-21-21 15,0 0-15,21-21 16,0 0-16,0 0 16,0-1-16,0 1 0,0 0 15,21 0-15,-21 0 0,21-22 0,0 22 16,-21 0-16,22-21 0,-1-1 0,0 22 16,-21 0-16,21-21 0,0 21 15,0-1-15,1 22 0,-1-21 0,0 21 16,0 0-16,0 0 0,0 0 15,1 0-15</inkml:trace>
  <inkml:trace contextRef="#ctx0" brushRef="#br1" timeOffset="82967.05">19664 8297 0,'0'-42'15,"0"63"16,0 0-31,-21 1 0,-1-1 16,22 0-16,0 0 0,0 21 16,-21-20-16,21-1 0,0 0 0,0 0 15,0 0-15,0 0 0,0 1 16,0-1-16,21 0 0,1-21 16,-1 21-16,0-21 0,21 0 15,-21 0-15,1 0 0,20 0 0,-21 0 16,0-21-16,22 0 0,-22 0 15,0 21-15,0-43 0,0 22 0,0 0 16,1 0-16,-1-22 0,0 22 0,-21-21 16,21 21-16,-21 0 0,21-1 15,-21 1-15,0 0 0,0 0 0,0 42 32,0 0-17,0 0-15,0 22 0,-21-22 16,0 21-16,0 1 0,0-1 0,21 0 15,-22 22-15,22-1 0,-21 1 16,21-1-16,0 1 0,0 20 0,0-20 16,0 21-16,0-22 0,0 22 0,0-22 15,0 22-15,0 0 0,0-22 16,0 22-16,0-1 0,0-20 0,0-1 16,0 1-16,0-22 0,0 1 0,0-1 15,0 0-15,0-21 0,-21-21 16,0 22-16,0-22 0,0 0 15,-1 0-15,1-22 0,0 22 0,0-42 0,0 21 16,0-21-16,21-1 0,-22 1 16,22-22-16,0 22 0,0-43 15,22 22-15,-1-1 0,0 1 0,0-22 16,21 22-16,-20-22 0,20 0 0,0 22 16,-21-22-16,22 22 0,-1-22 15,0 43-15,1-22 0,-22 22 0,21-22 16,1 22-16</inkml:trace>
  <inkml:trace contextRef="#ctx0" brushRef="#br1" timeOffset="83501.75">21230 7853 0,'21'0'0,"-42"0"0,42 21 31,-21 0-31,-21 0 0,0 1 16,0 20-16,-22-21 0,22 0 0,-21 22 15,0-22-15,-22 0 0,22 21 0,-1-21 16,-20 1-16,-1-1 0,22 0 16,0 0-16,-22 0 0,22-21 0,21 0 15,0 21-15,-1-21 0,44 0 31,20 0-31,0 0 16,1 0-16,-1 0 0,21 0 0,-20 22 16,20-22-16,1 21 0,-1-21 15,1 21-15,-22-21 0,22 0 0,-22 21 16,21-21-16,-20 0 0,-1 0 0,-21 0 16,22 0-16,-22 21 0,0-21 15,-21-21 1,0 0-1,0 0-15,0 0 16,0-1-16,0 1 0</inkml:trace>
  <inkml:trace contextRef="#ctx0" brushRef="#br1" timeOffset="83762.63">22056 7599 0,'0'0'0,"0"-21"0,0 0 15,0 42 17,0 0-32,0 0 0,-22 21 0,1-20 15,21 41-15,-21-21 0,0 22 16,0-1-16,21 1 0,-21-1 0,-1 1 16,1-1-16,0 1 0,0-22 15,0 22-15,0-22 0,21 0 16,-22-20-16,22 20 0,-21-21 0,21 0 15,0 0-15,21-21 16,1 0 0,-1 0-16</inkml:trace>
  <inkml:trace contextRef="#ctx0" brushRef="#br1" timeOffset="84141.43">22479 8022 0,'0'0'0,"21"-21"0,0 0 15,0 0-15,-21 0 0,0-1 16,0 1-16,-21 21 16,0 0-16,-21 0 0,21 0 15,-22 0-15,1 0 0,0 0 0,20 21 16,-20 1-16,21-1 0,-21 0 0,42 0 16,-22 0-16,22 0 0,0 1 15,0 20-15,0-21 0,0 0 0,0 0 16,22-21-16,-1 22 0,0-1 0,21 0 15,-21 0-15,1-21 0,20 21 16,-21 0-16,0 1 0,0-22 0,1 21 16,-22 0-16,21 0 15,-21 0 1,-21-21-16,-1 0 0,1 0 16,0 0-16,-21 0 0,21 0 0,-22 0 15,22 0-15,0 0 0,0 0 16,0 0-16,42-21 31,0 21-15,0 0-16,0-21 0</inkml:trace>
  <inkml:trace contextRef="#ctx0" brushRef="#br1" timeOffset="84466.54">22923 8086 0,'22'-21'0,"-22"-1"32,0 44-17,-22-1-15,22 0 0,-21 21 0,21-21 16,0 22-16,0-1 0,-21 22 0,21-22 16,0 0-16,-21 22 0,21-1 15,0-20-15,-21 20 0,21 1 0,0 20 16,-21-20-16,21-1 0,-22 1 0,1-1 15,21 1-15,-21-22 16,0 22-16,21-22 0,-21 0 0,0 1 16,-1-1-16,22-21 0,0 0 0,-21 0 15,21 1-15,-21-1 0,21-42 32,0-1-32,0 1 0,21 0 0,0 0 15,1-21-15,-22 20 0,21-20 0,0 0 16,0-22-16</inkml:trace>
  <inkml:trace contextRef="#ctx0" brushRef="#br1" timeOffset="84758.37">22796 8382 0,'0'0'0,"0"-63"15,22 20-15,-22 1 0,21 0 16,-21-1-16,21 1 0,0 0 0,-21 20 16,21-20-16,0 21 0,1 0 15,20 0-15,-21 21 0,0-22 0,22 22 16,-22 0-16,21 0 0,-21 0 0,22 22 15,-1-22-15,-21 21 0,21 21 16,-20 0-16,-1-20 0,0 20 0,-21 0 16,0 1-16,0-1 0,0 0 15,-21 1-15,0-22 0,-1 21 0,-20-21 16,21 0-16,-21 1 0,-1-1 0,-20 0 16,20-21-16,1 0 0,21 21 15,-21-21-15,20 0 0,-20 0 16,42-21-1,21 0 1,0 0-16,1 21 0,20-22 0,-21 1 16</inkml:trace>
  <inkml:trace contextRef="#ctx0" brushRef="#br1" timeOffset="85214.63">23855 8043 0,'0'0'0,"0"-42"0,0 21 0,0 0 0,0 0 16,-21-1-16,-1 22 0,-20 0 15,21 0-15,0 0 0,-22 0 16,22 22-16,-21-1 0,21 0 0,0 0 16,-22 21-16,22-20 0,0 20 0,0-21 15,0 21-15,-1-20 0,22 20 16,0-21-16,0 21 0,0-20 0,0-1 15,0 0-15,0 0 0,22 0 16,-1-21-16,0 0 0,0 0 16,0 0-16,0 0 0,22 0 0,-22 0 15,0 0-15,0-21 0,22 21 16,-22-21-16,0 0 0,0-22 16,0 22-16,0 0 0,1-21 0,-22 21 15,0-22-15,21 22 0,-21 0 16,0 0-16,0 0 0,0 42 15,-21 0-15,21 0 16,0 0-16,0 0 0,-22 1 16,22 20-16,0-21 0,0 0 0,0 0 15,0 1-15,0-1 0,0 0 16,0 0-16,0 0 0,22-21 0,-1 0 16,0 21-16,0-21 0,0 0 15,0 0-15,22 0 0,-22 0 16,21 0-16</inkml:trace>
  <inkml:trace contextRef="#ctx0" brushRef="#br1" timeOffset="85641.41">24278 8107 0,'0'-21'0,"0"42"0,0-63 0,0 20 16,0 1-16,0 0 0,0 42 16,0 0-1,0 1-15,0-1 0,0 0 16,0 0-16,0 21 0,0-20 0,0-1 15,-21 21-15,21-21 0,0 0 16,-21 1-16,21-1 0,0 0 16,0 0-16,-21 0 0,-1-21 15,1 0 17,21-21-32,0 0 0,0 0 15,0 0-15,0-22 16,21 22-16,-21 0 0,22-21 0,-1 20 15,0-20-15,21 0 0,-21-1 0,22 22 16,-22-21-16,21 21 0,1 0 16,-1 21-16,0 0 0,1 0 0,-22 0 15,0 0-15,0 21 0,0 0 16,-21 0-16,21 21 0,-21 1 16,0-22-16,0 21 0,0 1 0,-21-22 15,0 21-15,21-21 0,-21 0 0,0 1 16,21-1-16,0 0 0,-21 0 15,42-21 17</inkml:trace>
  <inkml:trace contextRef="#ctx0" brushRef="#br1" timeOffset="86002.22">25294 7768 0,'0'0'0,"-21"0"0,0 0 16,21 21-1,0 1-15,42-1 16,-21-21-16,0 21 0,1 0 0,-1-21 16,0 21-16,21-21 0,-21 21 15,1-21-15,20 0 0,0 0 0,-21 22 16,22-22-16,-22 0 0,0 0 0,0 0 15,-21 21 1,0 0 0,0 0-16,-42 0 15,21 0-15,0 1 0,-22-1 0,1 0 16,0 0-16,-1 21 0,1-20 0,0-1 16,-22 21-16,22-21 0,-1 0 15,1 1-15,0-1 0,21 0 0,-1 0 16,-20 0-16,42 0 0,-21-21 0,21 22 15,-21-22 1,21 21-16</inkml:trace>
  <inkml:trace contextRef="#ctx0" brushRef="#br1" timeOffset="86902.05">9864 9694 0,'0'0'0,"21"-21"0,0 0 0,0 0 0,0 0 15,0 0-15,-21-1 0,0 1 0,22 21 16,-22 21-1,0 1 1,0 20-16,0 0 0,-22 1 0,1-1 16,0 0-16,-21 1 0,21-1 15,-22 0-15,1 1 0,0-1 0,-22 0 16,22-21-16,-1 22 0,1-22 16,0 21-16,-1-21 0,1 1 0,0-1 15,21 0-15,-1-21 0,1 0 16,0 21-16,42-21 15,0 0 1,1 0-16,-1 0 0,21 0 16,-21 0-16,22 0 0,-1 0 0,0 0 15,1 0-15,-1 21 0,0-21 0,1 21 16,-1-21-16,0 22 0,-21-22 16,22 0-16,-1 0 0,-21 21 0,0-21 15,1 0-15,-1 0 0,0 0 16,-21-21 31,0-1-47,21 1 0,0 0 15</inkml:trace>
  <inkml:trace contextRef="#ctx0" brushRef="#br1" timeOffset="87305.78">10985 9779 0,'0'0'0,"-21"0"16,0 0-1,0 0-15,0 0 0,-22 0 16,22 0-16,-21 0 0,21 0 16,-22 0-16,22 0 0,-21 21 0,21 0 15,0-21-15,-1 22 0,22-1 0,0 0 16,0 0-16,0 0 0,0 0 15,0 1-15,0-1 0,22 0 0,-1 0 16,21 0-16,-21 0 0,22-21 0,-22 22 16,21-1-16,0 0 0,-20 0 15,20-21-15,-21 21 0,0 0 0,0 1 16,1-22-16,-22 21 0,0 0 0,0 0 16,-22-21-16,1 0 15,-21 0-15,21 21 0,-22-21 16,1 0-16,0 0 0,-1 0 0,1 0 15,0 0-15,-1 0 0,22 0 0,0 0 16,0-21-16,0 21 0,21-21 16,0 0-16,21 21 15,21-21-15,-21 21 16,22 0-16,-22 0 0,21 0 16</inkml:trace>
  <inkml:trace contextRef="#ctx0" brushRef="#br1" timeOffset="87653.58">11409 10033 0,'0'-21'0,"0"42"0,0-63 16,0 21-16,0-1 0,0 1 16,0 42 15,0 1-31,0-1 0,0 21 0,21-21 15,-21 22-15,0-1 0,0 0 0,21 1 16,-21-1-16,0 21 0,0 1 16,0-22-16,0 22 0,0-1 15,0 1-15,0-1 0,0 1 0,0-1 16,0-20-16,0 20 0,0 1 0,0-1 16,0 1-16,0-1 0,0-21 0,0 22 15,0-22-15,0 1 0,0-22 16,0 21-16,0-21 0,0-42 31,0 0-31,0 0 0,0-22 0,0 1 16,0 0-16,0-1 0,0 1 15,21-21-15</inkml:trace>
  <inkml:trace contextRef="#ctx0" brushRef="#br1" timeOffset="87942.41">11493 10245 0,'0'-64'0,"0"128"0,0-170 0,0 42 0,0 22 15,0 0-15,0 21 0,0-22 0,0 22 16,0 0-16,0 0 0,0 0 16,22 21-16,-1 0 0,0 0 0,0 0 15,0 0-15,0 0 0,1 0 0,-1 21 16,0 0-16,0 0 0,0 0 16,0 22-16,1-22 0,-22 21 15,0-21-15,0 22 0,0-22 0,0 0 0,0 21 16,-22-21-16,-20 1 0,21-1 0,0-21 15,0 21-15,-1 0 16,-20-21-16,21 0 0,0 0 0,0 0 16,-1 0-16,44 0 31,-1-21-31,0 21 16,0-21-16,21 21 0,-20-21 0</inkml:trace>
  <inkml:trace contextRef="#ctx0" brushRef="#br1" timeOffset="88378.35">12234 9927 0,'0'-21'0,"0"42"0,0-63 16,-21 42-16,0 0 0,0 0 16,0 0-16,-22 0 0,22 21 0,0-21 15,-21 21-15,20 0 0,1 22 0,-21-22 16,21 0-16,0 21 0,-1-20 15,22-1-15,0 21 0,-21-21 0,21 0 16,0 1-16,0-1 0,0 0 0,0 0 16,0 0-16,21-21 0,1 21 15,-1-21-15,0 0 0,0 0 0,0 0 16,0 0-16,1 0 0,20-21 0,-21 21 16,0-21-16,0 0 0,22 0 15,-22 0-15,0-22 0,0 22 16,0-21-16,-21-1 0,22 1 0,-22 21 15,0-21-15,0 20 0,0 1 0,0 0 16,0 0-16,0 42 16,0 0-16,-22 0 15,22 1-15,-21 20 0,21-21 0,0 0 16,0 0-16,0 22 0,0-22 16,0 0-16,0 0 0,0 0 0,0 1 15,21-1-15,1-21 0,-1 21 0,0 0 16,0-21-16,0 0 0,0 0 0,1 0 15,20 0-15,-21 0 16,0 0-16,0-21 0,1 0 0</inkml:trace>
  <inkml:trace contextRef="#ctx0" brushRef="#br1" timeOffset="88774.12">12615 9991 0,'0'0'0,"0"-21"0,0-1 16,0 1-16,0 42 31,0 1-31,0-1 0,0 0 15,0 0-15,0 0 0,0 0 0,0 1 16,0-1-16,0 0 0,0 0 0,-21 0 16,21 0-16,0 1 0,-21-1 0,21 0 15,0 0 1,-21-21-16,0 0 16,21-21-1,0 0-15,0 0 16,0-1-16,0 1 0,21-21 15,0 21-15,0-22 0,0 1 0,0 21 16,1-21-16,-1 20 0,0-20 0,21 21 16,-21 0-16,22 21 0,-22 0 15,21 0-15,-21 0 0,1 21 0,20 0 16,-21 0-16,0 22 0,-21-22 0,0 21 16,0-21-16,0 22 0,0-22 0,0 21 15,0-21-15,0 0 16,-21 22-16,21-22 0,-21 0 0,21 0 15,-21-21-15,21 21 0,21-21 32,0-21-32,0 0 15</inkml:trace>
  <inkml:trace contextRef="#ctx0" brushRef="#br1" timeOffset="89114.93">13483 9716 0,'0'0'0,"0"-22"0,-21 22 32,21 22-32,0-1 0,0 0 15,21 0-15,0 0 16,0 0-16,22 1 0,-22-22 0,21 21 16,-21 0-16,22-21 0,-1 0 0,0 21 15,1-21-15,-1 0 0,-21 0 16,22 0-16,-22 0 0,0 0 0,-21 21 31,-42-21-31,20 21 16,1 1-16,-21-1 0,21 0 0,-22 0 15,1 0-15,0 0 0,-1 22 0,1-22 16,0 21-16,-1 1 0,1-22 16,21 21-16,0-21 0,-22 0 15,43 1-15,-21 20 0,21-21 16,0 0-16</inkml:trace>
  <inkml:trace contextRef="#ctx0" brushRef="#br1" timeOffset="89942.12">15113 9462 0,'0'0'0,"21"-106"32,-21 85-32,-21 21 15,0 0-15,0 0 16,-22 21-16,22-21 0,0 42 0,0-21 15,0 22-15,21-1 0,-22 0 0,1 22 16,0-1-16,21-20 0,-21 20 0,21 1 16,-21-22-16,0 0 0,21 22 15,0-22-15,0 0 0,0 1 16,0-22-16,0 21 0,21-21 0,0 1 16,0-1-16,21-21 0,-20 0 15,20 0-15,0 0 0,-21 0 0,43 0 16,-22 0-16,1-21 0,-1-1 0,21 1 15,-20 0-15,20-21 0,-20 21 16,-1-22-16,-21 1 0,21 0 0,-20-22 16,-1 1-16,-21 20 0,0-20 0,0-1 15,-21 1-15,-1 20 0,1 1 16,-21 0-16,0-1 0,-1 22 0,1 0 16,0 21-16,-1 0 0,22 0 0,-21 0 15,21 0-15,-1 42 16,1-20-16,21 20 0,0 0 0,0 1 15,0 20-15,21-21 0,1 22 0,-1-22 16,0 22-16,0-22 0,0 22 16,0-22-16,22 0 0,-22 22 0,0-22 15,0 0-15,0 1 0,22 20 0,-43-20 16,21-1-16,-21 21 0,0-20 16,0-1-16,0 0 0,-21-20 0,-22 20 15,22-21-15,-21 21 0,0-20 16,-1-22-16,1 21 0,0 0 0,-1-21 0,-20 0 15,20 0-15,1 0 0,21 0 16,-21-21-16,20 0 0,1-1 16,21 1-16,0 0 0,0 0 0,0 0 15,0 0-15,21-22 0,22 22 16,-22 0-16,21-21 0,1 20 0,-1 1 16,0-21-16,1 21 0,-1 0 0</inkml:trace>
  <inkml:trace contextRef="#ctx0" brushRef="#br1" timeOffset="90337.9">16362 9821 0,'0'0'0,"0"-21"16,0 0-16,0 0 0,-21 0 16,-1 21-16,1 0 0,-21 0 0,21 0 15,-22 0-15,22 0 0,-21 0 16,0 0-16,20 0 0,1 21 0,-21 0 15,21 0-15,0 0 0,21 1 0,0-1 16,0 0-16,0 0 0,0 0 16,0 0-16,0 1 0,0-1 0,21 0 15,0-21-15,21 21 0,-21 0 0,22 0 16,-22-21-16,21 22 0,-21-1 16,1-21-16,20 21 0,-21 0 0,0-21 15,-21 21-15,-21-21 31,-21 0-31,21 0 0,-22 0 0,1 0 16,0 0-16,-1 0 0,1 0 0,0 0 16,-1 0-16,22 0 0,0 0 0,-21-21 15,20 21-15,44 0 32,-1 0-32,0 0 0,0 0 15,0 0-15,22 0 0,-1 0 16</inkml:trace>
  <inkml:trace contextRef="#ctx0" brushRef="#br1" timeOffset="90630.73">16637 9906 0,'0'0'16,"-21"0"-1,0 0-15,21 21 16,-22 0-16,22 1 0,0 20 0,0-21 15,-21 21-15,21 1 0,0-1 0,-21 0 16,21 1-16,0 20 0,0-20 0,-21 20 16,21 1-16,-21-22 15,21 21-15,0 1 0,0-22 0,0 22 16,-21-22-16,21 22 0,-22-22 0,22 0 16,0-21-16,0 22 0,-21-22 0,21 0 15,0 0-15,0-42 31,0 0-31,21-21 0,-21 20 16,0 1-16,22-21 0,-22 0 0</inkml:trace>
  <inkml:trace contextRef="#ctx0" brushRef="#br1" timeOffset="90898.58">16552 10181 0,'0'-63'0,"0"126"0,0-169 0,21 85 15,-21-21-15,22 21 0,-22 0 16,21-1-16,0 1 0,0 21 0,21-21 15,-20 21-15,-1 0 0,21 0 16,-21 0-16,22 0 0,-22 0 0,21 21 16,-21 0-16,22 1 0,-22-22 15,0 21-15,-21 0 0,0 0 0,0 0 16,0 0-16,0 1 0,-21-1 0,0 0 16,-1 0-16,-20 0 0,0 0 15,-1-21-15,1 22 0,21-22 0,-21 0 16,-1 0-16,22 0 0,0 0 0,0 0 15,42-22 17,0 1-32,21 21 0,-20-21 0,20 0 15</inkml:trace>
  <inkml:trace contextRef="#ctx0" brushRef="#br1" timeOffset="91086.28">17272 9864 0,'0'0'0,"21"0"0,0 0 0,-21 21 15,0 0-15,0 0 0,0 0 16,0 1-16,0-1 0,0 0 16,-21 0-16,0 0 0,21 0 0,-21 1 15,21-1-15,0 0 0,-21-21 16,21 21-16,-22-21 0,22 21 16,0-42 15</inkml:trace>
  <inkml:trace contextRef="#ctx0" brushRef="#br1" timeOffset="91251.23">17293 9758 0,'0'0'0,"0"-21"16,0 0-16,-42-22 16,42 64 15,0 1-31,21-1 0,0-21 15,0 21-15,0 0 0,1 0 0,-1 0 16,0-21-16</inkml:trace>
  <inkml:trace contextRef="#ctx0" brushRef="#br1" timeOffset="91758.26">18013 9970 0,'0'0'0,"21"-106"15,-21 63-15,0 22 16,0-21-16,-21 21 0,0 0 16,21-1-16,-22 1 0,1 0 15,0 0-15,0 21 0,0 0 0,0 0 16,-1 21-16,1 0 0,-21 0 0,21 1 16,0-1-16,-1 21 0,-20-21 15,21 22-15,0-1 0,0 0 0,21-21 16,0 22-16,0-22 0,0 21 0,0-21 15,0 1-15,0-1 0,0 0 16,21 0-16,0 0 0,0-21 0,0 0 16,22 0-16,-22 0 0,0 0 0,21 0 15,-21 0-15,1-21 0,20 21 0,-21-21 16,21 0-16,-20 0 16,-1-22-16,0 22 0,21-21 0,-21-1 15,1 1-15,-1 0 0,0-22 0,0 22 16,0-22-16,0 1 0,1 21 15,-22-22-15,0 22 0,0-1 0,0 22 16,0-21-16,0 21 0,-22 21 16,1 0-16,0 21 0,21 0 15,-21 0-15,0 22 0,21-1 16,0 0-16,-21 22 0,21-22 0,-22 0 16,22 22-16,0-22 0,0 1 0,0-1 15,0 0-15,0 1 16,0-22-16,0 21 0,22-21 0,-1 0 15,0 1-15,0-1 0,0-21 16,0 0-16,1 0 0,20 0 0,-21 0 16</inkml:trace>
  <inkml:trace contextRef="#ctx0" brushRef="#br1" timeOffset="92398.9">18521 9927 0,'21'0'31,"0"-21"-31,0 0 16,0 21-16,1 0 0,-1-21 15,0 21-15,0-21 0,0 21 0,0 0 16,-21-22-16,22 22 0,-22-21 16,-22 21-1,1 0 1,0 0-16,0 21 0,0-21 0,-22 22 15,22-1-15,0 0 0,0 0 0,0 0 16,21 0-16,0 1 0,0-1 16,0 0-16,0 0 0,0 0 0,21 0 15,0 1-15,0-22 0,0 0 16,1 21-16,20-21 0,-21 0 16,21 0-16,-20 0 0,20 0 15,-21 0-15,0 0 0,22 0 0,-22 0 16,0-21-16,0 21 0,0-22 0,0 1 15,-21 0-15,22 0 0,-1-21 16,0 20-16,-21-20 0,21 21 0,-21-21 16,21 20-16,0-20 0,-21 21 0,22 0 15,-1 0-15,0-1 0,0 22 16,0 0-16,0 0 0,1 0 0,-1 0 16,0 22-16,-21-1 0,21 0 0,0 0 15,-21 0-15,0 22 0,21-22 0,-21 21 16,0-21-16,22 0 15,-22 22-15,0-22 0,0 0 0,0 21 16,0-20-16,0-1 0,-22 0 16,1 0-16,0-21 0,0 0 15,0 0 1,21-21 0,0 0-16,0 0 0,0-1 15,0 1-15,21 0 0,-21 0 0,21 0 16,0 0-16,0-1 15,22 1-15,-22-21 0,0 21 0,21 0 0,-20-1 16,20 1-16,-21 0 0,21 21 16,-20-21-16,-1 21 0,21 0 15</inkml:trace>
  <inkml:trace contextRef="#ctx0" brushRef="#br1" timeOffset="92733.71">20151 9737 0,'0'-21'15,"0"-1"-15,0 1 16,-22 21 0,1 0-16,0 0 15,-21 0-15,21 21 0,-1 1 0,1-22 16,-21 21-16,21 0 0,0 0 0,21 0 16,0 0-16,0 1 0,0-1 15,0 0-15,0 0 16,21 0-16,0-21 0,0 21 0,0-21 15,0 22-15,22-22 0,-22 21 0,0 0 16,0-21-16,0 21 0,1 0 16,-1-21-16,0 21 0,-21 1 15,0-1-15,-21-21 16,0 21-16,-1-21 0,1 0 16,0 0-16,-21 0 15,-1 0-15,22 0 0,-21 0 0,0 0 16,20 0-16,-20 0 0,0 0 0,21 0 15,-1 0-15,1-21 0</inkml:trace>
  <inkml:trace contextRef="#ctx0" brushRef="#br1" timeOffset="93282.32">21675 9821 0,'0'0'0,"21"-21"16,0 21-16,0-42 15,-63 42 17,21 0-32,-1 21 0,-20 0 15,0 0-15,-1 1 0,1-1 0,-21 0 16,20 0-16,1 0 0,-22-21 0,22 21 15,0 1-15,-1-1 0,1 0 0,0-21 16,21 21-16,-22-21 0,43 21 16,0 0-16,21-21 15,1 0-15,20 22 16,-21-1-16,43-21 0,-22 21 16,0-21-16,22 21 0,-1-21 0,1 0 15,-1 21-15,1-21 0,-1 0 16,1 21-16,-22-21 0,22 0 0,-22 0 15,0 0-15,-21 0 0,1 0 16,-1 0-16,0 0 0,0 0 16,-21-21-1</inkml:trace>
  <inkml:trace contextRef="#ctx0" brushRef="#br1" timeOffset="93554.16">22564 9440 0,'0'0'0,"21"-21"0,-21 0 16,0 0-16,0 0 0,0 42 15,0 0 1,-21 21-16,-1 1 0,1-1 0,0 0 16,0 22-16,-21-1 0,20 1 15,-20-1-15,21 1 0,-21-22 0,-1 22 16,22-22-16,-21 0 0,-1 1 0,22-1 15,-21 0-15,21-20 0,0 20 16,-1-21-16,1 0 0,21 0 0,0 1 16,0-1-16,21-21 15,1 0-15,-1 0 16,21 0-16,-21-21 0,22-1 16</inkml:trace>
  <inkml:trace contextRef="#ctx0" brushRef="#br1" timeOffset="93930.95">23156 9800 0,'0'0'16,"21"-21"-16,-21 0 0,0 0 15,-21 21-15,0 0 16,0 0-16,-21 0 0,-1 0 0,22 0 16,-21 21-16,-1 0 0,1-21 15,0 21-15,-1 0 0,22 1 16,0-1-16,0 0 0,21 0 0,0 0 15,0 0-15,0 1 0,21-1 16,0 0-16,0-21 0,22 21 16,-22 0-16,21-21 0,-21 21 0,22 1 15,-22-22-15,21 21 0,-21-21 16,1 21-16,-1 0 0,-21 0 16,0 0-16,-43-21 15,22 0 1,0 0-16,-21 0 0,-1 0 15,22 0-15,-21 0 0,0 0 0,20 0 16,-20 0-16,21 0 0,0 0 16,0 0-16,42 0 15,0-21 1,0 21-16,21 0 0,-20 0 0,20 0 16</inkml:trace>
  <inkml:trace contextRef="#ctx0" brushRef="#br1" timeOffset="94221.78">23474 9800 0,'0'0'0,"0"-21"0,0 0 32,0 42-17,0 0-15,0 22 0,0-22 0,0 21 16,-21 0-16,21 22 0,-22-22 0,22 1 15,0 20-15,0-21 0,0 22 0,0-1 16,0 1-16,0-22 0,0 22 16,0-1-16,0-20 0,0 20 0,0-21 15,0 1-15,0-1 0,0 0 0,0 1 16,0-1-16,-21-21 0,21 0 16,-21 1-16,21-1 0,0 0 15,-21-21-15,21-21 16</inkml:trace>
  <inkml:trace contextRef="#ctx0" brushRef="#br1" timeOffset="94529.61">23495 10139 0,'0'-64'0,"0"128"0,0-170 0,0 43 15,0 20-15,0 1 0,0 0 0,0-1 16,21 1-16,0 21 15,0 0-15,22-1 0,-22 1 0,21 0 16,1 21-16,-1 0 0,0 0 0,-21 21 16,22 0-16,-1 1 0,-21 20 15,0-21-15,1 21 0,-22 1 0,0-1 16,0-21-16,0 22 0,-22-22 0,1 21 16,0-21-16,-21 0 0,-1-21 15,1 22-15,21-1 0,-21-21 0,-1 0 16,1 0-16,21 0 0,0 0 0,-1 21 15,1-21-15,42-21 32,1 0-32,-1 21 15,0-22-15,21 1 0</inkml:trace>
  <inkml:trace contextRef="#ctx0" brushRef="#br1" timeOffset="94973.33">24320 9906 0,'0'0'0,"22"0"0,-22-63 32,0 41-32,0 1 0,0 0 0,0 0 0,0 0 15,-22 0-15,1-1 0,0 22 0,0 0 16,0 0-16,0 0 0,-1 0 16,1 22-16,0-1 0,-21 21 15,21-21-15,-1 22 0,1-1 0,0-21 16,0 21-16,0-20 0,21 20 15,-21-21-15,21 0 0,0 22 0,0-22 16,21 0-16,0 0 0,0-21 16,0 0-16,0 0 0,1 0 15,-1 0-15,0 0 0,21 0 0,-21 0 16,1-21-16,-1 21 0,0-21 0,0 0 16,0-1-16,-21 1 0,21 0 0,-21-21 15,22 21-15,-22-1 0,0 1 16,0 0-16,0 0 0,0 0 0,0 42 47,0 0-47,-22-21 0,22 21 0,0 0 15,0 1-15,-21-1 0,21 0 0,0 0 16,0 0-16,0 0 0,0 1 16,21-1-16,1 0 0,-1 0 15,0-21-15,0 0 0,0 0 0,0 0 16,1 0-16,-1 0 0,0 0 0</inkml:trace>
  <inkml:trace contextRef="#ctx0" brushRef="#br1" timeOffset="95434.07">24786 9864 0,'0'0'0,"0"-21"16,21-85 0,-42 127-1,21 0 1,0 0-16,-21 0 0,21 1 15,-21 20-15,21-21 0,-21 0 0,-1 22 16,22-22-16,0 0 0,0 0 0,-21 0 16,0 0-16,21 1 0,-21-1 0,21 0 15,0 0-15,0 0 0,-21-21 16,21 21-16,-21-21 0,-1 0 16,1 0-1,21-21 1,0 0-16,0 0 15,0 0-15,0 0 0,0-1 0,21 1 16,1 0-16,-1-21 0,0 21 0,0-22 16,0 22-16,22-21 0,-1 21 15,0-1-15,-21 1 0,22 0 0,-1 0 16,0 21-16,-20 0 0,20 0 0,-21 0 16,21 0-16,-20 0 0,-1 21 15,0 0-15,-21 0 0,0 1 0,0 20 16,0-21-16,0 0 0,0 22 0,0-22 15,0 0-15,0 0 0,0 0 0,0 0 16,-21 1-16,21-1 16,0 0-16,-21 0 15,21-42 1,21 0 0</inkml:trace>
  <inkml:trace contextRef="#ctx0" brushRef="#br1" timeOffset="95793.93">25442 9462 0,'0'0'0,"0"-22"0,0 1 16,21 21 0,1 21-16,-22 1 15,21-1-15,0 0 0,0 0 0,0 0 16,22 0-16,-22 1 0,21-1 15,0 0-15,22 0 0,-22 0 0,1 0 16,20 1-16,-21-1 0,1-21 0,-1 0 16,-21 0-16,0 0 0,22 0 15,-22 0-15,-42 0 32,0 0-32,-22 21 0,22 0 15,-21 0-15,-22 0 0,22 1 0,-22 20 16,22-21-16,-21 21 0,20 1 15,1-22-15,0 21 0,-1-21 16,1 22-16,21-22 0,0 0 0,-1 0 16,1 0-16,0 1 0,21-1 0,0 0 15,0 0-15,-21 0 16,0-21-16</inkml:trace>
  <inkml:trace contextRef="#ctx0" brushRef="#br1" timeOffset="96914.41">9715 11642 0,'0'-21'0,"0"42"47,-21 0-32,0 0-15,0 0 0,0 22 16,-22-22-16,22 0 0,-21 21 16,0 1-16,-22-1 0,22 0 0,-22 1 15,1-1-15,20 0 0,-20-21 0,-1 22 16,1-1-16,21-21 0,-1 0 16,22 1-16,-21-1 0,21 0 15,-1-21-15,44 0 31,-1 0-31,0-21 0,0 21 16,0 0-16,22-21 0,-22 21 0,21 0 16,0 0-16,1 0 0,-1 0 15,0 0-15,1 21 0,-1-21 0,0 21 16,1 0-16,-1 0 0,0-21 0,1 21 16,-1 1-16,0-22 0,-20 21 15,20-21-15,-21 0 0,0 21 0,0-21 16,1 0-16,-22-21 62,0 0-62</inkml:trace>
  <inkml:trace contextRef="#ctx0" brushRef="#br1" timeOffset="97569.74">10901 11896 0,'0'0'0,"21"0"0,0-21 15,0 21-15,-21-22 0,21 22 0,1-21 16,-1 21-16,0-21 0,-21 0 16,0 0-1,-21 21-15,0 0 0,-22 0 0,22 0 16,-21 0-16,-1 0 0,1 0 0,21 0 16,-21 0-16,-1 0 0,1 0 15,21 21-15,0 0 0,-1-21 0,1 21 16,21 0-16,0 1 0,0-1 0,0 0 15,0 0-15,21 21 16,1-20-16,-1-1 0,21 0 0,-21 21 16,0-21-16,22 1 0,-22-1 0,21 0 15,-21 0-15,1 21 0,20-20 0,-42-1 16,21 0-16,-21 0 0,0 0 16,0 0-16,-21 1 0,0-22 15,0 21-15,-22 0 0,22-21 0,-21 0 16,21 0-16,-22 0 0,22 0 15,0 0-15,-21 0 0,20 0 0,1 0 16,21-21-16,-21 21 0,21-21 0,-21-1 16,21 1-1,0 0-15,0 0 0,0 0 16,21 0-16,0 21 0,0-22 16,1 22-16,-1 0 0,21-21 0,-21 21 15</inkml:trace>
  <inkml:trace contextRef="#ctx0" brushRef="#br1" timeOffset="97893.56">11451 11875 0,'0'0'0,"-21"-22"15,21 1-15,0 42 16,0 1-1,0 20-15,0 0 0,0 1 0,0-1 16,0 0-16,0 22 0,0-22 16,0 22-16,0-1 0,0-21 0,0 22 15,0-1-15,0 1 0,0 21 0,0-22 16,0 1-16,0 20 0,0-20 0,0-1 16,0 1-16,0-1 0,0 1 15,0-1-15,0-20 0,0-1 0,0 0 16,0 1-16,0-22 0,0 21 0,0-21 15,0 0-15,21-21 16,0-21 0,0 21-16,-21-21 0,22 0 0</inkml:trace>
  <inkml:trace contextRef="#ctx0" brushRef="#br1" timeOffset="98254.39">11515 11938 0,'0'0'15,"0"-21"-15,0-21 0,0 20 0,0 1 16,0 0-16,0 0 0,21 0 16,0 21-16,0 0 0,0 0 0,22 0 15,-1 0-15,0 0 0,22 0 16,-22 0-16,0 21 0,22 0 0,-22 21 15,1-20-15,-22 20 0,0-21 0,-21 21 16,0 1-16,0-1 0,0-21 16,-21 22-16,0-22 0,-22 21 0,1-21 15,0 0-15,-1 1 0,-20-22 0,20 21 16,1-21-16,0 0 0,-1 21 0,1-21 16,21 0-16,-21 0 15,20 0-15,1 0 0,21-21 16,21 0-1,1 21-15,-1 0 16,0-22-16,0 22 0,21-21 0</inkml:trace>
  <inkml:trace contextRef="#ctx0" brushRef="#br1" timeOffset="98715.12">12658 11853 0,'0'0'0,"-22"-21"16,-147-21 0,127 42-16,-1 0 15,1 0-15,0 21 0,-1 0 16,22 22-16,-21-22 0,0 21 0,20-21 16,-20 22-16,21-1 0,0-21 0,0 21 15,21 1-15,0-22 0,0 0 0,0 21 16,21-20-16,0-1 0,0-21 15,0 21-15,22-21 0,-22 0 0,21 0 16,0 0-16,-20 0 0,20 0 0,0 0 16,-21-21-16,22 0 0,-1-1 15,0 1-15,-20 0 0,-1 0 16,21-21-16,-21 20 0,0-20 0,-21 0 16,0 21-16,22-22 0,-22 22 0,0-21 15,0 21-15,0-1 16,-22 22-1,22 22-15,0-1 0,0 0 0,0 0 16,-21 21-16,21 85 16,0-105-16,0-1 15,0 0-15,21 21 0,1-21 0,-1 1 16,0-1-16,0-21 0,0 0 16,0 0-16,1 0 0,-1 0 15,0 0-15,0 0 0,0-21 16,0 21-16</inkml:trace>
  <inkml:trace contextRef="#ctx0" brushRef="#br1" timeOffset="99143.87">13060 11917 0,'0'0'0,"0"-21"0,0-22 15,0 22-15,0 0 0,0 0 0,0 42 47,0 0-47,0 22 0,0-22 0,0 21 16,0-21-16,0 22 0,0-22 0,0 21 15,0 0-15,0-20 0,0 20 16,0-21-16,0 0 0,0 0 16,0 1-16,-21-1 0,21 0 0,-22-21 31,1 0-31,21-21 16,0 0-16,0-1 15,0 1-15,0 0 0,0 0 0,0-21 16,21 20-16,1-20 0,-1 0 15,0-1-15,21 1 0,-21 0 0,1 21 16,20-22-16,0 22 0,-21 0 0,22 0 16,-1 21-16,-21 0 0,22 0 15,-22 21-15,0 0 0,21 0 0,-21 0 16,-21 1-16,22 20 0,-22-21 16,0 21-16,0-20 0,0 20 0,0-21 15,0 0-15,0 0 0,0 1 16,-22-1-16,1 0 0,21 0 0,0-42 47,21 0-47</inkml:trace>
  <inkml:trace contextRef="#ctx0" brushRef="#br1" timeOffset="99506.66">13779 11599 0,'0'0'0,"0"-21"0,0 0 15,0 0 1,22 21-16,-1 21 16,-21 0-16,21-21 0,-21 21 0,21 1 15,0-1-15,0 0 0,1-21 16,20 21-16,-21 0 0,21-21 0,-20 21 16,20-21-16,21 0 0,-20 0 0,-1 0 15,0 0-15,1 0 0,-1 0 0,0 0 16,-20 0-16,-1 0 15,0 0-15,-42 0 16,0 22 0,-1-1-16,1 0 0,-21 0 0,0 0 15,20 22-15,-41-22 0,21 21 16,-1 22-16,1-22 0,0 0 0,-22 1 16,22-1-16,21 0 0,-22 1 0,1-1 15,21-21-15,-22 21 0,22-20 16,0-1-16,0 0 0,21 0 0,0 0 15</inkml:trace>
  <inkml:trace contextRef="#ctx0" brushRef="#br1" timeOffset="100345.88">15854 11388 0,'0'0'0,"42"0"0,-21 0 0,22-21 16,-22 21-16,21 0 0,-21 0 0,0-22 15,1 22-15,-1 0 0,-21-21 16,21 0-16,-21 0 0,0 0 16,-21 0-16,0-1 0,-1 22 15,1-21-15,-21 0 0,21 21 16,-22 0-16,22-21 0,-21 21 16,0 0-16,20 0 0,-20 21 0,0-21 15,21 21-15,-1 22 0,1-22 0,0 21 16,21-21-16,0 22 0,0-1 15,0 0-15,0 1 0,0-1 0,21-21 16,0 21-16,1 1 0,-1-22 0,21 21 16,-21-21-16,22 22 0,-22-22 15,21 0-15,-21 21 0,0-20 0,1 20 16,-1-21-16,-21 0 0,0 0 16,0 1-16,0-1 0,-21 0 0,-22 0 0,22 0 15,-21 0-15,-1-21 0,-20 0 16,21 0-16,-22 0 0,22 0 15,-1 0-15,-20-21 0,21 21 0,-1-21 16,22 0-16,0 0 0,-21 0 16,42-22-16,-22 22 0,22 0 0,0-21 15,0 20-15,0-20 0,0 21 0,0-21 16,0 20-16,22 1 0,-22 0 0,21 0 16,0 0-16,0 21 0,21 0 15,-20 0-15,20 0 0,0 0 0,1 0 16,-1 0-16,0 0 0</inkml:trace>
  <inkml:trace contextRef="#ctx0" brushRef="#br1" timeOffset="100702.43">16383 11811 0,'0'0'0,"21"0"0,0 0 0,0 0 16,1 0-16,-1-21 0,0 21 15,0-21-15,0 21 0,22-21 0,-22-1 16,0 1-16,0 21 0,-21-21 0,0 0 16,0 0-16,0 0 15,0-1-15,0 1 0,-21 0 0,0 0 16,-22 0-16,22 0 0,-21-1 0,21 22 16,-22 0-16,1 0 0,21 0 0,-21 22 15,20-1-15,1 0 0,0 21 16,0-21-16,0 22 0,21-22 0,-21 21 15,21 1-15,0-1 0,0-21 0,0 21 16,0-20-16,0 20 0,21-21 16,0 21-16,0-20 0,0-1 0,0 0 15,22-21-15,-22 21 0,21-21 0,1 0 16,-1 0-16,0 0 0,1 0 0,-1-21 16,21 21-16,-20-21 15,-1 0-15,0-1 0</inkml:trace>
  <inkml:trace contextRef="#ctx0" brushRef="#br1" timeOffset="100949.81">17230 11176 0,'0'0'0,"0"-63"0,0 20 0,0 22 0,0-21 16,0 21-16,-22 42 16,1 0-16,21 21 15,-21 1-15,0 20 0,21-21 0,-21 22 16,0-1-16,21 1 0,0-1 0,-22 1 15,1-1-15,0-20 0,21-1 16,-21 22-16,21-22 0,0-21 16,-21 21-16,21-20 0,0 20 0,0-21 15,0 0-15,0 0 0,21-21 16,0 0-16,0 0 16,0 0-16,1-21 0,-1 0 0,0 0 15,0 0-15</inkml:trace>
  <inkml:trace contextRef="#ctx0" brushRef="#br1" timeOffset="101305.6">17314 11726 0,'0'22'0,"0"-1"16,0 0-16,21-21 31,1 0-31,-1 0 0,0 0 0,0 0 16,0 0-16,0 0 0,22 0 0,-22 0 15,21 0-15,-21-21 0,22 0 0,-22 21 16,0-22-16,0 1 0,0 21 16,-21-21-16,0 0 0,0 0 0,0 0 15,-21-1-15,0 22 0,-21 0 16,21 0-16,-1 0 0,-20 0 16,21 0-16,0 0 0,0 22 15,-22-1-15,22 0 0,0 0 0,21 0 16,-21 22-16,21-22 0,0 0 0,0 0 15,0 0-15,0 0 0,0 1 16,0-1-16,21 0 0,0 0 0,0-21 16,0 21-16,1-21 0,-1 0 0,21 0 15,0 0-15,1 0 0,-1 0 0,0 0 16,1 0-16,-1-21 0,0 0 16</inkml:trace>
  <inkml:trace contextRef="#ctx0" brushRef="#br1" timeOffset="101753.86">18140 11536 0,'0'0'0,"0"-21"32,0 42-17,-21 0-15,21 0 0,0 22 16,0-22-16,0 0 0,-22 21 16,22-21-16,-21 1 0,21 20 0,-21-21 15,21 21-15,0-20 0,0-1 0,0 0 16,-21 21-16,21-21 0,0 1 0,-21-22 15,21 21-15,0-42 32,0-1-17,0 1-15,0 0 0,0 0 16,0 0-16,21-22 0,-21 22 16,21-21-16,0 0 0,0-1 0,1 1 15,20 0-15,-21-1 0,0 22 0,22-21 16,-22 21-16,63-22 0,-62 43 15,20 0-15,-21 21 0,0 1 16,0-1-16,1 21 0,-1-21 0,0 22 16,0-22-16,-21 21 0,0 0 0,0-20 15,0 20-15,0 0 0,0-21 16,0 22-16,-21-22 0,0 0 0,21 0 16,-21 0-16,21 1 0,-22-1 0,1-21 15,21 21-15,0-42 31,21 21-31,1-21 16,-1-1-16,0 1 0,0 0 0</inkml:trace>
  <inkml:trace contextRef="#ctx0" brushRef="#br1" timeOffset="101954.25">18965 11578 0,'-21'85'31,"0"-64"-31,21 0 0,-21 0 16,21 22-16,-21-22 0,21 0 0,-22 0 16,1 0-16,21 1 0,0-1 0,0 0 15,0 0-15,0 0 0,21-21 32,1 0-32,-1 0 0,0 0 15,0 0-15,-21-21 0</inkml:trace>
  <inkml:trace contextRef="#ctx0" brushRef="#br1" timeOffset="102310.05">19008 11197 0,'0'0'0,"-22"0"0,1 0 0,0 0 15,0 0-15,0 0 0,21 21 0,-21-21 16,21 22-16,0-1 0,-22 0 0,22 0 15,0 0-15,0 0 0,0 1 16,22-1-16,-1 0 0,0-21 0,-21 21 16,21-21-16,0 0 0,0 0 0,1 0 15,-1 0-15,0 0 0,-21-21 16,0 0-16,21 21 0,-21-21 16,0-1-16,0-20 0,0 21 0,0 0 15,0 0-15,0-22 0,0 22 16,-21 0-16,21 0 0,-21 21 15,0-21-15,-1 21 0,1 0 0,0 0 16,0 21-16,0-21 0,0 21 0,-1 0 16,1 21-16,0-20 0,21-1 0,0 21 15,0 0-15,0-20 0,0 20 16,0-21-16,0 0 0,0 22 0,42-22 16,-20 0-16</inkml:trace>
  <inkml:trace contextRef="#ctx0" brushRef="#br1" timeOffset="102714.33">19410 11451 0,'0'0'0,"-21"0"16,-22 21-1,43 1-15,-21-1 0,21 0 0,0 0 16,-21 0-16,0 0 0,21 1 0,-21 20 16,21-21-16,0 0 0,0 22 15,0-22-15,0 0 0,0 0 16,0 0-16,0 0 0,0 1 0,0-1 16,21 0-16,0-21 0,0 0 0,0 0 15,0 0-15,1 0 0,20 0 16,-21 0-16,21 0 0,-20-21 0,20 0 15,-21 21-15,0-22 0,22 1 0,-22-21 16,0 21-16,0 0 0,0-22 0,0 22 16,1-21-16,-22 21 15,0-1-15,0 1 0,0 0 0,0 0 0,0 0 16,-22 21 0,22 21-16,0 0 15,0 0 1</inkml:trace>
  <inkml:trace contextRef="#ctx0" brushRef="#br1" timeOffset="103363.96">19939 11536 0,'0'0'0,"0"-21"16,0 42 15,0 0-16,0 0-15,-21 22 0,21-22 0,0 0 16,0 0-16,0 21 16,0-20-16,-21-1 0,21 0 0,-22 0 15,22 21-15,0-20 0,0-1 16,-21 0-16,21 0 0,-21-21 16,21-21 15,0 0-31,0 0 0,21-1 15,0 1-15,1 0 0,-22 0 16,21 0-16,0-22 0,0 22 0,0-21 16,0 21-16,1-22 0,20 22 0,-21 0 15,0 0-15,22 0 0,-22 0 16,21 21-16,-21 0 0,22 0 16,-22 0-16,21 21 0,-21 0 0,0 0 15,1 0-15,-1 22 0,-21-22 0,0 0 16,0 21-16,0-21 0,0 22 0,0-22 15,0 0-15,-21 0 0,-1 0 16,22 1-16,-21-1 0,0 0 0,0 0 16,0-21-1,0 0-15,21-21 32,0 0-32,0 0 0,0-1 15,21 1-15,0 0 0,0 0 16,0 0-16,22 0 0,-22-1 0,21 1 15,0-21-15,1 21 0,-1 0 16,0-1-16,1 1 0,-1 21 0,0 0 16,-20 0-16,20 21 0,-21 1 0,0-1 15,0 21-15,-21-21 0,0 22 16,0-22-16,0 21 0,-21-21 0,0 0 16,0 22-16,0-22 0,0 0 0,-1 0 15,1 0-15,21 1 0,0-44 31</inkml:trace>
  <inkml:trace contextRef="#ctx0" brushRef="#br1" timeOffset="103973.61">22119 11367 0,'0'-22'0,"0"44"0,21-44 0,-21 44 16,-21-1-1,0 0-15,0 0 0,-22 0 16,22 22-16,-21-22 0,0 0 0,-1 0 16,1 0-16,-22 22 0,22-22 0,0 0 15,-1 0-15,1 0 0,0 0 16,21-21-16,-1 22 0,1-1 0,0-21 16,42 0-1,0 0-15,1 0 16,20 0-16,0 0 15,-21 0-15,43 0 0,-22 0 0,1 0 16,-1 0-16,0 21 0,1-21 0,-1 0 16,0 21-16,1-21 0,-22 21 0,21-21 15,-21 0-15,0 21 0,1-21 16,-1 0-16,-21 22 16,21-22-16,0 0 15,-21-22 1,21 22-16,0-21 0</inkml:trace>
  <inkml:trace contextRef="#ctx0" brushRef="#br1" timeOffset="104373.38">22945 11345 0,'0'0'0,"42"-21"0,-21-21 16,21 0-16,-42 20 0,22-20 15,-22 21-15,0 0 0,0 0 0,0-1 16,-22 22-16,1 0 0,-21 0 0,21 0 15,-22 0-15,1 22 0,0-1 16,-1 21-16,1-21 0,0 22 0,21-22 16,-22 21-16,22 0 0,0-20 0,0 20 15,21-21-15,0 21 0,0-20 16,0-1-16,21 21 0,0-21 0,0 0 16,22 1-16,-22-1 0,21 0 15,0 0-15,-20 0 0,20 0 0,0 1 16,-21-1-16,1-21 0,-1 21 15,0 0-15,-21 0 0,0 0 16,0 1-16,-21-22 16,0 0-16,-22 0 0,22 0 0,-21 0 15,21 0-15,-22 0 0,1 0 16,21 0-16,-22 0 0,22 0 0,0 0 16,0 0-16,0 0 0,0 0 15,21-22 1,0 1-1,0 0 1,21 0-16</inkml:trace>
  <inkml:trace contextRef="#ctx0" brushRef="#br1" timeOffset="104725.75">22691 10943 0,'0'-21'15,"-22"42"17,1 0-32,0 1 0,0 20 0,21 0 15,-21 1-15,0 20 0,-22 1 0,22-1 16,0 1-16,0-1 0,0 1 15,-22-1-15,22 22 0,0-22 0,0 1 16,0-1-16,-1 1 0,-20-1 0,21 1 16,0-1-16,0-20 0,-1 20 0,22-21 15,-21 1-15,21-1 0,-21-21 16,21 22-16,0-22 0,0 0 16,0 0-16,0 0 0,21-21 31,0-21-31,1 21 0,-1-21 15</inkml:trace>
  <inkml:trace contextRef="#ctx0" brushRef="#br1" timeOffset="105025.58">23453 11621 0,'-22'0'0,"-41"42"32,42-21-32,21 0 0,-21 22 15,21-1-15,-22 0 0,1 1 16,0-1-16,21 0 0,-21 22 0,0-22 16,0 22-16,-1-22 0,1 0 0,0 1 15,0-1-15,0 0 0,0 1 0,-1-22 16,1 21-16,0-21 0,0 0 15,21 1-15,-21-1 0,21 0 0,21-21 32,0 0-32,0-21 0,0 21 15,1-21-15</inkml:trace>
  <inkml:trace contextRef="#ctx0" brushRef="#br1" timeOffset="105305.42">23304 11832 0,'0'0'0,"22"-42"0,-22 0 15,0-22-15,21-21 16,-21 64-16,21-21 0,0 21 0,-21 0 16,21-1-16,0 1 0,1 0 0,-1 21 15,0 0-15,21 0 0,-21 0 0,1 0 16,-1 21-16,0 0 0,-21 1 16,0 20-16,0-21 0,0 0 15,0 22-15,0-22 0,0 0 0,-21 0 16,0 0-16,-1 0 0,1-21 0,-21 22 15,0-22-15,20 0 0,-20 21 16,21-21-16,0 0 0,0 0 0,-1 0 16,44 0-1,-1 0 1,0 0-16,0 0 0,21 0 0,-20 0 16</inkml:trace>
  <inkml:trace contextRef="#ctx0" brushRef="#br1" timeOffset="106114.96">23982 11557 0,'0'0'0,"21"-21"16,-21 0-16,21 0 0,-21-1 0,0 1 16,-21 21-16,0 0 15,-22 0-15,22 0 0,0 21 0,-21 1 16,21-1-16,-1 0 0,-20 21 16,21-21-16,0 1 0,21 20 0,0-21 15,-21 21-15,21-20 0,0-1 0,0 0 16,0 0-16,0 0 0,0 0 0,0 1 15,21-22-15,0 0 0,-21 21 16,21-21-16,0 0 0,0 0 0,1 0 16,20 0-16,-21-21 0,0-1 0,0 1 15,1 0-15,-1 0 0,0 0 16,0 0-16,0-22 0,0 22 16,1-21-16,-22 21 0,0-1 0,21-20 15,-21 21-15,0 0 0,0 42 31,0 0-31,0 0 16,0 0-16,0 1 0,0-1 0,0 21 16,0-21-16,0 0 0,0 1 0,21-1 15,0 0-15,21 0 16,-20-21-16,-1 0 16,0 0-16,0 0 0,21 0 0,-20 0 0,-1 0 15,0 0-15,0-21 0,0 0 16,0 0-16,1-1 0,-22 1 15,21 0-15,0-21 0,-21-1 0,21 22 16,-21-21-16,21 21 0,-21-22 0,0 22 16,0 0-16,0 42 31,0 0-31,0 1 0,0-1 0,0 0 16,0 0-16,-21 0 0,21 0 0,-21 1 15,21-1-15,-21 0 0,21 0 16,0 0-16,0 0 0,-21 1 15,-1-22-15,1 0 32,21-22-17,0 1 1,0 0-16,0 0 0,21 0 16,1 0-16,-22-1 0,42-20 0,-21 21 15,21 0-15,-20 0 0,20-22 16,0 22-16,22 21 0,-22-21 0,0 21 15,1 0-15,-1 0 0,-21 0 0,0 21 16,1 0-16,-1 0 0,-21 1 16,0-1-16,0 21 0,0-21 0,-21 0 15,21 1-15,-22-1 0,1 0 0,0 0 16,0 0-16,21 0 0,-21 1 16,0-1-16,42-21 31,0 0-16,0 0-15,21 0 0,-20 0 0</inkml:trace>
  <inkml:trace contextRef="#ctx0" brushRef="#br1" timeOffset="106433.77">25294 11451 0,'0'0'0,"0"-42"0,0 21 16,0 0-16,21-1 0,-21 1 0,21 21 15,1 0 1,-1 21-1,0 1-15,0-22 0,0 21 0,22 0 16,-22 0-16,21-21 16,0 21-16,1-21 0,-1 21 0,0-21 15,1 22-15,-1-22 0,0 0 0,-20 0 16,-1 21-16,-21 0 0,0 0 16,-21-21-16,-1 21 15,-20-21-15,21 21 0,-21-21 0,-1 22 16,1-22-16,0 21 0,-1-21 15,1 21-15,0-21 0,-1 21 0,1-21 16,21 21-16,-22-21 0,22 21 16,0-21-16,0 0 0,21 22 0,0-1 15,-21-21-15,21 21 16,-21-21-16,-1 0 16</inkml:trace>
  <inkml:trace contextRef="#ctx0" brushRef="#br1" timeOffset="111119.19">9334 13335 0,'0'0'0,"22"-21"0,-1 0 0,-21 0 15,21 21-15,-21-22 16,21 22-16,-21-21 15,0 42 17,0 1-32,-21-1 0,0 0 0,0 0 15,-22 0-15,22 22 0,-21-1 0,-1-21 16,-20 21-16,21 1 0,-22-1 16,1 0-16,20-20 0,-20 20 0,20-21 15,1 0-15,21 0 0,0-21 16,42 0-1,21-21-15,1 21 0,-1-21 16,0 21-16,1 0 0,20 0 16,-21 0-16,22 0 0,-22 0 0,1 0 15,-1 0-15,0 21 0,1 0 16,-1-21-16,-21 22 0,21-1 16,-20 0-16,-1 0 0,0-21 0,0 21 15,-21 0-15,0 1 0,21-22 16,-21 21-1</inkml:trace>
  <inkml:trace contextRef="#ctx0" brushRef="#br1" timeOffset="111746.43">10477 13653 0,'0'-22'32,"22"22"-32,-22-21 0,21 0 15,0 0-15,0 0 0,0 0 16,-21-1-16,21-20 0,1 21 0,-1 0 16,-21 0-16,0-1 0,0 1 0,0 0 15,-21 0-15,-1 21 16,1 0-16,-21 0 0,0 0 0,-1 0 15,1 21-15,0 0 0,-1 0 0,1 1 16,21-1-16,-22 0 0,22 21 16,0-21-16,0 1 0,21 20 15,0-21-15,0 0 0,0 0 0,21 1 16,21-1-16,-20 0 0,20 0 16,0 0-16,22 0 0,-22 1 0,0-1 15,1 0-15,20 0 0,-20 0 16,-1 0-16,-21 1 0,0-1 0,0 0 15,-21 0-15,0 0 0,-21 0 16,0-21-16,-21 0 0,-1 22 16,1-22-16,0 0 0,-22 0 0,22 0 15,-22 0-15,22 0 0,0 0 0,-1 0 16,1-22-16,0 1 0,21 21 16,-1-21-16,1 0 0,21 0 15,0 0-15,0-1 0,21 22 16,1-21-16,20 0 0,-21 0 15,21 0-15,1 0 0,-1-1 0,0 1 16,1 0-16</inkml:trace>
  <inkml:trace contextRef="#ctx0" brushRef="#br1" timeOffset="112070.33">11324 13293 0,'0'0'0,"42"0"15,-42 21 1,0 0-16,0 0 0,0 22 0,22-22 16,-22 21-16,0 22 0,0-22 0,0 21 15,0-20-15,0 20 0,0 1 16,0-1-16,0 22 0,0-22 0,0 22 16,0-21-16,0 20 0,-22 1 0,22 21 15,-21-22-15,21 1 0,0-21 16,-21 20-16,21 1 0,-21-22 0,0 1 15,21-1-15,0 1 0,0-1 0,-21-20 16,21-1-16,0 0 0,0-20 16,-22-1-16,22-42 15,22-1 1,-1 1-16,-21-21 0,21 0 0,0-1 16,0-20-16,0-1 0,-21 1 15</inkml:trace>
  <inkml:trace contextRef="#ctx0" brushRef="#br1" timeOffset="112365.77">11536 14012 0,'0'0'0,"0"-84"0,0 20 0,-21-20 16,-1 20-16,22 1 0,-21-1 0,21 1 15,0-1-15,0 22 0,0-1 16,0 22-16,0-21 0,21 21 0,1 0 16,-1 21-16,0 0 0,0 0 0,0 0 15,0 0-15,1 21 16,20 0-16,-21 21 0,0-21 0,0 1 15,1 20-15,-1 0 0,-21 1 0,0-22 16,0 21-16,0-21 0,-21 22 16,-1-22-16,-20 21 0,21-21 0,0 0 15,-22-21-15,22 22 0,0-1 0,-21-21 16,21 0-16,-1 21 0,1-21 16,0 0-16,0 0 0,0 0 0,21-21 31,21 0-16,0-1-15,0 22 0,22-21 0,-22 0 16</inkml:trace>
  <inkml:trace contextRef="#ctx0" brushRef="#br1" timeOffset="113222.21">12319 13420 0,'21'-21'15,"-42"42"-15,63-42 0,-42-1 0,0 1 0,0 0 16,-21 21-16,0 0 15,-21 0-15,20 0 0,-20 0 16,0 0-16,-1 0 0,1 21 0,0 0 16,21 1-16,-22-1 0,22 0 15,-21 0-15,21 21 0,-1 1 16,22-1-16,0-21 0,0 22 0,0-1 16,0-21-16,0 21 0,0-20 0,0-1 15,22 0-15,-1 0 0,0-21 16,0 0-16,0 21 0,22-21 0,-22 0 15,21 0-15,-21 0 0,22-21 0,-22 21 16,0-21-16,21 0 0,-21 0 16,1-1-16,-1-20 0,-21 21 15,21-21-15,-21-1 0,21 22 0,-21-21 16,21-1-16,-21 22 0,0 0 0,0 0 16,0 0-16,0 0 0,0 42 15,0 0 1,0 21-16,0-21 15,0 22-15,0-22 0,0 21 0,0-21 16,0 22-16,0-22 0,0 0 0,0 0 16,0 0-16,21 1 0,1-1 15,-1-21-15,0 0 0,0 0 0,0 0 16,0 0-16,1 0 0,-1 0 0,0-21 16,21 21-16,-21-22 0,1 1 15,-1 0-15,0 0 0,0 0 0,0-22 16,-21 22-16,0-21 0,0 21 0,21-22 15,-21 22-15,0 0 16,0 0-16,0 0 0,0 0 0,0 42 31,0 0-31,0 42 16,0-20-16,0-22 0,-21 21 16,21-21-16,0 22 0,0-22 0,-21 0 15,21 0-15,0 22 0,-21-22 16,21 0-16,0 0 0,0 0 15,-21-21-15,21 21 16,0-42 0,0 0-16,0 0 15,0 0-15,0 0 0,21-1 16,0-20-16,0 21 0,0-21 16,1-1-16,-1 1 0,21 21 0,-21-22 15,22 1-15,-1 21 0,21 0 0,-20 21 16,-1 0-16,0 0 0,1 0 15,-1 0-15,-21 21 0,22 0 0,-22 21 16,0-20-16,0 20 0,-21-21 0,0 21 16,0-20-16,0 20 0,0-21 15,0 0-15,0 22 0,0-22 0,0 0 16,-21 0-16,21 0 0,0 0 16,-21-21-16,21-21 31</inkml:trace>
  <inkml:trace contextRef="#ctx0" brushRef="#br1" timeOffset="113569.77">13652 13335 0,'0'0'0,"0"-21"0,0 42 46,0 0-46,0 0 16,22 1-16,-1-22 0,-21 21 0,21-21 16,0 0-16,0 21 0,0-21 0,22 0 15,-22 0-15,21 0 0,-21 0 16,22 0-16,-22 0 0,21 0 0,-21 0 16,1 0-16,-1 0 0,-21 21 31,-21-21-31,-1 42 0,-20-20 15,21-1-15,-21 21 0,-1 0 0,1 1 16,-22-22-16,22 21 0,0 1 16,-1-1-16,1-21 0,0 21 15,-1-20-15,22-1 0,0 0 0,0 0 16,21 0-16,-21-21 0,21 21 16</inkml:trace>
  <inkml:trace contextRef="#ctx0" brushRef="#br1" timeOffset="114101.92">15663 13081 0,'0'0'0,"0"-21"0,-21 0 16,0 0-16,0 21 16,0-22-16,-1 1 0,22 0 15,0 0-15,0 0 0,0 0 16,43 21-16,-22-22 15,21 1-15,1 21 0,-1-21 0,21 21 16,-20-21-16,20 21 0,22 0 16,-22-21-16,-20 21 0,20 0 0,-20 0 15,-22 0-15,0 0 0,-63 0 32,20 21-32,-20-21 0,0 21 15,-1-21-15,1 21 0,21-21 0,-21 21 16,-1-21-16,22 22 0,0-22 15</inkml:trace>
  <inkml:trace contextRef="#ctx0" brushRef="#br1" timeOffset="114421.74">15811 12954 0,'-21'0'0,"21"42"16,0-20-16,21-86 0,-42 149 0,21-64 0,0 0 15,0 0-15,0 0 0,0 1 0,21-1 16,-21 21-16,22-21 0,-22 0 16,0 22-16,0-22 0,21 21 15,-21 1-15,21-22 0,-21 21 0,0 0 16,0 1-16,0-1 0,0 0 15,0 1-15,0-1 0,0 0 0,-21 1 16,0-22-16,-1 21 0,1-21 0,-21 1 16,21-1-16,-22 0 0,1-21 0,21 0 15,-21 0-15,-1 0 0,1 0 16,0 0-16,-1 0 0,1-21 0,21 0 16,-22-1-16,22 1 0,0-21 0,0 21 15,0-22-15,0 1 0,21 0 16,0-1-16,0 1 0,0 0 15,0 21-15,0-22 0,0 22 0,0 0 16,21 0-16,0 21 0,0 0 16,21 0-16,1 0 0,-1 0 0,0 0 15,1 0-15,-1 0 0,0 0 0,1 21 16,20-21-16</inkml:trace>
  <inkml:trace contextRef="#ctx0" brushRef="#br1" timeOffset="114913.65">16531 13420 0,'0'0'16,"0"-21"-16,0-1 0,-21 22 15,0-21-15,0 21 0,-1 0 16,1-21-16,0 21 0,0 0 0,-21 0 16,20 0-16,1 0 0,0 21 0,0 0 15,0 1-15,0-1 0,-1 21 16,1 0-16,21-20 0,0 20 0,-21 0 15,21 1-15,-21-1 0,21 0 0,0 1 16,0-1-16,0-21 0,0 0 16,0 22-16,21-22 0,0 0 15,0-21-15,22 0 0,-22 0 16,0 0-16,21 0 0,-20 0 16,-1-21-16,21 21 0,-21-21 0,0-1 15,1 1-15,-1 0 0,-21 0 0,0 0 16,21-22-16,-21 22 0,21-21 15,-21 0-15,0-1 0,21 22 0,-21-21 16,0-1-16,0 22 0,0-21 0,21 21 16,-21 0-16,22 21 0,-1 21 31,-21 21-31,21-21 0,-21 0 16,0 22-16,0-22 0,21 21 15,-21-21-15,0 1 0,0 20 0,21-21 16,0 0-16,1 0 0,-22 1 15,21-22-15,0 21 0,0-21 16,0 0-16,0 0 0,1 0 0,-1 0 16,0 0-16,0 0 0,0 0 15,0-21-15,-21-1 0,0 1 16</inkml:trace>
  <inkml:trace contextRef="#ctx0" brushRef="#br1" timeOffset="115121.53">16997 13356 0,'0'0'0,"0"-21"0,0 0 15,21 21 1,0 21 0,-21 0-16,0 22 0,0-22 15,21 21-15,0-21 0,-21 22 0,22-1 16,-22-21-16,0 21 0,0-20 16,21 20-16,0-21 0,-21 0 0,0 0 15,21 1-15,0-1 0,0-21 16,-21 21-16,22-21 15,-1 0-15,-21-21 16,21 21-16</inkml:trace>
  <inkml:trace contextRef="#ctx0" brushRef="#br1" timeOffset="115329.42">17462 13356 0,'0'0'0,"0"-63"15,-21 84 16,21 0-31,-21-21 0,0 21 16,0 0-16,0 22 0,-1-22 0,1 0 16,0 0-16,0 22 0,0-22 0,21 0 15,-21 21-15,21-21 0,-22 1 16,22-1-16,0 0 0,0 0 0,0 0 16,0 0-16,0 1 0,22-22 0,-1 0 15,0 21-15,21-21 0</inkml:trace>
  <inkml:trace contextRef="#ctx0" brushRef="#br1" timeOffset="115769.68">18076 13420 0,'0'0'0,"0"-21"0,0-22 0,0 1 16,0 0-16,0 20 0,0-20 15,0 21-15,0 0 0,-21 21 0,0 0 16,0 0-16,0 0 0,-1 0 0,1 21 15,0 0-15,0 0 0,0 22 16,-22-22-16,22 21 0,0 0 0,21 1 16,-21-1-16,0 0 0,21 1 0,-21-22 15,21 21-15,0 1 0,0-22 16,0 0-16,0 21 0,21-21 16,0 1-16,0-22 0,0 0 15,0 0-15,1 0 0,-1 0 0,0-22 16,0 22-16,0-21 0,0 0 15,1 0-15,-1 0 0,0-22 0,0 22 16,0-21-16,0 0 0,1 20 0,-1-20 16,0 21-16,-21-21 0,0 20 15,21 1-15,-21 42 16,0 1 0,0-1-16,0 0 0,0 21 15,0-21-15,0 1 0,0-1 16,0 21-16,0-21 0,0 0 0,0 1 15,0-1-15,21 0 0,0 0 16,1-21-16,-1 0 0,0 0 16,0 0-16,21 0 0,-20 0 0</inkml:trace>
  <inkml:trace contextRef="#ctx0" brushRef="#br1" timeOffset="116326.09">20045 13102 0,'0'0'0,"0"-21"0,21 21 16,0-21-16,0 0 0,22 0 16,-22 21-16,0-22 0,21 22 0,-21-21 0,1 21 15,-1 0-15,0 0 16,0 0-16,-21 21 0,0 1 0,0-1 16,0 0-16,0 0 0,0 21 0,-21-20 15,0 20-15,0-21 0,-22 21 16,22-20-16,-21-1 0,-1 21 0,1-21 15,0 0-15,-22 1 0,22-1 0,0 0 16,-1 0-16,1 0 0,0 0 16,20-21-16,-20 0 0,21 22 0,42-22 31,21 0-15,-20 0-16,20 0 0,0 0 0,1 0 15,-1 0-15,0 0 0,1 21 16,20-21-16,-21 21 0,1-21 15,20 21-15,-20-21 0,20 0 0,-21 21 16,1-21-16,-1 0 0,0 0 0,-20 0 16,-1 0-16,0 0 0,0 0 15,0 0-15,0 0 0,1 0 16,-22-21 0,21 0-16,0 0 0,0 0 15</inkml:trace>
  <inkml:trace contextRef="#ctx0" brushRef="#br1" timeOffset="116569.98">21103 12954 0,'0'0'15,"0"-42"-15,0-1 0,0 1 0,0 0 0,0-1 16,0 22-16,0 0 0,0 0 0,0 42 31,0 0-31,0 22 0,0-1 0,0 21 16,0 1-16,0-1 0,0 1 0,-21-1 15,21 1-15,-21 21 0,0-22 16,-1 1-16,22-1 0,-21 1 0,0-1 16,0 1-16,0-22 0,0 21 0,-1-20 15,1-1-15,0 0 0,0 1 16,21-22-16,0 0 0,0 0 16,0 0-16</inkml:trace>
  <inkml:trace contextRef="#ctx0" brushRef="#br1" timeOffset="116986.96">21950 13145 0,'0'0'0,"0"-22"0,0 1 0,0 0 15,-21 0-15,-22 21 16,22-21-16,-21 21 0,-22 0 0,22 0 15,0 21-15,-22 0 0,22 0 0,-1 0 16,1 1-16,0-1 0,21 0 16,-1 0-16,1 0 0,21 22 0,0-22 15,0 0-15,0 0 0,21 0 0,1-21 16,-1 21-16,0 1 0,21-1 16,1-21-16,-22 21 0,21-21 0,0 21 15,1 0-15,-22-21 0,21 21 16,-21 1-16,1-1 0,-1-21 0,-21 21 15,0 0-15,0 0 0,-21-21 16,-1 0 0,1 0-16,-21 0 0,21 0 15,-22 0-15,1 0 0,0 0 0,-1 0 16,1 0-16,0 0 0,21 0 0,-22 0 16,22-21-16,0 21 0,21-21 15,0 0-15,21 0 16,0 21-16,0 0 0,22-22 15,-22 22-15,21-21 0</inkml:trace>
  <inkml:trace contextRef="#ctx0" brushRef="#br1" timeOffset="117310.77">22077 13293 0,'0'0'0,"84"-43"31,-84 65-16,22-22-15,-22 21 0,21 21 16,-21-21-16,0 22 0,0-1 0,0 21 16,0-20-16,0-1 0,0 22 0,0-22 15,0 21-15,0-20 0,-21 20 16,21-20-16,-22-1 0,1 0 16,21 22-16,-21-22 0,0 0 0,0 1 15,0-22-15,-1 21 0,1 1 0,0-22 16,21 21-16,0-21 0,0 0 15,-21 1-15,42-22 16,-21-22 0,21 1-1,-21 0-15,21-21 0,-21 21 0,22-22 16,-22 22-16,21-21 0,-21-1 0,0 1 16,21 0-16</inkml:trace>
  <inkml:trace contextRef="#ctx0" brushRef="#br1" timeOffset="117562.63">22183 13504 0,'0'-63'0,"0"126"0,21-190 0,0 85 0,-21 0 16,21-1-16,0 1 0,0 21 16,1-21-16,-22 20 0,21 22 0,0-21 15,21 21-15,-21 0 0,1 0 16,-1 0-16,0 21 0,0-21 0,0 22 16,0 20-16,1-21 0,-22 21 0,0-20 15,0 20-15,0-21 0,0 21 16,0 1-16,-22-22 0,1 0 0,0 21 15,-21-20-15,21-1 0,-22 0 0,22-21 16,-21 21-16,21-21 0,-22 0 16,22 0-16,0 0 0,0 0 15,0 0-15,21-21 16,21 0 0,0 21-16</inkml:trace>
  <inkml:trace contextRef="#ctx0" brushRef="#br1" timeOffset="118010.15">22966 13356 0,'21'0'0,"-42"0"0,84-21 15,-42 21-15,-21-21 0,0 0 16,0 0-16,0-1 0,0 1 16,0 0-16,-21 0 0,0 21 15,0 0-15,0 0 0,0 0 16,-1 0-16,-20 0 0,21 21 15,0 0-15,-22 22 0,22-22 0,0 0 16,21 21-16,-21-21 0,0 22 0,21-22 16,0 21-16,0-21 0,0 22 15,0-22-15,0 0 0,0 0 0,0 0 16,21 1-16,0-22 0,0 0 0,0 0 16,1 0-16,-1 0 15,21 0-15,-42-22 0,42 1 0,-20 0 16,-1 0-16,0 0 0,0 0 0,-21-1 15,21-20-15,0 21 0,1 0 16,-22 0-16,0-1 0,0 1 16,0 0-16,21 21 0,-21 21 31,0 0-31,-21 1 0,21-1 16,-22 0-16,22 0 0,0 0 0,0 0 15,0 1-15,0-1 16,0 0-16,0 0 0,22 0 15,-1-21-15,0 0 0,0 0 0,21 0 16,-20 0-16,-1 0 0,0 0 16</inkml:trace>
  <inkml:trace contextRef="#ctx0" brushRef="#br1" timeOffset="118445.94">23558 13293 0,'0'0'0,"0"-21"0,0-1 0,0 1 16,-21 42-1,21 1 1,0-1-16,0 0 0,-21 0 0,21 0 16,0 0-16,0 22 0,0-22 0,0 0 15,0 0-15,0 22 0,0-22 16,0 0-16,0 0 0,0 0 0,0 0 16,0 1-16,0-1 0,0 0 15,-21-21 1,0 0-16,21-21 15,-21 0-15,21-1 16,0 1-16,0 0 0,0-21 16,0 21-16,21-22 0,0 1 15,0 21-15,21-22 0,-20 1 0,20 0 16,0-1-16,1 1 0,20 21 0,-21 0 16,1 0-16,-1 21 0,0 0 15,-20 0-15,20 21 0,-21 0 0,0 0 16,0 0-16,-21 22 0,0-22 0,0 21 15,0-21-15,0 22 0,0-22 16,0 21-16,0-21 0,-21 0 16,0 22-16,21-22 0,-21 0 0,21 0 15,0 0-15,0-42 32,21 21-17</inkml:trace>
  <inkml:trace contextRef="#ctx0" brushRef="#br1" timeOffset="118806.77">24490 12975 0,'0'0'0,"0"21"16,0 1-16,0-1 0,0 0 15,0 0-15,21 0 0,0 0 16,0 1-16,0-1 0,1 21 0,20-21 15,0 0-15,1 1 0,-1-1 0,21 0 16,-20-21-16,-1 21 0,0-21 16,1 0-16,-1 0 0,0 0 0,-20 0 15,-1 0-15,0 0 0,0 0 0,0 0 16,-21-21-16,-21 21 31,0 0-31,0 0 0,-22 0 0,1 0 0,0 21 16,-1 21-16,1-20 0,0-1 15,-1 21-15,1 0 0,0 1 16,-22-22-16,43 21 0,-21 1 0,-1-22 16,22 0-16,0 21 0,0-21 0,0-21 15,21 22-15,0-1 0</inkml:trace>
  <inkml:trace contextRef="#ctx0" brushRef="#br2" timeOffset="138598.09">4741 15282 0,'0'-21'0,"0"0"16,0 0-1,0 0 1,0 0-16,0-1 31,21 22-31,-21-21 0,0 0 31,0 0 1,0 0-1,0 0 0,0-1 0,-21 22 16,0 22-47,21-1 16,0 0-16,-21 21 16,0-21-16,21 22 0,-21-22 0,-1 21 15,1 1-15,0-1 0,0 0 0,0 1 16,0 20-16,-1-21 0,-20 1 15,21-1-15,-21 0 0,20-20 0,1 20 16,0 0-16,-21 1 16,21-22-16,-1 21 0,1-21 0,21 22 0,-21-22 15,0 0-15,21-42 32,0 0-17,0-1-15,0 1 16,0 0-16,0 0 0,21 0 0</inkml:trace>
  <inkml:trace contextRef="#ctx0" brushRef="#br2" timeOffset="139010.76">4974 15071 0,'0'0'0,"0"-21"15,21 21-15,-21-22 16,0 44 15,0-1-15,0 0-16,0 21 0,0 1 0,0-1 15,-21 0-15,0 1 0,0-1 16,21 0-16,-21 22 0,-1-22 16,1 0-16,0 22 0,-21-22 0,21 1 15,-1-1-15,1 0 0,-21-21 16,21 22-16,0-1 0,-1-21 0,1 0 16,0 1-16,21-1 0,0 0 15,0-42 16,0 0-31,0-1 0,21 1 16,0 21-16,-21-21 0,22 0 0,-1 0 16</inkml:trace>
  <inkml:trace contextRef="#ctx0" brushRef="#br2" timeOffset="139721.68">5694 15409 0,'0'0'0,"21"0"0,21-21 16,-21 0-16,1 0 0,-1 0 16,0 0-16,-21-1 15,0 1-15,0 0 16,0 0-16,-21 0 15,0 21-15,-1 0 0,-20 0 16,0 0-16,-1 0 0,1 21 16,0 0-16,-22 0 0,22 0 15,0 1-15,-1-1 0,1 0 0,21 0 16,-22 0-16,22 0 0,21 1 16,0-1-16,0 0 0,0 0 15,21-21 1,1 0-16,-1 0 0,0 21 0,21-21 15,-21 0-15,22 21 0,-1-21 0,-21 22 16,22-22-16,-1 21 0,0-21 16,-21 21-16,22 0 0,-22-21 15,21 21-15,-21 0 0,1 1 0,-22-1 16,21 0-16,-21 0 16,0 0-16,0 0 0,-21 1 0,-1-22 15,1 21-15,-21 0 0,0 0 16,-1-21-16,1 21 0,0-21 0,-1 0 15,1 0-15,-22 0 0,22 0 0,21 0 16,-21 0-16,20 0 0,-20-21 16,21 21-16,0-21 0,0 0 0,21 0 15,0-1-15,0 1 16,0 0-16,0 0 16,21 21-16,0-21 15,0 21-15,0 0 0,0-21 16,22 21-16,-22 0 0,21-22 0</inkml:trace>
  <inkml:trace contextRef="#ctx0" brushRef="#br2" timeOffset="140114.51">6075 15494 0,'0'21'31,"0"0"-31,0 1 0,0-1 0,0 21 16,0-21-16,0 0 0,0 22 0,0-1 15,0 0-15,0 1 0,0 20 16,0 1-16,0-1 0,0 1 0,0-1 15,-21 1-15,21-1 0,-22 22 16,1-22-16,21 1 0,-21 21 0,0-22 16,0 1-16,21-1 0,-21 1 15,-1-1-15,1 1 0,21-22 16,0 0-16,-21-21 0,21 22 0,-21-22 16,21 0-16,0-42 31,0 0-31,0 0 0,21-1 0,0-20 15,-21 0-15,21 21 0</inkml:trace>
  <inkml:trace contextRef="#ctx0" brushRef="#br2" timeOffset="140485.76">5990 15642 0,'-21'-21'0,"42"42"0,-42-63 16,21 21-16,0 0 16,0-1-16,21 1 15,0 21-15,0 0 0,22 0 16,-22 0-16,0 0 0,21 0 0,-20 0 16,-1 0-16,21 21 0,-21 1 0,0-22 15,-21 21-15,22 0 0,-22 0 16,0 0-16,0 0 0,0 1 0,0-1 15,-22 0-15,1-21 16,0 21-16,0 0 0,0-21 16,-22 21-16,1-21 0,21 0 0,-21 22 15,-1-22-15,22 0 0,0 0 16,-21 0-16,20 0 0,22 21 16,-21-21-16,42 0 31,1 0-31,-1 0 0,21 0 15,-21-21-15,0 21 0</inkml:trace>
  <inkml:trace contextRef="#ctx0" brushRef="#br2" timeOffset="141021.42">6816 15494 0,'-22'-21'0,"1"21"16,0-21-16,0 21 0,0-21 0,0 21 16,-22-22-16,22 22 0,0 0 15,0 0-15,0 0 0,-1 0 0,1 0 16,0 22-16,0-22 0,0 21 16,0 0-16,21 0 15,-22 21-15,1-20 0,21-1 0,-21 21 16,21-21-16,-21 22 0,21-22 15,0 0-15,0 0 0,0 0 0,0 0 16,0 1-16,0-1 0,0 0 16,21-21-16,0 21 0,0-21 15,1 0-15,20 0 0,-21 0 0,0 0 16,22-21-16,-22 0 0,0 21 16,21-21-16,-21-1 0,1 1 0,-1 0 15,0 0-15,0 0 0,-21 0 0,0-1 16,21 1-16,-21 0 0,0 0 15,0 0-15,0 0 16,0 42 0,-21-21-1,21 21-15,0 0 0,0 0 0,0 0 16,0 1-16,0-1 0,0 0 0,0 0 16,0 0-16,0 0 0,0 1 15,0-1-15,21 0 0,0 0 16,1 0-16,-1-21 15,0 0-15,0 0 0,0 0 0,22 0 16,-22 0-16,21-21 0,-21 21 0,22-21 16,-22 0-16,0 0 0</inkml:trace>
  <inkml:trace contextRef="#ctx0" brushRef="#br2" timeOffset="141471.34">7281 15494 0,'0'0'16,"0"-21"-16,-21 21 15,0 0 1,21 21-16,-21 0 0,21 0 16,0 1-16,0 20 0,0-21 15,0 0-15,0 0 0,0 1 0,0 20 16,0-21-16,-21 0 0,21 0 0,0 1 16,0 20-16,0-21 15,0 0-15,0 0 0,0 1 0,0-1 16,-22-21-16,1 0 31,21-21-15,0-1-16,0 1 0,0 0 15,0 0-15,0 0 0,0-22 0,0 22 16,0-21-16,21 21 0,1-22 0,-1 1 16,21 0-16,-21 21 0,0-22 15,22 22-15,-1 0 0,-21 21 0,22 0 16,-1 0-16,0 0 0,-21 0 0,22 0 15,-22 21-15,21 21 16,-21-20-16,1-1 0,-22 21 0,0-21 16,0 22-16,0-22 0,0 21 0,0-21 15,-22 0-15,1 22 0,0-22 16,21 0-16,-21 0 0,0 0 0,0 1 16,21-1-16,-22-21 15</inkml:trace>
  <inkml:trace contextRef="#ctx0" brushRef="#br2" timeOffset="142214.16">8445 14986 0,'0'0'0,"22"0"16,-1 0-16,0-21 0,0 21 15,0 0-15,0 0 0,22-21 16,-22 21-16,21 0 0,-21 0 0,22 0 15,-22 0-15,21 0 0,-21 0 16,1 0-16,-1 0 0,-42 0 31,-1 0-31,-20 0 16,21 0-16,-21 0 0,-1 0 0,1 0 16,0 0-16,-1 0 0,22 0 0,-21 0 15,21 0-15,-1 0 0,1 0 16,0 0-16,0 0 0,0 0 15,21 21 1,-21-21-16,21 21 0,0 0 16,0 0-16,0 1 0,0 20 0,-22 0 15,22 1-15,0-1 16,-21 0-16,21 22 0,0-22 0,0 22 16,-21-22-16,21 21 0,-21-20 15,21 20-15,-21-20 0,21 20 0,0-21 16,0 1-16,-21 20 0,21-20 0,0-1 15,0 0-15,0 1 0,0-22 16,0 21-16,0-21 0,0 22 0,0-22 16,21 0-16,-21 0 0,21-21 0,0 21 15,0-21-15,0 0 16,1 0-16,-1 0 0,0 0 0,21 0 16,-21-21-16,22 0 0,-22 0 15,21 0-15,-21-22 0,22 22 16,-1-21-16</inkml:trace>
  <inkml:trace contextRef="#ctx0" brushRef="#br2" timeOffset="142495">9059 15219 0,'0'0'0,"-21"-21"0,0 21 15,0 0-15,0 21 0,21 0 16,-22 0-16,22 22 0,0-1 0,-21 0 15,21 1-15,0-1 0,-21 0 0,21 1 16,0-1-16,0 0 16,0 1-16,0-22 0,0 21 0,-21 0 15,21-20-15,0 20 0,0-21 0,0 0 16,21 0-16,0-21 0,0 22 16,1-22-16,-1 0 0,0 0 0,21 0 15,-21 0-15,1-22 0,20 22 16,-21-21-16,21 0 0,-20 0 0,-1 0 15,0 0-15,0-1 0,0 1 0,-21 0 16</inkml:trace>
  <inkml:trace contextRef="#ctx0" brushRef="#br2" timeOffset="142681.9">8784 15600 0,'0'0'0,"-21"21"0,0-21 16,21 21-16,0 0 15,21-21 1,21 0-16,-21 0 16,22 0-16,-22 0 0,21 0 0,22 0 15,-22 0-15,22 0 0,-22 0 16,0-21-16,22 0 0,-22 21 16,0-21-16</inkml:trace>
  <inkml:trace contextRef="#ctx0" brushRef="#br2" timeOffset="143045.78">9631 15600 0,'0'0'0,"-21"0"0,-1 21 15,1-21-15,21 21 16,21-21 15,1 0-31,-1 0 16,0 0-16,0-21 0,21 21 0,-20-21 15,-1 0-15,0 21 0,0-21 16,-21-1-16,0 1 0,0 0 16,0 0-1,-21 21-15,0 0 0,0 0 0,-22 0 16,22 0-16,0 21 0,0-21 16,-22 21-16,22 0 0,0 1 0,21-1 15,0 0-15,-21 21 0,21-21 0,0 1 16,0-1-16,0 0 0,0 0 15,0 0-15,21 0 0,0 1 0,0-22 16,22 21-16,-22-21 0,21 0 16,-21 21-16,22-21 0,-22 0 15,21 0-15,-21 0 0,22 0 0,-22-21 16,21 0-16,-21 21 0</inkml:trace>
  <inkml:trace contextRef="#ctx0" brushRef="#br2" timeOffset="143753.92">10118 15473 0,'0'0'16,"21"-21"-16,-21 0 0,21-1 0,0 22 0,0-21 16,0 21-16,1 0 0,-1 0 15,0 0-15,0 0 0,0 21 0,0-21 16,1 22-16,-1-1 0,-21 0 0,0 21 16,21-21-16,-21 1 15,0-1-15,0 21 0,0-21 0,0 0 16,-21 1-16,21-1 0,-21 0 0,-1 0 15,1 0-15,0 0 0,0 1 16,21-1-16,-21-21 16,21-21-1,21-1 1,0 1-16,0 0 0,0 0 16,1 0-16,-1-22 0,0 22 0,0-21 15,0 21-15,0-22 0,1 22 16,-1-21-16,0 21 0,-21 0 15,0-1-15,21 22 0,-21 22 32,-21-1-32,21 0 0,0 0 15,-21 0-15,0 22 0,21-22 0,-22 0 16,22 0-16,0 21 0,0-20 16,0-1-16,0 0 0,0 0 0,0 0 15,0 0-15,0 1 0,0-1 0,22-21 16,-1 21-16,0-21 0,21 0 15,-21 0-15,22 0 0,-22 0 0,21 0 16,-21-21-16,22 21 0,-22-21 0,21-1 16,-21 1-16,22 0 0,-22-21 15,0 21-15,0-22 0,0 22 0,1-21 16,-1-22-16,0 22 0,-21 0 16,0-22-16,0 22 0,0-1 15,0 1-15,0 0 0,0 21 0,0-22 16,0 22-16,-21 42 31,21 0-31,0 22 0,-21-1 0,-1-21 16,22 22-16,-21 20 0,21-21 15,0 1-15,-21-1 0,21 0 0,-21 1 16,21-1-16,0 0 0,0-20 0,0 20 16,0-21-16,0 21 0,0-20 15,0-1-15,0 0 0,21 0 0,0 0 16,0-21-16,1 0 0,-1 0 15,0 0-15,0 0 0,0-21 16,0 0-16,1 0 0,-1 0 0</inkml:trace>
  <inkml:trace contextRef="#ctx0" brushRef="#br2" timeOffset="143937.82">10943 15515 0,'0'0'0,"-21"0"15,0 0-15,21 21 16,21-21 0,0 0-16,21 0 15,-20 0-15,20 0 0,-21 0 0,21 0 16,1 0-16,-22 0 0,21-21 16,1 21-16,-22-21 0</inkml:trace>
  <inkml:trace contextRef="#ctx0" brushRef="#br2" timeOffset="144469.94">11769 15155 0,'0'0'0,"0"-21"32,-22 21-32,1 21 15,0 1-15,0 20 0,0-21 16,21 21-16,-21 1 0,-1-1 15,22 0-15,-21 1 0,21-22 0,-21 21 16,21 1-16,-21-1 0,21-21 16,0 21-16,0-20 0,0-1 0,0 0 15,0 0-15,21 0 0,0 0 0,0 1 16,1-22-16,-1 0 0,21 21 16,-21-21-16,22 0 0,-1 0 0,0 0 15,1-21-15,-1-1 0,0 22 0,1-21 16,-1 0-16</inkml:trace>
  <inkml:trace contextRef="#ctx0" brushRef="#br2" timeOffset="144749.78">12404 15071 0,'0'0'0,"0"-21"0,21 21 0,0 0 15,0 0-15,0 0 16,0 21-16,1 0 0,-1 21 15,-21-21-15,21 22 0,0-1 0,-21 0 16,21 1-16,-21 20 0,0-20 16,0-1-16,0 0 0,0 1 0,-21-22 15,0 21-15,0 0 0,0-20 0,-22-1 16,22 21-16,0-21 16,0 0-16,0-21 0,-1 22 0,22-1 0,22-21 46,20-21-46,-21-1 0,0 1 16,22 0-16,-1 0 0</inkml:trace>
  <inkml:trace contextRef="#ctx0" brushRef="#br2" timeOffset="144994.1">13356 15261 0,'0'0'0,"-21"0"0,21 21 16,0 1 15,21-22-31,0 0 16,0 0-16,1 21 0,-1-21 0,0 0 15,0 0-15,0 0 16,0 0-16,1 0 0,-1 21 15</inkml:trace>
  <inkml:trace contextRef="#ctx0" brushRef="#br2" timeOffset="145170.01">13250 15515 0,'0'0'0,"21"21"0,1-21 0,-1 0 16,0 22-16,0-22 0,0 21 15,0-21-15,1 0 0,-1 21 16,0-21-16,0 0 0,0 0 0,0 0 16,1 0-16,-1 0 0,0 0 0,0 0 15,0 0-15,0-21 0,1 21 16,-1-21-16</inkml:trace>
  <inkml:trace contextRef="#ctx0" brushRef="#br2" timeOffset="145602.21">14245 14796 0,'21'21'32,"0"-21"-32,-21-21 46,-21 21-46,0 0 0,0 0 0,0 0 16,0 21-16,-1 0 16,1 0-16,21 0 0,0 0 0,-21 1 15,21 20-15,-21-21 0,21 0 16,0 22-16,0-22 0,0 21 16,0-21-16,0 0 0,0 1 0,21-1 15,0 0-15,22-21 0,-22 0 0,21 0 16,0 0-16,1 0 0,-1 0 15</inkml:trace>
  <inkml:trace contextRef="#ctx0" brushRef="#br2" timeOffset="146018.19">15071 14923 0,'21'-22'0,"-42"44"0,42-65 15,-21 22-15,0 0 16,-21 21-16,-1 0 15,1 0-15,0 0 0,-21 0 0,21 0 16,-1 21-16,1 0 0,0 0 0,0 1 16,0-1-16,0 0 0,-1 0 15,1 21-15,21-20 0,-21-1 0,0 21 16,21-21-16,0 0 0,0 22 0,0-22 16,0 0-16,0 0 0,0 0 15,21 1-15,0-22 0,22 21 16,-22 0-16,21-21 0,-21 21 0,22-21 15,-1 21-15,-21-21 16,0 21-16,22-21 0,-43 22 0,21-22 16,-21 21-16,0 0 15,-21-21-15,-1 0 0,1 0 16,-21 21-16,0-21 0,20 0 0,-20 0 16,0 0-16,21 0 0,-22 21 0,1-21 15,21 0-15,0 0 0,-1 0 16,1 0-16,21-21 0,0 0 15,0 0-15,21 0 16,1-1-16,-1 1 0,21 0 16,-21 0-16,22 21 0</inkml:trace>
  <inkml:trace contextRef="#ctx0" brushRef="#br2" timeOffset="146346.28">15367 15304 0,'0'0'0,"21"0"0,0 0 15,0 0-15,1 0 16,-1 0-16,0 0 0,-21-22 16,21 22-16,0-21 0,0 0 0,1 0 15,-1 21-15,-21-21 0,21 0 16,-21-1-16,21-20 0,-21 21 16,0 0-16,0 0 0,0-1 0,0 1 15,-21 21-15,0 0 16,0 0-16,-1 0 0,1 21 15,0 1-15,0-1 0,0 0 0,0 21 16,-1-21-16,22 22 0,-21-22 16,21 0-16,-21 21 0,21-20 0,0-1 15,0 21-15,0-21 0,0 0 16,21 1-16,0-1 0,1-21 16,-1 0-16,21 0 0,-21 0 0,0 0 15,22 0-15,-22 0 0,21 0 0,-21-21 16,22-1-16</inkml:trace>
  <inkml:trace contextRef="#ctx0" brushRef="#br2" timeOffset="146578.15">16065 14817 0,'0'-43'0,"0"86"0,0-107 0,0 43 16,0 0-16,0 0 0,-21 42 31,21 0-31,-21 0 0,21 22 0,0-22 15,-21 21-15,21 0 0,-21 1 0,0-1 16,21 0-16,-22 1 0,22 20 16,0-20-16,0-1 0,-21-21 0,21 21 15,-21 1-15,21-22 0,0 0 16,0 0-16,0 0 0,0 1 16,21-22-16,0 0 0,1 0 15,-1 0-15,0 0 0</inkml:trace>
  <inkml:trace contextRef="#ctx0" brushRef="#br2" timeOffset="146914.26">16214 15304 0,'0'-22'32,"21"22"-17,0-21 1,0 21-16,0-21 0,0 21 0,1-21 15,20 21-15,-21-21 0,0 0 0,0-1 16,-21 1-16,0 0 0,22 21 16,-22-21-16,0 0 0,0 0 0,-22 21 15,1 0-15,0 0 16,0 0-16,0 0 0,0 21 16,-22 0-16,22 0 0,0 0 0,0 0 15,0 22-15,-1-22 0,22 0 0,-21 21 16,21-20-16,0-1 0,0 0 15,0 0-15,0 0 0,21 0 16,1 1-16,-1-22 0,21 0 16,-21 0-16,0 0 0,22 0 15,-1 0-15,-21 0 0,22 0 0,-1-22 16</inkml:trace>
  <inkml:trace contextRef="#ctx0" brushRef="#br2" timeOffset="147354.01">16785 15113 0,'0'-21'0,"0"42"0,0-63 0,0 21 15,-21 42 17,21 0-32,-21 0 0,21 0 0,0 0 15,0 1-15,0 20 16,0-21-16,-21 0 0,21 22 0,0-22 16,0 0-16,-22 0 0,22 0 0,0 0 15,0 1-15,0-1 0,0 0 16,-21-21 15,21-21-15,0 0-16,0-1 0,0 1 0,0 0 15,0-21-15,21 21 0,-21-22 0,22 1 16,-1 21-16,0-22 0,21 22 16,-21-21-16,1 21 0,-1 0 0,21-1 15,-21 22-15,22 0 0,-22 0 16,0 0-16,0 0 0,0 22 15,0-22-15,-21 21 0,0 21 0,22-21 16,-22 22-16,0-22 0,0 21 0,0 0 16,0-20-16,0 20 0,-22 0 15,22-21-15,-21 1 0,0-1 0,21 0 16,0 0-16,-21 0 0,21-42 31,21 21-15,-21-21-16,21 0 0,22 0 0,-22-1 15</inkml:trace>
  <inkml:trace contextRef="#ctx0" brushRef="#br2" timeOffset="147558.9">17526 15028 0,'0'0'0,"0"22"16,0-1-1,0 0-15,-21 0 0,21 0 0,-21 0 16,21 1-16,0-1 0,-22 0 0,22 0 15,-21 0-15,21 0 0,0 1 16,0-1-16,0 0 0,-21 0 16,21 0-16,0 0 0,0-42 31,21 0-15,0 21-16</inkml:trace>
  <inkml:trace contextRef="#ctx0" brushRef="#br2" timeOffset="147829.82">17589 14859 0,'-63'-21'31,"126"42"-31,-147-42 0,84 42 16,0 0-16,0 0 16,0 1-16,21-22 31,0 0-31,-21-22 15,0 1 1,0 0-16,0 0 16,-21 21-1,0 0-15,0 0 16,21 21 0,0 0-16,0 0 0,0 1 15</inkml:trace>
  <inkml:trace contextRef="#ctx0" brushRef="#br2" timeOffset="148306.35">17865 15177 0,'0'0'16,"0"-22"-16,0 1 0,0 0 15,0 0-15,21 0 0,-21 0 16,-21 42 31,-1 0-47,22 0 0,-21 21 0,21-20 15,-21 20-15,21-21 0,0 0 16,-21 22-16,21-22 0,0 0 0,0 0 16,0 21-16,0-20 0,21-22 0,-21 21 15,21 0-15,0-21 0,1 0 16,20 21-16,-21-21 0,0 0 0,22 0 16,-22 0-16,21 0 0,-21 0 15,0-21-15,22 0 0,-22 21 0,0-21 16,0-22-16,-21 22 0,0 0 15,21-21-15,-21 20 0,0-20 0,0 21 16,0 0-16,0 0 0,0-1 16,0 1-16,22 21 31,-1 21-15</inkml:trace>
  <inkml:trace contextRef="#ctx0" brushRef="#br2" timeOffset="148941.98">18542 15113 0,'0'0'0,"0"-21"0,0 0 15,-21 21 1,21 21 0,-21 0-16,21 0 0,0 0 15,0 1-15,0-1 0,0 21 0,-22-21 16,22 22-16,0-22 0,0 0 0,-21 0 15,21 0-15,0 0 0,0 1 16,0-1-16,0 0 0,0 0 16,-21-21-16,21-21 31,0 0-15,0 0-16,0-1 0,0 1 0,0 0 15,0-21-15,0 21 0,21-22 0,0 1 16,1 21-16,-1-22 0,0 22 15,21-21-15,-21 21 0,22 0 0,-22-1 16,0 22-16,21 0 0,-20 0 16,-1 0-16,0 0 0,0 22 0,0-1 15,-21 0-15,21 21 0,-21-21 0,0 22 16,0-22-16,0 21 0,0-21 16,0 22-16,0-22 0,0 0 0,0 0 15,-21 0-15,0-21 0,21 22 16,-21-22-16,21 21 0,-21-21 15,0 0-15,21-21 16,0-1-16,0 1 16,0 0-16,0 0 0,0 0 15,21 0-15,0-1 0,0-20 0,0 21 16,0-21-16,22 20 0,-1-20 0,-21 21 16,22-21-16,-1 20 0,-21 22 15,21 0-15,-20 0 0,-1 0 0,0 0 16,0 22-16,-21-1 0,0 21 0,0 0 15,0-20-15,0 20 0,0 0 16,0-21-16,0 22 0,-21-22 16,21 0-16,-21 0 0,0 0 0,21 1 15,-22-22-15,22 21 0,-21-21 16,21-21 0,0-1-16,0 1 0</inkml:trace>
  <inkml:trace contextRef="#ctx0" brushRef="#br2" timeOffset="149249.29">19558 14838 0,'-21'42'16,"21"-21"-1,0 1 1,0-44 31,0 1-47,0 0 0,21 21 15,-21-21-15,0 42 47,0 0-47,0 0 0,0 1 16,-21-1-16,0 0 0,21 0 0,-22 0 15,1-21-15,21 21 0,0 1 0</inkml:trace>
  <inkml:trace contextRef="#ctx0" brushRef="#br2" timeOffset="149769.56">20002 14647 0,'0'0'0,"-21"0"0,0 0 15,21 22 32,21-22-31,0 0-16,1 0 0,-1 0 0,21 0 15,-21 0-15,0 0 0,1 0 16,20 0-16,-21 0 0,0 0 16,0 0-16,1-22 0,-22 1 15,0 0 1,0 0-16,-22 42 31,1 0-31,21 0 0,-21 22 16,21-22-16,0 21 0,-21-21 0,21 22 15,-21-1-15,0 0 0,21 1 0,0-1 16,0 0-16,0 22 0,-22-22 16,22 22-16,-21-22 0,21 0 0,0 1 15,-21-1-15,0 0 0,0 1 0,0-1 16,-1-21-16,1 22 0,0-22 16,0 0-16,0 0 0,-22 0 15,22 0-15,-21 1 0,21-22 0,-22 21 16,1-21-16,21 0 0,-21 0 15,20 0-15,-20 0 0,21 0 0,-21 0 16,20 0-16,1 0 0,21-21 16,0-1-16,0 1 0,0 0 0</inkml:trace>
  <inkml:trace contextRef="#ctx0" brushRef="#br2" timeOffset="153903.4">14224 14796 0,'0'21'15,"21"-21"48,0 0-47,0 0-1,1 0-15,-1 0 0,0 0 16,0 0-16,-21-21 47,-21 21-32,0 0-15,0 0 0,-1 0 16,1 0-16,0 0 0,0 0 0,0 21 16,0-21-16,-1 21 15,22 0-15,0 0 0,0 0 16,0 1-16,0-1 0,0 0 15,0 0-15,0 0 16,0 0-16,22-21 16,-1 0-16,0 0 15,0 0-15,0 0 0,0-21 16,-21 0 0,22 0-16,-22 0 15,0 0-15,0-1 0,0 1 16,0 0-16,-22 0 15,1 21-15,21-21 0,-21 0 0,0 21 16,0 0-16,21-22 0,-21 22 16,-1 0-16,1 0 15,21 22-15,0-1 0,-21 0 16,21 0-16,0 0 0,0 0 16,0 1-16,0-1 0,-21 0 0,21 0 15,0 0-15,0 0 0,0 1 16,0-1-16,0 0 0,0 0 0,0 0 15,0 0-15,21-21 0,0 22 16,0-22-16,1 0 0,-1 0 16,0 0-16,0 0 0,0 0 0,0 0 15,1 21-15</inkml:trace>
  <inkml:trace contextRef="#ctx0" brushRef="#br2" timeOffset="155910.25">19431 14711 0,'-21'21'47,"21"0"-16,0 0-15,21-21 31,-21-21-47,0 0 16,0 0-16,0 0 0,0 0 15,0-1-15,0 1 16,0 0-1,-21 21 1,0 21-16,21 0 16,0 1-1,-22-1-15,22 0 0,0 0 16,0 0-16,0 0 16,22-21-1,-1 0 1,0 0-1,-21-21-15,0 0 16,0 0 0,0 0-16,-21 21 15,0 0 1,-1 0 15,44 0 16,-1 0-31,0 0-16,0 0 15,0 0-15,0 0 16,1 0 0,-22 21-1,0 0-15,0 0 16,0 0-1,0 1-15,-22-22 16,1 0 0,21-22 31,0 1-47,0 0 15,0 0-15,0 0 16,21 21-16,1-21 15,-1 21-15,0 0 32,-21 21-32,0 0 15,0 0-15,0 0 0,0 0 16,0 1-16,-21-22 16,0 21-16,-1-21 15,1 0-15,0 0 16,21-21 15,0-1-15,0 1-16,0 0 15,21 21-15,0-21 0,1 21 16,-1 0-16,0 0 0,0 0 16,0 21-1,-21 0-15,0 0 0,0 1 16,0-1-16,0 0 0,0 0 0,0 0 15,0 22-15,-21-22 0,-21 0 16,21 0-16,-1 0 0,1 0 0,-21 1 16,21-1-16,-22 0 0,22 0 15,0-21-15,0 21 0,0-21 0</inkml:trace>
  <inkml:trace contextRef="#ctx0" brushRef="#br2" timeOffset="175562.17">23516 14690 0,'0'0'0,"21"0"63,0 0-48,-21-21-15,22 21 0,-1-22 16,0 1-16,-21 0 16,0 0-1,0 0-15,0 0 16,-21 21-16,0 0 0,-1-22 16,1 22-16,0 0 0,0 0 15,0 0-15,0 0 0,-1 0 16,1 0-16,0 0 0,0 22 0,0-1 15,0-21-15,-1 21 0,1 0 16,21 0-16,0 0 0,-21 1 0,21-1 16,-21 0-16,21 0 0,0 0 15,0 0-15,0 1 0,0-1 16,21 0-16,0 0 16,0 0-16,1-21 0,-1 21 15,0 1-15,0-1 0,0-21 0,0 21 16,1 0-16,-1 0 0,0 0 15,0 1-15,-21-1 0,21 21 16,-21-21-16,0 0 0,0 1 0,0-1 16,0 0-16,-42 0 0,21 0 15,0 0-15,-1 1 0,-20-22 0,21 21 16,-21-21-16,-1 0 0,22 0 16,-21 0-16,-1 0 0,22 0 0,-21 0 15,21-21-15,-22-1 0,22 1 0,0 0 16,0 0-16,0 0 0,0 0 15,-1-1-15,22-20 0,0 21 0,0 0 16,0 0-16,0-1 16,0 1-16,0 0 15,22 21-15,-1 0 0,0 0 16,0-21-16,0 21 0,0 0 16,1 0-16,-1-21 0</inkml:trace>
  <inkml:trace contextRef="#ctx0" brushRef="#br2" timeOffset="175862.03">23897 14605 0,'0'0'0,"21"-21"0,-21 0 16,0 42 15,0 0-31,-21 21 15,21-20-15,-21-1 0,0 21 0,21-21 16,0 22-16,-21-1 0,-1-21 16,22 21-16,-21-20 0,0 20 0,21 0 15,0-21-15,-21 22 0,0-22 0,21 0 16,-21 21-16,21-20 0,0-1 16,0 0-16,0-42 31,21 0-31,0-1 15,0 1-15,0 0 0,0 0 0</inkml:trace>
  <inkml:trace contextRef="#ctx0" brushRef="#br2" timeOffset="176389.73">24193 14690 0,'22'0'16,"-22"21"15,-22 0-31,1-21 0,-21 21 0,21 0 15,-22-21-15,22 22 0,-21-1 0,0-21 16,20 21-16,-20 0 16,0-21-16,21 21 0,-22-21 0,22 0 0,0 0 15,0 21-15,0-21 0,21 22 63,21-1-63,0-21 0,0 21 15,-21 0-15,21-21 0,0 21 0,-21 0 16,22 1-16,-1-1 0,0-21 16,-21 21-16,21 0 0,0 0 0,0-21 15,1 21-15,-1-21 0,21 0 16,-21 22-16,0-22 0,22 0 0,-22 0 16,0 0-16,21 0 0,-20-22 0,-1 22 15,0-21-15,0 0 16,0 0-16,0 0 0,1 0 0,-1-1 15,-21 1-15,21 0 0,-21 0 16,0 42 15,0 0-31,-21 0 16,21 1-16,-21-1 0,21 0 16,0 0-16,0 0 0,-22 0 0,22 1 15,-21-1-15,21 0 16,0-42 15,21 0-15,-21-1-16,22 1 0</inkml:trace>
  <inkml:trace contextRef="#ctx0" brushRef="#br2" timeOffset="176569.62">24405 14774 0,'0'0'0,"0"-21"16,-21 21 15,21 21 0,21-21-15,0 0 0,0 0-16,1 0 0,-1 0 0,0 0 15</inkml:trace>
  <inkml:trace contextRef="#ctx0" brushRef="#br2" timeOffset="176797.49">24744 14584 0,'0'0'0,"-21"0"15,-1 21 1,1 0-16,21 22 16,0-22-16,-21 21 0,0-21 15,21 22-15,-21-22 0,21 21 16,0 0-16,-21-20 0,21 20 0,-22-21 15,1 21-15,21-20 0,0 20 0,0-21 16,0 0-16,0 0 0,0 1 16,0-1-16,0 0 0,21-21 15,1 0-15,-1 0 0,0-21 16,0 21-16</inkml:trace>
  <inkml:trace contextRef="#ctx0" brushRef="#br2" timeOffset="177033.36">25104 14563 0,'0'0'16,"0"-21"-16,-22 21 15,1 21-15,0 0 16,21 0-16,-21 0 0,0 22 16,0-22-16,-1 21 0,22 0 0,-21-20 15,21 20-15,-21 0 0,21-21 0,-21 22 16,21-1-16,0-21 0,0 22 15,0-22-15,0 0 0,0 0 0,0 0 16,0 0-16,0 1 0,0-1 16,21-21-16,0 0 0,0 0 15,1 0-15,-1 0 0</inkml:trace>
  <inkml:trace contextRef="#ctx0" brushRef="#br2" timeOffset="177419.14">25252 14923 0,'-21'-22'0,"42"44"0,-64-44 0,43 1 0,-21 21 16,21-21-16,0 0 15,0 0-15,0 0 16,21 21-16,1 0 0,-1 0 0,0 0 16,0 0-16,0 0 0,0 0 15,1 0-15,-1 0 0,0 21 16,0-21-16,0 21 0,-21 0 0,0 0 15,0 0-15,0 22 0,0-22 16,0 0-16,0 0 0,0 0 0,0 1 16,-21-1-16,0-21 0,0 21 15,0 0-15,-1-21 0,1 0 16,21-21 0,0 0-1,0 0-15,0-1 0,21 1 16,1 0-16,-1 0 0,-21 0 15,21 0-15,0-1 0,0-20 0,0 21 16,1 0-16,-1 0 0,0 21 16,0-22-16,0 22 0,22-21 15,-22 21-15,0 0 0,0 0 16,0 0-16</inkml:trace>
  <inkml:trace contextRef="#ctx0" brushRef="#br2" timeOffset="177886.15">25971 14774 0,'0'0'0,"22"-84"31,-22 63-31,0-1 0,-22 22 16,1 0-1,0 0-15,0 0 0,0 22 0,0-1 16,-1 0-16,1 0 0,-21 21 0,21-20 15,0-1-15,-1 0 0,1 21 16,0-21-16,21 1 0,0-1 0,0 0 16,-21 0-16,21 0 0,0 0 0,0 1 15,0-1-15,21-21 16,0 21-16,0-21 0,1 0 16,-1 0-16,0-21 0,0 21 15,0-21-15,0-1 0,1 1 16,-1 0-16,0 0 0,0 0 0,0 0 15,0-22-15,1 22 0,-22 0 16,21 0-16,0 0 0,-21-1 0,21 22 16,-21 22-1,0-1 1,-21 0-16,21 0 0,-21 0 16,21 0-16,0 1 15,0-1-15,0 0 0,0 0 0,0 0 16,0 0-16,21 1 0,0-22 15,21 21-15,-20-21 0,-1 0 16,0 0-16,0 0 0,0 0 16,0 0-16</inkml:trace>
  <inkml:trace contextRef="#ctx0" brushRef="#br2" timeOffset="178233.37">26289 14859 0,'0'-21'0,"0"42"0,0-63 0,0 21 16,21-1-16,-21 1 0,21 0 0,0 0 15,1 21-15,-1-21 16,0 21-16,0 0 0,0 0 16,0 0-16,1 21 15,-1-21-15,0 21 0,-21 0 16,0 0-16,21 22 0,-21-22 0,21 0 16,-21 0-16,0 22 0,0-22 15,0 0-15,-21 0 0,0 0 0,0 0 16,0 1-16,-1-1 0,1-21 15,0 0-15,21-21 32,0-1-17,0 1-15,21 0 0,0 0 16,-21 0-16,22 0 0,-1-1 0,0-20 16,0 21-16,0 0 0,0 0 15,22-1-15,-22 1 0,0 0 16,0 0-16,22 0 0,-22 21 15,0 0-15,0-21 0</inkml:trace>
  <inkml:trace contextRef="#ctx0" brushRef="#br2" timeOffset="178657.26">26924 14690 0,'0'0'0,"0"21"0,0 0 16,-21-21-16,0 21 0,21 0 16,-22-21-16,1 22 0,21-1 0,0 0 15,-21 0-15,21 0 0,-21 0 0,21 1 16,0-1-16,0 0 15,0 0-15,21 0 16,0 0-16,0-21 0,1 0 16,-1 0-16,0 0 0,21 0 15,-21 0-15,1-21 0,-1 21 0,0-21 16,0 0-16,0 0 0,0 0 16,-21-1-16,22-20 0,-1 21 0,-21-21 15,21 20-15,-21 1 0,21-21 0,-21 21 16,0 0-16,0-1 0,0 44 31,0-1-31,0 0 0,0 0 16,0 21-16,-21-20 0,0 20 15,0 0-15,-1 1 0,1-1 0,0 0 16,0 22-16,0-22 0,21 22 16,-21-22-16,-1 21 0,22 1 0,-21-22 15,0 1-15,0-1 0,21 0 16,-21-21-16,0 22 0,-1-22 0,1 0 15,-21 0-15,21-21 0,0 0 0,-1 0 16,1 0-16,0 0 0,0 0 16,21-21-16,-21 0 0,21 0 15,-21 0-15,-1-1 0</inkml:trace>
  <inkml:trace contextRef="#ctx0" brushRef="#br2" timeOffset="179457.87">23474 15304 0,'21'0'16,"-21"-22"-16,0 44 31,-21-1-31,0 0 0,-1 0 0,22 0 0,-21 22 16,0-22-16,0 21 16,0 0-16,0-20 0,21 20 0,-22 0 15,1 1-15,0-22 0,21 21 0,0 0 16,-21 1-16,21-22 0,0 21 15,0 1-15,0-22 0,0 0 0,0 0 16,21 0-16,0 0 0,0-21 16,1 0-16,20 0 0,0 0 0,-21 0 15,22 0-15,-1 0 0,0-21 0,22 0 16,-43-21-16,21 21 0,1-22 16,-22 22-16,0-21 0,0-1 0,-21 1 15,0 0-15,0-1 0,0 1 16,-21 0-16,0-1 0,0 22 15,0-21-15,-22 21 0,1 0 0,21 21 16,-22 0-16,22 0 0,-21 0 0,21 21 16,0-21-16,-1 21 0,1 21 15,21-21-15,0 1 0,0 20 0,0-21 16,0 21-16,43 1 0,-22-1 0,0 0 16,21 1-16,1-1 0,-22 0 15,21 1-15,0-1 0,-20 0 0,20-20 16,-21 20-16,0-21 15,0 0-15,-21 22 0,0-22 0,-21 0 16,0 0-16,0-21 0,-21 0 16,20 21-16,-20-21 0,0 0 15,21 0-15,-22 0 0,1 0 0,21 0 16,-22 0-16,22 0 0,0 0 0,0 0 16,0 0-16,0-21 0,21 0 15,0 0-15</inkml:trace>
  <inkml:trace contextRef="#ctx0" brushRef="#br2" timeOffset="180677.98">24744 15706 0,'0'0'0,"21"0"0,0 0 15,-21-21-15,21 21 0,0 0 16,1 0-16,-1-22 15,-21 1 1,-21 21 0,-1 0-16,1 0 15,-21 0-15,21 0 0,-22 0 0,22 0 16,-21 21-16,0-21 0,20 22 16,1-22-16,-21 21 0,21-21 0,21 21 15,-21-21-15,21 21 0,0 0 16,21-21-1,0 21-15,0 1 0,21-22 0,-20 21 16,20 0-16,0 0 0,-21-21 16,22 21-16,-22 0 0,21 1 15,-21-1-15,1 0 0,-22 0 0,0 0 16,0 0-16,0 1 0,-22-1 16,1-21-16,0 21 0,-21-21 0,-1 0 15,1 0-15,21 0 0,-21 0 16,-1 0-16,22 0 0,-21 0 0,21 0 15,-1 0-15,22-21 0,-21 0 16,21-1-16,0 1 16,21 0-16,1 0 15,20 21-15,-21-21 16,0 21-16,22 0 0,-1-21 0</inkml:trace>
  <inkml:trace contextRef="#ctx0" brushRef="#br2" timeOffset="180965.91">25167 15769 0,'0'21'31,"-21"1"-31,21-1 16,-21 21-16,21 0 0,0 1 0,0-1 15,-21 0-15,21 22 0,0-22 0,-22 22 16,22-22-16,0 22 0,0-22 15,0 21-15,-21-20 0,21 20 0,-21-20 16,0 20-16,21-21 16,-21 22-16,21-22 0,-21 1 0,-1-1 15,22 0-15,-21-21 0,21 1 0,-21 20 16,0-42-16,21 21 0,0-42 31,0 0-31,0-22 16,21 22-16</inkml:trace>
  <inkml:trace contextRef="#ctx0" brushRef="#br2" timeOffset="181258.75">25252 16087 0,'0'0'0,"21"-64"0,21-63 32,-42 106-32,21 0 0,-21 0 0,22 0 15,-1 21 1,0 0-16,0 0 15,0 21-15,-21 0 0,21 0 0,-21 0 16,22 0-16,-22 1 0,0-1 16,0 0-16,0 21 0,0-21 0,0 1 15,0-1-15,-22 0 16,1 0-16,0-21 0,0 21 0,-21-21 16,20 0-16,1 0 15,0 0-15,0 0 16,21-21-16,0 0 15,21 0 1,0 0-16,0-1 0,1 22 0,-1-21 16</inkml:trace>
  <inkml:trace contextRef="#ctx0" brushRef="#br2" timeOffset="181433.65">25696 15875 0,'0'0'15,"21"0"-15,-21 21 16,0 0-16,0 1 15,0-1-15,0 0 0,0 0 16,-21 0-16,21 0 0,-21-21 16,21 22-16,-21-1 0,21-42 47</inkml:trace>
  <inkml:trace contextRef="#ctx0" brushRef="#br2" timeOffset="181605.38">25823 15663 0,'0'0'16,"0"-21"-16,-21 21 15,0 0 1,0 0 0,21 21-16,0 1 0,0-1 15,21-21-15,0 21 0,0-21 16,0 21-16,1-21 0,-1 21 15,0-21-15</inkml:trace>
  <inkml:trace contextRef="#ctx0" brushRef="#br2" timeOffset="182370.29">26310 15812 0,'21'-22'0,"-21"-41"31,-21 63-31,0-21 16,0 21-16,0 0 0,-1 0 15,1 0-15,0 0 0,0 21 0,-21 0 16,20 0-16,1 0 0,0 1 16,-21 20-16,21-21 0,-1 21 0,1-20 15,21 20-15,0-21 0,0 21 0,0-20 16,0-1-16,0 0 0,0 0 16,21 0-16,1 0 0,-1-21 0,0 0 15,0 22-15,0-22 0,0 0 16,22 0-16,-22 0 0,0-22 0,0 1 15,22 21-15,-22-21 0,0-21 0,0 21 16,0-22-16,-21 1 16,21 0-16,1-1 0,-22 1 0,0 0 15,21-1-15,-21 1 0,0 0 16,21-1-16,-21 22 0,0-21 0,0 21 16,0-1-16,-21 44 15,21-1 1,-21 0-16,-1 21 0,22-21 0,0 22 15,-21-1-15,21 0 0,-21 1 16,21-1-16,0 0 0,0 1 16,0-1-16,0 0 0,0 1 0,0-22 0,0 21 15,21-21-15,0 1 16,-21-1-16,22-21 0,-1 0 0,0 21 16,0-21-16,0 0 0,0 0 15,1 0-15,-1-21 0,0 0 0,21-1 16,-21 1-16,1-21 0,-1 21 0,0-22 15,0 22-15,0-21 0,-21 21 16,21 0-16,1 21 0,-22 21 31,-22-21-31,1 21 0,21 0 16,0 21-16,-21-42 0,0 22 0,21-1 16,-21 0-16,21 0 0,0 0 15,0 0-15,21-21 31,0 0-31,0 0 0,0 0 16,1-21-16,-1 21 0,0-21 0,0 0 16,0 0-16,0 0 0,22-1 15,-22 1-15,0-21 0,0 21 0,0 21 16,1-21-16,-22 42 16,0 0-1,0 0-15,-22 0 0,1 0 0,21 1 16,-21-1-16,-21 21 0,21-21 15,-1 0-15,1 1 0,0-1 16,-21 21-16</inkml:trace>
  <inkml:trace contextRef="#ctx0" brushRef="#br2" timeOffset="182901.98">24193 16828 0,'0'0'0,"22"-22"0,-22 1 15,0 0-15,0 0 16,0 0 0,-22 21-16,1 0 0,-21 0 0,21 0 15,-22 0-15,22 21 0,-21-21 16,0 21-16,-1 0 0,22 0 16,-21 1-16,21-1 0,-1 0 15,1 0-15,21 21 0,0-20 0,0-1 16,0 0-16,43 0 0,-22 0 0,0 0 15,21 1-15,1-1 0,-1 0 16,0 0-16,1 0 0,-22 0 0,21 1 16,0-1-16,-20 0 0,-1 0 15,0-21-15,-21 21 0,-21-21 16,-22 0-16,22 0 16,-21 0-16,0 0 0,-1 0 0,-20 0 15,20-21-15,1 21 0,0-21 16,21 0-16,-22 21 0,22-21 0,0-1 15,21 1-15,0 0 0,0 0 16,0 0-16,21 21 16,0-21-16,0 21 0,22 0 0,-22 0 15,21 0-15</inkml:trace>
  <inkml:trace contextRef="#ctx0" brushRef="#br2" timeOffset="183465.66">24574 17145 0,'85'-42'31,"-170"84"-31,191-84 0,-106 21 16,0-1-16,21 1 0,-21 0 0,0 0 16,0 0-16,0 0 0,0-1 15,-21 22-15,0 0 0,0 0 16,0 0-16,0 0 0,-1 0 0,1 0 15,0 22-15,0-1 0,0 0 16,0 0-16,21 0 0,0 22 0,0-22 16,0 0-16,0 0 0,0 0 15,0 0-15,0 1 0,21-1 0,0 0 16,0-21-16,0 21 16,0-21-16,1 0 0,20 0 0,-21 0 0,21 0 15,1 0-15,-22 0 0,21 0 16,1 0-16,-22-21 0,21 0 15,-21 0-15,22-1 0,-22 1 0,0-21 16,0 21-16,0-22 0,0 1 16,1 0-16,-1-1 0,0 1 0,-21-21 15,0 20-15,0 1 0,21 0 16,-21 20-16,0 1 0,0 0 0,0 42 31,0 0-31,0 1 0,-21 20 16,21 0-16,0-21 0,0 22 15,-21-1-15,21 0 0,0 1 16,0-22-16,-21 21 0,21-21 0,0 22 16,0-22-16,0 0 0,0 0 15,0 0-15,21-21 0,0 22 0,0-22 16,0 0-16,0 21 16,1-21-16,-1 0 0,0 0 0,0 0 15,0-21-15,0-1 0,1 22 0,-1-21 16</inkml:trace>
  <inkml:trace contextRef="#ctx0" brushRef="#br2" timeOffset="184230.22">25400 17039 0,'-21'0'15,"21"21"17,21-21-17,0 0 1,0 0-16,0 0 0,1 0 0,-1 0 15,0-21-15,0 21 0,0-21 16,0 0-16,1 21 0,-22-21 0,21 0 16,-21-1-16,0 1 0,0 0 15,0 0-15,0 0 0,0 0 16,-21 21-16,-1 0 0,1 0 16,0 0-16,21 21 0,-21 0 15,0 0-15,0 0 0,-1 0 0,22 22 16,0-22-16,0 0 0,0 21 15,0-20-15,0-1 0,0 0 0,0 0 16,0 0-16,0 0 0,0 1 16,22-22-16,-1 21 0,0-21 15,0 0-15,0 0 0,0 0 16,22 0-16,-22 0 0,0 0 0,21-21 16,-20-1-16,-1 1 0,0 0 15,0 0-15,0 0 0,0 0 0,-21-22 16,22 22-16,-1 0 0,-21 0 0,0 0 15,0-1-15,21 1 16,-21 42 0,0 1-1,0-1-15,-21 0 0,21 0 16,0 0-16,0 0 0,0 1 16,0-1-16,0 0 0,0 0 0,-21 0 15,21 0-15,0 1 16,-22-22-1,22-22 17,0 1-32,0 0 15,22 0-15,-1 0 16,0-22-16,0 22 0,0 0 0,22-21 16,-1 21-16,-21-22 0,21 22 15,1 0-15,-1 0 0,0 0 0,1 21 16,-22 0-16,0 0 0,0 21 15,0 0-15,-21 0 0,22 0 0,-22 0 16,0 1-16,0 20 0,0-21 0,0 0 16,0 0-16,0 1 0,0-1 15,0 0-15,-22 0 0,22 0 32,0-42-1,0 0-31,22 0 15,-1 21-15</inkml:trace>
  <inkml:trace contextRef="#ctx0" brushRef="#br2" timeOffset="184434.11">26606 16849 0,'0'0'0,"0"21"16,0 0-16,0 0 15,-21 0-15,0 1 0,21-1 0,-21 0 16,21 0-16,0 0 0,-21 0 0,21 1 15,-21-22-15,21 21 0,0 0 16,0 0-16,0-42 63,21 0-63</inkml:trace>
  <inkml:trace contextRef="#ctx0" brushRef="#br2" timeOffset="184606.01">26628 16637 0,'0'0'0,"0"-21"0,-22 21 15,1 0-15,0 0 16,21 21 0,-21-21-16,21 21 0,0 0 15,0 1-15,0-1 16,0 0-16,21-21 15,0 0-15</inkml:trace>
  <inkml:trace contextRef="#ctx0" brushRef="#br2" timeOffset="185377.58">26755 16785 0,'0'21'0,"-22"22"15,1-22-15,21 0 0,-21 0 16,21 0-16,0 1 0,-21-1 15,21 0-15,0 0 0,0 0 16,0 0-16,0 1 0,0-1 16,21-21-16,0 21 15,0-21-15,1 0 0,-1 0 0,0 0 16,0 0-16,0 0 0,0-21 16,-21 0-16,22 21 0,-1-22 0,0 1 15,0 0-15,0 0 0,0-21 16,1 20-16,-1 1 0,-21 0 0,0 0 15,0 0-15,21 21 16,-21 21 0,-21 0-1,0 0-15,21 22 0,0-22 0,-22 0 16,22 0-16,-21 0 0,21 0 0,0 1 16,0-1-16,0 0 15,-21-21-15,21 21 0,0-42 47,21 21-47,-21-21 16,0 0-16,21-1 15,-21 1-15,22 0 0,-22-21 16,21 21-16,-21-1 0,21 1 0,0-21 0,-21 21 16,21 21-16,0-21 15,-21-1-15,22 22 0,-1 0 16,-21 22-16,0-1 15,0 0-15,0 0 0,0 0 16,0 0-16,0 1 0,0-1 0,0 0 16,0 0-16,0 0 0,0 0 15,0 1-15,0-44 63,0 1-63,21 0 15,0 0-15,0 0 0,0-22 16,1 22-16,-1-21 0,0 21 0,21-22 16,-21 1-16,22 21 0,-22 0 15,0 0-15,0 21 0,22 0 0,-22 0 16,-21 21-16,0 0 16,0 21-16,0-21 0,0 1 0,0 20 15,0 0-15,0-21 0,0 1 0,0-1 16,-21 21-16,21-21 0,-22 0 15,1 1-15,0-22 16,0 21-16</inkml:trace>
  <inkml:trace contextRef="#ctx0" brushRef="#br2" timeOffset="186102.78">23982 17653 0,'-21'0'0,"42"0"0,-64 0 0,65 0 31,-1 0-31,0 0 0,21 0 16,-21 0-16,22 0 15,-1-21-15,0 21 0,1 0 0,-1 0 16,0-21-16,1 21 0,-1 0 16,0 0-16,-20-21 0,-1 21 0,0 0 15,-21-22 1,-21 22-16,0 0 0,-1 0 16,1 0-16,-21 0 0,21 0 15,0 0-15,-22 0 0,22 0 0,0 22 16,0-22-16,0 21 0,-1-21 15,22 21-15,-21 0 0,21 0 16,-21-21-16,21 21 16,0 22-16,0-22 0,0 0 0,0 0 15,0 0-15,0 22 0,0-22 16,0 21-16,0-21 0,0 1 0,21 20 16,-21-21-16,0 0 0,0 0 15,0 1-15,0-1 0,-21 0 0,0 0 16,0 0-16,-22 0 0,22-21 15,-21 0-15,21 0 0,-22 0 0,1 0 16,21 0-16,-21 0 0,-1 0 16,22-21-16,-21 21 0,21-21 15,-1 0-15,22 0 0,0 0 16,0-1-16,0 1 0,0 0 0,0 0 16,0 0-16,22 0 15,-1-1-15,0 22 0,21 0 16,-21-21-16,22 21 0,-22 0 0,21 0 15</inkml:trace>
  <inkml:trace contextRef="#ctx0" brushRef="#br2" timeOffset="187430.04">24469 17928 0,'0'0'0,"21"0"0,0 0 0,-21-21 31,0 0-16,0 0-15,-21 0 16,0 21-16,-1 0 16,1 0-16,0 0 0,0 0 15,0 21-15,21 0 0,-21 0 0,-1 0 16,1 0-16,21 1 0,0 20 16,-21-21-16,0 0 0,21 0 0,0 1 15,-21-1-15,21 0 0,0 0 16,0 0-16,21-21 15,0 0 1,0 0-16,0 0 16,1-21-16,-1 21 0,0-21 0,0 0 15,0 0-15,0-1 0,22 1 16,-22 0-16,0 0 0,0 0 0,0 0 16,1-1-16,-22 1 0,21 21 15,-21 21 1,0 1-1,0-1-15,0 0 0,0 0 0,0 0 16,0 0-16,0 1 0,0-1 16,0 0-16,0 0 0,0 0 15,0 0-15,0 1 0,21-22 16,0 21-16,0-21 0,0 0 16,1 21-16,-1-21 0,0 0 15,0 0-15,0 0 0,0-21 16,1 0-16,-1 21 0,0-22 15,0 1-15,0 0 0,0 0 0,1 0 16,-1 0-16,-21-1 0,21 1 16,0 0-16,-21 0 0,0 0 15,21 0-15,0 21 16,-42 21 15,0 0-15,21 0-16,0 0 0,0 0 15,0 1-15,0-1 16,0 0-16,0 0 0,0 0 16,0 0-16,21 1 15,0-22-15,1 0 0,-1 0 16,0 0-16,0 0 0,0 0 16,0 0-16,1-22 0,-1 22 15,-21-21-15,0 0 0,21 0 16,-21 0-16,0 0 0,0-1 15,0 1-15,0 0 0,0 0 16,0 0-16,0 0 0,0-1 16,0 1-16,21 21 31,0 0-15,0 0-16,1 0 0,-1 0 15,21 0-15,-21 0 0,22 0 0,-1 0 16,0 0-16,22 0 0,-22 0 15,22 0-15,-22 0 0,0 0 0,1 0 16,-1-21-16,-21 21 16,0 0-16,0-21 0,-21 0 15,-21 21 1,0 0-16,0 0 0,0 0 16,0 0-16,-1 0 0,-20 0 15,21 0-15,0 0 0,0 21 0,-22 0 16,22 0-16,0 0 0,0 1 15,0 20-15,-1-21 0,22 0 0,0 0 16,0 1-16,0-1 0,0 0 16,0 0-16,0 0 0,0 0 0,0 1 15,22-22-15,-1 21 16,0-21-16,0 0 16,0 0-16,0 0 0,1-21 0,-1-1 15,0 1-15,0 0 16,0 0-16,0 0 0,-21 0 15,22-1-15,-1 1 0,-21 0 0,21 0 16,-21 0-16,0 42 31,0 0-15,0 0-16,0 0 16,0 1-16,0-1 0,0 0 0,0 0 15,0 0 1,21-21-16,0 0 15,0 0-15,1 0 16,-1 0-16,0 0 16,0 0-16,0-21 15,0 21-15,-21-21 16</inkml:trace>
  <inkml:trace contextRef="#ctx0" brushRef="#br2" timeOffset="193666.06">10922 9102 0,'0'0'0,"-21"0"15,0-21-15,-22 21 0,22-22 16,0 22-16,-21-21 0,20 21 0,-20-21 15,21 21-15,-21 0 0,20-21 0,1 21 16,-21 0-16,21 0 0,0 0 16,-1 0-16,-20 0 0,21 0 15,0 0-15,0 0 16,42 0 0,0 21-1,0-21-15,0 21 0,0-21 0,22 0 16,20 21-16,-20-21 0,20 22 15,22-22-15,-1 0 0,1 0 0,21 0 16,0 0-16,-22 0 0,22 0 0,-21 0 16,21 0-16,-22 0 0,22 0 15,0 0-15,-21 0 0,-1 0 0,1-22 16,0 22-16,-1-21 0,-20 21 16,-22 0-16,22 0 0,-22 0 15,-21-21-15,0 21 0,1 0 0,-1 0 16,-21-21 15,-21 21-31,-1 0 16,1 0-1,21 21-15,-21 0 0,21 0 16</inkml:trace>
  <inkml:trace contextRef="#ctx0" brushRef="#br2" timeOffset="194365.66">10499 10329 0,'-22'0'15,"44"0"-15,-65-21 0,22 21 0,0 0 16,0 0-16,21-21 16,42 21 15,0 0-31,1 0 0,-1 0 0,43 0 16,-1 0-16,1-21 15,21 21-15,0 0 0,0 0 0,-1 0 16,22 0-16,-21 0 0,21 0 0,-21 0 15,21-21-15,-21 21 0,21 0 16,-21 0-16,0 0 0,-22-21 0,1 21 16,0 0-16,-22 0 0,1 0 0,-1 0 15,-21-22-15,1 22 0,-1 0 16,-21 0-16,0 0 0,-21-21 16,-21 21 15</inkml:trace>
  <inkml:trace contextRef="#ctx0" brushRef="#br2" timeOffset="195104.1">10350 12467 0,'0'0'0,"-21"0"0,0-21 0,0 0 15,42 21 32,21 0-47,-20 0 0,20 0 16,0 0-16,22 0 0,20 0 16,-20 0-16,21 0 0,20 0 0,1 0 15,0 0-15,0 0 0,0 0 0,0 0 16,-1 0-16,1 0 0,21 0 15,0 0-15,-21 0 0,21-21 0,-21 21 16,-21 0-16,-1 0 0,1 0 0,-22 0 16,1 0-16,-22 0 0,1 0 15,-22 0-15,0 0 0,0 0 0,-42 0 47,21 21-31</inkml:trace>
  <inkml:trace contextRef="#ctx0" brushRef="#br2" timeOffset="196081.82">10118 13864 0,'-22'0'0,"44"0"0,-44 21 16,1-21-16,0 0 0,0 0 15,21 22-15,-21-22 16,21 21-16,-21-21 16,21 21-1,21-21 1,0 0-16,0 0 0,0 0 0,22 0 16,-22 0-16,21 21 0,0-21 0,22 0 15,-22 0-15,22 0 0,-1 0 16,22 0-16,-22 0 0,22 0 15,0 0-15,-1 0 0,1 0 0,0 0 0,21 0 16,-22 0-16,1 0 0,0 0 16,20 0-16,-20 0 0,21 0 15,-21 0-15,-1-21 0,1 21 0,0 0 16,-1 0-16,-20 0 0,-1 0 0,1 0 16,-22 0-16,0 0 0,-20 0 15,20 0-15,-21 0 0,0 0 0,0 0 16,-42 0 93</inkml:trace>
  <inkml:trace contextRef="#ctx0" brushRef="#br2" timeOffset="198742.12">1418 4170 0,'0'0'0,"0"42"31,-21-42-31,21 21 16,-21-21-16,21 22 0,-21-22 15,-1 0-15,1 0 16,0 21-16,0-21 0,0 0 0,-22 0 16,22 0-16,-21 0 0,21 0 15,0 0-15,-22 0 0,22-21 0,0 21 16,-21-22-16,20 1 0,-20 0 16,21 0-16,0 0 0,-22 0 0,22-1 15,-21-20-15,21 0 0,-22 21 16,22-22-16,-21 1 0,21 0 15,0-1-15,-1 1 0,1-22 0,0 22 16,0-21-16,0-1 0,21 1 16,0-1-16,0 1 0,0-1 15,0 1-15,0-1 0,0 22 16,0-22-16,0 22 0,0-22 16,0 22-16,0 0 0,0-22 0,0 22 15,21-22-15,0 22 0,0-21 16,-21 20-16,21 1 0,1 0 15,20-1-15,-21 1 0,21 0 0,-20-1 16,20 1-16,0 0 0,1 20 16,-1-20-16,0 0 0,1-1 0,20 22 15,-21-21-15,22 0 0,-1-1 16,22 1-16,-21 21 0,20-22 16,-20 1-16,20 0 0,1-1 15,-21 22-15,20-21 0,-20 21 16,20 0-16,-20-1 0,21 1 0,20 0 15,-20 0-15,21 21 0,-21-21 16,20 21-16,-20-21 0,21 21 16,-21 0-16,-1 0 0,22 0 0,-21 0 15,-1 0-15,22 0 0,-21 0 16,0 0-16,-1 21 0,1-21 0,0 21 16,-1-21-16,-20 21 0,-1 0 15,22-21-15,-43 21 0,22 1 0,-1-1 16,1 0-16,-1 0 0,1 0 15,-1 22-15,-20-22 0,20 0 16,1 21-16,-22-21 0,21 1 16,-20 20-16,20-21 0,-20 0 0,-1 22 15,0-22-15,1 0 0,-1 21 16,-21-21-16,21 1 0,1 20 0,-22-21 16,0 0-16,21 22 0,-20-22 15,-1 0-15,21 21 0,-21 1 0,0-22 16,1 21-16,20 0 0,-21 1 15,0-1-15,0 0 0,1 1 0,-1-1 16,0-21-16,0 22 0,0-1 16,0-21-16,-21 21 0,22 1 0,-22-22 15,21 21-15,-21-21 0,21 22 16,-21-22-16,0 21 0,0 1 16,0-1-16,0 0 0,0-21 0,21 22 15,-21-1-15,0 0 0,0 1 16,0-1-16,0-21 0,0 22 0,0-1 15,0-21-15,0 21 0,0-20 16,-21 20-16,0-21 0,0 21 0,-1-20 16,1-1-16,0 21 0,0-21 0,-21 0 15,-1 22-15,1-22 0,21 0 16,-22 21-16,1-20 0,0 20 16,-22-21-16,22 0 0,0 22 0,-22-22 15,22 0-15,-1 0 0,-20 0 16,21-21-16,-22 21 0,22 1 0,-1-22 15,22 0-15,-21 0 0,21 21 16</inkml:trace>
  <inkml:trace contextRef="#ctx0" brushRef="#br2" timeOffset="213082.97">15430 15833 0,'-21'0'31,"0"0"16,0 0-47,0 0 16,0 0-16,-1 0 0,1 0 16,0 0-16,0 0 0,0 0 15,0 0-15,-1 0 0,1 0 16,-21 21-16,21-21 0,-22 0 15,22 0-15,-21 21 0,21-21 0,0 0 16,-22 0-16,22 0 0,0 0 16,0 21-16,0-21 15,42 0 48,0 0-63,0 0 0,0 0 15,0 0-15,1 0 0,-1 0 16,0 0-16,0 0 0,21 0 16,-20 0-16,20 0 0,0 0 0,-21-21 15,22 21-15,-1 0 16,0 0-16,1 0 0,-1 0 0,22 0 16,-22 0-16,0 0 0,1 0 0,-1 0 15,0 0-15,1 0 0,-1 0 16,0 0-16,1 0 0,-1 0 0,21 0 15,-20 0-15,-1 0 0,22 0 0,-22 0 16,21 0-16,-20 0 0,20 0 16,1 0-16,-1 0 0,1 0 0,-1 0 15,1 0-15,-1 0 0,1 0 16,-1 21-16,1-21 0,20 0 0,-20 0 16,-1 0-16,22 21 0,-21-21 0,20 0 15,-20 0-15,-1 0 16,1 22-16,-1-22 0,1 0 0,-1 0 15,-20 0-15,20 0 0,-21 21 0,1-21 16,-1 0-16,0 0 0,22 0 16,-22 0-16,1 0 0,-1 21 0,0-21 15,22 0-15,-22 0 0,0 0 0,1 0 16,-1 0-16,0 0 0,-20 0 16,20 0-16,-21 0 0,21 0 0,-20 0 15,-1 0-15,0 0 0,0 0 16,0 0-16,0 0 15,1 0-15,-1 0 16,-21 21 31,0 0-31,-21-21 62,-1 0-63,1 0-15,0 0 0,0 0 16,0 0 0,0 0-16,21 21 0,-22-21 0</inkml:trace>
  <inkml:trace contextRef="#ctx0" brushRef="#br2" timeOffset="-214062.88">21971 14986 0,'-21'0'15,"0"0"1,-1 0 0,1 0-1,0 0 1,0 0 0,0 0-1,42 0 16,0 0-15,0-21-16,22 21 0,-22 0 16,0 0-16,21 0 0,-21 0 15,22 0-15,-22 0 0,21 0 0,1 0 16,-1 0-16,0 0 0,-21 0 0,22-21 16,-1 21-16,-21 0 0,0 0 15,1 0-15,20 0 0,-21 0 16,0 0-16,-42 0 47,0 0-47,0 0 15,0 0-15,-1 0 0,1 0 16,0 0-16,0 0 0,0 21 16,0-21-16</inkml:trace>
  <inkml:trace contextRef="#ctx0" brushRef="#br2" timeOffset="-213782.92">21865 15113 0,'0'0'16,"-21"0"-16,42 0 31,0 0-31,0 0 16,22-21-16,-22 21 0,21 0 15,-21 0-15,22 0 0,-22 0 0,21 0 16,1 0-16,-22-21 0,21 21 0,0 0 16,-20 0-16,20 0 0,-21 0 15,0 0-15,0 0 0,1 0 0,-1 0 16,-21-21 15,0-1-31,0 1 16</inkml:trace>
  <inkml:trace contextRef="#ctx0" brushRef="#br2" timeOffset="-213343.18">22458 14774 0,'0'0'0,"-21"0"0,-1 0 16,1 0-1,21 22 1,0-1-16,0 0 16,0 0-16,21-21 15,1 21-15,-1-21 0,0 0 16,21 21-16,-21-21 0,1 0 0,20 22 16,-21-22-16,0 0 0,22 0 0,-22 0 15,0 21-15,0-21 0,0 0 16,0 0-16,-21 21 15,0 0 1,-21-21-16,0 21 16,0-21-16,0 21 0,-22 1 15,22-1-15,0 0 0,0 0 16,-21 0-16,20 0 0,1 22 0,0-22 16,0 0-16,-21 0 0,20 0 0,1 1 15,21-1-15,-21 0 0,0 0 16,0 0-16,21 0 0,-21-21 15,21 22-15,-22-22 0,44 0 32,-1 0-32,0 0 0,0 0 15,21-22-15</inkml:trace>
  <inkml:trace contextRef="#ctx0" brushRef="#br2" timeOffset="-212863.45">24469 14266 0,'-22'-21'15,"44"42"-15,-44-21 32,22 22-32,22-1 15,-1 21-15,0 0 0,0 1 16,0-1-16,0 22 0,1-22 0,20 21 15,-21-20-15,21 20 0,1 1 16,-22-22-16,21 22 0,1-1 0,-22-21 16,21 22-16,-21-1 0,0-20 0,1-1 15,-1 0-15,0 1 16,0-1-16,0-21 0,-21 22 0,0-22 16,0 0-16,0 0 0,21-21 15,-21-21 16,0 0-31,0 0 16,0-1-16,0-20 0,22 21 0,-22 0 16</inkml:trace>
  <inkml:trace contextRef="#ctx0" brushRef="#br2" timeOffset="-212558.62">25315 14457 0,'0'0'0,"-21"0"31,0 0-31,0 0 0,21 21 0,-21-21 16,-22 42-16,22-20 0,0 20 16,-21 0-16,-1 1 0,1 20 0,-22-21 15,1 22-15,-1-1 0,1 1 16,-1-1-16,1 1 0,-22-1 0,22-20 15,20 20-15,-20-20 0,21-1 16,-1-21-16,1 21 0,21-20 16,0-1-16,-1 0 0,22 0 0,0 0 15</inkml:trace>
  <inkml:trace contextRef="#ctx0" brushRef="#br2" timeOffset="-211950.88">21378 15854 0,'21'0'15,"1"21"1,-1-21-16,0 0 0,21 0 0,1 0 16,211 0-1,-212 0-15,21 0 16,-20 0-16,-1 0 0,0 0 16,1 0-16,-1 0 0,-21 0 0,22 0 15,-22 0-15,0 0 0,21-21 0,-21 21 16,1 0-1,-22-21-15,-22 21 16,1 0-16,0 0 16,0 0-16,0 0 0,0 0 15,-1 0-15,-20 0 0,21 0 16,0 0-16,-22 0 0</inkml:trace>
  <inkml:trace contextRef="#ctx0" brushRef="#br2" timeOffset="-211658.07">21336 16044 0,'-21'0'16,"0"0"-16,42 0 31,0 0-31,0 0 0,0 0 16,22 0-16,-1 0 0,-21 0 15,43 0-15,-22 0 0,0 0 0,22 0 16,-22 0-16,0 0 0,22 0 0,-22 0 16,1 0-16,-1 0 0,0 0 15,1 0-15,-1 0 0,-21 0 0,0 0 16,0 0-16,1-21 0,-1 21 16,0 0-16,-21-21 15,0 0-15</inkml:trace>
  <inkml:trace contextRef="#ctx0" brushRef="#br2" timeOffset="-211191.14">22267 15600 0,'-21'0'16,"0"0"0,21 21-1,0 0-15,0 0 16,21 1-16,0-22 16,-21 21-16,21-21 0,1 0 15,-1 21-15,0-21 0,0 0 0,0 21 16,22 0-16,-22-21 0,0 0 15,21 21-15,-21-21 0,1 0 0,-1 22 16,0-22-16,0 0 0,0 0 0,-21 21 16,0 0-1,0 0-15,0 0 0,-21-21 16,0 21-16,0 1 0,0-1 0,-1-21 16,-20 21-16,21 21 15,-21-21-15,20 1 0,-20-1 0,21 0 16,-21 0-16,-1 0 0,22 22 0,-21-22 15,21-21-15,-1 21 0,1 0 16,0 0-16,0-21 0,0 21 0,0-21 16,-1 0-16,22 22 15,22-22 1,-1-22 0</inkml:trace>
  <inkml:trace contextRef="#ctx0" brushRef="#br2" timeOffset="-210571.05">24786 15621 0,'0'-21'16,"0"42"-16,0-63 0,0 21 16,0-1-1,0 1-15,-21 21 16,21 21-1,0 1-15,0-1 0,21 0 16,0 21-16,0 1 0,1-22 0,-1 21 16,0 0-16,0 22 0,0-22 15,0 1-15,1-1 0,-1 21 0,21-20 16,-21-1-16,0-21 0,1 22 0,-1-1 16,0-21-16,0 21 0,-21-20 15,21-1-15,0 0 0,-21 0 0,22 0 16,-22 0-16,0 1 15,0-44 32,0 1-31,0 0-16,0 0 0</inkml:trace>
  <inkml:trace contextRef="#ctx0" brushRef="#br2" timeOffset="-210250.3">25612 15579 0,'-22'-43'16,"1"43"-16,0 0 15,0 0-15,0 0 0,0 22 0,-1-1 16,-20 0-16,21 21 0,-21-21 0,-1 22 15,1-1-15,-22 22 0,1-22 16,-1 21-16,1-20 0,-1 20 0,1-20 16,-22-1-16,22 21 0,-1-20 0,22-1 15,-22-21-15,22 22 0,21-22 16,-21 0-16,20 0 0,1 0 0,21 0 16,0 1-1,-21-22-15,0-22 47</inkml:trace>
  <inkml:trace contextRef="#ctx0" brushRef="#br2" timeOffset="-209046.55">19664 15875 0,'0'0'0,"0"-21"0,-21 21 0,21-21 0,0 0 16,0-1-16,0 1 16,0 0-1,0 42 32,21 0-47,0-21 16,0 43-16,0-22 0,22 0 15,-1 0-15,0 22 0,1-1 0,20-21 16,1 21-16,-1 1 0,22-1 0,21 0 16,-22 1-16,43-1 0,-21 0 15,21 1-15,0 20 0,-21-20 0,21-1 16,0 0-16,21 1 0,-21-1 16,0 0-16,0 1 0,0-1 0,-21 0 15,0-21-15,0 22 0,-22-22 16,1 0-16,-22 0 0,1 0 0,-1 1 15,-20-22-15,-1 0 0,0 21 0,-20-21 16,-1 0-16,-21-21 47,-21 21-47,-1-22 0,-20 22 0,21-21 16,-21 0-16,-1 0 0,1 21 0,0-21 15,-22 0-15</inkml:trace>
  <inkml:trace contextRef="#ctx0" brushRef="#br2" timeOffset="-208563.44">19389 16150 0,'0'0'16,"-64"-21"-16,22 0 0,21 0 0,-22 0 0,22-1 15,0 1-15,0 0 0,0 21 16,21-21-16,-22 21 0,44 0 31,-1 0-31,21 21 0,0 21 16,22-20-16,21 20 0,-1 0 0,1 1 15,21-1-15,21 21 0,0-20 0,21 20 16,21-20-16,-21 20 0,22 1 16,20-1-16,-20 1 0,-1-1 0,21-21 15,-20 22-15,-1-22 0,0 22 16,-20-22-16,-1 0 0,-21 1 0,21-1 16,-21-21-16,0 22 0,-21-22 15,0 0-15,-1 0 0,-41 0 0,-1-21 16,1 0-16,-43 21 0,0-21 15,0 0-15,-42-21 32,0 21-32,0 0 15,0-21-15,0 21 0,-1-21 16,1 0-16,0 21 0,0-21 16</inkml:trace>
  <inkml:trace contextRef="#ctx0" brushRef="#br2" timeOffset="-208150.67">22818 16552 0,'-22'0'15,"44"0"-15,-65 0 0,22 0 16,21 22-1,0-1 1,0 0-16,21 0 0,0 0 0,1 0 16,-1 1-16,21 20 0,-21-21 15,22 0-15,-1 22 0,0-22 0,1 0 16,-1 21-16,0-21 0,1 22 16,-22-22-16,21 0 0,-21 21 0,0-20 15,-21-1-15,0 0 0,0 0 16,0 0-16,0 0 0,-21 1 15,0-1-15,-21 0 0,-1 0 0,1-21 16,-21 21-16,-1 0 0,1 1 16,-1-1-16,1 0 0,-22-21 0,21 21 15,1 0-15,-1 0 0,1 1 16,21-1-16,-1 0 0,1 0 0,21 0 16,-22 0-16,22 1 0,21-1 15,-21-21-15</inkml:trace>
  <inkml:trace contextRef="#ctx0" brushRef="#br2" timeOffset="-207614.98">23495 16193 0,'0'21'16,"0"0"-1,0 0-15,21 0 0,-21 22 0,0-22 16,0 21-16,0-21 0,0 22 16,0-1-16,0-21 0,0 21 0,0 1 15,0-22-15,0 21 0,0-21 16,0 22-16,-21-22 0,0 21 0,21-21 15,0 1-15,-21-1 0,-1 0 0,22 0 16,-21 0-16,21 0 16</inkml:trace>
  <inkml:trace contextRef="#ctx0" brushRef="#br2" timeOffset="-207383.11">23495 17209 0,'0'0'0,"0"21"0,0 0 15,0 0-15,0 0 16,0 0-16,0 1 16,0-1-16,-21-21 0,21 21 15,0 0-15,-21-21 0,21 21 0,0 0 16,0 1-16,0-1 16,0 0-16,21-42 46</inkml:trace>
  <inkml:trace contextRef="#ctx0" brushRef="#br2" timeOffset="-207147.25">23812 16468 0,'0'0'0,"-21"-21"0,0-1 0,21 1 0,-21 0 16,21 0-16,-21 21 0,21-21 16,21 21-1,0 0-15,0 0 16,0 0-16,22 0 0,-1 0 16,0 0-16,1 0 0,-1 0 15,0 0-15,1-21 0,-1 21 0,22 0 0,-1 0 16,1 0-16,-1 0 0</inkml:trace>
  <inkml:trace contextRef="#ctx0" brushRef="#br2" timeOffset="-206939.37">25548 16320 0,'0'0'0,"42"0"0,-20 0 16,-1 0-16,0 0 0,21 0 0,-21 0 15,1 0-15,-1 0 0,21-22 16,-21 22-16,0 0 0,22 0 0,-22-21 15,21 21-15,1 0 0,-1 0 16,0-21-16,1 21 0,-1 0 0,21 0 16,-20-21-16,-1 21 0,0 0 15,22 0-15,-22-21 0,22 21 16,-22 0-16,22 0 0,-1 0 0,-21 0 16,22 0-16</inkml:trace>
  <inkml:trace contextRef="#ctx0" brushRef="#br2" timeOffset="-206761.47">27368 16214 0,'22'0'16,"-255"0"-16,444 0 0,-168 0 0,-22 0 0,0 0 16,0 0-16,0 0 0,1 0 15,-1 0-15,0 0 0,0 0 16,0 21-16,22-21 16,-22 0-16,21 21 0,0-21 0,22 21 15,-22-21-15,22 0 0,-22 0 16,0 21-16,22-21 0,-22 0 15,1 0-15,-1 0 0</inkml:trace>
  <inkml:trace contextRef="#ctx0" brushRef="#br2" timeOffset="-206425.14">28490 16298 0,'-63'0'0,"147"0"0,-105 0 16,64 0-16,-22 0 16,0 0-16,0 0 15,0 0 1,0 0-16,1 0 15,-22 22-15,21-22 0,0 21 16,-21 0-16,21 0 16,-21 0-16,0 0 0,0 1 15,0-1-15,0 0 0,0 0 16,-21 21-16,21-20 0,0 20 0,0-21 16,0 21-16,0 1 0,-21-1 0,21-21 15,0 22-15,0-1 0,0-21 16,0 21-16,0-20 0,0 20 0,0-21 15,-21 0-15,21 0 0,0 1 16,0-1-16,0 0 0,0 0 0,-22 0 16,22 0-16,0 1 15,0-1-15,0 0 0,0 0 0,-21 0 16,21 0-16,0 1 16</inkml:trace>
  <inkml:trace contextRef="#ctx0" brushRef="#br2" timeOffset="-206256.21">28575 17526 0,'-42'21'15,"20"-21"-15,86-21 0,-149 63 0,64-42 0,0 22 16,0-1-16,0-21 16,21 21-16,-22-21 15,1 0-15,21 21 16,-21-21-16,0 0 0,0 0 15,0 0-15</inkml:trace>
  <inkml:trace contextRef="#ctx0" brushRef="#br2" timeOffset="-206055.24">27919 17717 0,'-43'0'0,"86"0"16,-128 0-16,43 0 0,-1 0 0,1 0 15,-21 0-15,20 0 0,-20 0 0,-1 0 16,1 0-16,-1 0 0,1 0 15,-1-22-15,1 22 0,-1 0 16,22 0-16,-22 0 0,22 0 0,-21-21 16,20 21-16,1 0 0,21 0 15,-22 0-15,22 0 0,-21 0 0,21-21 16,0 21-16,-22-21 0,22 21 16,0 0-16,-21 0 0,-1-21 0</inkml:trace>
  <inkml:trace contextRef="#ctx0" brushRef="#br2" timeOffset="-205841.22">26014 17590 0,'-43'0'0,"255"0"0,-466 0 0,339 0 0,-212 0 0,106 0 16,-22 0-16,1 0 0,21 0 0,-22 0 15,1 0-15,21 0 16,-21 0-16,-1 0 0,22 0 0,0 0 16,0 0-16,0 0 0,-1 0 15,1 0-15,0 0 0,0 0 0,0 0 16,0 0-16,-1 0 15,1 0-15,0 0 16,0 0-16,0 0 0,0 0 16,-1 0-16,1 0 0,0 0 15</inkml:trace>
  <inkml:trace contextRef="#ctx0" brushRef="#br2" timeOffset="-205667.18">25061 17611 0,'-42'21'0,"84"-42"0,-148 42 15,106 0 1,-21-21-16,-21 0 0,21 0 0,0 0 15,-22 0-15,22 0 0,-21 0 16,-1 0-16,22 0 0,-21 0 0,0 0 16,20 0-16,-20 0 0,21 0 0,-21 0 15,20 0-15,-20 0 0,21 0 16,-21 0-16,20 0 0,1 0 0,0-21 16,0 21-16,-21 0 0,20 0 15,1-21-15,0 21 0</inkml:trace>
  <inkml:trace contextRef="#ctx0" brushRef="#br2" timeOffset="-205503.12">23939 17611 0,'-211'0'31,"168"0"-31,382 0 0,-424 0 0,-211 0 0,254 0 16,-1 0-16,22 0 0,-21 0 16,21 0-16,-22-21 0,22 21 0,0 0 15,0-22-15,0 22 16,21-21-16,0 0 0,0 0 15,0 0-15,0 0 0,0-22 16</inkml:trace>
  <inkml:trace contextRef="#ctx0" brushRef="#br2" timeOffset="-202074.58">9525 16425 0,'0'0'0,"-42"0"0,-1 0 0,1 0 16,-22 0-16,22 0 0,0 0 15,-1 0-15,1 0 0,0 0 0,-1 0 16,22 0-16,0 0 0,-21 0 0,63 0 47,21 0-47,1 0 0,-1 0 0,21-21 15,1 21-15,21 0 0,-1 0 16,22-21-16,-21 21 0,42 0 0,0 0 16,0 0-16,0-21 0,0 21 0,21 0 15,0 0-15,-21 0 0,21 0 16,-21 0-16,0 0 0,0 0 0,-21 0 16,0 0-16,-21 0 0,-22 0 0,1 0 15,-1 0-15,-21 0 0,-20 0 16,-1 0-16,0 0 0,-42 0 31,0 0-31,-1 0 16,-20 0-16,0 0 0,-1 0 0,1 0 15,0 0-15,-22 0 0,1 0 0,-22 0 16,0 0-16</inkml:trace>
  <inkml:trace contextRef="#ctx0" brushRef="#br2" timeOffset="-201591.15">9334 16425 0,'0'0'0,"-63"0"0,-1 0 0,1 0 0,-1 0 15,22 0-15,0 0 0,-22 0 16,43 0-16,-21 0 0,21 0 16,-1 0-16,44 0 15,20 0-15,0 0 0,22 0 16,-1 0-16,1 0 0,42 0 15,-22 0-15,22-21 0,21 21 0,0 0 16,0 0-16,21-21 0,0 21 16,-21 0-16,22 0 0,-1 0 0,0 0 15,-21 0-15,0 0 0,0 0 0,-21 0 16,0 0-16,-22 0 0,1 0 16,-22 0-16,1 0 0,-1 0 0,-20 0 15,-22 0-15,0 0 0,0 0 16,0 0-16,-42 0 62,21 21 16,21-21-46</inkml:trace>
  <inkml:trace contextRef="#ctx0" brushRef="#br2" timeOffset="-177922.73">10626 783 0,'-22'0'62</inkml:trace>
  <inkml:trace contextRef="#ctx0" brushRef="#br2" timeOffset="-177502.98">10731 783 0,'0'0'0,"-21"-21"0,21 0 15,0 0-15,0 0 0,0-1 0,0 1 16,0 0-16,0 0 0,0 0 16,0 0-16,-21-1 0,21 1 0,0 0 15,0 0-15,0 0 16,-21 42 0,21 0-16,0 0 15,0 0-15,0 22 0,-21-1 0,21 0 16,-21 22-16,21-1 0,0 1 15,-22-22-15,1 22 0,21-1 0,-21 1 16,21-1-16,0-20 0,0 20 16,-21-21-16,21 1 0,0-22 15,0 21-15,0-21 0,0 1 0,21-1 16,0 0-16,0-21 0,1 0 16,-1 0-16,21 0 0,-21 0 0,22 0 15,-22-21-15,21 21 0,0-21 0,-20-1 16,-1 1-16,21 0 0,-21 0 15,0-21-15,1 20 0,-1-20 0,-21 21 16</inkml:trace>
  <inkml:trace contextRef="#ctx0" brushRef="#br2" timeOffset="-177295.09">10562 931 0,'0'0'15,"-21"22"-15,0-22 0,0 21 0,42-21 47,42 0-31,-42 0-16,22 0 0,-22-21 0,21 21 16,1-22-16,-22 22 0,21-21 15,0 21-15</inkml:trace>
  <inkml:trace contextRef="#ctx0" brushRef="#br2" timeOffset="-176878.48">11134 1101 0,'0'0'0,"0"42"31,21-42-16,0 0 1,0-21-16,0 0 0,22 0 16,-22-1-16,0 1 0,0 0 0,0 0 15,-21 0-15,0 0 0,0-1 16,0 1-16,0 0 0,0 0 0,-21 21 16,0 0-1,0 0-15,0 0 0,-1 21 16,1 21-16,0-20 0,-21-1 0,21 21 15,-1 0-15,22-20 0,-21 20 16,21 0-16,-21-21 0,21 22 0,0-22 16,0 0-16,0 0 0,21 0 15,0 1-15,1-1 0,-1-21 16,21 0-16,-21 21 0,22-21 0,-1 0 16,-21 0-16,21 0 0,1 0 15,-22 0-15,21 0 0,-21-21 0,22 0 16,-22 21-16,0-22 0,-21 1 15,21 0-15,-21 0 0,21 0 0,-21 0 16</inkml:trace>
  <inkml:trace contextRef="#ctx0" brushRef="#br2" timeOffset="-176366.78">11620 1080 0,'0'-43'15,"43"-41"1,-86 211 0,86-276-16,-22 128 0,0 0 0,0 0 0,0 21 15,1 0-15,-1-21 16,0 21-16,0 0 0,21 0 0,-20 21 15,-1 0-15,0 0 0,0 0 0,0 1 16,-21-1-16,0 21 0,0-21 16,0 22-16,0-1 0,0-21 0,-21 21 15,0-20-15,0 20 0,0-21 16,-1 21-16,1-20 0,0-1 0,0 0 16,0-21-16,0 21 0,21 0 0,-22-21 15,44-21 16,-1 21-31,0-21 0,0 0 16,0 0-16,22-22 16,-22 22-16,0-21 0,21-1 0,-21 1 15,1 0-15,20-1 0,-21 22 16,0-21-16,22 21 0,-43-22 0,21 22 16,0 0-16,-21 42 31,-21 0-31,21 1 0,0-1 15,-21 0-15,-1 21 0,1-21 16,0 22-16,21-22 0,0 21 0,0 1 16,-21-22-16,21 21 0,0-21 15,0 22-15,0-22 0,0 0 0,0 0 16,0 0-16,21 0 0,0 1 16,0-22-16,1 0 0,-1 0 15,0 0-15,0 0 0,21 0 0,-20 0 16,20 0-16,-21-22 0,21 1 0,1 0 15,-22 0-15,21 0 0,-21-22 16,22 22-16,-22-21 0,0 0 0</inkml:trace>
  <inkml:trace contextRef="#ctx0" brushRef="#br2" timeOffset="-176104.93">12721 339 0,'0'0'0,"0"-21"0,0-1 0,0 1 16,0 42-1,0 1-15,0-1 16,-21 21-16,21-21 0,0 43 16,-21-22-16,21 0 0,-21 22 0,-1-1 15,22-20-15,-21 20 0,0 1 0,21-1 16,-21 1-16,0-1 0,21-20 16,0-1-16,0 0 0,0 1 0,0-1 15,0-21-15,0 0 0,0 0 16,0 1-16,21-22 15,0 0-15,0 0 0,0 0 16,1-22-16,-1 22 0,0-21 0,0 0 16,0-21-16</inkml:trace>
  <inkml:trace contextRef="#ctx0" brushRef="#br2" timeOffset="-175910.11">12488 804 0,'0'0'0,"-21"0"0,0 0 16,0 0-16,42 0 47,0 0-47,0 0 0,0 0 0,22 0 16,-22 0-16,21 0 0,-21 0 15,22 0-15,-22 0 0,21-21 0,1 21 16</inkml:trace>
  <inkml:trace contextRef="#ctx0" brushRef="#br2" timeOffset="-175626.5">13314 593 0,'0'-21'15,"0"42"-15,0-64 0,0 22 16,-21 21-1,-1 21-15,22 1 0,-21-1 16,0 0-16,0 0 0,21 21 0,-21 1 16,0-1-16,21 0 0,-22 1 15,22-1-15,0 0 0,0 191 32,0-190-32,0-22 0,22 0 15,-1 0-15,0 0 0,0 0 0,21-21 16,-20 0-16,20 0 0,-21 0 15,21 0-15,1 0 0,-22 0 0,21-21 16</inkml:trace>
  <inkml:trace contextRef="#ctx0" brushRef="#br2" timeOffset="-175366.65">13843 593 0,'0'-21'0,"0"42"0,0-64 0,0 22 16,21 21-16,0-21 15,0 21-15,1 0 0,-1 0 16,0 21-16,0 0 0,0 1 16,0-1-16,1 0 0,-1 21 15,0 1-15,-21-1 0,0 21 0,0-20 0,0 20 16,0-20-16,0 20 16,0-21-16,-21 1 0,0-1 0,-1 0 15,1 1-15,0-22 0,0 21 0,-21-21 16,20 1-16,1-1 0,0-21 15,-21 21-15,21-21 0,-1 0 0,1 0 16,0 21-16,0-21 0,-21 0 0</inkml:trace>
  <inkml:trace contextRef="#ctx0" brushRef="#br2" timeOffset="-174910.91">10562 1757 0,'0'0'0,"-21"-21"0,-21 21 0,20-21 0,1-1 16,0 22-16,21-21 0,0 0 15,21 21 1,22 0-16,-1 0 16,21 0-16,22 0 0,21 0 0,0 0 15,21 0-15,0 0 0,21 21 16,0-21-16,21 21 0,1-21 0,-1 22 16,0-22-16,1 21 0,-1-21 15,22 0-15,-22 21 0,0 0 0,1-21 16,-1 0-16,-21 0 0,0 21 0,-21-21 15,0 0-15,0 0 0,-21 0 16,-21 21-16,-1-21 0,-20 0 0,-1 0 16,-41 0-16,20 0 0,-21 0 15,-21 22 1,-21-22-16,0 0 16,-22 0-16,22 0 0,-21 0 15,0 0-15,-1 0 0,-20 0 0,20 0 16</inkml:trace>
  <inkml:trace contextRef="#ctx0" brushRef="#br2" timeOffset="-174447.18">10753 1842 0,'0'0'0,"-22"0"0,1 0 0,0 0 15,42 0 1,0 0-16,22 0 0,20 0 16,22-22-16,0 22 0,20 0 0,22 0 15,-21 0-15,42 0 0,-21 0 16,43 0-16,-22 0 0,21 0 0,-21 0 15,1 0-15,-1 0 0,0 0 16,0 0-16,-21 0 0,0 0 16,-21 0-16,0 0 0,-22 0 0,1 0 15,-21 0-15,-1 0 0,-21 0 0,1 0 16,-22 0-16,0 0 0,21 0 16,-20 0-16,-1 0 15,-42 0 32,-1 0-31,1 0-1,0 0 1,0 0-16,0 0 0</inkml:trace>
  <inkml:trace contextRef="#ctx0" brushRef="#br2" timeOffset="-166767.14">18859 931 0,'-21'0'0,"0"0"16,0 0-16,0 0 15,0 0-15,-1-21 16,1 21-16,0 0 15,42 0 32,0 0-31,1 0-16,-1 0 0,21-21 0,0 21 16,1 0-16,-1 0 0,-21 0 15,22 0-15,20-21 0,-21 21 0,1 0 16,-1 0-16,0-21 0,22 21 15,-22 0-15,-21 0 0,22 0 16,-1 0-16,-21 0 0,0 0 0,1-21 16,-1 21-16,-42 21 62,-1-21-62,1 0 0,0 0 16,0 21-16,0-21 15,0 0-15</inkml:trace>
  <inkml:trace contextRef="#ctx0" brushRef="#br2" timeOffset="-166350.35">18711 1143 0,'0'0'0,"-21"0"16,21 21-1,21-21 17,0 0-32,22 0 0,-22 0 0,0 0 15,21 0-15,1 0 0,-22 0 16,21 0-16,1 0 0,-1 0 0,0 0 15,1 0-15,-1 0 0,0-21 0,1 21 16,-22 0-16,21 0 0,0 0 16,-20 0-16,-1-21 0,0 21 0,0 0 15,0 0-15,0 0 16,-42 0 62,0 0-78,0 0 16,0 0-16,0 0 0</inkml:trace>
  <inkml:trace contextRef="#ctx0" brushRef="#br2" timeOffset="-165878.95">18859 868 0,'-21'0'0,"21"21"47,21-21-31,1 0-16,-1 0 0,0 0 0,21 0 15,-21 0-15,22 0 0,-22 0 16,21 0-16,1 0 0,-1 0 0,0 0 15,1 0-15,-22 0 0,21 0 16,-21-21-16,0 21 0,1 0 0,-1 0 16,0 0-16,-42 0 47,0 0-47,-1 0 15,1 0-15,0 0 16,0 0-16,0 0 15,21 21-15,-21-21 0,-1 0 16</inkml:trace>
  <inkml:trace contextRef="#ctx0" brushRef="#br2" timeOffset="-165522.71">18605 1143 0,'0'0'0,"0"21"0,-21-21 16,21 21-16,0 1 15,21-22-15,1 0 16,-1 0-16,0 0 0,21 0 0,-21 0 16,22 0-16,-1 0 0,0 0 15,1 0-15,-1 0 0,0 0 0,1 0 16,-1 0-16,0 0 0,1 0 15,-1 0-15,0 0 0,-20 0 16,20 0-16,-21 0 0,0 0 0,0 0 16,1 0-16,-1-22 0,-42 22 47,-1 0-32,1-21-15,0 21 16,0 0-16,0-21 0,0 21 0</inkml:trace>
  <inkml:trace contextRef="#ctx0" brushRef="#br2" timeOffset="-165185.9">18859 762 0,'0'0'0,"22"0"32,-1 0-32,0 0 15,0 0-15,21 21 0,1-21 16,-1 0-16,0 0 0,1 0 16,-1 0-16,22 0 0,-22 0 0,0 0 15,1 0-15,-1 0 0,0 21 0,-21-21 16,1 0-16,-1 0 0,-21 22 47,-21-22-47,-1 0 15,1 21-15,0-21 16,0 0-16,0 0 0,0 21 0,-22-21 16,22 0-16</inkml:trace>
  <inkml:trace contextRef="#ctx0" brushRef="#br2" timeOffset="-164946.46">18881 1122 0,'0'0'0,"0"21"16,21-21-1,0 0-15,0 0 16,0 0-16,0 0 0,1 0 0,20 0 15,-21 0-15,21 0 0,-20 0 16,-1 0-16,21 0 0,-21 0 0,22 0 16,-22 0-16,0 0 0,-21-21 15</inkml:trace>
  <inkml:trace contextRef="#ctx0" brushRef="#br2" timeOffset="-133576.6">1206 4128 0,'-42'0'0,"84"0"0,-126 21 0,41-21 15,1 0-15,21 0 0,-21 0 16,20 0-16,1 0 0,0 0 0,0 0 16,42 0 15,0 0-15,22 0-16,-1-21 0,0 21 15,22 0-15,20-22 0,1 22 16,21 0-16,0-21 0,21 21 15,0-21-15,0 21 0,21-21 0,21 0 16,22 21-16,-22-21 0,22 21 16,20-22-16,-20 1 0,20 21 0,-20-21 15,-1 21-15,1 0 0,21-21 16,-22 21-16,-21 0 0,1 0 0,-1-21 16,-21 21-16,-21 0 0,-21 0 15,21 0-15,-42 0 0,-1 0 0,-20 0 16,-1-21-16,-20 21 0,-1 0 0,-21 0 15,0 0-15,-42 0 16,0 0-16,0 0 16,-21 0-16,-22 0 0,22 0 15,-22 0-15,1 0 0,-22 0 0,0 0 16,1 0-16</inkml:trace>
  <inkml:trace contextRef="#ctx0" brushRef="#br2" timeOffset="-133159.28">1736 4191 0,'0'0'0,"-64"0"0,22 21 0,-22-21 0,22 0 15,0 0-15,20 0 0,1 0 16,21 21-16,21-21 15,22 0-15,20 0 0,1 0 16,20 22-16,1-22 0,0 0 16,42 0-16,21 0 0,0 0 0,21 0 15,1 0-15,20 0 0,22 0 16,0 0-16,-1 0 0,-20 0 0,20 0 16,1 0-16,0 0 0,-22 0 15,1 0-15,-22 0 0,-21 0 16,-21 0-16,-21 0 0,0 0 0,-21 0 15,-22 0-15,1 0 0,-22 0 16,0 0-16,1 0 0,-22 0 0,0 0 16,0 0-16,-42 0 31,0 0-31,0 0 0,-1 0 0,1 0 16,-21 0-16,21 0 0,0 0 15,-1 0-15,-20 0 0,21 0 0,0 0 16</inkml:trace>
  <inkml:trace contextRef="#ctx0" brushRef="#br2" timeOffset="-132979.39">5334 4403 0,'0'21'16,"0"0"31</inkml:trace>
  <inkml:trace contextRef="#ctx0" brushRef="#br2" timeOffset="-92519.55">3027 7493 0,'0'0'0,"-21"0"16,-1 0-16,1 0 0,0 0 15,0 0-15,0 0 16,0 0-1,-1 0 1,44-21 47,-1 21-63,0 0 15,0 0-15,0 0 16,0 0-16,1 0 0,-1 0 0,0 0 15,0 0-15,0 0 0,0 0 0,22 0 16,-22 0-16,21 0 0,-21 0 16,22 0-16,-22 0 0,21 0 0,1 0 15,-22 0-15,21 0 0,22 0 0,-22 0 16,21 0-16,-20 0 0,20 0 16,1 0-16,-1 0 0,1 0 0,-1 0 15,1 0-15,20 0 0,-20 0 16,-1 0-16,1 0 0,-1 0 15,22 0-15,-21 0 0,20 0 0,-20 0 16,20 0-16,-20 0 0,-1 0 16,22 0-16,-21 21 0,-1-21 0,1 0 15,-1 0-15,1 0 0,-1 0 0,1 0 16,-1 0-16,22 0 0,-22 0 16,1 0-16,20 0 0,-20 0 0,-1 0 15,22 0-15,-21 0 0,-1 0 0,1 0 16,-22 0-16,21 0 0,1 0 15,-1 0-15,-20 0 0,20-21 16,1 21-16,-1 0 0,1 0 0,-1 0 0,-20 0 16,20 0-16,1-21 15,-1 21-15,1 0 0,-1 0 0,1 0 16,-22 0-16,21-21 0,1 21 0,-22 0 16,22 0-16,-1 0 0,1-22 15,-22 22-15,22 0 0,-1 0 0,1 0 16,-1 0-16,1-21 0,-1 21 0,1 0 15,-1 0-15,1-21 0,-1 21 16,1 0-16,-1 0 0,1 0 0,-22 0 16,21 0-16,1 0 0,-1 0 0,1 0 15,-1 0-15,1 0 0,-1 0 16,1 0-16,21 0 0,-22 0 0,1 0 16,-1 0-16,1 0 0,-1 0 15,1 0-15,-22 0 0,21 0 16,1 0-16,-22 0 0,22 0 0,-1 0 15,1 0-15,-1 0 0,1 0 16,-1 0-16,1 0 0,-1 21 0,1-21 16,-1 0-16,-20 0 0,20 0 0,1 0 15,-22 0-15,21 0 0,-20 0 16,20 0-16,-20 0 0,20 0 0,-21 0 16,22 0-16,-22 0 0,1 0 15,20 21-15,-21-21 0,22 0 16,-22 0-16,1 0 0,20 0 0,-21 0 0,1 0 15,20 0-15,-20 0 0,-1 0 16,0 0-16,22 0 0,-22 0 16,0 0-16,1 0 0,20 0 0,-20 0 15,20 0-15,-21 0 0,22 0 16,-1-21-16,1 21 0,-1 0 0,-20 0 16,20 0-16,1 0 0,-1-21 0,1 21 15,-1 0-15,1 0 0,-1 0 16,1-21-16,-1 21 0,1 0 0,20 0 15,-20 0-15,21-21 0,-1 21 16,-20 0-16,20 0 0,-20 0 16,21-21-16,-22 21 0,22 0 0,-22 0 15,1 0-15,-1 0 0,22 0 16,-22 0-16,22 0 0,-21 0 0,20 0 16,1 0-16,-22 0 0,22 0 15,-21 0-15,-1 0 0,1 0 0,-1-22 16,1 22-16,-1 0 0,1 0 0,-1 0 15,1 0-15,-1 0 0,1 0 16,-1 0-16,1 0 0,20 0 0,-20 0 16,20 0-16,-20 0 0,-1 0 15,22 0-15,-21 0 0,-1 0 16,22 0-16,-22 0 0,22 0 0,0 0 16,-1 0-16,1 0 0,0 0 15,-1 0-15,-20 0 0,20 0 0,1 0 16,-21 0-16,20 0 0,-20 0 15,-1 0-15,22 0 0,-22 0 0,22 0 16,-21 0-16,20 0 0,1 0 16,0 0-16,-22 0 0,22 0 0,-1 0 15,-20 0-15,-1 0 0,1 0 0,21 0 16,-22 0-16,1 0 0,-1 0 16,1-21-16,-1 21 0,1 0 0,-1 0 15,-21 0-15,22 0 16,-1 0-16,-20 0 0,20 0 0,-20 0 15,-1 0-15,-21 0 0,21 0 16,-20 0-16,20 0 0,-21 0 0,0 0 16,0 0-16,1 0 15,-1 0-15,-21-21 16,21 21 15,0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1T09:45:59.65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3238 1482 0,'-21'0'78,"0"0"-63,0 0-15</inkml:trace>
  <inkml:trace contextRef="#ctx0" brushRef="#br0" timeOffset="67244.99">2498 974 0,'0'0'0,"0"-21"0,21-1 16,0 1-16,-21 0 0,21 0 16,-21 0-16,0 0 0,0-1 15,21 22-15,-21-21 0,0 0 0,21 21 16,-21 21 15,0 0-31,0 1 0,-21 20 16,0 0-16,0 22 0,0-22 15,0 22-15,-1-1 0,1 1 0,0-1 16,0 1-16,0-1 0,-22 22 16,22-22-16,0 1 0,0-1 0,-64 212 31,64-232-31,21-22 15,0 21-15,0-21 0,0 1 16,0-1-16,0 0 0,21-42 47,-21 0-47,21-1 0,-21 1 16,0-21-16,0 0 0,22 20 15</inkml:trace>
  <inkml:trace contextRef="#ctx0" brushRef="#br0" timeOffset="69332.34">2498 847 0,'0'0'0,"0"-21"0,21-1 16,0 1 0,0 21-16,-21-21 0,21 21 0,0 0 15,1 0 1,-22 21 0,0 0-16,21 1 15,-21 20-15,21 0 0,-21 1 16,21-1-16,0 0 0,-21 22 15,21-1-15,1-20 0,-22 20 16,0 1-16,21-1 0,0 1 0,-21-1 16,0 1-16,0-1 0,0 1 15,0-1-15,0 1 0,0-22 0,0 21 16,0-20-16,0-1 0,0-21 16,21 22-16,-21-22 0,0 0 0,0 0 15,21 0-15,-21 0 16,0-42 15,0 0-31,0 0 16,0 0-16,0 0 0,0-1 15,0 1-15,-21-21 0</inkml:trace>
  <inkml:trace contextRef="#ctx0" brushRef="#br0" timeOffset="69580.67">2349 1799 0,'0'0'0,"0"-21"15,22 21 1,-22-21-16,42 21 16,-21-21-16,0 0 0,22 21 15,-22-22-15,21 22 0,0-21 0,1 0 16,-22 21-16,21-21 0,-21 21 15,22 0-15,-22-21 0,0 21 16,0 0-16,-21-21 16</inkml:trace>
  <inkml:trace contextRef="#ctx0" brushRef="#br0" timeOffset="70348.28">3429 1715 0,'0'0'0,"21"-22"0,-21 1 15,21 0-15,-21 0 0,21 0 16,-21 0-16,0-1 0,0 1 15,0 0-15,0 0 0,-21 0 16,0 0-16,0 21 16,0-22-16,0 22 0,-1 0 15,1 0-15,0 0 0,-21 0 16,21 0-16,-1 0 0,1 0 0,-21 22 16,21-1-16,0 0 0,-1 0 15,1 21-15,0 1 0,0-1 0,21 0 16,0 1-16,-21-1 0,21 0 15,-21 1-15,21-1 0,0 0 0,0 1 16,0-22-16,0 0 0,0 21 16,0-20-16,21-1 0,0-21 15,0 21-15,0-21 0,0 0 16,1 0-16,-1 0 0,0 0 16,21 0-16,-21 0 0,1-21 0,-1 0 15,21-1-15,-21 1 0,22 0 16,-22-21-16,0 21 0,0-22 0,21 1 15,-20-22-15,-1 22 0,0-21 16,0-1-16,0 1 0,0-1 0,1 1 16,-22-1-16,0 22 0,21-22 15,-21 1-15,0-1 0,0 1 16,0-1-16,0 22 0,0 0 0,0-1 16,0 1-16,-21 0 0,21 20 15,-22 1-15,22 0 0,-21 21 0,0 0 16,0 21-1,0 22-15,21-22 16,-21 42-16,21-20 0,0 20 16,0-21-16,-22 22 0,22-1 0,0 1 15,-21-1-15,21 1 0,0-1 16,0 1-16,0-1 0,0 1 0,0-22 16,0 22-16,0-22 0,0 0 15,0 1-15,0-1 0,21-21 0,-21 22 16,22-22-16,-1 0 0,0 0 15,0-21-15,0 21 0,0-21 16,1 0-16,-1 0 0,0 0 16,0 0-16,0-21 0,0 0 0,1 0 15,-1 21-15,0-21 16,-21-1-16,21-20 0,0 21 0</inkml:trace>
  <inkml:trace contextRef="#ctx0" brushRef="#br0" timeOffset="70841">3979 1524 0,'0'0'0,"0"-21"31,21 21-31,1-21 16,-1 21-16,0 0 15,0 0-15,0 0 16,0 21-16,1-21 15,-1 21-15,-21 0 0,21 0 16,0 22-16,-21-22 0,0 0 0,0 21 16,0-20-16,21 20 0,-21-21 15,0 0-15,0 22 0,0-22 0,0 0 16,0 0-16,0 0 0,0 0 16,0 1-16,21-22 31,-21-22-16,22 22-15,-1-42 0,-21 21 0,0 0 16,21-22-16,-21 1 0,21 21 16,0-21-16,-21-1 0,21 1 0,1 0 15,-1 20-15,0-20 0,0 21 16,-21 0-16,21 0 0,0-1 0,-21 1 16,22 21-1,-22 21 32,0 1-31,-22-22-16,22 21 15</inkml:trace>
  <inkml:trace contextRef="#ctx0" brushRef="#br0" timeOffset="72020.32">5122 1884 0,'21'0'15,"1"0"-15,-22-21 0,21 21 16,0-21-16,-21-1 0,21 1 15,-21 0-15,21 0 0,-21-21 0,0 20 16,0 1-16,0-21 0,0 21 16,0 0-16,0-22 0,0 22 0,0 0 15,0 0-15,-21 0 0,0-1 16,0 22-16,0-21 0,-1 21 0,-20 0 16,21 0-16,0 0 0,0 0 15,-22 0-15,22 0 0,0 21 0,0 1 16,0-1-16,-1 0 0,1 21 15,0-21-15,21 22 0,-21-1 16,21 0-16,0 1 0,0-1 0,0-21 16,0 22-16,0-22 0,21 0 15,0 0-15,0 0 0,-21 0 0,22 1 16,-1-22-16,0 0 0,0 0 16,0 0-16,0 0 0,1 0 0,-1 0 15,0-22-15,21 22 0,-21-21 16,1 0-16,-1 0 0,0-21 0,0 20 15,-21-20-15,21 0 0,0-1 16,-21 22-16,22-21 0,-22 21 0,0-22 16,0 22-16,0 0 15,0 0-15,0 42 32,0 0-32,0 22 15,0-22-15,0 0 0,0 21 0,0 1 16,0-22-16,0 21 0,0-21 15,21 0-15,0 22 0,-21-22 0,21 0 16,-21 0-16,21 0 0,0-21 16,1 22-16,-1-22 0,21 0 15,-21 0-15,0 0 16,1 0-16,-1 0 0,0 0 0,21 0 0,-21-22 16,1 1-16,-1 0 15,0 0-15,0 0 0,0 0 0,-21-22 16,0 22-16,21-21 0,-21-1 15,0 22-15,0-21 0,0 21 0,0 0 16,0-22-16,0 22 0,0 0 16,0 0-1,0 42 1,0 0 0,0 0-16,0 0 0,0 1 0,0 20 15,0-21-15,0 21 0,0-20 16,0 20-16,0-21 0,0 0 0,0 22 15,0-22-15,0 0 16,0 0-16,0 0 0,0 0 0,0 1 16,0-1-16,0-42 47,0-1-47,0 1 15,0 0-15,0 0 0,0-21 0,0 20 16,22-20-16,-22 0 0,21-1 15,0 1-15,0 0 0,0-1 0,0 1 16,22 21-16,-22 0 0,21-22 16,-21 22-16,22 21 0,-22-21 0,21 21 15,-21 0-15,1 0 16,-1 0-16,0 21 0,0 0 0,0 1 16,0-1-16,-21 0 0,0 21 0,0-21 15,0 22-15,0-22 0,0 21 16,0 1-16,0-22 0,0 21 0,0-21 15,0 22-15,0-22 0,0 0 16,0 0-16,0 0 0,0 0 16,0 1-16,0-44 47,0 1-47,22 0 15,-22-21-15,21-1 0,0 22 16,0-42-16,0 20 0</inkml:trace>
  <inkml:trace contextRef="#ctx0" brushRef="#br0" timeOffset="72344.14">6794 910 0,'0'0'16,"0"-21"-16,0 0 0,0 0 0,22 0 15,-22 63 16,0-21-31,-22 21 16,22 1-16,-21-1 0,0 0 16,21 22-16,0-1 0,-21-20 0,0 20 15,21-20-15,0 20 0,-21-21 0,-1 22 16,22-22-16,0 1 0,-21-1 16,21 0-16,0 1 0,0-1 0,0-21 15,0 21-15,0-20 0,0-1 16,0 0-16,0 0 0,21-21 15,1 0-15,-1 0 16,0 0-16,0 0 0,0 0 16,0 0-16,-21-21 0,22 0 15,-1 0-15,0-1 0,-21 1 16,21-21-16,-21 21 0</inkml:trace>
  <inkml:trace contextRef="#ctx0" brushRef="#br0" timeOffset="72556">6667 1439 0,'-21'0'16,"42"0"-16,-63 0 0,21 0 0,0 0 0,0 0 16,42 0 15,0 0-15,0-21-16,0 21 0,0 0 0,22 0 15,-22 0-15,0 0 0,0-21 0,0 21 16,1-21-16,20 21 0,-21 0 15,0 0-15,0 0 0,1 0 0,-1-21 16,0 21-16,-21-21 0,21 21 16</inkml:trace>
  <inkml:trace contextRef="#ctx0" brushRef="#br0" timeOffset="73236">7556 1715 0,'64'-22'16,"-64"1"-16,0 0 15,21 0-15,-21 0 16,0 0-16,0-1 0,0 1 0,0 0 15,0 0-15,0-21 0,-21 20 16,0 1-16,21 0 0,-21 0 0,-1 0 16,1 0-16,0-1 0,0 22 15,0 0-15,0 0 0,-1 0 16,1 0-16,0 0 0,0 22 16,0-1-16,0 21 0,-1-21 0,1 22 15,0-22-15,21 21 0,-21 0 0,21 1 16,-21-1-16,21 22 0,-21-43 15,21 21-15,0 0 0,0 1 0,0-22 16,0 0-16,0 0 0,21 0 16,0 1-16,0-22 0,-21 21 0,21-21 15,0 0-15,1 0 16,-1 0-16,0 0 0,0-21 0,21 21 16,-20-22-16,-1 1 0,0 0 0,0 0 15,21-21-15,-42 20 0,22-20 16,-1 0-16,-21-1 0,21 1 0,-21 0 15,21-1-15,-21 22 0,0-21 16,0 21-16,0 0 0,0-1 0,0 44 47,0-1-47,0 0 0,0 21 16,0-21-16,0 22 0,0-1 0,0-21 15,0 22-15,0-1 0,0-21 16,0 21-16,0-20 0,0-1 15,21 21-15,0-21 0,1-21 0,-22 21 16,21 1-16,0-22 0,21 0 16,-21 0-16,22 0 0,-22 0 0,21 0 15,1 0-15,-1 0 0,0-22 0,1 1 16,-1 0-16,-21 0 0,21 0 16,1 0-16,-22-1 0</inkml:trace>
  <inkml:trace contextRef="#ctx0" brushRef="#br0" timeOffset="74108.5">8488 1503 0,'0'0'0,"0"-21"0,0 0 16,21-1-16,-21-20 0,0 21 16,0 0-16,0 0 0,-21 21 15,0 0-15,-1 0 16,1 0-16,0 0 0,0 0 0,0 21 16,-22 0-16,22 0 0,0 0 15,-21 0-15,21 1 0,-1-1 0,-20 21 16,21-21-16,0 22 0,0-22 15,-1 21-15,1 0 0,21-20 0,0-1 16,0 21-16,0-21 0,0 0 16,21 1-16,1-1 0,-1-21 15,0 0-15,0 0 0,0 0 0,0 0 16,22 0-16,-22 0 16,0-21-16,0-1 0,22 1 0,-22 0 15,0 0-15,0 0 0,-21-22 16,21 22-16,0 0 0,1-21 0,-22 21 15,0-1-15,21 1 0,-21 0 0,21 0 16,-21 0-16,0 0 16,0 42 15,0 0-15,0 0-16,0 21 15,0-20-15,0-1 0,-21 21 0,21 0 16,-21 1-16,21-1 0,0 0 15,0 1-15,0-1 0,0 0 16,0 22-16,-22-22 0,22 22 0,0-22 16,0 22-16,0-22 0,0 21 0,0 1 15,0 21-15,0-22 0,0 1 16,0-1-16,0 1 0,0-1 0,0 1 16,0-1-16,0 1 0,0-1 15,0 22-15,0-22 0,0 1 0,0-1 16,0 1-16,0-1 0,0 1 0,0-22 15,0 22-15,0-22 0,0 0 16,0 1-16,0-22 0,0 21 0,0 0 16,0-20-16,0-1 0,0 0 15,0 0-15,0 0 0,0-42 32,-21 0-17,0 0-15,0-22 0,0 22 0,0-21 16,-22 0-16,22-22 0,-21 1 15,-1-1-15,22 1 0,-21-22 0,0 21 16,20-20-16,-20-1 0,21 22 16,0-22-16,21 0 0,0 1 0,-21-1 15,21 0-15,0 1 0,0 20 0,0-21 16,0 22-16,21-1 0,0 22 16,0-21-16,0-1 0,0 22 15,1-1-15,20 1 0,-21 0 16,0-1-16,22 1 0,-22 21 0,0 0 15,0-22-15,0 22 0,0 0 16,-21 0-16,22 0 0,-22 0 16,21 21-16,-21-22 15,0 1 1,21 21-16</inkml:trace>
  <inkml:trace contextRef="#ctx0" brushRef="#br0" timeOffset="74772.14">8488 1672 0,'21'0'0,"42"0"31,-41-21-31,-1 21 0,21-21 0,-21 0 16,0 21-16,22-21 0,-22-1 0,0 1 15,0 0-15,0 21 0,1-21 16,-22 0-16,0 0 0,0-1 0,0 1 15,0 0-15,-22 21 16,1 0 0,0 0-16,0 0 0,0 0 0,0 0 15,-1 21-15,1 0 0,0 1 16,0 20-16,0-21 0,0 21 0,-1 1 16,22-22-16,-21 21 0,21 1 15,0-1-15,0 0 0,0-21 0,0 1 16,0 20-16,0-21 0,0 0 15,21 0-15,22 1 0,-22-22 0,0 0 16,21 21-16,-20-21 0,20 0 16,0 0-16,1 0 0,-1-21 0,0-1 15,1 1-15,-1 0 0,0 0 16,1 0-16,-1-22 0,0 1 16,-21 0-16,22-1 0,-22 22 0,0-21 15,0 0-15,0 20 0,1 1 16,-22 0-16,0 0 0,0 0 0,0 0 15,-22 21 1,1 0-16,0 0 16,0 0-16,0 21 0,0-21 0,-1 21 15,22 0-15,0 0 0,-21 0 16,21 22-16,0-22 0,0 0 0,0 0 16,0 0-16,0 1 0,21-1 15,1 0-15,-22 0 0,21 0 0,0 0 16,0 1-16,0-1 15,0 0-15,-21 0 0,22-21 0,-22 21 16,0 0-16,0 1 16,0-1-1,-22-21-15,22 21 16,-21-21 0,0 0-16,0 0 15,0 0-15,0 0 16,-1 0-16,-20 0 0</inkml:trace>
  <inkml:trace contextRef="#ctx0" brushRef="#br0" timeOffset="75468.11">1947 2942 0,'-317'21'15,"634"-42"-15,-655 42 16,295-21-16,22-21 0,0 21 0,0 0 16,0 0-16,21-21 15,0 0-15,21 0 16,0 21 0,0 0-16,21 0 0,-20-21 0,41 21 15,-21 0-15,1 0 0,20-22 16,1 22-16,20 0 0,1 0 0,0-21 15,-1 21-15,22 0 16,21 0-16,-21 0 0,21 0 0,0-21 16,-21 21-16,21 0 0,21 0 15,0 0-15,0-21 0,1 21 0,-1 0 16,0-21-16,21 21 0,1 0 0,20 0 16,1-21-16,-22 21 0,21 0 15,1 0-15,-1-22 0,1 22 0,-1 0 16,1 0-16,-1-21 0,1 21 15,-1 0-15,1 0 0,-22-21 0,22 21 16,-1 0-16,-20 0 0,20-21 0,-21 21 16,-20 0-16,20 0 15,-21-21-15,0 21 0,0 0 0,-21 0 16,0-21-16,0 21 0,-21-22 16,0 22-16,-21 0 0,-1 0 0,-20-21 15,-1 21-15,1 0 0,-22 0 0,1 0 16,-22 0-16,0 0 0,0 0 15,-21-21-15,21 21 16,-42 0 31</inkml:trace>
  <inkml:trace contextRef="#ctx0" brushRef="#br0" timeOffset="75589.03">9694 2604 0,'0'0'0,"-21"0"32,0 0-17</inkml:trace>
  <inkml:trace contextRef="#ctx0" brushRef="#br0" timeOffset="106029.38">11493 1461 0,'0'-22'0,"0"1"16,22 21-16,-22-21 15,0 0 1,-22 21 31,1 0-47,0 21 0,0 0 15,0 0-15,21 1 0,-43-1 0,43 21 16,-42-21-16,42 22 0,-21-1 16,0 0-16,0 1 0,-1-1 0,1 0 15,21 22-15,-21-22 0,21 0 16,0 1-16,0-22 0,0 21 15,0 1-15,0-22 0,0 21 16,21-21-16,0 0 0,1 1 0,-1-22 16,0 21-16,0 0 0,0-21 0,0 0 15,1 0-15,-1 0 0,0 0 16,21 0-16,-21 0 0,22-21 0,-22 0 16,21-1-16,1 1 0,-1 0 15,0-21-15,1 21 0,-1-22 0,0 1 16,-21 0-16,1-1 0,-1 1 0,0 0 15,-21-22-15,0 22 0,0-1 16,0 1-16,-21 0 0,0-1 0,-1 1 16,1 21-16,0 0 15,0 0-15,-21-1 0,20 1 0,-20 21 16,21 0-16,-21 0 0,20 0 16,-20 0-16,21 0 0,0 0 0,-22 0 15,22 21-15,-21 1 0,21-22 16,0 21-16,-1 0 0,1 0 0,0 21 15,21-20-15,0-1 0,0 0 16,0 0-16,0 0 0,21 0 0,0 1 16,1-1-16,-1 0 0,0 0 0,21-21 15,-21 0-15,22 21 0,-1-21 16,22 0-16,-1 0 0,1 0 0,-1-21 16,1 0-16,20 21 15,-20-21-15,-1 0 0,22-1 0,-22-20 16,1 21-16,-22 0 0,1 0 15,-1-22-15,0 22 0,-21 0 0,1 0 16,-1 0-16,0-22 0,-21 22 16,0 0-16,0 0 0,0 0 0,0-1 15,0 1-15,-21 21 16,0 0 0,-1 0-16,1 21 15,0-21-15,0 22 16,21 20-16,-21-21 0,0 21 0,-1 1 15,22 20-15,-21-20 16,0 20-16,0 22 0,21-22 0,-21 22 16,21-22-16,-21 1 0,-1 21 0,22-22 15,0 22-15,0-1 0,0 1 16,0 0-16,0-1 0,0 1 0,0 0 16,0-1-16,0 1 0,0 0 15,0-1-15,0 1 0,0 21 0,0-21 16,0-1-16,0 1 0,0 0 0,0-22 15,0 22-15,0-22 0,0 1 16,0-1-16,0 1 0,0-1 0,0-20 16,0 20-16,0-21 0,0-20 15,0 20-15,-21-21 0,0 0 16,0 0-16,0-21 0,-22 0 16,22 0-16,0 0 0,-21-21 0,-1-21 15,1 0-15,0-1 0,-1 1 16,-20-22-16,21 22 0,-1-21 0,1-22 15,0 21-15,20 1 0,1-22 0,0 1 16,0-1-16,21-21 0,0 21 16,0 1-16,0-1 0,0 0 0,0 22 15,21-1-15,0-20 0,0 20 0,22 22 16,-1-22-16,0 1 16,1 21-16,20-22 0,1 22 0,-1-1 15,1 1-15,20 0 0,-20-1 16,-1 1-16,1 21 0,-1-21 0,1-1 15,-1 1-15</inkml:trace>
  <inkml:trace contextRef="#ctx0" brushRef="#br0" timeOffset="106424.15">13864 1016 0,'0'-21'0,"0"42"0,0-63 0,-21 63 32,21 0-32,-21 0 15,0 22-15,21-1 0,-22 0 16,1 1-16,0 20 0,21 1 0,-21-22 15,0 21-15,0 1 0,-1-1 16,22 1-16,0-1 0,-21-20 0,21-1 16,0 0-16,0 1 0,0-1 15,0-21-15,0 0 0,0 1 16,21-1-16,-21 0 0,22-21 0,-1 0 16,0 0-16,0 0 15,0 0-15,0 0 0,1 0 0,-1 0 16,21-21-16,-21 0 0,0-1 0,1 1 15,-1 0-15,-21 0 0,21-21 16,-21 20-16,21 1 0</inkml:trace>
  <inkml:trace contextRef="#ctx0" brushRef="#br0" timeOffset="106620.38">13610 1609 0,'0'0'0,"0"21"31,21-21-31,0 0 16,1 0-16,-1-21 0,21 21 15,-21-21-15,22 21 0,-1-22 16,0 22-16,1-21 0,-1 21 0,-21-21 16,21 21-16,-20 0 0,20-21 15</inkml:trace>
  <inkml:trace contextRef="#ctx0" brushRef="#br0" timeOffset="107000.1">14203 1524 0,'0'0'16,"21"0"-1,0 0 1,0 0-16,0 0 0,1-21 15,-1 21-15,0-21 0,0 21 0,0-21 16,0 21-16,1-22 16,-22 1-16,21 21 15,-21-21 1,-21 21-16,-1 0 0,1 0 16,0 0-16,0 0 0,0 21 0,-22-21 15,22 21-15,0 22 0,0-22 16,0 21-16,21-21 0,0 22 0,-21-1 15,21-21-15,0 22 0,0-22 16,0 21-16,0-21 0,21 0 0,0 1 16,0-1-16,0 0 0,22 0 15,-22-21-15,21 0 0,0 0 16,1 0-16,-1 0 0,0 0 0,-20 0 16,20 0-16,0-21 0,-21 21 15,22-21-15,-22 0 0</inkml:trace>
  <inkml:trace contextRef="#ctx0" brushRef="#br0" timeOffset="107520.21">14795 1503 0,'0'0'0,"0"-21"0,0 0 0,0-1 16,0 1-16,22 21 0,-1-21 16,0 21-16,0 0 0,21-21 15,-20 21-15,20-21 0,0 21 16,-21 0-16,22 0 0,-1 0 15,-21 21-15,0 0 0,1 0 0,-1 22 16,-21-22-16,0 21 0,0 0 16,0 1-16,-21-1 0,-1 0 0,-20-20 15,21 20-15,-21 0 0,20-21 0,-20 22 16,21-22-16,-21 0 0,20 0 16,1 0-16,0-21 15,42-21 1,0 0-1,1 0-15,-1 0 0,21 0 16,-21-22-16,22 1 0,-22 0 16,21-1-16,-21 1 0,22 0 0,-22-1 0,21 1 15,-21 21-15,0-22 16,1 22-16,-1 0 0,-21 0 0,0 0 16,-21 42 15,-1 0-31,1 0 0,21 0 15,-21 22-15,21-22 0,-21 21 0,21 1 16,0-1-16,0-21 0,0 21 0,0 1 16,0-22-16,0 21 0,0-21 15,21 1-15,0-1 0,0 0 0,1 0 16,-1-21-16,0 0 0,21 0 16,1 0-16,-1 0 0,0 0 15,-21 0-15,22 0 0,-1-21 0,0 0 16,-20-22-16,20 22 0</inkml:trace>
  <inkml:trace contextRef="#ctx0" brushRef="#br0" timeOffset="107832.03">15960 783 0,'0'0'0,"-22"0"0,22 21 0,-21 1 15,0-1-15,0 21 0,21 0 16,0 1-16,-21 20 0,21-20 16,-21 20-16,21 1 0,0-22 15,0 21-15,-22 1 0,22-1 0,0-20 16,0 20-16,0 1 0,-21-1 16,21-20-16,0-1 0,0 0 0,0 1 15,0-1-15,0-21 0,0 0 0,21 0 16,-21 1-16,22-1 0,-1-21 15,0 0-15,0 0 0,0 0 16,0 0-16,1-21 16,-22-1-16,21 1 0,0 0 0,0-21 15,-21 21-15,0-22 0,0 1 0</inkml:trace>
  <inkml:trace contextRef="#ctx0" brushRef="#br0" timeOffset="108011.93">15727 1397 0,'0'0'0,"-21"0"0,-1 0 32,44 0-17,-1 0-15,0 0 16,21 0-16,-21 0 16,1 0-16,20 0 0,-21 0 0,21 0 15,-20-21-15,20 0 0,0 21 16,22-21-16</inkml:trace>
  <inkml:trace contextRef="#ctx0" brushRef="#br0" timeOffset="108331.74">16954 1122 0,'-21'0'0,"42"0"0,-63 0 0,21 0 16,0 0-16,0 0 0,-1 0 16,1 21-16,0 0 0,0 0 15,0 1-15,21-1 0,-21 21 0,-1-21 16,1 22-16,0-1 0,21-21 16,0 21-16,0 1 0,0-1 0,0-21 15,0 22-15,0-1 0,0 0 16,0-21-16,21 22 0,0-22 0,1 0 15,-1 0-15,0 0 0,0 1 16,0-1-16,0-21 0,22 0 16,-22 0-16,0 0 0,21 0 0,-20 0 15,20-21-15,-21 21 0</inkml:trace>
  <inkml:trace contextRef="#ctx0" brushRef="#br0" timeOffset="108620.6">17547 1058 0,'0'0'0,"0"-21"15,21 21 1,0 0-16,1 0 0,20 0 0,-21 0 0,21 0 16,1 21-16,-22 1 0,21-1 15,1 21-15,-22-21 0,21 22 16,-21-1-16,0 0 0,1 1 0,-1-1 15,-21 0-15,0 22 0,0-22 16,0 0-16,0 22 0,-21-1 0,-1-20 16,1-1-16,-21 0 0,21 22 15,-22-43-15,22 21 0,-21-20 0,21 20 16,-22-21-16,22 0 0,-21 0 16,21-21-16,-22 22 0,1-22 0,0 0 15</inkml:trace>
  <inkml:trace contextRef="#ctx0" brushRef="#br0" timeOffset="109296.35">11430 2731 0,'0'0'0,"-64"0"32,43 0-32,42 0 47,1 0-47,-1 0 15,0 0-15,0 0 0,21 0 16,1 0-16,-1 0 0,22 0 0,20-22 15,1 22-15,21 0 0,0-21 16,21 21-16,0-21 0,0 0 0,21 21 16,21-21-16,-21 21 0,43-21 0,-22-1 15,22 22-15,20-21 0,-20 21 16,20-21-16,1 21 0,21 0 0,-21-21 16,20 21-16,-20 0 0,21 0 15,-21-21-15,-22 21 0,22-21 0,-1 21 16,-41 0-16,20 0 0,-20 0 15,-22 0-15,21 0 0,-21-22 16,-21 22-16,21 0 0,-42 0 0,0 0 16,0-21-16,-21 21 0,-1 0 15,1 0-15,0-21 0,-22 21 0,1-21 16,-22 21-16,0 0 0,1 0 16,-1-21-16,-21 21 0,0 0 0,0 0 15,1 0-15,-22-21 0,21 21 0,-21-22 31</inkml:trace>
  <inkml:trace contextRef="#ctx0" brushRef="#br0" timeOffset="109420.28">18478 2477 0,'0'0'0,"-21"0"15,-21 21 1,21-21-16,0 0 15,-1 0-15,1 0 16,0 0-16</inkml:trace>
  <inkml:trace contextRef="#ctx0" brushRef="#br0" timeOffset="180860.4">3302 5144 0,'0'0'0,"-21"-22"0,21 1 0,-21 0 16,21 0-16,-22 0 0,22 0 15,-21-1-15,21 1 0,-21 0 16,21 0 0,-21 21-16,21 21 15,0 0-15,0 22 16,0-1-16,0 0 0,0 1 16,0 20-16,0-21 0,0 22 0,0-1 15,0 1-15,0-1 0,-21 22 16,21-21-16,0-1 0,-21-21 0,21 22 15,0-1-15,0-20 0,0-1 16,0 0-16,0 1 0,0-1 0,0-21 16,0 0-16,0 1 0,0-1 15,0 0-15,0 0 0,0 0 0,0 0 16,-22-21 0,1 0-1,0 0-15,0 0 0,0 0 16,0 0-16,-22 0 15,22-21-15,-21 21 0,21-21 0,-1 0 16,-20 0-16,21 0 0,-21-1 16,20-20-16,1 21 0,0-21 0,-21-1 15,21 1-15,21 0 0,-22-1 16,22-20-16,-21 20 0,21 1 0,0 21 16,0-21-16,0 20 0,0 1 15,0 0-15,21 21 0,1 0 0,20 0 16,-21 21-16,0 0 15,22 1-15,-1 20 0,-21 0 0,21 1 16,-20-1-16,20 21 16,-21-20-16,21-1 0,-20 0 0,-1 1 15,21-1-15,-21-21 0,0 22 0,22-22 16,-22 0-16,21 0 0,1 0 16,-22 0-16,21-21 0,0 0 0,1 0 15,-1 0-15,0 0 0,1 0 16,-1-21-16,0 0 0,-20 0 0,20 0 15,0-22-15,-21 22 0,1-21 16,-1-22-16,0 22 0,-21 0 0,0-22 16,0 1-16,0-1 0,0 1 0,-21-1 15,0 1-15,-1-1 0,-20 1 16,0-1-16,-1 1 0,1-1 16,-21 22-16,20 0 0,-20-22 15,20 43-15,-20-21 0,21 20 0,-22 1 16,22 21-16,-1 0 0,1 21 15,0 1-15,-1-1 0,1 21 0,21 0 16,-21 22-16,20-1 0,1 1 16,21 21-16,0-22 0,0 22 0,0-22 15,21 22-15,1-22 0,20 1 16,-21-22-16,21 1 0,1-1 0,-1 0 16,22-21-16,-22 22 0,21-43 15,1 21-15,-1 0 0,1-21 16,-1 0-16,1 0 0,-1 0 0,1-21 15,-1 0-15,-20 0 0,20-1 16,-20-20-16,-1 21 0,-21-21 0,21 20 16,-20-20-16,-1 21 0,-21-21 15,0 20-15,21-20 0,-21 21 0,0 0 16,0 42 0,0 0-1,0 21-15,0-20 0,0 20 0,0-21 16,0 21-16,0-20 0,0 20 15,0-21-15,0 0 0,0 22 0,0-22 16,0 0-16,0 0 0,0 0 16,0 0-16,0 1 0,0-1 15,0-42 17</inkml:trace>
  <inkml:trace contextRef="#ctx0" brushRef="#br0" timeOffset="181052.29">4064 5525 0,'0'0'0,"0"-22"0,0 1 0,0 0 16,-21 21-16,21-21 0,0 42 62,0 0-62,21 0 16,-21 1-16,21-1 0</inkml:trace>
  <inkml:trace contextRef="#ctx0" brushRef="#br0" timeOffset="181528.02">4699 5779 0,'0'0'0,"0"-22"0,21-20 31,-21 21-31,-21 21 16,0 0-16,0 0 0,-1 0 0,-20 0 15,21 0-15,-21 21 0,-1 0 16,1-21-16,0 21 0,20 1 0,1-1 15,-21 0-15,42 0 0,0 0 16,0 0-16,0 1 16,42-22-16,-21 21 15,1-21-15,20 0 0,0 21 16,-21-21-16,22 21 0,-1-21 0,0 21 16,1-21-16,20 21 0,-42-21 15,22 22-15,-22-1 0,21 0 0,-42 0 16,0 0-16,0 0 0,-21 1 15,0-1-15,-21 0 0,-1 0 16,1 0-16,-22-21 0,22 21 0,-21 1 16,20-22-16,1 0 0,-22 0 15,22 0-15,21 0 0,-21 0 0,20 0 16,1 0-16,0 0 0,21-22 16,0 1-16,0 0 15,0 0-15,21 0 0,22 0 0,-22-1 16,21 1-16,-21 0 0,22 0 0,-1 21 15</inkml:trace>
  <inkml:trace contextRef="#ctx0" brushRef="#br0" timeOffset="182048.72">5419 5715 0,'0'-21'0,"0"42"0,0-63 0,-22 21 16,22-1-16,-21 1 0,21 0 0,-21 21 15,0 0-15,0 0 16,0 21-16,-1-21 0,1 21 0,0 22 16,0-22-16,0 21 0,0 1 0,-1-1 15,1 0-15,21 1 0,-21-1 16,0 0-16,0-21 0,0 22 0,21-22 15,0 21-15,0-21 0,0 1 16,0-1-16,0 0 16,21-21-16,0 0 0,0 0 15,0 0-15,0 0 0,1-21 16,20 0-16,-21-1 0,0 1 0,0 0 16,22 0-16,-22 0 0,0-22 0,0 1 15,0 21-15,-21-21 0,22-1 16,-1 22-16,-21-21 0,0 21 0,0-1 15,0 1-15,21 21 0,-21 21 32,0 1-32,0-1 0,0 21 0,0-21 15,0 22-15,0-22 0,0 21 16,0 0-16,0-20 0,0 20 16,0-21-16,0 0 0,0 0 15,0 22-15,21-22 0,0-21 0,0 21 16,1 0-16,-1-21 0,0 0 0,0 0 15,21 0-15,-20 0 0,20 0 16,0 0-16,1 0 0</inkml:trace>
  <inkml:trace contextRef="#ctx0" brushRef="#br0" timeOffset="185351.83">6435 5652 0,'0'0'0,"0"-43"0,-22 22 15,1 0-15,0 0 0,0 21 0,-21-21 16,20 21-16,-20 0 0,21 0 0,-21 0 16,20 0-16,-20 0 0,21 21 15,-21 0-15,-1 0 0,22 21 0,-21 1 16,-1-1-16,22 0 0,0 1 16,0-1-16,0 22 0,0-22 0,21 0 15,0 1-15,0-22 0,0 21 0,0-21 16,0 22-16,21-22 0,0 0 15,0 0-15,21-21 0,-20 21 0,20-21 16,0 0-16,-21 0 0,22 0 0,-1 0 16,0-21-16,1 0 15,-1 0-15,-21 0 0,22-1 0,-1-20 16,0 0-16,-21-1 0,1 1 0,20-21 16,-21-1-16,0 1 0,0-22 15,-21 21-15,22-20 0,-22 20 0,21-20 16,-21-1-16,0 21 0,0 1 15,0-1-15,0 1 0,0-1 0,0 22 16,0 21-16,-21 0 0,-1 0 16,1 21-16,0 0 0,21 21 15,0 0-15,-21 0 0,0 21 0,0 22 16,21-22-16,-22 22 0,22-1 16,0 1-16,0-1 0,0 22 15,-21 0-15,21-22 0,0 22 16,0-22-16,0 1 0,0-1 0,0 1 15,0-22-15,21 0 0,1 1 0,-22-1 16,21-21-16,0 0 0,0 1 16,0-1-16,0-21 0,22 0 0,-22 0 15,0 0-15,21 0 0,-20 0 16,20-21-16,0-1 0,1 1 0,-22-21 16,21 21-16,-21-22 0,22 1 0,-22 21 15,0-43-15,0 22 0,0 0 16,0-1-16,-21 1 0,0 21 15,22 0-15,-22 0 0,21-1 0,-21 44 32,0-1-32,0 0 0,0 21 15,0 1-15,0-22 0,0 21 0,0 0 16,0 1-16,0-1 0,0 0 16,0-20-16,21 20 0,-21-21 0,21 0 15,0 22-15,0-22 0,1 0 16,-1-21-16,0 0 15,0 0-15,0 0 0,0 0 0,1-21 16,-1 0-16,0-1 0,0 1 0,0-21 16,0 21-16,1-22 0,-1 1 15,0 21-15,0-21 0,-21-1 16,0 1-16,21 21 0,-21-22 16,21 22-16,-21 0 0,0 0 0,0 42 31,0 0-16,0 0-15,0 22 0,0-22 0,0 21 16,0-21-16,22 22 0,-22-1 0,21-21 16,-21 22-16,21-22 0,0 21 15,-21-21-15,21 0 0,0 1 0,1-1 16,20 0-16,-21 0 0,21-21 16,1 21-16,-1-21 0,0 0 0,1 0 15,-1 0-15,22 0 0,-22 0 16,0-21-16,1 0 0,-1 21 0,0-42 15,1 20-15,-22 1 0,21-21 16,-21 0-16,0-1 0,-21 1 0,0 0 16,0-1-16,0 1 0,0 0 0,0-1 15,0 1-15,-21 0 0,-21 20 16,21 1-16,0 0 0,-1 0 0,-20 21 16,0 0-16,21 0 0,-22 0 0,1 21 15,0 0-15,-1 22 16,22-1-16,-21-21 0,21 21 0,-1 1 0,1-1 15,21 0-15,-21 1 0,21-1 16,0 0-16,0 1 0,21-22 16,0 21-16,1-21 0,-1 1 0,0-1 15,21 0-15,-21 0 0,22 0 0,-22-21 16,21 0-16,-21 0 0,22 0 16,-22 0-16,21 0 0,-21 0 0,22-21 15,-22 0-15,0 0 0,21 0 0,-20-22 16,-1 22-16,0-21 0,-21-1 15,0 1-15,21 0 0,-21-1 0,0 22 16,0-21-16,0 21 0,0-22 0,0 22 16,0 0-16,-21 21 15,21 21 1,-21 0-16,21 1 16,0-1-16,0 0 0,0 0 15,0 21-15,0-20 0,0-1 0,0 0 16,0 21-16,21-21 0,0 1 0,-21-1 15,21 0-15,0-21 0,1 21 16,-1 0-16,0-21 0,0 0 0,21 0 16,-20 21-16,-1-21 0,0 0 0,21 0 15,-21 0-15,1-21 0,-1 21 0,21-21 16,-21 0-16,0 0 16,22-22-16,-22 22 0,0 0 0,-21-21 15,0 21-15,21-22 0,-21 22 0,0 0 16,0 0-16,21 0 0,-21-1 15,0 44 1,0-1-16,-21-21 16,21 21-16,-21 0 0,21 0 15,0 0-15,0 1 0,0-1 0,0 0 16,0 0-16,-21 0 0,21 0 0,0 1 16,0-1-16,0 0 15,0 0-15,21-42 47,-21 0-47,21 0 16,0-1-16,-21 1 0,22-21 0,-1 0 15,0 20-15,0-20 0,0 0 16,0-1-16,1 22 0,-1 0 16,0-21-16,21 21 0,-21 21 0,1 0 0,-1 0 15,0 0 1,-21 21-16,21 0 0,-21 0 0,0 0 15,0 22-15,0-22 0,0 21 0,0-21 16,0 0-16,0 1 0,0 20 16,0-21-16,21 0 0,0 0 15,-21 1-15,22-22 0,-1 21 16,0-21-16,0 0 16,21 0-16,-20 0 0,-1 0 0,21 0 15,-21-21-15,0-1 0,22 1 0,-1 0 16,-21 0-16,22-21 0,-1 20 15,-21-20-15,21 0 0,-20-22 16,20 22-16,-21-22 0,0 1 0,0-1 16,1 1-16,-1-1 0,0 1 0,0-1 15,-21 1-15,21-1 0,-21 22 16,0 0-16,0-1 0,0 22 0,0-21 0,0 21 16,-21 21-1,0 0-15,0 42 16,0-21-16,-1 22 0,1-1 0,21 0 15,-21 1-15,0 20 0,21 1 16,-21-22-16,21 21 0,0 1 0,0-1 16,0 1-16,0-1 0,0-20 0,0-1 15,21 22-15,0-22 0,0 0 16,0-21-16,22 22 0,-22-22 0,21 0 16,1 21-16,-1-42 0,0 22 15,1-1-15,-1-21 0,0 0 0,1 0 16,-1 0-16,0 0 0,1 0 0,-1-21 15,21-1-15,-20 1 0,-1 0 16,0 0-16,-20-21 0,20 20 16,0-20-16,-21 0 0,1-1 0,-1 1 15,0 0-15,-21-1 0,0 1 0,0 21 16,0 0-16,0 0 0,-21-1 16,0 1-16,-1 21 0,1 0 0,0 0 15,-21 0-15,21 21 0,-22 1 0,22-1 16,-21 21-16,21-21 0,-1 22 15,1-1-15,-21-21 0,21 21 0,21 1 16,-21-1-16,21-21 0,-22 0 0,22 22 16,0-22-16,0 0 0,0 0 15,0 0-15,22 1 16,-1-22-16,0 0 0,0 0 16,0 0-16,0 0 0,1-22 0,20 1 15,-21 0-15,0 0 0,0 0 16,1 0-16,20-43 0,-21 22 15,0-1-15,0 22 0,1-21 16,-22 21-16,0 0 0,0-1 0,0 1 16,21 0-16,-21 42 31,0 0-31,0 1 0,0-1 16,0 21-16,0-21 0,0 0 0,0 22 15,0-22-15,0 21 0,0-21 16,21 1-16,0-1 0,0 0 15,-21 0-15,21 0 0,1 0 0,20 1 16,-21-22-16,0 0 0,22 21 0,-1-21 16,0 0-16,1 0 0,-1 0 15,21 0-15,-20-21 0,-1-1 0,-21 22 16,22-21-16,-1-21 0,-21 21 0,21 0 16,-20-22-16,-1 1 0,0 21 15,0-22-15,0 1 0,-21 0 16,0-1-16,0 22 0,0-21 0,0 21 15,0 0-15,-21 21 0,0-22 0,0 22 16,0 0-16,-1 0 0,1 0 16,-21 22-16,21-1 0,0 0 0,-1 0 15,-20 21-15,42-20 0,-21 20 16,21-21-16,-21 21 0,21-20 0,0 20 16,0-21-16,0 0 0,0 0 0,0 1 15,0-1-15,21 0 0,0 0 16,0-21-16,0 0 0,1 21 0,-1-21 15,0 0-15,0 0 0,0 0 16,0-21-16,1 0 0,-1 21 16,0-21-16,-21 0 0,21-1 15,0-20-15,-21 21 0,21 0 0,-21 0 16,0-22-16,0 22 0,22 0 16,-22 0-16,0 0 0,0-1 15,0 1-15,0 42 31,0 1-15,-22-1-16,1 0 0,21 21 0,-21-21 16,0 22-16,21-1 0,-21-21 15,21 22-15,-21 20 0,21-21 16,0 1-16,0-1 0,0 22 0,0-1 0,0 1 16,0-1-16,0 1 0,0 20 15,21-20-15,-21 20 0,21 1 16,-21-21-16,21 20 0,-21 1 0,21 0 15,0-1-15,-21 1 0,0 0 0,22-1 16,-1 1-16,-21 0 0,0-1 0,21-20 16,0 20-16,-21-20 0,0-1 15,21 22-15,-21-43 0,21 22 0,-21-1 16,0-20-16,0-1 0,0-21 0,0 0 16,0 1-16,0-1 0,0 0 0,-21-21 15,0 0-15,0 0 0,0-21 0,0 0 16,-22-1-16,22-20 15,-21 21-15,21-43 0,-22 22 0,1-21 16,0 20-16,-1-41 0,22 20 0,-21 1 16,21-22-16,-1 0 0,1 1 0,21-1 15,0-21-15,0 21 0,0 1 16,0-1-16,0 0 0,0 1 0,0-1 16,21 22-16,1-22 0,-1 21 0,0 1 15,0-1-15,0 1 0,0-1 16,1 22-16,20-21 0,-21 20 0,0 22 15,22-21-15,-22 21 0,0-1 0,0-20 16,0 42-16,0-21 16,1 0-16,-1 0 15,0 21-15,0 0 16,-21-22-16,21 22 16</inkml:trace>
  <inkml:trace contextRef="#ctx0" brushRef="#br0" timeOffset="186016.45">12128 5927 0,'0'0'0,"22"0"0,-1 0 16,-21-21-1,21 21-15,0-22 0,0 22 0,0-21 0,1 0 16,-1 21-16,0-21 0,0 0 16,0 0-16,0-1 0,-21 1 15,22 0-15,-1 0 0,0 0 0,-21 0 16,0-1-16,0 1 0,0 0 15,-21 21 1,0 0-16,-1 21 16,1-21-16,0 21 0,0 1 15,0-1-15,0 0 0,21 21 0,-22-21 16,22 1-16,-21 20 0,21-21 0,0 0 16,0 22-16,0-22 0,0 0 15,0 0-15,0 0 0,0 0 16,21-21-16,1 0 0,-1 22 15,0-22-15,0 0 0,0 0 16,0 0-16,1 0 0,20 0 0,-21 0 16,21-22-16,-20 22 0,-1-21 0,21 0 15,-21 0-15,22 0 0,-22 0 16,21-22-16,-21 22 0,0-21 0,1-1 16,-1 22-16,0-21 0,-21 0 0,0 20 15,21-20-15,-21 21 0,0 0 16,0 0-16,-21 21 31,0 21-31,0 0 0,-1 0 16,22 0-16,-21 0 0,21 22 15,-21-22-15,21 0 0,0 21 16,0-20-16,0-1 0,0 0 0,0 0 16,0 0-16,0 0 0,0 1 0,21-1 15,0 0-15,-21 0 0,22 0 16,-22 0-16,0 1 0,0-1 15,21-21-15,-21 21 16,-21 0 0,-1-21-16,1 0 15,0 0-15,0 0 16,0 0 0,0 0-1,21-21-15,0 0 0,-22 0 16,22-1-16,-21 1 0</inkml:trace>
  <inkml:trace contextRef="#ctx0" brushRef="#br0" timeOffset="186365.25">10096 5419 0,'0'0'0,"-21"0"0,42-21 32,22 21-32,-1 0 15,-21 0-15,43 0 0,-22 0 0,0-22 16,1 22-16,-1 0 0,22 0 0,-22 0 15,0 0-15,1 0 0,-22 0 16,21 0-16,-21 0 0,22 0 0,-22 0 16,0 0-16</inkml:trace>
  <inkml:trace contextRef="#ctx0" brushRef="#br0" timeOffset="187660.77">13885 5906 0,'0'0'0,"-21"0"0,0 0 15,21-22 1,0 1 0,0 0-16,0 0 0,0 0 0,0 0 15,0-1-15,0 1 0,0 0 16,21-21-16,0 21 0,0-22 0,-21 1 15,22 21-15,-1-22 0,0 1 0,0-21 16,0 20-16,0 1 0,1 0 16,-22-1-16,21 1 0,-21 0 0,21 20 15,-21 1-15,0 0 0,-21 42 32,0 0-32,-1 22 0,1-1 15,0 0-15,0 1 0,0-1 16,0 22-16,-1-22 0,1 21 0,21-20 15,-21 20-15,21-20 0,0-1 0,0 0 16,0 1-16,0-22 0,0 0 16,21 0-16,0 0 0,22 0 0,-22-21 15,0 0-15,21 0 0,1 0 0,-1 0 16,-21-21-16,22 0 0,-1 0 16,0 0-16,1 0 0,-1-1 15,0 1-15,1-21 0,-22 0 16,0 20-16,0-20 0,0 0 0,-21-1 15,0 1-15,0 0 0,0-1 0,0 1 16,0 0-16,-21-1 0,0 22 16,0 0-16,-22 0 0,22 0 0,-21 0 15,21 21-15,-22 0 0,22 0 0,-21 0 16,21 21-16,0 0 0,-1 0 16,22 0-16,0 0 0,0 1 15,0-1-15,22 0 0,20 0 16,-21-21-16,21 21 0,1-21 0,20 0 15,-20 0-15,20 0 0,1 0 16,-1 0-16,1 0 0,-1-21 16,1 21-16,-1-21 0,22 0 0,-22 0 15,-20-1-15,20 1 0,-21 0 0,1 0 16,-22 0-16,0 0 0,0-1 16,-21-20-16,0 21 0,0 0 0,0 0 15,-21-1-15,21 1 16,-21 21-16,0 0 0,0 21 15,-1 1-15,22-1 0,-21 0 16,0 21-16,0 1 16,21 20-16,-21-21 0,0 22 0,-1-1 15,1 1-15,0 21 0,0-22 0,0 22 16,21-1-16,0-20 0,0 21 16,0-1-16,0 1 0,0 21 0,0-22 15,21 22-15,-21 0 0,42 0 0,-21 0 16,1 0-16,-1-1 0,0 1 15,0 0-15,0-21 0,-21 21 0,0-1 16,0-20-16,0 0 0,0-1 0,0 1 16,0 0-16,0-1 0,0-20 0,-21-1 15,0 1-15,-21-1 0,20-20 16,1-1-16,-21 0 0,0-20 16,20-1-16,-20 0 0,21-21 0,0 0 15,-22 0-15,22-21 0,0 0 0,0-22 16,0 1-16,0-22 0,-1 1 15,1-22-15,0 1 0,21-1 0,0-21 16,0-21-16,0 0 0,0 21 0,0-21 16,0 0-16,21-21 0,0 21 15,22 0-15,-22 21 0,21 0 0,-21 1 16,22 20-16,20 0 0,-20 22 0,20-1 16,1 1-16,-1-1 0,255-169 31,-255 191-31,1 0 0,-1 21 15,1-1-15,-22-20 0</inkml:trace>
  <inkml:trace contextRef="#ctx0" brushRef="#br0" timeOffset="188047.94">16679 4678 0,'0'0'0,"64"-106"31,-64 85-31,21 21 0,-21-21 0,0 42 31,0 0-31,0 21 0,-21 1 16,0-1-16,-1 22 0,1-1 0,0 22 15,0-22-15,0 22 0,21-22 16,-21 22-16,-1-21 0,22-1 0,0 1 16,0-1-16,0-21 0,0 22 15,0-22-15,0 1 0,0-22 0,0 21 16,0-21-16,22 0 0,-22 1 16,21-22-16,0 0 0,0 0 15,0 0-15,0 0 0,1-22 16,-1 1-16,0 0 0,0 0 0,-21-21 15,0 20-15,21-20 0,-21 0 16,0 21-16,0-22 0</inkml:trace>
  <inkml:trace contextRef="#ctx0" brushRef="#br0" timeOffset="188199.86">16468 5313 0,'0'0'0,"-43"0"0,22 0 16,0 0-16,0 21 0,21 0 15,21-21 1,21 0-1,-21 0-15,22 0 0,-22 0 16,42 0-16,-20 0 0,-1-21 0,0 21 16,1-21-16,20 0 0,-20 21 0,20-21 15,-21-1-15</inkml:trace>
  <inkml:trace contextRef="#ctx0" brushRef="#br0" timeOffset="188544.26">17145 5271 0,'0'0'0,"-21"21"0,0 0 0,-1-21 16,22 21-16,-21-21 16,42 0-1,1 0 1,20 0-16,-21-21 0,21 0 0,1 21 16,-1-21-16,0 21 0,1-22 15,-1 1-15,-21 0 0,22 0 0,-22 21 16,0-21-16,-21 0 0,0-1 15,-21 22 1,0 22-16,-22-22 0,22 21 0,-21 21 16,21-21-16,-22 22 0,1-22 15,21 21-15,0 0 0,-22-20 0,43 20 16,-21 0-16,21-21 0,0 22 0,0-22 16,0 0-16,0 21 0,21-20 15,0-22-15,1 21 0,20-21 16,0 0-16,1 0 0,-1 0 0,0 0 15,22 0-15,-22 0 0,22-21 16,-1-1-16</inkml:trace>
  <inkml:trace contextRef="#ctx0" brushRef="#br0" timeOffset="189064.96">17992 5228 0,'0'0'0,"0"-21"0,0 0 0,21 0 16,0 21-16,-21-21 15,21 21-15,0 0 0,22-22 0,-22 22 16,0 0-16,21 0 0,-21 0 16,22 0-16,-22 22 0,0-22 0,0 21 15,0 0-15,1 21 0,-22-21 0,0 1 16,0 20-16,0 0 0,-22-21 16,1 22-16,-21-1 0,21-21 0,-22 22 15,22-1-15,-21-21 0,0 0 0,20 0 16,1 1-16,0-1 0,0 0 15,0-21-15,21 21 0,-21-21 16,42 0 0,0-21-16,0 21 0,0-21 15,22 0-15,-22-1 0,21 1 16,0-21-16,1 21 0,-1-22 16,0 22-16,22-21 0,-22 0 0,1-1 15,-1 1-15,0 0 0,1-1 0,-22 1 16,0 0-16,0 20 0,-21 1 15,0 0-15,-21 21 16,0 21-16,0 0 16,-1 22-16,-20-22 0,21 21 0,0 1 15,0-1-15,-1 0 0,1 1 16,0-22-16,21 21 0,0 0 16,0 1-16,0-22 0,0 21 0,0-21 0,21 1 15,0-1-15,22 0 16,-22 0-16,21 0 0,-21-21 0,22 0 15,-1 0-15,0 0 0,-20 0 0,20-21 16,0 0-16,-21 0 0,22 0 16,-1-1-16,-21-20 0</inkml:trace>
  <inkml:trace contextRef="#ctx0" brushRef="#br0" timeOffset="189371.79">19346 4593 0,'0'0'0,"-21"0"16,0 0-16,0 21 0,21 1 15,-21-1-15,-1 21 0,1 0 16,21 1-16,-21 20 0,0 1 0,21-22 16,0 22-16,-21-1 0,0 1 15,-1-1-15,22-21 0,0 22 0,0-22 16,-21 22-16,21-22 0,0 0 0,0 1 15,0-22-15,0 21 0,0-21 16,0 1-16,21-1 0,-21 0 0,22 0 16,-1-21-16,0 0 0,0 0 15,0 0-15,0 0 16,22-21-16,-22 0 0,0 0 0,0-1 16,0 1-16,1-21 0,-1 21 0,0-22 15</inkml:trace>
  <inkml:trace contextRef="#ctx0" brushRef="#br0" timeOffset="189555.68">19071 5122 0,'0'0'15,"-42"0"-15,21 0 0,-1 0 0,44 0 32,-1 0-17,0 0-15,21 0 0,-21 0 0,22 0 16,-1 0-16,0 0 0,1 0 15,-1 0-15,0 0 0,1-21 0,-1 21 16,0-21-16,1 21 0,20-21 16</inkml:trace>
  <inkml:trace contextRef="#ctx0" brushRef="#br0" timeOffset="189868.53">20405 4741 0,'-22'0'0,"44"0"0,-65 0 15,22 0-15,0 0 16,0 0-16,21 22 0,-21-22 0,-1 21 16,1 0-16,21 0 0,-21 21 0,0 1 15,0-22-15,0 21 0,21 1 16,-22-1-16,1 0 0,21 1 0,-21-1 15,21 0-15,-21 1 0,21-1 16,0 0-16,0 1 0,0-22 0,0 21 16,0 0-16,0-20 0,21 20 15,0-21-15,22 0 0,-22 0 16,0 1-16,21-1 0,1-21 0,-1 0 16,0 0-16,22 0 0,-22 0 0,0 0 15</inkml:trace>
  <inkml:trace contextRef="#ctx0" brushRef="#br0" timeOffset="190220.33">21230 4657 0,'0'0'0,"21"0"0,149 63 32,-149-42-32,21 1 0,-21 20 15,22-21-15,-22 21 0,0 1 0,21-1 16,-21 0-16,1 1 0,-1-1 16,0 0-16,-21 1 0,0-1 0,0 0 15,0 1-15,0-22 0,0 21 0,-21 1 16,0-1-16,-22 0 0,22 1 15,0-1-15,-21-21 0,-1 21 16,22 1-16,-21-22 0,21 0 0,-22 0 16,1 0-16,21 1 0,0-1 15,-22 0-15,22-21 0,0 0 0,-21 21 16,-1-21-16,1 0 0</inkml:trace>
  <inkml:trace contextRef="#ctx0" brushRef="#br0" timeOffset="191568.7">2371 7197 0,'-43'0'0,"86"0"0,-107 0 0,43-21 0,0 21 15,21-22-15,-21 22 16,42 0 15,0 0-31,0 0 16,0 0-16,0 0 0,22 0 15,-22 0-15,21 0 0,1 0 16,-1 0-16,0 0 0,1 0 0,20 0 16,1 0-16,-22 0 0,21 0 15,1 0-15,-1 0 0,1 0 0,21 0 16,-22 0-16,22 0 0,-1 0 0,1 0 15,0 0-15,21 0 0,-22 0 16,1 0-16,21 0 0,-22 0 0,22 0 16,0 0-16,0-21 0,0 21 0,0-21 15,21 21-15,0 0 0,-22-21 16,22 21-16,-21 0 0,21-21 0,21 21 16,-21 0-16,0-21 0,22 21 15,-22 0-15,21-22 0,-21 1 0,21 21 16,0 0-16,0-21 0,0 21 15,1 0-15,-1-21 0,0 21 0,0-21 16,0 21-16,22-21 0,-22 21 0,21-22 16,-21 22-16,0 0 0,1-21 15,20 21-15,-21 0 0,21-21 0,-20 21 16,-1-21-16,21 21 0,0 0 0,1 0 16,-1-21-16,-21 21 0,22 0 15,-1 0-15,0-21 0,1 21 0,-1 0 16,0 0-16,1 0 0,-22 0 15,21-22-15,0 22 0,1 0 16,-1 0-16,-21 0 0,22 0 0,-1 0 16,0 0-16,1 0 0,-1 0 0,0 0 15,-21 0-15,22 0 0,-1 0 16,0 0-16,-20 0 0,20 0 0,0 0 16,-21 0-16,22 0 0,-1 0 0,0 0 15,1 0-15,-1 22 0,0-22 16,1 0-16,-1 0 0,0 0 0,1 0 15,-1 0-15,0 0 0,1 0 0,-1 0 16,0 0-16,1 0 0,-1 0 16,-21 0-16,22 0 0,-1 0 15,0 0-15,1 0 0,-22 0 0,21 0 16,0 0-16,-20 21 0,20-21 16,0 0-16,1 0 0,-22 0 0,21 0 15,-21 0-15,0 0 0,1 0 0,20 0 16,-21 0-16,0 0 0,0 0 15,-21 0-15,0 0 0,22 0 0,-22 0 16,0 0-16,0 0 0,0 0 16,-22 0-16,22 0 0,-21 0 0,0 0 15,0 0-15,-21 0 0,20 0 0,-20 0 16,0 0-16,-1 0 16,1 0-16,-21 0 0,-1 0 0,1 0 15,-22 0-15,0 0 0,1 0 0,-22 0 16,0 0-16,0 0 0,0 0 15,-42 0 17,0 0-32,0 0 0,0 0 0</inkml:trace>
  <inkml:trace contextRef="#ctx0" brushRef="#br0" timeOffset="191696.63">22691 6879 0,'-22'0'0,"44"0"0,-65 0 16,22 0-16,21 21 0,-21-21 15,0 0 1,21 22-16,-21-22 0,-1 0 0,1 0 16,0 0-16,0 21 0,0-21 0,-22 0 15</inkml:trace>
  <inkml:trace contextRef="#ctx0" brushRef="#br0" timeOffset="198520.27">1736 8805 0,'0'-21'16,"-22"0"0,22 0-16,0 0 0,-21 21 0,21-21 15,0-1-15,0 1 0,0 0 16,-21 0-16,21 0 0,-21 0 15,21-1-15,-21 1 16,21 42 15,0 1-31,-21-1 16,21 21-16,0 0 0,-22 1 16,22-1-16,0 22 0,0-1 15,0 1-15,0-1 0,0 1 0,0-22 16,0 21-16,0 1 0,0-22 15,0 1-15,0 20 0,0-21 0,0 1 16,0-22-16,0 21 0,0 1 16,0-22-16,0 0 0,0 0 0,0 0 15,0 0-15,-21-21 16,0 0 0,21-21-16,-21 0 15,21 0 1,0 0-16,0 0 0,0-1 0</inkml:trace>
  <inkml:trace contextRef="#ctx0" brushRef="#br0" timeOffset="199312.19">2074 9377 0,'0'0'0,"0"42"0,0-21 16,0 1-16,0-1 0,0 0 0,0 0 15,0 0-15,0 0 0,0 1 16,21-22 15,1 0-31,-1 0 0,-21-22 16,21 1-16,-21 0 15,0 0-15,21 21 0,-21-21 0,0 0 16,0-1-16,0 1 0,0 0 16,-21 21-16,21-21 0,-21 21 15,0 0-15,-1 0 16,22 21 0,-21 0-16,21 0 0,0 1 15,0-1 1,21-21 15,1 0-31,-1 0 0,0-21 16,-21-1-16,21 22 0,-21-21 0,21 21 15,-21-21-15,0 0 16,0 0 0,-21 21-1,21 21 16,-21-21-31,21 21 0,0 0 0,0 0 16,0 1-16,0-1 16,0 0-16,0 0 0,21-21 31,0 0-31,0 0 0,1 0 16,-1 0-16,0-21 0,0 21 15,-21-21-15,21 21 16,-21-21-16,0-1 0,0 1 15,-21 21 1,0 0-16,0 0 16,0 0-16,-1 0 0,22 21 15,-21 1 1,21-1-16,-21 0 0,21 0 16,0 0-1,21-21 16,0 0-31,-21 21 32,0 1-32</inkml:trace>
  <inkml:trace contextRef="#ctx0" brushRef="#br0" timeOffset="-208704.51">7112 8805 0,'0'0'0,"21"-21"0,0 0 16,0 0-16,1 21 0,-1-21 0,-21 0 15,0-1-15,21 22 0,-42 0 31,0 22-31,-1-1 16,-20 0-16,-21 21 0,-1 1 0,1-1 16,-22 0-16,0 1 0,1-1 0,20 0 15,-21 1-15,1-1 0,-1 0 16,22-21-16,-1 22 0,1-22 0,-1 0 16,22 0-16,21 0 0,-1 1 0,1-22 15,42 0 1,1-22-1,-1 1-15,0 21 0,21 0 16,1 0-16,-1 0 0,0 0 16,1 0-16,20 21 0,1 1 0,-22-1 15,21 0-15,1 0 0,-22 0 0,22 22 16,-22-22-16,0 21 0,1-21 16,-22 0-16,21 1 0,-21 20 0,1-21 15,-1 0-15,0-21 0,0 21 0,0-21 16,0 0-16,1 0 15,-1 0-15,0-21 0,0 0 0,21 0 16</inkml:trace>
  <inkml:trace contextRef="#ctx0" brushRef="#br0" timeOffset="-208304.34">8022 8911 0,'0'0'16,"21"-21"-16,22 0 0,-43 0 0,0 0 15,0-1-15,0 1 0,-22 0 16,1 21-16,-21 0 16,0 0-16,-22 0 0,1 21 15,20 0-15,-20 22 0,-1-22 16,22 21-16,-22-21 0,43 22 0,-21-22 16,21 21-16,21-21 0,0 22 15,0-22-15,0 0 0,42 0 0,-21 0 16,22 1-16,-1-22 0,0 21 0,22 0 15,-22-21-15,22 21 0,-22 0 16,0 0-16,1 1 0,-1-22 0,-21 21 16,0 0-16,-21 0 0,0 0 0,0 0 15,-42 1-15,21-1 16,-22 0-16,1-21 0,-21 21 0,20-21 16,-20 0-16,20 21 0,1-21 0,-21 0 15,41 0-15,-20 0 0,21 0 16,0-21-16,0 0 0,21 0 15,0 0-15,0-22 0,21 22 16,21-21-16,-21 21 0,22-22 16,-1 1-16,0 0 0,1 20 0</inkml:trace>
  <inkml:trace contextRef="#ctx0" brushRef="#br0" timeOffset="-207640.72">8276 8848 0,'0'0'0,"21"-21"0,22-1 0,-22 22 0,0 0 16,0 0-16,0 0 0,-21 22 15,0-1-15,0 0 0,0 21 16,0 1-16,0 20 0,-21-21 0,0 22 16,0-22-16,0 22 0,-1-22 15,1 0-15,0 22 0,21-22 16,-21 1-16,0-1 0,21-21 0,-21 21 16,21-20-16,0-1 0,0 0 15,0 0-15,0 0 0,21-42 16,-21 0-1,21-21-15,0 20 0,0-20 16,0 21-16,1-21 0,-1-1 0,0 22 16,0-21-16,0-1 0,22 1 0,-22 21 15,0-21-15,0 20 0,0 1 16,0 0-16,1 21 0,-1 0 0,-21 21 31,0 0-31,-21 1 16,-1-1-16,1 0 0,-21-21 15,21 21-15,0 0 0,-22-21 0,22 21 16,0-21-16,0 0 0,0 0 16,-1 0-16,22 22 0,-21-22 0,21 21 15,0 0 1,0 0-16,21-21 0,1 21 0,-1 0 16,0-21-16,0 22 0,0-1 15,0-21-15,1 21 0,20 0 0,-21-21 16,0 0-16,0 0 0,22 0 15,-22 0-15,0 0 0,21 0 0,-20 0 16,20-21-16,-21 21 0,21-21 16,-20 0-16,20-1 0,-21 1 0,0 0 15,22 0-15,-22 0 0,0-22 16,-21 22-16,21 0 0,-21 0 0,21 21 16,-21 21-1,-21 0 1,21 0-16,-21 22 0,0-22 0,21 0 15,0 0-15,0 0 0,-21 1 0,21-1 16,0 0-16,0 0 0,0 0 16,21-21-1,0 0-15,-21-21 16,21 0-16,0 21 0,-21-21 16</inkml:trace>
  <inkml:trace contextRef="#ctx0" brushRef="#br0" timeOffset="-207487.81">9123 8911 0,'-64'0'31,"128"0"-31,-128 21 0,43 1 16,0 20 0,21-21-16,21-21 15,0 0-15</inkml:trace>
  <inkml:trace contextRef="#ctx0" brushRef="#br0" timeOffset="-207220.96">9461 8721 0,'0'0'0,"0"-21"0,0-64 32,0 106-17,0 0-15,0 22 0,0-22 16,-21 42-16,21-20 0,-21 20 15,0 1-15,0-22 0,21 21 0,-21 1 16,21-22-16,-22 1 0,22 20 16,0-21-16,0-20 0,0 20 0,0-21 15,0 0-15,0 0 0,0 1 0,22-1 16,-1-21-16,0 0 0,0 0 16,0 0-16,0 0 0,22 0 0,-22-21 15,21-1-15,-21-20 0,22 21 0,-22-21 16,21-1-16,-21 1 0,1-22 15</inkml:trace>
  <inkml:trace contextRef="#ctx0" brushRef="#br0" timeOffset="-206748.23">9842 8784 0,'0'0'16,"22"-42"-16,-22 0 0,0 20 15,0 1-15,-22 21 16,1 0-16,21 21 0,-21 1 0,0-1 16,21 21-16,-21-21 0,21 43 15,-21-22-15,-1 22 0,1-22 0,21 21 16,-21-20-16,21 20 0,-21-20 0,21 20 15,0-21-15,0-20 0,0 20 16,0 0-16,0-21 0,0 1 0,21-1 16,0 0-16,22 0 0,-22-21 0,21 0 15,0 0-15,1 0 0,-1 0 16,0-21-16,1 0 0,-1 21 0,0-21 16,1-22-16,-1 22 0,0-21 15,-20 21-15,20-22 0,-21 1 0,-21 0 16,21-1-16,-21 1 0,0 0 15,21-1-15,-21 22 0,0 0 0,0 0 16,0 0-16,-21 21 16,0 0-16,0 21 0,0 0 15,21 0-15,-21 0 0,21 0 0,-22 1 16,22 20-16,0-21 0,0 0 0,0 0 16,0 1-16,0-1 0,22 0 15,-1 0-15,0 0 0,0 0 16,0-21-16,-21 22 0,21-1 0,1-21 15,-22 21-15,21 0 16,0-21-16,-21 21 0,0 0 0,21-21 16,0 22-16,0-1 0,1-21 15,-1 21-15,0-21 0,0 0 16,21 0-16,1 0 0,-22 0 0,21 0 16,22-21-16,-22 0 0,0-1 0,1 1 15,20 0-15</inkml:trace>
  <inkml:trace contextRef="#ctx0" brushRef="#br0" timeOffset="-205664.27">11239 9038 0,'0'0'0,"0"-21"0,0-21 0,0 21 0,0-1 16,-21 22-16,0 0 0,-21 0 15,21 0-15,-1 0 0,-20 22 16,21-22-16,-21 42 0,-1-21 0,22 0 16,-21 22-16,21-1 0,-22-21 15,22 21-15,-21 1 0,21-22 0,21 21 16,-22-21-16,22 1 0,0-1 0,0 21 15,0-21-15,22 0 16,-1-21-16,0 0 0,0 0 0,0 0 16,22 0-16,-22 0 0,21 0 0,-21 0 15,22-21-15,-1 0 0,-21 0 16,21 0-16,-20 0 0,-1-22 0,0 22 16,0-21-16,0-1 0,-21 22 15,21-21-15,-21 21 0,0 0 16,0-1-16,-21 22 15,0 22 1,21-1-16,-21 0 0,0 0 16,0 0-16,21 0 0,0 1 0,-22-1 15,22 21-15,0-21 0,0 0 0,0 1 16,0-1-16,0 0 0,0 0 0,22-21 16,-1 21-16,0 0 0,0-21 15,0 0-15,0 0 0,22 0 0,-22 0 16,0 0-16,21 0 0,-20 0 0,-1-21 15,21 0-15,-21 0 0,0 0 16,1 0-16,-1-1 0,0 1 16,0-21-16,0 21 0,-21-22 0,0 22 15,0-21-15,21 21 0,-21 0 0,0-1 16,0 1-16,-21 21 16,0 21-1,21 1 1,0-1-16,0 0 0,0 21 15,0-21-15,0 1 0,0-1 0,0 0 16,0 21-16,0-21 0,0 1 0,0-1 16,21 0-16,-21 0 0,0 0 15,21 0-15,-21 1 16,22-22-16,-1 0 0,0 0 16,0 0-16,0 0 0,0 0 0,1 0 15,-1 0-15,21-22 0,-21 1 16,0 0-16,1 0 0,20 0 0,-21-22 15,0 22-15,0-21 0,1 0 0,-1 20 16,0-20-16,0 21 0,-21 0 16,0 0-16,0 42 31,-21 0-31,21 0 0,-21 0 16,21 0-16,-21 1 0,21-1 15,0 0-15,0 0 0,0 0 0,0 0 16,21 1-16,0-1 0,21-21 15,-21 21-15,1-21 16,-1 0-16,21 0 0,-21 0 0,22 0 16,-22 0-16,0-21 0,0 0 0,0 21 15,0-22-15,1 1 0,-22-21 16,0 21-16,21 0 0,-21-1 0,21-20 16,-21 21-16,0 0 0,0 0 15,0 42 1,-21 0-1,21 0-15,-21 0 0,-1 22 16,22-22-16,0 21 0,-21 0 0,21 1 16,-21-1-16,21 0 0,0 22 15,0-1-15,-21 1 0,21-22 0,-21 22 16,21-1-16,0 1 0,0-1 0,-21 1 16,21-22-16,-22 22 0,22-22 15,0 21-15,0-20 0,-21-1 0,21 0 16,-21 1-16,0-1 0,21-21 0,-21 0 15,0 1-15,21-1 0,-22-21 0,1 0 16,0 0-16,0 0 0,21-21 16,0-1-16,0 1 0,0-21 0,0 21 15,0-22-15,21 1 0</inkml:trace>
  <inkml:trace contextRef="#ctx0" brushRef="#br0" timeOffset="-205332.02">12827 8530 0,'0'0'0,"-21"0"0,-22 0 15,22 0-15,42 0 16,1 21 0,20-21-16,0 22 0,1-1 15,20-21-15,1 21 0,-1 0 0,1-21 16,-1 21-16,1 0 0,-1-21 0,1 22 15,-1-1-15,-21-21 0,1 21 16,-1 0-16,0-21 0,-20 21 0,-22 0 16,0 1-16,0-1 0,0 0 15,-22 0-15,1 0 0,0 22 16,0-22-16,-21 0 0,-1 21 0,1-21 16,0 22-16,-1-22 0,1 21 15,0-21-15,-1 1 0,1 20 0,21-21 16,-22 0-16,1 0 0,0 1 15,21-1-15,-22 0 0,1 0 0,-22 21 16</inkml:trace>
  <inkml:trace contextRef="#ctx0" brushRef="#br0" timeOffset="-204784.6">7514 10859 0,'0'0'0,"21"-43"0,0 22 16,1 0-16,-22 0 0,21 21 16,0 0-16,-21 21 15,0 0-15,0 21 0,0-20 0,-42 20 16,20 21-16,-20-20 0,0 20 16,-1 1-16,-20-1 0,-1 1 15,1-1-15,-22 1 0,22-1 0,-22 1 16,0-1-16,1-20 0,20 20 0,-20-21 15,20-20-15,1 20 0,20-21 16,1 0-16,21-21 0,0 0 0,-1 0 16,22-21-1,22 0-15,-1 0 0,21 0 16,-21-1-16,22 22 0,20-21 0,-21 21 16,1 0-16,20 0 0,1 0 0,-22 21 15,22 1-15,-1-1 0,-21 0 16,1 0-16,20 0 0,-20 0 0,-22 22 15,21-22-15,0 0 0,1 0 0,-22 0 16,0 1-16,21-22 0,-20 0 16,-1 0-16,0 0 0,0 0 15,21 0-15,-20-22 0,-1 22 0,21-21 16</inkml:trace>
  <inkml:trace contextRef="#ctx0" brushRef="#br0" timeOffset="-204364.84">8276 10922 0,'0'0'0,"0"-42"0,0-22 0,0 22 0,0 0 16,0 20-16,-21 1 0,0 21 0,0 0 15,-1 21 1,22 22-16,-21-1 0,0 0 0,0 1 16,21 20-16,-21 1 0,0-1 0,-1 22 15,1 0-15,0-22 0,21 22 16,0-22-16,-21 1 0,21-22 0,0 22 15,0-43-15,0 21 0,21 0 0,0-20 16,0-1-16,1-21 0,-1 0 0,21 0 16,-21 0-16,22 0 0,-1 0 15,-21-21-15,21-1 0,1 1 16,-1-21-16,0 21 0,1-22 0,-22 1 16,21-21-16,-21 20 0,1 1 0,-1 0 15,0 20-15,-21 1 0,21 0 16,-21 0-16,0 42 15,0 0-15,-21 0 0,0 1 16,0 20-16,21-21 0,0 21 16,-22-20-16,1 20 0,21-21 0,0 0 15,0 0-15,0 1 0,0-1 0,0 0 16,0 0 0,21-42-1,1 0-15,-1 21 0</inkml:trace>
  <inkml:trace contextRef="#ctx0" brushRef="#br0" timeOffset="-204212.93">8784 11070 0,'-21'-42'0,"42"84"0,-63-105 0,21 42 16,-1 21-16,1 0 0,0-22 0,0 22 16,42 0 15,0 0-31,0 0 15,22 0-15,-1 0 0</inkml:trace>
  <inkml:trace contextRef="#ctx0" brushRef="#br0" timeOffset="-203780.18">9377 10647 0,'0'0'0,"0"42"31,-21-21-31,21 22 0,-22-22 0,1 21 15,21 22-15,0-22 0,-21 0 0,21 22 16,-21-1-16,21 1 0,-21-1 16,21-20-16,0 20 0,0-20 15,-21 20-15,21-21 0,-22 1 0,22-1 0,0-21 16,0 0-16,0 1 0,0-1 16,0 0-16,0-42 15,22 0 1,-22-1-16,21 1 0,0 0 0,-21-21 15,21-1-15,0 22 0,0-21 16,1 0-16,-1-1 0,21 22 0,-21 0 16,22-21-16,-22 20 0,21 22 0,-21 0 15,22 0-15,-1 0 0,-21 0 16,21 0-16,-20 0 0,20 22 0,-21 20 16,0-21-16,0 0 0,1 0 15,-22 22-15,0-22 0,0 21 0,0-21 0,0 1 16,-43-1-16,22 21 0,-21-21 15,21 0-15,-22 1 0,1-1 16,0-21-16,-1 21 0,22 0 0,-21-21 16,21 0-16,-1 0 0</inkml:trace>
  <inkml:trace contextRef="#ctx0" brushRef="#br0" timeOffset="-203464.36">10139 11621 0,'0'0'0,"21"-22"0,0 1 0,0 0 15,-21 0-15,0 0 0,21-22 0,-21 1 16,22 0-16,-22-1 0,0 1 16,21-21-16,0 20 0,0 1 0,-21 0 15,0-1-15,21 22 0,-21 0 0,21 0 16,-21 0-16,0 42 15,0 0-15,0 0 16,0 0-16,0 22 0,0-1 0,0-21 16,0 21-16,0 1 0,0-1 0,0 0 15,0-20-15,0 20 0,22-21 16,-1 0-16,-21 22 0,21-22 0,0 0 16,0 0-16,22-21 0,-22 21 15,0 0-15,21-21 0,-21 0 16,1 0-16,20 0 0,0 0 0,-21 0 15,22 0-15,-22 0 0</inkml:trace>
  <inkml:trace contextRef="#ctx0" brushRef="#br0" timeOffset="-202236.99">11197 11240 0,'0'-43'0,"0"86"0,0-107 0,0 22 16,0 21-16,-21-1 0,0 22 0,0-21 15,-1 21-15,1 0 0,0 0 16,-21 0-16,21 0 0,-22 21 0,1 1 15,21-1-15,-22 0 0,22 21 16,0-21-16,0 22 0,0-22 16,0 21-16,21-21 0,0 22 0,0-22 15,0 21-15,0-21 0,0 1 0,0-1 16,0 0-16,21-21 0,0 21 0,0-21 16,0 0-16,22 0 0,-22 0 15,0 0-15,21-21 0,-21 21 0,1-21 16,20 0-16,-21-1 0,0 1 0,22 0 15,-22-21-15,-21-1 0,21 22 16,0-21-16,0 0 0,-21 20 0,0 1 16,0 0-16,0 0 0,0 0 0,0 42 31,0 0-31,-21 0 0,21 22 16,-21-22-16,0 21 0,21-21 0,-21 22 15,21-22-15,0 21 0,0-21 0,0 0 16,21 22-16,0-22 0,0 0 0,21-21 15,-20 21-15,20 0 0,-21-21 16,21 0-16,1 0 0,-1 0 0,0 0 16,-20 0-16,20-21 0,0 0 0,1 21 15,-22-21-15,21 0 0,-21-22 16,0 22-16,1 0 0,-1-21 16,-21-1-16,21 1 0,-21 21 0,0-21 0,0-1 15,0 22-15,0 0 0,-21 0 16,0 21-16,-1 0 0,1 0 15,0 0-15,21 21 16,0 0-16,0 0 0,0 0 16,0 1-16,0-1 0,0 21 0,21-21 15,0 0-15,-21 22 0,0-22 16,22 0-16,-1 0 0,-21 0 0,0 1 16,0-1-16,21 0 0,-21 0 0,0 0 15,21-21 1,0 0-16,0 0 0,1 0 15,-1 0-15,0-21 0,0 21 16,21-21-16,-20 0 0,-1 0 0,21-1 16,-21-20-16,22 21 0,-22-21 15,21-1-15,-21 1 0,22 21 0,-22-22 16,0 22-16,0 0 0,0 0 0,0 0 16,1 21-16,-22 21 31,-22 21-31,22-21 0,-21 1 0,21 20 15,-21-21-15,21 21 0,0-20 0,0 20 16,0-21-16,0 0 0,0 0 16,0 1-16,21-1 0,0 0 15,1 0-15,-1-21 0,0 21 0,0-21 16,21 0-16,-20 0 0,20 0 0,-21 0 16,21 0-16,-20-21 0,20 21 0,-21-21 15,0-21-15,0 20 0,1 1 16,-1-21-16,0 0 0,0 20 0,0-20 15,0 0-15,-21 21 0,22-22 0,-22 22 16,0 0-16,0 0 16,0 42-1,-22 0-15,1 0 16,21 22-16,-21-22 0,0 21 16,0-21-16,0 22 0,-1-1 15,22 21-15,0-20 0,-21-1 0,21 22 16,0-1-16,0-21 0,0 22 0,0 21 15,21-22-15,1 1 0,-1 20 0,0-20 16,0 20-16,0-20 0,22-1 16,-22 22-16,21-21 0,-21 20 0,22-20 15,-22 20-15,21 1 0,-21-21 0,0 20 16,22-20-16,-43 20 0,21-20 0,-21-1 16,0-20-16,0 20 0,0-20 15,0-22-15,-21 21 0,0-21 0,-22-21 16,22 0-16,-21 0 0,-1-21 15,1 0-15,0 0 0,-1-22 0,22 1 16,-21 0-16,21-22 0,21 1 16,0-22-16,0 0 0,0 1 0,0-22 15,21 21-15,0-21 0,21 22 0,-20-22 16,20 21-16,0-21 0,22 22 16,-22-1-16,0 0 0,1 22 0,-1-1 15,0-20-15,1 41 0,-1-20 0</inkml:trace>
  <inkml:trace contextRef="#ctx0" brushRef="#br0" timeOffset="-201884.68">13843 10732 0,'0'0'0,"0"-22"0,0 1 0,-21 21 15,21-21-15,-21 21 0,-1 0 16,22 21 15,22-21-31,-1 21 0,0-21 0,21 22 16,-21-1-16,22-21 0,-1 21 16,0-21-16,1 0 0,20 21 0,1-21 15,-22 0-15,22 0 0,-1 0 16,1 0-16,-22 0 0,0 0 0,1 0 15,-22-21-15,0 0 0,0 21 16,-21-21-16,-42 21 16,21 0-16,-22 0 0,1 21 0,-22 0 15,1 0-15,-1 0 0,1 22 0,-1-1 16,-20 21-16,20-20 0,-20-1 16,20 22-16,1-1 0</inkml:trace>
  <inkml:trace contextRef="#ctx0" brushRef="#br0" timeOffset="-143332.45">7937 13758 0,'0'-21'15,"0"0"-15,22 0 16,-22 0-16,0 0 0,21-1 0,-21 1 15,0 0-15,0 0 0,0 0 16,21 0-16,-21-1 0,0 1 31,-21 21-15,0 21-16,-1 1 0,-20-1 0,0 21 16,-1 0-16,-20 1 0,-1-1 15,1 0-15,-22 1 0,22 20 0,-1-20 16,-20-1-16,20 0 0,-21 22 15,22-22-15,-22-21 0,1 22 0,20-1 16,1 0-16,-1-21 0,1 22 16,20-22-16,1 0 0,0 0 0,-1 0 15,22-21-15,0 0 0,0 22 0,21-44 32,0 1-32,21 21 15,0-21-15,21 21 0,-20 0 16,41 0-16,-21 0 0,22 0 0,-22 0 15,22 21-15,20 0 0,-20 1 16,-1 20-16,1-21 0,-1 21 0,-20 1 16,20-1-16,1 0 0,-22 1 0,0-1 15,1 0-15,-1 1 0,0-22 16,-20 21-16,20-21 0,-21 22 0,0-22 16,22 0-16,-22 0 0,0 0 0,-21 1 15,21-1-15,-21 0 16,21-21-16,0-21 15,1 0 1</inkml:trace>
  <inkml:trace contextRef="#ctx0" brushRef="#br0" timeOffset="-142876.71">8869 13907 0,'0'0'15,"21"-43"-15,0 22 0,0-21 0,-21 21 0,0-1 16,0 1-16,0 0 16,0 0-16,0 0 0,-21 21 0,0 0 15,-21 0-15,-1 0 0,1 21 0,-22 0 16,22 0-16,-21 22 0,20-22 16,1 21-16,-22-21 0,22 22 0,21-1 15,0-21-15,0 21 0,-1-20 16,22-1-16,0 0 0,0 21 0,0-21 15,22 1-15,20-1 0,-21 0 0,43 0 16,-22 0-16,21 0 0,1 22 16,-1-22-16,1 0 0,-1 21 0,1-20 15,-22 20-15,1 0 0,-1-21 16,-21 22-16,0-22 0,-21 21 0,0-21 16,-42 1-16,21-1 0,-43 21 0,22-21 15,-22-21-15,1 21 16,-1 1-16,1-22 0,-1 0 0,22 0 15,-21 0-15,20 0 0,1 0 16,0 0-16,-1 0 0,22 0 0,0-22 16,0 1-16,21 0 0,0-21 0,0 21 15,0-1-15,0-20 0,42 0 16,-21 21-16,0-22 0,22 1 0,-1 0 16,0-1-16,22 1 0,-22 0 15</inkml:trace>
  <inkml:trace contextRef="#ctx0" brushRef="#br0" timeOffset="-142171.99">9356 13758 0,'-22'43'0,"44"-86"0,20 1 0,-21 21 0,-21 0 0,0-22 15,21 43-15,-21-21 0,0 42 16,0 1 0,0-1-16,0 21 0,0 22 15,0-22-15,0 21 0,0 1 0,0-1 16,0 22-16,0-21 0,0 20 0,0-20 15,0-1-15,-21 1 0,21-1 16,0 1-16,0-22 0,0 0 16,0 1-16,0-1 0,0-21 0,-21 0 15,21 1-15,0-44 32,0 1-32,0 0 0,0 0 15,0-21-15,0-1 0,0 1 0,21 0 16,0-22-16,0 1 0,1 20 0,-1 1 15,0 0-15,21-1 0,-21 22 16,22-21-16,-22 21 0,21 21 0,-21-22 16,1 22-16,-1 0 0,0 0 0,-21 22 31,-21-1-15,-22-21-16,22 21 0,-21-21 15,21 21-15,-22-21 0,22 21 0,-21 0 16,21-21-16,0 22 0,-1-1 0,1 0 15,0 0-15,21 0 0,0 0 16,0 22-16,0-22 0,0 21 0,21-21 16,0 22-16,1-22 0,-1 0 15,21 0-15,0 0 0,-20 1 0,20-1 16,21 0-16,-20-21 0,-1 0 0,22 0 16,-22 0-16,0 0 0,22 0 15,-22 0-15,0-21 0,1 21 0,-1-21 16,0-1-16,-20-20 0,-1 21 15,21-21-15,-42-1 0,21 1 16,0 0-16,-21-1 0,22 22 0,-22-21 16,0 21-16,0-1 0,0 1 0,0 64 31,0-22-31,0 21 16,0-21-16,0 22 0,-22-1 0,22-21 15,0 21-15,0 1 0,-21-22 16,21 0-16,0 21 0,0-20 0,0-1 15,0 0-15,0 0 16,21-21 0,-21-21-1,22 0-15</inkml:trace>
  <inkml:trace contextRef="#ctx0" brushRef="#br0" timeOffset="-142017.06">10435 14076 0,'0'0'0,"0"-21"0,0 0 15,0-1-15,0 1 0</inkml:trace>
  <inkml:trace contextRef="#ctx0" brushRef="#br0" timeOffset="-141765.21">10816 13716 0,'0'0'15,"21"-21"-15,-21 0 0,0 42 32,0 21-32,0 1 0,0-1 15,0 0-15,0 1 0,0 20 0,0-21 16,0 22-16,0-1 0,0 1 15,0-1-15,0 1 0,0-1 16,0 1-16,0-22 0,0 22 0,0-22 16,0 0-16,0-20 0,21 20 15,1-21-15,-22 0 0,21 0 0,0 1 16,0-22-16,0 0 0,0 0 0,22 0 16,-22-22-16</inkml:trace>
  <inkml:trace contextRef="#ctx0" brushRef="#br0" timeOffset="-140188.11">11472 13758 0,'0'-42'15,"0"84"-15,0-105 0,0 42 0,0 0 0,-42 105 32,21-41-32,0-1 15,-1 0-15,22 22 0,-21-22 0,21 22 16,-21-1-16,21 1 0,-21-1 15,21 1-15,0-1 0,0-21 0,0 22 16,0-1-16,0-20 0,0-1 0,0 0 16,0 1-16,21-1 0,0-21 15,0 0-15,22 1 0,-22-22 0,0 0 16,21 21-16,1-21 0,-22 0 0,21 0 16,1-21-16,20-1 15,-21 1-15,1-21 0,-1 0 0,22-1 16,-22 1-16,-21 0 0,21-22 0,-20 22 15,-1-22-15,0 22 0,-21 21 16,0-22-16,0 22 0,0 0 0,-21 0 16,0 21-16,-22 0 0,22 0 0,-21 0 15,21 0-15,-22 0 0,22 0 16,0 21-16,21 0 0,0 0 16,0 1-16,0-1 0,0 0 15,21 0-15,0 0 0,0 22 0,22-22 16,-22 0-16,21 0 0,-21 0 15,1 0-15,-1 22 0,0-22 16,0 0-16,0 0 0,0 0 16,-21 1-16,22-1 0,-22 0 15,21-21-15,0 21 16,0-21-16,21 0 0,-20 0 16,-1 0-16,21 0 0,-21-21 0,22 21 15,-1-21-15,0 0 0,1-1 16,-22 1-16,21-21 0,-21 21 0,22-22 15,-22 1-15,0 0 0,0 21 0,0-22 16,-21 1-16,0 0 0,0 20 16,0 1-16,0 0 0,0 0 0,-21 21 15,0 0 1,0 0-16,0 0 0,-1 42 16,-20-21-16,21 1 0,0 20 0,-22 0 15,22-21-15,0 22 0,0-1 0,0-21 16,0 22-16,-1-22 0,22 21 15,0-21-15,0 0 0,0 1 0,0-1 16,0 0-16,22-21 0,-1 0 0,0 0 16,0 0-16,0 0 0,0 0 15,22 0-15,-22-21 0,0 0 0,21-1 16,-20 1-16,-1-21 0,21 0 16,-21-1-16,0 1 0,1 0 0,-1-1 15,0 1-15,0 0 0,-21 20 16,0 1-16,0 0 0,0 42 31,0 0-31,0 22 0,-21-22 16,21 21-16,0-21 0,0 22 15,0-22-15,0 21 0,0-21 0,0 22 16,0-22-16,0 0 0,0 0 16,0 0-16,21 1 0,-21-1 0,21-21 15,22 0-15,-22 0 0,21 0 0,0 0 16,-20 0-16,20 0 0,0-21 0,-21-1 15,22 1-15,-22 0 16,21-21-16,-21-1 0,-21 1 0,22 0 16,-22-1-16,21 1 0,-21 21 0,0-21 15,0 20-15,0 1 0,-21 21 16,-1 0-16,1 0 16,0 21-16,21 1 0,0-1 15,0 0-15,0 0 0,0 0 16,0 0-16,21 22 0,0-22 0,1 0 15,-1 0-15,0 0 0,-21 1 0,21-1 16,0 0-16,0 0 16,-21 0-16,22-21 0,-1 0 15,0 0-15,0 0 0,0-21 16,0 0-16,1 21 16,-1-21-16,0-22 0,0 22 0,21 0 15,-20-21-15,-1-1 0,0 22 0,0-21 16,-21 21-16,0 0 0,21-1 15,-21 44 17,0-1-32,-21 0 0,21 21 15,0-21-15,0 1 0,0-1 0,0 0 16,0 0-16,0 0 0,0 0 16,0 1-16,21-1 0,0 0 15,1 0-15,-1-21 0,0 0 16,0 0-16,0 0 0,0 0 15,1-21-15,-1 0 0,0 0 16,0-1-16,0-20 0,0 21 0,1-21 16,-1-1-16,0 22 0,0 0 15,0-21-15,-21 20 0,21 1 16,-21 42 0,0 1-1,0 20-15,-21-21 0,21 21 16,-21 1-16,0-22 0,-21 21 15,20 1-15,1 20 0,-21-21 0,21 1 16,-22 20-16,22-20 0,-21 20 16,21 1-16,0-1 0,-1 1 0,1-1 15,0 22-15,0-22 0,21 1 0,0 20 16,-21-20-16,21-1 0,-21 22 16,21-21-16,0-1 0,0 1 0,0-22 15,0 21-15,0-20 0,0-1 0,0 0 16,-22-20-16,1 20 0,0-42 0,0 0 15,0 0-15,0 0 0,-22-21 16,1-22-16,0 1 0,-1 0 0,1-22 16</inkml:trace>
  <inkml:trace contextRef="#ctx0" brushRef="#br0" timeOffset="-138216.5">15854 13399 0,'-21'-22'0,"42"44"0,-64-65 0,22 1 0,0 21 16,0 0-16,0-1 0,0 1 15,-1 21-15,1 0 0,0 0 16,0 43-16,0-22 16,0 42-16,-1 1 0,22-1 0,-21 1 15,0 20-15,0 1 0,21 0 0,0-1 16,0-20-16,0-1 0,0 1 15,0-1-15,0 1 0,21-22 0,0 1 16,22-1-16,-1-21 0,-21 21 16,43-42-16,-22 22 0,0-22 15,22 0-15,-1 0 0,1-22 0,-1 1 16,22 0-16,-22-21 0,1 21 0,-1-22 16,-20-20-16,20 20 0,-20-20 15,-22-1-15,0 1 0,-21-22 0,0 1 16,0-1-16,-21 21 0,-22-20 15,22 20-15,-42 22 0,20 0 0,-20-1 16,-22 22-16,22 0 0,-1 21 16,-20 0-16,20 0 0,1 21 15,-1 0-15,1 22 0,-1-1 0,22 21 16,-1 1-16,22-1 0,0 1 16,0 21-16,21-22 0,0 1 0,0-1 15,21-21-15,0 1 0,22-1 0,-1 0 16,0 1-16,1-1 0,20-21 15,1 0-15,-1 1 0,1-22 0,20 0 16,1 0-16,-22 0 0,22 0 0,-21-22 16,-1 1-16,1 0 0,-1 0 15,-21-21-15,1 20 0,-1-20 0,0 0 16,-20-1-16,-1 22 0,0-21 16,-21 21-16,0 0 0,0-1 15,0 44-15,0-1 16,0 21-1,0-21-15,0 22 0,0-22 0,0 21 16,0-21-16,0 22 0,0-22 0,0 0 16,0 0-16,0 0 0,0 0 15,0 1-15,0-1 0,21-21 16,0 0-16,0 0 0,1 0 16,-1 0-16,0-21 0,0-1 15,0 1-15,0-21 0,1 21 0,20-22 16,-21 1-16,0 21 0,22-43 15,-22 43-15,0-21 0,0 0 16,0 20-16,0 1 0,1 21 0,-1 0 16,0 0-16,-21 21 0,21 1 0,-21-1 15,0 0-15,0 21 0,0-21 16,21 22-16,-21-22 0,0 21 0,21-21 16,1 22-16,-22-22 0,21 0 15,0 0-15,0 0 0,0 1 0,0-1 16,1-21-16,20 0 0,-21 0 0,21 0 15,-20 0-15,20-21 0,0 21 16,1-22-16,-22-20 0,21 21 0,-21-21 16,22-1-16,-22 1 0,0 0 15,21-22-15,-21-21 0,1 22 16,-1-22-16,0 1 0,0-1 0,-21 21 16,0 1-16,0-1 0,0 22 0,0 0 15,0-1-15,0 22 0,-21 21 16,0 0-16,0 21 15,21 1-15,0 20 0,-22 0 16,22 1-16,-21 20 0,21 1 0,0-1 16,0 1-16,0-1 0,0 1 0,0-1 15,0 1-15,0-22 0,0 0 16,21 1-16,1-1 0,-1 0 0,0-21 16,21 1-16,-21-1 0,1 0 15,20-21-15,0 0 0,1 0 16,-1 0-16,0 0 0,1 0 0,-1-21 15,0 0-15,1-1 0,-22 1 0,21-21 16,0 0-16,-20-1 0,-1 1 16,21 21-16,-42-22 0,21 1 15,-21 21-15,21 0 0,-42 42 32,21 0-32,-21 0 0,21 0 0,-21 22 15,21-22-15,0 21 0,0-21 16,0 1-16,0 20 0,0-21 0,0 0 15,0 0-15,21 1 0,0-1 16,0-21-16,22 21 0,-22-21 0,0 21 16,21-21-16,1 0 0,-22 0 15,21 0-15,1-21 0,-22 0 0,21 0 16,-21-1-16,22 1 0,-22 0 0,0-21 16,21 21-16,-21-22 0,1 1 15,-22 0-15,0 20 0,0 1 0,0 0 16,0 0-16,0 42 15,-22 0-15,22 0 16,-21 1-16,21 20 0,-21-21 0,21 21 16,0-20-16,0 20 0,0-21 15,0 0-15,0 22 0,0-22 16,0 0-16,0 0 0,21-21 16,0 0-16,1 0 15,-1 0-15,0 0 16,0-21-16,0 0 0,0 0 0,1-1 15,-1-20-15,0 21 0,21-21 16,-21 20-16,1-20 0,-1 21 0,21 0 16,-21 0-16,0-1 0,1 22 0,-1 0 15,0 0 1,-21 22-16,0-1 0,0 0 0,0 0 16,0 0-16,0 0 0,0 1 15,0-1-15,0 0 0,21 0 0,-21 0 16,21 0-16,0 1 0,-21-1 15,43 0-15,-22 0 0,0-21 0,21 21 16,1-21-16,-1 0 0,0 0 0,22 0 16,-22 0-16,1 0 0,-1 0 15,0 0-15,1-21 0,-1 0 0,0 0 16,1-22-16,-22 22 0,0-21 0,21 0 16,-21-1-16,1 1 0,-22 0 15,0-1-15,0 22 0,0-21 0,-22 21 16,1 21-16,-21 0 15,21 0-15,0 21 0,-1 0 16,1 21-16,0-21 0,21 22 0,0-22 16,0 21-16,0 1 0,0-22 0,0 0 15,0 21-15,21-21 0,0 1 16,1-1-16,-1 0 0,0-21 0,0 21 16,21-21-16,1 0 0,-22 0 0,21 0 15,1 0-15,-22 0 0,21-21 16,-21 0-16,22 0 0,-22-1 0,0 1 15,0 0-15</inkml:trace>
  <inkml:trace contextRef="#ctx0" brushRef="#br0" timeOffset="-138049.59">19516 13504 0,'-64'0'0,"128"0"0,-191-21 16,84 21-16,1 0 0,0 0 0,-1 0 15,22 0-15,0 0 0,0 0 16,42 0 0</inkml:trace>
  <inkml:trace contextRef="#ctx0" brushRef="#br0" timeOffset="-137627.9">21823 13123 0,'0'0'0,"-21"-21"0,-1-127 31,22 127-31,0 0 0,0 0 0,0-1 16,22 22-16,-1 43 15,-21-22-15,0 42 16,0-20-16,0 20 0,0 22 0,0-22 15,0 22-15,0 0 0,0 21 16,0-22-16,0-20 0,-21 20 16,-1-20-16,22-1 0,0 1 0,0-22 15,-21 1-15,21-1 0,0 0 16,0-21-16,-21 1 0,21-1 0,0 0 16,-21-42-1</inkml:trace>
  <inkml:trace contextRef="#ctx0" brushRef="#br0" timeOffset="-137341.08">21611 13420 0,'0'-85'0,"0"170"0,0-233 0,0 63 15,0 21-15,0 1 0,21-1 0,22 22 16,-22 0-16,21 21 0,22-22 16,-22 43-16,21 0 0,-20 0 15,20 0-15,1 21 0,-1 1 0,1 20 16,-22 0-16,0 1 0,1-1 15,-22 0-15,-21 1 0,0 20 0,-21-21 16,-22 1-16,22-1 0,-21 0 0,-22 1 16,22-1-16,-21-21 0,-1 22 15,22-22-15,-22 0 0,22 0 0,21 0 16,0 0-16,-1-21 0,22-21 31,43 0-31,-22 0 0,21-21 0,1 20 0,-1-20 16,21 0-16,-20-1 15,20 1-15,22-21 0</inkml:trace>
  <inkml:trace contextRef="#ctx0" brushRef="#br0" timeOffset="-137128.2">22627 13018 0,'64'-43'16,"-361"234"-16,530-339 0,-106 63 0,-63 43 0,-22 20 15,-21 1-15,0 0 0,0 21 0,-21 21 16,0 0 0,0 22-16,0-1 0,0 22 0,-21-22 15,21 21-15,-21 1 0,0-1 0,21 1 16,-21 21-16,0-22 0,-1 1 15,1 20-15,0-20 0,0-1 0,0-20 16,21 20-16,-21-21 0,21 1 16,0-1-16,0 0 0,0-20 15,0-1-15,21 0 0,0 0 0,21-21 16,1 0-16,-1 0 0,0 0 0,22-21 16,-22 0-16,22 0 0,-1-1 15</inkml:trace>
  <inkml:trace contextRef="#ctx0" brushRef="#br0" timeOffset="-136488.45">23474 13801 0,'42'-21'15,"-84"42"-15,126-85 0,-62 43 0,-1-21 0,0 21 16,-21-22-16,0 1 0,0 21 0,0 0 16,-21-22-16,0 22 0,-1 0 15,1 21-15,0-21 0,0 21 0,-21 0 16,20 0-16,-20 21 0,21 0 16,-21 0-16,20 22 0,1-1 15,-21 0-15,21 1 0,0 20 0,-1-21 16,22 1-16,0-1 0,0 0 15,0 1-15,0-1 0,0-21 0,0 0 16,0 1-16,22-1 0,-22 0 0,21-21 16,0 0-16,21 0 0,-21 0 15,1 0-15,20 0 0,-21-21 0,21 0 16,1-1-16,-22-20 0,21 0 0,-21-1 16,22 1-16,-22 0 15,0-22-15,0 22 0,0 0 0,1-1 0,-1 22 16,-21 0-16,0 0 0,0 42 31,0 0-31,0 0 0,-21 0 0,21 22 16,-22-1-16,22 0 0,0-20 15,0 20-15,0 0 0,0-21 0,0 22 16,0-22-16,22 0 0,-1 21 0,21-20 16,-21-22-16,0 21 0,22 0 15,-22-21-15,21 0 0,1 0 0,-1 0 16,-21 0-16,21-21 0,1 21 0,-22-21 15,21-22-15,-21 22 0,22-21 16,-22-1-16,0-20 0,0-1 0,0 1 16,1-22-16,-1 22 0,0-22 15,-21 22-15,0-22 0,0 21 16,0 1-16,0 21 0,0-1 0,0 1 16,0 21-16,-21 42 15,0 0-15,-1 0 0,1 22 16,21-1-16,0 21 0,-21-20 0,21 20 15,-21 1-15,21-1 0,0 1 16,0-1-16,0 1 0,0-22 0,0 22 16,0-22-16,0 0 0,21-21 15,0 22-15,-21-22 0,0 0 0,21 0 16,1 0-16,-22 1 0,21-22 0,-21-22 31,0 1-31,0 0 16</inkml:trace>
  <inkml:trace contextRef="#ctx0" brushRef="#br0" timeOffset="-135552.97">24151 13716 0,'0'0'0,"-21"0"0,0-63 31,42 63-31,0-22 0,0 22 0,0 0 16,22 0-16,-22 0 0,21 0 0,22-21 15,-22 21-15,22 0 0,20 0 16,-20-21-16,-1 21 0,22-21 0,0 0 15,-22 0-15,1-1 0,-1 1 0,1-21 16,-22 0-16,0-1 16,-21-20-16,1 20 0,-1-20 0,0-1 15,-21 22-15,0-21 0,0 20 0,0 1 16,0 0-16,-21 20 0,0-20 16,-1 21-16,1 21 0,0 0 15,0 21-15,0 0 0,21 0 16,-21 22-16,-1 20 0,1-20 0,0 20 15,21 22-15,0-22 0,-21 22 0,0 0 16,21-1-16,-21 22 0,21-21 16,-22 21-16,1-22 0,0 22 0,21-21 15,-21 21-15,0-22 0,21 22 16,0 0-16,0-21 0,0-1 16,0 22-16,0-21 0,0-1 0,0 1 15,0-21-15,0 20 0,0-20 0,0-1 16,0-20-16,0-1 0,0-21 15,0 21-15,42-42 0,-21 0 16,22 0-16,-22-21 0,21-21 0,0 0 16,1-1-16,-1 1 0,0-22 0,-20 22 15,20-21-15,-21-22 0,0 21 16,0-20-16,-21-1 0,0 0 0,0 1 16,0-1-16,-21 0 0,0 22 15,0-1-15,0 1 0,21 21 16,-21-1-16,-1 1 0,1 21 0,0 0 15,0-22-15,21 22 0,-21 0 16,21 0-16,0 0 0,0-1 0,0 1 16,0-21-16,42 21 0,-21-22 0,0 22 15,22-21-15,-22 21 0,21-22 16,1 1-16,-1 21 0,21 0 0,-20-22 16,-1 22-16,0 0 0,-20 0 0,20 21 15,-21-21-15,-42 21 31,0 21-31,0 0 0,-22 0 16,22 0-16,0 1 0,0 20 16,0 0-16,-1-21 0,1 22 0,21-22 15,0 21-15,0-21 0,0 22 16,0-22-16,21 0 0,1 0 0,-1-21 16,21 21-16,-21 1 0,22-22 0,-1 0 15,0 0-15,1 0 0,-1 0 16,-21-22-16,21 1 0,1 0 0,-22 0 15,0-21-15,0-1 0,0 1 0,-21 0 16,0-1-16,0 1 0,-21 0 16,0 20-16,0 1 0,-21-21 15,20 42-15,-20-21 0,0 21 0,-1 0 16,1 0-16,0 0 0,-1 21 16,22-21-16,0 21 0,0 0 0,21 0 15,0 1-15,0 20 0,0-21 16,0 0-16,21 0 0,21 1 0,-20-1 15,20 0-15,0 0 0,22 0 0,-22-21 16,22 21-16,-22-21 0,0 0 16,1 0-16,-1 0 0,0 0 0</inkml:trace>
  <inkml:trace contextRef="#ctx0" brushRef="#br0" timeOffset="-135240.15">26204 13716 0,'0'-21'0,"-42"63"0,105-105 16,-84 105-16,42-127 0,-21 64 0,0 0 0,0 0 15,22 0-15,-22 0 0,21-1 16,-21 1-16,21 0 0,0 0 0,0 21 15,0 0-15,1-21 0,-1 21 0,0 0 16,0 0-16,0 0 0,22 21 16,-22 0-16,0 0 0,0 0 0,-21 22 15,0-1-15,0-21 0,0 22 0,0-1 16,0 0-16,0 1 0,0-22 16,-21 21-16,0-21 0,0 0 0,-1 1 15,1-22-15,0 21 0,0-21 16,21-21-1,0-1-15,0 1 0,0 0 16,0 0-16,0 0 0,0-22 16,21 1-16,0 21 0,0-21 0,1-1 15,-22 22-15,42-21 0,-21 21 0,0-1 16,0 22-16,22 0 0,-22 0 16,21 0-16,-21 0 0,22 0 0,-1 0 15,0 0-15,1 0 0,-1 0 0</inkml:trace>
  <inkml:trace contextRef="#ctx0" brushRef="#br0" timeOffset="-134689.4">27220 13547 0,'0'0'0,"21"-21"16,-21-1-16,-21 22 31,21 22-15,0-1-16,-21 0 0,0 0 0,0 21 15,21-20-15,0 20 0,0-21 0,-21 0 16,21 22-16,-22-22 0,22 0 15,0 0-15,0 0 0,0 0 0,0 1 16,0-44 15,0 1-31,0 0 0,0 0 0,0 0 16,0-22-16,22 22 0,-1-21 16,0 0-16,0 20 0,0-20 0,0 21 15,1-21-15,-1 42 0,0-22 16,0 22-16,0 0 15,0 0-15,-21 22 0,0-1 0,0 0 16,22 21-16,-22-21 0,0 22 0,0-22 16,0 21-16,0-21 0,0 22 15,0-22-15,0 0 0,0 0 0,0 0 16,0 1-16,0-44 31,0 1-31,0 0 16,21 0-16,0 0 0,-21 0 0,21-1 15,0-20-15,0 0 0,1-1 16,20 1-16,-21 0 0,0 21 0,22-22 16,-22 22-16,0 0 0,0 21 15,0 0-15,0 0 0,1 0 16,-22 21-16,0 0 0,0 22 0,0-22 16,0 21-16,-22 0 0,22-20 15,-21 20-15,0 0 0,21-21 0,0 22 16,0-22-16,0 0 0,0 21 0,0-20 15,21-1-15,22 0 16,-22-21-16,21 0 0,0 0 0,1 0 16</inkml:trace>
  <inkml:trace contextRef="#ctx0" brushRef="#br0" timeOffset="-134384.58">28469 13547 0,'0'0'0,"0"-21"0,0-1 0,21 22 31,0 0-31,1 0 0,-1 22 16,21-22-16,-21 21 0,22 0 15,-1 0-15,21 0 0,-20 0 16,20 1-16,1-1 0,-1 0 0,-20 0 0,20 0 16,-21 0-16,1-21 0,-22 22 15,0-22-15,-21 21 16,0 0-16,-21-21 15,0 21-15,-22 0 0,-20 0 0,21-21 16,-22 22-16,1-1 0,-22 0 0,21 0 16,1 0-16,-22 0 0,22 1 15,-1-1-15,1 0 0,-1 0 0,1 0 16,20 0-16,-20 1 0,21-1 0,-1 0 16,-20 0-16,20 0 0</inkml:trace>
  <inkml:trace contextRef="#ctx0" brushRef="#br0" timeOffset="-132916.33">9694 14944 0,'0'0'0,"-21"0"0,21-21 0,-21-1 15,0 22-15,0 0 16,-1 0-16,1 0 16,0 0-16,21-21 0,-21 21 15,0 0-15,0 0 0,-1 0 0,-20 0 16,21 0-16,0 0 0,-22 0 0,1 0 16,21 0-16,-21 0 0,-1 0 15,1 0-15,0 0 0,-1 0 0,1 0 16,0 0-16,-1 0 0,22 0 15,-21 0-15,-1 0 0,22 0 0,0 0 16,0 0-16,0 0 0,0 0 16,42 0-1,0 0-15,21 0 0,22 0 0,-1 0 16,1 0-16,42 0 0,-22 0 16,22 0-16,21 0 0,0-21 0,21 21 15,0 0-15,1 0 0,-1 0 0,0 0 16,0-21-16,21 21 0,-20 0 15,-1 0-15,-21 0 0,0 0 0,0 0 16,0 0-16,-43-21 0,22 21 0,-21 0 16,0 0-16,-22 0 15,1-21-15,-1 21 0,-21 0 0,-20 0 16,20 0-16,-21 0 0,0 0 16,0-22-1,-42 22 32,0 0-31,0 0-16,0 0 15,0 0 1,21 22 0,0-1 15,-22-21-31,22 21 15,0 0 17,0 0-17</inkml:trace>
  <inkml:trace contextRef="#ctx0" brushRef="#br0" timeOffset="-131016.8">9504 14859 0,'0'0'15,"0"-21"-15,0 0 16,-21 21-16,-1 0 16,22 21-1,0 0 1,0 0-16,0 0 0,0 1 16,0 20-16,0 0 0,22 1 0,-1-1 0,0 0 15,0 1-15,21 20 16,-20-21-16,20 1 0,-21 20 0,21-20 15,1-1-15,-1 0 0,22 1 0,-22-1 16,21-21-16,-20 21 0,20 1 16,1-22-16,-1 0 0,1 21 0,-1-20 15,1-1-15,-1 0 0,22 0 0,-22-21 16,22 21-16,0-21 0,-1 0 16,22 0-16,-21 0 0,21 0 15,0 0-15,-1-21 0,1 0 0,0 0 16,0 21-16,21-21 0,0-1 0,0-20 0,0 21 15,-21 0-15,21 0 16,0-22-16,0 22 0,0-21 0,-21 21 16,21-22-16,0 1 0,0 21 0,0-22 15,-22 22-15,22-21 0,0 21 16,22-22-16,-22 22 0,0 0 0,21 0 16,-21 0-16,0-22 0,0 22 0,0 0 15,21 21-15,-21-21 0,21 0 16,-21 0-16,0 21 0,-21-22 0,21 22 15,0 0-15,-21 0 0,0 0 0,-1 0 16,1 0-16,-21 0 0,0 0 16,-1 0-16,1 22 0,-22-1 0,22 0 15,-21 0-15,-1 0 0,1 0 16,-1 1-16,1-1 0,-22 0 16,21 21-16,-20-21 0,20 1 0,-20 20 15,-1-21-15,0 0 0,1 0 0,-1 22 16,-21-22-16,21 0 0,-20 0 15,-1 0-15,0 1 0,0-1 0,-21 0 16,21 0-16,-21 0 0,0 0 16,0 1-16,0-1 15,0 0 1,0-42 31,0 0-47,0-1 0,21-20 15,1 21-15,-1 0 0,-21-22 0,42 1 16,-21 0-16,0-1 0,1 1 16,20-21-16,-21 20 0,21 1 0,1 0 15,20-1-15,-20 1 0,20 0 0,1-1 16,-1 1-16,22 21 0,-1-22 16,1 1-16,21 21 0,-21-21 0,20-1 15,-20 22-15,21-21 0,0-1 0,0 22 16,-1-21-16,1 21 0,21 0 15,-21-1-15,0-20 0,0 21 16,0 0-16,21 21 0,-22-21 0,22-1 16,0 22-16,0 0 0,0 0 15,0 0-15,0 0 0,22 0 0,-22 22 16,0-1-16,21 0 0,-21 0 16,21 0-16,-21 0 0,-21 1 0,21-1 15,0 0-15,0 0 0,0 0 0,0 0 16,0 22-16,0-22 0,-21 0 15,21 0-15,-22 0 0,22 1 0,-21-1 16,21 0-16,-21 0 0,21-21 16,0 21-16,-21 0 0,0-21 0,21 0 15,-21 0-15,-1 0 0,22 0 16,-21 0-16,21 0 0,-21 0 16,-21 0-16,21 0 0,-22-21 0,1 21 15,0-21-15,-1 21 0,-20-21 0,-1 0 16,1 21-16,-1-21 0,-20-1 15,-1 1-15,0 0 0,-21 21 0,22-21 16,-22 0-16,0 0 0,0 21 16,-21-22-16,0 1 0,0 0 15,0 0-15,-42 0 16,21 21-16,0-21 0,-1 21 0,-20 0 16</inkml:trace>
  <inkml:trace contextRef="#ctx0" brushRef="#br0" timeOffset="-130863.7">26035 14711 0,'21'0'0,"-42"0"0,63 0 16,-21 0-16,1 0 15,-1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11T09:51:57.29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4297 402 0</inkml:trace>
  <inkml:trace contextRef="#ctx0" brushRef="#br0" timeOffset="2558.94">5292 21 0,'21'0'16,"0"0"-1,-21 21 95</inkml:trace>
  <inkml:trace contextRef="#ctx0" brushRef="#br0" timeOffset="4643.12">2582 2096 0,'0'0'0,"21"-22"0,22 1 0,-22 0 15,0 0-15,0 0 0,0 0 16,1-1-16,-1-20 0,0 42 0,-21-21 16,21 0-16,0 0 0,-21-1 15,0 44 1,0-1-16,0 0 16,0 0-16,0 21 0,-42 1 0,21-1 15,-22 0-15,-20 1 16,21-1-16,-43 22 0,21-22 0,-20 21 15,20-20-15,-20 20 0,20-20 16,1-1-16,-1 0 0,22 1 16,-22-1-16,22-21 0,0 0 0,-1 0 15,1 1-15,21-22 0,0 0 16,-1 0-16,1 0 0,42-22 31,1 22-31,-1 0 0,0 0 0,21 0 16,-21 0-16,22 0 0,-1 0 15,0 0-15,1 0 0,20 0 16,-20 22-16,20-1 0,1-21 16,-1 21-16,-21-21 0,22 21 15,-22-21-15,22 21 0,-43 0 0,21-21 16,-21 22-16,22-22 0,-22 21 16,0 0-16,0-21 15,0 0 1,1 0-16,-22-21 15</inkml:trace>
  <inkml:trace contextRef="#ctx0" brushRef="#br0" timeOffset="5070.87">3768 2223 0,'0'0'0,"42"-22"0,-21 1 16,0 0-16,0 21 0,-21-21 15,0 0-15,0 0 0,-21 21 16,0 0-16,-21 0 0,-1 0 16,1 0-16,-21 0 0,20 21 0,-20 0 15,-1 0-15,22 0 0,-22 0 16,22 1-16,0-1 0,-1 0 16,22 21-16,0-21 0,0 1 0,21-1 15,0 0-15,21 0 0,0 0 16,22 0-16,-1-21 15,21 22-15,1-1 0,-1 0 0,1 0 16,-22 0-16,22 0 0,-22 1 16,0-1-16,1 0 0,-22 0 0,0 21 15,-21-20-15,0-1 0,-21 0 16,0 0-16,-22 0 0,1 0 0,0 1 16,-1-22-16,-20 21 0,-1-21 15,22 0-15,0 21 0,-22-21 0,22 0 16,21 0-16,0 0 0,-1 0 15,1 0-15,21-21 0,0 0 16,0-1-16,0 1 16,21 0-16,1 0 0,-1 0 0,0 0 15,21-1-15,-21 1 0</inkml:trace>
  <inkml:trace contextRef="#ctx0" brushRef="#br0" timeOffset="5375.7">4149 2286 0,'0'0'0,"0"21"31,0 0-31,0 1 0,0-1 16,0 21-16,0 0 0,0 22 0,0-1 16,0-20-16,0 41 0,0-20 15,0-1-15,0 22 0,0 0 0,0-1 16,0 1-16,0 0 0,0-1 0,-22 22 15,22-21-15,-21 0 0,0-22 16,21 22-16,0-22 0,-21 22 0,21-22 16,-21 1-16,21-1 0,-21-20 0,21-1 15,0 0-15,0-20 0,0-1 16,0 0-16,0-42 16,21 0-16,0-22 15,0 1-15,0 0 0,0-22 0,22 1 16</inkml:trace>
  <inkml:trace contextRef="#ctx0" brushRef="#br0" timeOffset="5659.55">4276 2646 0,'0'0'0,"-22"-42"0,1-22 16,0 22-16,21-1 0,0 1 16,-21 0-16,21 21 0,0-1 0,0-20 15,0 21-15,21 0 0,0 21 16,0-21-16,22 21 0,-1 0 0,-21 0 15,22 21-15,-1-21 16,0 42-16,-21-21 0,1 22 0,-1-22 16,-21 21-16,0 0 0,0 22 15,-21-22-15,-22 1 0,1-22 0,21 21 16,-22 0-16,1-20 0,0 20 16,-1-21-16,1 0 0,21-21 0,-21 21 15,20 1-15,44-22 31,-1 0-31,0-22 0,21 22 0,1-21 16</inkml:trace>
  <inkml:trace contextRef="#ctx0" brushRef="#br0" timeOffset="6103.28">5270 2265 0,'0'0'0,"-169"-42"31,148 42-31,-21 21 16,-1 0-16,22 0 0,-21 21 15,21 1-15,-1-22 0,-20 21 16,21 1-16,0-1 0,0 0 0,-1 1 16,22-22-16,0 21 0,0-21 0,0 0 15,0 1-15,22-22 16,-1 0-16,21 0 0,-21 0 15,0 0-15,22 0 0,-1-22 0,-21 1 16,22 0-16,-22-21 0,21 21 16,-21-22-16,0 22 0,1-21 0,-1-1 15,0 22-15,-21-21 0,21 21 16,-21 0-16,0 42 31,0 0-31,0 21 0,0-21 0,0 22 16,0-22-16,0 21 0,0 1 15,0-22-15,0 0 0,0 0 16,0 0-16,0 0 0,0 1 0,21-22 16,0 0-16,1 21 0,-1-21 15,0 0-15,0 0 0,0 0 0,22-21 16,-22-1-16,0 1 0,21 0 16,-21 0-16,22 0 0</inkml:trace>
  <inkml:trace contextRef="#ctx0" brushRef="#br0" timeOffset="6519.2">5757 2223 0,'0'-22'16,"0"44"-16,0-22 31,0 21-31,0 0 0,0 21 16,0-21-16,-21 22 0,21-1 16,-21-21-16,21 22 0,-21-1 0,21 0 15,-21-21-15,21 1 0,0 20 16,0-21-16,0 0 0,-22-21 0,22 21 15,0 1-15,0-44 32,0 1-32,0 0 0,22 0 15,-22-21-15,21-1 0,0 22 16,0-42-16,0 20 0,0 1 16,22 0-16,-22-1 0,21 22 0,-21-21 15,22 21-15,-1-1 0,-21 1 16,22 21-16,-1 0 0,0 0 0,1 0 15,-22 21-15,21 1 0,-21-1 16,22 0-16,-22 21 0,0-21 0,0 22 16,-21-1-16,0 0 0,0 1 15,0-1-15,0 0 0,0-20 0,0-1 16,0 21-16,-21-21 0,21 0 16,21-42 15,-21 0-31,21-21 15</inkml:trace>
  <inkml:trace contextRef="#ctx0" brushRef="#br0" timeOffset="6898.98">6773 1715 0,'0'0'0,"0"-22"0,0 1 0,0 0 15,0 0-15,-21 21 0,0 21 16,21 0-16,0 0 0,0 1 15,0-1-15,21 21 0,0-21 0,0 22 16,22-22-16,-1 21 16,0-21-16,22 22 0,-22-22 0,22 0 0,-1 0 15,1 0-15,-1 0 0,-20 1 16,20-22-16,1 21 0,-22-21 16,0 0-16,1 0 0,-1 0 0,0 0 15,-21 0-15,1 0 0,-22 21 16,0 0-1,-22 0-15,1-21 0,-21 21 0,21 22 16,-22-22-16,1 0 0,-21 21 16,20 1-16,1-1 0,0 22 0,-22-22 15,22 0-15,-1 1 0,1-1 16,0 0-16,21 1 0,-22-22 0,22 21 16,-21-21-16,21 0 0,-1 1 15,1-1-15,21 0 0,-21 0 16</inkml:trace>
  <inkml:trace contextRef="#ctx0" brushRef="#br0" timeOffset="7691.27">8742 2371 0,'0'0'0,"21"0"47,0 0-31,0 0-16,0 0 15,1 0-15,-1 0 0,0 0 16,0 0-16,0 0 0,0 0 16,1 0-16,20 0 0,-21 0 0,21 0 15</inkml:trace>
  <inkml:trace contextRef="#ctx0" brushRef="#br0" timeOffset="7879.17">9673 2350 0,'42'-22'16,"-84"44"-16,106-44 0,-43 22 0,0 0 16,0 0-16,0 0 0,0 0 0,1 0 15,-1-21-15,0 21 0,0 0 16,0 0-16,0 0 0,1 0 0,-1 0 16,0 0-16,21 0 0,-21 0 15,1 0-15,-1 0 0,21 0 16,-21 0-16</inkml:trace>
  <inkml:trace contextRef="#ctx0" brushRef="#br0" timeOffset="8047.22">10816 2286 0,'0'0'0,"21"0"0,0 0 16,1 0-1,-1 0 1,0 0-16,0 0 0,0 0 15,0 0-15,22 0 0,-22 0 16,21 0-16,1 0 0,-22 0 16</inkml:trace>
  <inkml:trace contextRef="#ctx0" brushRef="#br0" timeOffset="8227.12">11874 2244 0,'0'0'16,"43"0"-16,-22 0 0,0 0 0,0 0 15,0 0 1,1 0 0,-1 0-1,0 0-15,0 0 0,0 0 16,0 0-16,1 0 0,20 0 0,-21-21 16,21 21-16</inkml:trace>
  <inkml:trace contextRef="#ctx0" brushRef="#br0" timeOffset="8411.01">13081 2223 0,'0'0'0,"21"0"63,0 0-63,0 0 0,1 0 15,20 0-15,-21 0 0,0 0 16,0 0-16</inkml:trace>
  <inkml:trace contextRef="#ctx0" brushRef="#br0" timeOffset="8578.91">13864 2223 0,'21'0'47,"0"0"-47,1 0 15,-1 0-15,0 0 16</inkml:trace>
  <inkml:trace contextRef="#ctx0" brushRef="#br0" timeOffset="8755.83">14393 2201 0,'21'0'31,"1"0"-15,-1 0 0,0 0-16,0 0 15,0 0-15,0-21 0,1 21 16,-1 0-16</inkml:trace>
  <inkml:trace contextRef="#ctx0" brushRef="#br0" timeOffset="8946.71">15303 2138 0,'22'0'15,"-1"0"16,0 0-15,0 0-16,0 0 0,0 0 16,1 0-16,-1 0 0,0 0 15,0 0-15,21 0 0</inkml:trace>
  <inkml:trace contextRef="#ctx0" brushRef="#br0" timeOffset="9139.49">16044 2138 0,'0'0'0,"21"0"47,1 0-31,-22 21-16,21-21 16,0 0-16,0 0 0,0 0 15,0 0-15,1 0 16,-1 0-16,0 0 0,0 0 0</inkml:trace>
  <inkml:trace contextRef="#ctx0" brushRef="#br0" timeOffset="9323.37">16870 2138 0,'21'0'0,"-42"0"0,63 0 0,-21 0 15,0 0-15,1 0 16,-1 0-16,0 0 0,0 0 15,0 0-15,0 0 0,1 0 16,-1 0-16,0 0 16,0-21-1,0 21-15</inkml:trace>
  <inkml:trace contextRef="#ctx0" brushRef="#br0" timeOffset="9515.27">17759 2096 0,'0'0'0,"21"0"31,0 0-31,0 0 16,0 0 15,1 0-15,-1 0-16,0 0 0</inkml:trace>
  <inkml:trace contextRef="#ctx0" brushRef="#br0" timeOffset="9723.59">18500 1947 0,'0'0'16,"21"0"-16,0 0 78,0-21-78,0 21 0,22 0 16,-22 0-16</inkml:trace>
  <inkml:trace contextRef="#ctx0" brushRef="#br0" timeOffset="10246.9">20066 2096 0,'0'0'0,"-42"0"0,-1 0 0,22 0 16,0 0-16,0 0 0,0 0 0,-1 0 15,1 0 1,0 0-16,0 0 0,0 0 15,42 0 48,0 0-63,0 0 16,0 0-16,22 0 0,-22 0 0,21 0 15,-21-22-15,22 22 0</inkml:trace>
  <inkml:trace contextRef="#ctx0" brushRef="#br0" timeOffset="10423.79">20828 2074 0,'0'0'0,"42"0"0,-21 0 0,1 22 16,-1-22-16,0 0 0,0 0 31,0 0-15,0 0-16,1 0 15,-1 0-15,21 0 0,-21 0 16,22-22-16,20 1 0,1 21 0,-1-21 16</inkml:trace>
  <inkml:trace contextRef="#ctx0" brushRef="#br0" timeOffset="10590.7">22669 2096 0,'0'0'16,"22"0"-16,-1 0 0,-21 21 15,0 0 17,21-21-17,0 0 1</inkml:trace>
  <inkml:trace contextRef="#ctx0" brushRef="#br0" timeOffset="11362.3">3577 4382 0,'-21'0'15,"42"0"32,0 0-47,0 0 0,1 0 16,-1 0-16,21-22 0,0 22 0,-20-21 16,20 21-16,0 0 0,1-21 0,-1 21 15</inkml:trace>
  <inkml:trace contextRef="#ctx0" brushRef="#br0" timeOffset="11535.2">4699 4233 0,'42'-21'0,"-84"42"0,127-42 0,-43 0 0,-21 21 16,21 0-16,-20-21 0,20 21 16,-21 0-16,0 0 0,0 0 0,1 0 15,-1 0-15,0 0 0,0 0 0,0 0 16,0 0-16,1 0 15,-1 0-15,0 0 0,0-21 0,21 21 16</inkml:trace>
  <inkml:trace contextRef="#ctx0" brushRef="#br0" timeOffset="11727.09">6159 4170 0,'0'0'0,"22"0"0,20 0 16,-21 21-16,0-21 0,0 0 0,1 0 15,-1 0 1,-21 21-16,21-21 16,0 0-16,0 0 0,0 0 0,1 0 15,-1 0-15,21 0 16,0 0-16,-20 0 0,20 0 0,0-21 16,1 21-16,-1 0 0</inkml:trace>
  <inkml:trace contextRef="#ctx0" brushRef="#br0" timeOffset="11923.98">7747 4170 0,'0'0'15,"42"0"-15,-21 0 0,1 0 0,-1 0 16,0 0-16,0 0 16,0 0-16,0 0 0,1 21 0,-1-21 15,0 0-15,0 0 16,0 0-16,22 0 0,-22 0 0,21 0 15,-21 0-15,22 0 0,-1 0 0,0 0 16,1 0-16,-1-21 0,0 21 16</inkml:trace>
  <inkml:trace contextRef="#ctx0" brushRef="#br0" timeOffset="12098.88">9440 4212 0,'0'0'0,"43"0"0,41 0 31,-63 0-31,-21 21 0,22-21 16,-1 0 0,0 0-16,0 0 0,0 0 0,22 0 15,-22 0-15,21 0 0,-21 0 0,22 0 16,-1 0-16,-21 0 0,21-21 16,1 21-16</inkml:trace>
  <inkml:trace contextRef="#ctx0" brushRef="#br0" timeOffset="12250.79">10647 4212 0,'42'0'16,"-84"0"-16,126 0 0,1 0 16,-64 0-1,0 0 1,1 0 0,-1 0-16,0 0 15,0 0-15,21 0 0,-20 0 0,-1 0 16</inkml:trace>
  <inkml:trace contextRef="#ctx0" brushRef="#br0" timeOffset="12403.71">11578 4212 0,'42'0'0,"-84"0"0,106 0 0,-43 0 0,0 0 16,0 0-16,0 0 0,0 0 16,1 0-1,-44 0 16</inkml:trace>
  <inkml:trace contextRef="#ctx0" brushRef="#br0" timeOffset="13127.56">13462 3852 0,'21'0'15,"-21"-21"-15,21 21 0,0-21 0,1 0 16,-1 0-16,21 0 0,-21-1 15,22 1-15,-1 0 0,0-21 16,1 21-16,20-22 0,-21 22 0,1-21 16,-22 21-16,21-22 0,-42 22 15,0-21-15,0 21 0,0-1 0,0 1 16,-21 21-16,-21 0 0,-1 0 0,1 0 16,0 0-16,-22 0 15,22 21-15,-22 1 0,22-1 0,0 0 16,-1 0-16,22 21 0,0-20 15,0-1-15,21 21 0,0-21 0,0 22 16,0-22-16,0 21 0,21-21 0,0 22 16,22-22-16,-22 21 0,21-21 15,-21 22-15,22-1 0,-1-21 0,-21 21 16,21 1-16,-20-1 0,-1 0 0,0-20 16,-21 20-16,0 0 0,0-21 15,0 22-15,-42-22 0,20 0 0,-20 0 16,-21 0-16,20 1 0,-20-22 15,20 0-15,-20 21 0,-1-21 16,22 0-16,0 0 0,-22 0 0,22-21 16,21-1-16,-22 1 0,22 0 15,0 0-15,21 0 0,-21-22 0,21 22 16,0-21-16,0 0 0,21-1 16,0 1-16,0 0 0,1-1 0,-1 1 15,0 21-15,21-22 0,1 1 0,-1 0 16</inkml:trace>
  <inkml:trace contextRef="#ctx0" brushRef="#br0" timeOffset="13683.1">14457 3217 0,'21'127'31,"-21"-84"-31,0-1 0,0 0 15,0 22-15,0-22 0,0 22 0,0-22 16,0 22-16,0-22 0,-21 0 16,21 22-16,-21-22 0,21 0 0,-22 1 15,22-1-15,0 0 0,-21-20 0,21 20 16,0-21-16,-21 0 0,21 0 16,0-42 15,0 0-31,0-21 15,0 21-15,0-22 0,0 22 0,0-21 16,21-1-16,0 1 0,-21 0 16,22-1-16,-1 22 0,21-21 0,-21 21 15,0-22-15,22 22 0,-22 21 0,21-21 16,-21 0-16,22 21 0,-22 0 16,0 0-16,0 0 0,0 0 0,-21 21 15,0 0-15,0 0 16,-21 1-16,0-22 0,0 21 15,0 0-15,-22-21 0,22 21 0,-21 0 16,21-21-16,-22 0 16,22 0-16,0 21 0,0 1 0,0-22 15,0 0-15,21 21 0,0 0 16,0 0-16,0 0 0,0 0 16,21-21-16,0 22 0,0-1 0,0 0 15,0 0-15,22 0 0,-22-21 16,0 21-16,21-21 0,-20 0 0,20 0 15,-21 0-15,21 0 0,1 0 0,-1 0 16,-21 0-16,22-21 16,-1 21-16,0-21 0,1 0 0</inkml:trace>
  <inkml:trace contextRef="#ctx0" brushRef="#br0" timeOffset="13856">15346 3768 0,'0'-21'16,"0"42"-1,0 0-15,0 0 0,-21 0 0,21 0 16,0 1-16,-22 20 0,22-21 16,-21 0-16,21 0 0,0 1 0,0-1 15,0 0-15,0 0 0,0 0 0</inkml:trace>
  <inkml:trace contextRef="#ctx0" brushRef="#br0" timeOffset="13998.92">15388 3493 0,'-42'0'16,"21"0"-1</inkml:trace>
  <inkml:trace contextRef="#ctx0" brushRef="#br0" timeOffset="14262.98">15727 3175 0,'0'0'0,"-21"-21"31,21 42-31,-22 0 0,22 0 0,0 22 16,0-1-16,0 0 0,-21 22 0,21-22 16,-21 22-16,21-1 15,-21-20-15,21 20 0,0-21 0,-21 1 16,21 20-16,0-20 0,0-1 0,0-21 16,0 21-16,0-20 0,0-1 15,21 0-15,0 0 0,-21 0 0,21-21 16,0 0-16,1 0 0,-1-21 0</inkml:trace>
  <inkml:trace contextRef="#ctx0" brushRef="#br0" timeOffset="15823.09">16277 3133 0,'0'0'0,"0"-43"0,0 22 15,0 0-15,-21 21 16,0 21-1,0 0-15,-1 22 0,22 20 0,-21-20 16,0 41-16,0-20 0,0-1 16,21 22-16,-21-22 0,-1 1 0,1-1 15,0-20-15,21 20 0,0-20 16,0-1-16,0 0 0,0 1 0,0-22 16,21 0-16,0 0 0,1 0 0,-1-21 15,0 0-15,21 0 0,1 0 16,-1-21-16,-21 0 0,21 0 15,1 0-15,-22-1 0,21-20 0,-21 21 16,1 0-16,-1-22 0,0 1 16,0 21-16,0-21 0,-21 20 0,21-20 15,-21 21-15,0 0 0,0 0 16,0-1-16,0 1 0,-21 21 16,0 0-16,0 0 0,0 0 0,0 21 15,-1-21-15,22 22 16,0-1-16,0 0 0,0 0 0,0 0 15,0 0-15,0 1 0,22-1 0,-1 21 16,0-21-16,0 0 0,-21 1 16,21 20-16,0-21 0,-21 0 15,22 22-15,-1-22 0,0 0 0,-21 0 16,21 0-16,0 0 0,0 1 16,1-22-16,-1 0 0,0 0 0,21 0 15,-21 0-15,22 0 0,-1 0 16,0-22-16,1 1 0,-1 0 0,0 0 15,1-21-15,-22 20 0,21-20 0,-21 21 16,1-21-16,-1-1 0,-21 22 16,21-21-16,-21-1 0,0 22 0,0 0 15,0 0-15,0 0 0,-21 0 16,0 21-16,-1 0 0,1 0 0,0 0 16,-21 0-16,21 21 0,-1 0 15,1 0-15,0 0 0,-21 22 16,21-22-16,-1 0 0,1 21 0,0-21 15,21 1-15,0 20 0,-21-21 0,21 21 16,0-20-16,0-1 0,0 0 16,0 0-16,21 0 0,0-21 0,0 0 15,1 21-15,-1-21 0,21 0 16,-21 0-16,22-21 0,-22 0 0,21 21 16,-21-21-16,22 0 0,-22-22 0,0 22 15,0 0-15,0 0 0,0-21 16,-21 20-16,0 1 0,0 0 0,0 0 15,0 0-15,-21 21 32,21 21-32,0 0 15,-21 0-15,0 0 0,21 1 16,0-1-16,-21 0 0,21 21 0,0-21 16,0 1-16,0-1 0,0 0 0,21 0 15,0 0-15,0 0 0,0-21 16,1 0-16,20 22 0,0-22 0,-21 0 15,22 0-15,-1 0 0,0-22 16,1 1-16,-1 21 0,0-42 0,-20 21 16,20 0-16,0-1 0,-21-20 0,1 21 15,-1-21-15,0 20 16,-21-20-16,0 21 0,0 0 0,0 0 16,0-1-16,0 1 0,-21 21 15,0 0-15,-1 0 0,1 21 16,0 1-16,0-1 0,21 0 0,0 0 15,0 0-15,0 0 0,0 1 16,0 20-16,0-21 0,21 0 0,-21 0 16,21 22-16,22-43 0,-22 21 0,0 0 15,21-21-15,-21 0 0,1 0 16,20 0-16,0 0 0,-21 0 0,22 0 16,-22-21-16,21 0 0,-21 0 0,22-1 15,-22 1-15,0 0 16,-21 0-16,21 0 0,-21-22 0,21 22 15,-21 0-15,0 0 16,0 0-16,0 42 31,0 0-31,-21 0 0,21 0 16,0 1-16,0-1 0,0 0 0,0 0 16,0 0-16,0 22 0,0-22 0,0 0 15,21 0-15,1 0 0,-1-21 16,0 21-16,0-21 0,0 0 0,0 0 15,22 0-15,-1 0 0,-21-21 16,22 0-16,-22 0 0,21 0 16,-21-22-16,0 22 0,22 0 0,-22-21 15,0-1-15,0 22 0,0-21 16,1 21-16,-22 0 0,0-1 0,21 1 16,-21 0-16,0 42 15,0 0 1,0 1-16,-21-1 0,21 21 15,-22 0-15,1 1 0,21 20 0,-21 1 0,21-1 16,-21 22-16,0-22 0,0 22 16,-1 0-16,1-22 0,0 22 15,0 0-15,0-1 0,-22 1 0,22 0 16,0-22-16,0 22 0,0-22 16,21 1-16,-21-1 0,-1 1 0,1-22 15,0 0-15,0 1 0,21-22 0,-21 0 16,0 0-16,-1 0 0,1-21 15,0 0-15,0 0 0,0-21 16,0 0-16,-1-21 0,1 21 0,0-22 16,0 1-16,21 0 0,0-22 15,0 1-15,0-1 0</inkml:trace>
  <inkml:trace contextRef="#ctx0" brushRef="#br0" timeOffset="16070.95">19643 3979 0,'0'0'0,"0"22"0,21-22 0,-21 21 15,0 0 1,0 0-16,0 0 15,21-21-15,0 0 16,0 21-16,0-21 16,1 0-16,-1 0 0,21 0 0,-21 0 15,22 0-15,-1 0 0</inkml:trace>
  <inkml:trace contextRef="#ctx0" brushRef="#br0" timeOffset="16242.85">20870 4064 0,'0'0'0,"21"0"32,1 0-17,-1 0 1,21 0-16,-21 0 16,0 0-16,22-21 0,-1 21 0,22-21 15,-1 21-15,1-21 0</inkml:trace>
  <inkml:trace contextRef="#ctx0" brushRef="#br0" timeOffset="16410.75">22394 3958 0,'0'0'0,"21"0"0,1 0 16,-1 0 0,0 0-16,0 0 15,0 0-15,0 0 0,1 0 16,-1 0-16,21 0 0,0 0 0,22 0 15,-1 0-15,1-21 0,-1 21 16,1 0-16</inkml:trace>
  <inkml:trace contextRef="#ctx0" brushRef="#br0" timeOffset="16520.68">23199 3937 0,'0'0'0,"21"0"0,21 0 0,-21 0 15,-21-21-15,21 21 16,-21 21 46,-21 0-62</inkml:trace>
  <inkml:trace contextRef="#ctx0" brushRef="#br0" timeOffset="17009.41">5694 6541 0,'0'0'0,"-21"0"0,-1 0 16,1 0 0,42 0 15,1 0-31,20 0 0,0 0 16,22 0-16,-22 0 0,22 0 15,-1 0-15,22-22 0,-22 22 0,22-21 16,0 21-16</inkml:trace>
  <inkml:trace contextRef="#ctx0" brushRef="#br0" timeOffset="17159.32">8255 6456 0,'0'0'0,"63"21"0,1-21 16,-22 0-16,22 0 0,-22 0 0,0 0 15,1 0-15,-1 0 0,0 0 0,1 0 16,20 0-16,-20 0 0,20 0 15,-21-21-15,22 0 0,-1 21 0,1-21 16</inkml:trace>
  <inkml:trace contextRef="#ctx0" brushRef="#br0" timeOffset="17371.2">11366 6350 0,'0'0'0,"85"0"0,-21 0 0,-1 0 0,-21 0 15,1 0-15,-1 0 0,0 0 16,1 0-16,-22 0 0,21 0 0,-21 0 16,22 0-16,-1 0 0,0-21 0,1 21 15,20-21-15,1 21 0,-1 0 16,22 0-16,0-21 0,-1 21 0,1 0 16,21-22-16,0 22 0,-1-21 0,1 21 15,0-21-15,0 21 0</inkml:trace>
  <inkml:trace contextRef="#ctx0" brushRef="#br0" timeOffset="17508.13">14563 6096 0,'0'0'0,"63"0"0,22 0 15,-22 0-15,22-21 0,-43 21 0,22 0 16,-22 0-16,22 0 0,-22 0 16,-21 0-16,21-21 0,1 21 0,-22 0 15,21 0-15,1-21 0,20 21 0,-21-22 16,22 1-16</inkml:trace>
  <inkml:trace contextRef="#ctx0" brushRef="#br0" timeOffset="17662.5">17124 5906 0,'0'0'0,"84"0"0,-41 0 0,20 0 16,-20 0-16,-22 0 0,21 0 0,-21-22 15,0 22-15,1 0 0,-1-21 16,0 21-16,0-21 0,0 0 15,0 21-15,1-21 0,-1 21 16,21 0-16</inkml:trace>
  <inkml:trace contextRef="#ctx0" brushRef="#br0" timeOffset="17831.43">18373 5757 0,'0'0'0,"21"0"0,0 0 0,-21-21 16,21 21 31,-21-21-47,21 21 15,0 0-15,1 0 0,-1 0 16</inkml:trace>
  <inkml:trace contextRef="#ctx0" brushRef="#br0" timeOffset="18371.13">20553 5652 0,'0'0'0,"21"0"0,21 0 0,-21 0 16,-21 21-1,0 21-15,-21-21 0,-21 0 0,21 22 16,-22-22-16,-20 21 0,-1 1 0,22-22 16,-21 21-16,-1-21 0,1 22 15,-1-22-15,1 21 0,-1-21 16,22 0-16,-1 1 0,1-1 0,21-21 16,0 21-16,0-21 0,42 0 31,0 0-31,21 0 0,-21 21 0,22-21 15,20 0-15,-20 21 0,20-21 16,1 21-16,-22 1 0,43-22 0,-22 21 16,1 0-16,-1 0 0,1-21 15,-22 21-15,21-21 0,-20 21 0,-22-21 16,21 0-16,-21 0 0,1 0 0,-1 0 16,0-21-1,-21 0-15</inkml:trace>
  <inkml:trace contextRef="#ctx0" brushRef="#br0" timeOffset="18618.98">21399 5482 0,'0'0'0,"43"-42"0,-1-64 31,-42 148-15,-21 1-16,0-1 0,0 22 0,-1 20 15,1 1-15,-21-22 0,0 22 16,-1 0-16,1-1 0,0 1 16,-1-21-16,1 20 0,-22 1 0,22-22 15,0 22-15,-1-21 0,22-1 16,-21-21-16,21 1 0,0-1 0,21 0 16,0-20-16,0-1 0,21-21 15,21 0-15,-21 0 0</inkml:trace>
  <inkml:trace contextRef="#ctx0" brushRef="#br0" timeOffset="19003.24">22225 5969 0,'0'0'16,"21"-21"-16,0 0 0,-21 0 0,0-1 0,-21 22 15,0 0-15,-21 0 0,-1 0 0,1 0 16,-22 22-16,1-1 0,-22-21 15,22 21-15,-22 0 0,22 0 0,-1 0 16,1 22-16,20-43 0,22 21 16,0 0-16,21 0 0,0 0 0,0 1 15,21-1-15,21-21 0,1 21 0,-1 0 16,22 0-16,-1 0 0,-21 1 16,22-1-16,-1 0 0,-20 0 0,20 0 15,-20 0-15,-1 1 0,-21 20 16,0-21-16,0 0 0,-21 0 15,0 1-15,0-1 0,-21-21 0,-21 21 16,21-21-16,-22 0 0,1 21 0,-21-21 16,-1 0-16,22 0 0,-22 0 15,22 0-15,0 0 0,-1 0 0,1 0 16,21 0-16,21-21 0,0 0 16,21 21-16,21-21 15,1-1-15,-1 1 0,0 0 0,22 0 16</inkml:trace>
  <inkml:trace contextRef="#ctx0" brushRef="#br0" timeOffset="19291.07">22754 6054 0,'0'0'0,"0"-21"0,-21 21 31,0 21-31,0 0 16,-1 21-16,1 1 0,0-1 0,21 21 15,0 1-15,-21 21 0,21-22 16,-21 22-16,21-1 0,0 1 0,-21 0 16,-1-1-16,1 22 0,0-21 0,0 0 15,-21-1-15,20 1 0,1-22 16,0 22-16,0-21 0,0-1 16,0-21-16,21 1 0,0-1 0,-22 0 15,22-20-15,0 20 0,0-21 16,0-42-1,22 0-15,-1-22 16,0 22-16,0-21 0</inkml:trace>
  <inkml:trace contextRef="#ctx0" brushRef="#br0" timeOffset="19562.91">22691 6435 0,'0'0'0,"21"-64"0,-21 22 16,21-22-16,0 22 0,21 0 0,-20-1 15,-1 22-15,21-21 0,0 21 0,-20 21 16,20-21-16,0 21 0,-21 0 16,22 0-16,-22 0 0,0 21 0,0-21 15,0 21-15,-21 0 0,0 21 0,0-20 16,0 20-16,0-21 0,-21 21 16,-21 1-16,21-22 0,-22 21 0,1-21 15,0 22-15,-22-22 0,22 0 16,0 0-16,-1-21 0,22 21 15,0-21-15,0 0 0,42 0 32,21 0-32,-21 0 0,22-21 0,-1 21 15</inkml:trace>
  <inkml:trace contextRef="#ctx0" brushRef="#br0" timeOffset="19930.73">23664 6223 0,'21'-21'0,"-42"42"0,21-42 15,-21 21 1,0 0-16,0 0 0,-22 0 0,1 0 16,21 0-16,-21 21 15,-1 0-15,1 0 0,21 1 0,-22 20 16,22-21-16,0 21 0,0-20 0,0-1 16,21 21-16,0-21 0,0 0 15,0 1-15,0-1 0,0 0 0,21 0 16,0-21-16,0 0 0,0 0 15,22 0-15,-22 0 0,21 0 0,-21 0 16,22 0-16,-1-21 0,-21 0 0,22 0 16,-1-22-16,0 22 0,-21 0 15,22-21-15,-22 20 0,0-20 0,0 21 16,0 0-16,1 0 0,-44 21 31,1 21-15,21 0-16,-21 0 0,21 21 0,0-20 15,0-1-15,0 0 0,0 0 16,0 0-16,0 0 0,42-21 0,-42 22 16,43-22-16,-22 0 0</inkml:trace>
  <inkml:trace contextRef="#ctx0" brushRef="#br0" timeOffset="20339.81">24299 6117 0,'0'0'0,"0"-42"0,0 0 32,0 63-17,0 0-15,0 0 0,0 21 0,-21-20 16,21-1-16,-21 21 0,21 0 0,-21 1 16,21-22-16,0 21 0,0 1 15,-21-22-15,21 21 0,0-21 0,-22 0 16,22 1-16,0-1 0,0-42 31,0-1-31,0 1 16,0 0-16,0 0 0,22-21 0,-1 20 15,0-20-15,0 21 16,0-21-16,22-1 0,-22 22 0,21-21 16,0 21-16,-20-1 0,20 1 0,0 0 15,-21 21-15,22 0 0,-22 0 16,21 0-16,-21 21 0,1 0 0,20 1 15,-21 20-15,-21-21 0,21 0 16,-21 22-16,21-22 0,-21 21 0,0-21 16,0 22-16,0-22 0,0 0 0,0 0 15,0 0-15,0 0 0,0 1 16,0-1-16</inkml:trace>
  <inkml:trace contextRef="#ctx0" brushRef="#br0" timeOffset="20699.59">25612 5948 0,'0'0'16,"0"21"-1,0 0 1,21-21-16,0 21 0,-21 1 15,42-22-15,-21 21 0,22 0 16,-1 0-16,0-21 0,22 21 0,-1 0 16,-20-21-16,20 22 0,-20-22 15,-1 0-15,0 21 0,-21-21 0,1 0 16,-1 0-16,0 0 0,-21 21 0,-21 0 16,0-21-1,-1 21-15,-20 0 0,-21 1 0,-1-1 16,-21 0-16,22 21 0,-22-21 0,1 22 15,-1-1-15,0-21 0,1 22 16,20-22-16,-21 21 0,22-21 0,-1 0 16,22 22-16,-21-22 0,20-21 15,1 21-15,0 0 0</inkml:trace>
  <inkml:trace contextRef="#ctx0" brushRef="#br0" timeOffset="22178.91">3768 9081 0,'0'0'0,"0"-22"0,0 1 16,21 0-1,0 0-15,-21 42 32,0 0-32,0 0 0,-42 22 0,20-1 15,-20 22-15,0-1 0,-1-21 0,-20 43 16,21-21-16,-22-1 0,1 22 16,-1-22-16,1 1 0,-22 20 0,43-20 15,-22-22-15,1 22 0,20-22 16,1 0-16,21-20 0,0-1 0,-1 0 15,22 0-15,22-42 16,-1 0-16,0-22 16,0 1-16</inkml:trace>
  <inkml:trace contextRef="#ctx0" brushRef="#br0" timeOffset="22407.78">3937 8996 0,'0'0'0,"42"-21"0,1 0 0,-43-1 15,0 44-15,0-1 16,-22 21-16,1 0 0,0 1 0,-21 20 16,21 1-16,-22-22 0,-20 43 15,20-22-15,1 1 0,-21 20 0,-1-20 16,22 21-16,-22-22 16,22 1-16,0-1 0,-1-21 0,1 22 15,21-22-15,-22 1 0,22-1 0,0-21 16,21 0-16,0 0 0,21-42 31</inkml:trace>
  <inkml:trace contextRef="#ctx0" brushRef="#br0" timeOffset="22806.55">4381 9419 0,'0'0'0,"64"-42"0,-22 21 16,1 0-16,-22-1 0,0 1 15,-21 0-15,-21 21 0,0 0 16,-22 0-16,1 0 0,-22 21 16,1 0-16,21 1 0,-22-1 0,1 21 15,20-21-15,-20 22 0,20-1 16,1 0-16,21-21 0,0 22 0,0-22 16,21 21-16,0-21 0,0 1 0,0 20 15,21-21-15,21 0 0,-21 0 16,22-21-16,-1 22 0,0-1 0,1 0 15,-1 0-15,0-21 0,1 21 16,-22 0-16,21-21 0,-21 22 0,-21-1 16,0 0-16,0 0 15,-21-21-15,0 21 0,-21-21 16,-1 21-16,1-21 0,0 0 0,-1 0 16,1 0-16,0 0 0,-1 0 0,1 0 15,21 0-15,0 0 0,-1 0 16,1-21-16,21 0 0,0 0 0,0 0 15,0 0-15,21-1 0,1-20 16,20 21-16,-21 0 0,21-22 0,1 22 16,-1-21-16,22 21 0</inkml:trace>
  <inkml:trace contextRef="#ctx0" brushRef="#br0" timeOffset="23055.41">4826 9504 0,'-42'127'31,"20"-85"-31,1 22 16,21-22-16,-21 22 0,0-1 16,0 1-16,0-1 0,21 22 0,0-1 15,0 1-15,0 0 0,-22-1 0,22 22 16,-21-21-16,21 21 0,-21 0 16,21-22-16,-21 22 0,0 0 0,0-21 15,21-1-15,0 1 0,-22-22 0,22 1 16,0-22-16,0 1 0,0-22 0,0 0 15,22-21-15,-1-21 16,0 0-16,0-1 0,0-20 16,22 0-16,-22-22 0</inkml:trace>
  <inkml:trace contextRef="#ctx0" brushRef="#br0" timeOffset="23331.25">4868 9843 0,'0'-64'0,"0"128"0,21-170 15,-21 63-15,0 1 16,22 21-16,-1-21 0,0 20 0,0 1 0,0 21 16,0 0-16,1 0 0,-1 0 0,21 0 15,-21 0-15,0 21 16,1 22-16,-1-22 0,0 21 0,-21-21 16,0 22-16,0-1 0,0 0 0,-21 1 15,0-22-15,-22 21 0,22 1 16,-21-22-16,-1 0 0,22 0 0,-21 21 15,0-42-15,20 22 0,1-22 16,0 0-16,0 0 0,42 0 16,0-22-1,0 1-15,22 0 0,-22-21 16</inkml:trace>
  <inkml:trace contextRef="#ctx0" brushRef="#br0" timeOffset="23782.49">5694 9462 0,'-43'0'16,"22"0"-16,0 0 0,-21 21 0,21 0 15,-22 21-15,1 1 0,21-22 16,-22 21-16,22 22 0,-21-22 0,21 0 16,0 1-16,21-1 0,0 0 15,0-21-15,0 22 0,0-22 0,0 0 16,0 0-16,21-21 0,21 0 15,-21 0-15,22 0 0,-1 0 16,0-21-16,1 0 0,-1 0 16,0 0-16,1-22 0,-1 1 0,-21 0 15,21-1-15,1 1 0,-22 0 16,0-1-16,-21 1 0,0 0 0,21 20 16,-21-20-16,0 21 0,0 0 0,-21 42 31,21 21-31,-21-21 15,21 22-15,-21-22 0,21 21 0,0 1 16,0-22-16,0 21 0,0 0 16,0-20-16,0 20 0,0-21 0,21 0 15,0 0-15,0 1 0,0-1 16,1-21-16,20 0 0,-21 0 16,0 0-16,22 0 0,-22 0 0,21 0 15,-21-21-15,22-1 0,-22 1 0,0 0 16,0-21-16,0-1 0,0 22 15,-21-21-15,0 0 0,22-1 0,-22 1 16</inkml:trace>
  <inkml:trace contextRef="#ctx0" brushRef="#br0" timeOffset="24123.3">6308 9567 0,'21'-21'0,"-21"0"16,-21 63-16,42-63 15,-21 42 1,0 1-16,0-1 0,0 21 0,0-21 16,0 22-16,0-1 15,-21-21-15,21 21 0,0-20 0,-22 20 16,22-21-16,0 0 0,0 0 0,0 1 15,0-1-15,0 0 16,0-42 0,0 0-16,0-1 15,0 1-15,0 0 0,22-21 16,-22-1-16,42 1 0,-21 0 0,0-1 16,22-20-16,-1 21 0,0-22 0,22 22 15,-22-1-15,22 22 0,-1 0 16,1 0-16,-1 21 0,-21 0 0,22 0 15,-22 21-15,1 0 0,-1 0 16,0 22-16,-21-1 0,1 0 16,-22 22-16,0-22 0,0 1 0,0 20 15,0-21-15,-22 1 0,1-1 0,0-21 16,0 22-16,0-22 0,0 0 16,21-42-1,21 0-15</inkml:trace>
  <inkml:trace contextRef="#ctx0" brushRef="#br0" timeOffset="24599.02">7874 8530 0,'0'0'15,"0"-21"-15,0 0 0,0 0 0,21 21 16,0 0-1,0 0-15,1 0 0,-1 0 16,21 0-16,-21 0 0,22 0 16,-1 0-16,0 0 0,-21 0 0,22 0 15,-22 0-15,0 0 0,0 0 0,0 0 16,-42 0 0,0 0-16,0 0 15,-21 0-15,-1 0 0,22 0 16,-42 0-16,20 0 0,1 0 15,0 0-15,-22 0 0,22 0 0,-1 0 16,1 0-16,0 21 0,-1 0 16,22 0-16,-21 22 0,21-22 0,0 21 15,21 22-15,-22-1 0,22 1 0,-21 20 16,21-20-16,0 20 0,0 1 16,-21 0-16,21-1 0,-21 1 0,21 0 15,-21 21-15,21-22 0,-21 1 0,-1 0 16,22-1-16,-21 1 0,0 0 15,21-1-15,-21-20 0,21-1 16,0 22-16,0-43 0,0 22 0,0-22 16,21 0-16,0-20 0,0-1 15,22 0-15,-1-21 0,0 0 0,1 0 16,-1-21-16,22 0 0,-22-22 0,21 1 16,1 0-16</inkml:trace>
  <inkml:trace contextRef="#ctx0" brushRef="#br0" timeOffset="24842.88">8382 9102 0,'0'0'0,"-21"0"0,-127 63 32,126-42-32,1 22 0,0-1 15,0 0-15,-21 1 0,42-1 0,-22 0 16,1 22-16,21-22 0,0 22 0,0-22 15,0 0-15,0 1 0,0-1 16,21 0-16,1-20 0,-1 20 0,0-21 16,21-21-16,-21 21 0,22-21 0,-22 0 15,21 0-15,-21 0 0,1 0 16,20-21-16,-21 0 0,0 0 16</inkml:trace>
  <inkml:trace contextRef="#ctx0" brushRef="#br0" timeOffset="25010.79">8043 9673 0,'-21'21'16,"42"-42"-16,-63 42 0,21-21 0,0 0 0,21 22 15,21-22 1,0 0 0,0 0-16,21-22 0,1 22 0,-1-21 15,0 21-15,1-21 0,-1 0 0,0 0 16,1 0-16</inkml:trace>
  <inkml:trace contextRef="#ctx0" brushRef="#br0" timeOffset="25327.61">8551 9610 0,'0'0'0,"-21"21"16,21 0-16,-21-21 0,42 0 31,0 0-16,0 0-15,22-21 0,-1 0 0,0 0 16,-20-1-16,20 22 0,0-21 0,1 0 16,-22 0-16,0 0 15,0-22-15,-21 22 0,0 0 0,0 0 16,0 0-16,-21 21 16,0 0-16,0 0 0,-22 0 15,22 21-15,0 0 0,0 0 0,0 0 16,-1 1-16,1 20 0,21-21 0,0 21 15,0-20-15,0 20 0,0-21 16,0 21-16,21-20 0,1-1 0,-1 0 16,21 0-16,-21-21 0,22 0 0,-1 0 15,0 0-15,1 0 0</inkml:trace>
  <inkml:trace contextRef="#ctx0" brushRef="#br0" timeOffset="25814.33">9271 9356 0,'0'0'0,"0"-21"0,21-1 16,0 1-16,0 0 0,1 21 15,-1 0-15,21 0 0,-21 0 16,0 21-16,1 0 0,-1 1 16,-21-1-16,0 0 0,21 21 0,-21 1 15,0-22-15,0 21 0,0 0 0,-21 1 16,0-1-16,-1-21 0,1 22 15,0-22-15,0 0 0,0 21 16,-22-42-16,43 21 0,-21 1 0,0-22 16,42-22 15,0 1-31,1 0 0,-1 0 16,0-21-16,21 20 0,-21-20 0,1 0 15,20-1-15,-21 1 0,0 0 16,0-1-16,1 1 0,-1 0 0,0 21 15,-21-1-15,0 1 0,0 0 0,0 42 32,-21 0-32,0 22 0,21-22 15,-22 21-15,1 1 0,0-1 16,0 0-16,21 1 0,0-1 16,0 0-16,0 1 0,0-22 0,0 21 15,0-21-15,0 0 0,0 1 0,0-1 16,42-21-16,-21 0 0,1 0 15,-1 0-15,21 0 0,-21 0 0,22 0 16,-1 0-16,0-21 0,1-1 0,-1 1 16,-21 0-16,21-21 0,1 21 15</inkml:trace>
  <inkml:trace contextRef="#ctx0" brushRef="#br0" timeOffset="26031.26">10245 9017 0,'0'0'0,"0"-21"0,0 0 0,0 0 0,0 42 15,-22 0 1,1 0-16,0 21 0,21 1 0,-21-1 16,21 0-16,-21 1 0,21-1 0,-21 22 15,21-22-15,0 21 0,0-20 16,0 20-16,-22-20 0,22-1 0,0 0 16,0 1-16,0-22 0,0 21 0,0-21 15,0 0-15,22-21 16,-1 0-16,0 0 0,0-21 15,0 0-15,0 0 0</inkml:trace>
  <inkml:trace contextRef="#ctx0" brushRef="#br0" timeOffset="26183.17">9991 9440 0,'0'0'0,"-22"0"0,-20 0 31,63 0-16,22 0-15,-22 0 0,21-21 0,0 21 16,22 0-16,-22-21 0,22 0 16,-22 21-16,22-21 0</inkml:trace>
  <inkml:trace contextRef="#ctx0" brushRef="#br0" timeOffset="26431.03">11366 9102 0,'0'0'0,"-21"0"0,0 0 0,0 0 0,0 21 16,0 0-16,-22 0 0,22 0 0,0 22 15,-21-1-15,20 0 0,1 1 16,-21-1-16,21 22 0,0-22 0,-1 0 16,1 22-16,21-22 0,0 0 0,0 1 15,0-1-15,0-21 16,0 22-16,0-22 0,0 0 0,21 0 15,1-21-15,-1 0 0,0 0 0,21 0 16,-21 0-16,22 0 0,-1-21 0,0 0 16,1-22-16</inkml:trace>
  <inkml:trace contextRef="#ctx0" brushRef="#br0" timeOffset="26671.9">11790 9123 0,'21'0'0,"-42"0"0,42 21 16,0-21-16,0 21 16,0 0-16,1 22 0,-1-22 0,21 0 15,-21 21-15,0 1 0,1-1 0,-1 0 16,0 1-16,-21-1 0,0 0 16,0 1-16,0-22 0,0 21 0,0 1 15,0-1-15,-42-21 0,20 0 0,1 22 16,0-22-16,-21 0 0,21-21 15,-1 21-15,1-21 0</inkml:trace>
  <inkml:trace contextRef="#ctx0" brushRef="#br0" timeOffset="26890.77">12552 9483 0,'21'0'0,"0"0"0,0 0 15,0 0-15,1 0 16,-1 0-16,0 0 0,0 0 0,0 0 16,0 0-16,22 0 0,-22 0 15,0-21-15,0 21 0,0 0 16,1 0-16</inkml:trace>
  <inkml:trace contextRef="#ctx0" brushRef="#br0" timeOffset="27058.67">12658 9567 0,'0'0'0,"-22"22"0,1-1 0,0 0 16,21 0-16,0 0 0,-21-21 0,21 21 16,0 1-16,21-22 15,0 0 1,0 0-16,1 0 0,-1 0 15,0 0-15,21 0 0,-21 0 0,1-22 16,-1 1 0,-21 0-16,0 0 0</inkml:trace>
  <inkml:trace contextRef="#ctx0" brushRef="#br0" timeOffset="27511.14">13631 8742 0,'0'0'0,"21"-21"0,1 0 0,-1-1 16,0-20-16,-21 21 0,21 0 15,-21 0-15,0-1 0,0 1 0,0 0 16,-21 21-16,0 0 0,0 0 16,-1 21-16,22 0 15,0 1-15,-21-1 0,21 0 0,0 21 16,0 1-16,0-1 0,0 0 0,0 1 16,0-1-16,0 0 0,0 1 15,21-22-15,1 21 0,-1-21 0,-21 0 16,42 1-16,-21-22 0</inkml:trace>
  <inkml:trace contextRef="#ctx0" brushRef="#br0" timeOffset="27899.09">14605 8784 0,'0'0'0,"0"-21"0,-64-85 31,22 106-31,0 0 15,-1 21-15,-20 1 0,-1-1 0,1 0 16,21 21-16,-22-21 0,1 22 0,20-1 16,1 0-16,21 1 0,0-1 15,-1-21-15,22 22 0,0-22 16,0 21-16,22-21 0,-1 0 0,0 1 16,21-1-16,1 0 0,20 0 15,-21 0-15,1-21 0,20 21 0,-20 1 16,-1-1-16,0 0 0,1 21 0,-22-21 15,0 1-15,-21-1 0,0 0 16,0 0-16,-21 0 0,-22 0 16,1 1-16,0-22 0,-1 0 0,-20 0 15,21 0-15,-22 0 0,22 0 16,-22 0-16,22 0 0,21-22 0,-22 1 16,22 0-16,0 0 0,21 0 0,-21 0 15,21-1-15,0 1 16,0-21-16,21 21 0,21-22 0,-20 22 15,20-21-15,0 0 0</inkml:trace>
  <inkml:trace contextRef="#ctx0" brushRef="#br0" timeOffset="28648.66">14986 8657 0,'0'0'0,"21"0"0,-21 43 31,-21-22-31,0 21 0,0 0 0,-1 1 15,1-1-15,0 22 0,0-22 0,0 21 16,0-20-16,-1 20 16,1-20-16,21 20 0,-21-21 0,0 1 15,21-1-15,0 0 0,0-20 0,0 20 16,0-21-16,0 21 0,0-20 16,0-1-16,21-21 15,0 0-15,0-21 16,-21-1-16,0 1 15,0 0-15,0 0 0,0 0 0,0-22 16,0 22-16,0-21 0,22 0 16,-22-1-16,0 1 0,21 21 15,-21-22-15,21 1 0,0 21 0,0 0 16,0 0-16,1-1 0,-1 1 0,0 21 16,21 0-16,-21 0 0,1 0 15,-1 0-15,0 0 0,0 21 0,0 1 16,0-22-16,-21 21 0,0 0 0,0 0 15,0 0-15,-21 0 16,0-21-16,-21 22 0,21-22 16,-22 0-16,22 21 0,-21-21 0,21 21 15,-1-21-15,-20 0 0,21 21 16,0-21-16,21 21 16,-21-21-16,21 21 0,0 1 15,21-1-15,-21 0 16,21-21-16,21 21 0,-21 0 0,22-21 15,-1 0-15,0 0 0,1 21 0,-1-21 16,22 0-16,-22 0 0,21 0 0,-20 0 16,-1 0-16,22 0 0,-43-21 15,21 21-15,0-21 0,-20 21 0,-1-21 16,0 0-16,0 0 0,0-1 0,0 1 16,-21 0-16,0-21 0,0 21 15,0-1-15,0 1 0,0 0 0,0 0 16,0 42 15,0 0-31,0 0 0,0 1 0,0-1 16,-21 21-16,21-21 0,0 0 0,0 1 15,-21 20-15,21-21 0,-21 0 16,21 0-16,0 1 0,0-1 16,0-42 15,0-1-16</inkml:trace>
  <inkml:trace contextRef="#ctx0" brushRef="#br0" timeOffset="28810.57">15727 8848 0,'0'0'0,"0"-85"31,0 64-31,-21 21 31,21 21-15,21-21 0,0 0-16,0 0 0</inkml:trace>
  <inkml:trace contextRef="#ctx0" brushRef="#br0" timeOffset="29055.43">16171 8678 0,'0'64'32,"-21"-22"-32,21 1 0,-21-1 0,0 0 0,0 22 15,21-22-15,0 22 0,-22-22 0,22 0 16,0 22-16,0-22 0,0 0 16,0 1-16,0-22 0,0 21 0,0-21 15,0 1-15,0 20 0,0-21 16,0 0-16,22-21 0,-1 0 15,0 0-15,0 0 16,0-21-16,22 0 0,-22 0 0,0 0 16,0-1-16</inkml:trace>
  <inkml:trace contextRef="#ctx0" brushRef="#br0" timeOffset="30730.89">16531 8805 0,'21'-42'15,"-42"84"-15,42-105 0,-21 21 0,0 20 0,-21 65 31,21-22-31,-21 21 16,0 1-16,21 20 0,-21-21 0,-1 22 16,22-22-16,-21 22 0,0-22 15,21 0-15,0 1 0,0-1 16,-21 0-16,21 1 0,0-22 0,0 21 16,0-21-16,0 1 0,0 20 0,0-21 15,0 0-15,0 0 16,21-21-16,0 0 0,0 0 0,1 22 15,-1-22-15,0 0 0,21 0 0,-21 0 16,1 0-16,-1 0 0,0-22 16,0 1-16,21 21 0,-20-21 0,-1 0 15,0 0-15,21 21 0,-21-43 0,1 22 16,-1 0-16,21 0 0,-21-21 16,0 20-16,1-20 0,-1 0 0,0 21 15,-21-22-15,0 22 0,0 0 16,0 0-16,0 0 0,-21 21 15,0 0-15,-1 0 0,1 0 16,0 21-16,0 0 0,0 0 0,0 0 16,21 0-16,0 1 0,0-1 15,0 0-15,0 21 0,0-21 0,0 1 16,0-1-16,0 0 0,21 0 0,0 0 16,0 0-16,0 1 0,0-1 15,1 0-15,-1 0 0,21 0 0,-21-21 16,22 21-16,-22-21 0,0 0 0,21 0 15,-21 22-15,1-22 0,-1 0 16,0 0-16,0 0 0,0 0 16,22 0-16,-22 0 0,0 0 0,21-22 15,-21 22-15,1-21 0,-1 21 16,21-21-16,-21 0 0,0 0 0,1 0 16,-1-1-16,0 1 0,0 0 0,-21 0 15,21-21-15,-21 20 0,21-20 16,-21 21-16,0 0 0,0 0 0,0-1 15,-21 22-15,0 0 16,0 0-16,0 0 16,0 22-16,-22-22 0,22 21 0,0 0 0,-21 0 15,20 0-15,-20 22 0,21-22 16,0 0-16,-22 21 0,22-21 0,0 1 16,0 20-16,21-21 0,0 0 15,0 0-15,0 1 0,0-1 0,0 0 16,21-21-16,0 0 15,0 0-15,1 0 0,-1-21 16,21 0-16,-21 21 0,22-22 0,-22 1 16,0 0-16,21 0 0,-21 0 0,1-22 15,-1 22-15,0-21 0,0 21 16,0-22-16,-21 22 0,0 0 0,0 0 16,21 0-16,-21 42 31,-21 0-31,21 0 15,-21 0-15,21 1 0,0-1 0,0 21 16,-21-21-16,21 0 0,0 1 16,0-1-16,0 0 0,0 0 0,0 0 15,21 0-15,-21 1 0,21-1 0,0-21 16,1 0-16,20 0 0,-21 0 16,0 0-16,22 0 0,-22 0 0,21-21 15,-21 21-15,22-22 0,-22 1 0,0 0 16,21 0-16,-21 0 0,1 0 15,20-1-15,-21-20 0,0 21 16,0-21-16,-21 20 0,0-20 0,0 21 16,0 0-16,0 0 0,0-1 0,-21 22 15,0 0-15,0 0 0,0 0 16,0 0-16,21 22 0,-22-1 16,22 0-16,0 0 0,0 0 0,0 22 15,0-22-15,0 0 0,0 21 16,22-21-16,-22 22 0,21-22 0,0 0 15,-21 0-15,0 0 0,21 1 0,0-1 16,-21 0-16,21-21 16,1 0-16,-1 0 0,0 0 15,0 0-15,0 0 0,22 0 0,-22 0 16,21-21-16,-21 0 0,22 21 0,-1-22 16,0 1-16,1-21 0,-22 21 15,21 0-15,0-22 0,-20 22 0,20 0 16,-21-21-16,0 20 0,-21 1 0,0 0 15,-21 42 1,0 0 0,21 1-16,-21-1 0,0 0 0,-1 0 15,22 0-15,0 22 0,0-22 16,0 0-16,0 0 0,0 0 0,0 0 16,0 1-16,0-1 0,22 0 15,-1-21-15,0 21 0,21-21 16,-21 0-16,1 0 0,20 0 0,-21 0 15,0 0-15,22 0 0,-22-21 0,0 0 16,0 0-16,0-1 0,0 1 16,1-21-16,-1 21 0,0-22 0,-21 1 15,21 21-15,0-21 0,-21-1 0,0 22 16,0-21-16,0 21 0,21-1 16,-42 44-1,0-1 1,0 0-16,21 0 0,-21 21 15,0-20-15,-1 20 0,22 0 0,0 22 16,0-1-16,0-20 0,0 41 16,0-20-16,0-1 0,0 22 0,0-22 15,0 1-15,0 21 0,0-22 16,0 22-16,0-1 0,-21 1 0,21-21 16,-21 20-16,0 1 0,0-22 0,21 22 15,-21-21-15,-1-1 0,-20 1 0,21-22 16,-21 21-16,-1-20 0,-20-1 15,20-21-15,-20 22 0,-1-43 0,1 21 16,21-21-16,-22 0 0,1-21 0,20-1 16,-20 1-16,20-21 0,1 0 15,0-22-15,-1 1 0,1-1 0,21 1 16,0-22-16,21 0 0,0 1 16,21-22-16,21 21 0,1-21 0</inkml:trace>
  <inkml:trace contextRef="#ctx0" brushRef="#br0" timeOffset="31074.69">19494 8848 0,'-21'0'31,"21"-21"-15,-21 21-16,21-22 0,-21 1 15,21 0-15,0 0 16,0 0-16,0 0 16,21 21-16,0 0 0,-21 21 31,0 0-31,0 0 15,0 21-15,-21 1 0,0-1 0,0-21 16,0 22-16,-1-1 0,1 0 16,0 1-16,0-22 0,21 0 0,0 0 15,0 0-15,0 0 0</inkml:trace>
  <inkml:trace contextRef="#ctx0" brushRef="#br0" timeOffset="31559.42">19833 8530 0,'0'0'0,"0"-21"16,21 0-1,0 21-15,1 0 0,20 0 16,-21 0-16,21 0 0,1 0 0,-1 0 15,22 0-15,-22 0 0,0 0 0,1 0 16,-1 0-16,0 0 0,1 0 16,-22 0-16,0 0 0,0 0 0,-42 21 31,0 0-31,0 0 16,-1 1-16,22-1 0,0 0 15,-21 21-15,21-21 0,-21 22 0,21-1 16,0 0-16,0 22 0,0-22 15,0 22-15,0-1 0,0 1 0,0-22 16,0 22-16,0-1 0,0 1 16,21-1-16,0 1 0,-21-1 0,22 1 15,-22 20-15,0-20 0,0-1 0,0 1 16,0-22-16,0 22 0,0-22 0,-22 0 16,1 1-16,0-1 0,0 0 15,-21 1-15,-1-22 0,1 0 0,0 0 16,-22 0-16,1 0 0,-1-21 0,1 0 15,-1 0-15,1 0 16,-1 0-16,22-21 0,-22 21 0,22-21 16,21 0-16,0 0 0,21 0 0</inkml:trace>
  <inkml:trace contextRef="#ctx0" brushRef="#br0" timeOffset="37106.49">10012 2350 0,'0'0'0,"-21"0"0,-1 0 16,1 0-16,0 0 16,0 0-16,0 0 15,0 0-15,-22 0 0,22 0 16,0 0-16,-21-22 0,20 22 0,-20 0 15,21 0-15,-21 0 0,20 0 0,1 0 16,0 0-16,0 0 16,42 0 15,0 0-31,22-21 0,-22 21 0,21 0 16,0 0-16,22 0 0,-22 0 15,1 0-15,20 0 0,-21 0 0,22 0 16,-22 0-16,1 0 0,-1 0 0,0 0 15,-21 0-15,1 0 16,-1 0-16,-42 0 16,-22 0-16,22 0 15,-21 0-15,-1 0 0,1 0 0,21 0 16,-21 0-16,20 0 0,1 0 0,21 21 16</inkml:trace>
  <inkml:trace contextRef="#ctx0" brushRef="#br0" timeOffset="37503.57">10901 2307 0,'-43'0'0,"86"0"0,-107 0 0,22 0 0,21 0 16,0 0-16,-1 0 0,1 0 15,0 0-15,42 0 47,0 0-47,1 0 0,20 0 0,0 0 16,1 0-16,-1 0 0,21 0 15,-20 0-15,20 0 0,-20-21 0,20 21 16,-21 0-16,1 0 0,-1 0 0,-21 0 16,0 0-16,1 0 0,-44 0 15,1 0 1,-21 0-16,0 0 0,-1 0 16,1 0-16,-22 0 0,22 0 0,-21 0 15,-1 0-15,1 0 0,20 0 16</inkml:trace>
  <inkml:trace contextRef="#ctx0" brushRef="#br0" timeOffset="37959.3">9080 2307 0,'22'0'0,"-44"0"0,65 0 0,-22 0 15,0 0 1,-42 0 15,0 0-31,-22 0 0,22 21 0,0-21 16,-21 0-16,-1 0 0,22 0 15,-21 0-15,21 0 0,-22 0 0,22 0 16,0 0-16,-21 0 0,21 0 16,-1 0-16,1 0 0,0 0 0,0 0 15,0 0-15,0 0 0,42 0 63,0 0-63,21 0 15,-21 0-15,1 0 16,20-21-16</inkml:trace>
  <inkml:trace contextRef="#ctx0" brushRef="#br0" timeOffset="38502.99">12044 2328 0,'0'0'0,"-21"0"0,-1 0 0,1 0 16,0 0-16,0 0 0,0 0 16,42 0 15,0 0-31,21 0 0,-20 0 0,20 0 16,21 0-16,-20 0 0,-1-21 15,0 21-15,1-21 0,20 21 0,-20 0 16</inkml:trace>
  <inkml:trace contextRef="#ctx0" brushRef="#br0" timeOffset="39006.68">12912 2286 0,'0'0'0,"-22"0"16,1 0-16,42 0 31,1 0-31,20 0 16,-21 0-16,21 0 0,1 0 0,-1 0 15,0 0-15,1 0 0,-1 0 16,0-21-16,-20 21 0,20 0 0,-21 0 16,21 0-16,-20 0 0,-22-21 15,-22 21 1,1 0 0,0 0-16,-21 0 15,-1 0-15,22 0 0,-21 0 0,0 0 16,20 0-16,1 0 0,-21 0 15,21 0-15,0 0 0,-1 21 0,1-21 16,0 0-16,0 0 0,0 21 0,0-21 16,21 21-16,0 0 15,0 1 1,21-22-16,0 0 16,0 0-16,0 0 0,0 0 0,1 0 15,-1 0-15,0 0 0,21 0 0,-21 0 16</inkml:trace>
  <inkml:trace contextRef="#ctx0" brushRef="#br0" timeOffset="39431.43">13864 2350 0,'-21'0'0,"42"0"0,-63 0 0,21 0 0,-1 0 16,1 0-16,0 0 16,42 0 15,0-22-31,22 22 16,-22-21-16,21 21 0,1 0 15,-22 0-15,21 0 0,0-21 0,1 21 16,-1 0-16,-21 0 0,22 0 15,-22 0-15,0 0 0,0 0 0,0 0 16,0 0-16,1 0 16</inkml:trace>
  <inkml:trace contextRef="#ctx0" brushRef="#br0" timeOffset="39831.31">14690 2328 0,'0'0'0,"-22"0"0,1 22 0,21-1 15,-21-21 1,21 21-16,21-21 31,0 0-31,1 0 16,-1 0-16,0 0 0,21 0 0,-21-21 15,1 21-15,20 0 0,-21 0 16</inkml:trace>
  <inkml:trace contextRef="#ctx0" brushRef="#br0" timeOffset="40267.12">15600 2138 0,'0'0'0,"-21"-21"32,42 21 15,0 0-47,0 0 15,0 0-15,22 0 0,-22 0 16,21 0-16,-21 0 0,22 0 0,-22 0 15</inkml:trace>
  <inkml:trace contextRef="#ctx0" brushRef="#br0" timeOffset="40586.91">16383 2138 0,'0'0'0,"-21"0"0,21 21 0,-21-21 15,21 21 1,21-21 0,0 0-16,0 0 0,0 0 0,0 0 15,1 0-15,-1 0 0,21 0 16,0 0-16,1 0 0</inkml:trace>
  <inkml:trace contextRef="#ctx0" brushRef="#br0" timeOffset="41094.62">17124 2180 0,'0'0'0,"-43"0"32,22 0-32,0 0 0,0 0 15,21-21-15,-21 21 16,42 0 31,0 0-47,0 0 15,22 0-15,-1-21 0,0 21 16,22 0-16,-22 0 0,22-21 0,-1 21 16</inkml:trace>
  <inkml:trace contextRef="#ctx0" brushRef="#br0" timeOffset="41370.46">17865 2074 0,'0'0'0,"-22"0"0,1 0 16,42 0 15,1 0-31,-1 0 0,21 0 16,-21 0-16,0 0 16,1 0-16,20 0 0,-21 0 15,21 0-15,1 0 0</inkml:trace>
  <inkml:trace contextRef="#ctx0" brushRef="#br0" timeOffset="41647.3">18732 1905 0,'0'0'0,"-21"-21"0,21 0 16,21 21-1,1 0-15,-1 0 0,0 0 16,0 0-16,21 0 0,-20 0 0,-1 0 16,0 0-16,0 0 0,0 0 15,0 0-15,1 0 0,-1 0 16,0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DEDF-7090-469A-A909-9A6E54473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E4A2C-4100-42E9-B847-10C314413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D6726-AAF8-4308-B0BD-BE59FC63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3D47-5213-4EBB-82EB-66CCDFA72601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60A14-FE27-4D4A-B6F8-A72AA6D3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2A693-3411-441F-B1A5-566B19106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A882-F84E-4E40-A628-27D64BC6E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70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0817A-C7F7-411A-BA3F-8E03256C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76C7F-53AD-4558-9D5E-71A5E5008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AB3CA-BA27-4C89-AC69-17684EFFB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3D47-5213-4EBB-82EB-66CCDFA72601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9EB67-9EF7-4E62-9C3B-5A2A8BA6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ECD29-EE5E-4F29-98F7-6D9D5419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A882-F84E-4E40-A628-27D64BC6E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72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D98DB-0372-464B-99E1-959D48CAE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2D67E-D080-4666-904A-5BC2246F9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EDCF5-1B09-496E-A3DC-3A6BBB7A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3D47-5213-4EBB-82EB-66CCDFA72601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1A6B9-5BFA-46A5-B403-14F654A9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6DB24-09D6-4E77-BF9B-986A1ED7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A882-F84E-4E40-A628-27D64BC6E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99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F138-EDB0-442A-9AC0-615108B1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E3F7C-097D-4FC0-8C03-C1BF0B4E9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55EE4-89A0-4F48-8220-1887D3B4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3D47-5213-4EBB-82EB-66CCDFA72601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E9162-41DD-4073-AF6E-57F16336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2D59A-BEE1-4508-977A-7EDFD5C1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A882-F84E-4E40-A628-27D64BC6E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27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A11E-4F1B-4827-AE6B-0DE8356EF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B289-5233-4C42-9515-13C61C072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E6F4A-3A20-482D-B533-33CBD031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3D47-5213-4EBB-82EB-66CCDFA72601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C7511-388C-4E63-8A3F-946AB280D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30EFC-8D66-46B2-8333-0DEC9AB0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A882-F84E-4E40-A628-27D64BC6E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16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6B78-B663-48CC-877B-F8CE6EEA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21B43-8303-4AAC-96F2-5FAB4560A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43881-C681-479D-A700-3A9181951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89685-7329-41A0-BB9E-63370978A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3D47-5213-4EBB-82EB-66CCDFA72601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015D5-3255-4D29-AE0E-385ADA01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ED8A8-4238-49EE-9670-FA7768B7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A882-F84E-4E40-A628-27D64BC6E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74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CE35F-B850-44A4-93C2-FECB24819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25A3B-4011-48EB-B9BC-F41F85E78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4B010-BAE1-4C0B-8553-EE713630B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5CD7B0-35CA-49DD-B7FD-5AFC2C6C0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B27218-5787-40AA-9ED7-B69F99611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207D6-08D5-4270-8503-90BB1756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3D47-5213-4EBB-82EB-66CCDFA72601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3EA349-90D9-485F-83A0-E61139A6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A48F3-F0DE-4F99-911A-51B745FE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A882-F84E-4E40-A628-27D64BC6E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44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6299-BB46-4A7F-B642-D0EF7099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F5C15-5CDD-4817-813E-442A46C2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3D47-5213-4EBB-82EB-66CCDFA72601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967F5-30D8-4A7F-B9D9-5AB684699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33ADF-0AB4-4C3C-A187-9BE7F6BF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A882-F84E-4E40-A628-27D64BC6E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75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305D0C-5F5E-41A5-9699-CF3E45CE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3D47-5213-4EBB-82EB-66CCDFA72601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0A80B4-8028-41F5-9E4D-3F029CEF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D63B8-8858-41A8-AA6B-76A0A623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A882-F84E-4E40-A628-27D64BC6E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24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9A38-B7EB-445A-B02D-BD896F34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55A91-0622-400C-ADA9-CAF456C72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373D2-6713-46B3-9F15-AF651AF38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4C9AC-9BE8-42A6-8EAA-D1CB0583E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3D47-5213-4EBB-82EB-66CCDFA72601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08A7B-589A-4D6A-B2D5-14EA8DCB0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19B93-1BF9-4CAC-A9C4-6D0A0273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A882-F84E-4E40-A628-27D64BC6E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79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766C-1ACB-47E5-8C22-DFFA07E57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F5E043-7812-4A9F-8BD9-C589F049B3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0EFDC-E509-492D-9034-2A54F5013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594DA-DD36-4EB2-9E49-4CB97634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3D47-5213-4EBB-82EB-66CCDFA72601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E6069-23F4-42E4-BDEE-8AA621970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F907C-4C8D-459C-8F5F-64959743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A882-F84E-4E40-A628-27D64BC6E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30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39868-FE99-4BA0-955F-3FACEB06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1BF3F-2C23-4701-A338-B93D80D9E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1F37F-8699-473A-94FD-108876608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B3D47-5213-4EBB-82EB-66CCDFA72601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2DEB2-95CA-4DC4-A59E-5B8811878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17B1F-F52C-49ED-87C1-AF6DFB260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0A882-F84E-4E40-A628-27D64BC6E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23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D385-B405-4852-894C-8083B6180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F3E8D-1137-44FC-91C4-B115719B9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6BECC4-0B4F-4392-B726-2D86E2E1AFF1}"/>
                  </a:ext>
                </a:extLst>
              </p14:cNvPr>
              <p14:cNvContentPartPr/>
              <p14:nvPr/>
            </p14:nvContentPartPr>
            <p14:xfrm>
              <a:off x="579240" y="0"/>
              <a:ext cx="7544160" cy="297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6BECC4-0B4F-4392-B726-2D86E2E1AF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880" y="-9360"/>
                <a:ext cx="7562880" cy="299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54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D385-B405-4852-894C-8083B6180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F3E8D-1137-44FC-91C4-B115719B9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86F83A-65F0-4FCE-9D22-C664A557366A}"/>
                  </a:ext>
                </a:extLst>
              </p14:cNvPr>
              <p14:cNvContentPartPr/>
              <p14:nvPr/>
            </p14:nvContentPartPr>
            <p14:xfrm>
              <a:off x="0" y="221040"/>
              <a:ext cx="8664120" cy="533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86F83A-65F0-4FCE-9D22-C664A55736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1680"/>
                <a:ext cx="8682840" cy="535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464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D385-B405-4852-894C-8083B6180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F3E8D-1137-44FC-91C4-B115719B9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04DDC8-BCAF-42DA-919B-B5B07B350528}"/>
                  </a:ext>
                </a:extLst>
              </p14:cNvPr>
              <p14:cNvContentPartPr/>
              <p14:nvPr/>
            </p14:nvContentPartPr>
            <p14:xfrm>
              <a:off x="0" y="0"/>
              <a:ext cx="12184560" cy="5265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04DDC8-BCAF-42DA-919B-B5B07B3505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203280" cy="528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642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D385-B405-4852-894C-8083B6180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F3E8D-1137-44FC-91C4-B115719B9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799E7F-1321-4DCC-A50D-077450DB7CC0}"/>
                  </a:ext>
                </a:extLst>
              </p14:cNvPr>
              <p14:cNvContentPartPr/>
              <p14:nvPr/>
            </p14:nvContentPartPr>
            <p14:xfrm>
              <a:off x="533520" y="129600"/>
              <a:ext cx="4061520" cy="281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799E7F-1321-4DCC-A50D-077450DB7C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160" y="120240"/>
                <a:ext cx="4080240" cy="283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608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D385-B405-4852-894C-8083B6180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F3E8D-1137-44FC-91C4-B115719B9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818B88-32BA-4D7A-B391-28B9807D9B77}"/>
                  </a:ext>
                </a:extLst>
              </p14:cNvPr>
              <p14:cNvContentPartPr/>
              <p14:nvPr/>
            </p14:nvContentPartPr>
            <p14:xfrm>
              <a:off x="68400" y="38160"/>
              <a:ext cx="9297000" cy="5159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818B88-32BA-4D7A-B391-28B9807D9B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28800"/>
                <a:ext cx="9315720" cy="517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8050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D385-B405-4852-894C-8083B6180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F3E8D-1137-44FC-91C4-B115719B9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3228E9E-C305-419D-9A6D-30D0EC152204}"/>
                  </a:ext>
                </a:extLst>
              </p14:cNvPr>
              <p14:cNvContentPartPr/>
              <p14:nvPr/>
            </p14:nvContentPartPr>
            <p14:xfrm>
              <a:off x="0" y="99000"/>
              <a:ext cx="10340640" cy="647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3228E9E-C305-419D-9A6D-30D0EC1522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9640"/>
                <a:ext cx="10359360" cy="649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76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D385-B405-4852-894C-8083B6180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F3E8D-1137-44FC-91C4-B115719B9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1A906B-5343-435C-8640-58B7F012080E}"/>
                  </a:ext>
                </a:extLst>
              </p14:cNvPr>
              <p14:cNvContentPartPr/>
              <p14:nvPr/>
            </p14:nvContentPartPr>
            <p14:xfrm>
              <a:off x="533520" y="274320"/>
              <a:ext cx="9990000" cy="5524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1A906B-5343-435C-8640-58B7F01208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160" y="264960"/>
                <a:ext cx="10008720" cy="554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2272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D385-B405-4852-894C-8083B6180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F3E8D-1137-44FC-91C4-B115719B9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4691B0-3789-41BB-B956-B9B9658520E6}"/>
                  </a:ext>
                </a:extLst>
              </p14:cNvPr>
              <p14:cNvContentPartPr/>
              <p14:nvPr/>
            </p14:nvContentPartPr>
            <p14:xfrm>
              <a:off x="609480" y="7560"/>
              <a:ext cx="8854920" cy="419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4691B0-3789-41BB-B956-B9B9658520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-1800"/>
                <a:ext cx="8873640" cy="421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1932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2021-10-11T09:56:46Z</dcterms:created>
  <dcterms:modified xsi:type="dcterms:W3CDTF">2021-10-11T09:58:37Z</dcterms:modified>
</cp:coreProperties>
</file>