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4T08:52:39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741 0,'-22'0'16,"1"0"-16,0 0 16,0 0-1,42 0 16,0 0-31,0 0 16,22 0-16,-1 0 0,22 21 0,-22-21 16,43 0-16,-22 0 0,22 0 15,-22 0-15,22 21 0,-22-21 0,22 0 16,-21 0-16,-1 0 0,1 0 16,-22 0-16,0 0 0,1 0 0,-22 0 15,0 0-15,0 0 0,-42 0 31,0 0-31,0 0 16,-1 0-16,1 0 0,0 0 16,0 0-16,0 0 0,0 21 0,-1-21 15</inkml:trace>
  <inkml:trace contextRef="#ctx0" brushRef="#br0" timeOffset="443.74">2603 868 0,'-21'0'47,"21"21"-47,-21-21 16,21 21-16,0 0 0,0 1 15,0-1-15,0 0 0,0 21 16,0-21-16,0 1 0,0 20 0,0-21 15,0 21-15,0-20 0,0 20 16,21-21-16,-21 21 0,21-20 0,-21-1 16,0 21-16,0-21 15,0 0-15,0 1 0,0-1 0,0 0 0,0 0 16,0 0-16,-21 0 0,0 1 16,0-22-16,-21 21 0,20 0 15,-20-21-15,0 0 0,-1 0 16,1 0-16,0 0 0,-1 0 0,1 0 15,0-21-15,21 0 0,-22 21 16,22-22-16,-21 1 0,21 21 0,-1-21 16,1 0-16,0 21 0,0-21 15,0 21-15,21-21 0,-21 21 0,21-22 16,0 1 0,21 21-1,21-21-15,-21 0 0,0 21 16,22-21-16,-1 21 0</inkml:trace>
  <inkml:trace contextRef="#ctx0" brushRef="#br0" timeOffset="755.56">3323 910 0,'0'0'0,"-21"0"0,0 0 0,0 0 0,-1 0 16,1 21-16,0 1 0,21-1 15,-21 0-15,0 21 0,0 1 0,-1-22 16,22 21-16,-21 0 0,0 1 16,21-1-16,-21-21 0,0 22 0,21-1 15,-21-21-15,21 21 0,0 1 16,-22-22-16,22 0 0,-21 0 0,21 0 15,0 1-15,0-1 0,21-42 47</inkml:trace>
  <inkml:trace contextRef="#ctx0" brushRef="#br0" timeOffset="1023.41">3111 1016 0,'0'0'0,"22"-21"16,41-64 0,-42 64-16,22 21 0,-22 0 15,0 0-15,21 0 0,1 0 0,-22 0 16,21 42-16,-21-20 16,22-1-16,-22 21 0,0 0 0,0 1 15,0-1-15,-21 0 0,21 1 16,-21-1-16,0-21 0,0 22 0,0-22 15,0 21-15,-21-21 0,0 0 16,0 1-16,0-1 0,21 0 0,-21-21 16,-1 21-16,1 0 0,0-21 0,0 0 15,0 0-15,0 0 16,-1 0-16</inkml:trace>
  <inkml:trace contextRef="#ctx0" brushRef="#br0" timeOffset="1211.3">2921 1355 0,'0'-21'31,"21"21"-31,0-22 0,0 22 16,22-21-16,-22 21 0,21 0 15,-21-21-15,22 21 0,-1-21 0,22 21 16,-22-21-16,0 0 0,22 21 15,-22-22-15,22 1 0</inkml:trace>
  <inkml:trace contextRef="#ctx0" brushRef="#br0" timeOffset="1450.17">3789 953 0,'0'-22'0,"0"44"0,0-65 15,0 64 16,0 1-15,0-1-16,0 0 0,21 21 0,-21 1 16,21-22-16,-21 21 0,0 0 15,0 1-15,0-22 0,0 21 0,0-21 16,0 22-16,21-22 0,-21 0 16,0 0-16,21 0 0,-21 1 15,22-22-15,-1 0 16,0 0-16</inkml:trace>
  <inkml:trace contextRef="#ctx0" brushRef="#br0" timeOffset="1691.76">4276 804 0,'0'0'16,"-22"0"-16,1 22 0,21-1 15,-21 0-15,0 0 0,0 21 0,0 1 16,-1-1-16,1 0 0,0 1 0,-21-1 16,21 0-16,-22 1 0,22-22 15,0 21-15,0-21 0,0 22 16,-1-22-16,1 0 0,21 0 16,0 0-16,0 1 15,21-22 1,1 0-16</inkml:trace>
  <inkml:trace contextRef="#ctx0" brushRef="#br0" timeOffset="1936.62">4508 974 0,'0'0'0,"-21"21"0,-21 127 32,21-127-32,21 22 0,-21-1 15,-1-21-15,22 21 0,0-20 0,-21-1 16,0 21-16,21-21 0,-21-21 0,21 21 16,0 1-16</inkml:trace>
  <inkml:trace contextRef="#ctx0" brushRef="#br0" timeOffset="2223.44">4424 1080 0,'0'0'0,"0"-127"16,21 84-16,0 22 15,0 0-15,0 0 0,1 0 0,20-1 16,0 22-16,-21 0 0,22 0 15,-1 0-15,0 0 0,1 0 16,-1 22-16,0-1 0,-20 21 16,-1 0-16,0 1 0,0-1 0,0 22 15,-21-22-15,0 0 0,0 1 0,0-1 16,0 0-16,0-21 0,-21 22 16,0-22-16,21 21 0,-21-21 0,0-21 15,-1 22-15,22-1 0,-21-21 16,0 0-16,0 0 15</inkml:trace>
  <inkml:trace contextRef="#ctx0" brushRef="#br0" timeOffset="2399.37">4381 1270 0,'0'0'0,"-21"0"16,0 0-1,42 0 1,0 0-16,1 0 16,20 0-16,0 0 0,-21 0 0,22-21 15,-1 21-15,0 0 0,22 0 16,-22 0-16,1 0 0</inkml:trace>
  <inkml:trace contextRef="#ctx0" brushRef="#br0" timeOffset="2650.23">5270 1482 0,'0'0'15,"-21"0"-15,21 21 0,21-21 31,1 0-31,20 0 0,-21 0 16,0 0-16,22 0 0,-1 0 16,-21 0-16,21 0 0,1 0 0,-1 0 15,0 0-15,1-21 0,-22 21 16,21 0-16,1 0 0</inkml:trace>
  <inkml:trace contextRef="#ctx0" brushRef="#br0" timeOffset="3083.71">6286 974 0,'0'0'0,"0"-21"16,0-1-16,0 1 0,0 0 15,-21 42 1,21 0 0,-21 22-16,0-22 0,21 21 0,-21 1 15,21-1-15,-21 0 0,-1 1 16,22-1-16,-21 0 0,0 1 0,21-22 16,0 21-16,-21-21 0,21 0 15,-21 22-15,21-22 0,0 0 16,21-21-1,0 0-15</inkml:trace>
  <inkml:trace contextRef="#ctx0" brushRef="#br0" timeOffset="3336.59">6752 804 0,'0'0'15,"-21"22"-15,0-1 16,0 0-16,21 0 0,-22 21 0,1 1 16,0-1-16,21 0 0,-21 1 15,21-1-15,-21 0 0,21 1 16,-21-22-16,21 21 0,0-21 16,0 22-16,0-22 0,0 0 0,0 0 15,0 0-15,0 1 0</inkml:trace>
  <inkml:trace contextRef="#ctx0" brushRef="#br0" timeOffset="3536.47">6096 1249 0,'0'0'0,"-106"-21"31,127 21 0,22 0-31,-22-21 0,21 21 0,22 0 16,-22 0-16,21-22 0,1 1 15,-1 21-15,22-21 0,0 21 0,-1-21 16,-20 0-16,21 0 0,-1-1 16,-20 22-16</inkml:trace>
  <inkml:trace contextRef="#ctx0" brushRef="#br0" timeOffset="3905.26">7302 910 0,'-63'0'32,"42"0"-32,0 0 0,-1 21 0,1 1 15,-21-1-15,21 0 0,0 0 16,-1 21-16,1-20 0,0 20 0,0-21 16,0 21-16,21-20 0,-21 20 15,21-21-15,0 0 0,0 0 0,0 1 16,0-1-16,0 0 0,21-21 15,21 21-15,-21-21 0,0 0 0,22 0 16,-22 0-16,21 0 0,1 0 0,-22 0 16,21-21-16,0 0 0,-20 0 15,20-1-15,-21 1 0,21-21 0,-20 21 16,-1-22-16,-21 1 16,0 0-16,0-1 0,0 1 0,0 0 15,-21-22-15,-1 22 0,1 21 16,0-22-16,-21 22 0,21 21 0,-22 0 15,22 0-15,-21 0 0,21 0 0,-22 21 16,1 1-16,21 20 0,-22 0 16,22 1-16,0-1 0,0 0 0,21 22 15,0-22-15,0-21 0,0 22 16,0-22-16,21 0 0,21 0 16</inkml:trace>
  <inkml:trace contextRef="#ctx0" brushRef="#br0" timeOffset="4165.45">8001 804 0,'0'0'16,"-21"0"-16,0 0 0,-1 0 0,1 22 15,0-1-15,0 0 0,21 21 16,0 1-16,-21-1 0,0 0 15,21 1-15,-22-1 0,22 0 0,0 1 16,0-1-16,0-21 0,0 21 16,0-20-16,0-1 0,0 0 15,0 0-15,22-21 32,-1 0-32</inkml:trace>
  <inkml:trace contextRef="#ctx0" brushRef="#br0" timeOffset="4355.41">7874 868 0,'0'0'0,"0"-21"0,21 21 15,-21 21-15,21 0 16,0 0-16,1 0 0,-22 1 16,21 20-16,21-21 0,-21 21 0,0-20 15,1 20-15,-1-21 0,21 21 16,-21-20-16,0-1 0,1 0 0,-1-21 15,0 21-15,0-21 0,0 0 16,0 0-16</inkml:trace>
  <inkml:trace contextRef="#ctx0" brushRef="#br0" timeOffset="4579.84">8551 720 0,'0'0'0,"21"-21"0,-21-1 0,-21 22 31,0 22-31,0-1 0,0 0 0,0 0 16,-1 21-16,1-20 0,0 20 15,0 0-15,0 1 0,-22-1 0,22 0 16,0-21-16,0 22 0,0-22 0,0 21 16,21-21-16,0 1 15,0-1-15,21-21 16,0-21-1</inkml:trace>
  <inkml:trace contextRef="#ctx0" brushRef="#br0" timeOffset="4799.71">8721 699 0,'0'42'0,"-22"-21"0,1 21 16,21 1-16,-21-1 0,0 0 15,0 1-15,21-1 0,-21 22 0,21-22 16,-22 0-16,1 1 0,21-1 16,0 0-16,0-21 0,-21 22 0,21-22 15,0 0-15,0 0 0,0 0 16,0 1-16,21-22 16,0 0-16,1 0 15,-1-22-15</inkml:trace>
  <inkml:trace contextRef="#ctx0" brushRef="#br0" timeOffset="5079.55">9334 720 0,'-42'84'31,"21"-41"-31,0-1 0,0 0 15,21 1-15,-22-1 0,1 0 0,0 1 16,21-1-16,0 0 0,-21 1 16,21-1-16,0 0 0,0-20 0,0 20 15,0-21-15,0 0 0,0 0 0,0 1 16,21-22-16,0 21 0,0-21 16,1 0-16,20 0 0,-21 0 0,0 0 15,22 0-15,-22 0 0,21 0 16,-21-21-16,22-1 0,-1 1 0,-21 21 15</inkml:trace>
  <inkml:trace contextRef="#ctx0" brushRef="#br0" timeOffset="5308.42">9080 1185 0,'0'0'16,"22"0"15,-1 0-31,0 0 0,21 0 16,-21 0-16,22 0 0,-22 0 0,21 0 15,-21 0-15,22 0 0,-22 0 16,0-21-16,0 21 0,0-21 16,1 21-16,-1-21 0,-21 0 15,0 0-15,0-1 0</inkml:trace>
  <inkml:trace contextRef="#ctx0" brushRef="#br0" timeOffset="5465.33">9250 889 0,'0'0'16,"-21"-21"-16,-1 21 0,1 0 0,0 0 15,21-21-15,21 21 16,0 0-16,1 0 16,-1 0-16,21 0 0,0 0 15,1 0-15,-1 0 0,0 0 16,1-21-16,-1 21 0,-21-22 0,22 22 15,-1 0-15,0 0 0</inkml:trace>
  <inkml:trace contextRef="#ctx0" brushRef="#br0" timeOffset="6167.78">10520 1270 0,'0'0'0,"-21"0"15,42 0 1,0 0 0,21 0-16,-21 0 0,43 0 15,-1 0-15,1 0 0,-1 0 0,22 0 16,0 0-16,-1 0 0,1 0 0,0 0 16,-1-21-16,1 21 0,-21 0 15,20 0-15,-20-21 0,-22 21 0,0 0 16,1 0-16,-22 0 15,0-21-15,-21-1 16,-21 1-16,0 21 0,-22-21 0,1 21 16,21 0-16,-21-21 0,-1 21 15,22 0-15,-21-21 0,21 21 0,-1 0 16,1 0-16,21-21 16,43 21-1,-22 0-15,0 0 0,21 0 16,-21 0-16,22 21 0,-1-21 15,-21 21-15,22 0 0,-22 0 0,0 0 16,0 1-16,-21-1 0,0 21 16,0-21-16,0 0 0,-21 1 0,-21-1 15,20 0-15,-20 0 0,0 0 16,-1 0-16,1 1 0,0-22 16,-1 21-16,1-21 0,21 21 0</inkml:trace>
  <inkml:trace contextRef="#ctx0" brushRef="#br0" timeOffset="6540.15">13271 826 0,'0'0'16,"22"0"-1,-1 0-15,21 0 0,-21 0 16,22 0-16,-1 0 0,0 0 15,1 0-15,-1 0 0,21 0 0,-20 0 16,-1-22-16,22 22 0,-22 0 16,0 0-16,1 0 0,-1 0 0,-21 0 15,0 0-15,0 0 0,-42-21 16,-21 21 0,21 0-16,-22 0 0</inkml:trace>
  <inkml:trace contextRef="#ctx0" brushRef="#br0" timeOffset="6839.97">13610 804 0,'0'0'0,"-21"85"32,21-64-32,0 0 15,0 22-15,0-22 0,0 21 0,21 1 16,-21-22-16,21 21 0,0-21 0,-21 22 16,22-1-16,-1-21 0,0 0 15,0 22-15,-21-22 0,21 0 0,-21 0 16,21 0-16,-21 0 0,0 1 0,0-1 15,-21 0-15,0-21 0,0 0 16,-21 0-16,-1 0 0,-20 0 0,20 0 16,-20 0-16,21 0 0,-22 0 15,22-21-15,-22 0 0,22-1 0,0 22 16,20-21-16,1 0 0,0 0 0,21 0 16,0 0-16,0-1 15,0 1-15,21 0 0,22 21 16,-22-21-16,21 21 0,0 0 0,22 0 15,-22 0-15,22 0 0</inkml:trace>
  <inkml:trace contextRef="#ctx0" brushRef="#br0" timeOffset="7275.72">14541 1185 0,'0'0'0,"0"-21"0,0 0 16,0 0-16,-21 0 0,-21 0 0,21-1 15,-22 22-15,1-21 0,0 21 16,-1 0-16,1 0 0,0 0 16,-1 21-16,1-21 0,21 22 0,-21-1 15,20 21-15,-20-21 0,21 22 16,0-22-16,21 21 0,0-21 0,0 0 16,0 22-16,0-22 0,0 0 0,21 0 15,21 0-15,-21-21 16,1 0-16,20 0 0,0 0 0,1 0 15,-1 0-15,-21 0 0,21-21 0,1 0 16,-22 21-16,0-21 0,0 0 16,0 0-16,1-1 0,-1 1 15,-21-21-15,0 21 0,0 0 0,0-1 16,21 1-16,-21 0 0,0 42 31,0 0-31,0 1 0,0-1 16,0 21-16,0-21 0,0 0 0,0 1 15,0 20-15,0-21 0,0 0 0,0 0 16,0 1-16,21-1 0,0-21 16,-21 21-16,21-21 0,1 0 0,-1 0 15,0 0-15,0 0 0,0 0 16,0 0-16,1 0 0</inkml:trace>
  <inkml:trace contextRef="#ctx0" brushRef="#br0" timeOffset="7452.14">14838 1058 0,'21'-84'32,"-42"168"-32,42-189 0,-21 126 15,0 0-15,0 21 16,0-21-16,0 22 0,0-22 0,0 21 16,0 1-16,0-22 0,0 21 0,21-21 15,-21 0-15,21 22 16,-21-22-16,21-21 0,1 21 0,-22 0 15</inkml:trace>
  <inkml:trace contextRef="#ctx0" brushRef="#br0" timeOffset="7675.53">15430 995 0,'0'0'0,"0"-21"0,-21 0 16,0 21-16,-21 0 15,21 21-15,-22 0 0,1 21 0,0-21 16,-1 22-16,1-22 0,0 21 16,-1 1-16,1-1 0,0-21 15,20 21-15,1-20 0,0-1 0,21 0 16,0 0-16,0 0 0,0 0 16,21-21-16,0 0 0,1 0 15,20 0-15</inkml:trace>
  <inkml:trace contextRef="#ctx0" brushRef="#br0" timeOffset="8091.29">15960 1016 0,'0'0'0,"0"-21"16,0 0-16,-43 21 15,22 0-15,-21 0 0,21 21 0,-22-21 16,1 21-16,0 0 0,-1 22 0,1-22 15,0 0-15,-1 21 0,22-21 16,-21 1-16,21 20 0,21-21 0,0 0 16,0 0-16,0 1 0,0-1 15,0 0-15,21 0 0,0-21 16,0 0-16,0 0 0,22 0 0,-22 0 16,21 0-16,-21 0 0,22 0 15,-22 0-15,21-21 0,-21 21 16,0-21-16,22 0 0,-22-22 0,0 22 15,0 0-15,-21-21 0,21-1 16,1 22-16,-22-21 0,0 21 0,0-1 16,0 1-16,0 42 15,0 1-15,0-1 16,0 21-16,-22-21 0,1 22 0,21-22 16,-21 21-16,21-21 0,0 0 15,0 1-15,0 20 0,0-21 0,0 0 16,21 0-16,22-21 0,-22 0 15,0 0-15,21 0 0</inkml:trace>
  <inkml:trace contextRef="#ctx0" brushRef="#br0" timeOffset="8511.04">17018 741 0,'0'0'0,"-21"-21"0,0 21 0,-1 0 16,44 0 0,-1 0-1,0 0-15,21 0 0,1 0 0,-1 0 16,0 0-16,22 0 15,-1 0-15,1 0 0,20 0 0,-20 21 16,-22-21-16,22 0 0,-1 0 0,-20 0 16,-1 0-16,-21 0 0,21 0 15,-20 0-15,-1 0 0</inkml:trace>
  <inkml:trace contextRef="#ctx0" brushRef="#br0" timeOffset="8855.86">17399 783 0,'0'0'0,"0"21"0,0 1 15,0 62 1,0-63-16,0 22 0,0-22 16,21 21-16,-21-21 0,21 22 0,0-22 15,1 0-15,-22 21 0,21-20 16,0-1-16,-21 21 0,0-21 0,21 0 15,-21 1-15,0-1 0,0 0 0,0 0 16,0 0-16,0 0 0,-21-21 16,0 22-16,0-22 0,-22 0 0,1 21 15,0-21-15,-1 0 0,1 0 16,-22 0-16,22 0 0,0 0 0,-1 0 16,1 0-16,21 0 0,0 0 15,0 0-15,-1 0 0,22-21 16,22-1-1,-1 22-15,0 0 0,0 0 16,21-21-16,1 21 0</inkml:trace>
  <inkml:trace contextRef="#ctx0" brushRef="#br0" timeOffset="9343.58">18055 1143 0,'0'0'0,"-21"0"16,0 0-16,0 0 15,-43 21-15,43-21 0,-21 21 16,20 1-16,1-1 0,-21 0 16,21 21-16,0-21 0,-1 1 0,22-1 15,0 0-15,0 0 0,0 0 0,0 0 16,0 1-16,0-1 15,22-21-15,-1 0 0,-21 21 0,42-21 16,-21 0-16,0 0 0,1 0 16,-1 0-16,0 0 0,0 0 15,0-21-15,0 0 0,1 21 0,-1-43 16,0 22-16,0 0 0,0-21 16,0-1-16,1 1 0,-1-22 0,0 1 15,0 21-15,0-22 0,-21 1 16,0-1-16,0 22 0,0 21 0,0-22 15,0 22-15,0 42 16,-21 22 0,21-22-16,-21 21 0,0 22 0,21-22 15,-21 0-15,21 22 16,0-22-16,0 0 0,0 1 0,0-1 16,0 0-16,0 1 0,0-1 0,0-21 15,21 0-15,-21 22 0,21-22 16,0 0-16,0-21 0,0 21 0,1-21 15,-1 0-15,0 0 0,0 0 16</inkml:trace>
  <inkml:trace contextRef="#ctx0" brushRef="#br0" timeOffset="9559.48">18923 783 0,'0'0'0,"21"-42"0,-21 0 16,21 20-16,-21 1 0,-21 21 31,0 21-31,21 22 0,-21-22 0,0 42 16,-1-20-16,1-1 0,0 22 15,0-22-15,0 21 0,0-20 0,-1-1 16,1 0-16,0 1 0,21-1 0,-21-21 16,21 22-16,-21-22 0,21 0 15,0 0-15</inkml:trace>
  <inkml:trace contextRef="#ctx0" brushRef="#br0" timeOffset="9896.29">19240 889 0,'-127'42'16,"85"-20"-1,0-1-15,-1 0 0,22-21 0,-21 21 16,0 0-16,20-21 0,-20 0 0,21 21 16,21-42 15,21 21-31,0 0 16,0-21-16,1 21 0,-1 0 0,0 0 15,0 0-15,-21 21 0,0 0 16,0 1-16,0-1 0,0 0 0,0 21 15,0-21-15,21 22 0,0-22 0,-21 21 16,22-21-16,20 1 0,-21 20 16,21-21-16,1 0 0,20-21 0,1 21 15,20 1-15,1-22 0,0 0 16,-1 0-16</inkml:trace>
  <inkml:trace contextRef="#ctx0" brushRef="#br0" timeOffset="11223.21">2265 2265 0,'0'0'0,"-21"-21"0,21 0 0,-22-1 16,22 1-16,0 0 0,0 0 15,-21 21-15,21-21 0,-21 21 16,21 21 0,0 0-16,-21 0 0,0 0 15,0 22-15,21 20 0,0-20 16,-22 20-16,22 1 0,-21-1 0,21-21 16,0 22-16,0-22 0,0 1 0,0-1 15,0 0-15,0-21 0,0 1 16,0-1-16,0 0 0</inkml:trace>
  <inkml:trace contextRef="#ctx0" brushRef="#br0" timeOffset="11771.9">1630 2371 0,'0'0'0,"-21"-43"0,-1 22 0,22 0 15,-21 0-15,21 0 0,0 0 0,0-1 16,0 1-16,21 0 0,1 0 16,20 21-16,-21-21 0,21 0 0,-20 21 15,20 0-15,0 0 0,1 0 16,-1 0-16,0 0 0,1 21 0,20 0 16,-21 0-16,1 21 15,20 1-15,-20-1 0,-1 0 0,-21 1 16,21-1-16,-20 22 0,-1-22 15,0 0-15,-21 1 0,21-1 0,-21 0 16,0-21-16,0 22 0,0-22 16,0 0-16,0 0 0,0 0 0,-21-21 15,0 0 1,0-21-16,21 0 16,0 0-16,0 0 0,0-22 15,0 22-15,0-21 0,0 0 16,0-22-16,0 22 0,21-1 0,0-20 15,21 21-15,-21-1 0,22 1 16,-1 0-16,0 20 0,22-20 0,-22 21 16,1 21-16,20 0 15,-21 0-15,1 0 0,-1 21 0,0 0 16,-20 22-16,20-22 0,-21 21 16,0 22-16,-21-22 0,0 0 0,0 22 15,0-22-15,0 0 0,0 1 0,-21-1 16,21 0-16,-21 1 0,0-22 15,0 0-15,21 0 0,0 0 0,0 1 16,-22-22-16,22-22 31,0 1-15,22 0-16</inkml:trace>
  <inkml:trace contextRef="#ctx0" brushRef="#br0" timeOffset="12295.61">3577 2392 0,'0'-21'0,"0"0"16,0-1 0,0 1-1,0 0-15,21 0 0,-21 0 0,21 0 16,1 21-16,-1-22 15,21 1-15,-21 0 0,0 21 0,22 0 16,-22 0-16,21 0 0,-21 0 0,22 0 16,-22 21-16,0-21 0,0 43 15,0-22-15,-21 21 0,0-21 0,0 22 16,0-1-16,0 0 0,0 1 16,-21-1-16,0 21 0,0-41 0,-21 20 15,20 0-15,-41 1 0,21-1 16,-22-21-16,22 0 0,-22 0 0,22 1 15,-22-1-15,43 0 0,-21-21 0,21 0 16,0 0-16,-1 0 0,1-21 16,21 0-16,0-1 15,0-20-15,21 21 16,-21 0-16,22 0 0,20-1 0,-21 22 16,0-21-16,22 21 0,-22 0 0,0 0 15,21 0-15,-21 0 0,22 21 16,-22 1-16,21-1 0,-21 0 0,1 0 15,20 0-15,-21 0 0,0 1 16,0-1-16,1 0 0,-1 0 0,0-21 16,0 21-16,0-21 0,0 0 0,1 21 15,-1-21-15,0 0 16,0 0-16,0 0 0,0 0 0,1 0 16,-1-21-16,0 0 0,0 21 0,21-21 15</inkml:trace>
  <inkml:trace contextRef="#ctx0" brushRef="#br0" timeOffset="12491.5">4445 2794 0,'0'42'31,"21"-42"-31,0 0 0,0 0 16,1 0-16,20 0 0,0 0 15,1 0-15,-1 0 0,0 0 0,1-21 16,-1 21-16,0-21 0,1 21 0,-1-21 16,-21 21-16</inkml:trace>
  <inkml:trace contextRef="#ctx0" brushRef="#br0" timeOffset="12927.24">5905 2265 0,'0'0'0,"0"-21"0,0-85 32,0 85-32,-21 21 0,0 0 15,21 21-15,-42 85 31,21-64-31,21 22 0,0-22 0,-22 21 0,22 1 16,-21-22-16,0 22 0,21-22 16,0 22-16,-21-22 0,0-21 0,21 21 15,0-20-15,0-1 0,0 0 16,0 0-16,21-21 16,0 0-16,0 0 0,0-21 0,1 0 15,-1 0-15</inkml:trace>
  <inkml:trace contextRef="#ctx0" brushRef="#br0" timeOffset="13139.12">6244 2159 0,'0'0'0,"21"0"0,-21-21 16,0 42 0,0 0-16,0 22 0,0-22 15,0 21-15,0 0 0,0 1 0,0-1 16,-21 0-16,21 1 0,0-1 15,-21 0-15,0 1 0,21-1 0,-21-21 16,-1 22-16,22-22 0,-21 0 16,21 0-16,-21 0 0,0-21 15,0 0-15,0 0 0,-1 0 16</inkml:trace>
  <inkml:trace contextRef="#ctx0" brushRef="#br0" timeOffset="13672.85">5694 2667 0,'0'0'0,"-21"0"0,42 0 32,0-21-32,0 21 0,21 0 15,1 0-15,-1-21 0,0 21 0,22-21 16,-1-1-16,22 22 0,-21-21 0,20 0 16,-20 0-16,20 0 15,-20 21-15,21-21 0,-22-1 0,-21 1 16,1 0-16,-1 0 0,0 21 15,-20 0-15,-1-21 0,-42 42 32,-1 0-32,1 0 0,0 0 15,0 1-15,-21 20 0,20 0 0,1-21 16,0 22-16,21-1 0,-21 0 16,0-20-16,21 20 0,-21-21 15,21 0-15,0 0 0,0 1 0,0-1 0,0 0 16,42-21-16,-21 0 15,0 0-15,0 0 0,22 0 0,-1 0 16,-21 0-16,22 0 0,-1 0 0,0-21 16,1 0-16,-1-1 0,0 1 15,1 0-15,-1 0 0,-21-21 0,21-1 16,-20 1-16,-1 0 0,-21-22 0,0 22 16,0-1-16,0-20 0,-43 21 15,22 20-15,-21-20 0,0 21 0,-1 0 16,1 21-16,0 0 0,-22 0 15,22 0-15,-22 0 0,22 21 0,0 0 16,-1 21-16,1-20 0,21 20 0,0 0 16,-1 1-16,22-1 15,0 0-15,0-21 0,0 22 0,0-1 16,22-21-16,-1 0 0,21 1 0,0-1 16,1-21-16,-1 0 0,22 0 15</inkml:trace>
  <inkml:trace contextRef="#ctx0" brushRef="#br0" timeOffset="13895.72">7683 2244 0,'-105'84'31,"83"-41"-31,1-1 16,21 0-16,-21 1 0,21-1 15,-21-21-15,21 22 0,0-1 0,0 0 16,0-21-16,0 1 0,0-1 16,0 0-16,0 0 0,0 0 0,21-21 31</inkml:trace>
  <inkml:trace contextRef="#ctx0" brushRef="#br0" timeOffset="14088.61">7641 2265 0,'0'0'16,"0"-21"-16,21 0 0,0 21 0,1 21 15,-1 0 1,0 0-16,-21 0 0,21 0 0,0 22 16,-21-22-16,0 0 0,21 21 15,1-20-15,-1-1 0,-21 21 0,0-21 16,0 0-16,21-21 15</inkml:trace>
  <inkml:trace contextRef="#ctx0" brushRef="#br0" timeOffset="14315.48">8340 2096 0,'-22'0'0,"1"21"0,0 0 0,-21 0 16,21 0-16,-22 22 0,22-22 16,-21 21-16,21-21 0,-22 22 0,1-1 15,21-21-15,0 21 0,-1-20 16,1-1-16,0 0 0,21 0 16,21-21-1,0-21-15,1 21 16,20-21-16</inkml:trace>
  <inkml:trace contextRef="#ctx0" brushRef="#br0" timeOffset="14519.78">8382 2053 0,'0'43'16,"0"-1"-16,0-21 0,0 21 15,-21 1-15,0 20 0,21-20 16,-22 20-16,22-21 0,0 1 0,0 20 15,0-20-15,0-1 0,0-21 0,0 21 16,0-20-16,0 20 0,0-21 16,0 0-16,22-21 15,-1 0-15,0 0 0,0-21 16</inkml:trace>
  <inkml:trace contextRef="#ctx0" brushRef="#br0" timeOffset="14783.63">9165 1990 0,'-21'0'0,"-85"190"32,64-147-32,21-1 0,-1 0 15,1 22-15,0-1 0,0-20 0,0 20 16,21-21-16,0 1 0,0-1 0,0 0 15,0 1-15,0-22 0,21 0 16,0 0-16,21 0 0,-20 1 0,20-1 16,-21-21-16,21 0 0,1 0 0,-1 0 15,-21 0-15,22 0 0,-1-21 16,-21-1-16,0 1 0,22 0 16,-22 0-16</inkml:trace>
  <inkml:trace contextRef="#ctx0" brushRef="#br0" timeOffset="14979.52">8932 2498 0,'0'0'0,"64"0"31,-43 0-31,21 0 0,1 0 16,-22 0-16,21 0 0,0 0 0,1 0 15,-22 0-15,21-21 0,-21-1 16,1 22-16,-1-21 0,0 0 0</inkml:trace>
  <inkml:trace contextRef="#ctx0" brushRef="#br0" timeOffset="15139.43">9250 2096 0,'0'0'0,"-21"0"0,-1 0 16,44 0 15,-1 0-31,0 0 16,0 0-16,21 0 0,-20-22 0,20 22 15,-21-21-15,21 21 0,1-21 16</inkml:trace>
  <inkml:trace contextRef="#ctx0" brushRef="#br0" timeOffset="15744.08">11028 2604 0,'0'0'0,"-21"0"0,-1-22 0,1 22 16,21-21-1,21 21 1,1 0-16,20 0 0,-21 0 16,43 0-16,-22 21 0,0-21 0,22 0 15,-22 0-15,22 0 0,-22 0 16,21 0-16,-20 0 0,20 0 0,-20 0 16,-1 0-16,0 0 0,-21 0 0,22-21 15,-22 21-15,-21-21 16,0 0-16,0 0 15,0 0-15,-21-1 16,0 22-16,21-21 0,-22 0 0,22 0 16,0 0-16,0 0 15,22-1 1,-1 22-16,0 0 0,0 0 0,0 0 16,0 22-16,1-1 0,-1 21 0,0-21 15,-21 22-15,0-1 0,0 0 16,0 1-16,-21-22 0,0 21 0,-1 0 15,-20-20-15,0 20 0,-1-21 0,1 0 16,0 0-16,21 1 0,-22-1 16,22-21-16,0 0 0</inkml:trace>
  <inkml:trace contextRef="#ctx0" brushRef="#br0" timeOffset="16499.77">13208 2455 0,'0'0'0,"-21"0"32,0 0-32,21 22 0,-22-1 15,22 21-15,0-21 0,0 22 0,-21-1 16,21-21-16,0 21 0,0 1 16,-21-22-16,21 21 0,0-21 0,-21 1 15,21-1-15,0 0 0,0 0 0,0 0 16,-21-21-16,21-21 31,0 0-15,0 0-1,21 0-15,0-1 0,0 1 0,-21-21 16,21 21-16,1-22 0,-1 22 0,0-21 16,-21 0-16,21 20 0,0-20 15,0 21-15,1 0 0,-22 0 0,21 21 16,0 0-16,0 21 0,-21 0 15,21 0-15,-21 0 0,0 22 16,21-1-16,-21-21 0,0 21 0,0 1 16,22-22-16,-22 21 0,0-21 15,0 1-15,0-1 0,21 0 0,0 0 16,0-21-16,0 0 16,0 0-16,1 0 15,-1 0-15,0-21 0,0 0 16,0 0-16,0-1 0,1-20 15,-1 21-15,0 0 0,-21-22 16,21 1-16,0 0 0,0 21 0,-21-22 16,22 22-16,-1-21 0,-21 21 0,21 21 15,-21 21 1,0 0-16,0 0 16,0 0-16,0 22 0,0-22 0,0 21 15,0-21-15,0 22 16,0-22-16,0 0 0,0 0 0,0 21 15,0-20-15,21-1 0,0 0 16,0-21-16,1 0 16,-1 0-16,21 0 0,-21 0 0,22 0 15</inkml:trace>
  <inkml:trace contextRef="#ctx0" brushRef="#br0" timeOffset="17959.93">14541 2540 0,'0'0'15,"0"-21"-15,0 0 0,0 0 0,-21-1 16,0 22-16,0 0 0,0-21 0,-22 21 0,22 0 16,0 0-16,-21 0 0,21 21 15,-22 1-15,22-1 0,-21 0 16,21 0-16,-1 21 0,1-20 0,21 20 16,0-21-16,-21 21 0,21-20 15,0-1-15,0 21 0,0-21 0,0 0 16,0 1-16,0-1 0,21 0 15,0-21-15,1 0 0,-22 21 0,21-21 16,0 0-16,0 0 0,0 0 0,0 0 16,1-21-16,-1 0 0,0 21 15,0-21-15,0-1 0,0 1 16,1 0-16,-1 0 0,-21-21 0,21 20 16,-21-20-16,21 21 0,-21-21 15,21 20-15,-21 1 0,0 0 0,0 42 31,0 22-15,0-22-16,0 0 0,0 0 0,0 21 16,0-20-16,0-1 0,0 0 0,21 0 15,-21 0-15,22 0 0,-22 1 16,21-22-16,0 21 0,0-21 16,0 0-16,0 0 0,1 0 15,-1 0-15,0 0 16,0-21-16,0-1 0,0 1 15,1 0-15,-22 0 0,0 0 0,21-22 16,-21 22-16,21 0 0,-21-21 16,0 21-16,0-22 0,0 22 0,21 21 15,-21-21-15,0 42 16,0 0 0,0 0-16,0 1 0,0-1 0,0 21 15,0-21-15,0 0 0,0 22 16,0-22-16,0 0 0,0 0 0,21 0 15,-21 1-15,21-1 0,1-21 0,-22 21 16,21-21-16,0 0 0,21 0 16,-21 0-16,1 0 0,20 0 15,-21 0-15,21-21 0,1 21 0,-22-21 16,21-1-16,1 1 0,-1 0 16,-21 0-16,21 0 0,-20 0 0,-1-22 15,0 22-15,0-21 0,-21 21 0,0-1 16,0-20-16,0 21 0,0 0 15,0 42 1,-21 0-16,0 0 16,21 22-16,-21-22 0,-1 0 15,22 21-15,-21-21 0,21 22 0,0-22 16,0 0-16,0 0 0,0 0 16,0 1-16,0-1 0,21 0 15,1 0-15,20-21 0,-21 0 0,21 21 16,-20-21-16,20 0 0,-21 0 0,21 0 15,1 0-15,-1 0 0,-21-21 16,22 21-16,-1-21 0,-21 0 0,21 0 16,-20-1-16,-1 1 0,0-21 15,0 21-15,0-22 0,0 1 0,-21 21 16,0-21-16,0-1 0,0 22 0,0 0 16,0 0-16,-21 21 15,0 0-15,0 21 16,0 0-16,21 21 0,0-20 15,-21 20-15,21-21 0,-22 21 16,22 1-16,0-22 0,0 0 0,0 0 16,0 22-16,22-22 15,-1 0-15,0 0 0,0-21 0,0 0 16,22 0-16,-22 0 0,21 0 0,-21 0 16,22 0-16,-22-21 0,0 21 15,21-21-15,-21 0 0,1-1 0,-1 1 16,0 0-16,0-21 0,0-1 15,-21 1-15,21 0 0,1-1 0,-1 22 16,-21-21-16,21 0 0,-21 20 0,21 22 16,-21-21-16,0 42 15,0 22 1,-21-22-16,0 0 0,0 21 0,-1 1 16,1-22-16,21 21 0,-21 1 15,21-22-15,-21 0 0,21 0 0,0 21 16,0-20-16,0-1 0,0 0 15,0-42 17,0 0-17,0-1-15,0 1 0,21 0 16,0 0-16,-21-21 0,21 20 0,1-20 16,20 0-16,-21-1 15,21 1-15,1 0 0,-1-1 0,0 1 16,1 21-16,-1 0 0,0 0 0,22-1 15,-22 22-15,1 0 0,-22 0 16,21 22-16,-21-1 0,22 21 0,-22-21 16,0 22-16,0-1 0,0 21 0,0-20 15,-21-1-15,0 0 0,0 1 16,0-22-16,0 21 0,0-21 0,-21 1 16,0-1-16,21 0 0,0 0 15,-21 0-15,0-21 16</inkml:trace>
  <inkml:trace contextRef="#ctx0" brushRef="#br0" timeOffset="18201.86">17886 2265 0,'0'0'16,"0"21"-16,-21 21 0,21 1 16,-22 20-16,22-20 0,-21-1 0,21 21 15,-21-20-15,21-1 0,0 0 0,0 1 16,0-22-16,0 21 0,0-21 16,0 1-16,0-1 0,0 0 15</inkml:trace>
  <inkml:trace contextRef="#ctx0" brushRef="#br0" timeOffset="18504.68">17738 2223 0,'21'-22'0,"21"22"15,-21-21-15,0 21 0,22 0 16,-1 0-16,-21 0 0,22 0 16,-1 0-16,-21 0 0,21 0 0,-20 0 15,-1 0-15,0 21 0,-21 1 16,0-1-16,0 0 0,0 0 0,0 0 16,-21 22-16,-22-22 0,22 21 0,-21 0 15,0-20-15,-1 20 16,1-21-16,0 21 0,-1-20 0,1-1 15,21 0-15,-22-21 0,22 21 16,0 0-16,0-21 0,42 0 16,0 0-1,0 0-15</inkml:trace>
  <inkml:trace contextRef="#ctx0" brushRef="#br0" timeOffset="18987.41">18605 2519 0,'0'-21'0,"0"42"0,0-63 16,-21 42 15,0 0-31,0 21 0,0 0 16,0 0-16,-1 0 0,1 22 0,-21-22 15,21 0-15,0 21 0,-1 1 16,1-22-16,0 0 0,0 21 0,0-21 16,21 1-16,0-1 0,0 0 0,0 0 15,0 0-15,0 0 16,21-21-16,0 0 0,0 0 16,0 0-16,1 0 0,20 0 15,-21-21-15,0 0 0,0 0 16,22 0-16,-22 0 0,0-1 0,21-20 15,-20 0-15,-1 21 0,0-22 16,0 1-16,0 21 0,0-22 0,1 43 16,-22-21-16,0 42 15,0 1-15,0-1 16,-22 0-16,1 21 0,0-21 0,21 1 16,0 20-16,0-21 0,0 0 15,0 0-15,0 1 0,0-1 16,0 0-16,0 0 0,0 0 0,21-21 15,0 21-15,1-21 16,-1 0-16,0 0 0,0 0 0,0-21 16,0 21-16</inkml:trace>
  <inkml:trace contextRef="#ctx0" brushRef="#br0" timeOffset="19227.27">19198 2244 0,'0'0'15,"0"-21"-15,21-22 0,-21 22 0,0 42 32,0 0-17,0 1-15,0-1 0,0 21 16,0 0-16,0 1 0,0-1 0,0 22 16,0-22-16,0 0 0,0 1 0,0 20 15,0-21-15,0-20 0,0 20 16,0-21-16,0 21 0,0-20 0,0-1 15,0 0-15</inkml:trace>
  <inkml:trace contextRef="#ctx0" brushRef="#br0" timeOffset="19767.96">19854 2096 0,'0'0'0,"-21"63"32,21-42-32,0 0 0,0 1 15,0-1-15,0 0 0,0 0 16,0 0-16,0 22 0,-21-1 15,21-21-15,0 21 0,-21 1 0,0-1 16,-1 0-16,1 1 0,0-1 16,21 0-16,-21-20 0,0 20 0,0-21 15,21 0-15,0 22 0,0-22 16,0 0-16,0 0 0,21-21 31,0 0-31,0-21 16,0 0-16,0 0 0,-21-1 15,22-20-15,-1 21 0,0-21 16,0 20-16,-21-20 0,21 0 0,0 21 16,1-22-16,-1 22 0,0 0 15,0 0-15,0 0 0,0 21 16,1 0-16,-1 0 0,0 0 0,0 0 16,0 0-16,0 0 0,1 21 15,-1 0-15,0 0 0,0 21 0,-21-20 16,0 20-16,0 0 0,0-21 15,0 22-15,0-1 0,0 0 0,0-20 16,-21-1-16,21 0 0,-21 0 0,0 0 16,-1 0-16,1 1 0,0-22 15,0 0-15,0 21 0,0-21 0,-1 0 16</inkml:trace>
  <inkml:trace contextRef="#ctx0" brushRef="#br0" timeOffset="20031.81">19135 2561 0,'-22'0'0,"44"0"0,-44-21 0,1 21 15,21-21 1,21 21-1,1-21-15,-1 21 0,0 0 16,0 0-16,21 0 0,-20 0 0,20 0 16,0 0-16,-21 0 0,22 0 0,-22 0 15,21 0-15,-21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4T08:54:27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847 0,'0'0'0,"0"-21"0,0-1 16,0 1-16,0 0 16,0 0-1,0 42 16,0 0-31,0 22 0,0-1 16,0 0-16,0 22 0,0-22 16,0 22-16,21 20 0,-21-20 15,0-1-15,0-20 0,0 20 0,0 1 16,0-1-16,0-21 0,0 22 16,0-22-16,0 1 0,0-1 0,0-21 15,0 0-15,0 22 16,0-22-16,0 0 0,21-21 15,-21-21 1,0 0 0,0-1-16,0-20 0,0 0 0,0-1 15</inkml:trace>
  <inkml:trace contextRef="#ctx0" brushRef="#br0" timeOffset="412.82">1185 741 0,'0'0'0,"-21"0"15,21-21 1,21 21 0,0 0-16,1-21 0,-1 21 15,21-22-15,0 22 0,1 0 16,-22-21-16,21 21 0,1 0 0,-1 0 16,0-21-16,1 21 0,-22 0 15,21 0-15,-21 0 0,0 0 0,1 0 16,-1 0-16,-21 21 62,-21-21-46,21 21 0,-22 1-16,1-22 0</inkml:trace>
  <inkml:trace contextRef="#ctx0" brushRef="#br0" timeOffset="704.65">1249 1397 0,'0'0'15,"0"21"-15,-21 0 16,42-21-1,0 0-15,0 0 16,0 0-16,22 0 0,-22 0 16,21 0-16,0-21 0,1 21 0,-22-21 15,21 21-15,1 0 0,-22 0 16,21-21-16,-21 21 0,0 0 0,1 0 16,-1 0-16,-21-21 15</inkml:trace>
  <inkml:trace contextRef="#ctx0" brushRef="#br0" timeOffset="1196.36">2371 1376 0,'0'0'0,"-22"0"16,44 0-1,-1 0 1,0 0-16,0 0 0,21 0 16,-20 0-16,20 0 0,0-21 0,1 21 15,-1 0-15,-21 0 0,21 0 16,1 0-16,-22 0 0,21 0 0,-21 0 16,1 0-16,-44 0 15,1 0 1,-21 0-16</inkml:trace>
  <inkml:trace contextRef="#ctx0" brushRef="#br0" timeOffset="1734.06">2413 1376 0,'0'0'0,"0"21"0,-21 0 0,0 0 16,21 1-16,0-1 0,-22-21 15,-20 84 1,42-41-16,-21-22 0,0 0 16,21 0-16,-21-21 0,21 21 0,0 1 15,-22-22-15,22 21 16,0-42 15,22-1-15,-1 1-16,0 0 15,0 21-15,0-21 0,0 21 16,1-21-16,20 21 0,-21 0 0,0-21 16,22 21-16,-22 0 0,21 0 15,-21 0-15,22 0 0,-22 0 0,21 0 16,-21 21-16,22 0 0,-22-21 16,21 21-16,-21 0 0,0 0 0,1 1 15,-1-1-15,0 0 16,-21 21-16,0-21 0,0 1 0,0 20 0,-21-21 15,-22 0-15,22 22 16,-21-22-16,-22 0 0,22 0 0,0 0 16,-22 0-16,22-21 0,-22 0 15,22 22-15,0-22 0,21 0 0,-22 0 16,22 0-16,0 0 0,0 0 16,0 0-16,21-22 15,0 1 1,21 21-1,0-21-15,0 0 0,21 21 16,-20-21-16,20 0 0,-21 21 16</inkml:trace>
  <inkml:trace contextRef="#ctx0" brushRef="#br0" timeOffset="2080.03">3704 1545 0,'-21'0'0,"42"0"0,-63 0 0,21 0 15,42 0 1,0 0-1,21 0-15,-21 0 0,22 0 16,-1 0-16,0 0 0,22 0 0,-22 0 16,22 0-16,-1 0 0,1 0 15,-22 0-15,22 0 0,-1 0 0,1 0 16,-22-21-16,0 21 0,1 0 0,-22 0 16,0 0-16,0 0 0,-42 0 31,21-21-31,-21 21 15,-22 0-15</inkml:trace>
  <inkml:trace contextRef="#ctx0" brushRef="#br0" timeOffset="2498.79">4212 1249 0,'0'0'16,"-21"-21"-16,21 42 31,0 0-15,21 0-16,0 0 15,-21 1-15,21-22 0,22 21 0,-22 0 16,0-21-16,21 21 0,-20-21 16,20 21-16,0-21 0,-21 0 0,22 0 15,-1 0-15,-21 0 0,22 0 16,-22 0-16,0 0 0,0 0 0,0 0 15,0 0-15,1 0 16,-44 0 0,1 0-16,0 0 0,0 0 15,0 0-15,-22 0 16,22 0-16,-21 21 0,21 1 0,-22-1 16,22 0-16,-21 0 0,21 21 15,-22-20-15,1 20 0,21 0 0,-21 22 16,-1-22-16,22 0 0,-21 1 15,-1-22-15,22 21 0,0-21 0,0 22 16,0-22-16,0 0 0,21 0 16</inkml:trace>
  <inkml:trace contextRef="#ctx0" brushRef="#br0" timeOffset="14916.22">1249 3620 0,'0'0'0,"-21"-22"0,-1 22 0,1-21 15,21 0-15,0 0 0,0 0 16,0 0-16,21-1 0,1 1 16,20 21-16,0-21 0,22 0 0,-22 0 15,22 0-15,-1-1 0,1 1 16,-1 0-16,1 0 0,-22 21 0,21-21 15,-20 21-15,-1 0 0,22-21 16,-43 21-16,21 0 0,-21 0 16,22 0-16,-43 21 15,0 0 1,-22 0-16,1 0 0,-21 0 0,0 1 16,20 20-16</inkml:trace>
  <inkml:trace contextRef="#ctx0" brushRef="#br0" timeOffset="15132.09">1249 4170 0,'0'0'15,"0"21"-15,0 0 0,0 0 0,0 1 0,21-1 16,0 0-16,0-21 0,22 0 16,-22 0-16,21 0 0,0 0 15,-20 0-15,20 0 0,0 0 0,1 0 16,-1-21-16,0 0 0,-21 21 15,22-22-15,-22 22 0,0-21 16,0 21-16,0 0 0,1-21 0,-22 0 16,21 21-1,-21-21-15,21 21 0</inkml:trace>
  <inkml:trace contextRef="#ctx0" brushRef="#br0" timeOffset="15641.59">2328 4212 0,'-106'0'31,"64"0"-31,21-21 0,0 0 0,0 0 16,-1 0-16,1-1 0,21 1 15,-21-21-15,21 21 0,0-22 0,0 22 16,0-21-16,0 21 0,21 0 15,0-1-15,1-20 0,20 42 0,0-21 16,1 0-16,-1 21 0,0 0 16,1 0-16,-1 0 0,0 0 0,-21 0 15,1 0-15,-22 21 0,0 21 16,0-21-16,-22 43 0,1-22 0,-21 22 16,0-1-16,-1 22 15,1-22-15,0 1 0,-1-1 0,1 1 16,21-1-16,-22-20 0,22-1 15,0 0-15,21 1 0,0-22 0,0 0 16,0 0-16,0 0 0,42-21 16,-20 0-16,-1 0 0,21 0 0,0 0 15,1 0-15,-1-21 0,0 0 16,1 0-16,-1 0 0,-21 0 0,22-22 16,-22 22-16,0-21 0,-21-1 15,0 1-15,-21 0 0,0-1 0,-22 1 16,1-21-16,-22 20 0,1 1 15,-1 21-15,1-22 0,-22 22 16,22 0-16,-1 21 0,1 0 0,-1 0 16,22 0-16,-22 0 0,22 0 15,0 0-15,-1 0 0,1 21 16</inkml:trace>
  <inkml:trace contextRef="#ctx0" brushRef="#br0" timeOffset="15963.5">1439 3471 0,'0'22'0,"0"-44"0,-21 86 0,21-1 0,0 1 16,-21 21-16,0 20 0,0 1 0,-1 0 15,1 21-15,0-21 0,0 21 16,-21-21-16,-1 21 0,1-21 0,0 21 16,-1-22-16,1-20 15,21 0-15,-22-22 0,1 1 0,21-1 16,0-42-16,21 22 0,0-22 15,0 0-15</inkml:trace>
  <inkml:trace contextRef="#ctx0" brushRef="#br0" timeOffset="16217.97">1079 4424 0,'0'0'0,"-21"0"0,0 0 15,21-21 1,21 21-16,22-21 0,-1-1 16,0 22-16,22-21 0,-1 0 0,22 0 15,0 0-15,20 0 0,-20-1 16,0 1-16,-1 0 0,1 0 0,0 0 15,-1 0-15,1-1 16</inkml:trace>
  <inkml:trace contextRef="#ctx0" brushRef="#br0" timeOffset="16533.04">1376 3493 0,'0'-22'16,"0"44"-16,0-1 15,0 21-15,0-21 0,0 22 16,-21 20-16,21 1 0,-22 20 0,22 22 16,-21 0-16,0 0 0,21 0 15,-21-1-15,0 22 0,0-21 16,-1 0-16,1 0 0,0 0 0,0-22 16</inkml:trace>
  <inkml:trace contextRef="#ctx0" brushRef="#br0" timeOffset="17467.5">3937 4403 0,'0'0'0,"-42"0"0,20 0 0,-20 0 15,21 0-15,-21 0 0,20 0 16,1 0-16,42 0 31,22 0-31,-1 0 16,0 0-16,1 0 0,-1 0 16,22 0-16,-1 0 0,1 0 0,-1 0 15,1 0-15,-1 0 0,1 0 16,-1 0-16,-21 0 0,22-21 0,-22 21 15,1 0-15,-1-22 0,-21 22 0,0 0 16,0 0-16,-21-21 16,0 0-16,-21 21 15,0-21-15,0 21 0,-21-21 16,20 21-16,-20-21 0,0 21 0,21-22 16,-22 1-16,1 21 0,21-21 15,0 0-15,-1 0 0,1 21 0,21-21 16,0-1-16,0 1 15,0 0-15,21 21 16,22-21-16,-22 21 0,21 0 0,1 0 16,20-21-16,-21 21 0,1 0 15,-1 0-15,0 0 0,-20 0 0,-1 21 16,-21 0-16,0 0 16,0 0-16,-43 22 0,1-1 0,0 0 15,-22 22-15,-20-1 0,-1 1 16,21-1-16,-41 1 0,20-1 0,0 1 15,1 21-15,20-22 0,-21 1 0</inkml:trace>
  <inkml:trace contextRef="#ctx0" brushRef="#br0" timeOffset="26283.57">1397 6646 0,'-21'0'0,"21"-21"0,0 0 16,0 0-16,0 0 15,0 0 1,0-1-16,-21 22 0,21-21 15,-22 21-15,22-21 0,0 0 16,0 0-16,-21 0 0,21-1 16,-21 22-1,21 22 1,0-1-16,0 0 0,0 21 16,21 1-16,0-1 0,1 0 15,-22 22-15,21-1 0,0-20 0,-21 20 16,21-21-16,-21 22 0,21-1 15,-21-20-15,0 20 0,0-20 0,21 20 16,-21-21-16,0 22 16,0-22-16,0 1 0,-21-1 0,21-21 15,0 21-15,0-20 0,0-1 16,0 0-16</inkml:trace>
  <inkml:trace contextRef="#ctx0" brushRef="#br0" timeOffset="26592.31">1249 6498 0,'0'0'15,"0"-21"-15,0 0 0,0 0 16,21 0-16,0 21 0,21-22 0,1 1 16,-1 21-16,0-21 0,22 0 15,-22 21-15,22-21 0,-22 21 0,0 0 16,1-21-16,-1 21 0,0 0 16,1-22-16,-1 22 0,-21-21 0,0 21 15,1 0-15,-44 21 47</inkml:trace>
  <inkml:trace contextRef="#ctx0" brushRef="#br0" timeOffset="26800.19">1270 6985 0,'0'0'0,"42"21"0,22-21 0,-22 0 0,0 0 16,22 0-16,-22 0 15,1 0-15,-1 0 0,0 0 0,1 0 16,-1-21-16,-21 21 0,21 0 16,-20 0-16,-1-21 0,0 21 0</inkml:trace>
  <inkml:trace contextRef="#ctx0" brushRef="#br0" timeOffset="27332.51">2752 6900 0,'-106'0'16,"63"0"-16,1 22 16,0-1-16,-1 0 0,1 0 15,0 21-15,-1 22 0,1-22 16,0 22-16,-1-1 0,1 1 0,21-1 0,0 1 15,0-1-15,21 1 16,0-22-16,0 22 0,0-22 0,0 0 16,0 1-16,21-1 0,0-21 15,21 0-15,1 0 0,-1 1 0,0-22 16,1 0-16,20 0 0,-21 0 16,22 0-16,-1-22 0,-20 22 0,-1-21 15,0 0-15,1 0 0,-1 0 0,-21-22 16,22 22-16,-43 0 0,0-21 15,0 21-15,0-1 0,0-20 0,-22 21 16,1 0-16,-21 21 0,0 0 0,-1 0 16,1 0-16,0 0 15,-22 0-15,22 21 0,-1-21 0,-20 21 16,21 0-16,20 0 0,-20 1 16,21-1-16,0 0 0,0 21 0,21-21 15,0 1-15,0-1 0,21-21 16,0 0-1,21 0-15</inkml:trace>
  <inkml:trace contextRef="#ctx0" brushRef="#br0" timeOffset="27664.31">3556 6943 0,'0'0'15,"-21"0"-15,0 0 0,-1 0 0,1 0 0,21-21 16,21 21 0,1 0-16,-1 0 15,21 0-15,-21 0 0,22 0 0,20 0 16,-21 0-16,22 0 15,-1 0-15,-20 0 0,20 0 0,1 0 16,-1 0-16,1 0 0,-1 0 0,1 0 16,-1-22-16,1 22 0,-1 0 15,-20 0-15,20 0 0,-21-21 0,1 21 16,-22-21-16,0 21 0,0-21 0</inkml:trace>
  <inkml:trace contextRef="#ctx0" brushRef="#br0" timeOffset="27964.5">4233 6625 0,'0'0'0,"21"21"0,22-21 0,20 22 0,-20-22 16,20 0-16,-21 0 0,22 0 15,-1 0-15,-20 0 0,20 0 0,-20 0 16,-1 0-16,0 21 0,-21-21 0,1 21 16,-1-21-16,-21 21 0,0 0 15,0 0-15,0 1 0,-21-1 0,-22 21 16,1 0-16,0-20 0,-22 20 16,1 0-16,-22 1 0,21-1 15,-20 21-15,-1-20 0,22-1 0,-22 0 16,21 22-16,1-22 0,-1-21 0,22 22 15,-21-22-15,20 21 0</inkml:trace>
  <inkml:trace contextRef="#ctx0" brushRef="#br0" timeOffset="34595.75">1820 9567 0,'0'-21'15,"0"0"-15,0 0 16,0 0-16,0 0 0,0-1 16,-21 22-16,21-21 0,-21 21 15,0 0 1,0 21-1,21 22-15,-22 20 0,22 1 0,0-1 16,0 22-16,-21 0 0,21-1 16,0 1-16,-21 21 0,21-22 0,-21 22 15,21-21-15,0 0 0,-21-22 16,21 22-16,-21-22 0,21-20 0,-22 20 16,22-21-16,0 1 0,-21-22 15,21 0-15,0 0 0,0 0 16,0-42-1,0 0-15,0-21 0,21 21 16,1-22-16</inkml:trace>
  <inkml:trace contextRef="#ctx0" brushRef="#br0" timeOffset="35435.44">1736 9525 0,'0'-21'15,"21"0"-15,0 21 16,21-21-16,-21 21 0,22-22 15,-22 1-15,21 21 0,1 0 0,-1 0 16,0-21-16,1 0 0,-1 21 0,-21 0 16,21 0-16,-20 0 0,-1 0 15,0 0-15,-42 21 32,0-21-32,-22 21 15,22-21-15,0 21 0,0 1 16</inkml:trace>
  <inkml:trace contextRef="#ctx0" brushRef="#br0" timeOffset="35647.32">1714 10097 0,'0'0'15,"0"21"-15,22-21 0,-1 21 0,0-21 16,0 0-16,21 0 0,-20 0 15,-1 0-15,0 0 0,0 0 0,21 0 16,-20-21-16,-1 21 0,0-21 16,21 21-16,-21-22 0,1 22 0,-1-21 15,0 0-15,0 21 0,0-21 16,-21 0-16</inkml:trace>
  <inkml:trace contextRef="#ctx0" brushRef="#br0" timeOffset="42496.21">2540 10245 0,'0'21'16,"21"0"-1,0-21 1,0 0-16,1 0 0,-1 0 15,21 0-15,-21 0 0,22 0 0,-22 0 16,21 0-16,-21 0 0,22 0 0,-22 0 16,21 0-16,-21 0 15,0-21-15,1 21 0,-1-21 0,0 21 16,-21-21-16,0-1 16,0 1-1,-21 21-15,0 0 16,-1 0-16,1 0 0,0 0 15,0 0-15,0 0 0,0 21 16,-1 1-16,22-1 0,0 21 0,-21 0 16,21 1-16,0 20 0,0-20 0,0 20 15,0 1-15,0-1 0,0 1 16,0-22-16,0 21 0,0 1 0,0-22 16,0 22-16,0-22 0,0 0 15,0 1-15,0-1 0,0 0 16,0-20-16,21-1 0,-21 0 0,0 0 15,0-42 17,0-21-32,0 20 0,0 1 0</inkml:trace>
  <inkml:trace contextRef="#ctx0" brushRef="#br0" timeOffset="42699.46">2349 10880 0,'0'0'16,"22"0"0,-1 0-1,0 0-15,21 0 0,1 0 0,-22-21 16,21 21-16,0 0 0,1-22 0,-1 22 16,0-21-16,22 21 0,-22-21 15,1 21-15,-1-21 0,0 0 0,22 0 16,-22 21-16,0-22 0,1 1 0</inkml:trace>
  <inkml:trace contextRef="#ctx0" brushRef="#br0" timeOffset="43276.13">3958 10097 0,'0'0'0,"-21"0"0,0 0 0,21-22 16,21 22-16,21 0 16,-21 0-16,1 0 15,20-21-15,0 21 0,1 0 0,-1 0 16,0 0-16,1 0 0,20-21 0,-21 21 15,22 0-15,-22 0 0,22-21 16,-22 21-16,0 0 0,1 0 0,20-21 16,-20 21-16,-22 0 0,21 0 0,0-21 15,-20 21-15,-1 0 0,0 0 16,-21-22-16,0 1 0,0 0 16,-21 21-16,0-21 15,-1 0-15,-20 21 0,0-21 16,-1 21-16,1 0 0,0-22 15,-1 22-15,-20 0 0,42-21 0,-22 21 16,22 0-16,0 0 0,21-21 16,21 21-1,22 0-15,-1 0 0,-21 0 16,21 0-16,22 0 0,-22 0 16,1 0-16,-1 0 0,0 0 0,1 21 15,-22 0-15,0 1 0,0-1 0,0 0 16,-21 0-16,0 0 0,0 22 15,0-22-15,-21 21 0,0 0 0,0-20 16,-22 20-16,1 0 0,-21 1 16,-1-22-16,1 21 0,-1 0 0,1 1 15,-22-22-15,21 21 0,1-21 16,21 1-16,-22-1 0,22 0 0</inkml:trace>
  <inkml:trace contextRef="#ctx0" brushRef="#br0" timeOffset="57692.07">1630 13526 0,'0'-22'0,"0"1"16,-21 0-1,21 0-15,-22 21 0,22-21 0,-21 0 16,21-1-16,0 1 0,-21-21 15,21 21-15,-21-22 0,21 22 16,0-21-16,0 0 0,0-1 0,0 1 16,0 0-16,21-22 0,-21 22 0,21-1 15,0 1-15,1 0 16,-1 21-16,0-1 0,0 1 0,0 0 16,0 0-16,22 0 0,-22 21 15,0 0-15,0 0 0,0 0 0,1 0 16,-1 0-16,0 0 0,0 0 0,-21 21 15,0 0-15,21 0 16,-21 0-16,0 1 16,0-44 31,-21 22-47,21-21 0,0 0 15,0 0-15,0 0 16,-21 0-16,0-1 0,0 22 15,21-21-15,-22 21 16,1 0-16,0 0 0,0 0 16,0 0-16,0 0 15,-1 21-15,1 1 0,0 20 0,0-21 16,0 21-16,21 22 0,-21-22 16,21 22-16,-22-22 0,22 22 0,0-1 15,0 1-15,0-1 16,0-21-16,0 22 0,0-1 0,0-20 15,22 20-15,-1-20 0,0-1 16,0 0-16,0 1 0,22-22 0,-22 0 16,21 0-16,-21-21 0,22 0 15,-1 0-15,0 0 0,-21 0 0,22-21 16,-1 21-16,-21-21 0,22-22 16,-1 22-16,0-21 0,1 0 0,-1-1 15,0 1-15,1 0 0,-1-1 0,0 1 16,1-22-16,-22 22 0,0-21 15,21-1-15,-21 22 0,1-22 0,-1 22 16,-21-22-16,0 22 16,21 0-16,-21-1 0,0 22 0,0 0 15,0 0-15,0 0 0,0 0 0,0 42 32,0 21-32,-21-21 0,0 22 15,21-1-15,-22 0 0,22 1 16,-21 20-16,21 1 0,0-22 0,0 21 15,0-20-15,0-1 0,0 22 16,0-22-16,0 0 0,0 1 0,0-1 16,21-21-16,22 21 0,-22-20 15,0-1-15,0 0 0,22-21 0,-22 21 16,21-21-16,0 0 0,1 0 16,-1 0-16,-21-21 0,22 0 15,-1 0-15,0-1 0,-21 1 0,22 0 16,-22-21-16,21 21 0,-21-22 0,1 1 15,-1 0-15,0-22 0,0 22 16,0-22-16,0 22 0,-21-22 0,0 1 16,22 21-16,-22-1 0,0 1 15,0 0-15,0-1 0,0 22 0,0 0 16,-22 21 0,1 21-1,0 21-15,21-20 0,-21 20 16,21 21-16,-21-20 0,21-1 0,-21 22 15,21-22-15,0 21 0,0-20 16,0-1-16,0 0 0,0 1 0,0-1 16,0 0-16,0-20 0,21 20 15,0-21-15,0 0 0,0 0 0,0 1 16,22-1-16,-22 0 0,0-21 0,21 0 16,-20 0-16,20 0 0,-21 0 15,0 0-15,22-21 0,-22 0 0,0-1 16,21 1-16</inkml:trace>
  <inkml:trace contextRef="#ctx0" brushRef="#br0" timeOffset="57908.94">3196 13060 0,'0'0'0,"-21"0"15,21-21 1,21 21-1,0 0-15,22 0 16,-22 0-16,21-21 0,0 21 0,1 0 16,-1 0-16,0 0 0,1-22 0,-1 22 15,0 0-15,1 0 0,-1-21 16,0 21-16,1 0 0,-1-21 0,-21 21 16</inkml:trace>
  <inkml:trace contextRef="#ctx0" brushRef="#br0" timeOffset="58323.74">4784 12764 0,'0'0'0,"-22"-22"0,1 1 0,0 0 16,0 0-16,21 0 0,-21 21 16,0 0-16,21 21 15,0 0 1,0 0-16,0 22 0,0-1 0,0 0 15,0 22-15,0-1 0,0-20 16,0 20-16,0 1 0,0-22 16,0 21-16,0-20 0,0-1 0,0 0 15,0 1-15,0-22 0,0 21 16,0-21-16,0 22 0,0-22 0,0 0 16,0-42 15,0 0-31</inkml:trace>
  <inkml:trace contextRef="#ctx0" brushRef="#br0" timeOffset="58503.78">4254 13272 0,'0'0'0,"-21"-22"32,21 1-32,21 0 15,1 21-15,-1 0 0,21 0 16,0 0-16,-20-21 0,41 21 15,-21 0-15,22 0 0,-1-21 0,-20 21 16,20 0-16,1-21 0,-1-1 0,1 22 16,-1-21-16,1 0 0,-22 21 15,22-21-15</inkml:trace>
  <inkml:trace contextRef="#ctx0" brushRef="#br0" timeOffset="58783.62">5778 12700 0,'0'0'0,"0"-21"0,-21 21 31,0 21-31,0 0 16,21 0-16,0 22 0,-21-1 0,0 0 16,21 1-16,-22 20 0,22-20 15,0-1-15,0 21 0,-21-20 0,21-1 16,-21 22-16,0-22 0,21 0 0,-21 1 15,21-1-15,0-21 0,-21 21 16,21-20-16,0-1 0,0 21 16,0-21-16,0 0 0,21-42 31,0 0-31,-21 0 0,21 0 16,-21 0-16</inkml:trace>
  <inkml:trace contextRef="#ctx0" brushRef="#br0" timeOffset="59028.48">5588 12785 0,'0'0'15,"-21"0"-15,21-21 0,0-1 0,0 1 16,0 0 0,21 21-16,0 0 0,21 0 15,1-21-15,-22 21 0,42 0 16,-20 0-16,-1 0 0,0-21 0,1 21 15,20 0-15,-20 0 0,-1 0 0,0 0 16,1 0-16,-22 0 0,0 0 16,21 0-16,-21 0 15,-21 21-15,-21-21 16,0 21-16,-21-21 0</inkml:trace>
  <inkml:trace contextRef="#ctx0" brushRef="#br0" timeOffset="59224.37">5419 13123 0,'0'0'0,"0"22"16,0-1-16,0 0 0,21 0 15,0-21-15,0 0 0,0 21 16,0-21-16,1 0 0,20 0 0,0 0 16,-21 0-16,22 0 0,-1 0 15,0 0-15,1 0 0,-1 0 0,-21 0 16,22-21-16,-1 0 0,-21 21 0,21 0 15,-20-21-15,-1 21 0,0 0 16,0 0-16</inkml:trace>
  <inkml:trace contextRef="#ctx0" brushRef="#br0" timeOffset="59807.66">6816 13102 0,'0'0'0,"0"-21"16,0 0-16,0 0 0,0 0 15,0-1-15,21 1 16,0 0-16,0 0 0,21 0 0,-20 21 15,-1 0-15,21 0 0,-21 0 0,22 0 16,-22 0-16,21 21 0,-21-21 16,22 42-16,-22-21 0,0 1 0,0 20 15,-21 0-15,0 1 0,0-1 0,0 0 16,0 1-16,0-1 0,0 0 16,0 1-16,-42-1 0,21 0 0,-1 1 15,-20-1-15,0 0 0,-22 1 16,22-1-16,-22-21 0,1 21 15,21-20-15,-22-1 0,22-21 0,-1 21 16,1-21-16,0 0 0,-1 0 0,22 0 16,0-21-16,0 21 0,0-21 15,0-1-15,-1 1 0,22-21 0,0 21 16,0-22-16,0 1 0,0 0 0,0-1 16,22 1-16,-1 0 0,0-1 15,0 1-15,0 0 0,22 21 0,-22-1 16,0 1-16,21 0 0,-21 21 0,22 0 15,-22 0-15,21 21 0,-21 0 16,1 1-16,20-1 0,-21 0 16,21 0-16,1 21 0,-22-20 0,21-1 15,1 21-15,-1-21 0,0 0 0,1 1 16,-1-1-16,-21-21 0,21 21 16,1-21-16,-1 0 0,-21 0 0,22 0 15,-22 0-15,21-21 0,0 0 0</inkml:trace>
  <inkml:trace contextRef="#ctx0" brushRef="#br0" timeOffset="73501.81">11049 3196 0,'0'-21'0,"0"0"31,0 0-15,-21 21 15,0 0-31,-1 21 16,1-21-16,-21 42 0,21-21 15,0 1-15,-22 20 0,22 0 0,-21 1 16,21 20-16,-1-21 0,-20 22 16,21-22-16,0 22 0,0-22 0,-1 22 15,1-22-15,21 0 0,0 1 0,0 20 16,0-21-16,0 1 0,0-1 15,0 0-15,0-20 0,0 20 0,21-21 16,-21 0-16,22 0 0,20 1 16,-21-1-16,0 0 0,22-21 0,-22 0 15,21 0-15,0 0 0,1 0 16,-1 0-16,0-21 0,1 0 16,-1-1-16,0 1 0,1 0 0,-1-21 15,0 21-15,-20-22 0,-1 1 16,0 0-16,0 20 0,-21-20 0,0 0 15,0 21-15,0-22 0,-21 22 0,0 0 16,0 0-16,-22 0 0,22 21 16,-21 0-16,-1 0 0,22 0 0,-21 0 15,0 21-15,-1-21 0,1 21 16,21 21-16,-22-21 0,22 1 16,0 20-16,0-21 0,21 21 0,0 1 15,0-22-15,0 21 0,0-21 16,0 1-16,0-1 0,0 0 0,0 0 15,21-21-15,-21 21 0,21-21 0,0 0 16,1 0-16,20 0 0,-21 0 16,21 0-16,-20 0 0,20-21 0,0 0 15</inkml:trace>
  <inkml:trace contextRef="#ctx0" brushRef="#br0" timeOffset="73843.67">12488 3027 0,'0'0'16,"0"21"-1,0 0 1,0 22-16,0-1 0,0 21 15,0-20-15,0 20 0,-21 1 0,0-22 16,21 22-16,-21-22 0,21 0 16,0 22-16,0-22 0,-21 0 15,21-20-15,-22 20 0,22 0 0,0-21 16,0 22-16,-21-22 0,21 0 16,0 0-16,0 0 0,0 1 0,0-1 15,21-21 1,1 0-1,-1-21-15,-21-1 0,21 22 0,0-42 16</inkml:trace>
  <inkml:trace contextRef="#ctx0" brushRef="#br0" timeOffset="74275.97">12996 3387 0,'0'21'0,"0"0"16,0 0-16,0 22 0,-21-22 16,0 21-16,21-21 0,-21 22 0,0-22 15,21 21-15,0-21 0,-22 0 0,22 22 16,0-22-16,0 0 0,0 0 16,0 0-16,22 1 0,-1-22 15,0 0-15,0 21 0,21-21 16,1 0-16,-1 0 0,0 0 15,1 0-15,-1-21 0,0 21 0,1-22 16,-1 1-16,0 0 0,-20 0 16,-1-21-16,21 20 0,-42-20 0,0 0 15,0-1-15,0 1 0,0 0 16,0-1-16,-21 1 0,0 21 0,0-21 16,-22 20-16,1 1 0,0 0 0,-1 21 15,1 0-15,0 0 0,-1 0 16,1 0-16,0 0 0,20 0 0,-20 0 15,21 21-15,0 0 0,0 1 16,-1-22-16,1 21 0,21 0 0,0 0 16</inkml:trace>
  <inkml:trace contextRef="#ctx0" brushRef="#br0" timeOffset="74523.95">12171 3239 0,'42'-22'16,"-21"22"-16,22 0 15,-22-21-15,21 21 0,0 0 16,1 0-16,-1 0 0,0-21 0,1 21 15,-22 0-15,21 0 0,1 0 0,-1-21 16,0 21-16,-21 0 0,22 0 16,-22 0-16,0 0 0,0 0 0,0 0 15</inkml:trace>
  <inkml:trace contextRef="#ctx0" brushRef="#br0" timeOffset="75211.83">14965 3429 0,'0'0'0,"-21"0"15,-1-21-15,1 0 16,0 21-16,0-21 0,-21-1 16,20 1-16,-20 0 0,21-21 15,-21 21-15,20-1 0,-20 1 0,21-21 16,0 21-16,21 0 0,0-1 16,0 1-16,0 0 0,0 0 0,0 0 15,21 21-15,21-21 0,-21-1 16,22 22-16,-1-21 0,0 21 0,1 0 15,-1 0-15,0 0 0,22 0 16,-22 0-16,22 0 0,-22 0 0,0 0 16,1 0-16,-22 0 0,0 21 0,0 1 15,-21-1-15,0 0 16,0 0-16,-21 0 0,0 22 16,-21-22-16,-1 21 0,1 0 15,0 1-15,-22-1 0,1 0 0,-1 22 16,1-22-16,-1 1 0,1 20 15,-1-21-15,22 1 0,-22-1 0,43 0 16,-21 1-16,21-22 0,-1 21 0,22-21 16,0 1-16,0-1 0,43 21 15,-22-21-15,21-21 0,1 21 0,-1 1 16,0-22-16,1 0 0,20 0 16,-21 0-16,1 0 0,-1 0 0,0-22 15,22 1-15,-22 0 0,-21 0 0,22 0 16,-1 0-16,-21-22 15,0 22-15,1-21 0,-22-1 0,0 1 16,0 0-16,0-1 0,-22 1 16,1 21-16,-21 0 0,21-22 0,-22 22 15,-20 0-15,21 21 0,-1-21 0,1 21 16,-22 0-16,22 0 0,-21 0 16,20 21-16,1-21 0,0 21 0,-1 0 15,-20 1-15,20-1 0,22 0 16,-21 0-16,0-21 0,-1 21 0,1 0 15,0 1-15,-1-1 0</inkml:trace>
  <inkml:trace contextRef="#ctx0" brushRef="#br0" timeOffset="75816.39">9546 4699 0,'0'0'0,"21"0"47,0 0-47,1 0 0,-1 0 0,21 0 16,0 0-16,1 21 0,20-21 15,1 0-15,20 0 0,1 0 0,21 21 16,0-21-16,0 0 15,21 0-15,0 0 0,0 22 0,21-22 16,0 0-16,21 0 0,-21 0 0,22 0 16,-1 0-16,0 0 0,1 0 15,-1 0-15,22 0 0,-1 0 0,1 0 16,-1 0-16,1 0 0,-1 0 16,1-22-16,-1 22 0,1 0 0,-1 0 15,-21 0-15,1 0 0,-1 0 0,-21 0 16,0 0-16,-21 0 0,0 0 15,0 0-15,-21 0 0,0 0 0,-42 0 16,-1 0-16,1 0 0,-22 0 16,-21 0-16,0 0 0,0 0 15,-42 0 1,0 0-16,0 0 16,-21 0-16,-1 0 0,1 0 0,-22 0 15,1 0-15,-22 0 0,22 0 16,-22 0-16</inkml:trace>
  <inkml:trace contextRef="#ctx0" brushRef="#br0" timeOffset="76453.62">9017 4890 0,'0'0'0,"-21"42"31,21-21-31,21-21 0,0 0 16,0 21-16,0-21 0,1 21 0,20 1 16,-21-22-16,21 21 0,1-21 0,-1 0 15,0 0-15,1 21 0,20-21 16,1 0-16,-1 0 0,22 0 0,0 0 16,20 21-16,1-21 0,21 0 15,0 0-15,-21 0 0,21 0 0,21 21 16,0-21-16,1 0 0,-1 0 0,0 0 15,0 21-15,21-21 0,1 0 16,-1 0-16,0 0 0,22 0 0,-22 0 16,22 0-16,-1 0 0,1-21 15,20 21-15,-20 0 0,-1-21 16,1 21-16,-1 0 0,1 0 0,-22 0 16,1 0-16,-1 0 0,-21 0 15,0 0-15,0 0 0,1 0 0,-22 0 16,0 0-16,-22 0 0,-20 0 15,0 0-15,-22 0 0,1 0 0,-22 0 16,0 0-16,1 0 0,-22 0 0,0 0 16,0-21-16,0 21 0,-42 0 62,21-21-62,-21 21 16,0 0-16</inkml:trace>
  <inkml:trace contextRef="#ctx0" brushRef="#br0" timeOffset="99036.43">10689 7303 0,'0'-22'15,"0"1"-15,0 0 0,0 0 16,0 0-16,0 0 15,0 42 32,0 0-47,0 0 0,0 21 0,0-20 16,0 20-16,0 0 0,0 1 16,0-1-16,0 0 0,0 1 15,0-1-15,0 0 0,0 1 0,0-22 16,0 21-16,0 0 0,0-20 0,0 20 15,0-21-15,0 0 0,0 0 16,0 1-16,0-1 0,0 0 0,-21 0 16,21 0-16,0 0 15,0-42 1,0 0-16,0 0 16,21 0-16</inkml:trace>
  <inkml:trace contextRef="#ctx0" brushRef="#br0" timeOffset="99511.58">11472 7239 0,'0'21'0,"-42"127"31,21-105-31,21-1 0,-21 0 16,-1 1-16,1-1 0,0 0 0,0-20 16,0 20-16,21-21 0,-21 21 15,21-20-15,-22 20 0,22-21 0,0 0 16,0 0-16,0 1 0,0-1 16,22-21-16,-1 0 0,0 0 15,21 0-15,-21 0 0,1 0 16,20 0-16,0-21 0,-21-1 0,22 1 15,-1 0-15,-21-21 0,22 21 0,-22-22 16,21 1-16,-21 0 0,0-1 16,1 1-16,-1 0 0,-21-22 0,0 22 15,0-1-15,0 1 0,0 0 0,-21-1 16,-1 1-16,1 21 16,0 0-16,0 0 0,0-1 0,0 22 15,-1 0-15,-20 0 0,21 0 16,0 0-16,0 22 0,-1-1 0,1-21 15,0 21-15,0 0 0,0 21 0,21-20 16,0-1-16,0 0 0,0 0 16,0 0-16,0 0 0,21 1 15,0-22-15,0 0 0,0 0 0</inkml:trace>
  <inkml:trace contextRef="#ctx0" brushRef="#br0" timeOffset="99844.39">12827 6964 0,'0'21'16,"0"0"-16,0 22 0,0-22 15,-21 21-15,21 0 0,-21 1 0,21 20 16,-22-20-16,22-1 0,0 0 16,0 22-16,-21-22 0,21 0 15,-21-20-15,21 20 0,0 0 0,0-21 16,0 1-16,0-1 0,0 0 16,0 0-16,0 0 0,0 0 0,0 1 15,0-1-15,0-42 31,0-1-31,21 1 16</inkml:trace>
  <inkml:trace contextRef="#ctx0" brushRef="#br0" timeOffset="100276.07">13314 7218 0,'0'0'0,"0"42"0,-64 128 31,64-128-31,-21 0 0,21-21 0,-21 22 0,21-22 16,0 21-16,0-21 0,0 1 15,0-1-15,21-21 0,0 21 16,0-21-16,1 0 0,-1 0 0,21 0 15,-21 0-15,22 0 0,-22 0 16,21 0-16,-21 0 0,0-21 16,1 0-16,-1-1 0,0 1 0,0 0 15,0-21-15,-21 21 0,21-22 16,-21 1-16,0 0 0,0-1 0,0 1 16,0 21-16,0-22 0,-21 22 15,0 0-15,0 0 0,0 0 0,-22 21 16,22 0-16,0 0 0,0 0 15,0 0-15,0 0 0,-22 0 16,22 0-16,0 0 0,0 0 0,0 21 16,-1-21-16,1 0 0,0 0 15,0 0-15,0 0 16,0 0-16,-1 0 0</inkml:trace>
  <inkml:trace contextRef="#ctx0" brushRef="#br0" timeOffset="100543.92">12615 7027 0,'64'0'16,"-22"0"-1,0 0-15,1 0 0,-1 0 0,0 0 16,1 0-16,20 0 0,-20 0 15,20 0-15,-21 0 0,22 0 0,-22 0 16,1 0-16,-1 0 0,0 0 0,-21 0 16,22 0-16,-22 0 0,0 0 15,0 0 17</inkml:trace>
  <inkml:trace contextRef="#ctx0" brushRef="#br0" timeOffset="101020.65">15494 7049 0,'-21'0'0,"42"0"0,-63 0 16,20 0-16,1 21 15,21 21 1,-21 0-16,0 1 0,21-1 16,0 22-16,-21-1 0,0-21 15,21 22-15,0-22 0,0 22 0,-22-22 16,22 0-16,-21 1 0,21-22 0,0 21 15,0-21-15,0 1 0,0-1 16,0 0-16,0 0 0,21-21 31,1 0-31,-1 0 16,0-21-16</inkml:trace>
  <inkml:trace contextRef="#ctx0" brushRef="#br0" timeOffset="101624.3">15938 7366 0,'0'0'0,"0"-21"0,0 0 0,0 0 0,0-1 16,22 1-16,-22 0 15,0 0-15,0 0 0,21 21 0,0-21 16,0-1-16,0 1 0,0 0 15,1 0-15,20 21 0,-21 0 16,0 0-16,0 0 0,22 0 0,-22 0 16,21 0-16,1 0 15,-22 0-15,0 21 0,21-21 0,-21 42 16,1-20-16,-1-1 0,-21 21 16,0 0-16,0 1 0,0-1 0,0 0 15,-21 1-15,-1-1 0,1 0 0,-21 1 16,0-1-16,-22 0 0,22-20 15,-22 20-15,1 0 0,20-21 0,-20 22 16,-1-22-16,22 0 0,-21 21 16,20-20-16,1-1 0,0 0 15,-1-21-15,22 21 0,-21 0 0,21-21 0,-1 0 16,44-21 15,-1 0-31,21 0 16,0 0-16,-20 21 0,20-22 15,21 1-15,-20 0 0,20 0 0,1 21 16,-1-21-16,1 21 0,-1 0 16,22-21-16,-22 21 0,1 0 0,-1 0 15,1 0-15,-22 0 0,1 0 0,-1 0 16,0 0-16,-21 0 0,22 0 16,-22 0-16,0 0 15,-42 0 32,0 0-47,0 0 16,-1 0-16,-20 0 0,0 21 0,-1-21 15</inkml:trace>
  <inkml:trace contextRef="#ctx0" brushRef="#br0" timeOffset="117152.36">18076 6964 0,'0'0'0,"0"-21"16,-21 42 31,21 0-47,0 0 0,-21 0 15,0 1-15,21-1 0,-21 21 16,21-21-16,0 22 0,-22-1 0,1 0 16,21 1-16,-21-1 0,21 0 15,-21 1-15,0-22 0,0 21 0,-1 0 16,1 1-16,0-22 0,0 0 15,0 0-15,21 0 0,-21 1 16,21-1-16,-22 0 0,1-21 16,21-21-1,0 0-15,0-1 16,0 1-16,21 0 0,1-21 0</inkml:trace>
  <inkml:trace contextRef="#ctx0" brushRef="#br0" timeOffset="117460.09">17928 7070 0,'0'0'0,"21"-21"16,-21-1-16,21 1 0,-21 0 0,22 0 15,-22 0 1,21 21-16,0-21 0,0 21 0,0 0 16,0 0-16,1 0 0,-1 0 0,0 0 15,21 0-15,-21 0 0,22 21 16,-22 0-16,21 0 0,-21 21 0,1-20 15,20 20-15,-21 0 0,0 1 16,0-1-16,1 21 0,-22-20 0,0-1 16,0 0-16,0 1 0,0-1 0,0 0 15,-22-20-15,1-1 0,0 21 16,0-21-16,0-21 0,0 21 16,-1 1-16,1-22 0,0 0 0,0 21 15,0-21-15,0 0 16,-1 0-16,1 0 0,0-21 0,0 21 15,0-22-15,0 1 0</inkml:trace>
  <inkml:trace contextRef="#ctx0" brushRef="#br0" timeOffset="117659.97">17695 7366 0,'0'0'0,"21"0"0,22 0 0,-22 0 16,0 0-16,21 0 0,-20 0 0,20 0 15,-21 0-15,21 0 0,1 0 16,-1 0-16,0 0 0,22-21 16,-22 21-16,22 0 0,-1-21 0,-20 0 15,20 21-15,-21-22 0,22 22 0,-22-21 16,1 0-16,-1 21 0,0-21 16,1 0-16</inkml:trace>
  <inkml:trace contextRef="#ctx0" brushRef="#br0" timeOffset="117892.05">18965 7006 0,'21'21'15,"-21"1"-15,0-1 16,0 21-16,0-21 0,0 22 16,0 41-16,0-63 0,0 22 15,0-1-15,0 0 0,0-20 16,0 20-16,-21-21 0,21 0 0,-21 0 15,21 1-15,0-1 0,0 0 0,0 0 16,-21-21 0,21-21-1,0 0-15</inkml:trace>
  <inkml:trace contextRef="#ctx0" brushRef="#br0" timeOffset="118112.92">19008 7006 0,'0'0'0,"21"0"0,0 0 15,0 21-15,0-21 0,-21 22 16,21-1-16,1 0 0,-22 0 0,21 21 16,0-20-16,0-1 0,-21 0 15,21 0-15,0 0 0,-21 0 16,0 1-16,0-1 0,22-21 0,-22 21 15,21-21-15,0 0 16,0 0 0</inkml:trace>
  <inkml:trace contextRef="#ctx0" brushRef="#br0" timeOffset="118379.77">19748 6943 0,'0'0'0,"-21"21"0,0-21 16,-21 21-16,21 0 0,-22 0 15,1 1-15,0-1 0,-1 21 0,22-21 16,-21 0-16,-1 1 0,22-1 0,0 0 16,0 0-16,0 0 0,0 0 15,-1 1-15,44-22 16,-1 0-1,0 0-15,0 0 0,0 0 16,22-22-16,-22 1 0,21 0 0,0 0 16,-20 0-16,20 0 0,0-1 15,-21 1-15</inkml:trace>
  <inkml:trace contextRef="#ctx0" brushRef="#br0" timeOffset="118575.66">19770 7027 0,'21'0'0,"-21"22"31,0 20-31,0-21 15,-21 0-15,-1 22 0,1-1 0,21 0 16,-21 1-16,0-1 0,0 0 0,21 1 16,-21-22-16,21 21 0,-22 0 15,1-20-15,21-1 0,0 0 0,0 0 16,-21 0-16,21 0 0,0 1 0,-21-1 16,21 0-1,21-21 1,0 0-16</inkml:trace>
  <inkml:trace contextRef="#ctx0" brushRef="#br0" timeOffset="118719.57">19812 7662 0,'-21'0'62,"0"0"-46</inkml:trace>
  <inkml:trace contextRef="#ctx0" brushRef="#br0" timeOffset="166536">9927 4636 0,'0'21'0,"0"0"0,0 0 0,-21 0 15,-21 0 1,20-21-16,1 22 0,0-22 0,0 0 16,-21 0-16,20 0 0,-20 0 15,21 0-15,-21 0 0,20 0 0,1 0 16,0-22-16,-21 1 0,21-21 0,-1 21 16,1-22-16,-21 1 0,21 0 15,0-1-15,-22-20 0,22-1 0,0-20 16,-21-1-16,20 22 0,1-22 0,0 0 15,0 1-15,0-1 0,21 0 16,0-21-16,0 22 0,0-1 16,21 0-16,0 1 0,21-1 0,1 22 15,-1-1-15,0 1 0,22-1 16,-1 1-16,22 20 0,-21-20 0,20 20 16,1 1-16,0 21 0,-1-21 15,1 20-15,0 1 0,-22 0 0,22 0 16,-22 21-16,1 0 0,-22 0 15,22 0-15,-22 0 0,0 0 0,1 0 16,-22 0-16,21 21 0,-21-21 16,-21 21-16,21-21 0,-21 21 15,-21-21 1,0 0 0,0 0-16,0-21 0,21 0 15,-21 0-15,-1 0 0,22 0 16,0-22-16,-21 22 0,0-21 0,21-1 15,0 1-15,0 21 0,0-21 16,0-1-16,0 1 0,0 0 0,0-1 16,21-20-16,-21 20 0,43 1 15,-22 0-15,21-22 0,0 22 0,1 0 16,20-1-16,22 1 0,0 0 16,-1 20-16,22-20 0,-21 21 0,21 0 15,-1 0-15,1-1 0,0 1 16,21 21-16,0 0 0,0 0 15,-21 0-15,21 0 0,-21 0 16,0 0-16,-1 21 0,-20 1 0,21-1 16,-21 21-16,-1 0 0,1-20 15,-22 20-15,1 21 0,-1-20 0,-20-1 16,-1-21-16,-21 22 0,22-1 16,-22-21-16,0 0 0,-21 0 0,21 1 15,0-22-15,0 0 0,1 0 16,-1 0-16,21 0 15,-21 0-15,0-22 0,22 1 0,-1 0 16,0 21-16,1-21 0,20 0 16,1 0-16,20-1 0,1 1 15,0 0-15,-1 0 0,22 0 16,-21 21-16,0 0 0,-1 0 0,1 0 16,-22 0-16,22 0 0,-21 21 15,20 0-15,-20 0 0,20 0 16,-20 22-16,-1-22 0,1 21 0,-22 1 15,22-1-15,-43 0 0,106 149 32,-127-170-32,0 0 0,0 0 15,0 0-15,0 1 0,0-1 16,21-21 0,0 0-1,0 0-15,1 0 0,20 0 0,-21 0 16,21-21-16,1 21 0,-1 0 15,22 0-15,-22 0 0,21 0 0,1 0 16,-1 0-16,22 21 0,0 0 16,-22 0-16,22 21 0,0 1 0,-22-1 15,1 0-15,-1 1 0,1 20 16,-22-20-16,0 20 0,-21 1 0,1-22 16,-1 21-16,0 1 0,-21-1 15,0 1-15,0-1 0,0-20 0,0 20 16,0 1-16,-21-22 0,0 0 15,-1 1-15,1-1 0,0 0 16,-21-20-16,21-1 0,-1 0 0,-20 0 16,21-21-16,0 0 0,0 0 15,-1 0-15,44 0 16,-1 0 0,0 0-16,0 21 0,21-21 0,1 21 15,-1-21-15,0 22 0,22-1 16,-22-21-16,22 21 0,-22 0 0,22 0 15,-22 0-15,0 22 0,22-22 16,-43 0-16,21 21 0,-21 1 0,1-22 16,-1 21-16,-21 1 0,0-22 15,0 21-15,-21 0 0,-1-20 16,-20 20-16,21 0 0,-21-21 0,-1 22 16,1-22-16,0 21 0,-22-21 0,22 1 15,-1-1-15,1 0 0,-21 0 16,20 0-16,1 0 0,-22-21 0,22 22 15,0-22-15,-1 0 0,1 21 16,21-21-16,-21 0 0,20 0 0,1 21 16,0-21-16,0 0 0,0 0 15,21 21 1,0 0 0,21-21-16,0 21 0,-21 1 15,0-1 1,0 0-16,0 0 15,-21 0-15,0-21 16,0 21-16,-22-21 0,22 0 0,-21 0 16,-1 22-16,1-22 0,0 0 0,-1 0 15,-20 0-15,21 0 0,-22 0 16,22 0-16,-22 0 0,1-22 0,-22 22 16,0-21-16</inkml:trace>
  <inkml:trace contextRef="#ctx0" brushRef="#br0" timeOffset="207388.09">13631 9589 0,'0'-22'15,"0"1"1,0 0-16,0 0 16,0 0-16,0 0 0,0-1 15,0 1-15,0 0 16,0 0-16,0 0 16,21 21-16,-21-21 15,0 42 1,0 0-1,0 0-15,0 21 0,22 1 0,-22-1 16,0 22-16,0-22 0,0 21 16,0 1-16,0-1 0,0 1 0,0-22 15,0 22-15,0-22 0,0 22 16,0-22-16,0 0 0,0 1 16,0-1-16,-22 0 0,22 1 0,-21-22 15,21 21-15,0-21 0,0 0 0,-21 1 16,21-1-16,0 0 15,-21-21 1,21-21-16,0 0 0,0-1 16,0 1-16,0-21 0,-21 21 15,21-22-15,0 22 0,0-21 0</inkml:trace>
  <inkml:trace contextRef="#ctx0" brushRef="#br0" timeOffset="207879.81">13631 9440 0,'0'0'0,"-42"106"31,21-85-31,0 22 0,-1-1 0,1 22 15,-21-22-15,21 0 0,0 22 0,-22-22 16,22 0-16,0 1 0,-21-1 16,20 0-16,-20 1 15,21-22-15,-21 21 0,20-21 0,1 1 0,-21-1 16,21 0-16,21 0 0,0-42 31,0 0-15,0 0-16,21-1 0,-21 1 0,21 0 15,0 0-15,0-21 0,22 20 16,-22 1-16,0 0 0,21 0 0,-20 21 16,20 0-16,-21 0 0,21 0 15,1 0-15,-1 0 0,-21 0 16,22 0-16,-1 21 0,0-21 0,-21 21 16,22-21-16,-22 0 0,21 21 0,-21-21 15,1 0-15,-1 0 0,0 0 16,0 0-16,0 0 0,0 0 0,1 0 15,-1 0-15,0 0 16,0 0-16,0-21 16,0 0-1,-21 0-15</inkml:trace>
  <inkml:trace contextRef="#ctx0" brushRef="#br0" timeOffset="208231.6">14732 9398 0,'0'0'0,"0"-21"0,21 21 0,-21-21 16,0 42 15,0 0-31,0 0 0,0 0 0,0 22 16,0-1-16,0 22 15,0-22-15,0 21 0,-21 1 0,21-22 16,0 22-16,-21-1 0,21-20 16,-21-1-16,21 0 0,-22 1 0,22-1 15,0 0-15,0 1 0,0-22 0,0 21 16,0-21-16,0 0 0,0 1 16,0 20-16,0-21 0,0 0 15,22-21 16,-22-21-31,21 0 0,-21 0 16,21 0-16,0-1 0,-21 1 16</inkml:trace>
  <inkml:trace contextRef="#ctx0" brushRef="#br0" timeOffset="208712.33">15303 9758 0,'-21'21'31,"0"0"-31,21 0 0,-21 1 0,0 20 16,21-21-16,-21 21 0,21-20 16,0 20-16,-22-21 0,1 21 15,21-20-15,-21 20 0,21-21 0,0 21 16,0-20-16,0-1 0,0 21 15,0-21-15,0 0 0,0 1 0,21-1 16,0-21-16,1 21 0,-1 0 0,0-21 16,0 0-16,21 0 0,-20 0 15,20 0-15,-21 0 0,21 0 0,-20-21 16,20 0-16,-21 0 0,21-1 0,-20 1 16,-1 0-16,0-21 0,0 21 15,0-22-15,0 22 0,-21-21 16,0-1-16,0 1 0,0 0 0,0-1 15,0 1-15,0 0 0,-21 21 16,0-1-16,0 1 0,0 0 0,-22 0 16,22 21-16,0 0 0,-21 0 15,21 0-15,-22 0 0,22 0 0,-21 0 16,21 0-16,-1 0 0,1 21 16,-21-21-16,42 21 0,-21-21 0,0 0 15,21 21-15,-22-21 0</inkml:trace>
  <inkml:trace contextRef="#ctx0" brushRef="#br0" timeOffset="209057.06">14436 9652 0,'0'0'0,"21"0"31,0 0-31,0-21 0,0 21 0,0 0 16,22 0-16,-22 0 0,21-21 16,-21 21-16,22 0 0,-1 0 15,0-21-15,1 21 0,20 0 0,-20 0 16,-1 0-16,0-22 0,1 22 15,-1 0-15,0 0 0,-21 0 0,22 0 16,-22 0-16,0 0 0,0 0 16,-21 22-1,0-1 1,0 0 0</inkml:trace>
  <inkml:trace contextRef="#ctx0" brushRef="#br0" timeOffset="209763.39">17124 9462 0,'0'0'0,"0"-22"31,-21 22-31,-1 0 16,1 0-16,0 0 16,0 0-16,0 0 15,0 0-15,-1 22 0,1-1 0,0 0 16,0 21-16,0 1 0,-22-1 16,22 0-16,0 22 0,-21-22 0,21 22 15,-22-22-15,22 21 16,0-20-16,0-1 0,-22 22 0,43-22 15,-21 0-15,0 1 0,21-1 0,0 0 16,0 1-16,0-1 0,0 0 16,0 1-16,0-22 0,21 21 0,0-21 15,22 0-15,-22 1 0,21-1 0,1 0 16,-22-21-16,21 0 0,0 21 16,1-21-16,-1 0 0,0 0 0,1 0 15,-1-21-15,22 21 0,-43-21 0,21 0 16,0-1-16,1 1 15,-22-21-15,0 21 0,0-22 0,0 22 16,-21-21-16,0 0 0,0 20 0,0 1 16,-21-21-16,0 21 0,-21 21 15,21-21-15,-22 21 0,1 0 0,0 0 16,-1 0-16,1 0 0,0 0 0,-1 0 16,1 21-16,0 0 0,20 0 15,-20 0-15,0 0 0,-1 1 0,22-1 16,0 0-16,0 0 0,0 0 15,21 0-15,-21 1 0,21-1 16,21-21 0,0 0-16,0 0 15,0 0-15,0-21 0,-21-1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4T08:59:17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 1778 0,'0'-21'15,"0"0"-15,0 0 16,0-1 0,0 1-16,0 0 15,0 0 1,0 0-16,0 0 0,0-1 16,0 1-1,0 0-15,0 0 16,-21 21-16,21-21 0,-22 21 31,1 0-31,0 21 16,21 0-16,0 21 0,0 1 15,0-1-15,0 22 0,0-22 16,0 21-16,0 1 0,0-22 16,0 22-16,-21-22 0,21 22 15,0-22-15,0 0 0,-21 1 0,21-1 16,0-21-16,0 21 0,0-20 15,0-1-15,0 0 16,0-42 15,0 0-31,0-1 16,21 1-16,-21 0 0,21 0 16,-21 0-16</inkml:trace>
  <inkml:trace contextRef="#ctx0" brushRef="#br0" timeOffset="355.79">593 2011 0,'0'0'15,"0"21"-15,0 0 0,0 0 0,0 1 16,0-1-16,21-21 0,-21 21 15,21-21 1,0 0-16,0 0 16,0 0-16,-21-21 15,22 0-15,-22-1 0,0 1 16,0 0-16,-22 21 16,22-21-16,-21 21 15,0 0-15,0 0 16,0 0-16,0 0 0,21 21 15,0 0-15,-22-21 0,22 21 16,22-21 31</inkml:trace>
  <inkml:trace contextRef="#ctx0" brushRef="#br0" timeOffset="720.58">1143 1418 0,'0'0'0,"0"-21"0,0 0 0,0 0 16,21 21-16,0 0 15,0 0-15,1 0 16,20 0-16,-21 21 0,0 0 0,22 0 16,-22 0-16,21 22 0,-21-1 15,22 0-15,-22 22 0,0-1 0,0-20 16,0 20-16,-21 1 0,0-1 16,0-20-16,0-1 0,0 21 0,0-41 15,0 20-15,0 0 0,0-21 16,0 1-16,0-1 15,21-21 1,1-21 0,-22-1-16,0 1 0,21 0 15,0-21-15,-21-1 0</inkml:trace>
  <inkml:trace contextRef="#ctx0" brushRef="#br0" timeOffset="956.45">1947 1291 0,'0'-21'16,"0"42"0,-21-21-16,0 21 15,0 22-15,0-22 0,-1 21 16,22 1-16,-21 20 0,0-21 0,0 22 16,0-1-16,-22 1 0,22-1 15,0 1-15,-21-22 0,21 1 16,-1 20-16,1-42 0,0 22 15,0-1-15,21-21 0,0 0 0,21-21 16,0 0-16,0 0 16,1 0-16,20 0 0</inkml:trace>
  <inkml:trace contextRef="#ctx0" brushRef="#br0" timeOffset="2492.9">2307 1905 0,'-21'0'16,"21"-21"0,0 0-1,21 0-15,0-1 0,-21 1 16,0 0-16,0-21 0,21 21 15,-21-22-15,0 22 0,0 0 0,0-21 16,0 20-16,0 1 0,-21 0 16,0 0-16,0 21 0,0 0 15,0 0-15,-1 0 0,1 0 16,0 0-16,0 21 0,0 0 0,0 0 16,-1 22-16,1-22 0,21 21 15,-21 1-15,21-1 0,-21 0 0,21 1 16,0-1-16,0 0 0,0 1 15,0-22-15,0 21 0,0-21 0,0 0 16,0 1-16,0-1 0,0 0 16,21-21-16,0 0 0,0 0 15,1-21-15,-1 0 16,0-1-16,0 1 0,0-21 0,0 0 16,1 20-16,-1-20 0,0-21 15,-21 20-15,0 1 0,21 0 16,-21 20-16,0-20 0,21 21 15,-21 0-15,0 0 0,0-1 0,0 44 32,0 20-17,0-21-15,0 21 0,0-20 16,0 20-16,0 0 0,0-21 0,0 22 16,0-1-16,0-21 0,0 0 15,0 22-15,0-22 0,21 0 16,1 0-16,-1-21 0,0 0 0,21 21 15,-21-21-15,22 0 0,-22 0 0,21 0 16,1-21-16,-1 0 16,0 0-16,-21 0 0,22 0 0,-22-22 15,21 22-15,-21-21 0,1-1 16,-22 1-16,0 0 0,0-1 0,0 22 16,0-21-16,0 21 0,0 0 15,0-1-15,-22 22 0,1 0 16,0 0-16,0 0 0,0 0 15,0 0-15,-1 22 0,22-1 0,0 0 16,0 0-16,0 0 16,0 0-16,22 1 0,-1-1 15,0 0-15,0 0 0,0 0 16,-21 0-16,21 1 0,1-1 0,-1 21 16,-21-21-16,0 0 0,21 1 0,-21-1 15,21 0-15,-21 0 0,21 0 16,-21 0-16,21 1 0,1-22 15,-1 21-15,0-21 16,0 0-16,0 0 0,0 0 0,1 0 16,-1 0-16,21-21 0,-21 21 15,22-22-15,-22 1 0,21 0 0,-21 0 16,22 0-16,-1-22 0,-21 22 16,0-21-16,22 0 0,-22-1 15,0 22-15,-21-21 0,0-1 0,0 1 16,0 21-16,0 0 0,0 0 15,-21-1-15,0 22 0,-22 0 0,22 0 16,0 0-16,-21 0 0,20 0 16,-20 0-16,21 22 0,0-1 0,-22 0 15,22 21-15,0-21 0,0 22 16,0-1-16,0 0 0,-1 1 0,22-1 16,0-21-16,0 22 0,0-1 15,0-21-15,0 0 0,0 0 0,0 1 16,22-1-16,-1 0 15,0-21-15,0 0 0,0 0 0,0 0 16,1 0-16,-1 0 0,0-21 0,0 0 16,21-1-16,-20 1 0,-1 0 15,0 0-15,0 0 0,0-22 0,0 1 16,-21 0-16,22 21 0,-22-22 16,21 1-16,-21 21 0,0 0 0,0-1 15,0 1-15,0 0 0,0 42 16,0 0-1,0 1-15,0-1 0,0 0 16,0 21-16,0-21 0,-21 22 0,21-22 16,0 0-16,0 21 15,0-20-15,0-1 0,0 0 0,0 0 16,0 0-16,0 0 0,21-21 0,0 22 16,0-22-16,0 0 0,0 0 15,1 0-15,20 0 0,-21 0 0,0 0 16,22-22-16,-22 1 0,21 0 15,-21 0-15,0 0 0,22-22 0,-22 22 16,0-21-16,-21 21 0,21-22 16,-21 22-16,21-21 0,-21 21 0,0 0 15,0-1-15,0 44 32,0-1-32,-21 21 15,21-21-15,-21 0 0,21 22 16,0-22-16,0 0 0,0 0 0,0 0 15,0 1-15,0-1 0,0 0 16,0 0-16,0 0 0,21-21 31,0 0-31,-21-21 16,0 0-16,22 0 0</inkml:trace>
  <inkml:trace contextRef="#ctx0" brushRef="#br0" timeOffset="2860.7">3958 1334 0,'0'0'0,"-21"0"0,0 0 0,0 0 0,-1 21 16,1-21-16,0 21 0,21 0 16,0 0-16,0 0 0,0 1 15,0-1-15,0 0 16,21-21-16,0 0 0,1 0 15,-1 0-15,0 0 0,21 0 0,-21 0 16,1-21-16,-1 21 0,0-21 16,0-1-16,-21 1 0,0 0 15,21 0-15,-21 0 0,0 0 16,0-1-16,0 1 0,0 0 0,-21 0 16,0 0-16,0 21 0,0 0 15,-1 0-15,1 0 0,0 21 0,-21 0 16,21 0-16,-1 0 0,1 1 15,0-1-15,0 0 0,21 0 0,0 21 16,0-20-16,0-1 0,0 0 16,21 0-16,0 0 0,0-21 15,1 0-15,-1 0 0,21 0 16,-21 0-16</inkml:trace>
  <inkml:trace contextRef="#ctx0" brushRef="#br0" timeOffset="3436.37">4530 910 0,'0'0'0,"-22"0"16,22 21-16,0 22 0,-21-22 15,21 0-15,0 21 0,0 1 0,0-1 16,-21 0-16,21 22 0,0-22 0,0 1 15,0-1-15,0 21 16,0-20-16,0 20 0,0-20 0,-21 20 16,21-21-16,0 22 0,0-22 15,-21 1-15,21-1 0,0-21 0,0 21 16,0-20-16,0-1 0,0 0 16,0 0-16,0-42 31,0 0-31,0 0 15,0-1-15,0-20 0,0 21 0,0-21 16,21-1-16,0 22 0,0-21 16,22-1-16,-22 1 0,0 21 15,21 0-15,-21-22 0,22 43 0,-22-21 16,21 0-16,-21 21 0,22 0 16,-1 0-16,-21 0 0,0 0 0,22 21 15,-22 0-15,0 1 0,21-1 16,-20 21-16,-22-21 0,0 22 0,21-1 15,-21-21-15,0 21 0,0-20 16,0 20-16,-21-21 0,-1 21 0,-20-20 16,21-1-16,-21 0 0,20 0 0,-20-21 15,0 21-15,-1-21 0,1 0 16,21 0-16,-21 21 0,20-21 0,-20 0 16,21 0-16,0 0 0,0 0 15,21-21-15,0 0 16,0 0-16,0 0 0,21 0 15,0-1-15,0 1 16,0 0-16</inkml:trace>
  <inkml:trace contextRef="#ctx0" brushRef="#br0" timeOffset="3724.21">5334 889 0,'0'0'16,"-21"0"-16,21 21 0,-21 0 15,21 22-15,0-1 0,0 0 16,0 1-16,0-1 0,0 22 0,0-22 16,0 21-16,0-20 0,0 20 15,0 1-15,0-1 0,0-20 0,0 20 16,-22-21-16,22 1 0,-21-1 15,21 0-15,0 1 0,0-22 0,0 21 16,0-21-16,0 1 0,21-22 31,1 0-31,-1 0 0</inkml:trace>
  <inkml:trace contextRef="#ctx0" brushRef="#br0" timeOffset="4103.99">5419 1715 0,'0'0'0,"-22"0"0,22 21 0,0 0 16,0 0-16,0 0 15,22-21 1,-1 0-16,0 0 16,0 0-16,21 0 0,-20 0 0,20 0 15,-21 0-15,21-21 0,1 0 0,-22 0 16,0 0-16,21-1 0,-20 1 15,-1 0-15,-21-21 0,0 21 0,0-1 16,0 1-16,0 0 0,0 0 16,-21 21-16,-1 0 0,1 0 15,0 0-15,-21 0 0,21 0 0,-22 21 16,22 0-16,-21 0 0,-1 22 16,22-22-16,0 21 0,0 1 0,0-22 15,0 21-15,21 0 0,0-20 16,0 20-16,0-21 0,0 0 15,0 0-15,21 1 0,0-1 0,0-21 16,0 0-16,0 0 0,22 0 16,-22 0-16,21 0 0,1 0 0,-22-21 15,0-1-15,21 1 0,-21 0 16</inkml:trace>
  <inkml:trace contextRef="#ctx0" brushRef="#br0" timeOffset="5300.14">6858 1439 0,'0'-21'0,"0"42"15,0-63-15,0 21 0,0 0 0,-21 42 47,0 0-47,21 21 0,0-20 16,-22 20-16,1 0 0,0 1 0,21-1 15,0 21-15,-21-20 0,0-1 16,0 0-16,21 1 0,0-1 0,0 0 16,-22-20-16,22-1 0,0 0 0,0 0 15,0 0-15,22-21 16,-1 0-16,0-21 15,0 0-15,0 0 0,0 0 16,22-1-16,-22 1 0,21-21 0,-21 21 16,1-22-16,20 1 15,-21 0-15,0 21 0,0-22 0,1 1 16,-1 21-16,0 0 0,-21-1 0,21 22 16,0 0-1,-21 22-15,0-1 16,0 0-16,21 21 0,-21-21 15,0 1-15,0 20 0,0 0 0,0-21 16,22 22-16,-22-22 0,0 0 16,0 21-16,21-20 0,0-1 0,-21 0 15,21-21-15,0 21 0,0-21 0,1 0 16,-1 0-16,0 0 0,21 0 16,-21-21-16,22 0 0,-1 21 0,0-43 15,1 22-15,-1 0 16,-21-21-16,22-1 0,-22 22 0,21-21 15,-21 0-15,-21-22 0,21 43 0,-21-21 16,0-1-16,0 22 0,0-21 16,0 21-16,0-1 0,0 1 15,-21 21 1,21 21-16,-21 1 0,0-1 16,21 0-16,-21 21 0,21-21 15,0 22-15,0-1 0,0 0 16,0 1-16,0-1 0,0 0 0,0-20 0,0 20 15,0-21-15,0 21 0,0-20 16,21-1-16,0 0 0,0-21 16,0 21-16,1-21 0,-1 0 15,21 0-15,-21 0 0,22 0 0,-22-21 16,21 21-16,-21-21 0,22 0 0,-22-1 16,21 1-16,-21-21 0,0 21 15,22-22-15,-43 22 0,21-21 0,-21 21 16,21-22-16,-21 22 0,0 0 15,0 0-15,0 42 32,-21 0-32,21 0 0,-21 1 0,21-1 15,0 0-15,0 21 0,-21-21 16,21 1-16,0-1 0,0 0 16,0 0-16,0 0 0,0 0 15,0-42 16,21 0-31</inkml:trace>
  <inkml:trace contextRef="#ctx0" brushRef="#br0" timeOffset="5683.92">8340 1207 0,'0'0'0,"-22"0"0,-83 21 31,83 0-31,22 0 16,-21 0-16,0 0 0,21 1 16,0-1-16,0 0 0,0 0 15,0 0-15,21-21 16,0 21-16,1-21 0,-1 0 16,0 0-16,0 0 0,21 0 0,-20-21 15,-1 0-15,0 21 16,0-21-16,-21 0 0,0 0 15,0-1-15,0 1 0,0 0 16,0 0-16,0 0 0,0 0 0,-21-1 16,0 22-16,0 0 15,-1 0-15,1 0 0,0 0 0,0 0 16,0 22-16,0-1 0,-1 0 0,1 21 16,21-21-16,-21 22 0,21-22 15,-21 21-15,21-21 0,0 22 0,0-22 16,0 21-16,0-21 0,0 1 15,21 20-15,0-21 0,0 0 0,1-21 16</inkml:trace>
  <inkml:trace contextRef="#ctx0" brushRef="#br0" timeOffset="6184.74">8805 1672 0,'0'0'0,"-21"0"0,0 0 16,21 21-16,-21-21 0,0 22 16,21-1-16,-22 0 0,22 0 0,0 0 15,-21 0-15,0 1 0,21-1 16,0 0-16,0 21 0,0-21 0,-21 1 16,21-1-16,-21 0 15,21 0-15,0 0 0,0-42 47,0 0-31,0 0-16,0 0 0,0-22 15,21 22-15,-21-21 0,21-1 16,0 22-16,0-21 0,1 0 0,-1-1 16,21 1-16,-21 21 0,22-22 0,-1 22 15,0 21-15,1-21 0,20 21 16,-21 0-16,1 0 0,-22 21 0,21-21 15,1 21-15,-22 22 16,0-22-16,0 21 0,0 1 0,-21-22 16,0 21-16,0 0 0,0 1 0,0-22 15,0 21-15,0-21 0,-21 1 16,0 20-16,0-21 0,0 0 16,-1 0-16,22 1 15,0-44 1,0 1-1,0 0-15,22 0 0,-1 21 16</inkml:trace>
  <inkml:trace contextRef="#ctx0" brushRef="#br0" timeOffset="6752.07">9991 1609 0,'0'0'0,"0"-21"0,0-43 16,0 43-16,-22 21 16,1 0-16,0-21 0,0 21 15,0 0-15,0 0 0,-22 0 0,22 0 16,-21 21-16,21 0 0,-22 0 16,22 0-16,-21 22 0,21-22 15,-1 21-15,1 1 0,0-1 0,0 0 16,0 1-16,21-22 0,-21 21 15,21-21-15,0 22 0,0-22 0,0 0 16,0 0-16,21-21 0,0 21 0,21-21 16,-21 21-16,1-21 0,20 0 15,-21 0-15,21 0 0,1 0 0,-1-21 16,-21 0-16,22 0 0,-1 0 16,0 0-16,-21-22 0,22 1 0,-1 0 15,-21-1-15,22 1 0,-22-22 16,0 1-16,0-1 0,0 22 0,0-21 15,1-1-15,-22 1 0,21 20 16,-21-20-16,0 20 0,0 22 16,0 0-16,0 0 0,0 0 0,0 42 31,-21 0-31,-1 21 0,22-20 0,-21 20 16,0 0-16,21 1 0,-21-1 15,0 21-15,21-20 0,0 20 0,-21-20 16,-1 20-16,22-21 0,0 1 0,0-1 15,0 0-15,0 1 0,0-22 16,0 21-16,0-21 0,0 1 16,0-1-16,0 0 0,22-21 0,-1 0 15,0 21-15,21-21 0,-21 0 16,22 0-16,-22 0 0,21 0 0,1-21 16,-22 0-16,21 0 0</inkml:trace>
  <inkml:trace contextRef="#ctx0" brushRef="#br0" timeOffset="7224.8">10753 1588 0,'0'-22'16,"0"44"-16,-22-44 15,1 22-15,0 0 16,0 22-16,0-1 16,0 0-16,-1 0 0,22 0 15,-21 0-15,0 22 0,0-22 0,21 21 16,0-21-16,-21 22 0,21-22 0,0 0 15,0 0-15,0 0 0,0 1 16,0-1-16,0 0 0,21-21 0,0 21 16,0-21-16,0 0 0,1 0 15,-1 0-15,21 0 0,-21 0 0,0 0 16,22 0-16,-22 0 0,21-21 0,-21 0 16,1 0-16,-1-1 0,0-20 15,0 21-15,0-21 0,0-1 0,-21 1 16,0 0-16,0-1 0,0 1 15,0 0-15,0 20 0,0 1 16,-21 0-16,0 0 0,0 0 0,0 21 16,0 0-16,-22 0 0,22 0 15,-21 0-15,21 21 0,-1 0 0,1 0 16,-21 22-16,42-22 0,-21 21 0,21-21 16,0 22-16,0-1 0,0-21 15,0 21-15,0 1 0,0-22 0,21 0 16,0 0-16,0 22 0,0-43 0,1 21 15,20 0-15,0-21 0,-21 0 16,22 0-16,-1 0 0,0 0 0,1 0 16,-1 0-16,0 0 15,1-21-15,-1 0 0,-21-1 0</inkml:trace>
  <inkml:trace contextRef="#ctx0" brushRef="#br0" timeOffset="7872.08">11493 1524 0,'0'0'0,"-21"0"31,21 21-31,-21-21 0,21 21 16,-21 22-16,0-22 0,21 0 15,-21 21-15,21 1 0,-22-22 0,1 21 16,21-21-16,0 22 0,0-22 0,0 0 16,0 21-16,0-20 15,0-1-15,0 0 0,21-21 16,1 0-16,-1 0 0,0 0 15,0 0-15,0 0 0,0-21 16,1 0-16,-1 21 0,0-22 0,0 1 16,0-21-16,0 21 0,1 0 15,-1-22-15,0 22 0,-21 0 0,21-21 16,0 20-16,-21 1 0,0 0 0,0 42 47,0 0-47,0 1 15,0-1-15,0 0 0,0 0 0,0 21 0,0-20 16,0-1-16,0 0 0,0 0 16,0 0-16,0 0 0,0 1 15,21-22-15,1 21 0,-1-21 0,0 0 16,0 0-16,0 0 0,0 0 0,1 0 16,20 0-16,-21 0 0,21-21 15,-20-1-15,-1 1 0,0 0 0,0 0 16,0-21-16,0 20 0,1-20 15,-1 0-15,0-1 0,-21-20 0,0 21 16,0-1-16,0 22 0,0-21 16,0 21-16,0-22 0,-21 22 15,0 21-15,-22 0 0,22 0 0,0 0 0,-21 0 16,20 0-16,1 0 16,21 21-1,0 0-15,21-21 0,1 0 0,-1 0 16,0 22-16,21-22 0,1 0 15,-1 0-15,0 0 0,1 0 0,-1 0 16,0 0-16,22 0 0,-22 0 0,-21-22 16,22 22-16,-22 0 0,0 0 15,0 0-15,-42 0 32</inkml:trace>
  <inkml:trace contextRef="#ctx0" brushRef="#br0" timeOffset="9177.83">868 8340 0,'0'-21'31,"0"-1"-31,0 1 16,0 0-16,0 0 0,0 0 15,0 0-15,0-1 0,0 1 0,0 0 16,0 0-16,0 0 0,21 0 15,0-1-15,0 1 0,0 0 16,1 21-16,-1 0 0,0 0 16,0 21-16,0 0 0,0 1 0,1 20 15,-1 0-15,0 1 0,0-1 16,-21 0-16,21 22 0,-21-22 16,0 0-16,0 22 0,-21-22 15,0 1-15,0-1 0,0 0 0,-1-21 16,-20 22-16,21-1 0,-21-21 15,20 0-15,-20 1 0,21-1 0,0-21 16,0 0-16,-1 0 0,1 0 16,0 0-16,0-21 0,0-1 0,0 1 15,-1 0-15,22-21 0,0 21 16,-21-22-16,21 22 0,0-21 0,0-1 16,0 1-16,0 0 0,0-1 15,0 22-15,0 0 0,21 0 16,-21 0-16,22 21 0,-1 0 15,0 0-15,0 0 0,0 21 0,0 0 16,1 21-16,-1-20 0,0-1 16,0 21-16,0-21 0,0 0 0,-21 22 15,22-22-15,-1 0 0,-21 0 16,21 0-16,-21 1 0,21-1 0,0 0 16,-21 0-16,21-21 15,1 0-15,-1 0 16,0 0-16,0 0 0,0-21 15,0 0-15</inkml:trace>
  <inkml:trace contextRef="#ctx0" brushRef="#br0" timeOffset="9351.73">1566 8488 0,'0'0'0,"21"0"0,-21 21 31,0 0-31,0 0 16,22-21 0,-1 0-16,0 0 0,0 0 0,0 0 15,0 0-15,1 0 0</inkml:trace>
  <inkml:trace contextRef="#ctx0" brushRef="#br0" timeOffset="10372.09">2540 7916 0,'0'0'0,"21"22"0,0-22 16,0 0-16,22 0 0,-22 0 0,0 0 15,21 0-15,-20-22 0,20 22 16,0-21-16,1 0 0,-22 0 0,21 0 16,0 0-16,-20-22 0,20 22 15,-21 0-15,0-21 0,0-1 16,1 22-16,-22-21 0,0-1 0,0 22 16,0-21-16,-22 21 0,1-22 15,0 22-15,-21 0 0,-1 21 0,1 0 16,-21 0-16,-1 21 0,1 0 15,-1 1-15,1-1 0,20 21 0,-20 0 16,-1 1-16,22-1 0,0 0 0,20 22 16,-20-22-16,42 22 0,0-22 15,0 22-15,0-22 0,21 0 0,0 1 16,1-1-16,20 0 0,0-21 16,1 1-16,-1-1 0,21 0 0,-20 0 15,-1-21-15,22 0 16,-22 0-16,0 0 0,1 0 0,-22 0 15,21 0-15,-21 0 0,0 0 0,1 0 16,-22-21-16,-22 21 16,-20-21-16,0 21 15,-22 0-15,22 0 0,-22 0 16,-20 21-16,20 0 0,1 0 0,-1 0 16,1 1-16,-1 20 0,22-21 15,0 21-15,-1 1 0,22-1 0,0-21 16,21 22-16,0-1 0,0 0 15,0-21-15,21 1 0,0 20 0,0-21 16,22 0-16,-1-21 0,0 21 16,1-21-16,20 22 0,-20-22 15,20 0-15,-21 0 0,22 0 0,-1-22 16,-20 1-16,20 0 0,-20 0 16,-1 0-16,0 0 0,-21-1 0,22 1 15,-22-21-15,0 21 0,-21 0 0,0-1 16,0-20-16,0 21 0,0 0 15,0-22-15,0 22 0,0 0 0,0 0 16,0 0-16,-21 0 0,21-1 16,-21 22-1,21 22 1,21-1-16,0 0 16,0 0-16,0 0 0,1 0 0,-1 1 15,0 20-15,0-21 0,21 0 0,-20 22 16,-1-22-16,0 0 0,-21 0 15,21 0-15,0 0 0,-21 1 0,0-1 16,0 0-16,21 0 0,1-21 16,-1-21 15,-21 0-31,21 0 16,-21-1-16</inkml:trace>
  <inkml:trace contextRef="#ctx0" brushRef="#br0" timeOffset="10587.97">3471 8340 0,'0'0'0,"-21"0"16,0 0-1,0 21-15,-22 0 0,22 0 0,0 0 16,-21 1-16,21-1 0,-22 0 16,22 21-16,-21-21 0,21 1 0,-1 20 15,-20-21-15,21 0 0,21 0 0,-21 1 16,21-1-16,0 0 15,0 0-15,0 0 0,21-21 16,0 0-16,0 0 0,0 0 16,1-21-16,-1 0 0,21 21 15</inkml:trace>
  <inkml:trace contextRef="#ctx0" brushRef="#br0" timeOffset="10984.75">3852 8234 0,'0'0'0,"-21"-21"31,0 21-31,21-21 16,0 42 0,0 0-16,0 0 0,0 0 15,0 22-15,0-22 0,0 21 16,0 22-16,0-22 0,0 21 0,0 1 15,0-1-15,0 1 0,0 21 0,0-22 16,-21 22-16,0-1 0,-1 1 16,1 0-16,0-1 0,-21 22 0,21 0 15,-22-21-15,1 21 0,0-1 0,20 1 16,-20 0-16,0 0 0,-1 0 16,22 0-16,-21-22 0,21 22 15,0-21-15,-22-1 0,22 1 0,0-21 16,0-1-16,0 1 0,21-1 0,-22-42 15,1 22-15,21-22 0,0 0 16,0-42-16,0 0 16,0-1-16,0-20 0,21 0 0,1-22 15,-1-20-15,0 20 0,21-42 0,1 0 16,-1 1-16</inkml:trace>
  <inkml:trace contextRef="#ctx0" brushRef="#br0" timeOffset="11429.22">3471 8022 0,'0'0'0,"-21"-21"15,21 0 1,0 0-1,21 21 1,0-21-16,1 21 0,-1-22 0,0 22 16,0 0-16,21 0 0,-20-21 0,20 21 15,-21 0-15,21 0 16,1 0-16,-22 21 0,21 1 0,-21-1 16,22 0-16,-22 21 0,0-21 0,0 22 15,0-1-15,-21 0 0,0 1 16,0-1-16,0-21 0,0 22 0,0-1 15,-21 0-15,0-21 0,-21 1 0,21 20 16,-1-21-16,1 0 0,-21 0 16,21 1-16,0-22 0,-22 21 0,22-21 15,0 0-15,0 0 16,0 0-16,42 0 47,0 0-47,0 0 0,0-21 0,0 21 15,1-22-15,-1 1 0,0 21 0</inkml:trace>
  <inkml:trace contextRef="#ctx0" brushRef="#br0" timeOffset="11848.97">4127 8319 0,'0'0'0,"0"-22"16,0 1-16,0 0 15,0 0-15,22 0 0,-1 0 16,0-1-16,0 1 0,0 0 16,0 0-16,1 0 0,-1 21 0,21-21 15,-21-1-15,0 22 0,22 0 16,-22 0-16,0 0 0,0 22 0,0-1 16,1 0-16,-1 0 0,0 21 0,-21-20 15,0 20-15,0 0 0,0-21 16,0 22-16,0-1 0,0-21 0,0 22 15,0-22-15,-21 0 0,0 0 0,-1 0 16,1 0-16,0-21 16,21-21 15,0 0-31,0 0 0,0 0 0,0 0 16,21-1-16,-21-20 0,21 21 15,1-21-15,-1 20 0,-21-20 0,21 0 16,0-1-16,0 22 0,0-21 15,1 21-15,-1 0 0,0-1 0,-21 1 16,21 0-16,0 21 0,0 0 0,1 0 16,-1 21-1,-21 0-15</inkml:trace>
  <inkml:trace contextRef="#ctx0" brushRef="#br0" timeOffset="12956.04">4953 8403 0,'0'0'0,"21"0"15,0 0-15,-21-21 16,0 0-16,21 21 0,1-21 0,-1 0 16,-21-1-16,21 1 15,0 0-15,0 0 0,-21 0 0,0 0 0,21-1 16,-21 1-16,22 0 0,-22 0 15,0 0-15,0 0 16,-22 42 0,1 0-16,0 0 15,0 0-15,0 0 0,0 1 16,-1-1-16,1 21 0,21-21 0,-21 0 16,21 1-16,-21 20 0,21-21 0,0 0 15,0 0-15,0 1 16,0-1-16,21 0 0,0-21 0,0 0 15,1 21-15,-1-21 0,0 0 0,0 0 16,0 0-16,0 0 0,22 0 16,-22 0-16,0 0 0,21-21 15,-20 21-15,20-21 0,-21 0 0,0-1 16,0 22-16,1-21 0,-1 0 16,0 0-16,0-21 0,0 20 0,0 1 15,1-21-15,-22 21 0,0 0 0,0-1 16,0-20-16,0 21 15,-22 21 1,1 0-16,0 21 0,0 0 16,21 0-16,0 1 15,0-1-15,0 0 0,0 0 0,0 0 16,0 0-16,0 1 0,0-1 16,21 0-16,0 0 15,-21 0-15,21 0 16,1-21-16,-22 22 15,-22-22 17,1 0-32,21-22 15,-21 22-15,21-21 0,-21 0 0,0 21 16,21-21-16,-21 0 0,-1 0 16,1 21-16,0 0 15,0 0 1,0 0-16,21 21 15,0 0-15,0 0 0,0 0 16,0 0-16,21 1 0,0-22 0,0 21 16,-21 0-16,21-21 0,1 21 0,-1 0 15,0-21-15,0 0 0,0 0 16,0 0-16,1 0 0,-1 0 0,21 0 16,-21 0-16,22 0 0,-22-21 0,21 21 15,-21-21-15,22 0 0,-22 0 16,21-1-16,-21 1 0,0 0 0,1 0 15,-1-21-15,0 20 0,0-20 0,0 0 16,0-1-16,1 22 16,-1-21-16,0 21 0,0 0 0,-21-22 0,0 22 15,-21 21 1,0 0 0,0 0-16,-1 0 0,1 21 0,0-21 15,21 21-15,0 1 0,0-1 0,0 0 16,0 0-16,0 21 0,0-20 15,0-1-15,0 0 0,0 0 0,0 0 16,21 0-16,-21 1 0,21-1 0,-21 0 16,0 0-16,0 0 15,0 0 1,-21-21 15,0 0-31,0 0 16,0 0-16,0 0 0,-1 0 15,22-21-15,-21 21 16,21-21-16,0 0 0,0 0 16,21 0-16</inkml:trace>
  <inkml:trace contextRef="#ctx0" brushRef="#br0" timeOffset="13219.89">6519 8086 0,'0'0'0,"0"21"16,-21-21-16,0 21 16,21 0-16,-21 0 0,21 1 15,-21-1-15,-1 0 0,22 0 0,0 0 16,-21 0-16,21 1 0,-21-1 16,21 0-16,0 0 0,-21 0 15,21 0-15,-21 1 0,21-1 16,21-21 15,0 0-31,0 0 16,0-21-16,1-1 15,20 22-15,-21-21 0</inkml:trace>
  <inkml:trace contextRef="#ctx0" brushRef="#br0" timeOffset="13880.16">6879 8128 0,'0'0'0,"21"0"0,-21-21 15,0 42 1,0 0 0,-21 0-16,21 1 0,-21-1 15,21 0-15,-21 0 0,21 0 0,-21 0 16,21 1-16,0-1 0,0 0 16,0 0-16,0 0 0,0 0 15,21 1-15,0-22 0,0 21 0,0-21 16,0 0-16,1 0 15,-1 0-15,0 0 0,-21-21 16,0-1 0,0 1-16,0 0 15,0-21-15,0 21 0,0-1 16,0-20-16,0 21 0,0-21 0,21-1 16,0 22-16,0-21 0,1 21 15,-1-1-15,0 1 0,21 0 0,-21 0 16,22 21-16,-22 0 0,21 0 0,-21 0 15,22 0-15,-1 21 16,0 0-16,-20 0 0,-1 22 0,21-22 16,-42 21-16,21-21 0,-21 22 0,0-22 15,0 21-15,0-21 0,0 1 0,-21-1 16,21 0-16,-21 0 0,0 0 16,21 0-16,-21-21 0,-1 22 15,1-22-15,21-22 31,0 1-31,0 0 0,0 0 16,0 0-16,21-22 0,1 22 16,-1-21-16,0 21 0,0-22 15,21 1-15,-20 0 0,20-1 16,0 22-16,1 0 0,-1 0 0,0 0 16,-21 21-16,22 0 0,-22 0 15,21 0-15,-21 21 0,1 0 0,-1 0 16,0 22-16,0-1 0,-21 0 0,0-21 15,0 22-15,0-1 0,0-21 16,0 22-16,0-22 0,-21 21 0,0-21 16,0 0-16,21 1 0,-22-22 0,1 21 15,0-21-15,0 0 16,0 0-16,0-21 16,-1-1-16</inkml:trace>
  <inkml:trace contextRef="#ctx0" brushRef="#br0" timeOffset="14072.04">6985 7853 0,'-21'0'16,"42"0"-1,0 0 1,0 0 0</inkml:trace>
  <inkml:trace contextRef="#ctx0" brushRef="#br0" timeOffset="14980.12">9080 7874 0,'0'0'0,"22"-21"0,-1-21 16,-21 20-16,0 1 0,0 0 0,0 0 16,-21 21-16,-1 0 0,1 0 15,0 0-15,21 21 0,-21 0 16,0 0-16,0 22 0,-1-22 0,22 21 16,-21 22-16,0-22 0,0 0 0,21 22 15,-21-22-15,21 22 0,-21-22 16,21 0-16,0 1 0,-22-22 0,22 21 15,0-21-15,0 1 0,0-1 0,0 0 16,22-21 15,-1 0-31,0 0 0,0-21 0,0 0 16,0-1-16,1 1 0,20-21 16,-21 21-16,21-22 0,-20 1 0,20 0 15,-21-1-15,21 1 0,-20 0 0,-1-1 16,21 1-16,-42 0 0,21 21 15,0 21-15,1 0 16,-22 21-16,0 21 0,0-21 16,0 22-16,0-1 0,0 0 15,0 1-15,0 20 0,0-21 0,0 1 16,0-22-16,0 21 0,0-21 16,0 22-16,21-22 0,0-21 0,0 21 15,0-21-15,0 21 0,22-21 16,-22 0-16,21 0 0,1 0 0,-1-21 15,0 0-15,1 0 0,-1 0 0,0-1 16,-21 1-16,22-21 0,-22 0 16,21-1-16,-21 1 0,1-22 0,-1 22 15,-21-21-15,0-1 0,0 1 0,0 20 16,0-20-16,-21 20 16,21 1-16,-43 0 0,22-1 0,0 22 15,-21 0-15,20 21 0,-20 0 0,0 0 16,21 0-16,-1 0 0,-20 21 15,21 0-15,0 1 0,21 20 0,0-21 16,0 21-16,0 1 0,0-1 0,0 0 16,0-20-16,0 20 0,21 0 15,-21-21-15,21 22 0,0-22 0,0 0 16</inkml:trace>
  <inkml:trace contextRef="#ctx0" brushRef="#br0" timeOffset="15215.98">10414 8001 0,'0'0'0,"-21"0"16,0 21-16,21 0 0,-22 1 16,1-1-16,21 0 0,-21 21 0,21-21 15,0 1-15,-21-1 0,21 0 0,-21 21 16,21-21-16,0 1 15,0-1-15,0 0 16,0-42 0,21 21-1,-21-21-15</inkml:trace>
  <inkml:trace contextRef="#ctx0" brushRef="#br0" timeOffset="15403.88">10456 7789 0,'0'0'0,"-21"0"16,0 0-16,21 22 31,0-1-31,0 0 16,0 0-1,21-21-15,0 21 0,0-21 0,-21 21 16,22 1-16</inkml:trace>
  <inkml:trace contextRef="#ctx0" brushRef="#br0" timeOffset="15861.06">10943 8107 0,'-42'42'15,"42"-21"-15,-21-21 0,-1 22 0,1-1 16,0 0-16,0 0 0,21 0 0,-21 0 0,0 1 15,-1-1-15,22 0 16,-21-21-16,21 21 16,-21-21-16,21-21 47,0 0-47,0 0 0,0-1 15,0 1-15,0 0 0,21 0 0,0-21 16,1 20-16,-1-20 0,0 0 15,21-1-15,1 22 0,-1-21 0,0 21 16,22 0-16,-1-1 0,-20 1 0,20 21 16,1 0-16,-1 0 15,1 0-15,-22 21 0,0 1 0,1-1 16,-1 0-16,-21 21 0,0-21 0,0 22 16,-21-1-16,0-21 0,0 22 15,0-22-15,0 21 0,-21-21 0,0 0 16,0 1-16,0-1 0,0-21 0,-22 21 15,22-21-15,0 0 0,0 0 16,0 0-16,-1 0 0,65-21 31,-43 0-31,42-1 0,-21 22 16</inkml:trace>
  <inkml:trace contextRef="#ctx0" brushRef="#br0" timeOffset="16360.81">12128 7895 0,'0'0'0,"0"-21"0,0 0 0,0 0 0,0 0 16,-21 21-16,0-22 16,0 22-16,0 0 0,0 0 0,-1 0 15,-20 22-15,21-1 0,0 0 0,0 0 16,-22 21-16,22-20 15,0 20-15,0 0 0,0 1 0,21-1 16,0 0-16,0-21 0,0 22 0,0-22 16,0 21-16,0-21 0,0 1 15,21-1-15,0-21 0,0 21 0,0-21 16,0 0-16,22 0 0,-22 0 0,21 0 16,-21 0-16,22-21 0,-22 0 15,21 21-15,-21-43 0,1 22 0,20 0 16,-21-21-16,0-1 0,0 1 0,1 0 15,-22-22-15,21 22 0,-21-22 16,21 22-16,-21-22 0,0 22 0,0-21 16,0 20-16,0-20 0,0 42 15,0-22-15,0 22 0,0 0 0,0 0 16,-21 42 0,0 0-16,-1 0 0,22 22 0,-21-1 15,0 0-15,0 1 0,21-1 16,0 0-16,0 22 0,-21-22 0,21 22 15,0-22-15,0 21 0,0-20 0,0-1 16,0 0-16,0-20 0,0 20 16,0-21-16,0 0 0,0 0 0,21 1 15,0-22-15,0 0 0,0 0 0,1 0 16,20 0-16</inkml:trace>
  <inkml:trace contextRef="#ctx0" brushRef="#br0" timeOffset="16820.62">12785 7811 0,'0'0'15,"-22"0"-15,1 0 0,0 0 16,0 0-16,0 21 16,0 0-16,-1 0 0,1 0 0,0 0 15,21 22-15,-21-22 0,21 21 0,-21-21 16,21 22-16,0-22 0,0 21 15,0-21-15,0 1 0,0-1 16,21 0-16,0 0 0,0 0 0,0 0 16,1-21-16,-1 0 0,0 0 0,0 0 15,0 0-15,0 0 0,22 0 16,-22 0-16,0-21 0,0 21 0,0-21 16,1-21-16,-1 21 0,0-1 0,-21-20 15,0 0-15,21-1 0,-21 1 16,0 21-16,0-21 0,0-1 0,0 22 15,0 0-15,-21 0 0,0 0 0,0-1 16,-1 22-16,1 0 0,0 0 16,-21 0-16,21 0 0,-1 0 0,1 22 15,-21-1-15,21 0 0,21 0 16,-21 0-16,21 0 0,0 22 16,0-22-16,0 21 0,0-21 0,0 22 15,0-22-15,0 0 0,21 21 0,0-20 16,0-1-16,0 0 0,0-21 15,1 21-15,-1-21 0,0 0 0,21 0 16,-21 0-16,22 0 0,-1 0 0</inkml:trace>
  <inkml:trace contextRef="#ctx0" brushRef="#br0" timeOffset="17384.07">13398 7853 0,'0'0'0,"22"-21"0,-1-22 0,0 22 0,0 0 16,-21 0-16,21 21 0,-21 21 31,0 0-31,-21 0 0,0 1 16,0 20-16,21 0 0,0-21 0,0 22 15,-21-1-15,21 0 0,0-20 16,0 20-16,0-21 0,0 0 0,0 0 16,0 1-16,0-1 0,0 0 0,21-21 15,0 0 1,0 0-16,0 0 0,0 0 0,1 0 15,-1-21-15,0 0 0,0-1 0,21 1 16,-20 0-16,-1 0 0,0 0 16,0-22-16,0 22 0,0-21 0,-21 0 15,0 20-15,22 1 0,-22 0 0,21 0 16,-21 42 15,-21 0-31,21 22 0,-22-22 0,22 0 16,0 21-16,0-21 0,0 22 15,0-22-15,0 0 0,0 0 0,0 0 16,22-21-16,-1 22 0,0-22 0,0 21 16,0-21-16,0 0 15,22 0-15,-22 0 0,0-21 0,21-1 16,-20 1-16,-1 0 0,0 0 0,21 0 16,-21-22-16,1 1 0,-22 0 15,21 21-15,0-43 0,-21 22 0,0-1 16,0 1-16,0 0 0,0-1 0,0 1 15,0 21-15,0 0 0,0 0 16,-21-1-16,21 1 16,21 21-1,0 0 1,0 0-16,0 0 0,1 0 16,20-21-16,-21 21 0,21-21 0,1 0 15</inkml:trace>
  <inkml:trace contextRef="#ctx0" brushRef="#br0" timeOffset="27273">1333 3747 0,'0'21'0,"-21"-21"15,0 0 1,0 0-1,0 0-15,0 0 16,-1 0-16,1 0 16,0 0-16,0 0 0,0 0 15,0 0-15,-1 0 0,1 0 16,0 0-16,0 0 0,0 0 0,0 0 16,-1 0-16,1 0 15,0 0-15,42 0 47,0 0-31,22 0-16,-1 0 0,0 0 0,22 0 15,-1 0-15,1 0 0,21 0 16,-1 0-16,-20-21 0,20 21 0,1 0 16,-21 0-16,-1-22 0,1 22 15,-22 0-15,21 0 0,-20 0 0,-1 0 16,0 0-16,-20 0 0,-1 0 15,0 0-15,0 0 0,0 0 16,-21-21 0,-21 21 15,0 0-31,0-21 0,0 0 16,-1 21-16,22-21 15,-21 21-15,21-21 0</inkml:trace>
  <inkml:trace contextRef="#ctx0" brushRef="#br0" timeOffset="27767.72">1799 3281 0,'0'0'0,"-42"0"15,42 21 1,0 0-16,0 0 15,0 1-15,21-1 0,0 0 16,0 0-16,0 0 0,1 0 16,-1 1-16,21-22 0,-21 21 0,0 0 15,22 0-15,-22-21 0,21 0 16,-21 21-16,1-21 0,20 0 0,-21 0 16,0 0-16,0 0 0,1 0 15,-1 0-15,0 0 0,0 0 0,-21-21 31,-21 21 1,0 0-32,0 0 15,-1 21-15,1 0 0,0-21 16,0 22-16,0-1 0,0 21 0,-1-21 16,1 0-16,0 22 0,-21-1 15,21-21-15,-22 22 0,1 20 0,0-21 16,20 1-16,-20-1 0,0 0 15,21 1-15,-22-22 0,22 21 0,0-21 16,0 1-16,0-1 0,21 0 16,0 0-16,21-42 47,0 0-32,0 21-15,0-21 0</inkml:trace>
  <inkml:trace contextRef="#ctx0" brushRef="#br0" timeOffset="33367.8">3852 3112 0,'21'-22'16,"1"22"-1,-22 22 1,0-1-16,21 0 15,-21 21-15,0-21 0,21 1 16,-21-1-16,0 0 0,0 0 0,0 0 16,0 0-16,21 1 0,0-1 15,0-21-15,1 0 16,-1 0-16,0 0 16,0 0-16,0 0 0,0-21 0,1-1 15,-1 1-15,-21 0 0,21 0 16,0 0-16,0 0 0,0-1 15,-21 1-15,0 0 0,22 0 0,-22 0 16,0 0-16,0-1 0,0 1 16,0 0-16,-22 21 15,22 21 1,-21 0-16,21 22 16,0-22-16,0 21 0,-21 1 15,21 20-15,0-21 0,0 1 0,0 20 16,0 1-16,0-22 0,0 0 0,0 22 15,0-22-15,0 1 0,0-1 16,0 0-16,0-21 0,0 22 0,0-1 16,0-21-16,0 0 0,0 1 15,0-1-15,0 0 16,-21-21-16,0 0 16,0 0-16,-1-21 15,-20 0-15,21-1 0,0 22 0,-22-21 16,1 0-16,0 0 0,21-21 15,-22 20-15,22 1 0,-21 0 0,21 0 16,-1 0-16,22 0 0,0-1 0,0 1 16,0 0-16,0 0 15,22 0-15,-1 0 0,21-1 0,-21 22 16,22-21-16,-22 0 0</inkml:trace>
  <inkml:trace contextRef="#ctx0" brushRef="#br0" timeOffset="33644.65">4805 3090 0,'0'43'31,"0"-22"-31,0 21 0,0-21 0,-21 22 16,21-1-16,0 22 0,0-22 0,-22 0 15,22 1-15,-21 20 16,21-21-16,0 1 0,0-1 0,0 0 16,-21-20-16,21 20 0,0-21 0,0 0 15,0 0-15,0 1 0,0-1 16,21-21-16,0 0 0,1 0 16,-1 0-16,0 0 0,0-21 15</inkml:trace>
  <inkml:trace contextRef="#ctx0" brushRef="#br0" timeOffset="33852.68">4403 3662 0,'0'0'15,"21"0"1,21 0-16,-21 0 0,0 0 0,22 0 15,-1 0-15,0 0 0,1-21 0,-1 0 16,0 21-16,1-22 0,-1 22 16,0-21-16,1 21 0,-1-21 0,0 0 15,1 21-15,-22-21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4T09:47:16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1905 0,'0'-21'31,"0"0"-31,-21 0 16</inkml:trace>
  <inkml:trace contextRef="#ctx0" brushRef="#br0" timeOffset="631.59">2371 402 0,'0'0'15,"-43"-63"1,43 42-1,21 21 17,1 21-32,20 0 0,-21 0 15,21 21-15,1 1 0,-1-1 0,0 0 16,1 1-16,-1 20 0,0-20 16,1 20-16,-1-21 0,0 22 0,1-22 15,-22 1-15,21-1 0,-21 0 16,1-21-16,-1 22 0,0-22 15,-21 0-15,0 0 0,21 0 16,-21 1-16,0-44 31,-21 1-15,21-21-16,0 21 0,-21-22 16,21 1-16</inkml:trace>
  <inkml:trace contextRef="#ctx0" brushRef="#br0" timeOffset="928.42">3006 233 0,'0'-21'0,"0"42"0,0-63 0,-22 20 15,1 22-15,0 0 16,0 0-16,0 22 16,0-1-16,-1 21 0,1 0 15,-21 22-15,21-22 0,-22 22 0,22-1 16,-21 1-16,0-1 0,-1 1 15,1-1-15,0 22 0,20-22 16,-20 1-16,21-22 0,-21 1 0,20 20 16,22-42-16,0 22 0,0-22 15,0 0-15,0 0 0,0 0 16,22-21 0,-1 0-16,0 0 0,0 0 0,0-21 15,0 21-15,1-21 16,20 0-16,-21 0 0,0-1 0,22 1 15,-22 0-15</inkml:trace>
  <inkml:trace contextRef="#ctx0" brushRef="#br0" timeOffset="1236.25">3048 762 0,'0'0'0,"21"-21"0,0 42 47,-21 21-47,0-20 0,0 20 0,0 0 15,0 1-15,0 20 0,21-21 16,-21 22-16,0-1 0,0 1 16,0-1-16,22 1 0,-22 21 15,21-22-15,-21 22 0,0-1 0,0 1 16,0 0-16,0-22 0,0 22 16,0-22-16,0 1 0,0-1 0,0-20 15,0 20-15,0-20 0,0 20 16,0-21-16,0 1 0,0-22 0,0 21 15,0-21-15,0 1 0,0-44 32,0 1-32,21-21 0,-21 21 15,0-43-15,0 22 0,0-22 0,0 1 16</inkml:trace>
  <inkml:trace contextRef="#ctx0" brushRef="#br0" timeOffset="1548.1">3090 1143 0,'-21'-42'0,"42"84"0,-42-127 16,21 64-16,-21-21 0,21 21 16,0-22-16,0 22 0,0 0 15,0 0-15,0-21 0,21 20 0,0 1 16,0 21-16,1-21 0,20 0 16,0 21-16,1 0 0,-1 0 0,0 21 15,-21 0-15,22 22 0,-1-22 16,-21 21-16,0 0 0,-21 1 15,0-1-15,0 0 0,0 1 16,0-1-16,-21-21 0,0 22 16,0-22-16,-21 21 0,20-21 0,-20 0 15,21 1-15,-21-1 0,20-21 16,1 21-16,0-21 0,0 0 16,42-21 15,-21 0-31,21 21 15</inkml:trace>
  <inkml:trace contextRef="#ctx0" brushRef="#br0" timeOffset="2052.17">3958 1101 0,'21'-21'0,"-42"42"0,42-64 16,-21 1-16,0 21 0,0 0 15,0-22-15,0 22 0,-21-21 0,0 42 16,0-21-16,21 0 0,-21 21 16,-1 0-16,1 0 0,0 21 15,0 0-15,0 0 0,0 21 0,-1-20 16,1 20-16,0 0 16,0 1-16,0-1 0,0 0 0,21 1 15,0-22-15,0 21 0,0-21 16,0 22-16,0-22 0,0 0 15,0 0-15,21-21 0,0 0 16,0 0-16,0 0 0,0 0 0,1 0 16,-1 0-16,0 0 0,21-21 15,-21 0-15,1 0 0,-1-1 0,0 1 16,0-21-16,-21 21 0,0-22 16,21 1-16,-21 0 0,21-1 0,-21 22 15,0-21-15,0 21 16,0 0-16,0 42 15,0 0 1,0 0-16,0 0 0,0 22 0,0-1 16,0-21-16,0 21 0,0 1 15,0-22-15,0 0 0,0 21 0,0-20 16,0-1-16,0 0 0,0 0 16,0 0-16,22-21 15,-1 0 1,-21-21-16,0 0 0,21 0 15</inkml:trace>
  <inkml:trace contextRef="#ctx0" brushRef="#br0" timeOffset="2309.12">4297 572 0,'0'0'15,"0"21"1,0 0-1,-21 0-15,21 0 0,-22 22 0,22-1 16,0 0-16,0 22 0,0-22 16,-21 22-16,21-22 0,-21 21 0,21-20 15,0-1-15,-21 0 0,21 1 16,0-1-16,0-21 0,0 0 16,0 1-16,0-1 0,0 0 15,0 0-15,21-21 16,0 0-1,0-21-15,1 0 0,-22 0 0</inkml:trace>
  <inkml:trace contextRef="#ctx0" brushRef="#br0" timeOffset="2767.85">4635 487 0,'0'63'15,"0"-20"-15,0-1 0,0 0 16,0 1-16,0 20 0,0 1 16,0-1-16,0 1 0,0-22 0,0 22 15,0-22-15,0 21 0,0-20 16,0-1-16,0-21 0,0 22 0,0-22 16,0 0-16,0 0 0,0 0 15,0-42 16,0 0-31,0 0 16,0-22-16,0 22 0,0-21 16,22 0-16,-22-1 0,21 1 15,0-22-15,21 22 0,-21 0 16,1 21-16,20-22 0,-21 22 0,21 0 16,1 21-16,-22 0 0,0 0 15,21 0-15,-20 21 0,-1 0 0,0 22 16,-21-22-16,21 21 0,-21 0 15,0-20-15,0 20 0,0 0 0,0-21 16,0 22-16,0-22 0,0 21 16,-21-21-16,21 1 0,-21-1 15,0 0-15,-1-21 16,1 0-16,0 0 16,0 0-16,0-21 15,21 0-15</inkml:trace>
  <inkml:trace contextRef="#ctx0" brushRef="#br0" timeOffset="2951.75">4106 974 0,'0'0'0,"21"0"31,1 0-31,-1 0 0,0 0 0,0 0 16,21 0-16,1 0 0,20 0 0,-20-21 15,20 21-15,1-22 16,-1 1-16,1 21 0,-22-21 0,21 0 16</inkml:trace>
  <inkml:trace contextRef="#ctx0" brushRef="#br0" timeOffset="3668.23">6477 529 0,'0'0'0,"0"-21"16,0 0-16,0 42 31,0 0-31,0 0 0,0 1 15,0 20-15,0 0 0,0 1 0,0 20 16,0 1-16,-21-1 0,21-21 16,0 22-16,-21-1 0,21 1 0,0-22 15,0 1-15,-22-1 0,22 0 16,0 1-16,0-22 0,-21 0 0,21 0 16,0 0-16,0-42 46,0 0-46,0 0 0,0 0 0,0-22 16,0 22-16,0-21 0,0-1 16,21 1-16,1-21 0,20 20 0,-21 1 15,21 0-15,1-1 0,20 22 16,-20 0-16,20 0 0,-21 21 0,22 0 16,-22 0-16,22 21 0,-22 21 15,-21-21-15,22 22 0,-22-22 0,0 21 16,-21 1-16,0-1 0,0 0 15,-21 1-15,0-22 0,-22 21 0,22-21 16,-42 22-16,20-22 16,1 0-16,0 0 0,-1-21 0,1 21 15,21-21-15,0 0 0,-1 0 0,1 0 16,0 0-16,21-21 0,0 0 16,0 0-16,0 0 0,0-1 15,21 1-15,0-21 0,1 21 16,20 0-16,-21-22 0,21 22 0</inkml:trace>
  <inkml:trace contextRef="#ctx0" brushRef="#br0" timeOffset="4279.99">7260 783 0,'0'0'0,"21"0"16,-21 21 0,0 1-16,0 20 0,0-21 0,0 21 15,0 1-15,0-1 0,-21 0 16,21 1-16,0-1 0,-21-21 0,21 22 15,-21-22-15,21 21 0,0-21 16,0 0-16,0 1 0,21-22 16,0 0-16,0 0 15,22 0-15,-22-22 0,21 1 0,-21 0 16,22 0-16,-1 0 0,0-22 16,-21 22-16,22-21 0,-22 0 0,21-1 15,-21-20-15,-21 20 0,22 1 16,-22 0-16,0 21 0,21-22 15,-21 22-15,0 0 0,-21 21 32,-1 0-32,22 42 15,-21-21-15,21 22 0,0-1 0,0 0 16,0 22-16,0-22 0,0 22 16,0-1-16,0 1 0,0-1 0,0 1 15,21 20-15,-21-20 0,22 21 16,-22-1-16,21 1 0,-21 0 15,0-22-15,0 22 0,0-1 0,0 1 0,0 0 16,0-22-16,21 22 0,-21 0 16,0-1-16,21-20 0,-21-1 15,0 22-15,0-43 0,0 22 0,0-22 16,0 0-16,0 1 0,0-22 16,-21 0-16,0 0 0,0-21 0,-1 0 15,1 0-15,0-21 0,0 0 0,0 0 16,0-22-16,-1 1 0,-20-21 15,21-1-15,-21 1 0,20-22 0,-20-21 16,21 21-16,0-20 0,0-1 16,-1 21-16,1-21 0,21 0 0,0 22 15,0-1-15,0 22 0,0-22 16,21 43-16,1-22 0,-1 1 16,21 20-16,-21 1 0,22-22 0,-1 22 15,0-21-15,22 20 0,-22-20 16</inkml:trace>
  <inkml:trace contextRef="#ctx0" brushRef="#br0" timeOffset="4715.74">9567 635 0,'0'0'15,"0"-21"-15,0 0 0,0 0 0,0-1 16,0 1-16,0 0 0,-21-21 0,21 21 16,0-22-16,0 1 0,-21 0 15,21 20-15,-21 1 0,0-21 0,-1 42 16,22-21-16,-21 21 0,0 0 15,-21 21-15,21 0 0,-22 0 16,22 22-16,-21-1 0,-1 0 0,1 22 16,21-22-16,-21 22 0,-1 20 15,22-20-15,0 20 0,0-20 16,0-1-16,21 22 0,0-43 0,0 22 16,0-22-16,0 1 0,21-1 15,0 0-15,0-21 0,0 1 0,22-1 16,-22 0-16,21-21 0,0 0 15,1 0-15,-1 0 0,0 0 0,1-21 16,-1 0-16,0-1 0,1 1 16,20-21-16,-20 21 0,-1-22 0</inkml:trace>
  <inkml:trace contextRef="#ctx0" brushRef="#br0" timeOffset="5387.36">9885 720 0,'0'0'0,"0"-21"0,-21 21 16,-1 0-16,1 0 0,0 21 15,0 0-15,-21 0 0,20 0 16,1 22-16,0-1 0,0 0 0,21 1 16,0-1-16,-21 0 0,21-21 15,0 22-15,0-1 0,0-21 0,0 0 16,0 1-16,21-1 0,0 0 16,0-21-16,0 0 0,1 21 15,-1-21-15,0 0 0,0 0 16,0 0-16,-21-21 0,21 21 0,-21-21 15,0 0-15,0-1 0,0-20 16,0 21-16,0-21 0,0-1 16,0 1-16,0 0 0,0-1 0,0 1 15,0 0-15,0-1 0,0 22 16,0 0-16,22 0 0,-1 0 0,0-1 16,0 22-16,21 0 0,-20 0 15,20 0-15,-21 0 0,21 0 0,-20 22 16,-1-1-16,21 21 0,-21-21 15,0 22-15,-21-1 0,22 0 16,-22 1-16,21-1 0,-21 0 16,0 1-16,21-22 0,-21 21 0,0-21 15,0 22-15,0-22 0,0 0 16,0 0-16,-21 0 0,0-21 16,-1 0-1,22-21-15,0 0 16,0 0-16,0-22 0,0 22 15,0-21-15,0 0 0,22-22 16,-1 22-16,0-22 0,0 22 0,21-22 16,-20 22-16,-1 0 0,21 21 15,-21-1-15,22 1 0,-22 0 16,0 21-16,21 0 0,-21 0 16,1 21-16,-1 0 0,-21 22 0,0-1 15,0-21-15,0 22 0,0 20 16,0-21-16,0 1 0,0-1 0,0 0 15,-21 1-15,21-22 0,0 0 16,0 21-16,-22-20 0,22-1 0,-21 0 16,21-42 15,21 0-31,1-1 0,-22-20 16,21 21-16,21-21 0</inkml:trace>
  <inkml:trace contextRef="#ctx0" brushRef="#br0" timeOffset="5624.22">11134 318 0,'-43'84'31,"22"-63"-31,0 22 16,21-1-16,-21 0 0,21 1 0,-21 20 15,21-20-15,0 20 0,-22-21 16,22 22-16,0-22 0,0 1 0,0-1 15,0 0-15,0 1 0,0-22 16,0 21-16,0-21 0,0 0 16,0 1-16,22-22 15,-1 0-15,0 0 16,0-22-16,0 22 0,0-21 0,-21 0 16</inkml:trace>
  <inkml:trace contextRef="#ctx0" brushRef="#br0" timeOffset="5812.11">10774 783 0,'0'0'16,"-43"0"-16,1 0 15,63 0 1,0 0-16,22 0 16,-22 0-16,42 0 0,-20 0 15,20 0-15,-20 0 0,20 0 0,1 0 16,-1-21-16,-21 21 0,22 0 15,-22 0-15,1 0 0,-1 0 0,-21 0 16</inkml:trace>
  <inkml:trace contextRef="#ctx0" brushRef="#br0" timeOffset="6524.72">11726 847 0,'0'-21'46,"0"-1"-46,0 1 16,0 0-16,0 0 0,0 0 16,0 0-16,0-1 0,0 1 15,-21 0-15,0 0 0,0 0 0,0 0 16,-1 21-16,1 0 16,0 0-16,0 21 0,0 0 15,0 21-15,-22-21 0,22 22 0,0-1 16,0 0-16,0 22 15,-1-22-15,1 1 0,0-1 0,21 0 0,0 1 16,0-1-16,0-21 0,0 21 16,0-20-16,0-1 0,21-21 15,-21 21-15,21-21 0,1 0 16,-1 0-16,0 0 0,0 0 0,0-21 16,0 0-16,22 21 0,-22-22 0,0-20 15,0 21-15,0-21 0,-21 20 16,22-20-16,-1 0 0,0-22 0,0 22 15,-21 0-15,0-1 0,21 22 16,-21-21-16,21 21 0,-21 63 31,0-21-31,0 0 16,0 22-16,0-1 0,0 0 16,0 1-16,0-22 0,0 21 15,0 0-15,0-20 0,0-1 0,0 0 16,0 0-16,22 0 0,-1-21 15,0 21-15,0-21 16,0 0-16,0 0 0,1-21 16,-1 21-16,0-21 0,0 0 0,0 0 15,0-22-15,1 22 0,-1-21 16,0 0-16,0-1 0,0 1 0,0 0 16,1-1-16,-1 22 0,-21 0 15,21 0-15,-21 42 16,0 0-16,0 21 0,0-20 15,0 20-15,0-21 16,-21 21-16,21-20 0,-21 20 0,21-21 16,0 0-16,0 0 0,0 1 15,0-1-15,0 0 0,21-21 32,-21-21-32,21 21 15,0-21-15,0-1 0</inkml:trace>
  <inkml:trace contextRef="#ctx0" brushRef="#br0" timeOffset="6695.6">12234 487 0,'0'0'0,"-21"-21"0,-64 21 16,64 0-16,0 0 0,0 0 16,0 0-16,21 21 0,-21-21 0,21 21 15,-22-21-15,22 21 0,0 0 16,22-21-16,-1 0 15,0 0-15,21 0 0,-21 0 16,1 0-16,20 0 0</inkml:trace>
  <inkml:trace contextRef="#ctx0" brushRef="#br0" timeOffset="7144.35">12531 550 0,'0'85'31,"0"-64"-31,0 22 15,0-22-15,-22 21 0,22-21 0,0 22 16,0-1-16,0 0 0,0 1 16,0-22-16,0 21 0,0 0 0,0-20 15,0 20-15,0-21 0,0 0 16,0 0-16,-21 1 0,21-1 16,-21-21-1,0 0 1,21-21-16,0-1 15,0 1-15,0-21 0,0 21 16,0-22-16,0-20 0,21 21 0,0-1 16,22-20-16,-22 20 0,0 1 15,21 0-15,1 21 0,-22-1 0,21 1 16,0 0-16,-20 21 0,20 0 0,0 0 16,-21 21-16,22-21 0,-22 43 15,0-22-15,0 0 0,-21 21 0,0 1 16,0-1-16,0 0 0,0 1 15,-21-22-15,0 21 0,0 0 0,0-20 16,21 20-16,-22-21 16,1 0-16,21 0 0,-21 1 15,0-22-15,42-22 32,0 1-32,0 0 15,22 0-15</inkml:trace>
  <inkml:trace contextRef="#ctx0" brushRef="#br0" timeOffset="7532.13">13610 614 0,'0'0'0,"-21"0"16,0 0-16,0 0 16,-1 0-16,-20 0 0,21 0 0,-21 0 15,20 21-15,-20-21 0,0 21 16,21 0-16,-22-21 0,22 22 0,0-1 15,-21 0-15,42 0 0,0 0 16,0 0-16,0 1 0,0-1 16,42 0-16,-21 0 15,0-21-15,22 21 0,-1-21 0,0 21 16,-21-21-16,22 22 0,-1-22 0,-21 21 16,0-21-16,1 21 0,-1-21 15,0 21-15,-21 0 0,0 0 16,0 1-1,0-1-15,-21-21 0,0 21 0,-1-21 16,-20 21-16,21-21 0,-21 21 16,20-21-16,-20 0 0,21 0 0,-21 0 15,20 0-15,1 0 0,0 0 0,0 0 16,0 0-16,0 0 0,-1 0 16,22-21-1,22 0 1</inkml:trace>
  <inkml:trace contextRef="#ctx0" brushRef="#br0" timeOffset="7820.96">14266 466 0,'0'0'15,"-42"0"-15,21 0 0,0 0 0,-22 0 0,22 0 16,0 21-16,0 0 0,0 0 16,21 22-16,-22-22 0,1 21 0,0 0 15,21 1-15,0-1 0,0 0 16,-21 1-16,21-1 0,-21 0 16,21 1-16,0-1 0,0 0 0,0-20 15,0-1-15,0 0 0,0 0 16,0 0-16,21-21 0,0 0 15,21 0-15,-20 0 0,20 0 16,0-21-16,22 21 0</inkml:trace>
  <inkml:trace contextRef="#ctx0" brushRef="#br0" timeOffset="8095.8">14901 318 0,'0'0'0,"-21"0"0,21-22 0,21 44 32,0-1-32,1 0 0,20 0 15,-21 0-15,21 22 0,-20-22 16,20 21-16,0-21 0,-21 22 0,22-1 16,-1 21-16,-21-20 0,0-1 15,-21 0-15,0 22 0,0-22 0,0 1 16,-21-1-16,-21 0 0,0 1 15,20-22-15,-20 21 0,0-21 0,-22 0 16,22 1-16,0-1 0,-1 0 16,1-21-16,0 21 0,-1 0 15,1-21-15</inkml:trace>
  <inkml:trace contextRef="#ctx0" brushRef="#br0" timeOffset="8971.29">2667 2519 0,'0'0'16,"-21"0"-16,0 0 0,-1 0 15,44 0 32,-1 0-31,21 0-16,0 0 0,-20 0 0,41 0 15,-21 21-15,22-21 0,-1 0 16,1 0-16,21 0 0,-1 0 0,1 0 16,21 0-16,21 0 0,-21 0 15,21 0-15,21 0 0,0 0 0,21 0 16,22 0-16,-1 0 0,1 0 0,20 0 15,1 0-15,21-21 0,0 21 16,21 0-16,0-21 0,21 21 0,-21 0 16,21-21-16,0-1 0,22 22 15,-22 0-15,0 0 0,0-21 16,0 21-16,22 0 0,-22 0 0,0 0 16,-21-21-16,21 21 0,0 0 15,-21 0-15,0 0 0,0 0 0,0-21 16,-21 21-16,21 0 0,-42 0 15,21 0-15,-22 0 0,-20 0 0,20-21 16,-41 21-16,-1 0 0,0 0 0,-20 0 16,-1 0-16,-21 0 0,21 0 15,-42-21-15,21 21 0,-21 0 0,-22 0 16,22 0-16,-42 0 0,-1-22 16,1 22-16,-22 0 0,0 0 0,1 0 15,-22 0-15,0 0 16,-42 0 15,0 0-15,-1 0-16,1 0 0,0 0 15</inkml:trace>
  <inkml:trace contextRef="#ctx0" brushRef="#br0" timeOffset="67008.36">889 3662 0,'0'21'62,"0"0"-30</inkml:trace>
  <inkml:trace contextRef="#ctx0" brushRef="#br0" timeOffset="67464.63">931 3725 0,'-21'0'16,"21"-21"-16,0 0 15,0 0-15,0 0 16,0 0-16,0-1 16,0 1-16,0 0 15,0 42 32,0 0-47,0 1 0,0-1 16,0 0-16,0 21 0,0-21 15,0 22-15,0-1 0,0-21 16,0 22-16,0-1 0,0 0 0,21 1 16,-21-1-16,0 0 0,0 1 15,0-1-15,0-21 0,0 21 0,0-20 16,0-1-16,0 0 0,0 0 16,0 0-16,0 0 0,0-42 62,0 0-62,0 0 16,0 0-16,21 0 0</inkml:trace>
  <inkml:trace contextRef="#ctx0" brushRef="#br0" timeOffset="67827.46">1164 4085 0,'0'21'0,"0"-42"0,0 64 0,0-22 16,21-21 0,0 0-16,1 0 15,-1 0 1,0 0-16,-21-21 0,21 21 15,-21-22-15,0 1 16,0 0-16,0 0 0,0 0 16,-21 21-1,0 0 1,0 0-16,21 21 16,-22 0-16,22 0 0,-21 0 15,21 1-15,0-1 16,0 0-1,21-21-15,1 0 16,-1 0 0</inkml:trace>
  <inkml:trace contextRef="#ctx0" brushRef="#br0" timeOffset="71597.64">2921 4191 0,'21'0'31,"0"-21"-31,0 0 0,1 0 16,-22-1-16,21 1 0,0 0 16,21-21-16,-21-1 0,1 22 0,-1-21 15,0 0-15,21-1 0,-21 1 16,1 0-16,-1-1 0,-21 1 16,0 0-16,0 20 0,0-20 0,0 0 15,0 21-15,-21-1 0,-1 1 16,1 0-16,0 21 0,0 0 0,0 0 15,0 0-15,-1 0 0,1 21 16,21 0-16,0 22 0,-21-1 0,21-21 16,0 22-16,0-1 0,0 0 15,0 22-15,0-22 0,0 0 0,0 22 16,0-22-16,0 1 16,0 20-16,0-21 0,0 1 0,0-1 15,0-21-15,21 0 0,-21 22 16,0-22-16,0 0 0,21-21 15,-21-21 1,0 0-16,22 0 16,-22-1-16,21-20 0,-21 0 15,0 21-15,21-22 0,0 1 0,-21 0 16,21-1-16,0 22 0,-21 0 16,22 0-16,-1 0 0,0 21 0,0 0 15,0 0 1,0 21-16,1 0 0,-22 0 15,21 0-15,0 22 0,-21-22 16,0 21-16,21-21 0,0 22 0,0-22 16,1 0-16,-1 21 0,0-21 15,0-21-15,0 22 0,0-1 0,1-21 16,20 0-16,-21 0 0,21 0 0,-20 0 16,20 0-16,-21 0 0,21-21 15,-20-1-15,20 1 0,-21 0 0,0-21 16,0 21-16,1-22 0,-1 1 15,0 21-15,0-22 0,-21 1 0,0 21 16,0-21-16,0-1 16,0 22-16,0 0 0,0 0 0,0 0 15,-21-1-15,0 22 0,0 0 16,-1 0-16,1 0 0,-21 0 0,21 0 16,0 0-16,-1 22 0,1-1 0,-21 0 15,21 0-15,0 21 0,-1-20 16,22 20-16,0 0 0,-21 1 0,21-1 15,0 0-15,0 1 0,0-1 16,0-21-16,0 21 0,21-20 0,-21-1 16,22 0-16,-1 0 0,0-21 15,0 0-15,0 0 0,0 0 0,1 0 16,-1 0-16,0-21 16,0 0-16,0 0 0,0-1 0,1 1 15,-1-21-15,0 21 0,0-22 0,0 1 16,0 0-16,-21-1 0,22 22 15,-22-21-15,0 21 0,0 0 0,0-1 16,0 1-16,0 0 0,0 42 31,0 0-31,-22 1 16,22-1-16,0 0 0,0 21 0,0-21 16,0 22-16,0-1 0,0-21 15,0 22-15,0-22 0,0 21 0,0-21 16,0 0-16,22 1 0,-1-1 15,0-21-15,0 0 16,0 0-16,0 0 0,1 0 0,20 0 16,-21-21-16,21 21 0,-20-43 15,20 22-15,-21 0 0,21-21 0,-20 20 16,-1-20-16,0 0 0,0-1 16,0 22-16,-21-21 0,21 21 0,-21 0 15,0-1-15,0 1 0,0 42 31,0 1-31,0-1 16,-21 0-16,21 21 0,0-21 16,-21 22-16,21-1 0,0-21 15,0 22-15,0-22 0,0 0 16,0 21-16,0-21 0,0 1 16,0-1-16,0-42 31,0-1-16,0 1-15,0 0 0,0 0 16,21-21-16,-21 20 0,21-20 0,-21 0 16,0 21-16,22-1 0,-1-20 15,0 21-15,0 21 0,0-21 16,0 0-16,1 21 16,-1 0-16,0 21 0,-21 0 15,21-21-15,0 21 0,-21 21 0,21-20 16,1-1-16,-1 21 0,-21-21 15,21 0-15,0 22 0,0-22 0,-21 0 16,21 0-16,-21 0 0,22 1 16,-1-22-16,-21 21 0,21-21 15,0 0-15,0 0 0,0-21 16,1-1-16,-22 1 16,21 0-16,0 0 0,-21-21 0,21 20 15,0-20-15,0 0 16,1-1-16,-1 22 0,21-21 0,-21 0 15,22 20-15,-22 1 0,21 0 0,0 0 16,-20 0-16,-1 21 0,0 0 16,0 0-16,0 0 0,0 0 0,-21 21 15,22 0-15,-22 0 16,21 22-16,-21-22 0,0 0 0,21 0 16,-21 0-16,0 22 0,0-22 15,0 0-15,0 0 0,0 0 16,21-21-1,-21-21 17,0 0-32,0 0 0,0 0 0,0-1 15,0 1-15,0 0 0,0 0 16,0 0-16,0 0 0,-21-1 0,0 1 16,0 0-16,-1 21 15,1 0-15,0 0 0,0 0 0,0 0 16,0 0-16,-22 0 0,22 0 15,0 21-15,0 0 0,0 1 0,-1-1 16,22 21-16,-21-21 0,0 22 16,21-22-16,-21 21 0,21 0 0,0 1 15,0-22-15,0 21 0,0-21 0,0 22 16,0-22-16,0 0 16,0 0-16,0 0 0,21 1 15,0-22-15,0 0 0,1 0 0,-1 0 16,0 0-16,0 0 0,21-22 15,-20 22-15,-1-21 0,21 0 0,-21 0 16,0-21-16,1 20 0,-1-20 16,0 0-16,0-1 0,0 1 0,0 0 15,-21-22-15,0 22 0,22 0 16,-22-22-16,0 22 0,21-1 0,-21 1 16,0 0-16,0 21 0,0-22 0,0 22 15,0 0-15,0 0 0,-21 21 31,21 21-15,-22 0-16,22 0 0,0 22 0,-21-1 16,21-21-16,0 21 0,0 1 0,0-1 15,0 0-15,0 1 0,0 20 16,0-20-16,0-1 0,0 0 0,21-21 16,1 22-16,-22-22 0,21 21 15,0-21-15,-21 1 0,21-1 0,0-21 16,0 21-16,1-21 0,-1 0 15,0 0-15,0 0 0,0 0 0,0-21 16,22 21-16,-22-21 0,0-1 0,0 1 16,0-21-16,22 21 15,-22-22-15,0 1 0,-21 0 0,21-1 16,0 1-16,-21-21 0,0 20 0,0-20 16,0-1-16,0 22 0,0 0 15,0-1-15,0 1 0,0 0 0,0 20 16,0 1-16,0 42 31,0 1-31,0-1 0,0 21 16,0 0-16,0 1 0,0-1 0,0 0 15,0 1-15,0-1 0,0 0 16,0 1-16,0-1 0,0 0 0,0 1 16,0-1-16,0 0 0,0-20 15,0 20-15,0-21 0,0 21 16,0-20-16,0-1 0,22 0 0,-22 0 15,21-21-15,0 21 0,0-21 0,0 0 16,0 0-16,1 0 0,-1 0 16,21 0-16,-21 0 0,22 0 0,-22-21 15,21 0-15,0 0 0,-20 0 16,20-1-16,-21 1 0,21-21 0,-20 21 16,-1-22-16,21 1 0,-21 0 0,-21-1 15,21 22-15,-21-21 16,0 0-16,0 20 0,0 1 0,0 0 15,-21 21-15,0 0 16,0 0-16,0 0 0,-22 0 16,22 21-16,0 0 0,0 1 0,0 20 15,21-21-15,0 21 0,0-20 16,0 20-16,0-21 0,0 21 0,0-20 16,0-1-16,0 0 0,21 0 0,0 0 15,0 0-15,0 1 0,22-22 16,-22 0-16,21 0 0,-21 0 0,22 0 15,-22 0-15,21 0 0,-21-22 16,1 22-16,-1-21 0,0 0 0,0 21 16,0-21-16,-21 0 0,0 0 0,0-1 15</inkml:trace>
  <inkml:trace contextRef="#ctx0" brushRef="#br0" timeOffset="72115.84">8488 3366 0,'0'-22'16,"0"44"-16,0-65 0,0 64 16,0 1-1,0-1-15,0 21 0,0 0 16,0 1-16,0-1 0,0 0 0,0 1 16,0-1-16,0 22 0,0-22 0,0 0 15,0 1-15,-21 20 0,21-21 16,0 1-16,0-22 0,0 21 0,0 1 15,0-22-15,0 0 0,0 0 16,0 0-16,0 0 0,0-42 31,0 0-15,0 0-16,0 0 0</inkml:trace>
  <inkml:trace contextRef="#ctx0" brushRef="#br0" timeOffset="72415.67">8297 3408 0,'0'0'0,"43"-191"31,-22 149-31,21 21 16,-21 0-16,22 21 0,-1-21 0,21 21 16,-20 0-16,-1 0 0,22 0 15,-22 21-15,21 0 0,-20 0 16,-22 21-16,21 1 0,-21-1 0,-21 0 15,0 1-15,0-1 0,-21 0 16,0 1-16,-21-1 0,21 0 0,-22 1 16,1-22-16,-22 21 0,43-21 0,-21 1 15,0-1-15,20 0 0,1-21 16,0 21-16,21 0 16,21-21-1,0 0-15,1 0 16,-1 0-16,21 0 0</inkml:trace>
  <inkml:trace contextRef="#ctx0" brushRef="#br0" timeOffset="73600.28">9229 3831 0,'21'-21'0,"-42"42"0,42-63 15,-21 21-15,0 0 0,0-1 16,0 1-16,0 0 0,0 0 15,0 0-15,-21-22 0,-1 22 0,1 0 16,0 0-16,0 21 0,0 0 16,0 0-16,-1 0 0,1 0 0,0 21 15,0-21-15,0 42 0,0-20 16,-1 20-16,1-21 0,-21 21 16,21 1-16,21-1 0,-21 0 0,-1-20 15,22 20-15,-21 0 0,21 1 16,0-1-16,0-21 0,0 0 0,0 22 15,21-22-15,1-21 0,-1 21 0,0-21 16,21 0-16,-21 0 0,1 0 16,20-21-16,-21 21 0,21-21 0,-20-1 15,20-20-15,-21 21 0,0 0 16,22-22-16,-22 1 0,-21 0 0,21 21 16,0-22-16,-21 1 0,0 0 15,21 20-15,-21-20 0,0 21 16,0 0-16,0 0 0,0 42 31,0 0-31,0 0 0,-21 0 16,21 0-16,-21 22 0,21-22 0,0 0 15,0 21-15,-21-20 0,21 20 16,0-21-16,0 0 0,0 22 0,0-22 16,0 0-16,21 0 0,0 0 0,0-21 15,0 21-15,1-21 16,-1 0-16,0 0 0,0 0 0,0-21 15,0 0-15,22 0 0,-22 0 16,21-22-16,-21 22 0,22 0 16,-22-21-16,0 21 0,21-22 0,-20 22 15,-22-21-15,0 21 0,0-1 16,0 1-16,0 0 0,-22 21 16,1 0-16,0 0 0,0 0 15,0 0-15,0 21 0,-1 0 16,1 1-16,21-1 0,0 0 0,0 0 15,0 0-15,0 0 0,0 1 16,21-1-16,1 0 0,-1 0 0,0 0 16,0 0-16,0 1 0,0 20 15,1-21-15,-1-21 0,0 21 16,0 0-16,0 1 0,0-22 0,1 0 16,-1 0-16,0 0 0,0 0 15,0 0-15,0 0 0,1-22 16,-1 22-16,0-21 0,0 0 0,0 0 15,0-21-15,1 20 0,-1-20 0,0 0 16,0-1-16,0 1 0,0 0 16,-21-22-16,0 22 0,22-22 0,-22 1 15,21-1-15,-21 1 0,0 21 16,0-1-16,0 1 0,0 21 16,0 0-16,0-1 0,0 1 0,0 42 15,-21 1 1,21-1-16,-22 21 0,22 0 0,0 1 15,-21-1-15,21 0 0,-21 22 16,21-22-16,0 22 0,0-22 0,0 0 16,0 1-16,0-1 0,0 0 0,0 1 15,0-1-15,0-21 16,0 22-16,0-22 0,21 0 0,0 0 0,1 0 16,-1-21-16,0 0 0,0 0 15,0 0-15,0 0 0,1 0 16,-1-21-16,21 0 0,-21 0 0,0 0 15,1-1-15,-1 1 0,0-21 16,0 21-16,-21 0 0,21-22 0,-21 22 16,21 0-16,-21 0 0,0 0 0,0 42 31,0 0-31,0 0 16,0 0-16,0 0 0,0 1 15,0-1-15,0 0 0,0 0 0,0 0 16,0 0-16,0 1 0,0-1 0,0 0 15,22-21 17,-1 0-32,-21-21 0,21 0 0,-21-1 15,0 1-15</inkml:trace>
  <inkml:trace contextRef="#ctx0" brushRef="#br0" timeOffset="73752.21">10710 3471 0,'0'0'0,"0"-21"0,0 0 0,-21 0 15,0 21-15,0 0 16,0 0 0,-1 21-16,1 0 0,21 0 31,-21-21-15</inkml:trace>
  <inkml:trace contextRef="#ctx0" brushRef="#br0" timeOffset="73924.22">9927 3641 0,'-21'21'0,"42"-42"0,-84 42 0,41 0 0,22 0 15,0 0 1,22-21-16,-1 0 16,21 0-16,0 0 0,1 0 15,20 0-15,-20 0 0,20 0 0,1 0 16,-1 0-16,-21 0 0,22 0 15,-1-21-15</inkml:trace>
  <inkml:trace contextRef="#ctx0" brushRef="#br0" timeOffset="74207.57">11176 3662 0,'0'-42'31,"-21"42"-31,0-22 0,-1 22 15,1 0-15,0 0 0,0 0 16,0 0-16,0 22 16,-1-1-16,-20 0 0,21 0 0,0 0 0,0 0 15,-1 22-15,1-22 0,21 0 16,0 21-16,-21 1 0,21-22 16,0 21-16,0-21 0,0 1 0,0 20 15,21-21-15,0 0 0,1 0 0,20 1 16,0-22-16,1 0 0,-1 0 15,0 0-15,1 0 0,-1 0 0,0 0 16,22-22-16,-22 1 0,0 0 0,1 0 16</inkml:trace>
  <inkml:trace contextRef="#ctx0" brushRef="#br0" timeOffset="75713.85">11747 3641 0,'0'-43'0,"0"86"0,0-107 0,-21 64 0,0-21 16,0 21-16,0 0 0,-22 0 15,22 0-15,0 0 0,-21 21 0,21 0 16,-1 1-16,1-1 0,-21 0 0,21 21 16,0-21-16,-1 22 0,1-22 15,0 21-15,21 1 0,0-22 0,0 21 16,0-21-16,0 22 0,0-22 0,0 0 16,21 0-16,0 0 0,1-21 15,-1 0-15,0 0 0,21 0 16,-21 0-16,1 0 0,-1 0 0,0-21 15,0 0-15,0 0 0,0 0 16,1-1-16,-1 1 0,0-21 0,-21 0 16,0 20-16,21-20 0,-21 0 15,0-1-15,21 1 0,-21 0 0,0 21 16,0-1-16,0 1 0,0 0 0,0 42 31,-21 0-31,21 1 0,-21-1 0,21 21 16,0 0-16,0 1 0,0-22 15,0 21-15,0-21 0,0 22 16,0-22-16,0 21 0,0-21 16,0 1-16,0-1 0,0 0 15,21 0-15,0-21 0,0 0 0,1 0 16,-1 0-16,0 0 0,21 0 0,-21 0 16,22 0-16,-22-21 0,21 0 15,-21-22-15,1 22 0,-1 0 0,0-21 16,0-1-16,0 1 0,0 0 0,-21-22 15,0 1-15,22-1 0,-22 1 16,21-22-16,-21 22 0,0-1 16,0 1-16,0 20 0,0 1 0,0 21 15,0 0-15,0-1 0,0 44 16,0-1 0,0 0-16,0 21 0,0 1 15,-21 20-15,21-21 0,0 22 0,0-1 16,0 1-16,0-22 0,21 22 15,-21-22-15,0 0 0,21 22 0,0-22 16,-21 1-16,21-1 0,-21-21 0,0 21 16,21-20-16,1-1 0,-1 0 15,-21 0-15,21-21 0,0 0 0,0 0 16,0 0-16,1 0 0,-1 0 0,0-21 16,0 0-16,0 0 0,0-1 15,1 1-15,-1-21 0,0 21 0,21-22 16,-21-20-16,1 21 0,-1-22 15,0 1-15,0-1 0,0 1 16,0-1-16,-21 1 0,22-1 0,-22 22 16,0-1-16,21 1 0,-21 21 15,0 0-15,-21 21 16,-1 42-16,1-21 16,0 22-16,21-1 0,-21 21 15,0-20-15,21 20 0,-21-20 0,21 20 16,-22-21-16,22 22 0,-21-22 15,21 1-15,0-1 0,0 0 0,0-21 16,0 22-16,21-22 0,1 21 0,-1-21 16,0 1-16,0-1 0,21-21 15,-20 0-15,20 0 0,0 0 16,1 0-16,-1 0 0,0 0 16,1-21-16,-1-1 0,0 1 0,-21 0 15,22 0-15,-22-21 0,0 20 0,0 1 16,0 0-16,-21-21 0,0 21 15,0-1-15,-21 22 16,21 22-16,-21-1 16,0-21-16,21 21 0,0 21 15,-21-21-15,21 1 0,-21-1 0,21 0 16,0 21-16,0-21 0,0 1 16,0-1-16,21 0 15,0 0-15,0-21 0,21 0 16,-20 0-16,-1 0 0,21 0 15,-21 0-15,22-21 0,-22 0 0,0 0 16,0-1-16,0 1 0,0 0 0,1-21 16,-1 21-16,-21-22 0,21 1 15,-21 21-15,21-22 0,-21 22 0,0 0 16,0 0-16,0 0 0,0 42 31,0 0-31,0 21 16,0-20-16,0 20 15,-21-21-15,21 21 0,-21 22 0,21-22 16,0 22-16,0-1 0,0 1 0,0-1 16,0 1-16,0-1 0,0 22 15,0-22-15,0 1 0,0-1 0,0 22 16,0-21-16,0-1 0,0 22 0,21-22 16,-21 22-16,0-22 0,0 1 15,0-1-15,0 1 0,0-1 0,0 1 16,0-22-16,0 22 0,0-22 0,-21 0 15,0 1-15,-1-22 0,1 21 0,0-42 16,0 0-16,-21 0 0,20 0 16,1 0-16,0-21 0,0 0 15,0-21-15,0-1 0,-1-20 0,22 20 16,0-41-16,0 20 0,0-20 0,0-1 16,0-21-16,0 21 0,22-20 15,-22 20-15,21 0 0,0 1 0,0-1 16,0 0-16,0 22 0,1-1 15,-1 1-15,0 20 0,0-20 0,0 21 16,0-1-16,22 1 0,-22-22 0,0 22 16,0 0-16,22-1 0</inkml:trace>
  <inkml:trace contextRef="#ctx0" brushRef="#br0" timeOffset="77996.09">14690 3175 0,'21'-21'16,"-42"42"-16,42-63 0,-21 21 0,0-1 0,0 1 15,0 0-15,-21 21 16,-1 0-16,1 0 0,0 0 0,0 0 16,0 21-16,0 0 0,-22 22 0,22-1 15,0 0-15,-21 22 0,20-22 16,1 22-16,0-1 0,0-20 0,0 20 15,0-21-15,-1 22 0,22-22 16,0-21-16,0 22 0,0-22 0,22 21 16,20-21-16,-21 1 0,21-1 15,1-21-15,-1 0 0,0 0 16,22 0-16,-22 0 0,22 0 0,-22-21 16,22-1-16,-1 1 0,1-21 0,-1 21 15,1-22-15,-22 1 0,0 0 16,1-22-16,-1 1 0,0-1 0,-21-20 15,1 20-15,-22-21 0,0 22 16,0-1-16,0 1 0,0-1 0,0 1 16,0 21-16,0 20 0,0-20 0,-22 42 15,1 21 1,21 0-16,-21 1 0,0 20 0,0 21 16,0-20-16,21 20 15,-22 1-15,1 20 0,0-20 0,21-1 16,0 1-16,-21-1 0,21-20 0,0 20 15,-21-20-15,21-1 0,0-21 16,0 21-16,0-20 0,0-1 0,0 0 16,0 0-16,21-21 15,0 0-15,0 0 16,0-21-16,1 21 0,-1-21 0,0 0 16,0-1-16,0 1 0,0-21 15,1 21-15,-1-22 0,0 22 0,0-21 16,0 21-16,0-22 0,1 22 15,-1 21-15,0 0 16,0 0-16,-21 21 16,0 1-16,0-1 0,0 21 15,0-21-15,21 0 0,-21 1 0,21-1 16,-21 0-16,22 0 0,-1 0 0,-21 0 16,21 1-16,0-1 0,21 0 15,-20-21-15,-1 0 0,0 21 0,21-21 16,-21 0-16,22 0 0,-22 0 0,21 0 15,-21 0-15,22-21 0,-1 0 16,0 21-16,1-21 0,-22-1 0,21-20 16,1 21-16,-22-21 15,21-1-15,-21 1 0,0 0 0,-21-1 16,0 1-16,0-22 0,0 22 0,0 21 16,-21-21-16,21 20 0,-42 1 15,21 21-15,-22 0 0,22 0 0,-21 21 16,0 1-16,-1-1 0,22 21 15,-21 0-15,21 1 0,-22-1 0,43 0 16,-21 1-16,21-22 0,-21 21 0,21 1 16,0-22-16,0 21 0,0-21 15,0 0-15,0 1 0,21-1 16,0-21-16,-21 21 0,21-21 0,1 0 16,20 0-16,-21 0 0,0 0 15,22 0-15,-22-21 0,21 21 0,-21-21 16,0-1-16,1 1 0,20 0 15,-21 0-15,-21-21 0,21 20 0,0-20 16,-21 21-16,0 0 0,0 0 0,0-1 16,0 44 15,0-1-31,0 0 0,0 0 16,0 0-16,-21 0 0,21 1 0,0-1 15,0 21-15,0-21 0,0 0 0,21-21 16,1 22-16,-22-1 0,42-21 15,-21 21-15,0-21 0,0 0 16,22 0-16,-1 0 0,-21 0 16,22 0-16,-22 0 0,21-21 0,0 21 15,1-21-15,-22-1 0,21 1 0,-21 0 16,22 0-16,-22-21 0,0 20 16,0-20-16,0 0 0,1 21 0,-22-22 15,21 22-15,-21 0 0,0 42 31,-21 0-31,-1 22 16,22-22-16,0 21 0,-21-21 16,21 0-16,-21 22 0,0-22 0,21 0 15,0 0-15,0 0 0,0 1 0,0-1 16,0 0-16,0-42 47,21 21-47,0-21 0,0-1 0,-21 1 15,22 0-15,-1-21 0,0 21 0,-21-22 16,21 22-16,0-21 0,0-1 16,1 22-16,-1 0 0,0 0 0,0 0 15,0 21-15,0 0 16,-21 21-16,0 0 0,0 0 16,0 22-16,0-22 0,0 0 15,0 21-15,0-21 0,0 22 16,0-22-16,0 0 0,0 0 0,22 0 15,-1 1-15,-21-1 0,21-21 16,21 21-16,-21-21 0,22 0 0,-1 0 16,0 0-16,1 0 0,20 0 0,-20 0 15,20 0-15,-21 0 0,22-21 16,-22 21-16,1-21 0,-1-1 0,0 1 16,-21-21-16,22 21 0,-22-22 15,0 22-15,-21-21 0,0 0 16,0-1-16,0 1 0,0 21 0,0 0 15,-21-1-15,0 1 0,0 21 16,-22 0-16,1 0 0,0 21 0,20 1 16,-20 20-16,0-21 0,-1 0 15,1 22-15,21-1 0,0-21 0,0 0 16,21 22-16,0-22 0,0 0 0,0 0 16,0 0-16,21 0 0,21-21 15,-21 22-15,0-22 0,1 0 16,20 0-16,-21 0 0,21 0 15,-20-22-15,-1 22 0,0-21 0,0 0 16,0 21-16,0-21 0,1 0 16,-1 0-16,-21-1 0,0 1 15,21 21-15,-21 21 32,0 1-17,0-1-15,0 21 0,-21-21 0,21 0 16,0 22-16,0-22 0,-21 21 15,21 1-15,0-1 0,-22 21 0,22-20 16,0 20-16,0 1 0,0-1 0,0 1 16,0-1-16,0 1 15,22 20-15,-1-20 0,-21-1 0,0 22 0,0-21 16,21 20-16,-21-20 0,0 20 16,0-20-16,0-1 0,0 1 15,0-1-15,0-20 0,0 20 0,-21-20 16,21-1-16,-21 0 0,-1-21 0,1 1 15,0-1-15,0 0 0,0-21 16,0 0-16,-1 0 0,1 0 0,0-21 16,0 0-16,0-1 0,21 1 0,0-21 15,-21 0-15,21-1 0,0 1 0,0-22 16,0 1-16,0-22 0,21 22 16,-21-22-16,21 0 0,0 1 0,0-1 15,0 0-15,1 1 0,-1-1 0,0 22 16,0-22-16,0 21 15,0-20-15,1 20 0,-1 22 0,-21-22 16,21 22-16,0 0 0,0-1 16,-21 1-16,21 21 0,1-21 0,-1 20 15,0 1-15,0-21 0,0 21 0,0 0 16,-21-1-16,22 22 0</inkml:trace>
  <inkml:trace contextRef="#ctx0" brushRef="#br0" timeOffset="79652.14">18373 3577 0,'0'21'16,"21"-21"15,0 0-31,0-21 16,0 21-16,0-21 0,22 0 0,-22 0 15,0 0-15,21-1 0,-20 1 16,-22 0-16,21 0 0,-21-21 0,0 20 15,0 1-15,0 0 0,0 0 16,-21 21-16,-1 0 16,1 0-16,0 21 0,-21 0 15,21 0-15,-22 22 0,22-22 0,0 21 16,-21-21-16,20 22 0,22-1 0,-21 0 16,21-20-16,0 20 15,0-21-15,0 0 0,0 0 0,0 1 16,21-1-16,1 0 0,-1 0 0,0-21 15,21 0-15,-21 0 0,22 0 16,-1 0-16,0 0 0,1 0 0,-1 0 16,0-21-16,1 0 0,-1 0 15,0-1-15,1 1 0,-1 0 0,0-21 16,1 21-16,-22-22 0,0 1 16,0 0-16,0-1 0,1 22 0,-22 0 15,0 0-15,0 0 0,0-1 0,-22 44 31,1-1-31,0 21 16,21-21-16,-21 0 0,21 22 16,-21-22-16,21 0 0,0 21 0,0-20 15,0-1-15,0 0 0,0 0 16,0 0-16,0 0 0,21 1 0,0-22 16,0 21-16,22-21 0,-22 0 0,0 0 15,21 0-15,1 0 0,-22 0 16,21 0-16,0-21 0,1-1 0,-1 1 15,0 0-15,-20 0 16,20 0-16,-21-22 0,0 1 0,0 21 0,1-21 16,-1 20-16,-21 1 0,0 0 15,0 0-15,-21 21 16,-1 21-16,1-21 16,0 21-16,0 0 0,0 22 15,21-22-15,-21 0 0,-1 0 0,1 22 16,21-22-16,0 0 0,0 0 15,-21 0-15,21 0 0,0 1 16,21-22 15,-21-22-31,21 22 0,1-21 16,-1 0-16,0 0 0,21 0 16,-21 0-16,22-1 0,-1-20 15,-21 21-15,22-21 0,-22 20 0,21-20 16,-21 21-16,0 0 15,-21 42 1,0 0 0,0 0-16,-21 22 0,21-22 15,0 0-15,0 0 0,0 0 16,0 22-16,0-22 0,0 0 0,0 0 16,21 0-16,22 0 0,-22 1 0,21-1 15,-21-21-15,22 21 16,-1-21-16,-21 0 0,22 0 0,-1 0 15,0 0-15,22 0 0,-22 0 0,0 0 16,1-21-16,-1 21 0,0-43 16,1 22-16,-1 0 0,-21-21 0,0-1 15,22 1-15,-22 21 0,-21-21 16,21-1-16,-21 1 0,0 21 0,0 0 16,0-1-16,0 1 0,-21 21 15,0 0-15,-22 0 0,1 0 0,21 21 16,-21 1-16,-1-1 0,22 0 15,-21 0-15,21 0 0,-1 22 0,1-22 16,0 0-16,21 0 0,0 21 16,0-20-16,0-1 0,0 0 15,0 0-15,21-21 0,0 0 16,1 21-16,-1-21 0,0 0 0,0 0 16,0 0-16,0 0 0,1-21 15,-1 21-15,0-21 0,0 0 0,0 0 16,0-1-16,1 1 0,-1 0 15,-21 0-15,21 0 0,0 0 0,0-1 16,-21 1-16,0 0 0,21 21 16,-21 21 15,-21 0-15,21 1-16,0-1 0,-21 0 0,0 0 15,0 21-15,21-20 0,-21-1 16,-1 21-16,22-21 0,0 22 0,-21-1 15,21 0-15,-21 1 0,21-1 0,-21 21 16,21 1-16,0-22 0,0 22 16,0-1-16,0 1 0,-21-1 0,21 1 15,-21-1-15,21-20 0,0 20 0,0 1 16,0-1-16,0 22 0,0-22 16,0 1-16,0 20 0,0-20 0,0-1 15,0 22-15,0-21 0,0-1 16,0 1-16,0-22 0,0 21 15,0 1-15,0-22 0,0 1 0,0 20 16,0-21-16,0-20 0,0 20 0,0-21 16,0 21-16,-22-42 15,1 0 1,0 0-16,21-21 0,0 0 16,0-21-16,-21 21 0,21-22 15,-21 1-15,21 0 0,-21-22 0,21 1 16,0-1-16,0 1 0,0-22 0,0 0 15,0 1-15,0-22 0,0 21 16,0 0-16,0-20 0,0 20 16,21 0-16,0 1 0,-21-1 0,21 21 15,0 1-15,-21-1 0,0 1 16,0 21-16,0-1 0,21 1 0,-21 21 16,0-22-16,0 22 0,0 0 15,0-21-15,0 21 0,0-1 0</inkml:trace>
  <inkml:trace contextRef="#ctx0" brushRef="#br0" timeOffset="79920.56">19685 2942 0,'0'0'0,"-42"0"31,20 0 16,22 21-47,-21-21 0,21 22 16,-21-1-16,0 0 0,0 0 15</inkml:trace>
  <inkml:trace contextRef="#ctx0" brushRef="#br0" timeOffset="80788.69">8763 5038 0,'0'0'0,"-21"21"0,0 0 0,21 0 16,0 0-16,0 1 0,0-1 15,0 0-15,0 0 0,21-21 16,0 0 0,21 0-16,-21 0 0,1-21 15,20 21-15,-21-21 0,21 0 0,-20-1 16,20 1-16,-21 0 0,0 0 16,0 0-16,-21-22 0,0 22 0,0-21 15,0 21-15,0-22 16,0 22-16,0-21 0,-21 21 0,0 0 15,0 21-15,-21 0 0,-1 0 0,1 0 16,0 0-16,-1 21 0,-20 0 16,20 0-16,-20 21 0,21 1 0,-1-1 15,1 0-15,0 22 0,-1-22 16,22 1-16,0-1 0,0 0 0,21 1 16,0-22-16,0 21 0,0-21 0,0 0 15,0 22-15,21-22 16,0 0-16,0-21 0,0 0 0,1 0 15,-1 0-15,21 0 0,-21 0 16,0 0-16,22 0 0,-22-21 16,0 21-16,0-21 0,0 21 0,1-21 15,-22-1-15,0 1 16,-22 21-16,1 0 0,-21 0 16,0 0-16,-1 21 0,1 1 0,0-1 15,-1 0-15,1 0 0,21 21 16,-22-20-16,1 20 0,21 21 0,0-20 15,0-1-15,-1 0 0,22 22 0,0-22 16,0-21-16,0 22 0,0-1 16,22-21-16,-1 0 0,0 1 0,0-1 15,21 0-15,-20-21 0,20 0 0,-21 0 16,21 0-16,1 0 16,20-21-16,-20 0 0,20-1 0,1 1 15,-1 0-15,1-21 0,-1-1 0,1-20 16,-1 21-16</inkml:trace>
  <inkml:trace contextRef="#ctx0" brushRef="#br0" timeOffset="81047.98">9398 4763 0,'0'0'0,"0"-22"0,0-20 16,-21 42 0,0 21-16,-1 0 15,22 22-15,-21 20 0,21 1 16,-21-1-16,0 1 0,21 20 0,-21-20 15,21-1-15,-21 1 0,-1-1 0,22 1 16,0-1-16,-21-20 0,21 20 16,-21-20-16,21-1 0,0 0 0,0-21 15,0 22-15,0-22 0,0 0 0,21-21 32,0 0-32,1-21 15,-22 0-15,21 0 0,0-22 16,0 22-16,-21-21 0,21 21 0,0-22 15</inkml:trace>
  <inkml:trace contextRef="#ctx0" brushRef="#br0" timeOffset="81399.78">9356 5567 0,'0'21'0,"0"-42"0,0 63 16,0-21-16,0 1 0,0-1 15,0 0-15,21-21 16,0 0-1,0 0-15,0-21 0,0 21 0,1-21 16,-1-1-16,0 1 0,21 0 0,-21 0 16,1 0-16,-1 0 0,0-1 15,0 1-15,-21-21 0,0 21 16,0 0-16,-21 21 16,0 0-16,-22 0 15,22 0-15,0 21 0,-21 0 0,21 0 16,-22 0-16,22 22 0,0-22 15,0 21-15,-22 0 0,43-20 0,-21 20 16,0 0-16,21-21 0,-21 22 0,21-22 16,0 0-16,0 0 0,0 0 15,21-21-15,0 22 0,0-22 0,1 0 16,-1 0-16,0 0 0,21 0 0,-21-22 16,22 22-16,-1-21 0,0 0 15,22 0-15,-22-21 0</inkml:trace>
  <inkml:trace contextRef="#ctx0" brushRef="#br0" timeOffset="82711.81">10054 5398 0,'0'0'0,"-21"21"31,0 0-31,21 0 0,-21 0 16,-1 0-16,1 1 0,21-1 15,0 21-15,-21-21 0,21 22 0,-21-1 16,21-21-16,0 21 0,0-20 0,0-1 15,0 21-15,-21-21 0,21 0 16,0 1-16,0-1 16,21-21 15,-21-21-31,0-1 0,21 1 0,0 0 16,-21 0-16,0-21 0,21 20 0,-21-20 15,22 0-15,-22 21 0,0-22 16,21 1-16,0 21 0,0 0 0,-21-1 15,0 1-15,21 0 0,0 21 16,1 0-16,-22 21 16,0 0-16,21 1 0,-21-1 15,21 21-15,-21-21 0,0 0 16,0 22-16,21-22 0,0 0 0,-21 21 16,21-20-16,1-1 0,-22 0 15,0 0-15,21 0 0,0-21 16,0 0-1,0-21 1,0 0-16,-21 0 0,22 0 16,-1-1-16,-21 1 0,21 0 0,0-21 15,-21-1-15,21 22 0,0-21 0,1 0 16,-1-1-16,0 22 0,0-21 16,0 21-16,0-1 0,-21 1 0,22 21 15,-1 0-15,-21 21 31,0 1-31,0-1 0,0 0 16,0 21-16,0-21 0,0 1 0,0 20 16,0 0-16,0-21 0,0 22 15,0-22-15,0 0 0,0 0 0,0 0 16,0 1-16,0-1 0,21 0 0,0-21 16,0 0-16,0 0 0,1 0 15,-1 0-15,21 0 0,-21 0 0,22 0 16,-22 0-16,21-21 0,-21 0 15,22-1-15,-22 1 0,0-21 0,21 21 16,-21 0-16,1-22 0,-22 22 16,0-21-16,0 21 0,0-22 15,0 22-15,0 0 0,0 0 0,0 0 16,-22 21-16,1 0 0,0 0 16,0 0-16,0 0 0,0 21 15,-1 0-15,1 0 0,0 0 0,21 22 16,-21-22-16,21 21 0,0-21 0,0 0 15,0 22-15,0-22 0,0 0 16,21 0-16,0 0 0,0 1 0,1-1 16,-1-21-16,0 0 0,0 21 0,21-21 15,-20 0-15,20 0 0,-21 0 16,21 0-16,-20-21 0,20 0 16,-21 21-16,21-22 0,-20 1 0,-1 0 15,21-21-15,-21 21 0,0-22 16,1 22-16,-22-21 0,21 21 0,-21-22 15,21 22-15,-21 0 0,0 0 16,0 0-16,0-1 0,0 44 31,0-1-31,-21 0 0,21 0 16,0 21-16,-21-20 0,21-1 0,0 21 16,0-21-16,0 22 0,0-22 0,0 0 15,0 21-15,0-21 0,0 1 16,0-1-16,0 0 15,-22-21-15,1 0 32,21-21-32,0 0 15,0-1-15,0 1 0,0 0 0,21-21 16,1 21-16,-1-22 0,-21 1 16,21 0-16,0 20 0,21-20 0,-20 0 15,-1-1-15,21 22 0,-21 0 16,0 0-16,22 0 0,-22 21 0,21 0 15,-21 0-15,1 21 0,-1 0 0,0 0 16,0 0-16,-21 1 16,0 20-16,21 0 0,-21-21 0,0 22 15,0-1-15,0-21 0,0 22 0,0-22 16,0 21-16,0-21 0,0 0 16,0 1-16,0-1 0,-21 0 15,0-21 1,21-21-1,0 0 1,0-1-16,0 1 0,21-21 0,0 21 16,-21-22-16</inkml:trace>
  <inkml:trace contextRef="#ctx0" brushRef="#br0" timeOffset="82984.32">12277 4932 0,'0'0'0,"0"-42"0,0-1 16,21 1-16,-21 21 0,0 0 0,0 42 31,0 21-31,0-21 16,-21 43-16,21-22 0,-22 22 15,22-22-15,-21 21 0,21 1 0,0-1 16,0-20-16,-21 20 0,21 1 0,-21-1 16,21 1-16,-21-22 0,21 0 15,0 22-15,0-22 0,0-21 16,0 22-16,0-22 0,0 0 0,0 0 15,0 0-15,21-21 16,0 0-16,0-21 16,0 0-16,1 0 0,-1 0 0,0-22 15,0 22-15,21-21 0,-20 0 16</inkml:trace>
  <inkml:trace contextRef="#ctx0" brushRef="#br0" timeOffset="83340.03">12742 5228 0,'0'0'0,"0"-21"31,-21 21-15,0 21-16,0-21 0,21 21 15,-21 1-15,-1-1 0,1 0 0,0 21 16,0-21-16,0 1 0,21-1 16,0 21-16,0-21 0,0 0 0,0 1 15,0-1-15,0 0 0,0 0 0,0 0 16,0 0-16,21-21 0,0 22 15,0-22-15,0 21 0,1 0 16,-1-21-16,0 21 0,-21 0 16,21-21-16,-21 21 15,0 1-15,-21-22 16,-43 21 0,43-21-1,0 0-15,0 0 0,0 0 0,0 0 16,-1 0-16,22-21 31,0-1-31,0 1 16,0 0-16,0 0 0</inkml:trace>
  <inkml:trace contextRef="#ctx0" brushRef="#br0" timeOffset="83619.87">12086 5080 0,'0'0'0,"21"0"15,0 0 1,22 21-16,-1-21 0,0 0 0,1 0 16,-1 0-16,0 0 0,1 0 15,20 0-15,-20-21 0,-1 21 0,0 0 16,1-21-16,-1 21 0,-21 0 0,21 0 15,-20-21-15,20 21 0,-21 0 16,0 0-16,0 0 16,-42 21-1,0-21 1,-21 21-16,-1 0 0,1 0 0</inkml:trace>
  <inkml:trace contextRef="#ctx0" brushRef="#br0" timeOffset="84504.61">1079 7578 0,'-21'-21'31,"21"-1"-15,0 1-16,0 0 0,0 0 0,0 0 16,0 0-16,0-1 0,0 1 15,21 0-15,1 0 0,-22 0 16,21 21-16,0 0 0,0-21 0,0 21 15,0 21-15,1 0 16,-1 0-16,21 21 0,-21 1 0,0-1 16,-21 0-16,22 1 0,-22-1 15,0 0-15,0 1 0,0-1 0,0 22 16,-22-22-16,1 0 0,-21 1 16,0 20-16,-1-21 0,1 1 15,0-22-15,-1 21 0,22-21 16,-21 1-16,-1-22 0,22 0 0,0 0 15,-21 0-15,21 0 16,21-22-16,-22 1 0,22-21 0,0 21 16,0-22-16,0 1 0,0 21 15,0-21-15,0 20 0,22-20 0,-1 21 16,-21 0-16,21 21 0,0 0 16,0 0-16,0 0 0,1 0 15,-1 0-15,0 21 0,0 0 16,0 0-16,0 0 0,1 1 0,-1 20 15,0-21-15,0 0 0,-21 0 16,21 1-16,0-1 0,-21 0 16,22 0-16,-22 0 0,21-21 0,-21 21 15,21-21-15,0 0 16,0-21 0</inkml:trace>
  <inkml:trace contextRef="#ctx0" brushRef="#br0" timeOffset="84680.52">1672 7895 0,'0'0'0,"21"0"62,0 0-46,-21-21-16,22 21 0,-1 0 0,0-21 15,0 21-15,0-21 0</inkml:trace>
  <inkml:trace contextRef="#ctx0" brushRef="#br0" timeOffset="87100.87">3048 7705 0,'0'-21'16,"0"-1"-16,0 1 16,21 21-1,-21-21-15,0 0 0,0 0 16,0 0-16,0-1 0,0 1 16,0-21-16,21 21 0,-21-22 0,0 22 15,21-21-15,-21 0 0,0-1 0,0 22 16,0-21-16,0 21 15,0-22-15,0 22 0,0 0 16,22 21-16,-22-21 0,0 63 16,0-21-1,0 22-15,0 20 0,0 1 16,0-1-16,0 1 0,0-1 0,0 1 16,-22 20-16,1-20 0,0-1 15,0 1-15,0-1 0,0 1 0,-1-22 16,1 22-16,0-22 0,21 0 0,-21 1 15,0-22-15,0 0 0,21 0 16,0 0-16,-22-21 0,22-21 16,-21 0-16,21 0 15,0 0-15,0-1 0,0-20 16,0 0-16,0-1 0,0 1 0,0 0 16,0-1-16,0-20 0,0 21 15,0-1-15,0 1 0,0 0 0,0 20 16,0-20-16,0 21 15,0 42 1,21 0-16,1 0 0,-22 22 16,21-1-16,0 0 0,0 1 0,-21-1 15,21 0-15,0 1 0,1-1 16,-1 0-16,0 1 0,0-1 16,0-21-16,0 22 0,22-22 0,-22-21 0,21 21 15,-21-21-15,22 0 16,-1 0-16,0 0 0,1 0 0,-1-21 15,0 0-15,1-1 0,-1 1 0,-21 0 16,22-21-16,-1 21 0,0-22 16,-21 1-16,1 0 0,-1-1 0,-21 1 15,0 0-15,0-1 0,0 1 16,0 0-16,0 20 0,0-20 0,-21 21 16,-1 0-16,1 0 0,0 21 15,0 0-15,0 0 0,0 21 16,-1 0-16,22 0 0,0 21 15,-21-20-15,21 20 0,0 0 16,0 1-16,0-1 0,0 0 0,0 1 16,0-1-16,0 0 0,21 1 0,1-1 15,-1-21-15,0 0 0,0 0 16,0 1-16,22-22 0,-22 0 0,21 0 16,0 0-16,-20 0 0,20-22 15,0 1-15,1 0 0,-1-21 0,0 21 16,-21-22-16,22 22 0,-1-21 0,-21-1 15,0 22-15,1-21 0,-1 0 16,-21-1-16,0 22 0,0-21 16,0-1-16,0 22 0,0 0 0,-21 21 31,21 21-31,-22 22 16,22-22-16,-21 21 0,21-21 15,0 22-15,0-1 0,0-21 0,0 21 16,-21 1-16,21-22 0,0 21 0,-21-21 15,21 22-15,0-22 0,0 0 16,0 0-16,21-42 31,0 0-15,-21 0-16,21-22 0,1 22 16,-22-21-16,21 21 0,0-22 15,-21 22-15,21-21 0,0 0 0,0 20 16,-21-20-16,22 21 0,-1 0 0,0 21 15,-21-21-15,21 21 16,0 0-16,-21 21 0,0 0 16,0 0-16,21 0 0,-21 0 15,0 1-15,22 20 0,-22-21 16,0 0-16,0 22 0,21-22 0,0 0 16,0 0-16,0 0 0,0 0 0,1 1 15,-1-1-15,0-21 0,21 0 16,-21 0-16,22 0 0,-1 0 15,-21 0-15,22 0 0,-1 0 0,0-21 16,1-1-16,20 1 0,-21 0 16,1 0-16,-22 0 0,21-22 0,1 22 15,-22-21-15,0 21 0,0-22 16,-21 1-16,0 21 0,0-21 0,0 20 16,0 1-16,0 0 0,-21 21 15,0 0-15,0 0 0,-1 0 16,1 0-16,0 21 0,0 0 0,-21 1 15,20-1-15,1 21 0,0-21 16,0 0-16,21 1 0,0-1 16,-21 0-16,21 0 0,0 0 0,0 0 15,21-21 1,64 0 0,-64 0-16,0 0 0,0-21 15,0 0-15,0 21 0,1-21 0,-1 21 16,0-21-16,0 21 0,0-21 15,0 21-15,1-22 16,-22 44 15,0-1-31,0 0 16,0 0-16,0 21 0,0-20 16,-22 20-16,22-21 0,0 21 15,0 1-15,0-1 0,0 22 0,0-22 16,0 0-16,0 22 0,0-1 0,0 1 15,0-1-15,22 1 0,-1-1 0,0 1 16,0 20-16,0-20 0,-21 21 16,0-22-16,21 1 0,-21-1 0,0 1 15,0-1-15,0 1 0,0-22 0,0 0 16,-21 1-16,0-1 0,0 0 0,0 1 16,0-22-16,-22 0 0,22 0 15,0-21-15,0 21 0,0-21 0,-1 0 16,1 0-16,0 0 0,0 0 15,0-21-15,21 0 0,-21 0 0,-1 0 16,22-22-16,0 22 0,-21-21 16,21-1-16,-21 1 0,21-21 0,0 20 15,0-20-15,0-1 0,0-20 0,21 20 16,-21-21-16,21 1 0,1 20 16,-1-20-16,0 20 0,-21-21 0,21 22 15,0-1-15,0 1 0,22-1 0,-22 22 16,0 0-16,0-1 0,0 1 15,1 21-15,-1 0 0,0-22 16,0 22-16,-21 0 0,21 0 0,0 0 16,1 0-16,-1-1 0,0 1 15,-21 0-15,21 0 0</inkml:trace>
  <inkml:trace contextRef="#ctx0" brushRef="#br0" timeOffset="87368.35">5884 7366 0,'0'0'0,"0"-21"0,0 0 0,0 0 0,0-1 16,0 44 15,0-1-31,0 0 0,0 21 16,0-21-16,0 22 0,-21-1 0,21 0 16,0 1-16,0-1 0,-21 0 15,21 1-15,-21-1 0,21 0 0,0 1 16,0-1-16,-21 0 0,21-20 15,0 20-15,-22-21 0,22 0 0,0 0 16,0 1-16,0-1 0,22-21 31,-1 0-31,0-21 0,0-1 0,0-20 16,0 21-16,1-21 0</inkml:trace>
  <inkml:trace contextRef="#ctx0" brushRef="#br0" timeOffset="87807.61">6181 7345 0,'0'0'0,"0"-42"0,0 20 16,0 1-16,0 42 16,0 1-1,0-1-15,0 21 0,0 0 16,-22 1-16,22-1 0,0 0 0,0 1 16,0-1-16,0 0 0,0 1 15,0-1-15,0 0 0,0 1 0,0-22 16,0 21-16,0 1 0,0-22 0,-21 0 15,21 0-15,0 0 0,0 0 16,0-42 15,0 0-31,0 0 0,0 0 16,0-22-16,0 22 0,0-21 16,21 21-16,-21-22 0,22 22 0,-1-21 15,0 21-15,0-22 0,0 22 0,0 0 16,22 0-16,-22 21 0,0 0 15,0 0-15,22 0 0,-22 0 0,0 0 16,0 21-16,0 0 0,-21 0 16,21 22-16,-21-22 0,22 0 0,-22 21 15,0-20-15,0 20 0,0-21 0,0 21 16,0-20-16,0-1 0,-22 21 0,1-21 16,0 0-1,0-21-15,0 0 16,0 0-16,21-21 15,-22 0-15,1 0 0</inkml:trace>
  <inkml:trace contextRef="#ctx0" brushRef="#br0" timeOffset="87976.32">5800 7705 0,'-22'0'31,"44"0"-16,-1-21-15,0 21 16,21 0-16,-21 0 0,22 0 16,-22-22-16,21 1 0,1 21 0,-1-21 15,-21 21-15,21-21 0</inkml:trace>
  <inkml:trace contextRef="#ctx0" brushRef="#br0" timeOffset="88163.73">7980 7726 0,'-21'0'0,"42"0"0,-64 0 0,22 21 16,0-21-16,0 0 0</inkml:trace>
  <inkml:trace contextRef="#ctx0" brushRef="#br0" timeOffset="88472.55">7895 7493 0,'0'-42'0,"0"84"0,0-105 0,0 20 15,0 1-15,0 0 0,0 20 0,0-20 16,0 21-16,0 0 0,0 0 15,0-1-15,0 44 16,0-1 0,0 21-16,0 0 0,0 1 0,0 20 15,0 1-15,0-22 0,0 22 0,0-1 16,0-21-16,-21 1 0,21 20 16,-21-20-16,21-1 0,0 0 0,0 1 15,-21-1-15,21-21 0,0 21 0,0-20 16,0-1-16,0 0 15,21-21-15,0 0 16,0 0-16,0-21 0,0 0 0,-21-1 16,22 1-16,-1-21 0,0 21 15,-21-22-15</inkml:trace>
  <inkml:trace contextRef="#ctx0" brushRef="#br0" timeOffset="88652.46">7683 7684 0,'-21'0'15,"42"0"-15,-63 0 0,21 21 0,42-21 32,0 0-17,0 0-15,22 0 0,-22 0 0,21 0 16,22-21-16,-22 21 0,0-22 0,22 1 16,-22 21-16,1-21 0,-1 0 15,0 0-15,1 0 0,-1 21 0</inkml:trace>
  <inkml:trace contextRef="#ctx0" brushRef="#br0" timeOffset="89007.25">8255 7662 0,'0'0'15,"-21"22"-15,0-1 0,21 0 16,-22-21-16,22 21 0,22-42 31,-1 0-15,0 21-16,0-21 0,0-1 0,22 1 15,-22 0-15,0 0 0,0 0 16,0 0-16,0-1 0,-21-20 0,22 21 16,-22 0-16,0 0 0,-43 21 15,22 0 1,0 21-16,0 0 0,0 0 0,-1 21 16,1-20-16,0 20 0,0 0 15,0 1-15,0-22 0,21 21 16,-22-21-16,22 22 0,0-22 0,0 0 15,0 0-15,0 0 0,22 0 16,-1-21-16,0 0 0,21 0 0,-21 0 16,22 0-16,-22 0 0,21 0 0,1 0 15,-1-21-15,-21 0 0,21 0 16,1 21-16,-1-21 0,-21-22 0,0 22 16,1 0-16,-1 0 0</inkml:trace>
  <inkml:trace contextRef="#ctx0" brushRef="#br0" timeOffset="89684.62">8763 7557 0,'0'0'15,"0"-22"-15,0 1 0,0 0 32,21 21-32,0 0 15,0 0-15,1 0 0,-1 0 16,0 21-16,0 0 0,0 1 16,-21 20-16,0-21 0,21 0 0,-21 22 15,0-22-15,0 0 0,0 0 0,0 21 16,-21-20-16,0-1 0,0 0 15,0 0-15,0 0 0,-1 0 16,1-21-16,42-21 31,1 0-15,-1 0-16,0 0 0,0 0 0,0-1 16,22-20-16,-22 21 0,0-21 15,0-1-15,0 1 0,0 0 0,1 20 16,-1-20-16,-21 21 0,0 0 0,21 0 15,-21 42 1,0 0-16,-21 0 16,21 0-16,-21 22 0,-1-1 0,1-21 15,21 21-15,0 1 0,0-1 16,0 0-16,-21-20 0,21 20 0,0-21 16,0 21-16,0-20 0,21-1 0,-21 0 15,21-21-15,1 21 0,-1-21 16,0 0-16,21 0 0,-21 0 15,22-21-15,-22 21 0,21-21 0,-21 0 16,22-1-16,-22-20 0,21 21 0,-21 0 16,22-22-16,-22 1 0,21 0 15,-21-1-15,1 1 0,-22-21 0,21 20 16,-21-20-16,21-1 0,-21 1 0,0-1 16,0 22-16,0 0 0,0-1 15,0 22-15,0 0 0,0 0 0,0 42 16,0 0-1,-21 21-15,21 1 16,-21 20-16,21-20 0,0 20 0,0-21 0,0 22 16,0-22-16,0 22 0,0-22 15,0 0-15,0 1 0,0-1 16,0 0-16,0-20 0,0 20 0,0-21 16,0 0-16,0 0 0,0 1 15,21-22-15,0 0 0,0 0 16,0-22-16,0 22 0,-21-21 15,0 0-15,0 0 0,22-21 0</inkml:trace>
  <inkml:trace contextRef="#ctx0" brushRef="#br0" timeOffset="89847.53">9525 7535 0,'0'0'0,"0"22"15,21-22 16,0 0-31,0 0 0,22 0 0,-1 0 16,0 0-16,1 0 0,20 0 0,1-22 16,-1 22-16,1-21 0,-1 21 15,22-21-15</inkml:trace>
  <inkml:trace contextRef="#ctx0" brushRef="#br0" timeOffset="90075.71">11176 7281 0,'-42'106'16,"20"-85"-16,1 22 15,0-22-15,0 21 0,0-21 16,21 22-16,-21-22 0,-1 21 0,1-21 16,21 1-16,0-1 0,0 21 0,-21-42 15,21 21-15,0 0 0,0 1 16,21-22-1,0 0-15,1 0 0,-1 0 16,0-22-16,21 1 0,-21 21 0</inkml:trace>
  <inkml:trace contextRef="#ctx0" brushRef="#br0" timeOffset="90403.6">11620 7366 0,'0'0'15,"22"-21"-15,-22 0 0,0 0 0,-22 21 16,1 0-1,0 0-15,-21 0 0,21 21 0,-22 0 16,22 0-16,0 0 0,-21 0 16,20 1-16,22-1 0,0 0 0,-21 0 15,21 0-15,0 0 16,21 1-16,1-22 0,-1 21 16,21-21-16,-21 21 0,0-21 15,22 0-15,-22 21 0,0-21 0,0 21 16,0-21-16,1 21 0,-1-21 0,-21 22 15,0-1-15,0 0 16,0 0-16,-21-21 16,-1 21-16,1-21 0,0 0 0,0 0 15,-21 21-15,20-21 0,1 0 0,-21 0 16,21 0-16,0 0 0,-1 0 16,1-21-16,0 21 0,21-21 0,0 0 15,-21 0-15,21 0 0,0-1 16</inkml:trace>
  <inkml:trace contextRef="#ctx0" brushRef="#br0" timeOffset="90571">11155 7091 0,'-21'0'16,"-22"0"-1,22 0-15,0 0 0,21 21 16,0 0-16,-21-21 15,21 21-15</inkml:trace>
  <inkml:trace contextRef="#ctx0" brushRef="#br0" timeOffset="90995.27">12679 6858 0,'21'-21'0,"-42"42"0,63-42 0,-21 0 0,0 21 16,-21 21-1,0 0-15,0 21 0,0-20 16,0 20-16,0 0 0,0 22 0,-21-22 16,21 22-16,-21-22 0,0 21 15,21-20-15,0 20 0,0-20 16,-21-1-16,21-21 0,0 21 0,0-20 15,0 20-15,0-21 0,0 0 16,0 0-16,21-21 16,0 0-16,0 0 15,-21-21-15,21 0 16,-21 0-16,0 0 0</inkml:trace>
  <inkml:trace contextRef="#ctx0" brushRef="#br0" timeOffset="91799.81">12531 7387 0,'0'0'0,"-22"0"0,1 0 0,42 0 32,22 0-17,-22 0-15,0 0 0,21 0 0,1 0 16,-1 0-16,22-21 0,-22 0 0,21 21 16,1-21-16,21 0 0,-22-1 15,1 1-15,-1 0 0,-21 0 0,22 0 16,-43 21-16,21-21 0,-20 21 15,-1 0-15,-42 21 16,-1 0 0,1 0-16,0 0 0,0 22 15,0-22-15,0 21 0,-1 0 0,1-20 16,21 20-16,0-21 0,-21 0 16,21 22-16,0-22 0,0 0 15,0 0-15,0 0 0,0 0 16,21-21-16,0 0 0,1 0 0,-1 0 15,0 0-15,0 0 0,0 0 16,0-21-16,22 21 0,-22-21 0,0 0 16,-21 0-16,21 0 0,-21-1 0,0 1 15,0 0-15,0-21 0,0 21 16,-21-22-16,0 1 0,0 21 0,0 0 16,-22-1-16,22 1 0,0 0 0,-21 0 15,20 21-15,1 0 0,42 0 31,1 0-31,-1 0 16,21 0-16,-21 0 0,43 0 16,-22 0-16,0-21 0,1 21 0,20-21 15,-20 21-15,20-22 0,-21 22 16,1-21-16,20 21 0,-20 0 0,-22-21 16,21 21-16,-21 0 0,0 0 0,-21 21 31,-21 0-31,0 1 0,0-1 15,-21 0-15,20 21 0,1-21 0,0 1 16,0 20-16,0 0 0,21-21 16,0 22-16,-21-22 0,21 21 15,0-21-15,0 1 0,0-1 0,0 0 16,0 0-16,21 0 0,0-21 16,0 21-16,0-21 0,0 0 0,22 0 15,-22 0-15,21 0 0,-21 0 0,22 0 16,-1-21-16,-21 0 0,22 21 0,-1-21 15,-21-21-15,21 20 0,-20 1 16,-1-21-16,0 0 0,-21 20 16,0-20-16,0 0 0,0-22 0,0 22 15,0 21-15,-21-22 0,0 22 0,-22-21 16,22 42-16,0-21 0,-21 21 16,20 0-16,1 0 0,-21 0 0,21 0 15,-22 21-15,22-21 0,0 21 16,0 0-16,21 0 0,0 1 15</inkml:trace>
  <inkml:trace contextRef="#ctx0" brushRef="#br0" timeOffset="92527.39">15600 6837 0,'0'0'0,"0"-42"0,-43-149 31,43 149-31,-21 42 16,0 21-16,21 0 0,0 21 15,0 1-15,0 20 0,0-20 0,0 20 16,0 1-16,0-1 0,0 1 15,0-1-15,0 1 0,0-1 0,0 1 16,0-1-16,0-21 0,0 22 16,0-22-16,0 1 0,0-22 0,0 21 15,0-21-15,0 0 0,0 1 16,-21-22 0,21-22-1,0 1-15,-21 0 0,21 0 0,0 0 16,0-22-16,0 1 0,0 0 0,0-1 15,0 1-15,21 0 0,0-1 16,0 22-16,22-21 0,-22 21 0,21 0 16,-21-1-16,22 1 0,-22 21 15,21 0-15,-21 0 0,22 0 0,-22 0 16,21 21-16,0 1 0,-20-1 0,20 0 16,-21 21-16,0-21 0,0 22 15,-21-22-15,0 21 0,0-21 16,0 1-16,-21 20 0,0-21 0,-21 0 15,21 0-15,-22 1 0,1-22 0,0 21 16,-1 0-16,-20-21 0,20 0 16,22 0-16,-21 0 0,0 0 0,20 0 15,1 0-15,0 0 0,21-21 32,21 0-32,0-1 0,1 22 15,20-21-15,-21 0 0,21 0 0</inkml:trace>
  <inkml:trace contextRef="#ctx0" brushRef="#br0" timeOffset="92748.27">16277 7154 0,'0'0'0,"21"0"0,0 0 0,1 0 0,-22 22 16,0-1-16,0 0 0,0 0 16,0 0-16,0 22 0,0-22 15,-22 0-15,1 21 0,0-21 0,21 1 16,-21 20-16,21-21 0,-21 0 0,21 0 15,-21-21-15,21 22 0,0-1 16,21-21 15,0 0-31,-21-21 0,21-1 16,0 1-16,-21 0 0,21 0 16</inkml:trace>
  <inkml:trace contextRef="#ctx0" brushRef="#br0" timeOffset="93067.6">16446 6858 0,'0'-21'0,"0"42"0,0-63 0,0 21 0,-21 21 16,0 0-16,0 0 15,0 21-15,0 0 0,-1 0 0,1-21 16,21 21-16,0 0 0,0 1 0,0-1 16,0 0-16,21-21 15,1 0-15,-1 0 16,0 0-16,21 0 0,-21 0 0,1 0 15,-1 0-15,0 0 16,0 0-16,0-21 0,-21 0 16,0-1-16,0 1 0,0 0 15,-21 0-15,0 21 16,0 0-16,0 0 0,-1 0 16,1 0-16,0 0 0,0 21 0,0 0 15,0 0-15,-1 1 0,22-1 16,-21 0-16,21 0 0,0 0 0,0 0 15,0 1-15,0-1 0,0 0 16,21 0-16,22 0 0</inkml:trace>
  <inkml:trace contextRef="#ctx0" brushRef="#br0" timeOffset="93835.67">17060 7070 0,'0'0'0,"0"-21"0,21-1 0,-21 1 15,22 0-15,-22 0 0,0 0 0,0 0 16,-22 21 0,1 0-16,0 0 0,0 0 0,0 21 15,-22-21-15,22 21 0,-21 21 16,21-21-16,0 1 0,-1 20 16,1-21-16,0 21 0,0 1 0,21-1 15,-21-21-15,21 22 0,0-22 0,0 0 16,0 21-16,0-21 0,21-21 15,0 22-15,0-22 0,0 0 16,22 0-16,-22 0 0,0 0 0,0 0 16,0-22-16,1 22 0,20-21 15,-21 0-15,0 0 0,-21 0 0,21-22 16,1 22-16,-1 0 0,-21 0 0,0 0 16,0 0-16,21-1 0,-21 1 15,0 42 1,0 1-1,0-1-15,-21 0 0,0 21 16,21 1-16,-22-1 0,1 0 0,0 22 16,0-22-16,21 22 0,0-1 0,-21 1 15,0-1-15,-1 1 0,1 20 16,21 1-16,-21 0 0,0-1 0,21 22 16,0-21-16,0-1 0,0 22 0,0-21 15,0 21-15,0 0 0,0-22 0,0 22 16,0-21-16,0 21 0,0-22 15,0 1-15,0 0 0,0-1 0,21 1 16,-21-22-16,21 1 0,-21-1 16,0 1-16,21-1 0,1-20 0,-22-1 15,21-21-15,-21 0 0,0 1 0,0-1 16,21-21-16,-21-21 16,0-1-16,0 1 0,0 0 15,0-21-15,-21-1 0,21 1 0,-21-21 16,-1-1-16,1-21 0,-21 22 0,21-22 15,-22 1-15,1-22 0,0 21 16,-1-42-16,-20 21 0,21 0 0,-1 1 16,1-1-16,0-21 0,20 21 0,1 0 15,21 0-15,0 0 0,21 22 16,22-1-16,-1 0 0,-21 22 16,22 21-16,-1-22 0,0 22 0,1-1 15,-1 22-15,0 0 0,1-21 16,-22 42-16,21-21 0,0-1 0,-20 22 15,20 0-15,-21 0 0,0 0 0,0 0 16,1 0-16,-1 0 0,-21 22 16,0-1-16</inkml:trace>
  <inkml:trace contextRef="#ctx0" brushRef="#br0" timeOffset="95051.67">762 10245 0,'-21'-21'0,"0"21"16,-1 0-16,22-22 0,0 1 15,0 0 1,0 0 0,22 0-16,-1 21 15,0-21-15,0 21 0,0 0 0,0 0 16,1 0-16,-1 0 0,0 0 16,0 0-16,0 0 0,0 0 0,1 21 15,-22 21-15,0-21 0,21 22 16,-21-1-16,0 0 0,0 1 0,-21-1 15,-1 0-15,1 22 0,0-22 16,-21 0-16,-1-20 0,22 20 0,-21-21 16,21 0-16,0 0 0,-1 1 15,1-22-15,0 0 0,21-22 32,0 1-32,0 0 0,21 0 15,0 0-15,-21 0 0,22-1 16,-1 1-16,0 0 0,21 0 0,-21 0 15,1 0-15,-1 21 0,0 0 16,21 0-16,-21 0 0,22 0 0,-22 0 16,0 21-16,21 0 0,-20 0 15,-1 0-15,0 22 0,0-22 0,0 21 16,0 0-16,-21-20 0,0 20 16,0 0-16,0 1 0,0-22 0,-21 21 15,0-21-15,-21 22 0,21-22 16,-22 0-16,22 0 0,-21 0 0,-1 0 15,22 1-15,-21-22 0,0 0 16,-1 0-16,22 0 0,-21 0 16,-1 0-16,22 0 0,-21-22 15,21 1-15,0 21 0,-1-21 0,1 0 16,0 0-16,0 0 0,0 21 16,21-22-16,0 1 0,0 0 15,21 0 1,0 21-16,0-21 0,0 21 0,1-21 15,-1 21-15</inkml:trace>
  <inkml:trace contextRef="#ctx0" brushRef="#br0" timeOffset="95352.24">1820 10605 0,'0'-43'16,"-21"43"31,0 0-47,21 21 15,0 1-15,-21-22 16,21 21-16</inkml:trace>
  <inkml:trace contextRef="#ctx0" brushRef="#br0" timeOffset="96076.95">3154 9864 0,'0'0'16,"0"-21"-16,0-22 0,0 22 0,0 0 15,0-21-15,0 20 0,0 1 0,0 0 16,0-21-16,0 21 15,0 42 1,0 21-16,0 0 16,0 22-16,0-1 0,-21 1 0,21-1 15,0 1-15,0-1 0,0 1 16,-22-1-16,22 1 0,0-1 0,0 1 16,0-1-16,-21-20 0,21-1 0,0 0 15,0 1-15,0-22 0,0 0 16,0 0-16,0-42 15,0-21 1,21 21-16,-21-1 0</inkml:trace>
  <inkml:trace contextRef="#ctx0" brushRef="#br0" timeOffset="96324.45">3556 9546 0,'63'106'16,"-63"-64"-16,22 22 16,-22-1-16,0-20 0,0 20 0,21 1 15,-21-1-15,0 1 0,0-1 16,0-20-16,0 20 0,0-21 16,0 22-16,0-22 0,0 1 0,0-1 15,0-21-15,-21 0 0,21 0 16,0 1-16,0-1 0,-22-21 15,1 0-15,0-21 16,21-1-16</inkml:trace>
  <inkml:trace contextRef="#ctx0" brushRef="#br0" timeOffset="96511.34">3154 10329 0,'0'0'0,"21"0"31,0 0-31,21 0 0,-20 0 16,20 0-16,-21 0 0,21 0 0,1 0 16,-1 0-16,0 0 0,1-21 15,20 21-15,-20-21 0,-1 21 0,0-21 16,22 21-16,-22-21 0,0 21 16,-20-21-16,20 21 0,-21-22 0</inkml:trace>
  <inkml:trace contextRef="#ctx0" brushRef="#br0" timeOffset="98293.48">4233 10075 0,'0'0'0,"0"-21"0,0 0 16,-21 0-16,0 21 0,0-21 16,0 21-16,-1 0 0,1 21 15,0 0-15,0 0 16,0 0-16,21 1 0,-21 20 0,-1-21 15,1 21-15,21 1 0,0-1 16,-21 0-16,21 1 0,0-1 0,0 0 16,0 1-16,0-1 0,0 0 0,0-20 15,21 20-15,0-21 0,1 0 16,-1-21-16,0 0 16,0 0-16,0 0 0,22 0 0,-22-21 15,0 0-15,0 0 0,0 0 16,0-22-16,1 22 0,-1-21 0,0 21 15,0-22-15,0 1 0,-21 21 0,0-22 16,0 22-16,0-21 0,0 21 16,0 0-16,0-1 0,0 1 0,0 42 31,0 1-31,0-1 16,0 0-16,0 21 0,0-21 0,0 22 15,0 105 1,21-127-16,1 0 15,-22 22-15,21-22 0,0 0 0,0-21 16,-21 21-16,21-21 0,0 0 16,22 0-16,-22 0 0,0 0 0,0 0 15,22-21-15,-22 0 0,21 0 0,-21-1 16,0 1-16,1 0 0,-1-21 16,0 21-16,0-22 0,0 1 0,-21 21 15,0-22-15,0 22 0,0-21 0,0 21 16,0 0-16,0 42 31,0 0-31,0 0 0,0 0 16,0 22-16,0-1 0,0-21 15,0 21-15,-21-20 0,21 20 16,0-21-16,0 0 0,0 22 0,0-22 16,0 0-16,-21-21 15,42 0 1,-21-21-1,21 0-15,0-1 0,1-20 16,-22 21-16,21 0 0,0-22 16,0 22-16,0-21 0,0 21 0,1-22 15,-1 22-15,0 21 0,0-21 16,-21 0-16,21 21 0,0 0 0,1 0 16,-1 21-16,-21 0 15,21 0-15,-21 1 0,21-1 16,0 0-16,-21 0 0,21 21 0,1-20 15,-1-1-15,0 0 0,0 0 0,0 0 16,0 0-16,1-21 0,20 22 16,-21-22-16,21 0 0,-20 0 0,20 0 15,0 0-15,1 0 0,-1 0 0,21-22 16,-20 1-16,-1 21 0,0-21 16,1 0-16,-22-21 0,21 20 0,-21 1 15,1-21-15,-1 21 0,-21-22 16,0 22-16,0-21 0,0 21 15,0 0-15,0-22 0,0 22 0,-21 21 16,-1-21-16,1 21 0,0 0 0,0 0 16,-21 0-16,20 0 0,1 0 15,-21 21-15,21-21 0,-22 21 0,22 0 16,0 22-16,0-22 0,0 21 0,0-21 16,21 22-16,-22-22 0,22 21 15,0 1-15,0-22 0,0 0 0,0 21 16,22-21-16,-1 1 0,0-22 0,-21 21 15,42-21-15,-21 0 0,1 0 16,-1 0-16,21 0 0,-21 0 16,0 0-16,1-21 0,20-1 0,-21 1 15,0 0-15,0-21 0,1 21 0,-1-22 16,0 1-16,0 21 0,0-22 16,-21-20-16,0 21 0,0-1 0,21-20 15,-21 20-15,0-20 0,22-1 0,-22 22 16,0-21-16,0 20 0,0 1 15,0 0-15,0 20 0,0 1 0,0 0 16,0 42 0,0 0-16,0 1 0,0 20 15,0-21-15,0 43 0,0-22 0,0 0 16,0 22-16,0-22 0,0 22 16,0-22-16,0 21 0,0-20 15,0-1-15,21 0 0,-21 1 0,21-1 16,-21 0-16,21-20 0,0-1 0,0 0 15,-21 0-15,22 0 0,-1-21 16,0 0-16,21 0 0,-21 0 0,1-21 16,-1 0-16,21 0 0,-21 0 0,22-22 15,-22 22-15,21-21 0,-21-1 16,22 1-16,-22 0 0,0-1 0,0-20 16,0 21-16,0-22 0,-21 1 0,0-1 15,0 1-15,22-1 0,-22 1 16,0-1-16,0 22 0,0-1 15,0 1-15,0 21 0,0 0 0,0 0 16,-22 21-16,1 21 16,21 0-16,0 0 0,-21 21 15,21 1-15,-21 20 0,21 1 0,0-1 16,0-20-16,0 20 0,0 1 16,0-22-16,0 21 0,0-20 0,21-1 15,0 0-15,0 1 0,1-1 0,-1-21 16,0 0-16,21 1 0,-21-1 15,1 0-15,20-21 0,-21 0 0,0 0 16,0 0-16,22 0 0,-22-21 0,0 0 16,0-1-16,0 1 15,22 0-15,-22-21 0,0 21 0,-21-1 16,21-20-16,0-21 0,-21 20 16,0 22-16,0-21 0,0 21 15,0-1-15,-21 22 0,0 0 16,0 0-16,0 22 0,0-1 0,-1 0 15,1 21-15,0-21 0,0 22 16,21-22-16,0 21 0,0 1 0,0-1 16,0 0-16,0-21 0,0 22 15,0-22-15,21 21 0,0-21 0,0 1 0,1-1 16,-1 0-16,0-21 16,0 0-16,21 0 0,-20 0 0,-1 0 15,0 0-15,0-21 0,21 0 0,-20-1 16,-1 1-16,0 0 0,0-21 0</inkml:trace>
  <inkml:trace contextRef="#ctx0" brushRef="#br0" timeOffset="99031.97">8763 9864 0,'-21'0'0,"21"-21"16,0-1-16,21 1 15,-21 0-15,21 0 16,0 0-16,0-22 0,22 22 0,-22 0 16,0 0-16,21 0 0,1 0 0,-22 21 15,21 0-15,1 0 0,-22 0 16,0 0-16,0 21 0,0 21 0,0-21 15,1 22-15,-22-1 0,21 21 0,-21-20 16,0-1-16,0 0 0,0 22 16,0-22-16,0 1 0,0-1 0,0 0 15,-21-21-15,-1 22 0,22-22 16,-21 21-16,21-21 0,0 1 16,0-1-16,0-42 31,0-1-31,0 1 0,0 0 15,0 0-15,0 0 0,21-22 0,-21 1 16,22 21-16,-1-21 0,-21-22 0,21 22 16,0-1-16,0-20 0,0 21 15,1-1-15,-1 1 0,0 0 0,0 20 16,0 1-16,0 21 0,1 0 0,-1 0 16,0 0-16,0 21 0,0 22 15,-21-22-15,0 21 0,21 1 0,-21-1 16,0 0-16,0 1 0,0-1 15,0 0-15,0 1 0,0-22 16,0 21-16,0 0 0,-21-20 0,21-1 16,0 21-16,0-21 0,0 0 0,0 1 15,0-1-15,0-42 32,21-1-17,-21 1-15,22 0 0,-1 0 0,0 0 16</inkml:trace>
  <inkml:trace contextRef="#ctx0" brushRef="#br0" timeOffset="99671.76">9969 9800 0,'0'0'0,"-21"0"16,0 21-16,0 1 0,21-1 0,-21 0 15,0 0-15,-1 0 0,22 22 16,0-22-16,-21 0 0,21 21 0,-21-21 15,21 1-15,0 20 0,0-21 0,0 0 16,0 0-16,0 1 0,21-1 16,0-21-16,1 0 0,-1 0 15,0 0-15,0 0 16,0 0-16,-21-21 16,0-1-16,0 1 0,0 0 15,0 0-15,0-21 0,0 20 16,0-20-16,0 0 0,0 21 0,0-22 15,0 1-15,0 0 0,21-1 0,1 1 16,-1 21-16,0 0 0,0-22 16,21 22-16,-20 21 0,-1 0 0,21 0 15,-21 0-15,22 0 0,-22 21 16,0 0-16,21 22 0,-21-22 0,1 21 16,-1-21-16,-21 22 0,0-1 0,21-21 15,-21 22-15,0-1 0,21 0 0,-21-21 16,0 22-16,0-22 15,0 0-15,0 0 0,0 22 0,-21-43 16,21 21-16,-21 0 0,0-21 31,21-21-15,0 0-16,0-1 0,0 1 16,0-21-16,21 21 0,0-22 0,0 1 15,-21 0-15,42-1 0,-20-20 16,-1-1-16,21 22 0,-21 0 0,22-1 15,-1 1-15,-21 21 0,21 0 0,-20 21 16,20 0-16,-21 21 0,0 0 16,0 0-16,-21 22 0,0-1 15,0 0-15,0 1 0,0-1 0,0 0 16,0 1-16,0-22 0,0 21 16,-21 0-16,21-20 0,0 20 0,-21-21 15,21 0-15,-21 0 0,21 1 0</inkml:trace>
  <inkml:trace contextRef="#ctx0" brushRef="#br0" timeOffset="100384.35">11599 9356 0,'0'0'0,"0"-43"0,0-126 31,0 148-31,0 0 16,0 0-16,0-1 0,0 44 15,0 20 1,0-21-16,0 21 0,0 22 0,0-22 16,0 22-16,0-1 0,0 1 0,0-1 15,0 1-15,0 20 0,0-20 16,0-22-16,0 22 0,0-1 0,0-20 15,0-1-15,-21 0 0,21 1 0,0-22 16,0 0-16,0 0 0,0 0 16,0 0-1,-21-21 1,21-21-16,0 0 0,0 0 0,0 0 16,0 0-16,0-1 0,0-20 15,0 21-15,0-21 0,0-1 0,21 1 16,0 0-16,-21-1 0,21 1 0,22 21 15,-22 0-15,0-1 0,21 1 16,1 0-16,-22 21 0,21 0 0,1 21 16,-22 0-16,21 1 0,-21-1 0,22 21 15,-22 0-15,0-20 0,-21 20 16,0 0-16,0-21 0,0 22 16,0-22-16,-21 21 0,21-21 0,-21 1 15,-22 20-15,22-21 0,0-21 0,-21 21 16,20 0-16,-20-21 0,21 0 15,0 0-15,-22 0 0,22 0 0,0 0 16,0 0-16,0 0 0,21-21 16,0 0-1,0 0-15,21 0 16,0 21-16,0-21 0,0-1 0,1 1 16,-1 21-16,21-21 0</inkml:trace>
  <inkml:trace contextRef="#ctx0" brushRef="#br0" timeOffset="100788.31">12107 9843 0,'0'-64'31,"0"43"-31,0 0 0,0 0 16,21-1-16,1 22 15,-22-21-15,21 21 0,21 0 0,-21 0 16,0 0-16,22 0 0,-22 0 0,0 21 15,21 1-15,-20-1 0,-1 0 16,0 21-16,0-21 0,0 22 16,-21-22-16,0 0 0,0 21 0,0-20 15,0 20-15,0-21 0,0 0 0,-21 0 16,0 1-16,0-1 0,0-21 16,21 21-16,-22-21 0,1 0 15,21-21 1,0 0-16,0-1 15,21 1-15,1-21 0,-22 21 16,21-22-16,0 22 0,0-21 0,-21 0 16,21-1-16,0 1 0,1 21 0,-1-22 15,0 22-15,0 0 0,0 0 16,0 21-16,22 0 16,-22 0-16,0 0 0,0 0 15,0 0-15,-21 21 0,0 0 16,22 0-16</inkml:trace>
  <inkml:trace contextRef="#ctx0" brushRef="#br0" timeOffset="101131.78">12848 9991 0,'0'0'0,"21"0"0,-21 21 16,21-21-16,1 0 0,-1 0 16,0 0-16,0-21 0,0 21 15,0-21-15,1-1 0,-1 1 16,0 0-16,0 0 0,0 0 0,22-22 15,-22 22-15,-21 0 0,21-21 0,-21 21 16,0-1-16,0-20 0,0 21 16,0 0-16,0 0 0,-21 21 15,0 0-15,-1 0 0,1 21 0,0-21 16,-21 21-16,21 21 0,-1-21 16,1 22-16,0-22 0,0 21 0,0 1 15,0-22-15,21 21 0,0 0 0,0-20 16,0-1-16,0 0 0,0 21 15,21-42-15,0 21 0,0 1 0,0-22 16,22 0-16,-1 0 0,0 0 0,1 0 16,20 0-16,-21 0 0,22 0 15,-22 0-15,22-22 0,-22 1 16,0 0-16,22 0 0,-22 0 0,1-22 16,-1 22-16,0 0 0</inkml:trace>
  <inkml:trace contextRef="#ctx0" brushRef="#br0" timeOffset="102968.06">13843 9758 0,'21'-42'16,"-63"169"-16,63-212 0,0 21 0,-21-20 0,0 63 15,0-22-15,0 22 0,-21 0 0,0 0 16,0 21-16,-1 0 16,1 0-16,0 0 0,0 0 0,0 21 15,21 0-15,-21 0 0,-1 22 16,1-22-16,0 21 0,0 0 0,0-20 16,21 20-16,-21 0 0,21 1 15,-22-22-15,22 21 0,0-21 0,0 22 16,0-22-16,0 0 0,0 0 0,22 0 15,-1-21-15,0 0 16,0 0-16,0 0 0,22 0 0,-22 0 16,0 0-16,0-21 0,21 0 0,-20 0 15,-1 0-15,0-1 0,0 1 0,0-21 16,-21 21-16,21-22 0,1 1 16,-22 0-16,0-1 0,0 1 0,21 0 15,-21-1-15,0 22 0,0 0 16,0 0-16,0 42 31,0 0-31,-21 22 0,21-22 0,0 21 16,0 0-16,0-20 0,0 20 15,0 0-15,0-21 0,0 22 0,0-22 16,0 21-16,0-21 0,0 1 0,21-1 16,0-21-16,0 21 0,0-21 0,0 0 15,1 0-15,20 0 0,-21 0 16,0 0-16,22-21 0,-22 21 0,0-21 15,21-1-15,-21-20 0,1 21 16,20-21-16,-21 20 0,0-41 0,0 21 16,-21-22-16,0 22 0,22-22 15,-22 1-15,21-1 0,-21 1 0,0-1 16,0 22-16,0-22 0,0 22 16,0 21-16,0-21 0,0 63 15,0 0 1,0 0-16,-21 21 0,21 1 15,-22-1-15,22 0 0,-21 1 0,21 20 16,-21-20-16,21 20 0,0-21 0,0 22 16,0-22-16,-21 1 0,21-1 15,0 0-15,0 1 0,0-22 16,0 0-16,0 0 0,0 0 0,0 0 0,0-42 47,0 0-47,21 0 0,-21-21 15,21 20-15,0-20 0,1 0 0,-1 21 16,0-22-16,0 1 0,0 0 16,0 20-16,1-20 0,-1 21 0,-21 0 15,21 21-15,0 0 0,0 0 0,0 0 16,-21 21 0,0 0-16,0 0 15,0 0-15,0 1 0,0-1 16,-21 0-16,21 0 15,-21-21-15,0 21 0,0-21 16,0 0-16,-1 0 0,1 0 16,0 0-16,0 21 31,21 1-31,-21-22 0,21 21 16,0 0-16,0 0 0,0 0 0,0 0 15,0 1-15,0-1 0,0 0 16,0 0-16,21 0 0,0 0 0,0 1 15,0-1-15,1-21 0,-1 21 0,0 0 16,21-21-16,-21 0 16,22 0-16,-1 0 0,0 0 0,1 0 15,-1 0-15,0 0 0,1-21 0,-1 21 16,0-21-16,1 0 0,-1-1 16,-21 1-16,22-21 0,-22 21 0,21-22 15,-21 1-15,0 0 0,1-1 0,-1 1 16,-21 0-16,0-1 0,0 1 15,0 21-15,0 0 0,0 0 0,-21 21 16,-1 0-16,-20 0 0,21 0 16,0 21-16,-22 0 0,22 0 0,0 21 15,-21-20-15,21 20 0,-1 0 16,22 1-16,-21-22 0,0 63 16,21-62-16,0-1 0,0 21 15,0-21-15,0 0 16,0 1-16,21-22 0,0 0 15,1 0-15,-1 0 0,0 0 16,0-22-16,0 1 0,0 0 16,1 0-16,-1 0 0,0 0 0,0-1 15,0-20-15,-21 21 0,0-21 0,21 20 16,-21-20-16,0 21 0,22 0 16,-22 42-1,0 0 1,0 0-16,0 0 0,0 22 15,0-22-15,0 0 0,0 21 16,0-20-16,0-1 0,0 0 0,21 0 16,-21 0-16,21 0 0,0 1 15,0-22-15,22 0 0,-22 0 0,21 0 16,-21 0-16,22 0 0,-22 0 0,21 0 16,-21-22-16,0 1 0,1 0 0,-1 0 15,0 0-15,-21-22 0,0 22 16,21-21-16,-21 0 0,0-22 0,21 22 15,-21-22-15,0 1 0,0 20 16,0-20-16,0 21 0,0-1 16,0 22-16,0-21 0,0 21 15,-21 21-15,0 0 16,0 21-16,21 0 0,0 0 0,-21 21 16,21-20-16,0 20 0,0-21 0,0 21 15,0 1-15,0-1 0,0 0 16,0 1-16,0 20 0,0-42 0,0 22 15,-22-1-15,22-21 0,0 22 0,0-22 16,0 0-16,0 0 16,0 0-16,-21-21 15,0-21-15,21 0 16,0 0-16,0 0 0,0-1 16,0 1-16,0-21 0,0 21 15,0-22-15,21 22 0,0-21 0,22 21 16,-22 0-16,0-1 0,21 1 0,1 0 15,-22 21-15,21 0 0,1 0 16,-22 0-16,21 21 0,-21 0 0,22 1 16,-22-1-16,0 0 0,0 21 0,-21-21 15,0 1-15,0 20 0,0-21 16,0 21-16,-21-20 0,0-1 0,-22 21 16,22-21-16,-21 0 0,21 1 0,-22-1 15,1-21-15,21 21 16,-21 0-16,20-21 0,1 0 0,0 0 15,0 0-15,0 0 0,21-21 16,0 0-16,0 0 16,21-1-16,0 1 0,0 0 15</inkml:trace>
  <inkml:trace contextRef="#ctx0" brushRef="#br0" timeOffset="103227.91">16446 9144 0,'0'0'0,"0"21"16,0 0-16,0 1 16,0 20-16,0-21 0,0 21 15,0-20-15,0 20 0,0 0 16,0 22-16,0-22 0,0 0 0,0 1 16,0 20-16,0-20 0,0-1 0,0 0 15,0-21-15,0 22 0,0-22 16,0 0-16,22 21 0,-22-20 15,0-1-15,21-21 0,0 0 16,0 0 0,-21-21-16,21-1 0,0 1 0,1 0 15,-1 0-15,0 0 0</inkml:trace>
  <inkml:trace contextRef="#ctx0" brushRef="#br0" timeOffset="103519.74">16722 9694 0,'21'0'15,"0"0"1,0 0-16,0 0 0,0 0 0,1 0 16,-1 0-16,0 0 0,0 0 15,0-21-15,0 21 0,1-21 16,-1 0-16,0 21 0,-21-21 0,21 0 16,-21-1-16,0 1 0,0 0 15,-21 0-15,0 21 0,0 0 0,-1 0 16,1 0-16,0 0 0,0 21 15,-21 0-15,20 0 0,1 22 16,21-22-16,-21 21 0,21-21 0,-21 22 16,21-1-16,0-21 0,0 22 15,0-22-15,0 0 0,0 0 0,0 0 16,21 0-16,0 1 0,0-22 0,1 0 16,-1 0-16,0 0 0,0 0 15,0-22-15</inkml:trace>
  <inkml:trace contextRef="#ctx0" brushRef="#br0" timeOffset="104208.35">18775 9271 0,'21'0'16,"0"0"-16,-21-21 0,21 21 16,0-21-16,1 0 0,-1 21 15,-21-22-15,21-20 0,0 21 0,0 0 16,0 0-16,1-22 0,-22 22 0,0-21 16,0 21-16,0-1 0,0 1 15,-22 0-15,1 21 0,0 0 16,-21 0-16,-1 0 0,1 21 0,0 0 0,-1 1 15,1-1-15,0 21 16,-1-21-16,22 22 0,0-22 0,0 21 16,21 0-16,0-20 0,0-1 0,0 21 15,0-21-15,42 0 0,-21 1 16,1 20-16,20-21 0,0 0 0,1 22 16,-1-22-16,0 0 0,-21 21 0,22-21 15,-1 22-15,-21-22 0,0 21 16,1-21-16,-22 1 0,0-1 0,0 21 15,-22-21-15,1 0 0,0-21 0,-21 22 16,-1-22-16,-20 0 16,-1 0-16,1 0 0,-1 0 0,1 0 15,-1 0-15,1-22 0,21 1 0,-22 0 16,22 0-16,-1-21 0,22 20 16,0-20-16,21 21 0,-21 0 0,21-22 15,0 22-15,0 0 0,21-21 0,0 21 16,22 21-16,-22-22 0,21 1 15,-21 21-15,22 0 0,20-21 0,-21 21 16,1 0-16,20 0 0,-20 0 0,20 0 16,-21 0-16</inkml:trace>
  <inkml:trace contextRef="#ctx0" brushRef="#br0" timeOffset="104464.2">19389 9356 0,'0'21'31,"-22"0"-31,22 0 0,0 0 16,0 22-16,-21-22 0,21 21 0,0 1 16,0-1-16,0 0 0,0 22 15,0-22-15,0 22 0,0-1 0,0 1 16,0-1-16,0 1 0,0-1 0,0 1 16,0-1-16,-21 22 0,21-22 15,-21 1-15,-21 20 0,20-20 0,1-1 16,0 1-16,0-1 0,-21-20 15,20 20-15,1-20 0,21-1 0,-21-21 16,21 0-16,0 0 0,0-42 16,21 0-16</inkml:trace>
  <inkml:trace contextRef="#ctx0" brushRef="#br0" timeOffset="104776.02">19494 9970 0,'0'0'0,"0"-85"0,0 0 15,-21 22-15,21-22 0,-21 22 0,0-1 16,21 1-16,0 20 0,0 1 16,0 0-16,0 20 0,0-20 15,21 21-15,0 0 0,0 21 0,1-21 16,20 21-16,0 0 0,-21 0 0,22 0 16,-1 21-16,-21-21 0,22 21 15,-22 0-15,0 21 0,0-20 0,0 20 16,-21-21-16,0 21 0,0 1 0,0-22 15,0 21-15,-21-21 0,0 22 16,0-22-16,-22 0 0,1 0 0,21 0 16,-21 1-16,-1-1 0,1-21 0,21 21 15,0-21-15,-22 0 0,22 0 16,42 0 15,0-21-31,1 0 0</inkml:trace>
  <inkml:trace contextRef="#ctx0" brushRef="#br0" timeOffset="105232.31">20193 9440 0,'0'0'0,"42"-21"0,-21 0 16,1 0-16,-1 0 0,-21 0 0,0-1 16,0 1-16,0 0 0,-21 21 15,-1 0-15,1 0 16,0 0-16,-21 0 0,21 0 15,-1 21-15,-20 0 0,21 1 0,0-1 16,-22 0-16,22 0 0,0 21 16,0-20-16,0 20 0,21-21 0,0 21 15,-21-20-15,21 20 0,0-21 0,0 21 16,0-20-16,0-1 0,21-21 16,-21 21-16,21-21 0,0 0 0,0 0 15,22 0-15,-22 0 0,0-21 0,0 21 16,21-21-16,-20-1 0,-1 1 15,0 0-15,0 0 0,0-21 0,0 20 16,1-20-16,-1 21 0,0-21 16,-21 20-16,0 1 0,0 0 0,0 0 15,-21 21 17,21 21-32,-21 0 0,21 0 15,-22 1-15,22 20 0,0-21 16,0 21-16,0-20 0,0-1 0,0 21 15,0-21-15,0 0 0,0 1 0,0-1 16,0 0-16,22-21 16,-1 0-16,0 0 15,0 0-15,0 0 0,22-21 0</inkml:trace>
  <inkml:trace contextRef="#ctx0" brushRef="#br0" timeOffset="105483.16">20807 9440 0,'0'0'0,"21"-42"0,0 21 0,-21-21 15,0 20-15,0 1 0,0 0 16,-21 21 0,0 0-16,0 0 0,-1 0 0,1 21 15,0 0-15,0 1 0,0-1 0,0 0 16,21 0-16,-22 21 0,1-20 16,21 20-16,0-21 0,0 21 0,0-20 15,0 20-15,0-21 0,0 0 0,0 22 16,0-22-16,21-21 15,1 21-15,-1 0 0,0-21 0,0 0 16,0 21-16,0-21 0,22 0 0,-22 0 16,0 0-16,21 0 0,-20-21 15,-1 21-15,21-21 0,-21 0 0,0 0 16</inkml:trace>
  <inkml:trace contextRef="#ctx0" brushRef="#br0" timeOffset="106131.77">21209 9462 0,'-21'0'16,"42"0"15,0 0-15,0 0-16,-21-22 0,21 22 0,1-21 15,-1 21-15,0-21 0,0 0 16,0 0-16,-21 0 15,0-1-15,0 1 0,0 0 16,-21 21 0,0 0-16,0 0 0,0 0 15,-1 0-15,1 21 0,0 0 0,0-21 16,0 22-16,0 20 0,-1-21 16,1 0-16,21 0 0,0 22 15,-21-22-15,21 0 0,0 21 0,0-20 16,0-1-16,0 0 0,0 0 0,21 0 15,-21 0-15,21-21 0,1 22 16,-1-22-16,0 0 0,0 0 0,0 0 16,0 0-16,22 0 0,-22-22 0,21 1 15,-21 21-15,22-21 0,-22 0 16,21 0-16,1 0 0,-1-22 0,-21 22 16,21-21-16,-20 21 0,20-22 0,-21 1 15,0 0-15,0 20 0,1-20 16,-22 21-16,0 0 0,0 0 15,-22 21 1,1 0-16,0 0 0,0 21 0,21 0 16,0 0-16,-21 0 0,21 0 15,-21 1-15,21-1 0,0 21 0,0-21 16,0 0-16,0 1 0,21-1 0,0 0 16,0 0-16,0 21 0,0-20 15,1-1-15,-1-21 0,0 21 0,-21 0 16,0 0-16,0 0 15,-21-21 1,0 0-16,-1 0 16,1 0-16,0 0 15,0 0-15,0 0 0,0 0 16,-1 0-16,1-21 16</inkml:trace>
  <inkml:trace contextRef="#ctx0" brushRef="#br0" timeOffset="170116.3">1439 12404 0,'-21'0'16,"0"0"-16,0 0 15,0 0 1,-1 21 0,44-21 46,-1-21-62,0 0 16,0 21-16,0-22 15,-21 1-15,21 21 0,1-21 0,-1 0 16,-21 0-16,0-22 0,21 22 16,-21 0-16,0 0 0,0 0 0,0 0 15,-21-1-15,0 1 0,-1 0 16,-20 21-16,0 0 0,-1 0 16,1 0-16,0 21 0,-1 0 15,1 1-15,0-1 0,-1 0 16,1 0-16,21 0 0,-21 0 0,20 1 15,22-1-15,-21 0 0,21 0 16,-21 21-16,21-20 0,0-1 0,0 0 16,0 21-16,21-21 0,-21 1 15,21 20-15,22-21 0,-22 21 0,21-20 16,-21 20-16,22 0 0,-1 1 16,-21-22-16,22 21 0,-1 0 15,0 1-15,1-22 0,-22 21 16,21-21-16,-21 1 0,0-1 15,-21 0-15,0 0 0,0 0 0,0 0 16,0 1-16,-21-1 0,-21-21 16,0 21-16,-1-21 0,-20 21 0,-1-21 15,22 0-15,-22 0 0,1 0 16,-1 0-16,1 0 0,21 0 0,-22 0 16,22-21-16,-1 0 0,1-22 15,0 22-15,21 0 0,-1 0 16,22 0-16,-21 0 0,21-1 0,0 1 15,0 0-15,21 0 0,1 21 16,-1-21-16,0 21 0,21 0 16,-21 0-16,1 0 0,20 0 15,-21 0-15,0 0 0,22 0 0,-22-21 16,21 21-16</inkml:trace>
  <inkml:trace contextRef="#ctx0" brushRef="#br0" timeOffset="170835.89">1609 12700 0,'-614'191'15,"1228"-382"-15,-636 191 16,1 0 0,0 0-1,21 21-15,0 0 0,0 1 16,0-1-16,0 0 0,0 0 0,0 0 15,0 22-15,21-22 0,0 0 16,1-21-16,-1 21 0,-21 0 0,21-21 16,0 0-16,0 21 0,0-21 15,22 0-15,-22 0 0,0 0 0,0-21 16,0 21-16,1-21 0,-1 0 16,0 0-16,0 0 0,-21-1 0,0 1 15,21 0-15,-21 0 0,0 0 16,0 0-16,0-1 0,0 1 15,0 0-15,0 0 0,0 0 16,0 42 15,0 0-15,0 0-16,0 22 0,0-22 16,21 21-16,-21 0 0,22 1 0,-22-1 15,0 22-15,21-22 0,-21 21 16,21-20-16,-21 20 0,21 1 0,0-1 15,0 1-15,-21-1 0,22 22 16,-1-22-16,-21 22 0,0-21 0,21-1 16,0 1-16,-21 20 0,0-20 15,0-1-15,0 1 0,0-1 16,0-20-16,0 20 0,-21 1 0,0-22 16,0 21-16,-1-20 0,1-1 15,0 0-15,0-20 0,0-1 0,0 21 16,-22-42-16,22 21 0,-21-21 15,-1 0-15,1 0 0,0 0 0,-1-21 16,-20 0-16,21-21 0,-22-1 16,22-20-16,-1-1 0,1 1 0,0-22 15,-1 22-15,22-22 0,21 0 16,0 22-16,0-22 0,0 0 0,0 22 16,21-1-16,1-20 15,-1 41-15,0-20 0,0-1 0,21 22 16,-20 0-16,20-22 0,0 22 15,-21 0-15,43-22 0,-22 22 0,1-22 16,-1 22-16,21 0 0,-20-1 16,-1 1-16,22 0 0</inkml:trace>
  <inkml:trace contextRef="#ctx0" brushRef="#br0" timeOffset="171551.48">2476 12552 0,'0'0'0,"0"21"32,0 0-17,0 0-15,0 1 0,0 20 16,0-21-16,0 21 0,0 1 16,0-22-16,0 21 0,0-21 0,0 22 15,0-22-15,-21 0 0,21 0 16,0 0-16,0 1 0,0-1 15,0-42 17,0-1-32,0 1 0,21-21 15,-21 21-15,0-22 0,22 1 16,-22 21-16,21-21 0,0-1 0,-21 22 16,21 0-16,0-21 0,0 42 15,-21-22-15,22 22 0,-1 0 0,0 0 16,-21 22-1,21-1-15,-21 0 0,21 0 0,-21 0 16,0 22-16,21-22 0,-21 21 16,0-21-16,22 0 0,-1 22 0,0-22 15,0 0-15,-21 0 0,21 0 16,0-21-16,1 22 0,-1-1 0,0-21 16,0 0-16,0 0 0,0 0 15,1 0-15,-1 0 0,0-21 16,0-1-16,-21 1 0,21 0 0,0 0 15,1-21-15,-22 20 0,21-20 16,-21 0-16,21-1 0,-21-20 0,0 21 16,21-1-16,-21 1 0,21 0 15,-21-1-15,0 1 0,0 21 0,0-22 16,0 22-16,0 42 31,0 1-31,0-1 16,0 21-16,-21-21 0,21 22 0,0-22 15,0 21-15,0 0 0,0 1 16,0-22-16,0 21 0,0 1 16,0-22-16,0 21 0,0-21 0,21 0 15,-21 1-15,0-1 0,21-21 16,1 0-16,-22 21 0,21-21 16,0 0-16,0 0 0,-21-21 15,0 0-15,0-1 0,0 1 0,0 0 16,0 0-16,0 0 0,0 0 15,0-1-15</inkml:trace>
  <inkml:trace contextRef="#ctx0" brushRef="#br0" timeOffset="171703.39">3111 12615 0,'0'0'0,"-21"0"16,0 0 0,42 0-1,0 0-15,1 0 16,-1 0-16,0 0 0,0 0 15,0 0-15,22-21 0,-22 21 0,0 0 16,21-21-16,-21 21 0,22-21 16</inkml:trace>
  <inkml:trace contextRef="#ctx0" brushRef="#br0" timeOffset="172695.82">4022 12383 0,'0'0'0,"-22"-22"0,22 1 0,-21 0 16,0 21-16,0 0 0,0-21 16,0 21-16,-1 0 0,1 0 15,0 21-15,21 0 0,-21-21 16,21 21-16,-21 22 0,21-22 15,-21 0-15,21 21 0,0-20 0,0 20 16,0-21-16,0 0 0,0 22 16,0-22-16,0 21 0,0-21 0,0 22 15,0-22-15,0 0 0,0 0 0,21-21 16,0 21-16,0-21 0,0 0 16,0 0-16,1 0 0,-1 0 15,0-21-15,0 0 0,0 0 16,0 0-16,1-1 0,-1 1 0,-21 0 15,21-21-15,-21 21 0,21-1 0,-21-20 16,0 21-16,0 0 16,0 0-16,0-1 0,0 1 15,-21 21 1,21 21-16,-21-21 16,21 22-16,-21-1 0,21 0 0,0 0 15,0 0-15,0 0 0,0 1 16,0-1-16,0 0 0,0 0 0,0 0 15,21 0-15,0 1 0,0-1 16,0-21-16,0 0 16,1 0-16,-1 0 0,0 0 15,0-21 1,0-1-16,-21 1 0,21 0 16,-21 0-16,0 0 0,0-22 0,22 22 15,-22 0-15,21-21 0,0 21 16,-21-1-16,21 1 0,0-21 0,0 42 15,-21-21-15,22 0 0,-1 21 16,0 0-16,0 0 0,0 0 0,0 0 16,1 0-16,-1 0 0,-21 21 0,21 0 15,0 0-15,-21 0 0,21 0 16,-21 1-16,0-1 0,0 21 0,0-21 16,0 0-16,0 22 0,0-22 15,-21 0-15,0 0 0,21 0 0,-21 1 16,21-1-16,0 0 0,-21-21 15,21 21-15,0-42 32,0 0-32,21 0 0,-21-1 15,21 1-15,0-21 0,0 21 16,0-22-16,1 22 0,-1-21 0,0 0 16,0 20-16,0-20 0,0 21 15,-21-21-15,22 20 0,-1 22 16,-21 22-1,0-1-15,-21 21 16,-1-21-16,1 0 0,21 22 0,-21-22 16,21 21-16,-21-21 0,21 22 15,-21-1-15,21-21 0,0 22 16,0-22-16,0 0 0,0 21 0,0-21 16,21-21-16,0 22 0,0-1 15,0-21-15,1 0 0,-1 0 0,0 0 16,0 0-16,21 0 0,-20-21 0,-1-1 15,0 1-15,0 0 0,21 0 16,-20-21-16,-1 20 0</inkml:trace>
  <inkml:trace contextRef="#ctx0" brushRef="#br0" timeOffset="173015.64">5419 12298 0,'0'0'16,"0"21"-16,0 0 0,0-42 63,21 21-63,-21-21 0,0 0 15,-21 21 16,21 21-15,0 0-16,-22-21 0,1 21 0,21 0 16,-21-21-16,21 22 0,0-1 15,0 0-15,0 0 16</inkml:trace>
  <inkml:trace contextRef="#ctx0" brushRef="#br0" timeOffset="173363.44">5546 12848 0,'0'21'0,"0"-42"0,-22 64 16,22-22-16,22-21 31,-1 0-31,0 0 0,0-21 16,-21-1-16,21 22 0,-21-21 0,21 0 15,-21 0-15,0 0 16,-21 21 0,0 0-16,0 0 15,21 21-15,-21 0 0,0-21 16,-1 21-16,22 0 0,-21 1 15,21-1-15,-21-21 16,42 0 15,0-21-31,1-1 0,-1 1 16,0-21-16</inkml:trace>
  <inkml:trace contextRef="#ctx0" brushRef="#br0" timeOffset="177316.03">3429 14097 0,'0'0'0,"0"-21"31,21 0 0,-21 0-31,21 21 0,-21-22 16,0 1-16,21 21 16,-21-21-16,22 0 0,-22 0 15,0 0-15,21-1 0,-21 1 16,0 0-16,21 0 0,-21 0 0,0 0 15,0-1-15,0 1 16,0 0-16,0 0 16,0 42 15,-21 0-31,0 22 16,-1-22-16,22 21 0,-21 0 15,0 1-15,0 20 0,0-20 0,0 20 16,-22-21-16,22 22 0,-21-1 15,21 1-15,-1 21 0,-20-43 0,21 21 16,0 1-16,0-22 0,-1 1 16,1-1-16,0 0 0,0 1 0,21-22 15,-21 0-15,21 0 0,0 0 16,0 0 0,0-42 15,0 0-31,21 0 0,-21 0 15,21 0-15,0-1 0,0-20 0,-21 21 16,22-21-16</inkml:trace>
  <inkml:trace contextRef="#ctx0" brushRef="#br0" timeOffset="177647.99">3895 13822 0,'0'0'0,"63"-106"31,-63 85-31,0 42 31,-21 0-31,0 0 0,0 22 0,-1-1 16,1 0-16,0 1 0,0-1 16,0 22-16,0-22 0,-1 21 0,-20 1 15,21-1-15,-21 1 0,20-1 16,-20 1-16,21-1 0,-21 1 0,20-22 15,-20 1-15,21-1 0,0 0 16,0 1-16,-1-22 0,1 0 0,0 0 16,21 0-16,0 0 15,-21-21-15,21 22 16,0-44 0,0 1-16,21 0 15,0 0-15</inkml:trace>
  <inkml:trace contextRef="#ctx0" brushRef="#br0" timeOffset="178763.35">4212 14034 0,'42'-22'16,"-42"1"0,22 21 15,-1 0-16,0-21 17,0 21-32,-21-21 15,0 0-15,21 21 16,-21-21-16,0 42 47,0 21-47,0-21 15,0 22-15,0-1 0,-21 0 16,21 1-16,-21 20 0,21-21 0,0 1 16,-21 20-16,0-20 0,21-1 15,-22 0-15,22 1 0,0-1 0,0-21 16,-21 0-16,21 0 0,0 1 0,0-44 47,0 1-47,21 0 15,-21 0-15,0-21 0,22 20 0,-1-20 16,0 0-16,-21-1 0,21 1 16,0 0-16,0 21 0,-21-22 0,22 22 15,-1 0-15,0 21 0,0 0 16,0 0-16,-21 21 16,21 0-16,1 0 0,-22 1 0,0 20 15,0 0-15,0-21 16,0 22-16,0-1 0,21-21 0,-21 22 15,21-22-15,-21 0 0,21 0 16,0 0-16,-21 0 0,21-21 0,1 0 16,-1 0-16,21 0 0,-21 0 0,0 0 15,22 0-15,-22 0 0,0-21 16,21-21-16,-20 21 0,-1-22 0,21 22 16,-21-21-16,0-22 0,1 22 15,-22 0-15,21-22 0,-21 22 0,21 0 16,-21-22-16,0 22 0,0-1 0,0 22 15,0 0-15,0 0 0,0 0 16,0 42 0,0 21-1,0-21-15,0 1 0,-21 20 16,21 0-16,-21-21 0,21 22 0,-22-1 16,22 0-16,0 22 0,0-22 15,0 1-15,0-22 0,0 21 0,0 0 16,0-20-16,0-1 0,22 0 15,-1 0-15,0-21 0,0 0 16,0 0-16,0 0 0,1 0 0,-1 0 16,0 0-16,0 0 0,0-21 15,22 0-15,-22 0 0,-21-1 16,21 1-16,0 0 0,-21-21 0,21 21 16,-21-22-16,0 22 0,0-21 15</inkml:trace>
  <inkml:trace contextRef="#ctx0" brushRef="#br0" timeOffset="179615.24">4572 13991 0,'0'-21'16,"0"42"15,0 0-31,-21 1 0,21-1 16,0 21-16,-21 0 0,-1 1 15,22-1-15,-21 0 0,21 1 0,0 20 16,0-20-16,-21-1 0,21 0 16,0 1-16,0-1 0,0-21 0,0 21 15,0-20-15,0-1 0,0 0 16,21-21-16,0 21 0,1-21 15,-1 0-15,0 0 0,0 0 0,0 0 16,0-21-16,1 0 16,-1 0-16,0-1 0,0 1 0,0 0 15,0-21-15,-21 21 0,0-22 16,0 22-16,0-21 0</inkml:trace>
  <inkml:trace contextRef="#ctx0" brushRef="#br0" timeOffset="179788.14">4276 14351 0,'0'0'0,"-22"0"0,44 0 47,-1 0-47,0 0 0,0 0 16,21 0-16,-20 0 0,20-21 15,-21 21-15,21-21 0,1 0 0,-1 21 16,-21-22-16,22 22 0</inkml:trace>
  <inkml:trace contextRef="#ctx0" brushRef="#br0" timeOffset="180951.48">5080 14351 0,'0'-21'15,"0"0"1,21 21-16,-21-21 0,0-1 0,0 1 16,0 0-16,0 0 15,0 0-15,0 0 0,0-1 16,-21 1-16,0 21 0,0 0 16,-1 0-16,1 0 15,0 0-15,0 0 0,0 0 0,0 21 16,-1 1-16,1-1 0,0 0 0,0 0 15,0 21-15,0-20 0,-1 20 16,22-21-16,-21 21 0,21 1 0,0-22 16,0 21-16,0-21 15,0 1-15,0-1 0,0 0 0,21 0 16,1-21-16,-1 0 16,0 0-16,0 0 0,0 0 0,0-21 15,1 0-15,-1 0 0,0-1 0,0 1 16,0 0-16,0 0 0,1-21 15,-22-1-15,0 22 0,21-21 0,-21 21 16,21-22-16,-21 22 0,0 0 16,0-21-16,0 20 0,0 1 15,0 0 1,0 42 0,0 0-1,0 1-15,0 20 0,0-21 16,0 0-16,0 0 0,0 22 15,0-22-15,0 21 0,0 1 0,0-22 16,0 21-16,21-21 0,-21 0 16,21 1-16,0-1 0,-21 0 0,22 0 15,-1-21-15,0 0 0,0 21 0,21-21 16,-20 0-16,20 0 0,-21 0 16,21-21-16,1 21 0,-1-21 0,0 0 15,1-22-15,-1 22 16,0 0-16,1-21 0,-22-1 0,0 22 15,0-21-15,0 21 0,-21-22 0,0 22 16,0-21-16,0 21 0,-21 0 16,0-1-16,0 22 0,-21-21 0,20 21 15,-20 0-15,0 0 0,-1 0 16,1 0-16,0 0 0,-1 21 0,22-21 16,-21 22-16,21-1 0,0 0 0,-1 0 15,1 0-15,21 22 0,0-22 16,0 0-16,0 0 0,0 0 0,0 0 15,0 1-15,21-22 0,1 21 16,20-21-16,-21 0 0,21 0 0,-20 0 16,20 0-16,0 0 0,1-21 0,-22-1 15,21 22-15,-21-21 16,22 21-16,-22-21 0,0 21 0,0 0 16,0 0-1,-21 21 1,0 0-16,0 1 0,0-1 0,0 21 15,0-21-15,-21 22 0,21-1 16,-21 0-16,21 1 0,0 20 0,0-21 16,0 1-16,0 20 0,0-20 0,0 20 15,0 1-15,0-1 0,0 1 16,0-1-16,0 1 0,0-1 0,0-21 16,0 22-16,-21-22 0,0 22 0,21-22 15,-22 0-15,1 1 16,21-1-16,-21 0 0,0 1 0,0-22 15,-22 21-15,22-21 0,-21 1 0,21-1 16,-22-21-16,1 0 0,21 0 16,-21 0-16,20-21 0,-20-1 0,0 1 15,-1-21-15,22 0 0,-21-1 0,0 1 16,-1 0-16,22-22 0,-21 1 16,21-1-16,-22 1 0,22-1 0,21 1 15,0-1-15,-21 1 0,21-1 16,0 22-16,0-1 0,21 1 15,0 0-15,0-1 0,22 1 0,-22 0 0,21-1 16,1 1-16,-1 0 16</inkml:trace>
  <inkml:trace contextRef="#ctx0" brushRef="#br0" timeOffset="182596.25">5969 14076 0,'0'0'15,"0"-21"-15,-21 21 16,0 21 15,21 0-31,0 0 16,0 0-16,0 1 0,0-1 0,0 21 16,0-21-16,0 0 0,-22 1 0,22-1 15,0 21-15,0-21 0,0 0 16,0 1-16,0-44 31,0 1-15,22 0-16,-22 0 0,21 0 0,-21 0 15,0-1-15,0-20 0,21 21 16,-21 0-16,21 0 0,-21-1 16,21 1-16,0 21 0,1 0 15,-1 21 1,0-21-16,-21 22 0,0-1 15,0 0-15,21 0 0,0 21 16,-21-20-16,21-1 0,-21 21 0,22-21 16,-1 0-16,0 1 0,0-1 0,-21 0 15,42 0-15,-20-21 0,-1 0 16,0 21-16,21-21 0,-21 0 0,22 0 16,-22 0-16,21-21 0,-21 21 0,22-21 15,-1 0-15,-21 0 0,0-1 16,1 1-16,-1-21 0,0 21 15,0-22-15,-21 22 0,0-21 0,0 0 16,0 20-16,0-20 0,-21 21 16,0 0-16,0 0 0,-1-1 0,-20 1 15,21 21-15,0 0 0,-22 0 16,1 0-16,21 0 0,-21 21 0,20 1 16,-20-1-16,21 21 0,0-21 0,21 0 15,0 22-15,0-22 0,0 21 16,0-21-16,0 22 0,0-22 0,0 0 15,21 21-15,0-20 0,0-1 0,0-21 16,1 21-16,-1-21 0,0 0 16,0 0-16,0 0 0,0 0 15,22 0-15,-22-21 0,0 0 0,0-1 16,0 1-16,1 0 0,-22 0 16,21-21-16,0 20 0,-21-20 0,0 21 15,0-21-15,0 20 0,0 1 16,0 0-16,0 0 0,0 0 0,0 0 15,0 42 1,0 0-16,0 21 16,0-21-16,0 1 0,0-1 0,0 0 15,0 21-15,0-21 0,0 1 0,21 20 16,0-21-16,0 0 0,1 0 16,-1 1-16,0-22 0,0 21 15,0-21-15,22 0 0,-22 0 0,0 0 16,21 0-16,-21 0 0,1-21 15,-1 21-15,0-22 0,0 1 0,-21 0 16,21-21-16,-21 21 0,21-1 0,-21-20 16,0 21-16,0 0 0,0-22 15,0 22-15,0 0 0,0 0 0,0 0 16,0 42 15,0 0-31,0 0 16,0 22-16,0-22 0,0 0 0,-21 21 0,21-21 15,0 1-15,0 20 16,-21-21-16,21 0 0,0 0 0,0 1 16,0-1-16,0-42 31,0-1-15,0 1-16,21 0 0,-21 0 15,21 0-15,-21-22 0,0 22 0,0 0 16,22-21-16,-22 21 0,21-1 0,-21 1 15,21 0-15,-21 0 0,21 21 16,0 0-16,0 0 16,-21 21-1,22 0-15,-22 0 0,0 1 0,21-1 16,-21 21-16,0-21 0,0 0 16,21 22-16,-21-22 0,21 0 0,0 0 15,-21 0-15,21 1 0,1-22 16,-22 21-16,21-21 0,0 0 0,0 0 15,0 0-15,0 0 0,1-21 16,-1-1-16,-21 1 0,21 0 16,0 0-16,0-21 0,-21 20 0,21-20 15,1 21-15,-22-21 0,21 20 16,0-20-16,-21 21 0,0 0 16,21 0-16,-21-1 0,21 1 0,-21 42 31,0 1-16,0-1-15,0 0 0,0 0 0,0 0 16,0 0-16,0 1 0,0-1 0,21 0 16,-21 21-16,22-21 0,-22 1 15,21-22-15,0 21 0,0 0 0,0-21 16,22 0-16,-22 0 0,0 0 0,0 0 16,21 0-16,-20 0 0,-1-21 15,21 21-15,-21-21 0,0-1 16,1 1-16,-1 0 0,0-21 0,-21 21 15,0-22-15,21 22 0,-21 0 16,0-21-16,0 20 0,0 1 0,0 0 16,0 0-16,-21 21 0,0 0 15,0 0-15,-1 21 0,1 0 16,0 0-16,21 1 0,-21-1 0,0 21 16,21-21-16,-21 22 0,21-22 15,0 21-15,0 0 0,0-20 0,0 20 16,0 0-16,0-21 0,0 1 0,21-1 15,0 0-15,0 0 0,0 0 16,0-21-16,1 0 0,-1 0 16,0 0-16,21-21 0,1 0 0,-22 0 15,21 0-15</inkml:trace>
  <inkml:trace contextRef="#ctx0" brushRef="#br0" timeOffset="183295.85">8975 13208 0,'0'0'16,"0"-21"-16,21 0 0,0 21 16,0-21-16,0 21 0,22 0 15,-1-22-15,21 22 0,-20-21 0,-1 21 16,22 0-16,-1-21 0,-21 21 15,22 0-15,-22 0 0,22-21 16,-22 21-16,-21 0 0,0-21 0,1 21 16,-44 0-1,-20 0-15,21 0 0,-21 0 16,-1 0-16,1 0 0,0 0 0,-1 0 16,1 0-16,0 0 0,-1 0 15,22 0-15,-21 0 0,21 0 0,-1 0 16,1 0-16,0 0 0,0 0 15,0 0-15,21 21 0,-21-21 16,-1 21-16,22 0 0,-21-21 16,21 21-16,0 1 15,-21 20-15,21-21 0,-21 21 0,21 1 16,-21-1-16,21 0 0,0 22 0,-21-1 16,21 1-16,-22-1 0,22 1 15,-21 21-15,21-22 0,0 1 0,0-1 16,0 22-16,-21-22 0,21 22 15,-21-22-15,21 22 0,0-21 0,0-1 16,0 1-16,0-1 0,0 1 0,0-22 16,0 0-16,0 1 0,0-22 15,0 0-15,21 0 0,0 0 0,0 0 16,1-21-16,20 0 0,-21 0 0,21 0 16,-20-21-16,20 0 0,0 0 15,1 0-15,-1-22 0,0 1 16,1 0-16,20-1 0,-21-20 0,1 21 15</inkml:trace>
  <inkml:trace contextRef="#ctx0" brushRef="#br0" timeOffset="184508.15">10012 13758 0,'0'0'0,"0"-42"0,-21 21 0,-1 0 0,1 0 15,0-1-15,0 1 0,0 21 16,0 0-16,-22 0 0,22 0 0,0 21 15,0 1-15,0-1 0,-22 21 16,22-21-16,21 22 0,-21-1 16,21 0-16,-21 22 0,21-22 0,0 0 15,0 1-15,0-1 0,0 0 0,0-20 16,0 20-16,0-21 0,21 21 16,0-20-16,0-1 0,0 0 0,22 0 15,-22-21-15,21 0 0,1 0 0,-1 0 16,-21 0-16,21 0 0,1-21 15,-1 0-15,0 0 0,-20-1 0,20 1 16,-21 0-16,0 0 0,22 0 0,-22 0 16,-21-22-16,21 22 15,0 0-15,-21 0 0,21 21 0,-21-21 16,0-1-16,0 44 31,0-1-31,0 0 16,0 0-16,-21-21 0,21 21 0,0 0 15,0 1-15,0-1 0,0 0 16,0 0-16,0 0 0,0 0 16,21 1-16,0-22 0,1 0 15,-1 0 1,0 0-16,0 0 0,0 0 0,-21-22 16,21 22-16,-21-21 0,22 0 0,-22 0 15,0 0-15,0 0 16,0-1-16,0 1 0,0 0 0,-22 0 15,1-21-15,0 20 0,0 1 0,21 0 16,-21 21-16,0-21 0,-1 21 16,1 0-16,42-21 47,1 21-47,-1 0 15,0 0-15,0-21 0,21-1 16,-20 22-16,-1 0 0,21-21 0,-21 21 15,22 0-15,-22 0 0,21 0 0,-21 0 16,0 0-16,22 0 16,-22 0-16,0 21 0,-21 1 0,0-1 15,21 0-15,-21 0 0,0 0 0,0 0 16,0 22-16,0-22 0,0 0 16,0 0-16,0 22 0,0-22 0,-21 0 15,0 0-15,21 0 0,0 0 0,-21 1 16,21-1-16,-21-21 15,21-21 17,0-1-32,21 22 0,0-21 0,-21 0 15,21 0-15,0-21 0,0 20 16,1-20-16,-22 21 0,42-21 0,-21 20 16,0 1-16,0 0 0,1 0 15,-1 0-15,0 21 0,0 0 16,-21 21-16,0 0 0,0 0 15,0 0-15,0 1 0,0-1 16,0 0-16,0 21 0,0-21 0,0 22 16,0-22-16,0 0 0,0 0 0,0 0 15,21 1-15,-21-1 0,21 0 16,1-21-16,-1 0 16,0 0-16,0 0 0,0 0 0,0-21 15,1 21-15,-1-21 0,0-1 16,0 1-16,0 0 0,0-21 0,1 21 15,-22-22-15,21 22 0,0-21 16,-21-22-16,21 22 0,-21-22 0,0 22 16,21-21-16,-21-1 0,21 22 0,-21-1 15,0 1-15,0 21 0,0 0 16,0 0-16,0 42 16,0 0-16,0 21 0,0-21 0,0 22 15,-21 20-15,0-20 0,21-1 16,-21 0-16,0 22 0,21-22 15,0 0-15,0 1 0,-21-22 0,21 21 16,0 1-16,0-22 0,0 0 16,0 21-16,0-21 0,0 1 0,0-1 15,21-21-15,0 0 16,0 0-16,-21-21 16,21-1-16,0 22 0</inkml:trace>
  <inkml:trace contextRef="#ctx0" brushRef="#br0" timeOffset="184703.04">11366 13864 0,'-21'0'16,"42"0"0,1 0-16,-1 0 15,0 0-15,0 0 0,21 0 0,-20-21 16,20 21-16,-21 0 0,21 0 0,-20-21 15,-1 21-15,21 0 0,-21-21 16,0 21-16,-21-21 0,22 21 0</inkml:trace>
  <inkml:trace contextRef="#ctx0" brushRef="#br0" timeOffset="185652.5">12107 14288 0,'0'0'0,"21"0"16,1-22-16,-1 22 15,0-21-15,-21 0 16,21 21-16,0-21 0,0 21 0,-21-21 15,22 21-15,-1-21 0,-21-1 0,0 1 16,21 0-16,-21 0 16,0 0-16,0 0 0,0-1 15,-21 1-15,0 0 0,-1 0 0,1 0 16,-21 0-16,21-1 0,0 22 16,-22 0-16,22 0 0,-21 0 0,-1 22 15,22-1-15,-21 0 0,21 0 16,0 0-16,-22 22 0,22-1 0,0-21 15,21 21-15,0 1 0,-21-22 0,21 21 16,0 1-16,0-22 0,0 0 16,0 0-16,0 0 0,0 0 0,21 1 15,0-22-15,0 0 0,0 0 0,1 0 16,-1 0-16,0 0 0,0-22 16,21 1-16,-20 0 0,-1 0 15,21 0-15,-21 0 0,0-1 0,22 1 16,-22-21-16,0 21 0,0-22 15,-21 22-15,21-21 0,-21 21 0,22 0 16,-22-1-16,0 1 0,0 0 16,0 42-1,0 0-15,0 1 16,0-1-16,0 0 0,0 21 16,0-21-16,0 1 0,0-1 0,0 0 15,0 0-15,0 0 0,21 0 0,0 1 16,0-22-1,0 21-15,0-21 0,1 0 0,-1 0 16,0 0-16,0-21 0,0 21 0,22-22 16,-22 1-16,0 0 0,0 0 15,0 0-15,0 0 0,1-1 0,-1-20 16,0 21-16,0 0 0,-21 0 16,0-1-16,0 1 0,0 0 0,0 42 31,0 0-31,0 1 0,0-1 15,0 0-15,0 0 0,0 21 0,0-20 16,0-1-16,-21 0 0,21 0 0,0 0 16,0 0-16,0 1 15,21-44 32,-21 1-47,0 0 0,21 0 0</inkml:trace>
  <inkml:trace contextRef="#ctx0" brushRef="#br0" timeOffset="185824.4">12742 13801 0,'0'0'0,"0"-64"15,0 85 32,0 1-47,0-1 16,0 0-16,0 0 15,21-21-15,1 21 0,-1-21 0,0 0 16,0 0-16,0 0 0,0 21 0</inkml:trace>
  <inkml:trace contextRef="#ctx0" brushRef="#br0" timeOffset="186489.02">13335 13907 0,'0'0'15,"0"21"-15,0 0 16,0 0-16,-21 0 0,0 0 15,21 1-15,0-1 16,-22 0-16,22 0 0,-21 0 16,21 0-16,-21-21 0,21 22 0,0-1 15,0 0-15,-21-21 0,21 21 16,-21-21-16,21 21 0,-21-21 31,21-21-15,0 0-16,0 0 0,0 0 15,21-1-15,0 1 0,0 0 0,0 0 16,0 0-16,1-22 16,-1 22-16,21-21 0,-21 21 0,22 0 15,-22-1-15,21 22 0,-21 0 0,22 0 16,-22 0-16,0 0 0,0 0 16,0 22-16,-21-1 0,0 0 0,0 21 15,0-21-15,0 1 0,0 20 0,0-21 16,0 0-16,0 22 0,0-22 15,0 0-15,0 0 0,0 0 0,0 0 16,0 1-16,0-1 0,21-21 31,1 0-31,-1 0 0,0-21 0,0 21 16,0-22-16,0 1 16,22 0-16,-22 21 0,21-42 0,1 21 15,-22-1-15,21-20 0,0 21 0,1-21 16,-22-1-16,21 22 0,-21-21 15,-21 21-15,0-1 0,22 1 0,-22 0 16,-22 21-16,1 0 16,0 21-16,0-21 0,0 21 15,0 22-15,-1-22 0,1 0 0,0 0 16,21 0-16,0 22 0,0-22 16,0 0-16,0 0 0,0 0 15,0 1-15,0-1 0,0 0 0,0 0 0,21-21 16,0 21-16,-21 0 15,0 1-15,-21-22 32,0 0-32,0-22 15,21 1-15,0 0 16</inkml:trace>
  <inkml:trace contextRef="#ctx0" brushRef="#br0" timeOffset="186815.83">15515 12933 0,'0'0'0,"21"-42"16,0-22 0,-63 64-16,21 0 15,-21 21-15,-1 0 0,1 22 0,-22-1 16,1 0-16,-1 22 0,22-1 15,-21 1-15,-1 21 0,1-22 0,20 43 16,1-21-16,-22-1 0,22 1 0,0 21 16,21-22-16,-22 1 0,22 0 15,0-1-15,21 1 0,0 0 0,0-22 16,0 22-16,0-22 0,21 1 0,0-22 16,0 22-16,22-22 0,-22-21 15,21 22-15,-21-22 0,22 0 16,-1 0-16,0 0 0,1-21 0,-1 0 15,0 0-15,1-21 0,-1 0 0,22-21 16,-22 20-16</inkml:trace>
  <inkml:trace contextRef="#ctx0" brushRef="#br0" timeOffset="187763.67">15981 13843 0,'0'0'0,"21"-21"0,-21 0 15,0 0-15,0-22 16,0 22-16,0 0 16,0 0-16,0 0 0,0-1 0,0-20 15,0 21-15,-21 0 0,0 0 16,-22-1-16,22 22 0,0 0 0,-21 0 15,20 0-15,1 0 0,-21 22 0,21-1 16,-22 21-16,22-21 0,0 22 16,0-1-16,21 0 0,0-21 0,-21 22 15,21-1-15,0-21 0,0 0 16,0 22-16,0-22 0,0 0 16,21-21-16,0 0 15,0 0-15,0 0 0,1 0 16,-1 0-16,0 0 0,0-21 15,0 0-15,0 0 0,1-1 0,-1 1 16,0 0-16,-21-21 0,21 21 16,0-22-16,0 1 0,-21 21 0,22-22 15,-22 22-15,0-21 0,0 21 16,0 42 0,0 0-16,0 0 0,0 0 15,0 22-15,-22-22 0,22 21 16,0 1-16,0-22 0,0 21 15,0-21-15,0 22 0,0-22 0,0 0 16,22 0-16,-1 0 0,0-21 16,0 21-16,0-21 0,22 0 0,-22 0 15,21 0-15,0 0 0,1 0 0,-22 0 16,21 0-16,1-21 0,-1 0 16,0 0-16,-21 0 0,1 0 0,-1-22 15,0 22-15,0-21 0,-21-1 0,0-20 16,0 21-16,0-1 0,0 1 15,-21-22-15,-21 22 0,20 0 0,-20-1 16,0 1-16,-1 21 0,1-21 16,-21 20-16,-1 1 0,22 21 15,-22 0-15,1 0 0,-1 0 0,22 21 16,-22 1-16,1 20 0,21 0 16,-1 1-16,1 20 0,0 1 0,20-1 15,-20 1-15,21-1 0,0 1 0,21-1 16,0-21-16,0 22 0,0-22 15,0 1-15,0-1 0,0 0 0,21 1 16,0-22-16,0 0 0,0 21 0,1-21 16,20-21-16,-21 22 0,21-22 15,1 0-15,-1 0 0,0 0 16,1 0-16,-1-22 0,22 22 0,-22-21 0,21-21 16,1 21-16,-1 0 15</inkml:trace>
  <inkml:trace contextRef="#ctx0" brushRef="#br0" timeOffset="188255.91">17187 13314 0,'-21'0'16,"42"0"-16,-63 0 0,21 0 0,0 0 16,-22 0-16,22 0 0,0 21 0,0 0 15,0 0-15,-1 1 0,1 20 16,0 0-16,0 1 0,0-1 15,21 0-15,0 1 0,-21-1 0,-1 0 16,22 1-16,0-22 0,0 21 16,0-21-16,0 22 0,0-22 0,0 0 15,0 0-15,0 0 0,22-21 32,-1 0-32,0 0 0,-21-21 15,21 0-15,-21 0 0,0 0 16,0-22-16,0 22 0,0-21 15,21-1-15,-21 1 0,0 0 0,0-1 16,21 1-16,1-21 0,-22 20 0,21 1 16,0 21-16,0-22 15,21 22-15,-20-21 0,20 42 0,-21-21 16,21 21-16,1 0 0,-22 0 16,21 0-16,1 21 0,-22 0 0,0 0 15,0 22-15,0-1 0,0 21 0,-21-20 16,0-1-16,0 22 0,0-22 15,0 0-15,0 1 0,0-1 0,-21 0 16,21-21-16,-21 1 0,0-1 0,0 0 16,21 0-16,-21 0 0,-1-21 15,1 0-15,0 0 0,0 0 16,0 0-16,0 0 0,-22 0 16,22-21-16</inkml:trace>
  <inkml:trace contextRef="#ctx0" brushRef="#br0" timeOffset="188435.81">16785 13653 0,'21'0'31,"0"0"-31,1 0 0,-1 0 16,0 0-16,0 21 0,0-21 16,22 0-16,-22 21 0,21-21 0,0 0 15,1 0-15,-1 21 0,0-21 16,22 0-16,-22 0 0,1 0 0,-1 0 15,0 0-15,1 0 0,-1-21 16</inkml:trace>
  <inkml:trace contextRef="#ctx0" brushRef="#br0" timeOffset="188679.18">17928 13420 0,'0'0'0,"0"-21"0,-21 21 16,0 0-16,0 0 0,-1 21 15,22 0-15,-21 0 0,21 0 16,-21 0-16,0 22 0,21-22 16,0 21-16,0 1 0,-21-22 0,21 21 15,0-21-15,-21 22 0,21-22 16,0 0-16,0 0 0,0 0 0,0 0 16,0 1-16,0-1 0,21-42 46,0-1-46</inkml:trace>
  <inkml:trace contextRef="#ctx0" brushRef="#br0" timeOffset="188936.03">17907 13377 0,'21'-21'0,"-42"42"0,42-63 0,0 42 15,0 0 1,-21 21-16,0 0 0,0 1 15,22-1-15,-22 21 0,21-21 16,-21 22-16,21-1 0,-21 0 0,0-21 16,0 22-16,21-1 0,0-21 15,0 0-15,-21 22 0,22-22 0,-1 0 16,0-21-16,-21 21 0,21-21 16,-21 21-16,21-21 15,-21-21 1,21 0-16,-21 0 15,22 0-15,-22 0 0,0-1 16</inkml:trace>
  <inkml:trace contextRef="#ctx0" brushRef="#br0" timeOffset="189167.9">18478 13187 0,'0'-21'16,"0"42"-16,0-63 0,0 20 0,0 1 0,0 42 31,0 1-31,-21-1 0,0 0 0,21 21 15,-21 1-15,0-22 0,0 21 0,-1 0 16,1 22-16,21-22 0,0 1 16,-21-1-16,21 0 0,-21 1 15,21-22-15,0 21 0,-21-21 0,21 0 16,0 1-16,0-1 0,0 0 16,0 0-16,21-21 15,0 0 1,0 0-16,0 0 0,1 0 0</inkml:trace>
  <inkml:trace contextRef="#ctx0" brushRef="#br0" timeOffset="189675.61">18817 13780 0,'0'0'0,"-21"21"16,0-21-16,0 0 15,21-21 17,0-1-17,0 1-15,21 21 0,0-21 0,0 0 16,-21 0-16,21 21 0,-21-21 16,21 21-16,-21-22 0,22 22 15,-22 22 16,0-1-15,-22-21-16,1 21 16,0-21-16,0 0 15,21-21 32,21 21-16,0 0-31,-21 21 16,21 0-16,-21 21 16,0-20-16,0-1 0,0 0 0,0 21 15,0-21-15,-21 22 0,0-22 16,21 0-16,-21 0 0,-21 0 0,20 22 16,-20-22-16,21-21 0,-21 21 15,20 0-15,-20-21 0,21 0 0,-21 21 16,20-21-16,1 0 0,0 0 0,21-21 15</inkml:trace>
  <inkml:trace contextRef="#ctx0" brushRef="#br0" timeOffset="190175.33">19621 13123 0,'0'0'0,"0"22"32,0-1-17,0 0-15,0 0 16,0 0-16,22-21 31,-1 0-31,0 0 16,0 0-16,0-21 15,-21 0-15,0 0 16,0 0 0,-21 21-16,0 0 15,0 0 1,0 0-16,-1 0 0,22 21 0,-21 0 16,21 0-16,0 0 0,-21 0 0,21 1 15,0-1-15,0 0 0,0 0 16,0 0-16,0 0 0,0 1 0,21-1 15,0-21-15</inkml:trace>
  <inkml:trace contextRef="#ctx0" brushRef="#br0" timeOffset="190483.21">20362 13335 0,'0'0'0,"-21"0"31,0 0-31,0 0 0,0 21 0,-1 0 16,1 1-16,-21-1 0,21 21 15,0-21-15,-1 22 0,-20-22 0,21 21 16,0-21-16,-22 22 0,22-1 16,0-21-16,0 21 0,0-20 0,0-1 15,21 0-15,0 0 0,0 0 0,0 0 16,21-21-1,0 0 1,0 0-16,-21-21 0,0 0 16,21 21-16,0-21 0,-21-21 15,0 20-15,22-20 0,-1 21 0,-21-21 16</inkml:trace>
  <inkml:trace contextRef="#ctx0" brushRef="#br0" timeOffset="190688.09">20172 13399 0,'21'-43'15,"-85"170"-15,107-211 0,-1 20 0,-21 22 0,22 21 0,-22-1 16,0 1-16,0 0 0,0 21 15,0 0-15,1 0 0,-1 0 0,0 21 16,-21 0-16,21 1 0,-21 20 16,21-21-16,-21 21 0,21 1 0,-21-1 15,0 0-15,0 1 0,0-1 16,0 0-16,0 1 0,0-1 0,0-21 16,0 22-16,0-22 0,0 0 15,0 0-15,0 0 0,0 0 16,-21-21-16,0 0 0,0 0 15,0 0-15,0 0 16</inkml:trace>
  <inkml:trace contextRef="#ctx0" brushRef="#br0" timeOffset="190856">19939 13674 0,'-21'0'0,"42"0"0,-63 0 15,42-21-15,21 21 16,0 0-1,0 0-15,0-22 0,22 22 0,-22 0 16,21 0-16,0-21 0,1 21 16,-1-21-16,22 21 0,-22-21 0,21 0 15,1 0-15,-1 21 0,1-22 0</inkml:trace>
  <inkml:trace contextRef="#ctx0" brushRef="#br0" timeOffset="191083.54">20976 13272 0,'-21'0'16,"21"21"-16,0 0 16,0 0-16,-21 0 0,21 22 0,0-22 15,-21 21-15,21 0 0,0 1 16,0-22-16,0 21 0,0 1 0,0-1 16,0-21-16,0 21 0,0-20 15,0-1-15,0 0 0,21 0 0,0 0 16,-21 0-16,21-21 15,0 0-15,0 0 16,1-21-16,-1 0 16,-21 0-16</inkml:trace>
  <inkml:trace contextRef="#ctx0" brushRef="#br0" timeOffset="191304.41">21336 13293 0,'-21'0'0,"0"0"16,21 21-16,-22 0 0,1 0 0,0 22 16,0-22-16,0 21 0,-22 0 0,22 1 15,0-1-15,-21-21 0,21 22 16,-1-1-16,-20-21 0,21 21 16,0-20-16,0-1 0,-1 0 0,1 0 15,21 0-15,21-21 31,1 0-31,-1-21 0</inkml:trace>
  <inkml:trace contextRef="#ctx0" brushRef="#br0" timeOffset="191811.12">21632 13293 0,'-42'0'31,"42"-21"-31,0-1 16,0 1-16,0 0 15,21 21-15,0-21 0,0 21 0,1 0 16,-1 0-1,-21 21 1,0 0-16,0 0 16,0 1-16,-21-22 0,-1 21 15,1 0-15,0 0 0,0 0 0,21 0 16,-21-21-16,0 22 0,-1-22 16,1 0-16,21-22 46,21 1-46,1 0 0,-1 21 16,0-21-16,0 0 0,0 0 0,0-1 16,1 22-16,-1-21 0,0 21 15,0 0-15,-21 21 16,0 1-16,0-1 16,0 0-16,0 21 0,-21-21 15,0 22-15,0-1 0,-1 0 0,1-20 16,-21 20-16,21-21 0,0 0 0,-1 0 15,1 1-15,0-1 0</inkml:trace>
  <inkml:trace contextRef="#ctx0" brushRef="#br0" timeOffset="192167.92">21971 12827 0,'0'0'15,"0"21"-15,21-21 16,0 21-16,0 1 0,1 20 16,-1-21-16,21 21 0,-21-20 0,0 20 15,-21 0-15,22 22 0,-22-22 0,21 22 16,0-22-16,-21 21 0,0 1 15,21-1-15,-21 1 0,0-1 0,0-20 16,-21 20-16,0-20 0,-22-1 0,22 21 16,-21-41-16,0 20 15,-1 0-15,1-21 0,0 1 0,-22 20 16,22-42-16,-1 21 0,1 0 0,0 0 16,21-21-16,-22 22 0,22-22 15,0 0-15,0 0 0,21-22 16,0 1-16</inkml:trace>
  <inkml:trace contextRef="#ctx0" brushRef="#br0" timeOffset="192684.18">22521 12488 0,'0'0'0,"43"0"0,20 0 16,1 0-16,-1 0 0,1 0 0,-1 0 16,22 0-16,-43 0 0,22 0 15,-22 0-15,0 0 0,1 0 16,-22 0-16,21 0 0,-42 22 15,0-1-15,0 0 16,-21 0-16,0 0 0,0 0 16,-1 1-16,1 20 0,0 0 15,0 1-15,-21-1 0,20 0 0,22 22 16,-21-22-16,21 22 0,-21-22 16,21 21-16,0 1 0,0-22 0,0 22 15,0-1-15,0 1 0,0-1 0,0 1 16,0-1-16,0 1 0,0-1 15,0 1-15,0-22 0,0 22 0,0-22 16,0 21-16,0-20 0,-21-1 16,0 0-16,0-20 0,-1 20 15,1 0-15,-21 1 0,0-22 0,-1 21 16,-20-21-16,20 0 0,-20 22 0,-1-22 16,1 0-16,21 0 0,-22 0 15,1 1-15,-1-1 0,1 0 0,-1 0 16,1 0-16,-22-21 0,0 21 15,1 1-15,-22-1 0,21-21 0</inkml:trace>
  <inkml:trace contextRef="#ctx0" brushRef="#br0" timeOffset="193503.71">2879 16277 0,'0'-42'0,"0"84"0,21-126 15,0 20-15,0 22 0,-21-1 16,21 1-16,0 0 0,-21 21 0,0-1 16,0 1-16,0 42 15,0 1-15,-21 20 0,0 0 16,0 1-16,0 20 0,0 1 16,-22-1-16,22 22 0,-21-22 0,21 1 15,-22-1-15,1 1 0,0 20 16,20-20-16,-20-22 0,21 22 0,-21-22 15,20 0-15,1 1 16,0-1-16,21-21 0,0 0 0,0 1 16,21-44-1,0 1 1,1 0-16,20 0 0,-21-21 16,21-1-16</inkml:trace>
  <inkml:trace contextRef="#ctx0" brushRef="#br0" timeOffset="193775.55">3323 16023 0,'42'-42'0,"-84"84"0,127-105 0,-64 20 0,0 22 15,0 21-15,-21 21 16,-21 22 0,0-1-16,0 0 0,0 1 15,-1 20-15,1 1 0,-21-22 0,21 22 16,0-22-16,-22 21 0,22 1 15,0-22-15,-21 22 0,20-1 0,1-20 16,0-1-16,0 21 0,0-20 16,0-22-16,-1 21 0,1-21 0,21 1 15,-21-1-15,21 0 0,21-42 32,0 0-32,1-1 15,-1 1-15,0-21 0</inkml:trace>
  <inkml:trace contextRef="#ctx0" brushRef="#br0" timeOffset="194035.4">3958 16087 0,'0'0'0,"42"-21"0,22-1 16,-64 44-1,0-1-15,0 21 0,0-21 16,0 22-16,0-1 0,-21 0 15,0 1-15,-1-1 0,1 21 0,21-20 0,-21-1 16,0 0-16,0 1 16,21-1-16,0 0 0,-21-20 0,21 20 15,0 0-15,0-21 0,0 1 16,0-1-16,0 0 0,21-21 16,0 0-1,0-21-15,-21 0 0,0-1 16</inkml:trace>
  <inkml:trace contextRef="#ctx0" brushRef="#br0" timeOffset="194220.3">3725 16574 0,'0'0'0,"-21"0"0,21-22 16,21 22-1,0 0-15,1 0 16,-1-21-16,0 21 0,21 0 15,1-21-15,-1 21 0,0-21 0,1 0 16,-1 21-16,21-21 0,-20 21 16,20-22-16,-20 1 0,20 21 0,1 0 15</inkml:trace>
  <inkml:trace contextRef="#ctx0" brushRef="#br0" timeOffset="195083.85">4826 16489 0,'0'0'0,"0"21"0,-21 0 15,0-21 1,-1 0-16,1 0 16,21-21-1,-21 21-15,21-21 16,0 0-16,0 0 0,0-1 0,-21 22 16,21-21-16,-21-21 0,0 42 15,21-21-15,-22 0 0,1 21 0,-21 0 16,21 0-16,0 0 15,-22 0-15,22 21 0,0 0 0,-21 0 16,20 21-16,-20-20 0,21 20 0,0 0 16,0 1-16,-1-1 0,1-21 15,0 21-15,21 1 0,0-1 0,0-21 16,0 0-16,0 22 0,0-22 16,21-21-16,0 21 0,22-21 0,-1 0 15,0 0-15,1 0 0,-1-21 16,0 0-16,22 0 0,-22-1 0,1-20 15,-1 21-15,0 0 0,1-22 16,-1 22-16,-21-21 0,0 21 16,0-22-16,-21 22 0,22-21 0,-22 21 15,0 0-15,0-1 0,0 1 16,-22 21-16,1 0 0,0 0 16,0 21-16,0 1 15,0-1-15,-1 0 0,1 0 0,21 21 16,0-20-16,-21 20 0,21-21 15,0 21-15,0-20 0,0-1 0,21 21 16,0-21-16,1 0 0,-1 1 16,21-1-16,0 0 0,1-21 0,-1 0 15,22 0-15,-22 0 0,0 0 0,22 0 16,-22 0-16,22-21 16,-22 0-16,21-1 0,-20 1 0,-1 0 15,0-21-15,1 21 0,-22-1 16,0-20-16,0 21 0,-21-21 0,0 20 15,0-20-15,-21 21 0,0-21 0,0 20 16,0 1-16,-22 21 0,1 0 16,0 0-16,-1 0 0,1 0 0,0 0 15,-1 0-15,1 21 0,0 22 16,20-22-16,1 0 0,0 21 0,0 1 16,21-1-16,0 0 0,0 1 15,0-1-15,21 0 0,0 22 0,0-22 16,22 1-16,-22-1 0,21 0 15,1 1-15,-1-1 0,21 0 16,-20 1-16,20-1 0,-20 21 0,-1-20 16,0-1-16,1 0 0,-22 22 15,0-22-15,-21 1 0,0 20 0,-21-21 16,-22 1-16,22 20 0,-21-20 16,-22-1-16,22 0 0,-21-21 0,-1 22 15,1-22-15,-1 0 0,1 0 16,-1 0-16,1 1 0,20-22 0,-20 0 15,20 0-15,1-22 0,0 1 16,21 0-16,21-21 0,0-1 0,0-20 16,0-1-16</inkml:trace>
  <inkml:trace contextRef="#ctx0" brushRef="#br0" timeOffset="196639.96">6181 16425 0,'-22'-42'31,"22"21"-31,0 0 15,0 42 17,0 0-32,0 0 15,0 0-15,0 22 0,0-22 0,0 0 16,0 21-16,0-20 0,0 20 0,0-21 16,-21 21-16,0-20 0,21-1 15,-21 0-15,21 0 0,0 0 16,0 0-16,-21-21 0,0-21 31,21 0-31,0 0 0,0 0 16,0 0-16,0-22 0,0 22 15,0-21-15,0 21 0,0-22 0,21 1 16,-21 0-16,21-1 0,0 22 16,-21-21-16,21 21 0,0-1 0,1 1 15,-1 21-15,0 0 16,0 21-16,-21 1 0,21-1 0,0 0 15,-21 0-15,0 21 0,22-20 16,-1-1-16,0 21 0,-21-21 0,21 0 16,-21 22-16,21-22 0,0 0 0,1 0 15,-1 0-15,0-21 16,21 22-16,-21-22 0,22 0 0,-1 0 16,0 0-16,1 0 0,-1 0 15,0 0-15,1-22 0,20 1 0,-20 0 16,-22 0-16,21 0 0,0 0 0,1-1 15,-22-20-15,0 21 0,0-21 16,-21 20-16,0-20 0,0 0 0,0 21 16,0-22-16,0 22 0,-21 0 15,0 0-15,0 21 0,0 0 0,-1 0 16,-20 0-16,21 0 0,-21 21 16,20 0-16,-20 0 0,21 0 15,0 22-15,0-22 0,-22 85 16,43-85-1,0 0-15,0 0 0,0 0 0,0 1 16,21-22-16,1 21 0,-1-21 16,0 0-16,0 0 0,0 0 15,22 0-15,-22 0 0,0-21 0,0-1 16,0 22-16,0-21 0,1 0 16,-1 0-16,0 0 0,0 0 0,-21-1 15,0 1-15,0 0 0,0 0 16,0 0-16,21 21 0,-21-21 15,0 42 1,0 0 0,0 0-16,0 0 0,0 0 0,0 1 15,0-1-15,21 0 0,-21 0 0,22-21 16,-22 21-16,21 0 0,-21 1 16,21-22-16,0 21 0,0-21 15,0 0-15,1 0 16,-1 0-16,0-21 0,0-1 15,-21 1-15,21 21 0,0-21 0,1 0 16,-22-21-16,21 20 16,-21 1-16,21-21 0,-21 21 0,0 0 15,0-1-15,0 1 0,21 0 16,-21 42 0,0 0-16,0 1 0,0-1 15,0 0-15,0 21 0,0-21 16,0 1-16,0-1 0,0 0 0,0 0 15,0 0-15,0 0 0,0 1 16,21-22 0,0 0-1,1-22-15,-22 1 16,21 0-16,0 0 0,-21 0 16,21 0-16,0-1 0,0 1 15,1-21-15,-22 21 0,21 0 0,0-22 16,0 22-16,-21 0 0,21 21 0,-21-21 15,21 21-15,1 21 16,-22 0-16,0 0 16,0 0-16,21 1 0,-21-1 15,0 21-15,0-21 0,0 0 0,0 1 16,0-1-16,0 0 0,21 0 0,0 0 16,0 0-16,0-21 15,1 0-15,-1 0 0,0 0 0,0 0 16,0 0-16,0 0 0,22 0 15,-22 0-15,0-21 0,21 0 16,-20 0-16,-1 21 0,0-21 0,0-22 16,-21 22-16,21 0 0,-21-21 15,21-1-15,-21 22 0,0-21 0,0 21 16,0 0-16,0-1 0,-21 22 31,0 0-31,0 22 0,0-1 0,21 21 16,0-21-16,-21 0 0,21 22 0,-22-22 15,22 21-15,0-21 0,0 1 16,0-1-16,0 0 0,0 0 0,0 0 16,22 0-16,-1-21 15,0 22-15,0-22 0,21 0 16,-20 0-16,20 0 0,0 0 0,1-22 16,-1 1-16,0 21 0,1-21 15</inkml:trace>
  <inkml:trace contextRef="#ctx0" brushRef="#br0" timeOffset="197256.6">9292 15473 0,'0'0'0,"-42"0"0,21 0 0,-1 0 15,1 0-15,21-21 16,21 21-16,22-21 16,-22-1-16,21 22 15,1-21-15,-1 21 0,21-21 0,1 21 0,-22-21 16,22 0-16,-1 21 15,1-21-15,-22 21 0,0 0 0,1 0 16,-22-22-16,0 22 0,-42 0 31,0 0-31,-22 0 0,1 0 0,0 0 16,-1 0-16,-20 0 0,21 22 16,-22-22-16,22 21 0,-22 0 0,22-21 15,-22 21-15,22-21 0,0 21 0,-1 0 16,1 1-16,0-1 0,-1 0 15,22 0-15,0 21 0,0 1 0,0-22 16,21 21-16,0 22 0,0-22 0,0 22 16,0-22-16,0 21 0,21 1 15,-21-1-15,21 1 0,0-1 16,0 1-16,-21-1 0,22 1 16,-1-1-16,-21 1 0,21-1 0,-21 1 15,0-1-15,0 1 0,21-1 0,-21 1 16,0-1-16,21-20 0,-21-1 15,21 0-15,-21 1 0,22-1 0,-1-21 16,0 0-16,0 1 0,21-22 16,-20 0-16,-1 0 0,0 0 15,0-22-15,21 22 0,-20-42 0,20 21 16,-21-21-16,21-1 0,1 1 16,-1-22-16</inkml:trace>
  <inkml:trace contextRef="#ctx0" brushRef="#br0" timeOffset="199767.16">10160 15896 0,'0'0'0,"0"-21"0,0 0 0,0 0 15,0 0-15,-21 21 0,0 0 0,-22 0 16,22 0-16,0 21 0,-21 0 0,20 0 16,-20 21-16,21-20 0,0 20 15,0 21-15,-1-20 0,1-1 0,0 22 16,21-22-16,-21 0 0,21 1 15,0-1-15,0 0 0,0 1 16,0-1-16,0-21 0,21 0 0,0 0 16,0 1-16,1-1 0,-1 0 15,0-21-15,21 0 0,-21 0 0,22 0 16,-22 0-16,21 0 0,-21-21 0,22 0 16,-22-1-16,21 22 0,-21-21 15,22 0-15,-22-21 0,0 21 0,0-1 16,0-20-16,-21 21 0,0-21 15,22 20-15,-22 1 0,0 0 0,0 0 16,0 0-16,0 42 31,0 0-31,0 0 0,0 0 0,0 1 16,0-1-16,0 21 0,0-21 0,0 0 16,0 22-16,0-22 0,0 0 15,0 0-15,0 0 0,21 1 0,-21-1 16,21 0-16,0-21 15,0 0-15,0 0 0,1 0 16,-1 0-16,0-21 0,0 0 16,-21-1-16,0 1 15,0 0-15,0 0 0,0 0 0,0 0 16,0-1-16,0 1 16,-21-21-16,0 21 0,0 0 0,-1-1 15,1 1-15,21 0 0,-21 0 0,21 0 16,-21 0-16,21-1 15,21 1 1,0 21-16,0-21 16,1 21-16,-1 0 0,0-21 0,0 21 15,21 0-15,-20-21 0,-1 21 0,21 0 16,-21 0-16,0 0 0,1 21 16,20 0-16,-21 0 0,-21 0 0,21 1 15,-21-1-15,21 21 0,-21-21 16,22 0-16,-22 22 0,0-22 15,0 0-15,0 0 0,0 0 0,0 1 16,0-1-16,0 0 0,0 0 16,-22-21-16,1 0 15,21-21 17,0 0-32,0 0 15,0-1-15,21 1 0,1 0 16,-1-21-16,0-1 0,0 22 0,0-21 15,22 0-15,-22-1 0,21 22 0,0-21 16,-20 21-16,20-1 16,0 22-16,1 0 0,-22 0 0,21 0 15,-21 22-15,0-1 0,1 0 0,-22 0 16,0 21-16,0-20 0,0 20 16,0-21-16,0 21 0,0-20 0,0-1 15,0 0-15,0 0 0,0 0 16,0 0-16,0 1 0,0-1 0,0 0 15,0 0-15,21-21 0,0 0 16,0 0-16,0 0 16,0 0-16,1 0 0,-1 0 0,0-21 15,0 0-15,0 21 0,0-21 0,1-1 16,-1-20-16,-21 21 16,21-21-16,0-1 0,0 1 0,-21 0 15,21-1-15,-21-20 0,22-1 0,-22 22 16,21-22-16,-21 22 0,0 0 15,0-1-15,21 22 0,-21 0 0,21 0 16,-21 0-16,0 42 16,0 0-1,0 21-15,0-20 0,0 20 0,0 0 16,-21 1-16,21 20 0,-21-21 16,21 1-16,0-1 0,0 0 0,0 1 15,0-1-15,0 0 0,0-20 0,0 20 16,0-21-16,21 0 15,0 0-15,0 1 0,0-1 0,1-21 16,20 0-16,-21 21 0,21-21 16,-20 0-16,20 0 0,0 0 0,1 0 15,-22-21-15,21 21 0,-21-21 0,22-1 16,-22 1-16,0 0 0,0 0 16,0-21-16,0 20 0,-21-20 0,0 0 15,0 21-15,0-22 0,0 1 0,0 0 16,0-1-16,-21 22 0,0-21 15,-21 21-15,21 21 0,-1 0 0,1 0 16,-21 0-16,21 21 0,0 0 16,-22 0-16,22 0 0,0 22 15,0-1-15,0 0 0,-1 1 0,1-22 16,21 21-16,0 0 0,0-20 16,0 20-16,0-21 0,0 0 0,0 0 15,0 1-15,21-1 0,1-21 16,-1 0-16,0 0 0,0 0 15,0 0-15,0 0 0,1 0 0,-1-21 16,0 21-16,0-22 0,0 1 16,0 0-16,1 0 0,-1 0 0,0-22 15,0 22-15,-21-21 0,21 21 16,-21-22-16,21 22 0,-21 0 16,0 0-16,0 0 0,0 0 0,0 42 31,0 0-31,0 0 0,0 0 15,0 0-15,0 1 0,0-1 0,0 21 16,0-21-16,0 0 0,0 1 16,0 20-16,0-21 0,0 0 0,0 0 15,0 1-15,22-22 16,-1 21-16,0-21 0,0 0 16,0 0-16,0 0 0,1 0 0,20-21 15,-21 21-15,0-22 0,0 1 16,22 0-16,-22 0 0,0 0 15,0 0-15,0-22 0,-21 22 0,22-21 16,-1-1-16,0 22 0,-21-21 16,0 21-16,0 0 0,0-1 0,21 1 15,-21 42 1,0 1-16,0-1 0,0 0 16,0 0-16,0 0 0,0 22 0,0-22 15,0 21-15,0-21 0,0 0 16,0 1-16,0-1 0,0 0 0,0 0 15,21 0-15,-21 0 0,21-21 16,1 22-16,-1-22 0,0 0 0,0 0 16,21 0-16,-20 0 0,20 0 0,0 0 15,-21 0-15,22 0 16,-22 0-16,0-22 0,0 1 0,0 0 16,1 21-16,-1-21 0,-21-21 0,0 20 15,0 1-15,21-21 0,-21 21 16,0 0-16,21-1 0,-21 1 0,0 0 15,0 0-15,0 42 32,-21 0-32,0-21 15,21 21-15,-21 1 0,21-1 16,0 0-16,-22 0 0,22 0 0,0 0 16,0 1-16,0-1 15,22-21 16,-1 0-15,0-21-16,0-1 16,0 22-16,-21-21 0,21 0 15,1 0-15,-1 21 0,-21-21 0,21 0 16,0 21-16,-21 21 31,0 0-31,0 0 16,0 0-16,0 0 0,0 1 0,0-1 15,0 0-15,0 0 0,0 0 16,0 0-16,0 1 0,0-1 16,21-21-16,0 0 0,1 0 15,-1 0-15,0 0 0,0 0 0,0 0 16,0 0-16,22-21 0,-22-1 0,0 1 16,21 21-16,-20-21 0,-1 0 15,0 0-15,21-22 0,-42 22 0,21 0 16,1-21-16,-1 21 0,-21-22 15,21 1-15,-21 0 0,0-1 0,21 1 16,-21 0-16,0 20 0,0 1 16,0 0-16,0 0 0,0 42 31,0 0-31,0 0 0,-21 22 0,21-22 16,-21 21-16,21 1 0,0-22 15,0 21-15,-21-21 0,21 22 0,-22-22 16,22 21-16,-21-21 0,21 0 0,0 1 15,0-1-15,-21-21 0,21 21 16,-21 0-16,0-21 0,0 21 16,-1-21-16,1 0 15,0 0-15,0 0 0,0 0 16,0-21 0,-1 0-16,22 0 0,-21 0 15,0-1-15</inkml:trace>
  <inkml:trace contextRef="#ctx0" brushRef="#br0" timeOffset="199939.06">13398 15642 0,'0'0'0,"-42"-21"32,21 21-32,0 0 0,0 0 0,-1 0 15,1 0-15,0 0 0,0 0 16,0 0-1,0 0-15,-1 0 16</inkml:trace>
  <inkml:trace contextRef="#ctx0" brushRef="#br0" timeOffset="200123.96">12065 15917 0,'0'0'16,"-42"22"-16,-1-1 0,22 0 0,-21 0 15,21 0-15,-1 0 0,22 1 0,0-1 16,0 0 0,22-21-16,-1 0 15,21 0-15,0 0 0,22 0 0,-1-21 16,1 0-16,-1-1 0,22 1 16</inkml:trace>
  <inkml:trace contextRef="#ctx0" brushRef="#br0" timeOffset="200608.19">15261 15515 0,'0'0'0,"21"-42"0,0 21 16,1 0-16,-1 21 0,-21-22 0,-21 44 31,-1-1-31,-20 21 0,0 0 0,21 1 16,-22 20-16,1 1 0,0-1 0,-1 22 15,1 0-15,0-1 0,-1-20 16,1 20-16,0 1 0,20-21 0,-20-1 16,21 1-16,-21-1 0,20 1 15,1-22-15,21 21 0,0-20 0,0-1 16,0-21-16,0 22 0,21-22 0,1 0 15,-1 0-15,21-21 16,-21 0-16,22 0 0,20 0 0,-21-21 0,22 21 16,-22-42-16,22 20 15,-1 1-15,1-21 0,-1 0 0,1-1 16</inkml:trace>
  <inkml:trace contextRef="#ctx0" brushRef="#br0" timeOffset="200847.05">15727 15833 0,'0'0'0,"0"-21"0,-21-1 16,-1 22-16,1 0 0,0 0 16,0 0-16,-21 0 0,20 22 0,1-1 15,-21 0-15,21 21 0,0 1 16,-1-1-16,1 0 0,21 1 16,0 20-16,-21-21 0,21 1 0,0-1 15,0 0-15,0-20 0,0 20 16,0-21-16,0 0 0,21 0 0,-21 1 15,21-1-15,1 0 0,-1-21 0,0 0 16,0 0-16,0 0 16,0-21-16,1 0 0,-22-1 15</inkml:trace>
  <inkml:trace contextRef="#ctx0" brushRef="#br0" timeOffset="201027.95">15176 16214 0,'0'0'0,"-21"0"0,0 0 0,21 21 16,0 0 0,0 0-16,21-21 15,0 0-15,22 0 0,-22 0 0,21 0 16,1 0-16,-1 0 0,21 0 16,-20 0-16,20-21 0,1 0 0,-22 0 15,22 0-15,-22-1 0,21 1 0</inkml:trace>
  <inkml:trace contextRef="#ctx0" brushRef="#br0" timeOffset="201423.74">15938 16066 0,'-21'0'16,"42"0"-16,-42 21 0,0-21 0,21 21 16,21-21 15,0 0-31,1 0 0,-1 0 15,0 0-15,0-21 0,0 0 16,0 21-16,1-22 0,-22 1 0,0 0 16,0 0-1,0 0-15,-22 21 16,1 0-16,-21 0 0,21 0 16,0 21-16,-1 0 15,1 21-15,0-20 0,0-1 0,0 21 16,0-21-16,21 22 0,0-22 15,0 21-15,0-21 0,0 0 0,0 1 16,0-1-16,0 0 0,21 0 16,0-21-16,0 0 15,0 0-15,0 0 0,1 0 0,-1 0 16,0-21-16,0 0 0,0 21 0,22-21 16,-22-1-16,0 1 0,0-21 15,21 21-15,-20 0 0,20-22 0,-21 1 16,21 21-16,-20-22 0,20 1 15</inkml:trace>
  <inkml:trace contextRef="#ctx0" brushRef="#br0" timeOffset="202071.56">16573 15917 0,'22'0'16,"-86"0"-16,106 0 0,-20 22 0,-22-1 15,0 0-15,0 21 0,0-21 0,-22 22 16,1-1-16,0-21 0,0 22 16,0-1-16,-22-21 0,43 21 0,-21-20 15,0-1-15,0 0 0,21 0 0,-21 0 16,21 0-16,21-21 31,0-21-15,0 0-16,0 0 0,22 0 15,-22 0-15,0-1 0,21-20 16,-20 21-16,20-21 0,-21-1 0,21 1 16,-20 0-16,-1-1 0,0 1 15,0 0-15,0 20 0,-21 1 0,0 0 16,-21 42-1,0 0 1,21 22-16,-21-22 0,0 21 0,-1-21 16,22 22-16,0-1 0,-21-21 15,21 22-15,0-1 0,-21-21 0,21 0 16,0 0-16,0 22 0,21-22 16,0 0-16,1-21 15,-1 0-15,21 0 0,-21 0 16,0 0-16,22 0 0,-22 0 15,21 0-15,1-21 0,-22 0 0,21 0 16,0-1-16,1-20 0,-1 21 0,-21-21 16,22-1-16,-22 1 0,0 0 15,0-1-15,0 1 0,-21 0 0,21-1 16,-21 1-16,0 0 0,0-1 0,0 22 16,0-21-16,0 21 0,0-1 15,-21 22-15,21-21 0,-21 21 16,0 0-16,21 21 0,0 1 15,-21-1-15,21 0 0,-21 21 16,21 1-16,0-1 0,0 0 0,-22 1 16,22 20-16,-21-21 0,21 1 15,-21-1-15,21 0 0,-21 1 0,21-22 16,0 21-16,0-21 0,0 1 0,0-1 16,0 0-16,21-21 15,0 0-15,0 0 16,1 0-16,-1-21 0,0 21 0,0-21 15,0-1-15,0 1 0,1 0 16,-1 0-16,0-21 0</inkml:trace>
  <inkml:trace contextRef="#ctx0" brushRef="#br0" timeOffset="202263.45">17251 15790 0,'0'0'0,"-21"0"0,-1 0 16,1 22-16,21-1 0,0 0 15,0 0-15,0 0 0,21 0 16,1 1-16,20-22 16,-21 0-16,0 21 0,22-21 0,-1 0 15,0 0-15,22 0 0,-22 0 16,0 0-16,1-21 0,20-1 16,-20 22-16,-22-21 0,21 0 0,0 21 15</inkml:trace>
  <inkml:trace contextRef="#ctx0" brushRef="#br0" timeOffset="202523.48">18097 15579 0,'0'-21'0,"-21"21"16,0 0-16,0 21 16,21 0-16,-21 0 0,0 0 15,21 0-15,-22 1 0,1 20 0,21 0 16,-21-21-16,21 22 0,0-1 15,-21 0-15,21 1 0,0-22 16,0 21-16,0 1 0,0-22 0,0 0 16,0 0-16,0 0 0,0 0 0,21 1 15,0-1 1,0-21-16,1 0 0,-1 0 16,0 0-16,0-21 0,0-1 0,0 1 15</inkml:trace>
  <inkml:trace contextRef="#ctx0" brushRef="#br0" timeOffset="202819.85">18394 15452 0,'0'0'16,"21"0"15,0 0-31,0 21 0,0-21 0,22 21 15,-22 21-15,21-20 0,1-1 16,-1 21-16,0 0 0,1 1 0,-22-1 16,0 0-16,-21 1 0,0-1 0,0 0 15,0 1-15,-21-1 0,0 0 16,-1 1-16,-20-22 0,21 21 0,-21-21 16,-1 1-16,22 20 0,-21-42 15,21 21-15,-1 0 0,1-21 16,0 0-16,21 21 0,0-42 31,21 21-31</inkml:trace>
  <inkml:trace contextRef="#ctx0" brushRef="#br0" timeOffset="203095.7">18817 16150 0,'0'21'0,"0"1"31,21-22-31,0 0 0,1 0 16,-1 0-16,0 0 0,0 0 15,0 0-15,0 0 0,-21 21 47,0 0-31,-21-21-16,0 21 0,0 0 0,-21 0 15,20 1-15,-20-1 0,21 0 0,-21 0 16,-1 0-16,1 0 0,0-21 16,-1 22-16,1-22 0,0 0 0,20 21 15</inkml:trace>
  <inkml:trace contextRef="#ctx0" brushRef="#br0" timeOffset="203679.82">19854 15494 0,'0'0'0,"43"-21"0,-22 0 16,0 0-16,21-1 0,-21 1 15,-21 42 16,-21 1-31,21-1 0,-21 0 0,0 0 16,0 0-16,0 0 0,-1 1 16,1-1-16,21 0 0,0 0 15,0 0-15,21-21 16,1 0 0,-1 0-16,0-21 0,0 21 15,0-21-15,0 0 0,1 21 0,-22-21 16,0-1-16,21 1 0,-21 0 15,0 0-15,0 0 0,0 0 0,0-1 16,0 1-16,-21 21 16,-1 0-16,1 0 0,0 0 15,0 21-15,0 1 0,0 20 0,-1-21 16,22 21-16,-21 1 0,0-1 16,21-21-16,-21 22 0,21-22 0,0 21 15,0-21-15,0 0 0,0 22 0,21-22 16,0-21-16,22 21 0,-22-21 15,21 0-15,0 0 0</inkml:trace>
  <inkml:trace contextRef="#ctx0" brushRef="#br0" timeOffset="203968.67">20976 15473 0,'0'0'0,"0"-21"0,-21 21 15,0 0 1,0 21-16,-1 0 0,1 0 16,0 22-16,0-1 0,-21-21 0,20 21 15,1 1-15,0-1 0,-21 0 0,21 22 16,-1-22-16,1 1 0,0-1 16,0 0-16,0 1 0,21-1 0,0-21 15,0 21-15,0-20 0,0-1 16,0 0-16,21 0 0,0-21 15,21 0-15,-20 0 0,20 0 0,0 0 16,1 0-16,-22 0 0,21 0 16,0-21-16,-20 0 0,-1 0 0,21-22 15</inkml:trace>
  <inkml:trace contextRef="#ctx0" brushRef="#br0" timeOffset="204143.57">20574 15917 0,'0'0'15,"-42"0"-15,-1 0 0,1 0 0,21 0 0,0 0 16,-1 0-16,22 22 16,22-22-1,20 0-15,0 0 0,1 0 16,-1 0-16,21-22 0,-20 1 16,20 21-16,1-21 0,-1 0 0,1 21 15,-1-21-15</inkml:trace>
  <inkml:trace contextRef="#ctx0" brushRef="#br0" timeOffset="204347.45">21336 15642 0,'0'0'0,"0"-21"0,0 42 47,0 0-47,0 22 0,0-22 16,0 21-16,0-21 0,0 22 0,0-1 15,-21 0-15,21-20 0,0 20 16,0-21-16,0 21 0,0-20 15,0 20-15,0-21 0,0 0 0,21-21 16,0 21-16,0-21 0,0 0 16,1 0-16,-1 0 0,0-21 15,21 0-15</inkml:trace>
  <inkml:trace contextRef="#ctx0" brushRef="#br0" timeOffset="204547.56">21780 15663 0,'0'0'0,"-21"0"16,0 0-16,0 0 16,21 22-16,-21-1 0,0 0 0,-1-21 15,1 21-15,0 21 0,0-20 0,0-1 16,0 0-16,-1 21 0,1-21 16,0 1-16,0 20 0,0-21 0,0 0 15,-1 0-15,1 1 0,0-22 0,21 21 16</inkml:trace>
  <inkml:trace contextRef="#ctx0" brushRef="#br0" timeOffset="204896.26">22183 15409 0,'-22'0'32,"22"-21"-1,-21 21-15,21-21-1,0 0 1,0 0-1,21 21-15,1 0 16,-1 21 0,-21 0-16,0 0 0,0 0 0,0 22 15,0-22-15,-21 0 0,-1 21 16,1-20-16,0-1 0,0 0 0,0 0 16,-22 0-16,43 0 0,-21-21 0,21 22 15</inkml:trace>
  <inkml:trace contextRef="#ctx0" brushRef="#br0" timeOffset="205191.09">22437 15113 0,'21'-21'0,"-42"42"0,63-63 0,-21 21 16,0 21-16,0 0 0,1 0 15,-1 21-15,0 0 16,-21 0-16,0 21 0,0 1 16,0-1-16,0 0 0,0 22 0,0-1 15,-21-20-15,0 20 0,21 1 16,-22-1-16,1 1 0,0-1 0,0 1 16,-21-1-16,20-20 0,-20 20 15,21-21-15,-21 1 0,20-1 0,1-21 16,-21 0-16,21 1 0,0-1 0,-1-21 15</inkml:trace>
  <inkml:trace contextRef="#ctx0" brushRef="#br0" timeOffset="205611.85">22860 15113 0,'0'0'0,"0"-21"16,85-21 0,-64 42-16,21-22 15,0 22-15,1 0 0,20 0 0,-20 0 16,20-21-16,1 21 0,-22 0 0,0 0 16,1 0-16,-1 0 0,0 0 15,-21 0-15,-21 21 16,-21 1-1,0-1-15,0 21 0,0 0 0,0 1 16,-22-1-16,22 0 0,0 22 0,-21-22 16,20 22-16,1-22 0,0 22 15,21-22-15,0 21 0,0 1 0,-21-1 16,21 1-16,0-1 0,0-20 16,0 20-16,0 1 0,-21-1 0,21-20 15,-21-1-15,-1 0 0,1 1 0,-21-1 16,0 0-16,-22-21 0,22 22 15,-43-22-15,22 21 0,-22-21 0,0 1 16,-21-1-16,1 0 0,-22 0 0,0 0 16,-22 0-16,1 1 15,0-1-15,-21-21 0,-1 21 0,1-21 16,-21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4T09:51:43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677 0,'0'0'0,"0"-21"0,0 0 0,0 0 16,-21 0-16,21 0 0,0-1 16,0 1-16,0 0 15,0 42 17,-21 22-32,21-1 0,0 0 15,0 22-15,0 20 0,0 1 0,0 0 16,0-1-16,0 1 0,0 0 15,0-1-15,0 1 0,0 0 0,0-1 16,0-20-16,0-1 0,0 1 16,0-1-16,0-20 0,0-1 15,0-21-15,0 22 0,0-22 16,21-21-16,0 0 16,-21-21-1,0-1-15,0-20 0,0 21 16,0-21-16</inkml:trace>
  <inkml:trace contextRef="#ctx0" brushRef="#br0" timeOffset="480.72">804 1122 0,'0'0'16,"-21"-42"-16,0-1 0,0 1 0,21 0 0,-21-1 16,21 1-16,0 0 15,0-1-15,0 22 0,0-21 0,0 21 16,21-1-16,0 1 0,0 0 15,0 0-15,22 0 0,-1 21 16,0 0-16,1 0 0,20 0 0,-21 21 16,22 0-16,-1 0 0,1 22 15,-1-1-15,1 21 0,-1 22 0,-20-21 16,20-1-16,-20 22 0,-1-22 16,-21 1-16,0-1 0,0 1 0,1-1 15,-22 1-15,21-1 0,-21-20 16,0-1-16,0 0 0,0 1 0,0-22 15,0 0-15,0 0 16,0 0-16,0-42 16,0 0-16,0 0 15,0-22-15,0 1 0,0 0 0,0-22 16,0 22-16,0-22 0,21-20 16,-21 20-16,21-20 0,-21-1 0,0 0 15,0 1-15,21-1 0,0 21 16,-21 1-16,22 21 0,-22-22 0,0 43 15,21-21-15,0 20 16,0 22 0,-21 22-16,0-1 15,0 0-15,21 0 0,-21 21 16,21 1-16,-21-1 0,22 0 16,-22 1-16,0-1 0,21 0 0,0 1 15</inkml:trace>
  <inkml:trace contextRef="#ctx0" brushRef="#br0" timeOffset="1130.34">2349 1249 0,'-21'0'16,"0"21"-16,0 0 16,0-21-16,0 21 0,-1 1 15,22-1-15,-21 0 0,0 0 0,0 21 16,0-20-16,0 20 0,21-21 15,0 21-15,0-20 0,0-1 0,0 21 16,0-21-16,0 0 0,21 1 16,0-22-16,0 21 0,0-21 15,0 0-15,1 0 0,-1 0 16,0-21-16,0-1 0,-21 1 0,21 0 16,-21 0-16,21 0 0,-21 0 15,0-22-15,0 22 0,0-21 0,0 21 16,0-22-16,0 1 0,0 21 15,0-22-15,22 22 0,-1 0 16,0 0-16,0 0 0,0 0 16,0-1-16,22 22 0,-22 0 0,21 0 15,-21 0-15,22 22 0,-1-1 16,-21 0-16,22 0 0,-22 0 0,0 0 16,0 22-16,0-22 0,-21 21 15,0-21-15,0 22 0,0-22 0,0 21 16,0-21-16,0 1 0,0-1 15,0 21-15,0-21 0,-21-21 0,21 21 16,-21-21-16,21-21 31,0-21-31,0 21 0,21 0 16,0-22-16,-21 1 0,21 0 16,1-1-16,20 1 0,-21 0 0,0-22 15,22 22-15,-1-1 0,-21 22 16,21-21-16,1 42 0,-1 0 0,0 0 15,-20 0-15,20 0 0,-21 42 16,0-21-16,-21 22 0,0-1 0,0 0 16,0 1-16,0-1 0,0 0 15,-21 1-15,0-1 0,0 0 0,0-20 16,21 20-16,-22 0 0,22-21 16,-21 1-16,21 20 0,0-21 15,0 0-15,21-21 0,1 0 16,-1 0-16,0 0 0</inkml:trace>
  <inkml:trace contextRef="#ctx0" brushRef="#br0" timeOffset="1835.94">4297 572 0,'0'-22'0,"0"44"0,0-65 0,0 22 16,0 0 0,-21 42-1,21 0-15,0 0 16,0 22-16,0-1 0,0 0 0,0 22 16,0-1-16,0 1 0,0 21 15,0-22-15,0 1 0,0-1 0,0 1 16,0-1-16,0 1 0,0-22 15,0 0-15,0 1 0,0-1 0,0 0 16,0 1-16,0-22 0,0 0 0,0 0 16,0 0-16,0-42 31,0 0-15,0 0-16,0-22 0,0 22 0,0-21 15,0 0-15,0 20 0,0-20 0,0 0 16,0-1-16,21 1 0,0 21 15,0 0-15,21 0 0,-20-1 0,20 1 16,-21 21-16,21 0 0,1 0 16,20 21-16,-20 1 0,-1-1 0,0 0 15,-21 0-15,22 0 0,-22 22 16,0-22-16,-21 21 0,0 0 0,0-20 16,0 20-16,-21-21 0,-21 21 0,20 1 15,-20-22-15,0 0 0,-1 21 16,1-20-16,0-1 0,21-21 15,-22 21-15,22-21 0,0 0 16,0 0-16,0 0 16,21-21-16,0 0 0,0-1 0,0-20 15,0 21-15,21 0 0,0 0 16,0-22-16,0 22 0,22 0 0</inkml:trace>
  <inkml:trace contextRef="#ctx0" brushRef="#br0" timeOffset="2229.71">4826 1355 0,'0'0'0,"0"-21"0,-21-43 31,21 43-31,0 0 0,0 0 16,0-1-16,21 1 0,0 0 16,21 0-16,-20 21 0,20 0 15,-21 0-15,21 0 0,1 0 0,-1 21 16,0-21-16,1 21 0,-1 0 0,-21 22 15,0-22-15,1 0 0,-1 21 16,-21-20-16,0 20 0,0-21 0,0 0 16,0 22-16,0-22 0,-21 0 15,-1 0-15,1 0 0,0 0 0,0 1 16,0-22-16,0 0 0,21 21 0,0-42 31,0-1-31,0-20 16,0 21-16,21 0 0,0-22 15,0 1-15,-21 21 0,21-21 0,0-1 16,1 1-16,-1 21 0,0-22 0,0 1 16,-21 21-16,21 0 0,0 21 15,1-21-15,-1 21 0,0 0 0,0 0 16,0 0-16,-21 21 16,21-21-16,1 21 0,-22 0 0</inkml:trace>
  <inkml:trace contextRef="#ctx0" brushRef="#br0" timeOffset="2565.53">5567 1418 0,'0'0'0,"21"21"0,42 1 31,-41-22-31,-1 0 0,21 0 0,-21-22 16,0 22-16,1-21 0,-1 0 16,21 0-16,-21 0 0,0 0 0,1-1 15,-1 1-15,0-21 0,0 21 0,-21 0 16,21-22-16,-21 22 0,0 0 15,0 0-15,-21 0 16,0 21-16,0 0 0,0 0 16,-22 0-16,22 21 0,0 0 0,-21 0 0,20 21 15,1-20-15,0-1 0,0 21 16,0 0-16,21-20 0,0 20 16,0-21-16,0 21 0,0-20 0,0-1 15,0 21-15,21-21 0,0 0 16,21 1-16,-20-22 0,20 21 0,0-21 15,1 0-15,-1 0 0,21 0 0,-20 0 16,20-21-16,-20-1 0,20 1 16,-21 0-16,22 0 0,-22 0 0,1-22 15,20 22-15</inkml:trace>
  <inkml:trace contextRef="#ctx0" brushRef="#br0" timeOffset="4496.42">6689 1207 0,'0'0'0,"0"-22"0,-22-126 31,1 127-31,0 0 0,0 0 0,0 0 15,0 21-15,-1 0 0,-20 0 0,21 0 16,0 21-16,0 0 0,-22 0 16,22 21-16,0 1 0,0-1 0,21-21 15,-21 22-15,21-1 0,-22 21 16,22-41-16,0 20 0,0 0 0,0 1 16,0-22-16,0 21 0,0-21 0,22 0 15,-1 1-15,0-1 16,0 0-16,0-21 0,0 0 0,22 0 0,-22 0 15,21-21-15,1 0 16,-22-1-16,21 1 0,-21 0 0,0 0 16,1-21-16,20 20 0,-42-20 0,21 0 15,0-1-15,-21 1 0,21 0 16,-21-22-16,0 22 0,0 0 0,0 20 16,0-20-16,0 21 0,0 0 15,-21 21-15,0 21 16,21 0-16,-21 21 0,21-20 15,0 20-15,0 0 0,0 1 16,0-1-16,0 0 0,0-21 16,0 22-16,0-1 0,0 0 0,21-20 15,0-1-15,0 21 0,1-21 16,-1 0-16,21 1 0,-21-22 0,22 0 16,-1 0-16,-21 0 0,21 0 15,1 0-15,-1-22 0,-21 22 0,22-21 16,-22-21-16,0 21 0,21 0 0,-21-22 15,1 1-15,-22 0 0,21-22 16,-21 22-16,21-22 0,-21 1 0,0-1 16,0-20-16,0 20 0,0 1 15,0-1-15,0 22 0,0-1 0,0 22 16,0-21-16,0 21 0,0 42 31,0 0-31,0 21 0,0 1 16,-21-1-16,21 22 0,0-1 15,0 1-15,0-1 0,0 1 0,0-1 16,0-21-16,0 22 0,0-22 0,0 1 16,0-1-16,-21 0 0,21 1 15,0-22-15,0 0 0,0 0 0,0 0 16,0 0-16,0-42 31,0 0-31,0 0 0,0 0 0,21 0 16,0-22-16,0 22 15,-21-21-15,21-1 0,0 1 0,-21 0 16,0-1-16,22 1 0,-1 0 0,0 21 16,-21-1-16,21 1 0,0 0 15,-21 0-15,21 21 0,1 0 0,-1 21 16,0 0 0,-21 0-16,0 1 0,0-1 0,0 0 15,0 0-15,0 0 0,-21 0 0,0 1 16,-1-1-16,1 0 0,0-21 15,0 21-15,-21-21 0,20 0 0,1 0 16,0 21-16,0-21 0,0 0 16,0 0-16,-1 0 15,1 0-15,21 21 32,0 1-32,21-22 15,1 21-15,-22 0 0,21 0 16,0 0-16,0 0 0,0 1 0,0-1 15,22 21-15,-22-21 0,21 0 0,1 1 16,-1-1-16,21 0 0,1-21 16,-1 21-16,1-21 0,-1 0 0,22 0 15,-21 0-15,-1 0 0,1 0 0,-22 0 16,21-21-16,-20 0 0,-1 0 16,0-1-16,1-20 0,-22 21 15,0-21-15,0-1 0,0 22 0,-21-21 16,0-1-16,0 1 0,0 0 15,0-1-15,-21 22 0,0 0 0,0 0 16,0 0-16,0 21 0,-22 0 16,22 0-16,-21 0 0,-1 21 0,22 0 15,-21 21-15,21-20 0,0 20 0,-1 0 16,-20 1-16,42-1 0,-21 0 16,0 1-16,21-22 0,0 21 0,0 0 15,0-20-15,0-1 0,0 0 0,21 0 16,0 0-16,0-21 0,0 0 15,22 0-15,-22 0 0,21 0 16,-21-21-16,22 0 0,-22 0 0,21 0 16,-21-22-16,1 22 0,20-21 15,-21 21-15,0-22 0,0 1 0,1 0 16,-22-1-16,0 1 0,21 0 16,-21-1-16,0 1 0,0 21 0,0 0 15,0-1-15,-21 44 16,21-1-16,0 21 15,0-21-15,0 22 0,-22-1 0,22 0 16,0 1-16,0-1 0,0-21 16,0 21-16,0 1 0,0-1 0,0-21 15,0 22-15,22-22 0,-1 0 16,0 0-16,0-21 0,0 0 0,22 0 16,-22 0-16,21 0 0,-21 0 15,22 0-15,-1-21 0,0 0 0,-21 0 16,22-22-16,-22 22 0,21-21 0,-21-1 15,1 1-15,-1-21 0,0 20 16,0-20-16,-21-1 0,0 1 0,0-22 16,0 22-16,0-1 0,0 1 15,0-1-15,0 22 0,0-1 0,0 22 16,0 0-16,0 0 0,-21 21 16,21 21-16,0 0 0,0 0 15,-21 22-15,21-1 0,0 22 16,0-1-16,0 1 0,0-1 0,0 1 15,0-1-15,0 1 0,0-22 16,0 21-16,0-20 0,0-1 0,0 0 16,0 1-16,0-1 0,0-21 15,-21 0-15,21 1 0,0-1 0,0 0 16,0-42 0,0 0-16,0-1 15,0 1-15,0 0 0,0 0 0,0-21 16,0 20-16,21-20 0,0 0 0,0-1 15,0 22-15,0-21 16,1 0-16,-1 20 0,21 1 0,-21 0 16,22 0-16,-22 21 0,21 0 0,0 0 15,1 21-15,-22 0 0,21 0 16,1 22-16,-22-22 0,0 21 0,0-21 16,0 22-16,-21-1 0,0-21 15,0 22-15,0-22 0,-21 21 0,0-21 16,-21 0-16,20 1 0,-20-1 0,0 0 15,21 0-15,-22 0 0,1-21 16,0 0-16,-1 21 0,1-21 16,21 0-16,-22 0 0,22 0 0,0 0 0,0 0 15,0 0-15,0 0 16,21-21-16,0 0 0,0 0 16,0 0-16,21 21 0,0-21 0,0-1 15,0-20-15,22 21 0,-1 0 16</inkml:trace>
  <inkml:trace contextRef="#ctx0" brushRef="#br0" timeOffset="4756.27">10012 572 0,'0'0'0,"21"-22"0,-21 1 16,0 0-16,0 0 0,0 42 16,0 0-1,-21 0-15,21 22 0,0-1 0,-21 0 16,-1 22-16,22-1 0,-21 1 15,21-1-15,0 1 0,0-1 0,-21 1 16,21-1-16,-21 1 0,21-1 0,-21-20 16,21-1-16,0 0 0,0 1 15,0-22-15,0 21 0,-21-21 0,21 1 16,0-1-16,0 0 16,21-21-16,0 0 0,0 0 15,0-21-15,0 21 0,1-21 0,-1-1 16,0 1-16,0 0 0</inkml:trace>
  <inkml:trace contextRef="#ctx0" brushRef="#br0" timeOffset="5080.08">10160 1355 0,'21'0'16,"0"21"-16,0-21 16,1 21-16,-1-21 0,0 0 15,0 0-15,0 0 16,22 0-16,-22 0 0,0 0 0,0 0 15,0-21-15,22 0 0,-22 21 0,0-21 16,0-1-16,-21 1 16,0 0-16,21-21 0,-21 21 0,0-1 15,0 1-15,0 0 0,0 0 0,0 0 16,-21 21-16,0 0 16,0 21-16,0 0 0,-22 21 0,22-20 15,-21 20-15,-1 0 0,22 1 0,-21-1 16,21 0-16,0 1 0,-1-1 15,22 0-15,0-21 0,0 22 0,0-22 16,0 0-16,22-21 0,-1 21 0,0-21 16,0 0-16,21 0 0,1 0 15,-22-21-15,21 0 0,1 0 0,-22 0 16,21-1-16</inkml:trace>
  <inkml:trace contextRef="#ctx0" brushRef="#br0" timeOffset="6004.55">12785 677 0,'21'0'16,"0"0"-1,0-21-15,21 0 0,-20 0 16,20 0-16,0 0 0,1-1 0,-1 1 15,0 0-15,-21 0 0,22 0 0,-22-22 16,-21 22-16,0 0 0,-21 0 16,-22 0-16,1 21 0,0 0 15,-22 0-15,1 0 0,-1 0 16,1 21-16,-22 0 0,43-21 0,-22 21 16,1 0-16,20 22 0,1-22 15,0 0-15,21 0 0,-1 0 0,22 22 16,0-22-16,0 21 0,22-21 0,20 22 15,0-1-15,1 0 16,-1 1-16,0-1 0,22 0 0,-1 1 16,1-1-16,-1 0 0,1 1 15,-1-1-15,1 0 0,-22 1 0,0-22 16,-20 21-16,-1-21 0,-21 22 0,0-22 16,0 21-16,-43-21 0,1 1 15,-21-1-15,-1 0 0,1-21 0,-1 21 16,-21-21-16,1 0 0,20 0 15,1 0-15,-22 0 0,22-21 0,20 0 16,-20 0-16,20-1 0,1 1 16,21 0-16,-21-21 0,20 21 15,22-22-15,0 1 0,0 21 0,0-22 16,22 22-16,-1-21 0,21 21 0,22-22 16,-1 22-16,1 0 0,20 0 15,1 0-15,0 21 0,20-21 0,-20 21 16,21-22-16</inkml:trace>
  <inkml:trace contextRef="#ctx0" brushRef="#br0" timeOffset="6312.38">13462 953 0,'0'0'0,"-21"21"0,21 0 15,-21-21-15,21 42 0,-22-21 16,22 1-16,-21 20 0,21 0 0,0 1 15,0-1-15,0 21 0,0-20 16,0 20-16,0 1 0,0-1 0,0 22 16,0 0-16,0-22 0,0 22 0,0-1 15,-21 1-15,21 0 0,-21-1 16,21 1-16,-21 21 0,0-21 0,-1 20 16,-20-20-16,21 0 0,-21-1 0,-1 1 15,22 0-15,-21-1 0,-1-20 16,22-1-16,0 1 0,0-1 15,0-20-15,21-22 0,0 0 0,0 0 16,0 0-16,21-42 16,0 0-16,0 0 0,0-21 0,1 20 15,-1-41-15</inkml:trace>
  <inkml:trace contextRef="#ctx0" brushRef="#br0" timeOffset="6644.19">13335 1482 0,'0'0'0,"-42"-85"0,-1-148 31,43 212-31,0 0 0,0 0 16,0 0-16,21-1 0,1 22 0,-1 0 16,21 0-16,-21 0 0,22 0 0,-1 0 15,0 22-15,1-1 0,-1 0 16,0 0-16,1 21 0,-1-20 0,-21 20 15,0-21-15,0 21 0,-21-20 16,0-1-16,0 21 0,0-21 0,-21 0 16,0 1-16,-21-1 0,21 0 0,-22-21 15,22 21-15,-21 0 0,21-21 16,-22 0-16,22 0 0,-21 0 16,21 21-16,-1-21 0,1 0 0,42-21 31,22 21-16,-22-21-15,21 0 0</inkml:trace>
  <inkml:trace contextRef="#ctx0" brushRef="#br0" timeOffset="7168.89">14372 1249 0,'0'0'0,"21"-21"0,-21-106 31,0 106-31,0-1 0,-21 1 0,0 0 16,0 0-16,0 0 0,-1 21 0,1 0 16,0 0-16,0 0 0,-21 0 15,20 21-15,-20 0 0,21 21 0,0-20 16,-22 20-16,22 0 0,0-21 0,0 22 16,0-1-16,21-21 0,0 22 15,0-22-15,0 21 0,0-21 0,0 0 16,0 1-16,0-1 0,21 0 15,0-21-15,0 0 0,22 0 16,-22 0-16,0 0 0,21 0 0,-21 0 16,22-21-16,-22 0 0,21 21 15,-21-22-15,1 1 0,20-21 16,-42 21-16,21 0 0,0-22 0,-21 1 16,21 21-16,-21-22 0,0 22 15,0-21-15,0 21 0,0 0 16,0 42-1,0 0-15,0 0 0,0 0 16,0 0-16,0 22 0,-21-1 0,21-21 16,0 22-16,0-22 0,0 0 15,0 21-15,0-21 0,0 1 0,0-1 16,0 0-16,21-21 0,-21 21 0,22-21 16,-1 21-16,0-21 0,0 0 15,0 0-15,0 0 0,1 0 16,-1 0-16,21-21 0,-21 0 0,0 0 15,22 0-15,-22-1 0,0 1 16,0 0-16,0 0 0,1-21 0,-1 20 16</inkml:trace>
  <inkml:trace contextRef="#ctx0" brushRef="#br0" timeOffset="7416.74">14922 1080 0,'22'-43'16,"-44"86"-16,44-107 0,-22 22 0,0 21 0,0-1 16,0 1-16,-22 21 15,1 0-15,0 21 16,21 1-16,-21-1 15,0 21-15,21 0 0,0 1 16,0-22-16,-21 21 0,21 1 0,-22-1 16,22 0-16,0-21 0,0 22 15,0-22-15,0 0 0,0 21 0,0-20 16,22-1-16,-1-21 0,0 21 0,0 0 16,0-21-16,0 0 0,22 0 15,-22 0-15,21 0 0,1 0 0,-1 0 16,0-21-16,1 21 0,20-21 0,-21 0 15,-20-1-15,20 1 16,0-21-16,-21 21 0,22-22 0,-22 22 0</inkml:trace>
  <inkml:trace contextRef="#ctx0" brushRef="#br0" timeOffset="8432.08">15557 1058 0,'0'0'0,"-21"0"15,0 0-15,0 0 0,0 0 0,21 22 16,0-1-16,-21-21 0,21 21 0,0 0 15,0 0-15,0 0 16,21-21-16,0 0 16,0 0-16,0 0 0,0 0 15,1 0-15,-1 0 0,0-21 16,0 21-16,0-21 0,0 0 16,1 0-16,-1 0 0,0-1 15,-21-20-15,0 21 0,21 0 0,-21 0 16,0-22-16,0 22 15,0 0-15,-21 21 16,0 0-16,0 21 0,-1 0 16,1 0-16,0 22 0,0-22 15,0 0-15,0 21 0,21-20 0,-22 20 16,22-21-16,0 21 0,0-20 16,0-1-16,0 0 0,0 0 0,0 0 15,0 0-15,22 1 0,-1-1 0,0-21 16,0 21-16,0-21 0,0 0 15,1 21-15,20-21 0,-21 0 16,21 0-16,-20 0 0,20 0 0,0 0 16,-21 0-16,22-21 0,-1 0 15,0 0-15,1-1 0,-1 1 0,0 0 16,-20-21-16,20 21 0,-21-22 0,0 1 16,0 0-16,1-1 0,-1 1 15,-21 0-15,21-1 0,-21 22 0,0 0 16,0 0-16,0 0 0,-21 21 15,0 0-15,-1 0 16,1 0-16,21 21 0,-21 0 16,21 0-16,-21 0 0,0 0 0,21 1 15,0-1-15,-21 0 16,21 0-16,-22-21 16,22 21-1,0 0 110,0 1-109,0-1-1,0 0 1,22-21 0,-1 21-16,0-21 15,-21 21 1,21-21-16,-21 21 16,21-21-16,0 0 0,1 22 15,-22-1-15,21-21 16,0 21-16,0-21 15,-21 21-15,0 0 16,0 0 0,0 1-1,0-1 1,0 0 0,-21 0-1,0-21-15,0 0 16,-1 0-16,1 0 15,21 21-15,-21-21 0,0 0 16,0 0-16,0 0 16,-1 0-16</inkml:trace>
  <inkml:trace contextRef="#ctx0" brushRef="#br0" timeOffset="9720.35">1736 2307 0,'0'0'0,"-64"0"0,1 0 0,20 0 0,-20 21 16,20-21-16,-20 0 0,21 0 15,20 0-15,-20 0 0,0 0 0,21 0 16,-1 0-16,44 0 31,-1 0-31,0 22 0,21-22 16,-21 0-16,22 0 0,20 0 16,-20 0-16,20 0 0,1 0 0,-1 0 15,1 0-15,-1 0 0,1 0 16,20 0-16,1 0 0,0 0 15,-1 0-15,22 0 0,21 0 0,-21-22 16,0 22-16,21-21 0,0 21 16,-21 0-16,21-21 0,0 21 0,21 0 15,-21 0-15,21-21 0,0 21 16,-21 0-16,42 0 0,-20-21 0,-1 21 16,21-21-16,0 21 0,-20 0 0,20 0 15,0-22-15,1 22 0,-22 0 16,21 0-16,0-21 0,1 21 0,-1-21 15,0 21-15,22 0 0,-22 0 0,1-21 16,20 21-16,-21 0 0,22 0 16,-1-21-16,1 21 0,-22 0 15,22 0-15,-1 0 0,1-21 0,-1 21 16,1 0-16,-1 0 0,1 0 16,20 0-16,-20-22 0,21 22 0,-22 0 15,22 0-15,-1 0 0,1-21 16,-21 21-16,20 0 0,1 0 0,0 0 15,-1 0-15,1 0 0,0 0 0,-1 0 16,1 0-16,-22 0 0,22 0 16,0 0-16,-22 0 0,1 0 0,20 0 15,-20 0-15,-1 0 0,22 0 0,-21 0 16,-1 0-16,1 21 16,-22-21-16,0 0 0,1 22 0,-1-22 0,-21 0 15,0 0-15,-21 21 16,21-21-16,-42 0 0,0 0 0,0 0 15,-21 0-15,-22 0 0,1 21 0,-22-21 16,0 0-16,1 0 0,-22 0 16,0 0-16,0 0 0,-21 21 15</inkml:trace>
  <inkml:trace contextRef="#ctx0" brushRef="#br0" timeOffset="54384.65">1312 3768 0,'0'0'0,"0"-21"15,0-1-15,0 44 32,0-1-32,0 0 0,0 21 15,0 1-15,21 20 0,1 1 0,-22 20 16,0-20-16,0 20 0,0-20 15,0-1-15,0 1 0,0-1 16,0 1-16,0-22 0,0 1 16,0 20-16,0-42 0,0 22 0,0-1 15,0-21-15,0 0 0,0 0 16,0-42 15,0 0-31,0 0 0,0 0 16,0-22-16,21 22 0,0-21 0</inkml:trace>
  <inkml:trace contextRef="#ctx0" brushRef="#br0" timeOffset="54936.53">1736 4551 0,'0'0'0,"0"21"16,0 0-16,0 0 16,21-21-1,0 0-15,0-21 16,-21 0 0,21 0-16,0 21 0,-21-21 0,0 0 15,0-1-15,0 1 0,0 0 16,0 0-16,0 0 0,0 0 15,0-1-15,-21 22 16,0 0-16,21 22 16,0-1-16,-21 0 0,21 0 15,-21 0-15,21 0 0,0 1 16,0-1-16,0 0 16,0 0-16,21 0 0,0-21 15,0 0 1,0 0-16,1 0 15,-22-21 1,21 21-16,-21-21 0,0 0 16,0 0-16,0-1 15,0 1-15,-21 21 16,21-21-16,-22 21 0,1 0 16,0 0-1,21 21-15,-21-21 16,21 21-16,0 1 15,21-22 17,0 0-32,0 0 0</inkml:trace>
  <inkml:trace contextRef="#ctx0" brushRef="#br0" timeOffset="55889.84">4170 4022 0,'21'0'0,"-21"-21"0,21 21 0,0 0 16,0-22-16,1 22 15,-1-21-15,0 21 0,0-21 16,21 0-16,-20 21 0,20-21 0,0 0 16,-21-1-16,22 1 0,-22 0 15,21 0-15,-21 0 0,-21 0 16,0-1-16,0 1 0,0 0 15,-21 21-15,0 0 0,-21-21 0,-1 21 16,1 0-16,0 0 0,-22 21 16,22 0-16,0 0 0,-22 1 0,22-1 15,-1 0-15,1 0 0,0 0 16,21 0-16,-1 22 0,1-22 0,21 0 16,0 0-16,0 0 15,0 1-15,21-1 0,1 0 0,-1 21 16,21-21-16,0 1 0,1-1 15,-1 0-15,22 0 0,-22 21 0,21-20 16,-20-1-16,-1 0 0,22 0 16,-43 21-16,21-20 0,-21-1 0,0 0 15,-21 21-15,0-21 0,0 1 16,-21-1-16,0 0 0,-21 0 0,-1 0 16,-20 0-16,21 1 0,-22-1 0,1-21 15,-1 0-15,22 0 0,-1 0 16,-20 0-16,21 0 0,20 0 15,-20 0-15,0-21 0,21-1 16,-1 1-16,1 0 0,0-21 0,0 21 16,21-1-16,0-20 0,0 21 15,0 0-15,0 0 0,21-1 0,0 1 16,0 0-16,1 0 0,20 0 16,0 0-16,-21 21 0,22-22 0,-1 22 15,0 0-15,22 0 0,-22-21 16,22 21-16,-22 0 0,0 0 0,22 0 15</inkml:trace>
  <inkml:trace contextRef="#ctx0" brushRef="#br0" timeOffset="56225.65">4826 4128 0,'0'21'31,"0"0"-31,0 0 0,0 0 15,0 22-15,0-22 0,0 21 16,0 0-16,0 1 0,0-1 0,0 22 16,0-22-16,0 21 0,0 22 15,0-21-15,21 20 0,-21 1 0,0 21 16,0-22-16,0 1 0,0 21 0,0-21 16,0 20-16,0 1 15,0-21-15,-21 0 0,0 20 0,21-20 16,0-21-16,0 20 0,-21-20 0,21 20 15,-22-20-15,22-22 0,0 22 16,0-22-16,0 0 0,0-20 0,0-1 16,0 0-16,0-42 15,0 0-15,0-22 0,22 1 16,-1-22-16,-21 1 0,21-1 0,-21-20 16,21-1-16,0 0 0</inkml:trace>
  <inkml:trace contextRef="#ctx0" brushRef="#br0" timeOffset="56561.86">4805 4403 0,'0'0'15,"-21"-64"-15,21 22 0,0 0 0,-22-1 0,22 1 16,0 0-16,0 20 0,0-20 16,0 21-16,22 0 0,20 0 0,-21-1 15,21 1-15,1 21 0,-1 0 16,0 0-16,1 21 0,-1 1 0,0-1 15,1 21-15,-1 0 0,0 1 16,-20-1-16,-22 22 0,0-22 0,0 0 16,0 1-16,-22-1 0,1 0 15,-21 1-15,0-1 0,20-21 16,-20 0-16,0 22 0,-1-22 0,1-21 16,0 21-16,21-21 0,-22 0 15,22 0-15,0 0 0,0 0 0,21-21 31,21 0-31,0-1 16,21 22-16,-20-21 0,-1 0 0,21 21 16,0-21-16,-20 0 0,20 0 15</inkml:trace>
  <inkml:trace contextRef="#ctx0" brushRef="#br0" timeOffset="57064.58">5821 4170 0,'0'-21'0,"0"42"0,0-63 0,0 20 16,0 1-16,0 0 0,-21 0 16,-1 0-16,1 21 0,0-21 0,0 21 15,0 0-15,0 0 0,-1 0 16,-20 21-16,21 0 0,0 0 0,-22 21 16,22 1-16,0-22 0,0 21 15,0 22-15,0-22 0,-1-21 16,22 22-16,0-1 0,-21 0 0,21-21 15,0 1-15,0-1 0,0 0 16,0 0-16,21-21 0,1 0 16,-1 0-16,0 0 0,21 0 15,-21 0-15,1 0 0,20-21 0,-21 0 16,21 21-16,-20-21 0,20-22 16,-21 22-16,0 0 0,0-21 0,1 20 15,-1-20-15,-21 21 0,0-21 16,0 20-16,0 1 0,21 0 0,-21 42 31,0 0-31,0 1 16,0 20-16,-21-21 0,21 21 0,0-20 15,0 20-15,0-21 16,0 0-16,0 22 0,0-22 0,0 0 16,0 0-16,0 0 0,21-21 15,0 0-15,0 21 0,0-21 16,1 0-16,-1 0 0,0 0 15,0 0-15,0-21 0,-21 0 16,21 21-16,1-21 0,-1 0 0,0-22 16,0 22-16,0 0 0,-21-21 0,21-1 15</inkml:trace>
  <inkml:trace contextRef="#ctx0" brushRef="#br0" timeOffset="57290.45">6223 4064 0,'0'0'0,"21"-21"0,-21 42 31,-21 0-31,0 0 0,0 1 16,21 20-16,0-21 0,-22 21 0,22-20 16,-21 20-16,21-21 0,0 21 15,-21-20-15,21-1 0,0 0 0,0 0 16,0 0-16,0 0 0,0 1 16,21-1-16,0-21 0,1 0 15,-1 0-15,0 0 16,0 0-16,0 0 0,22 0 15,-22 0-15,21 0 0,0-21 0,-20-1 16,20 1-16,-21 0 0,21 21 0</inkml:trace>
  <inkml:trace contextRef="#ctx0" brushRef="#br0" timeOffset="57656.24">6689 4212 0,'0'0'0,"0"21"0,-22-21 15,44 0 17,-1 0-17,0-21-15,0 21 0,0-21 0,22 0 0,-22 21 16,0-21-16,21 0 0,-21-1 16,1 1-16,-1 0 0,0 0 15,0 0-15,-21 0 0,0-1 0,0 1 16,0 0-16,-21 21 15,0 0-15,0 0 0,-22 0 0,22 0 16,-21 21-16,21 0 0,-22 22 0,1-1 16,21-21-16,-22 22 0,22-1 15,0 0-15,21 1 0,0-1 0,-21-21 16,21 21-16,0-20 16,0-1-16,0 0 0,0 0 0,21 0 15,0 0-15,0-21 0,22 0 0,-22 0 16,0 0-16,21 0 0,-20 0 15,20-21-15,0 21 0,-21-21 0,22 0 16,-1 0-16</inkml:trace>
  <inkml:trace contextRef="#ctx0" brushRef="#br0" timeOffset="58195.92">7451 3493 0,'0'0'0,"-22"0"0,1 21 0,0 0 16,21 0-16,0 0 0,-21 0 16,21 1-16,-21 20 0,21 0 0,0 1 15,0-1-15,0 0 0,0 1 16,0 20-16,0-21 0,0 22 0,0-22 16,0 22-16,0-22 0,0 0 0,0 1 15,0-1-15,0-21 0,0 22 16,0-22-16,0 0 0,0 0 0,0 0 15,-21-21 1,21-21 0,-22 0-16,22 0 15,0 0-15,0-22 16,0 22-16,0-21 0,0-1 0,0 1 16,22 0-16,-1-1 0,0 22 15,0-21-15,21 21 0,1 0 0,-22-1 16,21 1-16,1 0 0,-1 21 0,0 0 15,1 0-15,-22 0 0,21 21 16,0 0-16,-20 1 0,20 20 0,-21-21 16,0 21-16,-21-20 0,0 20 15,0 0-15,0-21 0,-21 22 0,0-22 16,0 21-16,-22-21 0,1 1 16,21-1-16,-21 0 0,-1 0 15,1 0-15,0-21 0,20 21 0,-20-21 16,21 0-16,0 0 0,0 0 15,-1 0-15,1 0 0,0 0 16,42-21 0,0 0-16,22 21 15,-22-21-15,0 0 0,21 21 0</inkml:trace>
  <inkml:trace contextRef="#ctx0" brushRef="#br0" timeOffset="58693.09">8445 4001 0,'0'-22'16,"0"44"-16,0-65 0,0 22 0,0 0 15,0 0-15,0 0 0,-21 21 0,0-22 16,0 22-16,0 0 0,0 0 0,-1 0 16,1 0-16,0 0 0,0 22 15,0 20-15,0-21 0,-1 21 0,1 1 16,0-1-16,0 0 0,0 22 15,0-22-15,-1 1 0,1-1 0,21 0 16,0 1-16,0-22 0,0 21 0,0-21 16,0 0-16,21-21 0,1 22 15,-1-22-15,0 0 0,0 0 16,21 0-16,-20 0 0,-1 0 16,21-22-16,-21 22 0,0-21 0,22 0 15,-22 0-15,0 0 0,0 0 0,0-22 16,1 1-16,-1 0 0,0-1 15,0 1-15,0 21 0,-21-22 0,0 1 16,0 21-16,0 0 0,0 0 16,21 21-16,-21 21 15,-21 0-15,21 0 16,0 21-16,0-20 16,-21 20-16,21-21 0,0 21 0,0-20 15,0 20-15,0-21 0,0 0 16,0 0-16,0 1 0,21-1 0,0 0 15,1-21-15,-1 21 0,0-21 0,0 0 16,0 0-16,0 0 0,22 0 16,-22 0-16,0 0 0,0 0 0,22-21 15,-22 21-15,0-21 0</inkml:trace>
  <inkml:trace contextRef="#ctx0" brushRef="#br0" timeOffset="59071.87">8975 4128 0,'0'0'0,"0"-43"0,0 22 0,0 0 15,0-21-15,0 20 0,0 1 0,0 0 16,21 0-16,0 0 16,0 21-16,0-21 0,0 21 0,22 0 15,-22 0-15,21 0 0,-21 0 0,22 0 16,-22 0-16,21 21 0,-21 0 16,1 0-16,-1 0 0,0 22 0,0-1 15,-21-21-15,0 21 0,0 1 16,0-1-16,0 0 0,0 1 0,0-22 15,0 21-15,0 1 0,0-22 0,-21 0 16,21 21-16,-21-42 0,21 21 16,0 1-16,-21-22 15,21-22 17,0 1-32,0 0 0,0-21 0,21 21 15,0-22-15,-21 1 0,21 0 0,21-22 16,-20 22-16,-1-22 0,21 22 15,-21 0-15,0-22 0,22 22 0,-22-1 16,21 22-16,-21 0 0,1 0 16,-1 0-16,-21 0 0</inkml:trace>
  <inkml:trace contextRef="#ctx0" brushRef="#br0" timeOffset="59976.84">2095 6223 0,'0'0'0,"-21"0"0,21-21 0,0 0 16,0 0-16,-21-1 16,21 1-16,0 0 0,0 0 0,0 0 15,0 0-15,0-1 0,21 1 16,0 21-16,1-21 0,-1 0 16,21 0-16,0 21 0,1 0 15,-1 0-15,22 0 0,-22 21 0,21 0 16,1 0-16,-22 22 0,1-1 15,-1 0-15,-21 1 0,0-1 0,-21 21 16,0 1-16,0-22 0,-21 22 16,-21-1-16,-1 1 0,1-22 0,0 0 15,-22 1-15,22-1 0,-22 0 16,22-20-16,0-1 0,-1 0 0,1 0 16,0-21-16,21 0 0,-22 0 15,22 0-15,0 0 0,0-21 0,0 0 16,-1 0-16,22-1 15,0 1-15,0-21 0,0 21 0,-21-22 16,21 1-16,0 0 0,0-1 16,0 22-16,21-21 0,-21 21 0,22-22 15,-1 43-15,0-21 0,0 21 16,21 0-16,-20 0 0,20 21 0,0 1 16,-21-1-16,22 21 0,-22 0 15,0-20-15,0 20 0,0 0 0,1 1 16,-22-1-16,21 0 0,-21-21 15,0 22-15,21-22 0,-21 0 0,21 0 16,0 0-16,-21 1 0,0-1 16,21-21-16,1 21 0,-1-21 15,0 0-15,0 0 16,0 0-16,0 0 16,1-21-16,-22 0 0,21-1 0</inkml:trace>
  <inkml:trace contextRef="#ctx0" brushRef="#br0" timeOffset="60164.95">3027 6646 0,'0'0'0,"21"-21"0,-21 0 15,21 21 32,0 0-31,0-21-1,1 21 1,-1 0-16,0-21 0,0 21 0</inkml:trace>
  <inkml:trace contextRef="#ctx0" brushRef="#br0" timeOffset="61088.47">6223 6244 0,'-21'0'16,"0"0"-16,-1 0 0,-20 0 16,21 0-16,-21 0 0,20-21 0,-20 21 15,21-21-15,0 21 0,-22-21 16,22 21-16,0-21 0,0-1 0,0 1 16,0-21-16,21 21 0,0 0 15,0-22-15,0 1 0,0-22 16,21 22-16,0 0 0,0-22 0,21 1 15,-20 20-15,20 1 0,0 0 16,22-1-16,-22 22 0,0-21 0,1 21 16,-1 21-16,22 0 0,-22 0 0,0 0 15,-21 21-15,1 0 0,-22 21 16,0 1-16,0 20 0,-22-20 0,-20 20 16,0 22-16,-1-22 0,-20 1 15,21-1-15,-22 1 0,22-1 0,-22 1 16,22-1-16,0 1 0,-1-1 15,1 1-15,21-1 0,0-20 16,21-1-16,0 0 0,0 1 0,0-22 16,21 0-16,21 0 0,-21 0 15,22 0-15,-22-21 0,21 0 0,22 0 16,-22 0-16,0-21 0,1 21 0,20-21 16,-21 0-16,22-21 0,-22 20 15,22-20-15,-1 0 0,-20-1 0,-1 1 16,21 0-16,-41-1 0,20 1 15,-21 21-15,0-21 0,0-1 0,-21 22 16,0-21-16,0 21 0,0-1 0,-21 22 16,0 0-1,0 0-15,0 0 0,0 22 16,-1 20-16,1-21 0,-21 21 0,21 1 16,0-1-16,21 22 0,-22-1 15,1-21-15,0 22 0,21-1 0,0 1 16,-21-1-16,0-20 0,21 20 0,-21-20 15,21-1-15,0 0 0,0 1 16,0-1-16,0 0 0,0-21 0,0 1 16,0-1-16,21-21 31,0-21-31,0-1 0,21 1 0</inkml:trace>
  <inkml:trace contextRef="#ctx0" brushRef="#br0" timeOffset="61768.93">7345 5757 0,'0'-21'0,"0"42"0,21-42 0,-21 0 0,21 21 15,0 0-15,0 21 16,-21 0-16,0 22 0,0-22 16,22 42-16,-22-20 0,0-1 15,0 0-15,0 1 0,0 20 16,0-20-16,0-1 0,-22 0 16,1 1-16,21-1 0,0-21 0,0 21 15,-21-20-15,21-1 0,0 0 0,-21 0 16,21-42 15,0 0-31,0 0 0,0-22 16,21 22-16,0-21 0,-21 21 0,21-22 15,1 1-15,-1 0 0,0-22 16,0 22-16,0-1 0,22-20 0,-1 21 16,0-1-16,1 1 0,-1 0 0,0 20 15,22 22-15,-22 0 16,0 0-16,1 0 0,-1 22 0,-21-1 15,22 21-15,-22 0 0,0 1 0,-21-1 16,0 0-16,0 1 0,0-1 16,0 0-16,0 1 0,-21-1 0,0-21 15,-1 22-15,22-1 0,-21 0 16,21-21-16,-21 1 0,21-1 0,0 0 16,0 0-16,21-21 31,0-21-31,1 0 15,-22-22-15,21 22 0</inkml:trace>
  <inkml:trace contextRef="#ctx0" brushRef="#br0" timeOffset="62308.86">8488 5398 0,'0'0'0,"0"-22"0,0-20 31,0 63-31,0 0 16,0 1-16,0-1 0,0 21 0,0 22 16,0-22-16,0 21 0,0 1 15,0-1-15,0 1 0,0-22 16,0 22-16,0-1 0,0-20 0,0 20 16,-21-21-16,21 1 0,0-1 15,0 0-15,0 1 0,0-22 0,0 0 16,0 21-16,0-20 0,0-1 15,0-42 17,0-1-32,0 1 0,0 0 0,0-21 15,0 21-15,0-22 0,0 22 16,0-21-16,0-1 0,0 1 0,21 0 16,0-1-16,0 1 0,0 21 15,0-21-15,22 20 0,-22-20 16,21 21-16,43 0 0,-22 21 15,-20 0-15,-1 0 0,0 21 16,1 0-16,-22 0 0,21 22 0,-21-22 16,1 21-16,-22-21 0,0 22 0,0-1 15,-22-21-15,1 21 0,-21-20 16,21 20-16,-22-21 0,-20 21 0,21-20 16,-22 20-16,22-21 0,-1 0 0,1 0 15,0 1-15,-1-1 16,1 0-16,21-21 0,0 0 0,0 0 0,21-21 31,0 0-15,0-1-16,21-20 0,0 21 0,21 0 15</inkml:trace>
  <inkml:trace contextRef="#ctx0" brushRef="#br0" timeOffset="62808.5">9969 5694 0,'0'0'0,"0"-21"0,-21 0 16,0 21-16,0 0 0,-21 0 0,20 0 16,-20 0-16,0 0 0,-1 0 15,1 21-15,0-21 0,-1 21 0,1 0 16,0 0-16,-1 22 0,22-22 15,-21 0-15,21 0 0,0 0 0,-1 0 16,22 1-16,0-1 0,0 0 0,0 0 16,22-21-16,-1 0 15,0 0-15,21 0 0,1 0 0,-1 0 16,0 0-16,22 0 0,-1 0 0,1 0 16,-1 0-16,1 0 15,-22 0-15,0 0 0,1 0 0,-1 21 16,-21-21-16,-21 21 0,0 1 15,0-1-15,0 0 0,-21 0 16,-21 0-16,-1 0 0,1 1 0,0-1 16,-1-21-16,-20 21 0,21 0 0,-1 0 15,1-21-15,-22 21 0,43-21 16,-21 0-16,0 0 0,20 0 0,-20 0 16,21 0-16,0 0 0,0 0 0,-1 0 15,1 0-15,21-21 0,-21 21 16,0-21-16,21 0 15,0 0 1,21 21-16,0-21 16,0 21-16,1-22 0,-1 1 0,21 21 15</inkml:trace>
  <inkml:trace contextRef="#ctx0" brushRef="#br0" timeOffset="63233.75">10499 5694 0,'-22'-42'16,"44"84"-16,-44-106 0,22 43 0,0 42 47,0 1-47,0-1 15,0 21-15,22 0 0,-1 1 16,-21-1-16,0 22 0,0-1 0,0 1 16,0-1-16,0 1 0,0 20 0,0-20 15,0 20-15,0 1 0,-21 0 16,21-1-16,-22 1 0,22 0 0,-21-1 16,21 1-16,0 0 0,0-1 15,0 1-15,0 0 0,0-1 0,0 1 16,0 0-16,0-1 0,0-20 15,0-1-15,0 22 0,0-21 0,0-22 16,0 21-16,21-20 0,1-1 0,-22-21 16,21 22-16,0-43 0,0 21 0,0-21 15,22-43 1,-22 22-16,0-21 0,0 0 0,0-1 16,0-20-16,1-1 0,-1 1 15,-21-22-15</inkml:trace>
  <inkml:trace contextRef="#ctx0" brushRef="#br0" timeOffset="63528.58">10435 6096 0,'0'0'0,"-21"-63"0,-21-191 16,42 211 0,0 22-16,0-21 0,0 21 15,21-22-15,21 22 0,-21 0 0,22 0 16,-1 21-16,21-21 0,-20 21 0,20 0 15,1 0-15,-1 0 0,1 21 16,-22 0-16,22 0 0,-22 21 0,-21-20 16,21 20-16,-42 0 0,0 1 15,0-22-15,-21 21 0,0 0 16,-21-20-16,-1 20 0,-20-21 0,21 0 16,-22 22-16,22-22 0,-22 0 15,22-21-15,0 21 0,20 0 0,-20-21 16,21 21-16,0-21 0,0 0 0,-1 22 15</inkml:trace>
  <inkml:trace contextRef="#ctx0" brushRef="#br0" timeOffset="72040">5101 5017 0,'0'0'0,"-21"0"0,0-22 16,0 22-16,-1 0 0,22-21 0,-21 21 16,0 0-16,0 0 15,0 0 1,42 21 15,0-21-31,21 22 0,-20-22 16,20 0-16,21 0 0,1 0 15,21 0-15,-1 0 0,22 0 0,21-22 16,0 1-16,21 0 0,0 0 16,1 0-16,20 0 0,0-1 0,22 1 15,-22 21-15,0-21 0,22 0 16,-1 0-16,1 21 0,-22-21 0,1-1 15,-1 22-15,0-21 0,1 21 0,-22-21 16,0 21-16,-21-21 0,0 21 16,-21 0-16,-22-21 0,1 21 15,0 0-15,-22 0 0,-20-21 16,20 21-16,-21-22 0,-20 22 0,20 0 16,-21 0-16,-42 0 46,0 0-46,0 0 16,-1 0-16,22 22 0,-21-22 0</inkml:trace>
  <inkml:trace contextRef="#ctx0" brushRef="#br0" timeOffset="72732.62">5630 7176 0,'-42'21'0,"84"-42"0,-126 42 0,62-21 16,1 0-16,0 21 0,0-21 0,0 0 15,21 21-15,-21-21 0,21 21 16,0 0-16,21 1 16,21-22-16,0 0 0,1 21 15,41-21-15,1 0 0,0 0 0,21 0 16,21 0-16,21 0 0,0-21 15,21-1-15,1 22 0,20-21 0,-21 21 16,22-21-16,21 21 0,-22-21 0,1 0 16,-1 21-16,22-21 0,-22 21 15,1 0-15,-1-22 0,-20 22 16,-1 0-16,-21 0 0,0 0 0,0-21 16,-21 21-16,0 0 0,-21 0 15,-21 0-15,0 0 0,-1 0 0,-20 0 16,-22 0-16,0 0 0,-20 0 0,-1 0 15,0 0-15,0 0 0,0 0 16,-21 21-16,0 1 31,-21-1-15,0 0-16,-21 0 0,20-21 16,-20 21-16,21-21 0,-21 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4T10:04:47.2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360 2858 0,'0'0'0,"21"-22"0,0 22 16,0-21-16,-21 0 16,21 21-16,1-21 15,-1 0-15,-21 0 0,0-1 16,0 1-1,0 0 1,0 42 15,0 0-31,0 1 16,-21-1-16,21 0 0,0 0 16,0 0-16,-22 22 15,1-22-15,0 21 0,21 0 0,-21-20 16,21 20-16,-21 0 0,0 1 15,21-1-15,-22-21 0,1 21 0,21 1 16,-21-1-16,21-21 0,0 22 16,-21-22-16,21 21 0,-21-21 15,21 0-15,0 1 0,0-1 0,0 0 16,0 0-16,-21-21 16,21-21 15,0 0-16,21 0-15,0-22 0,0 22 16,-21-21-16,42-1 0</inkml:trace>
  <inkml:trace contextRef="#ctx0" brushRef="#br0" timeOffset="368.78">762 2646 0,'0'0'0,"0"21"47,0 0-47,0 0 0,0 1 15,0-1-15,0 21 0,0-21 16,0 22-16,0-1 0,0 0 15,0 1-15,-21-1 0,0 0 0,21 1 16,-22-1-16,1 0 0,0 1 16,0-1-16,0 0 0,21-21 0,-21 22 15,21-22-15,-22 0 16,22 0-16,-21 0 0,21 1 0,0-1 16,0 0-16,0 0 15,-21-21-15,21-21 31,0 0-31,0 0 16</inkml:trace>
  <inkml:trace contextRef="#ctx0" brushRef="#br0" timeOffset="936.46">1270 2794 0,'0'0'0,"0"-21"0,0 0 0,0 0 15,0 42 32,0 0-47,0 0 0,0 0 16,0 22-16,0-1 0,-21 0 16,21 1-16,-21-1 0,-1 0 15,22 22-15,-21-22 0,21 22 0,-21-22 16,21 0-16,0 1 0,0-1 15,0 0-15,0-21 0,0 1 0,0-1 16,0 0-16,21-21 16,0 0-16,1 0 15,-1 0-15,0-21 0,0 0 0,-21-1 16,21 1-16,0-21 0,1 21 16,-1 0-16</inkml:trace>
  <inkml:trace contextRef="#ctx0" brushRef="#br0" timeOffset="1140.33">1016 3154 0,'0'0'0,"0"21"0,21-21 31,0 0-15,0-21-16,1 21 0,-1 0 0,21 0 15,-21-21-15,0 21 0,1 0 16,20-21-16,-21 21 0,0 0 0,22 0 16</inkml:trace>
  <inkml:trace contextRef="#ctx0" brushRef="#br0" timeOffset="1713.01">1820 3323 0,'0'0'0,"21"-21"0,-21 0 15,0 0-15,0 0 0,0-1 0,0 1 16,0 0-16,0 0 0,0 0 15,0 0-15,-21-1 0,21 1 0,-21 21 16,0 0-16,0-21 0,0 21 16,-1 0-16,1 0 0,0 0 0,0 21 15,0-21-15,0 21 0,-1 1 16,1-1-16,0 21 0,21-21 0,-21 22 16,21-1-16,0-21 15,-21 21-15,21-20 0,0-1 0,0 0 16,0 0-16,21 0 0,0 0 15,0-21-15,0 0 16,1 0-16,-1 0 0,0 0 0,0 0 16,0-21-16,0 21 0,1-21 15,-1 0-15,0 0 0,0 0 0,0-22 16,0 22-16,-21 0 0,0 0 16,22-22-16,-22 22 0,0 0 0,21 21 15,-21-21-15,0 0 0,0 42 47,0 0-47,0 0 0,0 0 0,0 1 16,0-1-16,0 0 0,0 21 15,0-21-15,0 1 0,0 20 0,0-21 16,0 0-16,0 0 0,0 1 16,0-1-16,21-21 15,0 0-15,0 0 16</inkml:trace>
  <inkml:trace contextRef="#ctx0" brushRef="#br0" timeOffset="2428.6">2476 3175 0,'0'0'0,"0"-21"0,-21 21 15,0 0-15,21-21 0,-21 21 16,0-21-16,0 21 0,-1 0 0,1 0 15,0 0-15,0 0 0,0 0 16,0 21-16,-1 0 0,1 0 0,0 0 16,21 0-16,-21 1 0,0 20 15,0-21-15,21 0 0,-22 0 0,22 22 16,0-22-16,0 0 0,0 0 16,0 0-16,22-21 15,-1 0 1,0 0-16,21 0 0,-21-21 15,1 0-15,20 0 0,-21 0 16,0 0-16,22-1 0,-22 1 0,0 0 16,0 0-16,-21 0 0,21 0 15,-21-1-15,21 1 0,-21 0 16,0 42 15,0 0-15,0 1-16,0 20 0,0-21 0,0 21 15,0 1-15,0-1 0,0 0 16,0 1-16,0-1 0,0 22 16,0-22-16,22 21 0,-22 1 15,21-1-15,-21 1 0,0-1 0,0 22 16,0 0-16,0-22 0,0 22 16,0 0-16,0-1 0,0 1 0,0 0 15,0-1-15,0 1 0,0 0 16,0-1-16,-21-20 0,-1 20 0,22-20 15,-21-1-15,0 1 0,21-22 0,-21 22 16,0-43-16,0 21 0,21-21 16,-22 1-16,1-22 0,-21 0 0,21 0 15,-22 0-15,22-22 0,-21 1 16,0 0-16,-1-21 0,-20-1 16,20-20-16,-20-1 0,-1 1 15,22-22-15,-21 1 0,20-1 0,1 0 16,21 1-16,-22-1 0,22 0 15,21 1-15,0 20 0,0-21 0,0 22 16,21-1-16,1 1 0,-1-1 16,0 1-16,21 21 0,1-22 0,-1 22 15,0-1-15,1-20 0,-1 21 16,0-1-16,1 1 0,20 0 0</inkml:trace>
  <inkml:trace contextRef="#ctx0" brushRef="#br0" timeOffset="2987.79">2815 3069 0,'0'0'0,"-42"0"31,21 0-31,-1 0 0,1 0 0,21 21 15,0 1-15,-21-1 16,21 0-16,-21 0 0,21 21 0,-21-20 16,21 20-16,0-21 15,0 21-15,0-20 0,0 20 0,0-21 16,0 0-16,0 0 0,0 1 16,0-1-16,0-42 46,0-1-46,-21 1 0,21 0 16,0 0-16,0 0 0,0-22 0,0 22 16,0-21-16,0 21 0,0-22 15,21 22-15,-21 0 0,21 0 16,0 0-16,21 0 0,-20-1 0,-1 1 16,0 21-16,0 0 0,0 0 15,0 0-15,1 0 0,-1 0 0,0 0 16,0 21-16,0 1 0,0-1 15,-21 0-15,0 0 0,22 21 0,-22-20 16,0 20-16,0-21 0,0 0 16,0 22-16,0-22 0,0 0 0,0 0 15,0 0-15,-22-21 0,22 21 16,0 1-16,-21-22 16,21-22 15,21 1-16,-21 0-15,22 21 0,-1-21 0</inkml:trace>
  <inkml:trace contextRef="#ctx0" brushRef="#br0" timeOffset="3492.02">3429 3217 0,'0'0'0,"0"-21"0,0 0 15,0 0-15,0 0 0,0 0 16,-21-1-16,0 22 16,-1 0-16,1 0 15,0 0-15,0 0 0,0 0 0,0 0 16,-1 22-16,1 20 0,0-21 16,0 21-16,0 1 0,0-22 0,-1 21 15,22 1-15,0-1 0,-21-21 16,21 0-16,0 22 0,0-22 0,0 0 15,0 0-15,21 0 16,1-21-16,-1 0 0,0 0 16,0 0-16,0 0 0,0-21 15,1 0-15,-1 0 0,0 0 0,-21-1 16,21 1-16,0 0 0,-21-21 16,0 21-16,21-22 0,-21 22 15,22-21-15,-22 21 0,0-1 0,21 1 16,-21 42 15,0 1-31,0-1 0,0 0 16,0 21-16,0-21 0,-21 1 0,21-1 15,0 21-15,0-21 0,0 0 16,0 1-16,0-1 0,0 0 16,21-21-1,0 0-15,0 0 0,0 0 16,0 0-16,1 0 0,-1-21 15,0 0-15,0 21 0,0-22 0,0 1 16</inkml:trace>
  <inkml:trace contextRef="#ctx0" brushRef="#br0" timeOffset="4197.13">3768 3133 0,'0'0'0,"0"21"31,-22 0-31,22 0 0,-21 0 15,21 22-15,0-22 0,0 0 16,0 0-16,0 0 0,0 22 16,0-22-16,-21 0 0,21 0 0,0 0 15,0 1-15,0-1 0,0 0 16,-21-21-16,21 21 16,0-42 15,0 0-31,0 0 15,0-1-15,0-20 0,0 21 16,0 0-16,0-22 0,21 22 16,0-21-16,-21 21 0,21 0 0,1-1 15,-22 1-15,21 0 0,0 0 0,0 21 16,0 0-16,0-21 0,1 21 16,-1 0-16,0 0 15,-21 21-15,0 0 0,0 0 16,21 0-16,-21 1 0,21-1 0,-21 0 15,0 21-15,0-21 0,0 1 0,21 20 16,-21-21-16,0 0 0,0 0 16,0 1-16,0-1 0,0 0 15,0-42 17,0 0-32,22-1 15,-22 1-15,0 0 0,21 0 16,-21 0-16,21 0 0,-21-22 15,21 1-15,0 21 0,-21-22 16,21 22-16,1 0 0,-1 0 0,0 0 16,0 0-16,0-1 0,0 22 0,1 0 15,-1 0-15,0 0 0,0 0 16,-21 22-16,0-1 16,21 0-16,-21 0 0,0 0 15,0 0-15,0 22 0,0-22 0,0 0 16,0 0-16,-21 22 0,21-22 15,-21 0-15,21 0 0,0 0 16,-21 0-16,21 1 16,-21-22-16,21-22 47,0 1-47,21 0 0,0 0 0,0-21 15</inkml:trace>
  <inkml:trace contextRef="#ctx0" brushRef="#br0" timeOffset="4577.01">4635 3175 0,'0'21'16,"0"0"-16,22-21 15,-1 0-15,0 0 16,0 0-16,0-21 0,0 21 15,1-21-15,-1 0 0,0 21 16,0-21-16,0 0 0,0 21 0,-21-22 16,0 1-16,22 0 0,-22 0 15,-22 21 1,1 0-16,0 0 0,0 0 16,0 0-16,0 0 0,-1 21 15,1 0-15,0 0 0,0 1 16,0-1-16,0 0 0,21 21 0,0 1 15,0-22-15,0 21 0,0-21 16,0 22-16,0-22 0,0 0 0,0 0 16,0 0-16,21 0 0,0 1 15,21-22-15,-21 0 0,22 0 0,-22 0 16,21 0-16,-21 0 0,22-22 0,-22 22 16,21-21-16,-21 0 0,1 0 15,-1-21-15</inkml:trace>
  <inkml:trace contextRef="#ctx0" brushRef="#br0" timeOffset="5448.52">5990 1947 0,'0'0'0,"-21"0"0,0 0 15,21-21 1,21 21-1,0 0-15,21 0 0,1-21 16,-1 21-16,22-21 0,-1 21 0,1-21 16,20 0-16,1 21 0,0-22 15,-1 1-15,1 0 0,-22 21 0,1 0 16,-22-21-16,1 21 0,-22 0 16,-64 0-1,1 0-15,0 0 0,-43 0 0,22 0 16,-22 0-16,21 0 0,-20 0 15,20 0-15,22 21 0,-22-21 0,22 0 16,0 0-16,-1 0 16,22 0-16,0 0 0,0 21 0,0-21 15,0 0-15,-1 0 0,1 0 16,0 0-16,0 0 16,0 21-16,0-21 0,-1 22 15,1-1-15,0-21 0,0 21 16,0 0-16,0 0 0,-1 0 15,22 1-15,-21 20 0,0-21 0,0 21 16,21 1-16,-21-1 0,0 0 16,-1 22-16,22-1 0,-21 1 0,0-1 15,21 22-15,-21-21 0,0-1 0,0 22 16,21-1-16,-22-20 16,1 21-16,21-1 0,-21 1 0,0 0 15,21-1-15,-21 1 0,21 0 16,0-22-16,0 1 0,0 20 0,0-20 15,21-22-15,0 22 0,0-1 0,0-21 16,1 22-16,20-22 0,-21-21 16,0 22-16,22-22 0,-1 0 0,-21 0 15,21-21-15,1 0 0,-1 0 0,0 0 16,1-21-16,-22 0 16,21 0-16,1-22 0,-1 22 0,0-21 15,1 0-15</inkml:trace>
  <inkml:trace contextRef="#ctx0" brushRef="#br0" timeOffset="5884.27">6138 2858 0,'0'0'0,"0"-22"0,0 1 0,0 0 16,0 0-16,-21 21 0,0 0 15,0 0-15,0 0 0,-1 0 16,1 21-16,0-21 0,0 21 15,0 0-15,0 22 0,-1-22 0,22 21 16,0 1-16,-21-22 0,0 21 16,21 0-16,-21 1 0,21 20 15,0-20-15,0-1 0,0-21 0,0 21 16,0 1-16,0-22 0,0 0 0,21 0 16,0 0-16,0-21 0,1 0 15,-1 0-15,0 0 0,21 0 16,-21 0-16,1 0 0,-1 0 0,21-21 15,-21 0-15,0 0 0,1 0 16,-1-22-16,21 22 0,-21-21 0,0 21 16</inkml:trace>
  <inkml:trace contextRef="#ctx0" brushRef="#br0" timeOffset="6548.89">6371 3090 0,'0'0'16,"0"-21"-16,0 0 0,0 0 0,-21 21 31,0 0-31,0 0 0,21 21 16,-22 0-16,1 0 0,0 1 15,21 20-15,0-21 0,0 0 16,-21 0-16,21 22 0,0-22 16,0 0-16,0 0 0,0 0 0,0 1 15,0-1-15,21-21 16,0 0-16,0 0 16,1 0-16,-22-21 0,21-1 15,-21 1-15,0 0 16,0-21-16,0 21 0,0-1 0,0 1 15,0 0-15,0 0 0,0 0 16,0 0-16,0-1 0,0 1 0,0 0 16,0 0-16,21 21 0,0-21 15,0 21-15,0 0 0,22-21 16,-22 21-16,0 0 0,21 0 0,-20 0 16,-1 0-16,42 21 15,-42 0-15,1 0 0,-1 0 0,0 0 16,-21 1-16,0-1 0,0 21 0,0-21 15,0 0-15,0 1 0,0-1 16,0 0-16,-21 0 0,0 0 0,21 0 16,-22-21-16,22 22 15,0-44 1,0 1 0,0 0-16,0-21 15,0 21-15,0-1 0,22 1 0,-22-21 16,21 21-16,0 0 0,-21-22 15,21 22-15,0 0 0,0 0 0,1 0 16,20-1-16,-21 22 0,0 0 0,22 0 16,-22 0-16,0 0 0,0 0 15,0 0-15,0 22 0,-21-1 0,0 0 16,0 0-16,0 0 0,0 22 16,0-22-16,0 0 0,0 21 0,0-21 15,0 1-15,-21 20 0,0-21 16,21 0-16,-21-21 0,21 21 15,0-42 17,21 0-17,0 0-15,0 0 0,1 0 0,-22-22 16,21 22-16</inkml:trace>
  <inkml:trace contextRef="#ctx0" brushRef="#br0" timeOffset="6780.76">7281 2731 0,'0'0'0,"0"21"32,0 0-32,0 21 15,0-21-15,0 1 0,-21 20 0,21-21 16,-21 21-16,21 1 0,0-22 16,-21 21-16,21 1 0,-21-22 0,21 21 15,0-21-15,-22 0 0,22 22 16,0-22-16,0 0 0,0 0 15,22-21-15,-1 0 0,0 0 16,0 0-16,0 0 0,0-21 16,-21 0-16,22 0 0,-1 0 0,-21-1 15,0 1-15</inkml:trace>
  <inkml:trace contextRef="#ctx0" brushRef="#br0" timeOffset="6944.67">7091 3006 0,'0'0'0,"-21"0"0,42 0 32,0 0-17,0 0-15,0 0 0,0 0 0,22 0 16,-22 0-16,0 0 0,21 0 16,-20-21-16,20 21 0,-21 0 0</inkml:trace>
  <inkml:trace contextRef="#ctx0" brushRef="#br0" timeOffset="7700.25">7768 3090 0,'0'-21'31,"21"0"-15,-21 0-16,0 0 15,0 0-15,0-1 0,0 1 16,-21 21 0,21-21-16,-21 21 0,0 0 15,0 0-15,-1 0 0,1 21 16,0 0-16,0-21 0,0 22 16,0-1-16,-1 0 0,1 21 0,0-21 15,0 1-15,0 20 0,0-21 0,-1 21 16,22-20-16,0-1 0,0 0 15,0 0-15,0 0 0,0 0 0,22-21 16,-1 0 0,0 0-16,0 0 0,0 0 0,0 0 15,1-21-15,-1 0 0,0 0 0,21 0 16,-21 0-16,1-1 16,-1-20-16,0 21 0,-21 0 0,21 0 15,0-1-15,-21-20 0,0 21 0,21 0 16,-21 0-16,22 21 15,-22 21 17,0 0-32,0 0 0,-22 0 15,22 0-15,-21 1 0,21-1 0,0 21 16,0-21-16,0 0 0,0 1 16,0-1-16,0 0 0,0 0 15,0 0-15,0 0 0,21-21 16,1 0-16,-1 0 15,0 0-15,0 0 0,0-21 0,0 0 16,1 0-16,-1 0 0,0 0 16,0-1-16,0 1 0,0 0 0,1 0 15,-1-21-15,-21 20 0,21 1 0,-21 0 16,21 21-16,-21-21 0,0 42 47,0 0-47,0 0 0,0 1 0,-21-1 15,21 0-15,-21 0 0,21 0 0,0 0 16,0 1-16,0-1 0,0 0 16,0 0-16,0 0 15,0-42 17,21 0-32,-21 0 15,21 0-15</inkml:trace>
  <inkml:trace contextRef="#ctx0" brushRef="#br0" timeOffset="8057.04">8170 2794 0,'-21'-21'0,"42"42"0,-63-42 0,21 21 16,0 0 0,-1 0-16,22 21 0,-21 0 15,21 0-15,0 1 16,21-22-1,1 0-15,-1 0 0,0 0 16,0 0-16,0 0 16,0 0-16,-21-22 0,22 1 15,-22 0-15,0 0 0,0 0 16,0 0-16,0-1 0,0 1 16,-22 21-16,1-21 0,0 21 15,0 0-15,0 0 16,0 0-16,-1 21 0,1 0 15,21 1-15,-21-1 0,21 0 0,-21 0 16,21 0-16,0 22 0,0-22 16,0 0-16,0 0 0,0 0 0,0 0 15,21 1-15,0-22 16,0 21-16,1-21 0,-1 0 16</inkml:trace>
  <inkml:trace contextRef="#ctx0" brushRef="#br0" timeOffset="8545.02">8340 2985 0,'0'0'0,"0"21"47,0 0-32,-22 0-15,22 0 0,-21-21 0,21 21 16,0 1-16,0-1 0,0 0 15,0 0-15,-21 0 0,21 0 0,0 1 16,0-1-16,-21 0 0,21 0 16,0-42 46,0 0-62,0 0 0,0-1 0,0 1 16,0-21-16,0 21 0,21-22 15,0 22-15,0-21 0,1 21 0,-1 0 16,0-22-16,21 22 0,-21 21 0,1-21 16,20 0-16,-21 21 0,0 0 15,0 0-15,22 0 0,-22 0 0,0 21 16,0 0-16,0 0 16,-21 0-16,0 1 0,0-1 15,0 0-15,0 0 0,0 0 0,0 0 16,0 1-16,0-1 0,0 0 15,-21 0-15,0 0 0,21 0 0,-21-21 16,21 22-16,0-44 31,0 1-31,21 0 16</inkml:trace>
  <inkml:trace contextRef="#ctx0" brushRef="#br0" timeOffset="9036.74">9165 2900 0,'0'0'0,"0"-21"0,0 0 0,0-1 16,0 1-16,0 0 16,-21 21-1,0 0-15,0 0 0,-1 21 16,1-21-16,0 21 15,0 1-15,0-22 0,0 21 0,21 0 16,0 0-16,-22 0 0,22 0 16,0 1-16,0-1 15,22-21-15,-22 21 16,21-21-16,0 0 0,0 0 16,0 21-16,0-21 0,1 0 0,-22 21 15,21-21-15,0 0 0,0 21 0,0 1 16,0-1-1,-21 0-15,0 0 16,0 0-16,0 0 16,-21 1-16,0-22 15,0 21-15,-21-21 0,20 21 0,1-21 16,-21 0-16,21 21 0,-22-21 0,22 0 16,0 0-16,0 0 0,0 0 15,0 0-15,-1 0 0,1 0 16,21-21-1,0 0 1,0 0 0,-21-1-1,21 1-15</inkml:trace>
  <inkml:trace contextRef="#ctx0" brushRef="#br0" timeOffset="10140.11">10541 2434 0,'0'0'0,"21"0"16,0-21-16,-21 0 15,0 0 1,0 0-16,0-1 31,-21 22-31,0 0 0,0 0 16,0 0-16,-1 0 0,1 0 16,0 0-16,-21 22 0,21 20 0,-22-21 15,1 21-15,0 1 0,-1-1 16,1 22-16,0-1 0,-1 1 15,1-1-15,0-21 0,-1 22 0,1 21 16,21-22-16,0 1 0,-1-1 16,1 1-16,21-1 0,0-21 0,0 22 15,0-22-15,0 1 0,0-1 0,21 0 16,1-21-16,-1 1 0,0-1 16,21 0-16,-21 0 0,22 0 0,-1-21 15,-21 0-15,22 0 0,-22 0 16,21 0-16,-21 0 0,0 0 0,22 0 15,-22-21-15,0 0 0,0 21 16,0-21-16,1-22 0,-1 22 16,0-21-16,0 21 0</inkml:trace>
  <inkml:trace contextRef="#ctx0" brushRef="#br0" timeOffset="10444.93">10710 2688 0,'0'0'0,"-21"0"31,21 21-31,0 1 0,-21-1 16,0 21-16,0-21 0,21 22 0,0-22 16,-22 21-16,1 0 0,21 1 15,-21-22-15,21 21 0,0 1 0,0-1 16,-21-21-16,21 21 0,0-20 0,0-1 15,0 0-15,0 0 0,0 0 16,0 0-16,0 1 16,21-22-16,0 0 15,0 0-15,1-22 0,-1 1 16,0 0-16,0 0 0,-21 0 16,0 0-16,21-22 0</inkml:trace>
  <inkml:trace contextRef="#ctx0" brushRef="#br0" timeOffset="10648.4">10562 2985 0,'0'0'0,"-21"0"0,0 0 16,21 21 15,21-21-15,0 0-16,0 0 15,0 0-15,1 0 0,-1 0 16,0 0-16,0 0 0,0 0 0,0 0 16,1-21-16,-1 21 15</inkml:trace>
  <inkml:trace contextRef="#ctx0" brushRef="#br0" timeOffset="11081.15">10985 3006 0,'0'21'0,"0"0"15,22-21 1,-1 0 0,0 0-1,0-21-15,0 21 16,0-21-16,-21 0 15,22 21-15,-22-22 0,21 1 16,-21 0-16,0 0 16,-21 21 15,-1 0-31,1 0 0,21 21 0,-21 0 16,0 0-16,0 1 15,21-1-15,0 0 0,-21 0 0,-1 0 16,22 0-16,0 1 0,0-1 0,0 0 0,0 0 15,0 0-15,0 0 16,0 1-16,0-1 0,0 0 16,22-21-16,-1 0 15,0 0-15,0 0 0,0 0 16,0 0-16,1 0 0,-1-21 0,21 21 16,-21-21-16,0-1 0,1 1 15,20 21-15,-21-21 0</inkml:trace>
  <inkml:trace contextRef="#ctx0" brushRef="#br0" timeOffset="11673.81">11493 3006 0,'0'-21'32,"0"-1"-32,0 1 31,22 21-31,-1 0 0,-21-21 15,21 21-15,0 0 16,0 0-16,0 0 16,-21 21-16,0 0 0,0 1 15,0-1-15,0 0 0,0 0 16,0 21-16,0-20 16,0-1-16,-21 0 0,0 0 0,0 0 15,0 0-15,21 1 0,-21-1 16,-1-21-16,22 21 0,-21 0 0,21-42 47,0 0-47,0 0 15,21-1-15,1 1 0,-1 0 0,-21 0 16,21-21-16,0 20 0,0 1 16,0 0-16,1 0 0,-1 0 0,0 0 15,0-1-15,0 1 16,0 21-16,1-21 0,-1 21 0,-42 21 47,21 0-47,-22 1 15,1-1-15,0 0 0,0 0 0,21 0 16,-21 22-16,0-22 0,21 0 16,0 21-16,0-21 0,-22 1 0,22-1 15,0 0-15,0 0 0,0 0 16,0 0-16,0 1 0,22-22 31,-1 0-31,0 0 16,0 0-16,0 0 0,0 0 0,22-22 15,-22 1-15,0 0 0,0 0 0,22 0 16,-1 0-16</inkml:trace>
  <inkml:trace contextRef="#ctx0" brushRef="#br0" timeOffset="11944.65">12277 2667 0,'0'0'0,"0"-21"0,-22 21 47,1 21-47,21 0 0,0 0 0,-21 1 15,21 20-15,-21-21 0,0 21 0,21 1 16,-21-22-16,-1 21 0,22 1 15,-21-22-15,21 21 0,-21 0 0,21-20 16,-21-1-16,21 0 0,0 21 16,0-21-16,0 1 0,0-1 15,21-21-15,0 0 16,0 0-16,1 0 16,-1-21-16,0-1 0</inkml:trace>
  <inkml:trace contextRef="#ctx0" brushRef="#br0" timeOffset="12145.54">12086 2942 0,'0'0'0,"-21"0"0,42 0 47,0 0-47,0 0 0,1 0 0,-1 0 15,0 0-15,21-21 0,-21 21 16,1 0-16,20 0 0,-21-21 16,0 21-16,22 0 0,-22 0 0</inkml:trace>
  <inkml:trace contextRef="#ctx0" brushRef="#br0" timeOffset="12508.25">12679 2858 0,'0'0'0,"0"-22"0,0 1 15,-21 21-15,-1 0 16,1 0-1,21 21 1,-21 1-16,21-1 0,-21 0 0,21 0 16,-21 0-16,21 22 0,0-22 15,0 21-15,-21-21 0,21 22 0,0-1 16,0-21-16,-22 21 0,22-20 16,0 20-16,0-21 0,0 0 0,0 0 15,22 1-15,-1-1 0,-21 0 16,21 0-16,0-21 0,0 0 15,0 0-15,22 0 0,-22 0 0,0 0 16,21 0-16,-20-21 0,-1 0 0,21 0 16</inkml:trace>
  <inkml:trace contextRef="#ctx0" brushRef="#br0" timeOffset="12820.08">13081 2794 0,'106'0'15,"-85"0"1,0 21-16,0-21 0,0 21 0,1 1 16,-22-1-16,21 0 0,-21 0 0,21 21 15,-21-20-15,0-1 0,0 21 16,21-21-16,-21 22 0,0-1 0,0-21 15,0 21-15,0-20 0,0 20 0,0-21 16,-21 0-16,0 22 0,0-22 16,-1 0-16,1 0 0,0-21 0,0 21 15,0 0-15,0-21 16,21 22-16,-22-22 0,1 0 16,21-22-1</inkml:trace>
  <inkml:trace contextRef="#ctx0" brushRef="#br0" timeOffset="14400.09">13843 3302 0,'21'0'78,"0"0"-78,0 21 16,-21 0-16,0 1 16,0-1-1,-21 0-15,21 0 0,-21-21 16,0 0-16,21 21 0,-21-21 15,0 0-15,-1 0 16,22-21 0,0 0-16,0 0 15,0 0-15,0-1 0,0 1 16,0 0-16,0 0 0,0 0 16,0 0-16,22 21 0,-1-22 15,0 22-15,0 0 16,0 0-16,-21 22 15,0-1-15,21 0 0,-21 0 0,0 0 16,0 0-16,0 1 16,0-1-16,0 0 15,-21-21-15,21 21 0,-21-21 16,0 0-16,21 21 16,-21-21-16,21-21 15,0 0 1,0 0-16,0 0 15,0-1-15,21 1 0,0 0 16,-21 0-16,21 21 0,0-21 16,1 21-16,-1 0 0,0 0 0,0 0 15,0 0-15,0 0 0,1 21 16,-1 0-16,0 0 0,-21 0 0,0 22 16,0-22-16,0 0 0,0 21 15,0-20-15,-21 20 0,0-21 16,-22 21-16,22-20 0,-21 20 0,-1-21 15,1 0-15,0 0 0,-1 1 0,22-1 16,-21-21-16,21 0 0,0 21 16,-1-21-16,1 0 0,21-21 15</inkml:trace>
  <inkml:trace contextRef="#ctx0" brushRef="#br0" timeOffset="15040.73">14647 2371 0,'0'0'0,"-21"0"0,-64 0 31,85 21-31,-21 0 16,0-21-16,0 21 0,0 0 0,21 1 16,0-1-16,-21 0 0,21 0 15,0 0-15,21-21 16,0 0 0,0 0-16,0 0 0,0-21 15,1 0-15,-1 0 0,0 0 16,-21-1-16,0 1 0,0 0 15,0 0-15,0 0 0,0 0 16,0-1-16,-21 22 16,0 0-1,-1 22-15,22-1 0,-21 0 16,21 0-16,-21 0 16,21 0-16,0 1 0,0-1 0,0 0 15,0 0-15,21-21 16,0 0-16,1 0 15,-1 0-15,0 0 0,0-21 16,-21 0-16,21 21 0,0-21 16,-21-1-16,0 1 0,0 0 0,0 0 15,0 0-15,-21 21 16,0 0 0,0 0-16,0 0 0,0 42 0,-1-21 15,1 22-15,0-22 16,0 21-16,0 0 0,0 1 0,21-1 15,0 0-15,-22 1 0,22-1 16,0 0-16,0-20 0,0-1 0,0 21 16,22-21-16,-1 0 0,-21 1 0,21-22 15,21 21-15,-21-21 0,1 0 16</inkml:trace>
  <inkml:trace contextRef="#ctx0" brushRef="#br0" timeOffset="15240.61">15113 2731 0,'-21'-22'31</inkml:trace>
  <inkml:trace contextRef="#ctx0" brushRef="#br0" timeOffset="15817.12">15092 2688 0,'0'-21'16</inkml:trace>
  <inkml:trace contextRef="#ctx0" brushRef="#br0" timeOffset="16216.52">15092 2625 0,'0'-21'16</inkml:trace>
  <inkml:trace contextRef="#ctx0" brushRef="#br0" timeOffset="16692.43">15092 2625 0,'0'-21'15,"0"-1"-15,0 1 0,0 0 16,0 0-16,21 21 16,-21-21-16,0 0 0,0-1 0,0 1 15,0 0 1,-21 42 15,21 0-15,0 1-16,-21-1 0,21 21 0,-22-21 15,22 22-15,-21-1 0,21 0 0,0 1 16,-21-1-16,0 0 0,21 1 16,-21-1-16,0-21 0,21 21 0,0 1 15,0-1-15,-22-21 0,22 22 16,0-22-16,0 21 0,0-21 0,0 0 15,0 1-15,0-1 0,22 0 16,-1-21-16,0 0 0,0 0 16,0 0-16,0 0 15,1 0-15,-1-21 0,0 21 16,0-21-16,-21-1 0,21 1 0,0 21 16,1-21-16,-22 0 0,21 0 0</inkml:trace>
  <inkml:trace contextRef="#ctx0" brushRef="#br0" timeOffset="16888.53">14901 2900 0,'-21'0'0,"42"0"0,-21 0 31,21 0-15,1 0-16,20 0 0,-21-21 0,0 21 15,22 0-15,-22 0 0,21-21 16,0 21-16,-20 0 0,20-22 0,-21 22 16,0 0-16</inkml:trace>
  <inkml:trace contextRef="#ctx0" brushRef="#br0" timeOffset="17208.36">15600 2731 0,'0'0'16,"-21"0"-16,21 21 47,0 0-47,0 0 0,21 0 15,-21 0-15,21 1 0,0-1 0,-21 0 16,0 21-16,21-21 0,0 1 0,-21 20 15,22-21-15,-1 0 0,-21 0 16,21 1-16,-21 20 0,21-21 0,-21 0 16,0 0-1,0 1-15,0-1 16,0-42 0,0-1-1,21 1-15,-21 0 0,21 0 0</inkml:trace>
  <inkml:trace contextRef="#ctx0" brushRef="#br0" timeOffset="17468.21">16002 2731 0,'-21'0'31,"0"0"-31,21 21 0,-22 0 16,1 0-16,21 0 0,-21 0 15,0 22-15,0-22 0,21 0 0,-21 21 16,-1-20-16,22-1 0,-21 21 0,0-21 16,21 0-16,-21 1 0,21-1 15,-21 0-15,0 0 0,21 0 16,0-42 15,21 0-15,0 0-16</inkml:trace>
  <inkml:trace contextRef="#ctx0" brushRef="#br0" timeOffset="18244.75">16468 2413 0,'0'21'47,"0"0"-47,0 1 16,0-1-16,0 0 15,-22-21 16,22-21 1,0 0-17,0-1-15,0 1 0,0 0 16,0 0-16,22 21 16,-1-21-16,0 0 0,0 21 15,0 0 1,0 0-16,-21 21 15,0 0-15,0 0 16,0 0-16,0 0 0,0 1 16,0-1-16,0 0 0,-21-21 0,21 21 15,-21 0-15,21 0 0,-21 1 16,0-22 0,21-22 15,0 1-31,0 0 15,0 0-15,0 0 0,0 0 16,0-1-16,0 1 0,0 0 16,0 0-16,21 21 15,0 0-15,0 0 16,0 21 0,-21 0-16,0 0 0,0 1 0,0 20 15,0-21-15,0 21 0,0-20 16,-21-1-16,0 0 0,21 21 0,-21-21 15,0-21-15,0 22 0,-1-1 0,1-21 16</inkml:trace>
  <inkml:trace contextRef="#ctx0" brushRef="#br0" timeOffset="18924.34">16806 1778 0,'0'0'0,"0"-21"0,0 0 0,0 0 16,0-1-1,21 22-15,1 0 32,-1 22-32,-21 20 0,21-21 15,0 0-15,0 22 0,0-1 16,1 0-16,-22 1 0,42-1 0,-21 0 15,0 1-15,0-1 0,1 0 16,-1 1-16,0 20 0,0 1 0,-21-1 16,0 1-16,0-1 15,0 1-15,0-1 0,0 1 0,0-1 0,-21 1 16,21-22-16,-21 21 0,-22 1 0,22-22 16,-21 22-16,21-22 15,-22 22-15,1-22 0,0 0 0,-1 1 16,22-1-16,-21-21 0,21 21 15,-22-20-15,22-1 0,0 0 0,0-21 16,21 21-16,0-42 31,0 0-31,21 0 16,0-1-16,-21 1 0</inkml:trace>
  <inkml:trace contextRef="#ctx0" brushRef="#br0" timeOffset="20792.48">18542 2879 0,'21'0'16,"0"0"-16,0 0 16,1 0-16,-1 0 0,0 0 15,0-21-15,-21-1 16,21 22-16,-21-21 0,21 21 16,1-21-16,-22 0 0,0 0 0,0 0 15,0-1-15,0-20 16,0 21-16,0 0 0,0 0 0,-22-22 15,1 22-15,0 0 0,0 0 16,-21 0-16,20-1 0,-20 22 0,21 0 16,-21 0-16,-1 0 0,22 0 15,-21 22-15,-1 20 0,1-21 0,0 21 16,-1 22-16,1-22 0,0 22 16,-1-22-16,22 22 0,0-22 0,0 0 15,0 22-15,21-22 0,-21 0 16,21 1-16,0-22 0,0 21 15,0-21-15,21 1 0,0-1 0,0 0 16,21-21-16,-20 0 0,20 0 16,-21 0-16,21 0 0,1 0 0,-1-21 15,0 0-15,1-1 0,-1 1 16,0 0-16,22-21 0,-22 21 0,1-22 16,-1 1-16,-21 0 0,21-1 15,1 1-15,-22 0 0,0-1 0,0 1 16,0 0-16,-21-1 0,0 22 15,0 0-15,22 0 0,-22 0 0,0 42 32,-22 0-32,22 0 0,0 21 15,-21 1-15,0-22 0,21 21 0,0 1 16,0-1-16,0-21 0,0 21 16,0-20-16,0 20 0,0-21 0,0 21 15,0-20-15,0-1 0,0 0 16,21 0-16,0 0 0,1-21 0,-1 21 15,0-21-15,0 0 0,0 0 16,0 0-16,22 0 0,-22 0 0,0-21 16,21 21-16,-20-21 0,-1 0 15,21 0-15,-21 0 0,0-22 0,1 22 16</inkml:trace>
  <inkml:trace contextRef="#ctx0" brushRef="#br0" timeOffset="21293.2">19410 2794 0,'0'0'0,"0"-21"16,0-21-1,0 63 17,-21 0-32,21 0 15,0 21-15,0-20 0,-22-1 16,22 0-16,0 21 0,0-21 0,0 22 16,0-22-16,0 0 0,0 21 0,0-20 15,0-1-15,0 0 0,0 0 16,0 0-16,0 0 0,0 1 15,0-1-15,0-42 47,0-1-47,0 1 0,-21 0 0,21 0 16,0 0-16,0-22 0,0 22 16,0-21-16,0 21 0,21-22 0,1 22 15,-1-21-15,0 21 0,21-22 16,-21 22-16,22 0 0,-1 0 0,0 0 15,1 0-15,-1-1 0,0 1 16,1 21-16,-1 0 0,0 0 16,1 0-16,-22 21 0,0 1 0,0 20 15,0-21-15,1 21 0,-22-20 16,0 20-16,0-21 0,0 21 0,0 1 16,0-22-16,0 0 0,-22 21 0,1-20 15,0-1-15,21 0 0,0 0 16,-21 0-16,0 0 0,21-42 47,0 0-32,21 0-15,0 0 0</inkml:trace>
  <inkml:trace contextRef="#ctx0" brushRef="#br0" timeOffset="22135.71">20976 2942 0,'0'-63'16,"0"42"-16,0-1 0,0-20 15,0 21-15,0 0 0,0 0 0,0-1 16,0-20-16,0 21 0,0 0 16,0 0-16,-21-1 0,0 22 15,0 0 1,-1 0-16,1 0 0,0 0 0,0 0 16,0 0-16,-22 22 0,22-1 15,-21 0-15,21 0 0,-22 0 0,22 22 16,-21-1-16,21-21 0,0 21 15,-1 1-15,1-22 0,0 21 16,21 1-16,0-22 0,0 21 0,0-21 16,0 0-16,0 22 0,0-22 15,21 0-15,-21 0 0,21 0 0,1 1 16,-1-22-16,0 0 0,21 21 16,-21-21-16,1 0 0,-1 0 0,21 0 15,-21 0-15,0-21 0,22-1 16,-22 1-16,0 0 0,0 0 0,0 0 15,1 0-15,-1-1 0,0-20 0,0 0 16,0-1-16,0 1 0,1 0 16,-1-1-16,0-20 0,0-1 0,0 1 15,0-1-15,1 22 16,-1-21-16,0 20 0,-21 1 0,0 0 16,21 20-16,-21-20 0,21 21 15,-21 0-15,0 0 0,0-1 0,0 1 16,0 42 31,0 1-32,-21-1-15,21 0 0,-21 21 0,0 1 16,21-1-16,-21 21 0,-1-20 16,1 20-16,0 1 0,0-22 0,21 22 15,-21-1-15,0-21 16,-1 1-16,22 20 0,0-20 0,-21-1 15,21 0-15,0-21 0,0 22 0,0-1 16,0-21-16,0 0 0,21 1 16,-21-1-16,22 0 0,-1 0 0,0-21 15,0 0-15,0 0 0,22 0 16,-22 0-16,0 0 0,0 0 0,0-21 16,22 21-16,-22-21 0,0 21 15,0-21-15,0-1 0,0 1 0,1 21 16,-1-21-16,0 0 0,0 21 0,-21-21 15,0 0 1</inkml:trace>
  <inkml:trace contextRef="#ctx0" brushRef="#br0" timeOffset="22299.64">21357 3154 0,'0'0'0,"-21"21"0,0-21 15,21 21-15,-21-21 16,21 21-16</inkml:trace>
  <inkml:trace contextRef="#ctx0" brushRef="#br0" timeOffset="28668.88">23368 2350 0,'0'-22'62,"21"22"1,-21-21-63,21 21 31,-21-21-31,21 21 15,-21-21-15,0 0 16,0 0 0,0-1-1,-21 22-15,0 0 0,0 0 0,0 0 16,0 0-16,-1 0 16,1 0-16,0 0 0,0 0 0,0 22 15,-22-1-15,22 0 16,0 0-16,-21 0 0,21 22 0,-22-1 15,22 0-15,-21 22 0,21-22 16,-22 22-16,22-1 0,0-21 0,0 22 16,0-22-16,-1 1 0,22-1 15,0 0-15,0 1 0,0-1 0,0-21 16,0 21-16,22-20 0,-1 20 16,0-21-16,0 0 0,0 0 0,0 1 15,1-1-15,20-21 0,-21 0 16,0 0-16,0 0 0,22 0 0,-22 0 15,0 0-15,0-21 0,0 21 16,1-22-16,20 1 0,-21 0 16,0-21-16,22 21 0,-22-1 0,0 1 15,21-21-15,-21 21 0,1-22 16,20 22-16</inkml:trace>
  <inkml:trace contextRef="#ctx0" brushRef="#br0" timeOffset="29411.46">23601 2794 0,'0'0'0,"0"-21"0,0 0 0,-21 21 47,21 21-47,-22-21 0,22 21 16,0 0-16,-21 0 0,0 1 0,0-1 15,21 0-15,0 0 16,-21 0-16,21 22 0,-21-22 0,21 0 16,-22 0-16,22 0 0,0 0 0,0 1 15,0-1-15,0 0 16,22-21-16,-1 0 0,0 0 15,0 0-15,0 0 0,0 0 16,1 0-16,-1 0 0,0 0 0,-21-21 16,21 0-16,0-1 15,-21 1-15,0 0 0,0 0 0,0 0 16,0 0-16,-21-1 0,0 1 16,0 0-16,21 0 0,-21 0 0,21 0 15,-22-1-15,22 1 16,0 0-16,0 0 15,22 21-15,-1 0 0,0 0 16,0-21-16,0 21 0,22 0 16,-22 0-16,0 0 0,0 0 0,0 0 15,0 21-15,22-21 0,-43 21 16,21 0-16,0-21 0,-21 21 0,0 1 16,21-1-16,-21 0 0,0 0 15,0 0-15,0 0 0,0 1 0,0-1 16,0 0-16,0 0 0,0 0 15,0 0-15,0 1 0,-21-22 16,21 21 0,-21-21-1,21-21 1,0-1-16,0 1 16,0 0-16,0 0 0,0 0 15,0-22-15,0 22 0,21 0 16,-21-21-16,21 21 0,0-22 0,1 22 15,-1 0-15,21 0 0,-21 0 16,0 21-16,22 0 0,-22 0 0,0 0 16,0 0-16,0 21 0,1 0 15,-1 0-15,-21 0 0,0 22 0,21-22 16,-21 0-16,0 21 16,0-21-16,0 1 0,0-1 0,0 0 15,0 0-15,0 0 0,-21 0 0,21 1 16,-21-22-16,21 21 0,0-42 47,0-1-32,0 1-15,21 0 0</inkml:trace>
  <inkml:trace contextRef="#ctx0" brushRef="#br0" timeOffset="29681.44">24638 2434 0,'0'0'16,"0"-21"-16,21 21 0,-21-21 0,21 21 16,-21 21-1,0 0-15,0 0 16,0 1-16,0 20 0,0-21 0,-21 21 16,0 1-16,0-1 0,21 0 15,-21 1-15,-1-1 0,1 0 0,21-20 16,-21 20-16,0-21 0,21 0 15,0 22-15,-21-22 0,21 0 0,-21-21 16,21 21-16,0 0 0,0 0 31,21-42-15,-21 0-16,21 21 16</inkml:trace>
  <inkml:trace contextRef="#ctx0" brushRef="#br0" timeOffset="29872.34">24426 2773 0,'0'0'0,"21"0"47,1 0-47,-1 0 15,0 0-15,0-21 16,0 21-16,0 0 0,1 0 0,-1 0 15,0-21-15,0 21 16,21 0-16</inkml:trace>
  <inkml:trace contextRef="#ctx0" brushRef="#br0" timeOffset="30672.14">25104 2858 0,'0'-22'32,"21"1"-32,-21 0 15,0 0-15,21 0 16,-21 0-16,0-1 0,21 1 0,-21 0 16,0 0-16,0 0 0,0 0 15,0-1-15,0 1 0,-21 21 16,0 0-16,0 0 0,-1 0 15,1 0-15,0 21 0,0 1 0,-21-1 16,20 0-16,1 0 0,0 21 16,-21-20-16,21 20 0,-1-21 15,1 21-15,0-20 0,0 20 0,21-21 16,-21 0-16,21 0 0,0 1 16,0-1-16,0 0 0,21-21 15,0 21-15,0-21 0,0 0 16,22 0-16,-22 0 0,0 0 0,0 0 15,22-21-15,-22 0 0,0 21 16,0-21-16,0-1 0,0 1 0,1 0 16,-1 0-16,0 0 0,0-22 15,0 22-15,-21 0 0,0 0 0,21-21 16,1 20-16,-22 1 0,0 42 31,0 1-15,-22-1-16,22 0 15,-21 21-15,21-21 0,-21 1 0,21-1 16,0 0-16,0 0 0,0 0 16,0 0-16,0 1 0,21-1 15,0-21 1,1 0-16,-1 0 0,0 0 0,0 0 16,0 0-16,0 0 0,-21-21 0,22-1 15,-1 1-15,0 21 0,0-21 16,0-21-16,0 21 0,1-1 0,-22 1 15,0-21-15,21 21 16,-21 0-16,0-1 0,21 22 0,-21 22 31,-21-1-15,0 21-16,-1-21 0,22 0 16,-21 1-16,21-1 0,0 0 0,-21 0 15,21 0-15,0 0 0,-21 1 16,21-1-16,0 0 15,0-42 17,0 0-17,21 21-15,-21-22 16,21 1-16,-21 0 0</inkml:trace>
  <inkml:trace contextRef="#ctx0" brushRef="#br0" timeOffset="31025.16">25527 2392 0,'0'0'15,"-21"0"-15,0 0 0,21 21 16,21-21 15,0 0-15,0 0-16,0 0 0,0 0 15,1 0-15,-1-21 0,0 21 16,-21-21-16,0 0 16,0-1-16,0 1 15,-21 21 1,0 0-16,-1 0 0,1 0 16,0 0-16,0 21 15,0-21-15,21 22 0,-21-1 16,21 0-16,-22 0 15,22 0-15,0 0 16,0 1-16,0-1 0,0 0 16,0 0-16,0 0 0,0 0 15</inkml:trace>
  <inkml:trace contextRef="#ctx0" brushRef="#br0" timeOffset="31588.61">25760 2667 0,'0'0'0,"0"-21"16,0 0-16,21 21 15,0 0 1,-21 21 0,0 0-16,0 0 15,0 22-15,0-22 16,0 0-16,-21 0 0,0 0 0,21 0 15,0 1-15,-21-1 0,21 0 16,-22 0-16,22 0 0,-21-21 0,21 21 16,0 1-1,-21-22-15,21-22 32,0 1-17,0 0-15,0 0 16,0 0-16,21-22 0,0 22 15,1 0-15,-1 0 0,0-21 0,0 20 16,0-20-16,22 21 0,-1-21 16,0 20-16,1 1 0,-1 0 0,0 0 15,22 21-15,-22 0 0,0 0 16,1 0-16,-1 0 0,-21 21 0,22 0 16,-22 22-16,0-22 0,-21 21 15,0-21-15,0 22 0,0-1 16,0-21-16,-21 21 0,0 1 15,-1-22-15,1 0 0,0 0 0,0 0 16,0 1-16,0-1 0,-1 0 16,1-21-16,0 21 0,0-21 15,21-21 32,0 0-47,21 21 0,-21-21 16</inkml:trace>
  <inkml:trace contextRef="#ctx0" brushRef="#br0" timeOffset="32040.75">26797 2625 0,'0'0'15,"21"0"-15,-21-21 0,21-1 0,-21 1 16,0 0-1,-21 21 1,0 0-16,0 0 0,0 0 0,-22 21 16,22-21-16,0 21 0,0 1 15,-22-22-15,22 21 0,0 0 16,21 0-16,0 0 0,-21-21 16,21 21-16,0 1 0,0-1 15,21 0 1,0-21-16,0 21 0,1-21 15,-1 0-15,0 21 0,0-21 0,0 0 16,0 0-16,1 21 0,-1 1 16,0-22-16,-21 21 15,-21 0 1,0-21-16,-1 0 16,-20 21-16,21-21 0,-21 0 15,-1 0-15,22 21 0,-21-21 16,21 0-16,-1 0 0,1 21 0,0-21 15,0 0-15,0 0 0,0 0 16,21-21 15,0 0-31,0 0 0,21 21 0,0-21 16</inkml:trace>
  <inkml:trace contextRef="#ctx0" brushRef="#br0" timeOffset="32654.11">28469 1524 0,'0'0'0,"85"-63"31,-85 41-31,21 1 0,-21 0 0,0 0 16,0 0-16,-21 21 15,0 0 1,-1 0-16,1 0 0,0 0 0,0 0 16,-21 0-16,-1 21 0,-20 0 15,20 21-15,-20 1 0,-22 20 16,22 1-16,-1-1 0,-20 1 0,20 20 15,1 1-15,-22 0 0,43-1 16,-22 1-16,1 0 0,20 21 16,1-22-16,0 1 0,-1 0 0,1-1 15,21 1-15,-22-22 0,22 1 16,0 21-16,21-22 0,0 1 0,0 20 16,0-41-16,0 20 0,21-21 15,0 22-15,1-43 0,20 21 0,-21-20 16,21-1-16,1 0 0,-1-21 0,0 0 15,22 0-15,-1 0 16,1 0-16,-1-21 0,1 0 0,-1-1 16,1 1-16,-1-21 0,1 0 0,-22 20 15</inkml:trace>
  <inkml:trace contextRef="#ctx0" brushRef="#br0" timeOffset="32953.94">28427 2244 0,'0'0'0,"-21"-21"0,-1 21 0,1 0 15,0 0 1,0 0-16,0 21 16,0 0-16,21 21 0,-22-21 15,1 22-15,21-1 0,-21 0 16,0 22-16,0-22 0,21 1 0,-21-1 15,-1 0-15,1 1 0,21-22 16,0 21-16,-21-21 0,21 22 0,0-22 16,0 0-16,0 0 0,0 0 15,21-21 1,0 0-16,1 0 0,-1 0 16,0 0-16,0-21 0,0 0 15,0 21-15</inkml:trace>
  <inkml:trace contextRef="#ctx0" brushRef="#br0" timeOffset="33144.83">28025 2667 0,'-22'0'16,"44"0"-16,-65 0 0,22 0 0,21 21 16,0 0-1,21-21 1,0 0-16,1 0 0,20 0 15,-21 0-15,21 0 0,1 0 0,-1 0 16,-21 0-16,22 0 16,-1 0-16,0 0 0,-21 0 0</inkml:trace>
  <inkml:trace contextRef="#ctx0" brushRef="#br0" timeOffset="33528.61">28617 2688 0,'0'0'0,"-21"0"0,0 21 0,0-21 16,21 22-16,-21-22 16,42 0 15,0 0-31,0 0 16,0 0-16,0 0 0,1 0 15,-1 0-15,0 0 0,-21-22 0,21 1 16,0 21-16,-21-21 0,0 0 15,0 0-15,0 0 0,-21 21 32,0 0-32,0 0 0,0 0 15,-1 21-15,1 0 0,21 0 16,-21 0-16,0 0 0,0 1 0,21-1 16,0 0-16,0 0 0,0 0 15,0 0-15,0 1 0,0-1 0,0 0 16,0 0-16,21 0 15,0-21 1,0 0-16,0 0 0,1 0 0,-1 0 16,0 0-16,21 0 0,-21-21 15,1 21-15</inkml:trace>
  <inkml:trace contextRef="#ctx0" brushRef="#br0" timeOffset="34061.3">28998 2625 0,'0'-21'0,"0"42"0,0-64 0,21 43 16,-21-21 0,22 21-16,-1 0 0,0 0 15,0 0-15,0 0 0,0 0 16,1 0-16,-1 0 0,0 21 0,0 1 16,-21-1-16,21 0 15,-21 0-15,0 0 0,0 22 0,0-22 16,-21 0-16,0 0 0,0 0 15,0 0-15,-1 1 0,-20-1 0,21 0 16,0-21-16,0 21 0,-1-21 16,1 0-16,0 21 15,21-42 17,21 0-32,0 21 0,1-21 15,-1 0-15,0-1 0,0 1 16,21 0-16,-20 0 0,-1 0 0,21-22 15,-21 22-15,22 0 0,-22 0 16,0 0-16,0 0 0,0-1 0,0 22 16,-42 0 15,0 22-31,0-1 0,0 0 16,0 21-16,-1-21 0,22 1 0,-21-1 15,0 0-15,21 21 0,-21-21 16,21 1-16,0-1 0,0 0 15,0 0-15,0 0 0,0 0 16,21-21 0,0 0-16,0 0 0,22 0 15,-22 0-15,0 0 0,21 0 16,-20 0-16,20-21 0,-21 0 0,0 0 16,22 0-16</inkml:trace>
  <inkml:trace contextRef="#ctx0" brushRef="#br0" timeOffset="34332.15">29824 2350 0,'0'21'32,"0"0"-32,-21 0 15,-1 0-15,22 22 0,-21-22 16,0 21-16,21 0 0,-21-20 0,21 20 15,-21 0-15,0-21 0,21 22 16,0-22-16,-22 0 0,22 21 0,0-20 16,-21-1-16,21 0 15,0 0-15,21-21 32,1 0-32,-22-21 15,21 21-15,0-21 0</inkml:trace>
  <inkml:trace contextRef="#ctx0" brushRef="#br0" timeOffset="34521.04">29676 2625 0,'0'0'0,"-22"0"32,44 0-1,-1 0-16,0 0-15,0 0 0,0 0 0,0 0 16,1-21-16,-1 21 0,0-22 16,21 22-16,1 0 0,-1 0 0</inkml:trace>
  <inkml:trace contextRef="#ctx0" brushRef="#br0" timeOffset="34839.46">30459 2328 0,'0'0'0,"-43"0"32,22 0-32,0 0 15,0 0-15,0 22 0,21-1 0,-21 21 16,-1-21-16,1 22 0,0-22 15,0 21-15,0 0 0,0-20 0,-1 20 16,22 0-16,0-21 0,-21 22 16,21-22-16,0 21 0,0-21 0,0 1 15,0-1-15,0 0 0,0 0 16,21-21-16,1 21 16,-1-21-16,21 0 15,-21 0-15,0 0 0,22 0 0,-22-21 16,21 21-16</inkml:trace>
  <inkml:trace contextRef="#ctx0" brushRef="#br0" timeOffset="35176.26">30734 2244 0,'21'0'0,"-42"0"0,63 0 31,-21 0-31,1 0 0,-1 21 16,0 0-16,-21 0 0,21 0 16,-21 1-16,21 20 0,-21 0 0,0-21 15,0 22-15,0-1 0,0 0 16,0 1-16,0-1 0,-21 0 0,0 1 16,0-1-16,21-21 0,-21 22 15,-1-22-15,1 0 0,-21 0 0,21 0 16,0 0-16,21 1 15,-22-22-15,1 0 0,21 21 0,-21-21 0,21-21 63,0-1-63</inkml:trace>
  <inkml:trace contextRef="#ctx0" brushRef="#br0" timeOffset="36163.68">31581 3027 0,'21'0'15,"0"0"1,0 0-16,0 0 16,0-21-1,-21 42 32,0 0-47,0 0 16,-21-21-1,21 21-15,-21-21 16,0 0-16,0 0 16,0 0-16,-1 0 15,22-21 1,0 0-16,0 0 16,0 0-1,22 0-15,-1-1 16,0 22-16,0 0 15,0 0 1,-21 22 0,0-1-16,0 0 15,0 0-15,-21 0 16,0-21-16,0 0 16,0 21-16,-1-21 15,1 0 1,0 0-16,21-21 15,0 0 1,0 0-16,21 0 0,0 0 16,1 21-16,-1-22 0,0 22 15,0 0-15,0-21 0,0 21 16,1 0-16,-1 0 0,0 21 16,0 1-16,-21-1 0,0 21 15,0-21-15,0 0 0,0 22 16,0-22-16,-21 21 0,0-21 0,0 22 15,-22-22-15,1 21 0,0-21 16,-1 1-16,-20-1 0,20 0 16,1-21-16,21 0 0,-21 0 15,20 0-15,1 0 0,0 0 0</inkml:trace>
  <inkml:trace contextRef="#ctx0" brushRef="#br0" timeOffset="36628.42">32067 2053 0,'-21'0'15,"21"21"1,-21-21-16,0 0 16,21 22-16,0-1 15,21-21 32,0 0-31,-21-21-16,0-1 15,0 1-15,21 0 16,-21 0-16,0 0 0,0 42 47,0 0-47,-21 0 0,0 0 16,0 1-16,21-1 0,-21 0 15,21 0-15,-21-21 0,21 21 0,0 0 16,0 22-16,0-22 0,0 0 15,0 0-15,0 0 0,0 1 0,0-1 16,21 0-16</inkml:trace>
  <inkml:trace contextRef="#ctx0" brushRef="#br0" timeOffset="36956.66">32597 2286 0,'0'-21'16,"0"42"-16,0-63 0,0 63 47,-22 0-47,1 0 0,21 22 15,-21-22-15,0 21 0,0 0 0,0 1 16,-1-1-16,1 0 0,0 1 15,0-1-15,0 0 0,0 1 0,21-22 16,-22 21-16,22-21 0,0 1 16,0 20-16,0-21 15,0 0-15,22-21 0,-1 0 0,0 21 16,0-21-16,0 0 0,0 0 16,1 0-16,-1 0 0,0-21 0,0 21 15,0-21-15</inkml:trace>
  <inkml:trace contextRef="#ctx0" brushRef="#br0" timeOffset="37144.55">32194 2709 0,'0'0'0,"-42"0"0,0 0 32,63 0-17,0 0-15,0 22 0,0-22 16,22 0-16,-1 0 0,0 21 15,22-21-15,-22 0 0,1 0 0,-1 0 16,21 0-16,-20 0 16,-22 0-16,21 0 0,1 0 0</inkml:trace>
  <inkml:trace contextRef="#ctx0" brushRef="#br0" timeOffset="37383.51">32829 2604 0,'0'-22'15,"-21"22"-15,21 22 47,0-1-47,0 21 0,0-21 0,0 0 16,0 22-16,0-22 0,0 0 16,0 0-16,0 22 0,0-22 0,0 0 15,0 0-15,0 0 0,0 0 16,0 1-16,21-22 31</inkml:trace>
  <inkml:trace contextRef="#ctx0" brushRef="#br0" timeOffset="37600.4">33126 2625 0,'0'0'0,"21"-21"16,-21-1-16,-21 44 31,0-1-31,-1 0 0,-20 0 0,21 0 16,0 0-16,0 22 0,-1-22 15,1 21-15,0-21 0,0 1 0,0-1 16,0 21-16,-1-21 0,1 0 16,21 1-16</inkml:trace>
  <inkml:trace contextRef="#ctx0" brushRef="#br0" timeOffset="38184.24">33210 2180 0,'-21'0'15,"0"0"1,0 0 0,0 0 15,21-21 0,21 21-15,-21-21-16,21 21 15,0 0 1,0 0-16,1 0 16,-22 21-16,0 0 15,0 0-15,0 1 16,-22-22-1,1 0-15,0 21 16,0-21 0,0 0-16,21-21 31,21-1-15,0 22-16,0-21 0,0 21 15,1 0-15,-22-21 0,21 21 0,0 0 16,0 0-16,0 0 15,-21 21-15,0 0 16,0 1-16,0-1 0,0 0 0,-21 0 16,0 21-1,0-42-15,21 22 0,-21-1 0,-1 0 16,1-21-16,0 0 0,21 21 16</inkml:trace>
  <inkml:trace contextRef="#ctx0" brushRef="#br0" timeOffset="38635.94">33443 1672 0,'0'0'0,"21"0"16,1 0-1,-22 21-15,21 1 0,0-1 16,0 0-16,0 0 0,0 0 16,1 22-16,-22-22 0,21 21 15,0 0-15,0 1 0,-21-1 0,0 0 16,0 1-16,0-1 15,0 0-15,0 1 0,0 20 0,0-20 16,0 20-16,0 1 0,-21-1 16,0 1-16,0-1 0,-1-21 15,1 22-15,21-22 0,-21 1 0,0-1 16,0 0-16,0-21 0,-22 22 16,22-22-16,0 0 0,-21 0 0,-1-21 15,22 21-15,-21-21 0,-1 0 16,22 0-16,-21 0 0,21 0 15,0 0-15,21-21 16,0 0-16,0 0 16,0 0-16</inkml:trace>
  <inkml:trace contextRef="#ctx0" brushRef="#br0" timeOffset="39704.01">33168 1312 0,'0'0'0,"-85"-21"31,64 21-31,0-21 0,0 21 16,42 0 15,0 0-31,0 0 15,22 0-15,-1 0 0,0 0 0,22 0 16,-1 0-16,1 0 0,-1 0 16,1 0-16,-1 0 0,1 0 15,-1 0-15,1 0 0,-1 0 0,-63 21 110,0 0-110,0 1 15,0-1-15,0 21 16,0-21-16,0 0 0,0 22 16,0-1-16,0 0 0,0 1 0,0 20 15,0-20-15,0 20 0,0 1 16,0-1-16,0-21 0,0 22 0,0-1 15,0 1-15,0-1 0,0 1 16,0 21-16,0-22 0,0 22 0,0-1 16,0-20-16,0-1 0,0 22 15,0-21-15,0-22 0,0 21 16,0 1-16,0-1 0,0 1 16,0-22-16,0 22 0,0-22 0,0 22 15,0-22-15,0 0 0,0 1 16,0-1-16,0 0 0,0 1 0,0-1 15,0 0-15,0-21 0,0 22 16,0-22-16,0 21 0,0-21 16,0 1-16,0 20 0,0-21 0,0 0 15,0 0-15,0 1 0,-21-1 16,21 0-16,0 0 0,-21 0 0,21 0 16,-21-21-16,0 22 0,21-1 15,-21-21-15,-1 21 0,1-21 16,21 21-16,-21-21 0,0 0 15,-21 21-15,20-21 0,-20 0 16,0 0-16,-1 0 0,1 0 0,-21 0 16,-1 0-16,1 0 0,-22 0 15,21 0-15,-20 0 0,20 0 0,-20 0 16,20-21-16,-21 21 0,22 0 16,-1 0-16,-20 0 0,20-21 0,22 21 15,-22 0-15,22 0 0,0 0 16,-1 0-16,1 0 0,0 0 0,21 0 15,-1 0-15,1 0 0,0 0 16,0 0-16,0 0 0,0 0 16,21-21-1,-22 21 1,22-21 0,0-1-16,0 1 0,22 0 15</inkml:trace>
  <inkml:trace contextRef="#ctx0" brushRef="#br0" timeOffset="72152.98">720 6265 0,'0'-21'0,"21"21"0,-21-21 16,0 0-16,21 21 0,-21-21 15,21 21 1,-21-21 250,21 21-251</inkml:trace>
  <inkml:trace contextRef="#ctx0" brushRef="#br0" timeOffset="72784.62">847 6160 0,'0'0'0,"21"0"63,-21-22-32,21 22-31,-21-21 16,21 21-16,-21-21 15,21 21 1,0-21-16,1 21 0,-22-21 16,21 0-1,0 21-15,-21-22 16,0 44 15,0-1-15,-21 0-16,0 0 0,-1 0 15,-20 22-15,0-22 0,-1 21 0,-20 22 16,-1-22-16,-20 0 0,20 22 16,-20-22-16,-1 22 0,21-22 15,1 0-15,-1-21 0,22 22 0,0-22 16,21-21-16,-1 21 0,1-21 16,0 0-16,63 0 31,-20 0-16,-1-21-15,0 21 0,21 0 0,-21 0 16,22 0-16,-1 0 16,0 0-16,1 0 0,-1 0 15,0 21-15,1 0 0,-1-21 0,0 21 16,1 1-16,-22-1 0,21-21 16,-21 21-16,1 0 0,-1-21 0,0 21 15,0-21-15,-21 21 0,21-21 16,-21 22-1,21-22-15,-21-22 32,0 1-17,0 0-15,0 0 0</inkml:trace>
  <inkml:trace contextRef="#ctx0" brushRef="#br0" timeOffset="73280.33">1736 6371 0,'0'0'0,"21"-21"0,42-42 31,-63 41-31,21 1 0,-21 0 0,0 0 16,0 0-1,-21 21-15,0 0 0,0 0 16,-21 0-16,-1 0 15,1 21-15,-22 0 0,1-21 0,21 21 16,-22 0-16,22 1 0,-1-1 16,1-21-16,21 21 0,0 0 15,0 0-15,21 0 0,0 1 0,0-1 16,21 0-16,21 0 16,-21 0-16,22 0 0,-1 1 0,0-22 15,22 21-15,-43 0 0,21 0 16,1 0-16,-22 0 0,0 1 0,0-1 15,0 0-15,-21 0 0,0 0 16,0 0-16,0 1 0,-21-1 16,-21 0-16,21 0 0,-22 0 15,1-21-15,-22 21 0,22 1 16,-21-22-16,20 0 0,-20 0 0,20 0 16,22 0-16,-21 0 0,21 0 15,0 0-15,-1 0 0,1 0 0,21-22 16,-21 1-16,21 0 15,21 21-15,0 0 16,1-21-16,-1 21 0,0 0 16,21-21-16,-21 21 0,22 0 15,-1-21-15</inkml:trace>
  <inkml:trace contextRef="#ctx0" brushRef="#br0" timeOffset="73608.24">2053 6541 0,'0'0'0,"0"-22"0,0 44 47,0-1-47,0 0 16,0 0-16,0 21 0,0 1 0,-21-1 15,21 0-15,-21 1 0,0 20 16,21 1-16,-22-1 0,1 1 15,21 20-15,-21 1 0,0 0 16,21-1-16,0 1 0,-21 0 0,21-1 16,-21-20-16,21 21 0,0-1 15,0-20-15,0-1 0,0 1 0,0-1 16,0-20-16,0-1 0,0 0 16,0-21-16,0 1 0,0-44 15,0 1 1,0 0-16,0-21 0,0-1 0,0 1 15,0 0-15</inkml:trace>
  <inkml:trace contextRef="#ctx0" brushRef="#br0" timeOffset="73945.05">1905 6858 0,'0'0'0,"0"-42"0,0-1 16,0 1-16,0 0 0,0 21 15,21-1-15,-21-20 0,21 21 16,0 0-16,1 21 0,-1-21 0,21 21 16,-21 0-16,22 0 0,-1 0 15,-21 0-15,21 0 0,1 21 0,-22 0 16,0 0-16,0 21 0,0-20 16,-21 20-16,0-21 0,0 21 15,-21-20-15,0-1 0,0 0 16,-21 21-16,20-21 0,-20 1 0,0-22 15,21 21-15,-22 0 0,1-21 16,21 0-16,0 21 0,-1-21 0,1 0 16,42 0 15,1 0-31,20-21 16,-21 21-16,21-21 0,1 21 15</inkml:trace>
  <inkml:trace contextRef="#ctx0" brushRef="#br0" timeOffset="74436.66">2857 6731 0,'22'-21'0,"-44"42"0,44-63 15,-22 21-15,0-1 0,0 1 16,0 0-16,0 0 0,0 0 0,-22 0 16,1-1-16,0 1 0,-21 21 15,21 0-15,-1 0 0,1 0 0,-21 0 16,21 21-16,0-21 0,-22 43 15,1-22-15,21 0 0,-22 21 16,22-20-16,0 20 0,-21 0 16,21-21-16,21 22 0,0-22 0,0 21 15,0-21-15,0 1 0,21-1 16,0 0-16,0-21 0,0 0 16,0 0-16,22 0 0,-1 0 15,-21 0-15,22-21 0,-1 21 0,-21-21 16,21-1-16,-20 1 0,-1 0 0,21-21 15,-21 21-15,-21-22 0,21 1 16,-21 21-16,22 0 0,-22-22 0,0 22 16,0 42-1,-22 0 1,22 1-16,-21-1 0,21 21 16,0-21-16,0 22 0,-21-22 0,21 21 15,0-21-15,0 0 0,0 1 16,0-1-16,21 0 0,0 0 0,-21 0 15,22-21-15,-1 0 0,21 0 16,-21 0-16,0 0 0,22 0 0,-22 0 16,21-21-16,-21 21 0,1-21 15,20 0-15,-21 0 0,21-22 0,-20 22 16,-1-21-16,0-1 0,0 1 16,0 0-16</inkml:trace>
  <inkml:trace contextRef="#ctx0" brushRef="#br0" timeOffset="74840.81">3344 6541 0,'0'-43'16,"0"128"-16,0-127 0,-21-1 15,21 64 1,0 1-16,-21-1 16,21 0-16,-21 0 0,21 21 0,0-20 15,0 20-15,0-21 0,0 21 16,0-20-16,0 20 0,-21-21 0,21 0 16,0 0-16,0 1 0,0-1 15,0 0-15,-22-21 16,22-21 15,0 0-31,0-1 16,0 1-16,0 0 0,0-21 15,0 21-15,22-22 0,-1 1 0,0 0 16,0-1-16,21 22 0,-20-21 16,20 21-16,0-22 0,22 22 0,-22 0 15,0 21-15,22 0 0,-22 0 16,1 0-16,-22 0 0,21 21 0,-21 0 15,0 22-15,1-22 0,-22 21 16,21-21-16,-21 22 0,0-1 0,0 0 16,0-21-16,0 22 0,0-22 0,-21 21 15,-1-21-15,1 1 16,0-1-16,21 0 0,-21-21 0,0 21 16,0-21-16,-1 0 15,1 0-15,21-21 16</inkml:trace>
  <inkml:trace contextRef="#ctx0" brushRef="#br0" timeOffset="75504.42">4297 5927 0,'0'0'0,"-21"0"0,-1 0 0,22-21 16,-21 21-16,21 21 31,0 0-31,0 0 0,0 0 16,0 22-16,21-22 0,1 0 15,-1 0-15,0 21 0,21-20 0,-21-1 16,22 21-16,-1-21 16,22 0-16,-22 1 0,21-1 0,-20 0 0,20 0 15,1 0-15,-1-21 0,1 0 16,-22 0-16,0 0 0,1 0 16,-1 0-16,0 0 0,-20 0 15,-1-21-15,0 0 0,0 0 16,-21 0-16,-21 21 15,0 0-15,0 0 16,-22 0-16,22 21 0,-21 0 0,-1 0 16,1 0-16,0 22 0,-22-22 15,22 21-15,0 22 0,-22-22 0,1 0 16,20 22-16,-20-22 0,20 0 16,-20 1-16,21-1 0,20-21 0,-20 22 15,21-22-15,0 0 0,0 0 16,-1 0-16,22 0 0,-21-21 15,21 22-15,21-44 16,1 22-16</inkml:trace>
  <inkml:trace contextRef="#ctx0" brushRef="#br0" timeOffset="79016.2">6816 5863 0,'0'0'0,"0"21"16,21-21 31,0 0-31,0 0-16,-21-21 0,21 21 15,0-21-15,22 0 0,-22 21 0,0-21 16,0 0-16,0-1 0,1 1 15,-1 21-15,0-21 0,0 0 0,0-21 16,0 20-16,-21 1 0,0 0 16,0 0-16,0 0 0,0 0 15,-21 21 1,0 0-16,0 0 0,0 0 16,0 0-16,-1 0 0,1 0 15,0 0-15,0 21 0,0 0 0,0 0 16,-1-21-16,-20 21 0,21 22 15,0-22-15,-22 0 0,22 0 0,-21 0 16,21 22-16,0-22 0,-1 0 16,1 0-16,0 0 0,0 22 15,0-22-15,0 0 0,21 0 16,-22-21-16,22 21 0,0 0 0,0 1 16,0-1-16,0 0 15,0 0 1,0 0-16,22-21 0,-1 0 15,0 21-15,0-21 0,0 0 16,0 22-16,1-22 0,-1 21 16,21-21-16,-21 21 0,0 0 0,22-21 15,-1 21-15,-21 0 0,22-21 16,-22 22-16,21-1 0,-21 21 16,22-21-16,-22 0 0,0 1 0,0 20 15,0-21-15,-21 21 0,0-20 16,0 20-16,0-21 0,-21 21 0,-21-20 15,21-1-15,-22 21 0,-20-21 16,20 0-16,-20 1 0,-1-22 0,1 21 16,-1-21-16,1 0 0,-1 0 0,22 0 15,0 0-15,-1 0 0,1 0 16,0-21-16,21-1 0,-22 1 0,22 0 16,21-21-16,-21-1 0,21 1 15,-21 0-15,21 21 0,0-22 0,0 1 16,0 0-16,0 20 15,0 1-15,21 0 0,0 0 0,21 21 16,-20-21-16,20 0 0,0 21 0,1 0 16,-1-22-16</inkml:trace>
  <inkml:trace contextRef="#ctx0" brushRef="#br0" timeOffset="80047.75">7747 5715 0,'21'0'15,"-42"0"-15,63-21 0,-42 0 16,0 0-16,0-1 16,-21 22 15,0 22-31,21 20 16,0-21-16,-21 21 0,0 1 15,21 20-15,-22-20 0,22 20 0,0-21 16,-21 22-16,0-22 0,0 22 15,21-1-15,-21-20 0,0 20 0,-1 1 16,1-22-16,21 0 0,0 1 16,-21-1-16,21-21 0,-21 0 0,21 0 15,0 1-15,0-1 0,0-42 63,0-1-63,0 1 0,0 0 15,0 0-15,21-21 0,0 20 0,0-20 16,-21 0-16,22-1 0,20 1 16,-21 0-16,0 21 0,22-22 0,-22 1 15,21 21-15,0-22 0,1 22 0,-22 0 16,21 0-16,1 21 0,-22-21 16,21 21-16,-21 0 0,0 0 0,1 0 15,-1 0-15,-21 21 0,0 0 16,0 0-16,0 0 0,-21 1 15,-1-1-15,-41 0 0,21 0 16,-22 0-16,1 0 0,-1 1 16,1-1-16,20 0 0,-20-21 15,20 21-15,1-21 0,0 0 0,21 0 16,-1 0-16,1 0 0,0 0 0,21-21 16,0 0-1,21 21-15,0 0 16,1 0-16,-1 0 0,0 21 15,0 0-15,0 0 0,0 0 0,22 22 16,-22-22-16,21 21 0,-21-21 16,1 22-16,20-22 0,-21 0 0,0 21 15,0-20-15,1-1 16,20 0-16,-21-21 0,21 21 0,-20-21 16,20 0-16,-21 0 0,21 0 0,1 0 15,-1-21-15,-21 0 0,22 0 16,-22-1-16,21 1 0,0 0 0,-20-21 15,-1-1-15,21 1 0,-21 0 16,0-1-16,1 1 0,-22 0 0,0 21 16,21-1-16,-21 1 0,0 0 0,0 0 15,0 42 1,0 0 0,0 0-16,-21 22 0,21-22 15,0 0-15,0 21 0,0-20 16,0 20-16,-22-21 0,22 0 0,0 0 15,0 1-15,0-1 0,0 0 16,0-42 15,22 0-31,-1-1 0,-21-20 16,21 21-16,0-21 0</inkml:trace>
  <inkml:trace contextRef="#ctx0" brushRef="#br0" timeOffset="80368.58">8594 5927 0,'0'0'0,"0"-43"0,0 22 0,-22 0 0,1 21 16,0 0-16,0 0 0,0 0 16,0 21-16,21 0 15,-22 1-15,22-1 0,0 0 0,0 0 16,0 0-16,0 0 0,0 1 16,22-22-16,-1 0 0,0 0 15,0 0-15,0 0 0,0 0 16,1 0-16,20-22 0,-21 22 0,0-21 15,0 0-15,1 0 0,-1 0 0,-21 0 16,0-22-16,0 22 0,0 0 16,0-21-16,-43 20 0,22 22 0,0 0 15,-21 0-15,21 0 0,-22 0 16,1 0-16,21 22 0,0 20 16,-1-21-16,1 0 0,0 22 15,21-22-15,0 21 0,0-21 0,0 0 16,0 1-16,21-1 0,0 0 0,1-21 15,-1 0-15,0 0 0,21 0 16</inkml:trace>
  <inkml:trace contextRef="#ctx0" brushRef="#br0" timeOffset="80653.42">9356 5588 0,'0'0'0,"21"-42"0,-21 21 0,0-1 31,-21 22-31,-1 22 16,22-1-16,-21 0 0,0 21 0,0 1 16,21-1-16,-21 0 0,0 22 15,21-22-15,0 22 0,-22-22 0,1 0 16,0 22-16,21-22 0,0 22 0,0-22 16,-21 0-16,21 1 0,0-1 15,0 0-15,0 1 0,0-22 0,0 21 16,0-21-16,21-21 0,-21 21 15,21-21-15,0 0 0,1 0 0,-1 0 16,0-21-16,0 21 0,0-21 16,0-21-16,22 21 15,-22-1-15</inkml:trace>
  <inkml:trace contextRef="#ctx0" brushRef="#br0" timeOffset="80916.25">9758 5694 0,'0'0'0,"0"-42"0,0-1 15,0 22-15,0 0 0,0 0 0,-21 21 16,-1 21 0,1 0-16,21 0 0,-21 22 0,0-1 15,0 0-15,0 22 0,-1-22 16,1 22-16,21-22 0,-21 21 0,0 1 16,21-22-16,-21 22 0,21-22 15,0 0-15,0 1 0,0-1 16,0 0-16,0 1 0,0-1 0,0-21 15,0 0-15,0 1 0,0-1 0,21-21 16,0 0-16,0 0 16,0 0-16,1 0 0,-1 0 0,0-21 15,0 21-15,0-22 0,-21 1 0,21 0 16</inkml:trace>
  <inkml:trace contextRef="#ctx0" brushRef="#br0" timeOffset="81351.38">9779 6477 0,'0'0'0,"21"0"31,0-21-31,22 0 0,-22 0 16,21-1-16,-21 1 0,22-21 0,-1 21 16,0-22-16,22 1 15,-22 0-15,0 21 0,1-22 0,-22 22 16,21-21-16,-21 21 0,-21-1 16,-21 22-1,0 0-15,0 22 0,-21-1 16,20 0-16,-20 0 0,21 0 15,-21 0-15,20 1 0,22-1 0,0 0 16,0 0-16,0 0 0,0 0 0,0 1 16,22-1-16,-1-21 0,0 21 15,0 0-15,0 0 0,0 0 0,1-21 16,-1 22-16,0-22 16,-21 21-16,21-21 0,0 21 15,-21 0 1</inkml:trace>
  <inkml:trace contextRef="#ctx0" brushRef="#br0" timeOffset="82719.59">10858 6202 0,'22'-42'0,"-44"84"0,65-106 0,-43 43 0,0 0 0,0 0 16,0-21-16,0 20 15,0 1-15,-21 0 0,-1 21 0,1-21 16,-21 21-16,21-21 0,0 21 16,-1 0-16,-20 0 0,21 21 0,0 0 15,0-21-15,-1 21 0,-20 0 0,21 22 16,21-22-16,-21 21 0,0-21 16,-1 22-16,22-22 0,0 21 0,0 1 15,0-1-15,0-21 0,0 21 16,0-20-16,0-1 0,0 0 0,0 0 15,22 0-15,-1-21 0,0 0 0,0 0 16,0 0-16,0 0 0,1 0 16,-1 0-16,0-21 0,0 0 15,0-21-15,22 20 0,-22 1 16,0-21-16,0 0 0,-21-1 0,21 1 16,0 21-16,1-22 0,-22 1 0,0 21 15,0 0-15,0 0 0,0 42 31,0 0-15,0 0-16,-22 0 0,22 0 0,-21 1 16,0 20-16,21-21 0,0 0 0,0 0 15,0 22-15,0-22 16,0 21-16,0-21 0,0 1 0,0-1 16,0 0-16,21 0 0,0-21 0,1 0 15,-1 21-15,21-21 0,0 0 16,1 0-16,-1 0 0,0-21 0,22 0 15,-22 0-15,1 0 0,-1-1 16,0 1-16,-21-21 0,22 0 0,-22 20 16,0-20-16,0 0 0,-21 21 0,0-22 15,0 22-15,0-21 0,0 21 16,0-1-16,-21 22 0,0 0 0,0 0 16,0 0-16,-1 0 0,-20 0 15,21 22-15,21-1 16,0 0-16,0 0 0,0 0 0,0 0 15,21 1-15,0-1 0,-21 21 16,21-21-16,1 0 0,-1 1 0,0-1 16,-21 0-16,0 21 0,0-21 0,21 1 15,-21-1-15,21-21 0,-21 21 16,0 0-16,21-21 0,1 0 16,-1 0-1,0 0-15,0 0 0,0-21 16,0 0-16,22 0 0,-22-1 0,0 1 15,0-21-15,0 21 16,22-22-16,-22 22 0,0-21 0,0 21 16,0 0-16,1-22 0,-1 22 0,0 0 15,-21 0-15,0 0 16,0 42 15,-21 0-31,0 0 0,21 0 16,0 0-16,0 1 0,0-1 0,0 0 15,0 0-15,0 21 0,0-20 16,0-1-16,21 21 0,0-21 0,0 0 16,0 1-16,22-1 0,-22 0 15,21 0-15,0-21 0,-20 0 16,20 0-16,-21 0 0,21 0 0,-20 0 16,20-21-16,-21 0 0,0 0 15,0-1-15,1-20 0,-1 0 0,0 21 16,-21-22-16,0 1 0,0 0 0,0 20 15,21-20-15,-21 21 0,0 0 16,0 0-16,0-1 0,0 44 31,0-1-31,0 0 16,-21 0-16,21 0 0,-21 22 0,21-22 16,0 21-16,0 0 0,-21 1 15,21 20-15,-22-20 0,22 20 16,0 1-16,0-22 0,0 21 0,0 1 15,-21-1-15,21 1 0,-21-22 16,21 22-16,-21-1 0,21 1 0,0 20 16,-21-20-16,21-1 0,-21 1 0,-1-1 15,1 1-15,0-1 0,21 1 16,-21-22-16,0 22 0,0-22 0,-1 22 16,1-22-16,0 0 0,0 1 0,-21-22 15,20 0-15,1 0 0,0 0 0,0 0 16,-21-21-16,20 0 0,1-21 15,-21 0-15,21 0 0,-22 0 0,22-22 16,-21 1-16,21 0 0,21-1 16,0-20-16,-21-1 0,21 1 0,0-22 15,0 1-15,0 20 0,0-21 16,21 22-16,-21-22 0,21 22 0,0-1 16,0 1-16,0 20 0,22-20 0,-22-1 15,21 22-15,-21-21 0,22 20 16,-1-20-16</inkml:trace>
  <inkml:trace contextRef="#ctx0" brushRef="#br0" timeOffset="83409.03">14245 5440 0,'0'0'0,"0"-21"0,0 0 0,0-1 16,-21 22 15,0 22-16,0-1-15,-1 0 0,1 21 0,0 1 16,0 20-16,0-21 0,-22 22 16,22-1-16,0 1 0,0-1 15,21-20-15,0 20 0,-21-20 0,21-1 16,0 0-16,0 1 0,0-1 16,21-21-16,0 0 0,21 0 0,-20 1 15,20-1-15,0-21 0,1 0 16,-1 0-16,0 0 0,1 0 0,20-21 15,-21-1-15,1 1 0,20 0 0,-20-21 16,-1-1-16,-21 1 0,21 0 16,-20-22-16,20 1 0,-21-22 0,-21 22 15,0-22-15,21 21 0,-21-20 16,0 41-16,0-20 0,0 21 16,0-1-16,0 22 0,0 0 0,0 0 15,0 42 1,0 0-1,0 0-15,0 0 0,0 1 16,0-1-16,21 21 0,-21-21 0,22 0 16,-22 1-16,21-1 0,0 0 15,0 0-15,0 0 0</inkml:trace>
  <inkml:trace contextRef="#ctx0" brushRef="#br0" timeOffset="83800.81">15198 5757 0,'0'0'16,"21"0"-16,0 0 0,-21-21 0,21 21 16,-21-21-16,-21 21 15,0 0 1,-22 0-16,22 0 0,-21 21 16,0-21-16,20 21 0,-20 1 0,21-1 15,-21-21-15,20 21 0,22 0 16,0 0-16,0 0 0,0 1 15,22-1-15,-1 0 0,21 0 16,-21-21-16,22 21 0,-1 0 16,-21 1-16,21-1 0,-20-21 0,20 21 15,-21 0-15,0-21 0,0 21 16,-21 0-16,0 1 0,-21-1 16,0-21-16,-21 0 0,21 21 0,-22-21 15,1 0-15,0 0 0,-1 0 16,22 0-16,-21 0 0,21 0 0,-1 0 15,1 0-15,0 0 0,0 0 16,42 0 0,21 0-1,-20 0-15,-1-21 16,21 21-16,0-21 0,-20-1 0</inkml:trace>
  <inkml:trace contextRef="#ctx0" brushRef="#br0" timeOffset="84128.62">15557 6054 0,'0'0'0,"22"-21"0,-1 21 16,0-22-16,0 22 15,-21-21-15,21 21 0,0-21 0,1 0 16,-1 0-16,0 0 0,0-1 16,0 1-16,0 0 0,1 0 0,-1 0 15,-21 0-15,0-1 16,-21 22-1,-1 0 1,-20 22-16,21-22 0,0 21 0,-22 21 16,1-21-16,21 0 0,0 1 0,-22 20 15,43-21-15,-21 0 0,21 0 16,0 22-16,0-22 0,0 0 0,21 0 16,1-21-16,-1 21 0,21 1 15,0-22-15,-20 0 0,20 21 0,0-21 16,1 0-16,-1 0 0,0 0 0,1 0 15,-1 0-15,-21-21 0,21-1 16,-20 22-16,-1-21 0</inkml:trace>
  <inkml:trace contextRef="#ctx0" brushRef="#br0" timeOffset="84471.56">16129 5969 0,'0'0'0,"0"-21"0,0 0 16,0-22-16,0 22 0,0 0 0,21 0 16,-21 0-16,21 0 0,-21-1 15,21 22-15,1-21 0,-1 21 0,0 0 16,21 0-16,-21-21 0,22 21 15,-1 0-15,0 0 0,1 21 0,-22-21 16,21 21-16,-21 1 0,22 20 16,-22-21-16,0 0 0,-21 22 15,0-22-15,21 21 0,-21-21 0,0 0 0,0 22 16,-21-22-16,21 0 16,-21 0-16,0 0 0,-22 1 0,22-22 15,0 21-15,0-21 0,0 0 0,0 0 16,-1 0-16,1 0 0,21-21 15,0-1-15,0 1 16,0 0-16,0 0 0,21 0 16,1-22-16,-1 22 0,0-21 0,21 0 15,-21 20-15,1-20 0,20 0 0,-21 21 16,0-1-16,22-20 0,-22 42 16,0-21-16,0 0 0,21 21 0,-20 0 15,-1 0-15,0 0 16,0 0-16,0 0 0</inkml:trace>
  <inkml:trace contextRef="#ctx0" brushRef="#br0" timeOffset="84940.22">17462 5927 0,'64'-21'16,"-43"-1"-16,-21 1 0,21 21 0,0-21 15,1 0-15,-22 0 0,0 0 0,21 21 16,-21-22-16,0 1 0,-21 21 16,-1 0-1,1 0-15,-21 0 0,21 0 0,-22 21 16,1-21-16,0 22 0,-1-1 16,22 0-16,-21 0 0,21 21 0,0-20 15,-1-1-15,22 0 0,0 0 16,0 0-16,22 0 0,-1 1 15,0-22-15,0 21 0,21-21 0,-20 21 16,20 0-16,-21-21 0,21 21 16,1-21-16,-22 21 0,0-21 0,0 22 15,0-22-15,1 21 0,-22 0 16,0 0-16,0 0 16,-22-21-16,1 0 0,0 21 15,0-21-15,-21 0 0,20 0 16,-20 22-16,0-22 0,-1 0 0,1 0 15,21 0-15,-21 0 0,-1 0 0,22 0 16,-21 0-16,21 0 0,-1 0 16,1 0-16,0 0 0,0 0 0,0 0 15,21-22 1,0 1-16,0 0 16</inkml:trace>
  <inkml:trace contextRef="#ctx0" brushRef="#br0" timeOffset="85600.2">19643 5525 0,'0'0'0,"42"-22"0,-21 1 16,0 21-16,0-21 0,1 0 0,20 0 16,-21 21-16,0 0 0,0 0 15,-21 21 1,0 0-16,0 0 0,-21 0 0,0 22 15,-21-1-15,-1 0 0,-20 1 16,-1-1-16,-20 0 0,20 1 0,-20-1 16,-1-21-16,21 22 0,1-1 15,-1-21-15,22 0 0,0 0 0,-1 1 16,22-22-16,0 0 0,21 21 0,21-21 31,0 0-31,22 0 0,-1 0 16,22 21-16,-22-21 0,43 21 15,-22-21-15,1 21 0,20 0 16,1-21-16,-22 22 0,22-1 0,-21 0 16,-1-21-16,1 21 0,-22-21 15,0 0-15,1 21 0,-1-21 0,-21 0 16,-21-21 15,21 0-15,0 0-16,1 0 0</inkml:trace>
  <inkml:trace contextRef="#ctx0" brushRef="#br0" timeOffset="85880.43">21082 5207 0,'0'-21'15,"0"42"-15,0-63 0,0 21 0,0-1 16,-21 44-1,0 20 1,-1-21-16,1 21 0,0 22 0,-21-1 16,21 1-16,-22 21 0,-20-1 0,20 22 15,1-21-15,-21-1 0,-1 1 16,1 0-16,20-22 0,-20 22 16,20-22-16,-20 22 0,21-21 15,20-1-15,-20-21 0,21 1 0,-21-1 16,20 0-16,22-20 0,0-1 0,0 0 15,22-21 1,-1-21-16,21 0 0</inkml:trace>
  <inkml:trace contextRef="#ctx0" brushRef="#br0" timeOffset="86280.21">21590 5715 0,'0'0'0,"21"-21"0,0 0 15,0 21-15,-21-21 0,0-1 16,-21 22-16,0-21 16,-21 21-16,21 0 0,-43 0 15,22 0-15,-1 0 0,-20 21 0,21 1 16,-1-1-16,1-21 0,0 21 16,20 0-16,1 0 0,0 0 0,21 1 15,0-1-15,0 0 0,0 0 16,21 0-16,-21 0 0,43 1 15,-22-22-15,21 21 0,-21 0 0,22 0 16,-1 0-16,0 0 0,-21 1 0,22-1 16,-22 0-16,0 0 0,-21 0 15,0 0-15,0 1 0,-21-1 16,0-21-16,0 21 0,-22-21 16,1 0-16,0 0 0,-1 0 0,1 0 15,0 0-15,-1 0 0,1 0 16,21 0-16,-22 0 0,22 0 0,42 0 31,1 0-15,-1 0-16,21-21 0,-21 21 0,22 0 15,-1-21-15</inkml:trace>
  <inkml:trace contextRef="#ctx0" brushRef="#br0" timeOffset="86564.51">21950 5821 0,'0'42'32,"-21"1"-17,21-22-15,-22 21 0,22 0 0,0 22 16,0-22-16,-21 22 0,21-22 0,-21 43 16,21-22-16,0 1 0,-21 20 15,0-20-15,0 21 0,-1-22 0,1 22 16,-21-1-16,0 1 0,-1 0 15,1-1-15,0 1 0,-1 0 16,1-1-16,21-20 0,-22-1 0,1 1 16,21-22-16,0 1 0,0-1 0,21-21 15,0 0-15,21-42 16,21 0-16,0 0 0,1-22 16,-1 1-16,22 0 0</inkml:trace>
  <inkml:trace contextRef="#ctx0" brushRef="#br0" timeOffset="86880.71">22183 6160 0,'0'0'15,"0"-64"-15,0 1 0,-22 20 0,22-20 16,-21-1-16,21 22 0,0 0 0,0-1 16,0 1-16,0 0 0,21 20 15,1 1-15,20 0 0,-21 21 0,0 0 16,22 0-16,-22 0 0,21 21 15,-21 0-15,22 22 0,-22-1 0,0-21 16,-21 22-16,0 20 0,0-21 0,0-20 16,-42 20-16,20 0 0,-20-21 15,0 22-15,-22-22 0,22 0 0,-22 0 16,22-21-16,0 21 0,-1-21 16,1 0-16,0 0 0,21 0 15,-1 0-15,1 22 0,42-22 16,1 0-1,-1 0-15,21 0 0,-21-22 0,22 22 16,-1 0-16,21-21 0,-20 21 0</inkml:trace>
  <inkml:trace contextRef="#ctx0" brushRef="#br0" timeOffset="87308.47">23008 5884 0,'0'0'0,"21"-21"0,-21-21 0,0 21 16,0-22-16,0 22 15,0-21-15,0 21 0,0 0 0,-21 21 16,0 0-16,0 0 0,0 0 16,-22 0-16,1 21 0,0 0 0,-1 0 15,1 21-15,0 1 0,-1-1 16,22 0-16,-21 1 0,21-1 0,-1 0 16,1 1-16,21-22 0,0 21 0,0-21 15,0 1-15,21-1 0,22 0 16,-22-21-16,21 0 0,-21 0 0,22 0 15,-1 0-15,0 0 0,1 0 0,-1-21 16,0 21-16,1-21 16,-1-1-16,0-20 0,-20 21 0,20-21 15,-21-1-15,21 1 0,-20-22 16,-1 22-16,0 0 0,0 21 0,-21-1 16,21 1-16,-21 42 15,-21 1-15,0 20 16,0-21-16,21 21 0,-21 1 0,21-1 15,-22 0-15,22-20 0,0 20 16,0-21-16,0 21 0,0-20 0,0-1 16,0 0-16,22 0 0,-1-21 15,0 21-15,21-21 0,1 0 0,-22 0 16,21 0-16,0 0 0,1 0 16,-22-21-16</inkml:trace>
  <inkml:trace contextRef="#ctx0" brushRef="#br0" timeOffset="87724.23">23770 5842 0,'0'-42'0,"0"84"0,0-127 16,0 64-16,0 0 0,0 0 0,0 0 16,0 42-1,-21 0-15,21 0 0,0 0 16,-21 22-16,21-22 0,0 21 16,-21 1-16,21-22 0,0 21 0,0-21 15,0 22-15,0-22 0,0 0 0,-22 0 16,22 0-16,0 0 15,-21-21-15,21 22 0,-21-22 32,21-22-32,-21 1 0,21 0 15,0 0-15,0 0 0,0 0 0,21-22 16,0 1-16,0 0 0,22-1 16,-1-20-16,0 20 0,22 1 0,-1 0 15,1-1-15,-1 1 0,1 21 0,21 21 16,-22 0-16,1 0 15,-22 0-15,0 0 0,1 42 0,-22-21 0,0 22 16,-21-1-16,0 0 16,0 1-16,0-1 0,0-21 0,-42 22 15,42-1-15,-43-21 0,43 21 16,-21-20-16,0-1 0,0 0 0,0 0 16,21-42 15,21 0-31,0 0 0</inkml:trace>
  <inkml:trace contextRef="#ctx0" brushRef="#br0" timeOffset="88076.37">25061 5313 0,'0'0'0,"0"-21"0,-21 21 15,0 21-15,21 0 0,0 0 16,0 0-16,21 1 15,21-1-15,-20 21 0,20-21 0,0 0 16,1 1-16,-1 20 0,0-21 16,1 0-16,-1 0 0,0-21 0,1 22 15,20-22-15,-21 0 0,1 0 16,-22 0-16,21 0 0,-21 0 0,1 0 16,-44 0-1,-20 21-15,21 0 16,-21-21-16,-1 42 0,-20-21 15,-1 22-15,1-1 0,-22 0 16,0 1-16,1-1 0,-22 0 0,21 22 16,22-22-16,-22-21 0,22 22 15,-1-1-15,22-21 0,-1 22 0,22-22 16,0 0-16,0-21 0,21 21 16</inkml:trace>
  <inkml:trace contextRef="#ctx0" brushRef="#br1" timeOffset="94596.56">952 8509 0,'0'-21'0,"0"0"16,0 0 0,0-1-16,0 1 31,-21 21 16,21 21-47,-21 1 15,21-1-15,0 0 0,0 0 16,0 21-16,0-20 16,0-1-16,-21 21 0,21 0 0,0-20 15,0 20-15,0 0 0,0 1 16,0 20-16,0-42 0,0 22 0,0-1 16,0 0-16,0 1 0,0-22 15,0 21-15,-21-21 0,21 22 16,0-22-16,0 0 0,0 0 0,0 0 15,0 0-15,0 1 0,0-1 16,-21-21-16,21 21 0,0-42 31,0 0-31,0-1 16,0 1-16,0 0 16,0-21-16,0 21 0,0-22 0,0 1 15,0 0-15,0-22 0,0 22 16,0-22-16,0 22 0,0-22 0,0 22 15,0 0-15,0-1 0,0 22 16,0-21-16,0 21 0,0 0 0,0-1 16,0 1-16,0 42 31,0 1-15,0-1-16,0 21 0,0-21 15,0 22-15,0-1 0,0 0 0,0 1 16,0-1-16,0 21 15,0-41-15,0 20 0,0 0 0,0-21 16,0 22-16,0-22 0,0 0 16,0 0-16,0-42 31,0 0-15,0 0-16,0 0 15,21-1-15,-21 1 0,21 0 16,-21 0-16</inkml:trace>
  <inkml:trace contextRef="#ctx0" brushRef="#br1" timeOffset="95236.29">1503 8954 0,'0'21'0,"-21"-21"0,21 21 16,-22-21-16,22 21 15,0 0-15,0 0 16,0 1 15,22-22-15,-22-22-1,21 1-15,0 0 0,-21 0 16,0 0-16,0 0 16,0-1-16,0 1 0,0 0 15,-21 21 1,0 0-16,-1 0 0,1 0 15,21 21-15,0 0 16,-21 1-16,21-1 0,-21 0 0,21 0 16,0 0-16,0 0 15,0 1-15,0-1 16,21-21-16,0 0 0,0 0 16,1 0-16,-1 0 15,0 0-15,0 0 0,0-21 16,-21-1-16,0 1 15,21 21-15,-21-21 0,0 0 0,0 0 0,0 0 16,0-1-16,0 1 16,-21 0-16,0 21 15,0 0-15,0 0 16,21 21 0,0 0-16,-21-21 0,21 22 15,0-1-15,0 0 16,21-21-1,0 0-15</inkml:trace>
  <inkml:trace contextRef="#ctx0" brushRef="#br1" timeOffset="96125.54">4085 8213 0,'0'0'0,"0"-21"0,0-1 0,21 22 15,-21-21-15,0 0 0,0 42 32,0 0-32,0 1 0,0-1 15,-21 0-15,0 21 0,21 1 16,-21-1-16,0 0 0,-1 1 15,1-1-15,0 21 0,0-20 0,-21 20 16,20 1-16,-20-22 0,21 22 16,-21-1-16,-1-21 0,22 22 0,-21-22 15,21 1-15,-22-22 0,22 21 16,0-21-16,0 0 0,0 1 0,21-1 16,0-42 15,0-1-31,21 1 0,0 0 15,0-21-15,0 21 0,0-22 0,22 1 16,-1 0-16</inkml:trace>
  <inkml:trace contextRef="#ctx0" brushRef="#br1" timeOffset="96440.45">4508 8170 0,'0'22'16,"-21"-1"0,0 0-16,0 21 0,21-21 15,-21 22-15,0-1 0,-1 0 0,-20 1 16,21-1-16,0 22 16,0-22-16,-1 21 0,-20-20 0,21 20 15,0-20-15,0 20 0,-1-21 16,1 1-16,0-1 0,0 0 0,21-20 15,-21-1-15,21 21 0,-21-42 0,21 21 16,0 0-16,0-42 47,21 0-47,0 0 0,0 0 0,0-22 16,0 22-16,1-21 0</inkml:trace>
  <inkml:trace contextRef="#ctx0" brushRef="#br1" timeOffset="96984.17">5122 8530 0,'21'0'0,"-42"0"0,42-21 16,-21 0-1,22 21-15,-22-21 16,0 0-16,0-1 15,0 1-15,0 0 16,-22 21 0,1 0-1,0 0-15,0 21 0,0 0 0,0-21 16,-22 22-16,22-1 0,0 0 0,0-21 16,0 21-16,-1 0 0,1 0 15,21 1-15,0-1 0,-21-21 16,21 21-16,0 0 15,21-21-15,0 0 16,1 21-16,20-21 0,-21 21 0,0-21 16,0 22-16,1-22 0,-1 21 15,21-21-15,-21 21 0,-21 0 0,21-21 16,1 21-16,-22 0 0,21 1 16,-21-1-16,0 0 0,0 0 15,0 0-15,-21 0 0,-22 1 0,22-1 16,0 0-16,-21 0 0,-1-21 15,1 21-15,0 0 0,-1-21 0,1 0 16,21 0-16,-22 0 0,1 0 0,21 0 16,0-21-16,0 0 0,-1 21 15,1-21-15,0 0 0,21 0 0,0-1 16,0 1-16,0 0 0,0 0 16,0 0-16,21 0 0,0 21 15,22 0-15,-22 0 0,0-22 16,0 22-16,22 0 0,-22 0 0,21 0 15,-21 0-15</inkml:trace>
  <inkml:trace contextRef="#ctx0" brushRef="#br1" timeOffset="97353.09">5630 8551 0,'0'0'0,"-21"0"16,0-21-16,0 21 0,0 0 16,-1 21-1,22 1-15,0-1 16,0 0-16,0 0 0,0 0 16,0 22-16,0-1 0,0 0 0,0 22 15,0-22-15,0 22 0,0-22 0,0 21 16,0 1-16,-21-1 0,21 1 15,-21-1-15,0 1 0,0-1 0,21 22 16,-21-21-16,-1 20 0,1-20 0,-21-1 16,21 22-16,0-22 0,-1-20 15,1 20-15,21-20 0,-21-1 0,21 0 16,-21-21-16,21 1 0,0-1 16,0-42-1,21-1-15,0 1 0,0 0 16,1-21-16,-1-1 0,0 1 0,0 0 15</inkml:trace>
  <inkml:trace contextRef="#ctx0" brushRef="#br1" timeOffset="97705.07">5461 8742 0,'0'0'0,"-21"-127"16,21 106-16,0 0 15,0-1-15,21 22 0,0-21 16,0 21-16,0-21 0,22 21 0,-22 0 16,21 0-16,1 0 0,-1 0 0,-21 0 15,21 21-15,-20-21 0,-1 21 16,0 1-16,0-1 0,-21 21 0,0-21 16,0 0-16,0 22 0,0-22 0,-21 21 15,0-21-15,-22 1 0,22 20 16,-21-21-16,0 0 0,-1 0 0,1 1 15,0-1-15,20-21 0,-20 21 16,21-21-16,0 0 0,0 0 16,-1 0-16,1 0 0,42 0 31,1 0-31,-1 0 16,21 0-16,-21-21 0,22 21 0,-22 0 15,21-21-15</inkml:trace>
  <inkml:trace contextRef="#ctx0" brushRef="#br1" timeOffset="98217.16">6435 8615 0,'0'-21'15,"0"42"-15,0-63 0,0 20 0,-22 1 16,1 21-16,0-21 15,0 21-15,0 0 0,0 0 16,-1 0-16,1 21 0,0 0 16,0-21-16,21 22 0,-21-1 15,0 21-15,-1-21 0,22 0 0,0 22 16,-21-22-16,21 0 0,-21 0 0,21 22 16,0-22-16,0 0 0,0 0 15,0 0-15,0 0 16,21-21-16,0 0 0,1 0 0,-1 0 15,0 0-15,0-21 16,0 0-16,0 0 0,1 0 16,20 0-16,-21-1 0,0 1 15,-21 0-15,21-21 0,1 21 0,-22-1 16,0 1-16,21 0 0,-21 0 0,21 0 16,-21 0-16,0 42 31,0 0-31,0 0 0,0 0 15,0 0-15,-21 1 0,21-1 16,0 21-16,0-21 0,0 0 16,0 1-16,0-1 0,0 0 0,21-21 15,0 21-15,0-21 16,0 0-16,1 0 0,-1 0 0,0 0 16,21 0-16,-21 0 0,22 0 0,-22-21 15,21 0-15,1 0 0,-1-1 16,0 1-16</inkml:trace>
  <inkml:trace contextRef="#ctx0" brushRef="#br1" timeOffset="98655.93">7112 8509 0,'0'0'15,"-21"0"1,0 21-16,-1 0 16,22 1-16,-21-1 15,21 0-15,-21 0 0,21 0 16,0 0-16,0 1 0,0-1 0,-21 0 15,21 0-15,0 21 0,0-20 0,-21-1 16,21 0-16,0 0 0,0 0 16,0 0-16,-21-21 47,21-21-47,0 0 15,0-21-15,0 21 16,0-1-16,0 1 0,0-21 0,21 21 0,0-22 15,-21 1-15,21 21 0,21-21 16,-20 20-16,-1-20 0,0 21 16,21 0-16,-21 0 0,22-1 0,-22 1 15,21 21-15,-21 0 0,1 0 0,20 0 16,-21 21-16,-21 1 0,21-1 16,-21 0-16,0 21 0,0-21 0,0 22 15,0-22-15,0 21 0,0-21 16,0 22-16,0-22 0,0 21 0,0-21 15,0 1-15,0-1 0,0 0 16,0 0-16,0 0 0,-21-21 16</inkml:trace>
  <inkml:trace contextRef="#ctx0" brushRef="#br1" timeOffset="99520.28">8488 8001 0,'0'0'0,"0"-21"0,0 0 31,21 21-31,21 0 0,-21 0 0,22 0 0,-1-21 16,0 21-16,1 0 0,-1 0 15,22-22-15,-22 22 0,0 0 16,1 0-16,-1 0 0,-21 0 0,0 0 0,0 0 16,-42 0-1,-21 0 1,21 22-16,-43-22 0,22 0 0,0 0 16,-1 21-16,-20-21 0,20 0 15,22 0-15,-21 0 0,21 0 0,0 0 16,-1 0-16,1 0 0,0 0 15,0 0-15,0 0 0,0 0 16,-1 0 0,1 0-16,0 0 15,21 21-15,-21 0 16,0 0-16,21 0 0,-21 22 16,21-1-16,0 0 0,-22 1 0,1 20 15,21-20-15,-21-1 0,21 21 16,-21-20-16,21 20 0,-21 1 0,0-1 15,21 1-15,-22-1 0,22 1 0,-21-1 16,0 1-16,21-1 0,-21 1 16,21-22-16,0 22 0,-21-22 0,21 21 15,0-20-15,0-1 0,0 22 0,0-22 16,0-21-16,0 21 0,0 1 16,21-22-16,0 0 0,0 0 0,0-21 15,1 0-15,-1 0 0,0 0 0,0 0 16,21 0-16,-20 0 15,20-21-15,0 0 0,1 0 0,-1-22 16,0 22-16,1 0 0,-1-21 0,21 21 16,-20-22-16,-1 1 0</inkml:trace>
  <inkml:trace contextRef="#ctx0" brushRef="#br1" timeOffset="99836.18">9250 8509 0,'0'-21'16,"0"42"-16,0-63 0,0 21 0,0-1 0,0 1 16,-21 21-16,-1 0 0,1 0 15,0 0-15,0 0 0,0 0 16,0 21-16,-1 1 0,1-1 16,0 0-16,0 21 0,0 1 0,0-22 15,-1 42-15,1-20 0,0-1 0,0 0 16,21 22-16,-21-22 0,21 0 15,-21 1-15,21-1 0,0-21 0,0 22 16,0-22-16,0 0 0,21 0 0,0 0 16,0-21-16,0 0 0,0 21 15,22-21-15,-22 0 0,21 0 0,-21 0 16,22 0-16,-1-21 0,-21 0 16,22 0-16,-1 0 0,0 0 15,-21-1-15,22-20 0,-1 0 0,-21 21 16</inkml:trace>
  <inkml:trace contextRef="#ctx0" brushRef="#br1" timeOffset="100507.98">9588 8700 0,'0'-22'0,"0"44"0,-21-44 31,0 22-31,0 0 0,0 22 16,0-22-16,21 21 0,-22 0 0,22 21 16,0-21-16,0 1 0,-21-1 15,21 21-15,0-21 0,0 0 0,0 1 16,0-1-16,0 0 0,0 0 15,0 0-15,21-21 16,1 0 0,-1 0-1,-21-21-15,0 0 16,0 0-16,0 0 0,0-1 0,0-20 16,0 21-16,0-21 0,0-1 15,0 22-15,0-21 0,0 21 0,0-1 16,21-20-16,0 21 0,0 0 0,0 0 15,22 21-15,-22-22 0,21 1 16,-21 21-16,22 0 0,-1 0 0,-21 0 16,22 0-16,-22 0 0,0 21 15,21 1-15,-21-1 0,1 0 16,-1 0-16,0 21 0,-21-20 0,0-1 16,0 21-16,0-21 0,0 22 0,0-22 15,0 21-15,0-21 0,0 0 16,0 1-16,0-1 0,0 0 0,-21 0 15,0-21 1,-1 0-16,22-21 16,0 0-16,0 0 15,0-1-15,0 1 16,22-21-16,-1 21 0,0-22 0,0 1 0,0 21 16,0-21-16,1-1 0,-1 22 15,0-21-15,0 21 0,21-1 16,-20 1-16,20 21 0,-21 0 0,0 0 15,0 0-15,1 0 0,-1 0 0,0 21 16,0 1-16,0-1 0,0 0 16,-21 0-16,0 21 0,0-20 0,0 20 15,0-21-15,0 21 0,0-20 0,0 20 16,0-21-16,0 0 0,0 0 16,-21 1-16,0-1 0,21 0 0,-21-21 15,21 21-15,0-42 31,0 0-31,21 21 16,-21-21-16,21-22 0,0 22 0,1-21 16</inkml:trace>
  <inkml:trace contextRef="#ctx0" brushRef="#br1" timeOffset="100744.03">10880 8340 0,'0'0'0,"21"0"15,-21-21-15,0 42 31,0 0-31,-21 0 16,21 21-16,-22-20 0,1 20 16,21-21-16,-21 21 0,0 1 0,0-22 15,21 21-15,-21 1 0,-1-1 0,22 0 16,0 1-16,-21-22 0,21 21 16,-21-21-16,21 0 0,0 1 0,0-1 15,21-21 1,0 0-16,1 0 0,-1 0 15,0-21-15,0 21 0,-21-22 0,21 1 16</inkml:trace>
  <inkml:trace contextRef="#ctx0" brushRef="#br1" timeOffset="100931.93">10626 8657 0,'-22'0'0,"44"0"0,-22 0 47,21 0-47,0 0 0,0 0 0,0-21 16,22 21-16,-22 0 0,21 0 15,0-21-15,-20 21 0,20-21 0,0 21 16,1-21-16,-22 21 0,21 0 0,0 0 16</inkml:trace>
  <inkml:trace contextRef="#ctx0" brushRef="#br1" timeOffset="101668.76">11684 8721 0,'0'-21'16,"0"-1"-1,0 1-15,0 0 16,0 0-16,0 0 0,0 0 15,0-1-15,0 1 0,0 0 0,-21 0 16,0 21 0,-1 0-16,1 0 0,0 0 15,-21 21-15,21-21 0,-1 21 0,1 0 16,0 22-16,-21-22 0,21 0 16,-1 21-16,1 1 0,0-22 0,0 21 15,0 1-15,21-22 0,0 21 0,0-21 16,0 0-16,0 1 0,0-1 15,21-21-15,0 21 0,0-21 0,0 0 16,1 0-16,-1 0 0,0 0 0,0 0 16,21-21-16,-20 0 0,-1 21 15,0-22-15,21 1 0,-21-21 16,1 21-16,-1 0 0,0-22 0,0 22 16,-21-21-16,21 21 0,-21-1 15,21-20-15,-21 21 0,0 0 16,0 42-1,0 0 1,0 0-16,0 0 0,0 22 16,-21-22-16,21 0 0,0 0 0,0 0 15,0 1-15,0-1 0,0 0 16,0 0-16,21 0 0,1-21 0,-1 0 16,0 0-16,21 0 0,-21 0 15,1 0-15,20 0 0,-21 0 16,0-21-16,22 0 0,-22 21 15,0-21-15,0 0 0,0-1 0,0-20 16,1 21-16,-22 0 0,0 0 0,0-1 16,0 1-16,0 0 15,0 42 1,0 0-16,0 1 16,-22-1-16,22 0 0,-21 0 15,21 0-15,-21 22 0,21-22 0,0 0 16,0 0-16,0 0 15,0 0-15,0-42 32,0 0-17,21 0-15,0 0 16,1 0-16</inkml:trace>
  <inkml:trace contextRef="#ctx0" brushRef="#br1" timeOffset="101980.19">12298 8403 0,'-85'0'32,"85"21"-32,-21 1 15,21-1-15,0 0 32,21-21-32,0 0 15,0 0-15,1-21 16,-1 21-16,-21-21 15,21 21-15,-21-22 0,0 1 16,0 0-16,-21 21 16,0 0-16,-1 0 15,1 0-15,0 0 0,0 21 16,21 0-16,-21 1 16,21-1-1,0 0-15,0 0 0,0 0 16,21-21-16,0 0 15</inkml:trace>
  <inkml:trace contextRef="#ctx0" brushRef="#br1" timeOffset="102508.14">12700 8594 0,'0'0'0,"-21"0"16,21-21-16,-21 21 0,-1-22 31,22 44 0,0-1-31,0 0 16,-21 0-16,21 0 0,-21 0 16,21 22-16,0-22 0,0 0 0,0 0 15,-21 0-15,21 1 0,-21-1 16,21 0-16,0 0 0,0 0 15,-21-21 1,21-21 0,0 0-1,0 0-15,0 0 0,0-1 16,0-20-16,0 21 0,21 0 16,-21 0-16,21-22 0,0 22 0,0-21 15,22 21-15,-22-22 0,21 22 0,0 0 16,1 0-16,-1 0 0,0 21 15,1 0-15,-1 0 0,0 0 0,-20 0 16,20 0-16,-21 0 0,0 21 16,-21 0-16,0 21 0,0-21 0,0 1 15,0 20-15,0-21 0,0 21 0,-21-20 16,0-1-16,0 21 0,0-21 16,-1 0-16,22 22 0,-21-43 15,0 21-15,21 0 0,-21 0 0,21 0 16,21-42 15,-21 0-31,21 21 0,22-21 16</inkml:trace>
  <inkml:trace contextRef="#ctx0" brushRef="#br1" timeOffset="102963.88">13695 8509 0,'0'0'0,"21"-42"15,-21 21-15,0-1 16,0 1 0,-21 21-16,0 0 15,-1 0-15,-20 0 0,21 0 16,0 21-16,-22-21 0,22 22 0,0-1 16,-21 0-16,21 0 0,-22 0 15,22 0-15,21 1 0,-21-1 0,21 0 16,0 0-16,0 0 15,21-21-15,0 0 0,0 0 16,1 21-16,-1-21 0,21 0 0,0 0 16,-20 0-16,20 0 0,-21 0 0,0 22 15,22-22-15,-22 0 0,0 0 16,0 0-16,-21 21 0,21 0 16,-21 0-16,0 0 15,0 0-15,-21-21 0,0 22 16,0-1-16,-22 0 0,22 0 0,-21-21 15,0 21-15,20 0 0,-20-21 0,0 22 16,21-22-16,-22 0 0,22 21 16,0-21-16,-21 0 0,20 0 0,1 0 15,0 0-15,0 0 0,0 0 16,21-21 0,0-1-16,0 1 15,0 0-15,0 0 16</inkml:trace>
  <inkml:trace contextRef="#ctx0" brushRef="#br1" timeOffset="103652.82">15240 8001 0,'0'0'16,"21"-21"-16,0 0 0,-21 0 0,21 21 15,-21-22-15,0 1 0,0 0 16,-21 0 0,0 21-16,0 0 15,0 0-15,0 0 0,-22 21 16,22 0-16,-21 0 0,-1 22 15,1-1-15,0 0 0,-1 22 0,1-22 16,0 22-16,-1-1 0,1 1 16,0-1-16,21 1 0,-22-1 0,1 1 15,21 20-15,0-20 0,-1-1 16,22 1-16,0-1 0,0 1 0,0-22 16,0 22-16,0-22 0,22 0 0,-1 1 15,0-22-15,0 0 0,0 0 16,0 0-16,22 1 0,-22-22 0,21 0 15,1 0-15,-22 0 0,21 0 16,0 0-16,1 0 0,-1-22 0,0 1 16,1 0-16,-1-21 0,0 21 15,1-22-15</inkml:trace>
  <inkml:trace contextRef="#ctx0" brushRef="#br1" timeOffset="103937.65">15557 8382 0,'0'0'0,"0"-21"0,0-21 16,-21 42 0,21-22-16,-21 22 0,0 0 15,0 0-15,0 22 0,-1-1 0,22 0 16,-21 21-16,0-21 16,0 22-16,0-22 0,0 21 0,-1 1 15,1-1-15,0-21 0,0 21 16,0 1-16,21-1 0,0 0 0,0-20 15,0 20-15,0-21 0,0 0 0,0 0 16,21-21-16,0 22 16,0-22-16,0 0 0,1 0 0,20 0 15,-21-22-15,21 22 0,-20-21 0,-1 0 16,0 0-16,0 0 0,0 0 16,0-1-16</inkml:trace>
  <inkml:trace contextRef="#ctx0" brushRef="#br1" timeOffset="104124.54">15176 8615 0,'-42'0'0,"84"0"0,-105 0 0,63 21 31,21-21-15,0 0-16,0 0 0,1 0 0,20 0 15,0 0-15,-21 0 0,22 0 16,-1 0-16,0 0 0,1 0 15,-1 0-15,-21-21 0,22 21 0,-1-21 16,-21 21-16,0-21 0</inkml:trace>
  <inkml:trace contextRef="#ctx0" brushRef="#br1" timeOffset="104504.77">15811 8551 0,'0'0'0,"0"22"0,-21-22 15,21 21-15,21-21 32,1 0-17,-1 0-15,0 0 0,0 0 0,0-21 16,0 21-16,1 0 16,-1-22-16,0 22 0,0-21 0,0 21 15,0-21-15,-21 0 0,0 0 16,-21 21-1,0 0-15,0 0 16,0 0-16,0 0 16,-1 0-16,1 21 0,0 0 0,0 0 15,21 0-15,0 1 0,-21-1 0,21 0 16,0 0-16,-21 21 0,21-20 16,0-1-16,0 0 0,0 0 15,0 0-15,21-21 0,0 0 16,0 21-16,0-21 15,22 0-15,-22 0 0,0 0 0,0-21 16,21 0-16,-20 21 0,20-21 0</inkml:trace>
  <inkml:trace contextRef="#ctx0" brushRef="#br1" timeOffset="105032.48">16298 8488 0,'21'-42'16,"1"20"-16,-1 1 15,0 21-15,0-21 0,0 21 16,22 0-16,-22-21 0,0 21 16,21 0-16,-21 0 0,1 0 0,-1 21 15,0 0-15,0-21 0,0 21 16,-21 1-16,0 20 0,0-21 0,0 0 16,0 0-16,0 1 0,0 20 0,-21-21 15,0 0-15,0 0 0,-22 1 16,22-1-16,-21 0 0,21 0 0,0-21 15,-1 21-15,1-21 0,0 0 0,0 0 16,42 0 0,0-21-1,0 0-15,1 21 0,-1-21 16,0 0-16,21-1 0,-21 1 16,22 0-16,-22-21 0,0 21 0,21-1 15,-20-20-15,-1 21 0,21 0 16,-21-22-16,0 22 0,1 0 0,-1 21 15,-21-21-15,0 0 0,0 42 32,0 0-32,-21 0 0,-1 0 0,1 1 15,0-1-15,0 0 0,0 0 0,21 21 16,-21-20-16,-1-1 0,1 21 16,21-21-16,-21 0 0,21 1 0,0-1 15,0 0-15,0 0 0,0 0 0,21 0 16,0-21-1,1 0-15,-1 0 0,0 0 0,21 0 16,1 0-16,-22 0 0,21-21 0,0 0 16,1 0-16,-1 0 0,-21 0 15,22-1-15,-1 1 0</inkml:trace>
  <inkml:trace contextRef="#ctx0" brushRef="#br1" timeOffset="105276.38">17441 8170 0,'0'0'16,"0"-42"-16,0 21 0,0-21 15,0 20-15,0 44 16,-21-1 0,0 0-16,21 0 0,-21 21 15,0 1-15,-1-1 0,1 0 0,0 1 16,0-1-16,-21 22 0,42-43 16,-22 21-16,1 0 0,21 1 0,-21-22 15,21 21-15,0-21 0,0 1 0,0-1 16,0 0-16,0 0 0,21-21 15,0 21-15,1-21 0,-1 0 16,0 0-16,21 0 0,-21-21 0,1 0 16,-1 21-16,0-21 15,0 0-15</inkml:trace>
  <inkml:trace contextRef="#ctx0" brushRef="#br1" timeOffset="105460.28">17208 8403 0,'0'0'15,"-42"0"-15,0 0 0,21 0 0,-1 0 0,1 0 16,42 21 15,1-21-31,20 0 0,-21 0 16,21 0-16,-20 0 0,20 0 0,0 0 16,-21 0-16,22-21 0,-1 21 0,0-21 15,-20 21-15,20 0 16</inkml:trace>
  <inkml:trace contextRef="#ctx0" brushRef="#br1" timeOffset="105728.13">18161 8149 0,'0'0'0,"-64"0"31,43 0-31,0 21 0,21 1 0,-21-1 0,0 0 15,0 0-15,-1 0 0,1 22 16,21-22-16,-21 21 0,0 0 16,21-20-16,0 20 0,-21-21 0,21 21 15,-21-20-15,21-1 0,0 21 16,0-21-16,0 0 0,0 1 0,0-1 16,0 0-16,21 0 0,0-21 0,0 0 15,0 21-15,0-21 0,1 0 16,-1 0-16,21 0 0,-21-21 0,22 21 15</inkml:trace>
  <inkml:trace contextRef="#ctx0" brushRef="#br1" timeOffset="106031.95">18563 8107 0,'0'0'0,"21"-42"16,0 42-1,1 0-15,-1 0 0,21 0 0,-21 0 16,0 21-16,1 0 0,-1 0 16,0 0-16,0 0 0,0 22 0,-21-1 15,21-21-15,-21 22 0,0-1 16,0 0-16,0 1 0,0-1 0,0 0 16,-21-21-16,0 22 0,0-22 0,0 21 15,0-21-15,-1 1 16,1-1-16,-21 0 0,21 0 0,0 0 15,-1-21-15,1 21 0,0-21 0,42-21 47,0 0-47</inkml:trace>
  <inkml:trace contextRef="#ctx0" brushRef="#br1" timeOffset="106593.66">19410 8678 0,'0'0'0,"-21"22"0,-1-22 16,22 21-16,-21-21 0,21 21 16,0-42 15,0 0-16,0-1-15,0 1 16,0 0-16,21 21 0,1-21 0,-1 21 16,0-21-16,0 21 0,0 0 15,0 0 1,1 21-16,-22 0 16,0 0-16,0 0 0,0 1 0,0-1 15,0 0-15,0 0 0,-22 0 16,1 0-16,0 1 0,0-1 15,0-21-15,0 0 16,-1 0-16,1 0 0,0 0 0,0 0 16,0 0-16,21-21 0,-21 21 15,21-22-15,0 1 0,0 0 16,0 0-16,0 0 0,0 0 16,21-1-16,0 1 0,0 21 15,0-21-15,0 21 16,1 0-16,-1 0 0,0 0 0,0 0 15,0 0-15,0 0 0,1 0 0,-1 21 16,-21 0-16,0 1 0,0-1 16,0 21-16,0-21 0,0 22 0,0-22 15,-21 21-15,-1 0 0,1 1 0,-21-1 16,0 0-16,-1 1 0,-20-22 16,20 21-16,-20 1 0,21-22 0,-22 21 15,22-21-15,-22 0 0,22-21 0,-22 22 16,22-22-16</inkml:trace>
  <inkml:trace contextRef="#ctx0" brushRef="#br1" timeOffset="112200.48">20764 7938 0,'0'-22'0,"-21"22"16,0 0-16,0 0 16,0 0-16,0 22 15,-1-22-15,22 21 0,-21 0 16,0 0-16,0 0 15,21 0-15,0 1 0,0-1 16,0 0-16,0 0 16,21-21 15,0 0-31,0 0 16,-21-21-16,0 0 0,22 21 15,-1-21-15,-21-1 0,21 1 0,-21 0 16,0 0-16,0 0 15,0 0-15,0-1 0,-21 22 47,0 0-47,-1 22 0,22-1 16,-21 0-16,21 0 0,-21 0 16,21 0-16,0 1 0,0-1 15,0 0-15,0 0 16,0 0-1,21-21 1,0 0 0,1 0-1,-22-21-15,21 0 0,-21 0 16,0 0-16,0-1 16,0 1-16,0 0 0,0 0 0,0 0 15,0 0-15,-21 42 31,-1 0-15,22 0-16,-21 0 0,21 22 16,-21-22-16,0 21 0,21-21 15,-21 22-15,21-1 0,0-21 0,-21 21 16,21-20-16,0-1 0,0 0 16,0 0-16,0 0 0,21 0 0,0 1 15,0-22-15</inkml:trace>
  <inkml:trace contextRef="#ctx0" brushRef="#br1" timeOffset="115728.43">21484 8340 0,'21'0'0,"0"0"15,1 0 1,-1 0-16,0 0 16,0 0-16,0 0 0,0-21 0,1 21 15,-1-22-15,0 1 16,0 21-16,0 0 0,-21-21 0,0 0 15,0 0 1,-21 21-16,0 0 16,0 0-16,0 0 0,-22 0 0,1 0 15,0 0-15,-1 0 0,1 21 16,0 0-16,-1-21 0,22 21 0,-21 0 16,21 1-16,-1-22 0,1 21 15,0 0-15,21 0 0,0 0 16,0 0-16,0 1 15,21-1-15,0-21 0,1 21 16,-1 0-16,21-21 0,-21 21 0,22 0 16,-22 1-16,0-22 0,21 21 0,-21 0 15,1 0-15,-1-21 0,0 21 16,0 0-16,-21 1 0,0-1 0,0 0 16,0 0-16,0 0 0,0 0 15,-21 1-15,-21-1 0,-1-21 0,1 21 16,0 0-16,-22-21 0,22 21 0,-22-21 15,1 0-15,20 0 0,-20 0 16,21 0-16,-1 0 0,22 0 0,-21 0 16,21-21-16,-1 0 0,1 21 15,0-21-15,0 0 0,21-1 16,0 1-16,0 0 16,0 0-16,21 21 15,0-21-15,22 21 0,-22-21 16,0 21-16,21-22 0,1 22 0,-1 0 15</inkml:trace>
  <inkml:trace contextRef="#ctx0" brushRef="#br1" timeOffset="116397.04">21971 8234 0,'21'-21'16,"-21"42"0,0 0-16,0 0 0,0 0 0,0 1 15,0-1-15,0 21 0,-21 0 16,0-20-16,21 20 0,-21 0 0,-1-21 16,22 22-16,-21-1 0,21 0 0,-21-20 15,21 20-15,-21 0 16,21-21-16,-21 22 0,21-22 0,0 0 0,0 0 15,0 0-15,0 1 16,0-44 15,0 1-31,0 0 0,0 0 0,0 0 16,0-22-16,21 22 0,0-21 16,0 21-16,-21-22 0,21 22 0,1-21 15,-1 21-15,21 0 0,-21-1 16,0 1-16,1 0 0,-1 0 0,0 21 15,0 0-15,0 0 0,0 0 16,1 0-16,-1 0 0,0 0 16,-21 21-16,0 0 15,0 0-15,-21-21 0,0 22 16,-1-22-16,1 21 0,-21-21 16,21 0-16,-22 21 0,1-21 0,21 0 15,-21 0-15,20 0 0,1 0 0,0 0 16,0 0-16,0 0 0,0 0 15,21 21 1,0 0 0,21-21-16,0 21 0,-21 1 15,21-1-15,0 0 0,0 0 0,-21 0 16,22 0-16,-1 1 0,-21-1 0,21 0 16,0-21-16,-21 21 15,21-21-15,-21 21 0,21-21 16,1 0-16,-1 0 0,0 0 15,0 0-15,0 0 0,0 0 16,-21-21-16,22 21 0,-1-21 0,0 0 16,21 0-16,-21-1 0,1 22 0</inkml:trace>
  <inkml:trace contextRef="#ctx0" brushRef="#br1" timeOffset="116636.91">22585 8551 0,'0'0'0,"-21"0"31,-1 22-31,22-1 0,-21-21 16,21 21-16,0 0 0,-21 0 0,21 0 15,0 1-15,-21-1 0,21 0 0,0 0 16,0 0-16,0 0 0,0 1 16,0-1-16,-21 0 0,21-42 46,0 0-30,0-1-16,0 1 0,0 0 16</inkml:trace>
  <inkml:trace contextRef="#ctx0" brushRef="#br1" timeOffset="116956.72">22542 8319 0,'0'0'16,"0"-22"-16,-21 22 0,21-21 0,-21 21 15,21 21 1,-21 1-16,21-1 16,21-21-1,0 0 1,0 0-16,1 0 0,-1 0 16,0 0-16,0 0 0,-21-21 15,21 21-15,-21-22 0,0 1 16,0 0-16,0 0 0,-21 0 15,0 21 1,0 0-16,0 0 0,-1 0 0,1 0 16,0 0-16,0 0 15,21 21-15,-21 0 0,21 0 0,0 0 16,0 1-16,0-1 0,0 0 16,21 0-16,0-21 0,0 0 15,0 0-15,1 0 0</inkml:trace>
  <inkml:trace contextRef="#ctx0" brushRef="#br1" timeOffset="117249.03">23093 8170 0,'0'0'0,"0"-21"0,-21 21 15,-1 0 1,22 21-16,0 1 15,-21-1-15,0 21 0,21 0 16,0-20-16,-21 20 0,0 0 0,0-21 16,-1 22-16,22-1 0,0-21 15,-21 22-15,0-22 0,21 21 0,-21-21 16,21 22-16,0-22 0,-21 0 16,21 0-16,0 0 0,0 0 0,0 1 15,21-22 1,0 0-1,0-22-15,0 1 0,1 0 0,-1 0 16,0 0-16</inkml:trace>
  <inkml:trace contextRef="#ctx0" brushRef="#br1" timeOffset="117508.88">23283 8128 0,'0'-42'15,"0"84"-15,0-105 0,0 41 0,0 44 31,0-1-31,0 0 0,-21 21 16,0 1-16,0-1 0,21 0 16,-21 1-16,-1-1 0,22 21 0,-21-20 15,0-1-15,21-21 0,0 22 0,-21-1 16,0-21-16,21 21 0,-21-20 16,21-1-16,0 0 0,0 0 0,0 0 15,0 0 1,21-21-1,0 0-15,0 0 0,0-21 0,-21 0 16,21 21-16,1-21 0,20 0 16</inkml:trace>
  <inkml:trace contextRef="#ctx0" brushRef="#br1" timeOffset="117900.65">23410 8467 0,'0'0'0,"0"-21"31,0-1-31,0 1 16,21 21-16,1 0 15,-1 0-15,0-21 0,0 21 16,0 0-16,0 0 0,1 0 0,-1 21 16,0-21-16,0 21 0,0 1 0,-21-1 15,0 0-15,0 0 0,0 21 16,0-20-16,0-1 0,0 0 0,0 0 15,0 21-15,0-20 0,-21-1 0,0 0 16,0 0-16,21 0 0,-21-21 16,-1 0-16,22 21 0,-21-21 0,0-21 15,21 0 1,0 0-16,0 0 16,0 0-16,0-1 0,0 1 0,0 0 15,21 0-15,-21-21 0,21 20 0,-21 1 16,22 0-16,-1 0 0,-21 0 15,21 0-15,0-1 0,0 22 0,0 0 16,1-21-16,-1 21 0,0 0 16,0 0-16,0 0 0,22 0 0,-22 0 15</inkml:trace>
  <inkml:trace contextRef="#ctx0" brushRef="#br1" timeOffset="118420.39">24363 8340 0,'0'0'0,"0"-21"0,0-1 16,-21 1-16,-1 21 0,22-21 15,-21 21-15,0 0 16,0 0-16,0 21 0,0 0 0,-1 1 15,1-1-15,0 0 0,0 21 0,0-21 16,0 1-16,-1 20 16,22-21-16,-21 0 0,0 22 0,21-22 15,-21 0-15,21 0 0,0 0 0,0 0 16,0 1-16,0-1 16,21 0-16,0-21 0,0 0 15,1 0-15,-1 0 0,0 0 16,0-21-16,21 0 0,-20-1 15,-1 22-15,-21-21 0,21 0 0,0 0 16,0 0-16,0 0 0,1-22 16,-22 22-16,0 0 0,21 0 0,-21 0 15,21-1-15,-21 1 0,0 0 0,0 42 32,-21 0-17,0 1-15,21-1 0,0 0 0,-22 0 16,22 0-16,-21 22 0,21-22 15,0 0-15,0 0 0,0 0 0,0 0 16,0 1-16,0-1 0,0 0 0,21-21 16,1 21-16,-1-21 0,0 0 15,21 0-15,-21 0 0,1 0 16,-1 0-16</inkml:trace>
  <inkml:trace contextRef="#ctx0" brushRef="#br1" timeOffset="118833.15">24638 8446 0,'0'0'0,"0"-22"16,0-20-1,0 21-15,0 0 16,21 21-16,0 0 16,0 0-16,1 0 0,-1 0 0,0 0 15,21 0-15,-21 0 0,1 21 16,-22 0-16,21-21 0,-21 21 0,21 0 15,-21 1-15,0-1 0,0 21 16,0-21-16,0 0 0,0 1 16,0-1-16,-21 0 0,0 0 0,-1 0 15,1 0-15,0-21 0,0 22 16,0-22-16,0 0 16,21-22 15,0 1-31,0 0 15,21 0-15,-21 0 0,21 0 0,0-1 16,0-20-16,0 21 0,1 0 16,-1 0-16,0-1 0,0 1 0,0 0 15,0 0-15,1 21 0,-1 0 0,0 0 16,0 0-16,0 0 16,0 0-1,1 0-15,-1 0 0</inkml:trace>
  <inkml:trace contextRef="#ctx0" brushRef="#br1" timeOffset="119556.74">25358 8340 0,'0'0'0,"-22"0"31,1 0-31,0 21 16,21 0-16,-21 0 15,0 0-15,21 1 16,-21-1-16,21 0 0,0 0 16,0 0-16,0 0 0,0 1 0,0-1 15,0 0-15,0 0 16,21-21-16,0 0 16,0 0-16,0 0 0,0 0 15,1 0-15,20 0 0,-21 0 0,0 0 16,0 0-16,1 0 0,-1-21 0,0 0 15,0 0-15,0 21 0,0-22 16,1 1-16,-1 0 0,-21 0 0,0 0 16,21 0-16,-21-1 0,21 1 15,-21 0-15,0 0 16,0 42 15,-21 0-31,0 0 16,21 1-16,-21-1 0,21 21 0,-22-21 15,1 22-15,0-22 0,0 21 0,0 0 16,0 1-16,-1-1 0,1 0 16,0 22-16,21-22 0,0 22 0,0-22 15,-21 22-15,21-22 0,0 0 16,0 22-16,0-22 0,0 22 16,0-22-16,0 21 0,0 1 0,0-22 15,21 22-15,-21-1 0,0 1 0,0-22 16,21 22-16,-21-22 0,0 0 0,0 1 15,0-1-15,0 0 0,0 1 16,0-22-16,0 21 0,-21-21 0,21 0 16,-21 1-16,0-22 0,0 0 15,-1 0-15,1 0 0,0 0 0,-21 0 16,21-22-16,-1 1 0,-20-21 16,21 21-16,-21-22 0,-1-20 0,1 21 15,21-22-15,0 1 0,-1-1 16,22 1-16,0-1 0,0 1 15,0-22-15,0 21 0,22 22 0,-1-21 16,0-1-16,0 1 0,0 20 0,0 1 16,1 0-16,-1-1 0,0 1 15,0 0-15,0-1 0,0 1 0,1 21 16,20-22-16,-21 1 0,0 21 0,0 0 16</inkml:trace>
  <inkml:trace contextRef="#ctx0" brushRef="#br1" timeOffset="123464.03">27368 8170 0,'0'0'0,"43"0"0,-22 0 0,0 0 0,0-21 15,0 21-15,1-21 0,-1 21 0,0 0 16,-21-21-16,0 0 0,0 0 16,-21 21 15,0 0-31,-1 0 0,1 0 0,-21 0 16,21 21-16,0 0 0,-22 0 0,22-21 15,-21 21-15,21 0 0,-1 1 16,1-1-16,21 0 0,0 0 0,0 0 15,0 0-15,0 1 0,0-1 16,0 0-16,21-21 0,1 21 16,-1-21-16,0 21 0,21 0 0,-21-21 15,1 22-15,-1-22 0,0 21 16,-21 0-16,21-21 0,-21 21 16,0 0-1,-21-21-15,0 0 16,0 0-16,-1 0 0,-20 0 0,21 0 15,-21 0-15,20 0 0,-20 0 0,21 0 16,0 0-16,0 0 0,-1 0 16,1 0-16,0 0 0,42-21 31,0 21-15,1 0-16,20 0 0,-21 0 0,21-21 15,-20 21-15,20 0 0,-21-21 16</inkml:trace>
  <inkml:trace contextRef="#ctx0" brushRef="#br1" timeOffset="123832.82">27622 8424 0,'22'0'16,"-1"0"0,0 0-16,0 0 15,0-21-15,0 21 0,1-21 0,-1 21 16,0-21-16,21 0 0,-21 21 15,1-21-15,-1-1 0,21 1 16,-21-21-16,0 21 0,-21 0 16,0-1-16,22 1 0,-22 0 0,0 0 15,-22 21-15,1 0 16,0 0-16,0 0 0,0 21 16,0 21-16,-22-20 0,22-1 0,0 21 15,0 0-15,0-20 0,-1 20 16,22-21-16,-21 0 0,21 22 0,0-22 15,0 0-15,0 0 0,0 0 0,0 0 16,21-21-16,1 22 0,-1-22 16,0 21-16,0-21 0,21 0 0,-20 0 15,20 0-15,-21 0 0,21 0 16,-20 0-16,20 0 0,-21 0 16,0 0-16,0-21 0,1-1 0,-1 22 15,-21-21-15,0 0 0,21 0 0</inkml:trace>
  <inkml:trace contextRef="#ctx0" brushRef="#br1" timeOffset="123955.74">28215 8382 0,'0'-85'16,"0"191"-16,0-127 0,21-64 47,0 85-31,-21 22-16</inkml:trace>
  <inkml:trace contextRef="#ctx0" brushRef="#br1" timeOffset="124596.71">26564 8043 0,'0'0'0,"0"-21"0,0 0 16,0 0-16,0 0 0,0 0 16,0-1-16,0 44 47,0-1-47,-21 0 15,0 21-15,21 1 0,-21-1 0,-1 0 16,22 1-16,-21-1 0,0 21 15,21-20-15,-21-1 0,21 0 0,0-20 16,0 20-16,0 0 0,0-21 0,0 1 16,0-1-16,0 0 0,21 0 15,0 0-15,0-21 0,1 0 0,-1 0 16,0 0-16,21 0 0,-21 0 0,22 0 16,-22 0-16,21-21 0,1 0 15,-22 0-15,21 0 0,0-1 16,-20 1-16,20-21 0,-21 21 0,0-22 15,22 1-15,-22 0 0,0-1 16,0-20-16,-21 21 0,21-1 0,-21 1 16,21 0-16,-21 20 0,0 1 15,0 0-15,0 0 0,0 42 32,0 0-17,22-21-15,-1 21 0,-21 1 0,21-1 16,0-21-16</inkml:trace>
  <inkml:trace contextRef="#ctx0" brushRef="#br1" timeOffset="125376.41">28194 8213 0,'-21'0'16,"21"-21"-16,0-1 15,21 22 16,0 0-15,0 22-16,0-1 16,-21 0-16,22 0 0,-22 0 15,0 22-15,0-22 0,0 0 16,0 21-16,0-21 0,0 1 0,0-1 16,0 21-16,0-21 0,0 0 15,0 1-15,0-1 0,0 0 16,0-42 31,0 0-47,0-1 0,0 1 15,0 0-15,0 0 0,0 0 16,21 0-16,0-22 0,-21 22 0,21 0 16,0 0-16,0 0 0,-21-1 15,22 1-15,-1 0 0,0 21 16,0-21-16,0 21 0,0 0 15,1 0 1,-1 0-16</inkml:trace>
  <inkml:trace contextRef="#ctx0" brushRef="#br1" timeOffset="125845.21">28892 8297 0,'0'0'0,"22"0"15,-1 0-15,0 0 0,0 0 0,0-21 16,0 21-16,1-21 0,-1 21 16,0-21-16,0 0 0,0 21 0,0-21 15,-21-1-15,0 1 0,-42 21 32,21 0-32,0 0 0,-22 0 0,1 0 15,0 0-15,-1 21 0,1 1 16,21-1-16,-21 0 0,20 0 0,1 0 15,0 0-15,0-21 0,21 22 16,-21-1-16,21 0 0,0 0 16,0 0-16,21-21 15,0 21-15,0-21 16,0 22-16,1-22 0,-1 0 0,0 0 16,0 21-16,0-21 0,22 21 0,-22-21 15,0 21-15,0-21 0,0 21 16,0-21-16,1 21 0,-22 1 15,0-1-15,-22-21 16,1 0-16,-21 0 16,21 0-16,-22 0 0,22 0 0,-21 0 15,21 0-15,-22 0 0,22 0 0,0 0 16,0 0-16,0 0 0,0 0 16,-1 0-16,22-21 15,0-1 1,22 1-16,-1 21 0</inkml:trace>
  <inkml:trace contextRef="#ctx0" brushRef="#br1" timeOffset="126256.13">29549 7895 0,'0'0'0,"21"0"0,-21-21 16,21 21 0,0 0-1,-42 0 17,0 0-17,0 0-15,21-21 31,0 0-31,0 0 16,0-1 0,21 22-16,0 0 15,0 0-15,0 0 0,0 0 16,-21 22 0,0-1-16,0 0 0,0 0 0,0 0 15,0 0-15,0 1 0,0-1 16,-21 21-16,0-21 0,0 0 0,0-21 15,0 22-15,-1-1 0,1-21 0,0 0 16</inkml:trace>
  <inkml:trace contextRef="#ctx0" brushRef="#br1" timeOffset="127555.99">30268 7472 0,'0'0'0,"0"-21"0,0 0 15,0-1 17,21 22-17,-21 22 1,22-1-16,-1 0 0,-21 0 15,21 0-15,-21 22 0,21-22 0,-21 21 16,0 0-16,0-20 0,0 41 16,-21-21-16,0 1 0,0 20 0,-1 1 15,-20-1-15,21 1 0,-21 20 16,20-20-16,1-1 0,0 22 0,0-21 16,0-1-16,0 1 0,-1-1 15,1 1-15,0-1 0,0-21 16,-21 22-16,20-22 0,1 1 0,0-1 0,-21-21 15,21 21-15,-22-20 16,22-22-16,0 21 0,0 0 0,0-21 16,-1 0-16,1 0 0,0 0 15,21-21-15,0 0 16,0-1-16,0 1 0,0 0 0,0-21 16</inkml:trace>
  <inkml:trace contextRef="#ctx0" brushRef="#br1" timeOffset="128293.17">30374 7006 0,'0'0'0,"21"0"15,0-21-15,1 21 0,-1 0 16,0 0-16,0 0 0,0-21 0,22 21 16,-22 0-16,21 0 15,0 0-15,1 0 0,-1 0 0,0 0 16,22 0-16,-22 0 0,22 0 15,-1 0-15,-20 0 0,20 0 0,-21 0 16,1 0-16,-1 0 0,0 0 16,-20 0-16,20 0 0,-21 0 0,0 0 15,-21 21 1,0 0-16,0 0 0,0 1 16,0 20-16,0-21 0,-21 21 15,0 1-15,0-1 0,21 22 0,-21-22 16,21 21-16,-22-20 0,22 20 15,-21 1-15,0-1 0,21 1 16,-21-1-16,0 22 0,0 0 16,-1-1-16,1 1 0,0 0 0,0-1 15,0 1-15,0 0 0,-1-22 16,1 22-16,0-22 0,0 1 0,21 20 16,-21-20-16,21-1 0,-21-20 0,21 20 15,0-20-15,0 20 0,0-21 16,0 1-16,-22-22 0,22 21 0,0-21 15,0 22-15,-21-22 0,21 0 16,-21 0-16,21 0 0,0 1 0,-21-1 16,0-21-16,0 21 0,-1 0 15,1-21-15,21 21 0,-21-21 16,0 0-16,0 21 0,0-21 0,-1 0 16,1 0-16,0 0 0,0 22 15,0-22-15,0 0 0,-22 0 0,22 0 16,-21 0-16,21 0 0,-22 0 0,1 0 15,21 0-15,-22 0 0,22 0 16,0 0-16,-21 0 0,21 0 0,-1 0 16,1-22-16,0 1 15,21 0-15</inkml:trace>
  <inkml:trace contextRef="#ctx0" brushRef="#br1" timeOffset="129580.59">1228 10499 0,'-22'21'0,"1"0"15,0-21-15,0 0 16,0 0-16,0 21 0,-1-21 16,1 0-16,0 0 0,0 0 0,0 0 15,21-21-15,-21 0 16,21 0-16,0 0 0,0-1 16,0 1-16,0 0 0,0 0 15,0 0-15,21 0 0,-21-1 0,21 22 16,21-21-16,-21 21 0,22 0 15,-22 0-15,21 0 0,1 0 0,-1 0 16,-21 21-16,21 1 0,-20 20 16,20-21-16,-21 21 0,-21 1 15,0-1-15,0 0 0,0 22 0,0-22 16,0 1-16,-21-1 16,0 21-16,0-20 0,-22-1 0,1 0 0,0 1 15,-1-1-15,1 22 16,0-43-16,-1 21 0,1-21 0,0 22 15,20-22-15,-20-21 0,21 0 16,-21 0-16,20 0 0,-20 0 0,21 0 16,0-21-16,0-1 0,-1-20 15,1 21-15,21-21 0,0 20 16,0-20-16,0 0 0,0 21 0,21-1 16,22-20-16,-22 21 0,0 0 15,0 21-15,22 0 0,-22 0 0,0 0 16,21 0-16,-21 0 0,1 0 15,-1 21-15,0 0 0,0 0 16,0 0-16,0 1 0,1-1 16,-1 0-16,0 0 0,-21 0 0,21 0 15,-21 22-15,21-22 0,-21 0 16,21 0-16,1 0 0,-1-21 16,0 0-16,0 0 15,0 0-15,0 0 0</inkml:trace>
  <inkml:trace contextRef="#ctx0" brushRef="#br1" timeOffset="129836.47">1905 10880 0,'0'0'0,"0"21"0,0 0 15,21-21 1,0 0-16,0 0 15,1-21-15,-22 0 0,21 0 16,-21-1-16,0 1 16,0 0-16,0 0 15,-21 0-15,-1 21 0,1 0 0,0 0 16,0 0-16,21 21 31,21-21-15</inkml:trace>
  <inkml:trace contextRef="#ctx0" brushRef="#br1" timeOffset="130392.83">3831 10414 0,'0'0'0,"0"-21"0,0-21 16,0 20-16,0 1 0,0 0 15,-21 21 1,0 21-16,0 0 15,-1 22-15,1 20 0,21-20 16,-21 41-16,0-20 0,-21-1 0,20 1 16,1 20-16,0-20 0,-21 21 15,21-22-15,-1 1 0,1-1 16,0 1-16,0-1 0,0-21 16,0 1-16,-1-22 0,22 21 0,0-21 15,0 1-15,0-44 31,22 1-31,-22-21 0,42 0 0,-21-1 16,0 1-16,0-22 0,22 22 16,-22-21-16,21-1 0</inkml:trace>
  <inkml:trace contextRef="#ctx0" brushRef="#br1" timeOffset="130640.69">4149 10245 0,'0'0'0,"0"21"15,0 0-15,-22 21 0,1 1 16,0 20-16,0 1 0,0-22 0,0 43 16,-22-22-16,22 1 0,0-1 15,0 1-15,0-1 0,-1 1 0,-20-1 16,21 22-16,21-22 0,-21-20 16,0 20-16,-1-20 0,22-1 0,0-21 15,0 21-15,0-20 0,0-1 16,22-21-1,-1 0-15,0-21 0,0-1 16,-21 1-16,21 0 16,0-21-16,1-1 0</inkml:trace>
  <inkml:trace contextRef="#ctx0" brushRef="#br1" timeOffset="131100.41">4953 10732 0,'0'0'0,"21"0"0,0-22 16,0 22-16,-42-21 31,0 21-31,0 0 16,0 0-16,-22 0 0,22 0 16,0 0-16,0 0 0,0 0 15,-22 0-15,22 21 0,-21 1 0,0-1 16,20 0-16,-20 0 0,0 21 0,21-20 15,-1-1-15,1 21 0,21-21 16,0 0-16,0 1 0,0-1 16,21 0-16,1-21 0,20 0 15,0 0-15,1 21 0,-1-21 0,0 0 16,1 21-16,-1-21 0,-21 21 16,21 1-16,-20-22 0,-1 21 0,-21 0 15,0 0-15,0 21 0,0-20 0,-21-1 16,-1 0-16,1-21 15,-21 21-15,0 0 0,-1-21 0,1 0 16,0 21-16,-1-21 0,-20 0 16,20 0-16,22 0 0,-21-21 0,21 21 15,-22-21-15,22 21 0,21-21 16,0 0-16,0 0 0,0-1 16,0 1-16,21 0 0,22 21 15,-22-21-15,21 0 0,-21 21 16,22-21-16,20-1 0,-20 22 0</inkml:trace>
  <inkml:trace contextRef="#ctx0" brushRef="#br1" timeOffset="131424.23">5482 10710 0,'0'0'0,"0"-21"0,-21 21 16,0 0-1,21 21-15,0 1 0,-21 20 16,21-21-16,0 21 0,0 1 16,0-1-16,0 22 0,0-1 0,0 1 15,0-1-15,0 1 0,0 20 0,21-20 16,-21 20-16,21-20 0,-21-1 16,0 1-16,0 21 0,0-22 15,0 1-15,0 20 0,0-20 16,0-1-16,0 1 0,0-1 0,0-20 15,0 20-15,0-21 0,-21 1 0,21-22 16,0 21-16,0-21 16,0-42-1,0-21-15,21 21 0,-21-22 16,21-20-16</inkml:trace>
  <inkml:trace contextRef="#ctx0" brushRef="#br1" timeOffset="131728.38">5567 11303 0,'0'0'0,"-21"-85"0,-1 22 16,-20-1-16,21 22 0,0 0 0,21-1 16,0 1-16,0 0 0,0-1 15,0 22-15,0-21 0,21 21 0,0 0 16,21-1-16,-20 1 0,20 21 16,21 0-16,-20 0 0,-1 0 0,22 21 15,-22 1-15,-21-1 0,21 0 0,-20 21 16,-1 1-16,-21-22 0,0 21 15,0 0-15,-21 1 0,-1-1 0,-20 0 16,0 1-16,-1-22 0,-20 21 16,21 1-16,-22-22 0,22 0 15,-1 0-15,1 0 0,21-21 0,0 0 16,0 0-16,21-21 16,21 0-1,0 0-15,21 0 0,1-1 16,-1 1-16,-21 0 0,21 0 0,1 0 15</inkml:trace>
  <inkml:trace contextRef="#ctx0" brushRef="#br1" timeOffset="132556.07">6308 10753 0,'0'0'0,"0"-21"0,0-1 15,-22 22 1,1 0-16,0 0 0,0 0 15,-21 22-15,20-1 0,1 0 16,0 0-16,0 21 0,0-20 0,0 20 16,-1-21-16,1 21 0,0-20 15,21 20-15,0 0 0,0-21 0,0 1 16,0 20-16,0-21 0,21 0 16,0-21-16,1 21 0,-1-21 0,21 0 15,-21 0-15,0 0 0,22-21 0,-22 0 16,21 0-16,-21 0 0,22 0 15,-22-1-15,0 1 0,21-21 16,-20 21-16,-1 0 0,-21-22 16,21 22-16,-21-21 0,21 21 0,-21-1 15,0 1-15,0 0 0,0 42 32,-21 0-32,21 1 0,0-1 15,-21 0-15,21 21 0,0-21 16,0 1-16,0 20 0,0-21 0,0 0 15,0 0-15,21 1 0,0-1 0,0 0 16,0-21-16,22 0 0,-1 0 16,0 0-16,-20 0 0,41 0 15,-21 0-15,1-21 0,-1 0 0,0-1 16,-20 1-16,20 0 0,-21 0 16,0 0-16,0-22 0,1 22 0,-22-21 15,21 21-15,-21-22 0,0 22 16,0 0-16,0 0 0,0 0 0,-21 21 31,21 21-31,0 0 0,0 0 16,0 0-16,0 1 0,0-1 0,0 21 15,-22-21-15,22 0 0,0 1 0,0-1 16,-21 0-16,21 0 16,-21 0-16,21 0 0,0 1 15,-21-22 1,21-22-1,0 1-15,0 0 0,0 0 0,0 0 16,21 0-16,0-1 0,0-20 16,1 21-16,-1-21 0,0-1 0,21 22 15,-21-21-15,22 21 0,-1-1 16,-21 1-16,22 0 0,-1 21 0,0 0 16,1 0-16,-1 21 0,-21 0 0,21 1 15,-20 20-15,20-21 16,-21 0-16,0 22 0,0-22 0,-21 21 0,0-21 15,0 0-15,0 22 0,0-22 16,0 0-16,-21 0 0,0 0 16,0 1-16,0-1 0,0 0 0,-1 0 15,1 0-15,0-21 0,0 0 16</inkml:trace>
  <inkml:trace contextRef="#ctx0" brushRef="#br1" timeOffset="133229.66">8932 10118 0,'-21'-21'31,"42"42"-31,-21-64 0,21 43 0,1 0 16,20 0-16,-21 0 0,21 0 0,1 0 16,-1-21-16,0 21 0,1 0 15,-1 0-15,0 0 0,1 0 0,-22 0 16,0 0-16,0 0 0,-42 0 16,0 0-1,-21 0-15,-1 21 0,-20-21 16,20 0-16,-20 22 0,-1-22 15,1 0-15,-1 0 0,22 0 0,0 21 16,-1-21-16,1 0 0,21 0 0,-21 0 16,20 21-16,1-21 15,21 21-15,0 0 0,-21-21 0,21 21 16,0 22-16,0-22 0,0 21 16,0 1-16,0-1 0,0 21 0,0 1 15,0-22-15,0 22 0,0-1 16,0 1-16,-21-1 0,0 1 0,21-1 15,-21 22-15,-1-22 0,1 22 0,21-21 16,-21 20-16,21-20 16,-21-1-16,21 1 0,0-1 0,0 1 15,0-22-15,0 0 0,0 1 16,0-22-16,21 21 0,0-42 0,22 21 16,-22-21-16,21 0 0,0 0 0,1-21 15,20 21-15,-20-42 0,20 21 16,1-22-16,-22 22 0,21-21 0,1-22 15</inkml:trace>
  <inkml:trace contextRef="#ctx0" brushRef="#br1" timeOffset="133521.2">9758 10583 0,'-21'-21'0,"42"42"0,-64-63 0,22 21 16,0 0-16,-21 21 0,21 0 0,-1 0 15,1 0-15,0 21 0,0 0 16,0 21-16,0-20 0,-1 20 0,22 0 16,-21 22-16,0-22 0,21 22 15,-21-22-15,21 21 0,0-20 0,0 20 16,0-20-16,0-1 0,0 0 0,0 1 16,0-1-16,0-21 0,0 21 15,0-20-15,21-22 0,0 21 0,0-21 16,1 0-16,20 0 0,-21 0 15,21 0-15,1-21 0,20-1 16,-20 1-16,-1 0 0,0-21 0,1-1 16,-1 1-16,0 21 0</inkml:trace>
  <inkml:trace contextRef="#ctx0" brushRef="#br1" timeOffset="134164.43">10096 10922 0,'-21'0'31,"0"21"-15,0 0-16,0 1 0,0 20 0,21-21 15,0 21-15,0-20 0,0-1 16,0 21-16,0-21 0,0 0 16,0 22-16,0-22 0,21-21 15,0 21-15,0 0 0,0-21 0,0 0 16,1 0-16,-1 0 0,0 0 0,0 0 16,0-21-16,0 0 15,-21 0-15,0 0 0,0-1 16,0-20-16,0 21 0,0-21 15,0 20-15,0-20 0,0 21 0,0-21 16,0 20-16,0-20 0,0 21 0,22 0 16,-22 0-16,21-1 0,0 1 15,0 0-15,0 21 0,0 0 0,1 0 16,-1 0-16,0 0 0,0 0 16,0 21-16,0 0 0,1 1 15,-1-1-15,0 0 0,-21 21 0,0-21 16,21 1-16,-21 20 0,0-21 15,0 0-15,0 22 0,0-22 0,0 21 16,0-21-16,0 0 0,0 1 0,-21-1 16,21 0-16,-21-21 15,0 0-15,21-21 16,0 0 0,0-1-16,0 1 0,0-21 15,21 21-15,0-22 0,0 22 0,0-21 16,0 0-16,1 20 15,20-20-15,0 21 0,1 0 0,-22 0 16,21-1-16,0 22 0,-20 0 0,-1 0 16,0 22-16,0-22 0,0 21 15,0 0-15,-21 21 0,22-21 0,-22 1 16,0 20-16,0-21 0,0 21 0,0 1 16,-22-22-16,1 21 0,0-21 15,21 22-15,-21-22 0,21 0 0,0 0 16,0 0-16,-21-21 0,21 22 0,21-22 31,0-22-31,21 1 0,-20 0 16,-1 0-16,21 0 0,0-22 15,-20 1-15,20 0 0,0-1 16</inkml:trace>
  <inkml:trace contextRef="#ctx0" brushRef="#br1" timeOffset="134392.29">11557 10393 0,'0'0'0,"0"-21"0,21 0 15,-21 42 1,0 0-16,0 0 0,0 21 16,0 1-16,-21-1 0,0 22 15,21-22-15,-21 0 0,-1 22 0,1-22 16,21 0-16,-21 1 0,0-1 0,0 0 16,0 1-16,21-1 15,-22 0-15,22 1 0,-21-22 0,21 0 16,0 0-16,0 0 0,0 1 0,21-22 31,1-22-31,-22 1 16,0 0-16,0 0 0</inkml:trace>
  <inkml:trace contextRef="#ctx0" brushRef="#br1" timeOffset="134561.7">11239 10964 0,'0'0'0,"0"-21"0,-21 21 16,21-21-1,21 21-15,1 0 16,20-21-16,-21 21 0,21-21 0,-20 21 16,20 0-16,0-21 0,1 21 15,-1 0-15,0-22 0,1 22 0,-1-21 16,0 21-16,-21 0 0,22-21 0,-1 21 16</inkml:trace>
  <inkml:trace contextRef="#ctx0" brushRef="#br1" timeOffset="135916.56">12425 10795 0,'0'0'0,"0"-21"16,0 0-16,0 0 16,-21-1-16,-1 1 0,1 21 15,0 0-15,0 0 0,0 0 16,0 0-16,-1 0 0,-20 0 0,21 21 15,-21 1-15,-1-1 0,1 0 16,0 0-16,-1 21 0,1-20 0,0 20 16,-1-21-16,22 21 0,-21 1 0,21-22 15,-1 21-15,22 1 0,0-22 16,0 21-16,0-21 0,0 0 16,0 1-16,0-1 0,22-21 15,-1 0-15,21 0 0,-21 0 16,22 0-16,-22 0 0,21-21 0,0-1 15,1 1-15,-22 0 0,21-21 16,1 21-16,-1-1 0,-21-20 0,21 21 16,-20 0-16,-1-22 0,0 1 0,0 21 15,-21-21-15,0 20 0,0 1 16,0 0-16,0 42 31,-21 0-31,21 1 0,-21-1 16,21 0-16,-21 0 0,21 21 15,0-20-15,0-1 0,0 0 0,0 21 16,0-21-16,0 1 0,0-1 16,0 0-16,21 0 0,0-21 0,0 21 15,21-21-15,1 0 0,-22 0 0,21 0 16,1 0-16,-1 0 0,-21-21 16,21 0-16,1 21 0,-22-21 0,21 0 15,-21-22-15,1 22 0,-1 0 16,0 0-16,0-22 0,0 22 0,-21 0 15,0 0-15,0 0 0,0 0 16,0 42 15,0 0-31,-21-21 0,21 21 0,-21 0 16,21 0-16,0 1 0,0-1 16,0 0-16,0 0 0,0 0 0,0 0 15,0 1-15,21-22 16,0 0-16,22 0 0,-22 0 15,21 0-15,-21 0 0,22 0 0,-1 0 16,0-22-16,1 1 0,-1 21 16,-21-21-16,21 0 0,-20 0 0,-22 0 15,21-1-15,-21-20 0,21 21 0,-21 0 16,0 0-16,0-1 0,-21 44 47,21-1-47,-21 0 0,21 0 15,0 0-15,-22 0 0,22 1 0,-21-1 16,0 0-16,21 0 0,0 0 0,0 0 16,-21 1-16,21-1 0,-21 0 15,21-42 32,0 0-47,0-1 0,21 1 0,0 0 16,0 0-16,0 0 15,1 0-15,20-1 0,-21-20 0,21 21 16,1 0-16,-1-22 0,-21 22 0,22 0 16,-1 21-16,-21-21 0,0 21 15,0 0-15,1 0 0,-1 0 0,-21 21 16,0 0-16,0 0 0,0 1 0,0-1 16,0 0-16,0 0 0,0 21 15,0-20-15,0-1 0,0 0 0,0 0 16,0 0-16,0 0 0,0 1 0,0-1 15,0 0-15,21-21 16,0 0-16,0 0 0,0 0 16,1 0-16,-1 0 0,0 0 0,0 0 15,0-21-15,0 0 0,22-1 16,-22 1-16,0 0 0,21 0 0,-20 0 16,-1 0-16,21-22 0,-21 22 0,0-21 15,1-1-15,-1 22 0,0-21 16,-21 21-16,0 0 0,0-1 0,0 1 15,0 0-15,-21 21 16,0 0-16,-1 0 0,1 21 0,0 0 16,0 1-16,0-1 0,21 21 0,0-21 15,-21 0-15,21 1 0,0 20 16,0-21-16,0 0 0,0 0 16,0 1-16,0-1 0,0 0 0,0 0 15,0 0-15,0 0 16,-22-21 31,22-21-47,-21 0 0,21 0 15,0 0-15,-21 21 0,0-21 0,21-1 16</inkml:trace>
  <inkml:trace contextRef="#ctx0" brushRef="#br1" timeOffset="136108.45">13504 10435 0,'0'0'0,"-21"0"0,0 0 16,0 0-16,0 0 0,-1 0 15,1 0 1,42 0 15,1 0-15,-1 0-16,0 0 15</inkml:trace>
  <inkml:trace contextRef="#ctx0" brushRef="#br1" timeOffset="136716.42">14944 10160 0,'21'-21'0,"-42"42"0,63-42 0,-21 0 15,0 0-15,-21-1 0,21 1 0,1 0 16,-1 0-16,-21 0 0,0 0 16,21 21-16,-21-22 0,-21 22 31,0 0-31,-1 0 0,1 0 0,-21 43 16,0-22-16,-1 21 0,22 1 15,-21-1-15,-1 21 0,1 1 0,0-1 16,-1 1-16,1 21 0,0-22 0,21 22 15,-22-22-15,22 1 0,0-1 16,0 1-16,21-1 0,0-20 0,0 20 16,0-21-16,42 1 0,-21-1 15,0 0-15,22-20 0,-1-1 16,0 0-16,-20 0 0,20 0 0,21-21 16,-20 0-16,-1 0 0,0 0 15,1-21-15,20 0 0,-20 0 0,-1-22 16,0 22-16</inkml:trace>
  <inkml:trace contextRef="#ctx0" brushRef="#br1" timeOffset="136991.76">15515 10245 0,'0'0'0,"0"-43"0,0 22 0,0 0 15,-21 21-15,0 0 16,0 0-16,-1 21 0,1 0 15,21 22-15,-21-1 0,0 0 16,21 22-16,0-22 0,-21 22 0,21-22 16,-21 0-16,21 22 0,0-22 15,0 1-15,0-22 0,0 21 0,0-21 16,0 0-16,0 1 0,0-1 0,0 0 16,21-21-16,0 0 0,0 0 15,21 0-15,-20 0 16,-1 0-16,0 0 0,0-21 0,0 0 15,0-1-15,-21 1 0,0 0 16</inkml:trace>
  <inkml:trace contextRef="#ctx0" brushRef="#br1" timeOffset="137172.65">15282 10583 0,'0'0'16,"-21"0"-16,0 0 0,-21 0 0,42 22 0,-22-22 15,22 21 1,22-21-16,-1 0 15,0 0-15,0 0 0,21 0 16,1 0-16,-1 0 0,0 0 16,1 0-16,-1 0 0,0-21 0,1 21 15,-1-22-15,0 22 0,1-21 16,-1 0-16,-21 21 0</inkml:trace>
  <inkml:trace contextRef="#ctx0" brushRef="#br1" timeOffset="137520.45">15917 10541 0,'0'21'15,"-42"22"1,42-22-16,0 0 16,21-21-1,0 0 1,0 0-16,22 0 0,-22 0 16,21-21-16,-21 0 0,22 21 0,-22-22 15,21 1-15,-21 21 0,1-21 16,-1 0-16,0 0 0,-21 0 0,0-1 15,0 1-15,-21 21 16,0 0-16,-1 0 0,-20 0 0,21 0 16,-21 0-16,20 21 0,1 1 15,-21-1-15,21 21 0,0-21 0,-1 22 16,1-1-16,21-21 0,-21 21 0,21-20 16,0 20-16,0-21 0,0 0 15,0 0-15,0 1 0,21-1 0,0 0 16,22 0-16,-22-21 0,21 0 15,1 0-15,-1 0 0,0 0 16,1 0-16,20 0 0,-21 0 0,22-21 16,-22 21-16,1-21 0,-22 0 0</inkml:trace>
  <inkml:trace contextRef="#ctx0" brushRef="#br1" timeOffset="138232.35">16616 10541 0,'0'0'0,"0"-21"0,0 0 0,0 0 16,21-1-16,0 22 0,0-21 15,0 21-15,1 0 16,-1 0-16,0 0 0,0 0 16,0 0-16,0 21 0,1 1 15,-1-1-15,0 0 0,0 0 0,-21 21 16,0-20-16,21 20 0,-21-21 0,0 21 16,0-20-16,0 20 0,0-21 15,-21 0-15,0 0 0,0 1 0,0-1 16,-1 0-16,1-21 0,0 0 15,0 21-15,0-21 0,0 0 0,21-21 32,21 0-17,0 0-15,21-1 0,-21 1 0,1 0 16,20-21-16,-21 21 0,21-22 16,1 1-16,-22 0 0,21-1 15,1 1-15,-22 0 0,0 20 0,0 1 16,0-21-16,0 42 0,-21-21 15,-21 42 1,0 0-16,-21 0 0,21 0 0,-22 22 16,22-1-16,0-21 0,0 22 15,0-1-15,-1 0 0,1 1 0,21-22 16,0 21-16,0-21 0,0 0 16,0 1-16,0-1 0,21 0 0,1 0 15,-1 0-15,0-21 0,0 0 0,21 0 16,1 0-16,-1 0 15,0 0-15,1 0 0,-1-21 0,0 21 16,1-21-16,-1 0 0,-21 0 0,22-1 16,-1-20-16,-21 21 0,21-21 15,1-1-15,-22-20 0,21-1 0,-21 22 16,1-22-16,-1 1 0,21 21 0,-21-1 16,-21 1-16,21 0 0,-21 20 15,0 1-15,0 0 0,0 0 0,-21 21 16,0 21-1,0 0-15,0 22 0,0-22 0,-1 21 16,1 0-16,0 22 0,0-22 0,0 1 16,21 20-16,0-21 15,0 1-15,0-1 0,0 0 0,0-20 16,0 20-16,0-21 0,0 0 0,0 0 16,21 1-16,0-1 15,0-21-15,0 0 0,1 0 16,-1 0-16,0 0 0,-21-21 15,21 21-15</inkml:trace>
  <inkml:trace contextRef="#ctx0" brushRef="#br1" timeOffset="138392.26">17653 10583 0,'0'0'0,"-21"0"0,0 0 0,-1 0 0,1-21 16,42 21 15,1 0-31,-1 0 15,21 0-15,-21 0 0,22 0 16,-22 0-16,21 0 0,0-21 0,1 21 16,-1-21-16,0 0 0</inkml:trace>
  <inkml:trace contextRef="#ctx0" brushRef="#br1" timeOffset="138645.13">18711 10181 0,'0'0'0,"-21"0"0,-85 0 32,85 0-32,0 21 0,-21 1 15,20-1-15,1 0 0,21 21 0,-21 1 16,0-1-16,0 0 0,21 1 16,-21-1-16,21 21 0,0-20 0,-22-1 15,22-21-15,0 22 0,0-22 0,0 21 16,0-21-16,0 0 0,22 1 15,-1-22-15,0 21 0,0-21 0,21 0 16,1 0-16,-22 0 0,21 0 0,1-21 16,-1 21-16</inkml:trace>
  <inkml:trace contextRef="#ctx0" brushRef="#br1" timeOffset="138943.96">19177 10160 0,'0'-21'0,"0"42"16,21-42-16,-21 0 0,21 21 0,0 0 16,1 0-16,-1 0 0,0 0 15,0 0-15,0 0 0,22 21 0,-22 0 16,0 0-16,21 0 0,-21 22 16,1-1-16,-1 0 0,-21 1 15,21-1-15,-21 22 0,0-22 0,0 0 16,-21 1-16,0-1 0,-22 0 15,22 1-15,0-22 0,-21 0 0,20 0 16,1 0-16,0 0 0,0 1 0,0-22 16,0 21-16,-1-21 0,1 0 15,0 0-15,42-21 32,0-1-32,1 22 0</inkml:trace>
  <inkml:trace contextRef="#ctx0" brushRef="#br1" timeOffset="139455.92">20066 10710 0,'0'22'0,"0"-44"0,-21 44 15,0-22-15,-1 21 0,22-42 63,0-1-63,0 1 15,0 0-15,22 0 16,-22 0-16,0 0 16,21 21-16,-21 21 31,0 0-31,0 0 15,-21 0-15,21 0 0,-22-21 16,22 22-16,0-44 63,0 1-63,0 0 15,22 21-15,-22-21 0,21 21 16,0-21-16,0 21 15,0 0-15,-21 21 32,0 0-32,0 0 0,0 0 0,0 22 15,0-22-15,0 0 0,-21 21 0,-21-20 16,21-1-16,-22 0 0,22 0 16,-21 0-16,-22 0 0,22 1 0,0-22 15,-22 0-15,22 0 0</inkml:trace>
  <inkml:trace contextRef="#ctx0" brushRef="#br1" timeOffset="140660.43">21569 9927 0,'0'0'0,"-21"0"15,-1 0-15,1 21 0,0 1 16,0-1-16,-21-21 0,20 21 16,1 0-16,21 0 0,0 0 0,-21 1 15,21-1-15,0 0 16,21-21-1,0 0 1,1 0-16,-1 0 0,0 0 16,0 0-16,0-21 0,0 21 0,1-21 15,-22-1-15,21 1 16,-21 0-16,0 0 0,0 0 16,-21 21-16,-1 0 0,1 0 15,-21 0-15,21 0 0,0 0 16,-1 21-16,1 0 0,0 0 0,0 22 15,0-22-15,21 21 0,-21 0 16,21 1-16,-22-1 0,22 0 0,0 1 16,0-1-16,0-21 0,22 0 15,20 1-15,-21-1 0</inkml:trace>
  <inkml:trace contextRef="#ctx0" brushRef="#br1" timeOffset="141156.2">22542 10139 0,'0'0'0,"0"-21"0,0 0 16,0-1-16,-21 22 15,0 0-15,0 0 16,0 0-16,0 0 0,-1 0 15,1 22-15,0-1 0,0 0 16,0 21-16,0-21 0,-1 22 0,1-1 16,0 0-16,21 22 0,-21-22 15,0 22-15,21-22 0,-21 0 0,21 22 16,0-22-16,0 1 0,0-22 0,0 21 16,0-21-16,0 22 0,21-22 15,0 0-15,21-21 0,-21 21 16,22-21-16,-1 0 0,0 0 0,1 0 15,-1 0-15,0 0 0,1-21 16,20 0-16,-20 0 0,-1-1 0,0-20 16,-21 0-16,22-1 0,-22 1 15,0 0-15,21-22 0,-42 1 0,22-1 16,-1 1-16,-21 20 0,21-20 16,-21 21-16,0-1 0,0 22 0,0-21 15,0 21-15,0-1 0,21 22 31,0 22-15,-21-1-16,21-21 0,1 21 16,-22 0-16,21-21 0,-21 21 15,21 0-15,0-21 0</inkml:trace>
  <inkml:trace contextRef="#ctx0" brushRef="#br1" timeOffset="141512.51">23262 10329 0,'21'0'0,"0"0"0,1 0 15,-22-21 1,0 0-16,0 0 16,-22 21-1,1 0-15,0 0 16,0 0-16,0 21 0,-22-21 0,22 21 16,0 0-16,0 1 0,0-1 15,21 0-15,0 0 0,0 0 16,0 22-16,0-22 0,21 0 0,0 0 15,21 0-15,-20 0 0,-1-21 16,0 22-16,0-1 0,0 0 0,0 0 16,1 0-16,-22 0 0,0 1 15,0-1-15,0 0 16,-43-21-16,22 21 0,0-21 16,-21 0-16,20 0 15,-20 0-15,21 0 0,-21 0 0,20 0 16,1 0-16,0 0 0,0 0 0,42 0 31,0-21-31,22 21 0,-22-21 16,0 21-16</inkml:trace>
  <inkml:trace contextRef="#ctx0" brushRef="#br1" timeOffset="141820.35">23431 10647 0,'22'0'0,"-44"0"0,65 0 16,-43-21-16,21 21 15,0 0-15,0-21 0,-21-1 16,21 22-16,1-21 0,-1 0 0,21 0 16,-21 0-16,0 0 0,1-1 15,-1 1-15,-21 0 0,0 0 16,0 0-16,-21 21 16,-22 0-1,22 21-15,0 0 0,0 0 0,-22 0 16,22 1-16,0 20 0,0-21 15,0 21-15,21-20 0,0 20 0,0-21 16,0 0-16,0 0 0,0 1 0,0-1 16,0 0-16,21-21 0,0 21 15,0-21-15,22 0 0,-1 0 0,0 0 16,1 0-16,-1 0 0,0 0 0,1 0 16,-1-21-16,0 21 15</inkml:trace>
  <inkml:trace contextRef="#ctx0" brushRef="#br1" timeOffset="142153.15">24088 10562 0,'0'0'16,"0"-21"-16,0 0 0,0 0 0,0 0 0,0-1 16,21 1-1,0 21-15,0 0 16,0 0-16,0 0 0,1 0 16,-1 0-16,0 0 0,0 0 15,-21 21-15,21 1 0,0-1 0,-21 0 0,22 0 16,-22 0-16,0 0 15,0 22-15,0-22 0,0 0 0,0 0 16,0 0-16,-22 1 0,1-1 0,0 0 16,0-21-16,0 21 15,0-21-15,-1 0 0,1 0 0,21-21 32,0 0-32,0 0 0,0-1 15,21 1-15,1 0 0,-1-21 16,0 21-16,0-1 0,0 1 15,0-21-15,1 21 0,20 0 0,-21-1 16,0 22-16,0-21 0,1 21 16,-1 0-16,0-21 0,0 21 15,0 0-15</inkml:trace>
  <inkml:trace contextRef="#ctx0" brushRef="#br1" timeOffset="142545.96">24955 10435 0,'22'0'16,"-44"0"-16,65-21 16,-22 21-16,-21-21 15,-21 21 1,0 0-16,-1 0 16,-20 0-16,0 0 0,21 21 15,-22 0-15,1-21 0,21 21 16,-22 1-16,22-1 0,0 0 0,0 0 15,21 0-15,0 0 0,0 1 16,0-1-16,21 0 0,0-21 16,0 21-16,22 0 0,-22-21 0,0 21 15,21-21-15,1 22 0,-22-22 0,0 21 16,21-21-16,-20 21 0,-1-21 16,-21 21-16,0 0 31,-21-21-31,-1 0 0,-20 0 15,21 0-15,-21 0 0,-1 0 0,1 0 16,0 0-16,20 0 0,-20 0 16,21 0-16,0 0 0,0 0 0,21-21 15,0 0-15,0 0 16,21 0-16</inkml:trace>
  <inkml:trace contextRef="#ctx0" brushRef="#br1" timeOffset="142935.73">25612 10097 0,'0'-22'16,"-22"22"15,22-21 31,22 21-62,-1-21 16,-21 0-16,21 21 16,0 0-16,0 0 15,0 0 1,-21 21-1,0 0-15,0 0 0,0 1 16,-21-1-16,0-21 0,21 21 16,-21 0-16,0-21 0,0 21 0,-1 0 15,1-21-15,0 0 0,0 0 16,0 0-16,0 0 0</inkml:trace>
  <inkml:trace contextRef="#ctx0" brushRef="#br1" timeOffset="143364.37">26247 9694 0,'0'0'0,"0"-63"16,21 63 0,0 0-16,0 0 15,0 0-15,0 0 16,1 21-16,-1 0 16,-21 0-16,21 22 0,-21-22 15,0 21-15,0 1 0,0-1 0,0 0 16,0 1-16,0-1 0,0 0 15,0 1-15,0-1 0,0 21 0,0-20 16,-21 20-16,0-20 0,-1 20 16,1-21-16,0 22 0,0-22 0,-21 22 15,-1-22-15,-20 0 0,20 1 0,-20-22 16,-1 21-16,-20-21 0,20 1 16,1-1-16,20 0 0,-20 0 15,21-21-15,20 0 0,1 21 0,0-21 16,21-21-1,21 0-15,0 0 0</inkml:trace>
  <inkml:trace contextRef="#ctx0" brushRef="#br1" timeOffset="144068.72">26966 9250 0,'-21'0'0,"42"0"0,-63 0 16,63-21 0,0 21-16,0 0 15,22 0-15,-1 0 0,0 0 0,1 0 16,-1 0-16,22 0 0,-22 0 16,0 0-16,22 0 0,-22 0 0,0 0 15,1 0-15,-1 0 0,0 0 16,-20 0-16,-1 0 0,21 0 0,-21 0 15,0 0 1,-21 21-16,0 0 16,0 0-1,0 0-15,0 22 0,0-22 16,0 21-16,-21 1 0,21-1 16,0 21-16,0-20 0,-21 20 0,0 1 15,21-1-15,-21-20 0,21 20 16,-21 1-16,-1-22 0,22 21 0,-21 1 15,0-1-15,21 1 0,-21-1 0,0 1 16,21-22-16,-21 22 0,-1-1 16,22 1-16,0-22 0,-21 0 0,0 22 15,21-22-15,-21 1 0,21-1 16,0-21-16,0 21 0,-21 1 0,21-1 16,-21-21-16,21 22 0,-22-22 0,1 21 15,21-21-15,-21 0 16,0 1-16,0-1 0,-22 0 0,22 0 15,-21-21-15,21 21 0,-22-21 0,1 0 16,-21 0-16,20 0 0,1 0 16,-22 0-16,22 0 0,-21 0 0,20 0 15,1 0-15,0 0 0,-1 0 16,1 0-16,0 0 0,-1 0 0,22 0 16,-21 0-16,21 0 0,-22-21 0</inkml:trace>
  <inkml:trace contextRef="#ctx0" brushRef="#br1" timeOffset="-194208.98">487 9610 0,'0'0'0,"-21"0"16,21-21 31,21-1-47,0 22 15,-21-21-15,21 0 0,0 0 16,0 21-16,1-21 15,-1 0-15,0-1 0,21 1 0,1 0 16,-1 0-16,21 0 16,1-22-16,21 1 0,20 0 0,22-1 15,-21-20-15,21 21 0,0-22 16,0 1-16,-21 20 0,21-20 0,-21 20 16,21 1-16,-42 0 0,20-1 15,-20 22-15,-21-21 0,-1 21 0,-21 21 16,1-21-16,-22 21 0,0 0 15,-63 21 1,21-21 0,-22 21-16,-20 0 0,-1 0 0,1 0 15,-1 22-15,-20-22 0</inkml:trace>
  <inkml:trace contextRef="#ctx0" brushRef="#br1" timeOffset="-193937.13">804 9758 0,'847'-402'109,"-741"359"-109,63-316 0,-232 697 0,-996 128 0,2202-974 0,-1058 487 16,-22 0-16,1-1 0,-1 1 15,-20 0-15,-1 21 0,-21 0 0,0 0 16,-21-21-16,-21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6F7-DF4F-41E6-B9FC-4B594C070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9599-A752-4460-BEBD-2FA84EBC1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92EF-4EE4-4749-B20A-9DDB0B66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104-56C1-4525-A13D-A83304D8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ED577-033E-4FB8-9CBE-94BA93CF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4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6027-34CE-46AB-AB43-A26C7220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5DA39-5FA8-4244-8196-665EEB01D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3B2D2-3A25-416C-892C-B1A612FA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CA575-7529-42D0-B573-53D08DA1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CC9D-3547-44A7-9D5C-BA58ED12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1EB9B-BDC7-43D2-ADA9-DDE4F7E3A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31FD6-EC32-4DBB-9092-3F1A65724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C261-0C59-4D8F-BEBF-0A749E7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91B2-6748-40A3-9065-1B31FE71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30E3-208B-40A8-8B67-2A5E3190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F19-D678-47B7-9FAC-7C287FDB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F1D4-589F-40F2-B0FA-D463A4DA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0C181-61AB-46FC-BF45-2B8393AC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D74DC-FAFD-462C-9555-BB7D4D7C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D1ED-F93A-46DF-A908-33F7DF82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2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2CB9-C058-4E2D-A697-52BBB92B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4EC52-2D14-4D44-A3C3-E6EBA8D2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8712-0762-4801-85B4-C45E13E1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AF92-26A6-4B49-AF54-1DC4E336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6962-233E-454A-B73A-5E471926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96B1-6C2F-4021-BC25-0A142BB3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F8B9-DA27-4837-B625-FC623900E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352B-6CF5-49B4-9744-FC1494615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3FF3-F4E8-4D21-8C9F-8F5F5A98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A16EF-E4EF-4F5E-83CB-A7415CA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AFC33-BC6A-4CF4-8AD7-C3400E5A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0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B53E-F807-43A6-A9BA-D8957F6C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D859-C694-4E33-9214-5C5320FF4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48156-6F07-4100-B6A1-8B780A8F8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6C0DA-242F-456A-AFCA-890EB11DB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3F15A-4B75-4F83-A7EA-C688D0095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3DC96-F974-42A7-98A2-AC05305D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855B9-2433-405F-8AC8-75D94F28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7C098-F82C-411B-9530-8FD01D4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5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7DFA-F695-41C5-BE89-EA0700A5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55DBA-2D66-48A5-84C3-202E2FDA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32C3F-0E08-4048-B388-FF97703F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03B59-28FC-4963-8EFF-B144DBD4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2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A42B0-38E4-4C42-95E2-1FA7656C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167B1-B2C1-4BA8-ADD3-D67B514C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7379D-8DFC-4584-AA28-AA83A27F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4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DF7F-60AA-4499-95F0-EDF089EE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7A7B-832A-4CDF-A4CC-1D5FF0D3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A7DF0-C26F-44E2-A1AC-5E2892586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829C9-6372-4737-B98B-224EB18F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CF511-EE17-4B75-B321-2B8F20F7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6D5FF-641B-4278-B47B-CEBE9B69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4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418A-AB22-49BC-8015-6F59FB66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7099E-CF12-4398-8878-4451E0B9E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2332-568D-41F6-A5B0-973CC03CC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35991-726A-43F0-921C-7867CC17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909F4-442B-48BB-BEA2-41A690B0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0896-B68C-4264-A7D1-2EF7CB8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C5400-998B-4187-98B8-8A5A3073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63F5B-6672-4692-99F7-000F092E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B358D-2AE1-46BC-A6FF-99072DF4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D288-8FA2-41B4-8D8D-D9DF022CFFB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0D879-927E-48D8-8EB6-88050925A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72AF-00B1-46F3-A1CE-0BC3E92BB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ECF3-DB94-4DFC-A106-AAE949195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3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B6DD-FDE7-47A0-9511-117337C9A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D9342-5F63-4D77-990C-832EC1E31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E5EE51-24C4-44BE-B906-815DA6616047}"/>
                  </a:ext>
                </a:extLst>
              </p14:cNvPr>
              <p14:cNvContentPartPr/>
              <p14:nvPr/>
            </p14:nvContentPartPr>
            <p14:xfrm>
              <a:off x="563760" y="236160"/>
              <a:ext cx="6713640" cy="84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E5EE51-24C4-44BE-B906-815DA66160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226800"/>
                <a:ext cx="6732360" cy="8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5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B6DD-FDE7-47A0-9511-117337C9A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D9342-5F63-4D77-990C-832EC1E31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829F5D-E064-4954-A74F-F3D6B7BC0622}"/>
                  </a:ext>
                </a:extLst>
              </p14:cNvPr>
              <p14:cNvContentPartPr/>
              <p14:nvPr/>
            </p14:nvContentPartPr>
            <p14:xfrm>
              <a:off x="312480" y="228600"/>
              <a:ext cx="6820200" cy="47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829F5D-E064-4954-A74F-F3D6B7BC06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19240"/>
                <a:ext cx="683892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10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B6DD-FDE7-47A0-9511-117337C9A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D9342-5F63-4D77-990C-832EC1E31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3A571D-170B-41B5-A164-74A4AEC0174E}"/>
                  </a:ext>
                </a:extLst>
              </p14:cNvPr>
              <p14:cNvContentPartPr/>
              <p14:nvPr/>
            </p14:nvContentPartPr>
            <p14:xfrm>
              <a:off x="38160" y="320040"/>
              <a:ext cx="5166720" cy="36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3A571D-170B-41B5-A164-74A4AEC017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310680"/>
                <a:ext cx="518544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93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B6DD-FDE7-47A0-9511-117337C9A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D9342-5F63-4D77-990C-832EC1E31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0B3528-480E-42F8-9E91-A62A67EBD4A9}"/>
                  </a:ext>
                </a:extLst>
              </p14:cNvPr>
              <p14:cNvContentPartPr/>
              <p14:nvPr/>
            </p14:nvContentPartPr>
            <p14:xfrm>
              <a:off x="175320" y="60840"/>
              <a:ext cx="8305920" cy="645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0B3528-480E-42F8-9E91-A62A67EBD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51480"/>
                <a:ext cx="8324640" cy="64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55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B6DD-FDE7-47A0-9511-117337C9A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D9342-5F63-4D77-990C-832EC1E31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CFD7EF-966A-4776-A463-7A4F62E2E3A1}"/>
                  </a:ext>
                </a:extLst>
              </p14:cNvPr>
              <p14:cNvContentPartPr/>
              <p14:nvPr/>
            </p14:nvContentPartPr>
            <p14:xfrm>
              <a:off x="259200" y="122040"/>
              <a:ext cx="5875200" cy="283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CFD7EF-966A-4776-A463-7A4F62E2E3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12680"/>
                <a:ext cx="5893920" cy="28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21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B6DD-FDE7-47A0-9511-117337C9A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D9342-5F63-4D77-990C-832EC1E31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F7A4A1-264E-4DF0-905A-32A3EDCA2AC3}"/>
                  </a:ext>
                </a:extLst>
              </p14:cNvPr>
              <p14:cNvContentPartPr/>
              <p14:nvPr/>
            </p14:nvContentPartPr>
            <p14:xfrm>
              <a:off x="7560" y="457200"/>
              <a:ext cx="12177000" cy="40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F7A4A1-264E-4DF0-905A-32A3EDCA2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447840"/>
                <a:ext cx="1219572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24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2021-10-14T10:13:30Z</dcterms:created>
  <dcterms:modified xsi:type="dcterms:W3CDTF">2021-10-14T10:13:53Z</dcterms:modified>
</cp:coreProperties>
</file>