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8:51:0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10139 1334 0,'0'-22'15,"0"1"-15,0 0 16,0 0-16,0 0 15,0 0-15,0-1 0,0 1 16,0 0 0,0 0-16,0 0 31,0 42-15,0 0-16,0 21 15,0-20-15,0-1 0,0 21 16,0-21-16,0 22 0,0-1 15,0 0-15,0 1 0,-21 20 0,21-21 16,-22 22-16,22-1 0,0-20 16,-21 20-16,0-20 0,21-1 0,-21 0 15,21 1-15,0-1 0,0 0 16,0-21-16,0 1 0,0-1 16,0 0-16,0 0 0,0 0 0,0 0 15,0-42 16,0 0-31,0 0 16,0 0-16,0 0 0,0-22 16,0 22-16,0 0 0,0-21 0,0-1 15,0 22-15,0-21 0,21-1 16,0 22-16,0-21 0,1 21 0,-22 0 16,21-1-16,0 1 0,0 0 15,0 0-15,22 0 0,-22 21 0,0 0 16,0 0-16,21 0 0,-20 0 15,-1 0-15,21 0 0,-21 21 16,22 0-16,-22 0 0,0 22 16,21-22-16,-21 21 0,1 0 0,-22-20 15,0 20-15,0 0 0,0-21 0,0 22 16,0-1-16,-22-21 0,1 0 16,-21 22-16,21-22 0,-22 0 0,1 0 15,0 0-15,21-21 0,-22 22 16,22-22-16,-21 0 0,21 0 0,-1 0 15,1 0-15,0 0 0,0 0 16,0 0 0,21-22-16,0 1 15,0 0-15,0 0 16,21 0-16,0 21 0</inkml:trace>
  <inkml:trace contextRef="#ctx0" brushRef="#br0" timeOffset="1751.13">10922 1693 0,'0'0'0,"21"-21"0,-21 0 0,0 0 16,0 42 15,-21 0-31,21 0 0,-21 1 15,21-1-15,-21 0 0,21 21 0,-22-21 16,1 22-16,21-22 0,0 21 0,0-21 16,0 1-16,0-1 0,0 0 15,0 0-15,0 0 0,0 0 0,0 1 16,21-22-16,1 21 0,-1-21 16,0 0-16,0 0 0,0 0 0,0 0 15,22 0-15,-22 0 0,0 0 16,0-21-16,0 21 0,1-22 0,-1 1 15,-21 0-15,21 0 0,-21 0 16,0-22-16,0 22 0,0-21 16,0 21-16,-21 0 0,0-22 0,-1 22 15,1 0-15,0 0 0,0 21 16,0-21-16,-22 21 0,22 0 0,0 0 16,0-22-1,42 22 1,0 0-16,0 0 0,22 0 15,-1 0-15,0 0 0,22-21 16,-22 21-16,1 0 0,20-21 16,-21 21-16,22 0 0,-22-21 15,22 0-15,-22 21 0,0 0 0,22-21 16,-22 21-16,-21 0 0,22-22 16,-22 22-16,0 0 0,0 0 0,-42 0 31,0 0-31,-21 0 15,20 22-15,1-1 0,0-21 0,-21 42 16,21-21-16,-22 0 0,22 1 16,0 20-16,-21-21 0,20 21 0,1-20 15,0-1-15,0 21 0,0-21 16,21 0-16,0 1 0,0-1 16,0 0-16,0 0 0,0 0 0,21-21 15,0 21-15,0-21 0,0 0 16,1 0-16,20 0 0,-21 0 0,0 0 15,22 0-15,-22 0 0,21 0 16,0-21-16,-20 0 0,20 21 0,0-21 16,-21-21-16,22 20 0,-22-20 0,21 0 15,-21-1-15,1 1 0,20-21 16,-21-1-16,0 22 0,0-22 0,1 22 16,-22 0-16,0-22 0,21 22 15,-21-1-15,0 1 0,0 21 0,0-21 16,0 20-16,0-20 15,0 21-15,-21 21 0,21-21 0,-22 21 16,1 0 0,0 21-16,21 0 0,0 0 15,0 0-15,0 22 0,-21-1 16,21-21-16,0 22 0,-21-1 0,21 0 16,0 1-16,-21 20 0,21-21 15,0 1-15,0 20 0,0-20 0,0-1 16,0 0-16,0 1 0,0-1 0,0 0 15,0-21-15,0 1 0,21 20 16,-21-21-16,21 0 0,0-21 0,0 21 16,0 1-16,22-22 15,-22 0-15,0 0 0,21 0 0,-20 0 16,20 0-16,-21 0 0,21-22 0,-20 22 16,20-21-16,-21 0 0,21 0 15,-20 0-15,20 0 0,-21-22 0,0 1 16,0 21-16,1-22 0,-1 1 15,0 21-15,0 0 0,0-22 0,-21 22 16,0-21 0,0 63 15,0 0-31,0 0 0,-21 1 0,21-1 16,-21 21-16,21-21 0,0 0 15,0 22-15,0-22 0,0 0 16,0 21-16,0-20 0,0-1 0,0 0 15,21 0-15,0 0 0,0-21 16,1 21-16,-1 1 0,0-22 0,21 0 16,-21 0-16,22 0 0,-22 0 0,21 0 15,1 0-15,-22 0 0,21-22 16,-21 1-16,0 0 0,22 0 0,-22 0 16,0 0-16,0-22 0,0 22 15,1-21-15,-1-1 0,0 1 0,0 21 16,-21-21-16,21 20 15,-21 1-15,0 0 0,0 0 0,0 0 16,0 42 15,0 0-31,-21 0 0,21 0 16,0 22-16,-21-22 0,0 21 16,21 1-16,-21-1 0,21-21 0,0 21 15,-22 1-15,1-1 0,0 0 16,21 1-16,0-1 0,0 22 0,-21-22 15,21 21-15,0 1 0,0-1 0,0 1 16,0-1-16,0 1 0,0-1 16,0 1-16,0-1 0,0 1 15,0-22-15,21 22 0,-21-1 0,21 1 16,0-1-16,-21 1 0,0-1 16,22 1-16,-1-22 0,-21 22 0,0-22 15,0 0-15,0 1 0,0-22 0,0 0 16,0 0-16,0 0 0,-21 0 15,-1-21-15,1 0 0,0 0 0,0 0 16,-21-21-16,20 0 0,1 0 0,0-21 16,0-1-16,0 1 0,0-22 15,21 1-15,0-1 0,0 1 0,0-22 16,0 22-16,0-22 0,0 22 16,21-22-16,0 21 0,0-20 15,0-1-15,0 22 0,1-1 0,20 1 16,-21-1-16,21 1 0,-20 20 15,-1 1-15,21 0 0,-21-1 0,0 22 16,1 0-16,-1 0 0,0 0 16,-42 21-1,0 0 1,-1 0-16,-20 21 0</inkml:trace>
  <inkml:trace contextRef="#ctx0" brushRef="#br0" timeOffset="3062.83">10414 2265 0,'0'0'0,"0"-21"16,0 0-16,21 21 16,-21-22-16,0 1 31,0 42 0,0 1-31,0-1 16,0 21-16,-21-21 0,21 22 0,0-1 15,0 0-15,0 22 0,-21-22 0,21 0 16,0 1-16,0-1 16,0 0-16,0 1 0,0-22 0,0 21 15,0-21-15,0 1 0,0-1 0,0 0 16,0 0-16,0 0 16,0 0-1,-21-21 1,-1 0-16,1 0 15,0-21-15,0 21 0,-21-21 0</inkml:trace>
  <inkml:trace contextRef="#ctx0" brushRef="#br0" timeOffset="3975.31">7451 2985 0,'-22'0'0,"44"0"0,-65 21 0,22-21 16,0 0-16,0 0 15,42 0 1,0 0-1,0 0-15,0 0 0,43 0 16,-22 0-16,22 0 0,-1 0 0,22 0 16,0 0-16,-1 0 0,22 0 15,0-21-15,-21 21 0,20 0 0,22 0 16,0 0-16,22 0 0,-22-22 0,21 22 16,0 0-16,21 0 0,1 0 15,20 0-15,-21 0 0,22 0 0,-1 0 16,1-21-16,21 21 0,-22 0 15,1 0-15,-1 0 0,22 0 0,-22-21 16,22 21-16,-22 0 0,1 0 0,-1 0 16,1 0-16,-1 0 15,1 0-15,-22 0 0,1 0 0,-1 0 16,0 0-16,-21 0 0,22 0 16,-22 0-16,21 0 0,-42 0 0,21 0 15,-21 0-15,22 0 0,-22 0 0,0 0 16,0 0-16,0 0 0,-22 0 15,1 0-15,-21 0 0,0 0 0,-1 0 16,-20 0-16,-1 0 0,-20 0 16,20 0-16,-21 0 0,1-21 0,-22 21 15,21 0-15,-21 0 0,22-21 16,-22 21-16,0 0 0,0-21 16,0 21-16,-21-22 15,0 1 1,0 42 62,0 1-62,0-1-16,0 21 0,0-21 0,0 0 15,0 22-15,0-22 0,0 21 0,0 1 16,0-1-16,0 0 15,0 1-15,0-1 0,0 0 0,0 1 16,0-1-16,0-21 0,0 21 16,0 1-16,0-22 0,0 21 0,-21-21 15,21 1-15,0 20 0,-21-21 0,21 0 16,0 0-16,0 1 0,0-1 16,0 0-16,0 0 0,0 0 15,-21-21 16,0 0-31,0-21 16,-1 0 0,1 0-16,0 0 15,0 21-15</inkml:trace>
  <inkml:trace contextRef="#ctx0" brushRef="#br0" timeOffset="4228.35">15981 3598 0,'0'0'16,"0"22"-1,0-1 1,21 0 0,0 0-16,-21 0 0,21 0 0,0-21 15,1 22-15,-22-1 0,21 0 0,0-21 16,0 21-16,0-21 16,-21 21-16,21-21 0,1 21 0,-1-21 15,0 0-15,0 0 16,0 0-16,0 0 0,1 0 15,-1 0-15,0 0 0,0 0 0,0-21 16,0 21-16,1-21 0,-1 0 0,0 0 16,0 0-16,21-1 0,-20 1 15,-1 0-15</inkml:trace>
  <inkml:trace contextRef="#ctx0" brushRef="#br0" timeOffset="4363.27">16679 3598 0,'0'0'0,"0"-21"31,0 42-15,0 1-16,-21-1 0,0 0 0,0 0 15,0 0-15,-1 0 0,1 1 16,0-22-16,0 21 0,-21 0 16,20 0-16,1-21 0,-21 21 0,21-21 15,0 0-15,-1 0 0,1 0 0,-21 0 16</inkml:trace>
  <inkml:trace contextRef="#ctx0" brushRef="#br0" timeOffset="5212.16">7429 3133 0,'0'21'31,"0"21"-15,0-21-16,0 22 0,0-1 16,0 0-16,0 1 0,0-1 0,0 0 15,0 1-15,0-1 0,0 0 0,0 1 16,0-1-16,0-21 16,0 22-16,0-22 0,-21 0 0,21 0 15,0 0-15,-21 0 0,21 1 16,-21-1-16,0-21 15,0 0 1,-1 0 0,1-21-16</inkml:trace>
  <inkml:trace contextRef="#ctx0" brushRef="#br0" timeOffset="5423.04">7154 3641 0,'0'21'31,"21"-21"-15,1 21-16,-1 0 0,0 0 16,0 1-16,0-1 0,0 0 15,1 0-15,-22 0 0,21 0 16,0-21-16,0 0 16,-21 22-16,21-22 0,0 0 15,1 0-15,-1 0 16,0-22-16,0 22 0,-21-21 0</inkml:trace>
  <inkml:trace contextRef="#ctx0" brushRef="#br0" timeOffset="5586.95">7683 3662 0,'-21'21'16,"21"0"-1,-21 0-15,0 1 0,0-1 16,21 0-16,-21 0 0,-1 0 0,1 0 15,21 1-15,-21-1 0,0 0 16,0 0-16,0 0 0,-1 0 0,1 1 16,0-1-16</inkml:trace>
  <inkml:trace contextRef="#ctx0" brushRef="#br0" timeOffset="6615.73">4911 4805 0,'0'-21'15,"21"21"-15,0 0 16,-21-21-16,0-1 0,21 1 15,0 0-15,-21 0 16,0 0-16,0 0 16,0-1-16,0 1 0,-21 0 15,0 0-15,0 0 0,0 0 16,-1-1-16,1 1 0,0 0 16,-21 21-16,21 0 0,-1 0 15,1 0-15,-21 0 0,21 0 0,0 21 16,-22-21-16,22 21 0,-21 22 15,21-22-15,-1 0 0,1 21 0,21 1 16,0-22-16,-21 21 0,21 1 16,0-1-16,0 0 0,0 1 0,0-22 15,0 21-15,21-21 0,-21 0 0,21 1 16,1-1-16,20 0 0,-21-21 16,0 0-16,22 0 0,-22 0 15,21 0-15,0 0 0,1-21 16,-22 0-16,21-1 0,1 1 0,-1-21 15,0 21-15,1-22 0,-22 1 16,21 0-16,-21-1 0,22 1 0,-22 0 16,0-22-16,0 22 0,21-22 0,-20 22 15,-22-21-15,21-1 0,0 22 16,-21-22-16,0 22 0,0 0 0,0-1 16,0 22-16,0 0 0,0 0 15,-21 42 1,0 21-16,21-21 15,-22 22-15,22-1 0,0 0 0,-21 22 16,21-22-16,-21 1 0,21 20 16,0-21-16,0 1 0,0-1 0,0 22 15,0-22-15,0 0 0,0 1 0,0-1 16,0 0-16,0-21 0,0 22 16,0-22-16,21 0 0,0 0 0,1-21 15,-1 0-15,21 0 0,-21 0 16,0 0-16,22 0 0,-22-21 0,21 21 15,-21-21-15,22-21 0,-22 20 16,21 1-16,-21-21 0,1 21 16,-1 0-16,0-22 0,-21 22 0,0 0 15,0 0-15,21 0 0,-21 42 32,0 0-32,-21 0 15,21 0-15,0 0 0,0 1 16,0 20-16,0-21 0,0 0 0,0 0 15,0 1-15,0-1 0,0 0 16,21-21 15,-21-21-31,21 0 16</inkml:trace>
  <inkml:trace contextRef="#ctx0" brushRef="#br0" timeOffset="6895.51">5757 4339 0,'0'0'0,"-42"0"15,21 0 1,21 21-16,21-21 31,0 0-15,-21 22 46,21-1-46,0-21-16,1 0 16,-1 21-16,0-21 15</inkml:trace>
  <inkml:trace contextRef="#ctx0" brushRef="#br0" timeOffset="7143.93">6138 4445 0,'0'21'16,"0"0"-16,0 1 15,0-1-15,0 0 0,0 0 0,21 0 16,1 0-16,-22 1 0,21 20 15,-21-21-15,21 0 0,0 0 0,-21 22 16,21-22-16,-21 0 0,21 0 16,-21 0-16,22 1 0,-22-1 15,21-21 1,0 0-16,0-21 16,-21-1-16,21 1 15</inkml:trace>
  <inkml:trace contextRef="#ctx0" brushRef="#br0" timeOffset="7338.82">6689 4403 0,'0'0'0,"-43"42"31,22-21-31,-21 0 0,21 1 16,-1 20-16,1-21 0,-21 0 0,21 22 15,0-1-15,-1 0 0,1-21 16,0 22-16,0-1 0,21-21 0,0 0 15,0 22-15,0-22 16,0 0-16,21-21 16,21 0-16</inkml:trace>
  <inkml:trace contextRef="#ctx0" brushRef="#br0" timeOffset="8595.37">16764 4741 0,'0'-21'16,"0"0"0,0 0-1,0 0 1,0 0-1,0-1-15,0 1 16,-21 0-16,0 0 0,-1 21 16,1-21-16,0 21 15,0 0-15,0 0 0,-22 0 0,1 0 16,21 0-16,-21 0 0,-1 0 0,1 0 16,0 21-16,-1 0 0,1 0 15,0 0-15,20 1 0,-20-1 0,21 21 16,0-21-16,0 22 0,-1-22 15,22 0-15,-21 21 0,21-21 0,0 1 16,0-1-16,0 0 0,21 0 0,1 0 16,-1 0-16,0-21 0,0 0 15,0 0-15,22 0 0,-22 0 0,21 0 16,-21 0-16,22 0 0,-1-21 16,0 0-16,1 0 0,-22 0 15,21 0-15,0-22 0,1 1 0,-1 0 16,-21 20-16,22-20 0,-22-21 15,21 20-15,-21 1 0,0-22 0,1 22 16,-1-21-16,-21 20 0,0-20 16,21 20-16,-21-20 0,0 21 0,0-1 15,0 22-15,0 0 0,0 0 16,0 0-16,-21 21 16,21 21-16,-21 21 15,-1 0-15,22 1 0,0-1 0,-21 0 16,0 22-16,21-22 0,-21 1 15,0-1-15,21 0 0,0 1 16,0-1-16,0 0 0,0 1 0,0-22 16,0 21-16,0-21 0,0 0 15,21 1-15,0-1 0,-21 0 0,21-21 16,0 0-16,1 0 0,20 0 0,-21 0 16,0 0-16,22-21 0,-22 21 15,0-21-15,21-1 0,1 1 0,-22 0 16,0 0-16,21 0 0,-21 0 15,1-1-15,-1 1 0,-21 0 0,0 0 16,21 21-16,-42 0 31,21 21-31,-21 0 0,-1 0 16,22 1-16,0-1 0,-21-21 16,21 21-16,-21 0 0,21 0 0,0 0 15,-21-21-15,21 22 0,0-1 0,0 0 16,0-42 31,21 0-47,-21-1 0</inkml:trace>
  <inkml:trace contextRef="#ctx0" brushRef="#br0" timeOffset="8783.27">17293 4318 0,'0'-21'0,"0"42"0,0-63 15,-21 42-15,0 0 16,21 21 15,0 0-15,0 0-16,21-21 16,0 21-16,0-21 15,0 0-15,-21 22 0</inkml:trace>
  <inkml:trace contextRef="#ctx0" brushRef="#br0" timeOffset="9067.12">17738 4382 0,'0'-43'16,"0"64"30,0 1-46,0-1 0,0 0 0,0 0 16,0 21-16,0-20 0,0-1 16,0 21-16,0-21 0,0 0 0,0 22 15,0-22-15,0 0 16,0 21-16,0-20 0,21-1 0,-21 0 16,21 0-16,0-21 31,0 0-16,-21-21-15,21 0 0,-21 0 16</inkml:trace>
  <inkml:trace contextRef="#ctx0" brushRef="#br0" timeOffset="9282.99">18182 4360 0,'-42'0'16,"21"22"-16,-1-1 15,1 0-15,0 0 0,0 0 16,0 22-16,0-22 0,-22 0 0,22 21 16,21-21-16,-21 1 0,0-1 0,0 0 15,-1 0-15,22 0 0,0 0 16,-21 1-16,0-1 0,21 0 16,-21-21-1</inkml:trace>
  <inkml:trace contextRef="#ctx0" brushRef="#br0" timeOffset="10239.44">5609 5440 0,'0'-21'0,"21"0"15,-21-1 1,21 22-16,-21-21 0,0 0 15,0 42 17,0 0-32,0 1 0,0-1 15,0 21-15,0 0 0,-21 22 16,21-22-16,-21 22 0,0-22 0,21 22 16,0-1-16,-21-21 0,21 1 15,0-1-15,-21 0 0,21 1 16,0-22-16,0 21 0,0-21 0,0 1 15,0-1-15,0 0 0,0 0 16,-22-21 0,1 0-1,0 0-15,0 0 16</inkml:trace>
  <inkml:trace contextRef="#ctx0" brushRef="#br0" timeOffset="11223.63">2646 6308 0,'-64'0'15,"128"0"-15,-170 0 0,64 0 0,-1 0 0,1 0 16,0 0-16,20 0 0,1 0 16,0 0-16,0 0 0,21-21 31,21 21 0,0 0-31,0 0 0,22 0 0,-1 0 16,0 0-16,1-22 0,20 22 15,1 0-15,-1 0 0,1 0 0,-1 0 16,22 0-16,-22-21 0,22 21 16,0 0-16,21 0 0,-22 0 0,43-21 15,-21 21-15,21 0 0,0 0 0,0 0 16,0 0-16,42 0 16,-20-21-16,20 21 0,0 0 0,-21 0 15,22 0-15,-1 0 0,22 0 16,-22 0-16,0-21 0,1 21 0,-1 0 15,0 0-15,1 0 0,-1 0 0,-21 0 16,21-21-16,-20 21 0,20 0 16,-21 0-16,21 0 0,-20 0 0,-1-22 15,0 22-15,0 0 0,0 0 16,-21 0-16,0 0 0,0 0 0,0 0 16,-21 0-16,0-21 0,-21 21 0,-1 0 15,1 0-15,-22 0 0,1 0 16,-1 0-16,-20 0 0,20 0 0,-20 0 15,-1 0-15,0-21 0,-21 21 16,22 0-16,-22 0 0,21 0 16,-21 0-16,1 0 0,-1 0 15,0 0-15,-21-21 0,21 21 16,0 0 0,0 0 15,1 0-16,-22-21 17,21 0-17,-21-1 1,21 22 0,-21-21-16,21 21 109,0 0-93,-21 21 15,-21-21 16,-21 0-47,21 0 0,-22 0 15</inkml:trace>
  <inkml:trace contextRef="#ctx0" brushRef="#br0" timeOffset="12143.66">2646 6392 0,'0'-21'16,"-21"21"-16,21-21 15,-22 21 1,1 0-1,0 0 1,0 21-16,21 0 16,-21 1-16,21-1 0,-21 21 15,21-21-15,0 22 0,0-1 16,0 0-16,0 1 0,0-1 16,0 0-16,0 1 0,0-1 0,0-21 15,0 21-15,0-20 0,0 20 16,0-21-16,0 0 0,0 0 0,0 1 15,0-1-15,0 0 16,0 0-16,-22-21 31,1 0-31,0 0 16,21-21-16,-21 21 0,21-21 16,-21 0-16,0-1 0,-1 22 15</inkml:trace>
  <inkml:trace contextRef="#ctx0" brushRef="#br0" timeOffset="12407.51">2244 6858 0,'0'0'16,"0"-21"0,-22 21-16,22 21 31,22-21-31,-1 21 0,-21 0 0,21 1 16,0-1-16,0 0 0,-21 0 15,0 0-15,21 0 0,1 1 0,-22-1 16,0 0-16,0 0 15,21 0-15,-21 0 0,0 1 0,21-1 16,-21 0 0,21-21-16,0 0 0,0 0 15,1-21-15,-1 0 16,0-1-16,0 1 0,0 0 16,0 0-16,1-21 0,-1 20 0,0-20 15,21 21-15,-21 0 0</inkml:trace>
  <inkml:trace contextRef="#ctx0" brushRef="#br0" timeOffset="12539.44">2794 6837 0,'0'0'0,"21"-21"0,-42 21 32,0 21-17,0 0-15,-1 0 0,1 0 16,0 1-16,0-1 0,0 0 16,0 0-16,-1 0 0,1 0 15,0 1-15,0-1 0,0 0 0,0 0 16</inkml:trace>
  <inkml:trace contextRef="#ctx0" brushRef="#br0" timeOffset="14038.9">825 7557 0,'0'21'47,"22"-21"-16,-1 0-31,0 0 16,0 0-16,-21-21 0,21 21 0,0-22 15,1 1-15,-1 0 0,0 21 16,0-21-16,0 0 0,0 0 0,-21-22 16,22 22-16,-1 0 0,-21 0 15,0 0-15,0-1 0,0 1 16,0 0-16,0 0 0,0 42 47,0 0-47,0 22 0,-21-1 15,21-21-15,-22 43 0,22-22 0,0 0 16,-21 1-16,21 20 0,0-21 16,0 1-16,0 20 0,0-20 15,0-1-15,0 0 0,0 1 0,0-1 16,0 0-16,0 1 0,0-22 16,0 21-16,0-21 0,0 0 0,0 1 15,0-1 1,-21-21-16,0 0 0,0 0 0,0 0 15,-1 0-15,1 0 16,0-21-16,-21-1 0,21 1 0,-1 0 16,1 0-16,0 0 0,0 0 15,0-1-15,0 1 0,-1 21 0,1-21 16,0 21-16,21 21 31,0 0-31,0 22 16,0-22-16,0 0 0,0 0 0,21 0 15,0 1-15,1-1 0,-1 0 16,0-21-16,0 21 0,0-21 16,0 0-16,22 0 0,-22 0 0,21 0 15,-21 0-15,22-21 0,-1 0 16,-21 0-16,22-1 0,-1 1 0,0 0 16,-21 0-16,22-21 0,-22 20 15,0-20-15,0 21 0,0-21 0,1 20 16,-1 1-16,-21 0 0,0 0 15,0 0-15,0 42 32,0 0-17,-21 0-15,21 0 0,-22 22 16,22-22-16,0 21 0,0-21 0,0 22 16,-21-22-16,21 0 0,0 0 15,0 0-15,0 1 0,0-1 16,0-42 15,0-1-15,0 1-16,0 0 0,0 0 15,21 0-15,-21 0 0,22-22 0,-22 22 16,21-21-16,-21 21 0,21-1 16,0 1-16,0 0 0,-21 0 15,21 0-15,1 0 0,-1 21 16,0 0-16,0 0 15,0 21-15,-21 0 16,21 0-16,-21 0 0,0 0 0,0 1 16,22 20-16,-22-21 0,21 0 15,-21 22-15,0-22 0,21 0 0,-21 0 16,0 0-16,0 0 16,21-21-16,0 0 15,-21-21 1,21 0-16,1 21 0,-22-21 15,21 0-15,0 0 0,-21-22 16,21 22-16,0 0 0,-21-21 0,21 20 16,1 1-16,-1-21 0,-21 21 15,21 0-15,0-1 0,0 1 0,-21 0 16,0 42 15,0 0-31,0 1 16,0-1-16,0 21 0,0-21 0,0 0 15,0 1-15,0 20 0,0-21 16,0 0-16,0 22 0,0-22 0,0 0 16,0 0-16,0 0 0,0 0 15,0 1-15,21-22 16,1 0-16,-1 0 0,0 0 16,21 0-16,-21 0 0,1-22 15,20 22-15,-21-21 0,21 0 0,1 0 16,-22 0-16</inkml:trace>
  <inkml:trace contextRef="#ctx0" brushRef="#br0" timeOffset="14794.46">2561 7832 0,'0'0'0,"0"-21"0,0-22 32,-21 43-17,0 0-15,0 0 16,-1 0-16,1 0 0,21 21 0,-21-21 15,0 22-15,0-1 0,0 0 16,-1 0-16,22 0 0,-21 0 16,21 1-16,0-1 0,0 0 15,0 0-15,0 0 0,0 0 16,21-21 0,1 0-16,-1 0 0,0 0 15,0-21-15,0 21 0,0-21 0,1 0 16,-1 0-16,0 0 15,0-1-15,0 22 0,0-21 0,-21 0 16,0 0-16,22 0 0,-22 0 16,21 21-16,-21-22 0,0 1 0,0 0 15,0 42 32,0 0-47,0 1 0,-21-22 16,21 42-16,-22-21 0,22 21 0,0-20 15,0 20-15,0 0 0,0 1 16,-21 20-16,21-21 0,0 22 16,0-1-16,0-20 0,0 20 0,0 1 15,0-1-15,0 1 0,0-1 16,0 1-16,0-1 0,0 1 0,0 20 16,0-20-16,0-1 0,0 1 15,0-1-15,0 1 0,0-22 0,0 22 16,0-22-16,0 22 0,0-22 0,0 0 15,-21 1-15,21-22 0,-21 21 16,0-21-16,0 0 0,21 1 0,-22-1 16,1-21-16,0 0 0,0 0 0,0 0 15,0 0-15,-1-21 16,1-1-16,0-20 0,0 21 16,0-21-16,0-1 0,-1 1 15,1-22-15,21 22 0,0-21 0,-21-22 16,21 0-16,0 1 0,0-1 0,0 0 15,0 1-15,21-1 0,0 0 16,-21 22-16,43-1 0,-22 1 0,0 20 16,0 1-16,0-21 0,22 41 15,-22-20-15,0 0 0,21 21 0,-20-22 16,-1 22-16,21 0 0,-21 0 16,0 0-16,1-1 0,-1 22 0,0-21 15,0 0-15,0 0 0,0 0 16</inkml:trace>
  <inkml:trace contextRef="#ctx0" brushRef="#br0" timeOffset="15455.66">5778 6646 0,'-21'-84'31,"21"63"-31,0-1 16,0 44 15,0 20-31,0-21 0,0 21 0,0-20 15,0 20-15,0 21 0,0-20 16,-21-1-16,0 0 0,21 22 16,0-22-16,-21 1 0,21 20 0,-21-21 15,21 1-15,0-1 0,0 0 0,0 1 16,-22-22-16,22 21 0,0-21 16,0 1-16,0-1 0,-21 0 15,0-21 16,0 0-31,0-21 0,0 0 16,-1-1-16,22 1 16</inkml:trace>
  <inkml:trace contextRef="#ctx0" brushRef="#br0" timeOffset="15755.49">5397 7154 0,'0'0'15,"-21"0"-15,21 22 16,-21-1-16,21 0 0,0 0 15,0 0-15,0 0 0,0 1 0,0 20 16,0-21-16,0 0 0,21 0 0,0 1 16,-21-1-16,22-21 0,-1 21 15,0-21-15,0 0 0,0 0 16,0 0-16,22 0 0,-22 0 16,0 0-16,0 0 0,22-21 15,-22 0-15,21-1 0,-21 1 0,22 0 16,-22-21-16,21 21 0,-21-1 0,0-20 15,1 21-15,-1 0 0,0 0 16,-21-1-16,21 1 0,-42 42 31,0 1-15,21-1-16,-21 0 0,-1 0 16</inkml:trace>
  <inkml:trace contextRef="#ctx0" brushRef="#br0" timeOffset="17191.68">5101 7874 0,'-42'0'0,"84"0"0,-127 0 0,64 0 0,-21 0 0,21 0 16,0 0-16,21 21 31,0 0-31,21-21 16,0 0-1,21 0-15,-21 0 0,1 0 0,-1 0 16,21-21-16,-21 21 0,0-21 15,22 0-15,-22 21 0,0-21 0,0 0 16,0-1-16,1 1 0,-1 0 0,0 0 16,-21 0-16,21 0 0,-21-1 15,0 1-15,0 0 0,0 0 0,0 0 16,0 0-16,0-1 0,-21 22 16,0 0-16,0 0 15,-1 0-15,22 22 0,-21-1 16,0 0-16,21 0 0,-21 21 0,0 1 15,0-1-15,21 0 0,-22 1 16,1-1-16,21 22 0,0-22 0,-21 21 16,21-20-16,-21-1 0,21 0 0,0 1 15,0-1-15,0 0 0,0-20 16,0-1-16,0 0 0,0 0 0,0 0 16,-21-21-1,0 0 1,-1-21-16,1 0 0,0 0 15,0 0-15,0-1 0,0 1 16,-1 0-16,1-21 0,0 21 16,0-1-16,0 1 0,0 0 0,-1 0 15,22 0-15,-21 21 0,0 0 32,21 21-32,0 0 0,0 0 0,0 0 15,0 1-15,21-1 0,-21 21 16,21-21-16,1 0 0,-1-21 0,0 22 15,0-1-15,0 0 0,0-21 0,1 0 16,20 0-16,-21 0 0,21 0 16,-20 0-16,20 0 0,-21 0 0,21-21 15,1 0-15,-22-1 0,21 1 16,-21 0-16,22 0 0,-22 0 16,0-22-16,0 22 0,0-21 0,1 21 15,-22-22-15,0 22 0,0 0 0,0 0 16,21 0-16,-21 0 0,0 42 31,0 0-31,-21 0 0,21 0 16,-22 0-16,22 1 0,-21-1 0,21 21 15,0-21-15,0 0 0,-21 1 0,21-1 16,0 0-16,0 0 0,0 0 16,21-21 15,-21-21-31,21 21 15,1-21-15,-22 0 0,21 0 0,0-1 16,0 1-16,-21-21 0,21 21 0,0 0 16,1-22-16,-22 22 0,21 0 15,-21 0-15,21 0 0,-21 42 32,0 0-32,0 0 15,0 0-15,0 22 0,0-22 0,0 0 16,0 21-16,0-21 0,0 1 0,0-1 15,0 0-15,0 0 16,0 0-16,21-21 0,0 21 0,0-21 16,1 0-16,20 0 0,-21 0 0,21 0 15,1 0-15,-22 0 0,21 0 16,-21-21-16,22 0 0,-22 0 0,0 0 16,21 0-16,-20-1 0,-1-20 0,-21 21 15,21-21-15,-21 20 0,21-20 16,-21 21-16,0-21 0,0 20 0,0 1 15,0 0-15,0 0 0,-21 21 32,21 21-17,-21 0-15,21 0 0,-21 22 0,21-22 16,-22 21-16,22 1 0,0-1 16,0 0-16,-21 22 0,21-22 0,-21 22 15,21-1-15,0-21 0,0 22 0,-21-1 16,21 22-16,-21-21 0,21-1 15,0 22-15,-21-22 0,-1 22 0,22-22 16,-21 1-16,21-1 0,-21 1 0,21-22 16,0 1-16,0-1 0,-21 0 15,0-21-15,21 1 0,-21-1 0,21 0 16,0 0-16,0-42 31,0 0-31,0 0 0,0-22 16,0 22-16,0-21 0,0-1 15,21 1-15,-21 0 0,0-22 0,21 1 16</inkml:trace>
  <inkml:trace contextRef="#ctx0" brushRef="#br0" timeOffset="17515.08">5927 7895 0,'21'-21'0,"-42"42"0,42-63 0,0 42 15,-21-21-15,21 0 0,0 21 16,0-22-16,1 22 0,-1 0 0,0 0 16,21 0-16,-21 0 0,1 0 0,-1 0 15,0 22-15,0-22 0,0 42 16,-21-21-16,21 0 0,-21 22 0,0-22 16,0 21-16,0-21 0,-21 22 0,0-1 15,0-21-15,-21 0 0,20 0 16,1 1-16,0-1 0,-21 0 0,21 0 15,-1-21-15,1 0 0,0 0 0,0 0 32,42 0-1,0 0-31,0-21 0,1 21 16,-1-21-16,0 0 0,0-1 0</inkml:trace>
  <inkml:trace contextRef="#ctx0" brushRef="#br0" timeOffset="18299.45">6562 7768 0,'0'0'0,"21"0"0,-21-21 16,-21 42 15,21 0-31,0 1 16,0 20-16,-22-21 15,22 0-15,0 22 0,0-22 0,0 21 16,0-21-16,0 0 0,0 22 0,0-22 16,0 0-16,0 0 0,0 0 15,0 1-15,22-22 16,-1 0-16,0 0 0,0 0 16,0 0-16,0 0 0,1 0 15,-1-22-15,21 1 0,-21 0 0,0 0 16,1-21-16,-1 20 0,0-20 15,0 0-15,0 21 0,0-1 16,1-20-16,-22 21 0,0 0 0,21 0 16,-21-1-16,21 22 0,-21-21 15,0 42 1,0 1-16,-21-1 16,21 21-16,-21-21 0,21 0 15,0 22-15,0-22 0,0 0 16,0 21-16,0-20 0,0 20 0,0-21 15,21 0-15,0 0 0,0 1 0,0-1 16,0-21-16,1 21 16,-1-21-16,0 0 0,0 0 0,21 0 15,-20 0-15,-1 0 0,0-21 0,0 21 16,0-21-16,0-1 0,1-20 16,-1 21-16,0-21 0,0-1 0,0 1 15,0 0-15,1-1 0,-1 1 0,-21-22 16,21 22-16,0-21 0,0 20 15,-21-20-15,21 20 0,-21 1 0,22 0 16,-22-1-16,0 1 0,0 21 16,0 0-16,0 42 15,-22 0 1,1 0-16,21 22 16,0-1-16,-21 0 0,0 1 0,21-1 15,0 0-15,-21 1 0,0-1 0,21 0 16,-22 22-16,22-22 0,0 0 15,0 1-15,0-22 0,0 21 0,0-21 16,0 22-16,0-22 0,0 0 0,22 0 16,-1-21-16,0 21 0,0-21 15,0 0-15,0 0 0,1 0 16,-1 0-16,0 0 0,0 0 0,0-21 16,0 0-16,1 0 0,-1 0 15,0 0-15,21-1 0,-42 1 0,21 0 16,1-21-16,-22 21 0,21-1 15</inkml:trace>
  <inkml:trace contextRef="#ctx0" brushRef="#br0" timeOffset="18524.08">7366 7747 0,'0'0'0,"0"21"16,21-21-1,0 0-15,0 0 16,1 0-16,-1 0 0,21 0 16,-21 0-16,22 0 0,-1 0 15,-21 0-15,21-21 0,-20 21 0,20 0 16,-21 0-16,21-21 0,-20 21 0,-1 0 16,0-21-16,0 0 0,0 21 15,0-22-15</inkml:trace>
  <inkml:trace contextRef="#ctx0" brushRef="#br0" timeOffset="20163.02">10096 6011 0,'0'-21'47,"0"42"-1,0 1-30,0-1-16,0 0 0,0 0 16,0 0-16,0 0 0,0 1 0,0-1 15,0 21-15,0-21 16,0 22-16,0-1 0,0 0 0,0 1 16,0-1-16,0 0 0,0 1 0,0-1 15,0 0-15,0 1 0,0-1 16,0 0-16,0-21 0,-21 22 0,21-22 15,0 0-15,0 21 0,0-20 16,0-1-16,0 0 0,0 0 0,0 0 16,0 0-16,0 1 0,0-1 15,-21-21 1,21 21-16,0 0 16,-21-21-1,0 0-15,0 0 16,-1 0-1,1-21-15,0 21 0,0-21 16,0 0-16,0-1 16,-1 1-16,1 0 15,0 0-15,21 0 0,0 0 0,-21-1 16,0 1-16,21 0 0,-21 0 0,21 0 16,0 0-16,0-1 0,0 1 15,-22 21-15,22-21 0,0 0 0,0 0 31,0 42 1,0 0-32,0 0 15,0 0-15,22 1 0,-22-1 0,0 0 16,0 0-16,21 0 0,0 0 0,-21 22 16,21-22-16,-21 0 0,21-21 15,0 21-15,-21 0 0,0 1 0,22-22 16,-1 21-16,-21 0 0,21-21 0,0 0 31,0 0-31,0 0 0,1 0 16,-1-21-1,0 21-15,-21-21 0,21 21 0,0-22 16,0 1-16,1 0 0,20 0 16,-21-21-16,0 20 0,22 1 0,-22-21 15,0 21-15,21 0 0,-21-22 0,1 22 16,-1 0-16,0 21 0,0-21 15,-21 0-15,21 21 16,0 0 47,-21 21-48,0 0 1</inkml:trace>
  <inkml:trace contextRef="#ctx0" brushRef="#br0" timeOffset="20856.15">9673 7641 0,'0'-21'16,"0"0"-16,0 42 31,0 0-31,0 0 16,0 1-16,-21 20 0,21-21 15,-21 0-15,21 22 0,-21-22 0,21 21 16,0-21-16,0 22 0,0-22 16,-22 0-16,22 0 0,0 0 0,-21 0 15,21 1-15,0-1 16,0-42 15,0-1-15,0 1-16,0 0 0,0 0 0,0 0 15,0 0-15,0-1 0</inkml:trace>
  <inkml:trace contextRef="#ctx0" brushRef="#br0" timeOffset="22803.68">9419 7535 0,'21'0'47,"0"0"-47,1-21 0,-1 21 16,0 0-16,-21-21 0,21 21 16,0-21-16,0 21 0,1-21 15,-1 0-15,0-1 0,-21 1 16,21 0-16,0 0 15,-21 0-15,0 0 16,0 42 15,0 0-15,0 0-16,-21 0 0,21 22 0,0-1 16,-21-21-16,21 21 0,0 1 15,0-1-15,0 0 0,0 1 0,-21-1 16,21 0-16,0 1 0,0-22 15,0 21-15,0 1 0,0-1 16,0-21-16,0 21 0,0-20 0,0-1 16,0 0-16,0 0 0,0 0 15,-21 0-15,-1 1 0,1-22 16,0 0-16,0 0 16,0 0-16,0 0 0,-1 0 15,1 0-15,0 0 0,0-22 0,0 1 16,0 21-16,-1-21 0,1 0 0,0 0 15,21 0-15,0-1 0,-21 1 16,0 0-16,21 0 0,0 0 16,0 42 15,0 0-31,0 0 0,0 0 0,21 1 16,0-1-16,0 0 0,0 0 15,1 0-15,-1 0 16,0-21-16,0 0 0,0 0 0,22 0 15,-22 0-15,0 0 0,21 0 0,1-21 16,-1 0-16,-21 21 0,21-21 16,1 0-16,-22 0 0,21-1 0,1 1 15,-22 0-15,0 0 0,0-21 0,0 20 16,-21 1-16,0 0 16,0 0-16,0 0 0,0 0 0,0-1 15,0 1-15,0 42 31,-21 1-31,0-1 0,21 0 16,0 0-16,0 0 0,-21 0 0,21 1 16,0-1-16,0 0 0,-21 0 15,21 0-15,0 0 0,0 1 0,0-1 16,0 0-16,0-42 47,21 0-47,0-1 15,-21 1-15,0 0 0,0 0 16,21 0-16,0-22 0,-21 22 0,21 0 16,-21 0-16,22 0 0,-1 0 0,0-1 15,0 22 1,0 0-16,-21 22 16,0-1-1,0 0-15,0 0 0,0 0 16,21 22-16,-21-22 0,0 0 0,0 0 15,0 0-15,22 0 0,-1 1 16,0-1-16,0 0 0,0-21 16,0 0-16,1 0 0,20 0 15,-21 0-15,0 0 0,0 0 0,22-21 16,-22 0-16,0 21 0,0-22 16,0 1-16,1-21 0,-1 21 0,0 0 15,0-1-15,-21-20 0,0 21 0,21 0 16,-21 0-16,0-22 0,21 22 0,-21 0 15,0 0-15,0 42 32,-21-21-32,21 21 0,-21 21 15,21-20-15,0 20 0,0-21 16,-21 21-16,21 22 0,-21-22 16,21 22-16,-21-22 0,21 22 0,0-1 15,0 1-15,0-1 0,0 22 16,-22-22-16,1 22 0,0 0 0,21-1 15,-21 1-15,0 0 0,-22-1 0,22 1 16,0-22-16,0 1 0,0-1 0,0-20 16,-1-1-16,1 0 0,21-20 15,0-1-15,0-42 32,0-22-32,0 22 0,21 0 0,1-21 15,-22 20-15,21-20 0,0-21 16,-21 20-16,21-20 0,0-1 15,-21 1-15</inkml:trace>
  <inkml:trace contextRef="#ctx0" brushRef="#br0" timeOffset="23102.94">10393 8001 0,'0'0'0,"0"-42"0,0-1 0,21 22 16,-21-21-16,21 21 0,-21 0 0,21-1 15,0 1-15,1 0 0,-1 0 16,0 21-16,0 0 0,0 0 0,22 0 15,-22 0-15,21 0 0,-21 21 0,22-21 16,-22 21-16,0 0 0,0 1 16,0 20-16,-21-21 0,0 0 0,0 22 15,0-22-15,0 0 0,-21 21 16,0-21-16,0 1 0,-22-1 0,22 0 16,-21-21-16,21 21 0,0 0 15,-1-21-15,1 0 0,0 0 0,0 21 16,42-42 15,0 21-31,0-21 0,1 0 16,-1 21-16,0-21 0,21 0 0,-21-1 15,22 1-15</inkml:trace>
  <inkml:trace contextRef="#ctx0" brushRef="#br0" timeOffset="23754.93">11112 7726 0,'0'0'0,"22"0"0,-22-21 16,21 21-16,-21 21 31,-21 0-31,-1 0 0,1 0 0,21 1 16,0-1-16,-21 21 0,21-21 15,-21 0-15,21 22 0,0-22 0,0 0 16,0 0-16,0 0 0,0 1 0,21-22 16,0 21-16,0-21 0,1 0 15,-1 0-15,0 0 0,0 0 0,0 0 16,22-21-16,-22 21 0,21-22 0,-21 1 15,22 0-15,-22 0 16,0 0-16,0 0 0,0-22 0,0 22 16,1 0-16,-22 0 0,0-22 0,21 22 15,-21 0-15,0 0 16,0 42 0,0 0-16,-21 0 15,21 1-15,0-1 0,-22 0 0,22 0 16,0 21-16,0-20 0,0-1 15,0 0-15,0 0 0,0 0 0,0 0 16,22 1-16,-1-22 0,0 0 16,0 0-16,0 0 0,0 0 15,22 0-15,-22 0 0,0-22 16,21 22-16,-20-21 0,-1 0 0,21 0 16,-21-21-16,0 20 0,1-20 15,-1 0-15,0 21 0,0-43 0,-21 22 16,21-1-16,0-20 0,-21-1 0,0 22 15,0-21-15,22 20 0,-22 1 16,0 0-16,0 20 0,0 1 0,0 0 16,-22 42-1,1 0-15,21 1 0,-21 20 0,0 0 16,0 22-16,21-22 0,-21 0 0,21 1 16,-22 20-16,22-20 0,0-1 15,0 0-15,0 1 0,0-22 16,0 21-16,0 0 0,0-20 0,0-1 15,0 0-15,22 0 0,-22 0 0,21 0 16,0-21-16,0 0 16,0 0-16,0 0 0,1-21 15,-1 0-15,0 21 0,0-21 0,-21 0 16,0 0-16,21-1 0,-21 1 16</inkml:trace>
  <inkml:trace contextRef="#ctx0" brushRef="#br0" timeOffset="23958.82">11726 7684 0,'0'0'0,"21"0"31,1 0-15,-1 0-16,0 0 15,0 0-15,0 0 0,22 0 0,-22 0 16,0 0-16,21 0 0,1-22 0,-22 22 15,21 0-15,-21 0 0,22-21 16,-22 21-16,0-21 0,0 21 16,21-21-16</inkml:trace>
  <inkml:trace contextRef="#ctx0" brushRef="#br0" timeOffset="24635.43">17462 4826 0,'0'0'0,"0"-42"0,0 21 0,0-1 15,0 44 1,0-1 0,0 21-16,-21 22 0,21-1 15,0 1-15,-21-1 0,21 1 0,-21-1 16,0-21-16,21 22 0,-21-1 15,-1-20-15,22 20 0,0-20 0,-21-1 16,0 0-16,21-21 0,-21 22 0,21-22 16,0 0-16,0 0 0,-21 0 15,21 1-15,-21-22 16,21-22 0</inkml:trace>
  <inkml:trace contextRef="#ctx0" brushRef="#br0" timeOffset="25762.78">15452 5736 0,'0'0'0,"-22"0"0,1 21 15,-21-21-15,21 0 16,63 0 0,-21 0-16,0 0 15,22 0-15,-1 0 0,0 0 0,22 0 16,-1 0-16,1 0 0,-1 0 16,22 0-16,0-21 0,-1 21 0,22-21 15,0 21-15,21 0 0,-21-21 16,0 21-16,21 0 0,0 0 0,21-21 15,0 21-15,21 0 0,-20-21 16,20 21-16,0-22 0,1 22 0,20-21 16,-21 21-16,1-21 0,-1 21 15,0-21-15,1 21 0,-1-21 16,0 21-16,-20-21 0,-1-1 0,0 22 16,0-21-16,0 21 0,0-21 15,22 21-15,-22-21 0,0 21 0,0 0 16,0-21-16,1 21 0,-1 0 15,0 0-15,0 0 0,0-21 0,0 21 16,1 0-16,20 0 0,-21-22 16,0 22-16,0 0 0,1 0 0,-22 0 15,21 0-15,-21-21 0,0 21 16,0 0-16,-21 0 0,21-21 0,-22 21 16,1 0-16,-21 0 0,0-21 15,-1 21-15,-20 0 0,-22 0 16,22-21-16,-22 21 0,0 0 0,-21 0 15,1-21-15,20 21 0,-21 0 16,0 0-16,0 0 0,1-22 0,-1 22 16,0 0-16,0 0 15,0 0-15,-21-21 16,0 42 15,-21-21-15,21 22-16,0-1 15,-21 0-15,0 0 0,21 0 16,-21 0-16,-1 22 0,22-22 16,-21 21-16,21 1 0,-21 20 0,0-21 15,21 1-15,0 20 0,0-20 16,0-1-16,0 21 0,0-20 0,-21-1 16,21 0-16,0-20 0,-21 20 0,21 0 15,0-21-15,0 1 0,-22 20 16,22-21-16,-21 0 0,0 0 0,21 1 15,-21-1-15,21 0 16,-21-21-16,0 0 16,21 21-16,-22-21 31,22-21-31,-21 0 0,0 0 16,21-1-16,-21 22 15,21-21-15,-21 0 0,0 0 0,-1 21 16,22-21-16,-21 0 0,0-1 0,0 1 15,21 0-15,-21 21 16,21-21-16,-21 21 0,-1 0 16,22 21-1,-21 0-15,21 0 0,0 1 16,0-1-16,0 0 0,0 0 0,0 0 16,21 0-16,1 1 15,-1-1-15,0-21 0,0 0 16,21 0-16,-20 0 0,-1 0 15,21 0-15,-21 0 0,22 0 0,-22 0 16,21-21-16,-21 21 0,22-22 0,-22 1 16,0 0-16,21 0 0,-21 0 15,22 0-15,-22-1 0,0 1 0,0 0 16,0 0-16,1 0 0,-22 0 16,0-1-16</inkml:trace>
  <inkml:trace contextRef="#ctx0" brushRef="#br0" timeOffset="26539.34">18986 5398 0,'0'21'0,"0"0"15,0 0-15,0 0 0,0 22 0,0-1 16,0 0-16,0 1 0,0 20 0,-21-21 15,21 22-15,0-22 0,0 22 16,0-22-16,0 22 0,0-22 0,0 0 16,0 1-16,0-22 0,0 21 15,0 0-15,0 1 0,-21-22 0,21 21 16,0-21-16,0 22 0,0-22 0,-21 0 16,21 0-16,0 0 15,0 1-15,-21-22 16,0 0-1,21-22-15,0 1 16,-22 0-16,22 0 0,0 0 0,0 0 16,-21-1-16,21 1 0,0 0 15,-21 0-15,21 0 0,0 0 16,-21 21 0,21 21-16,-21 0 15,21 0-15,0 0 0,0 0 16,0 1-16,0-1 0,0 0 15,21-21-15,0 21 0,0-21 0,0 0 16,1 0-16,-1 0 0,21 0 16,-21 0-16,0 0 0,22 0 15,-22 0-15,21-21 0,1 21 0,-1-21 16,-21 0-16,21-1 0,1 1 16,-22 0-16,21 0 0,-21 0 0,1 0 15,-22-1-15,0 1 0,0 0 0,-43 0 16</inkml:trace>
  <inkml:trace contextRef="#ctx0" brushRef="#br0" timeOffset="27383.16">15663 5715 0,'0'0'0,"0"-21"0,0 0 31,0 42-15,0 0-16,0 0 0,0 0 15,0 22-15,0-1 0,-21 0 16,21 22-16,0-22 0,-21 1 0,21-1 16,0 0-16,0 22 0,0-22 15,0 0-15,-21 1 0,0-1 0,21 22 16,-22-22-16,22-21 0,0 21 0,-21 1 15,21-22-15,-21 0 0,21 0 16,0 0-16,0 1 16,-21-22-16,0 0 0,0-22 15,-1 1-15,1 0 16,21 0-16,-21 0 0,0-22 0,0 22 16,0-21-16,21 0 15,0 20-15,-22-20 0,1 21 0,21 0 16,0 0-16,0-1 0,0 1 0,-21 21 15,0 0 1,21 21-16,-21 1 0,21-1 0,0 21 16,0-21-16,0 22 0,0-1 0,0-21 15,0 0-15,0 22 0,0-22 16,0 0-16,0 0 0,21-21 0,0 21 16,0-21-16,0 0 15,1 0-15,20 0 0,-21 0 0,0-21 16,22 0-16,-1 21 0,-21-21 0,21-22 15,-20 22-15,20 0 16,-21 0-16,0-21 0,0 20 0,1 1 16,-1 0-16,0 0 0,-21 0 0,21 21 15,-42 0 1,0 0-16,0 0 16,-1 0-16</inkml:trace>
  <inkml:trace contextRef="#ctx0" brushRef="#br0" timeOffset="29291.64">14414 7176 0,'0'-22'0,"-21"22"15,21 22 16,21-22-15,1 0 0,-1 0-16,0 0 0,0 0 0,0-22 15,0 1-15,1 21 0,-1-21 16,-21 0-16,21 21 0,0-21 0,-21 0 16,21-1-16,-21 1 0,0 0 0,0 0 15,0 0-15,0 0 16,0-1-16,-21 44 31,21-1-31,0 0 16,-21 21-16,21 1 0,0-1 0,0 0 15,-21 1-15,21 20 0,-21-21 16,21 22-16,0-22 0,0 22 0,0-22 16,0 0-16,-22 1 0,22-1 0,0 0 15,0-20-15,-21 20 0,21-21 16,0 0-16,0 0 0,0 1 0,0-1 15,0 0-15,-21-21 0,0 0 0,0 0 16,0 0 0,-1 0-16,1 0 0,0-21 0,0 0 15,-21-1-15,20 1 0,1 0 16,0 0-16,0 0 0,0-22 16,0 22-16,21 0 0,0 0 0,-22 0 15,1 21-15,21 21 16,0 0-1,0 0-15,0 0 0,21 1 16,1-1-16,20 21 0,-21-42 0,0 21 16,22 0-16,-1 1 0,-21-1 15,21-21-15,1 21 0,-1-21 16,-21 0-16,22 0 0,-22 0 0,21 0 16,-21 0-16,22 0 0,-22 0 15,0-21-15,0 21 0,0-21 0,0-1 16,1 1-16,-1 0 0,-21 0 0,0 0 15,0 0-15,0-22 0,0 22 16,0 0-16,0 0 0,0 0 16,0 42-1,0 0-15,0 0 16,0 0-16,-21 22 0,21-22 0,0 0 16,0 0-16,0 0 0,-22 22 0,22-22 15,0 0 1,0 0-16,0 0 15,22-21 1,-22-21 0,21 0-16,0 0 0,0 0 15,0-22-15,-21 22 0,21 0 16,1 0-16,-1 0 0,-21-1 16,21 1-16,0 0 0,-21 0 0,21 21 15,0 0 1,-21 21-16,0 0 0,0 0 15,0 1-15,0-1 0,0 0 0,0 0 16,0 0-16,0 0 0,0 1 16,0-1-16,0 0 15,22-21-15,-22 21 0,21-21 16,0 0-16,0 0 0,0 0 16,0 0-16,1-21 0,-1 21 15,0-21-15,21 0 0,-21 21 0,1-22 16,-1 1-16,0 0 0,21 0 0,-21 0 15,1 0-15,-1-1 0,0 1 16,0 0-16,-21 0 0,21 21 16,-21 21-1,0 0-15,-21 0 16,21 1-16,0-1 0,-21 0 0,0 0 16,21 0-16,0 0 0,0 1 15,0-1-15,0 0 16,0 0-16,21-21 0,0 21 0,0-21 15,0 0-15,22 0 0,-1 0 16,0 0-16,-20 0 0,20 0 0,0 0 16,1 0-16,-1 0 0,0 0 0,1-21 15,-1 0-15,0 0 0,-21 0 16,1-1-16,-1 1 0,-21 0 0,21-21 16,-21 21-16,0-1 0,0 1 0,-21 0 15,0 0-15,-1 21 16,1 0-16,-21 0 0,21 0 0,0 0 0,-22 0 15,22 0-15,0 0 0,-21 21 0,20 0 16,1 0-16,0 1 16,21-1-16,0 0 0,0 0 0,0 0 15,0 0-15,0 1 16,21-22-16,0 0 0,1 0 16,-1 0-16,0 0 0,0 0 0,21 0 15,-20 0-15,-1 0 0,0-22 0,0 22 16,0-21-16,0 21 0,-21-21 15,0 0-15,0 0 0,0 0 16,0-1 15,0 44-15,0-1-16,0 0 16,0 0-16,-21 0 0,0 22 15,21-22-15,0 21 0,-21 0 0,0 22 16,21-22-16,-21 22 0,-1-1 0,22 1 15,0-1-15,0 1 0,-21 20 16,21-20-16,0-1 0,-21 22 0,21 0 16,0-22-16,0 22 0,0 0 0,0-1 15,-21-20-15,21-1 0,-21 22 16,21-22-16,0-20 0,0 20 16,-21-20-16,21-22 0,-22 0 0,1 0 15,21 0-15,-21-21 0,0-21 16,0 0-16,21 0 0,-21 0 15,-1-22-15,22 22 0,-21-42 0,21 20 16,-21-20-16,21-1 0,0 1 0,0-1 16,0-20-16,0-1 0,0 21 15,21-20-15,0-1 0,1 22 0,-1-1 16,0 1-16,21-1 0,-21 1 0,22 20 16,-1 1-16,0-22 0,1 22 15,20 0-15,-20-1 0,20 1 0,1 0 16,-22 21-16</inkml:trace>
  <inkml:trace contextRef="#ctx0" brushRef="#br0" timeOffset="30686.35">18140 7091 0,'21'0'0,"-42"0"0,63-21 16,-21 21-16,0-21 16,1-1-16,-1 1 0,0 21 15,0-21-15,0 0 0,-21 0 16,21 0-16,-21-1 0,22 1 0,-22 0 16,0 0-16,0 0 15,-22 42 16,1 0-31,21 21 16,-21-20-16,21 20 0,0 0 16,-21 22-16,0-22 0,21 0 0,0 22 15,-21-1-15,21 1 0,-22-22 16,1 22-16,21-22 0,0 0 0,-21 1 16,0-1-16,21 0 0,-21 1 0,0-22 15,21 0-15,-22 0 0,1 0 16,0 1-16,0-22 0,0 0 15,0 0-15,-1 0 16,1 0-16,0-22 16,0 1-16,21 0 0,0 0 0,-21 0 15,21-22-15,-21 22 0,21-21 0,-22 0 16,22-1-16,0 22 0,0-21 16,0 21-16,0-1 0,0 44 31,0-1-31,0 0 0,0 0 15,0 0-15,0 22 0,0-22 16,0 21-16,22-21 0,-1 0 16,0 1-16,-21-1 0,21 0 0,0 0 0,0 0 15,1-21-15,20 21 0,-21-21 16,0 0-16,22 0 0,-1 0 16,-21 0-16,21 0 0,1 0 0,-22 0 15,21-21-15,-21 0 0,22 21 0,-22-21 16,0 0-16,0-22 0,0 22 15,1 0-15,-1-21 0,0 21 0,-21-22 16,0 22-16,0-21 0,21 42 0,-21-21 16,0-1-16,0 44 15,0-1 1,-21 0-16,21 0 0,0 21 16,-21-20-16,0-1 0,21 0 15,-22 0-15,22 0 0,0 0 0,0 1 16,0-1-16,22-21 47,-1 0-47,0-21 15,0-1-15,0 1 0,-21 0 0,21 0 16,1 0-16,-1 0 0,0-1 0,-21 1 16,21 0-16,-21 0 0,0 0 15,0 42 1,0 0-16,0 0 15,0 0-15,0 1 0,0-1 16,0 0-16,0 0 0,0 0 0,0 0 16,0 1-16,21-22 0,0 21 15,1 0-15,-1-21 0,0 0 0,0 21 16,0-21-16,0 0 0,1 0 0,-1 0 16,21 0-16,-21 0 0,0 0 15,1-21-15,-1 0 0,0 0 0,0 21 16,0-43-16,0 22 0,-21 0 0,0 0 15,0-22-15,0 1 0,22 0 16,-22 21-16,21-22 0,-21 22 0,0 0 16,0 0-16,0 0 0,0 42 15,0 0 1,0 0-16,-21 0 0,-1 22 0,22-1 16,-21 0-16,0 1 0,0-1 15,21 21-15,-21-20 0,0 20 0,21 22 16,-22-22-16,22 22 0,-21 0 0,21-1 15,0 1-15,0 0 0,-21-1 16,21 1-16,-21 21 0,0-21 0,21-1 16,-21-20-16,-1 20 0,1-20 0,21-22 15,-21 22-15,21-43 0,-21 21 16,21-21-16,0-42 16,21 0-1,0 0-15,0-21 0,1-1 0,-1 1 16,0-22-16,0 22 0,0-21 15,0-1-15,1 1 0,-1-22 0</inkml:trace>
  <inkml:trace contextRef="#ctx0" brushRef="#br0" timeOffset="30979.18">19113 7620 0,'0'-42'16,"0"84"-16,0-127 0,-21 43 0,21 21 0,0-21 15,0 20-15,0 1 0,0 0 16,21 0-16,1 21 0,-1 0 15,0 0-15,21 0 16,-21 0-16,1 0 0,20 21 0,-21 0 16,0 0-16,0 22 0,1-22 0,-1 21 15,-21-21-15,0 22 0,0-22 16,0 0-16,-21 21 0,-1-20 0,1-1 16,0-21-16,0 21 0,0 0 0,-22-21 15,22 0-15,0 0 16,0 0-16,42-21 31,-21 0-15,21 21-16,0-21 0,1-1 0,20-20 0,-21 21 15,21 0-15</inkml:trace>
  <inkml:trace contextRef="#ctx0" brushRef="#br0" timeOffset="31590.83">19664 7387 0,'0'0'0,"0"21"16,0 1-1,0-1-15,0 0 0,-21 0 16,21 0-16,0 0 0,-22 1 16,22-1-16,0 0 0,0 0 15,0 0-15,0 0 16,22-21 0,-1 0-16,0 0 0,0 0 0,21-21 15,-20 21 1,-1-21-16,0 0 0,0 0 0,0 0 15,0-1-15,1 1 0,-22-21 0,21 21 16,0 0-16,-21-1 16,0 1-16,0 42 31,0 1-31,0-1 0,0 0 16,-21 0-16,21 21 0,0-20 0,0-1 15,0 0-15,0 0 0,0 0 16,0 0-16,0 1 0,21-22 15,0 0-15,0 0 0,0 0 16,22 0-16,-22 0 16,0 0-16,0-22 0,22 1 0,-22 21 15,21-21-15,-21-21 0,0 21 0,1-22 16,20 1-16,-21 0 0,0-1 16,0-20-16,1 20 0,-1-20 0,-21 21 15,21-1-15,-21 1 0,21 0 16,-21 20-16,0 1 0,0 0 0,-21 21 15,0 0-15,0 21 16,-1 0-16,1 1 16,0 20-16,-21 0 0,21 1 0,21-1 0,-22 0 15,1 1-15,21 20 0,-21-21 16,21 1-16,0-1 0,0 0 16,0-20-16,0 20 0,0-21 0,0 0 15,21 0-15,0 1 0,1-1 0,20-21 16,-21 0-16,0 0 15,22 0-15,-22 0 0,0 0 0,21-21 16,-21 21-16,1-22 0,-1 1 16,0-21-16,-21 21 0</inkml:trace>
  <inkml:trace contextRef="#ctx0" brushRef="#br0" timeOffset="31742.75">20278 7239 0,'-22'0'0,"44"0"0,-65 0 0,64 0 31,22 0-15,-22 0-16,21 0 0,1 0 15,-1 0-15,21-21 0,-20 21 16,20-21-16</inkml:trace>
  <inkml:trace contextRef="#ctx0" brushRef="#br0" timeOffset="33047">22987 7154 0,'42'0'31,"-21"-21"-31,1 21 0,-1-21 0,0 0 16,0 0-16,0 0 0,0-1 0,22 1 15,-22 0-15,0 0 0,0-21 16,0 20-16,1-20 0,-1 21 0,0-21 15,-21 20-15,0 1 0,0 0 0,0 0 16,0 42 0,0 0-16,0 0 15,-21 22-15,0-22 0,-1 21 16,1 1-16,0-1 0,0 21 16,21-20-16,-21 20 0,0 1 0,-1-22 15,22 22-15,0-1 0,-21-21 16,0 1-16,21-1 0,-21 0 0,21 1 15,-21-22-15,21 0 0,-21 0 0,-1 0 16,22 1-16,-21-1 0,0-21 16,0 0-16,-21 0 0,20 0 0,1 0 15,-21 0-15,21-21 0,-22-1 0,1 1 16,21 0-16,-21 0 0,20-21 16,1 20-16,21-20 0,0 21 0,-21 0 15,21 0-15,0-1 0,0 1 16,21 42-1,-21 1-15,21-1 16,1 0-16,-22 0 0,21 0 16,0 0-16,0 1 0,0-1 0,0 0 15,22 0-15,-22 0 0,21 0 0,-21-21 16,22 0-16,-1 22 0,0-22 16,1 0-16,-1 0 0,0 0 0,1 0 15,-22 0-15,21-22 0,1 1 16,-22 21-16,0-21 0,21 0 0,-21 0 15,1-22-15,-1 22 0,0-21 0,0 0 16,0 20-16,-21-20 0,0 21 16,21 0-16,-21 0 0,0 42 31,-21 0-31,0 0 0,0 0 16,0 0-16,0 22 0,-1-22 0,1 0 15,21 0-15,0 0 0,-21 1 16,21-1-16,0 0 0,21-21 31,0 0-31,1 0 0,-1 0 16,0 0-16,0-21 0,0 0 15,0-1-15,1 1 0,-1 0 16,0 0-16,0 21 0,-21-21 16,21 0-16,-21-1 0,21 22 15,-21 22 1,0-1-1,0 0-15,0 0 0,0 0 16,0 0-16,22 1 16,-1-22-16,0 21 0,0-21 0,0 0 15,0 21-15,22-21 0,-22 0 0,0 0 16,21 0-16,-20 0 0,20 0 16,-21 0-16,21-21 0,-20 21 0,-1-21 15,0-1-15,0 1 0,0 0 16,-21 0-16,21 0 0,-21-22 0,22 22 15,-22-21-15,0 21 0,21-22 16,-21 22-16,0 0 0,21 21 16,-42 42-1,0-20-15,21 20 0,-22 0 16,1 1-16,0-1 0,0 0 16,0 22-16,-22-22 0,22 22 0,0-1 15,0 1-15,0 20 0,0-20 0,-1 20 16,1 1-16,21 0 0,-21-22 15,0 22-15,0-22 0,21 1 16,-21-1-16,-1 1 0,1-1 0,0 1 0,0-22 16,0 22-16,21-43 15,-21 21-15,21-21 0,0 1 0,21-44 32,0 1-32,0 0 0,0 0 0,0 0 15,1-22-15,-1 22 0,-21-21 16,21 0-16,0 20 0,0-20 0</inkml:trace>
  <inkml:trace contextRef="#ctx0" brushRef="#br0" timeOffset="33346.83">24130 7472 0,'0'-42'0,"0"84"0,21-127 0,-21 43 15,0 21-15,0-22 0,21 22 16,0 0-16,1 0 0,-1 21 0,0 0 15,0 0-15,21 0 0,-20 0 16,-1 0-16,0 0 0,21 0 0,-21 21 16,1 0-16,-22 0 0,0 22 0,0-22 15,0 0-15,0 21 0,-22-20 16,1-1-16,-21 0 0,21 0 0,0 0 16,-22 0-16,22 1 0,0-22 15,-21 0-15,20 21 0,1-21 16,0 0-16,42 0 31,0 0-15,1-21-16,-1-1 0,0 22 0,0-21 15</inkml:trace>
  <inkml:trace contextRef="#ctx0" brushRef="#br0" timeOffset="33971.47">24638 7303 0,'21'42'15,"-21"-21"1,0 0-16,-21 0 0,21 1 16,0-1-16,0 0 0,0 0 0,-21 0 15,21 0-15,0 1 0,0-1 16,0 0-16,0 0 16,21-21-16,0 0 0,0 0 15,0 0-15,1 0 16,-1 0-16,0 0 0,21 0 0,-21-21 15,1 21-15,20-21 0,-21 0 0,21-22 16,-20 22-16,-1-21 0,0 21 16,21-1-16,-21-20 0,-21 21 0,22 21 15,-22-21-15,0 42 32,-22 0-32,22 0 0,-21 0 0,0 1 15,21 20-15,0-21 0,-21 0 16,21 0-16,0 1 0,0 20 0,0-21 15,0 0-15,21 0 16,0-21 0,0 0-16,1 0 0,-1 0 0,21 0 15,-21-21-15,0 21 0,1-21 16,20 0-16,-21 0 0,0-22 0,0 22 16,22-21-16,-22 0 0,0-1 0,0-20 15,0 20-15,1-20 0,-1 21 16,0-1-16,0 1 0,0-22 15,-21 43-15,0-21 0,0 21 16,0 0-16,0-1 0,0 1 0,-21 42 16,21 1-16,-21-1 15,0 0-15,0 0 0,21 21 16,0 1-16,0-1 0,0 0 0,0 1 16,0 20-16,0-20 0,0-1 15,0 0-15,0 1 0,0-22 0,0 21 16,0-21-16,0 0 0,21 1 0,0-1 15,-21 0-15,21-21 16,0 0-16,0 0 16,1 0-16,-1 0 0</inkml:trace>
  <inkml:trace contextRef="#ctx0" brushRef="#br0" timeOffset="34210.33">25506 7218 0,'-21'0'16,"-1"0"-16,1 0 0,42 0 31,1 0-31,-1 0 16,0 0-16,0 0 0,21 0 15,-20 0-15,-1 0 0,21 0 16,-21 0-16,0 0 0,1 0 0,-1 0 15,0 0-15,0 0 0,0 0 16,0 0-16,-21-21 0,22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8:53:00.7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2836 4276 0</inkml:trace>
  <inkml:trace contextRef="#ctx0" brushRef="#br0" timeOffset="1175.11">1016 529 0,'0'0'0,"-21"-84"32,21 62-32,0 1 15,-21 0-15,21 0 16,0 42 15,0 0-31,0 0 16,0 22-16,0-22 0,0 21 0,0-21 15,0 22-15,0 20 0,0-20 16,0 20-16,0 1 0,0-1 16,0 1-16,0-1 0,-22 1 0,22-1 15,-21 1-15,21-22 0,-21 0 16,21 1-16,0-22 0,0 21 0,0-21 16,0 0-16,-21 1 0,21-1 15,0 0-15,0-42 31,0 0-31,21-1 16,-21-20-16,0 21 0,0-21 16</inkml:trace>
  <inkml:trace contextRef="#ctx0" brushRef="#br0" timeOffset="1906.8">995 466 0,'21'0'62,"0"0"-62,0 0 0,0 0 0,22 0 16,-1 0-16,0 0 0,22 0 15,-1 0-15,1 0 0,21 0 0,-22-21 16,22 21-16,-22 0 0,22 0 16,-22-22-16,22 22 0,-21 0 15,-1 0-15,1 0 0,-22-21 0,21 21 16,-20 0-16,20 0 0,-20 0 16,-22 0-16,21 0 0,-21 0 0,0 0 15,1 0-15,-1 0 0,0 0 31,-21 21-15,0 1 0,0-1-16,0 0 15,0 0-15,-21 0 0,21 0 16,-21 1-16,21 20 0,0-21 0,0 0 16,-22 22-16,22-22 0,-21 21 15,21 0-15,0-20 0,0 20 0,0 0 16,0 1-16,0-22 0,0 21 15,0-21-15,0 22 0,0-22 0,0 21 16,-21-21-16,21 0 0,0 1 16,-21-1-16,21 0 0,-21 0 15,21 0-15,-21-21 0,-1 21 16,1 1-16,0-1 0,0-21 0,0 21 16,-22-21-16,22 21 0,-21-21 15,0 21-15,-1-21 0,-20 21 0,-1-21 16,1 22-16,-22-22 0,0 0 15,-20 21-15,20-21 0,-21 0 16,21 21-16,22-21 0,-1 0 0,1 0 16,-1 0-16,22 0 0,0 0 15,-1 0-15,22 0 0,0 0 0,0 0 16,0 0-16,0 0 16,21-21-1,0 0 1,0-1-1,0 1-15,21 0 0,0 21 16</inkml:trace>
  <inkml:trace contextRef="#ctx0" brushRef="#br0" timeOffset="2418.9">1016 762 0,'0'-21'47,"21"21"-32,0 0-15,0-21 0,1 21 16,-1-21-16,0 21 0,-21-22 15,21 22-15,0 0 0,-21-21 0,0 0 16,0 0 0,-21 42 15,21 0-15,0 0-16,0 1 0,0 20 15,0-21-15,0 0 0,0 22 16,0-22-16,0 21 0,0-21 15,0 22-15,21-22 0,-21 0 0,0 0 16,0 21-16,0-20 0,0-1 16,0 0-16,-21 0 0,0-21 15,0 21-15,0 0 16,-1-21 0,1 0-1,0 0-15,0 0 16,21-21-16,0 0 15,0 0-15,0 0 16,0 0-16,21-1 0,0 22 0</inkml:trace>
  <inkml:trace contextRef="#ctx0" brushRef="#br0" timeOffset="3362.86">1291 910 0,'0'0'0,"0"21"15,0 1 1,0-1-16,0 0 0,0 0 0,0 0 16,0 0-16,0 1 15,0-1-15,0 0 16,0-42 31,0 0-32,0-1-15,21 1 0,-21 0 0,0 0 16,0 0-16,0 0 0,21-1 16,-21 1-16,22 0 15,-1 21 1,0 21 0,-21 0-16,0 1 0,0-1 15,0 0-15,0 0 0,21 0 16,-21 0-16,0 1 0,0-1 15,0 0 1,21-21-16,0 0 16,1 0-16,-22-21 15,21 21-15,0-21 0,-21-1 16,21 22-16,-21-21 0,21 0 0,-21 0 16,0 0-16,0 0 15,0-1-15,21 22 16,-21 22-1,0-1 1,0 0-16,0 0 0,0 0 16,0 0-16,0 1 0,0-1 15,0 0-15,0 0 16,22 0-16,-1-21 16,0 0-16,0 0 15,0 0-15,0 0 0,1-21 16,-1 21-16,0-21 0,-21 0 15,21 0-15,0 21 0,-21-22 16,0-20-16,0 21 0,0 0 16,0 0-16,0-1 0,0 1 0,0 0 15,-21 21-15,0 0 16,0 0-16,0 0 16,-1 0-16,1 21 0,21 0 15,0 1-15,-21-1 16,21 0-16,0 0 15,21-21 1,0 0 0,1 21-16,-1-21 15,-21 21-15,0 1 16,0-1-16,0 0 0,0 21 16,0-21-16,0 22 0,0-22 15,0 21-15,0-21 0,0 22 0,0-22 16,-21 0-16,-1 21 0,1-20 15,21-1-15,-21 0 0,21 0 0,0 0 16,0 0-16,0 1 16,0-44 15,0 1-31,21 0 0,0 0 16,-21 0-16,22-22 0,-1 22 0,0-21 15</inkml:trace>
  <inkml:trace contextRef="#ctx0" brushRef="#br0" timeOffset="3578.73">2032 741 0,'0'0'16,"0"21"-16,0 0 0,0 0 0,0 1 16,0-1-16,0 21 0,0-21 15,-21 0-15,21 22 0,0-22 0,-21 0 16,21 0-16,0 0 0,0 1 15,-22-1-15</inkml:trace>
  <inkml:trace contextRef="#ctx0" brushRef="#br0" timeOffset="4162.67">1101 2096 0,'0'0'0,"-22"63"31,1-42-31,21 22 0,0-22 16,-21 42-16,21-20 0,0-1 0,0 21 16,-21 1-16,21-22 0,0 22 15,0-22-15,-21 0 0,21 1 0,-21-1 16,21 0-16,0-20 0,0-1 16,0 0-16,0 0 0,0 0 15,21-42 16,0 0-31,-21 0 0,21 0 16,-21-22-16</inkml:trace>
  <inkml:trace contextRef="#ctx0" brushRef="#br0" timeOffset="4806.45">1122 2096 0,'21'0'16,"0"0"-16,0 0 0,0 0 0,22 0 15,-1 0-15,22 0 16,-1 0-16,-21 0 0,43 0 0,-21 0 16,20 0-16,-20 0 0,20-22 15,-20 22-15,21 0 0,-1 0 0,-20-21 16,20 21-16,1 0 0,-21 0 15,-1 0-15,1 0 0,-22 0 0,0 0 16,-21 0-16,1 0 0,-1 0 16,0 0-16,-21 21 15,-21 1 1,0-1 0,21 0-16,-22 0 15,1 21-15,21-20 16,0-1-16,0 21 0,0-21 0,-21 22 15,21-1-15,0 0 0,-21 22 16,21-22-16,-21 0 0,21 1 16,0 20-16,0-20 0,0-1 0,0-21 15,-21 21-15,21 1 0,0-1 16,0-21-16,0 0 0,-22 22 0,22-22 16,0 0-16,0 0 0,0 0 15,0 1-15,-21-22 0,0 21 0,0 0 16,0-21-16,0 21 0,-1-21 15,-20 0-15,0 21 0,-1-21 0,1 0 16,-21 0-16,-1 0 16,-21 0-16,1 0 0,-1 0 0,-21 0 0,0 0 15,1 0-15,20-21 16,-21 21-16,21-21 0,22 21 0,-22-21 16,22 0-16,20 21 0,1-22 15,0 22-15,-1 0 0,22-21 0,0 21 16,21-21-16,0 0 15,0 0 1,42 0-16,-20-1 16,-1 1-16,0 0 0</inkml:trace>
  <inkml:trace contextRef="#ctx0" brushRef="#br0" timeOffset="6042.77">1079 2371 0,'22'0'16,"-1"0"-16,0 0 15,0-21-15,0 21 0,0-22 16,1 22-16,-1-21 15,-21 0-15,21 21 0,-21-21 0,21 21 16,-21-21-16,0 0 16,0-1-1,0 44 17,-21-1-32,21 0 0,0 0 15,0 21-15,0 1 0,0-1 0,0 0 16,0 1-16,0-1 0,0 0 15,0-20-15,0 20 0,0 0 0,0-21 16,0 22-16,0-22 0,0 0 16,-21 0-16,0 0 15,-1-21 1,1 0-16,0 0 0,0 0 16,0 0-16,0-21 0,21 0 15,-22 21-15,1-21 0,21 0 16,-21 0-16,21-1 0,-21 22 15,0 0 1,21 22 0,0-1-16,0 0 15,0 0-15,21-21 0,0 21 0,0 0 16,0-21-16,1 0 16,-1 0-16,0 0 15,0 0-15,0 0 0,0 0 16,1 0-16,-1 0 0,0 0 15,0-21-15,0 21 0,0-21 0,-21 0 16,0 0-16,22 21 16,-22-21-16,0-1 0,21 1 0,-21 0 15,0 0 1,0 42 0,0 0-16,0 0 15,0 1-15,0-1 0,0 0 16,0 0-16,0 0 0,0 0 0,0 1 15,0-1 1,0 0-16,21-21 31,-21-21-15,21 0-16,0-1 16,-21 1-16,21 0 0,-21 0 0,0 0 15,0 0-15,0-1 0,0 1 16,22 21-16,-22 21 31,0 1-15,0-1-16,0 0 0,0 0 15,21-21-15,-21 21 16,0 0-16,21-21 0,-21 22 0,21-22 16,-21 21-1,21-21-15,0 0 0,1 0 16,-1 0-16,0-21 15,-21-1-15,21 1 16,0 21-16,-21-21 0,0 0 16,0 0-16,0-22 0,21 22 0,-21 0 15,0 0-15,0 0 16,0 42 15,0 0-31,0 21 16,0-20-16,0-1 0,-21 0 15,21 21-15,0-21 0,0 22 0,0-1 16,0-21-16,-21 22 0,21-1 16,-21-21-16,21 21 0,0-20 15,0 20-15,0-21 0,-21 21 0,21-20 16,0-1-16,0 0 0,-21 0 16,21 0-16,0-42 31,0 0-16,21 0-15,-21 0 0,21-22 16,-21 22-16,0-21 0</inkml:trace>
  <inkml:trace contextRef="#ctx0" brushRef="#br0" timeOffset="6343.3">1693 2604 0,'21'-22'16,"1"22"0,-1 0-16,-21-21 0,21 21 15,0 0-15,0 0 16,-21 21 0,0 1-16,0-1 0,0 0 15,0 0-15,0 0 0,0 0 16,-21-21-16,0 22 0,21-1 0,-21 0 15,0-21-15,21 21 0,-22-21 16,22 21 0,0-42 15,0 0-31</inkml:trace>
  <inkml:trace contextRef="#ctx0" brushRef="#br0" timeOffset="6923.09">2053 2413 0,'0'-21'31,"0"0"-15,21 21 0,0 0 15,-21 21-31,0 0 16,22 0-16,-22 0 0,0 22 15,0-22-15,0 0 0,0 21 16,0-20-16,0-1 0,-22 0 0,1 0 15,0 0-15,21 0 0,-21 1 16,21-1-16,-21 0 0,0 0 16,-1-21-1,22-21 17,0 0-32,0 0 0,0-1 15,0 1-15,0 0 16,0 0-16,22 21 15,-22 21 1,21 0-16,-21 0 16,21-21-16,-21 22 0,0-1 15,0 0-15,21-21 0,-21 21 0,21-21 16,0 21-16,1-21 16,-1 0-16,0 0 15,0 0-15,0 0 16,0-21-16,1 0 0,-22 0 15,0 0 1,0-1-16,0 1 0,0 0 16</inkml:trace>
  <inkml:trace contextRef="#ctx0" brushRef="#br0" timeOffset="7747.66">1714 2646 0,'22'0'32,"-22"21"-17,21-21 1,-21 21-16,0 0 0,0 1 0,0-1 15,0 0-15,0 0 16,0 21-16,0-20 0,0-1 0,21 0 16,-21 0-16,0 0 0,0 0 15,0 1-15,0-1 0,0 0 0,0 0 16,0 0-16,0 0 16,0 1-16,0-1 0,0 0 0,0 0 15,0 0-15,0 0 16,0 1-16,0-1 15,0 0-15,0 0 16,-21-21 31,0 0-31,-1 0-16,1 0 0,0 0 15,0 0-15,0 0 16,0 0-16,-1 0 0,1 0 15,0 0-15,0 0 0,21-21 16,-21 0 0,21 0-16,0-1 15,0 1-15,0 0 0,0 0 16,0 0-16,21 0 16,0-1-16,0 1 0,0 0 15,-21 0-15,22 0 0,-1 21 16,0-21-16,0-1 0,0 1 15,0 21-15,-21-21 16,22 21 0</inkml:trace>
  <inkml:trace contextRef="#ctx0" brushRef="#br0" timeOffset="9782.62">3090 487 0,'0'0'0,"0"-21"0,0 0 15,0 42 17,0 0-17,0 0-15,0 0 0,0 22 16,0-22-16,0 21 0,0 0 15,0 1-15,0 20 0,0-20 0,0 20 16,0-21-16,0 22 0,0-22 16,-21 1-16,21-1 0,-21 0 15,21-21-15,-21 1 0,21-1 0,0 0 16,0 0-16,0 0 0,0-42 47,0 0-47,0 0 15,0 0-15,0-1 0,0-20 16</inkml:trace>
  <inkml:trace contextRef="#ctx0" brushRef="#br0" timeOffset="10818.07">3111 402 0,'22'0'46,"-1"0"-30,0 0-16,0 0 0,0 0 16,0 0-16,22 0 0,-22 0 0,21 0 15,1 0-15,-1 0 0,21 0 16,-20 0-16,20 0 0,22 0 16,-22 0-16,22 0 0,-21 0 0,20 0 15,1-21-15,21 21 0,-22 0 16,22 0-16,0 0 0,0 0 0,0 0 15,0-21-15,-22 21 0,22 0 16,-21 0-16,-22 0 0,22 0 0,0 0 16,-22 0-16,22 0 15,-22 0-15,1 0 0,-1-21 0,1 21 16,-22 0-16,22 0 0,-22 0 16,0 0-16,1-21 0,-22 21 15,0 0-15,0 0 0,0 0 0,0 0 16,1 0-16,-22 21 47,0 0-47,0 0 15,0 0-15,0 0 16,-22 1-16,22-1 16,-21 0-16,21 21 0,0-21 15,0 1-15,0 20 0,0-21 0,0 0 16,0 22-16,0-1 0,0 0 15,0 1-15,0-1 0,0-21 16,0 21-16,0 1 0,0-1 0,0-21 16,0 0-16,0 22 0,0-22 15,0 0-15,0 0 0,0 0 0,0 1 16,0-1-16,-21-21 0,21 21 16,-21-21-16,21 21 0,-21-21 15,0 21-15,-1-21 16,1 0-16,0 0 15,0 0-15,0 0 16,0 0-16,-22 0 0,22 0 0,0 0 16,-21 0-16,-1 0 0,1 0 15,0 0-15,-1 0 0,-20 0 0,20 0 16,-20 0-16,-1 0 0,1 0 16,-1 0-16,-20 0 0,-1 0 0,0 0 15,-20 0-15,20 0 0,-21 0 16,21 0-16,-20 0 0,-1 21 0,21-21 15,0 0-15,-20 0 0,20 0 16,-21 0-16,21 0 0,1 0 0,-1 0 16,22 0-16,-22 0 15,21 0-15,22 0 0,-21 0 0,20 0 16,1 0-16,0 0 0,-1 0 16,22 0-16,0 0 0,0 0 0,0 0 15,-1 0-15,1 0 0,0 0 16,42 0 31,0 0-47,-21-21 15,22 21-15</inkml:trace>
  <inkml:trace contextRef="#ctx0" brushRef="#br0" timeOffset="11430.91">3408 677 0,'0'0'0,"0"-21"0,0 0 16,0 0-1,0 0 1,21 0 0,0 21-16,0-22 0,0 22 15,1 0-15,-1 0 0,0 0 0,0 0 16,0 0-16,0 22 0,1-1 16,-1 0-16,-21 21 0,0-21 0,0 22 15,0-1-15,0-21 0,0 22 16,0-1-16,-21 0 0,-1-21 0,-20 22 15,21-22-15,0 0 0,0 0 16,-22 0-16,22 1 0,0-22 16,0 0-16,0 21 0,-1-21 0,1 0 15,0 0-15,21-21 16,-21 21-16,21-22 0,-21 1 16,21 0-16,0 0 0,0 0 15,0 0-15,0-1 0,0-20 16,0 21-16,0 0 0,0 0 0,21-1 15,-21 1-15,0 0 0,21 21 16,0 0-16,0 0 0,1 21 16,-1 0-1,-21 1-15,0 20 0,21-21 16,0 0-16,-21 22 0,21-22 0,-21 0 16,0 0-16,21 0 0,-21 0 15,22 1-15,-22-1 16,21-21-16,0 0 0,0 0 15,0 0-15,0 0 0,1 0 16,-1 0-16,0-21 16,0-1-16,0 22 0</inkml:trace>
  <inkml:trace contextRef="#ctx0" brushRef="#br0" timeOffset="11862.66">4022 614 0,'-43'42'31,"43"-21"-31,-21 1 0,0-1 16,0 0-16,21 0 0,0 21 0,-21-20 16,-1 20-16,22-21 0,-21 0 15,21 22-15,0-22 0,0 0 16,0 0-16,0 0 0,0 0 0,0 1 15,21-22 1,1 0-16,-1 0 0,0 0 16,0 0-16,0 0 0,-21-22 15,21 22-15,1-21 0,-1 0 16,0 0-16,-21 0 0,0 0 16,21-1-16,-21-20 0,0 21 0,0 0 15,0-22-15,0 22 0,0 0 16,0 0-16,0 0 0,-21 21 0,0-21 15,0-1-15,-1 22 16,1 0-16,0 0 16,0 0-16,21 22 15,0-1 1,0 0 15</inkml:trace>
  <inkml:trace contextRef="#ctx0" brushRef="#br0" timeOffset="12330.48">4318 656 0,'0'0'15,"-21"0"16,0 0-31,-1 21 0,1 1 16,21-1-16,-21 0 16,21 0-16,0 0 0,-21 0 0,21 22 15,0-22-15,0 0 0,0 0 16,0 0-16,0 1 0,0-1 0,0 0 16,0 0-16,21-21 15,0 21-15,0-21 16,1 0-16,-1 0 0,0 0 0,0 0 15,0-21-15,0 0 0,1 21 16,-1-21-16,0 0 0,0-1 16,0 1-16,-21 0 0,0 0 0,0 0 15,0 0-15,0-22 0,0 22 0,0 0 16,0 0-16,-21 0 16,0-1-16,21 1 0,-21 0 0,0 21 15,-1 0-15,1 0 16,0 0-16,0 0 15,0 0-15,0 21 16,21 0-16,0 1 16,0-1-16,0 0 15</inkml:trace>
  <inkml:trace contextRef="#ctx0" brushRef="#br0" timeOffset="12830.2">4868 593 0,'-21'0'31,"0"0"-31,21 21 15,-21-21-15,0 21 0,-1-21 16,22 21-16,-21 0 0,0 1 0,0-1 16,21 0-16,0 0 0,-21 0 15,21 22-15,-21-22 0,21 0 0,0 0 16,0 0-16,0 0 0,0 1 16,0-1-16,0 0 0,21 0 15,0-21-15,0 0 16,0 0-16,0 0 15,1 0-15,-1 0 0,0-21 0,0 0 16,0 21-16,0-21 0,-21-1 16,22 1-16,-1 0 0,-21 0 15,0 0-15,0 0 0,0-1 16,0 1-16,0-21 0,0 21 0,0 0 16,0-1-16,0 1 0,0 0 15,-21 0-15,-1 21 0,1 0 16,0 0-1,0 0-15,0 0 16,21 21-16,0 0 16,0 0-1,21-21 1</inkml:trace>
  <inkml:trace contextRef="#ctx0" brushRef="#br0" timeOffset="13766.86">5186 529 0,'0'21'63,"0"1"-63,0-1 15,0 0 1,0 0 0,0 0-16,0 0 15,0 1-15,0-1 0,0 0 16,-21 0-16,21 0 0,0 22 15,-22-22-15,22 0 0,0 0 16,0 21-16,-21-20 0,21-1 0,0 0 16,0 0-16,0-42 62,0 0-46,0 0-16,0-1 0,0 1 0,0 0 15,0 0-15,0-21 0,0 20 16,0 1-16,0-21 0,0 21 0,21-22 16,-21 22-16,22 0 0,-22 0 15,21-21-15,-21 20 0,21 22 0,-21-21 16,21 0-16,0 21 0,0 0 31,1 0-31,-22 21 16,0 0-16,0 1 0,0-1 15,0 0-15,0 0 0,-22-21 0,1 21 16,0 0-16,21 1 16,-21-22-16,0 21 0,21 0 0,-21-21 15,-1 0-15,22 21 0,-21-21 16,21 21 46,0 0-62,0 1 16,0-1-16,0 0 0,21 0 16,-21 0-16,22 0 0,-22 1 15,0-1 1,21-21-16,-21 21 0,21-21 16,0 0 15,-21-21-16</inkml:trace>
  <inkml:trace contextRef="#ctx0" brushRef="#br0" timeOffset="14162.66">5524 656 0,'0'0'0,"0"-21"16,-21 21 15,0 0-31,0 21 16,0-21-16,21 21 0,-21 1 15,-1-1-15,22 0 16,0 0-16,0 0 16,0 0-16,0 1 15,22-22-15,-1 21 0,0 0 16,0-21-16,0 21 0,0-21 0,1 21 15,-1 0-15,0-21 0,-21 22 16,0-1-16,0 0 16,0 0-1,-21-21-15,0 21 0,-1-21 16,1 0-16,-21 0 0,21 0 16,0 21-16,-1-21 0,1 0 0,0 0 15,0 0-15,0 0 0,21-21 31,0 0-31,0 0 16,21 0-16</inkml:trace>
  <inkml:trace contextRef="#ctx0" brushRef="#br0" timeOffset="14638.38">6371 466 0,'0'63'31,"0"-42"-31,-21 1 0,21-1 0,0 0 15,0 21-15,0 1 0,0-22 16,-21 21-16,21 0 0,-21 1 16,21-22-16,0 21 0,0 1 0,-22-22 15,22 0-15,-21 21 0,21-21 16,0 1-16,0-1 0,0-42 47,0-1-47</inkml:trace>
  <inkml:trace contextRef="#ctx0" brushRef="#br0" timeOffset="15398.74">6392 423 0,'43'0'16,"-22"0"0,0 0-16,0 0 0,21 0 0,1 0 15,-1 0-15,22 0 0,-22 0 16,21 0-16,1 0 0,21 0 0,-22 0 16,1 0-16,20 0 15,1 0-15,0 0 0,20 0 0,-20 0 16,21 0-16,0 0 0,-22 0 15,22 0-15,-42 0 0,20 0 0,-20 0 16,-22 0-16,1 0 0,-1 0 16,0 0-16,-21 0 0,1 0 0,-1 0 15,0 0-15,0 0 16,-21 22 31,0-1-32,-21-21-15,21 21 16,-21 0-16,21 0 0,-21 0 0,21 1 16,0-1-16,0 21 0,-22-21 15,22 22-15,-21-22 0,21 21 0,-21 0 16,21 1-16,0-1 0,0 0 16,0-20-16,0 20 0,0-21 0,0 21 15,0-20-15,0 20 0,0-21 16,0 0-16,0 0 0,0 1 0,0-1 15,0 0-15,0 0 16,0 0-16,-21 0 16,0-21-1,0 0-15,-1 0 16,1 0-16,0 0 0,0 0 16,0 0-16,-22 0 0,1 0 0,0 0 15,-1-21-15,-20 21 0,21 0 16,-43-21-16,21 21 0,-20-21 0,-1 0 15,0 21-15,-20 0 0,-1-21 16,21 21-16,-21-22 0,0 22 0,22 0 16,-1-21-16,22 21 0,-1 0 15,1 0-15,-1 0 0,22 0 16,21-21-16,-22 21 0,22 0 0,0 0 16,21-21 15,0 0-31,0 0 15,21 21-15,0-22 0</inkml:trace>
  <inkml:trace contextRef="#ctx0" brushRef="#br0" timeOffset="15738.96">6773 550 0,'0'0'0,"-21"0"0,0 0 0,0 0 0,0 0 16,-1 22-16,1-22 0,0 21 15,0 0-15,-21-21 0,20 21 0,22 0 16,-21 0-16,0 1 0,21-1 15,-21 21-15,21-21 0,0 0 0,0 1 16,0-1-16,0 21 0,0-21 16,0 0-16,21 1 15,0-1-15,0-21 0,1 0 16,-1 21-16,21-21 0,-21 0 16,0 0-16,22 0 0,-22 0 0,21 0 15,-21-21-15</inkml:trace>
  <inkml:trace contextRef="#ctx0" brushRef="#br0" timeOffset="16642.43">7091 677 0,'0'-21'0,"-85"21"31,64 0-31,0 21 0,0 1 16,-1-1-16,1 0 0,0 0 0,21 0 15,-21 0-15,21 1 0,-21-1 16,21 0-16,0 0 0,0 0 16,0 0-16,0 1 0,0-1 15,21-21-15,0 0 16,0 0-16,0 0 0,1 0 16,-1 0-16,0 0 0,0-21 15,0 21-15,0-22 0,1 1 0,-1 0 16,0 0-16,-21 0 15,0 0-15,0-1 0,0 1 0,21 21 16,-21-21-16,0 0 16,-21 42 15,21 0-15,0 0-16,-21 1 0,21-1 15,0 0-15,0 0 0,0 0 16,0 0-16,21-21 15,0 0 1,0 0-16,0 0 16,1 0-16,-1 0 0,0 0 15,0-21-15,-21 0 0,0 0 16,21 21-16,-21-21 16,21 0-16,-21-1 0,22 1 0,-22 0 15,0 0-15,0 0 16,0 42 15,0 0-15,0 0-16,-22 0 0,22 1 15,0-1-15,-21 0 0,21 0 16,0 0-16,0 0 16,0 1-1,0-1-15,-21-21 16,21-21 15,0-1-31,0 1 16,0 0-16,0 0 15,0 0-15,0 0 0,0-1 16,21 1-16,-21 0 0,21 0 0,-21 0 16,22 21-16,-1-21 0,0 21 15,0 0-15,0 0 0,0 0 16,1 0-1,-22 21 1,0 0-16,0 0 0,0 0 16,0 0-16,0 1 0,0-1 15,-22 0-15,22 0 0,0 0 16,-21 0-16,0-21 16,21-21 15,21 0-16</inkml:trace>
  <inkml:trace contextRef="#ctx0" brushRef="#br0" timeOffset="16930.28">7683 699 0,'-21'0'15,"0"0"-15,0 0 16,0 21-16,0 0 16,21 0-16,-22 0 0,22 0 15,-21 1-15,21-1 16,0 0-16,0 0 0,0 0 16,0 0-16,0 1 15,21-1 1,1-21-16,-1 0 15,0 0-15,0 0 0,0 0 16,0 0-16,1-21 16,-1-1-16</inkml:trace>
  <inkml:trace contextRef="#ctx0" brushRef="#br0" timeOffset="17566.91">7810 783 0,'22'0'31,"-1"0"-15,0 0-16,-21-21 0,21 21 15,0 0-15,0-21 16,-21 0-1,-21 21 17,0 0-17,0 0-15,21 21 16,-21 0-16,0-21 16,21 21-16,-22 0 0,1 1 15,21-1-15,0 0 0,0 0 16,0 0-16,0 0 0,0 1 15,21-22 1,1 0-16,-1 0 16,0 0-16,0 0 15,0 0-15,0 0 0,1 0 0,-1-22 16,0 22-16,-21-21 0,21 0 16,0 0-16,-21 0 0,21 0 15,1-1-15,-22 1 0,21 0 16,-21 0-16,0 0 0,21-22 0,0 22 15,-21 0-15,0 0 0,0 0 16,21 0-16,-42 42 47,0 0-47,21 0 0,0 0 16,-21 22-16,21-22 0,-21 0 0,21 21 15,0-21-15,0 1 0,0 20 16,0-21-16,0 0 0,0 0 0,21 1 15,0-1 1,0-21-16,0 0 0,0 0 0,1 0 16,-1 0-16,0 0 0,21-21 15,-21-1-15</inkml:trace>
  <inkml:trace contextRef="#ctx0" brushRef="#br0" timeOffset="18495.05">3196 2138 0,'0'0'0,"-21"21"0,21 0 15,0 0-15,0 1 0,0-1 0,0 0 16,0 21-16,0-21 0,0 22 16,0-1-16,0 0 0,0 1 15,0 20-15,-21-20 0,21-1 16,0 0-16,0 1 0,0-1 0,0-21 15,0 21-15,0-20 0,0-1 16,0 0-16,0 0 0,0 0 16,21-21 15,-21-21-31,0 0 16,0 0-16,0 0 0,21-1 15,-21-20-15</inkml:trace>
  <inkml:trace contextRef="#ctx0" brushRef="#br0" timeOffset="19430.72">3217 2096 0,'21'0'16,"43"0"0,-22 0-16,-21 0 0,22 0 0,20 0 0,-20 0 15,20 0-15,1 0 16,20 0-16,-20 0 0,20 0 0,1-22 16,21 22-16,0-21 0,0 21 15,-1-21-15,22 21 0,-21 0 0,0-21 16,0 21-16,0 0 0,-22-21 15,1 21-15,0 0 0,-1 0 16,1-21-16,-21 21 0,-1-22 0,22 22 16,-43 0-16,22 0 0,-1 0 15,-21-21-15,1 21 0,-22 0 0,0 0 16,0 0-16,0 0 0,1 0 16,-1 0-1,-21 21 16,0 1-15,0-1 0,0 0-16,0 0 15,0 0-15,0 0 0,0 1 16,0-1-16,21 0 16,-21 0-16,0 0 0,0 22 0,0-22 15,0 0-15,0 0 0,0 0 0,0 22 16,0-22-16,0 0 0,0 21 15,0-21-15,0 22 0,0-22 0,-21 0 16,21 0-16,-21 0 16,21 1-16,-22-1 0,22 0 0,0 0 15,0 0-15,-21-21 0,21 21 16,-21-21-16,0 22 0,0-22 16,0 0-16,-1 21 15,1-21-15,0 0 0,0 0 16,0 0-16,0 0 15,-1 0-15,-20 0 0,21 0 0,-21 0 16,-1 0-16,1 21 0,0-21 16,-22 0-16,22 0 0,-43 0 0,22 0 15,-22 21-15,0-21 0,1 0 16,-22 0-16,0 21 0,21-21 16,-21 0-16,22 0 0,-1 21 0,0-21 15,1 0-15,20 0 0,-20 22 16,-1-22-16,21 0 0,-20 0 0,-1 21 15,22-21-15,-1 0 0,1 0 16,-1 21-16,1-21 0,20 0 0,1 0 16,21 21-16,-22-21 0,22 0 15,0 0-15,0 0 16,21-21 62,0 0-62</inkml:trace>
  <inkml:trace contextRef="#ctx0" brushRef="#br0" timeOffset="20034.75">3492 2307 0,'0'0'0,"0"-21"0,0 0 0,22 21 15,-1 0-15,-21-21 0,21 21 16,0 0-16,0 0 0,0 0 0,1 0 16,-1 0-16,0 0 0,0 21 15,0 0-15,-21 0 0,21 0 16,-21 1-16,0-1 0,0 21 16,0-21-16,-21 22 0,0-1 0,0-21 15,0 0-15,-22 22 0,22-22 16,-21 0-16,21 0 0,-22 0 0,22 0 15,0-21-15,-21 22 0,21-22 16,-1 0-16,1 0 0,0 0 16,0 0-16,0 0 15,21-22-15,0 1 16,0 0-16,0 0 0,0 0 0,0 0 16,0-1-16,0 1 0,0 0 15,21 0-15,0 0 0,-21 0 16,21 21-16,0 0 15,1 0-15,-1 0 0,0 21 16,-21 0-16,21 0 0,0 0 16,-21 0-16,21 22 0,1-22 15,-22 0-15,21 0 0,0 0 0,0 1 16,0-1-16,0-21 16,-21 21-16,22-21 0,-1 0 15,0 0-15,0 0 16,0 0-16,0 0 0,1-21 15,-1 0-15,0 21 0,0-22 16</inkml:trace>
  <inkml:trace contextRef="#ctx0" brushRef="#br0" timeOffset="20454.5">4000 2350 0,'0'0'16,"-21"0"-1,21 21-15,0 0 16,-21 0-16,21 0 16,-21 0-16,21 1 0,0-1 0,-21 0 15,21 0-15,0 21 0,0-20 16,0-1-16,0 0 16,0 0-16,0 0 0,0 0 15,21-21-15,0 0 0,0 0 16,0 0-16,1 0 15,-1 0-15,0 0 0,0 0 16,-21-21-16,0 0 0,21 21 16,-21-21-16,21 0 0,-21 0 0,0-1 15,0 1-15,0 0 0,0 0 16,0 0-16,0 0 0,0-22 0,0 22 16,-21 0-16,0 0 15,21 0-15,-21-1 0,0 22 16,0 0-1,-1 0 1,22 22 0,0-1-16</inkml:trace>
  <inkml:trace contextRef="#ctx0" brushRef="#br0" timeOffset="20887.28">4276 2265 0,'-22'0'16,"22"21"-16,-21 0 0,21 0 0,0 1 15,0-1-15,-21 0 0,21 0 16,0 0-16,-21 22 0,21-22 0,0 0 15,-21 0-15,21 0 0,0 0 16,0 1-16,0-1 0,0 0 0,0 0 16,21-21-1,0 0-15,0 0 0,0 0 16,1 0-16,-1 0 16,0 0-16,0-21 0,0 21 0,0-21 15,1 21-15,-22-21 0,0-1 16,21 1-16,-21 0 0,0 0 0,0 0 15,0 0-15,0-22 0,0 22 16,0 0-16,0 0 0,-21 0 0,-1-1 16,22 1-16,0 0 0,-21 21 15,0 0-15,0 0 32,21 21-17,0 0 1</inkml:trace>
  <inkml:trace contextRef="#ctx0" brushRef="#br0" timeOffset="21327.03">4720 2265 0,'-21'0'31,"21"21"-31,-21-21 16,0 21-16,21 0 0,-22 1 15,22-1-15,-21 0 0,21 0 0,-21 0 16,21 22-16,0-22 0,0 0 16,0 0-16,0 0 0,0 0 0,0 1 15,0-1-15,21-21 16,0 0-16,1 0 0,-1 0 15,0 0-15,0 0 16,0 0-16,0 0 0,1-21 0,-1-1 16,0 1-1,0 0-15,-21 0 0,0 0 0,21 0 16,-21-1-16,0-20 0,0 21 16,0 0-16,0 0 0,0-1 0,0 1 15,-21 0-15,0 21 16,0-21-16,0 21 0,-1 0 15,1 0-15,0 21 16,21 0 0</inkml:trace>
  <inkml:trace contextRef="#ctx0" brushRef="#br0" timeOffset="22010.63">5186 2138 0,'0'42'15,"0"-21"-15,0 1 16,-21-1-16,21 0 0,0 0 0,0 0 15,-22 0-15,22 22 16,0-22-16,0 0 0,0 0 0,0 0 16,0 1-16,0-1 0,0 0 15,0 0-15,0 0 16,0-42 15,-21 0-15,21 0-16,-21 0 15,21-1-15,0 1 0,0 0 16,0 0-16,0-21 0,0 20 0,0 1 16,0 0-16,0 0 0,0 0 15,0 0-15,0-1 0,21 1 16,0 0-16,-21 0 0,22 0 0,-1 0 16,0 21-16,0 0 0,0 0 15,0 0-15,1 0 16,-22 21-16,0 0 15,0 0-15,0 0 16,0 0-16,0 1 0,0-1 16,-22 0-16,1-21 0,0 21 15,0-21-15,21 21 0,-21-21 0,0 0 16,-1 0-16,22 21 16,0 1 30,0-1-46,0 0 0,0 0 16,0 0-16,0 0 16,0 1-16,0-1 0,0 0 15,0 0-15,22-21 0,-1 21 16,0-21 0,0 0-1,0-21 1,0 21-16</inkml:trace>
  <inkml:trace contextRef="#ctx0" brushRef="#br0" timeOffset="22394.7">5609 2265 0,'0'-21'16,"-21"21"-1,0 0 1,0 0-16,-1 21 16,1-21-16,0 21 0,0 0 15,0 0-15,21 1 16,0-1-16,0 0 16,0 0-16,0 0 15,21-21-15,0 0 0,-21 21 16,21 1-16,0-22 0,1 0 0,-22 21 15,21-21-15,0 0 0,-21 21 16,0 0-16,0 0 31,-21-21-31,0 0 16,-1 0-16,1 21 0,0-21 16,0 0-16,0 0 0,0 0 15,-1 0-15,1 0 0,0 0 16</inkml:trace>
  <inkml:trace contextRef="#ctx0" brushRef="#br0" timeOffset="22950.38">6329 2032 0,'0'0'0,"0"-21"16,0 42 15,0 0-15,0 0-16,0 1 0,0-1 0,0 21 15,0-21-15,0 22 0,0-22 16,0 21-16,0 0 0,0-20 16,0 20-16,-21-21 0,21 21 15,0-20-15,0-1 0,0 0 0,0 0 16,-22 0-16,22 0 15,0-42 17,0 0-32,0 0 15,0 0-15,22 0 0</inkml:trace>
  <inkml:trace contextRef="#ctx0" brushRef="#br0" timeOffset="23894.84">6350 2011 0,'21'0'32,"0"0"-32,0 0 15,1 0-15,20 0 0,-21 0 16,0 0-16,22 0 0,-22 0 0,21 0 15,22 0-15,-22 0 0,21 0 16,-20 0-16,20 0 0,22 0 0,-22 0 16,1 0-16,-1 0 15,1 0-15,21-21 0,-22 21 0,22 0 16,-1-21-16,1 21 0,0 0 16,-22 0-16,22 0 0,-22 0 0,1 0 15,-1 0-15,-20-22 0,-1 22 16,0 0-16,-20 0 0,20 0 0,-21 0 15,0 0-15,0 0 0,1 0 16,-1 0-16,0 0 0,0 0 16,0 0 15,-21 22 31,0-1-62,0 0 16,0 0-16,0 0 16,0 0-16,0 1 0,0-1 15,0 0-15,0 0 0,0 21 0,0-20 16,0-1-16,0 0 0,0 0 16,0 0-16,-21 0 0,21 22 0,0-22 15,0 0-15,0 0 0,0 0 16,0 1-16,0-1 0,0 0 0,0 0 15,0 0-15,0 0 16,-21-21 31,0 22-47,0-22 16,-1 0-16,1 0 15,0 0-15,0 0 0,0 21 16,0-21-16,-22 0 0,22 0 15,-21 21-15,-1-21 0,1 0 0,0 0 16,-22 21-16,1-21 0,-1 0 16,-20 0-16,20 21 0,-21-21 0,22 0 15,-22 0-15,1 21 0,-1-21 16,0 0-16,-21 0 0,22 22 16,-22-22-16,21 0 0,22 0 0,-22 0 15,22 0-15,20 0 0,1 0 16,0 21-16,-1-21 0,22 0 0,-21 0 15,21 0-15,-1 0 16,1 0-16,42 0 78,1-21-62,-22-1-16,21 22 15,0-21-15</inkml:trace>
  <inkml:trace contextRef="#ctx0" brushRef="#br0" timeOffset="24246.85">6879 2117 0,'0'-21'15,"-21"21"1,0 0-16,0 0 0,-1 0 16,1 0-16,0 21 0,0 0 0,0-21 15,0 21-15,21 0 0,-22 22 16,1-22-16,0 0 0,21 0 0,0 0 15,0 0-15,0 22 0,0-22 16,0 0-16,0 0 0,0 0 0,0 1 16,0-1-16,21 0 15,0-21-15,1 21 0,20-21 16,-21 0-16,0 0 16,0 0-16,1 0 0,-1 0 0,21 0 15,-21 0-15,0 0 0</inkml:trace>
  <inkml:trace contextRef="#ctx0" brushRef="#br0" timeOffset="24743.14">7218 2180 0,'0'0'0,"-43"0"31,22 0-31,0 0 0,0 0 15,0 21-15,0 1 0,-1-22 0,1 21 16,21 0-16,-21 0 0,0 0 16,21 0-16,-21 1 0,21-1 0,0 0 15,0 0-15,0 0 0,0 0 16,0 1-16,21-22 31,0 0-31,0 0 0,0 0 16,1 0-16,-1-22 15,0 22-15,-21-21 0,21 0 0,0 0 16,0 0-16,-21 0 16,22-1-16,-22 1 0,0 0 15,21 0-15,-21 0 16,-21 42 15,21 0-31,0 0 16,-22-21-16,22 21 0,0 1 0,0-1 15,0 0-15,0 0 0,0 0 16,0 0-16,0 1 0,0-1 16,0 0-1,22-21-15,-1 0 0,0 0 16,0 0 0,0 0-16,-21-21 0,21 0 15,1 21-15</inkml:trace>
  <inkml:trace contextRef="#ctx0" brushRef="#br0" timeOffset="25246.64">7451 2223 0,'0'42'31,"0"-21"-31,0 0 0,-22-21 16,22 21-16,0 1 0,0-1 0,0 0 15,0 0-15,0 0 16,0 0-16,0 1 0,0-1 16,0-42 46,0-1-62,0 1 16,0 0-16,0 0 0,0 0 15,0 0-15,0-1 16,22 1-16,-1 0 0,0 0 16,-21 0-16,21 21 0,0-21 0,0 21 15,1 0-15,-1 0 0,0 0 16,0 0-16,0 0 0,0 0 0,1 0 16,-22 21-1,0 0-15,0 0 0,21 0 0,-21 0 16,0 1-16,0-1 15,0 0-15,0 0 0,-21 0 0,21 0 16,-22-21-16,22 22 0,0-1 16,-21-21-16,21 21 0,0-42 47,0 0-47,21 21 15,-21-22-15,22 1 0,-1 0 0</inkml:trace>
  <inkml:trace contextRef="#ctx0" brushRef="#br0" timeOffset="25527.06">8086 2159 0,'-22'0'15,"1"0"1,21 21-16,-21-21 0,0 21 0,0 1 15,0-1-15,-1 0 16,1 0-16,21 0 0,-21 0 0,21 1 16,0-1-16,0 0 0,0 0 15,0 0-15,0 0 0,0 1 16,21-22 0,0 0-16,1 0 15,-1 0-15,0 0 16,-21-22-16,21 1 0,0 21 0,0-21 15,1 0-15</inkml:trace>
  <inkml:trace contextRef="#ctx0" brushRef="#br0" timeOffset="26227.03">8128 2307 0,'0'0'0,"-21"0"31,21 21-31,21-21 32,0 0-17,-21-21-15,21 21 16,-21-21 0,-21 21 15,0 0-16,0 0-15,21 21 16,0 0-16,-21-21 0,-1 22 0,22-1 16,0 0-16,0 0 0,0 0 15,0 0 1,0 1-16,22-22 31,-1 0-31,0 0 16,0 0-16,0-22 15,0 1-15,1 0 16,-22 0-16,21 0 16,-21 0-16,21-1 0,-21 1 15,21 0-15,-21 0 0,0 0 16,0 0-16,21-1 0,-21 1 0,21 0 16,-21 0-16,0 0 0,0 0 15,0-1-15,0 44 47,0-1-31,0 0-16,0 0 0,-21 0 15,21 0-15,0 1 0,-21-1 16,21 0-16,0 0 0,0 0 16,0 0-16,0 1 0,0-1 0,0 0 15,0 0-15,0 0 16,0 0-16,0 1 0,21-22 15,0 0-15,1 0 16,-1 0-16,0 0 16,0 0-16,0 0 0,0-22 15,1 22 1,-22-21-16,0 0 16,21 0-16</inkml:trace>
  <inkml:trace contextRef="#ctx0" brushRef="#br0" timeOffset="26375.02">8509 2350 0,'-21'0'0,"0"0"15,21 21 32,-22-21-47</inkml:trace>
  <inkml:trace contextRef="#ctx0" brushRef="#br0" timeOffset="32534.14">296 868 0,'-21'0'0,"0"21"16,0-21-1,0 0-15,-1 0 0,1 0 16,0 21-16,0-21 16,0 0-16,0 0 0,-1 0 15,1 0-15,-21 21 0,63-42 125,43 21-109,-1 0-16,-21 0 0,22 0 15,-22-21-15,22 21 0,-22 0 16,0 0-16,-20 0 0,20 0 0,-21 0 16,0 0-1,-42 0 17,0 0-32,0 0 0,0 0 15,-1 0-15,1 0 16,0 0-16,0 0 0,0 0 0,-22 0 15,22 0-15,-21 0 16,0 21-16</inkml:trace>
  <inkml:trace contextRef="#ctx0" brushRef="#br0" timeOffset="32786">0 1016 0,'0'-21'78,"42"21"-78,22 0 16,-22 0-16,0-21 0,1 21 0,-1 0 16,-21 0-16,0-21 0,1 21 15,-1 0-15,-21-22 31,0 1-31,-21 21 16,21-21-16</inkml:trace>
  <inkml:trace contextRef="#ctx0" brushRef="#br0" timeOffset="33242.73">106 635 0,'-21'0'16,"-1"0"-16,22 21 31,22 0-31,-1-21 16,-21 22-16,21-22 0,21 21 16,-21-21-16,1 21 0,20-21 15,-21 21-15,21-21 0,1 21 0,-1-21 16,-21 21-16,22-21 0,-1 0 15,-21 0-15,21 0 16,-20 0-16,-1 0 0,0 0 0,0 0 16,-21 22-1,0-1 1,0 0-16,-21-21 16,0 21-16,0 21 0,-22-20 15,22-1-15,-21 21 0,21-21 16,-22 0-16,22 22 0,-21-22 0,21 21 15,-22-21-15,1 1 0,21-1 16,0 0-16,-22 0 0,22 0 16,0 0-16,0 1 0,21-1 15,-21-21-15,42 0 32,0 0-17</inkml:trace>
  <inkml:trace contextRef="#ctx0" brushRef="#br0" timeOffset="34427.06">2963 7789 0,'0'-21'0,"0"0"0,0 0 16,0 0-16,0 0 16,0-1-16,0 1 15,-21 21 1,21 21-1,0 1-15,0-1 16,0 0-16,0 0 0,0 0 16,0 22-16,0-22 0,0 21 0,0-21 15,0 22-15,0-22 0,0 21 16,0-21-16,0 0 0,0 22 0,0-22 16,0 0-16,0 0 0,0 0 15,0 1-15,0-44 47,0 1-31</inkml:trace>
  <inkml:trace contextRef="#ctx0" brushRef="#br0" timeOffset="35907.06">16404 7684 0,'0'-22'46,"0"1"-30,0 0 15,21 21-15,0-21-16,1 21 0,-1 0 16,0 0-16,0 0 15,0 0-15,0 0 0,1 0 16,-1 0-16,0 0 0,-21 21 31,0 0-31,0 0 0,0 1 16,0-1-16,-21 0 15,21 0-15,-21-21 0,-22 21 0,22 0 16,0 1-16,0-22 0,-22 21 16,22 0-16,0-21 0,-21 21 0,21 0 15,-1-21-15,1 21 0,0-21 16,0 0-16,0 22 0,0-22 0,-1 0 15,1 0-15,21 21 16,21-21 47,1-21-63,-1 21 15,0 0-15,0 0 0,0 0 0,22 0 16,-22 0-16,21-22 0,0 22 15,1 0-15,-1 0 0,0 0 0,-20 0 16,20 0-16,0 0 0,-21-21 0,1 21 16,-1 0-16,0 0 0,0 0 15,-42 21 63,0-21-62</inkml:trace>
  <inkml:trace contextRef="#ctx0" brushRef="#br0" timeOffset="44458.98">4254 7514 0,'0'-21'31,"0"0"-31,0 0 16,0 0 0,0 42 15,0 0-15,0 0-16,0 0 0,0 0 15,0 22-15,0-22 0,0 0 16,0 21-16,0-20 0,0 20 0,0-21 15,0 21-15,0 1 0,0-1 0,0 0 16,0 1-16,0 20 0,0-20 16,0-1-16,0 21 0,0-20 0,0-1 15,0 22-15,0-22 0,0-21 16,0 21-16,0 1 0,0-1 0,0-21 16,0 22-16,0-22 0,0 0 15,0 0-15,0 0 0,0 0 16,0-42 31,0 0-47,0 0 0,-21 0 15,21-22-15,0 22 0,0 0 16</inkml:trace>
  <inkml:trace contextRef="#ctx0" brushRef="#br0" timeOffset="48142.87">4297 7599 0,'-21'0'15,"-1"0"1,1 0-16,0 0 31,42 0 16,0 0-47,1 0 16,-1 0-16,0 0 15,0 0-15,0 0 0,0 0 0,1 0 16,-1 0-16,21 0 0,0 0 16,-20 0-16,20 0 0,21 0 0,-20 0 15,-1 0-15,0 0 0,22 0 0,-22-21 16,22 21-16,-22 0 0,22 0 16,-22-21-16,21 21 0,1 0 15,-1 0-15,1-22 0,-1 22 16,1 0-16,-1 0 0,1 0 0,21 0 15,-22 0-15,1 0 0,20 0 0,-20-21 16,-1 21-16,1 0 0,-1 0 16,1 0-16,-1 0 0,22 0 0,-22 0 15,1 0-15,21 0 0,-22 0 16,22 0-16,-22 0 0,1 0 0,-1-21 16,1 21-16,-1 0 0,1 0 0,-22 0 15,22 0-15,-22 0 0,0 0 16,1 0-16,-1 0 0,21 0 0,-20 0 15,-1 0-15,22 0 0,-22-21 16,21 21-16,1 0 0,-22 0 16,1 0-16,20 0 0,-21 0 0,1-21 15,20 21-15,-20 0 0,-22 0 16,21 0-16,0 0 0,1 0 0,-22 0 16,21 0-16,-21 0 0,22 0 15,-22 0-15,0 0 0,21 0 0,-20 0 16,20 0-16,-21 0 0,0 0 0,0 0 15,1 0-15,-1 0 0,0 0 16,-21 21 78,0 0-79,0 0-15,0 0 16,0 1-16,-21-1 0,21 0 16,0 0-16,0 0 15,-21 0-15,21 1 0,0-1 0,0 21 16,0-21-16,0 0 0,0 1 0,0-1 16,0 21-16,0-21 15,0 0-15,0 22 0,21-22 0,-21 21 16,0-21-16,0 22 0,0-22 0,21 21 15,-21-21-15,21 22 0,-21-22 16,0 21-16,0-21 0,0 22 0,0-22 16,21 0-16,-21 0 0,0 0 15,0 1-15,0-1 0,21 0 0,-21 0 16,0 0-16,0 0 0,0 1 16,0-1-1,-21-21 32,0 0-47,0 0 16,0 0-16,0 0 0,-1 0 15,1 0-15,0 0 0,0 0 16,0 0-16,0 0 0,-1 0 16,1 0-16,-21 0 0,21 21 0,-22-21 15,1 0-15,0 0 0,-1 0 0,-20 0 16,-1 0-16,1 0 0,-1 0 15,1 21-15,-1-21 0,1 0 0,21 0 16,-22 0-16,1 21 0,-1-21 0,1 0 16,-1 0-16,22 0 0,-22 0 15,1 21-15,-1-21 0,1 0 16,-1 0-16,-20 0 0,20 0 0,1 0 16,-1 0-16,1 0 0,-1 0 0,1 22 15,-1-22-15,1 0 0,-1 0 16,22 0-16,-22 0 0,22 0 0,-22 0 15,22 0-15,0 0 0,-22 0 0,22 0 16,-22 0-16,22 0 0,0 0 16,-22 0-16,22 0 0,0 0 0,-22 0 15,22 0-15,-1 0 0,-20 0 0,21 0 16,-1 0-16,1 0 0,21 0 16,-22 0-16,1 0 0,21 0 15,-21 0-15,20 0 0,-20 0 0,21 0 16,-21 0-16,20 0 0,-20 0 15,0 0-15,-1 0 0,22 0 0,-21 0 16,0 0-16,20 0 0,1 0 0,-21 0 16,21 0-16,0 0 0,-22 0 15,22 0-15,0 0 0,0 0 0,0 0 16,-1 0-16,1 0 16,0 0-16,0 0 0,0 21 15,0-21-15,-1 0 16,22 21-1,-21-21 17,21-21 46,0 0-63,-21-1 1,21 1 0,0 0-16,-21 0 15,21 0-15,0 0 16,0-1-16,0 1 0,0-21 16,0 21-16,0-22 0,0 1 0,0 0 15,-21-1-15,21 1 0,-21 0 16,21-1-16,-22 1 0,22 0 0,0-1 15,0 1-15,-21 0 0,21-1 0,-21 1 16,21 21-16,0 0 0,0 0 16,-21-1-16,21 1 0,0 0 0,0 0 15,0 0-15,0 0 16,0-1 0,0 1 15,21 21 31,0 0-46,0 0-16,1 0 16,-1 0-16,0 0 0,0-21 15,0 21-15,22 0 0,-22 0 0,0 0 16,0 0-16,21 0 0,-20 0 15,20 0-15,-21 0 0,21 0 16,-20-21-16,20 21 0,0 0 16,1 0-16,-1 0 0,0 0 0,1 0 15,20 0-15,-21 0 0,1 0 0,-1 0 16,22-21-16,-22 21 0,21 0 16,1 0-16,-1 0 0,1 0 0,-1 0 15,22 0-15,-21 0 0,20 0 16,-20 0-16,20 0 0,-20 0 0,-1 0 15,1 0-15,-1 0 0,1 0 0,-1 0 16,22 0-16,-21-21 0,-1 21 16,1 0-16,-1 0 0,1 0 0,-1 0 15,1 0-15,-1-22 16,1 22-16,-1 0 0,-21 0 0,22 0 16,-22 0-16,1 0 0,-1 0 0,0 0 15,1 0-15,-22 0 0,21 0 16,0 0-16,1 0 0,-22 0 0,21 0 15,1 0-15,-22 0 0,21 0 16,-21-21-16,22 21 0,-22 0 0,21 0 16,-21 0-16,0 0 0,22 0 0,-22 0 15,0 0-15,0 0 0,0 0 16,1 0-16,-1 0 0,0 0 16,0 0-16,0 0 15,0 0-15,1 0 16,-1 0-16,0 0 0,0 0 0,0 0 15,0 0-15,1 0 16,-1 0 0,0 0-16,0 0 15,0 0-15,0 0 16,1 0-16,-1 0 16,0 0-1,0-21-15,0 21 16,0 0-1,1 0 1,-22 21 31,0 0-31,0 1-16,0-1 0,0 0 15,0 0 1,0 0-16,0 0 0,0 1 15,0-1-15,0 0 0,0 0 0,0 0 16,21 22-16,-21-22 16,0 0-16,0 0 0,0 21 0,0-20 15,0-1-15,0 21 0,0-21 0,0 22 16,0-22-16,0 0 0,0 21 16,21-21-16,-21 1 0,0-1 0,0 0 15,0 0-15,21 0 0,-21 0 16,0 1-16,0-1 0,0 0 0,0 0 15,0 0-15,0 0 0,0 1 16,0-1 0,0 0-16,0 0 15,0 0-15,0 0 16,0 1 0,0-1 30,-21-21-14,21 21-32,-21-21 15,0 0-15,-1 0 16,1 0-16,0 0 0,0 21 16,0-21-16,0 0 0,-1 0 15,-20 0-15,21 0 0,-21 0 0,-1 0 16,1 0-16,0 0 0,-1 0 0,1 0 15,-22 21-15,1-21 0,21 0 0,-22 0 16,22 0-16,-22 0 16,22 21-16,-22-21 0,22 0 0,0 0 15,-1 0-15,1 22 0,0-22 0,-22 0 16,22 0-16,0 0 0,-1 0 16,-20 0-16,-1 0 0,1 0 0,-1 0 15,1 0-15,-1 0 0,-20 21 0,41-21 16,-20 0-16,-1 0 0,22 0 15,-22 0-15,22 0 0,0 0 0,21 21 16,-22-21-16,1 0 0,0 0 16,-1 0-16,22 0 0,-21 0 15,-1 0-15,1 0 0,-21 0 0,20 0 16,1 0-16,-22 0 0,22 0 16,-21 0-16,20 0 0,1 0 0,-22 0 15,22 0-15,0 0 0,-1 0 0,22 0 16,-21 0-16,0 0 0,-1 0 15,22 0-15,-21 0 0,-1 0 0,22 0 16,-21 0-16,0 0 0,20 0 16,-20 0-16,0 0 0,21 0 0,-22 0 15,1 0-15,21 0 0,-22 0 0,1 0 16,0 0-16,21 0 0,-22 0 16,1 0-16,0 0 0,-1 0 15,1 0-15,21 0 0,-22 0 16,1 0-16,21 0 0,0 0 0,-22 0 15,22 0-15,0 0 0,0 0 0,0 0 16,0 0-16,-1 0 0,1 0 16,0 0-16,0 0 0,0 0 15,0 0 1,-1 0-16,1 0 0,21 21 16,-21-21-16,0 0 15</inkml:trace>
  <inkml:trace contextRef="#ctx0" brushRef="#br0" timeOffset="56990.77">6392 8954 0,'0'0'0,"0"-43"15,-21 43-15,21-21 16,0 0-16,-21 0 0,21 0 16,0-1-16,0 1 15,0 42 32,0 1-47,0-1 16,0 0-16,0 0 0,0 0 0,0 22 0,0-1 15,0-21-15,0 21 0,0 1 16,0-1-16,0 0 0,0 22 16,0-22-16,0 1 0,0 20 0,-21 1 15,21 20-15,-21-20 0,-1-1 0,22 22 16,-21 0-16,0-22 0,0 22 15,0-22-15,0 22 0,21 0 0,-22-1 16,22-20-16,-21 20 0,21 1 0,0 0 16,0-22-16,0 1 0,0-1 15,0 1-15,0-1 0,0 1 0,0-1 16,0 1-16,0-1 0,0-20 0,0 20 16,0-21-16,0 1 0,0-1 15,0 0-15,0-20 0,0 20 16,0-21-16,0 0 0,0 0 0,0 1 15,0-1 1,-21-21 0,0 0-16,0 0 15,21-21-15,-21 21 16,21-22-16,-22 1 0,1 21 0,21-21 16,0 0-16,-21 0 0,0 0 15</inkml:trace>
  <inkml:trace contextRef="#ctx0" brushRef="#br0" timeOffset="57302.59">5757 11240 0,'0'0'0,"0"-22"0,0 1 16,-21 0-16,21 0 0,0 0 16,0 0-16,0-1 15,21 22-15,0 0 16,-21 22-16,22-1 15,-1 0-15,0 0 0,-21 0 0,21 22 16,0-22-16,0 21 0,-21-21 16,22 22-16,-22-1 0,21-21 15,-21 21-15,0-20 0,21-1 0,-21 21 0,21-21 16,-21 0-16,0 1 0,0-1 16,0 0-16,21-21 15,0 0 1,-21-21-1,22 0-15,-1-1 16,0 1-16,-21 0 0,21-21 0,0 21 16,0-1-16</inkml:trace>
  <inkml:trace contextRef="#ctx0" brushRef="#br0" timeOffset="57514.47">6392 11155 0,'0'0'0,"0"21"16,0 0-1,-21 0-15,0 1 16,0 20-16,0-21 0,-1 21 0,1-20 16,0 20-16,0-21 0,0 21 0,0-20 15,-22 20-15,22-21 0,0 0 16,21 0-16,-21 1 0,0-1 0,-1 0 16,22 0-1,-21-21 1</inkml:trace>
  <inkml:trace contextRef="#ctx0" brushRef="#br0" timeOffset="58578.95">1545 12319 0,'-21'-21'0,"42"42"0,-63-42 15,21 21-15,-1 0 0,1 0 16,0 0-16,0 0 16,21 21-16,-21 0 15,21 0-15,0 1 0,0-1 16,0 0-16,0 0 0,0 0 15,0 0-15,0 1 16,21-22-16,0 0 0,0 0 16,22 0-16,-22 0 0,21 0 15,-21 0-15,22-22 0,-1 1 16,-21 21-16,21-21 0,-20 0 0,-1 0 16,0 0-16,0-1 0,-21 1 15,21 0-15,-21 0 0,0 0 0,0 0 16,0-1-16,0 1 0,0 0 15,-21 21-15,0 0 16,21 21 0,0 0-16,0 1 0,0-1 15,0 21-15,0-21 0,0 22 0,0-1 16,0-21-16,0 21 0,0 1 16,0-1-16,0 22 0,0-22 15,21 0-15,-21 22 0,21-1 16,-21-20-16,0 20 0,0-21 0,0 1 15,0-1-15,0 0 0,0 1 16,-21-1-16,0-21 0,21 0 0,-21 1 16,0-1-16,-1 0 0,-20-21 15,21 0-15,0 0 0,-22 0 0,1 0 16,21 0-16,-21-21 0,-1 0 16,22-1-16,-21-20 0,21 21 0,-22 0 15,22-22-15,0 22 0,0-21 16,0 21-16,-1-22 0,22 22 15,-21 0-15,21 0 0,0 0 16,0 0 0,21 21-16,1 0 0,20 0 0,-21 0 15,21 0-15,-20 0 0,20 0 16</inkml:trace>
  <inkml:trace contextRef="#ctx0" brushRef="#br0" timeOffset="60490.81">2244 12764 0,'0'0'16,"0"21"15,0 0-31,-22 0 0,22 0 16,-21 0-16,21 22 0,-21-22 0,21 0 15,0 21-15,0-20 0,0-1 16,0 0-16,-21 0 0,21 0 0,0 0 16,0 1-16,21-44 47,0 1-47,0 0 0,-21 0 15,22 0-15,-1-22 16,-21 22-16,21 0 0,0 0 0,-21 0 15,21 0-15,-21-1 16,21 22-16,-21 22 16,22-1-16,-22 0 15,0 0-15,0 21 0,0-20 16,0-1-16,0 0 0,0 0 16,0 21-16,0-20 0,0-1 0,21-21 15,-21 21-15,21 0 0,0-21 16,0 0-16,0 0 0,1 0 15,-1 0-15,0 0 0,0-21 0,0 21 16,0-21-16,1 0 16,-1-1-16,0 1 0,0-21 0,0 21 15,0 0-15,1-22 0,-1 22 16,-21 0-16,0-21 0,0 20 0,21 1 16,-21 0-16,0 0 0,21 0 15,-21 42 16,0 0-31,0 0 0,0 0 0,0 22 16,0-22-16,0 21 0,0-21 16,0 22-16,0-22 0,0 21 15,0-21-15,0 1 0,0-1 0,21 0 16,0 0-16,1 0 0,-1-21 16,0 0-16,21 21 0,-21-21 0,22 0 15,-22 0-15,21 0 0,-21-21 16,22 21-16,-1-21 0,-21 0 0,22 0 15,-22 0-15,0-1 0,0 1 16,0-21-16,0 21 0,-21-22 0,22 1 16,-22 21-16,0-21 0,0 20 15,0 1-15,0 0 0,-22 0 0,1 21 16,0 0-16,0 0 0,0 0 16,-22 0-16,22 0 0,0 21 0,-21 0 15,21 0-15,-1 22 0,1-22 16,0 0-16,0 21 0,0-20 15,21 20-15,0-21 0,0 21 0,0-20 16,0-1-16,0 0 0,0 0 16,0 0-16,21-21 0,0 0 15,0 0-15,0 0 0,1 0 16,20 0-16,-21 0 0,0-21 0,0 0 16,22 0-16,-22 0 0,0-1 15,0 1-15,0 0 0,1 0 0,-22-21 16,21 20-16,-21 1 0,21 0 0,-21 0 15,0 0-15,0 0 0,-21 42 47,21 0-47,0 21 0,0-21 16,-21 1-16,21 20 0,0-21 16,0 0-16,0 22 0,0-22 0,0 0 15,0 0-15,21 0 0,0-21 16,0 0-16,0 0 0,22 0 15,-22 0-15,21 0 0,-21 0 0,22 0 16,-22-21-16,21 0 16,-21 0-16,22 0 0,-22-22 0,0 22 15,0 0-15,0-21 0,0 20 0,1 1 16,-1 0-16,-21 0 0,0 0 16,0 0-16,0-1 0,0 44 31,-21-1-31,-1 0 0,22 0 0,-21 0 15,21 22-15,-21-22 0,21 0 16,-21 21-16,21-21 0,-21 1 0,21-1 16,0 0-16,0 0 0,0 0 0,0 0 15,21-21 17,0-21-32,0 0 15,-21 0-15,21 0 0,1 0 0,-1-1 16,-21 1-16,21-21 0,0 21 0,-21 0 15,0-22-15,21 22 0,-21 0 16,21 0-16,-21 0 0,0 42 31,0 0-31,0 0 16,0 0-16,0 0 0,0 1 16,0-1-16,0 21 0,0-21 0,0 0 15,0 1-15,22-1 0,-1 0 16,-21 0-16,21-21 0,0 0 15,0 0-15,0 0 16,1 0-16,-1 0 0,0 0 0,0-21 16,0 0-16,0 0 0,1-1 15,-1 1-15,0 0 0,0-21 0,0 21 16,0-22-16,-21 1 0,22 0 16,-1-22-16,0 22 0,-21 21 0,0-22 15,0 22-15,0-21 0,0 21 0,0-1 16,-21 22-1,21 22 1,-21-1-16,-1 0 16,22 21-16,-21-21 0,21 22 0,0-1 15,0 0-15,0 1 0,0-1 16,0-21-16,0 22 0,0-1 16,0-21-16,0 0 0,0 0 0,21 1 15,-21-1-15,43-21 0,-22 0 16,0 0-16,0 0 0,22 0 0,-22 0 15,0 0-15,21 0 0,-21-21 0,22 21 16,-22-22-16,0 1 0,0 0 16,0-21-16,1 21 0,-1-1 0,0-20 15,-21 21-15,21 0 0,-21 0 16,0-1-16,0 1 0,0 0 0,-21 21 31,0 0-31,21 21 16,-21 0-16,-1 1 0,22-1 0,-21 0 15,21 21-15,0-21 0,0 1 16,0 20-16,0-21 0,0 0 0,0 0 16,0 1-16,0-1 0,0 0 0,21-21 15,1 21-15,-1-21 0,21 0 16,0 0-16,1 0 0,-1 0 0,0 0 16,1 0-16,-1-21 0,0 21 0,1-21 15</inkml:trace>
  <inkml:trace contextRef="#ctx0" brushRef="#br0" timeOffset="60982.53">5503 12848 0,'0'-21'0,"0"42"0,0-63 0,0 21 0,0 0 15,-21-1-15,0 1 0,0 21 16,0 0-16,-1 0 0,1 0 16,0 0-16,0 21 0,0-21 15,0 22-15,21-1 0,-22 21 0,22-21 16,-21 0-16,0 22 0,21-22 0,0 0 15,0 0-15,0 22 0,0-22 16,0 0-16,0 0 16,0 0-16,21-21 15,0 0-15,1 0 16,-1 0-16,0 0 0,0-21 0,0 0 16,0 0-16,1 0 0,20-1 15,-21 1-15,0-21 0,0 0 0,1-1 16,-1 1-16,21 0 0,-21-1 0,-21 1 15,21 0-15,1-1 0,-22 1 16,21 21-16,-21-22 0,0 22 0,0 0 16,-21 21-1,-1 0-15,1 21 16,0 22-16,21-22 0,-21 21 0,21 0 16,-21 1-16,21-1 0,0 22 15,-21-22-15,21 21 0,0-20 16,-22-1-16,22 22 0,0-43 0,0 21 15,0 0-15,22-20 0,-1-1 16,0 0-16,21 0 0,-21-21 0,22 0 16,-1 0-16,0 0 0,1 0 0,-1 0 15,0-21-15,1 21 0,-1-21 16,-21-22-16,22 22 0,-22 0 0,21-21 16,-42-1-16,21 22 0,-21-21 0</inkml:trace>
  <inkml:trace contextRef="#ctx0" brushRef="#br0" timeOffset="61178.1">4297 12721 0,'-21'0'0,"42"0"0,-64 21 0,65-21 31,-1 0-31,21 0 0,-21 0 0,43 0 15,-1-21-15,1 21 0,-1-21 16,1 0-16,-1 21 0,22-21 0,-22 0 16,1 21-16</inkml:trace>
  <inkml:trace contextRef="#ctx0" brushRef="#br0" timeOffset="61621.99">7345 12552 0,'0'-21'0,"0"42"0,0-63 0,0 20 16,0 1-16,0 0 0,0 0 15,0 0-15,0 0 0,21 21 32,-21 21-32,21-21 0,-21 21 15,0 21-15,0-21 0,0 22 0,0-22 16,0 21-16,0 1 0,0-1 0,0 21 15,0-20-15,0-1 16,-21 0-16,0 1 0,21-1 0,0-21 16,0 22-16,-21-22 0,21 0 0,0 0 15,0 0 1,0-42 0,21 21-16,0-21 0,-21 0 15,21-22-15,0 22 0,0-21 0</inkml:trace>
  <inkml:trace contextRef="#ctx0" brushRef="#br0" timeOffset="61958.8">7705 12573 0,'0'0'0,"21"0"0,-21 21 31,0 0-31,-21 1 0,21-1 16,0 21-16,-22-21 0,1 22 0,21-22 15,0 0-15,0 21 0,0-21 16,0 1-16,0-1 0,0 0 0,0 0 15,0 0-15,21-21 0,1 0 16,-1 0-16,0 0 0,0 0 16,0 0-16,22 0 0,-22-21 0,0 0 15,0 0-15,0 0 0,0-1 16,-21-20-16,22 21 0,-22-21 0,0 20 16,0-20-16,-22 21 0,1 0 0,0 0 15,0-1-15,0 1 16,0 21-16,-1 0 0,-20-21 0,21 21 15,0 0-15,0 0 0,-1 0 0,1 0 16,0 0-16,21 21 16,-21-21-16,0 21 0,0-21 31</inkml:trace>
  <inkml:trace contextRef="#ctx0" brushRef="#br0" timeOffset="62194.95">7006 12573 0,'42'0'15,"1"0"1,-22-21-16,21 21 0,1 0 0,20 0 16,-21 0-16,22-21 0,-1 21 15,1 0-15,-22-21 0,22 21 0,-1 0 16,1 0-16,-22 0 0,0 0 15,-20 0-15,-1 0 0,0 0 0,-42 0 16,0 21-16,-22-21 16,1 21-16,0 0 0,-22 0 15,22 22-15</inkml:trace>
  <inkml:trace contextRef="#ctx0" brushRef="#br0" timeOffset="62599.27">2646 14266 0,'0'0'0,"-21"0"0,21-21 0,-22 21 16,22 21-1,-21 1-15,21 20 16,0-21-16,0 0 0,0 0 15,0 22-15,-21-22 0,21 0 16,0 21-16,0-20 0,-21-1 0,21 0 16,0 0-16,-21-42 47,21 0-47</inkml:trace>
  <inkml:trace contextRef="#ctx0" brushRef="#br0" timeOffset="62774.2">2519 14012 0,'0'0'0,"0"-21"15,0 42 17,0 1-17,21-1-15,0 0 16,-21 0-16,21-21 0,0 21 15,1 0-15,-1 1 0</inkml:trace>
  <inkml:trace contextRef="#ctx0" brushRef="#br0" timeOffset="64350.8">3238 14372 0,'0'0'16,"22"0"-16,-22-21 0,0 0 0,0 0 15,0 0-15,0-1 16,0 1-16,-22 0 0,1 21 16,0-21-16,21 0 0,-21 21 0,0 0 15,0-21-15,-1 21 0,1 0 16,0 0-16,0 21 0,0-21 16,0 21-16,-1 0 0,1 21 15,0-20-15,0 20 0,0 0 0,0-21 16,-1 22-16,22-1 0,0-21 15,0 0-15,0 22 0,0-22 16,0 0-16,22 0 0,-1-21 16,0 0-16,21 0 0,-21 0 15,1 0-15,20-21 0,-21 0 0,0 0 16,22 0-16,-22-22 0,0 22 16,21-21-16,-21-1 0,1 1 0,-1 0 15,0-1-15,0 1 0,0 0 16,-21-1-16,0 1 0,0 0 0,0-1 15,0 1-15,0 0 16,0 21-16,0-22 0,0 22 0,0 42 31,0 0-31,-21 1 16,0 20-16,21-21 0,0 21 0,-21 1 16,0-1-16,-1 0 0,22 1 15,-21 20-15,21-20 0,0-1 0,0 0 16,0 1-16,0-1 0,21-21 15,1 21-15,-1-20 0,0-22 0,21 21 16,-21-21-16,22 0 0,-1 0 16,-21 0-16,22 0 0,-1 0 0,0-21 15,1-1-15,-1 1 0,0-21 16,-21 21-16,22-22 0,-22 22 0,0-21 16,0 21-16,0-22 0,-21 22 15,0 0-15,0-21 0,0 21 16,0-1-16,-21 22 0,0 0 15,0 0-15,0 0 16,0 22-16,-1-1 0,1 0 0,0 0 16,0 0-16,21 0 0,0 1 15,0-1-15,0 21 0,0-21 0,0 0 16,0 22-16,0-22 0,21 0 16,0 0-16,0-21 0,22 21 0,-22-21 15,0 0-15,21 0 0,-20 0 0,20 0 16,0 0-16,-21-21 0,22 0 15,-22 21-15,0-21 0,21 0 0,-20-22 16,-1 22-16,0 0 16,0 0-16,0-21 0,-21 20 0,0 1 15,0 0-15,0 0 0,0 0 16,0 42 15,-21 0-31,21 0 16,0 0-16,-21 22 0,21-22 0,0 0 15,0 21-15,0-20 0,0-1 16,0 0-16,0 0 0,0 0 0,0 0 16,0-42 15,21 0-31,0 0 16,-21 0-16,21 0 0,1-1 15,-22-20-15,21 21 0,0-21 0,-21 20 16,21 1-16,0-21 0,0 21 15,-21 0-15,22 21 0,-22-22 0,21 22 16,-21 22 0,0-1-1,0 0-15,0 0 0,0 0 0,0 0 16,0 1-16,0 20 0,0-21 16,21 0-16,0 0 0,-21 1 15,21-1-15,0 0 0,1 0 0,-1-21 16,0 0-16,0 21 0,0-21 15,0 0-15,22 0 0,-22 0 0,21-21 16,-21 0-16,22 0 0,-22 0 16,0-1-16,0 1 0,22-21 0,-22 21 15,0-22-15,0 1 0,0 0 0,-21-1 16,21 1-16,1 0 0,-22-1 16,21 1-16,-21 0 0,0 21 0,0-22 15,0 22-15,0 0 0,0 0 16,-21 42-1,-1 0-15,22 0 16,-21 0-16,21 22 0,0-1 16,-21-21-16,21 22 0,-21-1 0,21 0 15,0 1-15,0-1 0,0-21 0,0 21 16,0 1-16,0-22 0,0 21 16,0-21-16,0 1 0,21-1 0,0-21 15,0 0-15,1 21 0,-1-21 16,0 0-16,0 0 0,0-21 0,0 21 15,1-21-15,-1-1 0,0 1 16,0 0-16,0-21 0,0 21 16,1-1-16,-1 1 0,-21 0 0,0 0 0,21 0 15,-21 0-15,0-1 16,0 44 0,-21-1-1,21 0-15,0 0 16,0 0-16,0 0 0,0 1 0,0-1 15,0 0-15,0 0 0,21 0 16,0-21-16,0 0 0,0 0 16,1 0-16,-1 0 0,0 0 15,0 0-15,0-21 0,0 0 16,1 0-16,-1 21 0,-21-21 0,21-1 16,0 1-16</inkml:trace>
  <inkml:trace contextRef="#ctx0" brushRef="#br0" timeOffset="64551.31">5651 13907 0,'0'0'0,"-21"-22"0,0 22 16,0 0-1,0 0-15,0 0 16,21 22-16,0-1 16,0 0-1,-22-21 48</inkml:trace>
  <inkml:trace contextRef="#ctx0" brushRef="#br0" timeOffset="64722.22">4974 14012 0,'0'22'31,"21"-22"-15,0 0-16,1 0 15,-1 0-15,0 0 0,0 0 0,0 0 16,0 0-16,22-22 0,-1 22 16,0-21-16</inkml:trace>
  <inkml:trace contextRef="#ctx0" brushRef="#br0" timeOffset="66206.28">6096 14139 0,'0'0'0,"21"-21"31,-21 0-31,21 21 0,0-21 16,1 0-16,-1 21 0,0-21 0,0-1 15,0 1-15,0 0 0,-21 0 16,22-21-16,-22 20 0,21 1 0,-21 0 16,0-21-16,0 21 0,0-22 0,0 22 15,0 0-15,0 0 0,0 0 16,-21 21-16,-1 0 15,1 21 1,0 0-16,21 0 0,-21 0 0,0 0 16,21 22-16,-21-1 0,21 0 0,-22 1 15,1-1-15,21 0 0,-21 1 16,21 20-16,-21-20 0,0 20 0,21 1 16,-21-1-16,-1 1 0,1-22 0,0 21 15,0 1-15,21-1 0,-21-20 16,0 20-16,21-20 0,0-1 0,-22 0 15,22 1-15,0-1 0,0-21 16,0 0-16,0 0 0,0 1 0,22-22 16,-1 0-16,0 0 0,0 0 15,0-22-15,22 1 0,-22 0 16,0 0-16,21-21 0,-21 20 16,1 1-16,-1-21 0,0 0 0,0-1 15,-21 1-15,21 0 0,-21-1 16,0-20-16,0 20 0,0-20 0,-21 21 15,0-1-15,0 1 0,0 0 0,-1 20 16,1 1-16,0 0 0,0 0 16,0 0-16,42 21 47,0 0-47,0 0 0,0 0 0,22 0 15,-22 0-15,21 0 0,-21 0 16,22 0-16,-22 0 0,21 0 15,1-21-15,-1 21 0,-21-22 0,21 22 16,1-21-16,-22 0 0,21 21 0,-21-21 16,1 0-16,-1 21 0,-21-21 15,21-1-15,-21 1 16,0 42 15,0 1-31,0-1 16,0 0-16,0 0 15,0 0-15,0 0 0,21 1 0,-21-1 16,21-21-16,0 21 0,1-21 16,-1 0-16,0 0 0,0 0 15,0 0-15,22 0 0,-22 0 0,21 0 16,-21 0-16,0 0 0,1 0 0,-1-21 16,0 0-16,0 21 0,0-22 15,0 1-15,-21 0 0,0 0 0,22 0 16,-1 0-16,0-1 0,-21 1 15,0 0-15,0 0 32,21 21-32,-21 21 15,0 0 1,0 0-16,0 1 16,0-1-16,0 0 0,0 0 15,0 21-15,0-20 0,-21 20 0,21-21 16,-21 21-16,21 1 0,0 20 0,0-20 15,0-1-15,0 21 0,0-20 16,-21 20-16,21-20 0,0 20 0,0-21 16,0 22-16,0-1 0,0 1 0,0-22 15,0 22-15,0 20 0,0-20 16,0-1-16,0 1 0,0-1 0,0 1 16,0-1-16,0 1 0,0-22 15,0 22-15,0-22 0,0 0 0,0 22 16,0-22-16,0 1 0,0-22 15,0 21-15,0-21 0,-22 0 0,22 1 16,-21-1-16,0-21 0,0 0 0,0 0 16,0 0-16,-1 0 0,1 0 15,0-21-15,0-1 0,0 1 0,-22 0 16,22-21-16,0 21 0,-21-22 0,21 1 16,-1 0-16,1-1 0,0 1 15,0-22-15,0 1 0,0-1 0,21 1 16,0-1-16,0-20 0,0 20 15,21-20-15,-21 20 0,42 1 16,-21 20-16,0-20 0,22 20 0,-22-20 16,21 21-16,-21-1 0,22 22 15,-22-21-15,0 21 0,0-22 0,22 22 16,-22 0-16,-21 0 0,21 21 0,0-21 16,0-1-16,0 22 31,-21-21-31</inkml:trace>
  <inkml:trace contextRef="#ctx0" brushRef="#br0" timeOffset="69862.71">7429 8721 0,'0'0'0,"0"-21"16,-21-1 15,21 1-15,-21 21-1,21-21 1,-21 21 0,0 0 15,21 21 31,0 0-46,0 1-16,0-1 16,0 0-16,0 0 15,0 0-15,21-21 0,-21 21 0,21 1 16,0-1-16,-21 0 15,0 0-15,21 0 0,1-21 16,-22 21-16,21 1 0,0-1 16,0 0-16,0 0 15,0-21-15,1 21 0,-1 0 16,0-21-16,0 22 0,0-1 16,0-21-16,1 21 0,-22 0 15,21-21-15,0 21 0,0-21 0,-21 21 16,21 1-16,0-22 0,1 21 15,-1 0-15,0-21 0,-21 21 16,21 0-16,0-21 0,0 21 0,1-21 16,-1 22-16,0-22 0,0 21 15,21 0-15,-20-21 0,-1 21 0,0-21 16,21 21-16,-21 0 0,1 1 0,-1-22 16,21 21-16,-21 0 15,0 0-15,1 0 0,-1 0 0,0 1 16,0-1-16,21-21 0,-20 21 0,-1 0 15,0 0-15,0 0 0,21 1 16,-20-1-16,20 0 0,-21 0 0,21 0 16,-20 0-16,20 1 0,0-1 0,-21 0 15,22-21-15,-1 21 0,0 0 16,1 0-16,-1 1 0,0-1 0,1 0 16,-22-21-16,21 21 0,1 0 0,-1 0 15,-21-21-15,21 22 0,-20-1 16,20 0-16,-21-21 0,21 21 0,-20 0 15,-1 0-15,21-21 0,-21 22 0,0-1 16,22-21-16,-22 21 0,0 0 16,21 0-16,-20 0 0,20 1 15,-21-22-15,21 21 0,-20 0 0,20 0 16,0 0-16,-21 0 0,22 1 0,-1-1 16,0-21-16,-20 21 0,20 0 15,0 0-15,1-21 0,-1 21 0,0 1 16,1-1-16,-1 0 0,0-21 0,1 21 15,-1 0-15,0 0 0,22-21 16,-22 22-16,0-1 0,1 0 0,20-21 16,-20 21-16,20 0 0,-21 0 15,22-21-15,-22 22 0,22-1 0,-22 0 0,22-21 16,-1 21-16,-21 0 16,22 0-16,-22-21 0,22 22 0,-1-1 15,-20-21-15,20 21 0,1 0 0,-1 0 16,1-21-16,-1 21 0,1 1 0,-1-22 15,1 21-15,-1 0 0,1 0 16,-1-21-16,-21 21 0,22 0 0,-1-21 16,-20 22-16,20-1 0,1-21 0,-22 21 15,22 0-15,-1-21 0,1 21 16,-1-21-16,22 21 0,-22-21 16,1 22-16,20-22 0,-20 21 0,-1-21 0,1 0 15,-1 21-15,1 0 0,-1-21 16,-20 0-16,20 21 0,1-21 15,-22 0-15,22 0 0,-22 21 0,21-21 16,1 0-16,-22 0 0,22 0 0,-1 0 16,1 22-16,-22-22 0,22 0 15,-1 0-15,-21 0 0,22 0 0,-1 0 16,-20 0-16,-1 0 0,22 0 0,-22 0 16,21 0-16,-20 0 0,20 0 0,-20-22 15,20 22-15,-21 0 0,22 0 16,-22-21-16,22 21 0,-1-21 15,-20 21-15,20 0 0,-21-21 0,22 21 16,-22 0-16,22-21 0,-22 21 16,0-21-16,1 21 0,-1-22 0,22 22 15,-22-21-15,0 21 0,1 0 0,-1-21 16,21 21-16,-20-21 0,-1 21 16,22 0-16,-22-21 0,21 0 0,-20 21 15,20-22-15,-20 22 0,-1-21 0,21 21 16,-20-21-16,-1 0 0,0 21 0,1-21 15,-1 21-15,0-21 0,1-1 16,-1 22-16,0-21 0,-20 21 0,20-21 16,0 0-16,1 21 0,-22-21 15,21 0-15,0 21 0,1-22 16,-1 1-16,0 0 0,-20 21 0,20-21 16,0 0-16,1 0 0,-1-1 0,-21 1 15,21 0-15,1 0 0,-22 0 0,21 0 16,-21-1-16,22-20 0,-22 21 15,0 0-15,21 0 0,-20-22 0,-1 22 16,0 0-16,21-21 0,-21 20 0,1 1 16,20-21-16,-21 21 0,0 0 15,22-22-15,-22 22 0,0 0 0,21 0 16,-21-22-16,22 22 0,-22 0 0,21-21 16,-21 21-16,1-1 0,20-20 15,-21 21-15,21-21 0,-20 20 16,-1-20-16,21 21 0,-21-21 0,0-1 15,22 22-15,-22-21 0,0 21 0,0-22 16,0 22-16,1-21 0,-1-1 16,0 22-16,-21 0 0,21-21 0,0 21 15,-21-22-15,21 22 0,1 0 0,-22-21 16,21 20-16,0 1 0,-21 0 16,0-21-16,21 21 0,0-1 0,-21 1 15,21 0-15,-21-21 0,0 21 0,22-1 16,-22 1-16,21 0 0,-21 0 15,21-21-15,-21 20 0,0 1 16,0 0-16,21 0 0,-21-21 0,21 20 16,-21 1-16,0 0 0,21 0 15,-21 0-15,22 0 0,-22-1 0,21 1 16,-21 0-16,0 0 0,21 0 16,0 0-16,-21-1 15,0 1-15,0 0 0,21 0 16,-21 0-16,0 0 15,0-1-15,21 1 0,-21 0 16,22 21-16,-22-21 0,0 0 0,0 0 16,0-1-16,21 22 15,-21-21-15,0 0 16,0 0-16,0 0 16,0 0-16,21 21 0,-21-22 15,0 1-15,0 0 16,0 0-1,-21 21 1,0 0-16,-1 0 16,1 0-16,21 21 0,-42 0 0,21 0 15,0-21-15,-1 22 0,1-1 16,0 21-16,0-21 0,-21 0 0,20 1 16,1 20-16,-21-21 0,21 0 15,0 22-15,-1-22 0,-20 0 16,21 21-16,0-21 0,0 1 0,-1-1 15,-20 0-15,21 0 0,0 0 0,0 0 16,-1-21-16,1 22 0,21-1 16,0 0-16,-21-21 0,21 21 15,-21-21-15,42 0 32,0-21-32,-21 0 0,21 21 15,1-21-15,-1-1 0,0 22 16,0-21-16,0 0 0,0-21 0,22 21 15,-22-1-15,0 1 0,21-21 16,-20 21-16,-1-22 0,21 1 16,-21 0-16,22-1 0,-22 22 0,0-21 15,0 0-15,0 20 0,0-20 0,1 21 16,-1 0-16,0 0 0,-21-1 16,0 1-16,21 21 15,-21 21 1,0 1-1,21-1-15,-21 21 0,0-21 16,0 22-16,21-22 16,-21 21-16,22 0 0,-1-20 0,-21 20 0,21 0 15,0 1-15,0-22 0,0 21 16,1 0-16,-22-20 0,21 20 16,0-21-16,0 21 0,0-20 0,0 20 15,1-21-15,-1 0 0,0 0 16,0 1-16,0-1 0,-21 0 0,21-21 15,1 21-15,-1-21 0,0 0 16,0 0 0,-42 0 15,0 0-15,0 0-16,-22 0 0,1 0 0,0 0 15</inkml:trace>
  <inkml:trace contextRef="#ctx0" brushRef="#br0" timeOffset="71127.09">7345 9038 0,'0'0'0,"0"-21"0,0 0 0,0 0 16,0 0-1,0-1-15,0 1 0,0 0 16,0 0-16,0 42 31,0 0-31,0 22 16,0-22-16,0 0 0,0 21 16,0 1-16,0-22 0,0 21 0,0 0 15,0 1-15,0-1 0,0 0 0,0 1 16,0-1-16,0 22 0,0-22 15,0 0-15,0 22 0,0-22 0,0 0 16,0 22-16,0-22 0,0-21 0,0 22 16,0-1-16,0-21 15,-21 0-15,21 1 0,0-1 0,0 0 16,0 0-16,0-42 31,0 0-15,0 0-16,0-1 0,0 1 0,0 0 15,0-21-15,0 21 0,0-22 16,0 1-16,0-22 0,0 22 0,0-21 16,0 20-16,0 1 0,0-22 15,0 22-15,0-21 0,0 20 0,0 1 16,0-22-16,0 22 0,0 0 0,0-1 16,0 1-16,0 0 15,0-1-15,0 22 0,0-21 0,0 21 16,0 0-16,21-1 15,-21 1-15,21 42 16,-21 1-16,21-1 16,0-21-16,-21 42 0,21-21 15,1 0-15,20 1 0,-21-1 0,21 0 16,1 21-16,-1-21 0,0 1 16,22-1-16,-1 0 0,1 0 0,-1 0 15,1 0-15,-22 1 0,22-1 16,-1 0-16,-20-21 0,20 21 0,-21 0 15,-20-21-15,20 21 0,0-21 16,-21 0-16,1 22 0,-1-22 0,0 0 16,0 0-1,0 0 17,0-22-17,1 22-15,-1-21 0,0 21 16</inkml:trace>
  <inkml:trace contextRef="#ctx0" brushRef="#br0" timeOffset="73270.75">11557 8382 0,'0'0'0,"-21"-21"0,0 0 16,21 0-16,0-1 0,0 1 16,0 0-16,-22 21 0,22-21 15,0 0 1,-21 21-16,21 21 31,0 0-31,0 0 0,0 0 16,0 1-16,0-1 0,0 21 15,0-21-15,0 0 0,21 1 16,1 20-16,-1-21 0,0 21 0,0-20 16,0 20-16,0-21 0,22 21 15,-22 1-15,21-1 0,1 0 0,-1 1 16,-21-1-16,21 0 0,1 1 15,-1-1-15,0-21 0,22 22 0,-22-1 16,1 0-16,-1-21 0,0 22 0,1-22 16,-1 21-16,21-21 0,-20 22 15,-1-22-15,-21 0 0,22 21 0,-1-20 16,0 20-16,1-21 0,20 21 0,-21 1 16,1-22-16,20 21 0,1 1 15,-1-22-15,1 21 0,-1-21 16,1 22-16,-1-22 0,1 21 0,20-21 15,-20 22-15,-1-22 0,22 0 16,-21 21-16,20-21 0,-20 1 0,20 20 16,1-21-16,0 0 0,-1 0 0,1 22 15,0-22-15,-1 0 0,1 0 16,0 22-16,-1-22 0,1 0 0,21 21 16,-21-21-16,20 1 0,1 20 0,0-21 15,0 0-15,0 0 0,0 22 16,-22-22-16,22 0 0,0 0 15,0 0-15,0 1 0,21-1 0,-22 0 16,1 0-16,0-21 0,-21 21 16,21 0-16,-1-21 0,1 22 0,-21-1 15,21-21-15,0 21 0,-22-21 0,22 0 16,0 21-16,-21-21 0,-1 0 16,1 21-16,21-21 0,-22 0 0,1 0 15,0 0-15,-1 0 0,1 0 0,21 0 16,-21 0-16,-1 0 0,1 0 15,-22 0-15,22 0 0,0 0 0,-22 0 16,22 0-16,0 0 0,-1 0 0,1 0 16,0-21-16,-1 21 0,1-21 15,0 21-15,-1-21 0,1 21 0,-22-21 16,22 21-16,-21-22 0,20 1 16,-20 21-16,20-21 0,1 0 0,0 21 15,-1-21-15,1 0 0,0-1 16,-22 1-16,22 0 0,0 0 0,-22 0 15,22 0-15,-22-22 0,22 22 16,-22 0-16,22-21 0,-21 20 0,20-20 16,-20 21-16,20-21 0,-20-1 0,21 22 15,-22-21-15,1 21 0,-1-22 16,-21 22-16,22 0 0,-1-21 0,-20 20 16,20-20-16,-20 0 0,20 21 0,-21-22 15,22 1-15,-22 21 16,22-22-16,-22 1 0,22 0 0,-22-1 15,21 1-15,-20 0 0,-1-1 0,0 1 16,1 21-16,-1-21 0,0-1 16,1 1-16,-22 21 0,21-22 0,1 1 15,-22 0-15,21-1 0,-21 1 16,22 0-16,-22-1 0,21 1 0,-21 0 16,22-1-16,-22 1 0,21 0 0,-21-1 15,0 1-15,1 0 0,20-1 16,-21 1-16,0 0 0,22-1 15,-22 22-15,0-21 0,21 0 0,-21-1 16,1 22-16,20-21 0,-21-1 16,0 22-16,0-21 0,1 0 0,-1 20 15,0-20-15,0 21 0,0 0 16,0-22-16,-21 22 0,0 0 0,22 0 16,-22 0-16,21 0 0,-21-1 0,0 1 15,-21 21 32,-1 21-31,1 1-16,21-1 15,-21-21-15,0 21 0,0 0 16,0 0-16,-1 0 0,1 1 0,0-1 16,-21 21-16,21-21 0,-22 0 0,22 22 15,-21-22-15,21 0 0,-22 21 16,22-20-16,-21-1 0,-1 0 0,22 0 15,-21 0-15,21 0 0,0 1 16,-1-1-16,1-21 0,0 21 0,0 0 16,0-21-16,21 21 0,-21-21 15,42-21 32,0 21-47,0-21 16,0 21-16,0-21 0,1 0 0,-1-1 15,0-20-15,21 21 0,1-21 0,-22 20 16,21-20-16,0 0 0,-20 21 16,20-22-16,0 1 0,-21 0 0,22 20 15,-22 1-15,0-21 0,0 21 16,0 0-16,1-1 0,-1 22 0,0-21 16,-21 0-16,21 0 15,-21 42 32,21 0-31,-21 0-16,0 1 0,0-1 0,0 0 15,21 0-15,-21 21 0,22-20 16,-1 20-16,0 0 0,-21-21 0,21 22 16,0-22-16,0 21 0,1-21 15,-1 22-15,0-22 0,0 0 0,-21 0 16,21 0-16,0 1 0,1-1 0,-1 0 15,0 0-15,0 0 16,0-21-16,0 21 16,1-21-16,-1 0 31,0 0-31,-21-21 31,-21 21-15,0 0-16,-22 0 0,1 0 0,0 0 15,-22 0-15</inkml:trace>
  <inkml:trace contextRef="#ctx0" brushRef="#br0" timeOffset="74607">11472 8361 0,'0'0'0,"21"0"0,-21-21 0,0 42 62,0 0-62,0 0 16,-21 0-16,21 1 0,-21-1 0,0 21 15,21-21-15,-21 22 0,0-22 0,-1 21 16,22 0-16,-21 1 0,0-22 16,0 21-16,0 1 0,0-1 0,-1 0 15,1-21-15,21 22 0,-21-22 16,21 0-16,-21 21 0,21-20 0,-21-1 15,21 0-15,0 0 0,0 0 16,0-42 31,0 0-31,0 0-16,0 0 0,0-1 0,21-20 15,-21 21-15,21-21 0,0-1 0,0 1 16,1 0-16,-1-1 0,0-20 15,0 20-15,0 1 0,0 21 0,-21-21 16,22-1-16,-1 22 0,0-21 0,-21 21 16,0-1-16,21 1 0,0 0 15,-21 0-15,21 21 0,-21-21 16,22 21 0,-22-21-16,21 21 15,0 0-15,0 0 16,-21 21-16,21 0 0,0 0 15,1 0-15,-1 0 0,0 1 0,0-1 16,21 0-16,-20 21 0,20-21 0,21 1 16,-20-1-16,20 0 0,1 0 15,-1 21-15,1-20 0,-1-1 0,1 0 16,-22 0-16,22 0 0,-1 0 0,-21-21 16,1 22-16,-22-22 0,21 21 15,-21-21-15,1 0 0,-1 0 0,-21 21 16,0 0 46,0 0-62,0 0 16,0 1-16,0-1 0,0 0 16,0 0-16,0 0 0</inkml:trace>
  <inkml:trace contextRef="#ctx0" brushRef="#br0" timeOffset="77830.64">14245 12213 0,'0'-21'0,"0"42"0,0-63 0,0 21 16,0 0-1,0 42 16,0 0-15,0 0-16,0 21 0,0-20 16,0 20-16,0 0 0,0 1 0,0-1 15,0 0-15,0 1 0,0-1 16,0 0-16,0 1 0,0-22 0,0 21 16,0 0-16,0 1 0,0-22 0,0 0 15,0 0-15,0 0 0,-21 1 16,0-22-1,21-22 17,-21 1-32,21 0 0,0 0 0,0 0 15,0 0-15,0-1 0,0-20 0,0 21 16,21 0-16,0-22 0,-21 22 16,42 0-16,-21-21 0,1 21 0,20-1 15,-21 1-15,21 0 0,1 0 16,-1 21-16,0 0 0,-20 0 0,20 0 15,-21 0-15,21 0 0,-20 0 0,-1 21 16,0 0-16,0 0 0,-21 1 16,0-1-16,0 21 0,0-21 0,0 0 15,-21 1-15,0 20 0,0-21 16,-22 0-16,1 22 0,0-22 16,-1 0-16,22-21 0,-21 21 0,-1 0 15,22-21-15,0 0 0,0 0 0,0 0 16,0 0-16,-1 0 0,1 0 15,21-21-15,0 0 16,21 21 0,1-21-16,-1 0 0,0 21 15,0-22-15,0 22 0,0-21 0,22 0 16</inkml:trace>
  <inkml:trace contextRef="#ctx0" brushRef="#br0" timeOffset="78230.42">14986 12425 0,'0'0'0,"-21"0"31,21 21-31,-21 0 16,21 0-16,-22 1 0,22-1 16,-21 0-16,21 0 0,0 21 0,0-20 0,-21-1 15,0 21-15,21-21 0,0 22 16,0-22-16,0 0 0,0 0 15,0 0-15,0 0 0,0 1 0,0-1 16,21-21-16,0 0 16,0 0-16,22 0 0,-22 0 0,0 0 15,0-21-15,22 21 0,-22-22 16,21 1-16,-21 0 0,0-21 0,1 21 16,-1-1-16,0-20 0,-21 21 0,0-21 15,0 20-15,0-20 0,0 21 16,0 0-16,0-22 0,-21 22 0,0 21 15,-1-21-15,1 0 0,0 21 0,0 0 16,-21 0-16,20 0 16,1 0-16,0 0 0,0 21 15,21 0-15,0 0 0,0 1 0,0-1 16,21 0 0</inkml:trace>
  <inkml:trace contextRef="#ctx0" brushRef="#br0" timeOffset="78507.25">15642 12340 0,'0'0'0,"21"-21"0,-21 0 16,0 0-16,21 0 0,-21 42 31,0 0-15,0 21-16,-21-21 0,21 22 0,-21-22 15,0 21-15,21 1 0,0-22 0,-21 21 16,21 0-16,-21-20 0,21 20 16,-22 0-16,22-21 0,0 1 0,0 20 15,0-21-15,0 0 0,0 0 0,0 1 16,22-22 0,-22-22-1,21 1-15,0 21 0,0-42 16,-21 21-16</inkml:trace>
  <inkml:trace contextRef="#ctx0" brushRef="#br0" timeOffset="78939.02">15896 12319 0,'0'-21'0,"21"-64"32,-21 106-32,0 1 15,0-1-15,0 21 0,0-21 0,0 22 16,0-1-16,0 0 0,0 1 15,0-22-15,0 21 0,-21 0 0,21-20 16,-21 20-16,21 0 0,0-21 0,0 1 16,0-1-16,0 0 15,-21 0-15,21 0 0,-21-21 32,21-21-32,0 0 15,0 0-15,0 0 0,0-1 0,0 1 16,21 0-16,0-21 0,-21 21 15,21-22-15,0 22 0,22-21 0,-22 21 16,21-22-16,0 22 0,-20 0 0,20 0 16,0 21-16,1 0 0,-1 0 15,0 0-15,-21 0 0,1 21 0,-1 0 16,0 0-16,-21 0 0,0 1 0,0 20 16,0-21-16,0 21 15,0 1-15,-21-22 0,0 21 0,-1-21 16,22 22-16,-21-22 0,0 0 0,21 0 15,0 0-15,-21-21 16,21-21 0,0 0-1</inkml:trace>
  <inkml:trace contextRef="#ctx0" brushRef="#br0" timeOffset="79114.92">15409 12467 0,'0'21'0,"21"-21"15,1 0-15,-1 0 16,0 0-16,0 0 0,0 0 0,0 0 16,22 0-16,-22 0 0,21 0 0,1 0 15,-22-21-15</inkml:trace>
  <inkml:trace contextRef="#ctx0" brushRef="#br0" timeOffset="79774.53">17526 12700 0,'85'0'32,"-64"-21"-32,0 0 15,0 0-15,0 21 16,0-22-16,1 1 0,-22 0 0,0 0 15,0 0-15,0 0 0,0-1 0,0 1 16,0 0-16,0-21 0,0 21 16,-22-1-16,22 1 0,-21 0 0,0 21 15,-21 0-15,21 0 0,-1 0 16,1 0-16,0 0 0,-21 21 0,21 0 16,-1 1-16,-20-1 0,21 0 0,0 21 15,0-21-15,-1 22 0,1-22 16,0 0-16,0 21 0,21-20 0,0 20 15,0-21-15,0 0 0,0 0 0,0 1 16,0-1-16,0 0 16,21-21-16,0 0 0,0 0 15,1 0-15,-1 0 0,0 0 0,21-21 16,-21 0-16,1-1 0,20 1 16,-21 0-16,21 0 0,-20 0 0,-1 0 15,0-1-15,0-20 0,0 21 0,0 0 16,1 0-16,-1-1 0,-21 1 15,0 0-15,0 42 32,0 0-32,0 1 15,0-1-15,0 0 0,0 0 0,0 0 16,0 0-16,0 1 0,0-1 16,0 0-16,0 0 0,21-21 15,0 21-15,-21 0 0,21-21 0,0 0 16,1 0-16,-1 0 15,0 0-15</inkml:trace>
  <inkml:trace contextRef="#ctx0" brushRef="#br0" timeOffset="80170">18034 12467 0,'0'0'0,"0"-21"15,-21 0-15,21 0 0,0 0 16,0-1-16,0 1 15,21 0-15,0 21 0,0 0 16,22 0-16,-22 0 0,0 0 16,0 0-16,0 21 0,22 0 15,-22 1-15,0-1 0,0 21 0,0-21 16,-21 0-16,0 22 0,0-22 0,0 21 16,0-21-16,0 1 0,0 20 15,0-21-15,0 0 0,-21 0 0,0 1 16,0-1-16,0 0 15,21-42 1,0 0 0,0-1-16,0 1 15,0 0-15,21 0 0,0 0 0,0-22 16,-21 22-16,21 0 0,0 0 0,1-21 16,-1 20-16,0 1 0,0 0 15,21 0-15,-20 0 0,-1 21 0,0-21 16,0 21-16,0 0 0,0 0 0,1-22 15,-1 22-15</inkml:trace>
  <inkml:trace contextRef="#ctx0" brushRef="#br0" timeOffset="80529.98">18648 12594 0,'0'0'16,"0"21"-16,21-21 15,0 0-15,0 0 16,0 0-16,1 0 0,-1-21 0,0 21 16,21-21-16,-21 21 0,1-21 15,-1 0-15,0 21 0,0-21 0,-21-1 16,0 1-16,0 0 16,0 0-16,0 0 15,-21 21-15,0 0 0,-22 0 16,22 0-16,0 0 0,0 21 15,-21 0-15,20 0 0,1 0 0,0 1 16,0-1-16,0 0 0,21 0 0,0 0 16,-21 0-16,21 1 0,0-1 15,0 0-15,0 0 0,0 0 0,21 0 16,0 1-16,0-22 0,21 21 16,-20-21-16,-1 0 0,0 0 15,21 0-15,-21 0 0,22 0 0,-22-21 16,0-1-16,0 1 0,22 21 15,-22-21-15,0 0 0,0 0 16</inkml:trace>
  <inkml:trace contextRef="#ctx0" brushRef="#br0" timeOffset="81943.59">20743 12467 0,'0'0'0,"21"0"0,1 0 0,-1 0 16,0 0-16,-21-21 0,21 0 15,-21 0 1,21 21-16,-21-21 0,0-1 0,0 1 15,0 0-15,0 0 0,0 0 0,0 0 16,0-1-16,0 1 0,0 0 16,-21-21-16,0 21 0,0-1 0,0 1 15,-1 0-15,-20 21 0,21 0 0,-21 0 16,-1 0-16,1 0 0,0 21 16,-1 0-16,1 1 0,0-1 0,-1 0 15,1 21-15,21-21 0,0 22 0,-1-1 16,1-21-16,0 22 0,21-22 15,0 21-15,0-21 0,0 0 16,0 1-16,0-1 0,21 0 0,22 0 16,-22-21-16,0 0 15,0 0-15,21 0 0,-20 0 0,20 0 16,0 0-16,-21 0 0,22-21 0,-22 0 16,21 21-16,-21-21 0,22-1 15,-22 1-15,0-21 0,0 21 0,0-22 16,1 1-16,-1 0 0,-21-1 0,21 1 15,0 0-15,-21-22 0,21 22 16,0 0-16,-21-22 0,22 22 0,-22 21 16,0-22-16,0 22 0,21 0 0,-21 0 15,0 0-15,0 42 16,0 0 0,0 0-16,0 21 0,-21-20 0,-1 41 15,22-21-15,0 1 0,0 20 16,-21-20-16,21 20 0,0-21 0,0 1 15,0-1-15,0 0 0,0 1 0,0-22 16,0 0-16,0 0 0,21 0 16,1 1-16,-1-1 0,0-21 0,0 0 15,0 0-15,0 0 0,1 0 0,-1 0 16,0 0-16,21 0 0,-21 0 16,1-21-16,-1-1 0,0 1 0,0 0 15,0 0-15,0 0 0,-21 0 16,0-1-16,22 1 0,-22 0 15,21-21-15,-21 21 0,0-1 16,0 44 15,0-1-31,-21-21 0,21 21 0,0 0 16,-22 0-16,22 0 0,0 1 16,0-1-16,0 0 0,0 0 15,22-21-15,-1 0 0,0 21 16,0-21-16,0 0 0,22 0 15,-22 0-15,0 0 0,0 0 16,0-21-16,22 21 0,-22-21 16,0 21-16,0-21 0,-21 0 0,21-1 15,0 22-15,-21-21 0,0 0 16,22 0-16,-22 0 0,21 0 0,-21-1 16,0 1-16,21 21 0,-42 21 46,0-21-46,21 22 0,-22-1 16,22 0-16,0 21 0,-21-21 0,0 22 16,0-22-16,21 21 0,0 1 0,-21-22 15,0 21-15,-1 22 0,22-22 16,0 21-16,0-20 0,0 20 16,-21 1-16,21-1 0,0 1 0,0-1 15,0 1-15,0-22 0,-21 22 0,21-1 16,0-21-16,0 22 0,0-22 15,-21 22-15,21-22 0,-21 0 0,0 1 16,-1-22-16,1 0 0,21 0 0,-42 0 16,21-21-16,0 0 0,-22 0 15,22 0-15,-21 0 0,-1 0 0,22-21 16,-21 0-16,0-21 0,-1 21 0,1-1 16,0-20-16,20 0 0,-20-1 0,21 1 15,0 0-15,0-1 16,21 22-16,0-21 0,0 0 0,0-1 15,0 1-15,21 0 0,0 20 0,0-20 16,0 0-16,0-1 0,1 22 16,20-21-16,-21 0 0,21-1 0,1 1 15,-22 0-15</inkml:trace>
  <inkml:trace contextRef="#ctx0" brushRef="#br0" timeOffset="84351.51">21886 12129 0,'21'-22'0,"-42"44"0,42-65 16,-21 64 15,0 1-31,0-1 16,0 0-16,0 0 0,0 0 0,0 0 15,0 1-15,-21 20 0,21-21 16,0 0-16,-21-21 0,21 21 0,0 1 15,0-1-15,-21-21 16,21-21 15,0-1-15,0 1-16,0 0 16,0 0-16,0 0 0,0 0 0,0-1 15,0 1-15,0 0 0,0 0 16,0 0-16,0 0 0,21 21 0,-21-22 15,21 22-15,0 0 0,1 0 16,-1 0-16,-21 22 16,21-1-16,0-21 0,-21 21 0,21 0 15,-21 0-15,21 0 0,-21 1 0,22-1 16,-1 0-16,-21 0 16,21-21-16,-21 21 0,21 0 0,0-21 15,0 0-15,-21 22 0,22-22 0,-1 0 16,0 0-1,0 0-15,-21-22 0,0 1 16,21 21-16,-21-21 0,0 0 16,0 0-16,21 0 0,1-22 0,-22 22 15,21-21-15,0 21 0,0-22 0,0 22 16,0-21-16,22 21 0,-22-1 16,0 1-16,0 0 0,0 21 0,1 0 15,-1 0-15,0 21 16,-21 0-16,0 1 15,0-1-15,0 0 0,0 21 0,0-21 16,0 1-16,0-1 0,0 21 16,0-21-16,0 0 0,0 1 15,0-1-15,0 0 16,0-42 15,0 0-31,0-1 16,0 1-16,0 0 15,0 0-15,0 0 0,0 0 0,-21-1 16,21 1-16,0 0 0,-21 0 0,-1 0 16,1 0-16,0-1 15,0 22-15,0 0 0,0 0 0,-1 0 16,1 0-16,0 0 0,0 22 0,-21-1 16,20 0-16,1 0 0,0 21 15,0-20-15,21-1 0,-21 21 0,21-21 16,-21 22-16,21-22 0,0 21 15,0-21-15,0 0 0,0 22 0,0-22 16,0 0-16,21-21 0,0 21 0,0-21 16,0 0-16,0 0 15,1 0-15,-1 0 0,0 0 0,0 0 16,0 0-16,0 0 0,1-21 0,-1 0 16,0 0-16,0 21 15,-21-43-15,21 22 0,-21 0 0,21 0 16,-21 0-16,0-22 0,22 22 0,-22 0 15,0 0-15,0 0 0,0 42 47,0 0-47,-22 0 0,22 0 16,0 1-16,0-1 0,0 0 0,0 0 16,0 0-16,0 0 0,0 1 15,22-1-15,-1-21 0,0 0 16,0 0-16,0 21 0,0-21 0,1 0 15,-1 0-15,0 0 0,0 0 16,0-21-16,22 0 0,-22 21 16,0-22-16,0 1 0,0 0 0,-21 0 15,21 0-15,1-22 0,-22 22 0,21 0 16,-21-21-16,0 21 0,0-1 16,0 1-16,0 0 0,0 42 31,0 0-16,-21 22-15,-1-22 0,1 0 0,21 21 16,-21-20-16,21-1 0,0 21 16,-21-21-16,21 0 0,-21 1 0,21-1 15,-21 0-15,21 0 0,0 0 16,0 0 0,0-42-1,0 0 1,0 0-16,0 0 15,21 0-15,0-1 0,-21-20 16,21 21-16,0 0 0,0-22 0,-21 22 16,22-21-16,-1 21 0,0 0 15,0-1-15,-21 1 0,21 0 0,0 21 16,1 0-16,-1 21 16,-21 0-1,0 1-15,21-1 0,-21 0 16,0 0-16,0 0 0,0 0 15,0 1-15,0-1 0,0 0 0,0 0 16,0 0-16,0 0 0,21-21 16,0 0-1,0 0 1,1 0-16,-22-21 0,21 21 16,-21-21-16,0 0 0,21 0 15,0 0-15,0-1 0,-21 1 16,21 0-16,1-21 0,-1 21 0,-21-1 15,21 1-15,0 0 0,-21 0 16,21 21-16,0 0 16,-21 21-16,0 0 15,0 0-15,0 1 16,0-1-16,0 21 0,0-21 0,-21 0 16,21 1-16,0-1 0,0 0 15,0 0-15,0 0 0,0 0 0,0 1 16,0-1-16,21-21 0,-21 21 0,22-21 15,-1 0-15,0 0 16,0 0-16,0 0 0,0 0 0,1 0 16,-1-21-16,0 21 0,0-21 0,0-1 15,-21 1-15,21 0 0,1 0 16,-1 0-16,0-22 0,-21 22 16,21 0-16,-21-21 0,21 21 0,-21-1 15,21 22-15,-21-21 0,0 0 16,0 42-1,0 0-15,0 1 0,0-1 16,0 0-16,0 0 0,0 0 16,0 0-16,-21 1 0,21-1 0,0 0 15,0 0-15,0 0 0,0 0 0,0 1 16,21-22-16,1 21 0,-1-21 16,0 0-16,0 0 0,0 0 15,0 0-15,1 0 0,-1 0 16,0-21-16,0-1 0,0 22 15,0-21-15,1 0 0,-1 0 0,0 0 16,0-22-16,21 22 0,-20 0 0,-1-21 16,0 21-16,0-22 0,0 22 15,0-21-15,1 21 0,-22-1 16,21 1-16,0 21 16,-21 21-1,0 1 1,0-1-1,0 0 1,0-42 31,0 0-31,0-1-1,0 1 1,-21 21-1,0 0-15,-1 21 16,1 1-16,0-1 0,0 0 16,0 0-16,0 0 0,-1 0 0,1 22 15,0-22-15,21 0 0,0 0 0,-21 22 16,21-22-16,0 0 0,0 0 16,0 0-16,0 0 0,0 1 15,0-1-15,21-21 0,0 0 16,0 0-16,1 0 0,-1 0 0,0 0 15,0 0-15,0 0 0,0 0 16,1-21-16,-1 21 0,0-22 0,0 1 16,0 21-16,0-21 0,1 0 0,-22 0 15,21 0-15,-21-1 0,21 1 16,-21 0-16,0 0 0,0 0 0,0 0 16,0-1-16</inkml:trace>
  <inkml:trace contextRef="#ctx0" brushRef="#br0" timeOffset="84630.79">23643 11726 0,'0'0'0,"-85"0"31,64 0-31,21-21 47,0 42 0,-21 1-31,0-22-16</inkml:trace>
  <inkml:trace contextRef="#ctx0" brushRef="#br0" timeOffset="86190.88">14965 14055 0,'21'0'31,"-21"-21"-15,21 21-16,0-22 0,0 22 0,1-21 15,-1 0-15,-21 0 0,21 0 16,-21 0-16,0-1 0,0 1 15,0 0-15,0 0 0,-21 0 0,0 0 16,-1-1-16,1 1 0,0 0 16,0 0-16,0 21 0,0 0 15,-22 0-15,22 0 0,-21 21 0,21 0 16,-1 0-16,-20 1 0,21 20 16,-21-21-16,20 21 0,1-20 0,-21 20 15,21-21-15,0 21 0,21-20 0,0-1 16,-22 21-16,22-21 0,0 0 15,22-21-15,-1 0 0,0 0 16,0 0-16,0 0 0,0 0 0,22 0 16,-1-21-16,-21 0 0,22 0 15,-1 0-15,0 0 0,-21-1 16,22-20-16,-22 21 0,21 0 0,-42-22 16,21 22-16,-21 0 0,22 0 15,-22 0-15,0 0 0,0-1 0,0 44 16,0-1-1,0 0-15,0 0 0,0 0 16,21 0-16,-21 1 0,0 20 0,21-21 16,0 0-16,0 0 0,0 1 0,1-1 15,-1-21-15,0 21 0,21-21 16,1 0-16,-22 0 0,21 0 0,0 0 16,1 0-16,-1 0 0,0-21 15,1 0-15,-22 21 0,21-22 16,-21 1-16,1 0 0,-1 0 0,0 21 15,0-21-15,-21 0 0,0-1 0,0 1 16,0 0-16,0 0 16,0 42-1,-21 0-15,0 0 16,0 1-16,21-1 0,0 0 16,-22 0-16,22 0 0,-21 0 0,21 1 15,-21-1-15,21 0 0,0 0 16,21-21 15,0 0-31,-21-21 16,22 0-16,-1 0 0,0-1 15,-21 1-15,21 0 0,-21-21 16,21 21-16,0-1 0,-21 1 0,0 0 16,22 0-16,-1 21 0,0 0 31,-21 21-31,21 0 15,-21 0-15,0 1 0,0-1 16,0 0-16,0 0 0,21-21 0,-21 21 16,21 0-16,1 1 0,-1-1 15,0-21-15,0 0 16,21 21-16,-20-21 0,20 0 0,-21 0 16,21 0-16,1 0 0,-1 0 0,-21 0 15,22 0-15,-1-21 0,0 0 16,-21 21-16,22-22 0,-22 1 0,0 0 15,0 0-15,0 0 0,-21 0 0,0-1 16,0 1-16,0 0 0,0 0 16,-21 0-16,0 0 0,0-1 0,0 22 15,0 0-15,-1 0 0,1 0 0,0 0 16,-21 0-16,21 0 0,-1 22 16,1-1-16,-21 0 0,21 0 15,0 21-15,-1-20 0,1-1 0,0 0 16,21 0-16,0 0 0,0 0 15,0 1-15,0-1 0,0 0 0,21-21 16,0 21-16,1-21 0,-1 0 16,21 0-16,-21 0 0,0 0 15,22-21-15,-22 21 0,21-21 0,-21 0 16,1-1-16,20 1 0,-21 0 0,0 0 16,0-21-16,-21 20 0,22-20 15,-1 0-15,-21-1 0,0 1 16,0-21-16,21 20 0,-21-20 0,0 20 0,0 1 15,0 0-15,21 21 16,-21-22-16,0 22 0,-21 21 16,0 21-1,0 0-15,-1 22 0,1-22 16,0 21-16,0 1 0,0-1 0,21 21 16,-21-20-16,21-1 0,-22 0 15,22-20-15,0 20 0,0 0 0,0-21 16,22 1-16,-1-1 0,0 0 0,0 0 15,0 0-15,0 0 0,1-21 16,20 0-16,-21 0 0,21 0 0,1 0 16,-22 0-16,21 0 0,1 0 0,-1-21 15</inkml:trace>
  <inkml:trace contextRef="#ctx0" brushRef="#br0" timeOffset="87580.98">18076 13949 0,'0'-42'16,"21"20"0,1 1-16,-22 0 15,0 0-15,0 0 0,0 0 0,0-1 16,0 1-16,0 0 0,0 0 0,0 0 15,-22-22-15,1 22 16,0 0-16,0 21 0,0-21 0,0 21 16,-1 0-16,1 0 0,0 0 15,-21 0-15,21 21 0,-1 0 0,-20 0 16,21 22-16,0-1 0,0-21 0,-1 22 16,1-1-16,21-21 0,0 21 15,0-20-15,0-1 0,0 0 0,0 0 16,21 0-16,22-21 0,-22 0 15,0 0-15,0 0 0,22 0 16,-22 0-16,0 0 0,21-21 0,-21 0 16,1 0-16,20 0 0,-21-1 15,0 1-15,0 0 0,1-21 16,-1-1-16,0 22 0,0-21 0,-21 0 16,21-1-16,-21-20 0,21 20 0,-21 1 15,0 0-15,0 21 0,0-22 16,0 22-16,0 0 0,0 0 0,0 0 15,-21 42 1,0 0-16,0 0 0,21 21 16,-21 1-16,21-22 0,-21 42 0,21-20 15,0-1-15,0 0 0,0 1 0,0-1 16,0 0-16,0-20 0,21 20 16,0-21-16,0 21 0,0-20 15,0-1-15,1-21 0,20 21 0,-21-21 16,21 0-16,-20 0 0,-1 0 15,21 0-15,-21 0 0,22 0 0,-22-21 16,0 0-16,0-1 0,0 1 0,0 0 16,1 0-16,-22 0 0,0 0 15,0-22-15,0 22 0,21 0 0,-21-21 16,0 20-16,0 1 16,0 42-1,-21 1-15,-1-1 0,22 0 16,0 21-16,-21-21 0,21 1 15,0-1-15,0 21 0,0-21 16,0 0-16,0 1 0,21-1 16,1 0-16,-1-21 0,0 0 15,0 0-15,0 0 0,0 0 0,22 0 16,-22 0-16,0 0 0,0 0 0,0 0 16,1-21-16,-22 0 0,21 21 15,-21-22-15,21 1 0,-21 0 0,21 0 16,-21 0-16,0-22 0,0 22 0,0 0 15,0 0-15,21 0 16,-21 42 0,0 0-16,0 0 15,-21 0-15,21 1 16,-21-1-16,21 0 0,0 0 0,0 0 16,0 0-16,0 1 0,0-1 15,21-21-15,0 21 16,0-21-16,1 0 0,-1 0 0,0 0 15,0 0-15,0 0 0,22-21 0,-22 0 16,0 21-16,0-22 0,0 1 16,0 21-16,1-21 0,-22 0 0,0-21 15,21 20-15,0 1 0,-21 0 0,0-21 16,0 21-16,21-1 0,-21 1 16,0 42 15,-21 1-31,0 20 0,0-21 15,-1 21-15,1 1 0,0-1 0,0 0 16,0 22-16,0-1 0,-1 1 0,1-1 16,0 1-16,0 21 0,0-1 15,0 1-15,-1 0 0,22-22 0,0 22 16,-21-1-16,0 1 0,21-21 0,-21 20 16,0 1-16,21-22 0,-21 1 15,-1-1-15,22-20 0,-21-1 0,0-21 16,21 0-16,0 1 0,0-1 0,0-42 31,0-1-31,0 1 0,21-21 16,0 21-16,1-22 0,-1 1 0,0 0 15,0-22-15,0 22 0,0-22 0,1 22 16</inkml:trace>
  <inkml:trace contextRef="#ctx0" brushRef="#br0" timeOffset="87910.8">19156 13949 0,'0'0'0,"0"-64"0,0 1 0,0 21 0,21-85 32,0 84-32,-21 22 0,21 0 0,0 0 0,1 0 15,-1 21-15,0 0 0,21 0 16,-21 0-16,22 0 0,-1 0 16,0 0-16,1 21 0,-1 0 0,-21 0 15,0 21-15,1-20 0,-22 20 16,0-21-16,0 21 0,0-20 0,-22 20 15,1-21-15,-21 0 0,0 0 0,-1 1 16,1-1-16,0 0 0,-1-21 16,1 0-16,21 21 0,-22-21 0,1 0 15,21 0-15,0 0 0,0 0 0,42 0 47,0-21-31,0 21-16,21 0 0,-20-21 15,20 21-15,-21-21 0,21 21 0,1-22 16,-22 1-16</inkml:trace>
  <inkml:trace contextRef="#ctx0" brushRef="#br0" timeOffset="88322.56">19875 13483 0,'0'0'16,"0"-21"-16,22-21 0,-1-1 0,-21 22 15,21 0-15,-21 0 0,0 0 0,0 42 31,-21 0-15,0 0-16,-1 0 0,22 22 16,0-22-16,-21 21 0,21 1 0,-21-1 15,21 0-15,-21-21 0,21 22 16,0-1-16,0 0 0,0-20 0,0-1 16,0 21-16,0-21 0,0 0 0,21 1 15,0-22-15,0 0 16,1 0-16,-1 0 0,0 0 15,0 0-15,0 0 0,0 0 0,1-22 16,-1 1-16,0 0 0,0 21 16,-21-21-16,21 0 0,-21 0 0,21 21 15,-21-22-15,0 44 32,0-1-32,0 0 15,-21-21-15,21 21 0,-21 0 0,0 0 16,21 1-16,0-1 15,21-21 17,0 0-17,-21-21-15,0-1 0</inkml:trace>
  <inkml:trace contextRef="#ctx0" brushRef="#br0" timeOffset="88506.45">20151 13504 0,'0'0'0,"0"-21"0,-22 0 32,1 21-32,21 21 15,0 0-15,0 1 16,0-1 0,21 0-16,1-21 15,-22 21-15,21-21 0,0 0 16,0 0-16</inkml:trace>
  <inkml:trace contextRef="#ctx0" brushRef="#br0" timeOffset="88750.32">20616 13547 0,'0'-43'16,"-21"43"-1,0 0-15,0 0 0,0 0 16,-1 22-16,1-1 0,-21-21 0,42 21 15,-21 0-15,0 21 0,-1-20 16,22-1-16,-21 0 0,21 0 0,0 21 16,0-20-16,0-1 0,0 0 15,0 0-15,0 0 0,0 0 16,0 1-16,21-1 0,1-21 16,-1 0-16,0 0 0,21 21 0,1-21 15,-22 0-15,21 0 0,0 0 16</inkml:trace>
  <inkml:trace contextRef="#ctx0" brushRef="#br0" timeOffset="89690.77">21209 13653 0,'0'0'0,"0"-43"0,0 22 0,0 0 16,0 0-16,0 0 0,0-1 16,-21 22-16,0-21 15,-1 21-15,1 0 0,0 0 0,0 0 16,0 21-16,0-21 0,-1 22 0,1-1 15,0 0-15,0 21 0,0-21 16,0 1-16,21 20 0,-22-21 0,22 0 16,-21 0-16,21 22 0,0-22 15,0 0-15,0 0 0,0 0 16,21 1-16,1-22 0,-1 0 16,0 0-16,0 0 0,0 0 15,0 0-15,1 0 0,-1-22 0,0 22 16,0-21-16,0 0 0,0 0 0,1 0 15,-1 0-15,-21-1 0,21-20 16,-21 21-16,0-21 0,21 20 16,-21 1-16,21 0 0,-21 0 0,0 0 15,0 42 1,0 0 0,-21 0-16,21 0 0,-21 1 0,21-1 15,0 0-15,0 21 0,0-21 16,0 1-16,0-1 0,0 0 0,0 0 15,21 0-15,0 0 0,0-21 16,1 0-16,-1 0 0,0 0 16,21 0-16,-21 0 0,1 0 0,20 0 15,-21 0-15,0-21 0,22 0 16,-22 0-16,0 0 0,0 0 0,0-1 16,0-20-16,1 0 0,-1-1 15,0 1-15,0 0 0,0-1 0,0 1 16,1 0-16,-1-1 0,-21 22 15,0-21-15,0 21 0,0 0 16,-21 42 0,21 0-1,-22 0-15,1 0 0,21 0 0,-21 1 16,21 20-16,0-21 0,0 21 0,0 1 16,0-22-16,0 21 0,0-21 15,0 22-15,0-22 0,0 0 16,0 0-16,21 0 0,0 1 0,1-1 15,-1-21-15,0 0 0,0 0 16,21 0-16,-20 0 0,-1 0 0,21 0 16,-21 0-16,0 0 0,22-21 0,-22-1 15,0 1-15,0 21 0,0-42 16,1 21-16,-1 0 0,0-1 0,0-20 16,-21 21-16,0 0 0,0-22 0,0 22 15,0 0-15,-21 21 16,0 0-16,21 21 15,-21 0-15,-1 1 0,1-1 16,0 0-16,21 0 0,0 0 16,-21 22-16,21-22 0,0 0 0,0 21 15,0-21-15,0 1 0,0-1 0,21 0 16,0 0-16,0-21 16,1 0-16,20 0 0,-21 0 15,0 0-15,22 0 0,-22-21 0,0 21 16,21-21-16,-21 0 0,1-1 15,-1 22-15,0-42 0,0 21 0,0 0 16,0 0-16,1-22 0,-1 22 16,-21-21-16,0 21 0,0-1 0,0-20 15</inkml:trace>
  <inkml:trace contextRef="#ctx0" brushRef="#br0" timeOffset="89922.64">21844 13250 0,'0'0'0,"-42"0"0,-1 0 0,22 0 0,-21 0 16,84 0 15,-21 0-31,22 0 0,-1 0 0,0 0 16,1 0-16,-1 0 0,0 0 15,1 0-15,-1 0 0,0 0 16,-21 0-16,22 0 0,-22 0 0,0 0 15,0 0-15,0 0 0,1 0 16,-1 0-16,0 0 0</inkml:trace>
  <inkml:trace contextRef="#ctx0" brushRef="#br1" timeOffset="152981.91">296 1947 0,'-21'0'15,"42"0"-15,-63 0 16,21 0-1,0 0-15,-1 0 16,1 0-16,0 0 0,0 0 16,0 0-16,-22 0 0,1 0 0,21 0 15,42 0 110,64 0-109,-22-21-16,22 21 0,-22 0 16,1 0-16,21-21 0,-22 21 15,-21 0-15,22 0 0,-22-21 0,1 21 16,-22 0-16,21 0 0,-21-21 15,-21 0 1,0-1-16,-21 1 16,0 21-1,0 0-15,0-21 0,-1 21 0,1-21 16,0 21-16,0 0 16,21-21-16,-21 0 0,0 21 0,-1 0 15,1 0-15,21-22 16,21 22 15,1 0-31,-1 0 16,21 0-16,-21 0 0,0 0 0,1 0 15,-1 0-15,0 22 0,0-22 16,0 0-16,0 0 0,-21 21 16,0 0-16,0 0 15,0 0-15,0 0 16,0 1-16,-21-1 0,0 21 0,-21-21 15,21 0-15,-1 1 0,-20-1 16,21 0-16,0 0 0,-22 0 16,22 0-16,21 1 0,-21-22 15,21 21-15,21-21 16,0-21 0,1-1-16,-1 1 0</inkml:trace>
  <inkml:trace contextRef="#ctx0" brushRef="#br1" timeOffset="153354.7">1185 1545 0,'-21'0'0,"0"0"15,0 0-15,21 21 16,0 1-16,0-1 0,0 0 16,-21 21-16,21-21 0,0 22 0,0-1 15,0-21-15,0 22 0,0-22 16,0 21-16,0-21 0,0 0 15,-22 22-15,22-22 0,0 0 0,0 0 16,0 0-16,0 1 16,0-44 31,0 1-47,0 0 0</inkml:trace>
  <inkml:trace contextRef="#ctx0" brushRef="#br1" timeOffset="154055.35">1143 1503 0,'-21'0'15,"42"0"16,0 0-31,0 0 16,0 0-16,1 0 16,20 0-16,0 0 0,1 0 0,20 0 15,-21 0-15,22 0 0,-1 0 16,1 0-16,21 0 0,-22 0 0,1 0 16,-1-21-16,-21 21 0,22 0 15,-1 0-15,-20 0 0,-1 0 16,0 0-16,1 0 0,-1 0 0,-21 0 15,0 0-15,1 0 0,-22 21 16,21-21-16,-21 21 31,0 0-31,0 0 16,0 1 0,0-1-16,0 0 0,0 0 15,0 0-15,0 0 0,-21 1 16,21-1-16,0 0 0,0 0 0,0 0 15,0 22-15,0-22 0,0 0 16,-22 0-16,22 0 0,0 0 0,0 1 16,0-1-16,0 0 0,0 0 15,0 0-15,0 0 16,0 1-16,-21-22 0,21 21 16,0 0-16,-21-21 0,0 21 15,0-21-15,0 0 0,-1 21 0,1-21 16,0 0-16,-21 0 15,21 21-15,-22-21 0,-20 0 0,20 0 16,-20 0-16,-22 0 0,1 22 16,-1-22-16,21 0 0,-20 0 0,20 0 15,1 0-15,-1 0 0,22 0 16,0 0-16,-1 0 0,1 0 16,21 0-16,0 0 0,-1 0 0,22-22 62,22 1-62,-1 21 0,-21-21 0,21 0 16</inkml:trace>
  <inkml:trace contextRef="#ctx0" brushRef="#br1" timeOffset="155090.69">1291 1693 0,'0'0'16,"-21"0"-16,0 0 15,21-21-15,-21 0 16,21 0-16,0 0 16,0 0-16,0-1 15,21 1-15,-21 0 16,21 21-16,0 0 15,-21 21 1,0 0-16,0 22 16,0-22-16,0 21 0,0-21 15,0 22-15,21-1 0,-21-21 0,0 22 16,0-22-16,0 21 0,0-21 16,0 0-16,0 1 0,0-1 15,0 0-15,0 0 0,0 0 16,-21-21-1,0 0 1,0 0-16,0 0 0,-1 0 16,1 0-16,0 0 0,0 0 15,21-21-15,-21 21 0,21-21 0,-21 21 16,21-21 0,0 42 15,21 0-31,0 0 15,0-21-15,0 21 0,0-21 16,1 0-16,-1 0 0,21 22 16,-21-22-16,0 0 0,22 0 0,-22 0 15,21 0-15,-21 0 0,22-22 16,-22 1-16,21 21 0,-21-21 16,1 0-16,20 21 0,-42-21 0,21 0 15,0-1-15,0 22 0,-21-21 16,0 0-16,0 0 15,0 42 1,0 0 0,0 0-16,0 1 15,0-1-15,0 0 16,0 0-16,22-21 16,-1 0-1,0 0 1,0 0-16,0-21 15,0 0-15,1 0 0,-1-1 16,-21 1-16,0 0 0,21 0 16,-21 0-16,0 0 15,0 42 17,0 0-32,21 0 0,-21 0 15,0 0-15,0 1 16,0-1-16,21-21 15,0 0-15,1 0 0,-1 0 16,0 0 0,0 0-16,0-21 15,-21-1-15,21 22 0,1-21 0,-22 0 16,0 0-16,0 0 0,21 0 16,-21-1-16,0 1 0,0 42 31,0 1-31,0-1 15,-21 0-15,21 0 0,0 21 16,0-20-16,-22-1 0,22 0 16,-21 0-16,21 0 0,0 0 15,0 1-15,0-1 0,0 0 0</inkml:trace>
  <inkml:trace contextRef="#ctx0" brushRef="#br1" timeOffset="155559.43">3598 1439 0,'0'43'16,"-21"-22"0,21 21-16,-21-21 0,0 22 0,21-22 15,0 21-15,0 1 0,-21-1 16,-1 0-16,22-21 0,-21 22 0,21-1 16,0-21-16,0 0 0,-21 1 15,21-1-15,-21 0 0,21 0 0,0 0 16,0-42 31,0 0-47,0 0 0</inkml:trace>
  <inkml:trace contextRef="#ctx0" brushRef="#br1" timeOffset="156179.41">3514 1397 0,'42'0'47,"-21"0"-47,21 0 0,1 0 0,20 0 16,1 0-16,-1 0 16,1 0-16,20 0 0,1 0 0,0 0 15,-1 0-15,22 0 0,0 0 16,0 0-16,0 0 0,21 0 0,-21 0 15,-22 0-15,22 0 0,-21 0 16,-1 0-16,1 0 0,0-21 0,-22 21 16,1 0-16,-1 0 0,-20 0 15,-22 0-15,0 0 0,0 0 0,0 0 16,-21 21-16,0 0 16,0 0-16,0 1 0,0-1 15,0 0-15,0 0 0,-21 0 16,21 0-16,-21 1 0,21-1 15,0 0-15,0 21 0,-21-21 0,21 1 16,-21 20-16,21-21 0,0 0 16,0 22-16,0-22 0,-22 0 0,22 0 15,0 0-15,0 0 0,0 1 16,0-1-16,-21 0 0,21 0 16,0 0-1,-21-21-15,0 0 0,0 21 0,0-21 16,-1 0-16,1 0 0,-21 0 15,0 0-15,-22 0 0,1 0 0,-1 0 16,-42 0-16,22 0 0,-43 0 16,21 0-16,-21 0 0,0 0 15,0 0-15,0 0 0,0-21 0,21 21 16,-21 0-16,21 0 0,0 0 16,0 0-16,22 0 0,20 0 0,1 0 15,-1 0-15,22 0 0,21 0 16,-22 0-16,22 0 0,42 0 31,1-21-15,20 21-16</inkml:trace>
  <inkml:trace contextRef="#ctx0" brushRef="#br1" timeOffset="156666.7">3852 1630 0,'0'-64'15,"21"64"1,1 0-16,-1 0 16,0 0-16,0 0 0,0 0 15,0 22-15,1-1 0,-1 0 16,0 0-16,-21 0 0,0 22 0,0-22 15,0 21-15,0-21 0,0 22 16,0-22-16,-21 21 0,0-21 0,-1 0 16,-20 1-16,0-1 0,21-21 15,-22 21-15,22-21 0,-21 0 0,21 0 16,-1 0-16,1 0 0,0 0 16,0 0-16,21-21 0,0 0 15,0-1-15,0 1 0,21 0 16,0 0-16,0 0 0,1-22 15,-1 22-15,0-21 0,0 21 0,21 0 16,-42-1-16,22 22 0,-1 0 16,0 0-16,0 0 0,0 0 15,-21 22-15,21-22 0,-21 21 0,22 0 16,-22 0-16,0 0 0,0 0 16,0 1-16,21-1 0,-21 0 0,21 0 15,-21 0-15,21 0 16,0-21-16,0 0 0,1 0 15,-1 0-15,0 0 16,0 0-16,0 0 0</inkml:trace>
  <inkml:trace contextRef="#ctx0" brushRef="#br1" timeOffset="157022.5">4466 1715 0,'0'0'0,"-21"0"0,0 21 0,-22 0 16,22 0-16,0 0 0,0 0 0,21 1 16,-21-1-16,21 0 15,0 0-15,21-21 32,0 0-32,0 0 0,0 0 0,1 0 0,-1 0 15,21-21-15,-21 21 0,0-21 16,1 21-16,-1-21 0,0-1 15,0 1-15,-21 0 0,21 0 16,-21 0-16,0 0 0,0-1 16,0 1-16,0 0 0,0 0 15,0 0-15,21 21 16,1 0 0,-22 21-16,0 0 0,21-21 0,0 21 15,0 0-15,-21 1 0,21-1 16,0 0-16,-21 0 0,22 0 15,-1-21-15,-21 21 0</inkml:trace>
  <inkml:trace contextRef="#ctx0" brushRef="#br1" timeOffset="157194.4">5038 1863 0,'0'0'0,"21"0"0,21-64 32,-42 43-32,0 0 0,0 0 15,0-22-15,-21 22 0,0 0 0,0 0 16,-1 0-16,1 0 0,0 21 15,0-22-15,0 22 0,0 0 0,-1 0 16,22 22 15,22-22-31</inkml:trace>
  <inkml:trace contextRef="#ctx0" brushRef="#br1" timeOffset="157643.15">6731 1228 0,'0'106'31,"-21"-85"-31,21 21 15,0 0-15,0 1 0,-21-22 16,21 21-16,0 1 0,-22-1 0,22 0 16,-21 1-16,21-22 0,-21 21 15,21-21-15,0 0 0,0 1 0,-21-22 16,21 21-16,0-42 47,0-1-47,0 1 0,0 0 0,21-21 15</inkml:trace>
  <inkml:trace contextRef="#ctx0" brushRef="#br1" timeOffset="158201.85">6816 1291 0,'0'0'0,"21"0"0,0 0 16,21 0-16,-21 0 0,22 0 15,20 0-15,-20 0 0,20 0 0,1 0 16,-1 0-16,1 0 0,20 0 16,1 0-16,0 0 0,-1 0 0,1 0 15,0 0-15,-1 0 0,1 0 16,-22 0-16,22 0 0,-21 0 0,-22 0 16,21 0-16,-20 0 15,-1 0-15,0 0 0,1 0 0,-22 0 16,0 0-16,0 0 0,0 0 15,1 0-15,-22 21 16,0 1 0,0-1-16,0 0 0,0 0 15,-22 0-15,22 0 0,-21 22 16,21-22-16,-21 21 0,21 1 0,0-1 16,0-21-16,-21 21 0,21 1 15,0-1-15,0 0 0,0-20 0,0 20 16,0-21-16,0 0 0,0 0 0,0 1 15,-21-1 1,0-21-16,-1 0 0,1 0 16,0 0-16,-21 0 0,21 0 15,-43 0-15,22 0 0,-22 0 0,1 0 16,-22 0-16,0-21 0,1 21 16,-22-22-16,21 22 0,1-21 0,-1 21 15,21-21-15,-20 21 0,20-21 16,1 21-16,-1 0 0,1-21 0,20 21 15,1 0-15,0-21 0,-1 21 0,1 0 16,21 0-16,-21 0 0,20 0 16,1 0-16,0-22 0,21 1 15</inkml:trace>
  <inkml:trace contextRef="#ctx0" brushRef="#br1" timeOffset="158490.85">7175 1461 0,'0'-22'15,"-21"22"1,0 0-16,0 0 16,0 0-16,0 0 0,-1 0 15,1 22-15,0-1 16,0 0-16,21 0 0,-21 0 15,21 0-15,-21 22 0,21-22 0,0 0 16,0 21-16,0-20 0,0-1 16,0 21-16,0-21 0,0 0 0,21 1 15,0-1-15,0-21 16,0 0-16,22 0 0,-22 0 0,21 0 16,-21 0-16,22 0 0,-22 0 0,21-21 15</inkml:trace>
  <inkml:trace contextRef="#ctx0" brushRef="#br1" timeOffset="159202.44">7472 1630 0,'0'0'0,"0"-21"16,0 0-16,-21 21 15,-1 0-15,1 0 0,0 0 16,0 0-16,0 0 0,0 21 16,-1 0-16,1 0 0,21 0 0,-21 0 15,21 1-15,-21-1 0,21 0 16,0 0-16,0 0 0,0 0 15,21-21 1,0 0-16,0 0 16,1 0-16,-1 0 15,0 0-15,0-21 0,0 21 16,0-21-16,1 0 0,-1 0 16,0 21-16,-21-21 0,21-1 0,-21 1 15,21 0-15,-21 0 16,0 42-1,0 0 1,0 0-16,0 1 0,0-1 16,0 0-16,0 0 15,0 0-15,0 0 0,21-21 16,1 0 0,-1 0-16,0 0 0,0 0 15,0 0-15,0-21 0,1 0 16,-1 21-16,0-21 0,0 0 15,0 0-15,0-1 0,1 1 0,-22 0 16,0 0-16,0 0 0,0 0 16,0 42 15,0 0-31,-22 0 0,1 0 16,21 0-16,-21-21 0,21 22 15,0-1-15,0 0 0,21-21 31,0 0-15,1-21-16,-1 21 16,-21-21-16,21-1 0,0 22 0,0-21 15,-21 0-15,21 0 0,1 21 16,-22-21-16,0 0 0,21 21 0,-21 21 31,0 0-31,0 0 0,0 0 16,0 22-16,0-22 0,0 0 0,0 0 15,21 0-15,-21 0 0,0 1 16,21-22-16,0 21 0,0-21 0,1 0 16,-1 0-16,0 0 0,0 0 15,21 0-15,-20-21 0,-1-1 0</inkml:trace>
  <inkml:trace contextRef="#ctx0" brushRef="#br1" timeOffset="160602.85">4635 2117 0,'0'0'0,"43"21"32,-43 0-17,-21-21 17,-1 0-32,1 0 15,0 0-15,0 0 0,0 0 0,0 0 16,-1 0-16,-20 0 0,21 0 15,0 0-15,-22 0 0,22 0 0,-21 0 16,21 0-16,-22 0 0,22 0 16,-21 0-16,21 0 0,-22 0 0,1 0 15,0 0-15,21 0 0,-22 0 16,1 0-16,0 0 0,-1 0 0,1 0 16,21 0-16,-22 0 15,1 0-15,0 21 0,-1-21 0,22 0 16,-21 21-16,21-21 0,-22 22 15,22-22-15,-21 21 0,21 0 0,0-21 16,-22 21-16,22 0 0,0-21 16,0 21-16,0 1 0,21-1 0,-22 21 15,1-21-15,21 0 0,-21 22 16,21-22-16,0 0 0,0 0 0,-21 22 16,21-22-16,0 0 0,0 21 15,0-21-15,0 1 0,0-1 0,0 0 16,0 21-16,0-21 0,0 1 15,0-1-15,0 0 0,0 0 16,0 0-16,21 0 0,-21 1 16,21-1-16,0 0 0,1 0 0,-22 0 15,21-21-15,0 21 0,0 1 16,0-1-16,0-21 0,1 21 0,20 0 16,-21-21-16,21 21 0,-20-21 15,20 0-15,0 0 0,1 0 0,-1 0 16,0 0-16,1 0 0,20 0 15,-21 0-15,1 0 0,-1 0 0,22 0 16,-22 0-16,0 0 0,1 0 16,-1 0-16,0 0 0,22 0 0,-22 0 15,22 0-15,-22-21 0,21 21 16,-20-21-16,20 21 0,-20 0 16,-1-21-16,21 21 0,-20-21 0,20 21 15,-20-22-15,-1 22 0,0-21 16,1 21-16,-1-21 0,-21 21 0,21-21 15,-20 21-15,20-21 0,-21 0 16,0 21-16,22-22 0,-22 1 0,0 21 16,0-21-16,0 0 0,0 0 0,1 0 15,-1-1-15,0 22 0,-21-42 16,21 21-16,-21 0 0,21 0 0,-21-1 16,0 1-16,21-21 15,-21 21-15,0 0 0,0-22 0,0 22 16,0 0-16,0-21 0,0 20 15,0 1-15,0 0 0,-21-21 0,0 21 16,21-1-16,-21 1 0,0 21 16,0-21-16,-1 0 0,1 0 0,-21 21 15,21-21-15,0 21 0,-22 0 0,1-22 16,21 22-16,-22 0 0,1 0 16,21-21-16,-21 21 0,20 0 0,-20 0 15,21 0-15,0 0 0,-22 0 16,22 0-16,0 0 0,0 0 0,0 0 15,0 0-15,-1 0 16,1 0-16,0 0 0,0 0 0,0 0 16,0 0-16,-1 21 0,1-21 15,0 0-15,0 0 0,0 22 0,0-22 16,21 21-16,0 0 16</inkml:trace>
  <inkml:trace contextRef="#ctx0" brushRef="#br1" timeOffset="161406.39">3408 3387 0,'0'0'0,"0"21"15,0 0-15,-21-21 16,42-21 31,-21 0-32,21 0-15,0-1 0,0 1 0,22-21 16,-22 21-16,21-22 0,0 22 16,-20-21-16,20 21 0,0-22 0,1 22 15,-1-21-15,0 21 0,1 0 16,-1-22-16,-21 22 0,0 0 0,0 21 15,-21-21-15,0 0 0,0-1 16,-21 22 15,0 0-15,0 0-16,-21 0 0,20 22 0,1-1 16,-21-21-16,21 21 0,-22-21 15,22 21-15,0-21 0,0 0 0,0 21 16,0-21-16,42 0 47,0 0-47,0 0 0,0 0 0,0 0 15,1 0-15,-1-21 0,0 21 16,0 0-16,0-21 0,0 21 16,1 0-16,-1-21 0,0 21 0,0 0 15,0 0-15,0 0 0,1 0 16,-1 0-16,-21 21 15,21 0-15,0 0 16,-21 0-16,0 1 0,0-1 0,0 0 16,0 0-16,0 0 0,0 0 0,0 1 15,0-1-15,0 0 0,0 0 16,0 0-16,0 0 0,0 1 16,0-44 15,21 1-16,0 0-15,-21-21 16</inkml:trace>
  <inkml:trace contextRef="#ctx0" brushRef="#br1" timeOffset="203429.85">5524 9017 0,'-21'0'0,"21"-21"0,-21 21 16,21 21 62,0 0-78,0 0 16,21 1-16,0-1 0,-21 0 0,0 0 15,22 0-15,-22 0 0,21 1 16,-21-1-16,21 0 0,-21 21 0,0-21 15,21 1-15,-21-1 0,21-21 16,-21 21-16,21 0 16,1-21-16,-1 0 15,0 0-15,0 0 0,0 0 16,0 0-16,1 0 0,20-21 16,-21 21-16,21-21 0,1 0 0,-1-1 15,0 1-15,1-21 0,-1 21 0,0-22 16,22 22-16,-22-21 0,1 21 15,-1-22-15,21 1 0,-20 21 0,-1 0 16,0-22-16,1 22 0,-1 0 0,-21 0 16,22 0-16,-22 0 0,0 21 15,0-22-15,0 22 16,-21-21-16,21 21 16</inkml:trace>
  <inkml:trace contextRef="#ctx0" brushRef="#br1" timeOffset="204258.64">9525 8678 0,'0'0'15,"0"-21"1,0 42 31,21-21-47,-21 22 0,0-1 15,0 0-15,0 0 0,21 0 0,-21 0 16,0 22-16,0-22 0,0 21 16,0-21-16,0 1 0,0 20 0,0-21 15,0 0-15,0 0 0,0 1 16,0-1-16,0 0 0,21 0 16,1 0-16,-1-21 31,0 0-31,0 0 0,0 0 0,0-21 15,1 0-15,20 0 0,-21 0 0,0-1 16,22 1-16,-1 0 16,0-21-16,1 21 0,-1-22 0,0 1 15,1 21-15,-1-22 0,-21 1 0,21 21 16,1-21-16,-1 20 0,-21 1 16,22 0-16,-22 0 0,0 21 0,0-21 15,0 21-15,0 0 0,-21-21 0,0-1 16,22 22-1,-1 0 79,-21-21-94,21 21 16,0 0-16,0-21 0</inkml:trace>
  <inkml:trace contextRef="#ctx0" brushRef="#br1" timeOffset="205110.6">18817 8319 0,'0'0'0,"-21"-22"0,0 22 31,0 0-15,21 22-1,0-1-15,0 0 16,-22 0-16,22 0 0,0 0 0,-21 1 16,21-1-16,0 0 0,0 0 15,0 0-15,0 0 16,0 1-16,0-1 0,0 0 15,0 0 1,21-21 0,1 0-16,-1 0 15,0-21-15,21 21 0,-21-21 0,22 0 16,-22 21-16,21-22 0,1 1 0,-1 0 16,0-21-16,1 21 0,-1-1 15,0 1-15,1-21 0,-1 21 0,21 0 16,-20-1-16,-22 1 0,21 0 15,1 0-15,-22 0 0,0 0 0,0-1 16,-42 22 31,21 22-47,-21-22 16</inkml:trace>
  <inkml:trace contextRef="#ctx0" brushRef="#br1" timeOffset="206035.86">23241 8001 0,'0'21'31,"0"0"-15,0 1-16,0-1 15,0 0-15,0 0 16,0 0-16,0 0 0,0 1 16,0-1-16,-21 0 15,21 0 1,-21-21-16,21 21 15,0-42 32,21 0-31,0 21-16,0-21 0,-21 0 16,21-1-16,22 22 0,-22-21 0,0 0 15,21 0-15,-21 0 16,22 0-16,-1-1 0,0 1 0,1 21 15,-22-21-15,21 0 0,1 0 16,-22 21-16,0-21 0,0 21 0,0-22 16,0 22-16,1 0 0,-22-21 15,21 21-15,0-21 16,0 21-16,-21 21 47,-21 0-32,0-21-15,0 22 16,21-1-16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8:57:19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8932 2053 0,'0'0'15,"21"-21"-15,1 0 0,-22 0 0,21 0 16,-21-1-16,0 1 16,0 0-16,0 0 0,-21 0 15,-1 21 1,1 0-16,-21 0 0,21 0 0,-22 0 16,1 0-16,21 21 0,-21-21 15,-1 21-15,1 0 0,0 0 16,-1 1-16,22-1 0,-21 21 0,21-21 15,-22 22-15,22-1 0,-21 0 16,21 1-16,-1-1 0,1 0 0,0 1 16,0 20-16,0-21 0,21 22 15,0-22-15,0 22 0,0-22 0,0 22 16,0-22-16,0 0 0,0 1 0,21-1 16,0 0-16,0 1 0,0-1 15,22 0-15,-22-21 0,21 22 0,1-22 16,-1 21-16,0-21 15,1 22-15,20-22 0,-21 0 0,22-21 0,-1 21 16,1 0-16,-22-21 0,22 0 16,-1 0-16,1 0 0,-1 0 15,1 0-15,-22 0 0,22-21 0,-1 21 16,1-21-16,-1 0 0,1 0 16,-1 0-16,1-1 0,-1 1 0,1 0 15,-1 0-15,-21 0 0,22 0 0,-22-1 16,1 1-16,-1-21 0,0 21 15,1 0-15,-22-22 0,21 1 0,-21 21 16,0-22-16,1 1 0,-1 0 16,0-1-16,-21 1 0,21-21 0,-21 20 15,0 1-15,0-22 0,0 22 0,-21 0 16,0-1-16,0 1 16,-1 0-16,-20 21 0,21-22 0,-21 1 15,20 21-15,-20-22 0,-21 1 16,20 21-16,1-21 0,-22-1 0,1 22 15,-1-21-15,1 21 0,-1-1 16,1 1-16,-1 0 0,1 0 0,-1 21 16,22 0-16,-21 0 0,-1 0 15,1 0-15,-1 0 0,1 0 0,-1 21 16,1 0-16,-1 0 0,22 1 16,-22-1-16,22 0 0,0 21 0,-1-21 15,1 1-15,0 20 0,-1-21 0,22 0 16,-21 22-16,21-22 15,-1 21-15,-20-21 0,21 0 0,0 22 16,21-22-16,0 0 0,-21 0 16,21 0-16</inkml:trace>
  <inkml:trace contextRef="#ctx0" brushRef="#br0" timeOffset="447.74">8636 2413 0,'0'0'15,"-21"0"-15,21 21 0,-21-21 16,-1 21-16,22 1 0,0-1 0,0 0 15,0 0-15,0 0 16,0 0-16,0 1 0,0-1 16,22-21-1,-1 0-15,0 0 0,0 0 16,0 0-16,0 0 0,1-21 0,-1-1 16,-21 1-1,0 0-15,0 0 0,0 0 0,0 0 16,0-1-16,0 1 15,-21 21-15,-1 0 0,22-21 0,-21 21 16,0 0-16,0 0 0,0 0 16,0 0-16,21 21 15,0 0 1,0 1-16,0-1 16,21-21-1,0 0-15,21 0 16</inkml:trace>
  <inkml:trace contextRef="#ctx0" brushRef="#br0" timeOffset="840.1">9356 2286 0,'0'21'16,"0"-42"-16,0 63 0,-22-20 0,1-1 0,21 0 16,-21-21-16,21 21 0,0 0 15,0 0-15,0 1 0,0-1 16,21-21 0,0 0-16,1 0 0,-1 0 15,0 0-15,-21-21 16,21-1-16,-21 1 15,0 0-15,0 0 16,0 0-16,0 0 16,-21 21-16,21-22 15,-21 22 1,0 0 0,21 22 15,0-1-31,0 0 15</inkml:trace>
  <inkml:trace contextRef="#ctx0" brushRef="#br0" timeOffset="1200.2">9186 3006 0,'43'0'0,"-86"0"0,128 0 0,-43-21 16,1 21-16,-22-22 0,0 22 15,0 0-15,0-21 0,0 21 0,-21-21 16,0 0 0,0 0-1,0 42 32,0 0-31</inkml:trace>
  <inkml:trace contextRef="#ctx0" brushRef="#br0" timeOffset="1735.91">9271 3535 0,'0'21'63,"0"0"-47,0 0-16,0 1 0,0-1 0,0 21 15,0-21-15,0 22 0,0-1 16,0 0-16,0 22 0,0-1 15,0 1-15,0-1 0,0 22 0,0-22 0,-21 1 16,0 21-16,21-22 0,-22 1 16,1 20-16,21 1 0,-21-22 15,21 1-15,-21 21 0,21-22 0,-21-21 16,21 22-16,0-22 0,0-21 16,0 22-16,0-22 0,0 0 0,0 0 15,0 0-15,0-42 16,0 0-1,0 0-15,0-21 0,0 20 0,21-20 16,-21 0-16</inkml:trace>
  <inkml:trace contextRef="#ctx0" brushRef="#br0" timeOffset="2168.92">9186 4466 0,'0'0'0,"-21"0"0,0-21 0,0 0 15,0 0-15,-1 21 16,1 0-16,0 0 0,0 0 0,0 0 15,0 0-15,-1 21 0,1-21 0,-21 21 16,21 0-16,0 0 0,-1 1 16,1 20-16,0-21 0,-21 0 0,21 0 15,-1 1-15,1-1 0,0 0 0,0-21 16,0 21-16,0 0 0,-1-21 16,22-21 30,22 0-46,-1 0 0,0 0 0,0-1 16,0 1-16,0 0 0,1 0 0,-1-21 16,21 20-16,-21 1 0,0-21 15,22 21-15,-22 0 0,0-1 0,0 1 16,22 0-16,-22 21 0,0-21 16,0 21-16,0 0 0,0 0 0,1 0 15,-1 0-15,0 21 0,-21 0 0,21-21 16,0 21-16,0 1 0,1-1 15,-1 0-15,0 0 0,-21 0 0,21 0 16,0 1-16,0-22 0,-21 21 16,22 0-16,-1-21 0,0 0 15,0 0-15,0 0 16,0-21-16,1 21 0,-1-21 16</inkml:trace>
  <inkml:trace contextRef="#ctx0" brushRef="#br0" timeOffset="2653.24">8826 3006 0,'0'21'31,"22"-21"-15,-1 21 0,0-21-16,0 0 0,0 0 0,0 0 15,22 0-15,-22 0 0,21 0 0,1 0 16,-1 0-16,-21 0 0,21-21 15,1 21-15,-22 0 0,0-21 0,21 21 16,-20-21-16,-1 21 16,-21-22-16,21 22 0,-21-21 15,0 0-15,0 0 16</inkml:trace>
  <inkml:trace contextRef="#ctx0" brushRef="#br0" timeOffset="3263.89">8742 529 0,'0'-21'0,"-21"21"31,21 21-16,0 0-15,0 1 0,0-1 16,0 0-16,0 21 0,0 1 16,-22-1-16,22 0 0,0 22 15,-21-22-15,21 22 0,0-22 16,-21 0-16,0 22 0,0-22 0,0 0 16,21-20-16,0 20 0,-22-21 15,22 0-15,-21 0 0,21 1 0,0-1 16,0-42 15,21-1-31,-21 1 16,22 0-16,-1-21 0,-21 21 15</inkml:trace>
  <inkml:trace contextRef="#ctx0" brushRef="#br0" timeOffset="3911.59">8509 508 0,'0'0'16,"-21"-21"-16,0 21 15,21-21-15,0 0 0,0-1 16,0 1-16,21 0 16,0 0-16,0 21 15,21 0-15,-20 0 0,41-21 16,-21 21-16,22 0 0,-22 0 15,22 0-15,-1 0 0,1 21 0,-22 0 16,22-21-16,-22 21 0,0 0 16,-21 22-16,1-22 0,-1 0 0,-21 21 15,0-20-15,0 20 0,-21-21 16,-1 21-16,-20 1 0,0-22 0,-1 21 16,-20-21-16,21 22 0,-1-22 15,-20 0-15,20 0 0,22 0 0,-21 1 16,21-1-16,0-21 15,21-21 1,0-1 0,21 1-16,0 0 0,0 0 0,21 0 15,1 0-15,-1-1 0,0 22 16,1-21-16,-1 0 0,22 21 0,-22 0 16,0 0-16,1 0 0,-1 0 15,0 0-15,1 0 0,-1 0 0,0 21 16,1 0-16,-22 1 0,21 20 15,-21-21-15,0 0 0,1 22 0,-1-1 16,-21-21-16,0 21 0,0 1 0,0-22 16,0 21-16,-21-21 15,-1 22-15,1-22 0,-21 0 0,0 0 16,-1 0-16,1 1 0,-22-22 16,22 21-16,-21-21 0,-1 0 0,1 0 15,-1 0-15,-21 0 0,22 0 0,21 0 16,-22 0-16,22 0 0,-1 0 15,1-21-15,21 21 0,0-22 0,0 1 16,-1 21-16,22-21 0,0 0 16,0 0-1</inkml:trace>
  <inkml:trace contextRef="#ctx0" brushRef="#br0" timeOffset="5891.65">4043 2117 0,'0'-21'0,"0"-1"0,0 1 15,0 0 1,0 0-16,-21 21 0,-1 0 16,1 0-16,0 0 0,0 0 15,0 0-15,-22 0 0,22 21 0,-21 0 16,0 0-16,20 1 16,-20 20-16,0-21 0,-1 21 0,1 1 0,21 20 15,-21-20-15,20 20 0,-20 1 16,21-1-16,0 1 0,21-1 15,0 1-15,0-1 0,0-21 16,0 22-16,0-22 0,21 22 0,0-22 16,0 0-16,22 1 0,-1-1 15,-21 0-15,21-20 0,1 20 0,-1-21 16,0 0-16,22 0 0,-22 1 16,1-1-16,-1 0 0,0-21 0,1 21 15,-1-21-15,0 0 0,1 0 0,-1 0 16,21 0-16,-20 0 0,20 0 15,1-21-15,-1 21 0,1-21 16,-1 0-16,-20-1 0,20 1 16,1 0-16,-22 0 0,21-21 0,-20 20 15,-1-20-15,0 21 0,1-21 16,-1-1-16,-21 1 0,0 21 0,22-22 16,-22 1-16,-21 0 0,0-22 0,21 22 15,-21 0-15,0-1 0,0-20 16,-21 20-16,0 1 0,0-21 0,-1 20 15,-20 22-15,0-21 0,-22-1 16,22 22-16,-22 0 0,1-21 0,-1 21 16,1-1-16,-22 1 15,22 21-15,-22-21 0,22 0 0,-22 21 0,21 0 16,1 0-16,-1 0 16,1 0-16,-1 0 0,1 0 0,-1 21 15,22-21-15,-21 21 0,20 0 16,-20 1-16,20-1 0,22 21 0,-21-21 15,21 22-15,0-22 0,-1 21 16,1 0-16,21 1 0,-21-22 0,21 21 16,0-21-16,0 22 0,0-22 15,0 0-15</inkml:trace>
  <inkml:trace contextRef="#ctx0" brushRef="#br0" timeOffset="6263.33">3979 2646 0,'0'21'16,"0"0"0,21-21 46,1 0-62,-1-21 16,-21 0-16,0 0 15,0 0 1,-21 21 15,21 21-15,0 0-1,0 0-15,0 0 16,21-21 0,0 0-16,0 0 15</inkml:trace>
  <inkml:trace contextRef="#ctx0" brushRef="#br0" timeOffset="6588.14">4551 2498 0,'0'0'0,"-21"21"16,-1 0-16,1 0 0,0 0 15,21 1-15,-21-1 0,21 0 16,0 0 0,21-21 15,0 0-31,0 0 0,1 0 0,-1 0 15,0-21-15,-21 0 0,21 21 16,0-21-16,-21-1 0,21 22 0,-21-21 16,0 0-16,0 0 15,-21 21 1,0 21 0,21 0-16,0 0 15,0 1-15,0-1 0,-21 0 16,0 0-16</inkml:trace>
  <inkml:trace contextRef="#ctx0" brushRef="#br0" timeOffset="6908.13">4149 2900 0,'-64'63'15,"64"-41"1,0-1-16,0 0 16,21-21-16,0 0 0,1 0 15,20 0-15,0 0 0,1 0 0,20 0 16,-21 0-16,22 0 16,-1 0-16,1 0 0,-22 0 0,1 0 15,-1-21-15,0 21 0,-21 0 16,1-21-16,-22-1 15,-22 22 1,1 0-16,0 0 0,0 0 16,0 0-16,0 0 0,-1 22 0,1-22 15,0 21-15,0 0 0,0-21 16,21 21-16</inkml:trace>
  <inkml:trace contextRef="#ctx0" brushRef="#br0" timeOffset="7239.94">4339 3429 0,'0'0'0,"0"21"0,0 0 16,0 1-16,0-1 0,0 0 0,0 0 16,0 21-16,0-20 0,0 20 15,0 0-15,0 1 0,0-1 0,0 0 16,0 22-16,0-1 0,0 1 15,0-1-15,0 22 0,0-22 0,0 22 16,0-21-16,0-1 0,-21 22 16,0-22-16,21 22 0,-21-22 15,21 1-15,-22-1 0,22 1 0,-21-22 16,0 1-16,21-1 0,0 0 0,0-21 16,-21 1-16,21-1 0,0 0 15,0-42 1,0 0-16,0-1 15,0-20-15,0 0 0,0-22 0,0 22 16,21-22-16,0 1 0</inkml:trace>
  <inkml:trace contextRef="#ctx0" brushRef="#br0" timeOffset="7636.71">4297 4276 0,'0'-21'0,"0"42"0,0-85 16,0 43-16,-21 21 0,-1 0 15,1 0-15,0 0 0,0 21 16,0 0-16,0 1 0,-1 20 15,1-21-15,0 0 0,0 22 0,0-22 16,0 0-16,21 21 0,-22-21 16,1 1-16,0-1 0,21 0 15,-21 0-15,21-42 32,21 0-17,-21 0-15,21-1 16,0-20-16,1 21 0,-1-21 15,0 20-15,0-20 0,0 0 0,0 21 16,1-1-16,-1 1 0,0 0 16,21 0-16,-21 21 0,22 0 0,-22 0 15,21 0-15,1 21 0,-1 0 0,0 0 16,22 1-16,-22-1 0,0 0 16,1 21-16,-1-21 0,-21 1 0,22-1 15,-1 0-15,-21 0 0,21 0 16,-20-21-16,-1 21 0,21-21 0,-21 0 15,0 0-15,1 0 0,-1 0 16,0 0-16,-21-21 0,21 0 16,-21 0-16,21-21 0,-21 20 0,0-20 15</inkml:trace>
  <inkml:trace contextRef="#ctx0" brushRef="#br0" timeOffset="8428.28">4085 487 0,'0'0'0,"0"21"31,-21 0-31,0 0 16,0 22-16,-1-1 0,-20 0 16,21 22-16,0-22 0,-22 22 0,1-1 15,21 1-15,-21-1 0,-1 1 16,22-22-16,-21 22 0,21-22 0,-1 0 15,-20 1-15,21-22 16,0 21-16,21-21 0,0 0 0,-21 1 16,21-1-16,21-42 31,0-1-31,0 1 16,0 0-16,0-21 0,1-1 15,-1 22-15,21-42 0,-21 20 16,22-20-16,-1-1 0,-21 1 0,21-1 15,-20 1-15,20 21 0,-21-22 16,0 22-16,0 21 0,1-22 0,-1 22 16,0 0-16,0 21 0,0 0 15,0 21 1,-21 0-16,22 22 0,-22-1 16,0 0-16,0 22 0,21-22 0,-21 22 15,0-22-15,21 21 0,-21 1 16,0-22-16,0 1 0,0-1 0,21 0 15,-21-21-15,21 22 0,-21-22 16,0 0-16,0 0 0,0 0 0,0 1 16,21-22-16,-21 21 15,0-42 17,0-1-32,-21 22 0</inkml:trace>
  <inkml:trace contextRef="#ctx0" brushRef="#br0" timeOffset="8651.58">3810 1249 0,'-21'0'16,"42"0"0,0 0-16,0 0 0,0 0 0,22 0 15,-22 0-15,21 0 0,1 0 16,-1 0-16,0 0 0,1 0 0,-1 0 15,0 0-15,1 0 16,-1-21-16,0 21 0,-21 0 0,22 0 16,-22 0-16,21 0 0,-21 0 15,1 0-15,-1 0 16</inkml:trace>
  <inkml:trace contextRef="#ctx0" brushRef="#br0" timeOffset="9703.98">14076 1609 0,'-21'0'16,"-1"21"-16,1-21 0,0 21 15,0 0-15,0 22 0,0-1 16,-1-21-16,1 21 0,0 22 0,0-22 16,0 22-16,0-22 0,-1 22 0,1-22 15,0 21-15,0-20 0,0 20 16,21 1-16,0-1 0,0-20 16,0 20-16,0-21 0,0 1 15,21-1-15,0 0 0,0 1 0,0-1 16,22-21-16,-1 22 0,-21-22 0,22 0 15,-1 0-15,0 0 0,22 0 16,-22 1-16,0-22 0,22 21 0,-22-21 16,22 0-16,-22 0 0,22 0 0,-1 0 15,-21 0-15,22 0 0,-1-21 16,-20 21-16,20-22 0,1 1 0,-1 0 16,-20 0-16,20 0 0,-21-22 15,22 22-15,-22-21 0,1 0 16,-1-1-16,0-20 0,-21 20 0,22-20 15,-22-1-15,0 22 0,0-21 16,0-1-16,-21 1 0,0 20 0,0-20 16,0-1-16,0 1 0,-21-1 15,0 22-15,0-22 0,-21 1 0,-1 21 16,1-22-16,0 22 0,-1-1 16,-20 22-16,-1-21 0,1 21 0,20 0 15,-20-1-15,21 22 0,-22 0 16,1 0-16,20 0 0,-20 0 0,-1 0 15,1 0-15,-1 0 0,-20 22 0,20-1 16,1 21-16,-1-21 16,1 22-16,-1-1 0,22 0 0,-1 22 15,1-22-15,0 22 0,21-22 16,-22 0-16,22 22 0,21-22 0,0-21 16,-21 22-16,21-1 0,0-21 15,0 0-15,0 0 0,0 1 0,0-1 16,21-21-16</inkml:trace>
  <inkml:trace contextRef="#ctx0" brushRef="#br0" timeOffset="10067.77">14139 2117 0,'-21'0'0,"0"0"0,0 21 15,21 0-15,-21-21 16,21 21-16,0 0 16,21-21 15,0 0-31,0 0 16,0 0-16,0 0 0,-21-21 0,22 21 15,-22-21-15,0 0 16,0 0-16,0 0 15,-22 21 1,1 0 0,0 0-1,0 0-15,21 21 0,0 0 16,0 0-16,21-21 31,0 0-31,0 0 0</inkml:trace>
  <inkml:trace contextRef="#ctx0" brushRef="#br0" timeOffset="10391.58">14541 2117 0,'0'0'0,"0"21"0,0 0 16,0 0-1,22-21 1,-1 0-16,0 0 0,0 0 16,0 0-1,0 0-15,1-21 0,-22 0 16,0 0-16,0 0 16,0-1-1,-22 22 1,1 0-16,0 0 15,0 0-15,21 22 16,0-1 0,-21-21-16,21 21 0,-21-21 15,21 21-15</inkml:trace>
  <inkml:trace contextRef="#ctx0" brushRef="#br0" timeOffset="10711.4">14139 2498 0,'0'0'15,"-21"0"-15,0 21 0,21 0 0,0 0 16,0 0-16,21-21 16,0 22-16,0-22 0,22 0 15,-22 0-15,21 0 0,1 0 16,-1 0-16,0 0 0,1 0 0,-1 0 15,-21-22-15,21 22 0,1 0 16,-22-21-16,0 0 0,21 21 16,-20-21-16,-1 21 0,-21-21 15,21 21-15,-21-21 16,0-1-16,-21 44 47,21-1-47,0 0 0,0 0 0</inkml:trace>
  <inkml:trace contextRef="#ctx0" brushRef="#br0" timeOffset="11124.16">14520 3090 0,'-21'0'15,"0"0"-15,0 22 32,21-1-17,0 0-15,0 0 0,0 0 16,0 0-16,0 1 0,0 20 16,21 0-16,-21 1 0,21-1 0,-21 0 0,21 1 15,-21 20-15,0-21 0,0 1 16,0 20-16,0-20 0,0 20 15,0 1-15,-21-22 0,0 21 0,0 1 16,0-1-16,21-20 0,-22 20 16,22 1-16,-21-22 0,0 0 0,21 22 15,0-22-15,0 1 0,0-1 0,0 0 16,0 1-16,0-22 0,0 21 0,0-21 16,0 0-16,0 1 0,0-1 15,21-21 1,0-21-1,-21-1-15,22 1 0,-1 0 16,-21-21-16,21 21 0,-21-22 16,0 1-16</inkml:trace>
  <inkml:trace contextRef="#ctx0" brushRef="#br0" timeOffset="11583.9">14436 4085 0,'0'0'0,"-22"-21"0,1 0 16,0 21-16,0 0 0,0 0 15,0 0-15,-1 0 0,1 0 0,0 0 16,0 21-16,-21 0 0,20 0 16,-20 1-16,21-1 0,-21 21 0,20-21 15,1 22-15,-21-22 0,21 0 0,0 21 16,-1-21-16,1 1 0,21-1 16,0 0-16,-21-21 0,21 21 15,0 0-15,21-21 16,0 0-1,1-21-15,-1 0 0,0 0 16,0 0-16,0-1 0,0 1 0,22-21 16,-22 0-16,0 20 0,0-20 0,22 0 15,-22-1-15,21 1 0,-21 0 16,0 21-16,1-22 0,20 22 0,-21 0 16,0 21-16,0-21 0,1 21 15,41 42 16,-63-21-31,21 0 0,0 1 0,1-1 0,-1 21 16,0-21-16,21 0 0,-21 1 16,1-1-16,20 21 0,-21-42 0,0 21 15,22 0-15,-22 1 0,0-22 0,21 21 16,-21-21-16,1 0 0,-1 0 16,0 0-16,0 0 0,0 0 15,-21-21-15,21 21 0,-21-22 0,0 1 16,22-21-16,-1 21 0</inkml:trace>
  <inkml:trace contextRef="#ctx0" brushRef="#br0" timeOffset="12971.27">16214 254 0,'0'0'0,"0"-21"16,-22 21 0,-20 0-16,21 0 0,-21 0 15,20 0-15,-20 21 0,0 0 16,-1 0-16,-20 1 0,21 20 0,-1 0 16,-20 1-16,20-22 0,1 21 15,0 0-15,-1 1 0,1-1 0,21 0 16,0 1-16,21-1 0,0 0 15,0 1-15,0-22 0,21 21 0,0-21 16,0 1-16,0 20 16,22-21-16,-1-21 0,-21 21 0,22 0 15,-1-21-15,0 0 0,1 0 16,-1 0-16,0 0 0,1 0 0,-1 0 16,0 0-16,1 0 0,-1-21 0,0 21 15,-21-21-15,1 0 0,-1 21 16,0 0-16,-21-21 0,21 21 0,-42 0 31,0 0-31,0 0 16,-1 21-16,1 0 0,-21 0 15,21-21-15,-22 21 0,22 1 0,-21-1 16,0-21-16,20 21 16,-20 0-16,21-21 0,-21 21 0,20-21 15,-20 0-15,21 0 0,-21 0 16,20 0-16,1 0 0,-21 0 0,21 0 15,0 0-15,-22 0 0,22-21 0,0 0 16,0 21-16,21-21 0,0 0 16,-21-1-16,21-20 0,0 21 0,0-21 15,0-1-15,0 1 0,0 0 16,21-1-16,0 1 0,0 0 0,0 20 16,0-20-16,1 0 0,-1-1 15,0 22-15,21-21 0,-21 21 0,22 0 16,-1-1-16,0 1 15,1 0-15,-1 21 0,0-21 0,1 0 16,-1 21-16,0 0 0,1 0 16,-1 0-16,0 0 0,-20 0 0,20 0 15,-21 21-15,0-21 0,-21 21 16,0 0-16,0 0 0,0 1 16,0-1-16,-21-21 0,21 21 15,-21-21-15,0 0 0,0 0 16,-1 0 15,22-21-31,0 0 0,-21 21 0,21-22 16,0 1-16,-21 21 0,0-21 15,0 0-15,21 0 0,-21 0 0,-22 21 16,22-22-16,0 1 0,0 21 16,0 0-16,-22 0 0,22 0 0,0 0 15,0 0-15,-22 0 0,22 21 16,-21 1-16,21-1 0,-22 0 0,22 21 15,-21-21-15,21 22 0,-22-1 16,22 0-16,-21 1 0,21-1 0,-22 0 16,22 1-16,0-1 0,21 22 15,0-22-15,0 0 0,0 1 16,0-1-16,21-21 0,0 21 16,1-20-16,-1-1 0,21 0 0,-21-21 15,22 21-15,-1-21 0,-21 0 0,21 0 16,1 0-16,-1 0 0,-21 0 15,22-21-15,-1 0 0,-21 21 0,21-21 16,1 21-16,-22-22 0,0 1 16,0 21-16,0-21 0,1 21 0,-1 0 15,-21-21-15,0 0 16,-21 21 31</inkml:trace>
  <inkml:trace contextRef="#ctx0" brushRef="#br1" timeOffset="32916.06">8911 5440 0,'0'0'0,"-21"0"16,0 0-16,0 0 0,-1 0 0,1-21 16,0 21-16,0 0 0,0 0 15,0 0-15,-1 0 0,1 0 16,0 0-16,0 0 0,0 0 15,0 0 1,21-21 15,21 21 16,0 0-31,0 0-16,21 0 0,-20 0 15,20 0-15,0 0 0,22 0 0,-22 0 16,22 0-16,-1 0 0,1 0 0,-1 0 16,1 0-16,-22 0 0,21 0 15,1 0-15,-1 0 0,22 0 0,-21 0 16,-1 0-16,-21 0 16,22 0-16,-22 0 0,1 0 0,-1 0 15,-21 0-15,0 0 0,0 0 0,1 0 16,-44 0 31,1 0-47,0 0 0,0 0 15,0 0-15,0 0 0,-1 0 16,-20 0-16,21 0 0,0 0 0</inkml:trace>
  <inkml:trace contextRef="#ctx0" brushRef="#br1" timeOffset="33423.04">8551 5461 0,'-21'0'0,"42"0"0,-63 21 16,21-21 0,42 0 15,0 0-15,0 0-16,0 0 0,1 0 0,-1 0 15,0 0-15,21 0 0,1 0 0,-1 0 16,0 0-16,22 0 0,-22 0 15,22 0-15,-1 0 0,1 0 0,-1 0 16,-21 0-16,22 0 0,-22 0 16,22 0-16,-1 0 0,-20-21 0,20 21 15,1 0-15,-22 0 0,21 0 0,-20 0 16,20 0-16,-20 0 16,-1-21-16,0 21 0,1 0 0,-22 0 15,0 0-15,21 0 0,-21 0 16,1 0-16,-22-21 31,-22 21 0,1 0-31,0 0 16,0 0-16,0 0 0,-22 0 0,22 0 16,0-21-16</inkml:trace>
  <inkml:trace contextRef="#ctx0" brushRef="#br1" timeOffset="33855.9">8657 5398 0,'0'0'0,"21"0"47,0 0-47,1 0 16,-1 0-16,0 0 0,21 0 0,1 0 16,-1 0-16,0 0 0,22 0 0,-1 0 15,-20 0-15,20 0 0,1 0 16,-1 0-16,1 0 0,-1 0 0,1 0 15,-1 0-15,22 0 0,-22 0 16,1-22-16,-1 22 0,1 0 0,-22 0 16,0 0-16,1 0 0,-1 0 0,-21 0 15,0 0-15,-42 0 47,0 0-47,0 0 16,0 0-16,0 0 0,-1 0 0,1 0 15,-21 0-15,21 0 0,0 0 16</inkml:trace>
  <inkml:trace contextRef="#ctx0" brushRef="#br1" timeOffset="34301.37">8721 5440 0,'-22'0'0,"44"0"0,-65 0 15,43 21-15,21-21 32,1 0-17,-1 0-15,21 0 0,0 0 16,1 0-16,20 0 0,1 0 0,-22 0 15,43 0-15,-22 0 0,1 0 0,-1 0 16,1 0-16,20 0 16,1 0-16,-21 0 0,20 0 0,1 0 15,-22 0-15,1 0 0,-1 0 16,1 0-16,-22 0 0,1 0 0,-1 0 16,-21 0-16,21 0 0,-20-21 0,-1 21 15,0 0 1,0-21-1,-42 21 17,0 0-17,0 0 1,-43 0 0,43-21-16</inkml:trace>
  <inkml:trace contextRef="#ctx0" brushRef="#br1" timeOffset="34455.66">9969 5419 0,'0'0'16,"-21"0"-16,0 0 31,21 21-15,0 0 15</inkml:trace>
  <inkml:trace contextRef="#ctx0" brushRef="#br1" timeOffset="41943.65">3683 5165 0,'0'0'0,"-21"0"0,0 0 0,-1 0 15,1 0-15,0 21 0,0-21 16,0 0-16,0 0 0,-1 0 0,1 21 16,0-21-16,0 0 15,0 0-15,0 0 16,42 0 31,0 0-47,0 0 15,21 0-15,1 0 0,-1 0 16,22 0-16,-22 0 0,21 0 0,1 0 16,21-21-16,-22 21 0,1 0 15,-1 0-15,22-21 0,-22 21 0,22 0 16,-22 0-16,22-21 0,-21 21 16,20 0-16,-20 0 0,-22-22 15,22 22-15,-22 0 0,0 0 0,1 0 16,-22 0-16,0 0 0,0 0 15,0 0-15,0 0 16,-42 0 0,0 0-1,0 0-15,0 0 0,0 0 16,-1 0-16,1 0 0,0 0 0,0 0 16,0 0-16,0 0 15,-22 0-15,22 0 0,0 0 0</inkml:trace>
  <inkml:trace contextRef="#ctx0" brushRef="#br1" timeOffset="42435.37">3387 5186 0,'0'0'0,"-22"0"0,22 21 0,-21-21 31,42 0 0,1 0-31,-1 0 16,0 0-16,0 0 0,21 0 0,1 0 15,20 0-15,1 0 0,-22 0 16,43 0-16,-22 0 0,1 0 0,-1 0 16,1-21-16,-1 21 0,1 0 15,-1 0-15,1-21 0,-1 21 16,-20 0-16,20 0 0,1 0 16,-22-21-16,0 21 0,1 0 0,-1 0 15,-21 0-15,0 0 0,0 0 16,1 0-16,-1 0 0,-42 0 94,-1 0-94</inkml:trace>
  <inkml:trace contextRef="#ctx0" brushRef="#br1" timeOffset="42623.26">4741 5144 0,'-21'0'31,"0"0"-15</inkml:trace>
  <inkml:trace contextRef="#ctx0" brushRef="#br1" timeOffset="52748.95">783 6096 0,'0'-21'219,"0"0"-219,0 0 16,0-1-1,0 1 1,0 0-16,-21 21 16,21-21-16,-21 0 15,21 42 48,0 0-48,0 0-15,0 0 16,0 1-16,0-1 0,0 0 16,0 0-16,0 21 0,0-20 0,0 20 15,21 0-15,-21 1 0,0-1 16,0 0-16,0 22 0,0-1 0,0-20 16,0 20-16,0 1 0,0-1 15,0-21-15,0 22 0,0-22 16,0 22-16,0-22 0,0 22 15,-21-22-15,21 21 0,0-20 0,-21-1 16,21 0-16,0 1 0,0-1 16,0-21-16,0 22 0,0-22 15,0 0-15,0 0 0,0 0 16,0-42 15,0 0-15,0 0-16,0-22 0,0 22 0,0-21 15,0 0-15,21-1 0,-21-20 16,0 20-16,0 1 0,0-21 0,0 20 16</inkml:trace>
  <inkml:trace contextRef="#ctx0" brushRef="#br1" timeOffset="53253.66">529 6075 0,'0'0'0,"-21"-21"15,0 0-15,21-1 16,-21 22-16,21-21 16,0 0-16,0 0 0,0 0 15,0 0 1,0-1-16,21 1 15,0 0-15,0 21 0,0-21 16,0 0-16,22 21 0,-22-21 16,21 21-16,-21-22 0,22 22 0,-22 0 15,21 0-15,-21 0 0,22 0 16,-22 0-16,0 22 0,21-1 0,-20 21 16,-1-21-16,0 22 0,0-22 15,-21 21-15,0 0 0,0 1 16,0-1-16,0-21 0,0 22 0,-21-1 15,0 0-15,0-21 0,-1 22 16,1-1-16,-21-21 0,21 0 16,0 22-16,-1-22 0,1-21 15,0 21-15,0 0 0,21 0 16,-21-21-16,21-21 47,0 0-32,0 0-15,0 0 0,21 21 16,0-21-16,-21-1 0,21 1 16,0 0-16</inkml:trace>
  <inkml:trace contextRef="#ctx0" brushRef="#br1" timeOffset="53900.17">1206 6138 0,'0'0'0,"-21"0"16,21-21 0,0 0-1,0 0 1,0 0-1,0 0-15,0-1 16,21 1-16,1 21 16,-1 0-16,-21-21 0,21 21 15,0 0-15,0 0 0,0-21 0,1 21 16,-1 0-16,0 0 0,0 0 16,21 0-16,-20 21 0,-1 0 0,0 0 15,0 1-15,0-1 0,0 0 16,1 0-16,-1 0 0,0 0 0,-21 1 15,0-1-15,0 0 16,0 0-16,0 0 0,0 0 0,0 1 16,0-1-16,0 0 0,0 0 15,-21-21-15,21 21 16,-21-21-16,-1 0 16,22-21-1,0 0 1,0 0-16,0 0 15,0-1-15,0 1 0,0 0 0,22 0 16,-22-21-16,21 20 0,-21 1 16,21 0-16,0 0 0,-21 0 0,21 0 15,0-1-15,1 22 0,-1-21 16,-21 0-16,21 21 0,0 0 16,-21-21-16,21 21 15,0 0-15,-21 21 78</inkml:trace>
  <inkml:trace contextRef="#ctx0" brushRef="#br1" timeOffset="54365.35">1905 6096 0,'21'21'0,"-42"-42"0,42 63 32,0-42-32,0 0 15,1 0-15,-1 0 16,0 0-16,0 0 0,0-21 15,0 0-15,1 21 16,20-21-16,-21 21 0,0-21 0,0 21 16,1-21-16,-22-1 0,0 1 15,0 0-15,0 0 16,0 0-16,0 0 16,-22-1-16,1 22 0,0 0 15,0 0-15,0 0 16,0 0-16,-1 22 0,1-1 0,0 0 15,0 0-15,0-21 0,21 21 16,0 22-16,-21-22 0,21 0 0,0 0 16,0 0-16,0 0 0,0 1 15,0-1-15,0 0 16,0 0-16,0 0 16,21-21-16,-21 21 0,21-21 15,0 0-15,0 0 0,0 0 16,1 0-16,-1 0 0,0 0 15,0 0-15,0 0 0,0-21 16,1 0-16,-1 21 0</inkml:trace>
  <inkml:trace contextRef="#ctx0" brushRef="#br1" timeOffset="54927.54">2794 5948 0,'0'0'0,"0"-21"0,-21 0 16,0 21-16,-1 0 16,1 0-16,0 0 0,0 0 15,0 0-15,0 21 16,-1 0-16,1 0 0,0 0 0,21 0 16,-21 1-16,21 20 0,-21-21 15,21 0-15,0 0 0,0 1 0,0 20 16,0-21-16,0 0 0,0 0 15,0 1-15,0-1 0,21 0 16,-21 0-16,42-21 16,-21 0-16,1 0 0,20 0 0,-21 0 15,21 0-15,1 0 0,-1 0 16,0-21-16,1 21 0,20-21 0,-42 0 16,22-1-16,-1 1 0,-21 0 15,22 0-15,-22 0 0,0 0 0,0-1 16,-21 1-16,0 0 0,0 0 0,0 0 15,0 0-15,0-1 0,0 1 16,-21 21 0,0 0-16,0 0 15,-1 21-15,1 1 0,0-1 16,21 0-16,0 0 16,-21 0-16,0 0 0,21 1 0,0 20 15,0-21-15,0 0 0,0 0 16,0 1-16,0-1 0,0 0 0,0 0 15,0 0-15,21-21 0,0 21 16,0-21-16,0 0 0,1 22 0,20-22 16,-21 0-16,0 0 0,22 0 0,-22 0 15,21-22-15,0 22 0,-20-21 16,20 0-16,0 21 0,-21-21 0,22 0 16,-22 0-16</inkml:trace>
  <inkml:trace contextRef="#ctx0" brushRef="#br1" timeOffset="55696.23">3895 6054 0,'0'0'0,"21"-21"0,-21-43 31,0 43-31,-21 0 16,-1 21-16,1 0 16,0 0-16,0 0 0,0 0 0,0 21 15,-22 0-15,22-21 0,0 21 16,-21 0-16,20 1 0,1-1 0,0 0 15,0 21-15,0-21 0,0 1 16,-1-1-16,1 0 0,21 21 0,0-21 16,0 1-16,0-1 0,0 0 15,0 0-15,0 0 0,0 0 16,21 1-16,1-1 0,-1-21 16,0 0-16,21 0 0,-21 0 15,1 0-15,20 0 0,-21 0 0,21-21 16,-20 21-16,-1-22 0,21 1 0,-21 0 15,0-21-15,1 21 0,-1-22 16,0 22-16,0-21 0,0 21 0,-21-22 16,0 1-16,21 0 0,-21-22 15,22 22-15,-22-1 0,0 1 16,0 21-16,0-21 0,0-1 0,0 22 16,0 0-16,0 0 15,-22 21 1,22 21-16,-21 0 0,21 0 15,-21 22-15,21-22 0,-21 21 0,21 0 16,-21 1-16,21-1 0,0-21 16,0 22-16,0-1 0,0-21 0,0 21 15,0-20-15,0-1 0,0 21 16,0-21-16,21 0 0,0-21 0,0 22 16,-21-1-16,21-21 0,1 0 0,-1 21 15,0-21-15,0 0 16,0 0-16,0 0 0,1 0 0,-1-21 15,0 21-15,21-21 0,-21-1 16,1 1-16,-1 0 0,0 0 0,0 0 16,0 0-16,0-1 0,-21 1 0,22 0 15,-22 0-15,21 21 0,-21-21 16,0 42 0,0 0-1,0 0-15,-21 0 0,21 1 16,0-1-16,0 0 0,0 0 0,0 0 15,0 0-15,0 1 16,21-22 0,0 0-16,0 0 0,0 0 15,0 0-15,1 0 16,-1 0-16,0-22 16,-21 1-16,0 0 0,21 0 15,-21-21-15,21 20 0</inkml:trace>
  <inkml:trace contextRef="#ctx0" brushRef="#br1" timeOffset="56003.05">4508 5694 0,'0'0'0,"-21"0"0,0 0 0,0 0 16,0 0-16,42 0 46,0 0-30,-21-21-16,21 21 16,-21-21-16,0-1 15,0 1-15,-21 21 16,0 0-16,0 0 16,0 0-16,-1 0 0,1 0 15,0 0-15,21 21 16,0 1-16,0-1 15,0 0-15,0 0 16,0 0-16,0 0 0,21-21 16,0 0-16,-21 22 0</inkml:trace>
  <inkml:trace contextRef="#ctx0" brushRef="#br1" timeOffset="56535.75">4974 5863 0,'0'21'31,"0"1"-31,0-1 16,0 0-16,0 0 0,-21 0 16,21 0-16,0 1 0,0-1 15,0 0-15,0 0 0,0 0 0,0 0 16,0 1-16,-21-1 0,21 0 15,-21-21 1,-1 0 15,22-21-15,0 0-16,0-1 16,0 1-16,0 0 0,0 0 15,22-21-15,-1 20 0,0-20 0,0 21 16,0-21-16,22 20 0,-22-20 15,21 21-15,0 0 0,1 0 0,-22-1 16,21 1-16,1 21 0,-1 0 0,-21 0 16,0 0-16,0 21 0,1 1 15,-1-1-15,0 0 0,-21 21 0,0-21 16,0 22-16,0-22 0,0 21 16,0-21-16,0 22 0,0-22 0,-21 0 15,21 21-15,-21-20 0,21-1 16,-22 0-16,22 0 15,-21-21-15,21 21 0,21-21 47,22-21-47,-22 21 16,21-21-16,1 0 0</inkml:trace>
  <inkml:trace contextRef="#ctx0" brushRef="#br1" timeOffset="57363.88">6202 5927 0,'0'0'0,"0"-21"0,0-1 16,0 1-16,0 0 0,0 0 15,0 0-15,0 0 0,-21-1 16,-1 1-16,1 21 0,0 0 0,0-21 16,0 21-16,0 0 0,-1 0 15,-20 21-15,21-21 0,0 21 0,-22 1 16,22-1-16,0 0 0,-21 21 15,21-21-15,21 1 0,-22 20 0,22-21 16,-21 0-16,21 0 0,0 22 0,0-22 16,0 0-16,21 0 15,1 0-15,-1-21 0,0 0 0,21 22 16,-21-22-16,1 0 16,20 0-16,-21 0 0,0 0 0,22 0 15,-22 0-15,0-22 0,0 22 0,0-21 16,0 0-16,1 0 0,-1 0 15,-21 0-15,0-1 0,0 1 0,21-21 16,-21 21-16,0 0 0,21-22 0,-21 22 16,0 0-16,0 0 15,0 42 1,0 0 0,0 0-16,0 0 0,0 22 15,-21-22-15,0 21 0,21-21 0,0 22 16,0-1-16,0 0 0,0 1 15,0-1-15,0 0 0,0 22 0,0-1 16,0-20-16,0 20 0,0 1 0,0-1 16,0 1-16,0-1 0,-21-20 15,21 20-15,0 1 0,0-1 0,0 1 16,0-1-16,0 1 0,0-1 0,0-21 16,0 22-16,0-1 0,0-20 15,0 20-15,21-20 0,-21-1 0,0 0 16,0 1-16,0-1 0,0 0 0,0-21 15,0 1-15,0-1 0,0 0 16,-21 0-16,-1-21 0,1 0 16,0 21-16,0-21 0,0 0 0,0 0 15,-1 0-15,1-21 0,0 21 0,0-21 16,0 0-16,0 0 0,-1-22 16,1 22-16,0-21 0,21-1 0,0 1 15,0-21-15,0-1 0,0 1 0,0-1 16,0-21-16,0 22 0,0-22 0,0 22 15,0-1-15,21-20 0,-21 20 16,21 1-16,1 20 0,-22-20 0,21 20 16,-21 1-16,21 21 0,0-21 15,-21 20-15,0 1 0,21-21 0,0 21 16,1 0-16,-22-1 16,21 1-16,0 0 15,-21 0 1,-21 21-1,0 0 1,-1 0-16</inkml:trace>
  <inkml:trace contextRef="#ctx0" brushRef="#br1" timeOffset="58136.61">13039 5355 0,'0'0'0,"-43"-21"31,43 0-31,21 21 31,1 0-31,20 0 0,0 0 0,22 0 16,20 0-16,1 0 0,0 0 15,21 0-15,-1 0 0,22 0 0,0 0 16,0 0-16,22 0 0,-22 0 16,0 0-16,0 0 0,-22 0 0,22 0 15,-21 0-15,0 0 0,-21 0 0,-1 0 16,-20 0-16,-22 0 0,1 0 16,-22 0-16,0 0 0,-42 0 31,0 0-31,-1 0 15,1 0-15,0 0 16,0 0-16,0 0 0,0 0 16,-1 0-16,1 0 15</inkml:trace>
  <inkml:trace contextRef="#ctx0" brushRef="#br1" timeOffset="59287.28">13589 5927 0,'-21'21'16,"42"-42"-16,-63 42 0,20-21 0,22 21 0,22-21 31,-1 0-16,21-21-15,-21 21 0,0-21 0,22 0 16,-1 21-16,-21-22 0,22 1 16,-1 0-16,-21 0 0,21 0 0,-20 0 15,-1-1-15,0-20 0,0 21 16,-21 0-16,0-22 0,0 22 0,0 0 16,0-21-16,0 21 0,-21-1 15,21 1-15,-21 21 0,0-21 16,-1 21-16,1 0 0,0 0 0,0 0 15,0 0-15,0 0 0,-1 0 16,1 21-16,21 0 0,-21 22 0,0-22 16,0 21-16,0 22 0,21-22 15,-22 22-15,22-22 0,-21 21 0,21 1 16,-21-1-16,21 1 0,0-1 0,0 1 16,-21-1-16,21 22 0,0-21 15,-21 20-15,21-20 0,0 20 0,0-20 16,-21 21-16,21-22 0,-22 22 0,22-22 15,-21 22-15,21-22 0,0 22 16,0 0-16,0-22 0,0 1 16,0-1-16,0 1 0,0-1 0,0-20 15,0-1-15,0 0 0,21-21 0,1 1 16,-1-1-16,0-21 0,0 0 16,0 0-16,0 0 0,1 0 0,20-21 15,-21-1-15,21-20 0,1 21 0,-22-21 16,21-1-16,1-20 0,-1-1 0,-21 1 15,21-1-15,-20 1 0,-1-22 16,0 22-16,-21-1 0,0-21 0,-21 22 16,0-1-16,-22-20 0,1 20 0,0 1 15,-22-1-15,1 1 0,-1 20 16,1-20-16,-1 42 0,22-22 16,-22 22-16,22 0 0,0 0 0,-1 0 15,22 0-15,-21 21 0,42-22 16,0 1-1,21 21-15,0-21 0,0 21 16,0-21-16,22 21 0,-1-21 0,0 0 16,1 21-16,-1-22 0,22 1 0,-22 0 15,21 21-15,-20-21 0,20 0 16,-20 0-16,-1-1 0,0 1 0,1 21 16,-22-21-16,21 0 0,-21 0 15,0 0-15,1 21 16,-44 0 15,1 21-31,0 0 16,21 0-16,-21 0 0,21 0 0,0 1 15,0-1-15,0 0 0,0 0 16,0 0-16,0 0 0,0 1 0,0-1 16,21 0-16,0 0 15,22-21-15,-22 0 0,0 0 16,0 0-16,21 0 0,1 0 0,-22 0 15,21 0-15,1 0 16,-22-21-16,21 21 0,-21-21 0,22 0 16,-22 21-16,0-22 0,0 1 0,-21 0 15,0 0-15,0 0 0,0-22 16,0 22-16,0-21 0,-21 21 0,-21 0 16,20-22-16,-20 22 0,21 0 15,-21 21-15,-1-21 0,1 21 0,21 0 16,-22 0-16,22 0 0,-21 0 0,21 21 15,0-21-15,-1 21 0,1 0 16,21 0-16,0 1 0,0-1 16,0 0-16,0 0 0,21 0 15,1-21-15,-1 0 0,0 0 16,21 0-16,-21 0 0,22 0 0</inkml:trace>
  <inkml:trace contextRef="#ctx0" brushRef="#br1" timeOffset="59564.12">14901 5525 0,'0'-22'0,"0"44"0,0-65 0,-21 43 32,0 21-32,21 1 15,-21 20-15,21 0 16,-21 1-16,21-1 0,0 0 0,-22 22 15,22-22-15,-21 0 0,21 1 0,0-1 16,0 0-16,0 1 0,0-22 16,0 0-16,0 0 0,0 0 0,0 1 15,0-1-15,21-21 16,1 0 0,-1 0-16,0 0 0,0-21 0,0 21 15,0-22-15</inkml:trace>
  <inkml:trace contextRef="#ctx0" brushRef="#br1" timeOffset="59823.64">15346 5461 0,'0'0'16,"0"-21"-16,0 0 0,0 0 0,0 42 31,-21 0-31,-1 21 0,22-21 0,0 22 16,-21-1-16,21 22 0,-21-22 15,0 0-15,21 1 0,-21-1 0,0 0 16,21 1-16,-22-1 0,22-21 16,-21 0-16,0 0 0,21 1 0,0-1 15,0 0-15,0 0 0,21-21 32,0 0-32,1 0 0,-1-21 15,0 0-15,21 21 0,-21-21 16</inkml:trace>
  <inkml:trace contextRef="#ctx0" brushRef="#br1" timeOffset="60247.46">15621 5757 0,'0'22'32,"-21"-22"-17,0 21-15,-1 0 0,22 0 16,-21 0-16,0 0 0,21 22 0,0-22 15,0 0-15,-21 0 0,21 0 16,0 1-16,0-1 16,0 0-16,0 0 0,21 0 15,0-21-15,0 0 16,1 0-16,-1 0 0,0 0 16,0 0-16,21 0 0,-20 0 0,-1-21 15,0 21-15,0-21 0,0 21 16,0-21-16,-21 0 0,0-1 0,22 1 15,-22 0-15,0-21 0,0 21 16,0-22-16,0 22 0,0-21 16,0 21-16,-22-22 0,22 22 0,-21 21 15,0-21-15,0 21 0,0 0 16,0 0-16,-1 0 0,1 21 16,0-21-16,21 21 0,0 0 0,-21 1 15,21-1-15,-21 21 0,21-21 16,0 0-16,0 1 0,0-1 15,0 0-15,0 0 0,21-21 16,0 0 0</inkml:trace>
  <inkml:trace contextRef="#ctx0" brushRef="#br1" timeOffset="62148.03">16171 5694 0,'0'0'15,"21"0"-15,-21-21 0,0 42 32,-21 0-17,21 0-15,-21 0 0,21 1 0,0-1 16,0 0-16,0 21 0,0-21 0,-21 1 16,21-1-16,0 0 0,0 0 15,0 0-15,0 0 0,0 1 16,0-1-1,21-21-15,0 0 16,0 0-16,1 0 16,-1-21-16,0 21 0,0-22 15,0 1-15,-21 0 0,21 21 0,1-21 16,-1-21-16,0 20 0,0 1 0,0 0 16,-21-21-16,21 21 0,1-1 15,-22 1-15,0 42 31,0 1-31,0-1 0,0 0 16,0 0-16,0 0 0,0 22 16,0-22-16,0 0 15,0 0-15,0 0 0,0 0 16,21-21-16,0 22 16,0-22-16,0 0 0,0 0 0,1 0 15,-1 0-15,0 0 0,0 0 0,0 0 16,0-22-16,1 22 0,-22-21 15,21 0-15,0 21 0,0-21 0,-21 0 16,0-22-16,21 22 0,-21 0 16,21-21-16,-21 21 0,0-1 0,0 1 15,0 0-15,0 0 0,0 0 16,22 21-16,-22 21 31,0 0-31,-22 21 0,22-20 16,0-1-16,0 0 0,-21 21 0,21-21 15,0 1-15,0-1 0,0 0 16,0 0-16,0 0 0,0 0 0,21 1 16,1-1-16,-1-21 0,0 0 15,0 0-15,0 0 0,0 0 16,22 0-16,-22 0 0,21 0 0,-21 0 16,22 0-16,-22-21 0,21 21 15,-21-22-15,1 1 0,-1 0 0,21 0 16,-21 0-16,0-22 0,1 22 15,-22-21-15,21 21 0,-21 0 16,21-1-16,-21 1 0,0 0 0,0 0 16,0 42-1,0 0-15,0 0 16,-21 1-16,21-1 0,-21 0 0,21 0 16,0 0-16,0 0 0,0 1 15,0-1-15,0 0 0,0 0 0,0 0 16,0 0-16,21-21 15,0 0-15,0 0 0,0 0 16,0 0-16,1 0 0,-1 0 0,0 0 16,21 0-16,-21 0 0,1-21 15,-1 0-15,21 21 0,-21-21 0,0 0 16,-21 0-16,22-1 0,-1-20 16,-21 21-16,0 0 0,21-22 0,0 22 15,-21 0-15,21 0 0,-21 42 31,0 0-15,-21 0-16,0 1 0,0-1 16,21 0-16,0 0 0,0 0 0,-21 0 15,21 1-15,0-1 0,0 0 16,0 0-16,21-21 47,0-21-32,0 0-15,0 0 0,0 21 16,1-22-16,-1 1 0,0-21 0,0 21 16,0 0-16,0-22 0,1 22 0,-1 0 15,0 0-15,0 0 0,-21-1 16,0 44 0,0-1-1,0 0-15,0 0 0,0 0 16,0 22-16,0-22 0,0 0 0,0 0 15,0 0-15,0 0 0,21 1 16,0-1-16,1 0 0,-22 0 0,21-21 16,0 21-16,21-21 0,-21 0 15,1 0-15,20 0 0,0 0 0,-21 0 16,22 0-16,-1 0 0,0 0 0,1-21 16,20 0-16,-20 21 0,-1-21 15,0 0-15,1-22 0,-22 22 0,21-21 16,-21-1-16,-21 1 0,21 0 15,-21-1-15,0 22 0,0-21 0,0 21 16,0 0-16,0-1 0,-21 22 16,0 0-16,-21 0 15,21 0-15,-22 22 0,22-22 0,-21 42 16,21-21-16,-22 0 0,22 22 16,0-22-16,0 21 0,21-21 0,0 0 15,0 1-15,0 20 0,0-21 16,0 0-16,21 0 0,0 1 15,0-22-15,0 0 0,22 0 0,-22 0 16,0 0-16,0 0 0,0 0 16,1 0-16,-1 0 0,0-22 0,0 22 15,-21-21-15,21 0 16,0 0-16,-21 0 0,22 0 16,-22-1-16,0 1 15,0 0-15,0 42 31,0 0-31,-22 1 16,22 20-16,-21-21 0,0 0 0,21 22 16,0-22-16,-21 21 0,0 0 15,21-20-15,-21 20 0,21 0 0,0 1 16,-22-1-16,22 0 0,0 22 0,0-1 16,0 1-16,0-1 0,0 1 15,0-1-15,0 1 0,0-1 16,0 1-16,0-1 0,0-20 0,0 20 15,0 1-15,0-1 0,0 1 16,0-1-16,0 1 0,0-1 0,22-21 16,-22 22-16,0-22 0,0 22 0,0-22 15,0 0-15,0-20 0,0 20 16,0 0-16,0-21 0,0 1 0,0-1 16,0 0-16,-22-21 0,1 0 15,0 0-15,0 0 0,0 0 16,21-21-16,0 0 15,0-1-15,0 1 0,0 0 0,0 0 16,0 0-16,0 0 0,0-22 16,0 22-16,0 0 0,21-21 15,0-1-15,-21 1 0,21 21 0</inkml:trace>
  <inkml:trace contextRef="#ctx0" brushRef="#br1" timeOffset="62495.59">17547 5186 0,'0'21'15,"0"0"63</inkml:trace>
  <inkml:trace contextRef="#ctx0" brushRef="#br1" timeOffset="73807.83">952 6625 0,'0'0'0,"-21"0"0,0 0 0,0 0 15,0 0-15,0 0 16,-1 0-16,1 0 0,0 0 15,0 0-15,0 0 0,0 0 16,-1 0-16,-20 0 0,21 0 0,0 0 16,-22 0-16,22 0 0,0 0 15,0 0-15,0 0 16,42 0 15,0 0-31,21 0 0,1 0 16,-1 0-16,22 0 0,-22 0 15,21 0-15,1 0 0,21 0 0,-22 0 16,22 0-16,-1 0 16,22-21-16,-21 21 0,21-21 0,-22 21 15,22 0-15,-21-21 0,0 21 16,-22 0-16,22 0 0,-22-21 0,1 21 16,-22 0-16,0 0 0,1 0 15,-1 0-15,-21 0 0,0 0 0,1 0 16,-1 0-16,-21-22 0,0 1 78,-21 21-78,-1 0 0,1 0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8:59:02.0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381 0,'0'21'16,"-21"0"-1,21 1-15,0-1 0,0 0 16,0 0 0,0 0-1,21-21 1,0 0-16,1 0 16,-1-21-16,0 21 0,0-21 15,0 0-15,0 0 0,1 21 16,-1-22-16,-21 1 0,0 0 0,0 0 0,0 0 15,0 0-15,0-1 16,0 1-16,-21 0 0,-1 0 0,1 21 16,0-21-16,0 21 0,0-21 15,-22 21-15,22 0 0,0 0 16,0 0-16,0 21 0,0 0 0,-1 0 16,1 21-16,0-20 0,0 20 15,0-21-15,21 21 0,0 1 0,-21-22 16,21 21-16,0-21 0,0 22 15,0-22-15,0 0 0,21 21 0,0-20 16,0-1-16,0 0 0,22 0 16,-22 0-16,0 22 0,21-22 0,-21 0 15,22 0-15,-22 0 16,0 22-16,0-22 0,-21 0 16,0 0-16,0 21 0,0-20 0,0-1 15,-42 0-15,21 0 0,0 0 16,-22 0-16,1 1 0,0-22 0,-1 0 15,1 0-15,0 0 0,-1 0 16,1-22-16,0 22 0,20-21 0,-20 0 16,21 0-16,-21-21 0,20-1 15,1 22-15,0-21 0,0-1 16,0 1-16,21 21 0,0-21 16,0 20-16,0 1 0,0 0 15,21 0-15,0 21 0,0 0 0,0 0 16,22 0-16,-22 0 0,21 0 15,1 0-15,-22 0 0</inkml:trace>
  <inkml:trace contextRef="#ctx0" brushRef="#br0" timeOffset="684.62">1439 656 0,'0'0'0,"21"0"0,-21-21 31,0 42-15,0 0-1,0 1-15,0-1 0,0 0 16,-21 21-16,21-21 0,0 1 16,0-1-16,0 21 0,0-21 15,0 0-15,0 1 0,0-1 0,0 0 16,21 0-16,1-21 15,-1 0-15,0 0 0,0 0 0,21 0 16,-20 0-16,-1-21 16,21 0-16,-21 0 0,0-1 0,22 1 15,-22-21-15,0 21 0,0 0 16,0-22-16,-21 22 0,0 0 16,22 0-16,-22 0 0,0-1 0,21 1 15,-21 0-15,0 42 47,0 0-47,0 1 0,-21 20 0,21-21 16,-22 21-16,22 1 0,0-1 15,0 0-15,0 1 0,-21 20 16,21-20-16,0 20 0,0-21 16,0 22-16,0-22 0,0 22 0,0-22 15,0 22-15,0-22 0,0 21 16,0-20-16,21-1 0,-21 22 0,0-22 15,0 0-15,0 1 0,0-1 16,0 0-16,0-21 0,0 1 0,0-1 16,-21 0-16,0 0 0,0-21 15,0 0-15,-22 0 0,22 0 0,-21 0 16,0-21-16,-1 21 0,1-21 16,0 0-16,-22-22 0,22 22 0,-1-21 15,1 21-15,0-22 16,-1 1-16,22 0 0,0-1 0,0 22 15,0-21-15,21-1 0,0 22 16,0 0-16,0-21 0,0 21 16,21-1-16,0 1 0,21-21 0,-20 21 15,20 0-15,0-22 0,1 22 16,-1 0-16</inkml:trace>
  <inkml:trace contextRef="#ctx0" brushRef="#br0" timeOffset="1200.33">2222 635 0,'0'0'0,"-21"0"16,0 0-16,0 0 15,0 21-15,0 0 16,21 1-16,0 20 0,-22-21 15,1 0-15,21 22 0,-21-1 16,21-21-16,0 21 0,0-20 0,0 20 16,-21-21-16,21 0 0,0 0 15,0 1-15,0-1 0,0-42 47,0-1-47,0 1 16,0 0-16,0 0 0,0-21 0,0 20 15,21-20-15,-21 21 0,21-21 16,0 20-16,1-20 0,-1 21 0,0 0 16,0 0-16,0-1 0,0 1 15,1 21-15,-1 0 0,21 0 0,-21 0 16,0 0-16,1 21 0,-1 1 16,0-1-16,-21 0 0,0 0 0,21 21 15,-21-20-15,0 20 16,0 0-16,0 1 0,0-1 0,-21-21 15,21 21-15,-21-20 0,0-1 16,21 21-16,-22-42 0,22 21 0,0 0 16,0-42 15,22 0-31,-1 0 16,0-21-16</inkml:trace>
  <inkml:trace contextRef="#ctx0" brushRef="#br0" timeOffset="1472.07">2942 381 0,'0'0'0,"0"21"0,0 0 15,0 1-15,-21 20 0,0 0 0,21-21 16,-21 22-16,21-1 0,-22 0 15,1 1-15,21-1 0,-21 0 0,21 1 16,0-22-16,-21 21 0,21-21 16,0 22-16,0-22 0,0 0 0,0 0 15,0 0-15,0 1 16,21-22 0,0-22-1,0 22-15,-21-21 0,0 0 0</inkml:trace>
  <inkml:trace contextRef="#ctx0" brushRef="#br0" timeOffset="1679.99">2625 847 0,'-22'0'16,"44"0"-16,-22 0 31,21 0-31,0 0 15,0 0-15,0 0 0,22-21 16,-22 21-16,21 0 0,-21 0 16,22-22-16,-22 22 0,0 0 0,21-21 15,-21 21-15,1 0 0,-1 0 16</inkml:trace>
  <inkml:trace contextRef="#ctx0" brushRef="#br0" timeOffset="2268.69">3598 910 0,'0'0'16,"0"-21"-16,21 0 0,-21 0 16,0 0-16,0-1 15,0 1-15,0 0 0,0 0 16,0 0-16,-21 0 0,21-1 15,-21 1-15,0 0 0,0 21 16,0-21-16,-1 21 0,1 0 16,0 0-16,0 0 0,0 0 15,0 21-15,-22-21 0,22 21 16,0 0-16,0 22 0,0-22 16,21 0-16,-22 21 0,1 1 0,0-22 15,21 21-15,-21-21 0,21 22 16,0-22-16,0 0 0,0 0 0,0 0 15,0 1-15,0-1 0,21-21 16,0 0-16,0 0 16,1 0-16,-1 0 15,0 0-15,21-21 0,-21-1 0,1 1 16,-1 0-16,0 0 0,21 0 16,-21 0-16,1-22 0,-1 22 0,0-21 15,-21 21-15,0-1 16,21 1-16,-21 0 0,0 0 0,-21 42 47,21 0-47,-21 0 0,21 1 15,0-1-15,0 0 0,0 21 0,0-21 16,0 1-16,0-1 0,0 0 16,0 0-16,0 0 0,0 0 15,21 1 1,0-22-16,0 0 0,0 0 15,1 0-15,-1 0 0,0-22 16,0 22-16,0-21 0</inkml:trace>
  <inkml:trace contextRef="#ctx0" brushRef="#br0" timeOffset="2785.39">3937 720 0,'0'-21'15,"0"-1"-15,21 22 16,0-21-16,0 21 16,1 0-16,-1 0 15,0 0-15,0 0 0,0 21 0,0 1 16,1-1 0,-1 0-16,-21 21 0,0-21 0,0 1 15,0 20-15,0-21 0,0 0 16,0 22-16,-21-22 0,-1 0 0,22 21 15,-21-21-15,0 1 0,0-22 16,0 21-16,0 0 0,-1-21 16,22-21 15,22 0-31,-1-1 0,0 1 0,0-21 16,0 21-16,0-22 0,1 22 15,-1-21-15,0 0 0,0 20 0,0-20 16,0 21-16,1 0 15,-1 0-15,0-1 0,0 22 16,-21 22 0,0-1-1,-21 0-15,0 0 0,0 21 16,-1-20-16,1 20 0,0 0 0,21-21 16,0 22-16,-21-22 0,21 0 15,0 21-15,0-20 0,0-1 0,0 0 16,0 0-16,0 0 0,21-21 15,0 0-15,0 0 16,1 0-16,-1 0 0,0 0 0,0-21 16,0 21-16</inkml:trace>
  <inkml:trace contextRef="#ctx0" brushRef="#br0" timeOffset="4067.85">5270 1101 0,'22'0'31,"-1"0"-15,0-21-16,0 21 0,0-22 15,22 1-15,-22 0 0,21 0 0,0 0 16,1 0-16,-22-22 0,21 22 0,1-21 16,-1-1-16,-21 1 0,0 0 15,0 21-15,1-22 0,-22 1 0,0 0 16,0 20-16,0-20 0,0 21 15,-22-21-15,1 20 0,0 1 16,0 21-16,21-21 0,-21 21 0,0 0 16,-1 0-16,1 0 0,21 21 15,-21 0-15,21 1 0,-21-1 16,21 21-16,0 0 0,0 1 0,-21 20 16,0 1-16,21-22 0,-22 43 0,1-22 15,21 1-15,-21 20 0,21-20 16,0 21-16,-21-22 0,0 22 0,0-1 15,21-20-15,-22 21 0,22-1 16,0 1-16,0 21 0,-21-22 0,21 1 16,0 0-16,0-22 0,-21 22 0,21 0 15,0-22-15,0-21 0,0 22 16,0-22-16,0 1 0,0-22 16,0 0-16,21 0 0,0-21 0,1 0 15,-1 0-15,0-21 0,21 0 16,-21 0-16,22-22 0,-1 1 0,0 0 15,1-1-15,-1 1 0,0-22 0,-20 22 16,20-21-16,-21-1 0,0 1 16,0-1-16,-21 1 0,0-1 0,0 1 15,-21-22-15,0 21 0,-21 1 16,21-1-16,-22 22 0,-20-21 0,20 20 16,1 1-16,-21 0 0,20-1 15,1 22-15,0 0 0,-1 0 16,1 0-16,21-1 0,0 22 0,-1-21 15,22 0-15,0 0 16,0 0-16,22 21 0,20-21 16,-21-1-16,21 1 0,1 21 0,20-21 15,-20 0-15,20 0 0,1 0 16,-22-1-16,21-20 0,-20 21 0,20 0 16,-20 21-16,-22-21 0,21-1 15,-21 1-15,0 0 0,1 0 0,-22 0 16,0 0-16,0-1 15,0 1 1,-22 21 15,22 21-31,-21 1 0,21 20 16,-21-21-16,21 21 0,0-20 16,0 20-16,-21 0 0,21-21 0,0 22 15,0-22-15,0 0 0,0 21 16,0-20-16,0-1 0,21-21 15,0 0-15,0 0 16,1 0-16,-1 0 0,0 0 0,0 0 16,0-21-16,22-1 0,-22 1 15,-21 0-15,21 0 0,0 0 16,-21-22-16,0 22 0,0-21 0,0 21 16,0-22-16,0 22 0,0-21 15,0 21-15,-21 0 0,0 21 0,0-22 16,-1 22-16,22-21 0,-21 21 15,0 0-15,0 0 0,0 0 0,21 21 16,-21 1-16,21-1 16,0 0-16,0 0 15,0 0-15,0 0 0,21-21 0,0 22 16,0-22-16,0 0 0</inkml:trace>
  <inkml:trace contextRef="#ctx0" brushRef="#br0" timeOffset="4451.97">6392 762 0,'0'0'0,"0"-21"0,0 0 15,21 0-15,-21-1 16,22 1-16,-1 0 0,0 21 16,0 0-16,0-21 0,0 21 0,1 0 15,-1 0-15,0 0 0,0 0 16,0 21-16,0-21 0,1 21 0,-1 0 15,0 1-15,-21 20 16,0-21-16,21 21 0,-21-20 0,0 20 0,0-21 16,0 21-16,0-20 0,-21 20 15,0-21-15,0 0 0,-1 0 16,1 1-16,0-22 0,0 0 16,0-22-1,21 1 1,0 0-16,0 0 0,0 0 15,0 0-15,0-22 0,0 22 0,21-21 16,-21 21-16,21-1 0,0 1 0,0-21 16,1 21-16,-1 0 0,0 21 15,21-22-15,-21 1 0,22 21 16,-22-21-16,21 0 0,1 21 16,-22 0-16,21-21 0</inkml:trace>
  <inkml:trace contextRef="#ctx0" brushRef="#br0" timeOffset="5596.58">8064 953 0,'-169'21'16,"169"-42"15,21-1-15,0 1-16,1 0 0,20 21 15,0-21-15,1 0 0,-1 0 0,0-22 16,1 22-16,-1 0 0,0 0 0,1-22 15,-22 22-15,21-21 16,-21 0-16,0 20 0,-21-20 0,0 0 0,0-1 16,0 1-16,0 0 15,0 21-15,0-22 0,-21 22 0,0 0 16,0 0-16,0 0 0,0 21 0,-1 0 16,1 0-16,0 0 0,0 21 15,-21 0-15,20 21 0,1 1 0,0-1 16,0 0-16,0 22 0,0-1 15,-1 22-15,1-22 0,21 22 0,0 0 16,0-1-16,-21 1 0,21 0 16,0-1-16,-21 1 0,21 21 0,-21-21 15,21-1-15,-21 1 0,-1 21 16,1-22-16,21 1 0,-21 0 0,0-1 16,0-20-16,0 21 0,-1-22 15,22 1-15,-21-1 0,21 1 0,0-22 16,0 0-16,0 1 0,0-22 0,0 0 15,21 0-15,1-21 0,20 0 16,-21-21-16,21 0 0,-20 0 0,20-1 16,-21-20-16,21 21 0,-20-21 0,20-1 15,-21-20-15,0 20 0,22 1 16,-22-21-16,-21-1 0,21 1 0,-21-1 16,0 1-16,0-22 0,0 21 0,0 1 15,-21-22-15,0 22 16,-1-1-16,1 1 0,-21 20 0,0-20 15,-1 21-15,1-1 0,21 22 0,-22-21 16,1 21-16,21-1 0,0 22 16,0-21-16,21 0 15,21 21 1,0-21-16,0 21 0,21-21 0,1 0 16,-22 21-16,21-22 0,1 1 0,20 0 15,-21 0-15,1 0 0,-1 0 16,0-1-16,1-20 0,-1 21 0,0-21 15,1 20-15,-1-20 0,0 21 16,-20 0-16,-1 0 0,0-1 16,0 1-16,-21 0 15,-21 42 17,0 0-32,21 1 0,-21 20 15,-1-21-15,22 21 0,-21-20 0,21 20 16,-21-21-16,21 21 0,0-20 15,0-1-15,0 0 0,0 0 0,0 0 16,0 0-16,21-21 0,0 0 16,1 0-16,-1 0 0,0 0 15,21 0-15,-21-21 0,1 0 0,-1 0 16,21 0-16,-21 0 16,0-1-16,1-20 0,-1 21 0,0-21 15,0 20-15,-21-20 0,0 21 0,0-21 16,0 20-16,0 1 0,-21-21 15,0 21-15,0 21 0,-1-21 0,1 21 16,0 0-16,-21 0 0,21 0 16,-22 0-16,22 21 0,0-21 0,-21 21 15,20 0-15,1 0 0,21 0 16,-21 22-16,21-22 0,-21 0 0,21 0 16,0 0-16,0 1 0,21-1 15,0-21-15</inkml:trace>
  <inkml:trace contextRef="#ctx0" brushRef="#br0" timeOffset="5872.42">9356 339 0,'0'-21'0,"0"42"0,0-64 0,0 22 15,0 42 1,0 1-1,-22-1-15,1 21 0,0 0 0,21-20 16,-21 20-16,0 0 0,0 1 16,21-1-16,-22 0 0,1 1 15,21-1-15,0 0 0,-21 1 16,0-1-16,21 0 0,0-21 0,-21 1 16,21 20-16,0-21 0,0 0 15,21-21 1,0-21-16,0 0 15,0 0-15</inkml:trace>
  <inkml:trace contextRef="#ctx0" brushRef="#br0" timeOffset="6132.75">9610 254 0,'0'0'0,"21"-21"0,-21 0 15,0 0-15,0 42 16,0 21-16,0-21 15,-21 22-15,-1-1 0,1 0 16,0 1-16,21-1 0,-21 21 0,0-20 16,0-1-16,-1 22 0,1-22 15,21 0-15,-21 1 0,21-1 0,-21-21 16,21 21-16,-21-20 0,21-1 16,0 0-16,0 0 0,0 0 0,21-21 31,0 0-31,0-21 15,-21 0-15,21 0 0,1 0 0,-1-1 16</inkml:trace>
  <inkml:trace contextRef="#ctx0" brushRef="#br0" timeOffset="6504.54">9737 614 0,'0'0'0,"0"21"15,-22 0 1,22 22-16,-21-22 0,0 0 15,21 0-15,-21 21 0,0-20 0,21-1 16,0 21-16,0-21 16,0 0-16,0 1 0,0-1 0,0 0 15,0 0-15,21-21 0,0 0 0,0 21 16,0-21-16,1 0 0,-1 0 16,0 0-16,0 0 0,0-21 0,22 0 15,-22 0-15,0 0 0,0-1 16,0 1-16,0-21 0,-21 21 0,0-22 15,0 22-15,0-21 0,0 21 16,0-22-16,0 22 0,0-21 0,0 21 16,-21 0-16,0-1 0,0 22 0,0 0 15,0 0-15,-1 0 0,1 0 16,-21 0-16,21 0 0,0 22 16,-1-1-16,-20 0 0,42 0 0,-21 0 15,21 0-15,-21 1 0,21-1 16,0 0-16,0 0 0,0 0 0,21 0 15,0-21-15,0 22 0</inkml:trace>
  <inkml:trace contextRef="#ctx0" brushRef="#br0" timeOffset="7352.05">10372 614 0,'0'0'0,"0"21"31,-22 0-15,22 0-16,-21 1 0,0-1 15,21 0-15,-21 0 0,21 21 0,-21-20 16,21 20-16,-21-21 0,21 0 16,-22 22-16,22-22 0,0 0 0,0 0 15,0 0-15,0 0 16,22-21-1,-1 0-15,0 0 0,0 0 16,-21-21-16,21 21 0,0-21 16,1 0-16,-1 0 0,0 0 15,0-22-15,-21 22 0,21-21 0,0 21 16,1-22-16,-1 22 0,-21 0 16,0 0-16,0 0 0,21-1 0,-21 44 31,0-1-16,0 0-15,-21 0 0,21 21 16,-21-20-16,21-1 0,0 21 0,0-21 16,0 0-16,0 1 0,0-1 0,0 0 15,0 0-15,0 0 0,0 0 16,21-21-16,0 22 0,0-22 16,0 0-16,0 0 0,1 0 15,20-22-15,-21 22 0,0-21 16,0 0-16,1 0 0,-1 0 0,0 0 15,21-22-15,-21 22 0,1-21 16,-22 21-16,21-22 0,-21 22 0,21 0 16,-21-21-16,0 20 0,0 1 15,0 0-15,-21 21 16,21 21-16,-21 0 16,21 1-16,-22-1 0,1 0 15,21 0-15,0 21 0,0-20 0,0-1 16,0 21-16,0-21 0,0 0 0,0 1 15,0-1-15,0 0 16,0 0-16,21-21 0,1 21 0,-1-21 16,0 0-16,21 0 0,-21 0 0,1 0 15,20 0-15,-21-21 0,0 21 16,0-21-16,22 0 0,-22 0 0,0-1 16,0-20-16,-21 21 0,21 0 15,1-22-15,-22 22 0,0 0 0,0 0 16,0 0-16,0 0 0,0-1 0,-22 44 31,22-1-15,-21 0-16,0 0 0,21 0 15,0 0-15,0 1 0,0-1 0,0 0 16,0 0-16,0 0 0,0 0 16,21-21-16,0 0 15,1 0-15,-1 0 16</inkml:trace>
  <inkml:trace contextRef="#ctx0" brushRef="#br0" timeOffset="7564.94">11472 445 0,'0'0'0,"-21"0"0,0 0 16,0-22-16,0 22 0,-1 0 15,1 0-15,21 22 16,0-1-16,0 0 16,0 0-1,0 0-15,0 0 0,21 1 16,1-22-16</inkml:trace>
  <inkml:trace contextRef="#ctx0" brushRef="#br0" timeOffset="8051.79">11599 699 0,'0'0'0,"-21"84"31,0-63-31,21 1 0,-21-1 0,21 0 16,0 0-16,0 0 0,0 0 15,0 1-15,-21-1 0,21 0 16,0 0-16,-22 0 0,22 0 16,-21-21-1,0 0 1,21-21 0,0 0-16,0 0 0,0 0 0,0 0 15,0-1-15,0-20 0,0 21 0,21-21 16,0-1-16,1 22 0,-1-21 15,21-1-15,-21 22 0,22-21 0,-1 21 16,0 0-16,1-1 0,-1 22 16,0 0-16,1 0 0,-22 22 0,21-1 15,-21 0-15,0 0 0,1 0 16,-1 22-16,0-1 0,-21-21 16,0 21-16,0 1 0,0-1 0,0-21 15,0 22-15,0-22 0,0 0 16,-21 0-16,21 0 0,-21 0 0,21 1 15,-22-22-15,1 21 0,0-21 16,0 0-16,21-21 31,42-1-31</inkml:trace>
  <inkml:trace contextRef="#ctx0" brushRef="#br0" timeOffset="8880.32">12848 614 0,'0'-21'0,"0"42"0,0-63 16,0 20-16,-21 22 16,0-21-16,0 21 0,-1 0 0,1 0 15,0 0-15,-21 21 0,21 1 16,-1-1-16,-20 0 0,21 0 0,-21 0 15,20 0-15,1 1 0,-21 20 0,21-21 16,21 0-16,0 0 16,0 1-16,0 20 0,0-21 0,0 0 15,21 0-15,0-21 16,0 0-16,22 0 0,-22 0 0,0 0 16,21 0-16,-21 0 0,1 0 0,20 0 15,-21-21-15,0 0 0,0 0 16,1 0-16,-1 0 0,0-1 0,-21 1 15,21-21-15,-21 21 0,21 0 16,-21-1-16,0 1 0,0 0 0,0 0 16,0 0-16,0 42 31,0 0-15,0 0-16,0 0 0,0 1 15,-21-1-15,0 21 0,21-21 16,-21 22-16,0-1 0,21 0 0,-22 22 15,22-22-15,-21 22 0,21-22 0,0 21 16,0-20-16,0 20 0,0 1 16,0-1-16,0 1 0,0-1 0,0 1 15,0-1-15,0 1 0,0 20 16,0-20-16,0-1 0,0 1 0,0-1 16,-21 22-16,21-21 0,0-1 0,-21 1 15,21-1-15,0 1 0,0-1 0,0 1 16,-21-1-16,21-21 15,-21 22-15,21-22 0,-22 1 0,22-1 16,-21 0-16,0-21 0,0 1 0,0-1 16,0 0-16,-1-21 0,-20 0 0,21 0 15,-21 0-15,20 0 0,-20-21 16,21 0-16,-21-22 0,20 22 0,1-21 16,0-1-16,0 1 0,0 0 0,21-22 15,0 1-15,0-1 0,0 1 16,0-1-16,0 1 0,21-22 0,0 22 15,0-22-15,0 21 0,1-20 16,-1-1-16,21 22 0,-21-22 0,0 21 16,22 1-16,-22 21 0,0-22 15,0 22-15,0-1 0,1 22 0,-1-21 16,0 21-16,0 0 0,-21-1 16,0 1-16,21 21 0,0-21 0,-21 0 15,0 0-15,22 21 0,-22-21 16,21 21-16,-21-22 0,0 1 0,0 0 15</inkml:trace>
  <inkml:trace contextRef="#ctx0" brushRef="#br0" timeOffset="9992.68">14012 699 0,'21'0'0,"1"0"16,-1 0-16,0 0 0,0-22 16,0 1-16,0 21 0,22-21 0,-22 0 15,21 0-15,1 0 16,-22-1-16,21 1 0,-21-21 0,0 21 15,1 0-15,-22-1 0,0 1 0,0 0 16,0 0-16,-22 0 0,-20 0 16,21 21-16,-21 0 0,-1 0 0,1 0 15,0 0-15,-22 21 0,22 0 16,-1 0-16,1 0 0,0 0 0,-1 1 16,22-1-16,0 0 0,0 0 0,21 0 15,0 0-15,0 1 0,0-1 16,0 0-16,21 0 0,0 0 0,22 0 15,-22 1-15,21 20 0,0-21 16,-20 21-16,20-20 0,0 20 16,1-21-16,-22 0 0,21 22 0,-21-22 15,0 0-15,1 0 0,-22 0 16,0 22-16,0-22 0,-43 0 16,22 0-16,-21-21 0,-1 21 0,-20-21 15,21 0-15,-1 0 0,-20 0 16,20 0-16,-20 0 0,21 0 0,20 0 15,-20-21-15,21 21 0,-21-21 16,20 0-16,1 0 0,21-1 0,0 1 16,-21 0-16,21 0 0,0 0 0,0 0 15,0-1-15,0 1 0,0 0 16,21 21-16,0-21 0,1 21 16,-1 0-16,21 0 0,-21 0 15,22-21-15,-1 21 0,0 0 0,22 0 16,-22-21-16,22-1 0,-22 22 15</inkml:trace>
  <inkml:trace contextRef="#ctx0" brushRef="#br0" timeOffset="10192.56">14563 741 0,'0'0'0,"0"21"16,0 0-16,0 0 16,0 1-16,0-1 0,0 0 15,0 21-15,0-21 0,0 1 0,-22-1 16,22 0-16,0 0 15,0 0-15,0 0 0,-21 1 0,21-1 16,0 0 0,0-42 15,21 0-31,1-1 0,-22 1 0</inkml:trace>
  <inkml:trace contextRef="#ctx0" brushRef="#br0" timeOffset="10512.38">14711 656 0,'0'0'0,"0"-21"0,-21 21 16,-1 0-16,1 0 0,0 0 15,0 0 1,21 21-16,-21-21 0,21 21 16,21-21-1,0 0-15,0 0 16,0 0-16,1 0 0,-1 0 15,0 0-15,-21-21 16,21 21-16,-21-21 0,0 0 0,-21 0 31,0 21-31,0-21 0,-1 21 16,1 0-16,0 0 16,0 21-16,21 0 15,0 0-15,0 0 16,21-21-16,0 0 15,0 0-15,1 0 16,-1 0-16</inkml:trace>
  <inkml:trace contextRef="#ctx0" brushRef="#br0" timeOffset="11036.08">15134 360 0,'0'0'0,"0"-21"0,0 0 0,-21 42 31,0 21-31,21-21 16,-21 0-16,-1 22 0,1-1 0,0 0 15,0 1-15,21-1 0,-21 0 16,0 1-16,-1-1 0,1 22 0,21-22 16,0 0-16,-21 1 0,21-22 15,0 21-15,0-21 0,-21 0 0,21 1 16,0-1-16,0 0 0,0-42 31,0 0-15,0-1-16,0 1 15,0 0-15,0-21 0,0 21 0,21-22 16,0 1-16,-21 21 0,21-22 16,1 1-16,-1 21 0,0 0 0,21 0 15,-21-1-15,22 1 0,-22 0 0,21 21 16,1 0-16,-1 0 0,-21 0 15,21 21-15,-20 0 0,-1 1 0,21-1 16,-21 0-16,-21 21 0,0-21 16,0 22-16,0-22 0,0 21 0,0-21 15,-21 22-15,0-22 0,0 0 16,-22 0-16,1 0 0,0 1 0,-1-1 16,1-21-16,0 21 0,21-21 15,-22 0-15,22 0 0,-21 0 0,21 0 16,-1 0-16,1 0 0,21-21 15,0 0-15,0-1 16,0 1-16,0 0 0,21-21 16,1 21-16,-1-22 0,0 22 0</inkml:trace>
  <inkml:trace contextRef="#ctx0" brushRef="#br0" timeOffset="11479.82">15663 275 0,'0'0'0,"64"0"31,-64 21-15,0 22-16,0-22 0,0 0 15,0 21-15,-21-20 0,-1 20 0,1 0 16,21-21-16,-21 22 0,0-1 0,0 0 16,21 1-16,-21-1 0,-1 0 15,22 1-15,-21-1 0,21-21 0,0 22 16,0-22-16,0 21 0,0-21 15,0 0-15,0 1 0,21-1 16,1-21-16,-1 0 0,0 0 0,0 0 16,0 0-16,0 0 0,1 0 15,-1 0-15,0-21 0,0-1 0,0 1 16,0 0-16,1-21 0,-1 21 0,0-1 16,0-20-16,0 21 0,-21-21 15,0 20-15,21 1 0,-21 0 0,0 0 16,0 42-1,0 0 1,-21 0-16,21 1 0,0-1 0,0 0 16,0 0-16,-21 0 0,21 0 15,0 1-15,0-1 16,0 0-16,0 0 16,21-21-1,-21-21-15,0 0 16,21 21-16</inkml:trace>
  <inkml:trace contextRef="#ctx0" brushRef="#br0" timeOffset="11648.73">16002 593 0,'0'0'0,"0"-21"16,0-1-16,-21 22 0,0 0 16,-1 0-16,22-21 0,0 42 46,22 1-30,-1-22-16,0 21 16</inkml:trace>
  <inkml:trace contextRef="#ctx0" brushRef="#br0" timeOffset="12112.46">16235 635 0,'0'21'0,"0"0"16,0 1-1,-21-22-15,21 21 0,0 0 16,-22 0-16,22 0 0,0 0 16,0 1-16,0 20 0,0-21 15,0 0-15,-21 0 0,21 1 0,0-1 16,-21 0-16,21 0 0,0 0 0,-21 0 16,21 1-1,0-44 16,0 1-31,0 0 0,0 0 16,0 0-16,0-22 0,0 22 0,0 0 16,21-21-16,-21 21 0,21-22 15,0 22-15,1-21 0,20-1 0,-21 22 16,21 0-16,1 0 0,-1 0 16,0 0-16,-20-1 0,20 22 15,0 0-15,1 0 0,-22 0 0,21 22 16,-21-1-16,0 0 0,-21 0 15,0 21-15,0-20 0,0 20 0,0-21 16,0 21-16,0 1 0,0-22 0,0 0 16,-21 21-16,0-20 0,0-1 15,21 0-15,0 0 0,-21-21 16,21 21-16,0-42 31,21 0-15,0 0-16</inkml:trace>
  <inkml:trace contextRef="#ctx0" brushRef="#br0" timeOffset="12939.99">17378 593 0,'0'-21'0,"0"42"0,0-64 0,0 22 15,0 0-15,0 0 0,-21 0 0,-1 21 16,22-21-16,-21 21 0,0 0 0,0 0 15,0 0-15,0 0 16,-22 21-16,22 0 0,0 0 0,-21 0 0,20 0 16,-20 22-16,21-22 0,0 21 15,0 1-15,-1-22 0,1 21 16,21 0-16,0-20 0,0 20 0,0-21 16,0 0-16,0 0 0,0 1 15,21-1-15,22-21 0,-22 21 0,0-21 16,21 0-16,1 0 0,-22 0 15,21 0-15,1-21 0,-22 21 0,0-21 16,21-1-16,-21-20 0,1 21 16,-1 0-16,-21-22 0,21 22 0,0-21 15,-21 21-15,21-22 0,-21 22 0,0-21 16,0 21-16,0 0 16,0-1-16,0 44 31,0-1-31,0 0 0,-21 0 15,0 21-15,21-20 0,0 20 0,-21 21 16,0-20-16,21 20 0,0 1 16,-22-22-16,22 22 0,0-1 0,0 22 15,0-22-15,0 1 0,0-1 0,0 1 16,0 20-16,0-20 0,0 21 16,-21-22-16,21 22 0,-21-22 15,21 1-15,0 20 0,0-20 0,0-1 0,0 1 16,0-1-16,-21-20 15,21 20-15,-21 1 0,21-22 0,0 0 16,0 1-16,-21-1 0,-1-21 0,1 22 16,21-22-16,0 0 0,-21-21 15,0 21-15,0-21 0,0 0 16,-1-21-16,22 0 16,-21 0-16,0-1 0,21 1 0,0 0 15,-21-21-15,0-1 0,21-20 16,-21 21-16,21-22 0,0 22 0,0-22 15,0 1-15,0-22 0,0 22 0,0-22 16,0 0-16,0 1 0,0-1 16,0 0-16,0 22 0,0-22 0,0 0 15,21 22-15,0-1 16,-21-20-16,21 41 0,0-20 0,-21-1 16,21 22-16,-21 0 0,22-1 0,-1 1 15,0 21-15,0 0 0,0 0 16,0-1-16,1 1 0,20 21 0,-21 0 15,21 0-15,-20-21 0,20 21 16,-21 0-16,21 0 0,-20 0 0,-1 0 16,0 0-16,0 0 0,-21 21 15,-21 0 1,-21-21-16</inkml:trace>
  <inkml:trace contextRef="#ctx0" brushRef="#br0" timeOffset="14284.21">847 1482 0,'-64'21'16,"128"-42"-16,-149 42 0,64-21 0,0 0 16,-1 0-16,44 0 47,-1 0-32,0 0-15,21 0 0,-21 0 0,22 0 16,-22 21-16,21-21 15,1 0-15,20 0 0,-21 0 0,22 0 16,-1 0-16,1 0 0,21 0 16,-1 0-16,1 0 0,0 0 0,-1 0 15,22 0-15,-21 0 0,21 0 16,-1 0-16,1 0 0,0 0 0,21 0 16,-21-21-16,21 21 0,-21 0 15,21 0-15,0 0 0,0 0 0,-21 0 16,42 0-16,-21 0 0,0 0 15,21 0-15,-21-21 0,21 21 0,-21 0 16,21 0-16,22 0 0,-22 0 16,0-21-16,0 21 0,0 0 15,22 0-15,-22 0 0,21 0 0,-21-22 16,22 22-16,-1 0 0,-21 0 16,21 0-16,1 0 0,-1 0 0,0 0 15,1-21-15,-1 21 0,0 0 0,1 0 16,-1 0-16,0 0 0,1 0 15,-1 0-15,0 0 0,1 0 0,-1 0 16,-21 0-16,22 0 0,-22-21 16,21 21-16,-21 0 0,22 0 0,-1 0 15,0 0-15,-21 0 0,22 0 0,-22 0 16,21 0-16,1 0 16,-22 0-16,21 0 0,-21 0 0,0 0 15,22 0-15,-22 0 0,21 0 0,-21 0 16,1 0-16,-1 0 0,0 0 15,0 0-15,0 0 0,0 0 0,1 0 16,-1 0-16,-21 0 0,0 0 16,0 0-16,21 0 0,-21 0 0,0 0 15,21 0-15,-21 0 0,0 0 0,0 0 16,21 0-16,-21 0 0,0 0 16,21 21-16,-21-21 0,0 0 0,-21 0 15,21 0-15,-21 0 0,0 0 0,0 0 16,0 0-16,-1 0 15,1 0-15,-21 0 0,21 0 0,-22 0 16,1 0-16,0 0 0,-1 0 0,-20 0 16,21 0-16,-22 0 0,1 0 15,-1 0-15,-21 0 0,22 0 0,-22 0 16,22 0-16,-22 21 0,0-21 16,-20 0-16,-1 0 0,0 0 0,0 0 15,0 0-15,0 0 16</inkml:trace>
  <inkml:trace contextRef="#ctx0" brushRef="#br0" timeOffset="14404.14">17526 1439 0,'-21'22'16,"0"-22"-1,21 21-15,-22-21 32</inkml:trace>
  <inkml:trace contextRef="#ctx0" brushRef="#br0" timeOffset="18984.03">593 3810 0,'0'-21'0,"0"0"16,21 21-16,-21-21 15,0-1-15,0 1 16,21 0-16,-21 0 0,21 0 16,-21 0-16,21 21 0,-21-22 0,0 1 15,0 0-15,0 0 0,0 0 16,0 0-16,0-1 0,0 44 47,-21-1-32,21 0-15,-21 0 0,0 21 16,21-20-16,-21-1 0,-1 21 16,1 0-16,0-20 0,0 20 0,21 0 15,-21 1-15,-22-1 0,22 0 16,0 1-16,0 20 0,0-21 0,0 1 15,-1-22-15,1 21 0,21 1 16,0-22-16,-21 0 0,21 0 16,-21 0-16,21 0 0,0 1 15,0-44 32,0 1-47,0 0 0,0 0 16,0 0-16,21 0 0</inkml:trace>
  <inkml:trace contextRef="#ctx0" brushRef="#br0" timeOffset="19803.59">804 3577 0,'0'0'0,"21"-21"0,-21 0 0,0 0 16,0 0-16,0-1 16,0 44 15,0-1-15,0 0-16,0 0 0,0 0 15,0 0-15,0 22 0,-21-22 16,0 21-16,21 1 0,-21-1 0,0 0 15,0 1-15,-1-1 16,1 21-16,0-20 0,0 20 0,0-20 16,0-1-16,-1 21 0,1-41 15,21 20-15,-21 0 0,0-21 0,21 22 16,0-22-16,0 0 0,-21 0 16,21 0-16,-21-21 0,21 22 0,0-1 31,0-42 31,0-1-30,0 1 311,0 0-343</inkml:trace>
  <inkml:trace contextRef="#ctx0" brushRef="#br0" timeOffset="25547.73">1143 3810 0,'0'-21'78,"0"0"-47,0 0-31,0-1 16,0 1 0,-21 0-1,0 21 1,-1 0-16,1 0 16,0 21-16,0 0 15,0-21-15,0 22 0,21-1 0,-22 21 16,1-21-16,0 22 0,21-1 15,-21 0-15,0 1 0,0-1 16,21 0-16,0 22 0,0-22 0,-22-21 16,22 22-16,0-1 0,0-21 15,0 0-15,22 0 0,-22 1 0,21-1 16,0-21-16,0 0 0,0 0 16,22 0-16,-22 0 0,0 0 0,0-21 15,0 21-15,0-22 0,1 1 16,-1 0-16,0 0 0,0-21 0,0 20 15,0 1-15,1-21 16,-1 21-16,-21-22 0,21 1 0,-21 21 0,21 0 16,-21-22-16,21 22 15,-21 0-15,0 0 0,0 42 47,0 0-47,0 0 0,0 22 16,0-22-16,0 0 0,0 21 0,0-20 15,0 20-15,0-21 0,0 0 16,0 0-16,0 1 0,0-1 16,0 0-16,0 0 0,0 0 0,21-21 31,1 0-31,-1 0 0,0 0 0,0 0 16,0-21-1,0 21-15,1-21 0,-1 0 0,0 0 16,-21-1-16,21 1 0,0 0 15,-21 0-15,0-21 0,21 20 0,1 1 16,-22-21-16,0 21 0,0 0 16,21-1-16,-21 1 0,0 42 62,0 1-62,0-1 0,0 0 0,0 0 16,0 0-16,0 0 0,-21 1 15,21-1-15,0 0 0,0 0 0,0 0 16,0 0-16,0 1 0,0-1 16,0 0-16,21-21 0,0 0 15,0 0-15,0 0 16,0 0-16,1 0 0,-1-21 16,0 21-16,21-21 0,-21-1 15,1 22-15,-22-21 0,21 0 0,0 0 16,0 0-16,0 0 0,-21-1 15,0-20-15,0 21 0,21 0 16,-21-22-16,0 22 0,0 0 16,0 0-16,-21 21 47,21 21-32,21-21 32,1 0-31,-1-21-16,-21 0 0,21 0 15,0 21 1,0-22-16,-21 1 0,21 21 16,-21-21-1,0 42 16,0 0-31,0 1 16,0-1-16,0 0 0,0 0 16,0 0-16,-21 0 0,21 1 0,0 20 15,0-21-15,0 0 0,0 0 16,0 1-16,0-1 0,0 0 0,0 0 16,0 0-16,21 0 15,1-21-15,-1 0 16,0 0-16,0 0 0,0 0 15,0-21-15,1 0 0,-1 0 16,0 21-16,0-21 0,0 0 0,0-22 16,1 22-16,-22 0 0,21 0 15,-21-22-15,21 22 0,-21 0 0,0 0 16,0 0-16,0 0 16,-21 21 15,0 0-31,-1 21 0,22 0 15,0 0 1,22-21 15,-1 0-31,0 0 16,0 0-16,0-21 0,-21 0 16,21 21-16,1-21 15,-1 21-15,-21-22 0,21 22 16,0 0-1,-21 22 32,-21-1-47,21 0 16,-21 0-16,21 0 0,0 0 16,-21 1-16,21-1 0,0 0 0,0 0 15,0 0-15,0 0 0,0 1 16,0-1-16,0 0 0,21-21 0,0 21 15,0-21-15,-21 21 0,21-21 16,0 0-16,1 0 0,-1 0 0,21 0 16,-21 0-16,0 0 0,1 0 15,-1-21-15,0 0 0,0 21 0,0-21 16,-21 0-16,21-1 0,1 22 16,-22-21-16,21-21 0,-21 21 0,0 0 15,21-1-15,-21 1 0,0 0 16,0 0-16,0 0 0,0 0 15,0-1-15,-21 22 32,0 0-32,-1 22 15,1-22-15,21 21 16,-21 0-16,21 0 0,-21 21 0,21-20 16,0-1-16,0 21 0,0-21 15,0 0-15,0 1 0,0 20 0,0-21 16,0 0-16,0 0 0,0 1 15,21-22-15,0 0 16,0 0-16,1 0 16,20 0-16,-21 0 0,0 0 15,0-22-15,1 22 0,-1-21 0,21 0 16,-21 0-16,0 0 0,1 0 16,-1-1-16,-21 1 0,21-21 0,0 21 15,0 0-15,-21-1 0,0 1 0,0 0 16,0 0-16,0 0 0,0 42 47,0 0-47,0 0 15,0 0-15,0 1 0,-21 20 16,21-21-16,-21 0 0,21 0 16,0 1-16,-21-1 0,21 0 0,0 0 15,0 0-15,0 0 0,0 1 16,0-44 15,0 1-15,0 0-16,21 0 15,-21 0-15,21 0 0,0-22 0,-21 22 16,21-21-16,1 21 0,-1-1 16,0-20-16,0 21 0,0 0 15,0 0-15,1-1 0,-1 22 0,0 0 16,0 0-16,0 0 15,-21 22 1,0-1-16,0 0 0,0 0 0,0 21 16,0-20-16,0-1 0,0 21 15,0-21-15,0 0 0,0 1 0,0-1 16,0 0-16,0 0 0,0 0 16,0 0-16,21 1 0,1-22 15,-1 0-15,0 0 0,0 0 16,0 0-16,0 0 0,1 0 0,-1 0 15,0-22-15,21 1 0,-21 21 16,1-21-16,-1 0 0,0-21 16,0 20-16,-21 1 0,21-21 0,0 0 15,1 20-15,-1-20 0,-21 0 0,0 21 16,21-22-16,-21 1 0,21 0 16,-21 20-16,0-20 0,0 21 0,0 0 15,0 0-15,0-1 0,0 1 16,0 42-1,0 1-15,0-1 16,0 0-16,0 21 0,0-21 16,-21 22-16,21-22 0,0 21 0,-21-21 15,21 22-15,-21-1 16,21 0-16,0 1 0,0-1 0,-22-21 16,22 22-16,0-1 0,-21-21 0,21 21 15,0-20-15,0-1 0,0 0 16,0 0-16,21-21 0,1 0 15,-1 0-15,0 0 0,0 0 16,0 0-16,0 0 0,1 0 0,-1-21 16,0 21-16,0-21 0,0 0 0,0-1 15,1 1-15</inkml:trace>
  <inkml:trace contextRef="#ctx0" brushRef="#br0" timeOffset="25835.57">3810 3831 0,'0'0'16,"21"0"-1,0 0-15,0 0 0,1 0 0,-1 0 16,21 0-16,-21 0 0,0 0 15,1 0-15,-1 0 0,0 0 16,0 0-16,0 0 0,0 0 0,1 0 16,-1 0-16,-21-21 47</inkml:trace>
  <inkml:trace contextRef="#ctx0" brushRef="#br0" timeOffset="26835.87">4572 3641 0,'0'0'0,"-21"0"0,0 0 16,-1 0-16,1 21 15,0 0 1,21 0 0,0 0-16,21-21 31,0 0-31,1 0 0,-1 0 15,21 0-15,-21 0 0,0 0 0,22 0 16,-22 0-16,0-21 0,21 21 0,-20-21 16,-1 21-16,0-21 0,0 21 15,0-21-15,-21 0 0,0-1 16,0 1-16,-21 0 16,0 21-16,-21 0 15,20 0-15,-20 0 0,0 0 0,21 0 16,-22 0-16,1 0 0,0 21 15,20 0-15,-20-21 0,21 22 0,0 20 16,0-21-16,-1 0 0,1 0 16,21 22-16,-21-22 0,21 0 0,0 0 15,0 0-15,0 1 0,0-1 0,21 0 16,0-21-16,-21 21 0,22-21 16,20 0-16,-21 0 0,0 0 0,0 0 15,22 0-15,-22 0 0,0 0 16,0 0-16,0 0 0,1 0 15,-22-21 1,-22 21 0,1 0-16,0 0 0,-21 0 0,21 0 15,-22 21-15,22 0 0,-21-21 16,21 21-16,-22 22 0,22-22 0,0 0 16,0 0-16,0 22 0,21-22 15,0 21-15,0-21 0,0 0 0,0 22 16,0-22-16,0 0 0,0 0 0,21 0 15,0 1 1,0-22-16,0 0 0,0 0 0,22 0 16,-22 0-16,21 0 0,1 0 15,-1 0-15,-21 0 0,21-22 0,1 1 16,-1 0-16,-21 0 0,22 0 0,-1-22 16,-21 22-16,0-21 0,22 0 15</inkml:trace>
  <inkml:trace contextRef="#ctx0" brushRef="#br0" timeOffset="27119.7">5165 3344 0,'-22'0'0,"-41"22"32,42 20-32,21-21 0,0 21 15,-21 1-15,-1-1 0,1 0 16,21 1-16,-21-1 0,21 0 0,-21 22 15,0-22-15,21 1 0,0-1 0,-21 21 16,-1-20-16,22-1 0,-21-21 16,21 22-16,0-1 0,0-21 0,0 0 15,0 0-15,0 1 0,0-1 16,0 0-16,0 0 16,21-21 15,1-21-31,-22 0 0,21 21 0,0-21 15,-21-1-15</inkml:trace>
  <inkml:trace contextRef="#ctx0" brushRef="#br0" timeOffset="27496.49">5059 4064 0,'0'21'0,"0"0"31,21-21-16,0 0-15,0 0 0,0 0 16,1-21 0,-1 21-16,0-21 0,0 0 0,0 21 15,0-21-15,1 0 0,-22-1 16,0 1-16,0 0 16,0 0-16,-22 21 15,1 0 1,0 0-16,0 21 0,0 0 15,0 0-15,-1 1 0,1-1 0,21 0 16,-21 21-16,21-21 0,-21 1 16,21-1-16,0 21 0,-21-21 0,21 0 15,0 1-15,0-1 0,0 0 16,21-21-16,0 0 16,0 0-16,0 0 0,1 0 0,-1 0 15,0 0-15,0 0 0,21 0 16,-20 0-16,-1-21 0,21 0 0,-21-1 15,22 1-15</inkml:trace>
  <inkml:trace contextRef="#ctx0" brushRef="#br0" timeOffset="29080.58">5630 3874 0,'0'0'16,"0"-22"-16,-21 22 16,0 0-1,0 22-15,21-1 16,0 0-16,0 0 15,0 0-15,-21 22 0,21-22 0,0 0 16,0 21-16,-22-21 0,22 1 16,0-1-16,0 0 0,0 0 0,0 0 15,0 0-15,0-42 47,0 0-47,0 0 16,0 0-16,0-22 0,0 22 15,0 0-15,0-21 0,22 21 0,-22-1 16,21-20-16,0 21 0,0 0 16,0 0-16,0-1 0,1 22 15,-1-21-15,0 21 0,0 0 0,0 0 16,0 0-16,1 21 16,-22 1-16,21-22 0,-21 21 15,0 0-15,0 0 0,0 21 0,21-20 16,-21-1-16,0 0 0,0 0 15,0 0-15,0 0 0,0 1 0,0-1 16,0 0-16,0 0 16,0-42 15,0 0-15,21 0-16,-21-1 0,21 1 15,-21 0-15,21-21 0,1 21 0,-22-1 16,21-20-16,0 21 0,0 0 15,-21 0-15,21-1 0,0 1 0,1 0 16,-1 0-16,0 0 0,0 21 0,0 0 16,0 0-1,-21 21-15,0 0 0,0 0 0,0 0 16,0 22-16,0-22 16,0 0-16,0 0 0,0 0 0,0 22 15,0-22-15,0 0 0,0 0 0,0 0 16,0 1-16,0-1 15,0 0-15,0 0 0,22 0 16,-1-21-16,0 0 0,0 0 0,0 0 16,0 0-16,1 0 0,-1 0 15,0 0-15,0 0 0,21-21 0,-20 0 16,-1 21-16,0-21 0,0 0 0,0-1 16,0 1-16,1 0 0,-22-21 15,0 21-15,0-1 0,0 1 0,0-21 16,0 21-16,0 0 0,0-1 0,0 1 15,-22 21 1,1 0-16,0 0 0,0 0 16,0 21-16,0 1 0,-1-1 15,22 0-15,0 0 0,-21 0 16,21 22-16,-21-22 0,21 0 0,0 0 16,0 21-16,0-20 0,0-1 15,0 0-15,0 0 0,0 0 0,21-21 16,0 21-16,1-21 0,-1 0 15,0 0-15,21 0 0,-21 0 16,1 0-16,-1 0 0,21-21 0,-21 0 16,0 0-16,22 0 0,-22 0 0,0-1 15,0-20-15,0 21 16,1 0-16,-1-22 0,0 22 0,0 0 16,-21 0-16,0 0 0,0 0 0,0-1 15,0 1-15,0 42 31,-21-21-31,21 22 0,-21-1 16,21 0-16,-21 0 0,21 21 16,0-20-16,-22-1 0,22 0 0,-21 0 15,21 0-15,0 0 0,0 1 16,0-1-16,0 0 0,0 0 16,0-42 15,0 0-31,21 0 15,1 21-15,-22-22 0,21 1 0,0 0 16,-21-21-16,21 21 0,0-1 16,0 1-16,-21 0 0,22 21 0,-1-21 15,-21 0-15,21 21 16,-21 21 0,0 0-16,0 0 0,0 0 15,0 1-15,0-1 16,0 0-16,0 0 0,0 0 0,0 0 15,0 1-15,21-1 0,0 0 16,0-21-16,1 0 16,-1 0-16,-21 21 0,21-21 0,0 0 15,0 0-15,0 0 0,1 0 0,-1-21 16,0 0-16,0 21 0,-21-21 16,21-1-16,0 1 0,-21 0 0,22 0 15,-22-21-15,21 20 0,-21-20 0,0 21 16,21-21-16,0-1 0,-21 1 15,21 0-15,-21-1 0,0 1 0,0 0 16,0 20-16,0-20 0,0 21 16,0 0-16,0 42 31,-21 0-15,0 0-16,21 22 0,-21-22 0,21 21 15,0-21-15,0 22 0,-21-22 0,21 21 16,0 0-16,-22 1 0,22-22 15,0 21-15,0 1 0,0-22 0,0 21 16,0-21-16,0 0 0,22 1 0,-1-1 16,-21 0-16,21-21 0,0 0 15,0 0-15,0 0 0,1 0 16,-1-21-16,0 21 0,0-21 16,0-1-16,0 1 0</inkml:trace>
  <inkml:trace contextRef="#ctx0" brushRef="#br0" timeOffset="29288.46">7260 3747 0,'0'0'16,"0"21"-16,21-21 15,0 0 1,1 0-16,-1 0 0,0 0 15,0 0-15,21 0 0,-20 0 0,-1 0 16,0 0-16,21 0 0,-21 0 0,1-21 16,-1 21-16,0 0 0</inkml:trace>
  <inkml:trace contextRef="#ctx0" brushRef="#br0" timeOffset="29860.49">8107 3471 0,'0'0'0,"0"-21"16,0 0-1,-21 21 1,21 21-16,-22-21 16,1 21-16,21 22 0,-21-22 15,0 0-15,21 21 0,-21-20 0,0 20 16,-1 0-16,1 1 0,0-22 0,0 21 15,0 0-15,0-20 0,21 20 16,0-21-16,0 21 0,-22-20 16,22 20-16,0-21 0,0 0 0,0 0 15,22 1-15,-1-22 16,0 0-16,0 0 0,0 0 16,0 0-16,1 0 0,-1 0 15,0-22-15,0 1 0,0 0 0,0 0 16,1 0-16,-1 0 0</inkml:trace>
  <inkml:trace contextRef="#ctx0" brushRef="#br0" timeOffset="30068.37">7726 3789 0,'21'0'15,"0"0"1,0 0-16,22 0 0,-22 0 0,0 0 16,0 0-16,21 0 0,-20 0 0,-1 0 15,21-21-15,-21 21 0,0 0 16,22 0-16,-22-21 0,0 21 0</inkml:trace>
  <inkml:trace contextRef="#ctx0" brushRef="#br0" timeOffset="30676.38">8657 3831 0,'0'0'0,"21"0"0,0-21 16,1 21-16,-22-21 15,21 21-15,-21-21 0,0 0 16,0-1-16,0 1 16,0 0-16,0 0 0,-21 0 15,-1 0-15,1 21 16,0 0-16,0 0 0,0 0 16,0 0-16,-1 0 0,1 21 15,0-21-15,0 21 0,0 0 0,0 0 16,-1 0-16,1 1 0,0 20 0,0-21 15,0 0-15,21 0 0,0 1 16,0 20-16,0-21 0,0 0 0,0 0 16,0 1-16,0-1 0,21-21 15,0 0-15,0 0 16,0 0-16,1 0 0,-1 0 16,0 0-16,21 0 0,-21-21 0,1-1 15,-1 1-15,0 21 0,0-21 16,0 0-16,0 0 0,1 0 0,-1-1 15,0 1-15,-21 0 0,0 0 16,21 0-16,-21 0 0,21-1 0,-21 1 16,0 42 15,-21-21-15,21 22-16,-21-1 0,21 0 0,0 0 15,0 0-15,-21 0 16,21 1-16,0-1 0,0 0 15,0 0-15,0 0 0,0 0 16,0 1-16,21-22 16,0 0-16,0 0 0,0 0 0,1 0 15,-1 0-15,0 0 0,21 0 0</inkml:trace>
  <inkml:trace contextRef="#ctx0" brushRef="#br0" timeOffset="31647.75">9377 3704 0,'0'0'0,"21"-21"0,-21 0 16,0 0-16,0 0 15,-21 21 1,0 0-16,-1 0 0,1 0 16,0 0-16,0 21 15,0-21-15,0 21 0,-1 0 0,1 0 16,0 0-16,21 1 0,0-1 0,-21 0 15,21 0-15,0 0 16,0 0-16,0 1 0,0-1 16,21-21-16,0 0 15,0 0-15,1 0 0,-1 0 16,0 0-16,0 0 0,0-21 0,0-1 16,1 1-16,-1 21 15,-21-21-15,21 0 0,-21 0 16,21 0-16,-21-1 0,0 1 15,0 0-15,0 0 16,21 21-16,-21-21 16,0 42 15,0 0-15,-21 0-16,21 0 15,0 1-15,-21-1 0,21 0 0,-21 0 16,21 0-16,-21 0 0,21 22 0,0-22 15,0 21-15,0 1 0,-22-22 16,22 21-16,0 0 0,0 1 16,0-1-16,0 22 0,0-22 0,0 0 15,0 1-15,0-1 0,0 0 0,0 1 16,-21-1-16,21 0 0,0 22 16,0-22-16,0 22 0,0-22 0,0 21 15,-21-20-15,21 20 0,0-20 0,-21 20 16,21 1-16,0-22 0,-21 21 0,21-20 15,0 20-15,0-20 0,0 20 16,-21-21-16,21 22 0,-22-22 16,22 22-16,0-22 0,0 0 0,-21 1 15,21-1-15,0-21 0,-21 22 0,21-22 16,0 0-16,0 0 0,0 0 16,0 0-16,-21-21 15,0 0 1,21-21-16,0 0 0,-21 21 15,-1-21-15,1 0 0,0 0 16,21-1-16,-21-20 0,0 21 0,0-21 16,-22-1-16,22 1 0,0-22 0,-21 22 15,20-21-15,-20-1 0,21 1 16,0-1-16,-22 1 0,22-1 16,0 1-16,0-22 0,21 21 0,0 1 15,0-1-15,0 1 0,0-1 0,0 22 16,0-21-16,21 20 0,0 1 15,0-22-15,1 22 0,20 21 0,-21-21 16,0-1-16,0 22 0,22 0 0,-22-21 16,0 20-16,21 1 0,-20 21 15,-1-21-15,0 0 0,0 21 0,0 0 16,0-21-16,1 21 0,-1 0 16,-21-21 30,0-1-30,0 1-16,21 0 16</inkml:trace>
  <inkml:trace contextRef="#ctx0" brushRef="#br0" timeOffset="32595.71">9969 2900 0,'0'0'15,"-21"-21"1,42 21 0,1 0-16,20 0 0,-21 0 0,0 0 15,0 0-15,22 0 0,-22 0 16,21 0-16,-21 0 0,22 0 0,-22 0 16,21 0-16,-21 0 15,1 0-15,-44 0 31,1 0-15,-21 0-16,21 0 0,0 0 0,-1 0 16,-20 0-16,21 0 0,0 0 0,0 0 15,-1 0-15,1 0 16,0 0-16,0 0 0,0 0 16,0 0-1,-1 0-15,1 0 16,0 0-16,0 0 0,21 21 0,-21-21 15,0 21-15,-1 0 16,1-21-16,0 21 0,0 1 16,0-1-16,21 0 0,0 0 0,0 0 15,-21 0-15,21 1 0,0-1 16,0 21-16,-22-21 0,22 0 0,0 22 16,0-1-16,0-21 0,0 22 0,0-1 15,0 0-15,0 1 0,0-1 16,0 0-16,0 1 0,0-1 0,-21 0 15,21 1-15,-21 20 0,21-21 0,-21 22 16,21-22-16,0 22 0,-21-1 16,0-20-16,21 20 0,-22 1 0,1-1 15,21-21-15,-21 1 0,21 20 16,0-20-16,-21-1 0,21 0 16,0 1-16,0-1 0,0 0 0,0 1 15,0-22-15,0 21 0,0-21 0,21 0 16,-21 22-16,21-22 0,0-21 15,1 21-15,-22 0 0,42-21 0,-21 0 16,0 0-16,22 0 0,-22 0 0,21 0 16,0 0-16,-20-21 0,20 0 15,0 21-15,-21-21 0,22 21 0,-22-21 16,0-1-16,0 1 0,0 0 0,1 21 16,-1-21-16,0 0 0,0 0 15,-21-1-15,0 1 0</inkml:trace>
  <inkml:trace contextRef="#ctx0" brushRef="#br0" timeOffset="33728.06">10689 3810 0,'0'-21'15,"0"0"1,-21 21-16,21-21 16,0-1-16,-21 1 15,0 0-15,21 0 16,-22 21-16,1 0 15,0 0-15,0 0 16,0 0-16,0 0 0,-1 0 16,1 21-16,0 0 0,0 0 0,0 1 15,0-1-15,-1 21 0,1-21 0,0 0 16,0 22-16,0-22 16,21 21-16,0-21 0,0 22 0,0-22 15,0 0-15,0 0 0,0 0 16,21-21-16,0 0 15,21 0-15,-20 0 0,-1-21 0,0 0 16,0 21-16,0-21 0,0 0 0,1 0 16,-1-1-16,0 1 0,-21 0 15,21 0-15,0-21 0,-21 20 0,0 1 16,0 0-16,21 0 0,-21 0 16,22 0-16,-22-1 0,0 44 46,0-1-30,0 0-16,0 0 0,0 0 16,0 0-16,0 1 0,0-1 15,0 0-15,0 0 0,0 0 0,0 22 16,21-22-16,0 0 0,-21 0 0,21-21 16,0 21-16,0 0 0,1-21 15,-1 0-15,0 0 0,0 0 0,0 0 16,0 0-16,1 0 0,-1 0 15,0-21-15,21 21 0,-21-21 0,1 0 16,-1 0-16,0 0 0,0-1 0,-21 1 16,21-21-16,-21 21 0,21 0 15,-21-22-15,0 22 0,0-21 16,0-1-16,0 22 0,0-21 0,-21 0 16,0 20-16,0-20 0,0 21 0,0 0 15,-1-22-15,1 22 0,0 0 16,0 0-16,-21 0 0,20 21 0,1-21 15,-21 21-15,21 0 0,-22 0 0,22 0 16,-21 0-16,21 0 0,-22 0 16,22 0-16,-21 21 0,0 0 15,20 0-15,-20 0 0,21 0 0,-21 22 16,20-22-16,-20 0 0,21 21 16,0 1-16,-22-22 0,22 21 0,0 1 15,0-22-15,-21 21 0,20 0 16,1 1-16,21-1 0,-21-21 0,21 22 15,-21-1-15,21 0 0,0-21 0,0 22 16,0-22-16,21 21 0,0-21 16,0 1-16,1-1 0,-1 0 0,21 0 15,-21-21-15,22 21 0,-1-21 0,0 0 16,1 0-16,-1 0 0,0 0 16,1 0-16,-1 0 0,0 0 0,1 0 15,-1 0-15,0-21 0,1 21 0,-22-21 16,21 21-16,-21 0 0,0-21 15,1 21-15,-1 0 0,-21-21 16,21-1-16,0 22 16,-21-21 46,0 0-62</inkml:trace>
  <inkml:trace contextRef="#ctx0" brushRef="#br0" timeOffset="34963.76">11430 3641 0,'0'0'0,"21"0"15,0-21-15,0 21 16,-21-22-16,22 22 15,-22 22 17,0-1-17,0 0-15,-22 0 0,22 21 0,-21-20 16,21 20-16,0-21 16,-21 21-16,0 1 0,0-1 0,0-21 15,21 22-15,-22-1 0,1-21 0,21 21 16,-21-20-16,21-1 0,0 0 15,0 0-15,0 0 0,-21-21 16,21-21 31,0 0-47,0 0 16,0 0-16,21 21 0,-21-22 15,21 1-15,-21 0 16,21 0-16,-21 0 0,22 21 0,-22-21 15,21-1-15,-21 1 0,0 0 16,0 0-16,21 0 0,-21 0 16,0-1-16,0 1 0,0 0 15,0 0-15,0 0 0,0 0 16,0-1-16,21 1 0,0 0 16,-21 0-16,21 21 0,-21-21 15,22 0-15,-1 21 0,-21-22 16,21 1-16,0 21 0,-21-21 0,21 0 15,0 21-15,1-21 0,20 21 16,-21 0-16,0 0 0,0 0 16,1 0-16,-1 0 0,0 0 0,0 21 15,0 0-15,0 0 0,-21 22 16,0-22-16,22 0 0,-22 21 0,0-21 16,0 22-16,0-22 0,0 0 0,0 21 15,0-20-15,-22-1 0,22 21 16,0-21-16,-21 0 0,0 1 0,21-1 15,-21 0-15,21 0 0,-21 0 0,21 0 16,0 1 0,0-44 31,0 1-47,0 0 0,0 0 15</inkml:trace>
  <inkml:trace contextRef="#ctx0" brushRef="#br0" timeOffset="35220.62">11451 3874 0,'-21'0'16,"42"0"-16,-42-22 16,42 22-1,0 0-15,0 0 16,1 0-16,-1 0 0,0 0 15,0 0-15,0 0 0,0 0 16,22-21-16,-22 21 0,0 0 0,0 0 16,0 0-16,1 0 0,-1 0 15,0-21-15,0 21 0,0 0 16,-21-21-16,21 21 16,1-21-16,-1 21 15,0 0-15</inkml:trace>
  <inkml:trace contextRef="#ctx0" brushRef="#br0" timeOffset="35528.44">12319 3620 0,'0'0'16,"0"-22"-16,0 1 15,0 42 16,0 1-31,-21-1 16,21 0-16,-21 21 0,21-21 16,-22 1-16,22 20 0,-21-21 0,21 21 15,0-20-15,-21-1 0,0 21 0,21-21 16,0 0-16,0 1 16,-21-1-16,21 0 0,0 0 0,0 0 15,0-42 16,21 21-15,-21-21-16,0 0 0,21 0 0,-21-1 16</inkml:trace>
  <inkml:trace contextRef="#ctx0" brushRef="#br0" timeOffset="35784.3">12277 3704 0,'0'-42'0,"0"84"0,21-105 15,-21 42-15,0-1 0,0 1 0,21 21 0,0 0 31,0 21-15,-21 1-16,0-1 0,21 0 0,1 0 16,-1 21-16,-21-20 0,21-1 15,0 21-15,0-21 0,-21 22 0,21-22 16,1 21-16,-1-21 0,0 0 0,0 1 16,-21-1-16,21 0 0,-21 0 15,21-21-15,-21 21 0,0-42 47,0 0-47,0 0 0,0 0 16,22-1-16</inkml:trace>
  <inkml:trace contextRef="#ctx0" brushRef="#br0" timeOffset="36052.14">12827 3450 0,'0'0'15,"0"-21"-15,0 42 32,-21 0-32,21 22 0,-21-22 15,21 21-15,-22-21 0,22 22 16,0-1-16,-21 0 0,0-20 0,0 20 16,21 0-16,-21-21 0,0 43 15,21-22-15,-22-21 16,1 1-16,21-1 0,0 0 0,-21-21 15,21 21-15,21-21 32,0 0-32,-21-21 15,22 0-15,-1 0 0,0-1 0</inkml:trace>
  <inkml:trace contextRef="#ctx0" brushRef="#br0" timeOffset="36331.98">13102 3725 0,'0'0'0,"21"0"47,0 0-47,1 0 16,-1 0-16,0 0 0,0 0 0,0 0 15,22 0 1,-22 0-16,0 0 0,0 0 0,0 0 16,0 0-16,-42 0 31,0 0-15,-21 0-16,21 0 0,-1 0 0</inkml:trace>
  <inkml:trace contextRef="#ctx0" brushRef="#br0" timeOffset="36507.87">13039 3831 0,'0'0'16,"0"21"-16,21-21 47,0 0-47,0 0 0,0 0 16,0 0-16,1 0 0,-1 0 15,0 0-15,0 0 0,0 0 0,0 0 16,1 0-1,-1 0-15,-21-21 16</inkml:trace>
  <inkml:trace contextRef="#ctx0" brushRef="#br0" timeOffset="37268.48">13885 3154 0,'-21'63'32,"0"-63"-32,21 22 15,0-1-15,0 0 0,0 0 16,0 0-1,21-21 1,0 0-16,0 0 0,1-21 16,-22 0-16,21 0 15,-21 0-15,21-1 0,-21 1 0,0 0 16,0 0-16,0 0 16,0 0-1,-21 21-15,0 0 0,-1 0 16,1 21-16,0 0 0,21 0 15,-21 0-15,0 0 16,21 1-16,0-1 0,0 0 16,0 0-16,0 0 15,21-21 1,0 0-16,0 0 16,0 0-16,-21-21 0,22 21 15,-1-21-15,0 0 0,-21 0 16,0-1-16,0 1 15,0 0-15,-21 21 16,0 0-16,-1 0 16,1 0-16,0 21 15,0 0-15,21 1 0,-21 20 0,0-21 16,-1 21-16,22-20 0,0 20 0,-21-21 16,21 21-16,-21-20 0,21-1 15,0 0-15,0 0 0,0 0 0,0 0 16,21 1-16,0-1 0,1-21 0,-1 0 15,0 21-15,0-21 16,0 0-16,22 0 0,-22 0 0</inkml:trace>
  <inkml:trace contextRef="#ctx0" brushRef="#br0" timeOffset="37556.32">14520 3366 0,'-21'0'31,"0"21"-31,0 0 16,21 0-16,-21 0 16,-1 22-16,1-22 0,21 0 0,-21 21 15,0-21-15,0 1 0,21 20 0,-21-21 16,-1 0-16,1 0 0,21 22 15,-21-22-15,0 0 0,21 0 0,-21 0 16,21 1-16,0-1 0,0 0 0,0 0 16,0 0-16</inkml:trace>
  <inkml:trace contextRef="#ctx0" brushRef="#br0" timeOffset="37884.3">14414 3556 0,'0'0'0,"0"-21"0,0 0 15,0 0-15,22-1 0,-22 1 0,21 0 16,0 21-16,0-21 0,-21 0 16,21 0-16,0 21 0,1-22 0,-1 22 15,0 0-15,21 0 0,-21 0 0,1 0 16,-1 0-16,0 22 0,0-1 15,0 0-15,0 0 0,-21 0 0,0 0 16,22 22-16,-22-22 0,0 21 16,0-21-16,0 22 0,0-22 15,0 0-15,0 0 0,-22 0 0,22 1 16,-21-1-16,21 0 0,0 0 16,-21-21-16,21 21 0,-21-21 0,21 21 15,0-42 32</inkml:trace>
  <inkml:trace contextRef="#ctx0" brushRef="#br0" timeOffset="38140.78">14309 3683 0,'-22'0'0,"44"0"0,-44-21 16,44 21 31,-1 0-47,0 0 0,21 0 0,-21 0 15,22 0-15,-22 0 0,21 0 0,-21 0 16,22 0-16,-22 0 0,0 0 16,21 0-16,-20 0 0,-1 0 0,0 0 15,0 0 1,0 0-16,-21-21 15,21 21 1</inkml:trace>
  <inkml:trace contextRef="#ctx0" brushRef="#br0" timeOffset="38448.61">15092 3366 0,'0'0'16,"0"21"15,0 0-15,0 0-16,0 0 0,0 0 0,0 1 16,0-1-16,21 0 0,-21 21 15,0-21-15,0 1 0,21-1 0,0 21 16,-21-21-16,0 0 0,21 1 15,1-1-15,-1 0 0,-21 0 16,0 0-16,0-42 47,0 0-31</inkml:trace>
  <inkml:trace contextRef="#ctx0" brushRef="#br0" timeOffset="38732.46">15600 3302 0,'-21'0'47,"-1"21"-47,22 0 0,-21 22 0,0-22 16,0 0-16,0 21 15,0-20-15,-1 20 0,1-21 0,0 0 16,0 22-16,0-22 0,0 0 0,-1 0 16,1 0-16,0 0 0,21 1 15,-21-22-15,21 21 16,21-21 15,0 0-31,0-21 0,1 21 16,-22-22-16</inkml:trace>
  <inkml:trace contextRef="#ctx0" brushRef="#br0" timeOffset="39336.24">16002 3239 0,'-42'0'31,"20"0"-15,1 0-16,0 21 0,21-42 62,21 21-62,0-22 0,1 22 16,-22-21-16,21 21 0,0 0 16,0 0-1,0 0-15,-21 21 16,0 1-16,0-1 16,0 0-16,0 0 0,0 0 15,-21-21-15,0 21 0,0 1 16,0-22-1,-1 0-15,22 21 16,-21-21-16,21-21 31,0-1-31,0 1 16,0 0-16,0 0 16,21 21-16,-21-21 0,22 21 0,-22-21 15,0-1-15,21 22 0,0 0 16,0 0-16,0 0 15,-21 22-15,0-1 16,0 0-16,0 0 16,0 0-16,0 22 0,0-22 0,0 0 15,-21 0-15,0 21 0,0-20 16,0-1-16,-1 0 0,1 0 0,0 0 16,0-21-16,0 21 0,0-21 0</inkml:trace>
  <inkml:trace contextRef="#ctx0" brushRef="#br0" timeOffset="40124.58">16235 2858 0,'-21'0'16,"42"0"-1,0-22-15,0 22 16,0 0-16,0 0 0,22 0 0,-22 0 15,21 0-15,-21 0 0,22-21 0,-22 21 16,0 0-16,0 0 0,0 0 16,22 0-16,-22-21 0,0 21 15,0 0-15,0 0 16,1 0 0,-1 21-1,-21 0-15,0 1 16,0-1-16,0 0 15,0 0-15,-21 0 0,-1 0 16,22 1-16,-21-1 0,0 0 16,21 0-16,-21 0 0,0 22 0,0-1 15,21-21-15,0 21 0,-22 1 16,22-1-16,-21 0 0,21 1 0,0-1 16,0-21-16,-21 22 0,21-1 15,-21 0-15,21-21 0,0 22 0,-21-22 16,21 21-16,0-21 0,0 22 0,0-22 15,0 0-15,0 0 0,0 0 16,0 1-16,0-1 0,0 0 0,0 0 16,-21 0-16,-1-21 0,22 21 15,-21 1-15,0-22 0,0 21 0,0-21 16,0 0-16,-1 0 0,1 21 16,0-21-16,0 0 0,-21 0 15,20 0-15,1 0 0,-21 0 0,21 0 16,0 0-16,-1 0 0,1 0 0,0 0 15,0-21-15,0 21 0,0 0 16,-1 0-16,22-21 63,0-1-32,0 1-16,0 0-15</inkml:trace>
  <inkml:trace contextRef="#ctx0" brushRef="#br0" timeOffset="40995.87">17462 3133 0,'22'-21'0,"62"-43"15,-63 43 1,-21 0-16,22 21 0,-22-21 16,21-1-16,-21 1 15,0 0-15,0 0 0,0 0 16,0 0-16,0 42 31,0 0-15,0 0-16,-21 0 0,-1 22 15,1-22-15,0 21 0,0 22 0,-21-22 16,20 0-16,1 22 0,-21-1 16,21 1-16,-22-1 0,22-20 15,-21 20-15,21 1 0,-22-1 0,22 1 16,-21-1-16,0 1 0,20-1 16,-20 1-16,21-1 0,-21 1 0,20 20 15,-20-20-15,21-1 0,-21-20 0,20 20 16,-20 1-16,21-22 0,-21 0 15,20 22-15,1-22 0,0 0 0,0 1 16,0-1-16,0-21 0,-1 22 0,22-22 16,0 0-16,0 0 0,-21-21 15,21 21-15,0-42 63,21 21-63,-21-21 0,22 0 0,-1 0 15,0-1-15</inkml:trace>
  <inkml:trace contextRef="#ctx0" brushRef="#br0" timeOffset="46204.93">17674 3577 0,'0'0'0,"-21"0"16,42 0 15,0 0-15,0 0-16,1-21 0,20 21 0,-21-21 15,21 21-15,-20-21 0,-1 21 16,21-21-16,-21 21 0,22-22 0,-22 1 16,0 21-16,0-21 15,0 0-15,0 0 0,1 0 0,-22-1 16,0 1-16,0 0 0,21 0 0,-21 0 16,0 0-16,0-1 0,0 1 15,0 0-15,0 0 0,-21 0 16,-1 21-1,1 0-15,0 21 16,0 0-16,0 0 0,0 0 16,21 22-16,-22-1 0,1 0 0,0 1 15,21-1-15,-21 22 0,0-22 0,0 0 16,21 22-16,-22-22 0,1 22 16,0-1-16,0 1 0,0-1 15,0 1-15,-1-1 0,1 1 0,0 20 16,0-20-16,0-1 0,0 1 15,21-1-15,0 1 0,-22-1 0,22 1 16,-21-22-16,21 22 0,0-22 0,-21 0 16,21 22-16,0-22 0,0-21 15,0 22-15,0-22 0,0 0 0,0 0 16,21-21-16,0 0 0,1 0 0,-1 0 16,0 0-16,0 0 0,0-21 15,0 0-15,22 0 0,-22-1 0,0 1 16,21-21-16,-20 21 0,20-22 15,-21 1-15,43-85 16,-43 85-16,-21-22 0,21 22 16,-21-22-16,0 1 0,0 21 0,0-22 15,0 1-15,-21-1 0,0 1 16,21 20-16,-22-20 0,1 42 0,0-22 16,0 22-16,0 0 0,0 0 0,-1 0 15,1 21-15,0 0 0,0 0 16,0-22-16,0 22 0,42 0 47,0 0-47,0-21 0,0 21 15,22-21-15,-22 21 0,21-21 0,-21 21 16,22-21-16,-1 21 0,0-21 16,1-1-16,-1 1 0,0 0 0,1 0 15,-1 0-15,0 21 0,-21-21 16,1-1-16,-1 1 0,0 0 0,0 0 15,-21 0-15,21 21 0,-21-21 16,-21 21 0,0 21-1,0 0-15,21 0 0,-21 0 16,-1 0-16,22 1 0,0-1 0,-21 21 16,21-21-16,0 0 0,0 1 15,0-1-15,0 0 16,0 0-16,21-21 0,1 21 15,-1-21-15,0 0 0,0 0 16,0 0-16,0 0 0,22 0 0,-22 0 16,0-21-16,0 21 0,0-21 0,22 0 15,-22 21-15,0-21 0,-21-1 16,21 1-16,-21 0 0,0 0 0,0-21 16,0 20-16,0 1 0,0 0 0,-21 0 15,0 0-15,0 0 16,0 21-16,-22 0 0,22 0 15,0 0-15,0 0 0,0 0 16,-22 21-16,22-21 0,0 21 0,0-21 16,21 21-16,-21-21 0,21 21 0,-22 0 15,22 1 1,22-22 0,20 0-16</inkml:trace>
  <inkml:trace contextRef="#ctx0" brushRef="#br0" timeOffset="46488.77">18965 3217 0,'0'0'0,"0"-21"0,-21 42 31,0 1-15,21 20-16,-21-21 0,0 21 0,21 1 15,-22-22-15,1 21 0,21 1 0,0-1 16,-21-21-16,21 21 0,-21 1 16,21-22-16,-21 0 0,21 21 0,0-20 15,0-1-15,0 0 0,0 0 16,21-21 15,0 0-31,0-21 16,0 0-16</inkml:trace>
  <inkml:trace contextRef="#ctx0" brushRef="#br0" timeOffset="46756.61">19177 3133 0,'0'0'16,"0"-21"-16,0-1 0,0 44 31,0-1-31,-21 0 0,0 0 15,21 21-15,-22-20 0,1 20 16,0 0-16,21 1 0,-21-1 0,0 0 16,0 1-16,21-1 0,-22-21 0,22 21 15,0-20-15,-21 20 0,21-21 16,-21 0-16,21 0 0,0 1 0,-21-22 16,21 21-16,21-21 31,0 0-31,0-21 15,1-1-15,-1 1 0</inkml:trace>
  <inkml:trace contextRef="#ctx0" brushRef="#br0" timeOffset="47140.39">19283 3408 0,'0'0'0,"0"21"31,0 0-31,0 0 15,-21 1-15,-1-1 0,22 0 16,-21 0-16,21 0 0,0 0 0,-21 1 16,21-1-16,0 0 0,0 0 15,0 0-15,0 0 16,21-21-16,0 0 16,1 0-16,-1 0 0,0 0 15,0 0-15,0 0 0,0-21 0,1 0 16,-1 21-16,0-21 0,-21 0 0,21 0 15,0-1-15,0 1 0,-21-21 16,0 21-16,0-22 0,0 22 0,0 0 16,0-21-16,0 21 0,0-1 15,0 1-15,-21 21 0,0 0 16,0 0-16,0 0 0,-22 0 16,22 21-16,0 1 0,0-22 0,-21 21 15,20 0-15,1 0 0,0 0 0,0 0 16,21 1-16,0-1 15,0 0-15,21-21 16</inkml:trace>
  <inkml:trace contextRef="#ctx0" brushRef="#br0" timeOffset="47800.02">19875 3323 0,'0'-21'0,"0"42"47,0 0-47,0 1 0,-21-1 0,0 0 15,21 0-15,-21 0 0,21 0 0,0 1 16,-21 20-16,21-21 0,0 0 15,-21 0-15,21 1 0,0-1 16,0 0-16,0 0 16,21-21 15,-21-21-31,21 21 16,-21-21-16,0 0 0,21 21 15,0-22-15,0 1 0,-21-21 0,22 21 16,-22 0-16,0-1 0,21 1 15,0 0-15,-21 0 0,21 21 0,-21 21 32,0 0-17,0 0-15,0 1 0,0-1 0,0 0 16,0 0-16,0 0 0,-21 0 16,21 1-16,0-1 0,0 0 0,0 0 15,0 0-15,21-21 16,0 0-1,0 0-15,1 0 0,-1 0 16,0 0-16,0-21 16,-21 0-16,21 0 0,-21 0 0,21-1 15,-21 1-15,0 0 0,22 0 0,-22-21 16,0 20-16,0-20 0,21 21 16,-21 0-16,0 0 0,0-1 0,0 1 15,-21 21 16,21 21-31,0 1 16,0-1-16,0 0 16,0 0-1</inkml:trace>
  <inkml:trace contextRef="#ctx0" brushRef="#br0" timeOffset="48088.85">20468 3344 0,'0'22'31,"0"-1"-31,0 0 16,0 0-1,-21 0-15,21 0 0,0 1 16,0-1-16,0 0 0,0 0 15,-21 0-15,21 0 0,0 1 16,0-1-16,0-42 47,0-1-31,0 1-16,0 0 15</inkml:trace>
  <inkml:trace contextRef="#ctx0" brushRef="#br0" timeOffset="48411.66">20553 3133 0,'-64'0'32,"64"21"-32,-21-21 0,21 21 15,21-21 16,0 0-31,1 0 16,-22-21-16,21 21 16,-21-21-16,21 0 15,-21-1-15,0 1 0,0 0 16,-21 21 0,0 0-16,-1 0 0,1 0 15,0 0-15,21 21 0,-21-21 16,0 21-16,21 1 0,0-1 15,0 0-15,0 0 0,0 0 16,0 0-16,0 1 16,21-1-16,0-21 0</inkml:trace>
  <inkml:trace contextRef="#ctx0" brushRef="#br0" timeOffset="48920.38">20701 3302 0,'0'21'0,"0"0"15,-21 1 1,0-1-16,21 0 16,0 0-16,-22 0 15,22 0-15,0 1 0,-21-22 16,21 21-16,0 0 15,0 0 1,0-42 31,0 0-47,0 0 16,0-1-16,0 1 0,0 0 15,21 0-15,1-21 0,-1 20 16,0 1-16,0 0 0,0-21 15,0 21-15,1-1 0,20 1 0,-21 21 16,0-21-16,0 21 0,1 0 0,-1 0 16,0 0-16,-21 21 15,21 0-15,-21 1 0,0-1 16,0 0-16,0 0 0,0 21 0,0-20 16,0-1-16,0 0 0,0 21 15,0-21-15,-21 1 0,21-1 0,0 0 16,-21 0-16,0-21 15,21 21-15,-22-21 0,22-21 32,22 0-17</inkml:trace>
  <inkml:trace contextRef="#ctx0" brushRef="#br0" timeOffset="49752.43">21484 3260 0,'0'0'16,"0"-21"-16,-21-1 15,0 1 1,0 21-16,-1 0 0,1 0 0,0 0 16,-21 0-16,21 0 15,-1 21-15,1 1 0,0-22 0,-21 21 0,21 0 16,-1 0-16,22 0 0,-21 0 15,21 1-15,-21 20 0,21-21 16,0 0-16,0 0 0,0 1 16,0-1-16,0 0 15,21-21-15,0 0 0,1 0 0,-1 0 16,0 0-16,0 0 0,0 0 16,0 0-16,1-21 0,-1 21 15,0-21-15,0-1 0,0 1 16,0 0-16,-21 0 0,22 0 15,-22 0-15,21 21 16,-21-22-16,21 1 16,-21 42 15,-21 1-31,0-1 16,-1 21-16,22-21 0,0 22 15,-21-22-15,0 21 0,0 0 0,21 1 16,0-1-16,-21 0 0,0 22 15,21-22-15,-22 22 0,22-1 0,-21 1 16,21-1-16,0 22 0,-21-22 0,21 1 16,-21-1-16,21 1 0,0-22 15,0 22-15,-21-1 0,21 1 16,-21-1-16,21 1 0,-22-22 0,22 22 0,-21-1 16,21 1-16,-21-22 15,0 0-15,21 1 0,-21-1 0,0 0 16,-1 1-16,22-22 0,-21 0 0,0 0 15,0 0-15,0-21 16,0 0-16,-1 0 16,1-21-16,21 0 0,-21 0 15,0 0-15,21-1 0,0-20 0,-21 0 16,0-1-16,-1 1 0,1-21 16,21-1-16,-21 1 0,0-1 0,0 1 15,21-1-15,0 1 0,0-1 0,0-21 16,0 22-16,0-1 15,21-20-15,0 20 0,0 22 0,0-22 16,22 22-16,-22 0 0,0-1 0,21 1 16,-20 21-16,20 0 0,-21 0 15,21-1-15,-20 1 0,20 0 0,-21 0 16,0 21-16,0-21 0,1 21 16,-1 0-16,0 0 0,-21-21 0,21 21 15,-21-22-15,0 1 16,0 0-1,0 0-15</inkml:trace>
  <inkml:trace contextRef="#ctx0" brushRef="#br0" timeOffset="50436.04">21907 3471 0,'0'0'0,"-63"0"32,42 0-32,0 0 0,-1 0 15,1 0-15,0 0 16,0 0-1,42 0 17,0 0-32,0 0 15,1 0-15,-1 0 0,0 0 16,21 0-16,-21-21 0,1 21 0,-1 0 16,0 0-16,0 0 0,0 0 0,-21-21 78,0 0-63,21 21-15,-21-21 0,22 0 16,-1 21-16</inkml:trace>
  <inkml:trace contextRef="#ctx0" brushRef="#br0" timeOffset="50972.73">22606 3112 0,'21'0'15,"-42"0"-15,63 0 0,-21 0 0,1-22 16,20 1-16,-21 21 0,21-21 0,-20 21 16,20-21-16,-21 21 0,0-21 0,0 21 15,1-21-15,-22-1 16,21 22-16,-21-21 0,0 0 15,-21 21-15,-1 0 16,-20-21-16,21 21 0,-21 0 0,-1 0 16,1 0-16,0 0 0,-1 21 0,1-21 15,0 21-15,20-21 0,-20 21 16,21-21-16,0 22 0,0-1 0,21 0 16,0 0-16,0 0 15,0 0-15,21 1 16,0-22-16,-21 21 0,42 0 0,-21 0 15,1-21-15,-1 21 0,0 0 16,0 1-16,21-1 0,-20 0 16,-1 0-16,0-21 0,0 21 0,0 0 15,-21 1-15,21-1 0,-21 0 16,0 0-16,0 0 0,-21 0 16,-21 1-16,21-22 0,-22 0 15,22 21-15,-21-21 0,21 0 0,-22 0 16,1 0-16,21 0 0,-21 0 0,20 0 15,-20 0-15,21 0 0,0-21 16,0 21-16,-1-22 0,22 1 16,0 0-16,-21 0 0,21 0 15,0 0 1,21 21 0,1 0-16,-1-22 15,0 22-15,0-21 0,0 21 0</inkml:trace>
  <inkml:trace contextRef="#ctx0" brushRef="#br0" timeOffset="51231.58">23050 3196 0,'0'21'31,"0"1"-16,0-1-15,0 0 0,0 0 16,0 0-16,-21 0 0,21 1 0,-21-1 16,21 0-16,-21 0 0,0 0 15,21 0-15,0-42 47</inkml:trace>
  <inkml:trace contextRef="#ctx0" brushRef="#br0" timeOffset="51565.41">23093 3027 0,'0'0'0,"0"-21"16,-21 21-1,21 21 1,0 0-1,0 0 1,21-21-16,0 0 16,0 0-16,0 0 15,0 0-15,-21-21 0,0 0 32,0 0-32,0 0 15,0-1-15,-21 22 16,0 0-16,0 0 0,0 0 15,0 0 1,21 22-16,-22-22 16,22 21-16,0 0 0,0 0 15,22-21-15,-1 0 16,0 0-16</inkml:trace>
  <inkml:trace contextRef="#ctx0" brushRef="#br0" timeOffset="52124.09">23474 2900 0,'0'0'0,"0"-21"15,-21 42 17,21 0-17,-22 0-15,1 0 0,21 22 0,0-22 16,0 21-16,-21-21 0,21 22 15,-21-1-15,21 0 0,-21 1 16,21-22-16,-21 21 0,21 1 0,0-1 16,0-21-16,0 0 0,-22 0 15,22 1-15,0-1 0,0 0 0,0 0 16,-21-21 0,21-21-1,0 0 1,0 0-16,0-1 15,0 1-15,0 0 0,0-21 0,0 21 16,0-1-16,21 1 0,-21-21 0,22 21 16,-1 0-16,0-1 0,0 1 15,0 21-15,0-21 0,1 21 0,20 0 16,-21-21-16,0 21 0,22 0 16,-22 0-16,0 0 0,21 21 15,-21 0-15,1 0 0,-22 1 0,0-1 16,0 0-16,0 21 0,0-21 15,0 1-15,0 20 0,-22-21 0,1 0 16,-21 0-16,21 1 0,-22-1 0,1 0 16,21 0-16,-21 0 0,-1-21 15,22 21-15,0-21 0,0 0 0,0 0 16,-1 22-16,1-22 0,0 0 16,0 0-16,21-22 15,0 1 1,0 0-16,21 21 15,0-21-15</inkml:trace>
  <inkml:trace contextRef="#ctx0" brushRef="#br0" timeOffset="52612.25">24045 2942 0,'-21'-21'32,"21"42"-17,-21 0-15,21 1 16,-21-1-16,21 0 0,-21 21 0,21 1 16,0-22-16,-22 21 0,1 0 15,0 1-15,21-1 0,0 0 0,-21-20 16,21 20-16,-21-21 0,21 0 0,0 0 15,0 1-15,0-1 0,0 0 16,21-21-16,0 0 0,0 0 16,0 0-16,1 0 15,-1 0-15,0-21 0,21 21 16,-21-21-16,1-1 0,-1 1 0,0 0 16,-21 0-16,21 0 0,0 0 15,-21-1-15,21 1 0,-21 0 0,0 0 16,0 42 15,0 0-31,0 0 0,0 1 0,-21-22 16,21 21-16,0 0 0,-21 0 15,21 0-15,0 0 0,0 1 16,21-44 15,0 1-15,-21 0-16</inkml:trace>
  <inkml:trace contextRef="#ctx0" brushRef="#br0" timeOffset="52932.06">24299 3048 0,'21'0'63,"1"0"-48,-22-21 1,0 0 0,0 0-16,-22 21 15,1 0-15,0 0 0,0 0 16,0 0-16,21 21 15,-21 0-15,21 0 16,0 0 0,0 0-16,21-21 15,-21 22-15,21-22 0,0 0 16</inkml:trace>
  <inkml:trace contextRef="#ctx0" brushRef="#br0" timeOffset="53468.76">24553 3154 0,'-21'0'0,"21"21"32,-21-21-32,21 21 15,0 0-15,-21 1 0,21-1 16,0 0-16,-21 0 0,21 0 0,0 0 15,0 1-15,0-1 0,-22 0 16,22 0-16,-21 0 0,21 0 16,0 1-16,-21-22 0,21 21 15,-21-21 1,21-21 0,0-1-1,0 1-15,0 0 0,0 0 16,0 0-16,21-22 0,0 22 0,0-21 15,-21 21-15,22-22 16,20 22-16,-21-21 0,0 21 0,22 0 16,-22-1-16,21 1 0,-21 0 0,22 21 15,-1 0-15,-21 0 0,0 0 16,0 0-16,1 0 0,-1 0 0,0 0 16,-21 21-16,0 0 0,0 1 15,0 20-15,0-21 0,0 21 0,0-20 16,-21 20-16,0-21 0,-1 0 0,1 22 15,0-22-15,0 0 0,0 0 16,0 0-16,-1 0 0,1-21 16,21 22-16,-21-22 15,21-22 17,21 22-32,0-21 15,1 0-15,20 21 0</inkml:trace>
  <inkml:trace contextRef="#ctx0" brushRef="#br0" timeOffset="54328.26">25400 3175 0,'0'0'0,"0"-21"0,21 0 16,-21 0-16,0-1 15,0 1-15,0 0 16,-21 21-16,0 0 0,0 0 15,-1 0-15,1 0 16,0 0-16,0 21 0,0 0 0,-22-21 16,22 22-16,0-1 0,0 0 15,0 21-15,0-21 0,21 1 0,0-1 16,0 0-16,-22 0 0,22 0 0,0 0 16,0 1-16,22-22 15,-1 0-15,0 21 0,0-21 16,0 0-16,0 0 0,1 0 15,-1-21-15,0 21 0,0-22 0,0 1 16,-21 0-16,21 0 0,1 0 16,-1 0-16,0-1 0,-21 1 15,0 0-15,21 0 0,0 0 16,-21 42 31,0 0-47,-21 0 0,21 0 15,-21 1-15,0-1 0,21 0 0,-21 21 16,-1-21-16,22 22 0,0-1 16,-21 0-16,0 1 0,21-1 0,-21 0 15,21 1-15,-21-1 0,21 0 0,0 22 16,0-22-16,0 1 16,0-1-16,-21 21 0,21 1 0,0-22 15,0 22-15,0-22 0,0 22 0,0-1 16,-22-21-16,22 22 0,0-22 15,0 22-15,-21-22 0,0 0 0,21 22 16,-21-22-16,0 1 0,0-1 0,-1 21 16,1-20-16,0-1 0,0-21 0,0 22 15,0-22-15,-1 0 0,1 0 16,-21 0-16,21 0 0,0-21 16,-1 0-16,1 0 0,0 0 0,0 0 15,0 0-15,0-21 16,21 0-16,-22 21 0,1-21 15,0-21-15,0 20 0,0 1 0,0-21 16,-22 0-16,22-1 0,-21 1 0,-1-22 16,1 22-16,0-21 0,21-1 15,-22 1-15,22-1 0,0 1 0,21-1 16,0 22-16,0-22 0,0 1 0,0 20 16,21 1-16,0 0 0,0-1 15,1 22-15,20-21 0,-21 21 0,21 0 16,1-1-16,-22 1 0,21 0 15,1 0-15,-22 0 0,21 21 0,0-21 16,-20-1-16,20 22 0,-21 0 0,0-21 16,0 21-16,1 0 15,-1 0-15,-42 0 16,-1 0 0,1-21-16</inkml:trace>
  <inkml:trace contextRef="#ctx0" brushRef="#br0" timeOffset="55220.07">26120 3090 0,'-22'0'0,"22"-21"0,-21 21 16,0 0 0,0 0-1,21 21 1,0 1-16,21-22 62,-21-22-62,0 1 16,0 0 0,0 0-1,-21 21 1,0 0-1,0 21 17,21 0-17,0 0 17</inkml:trace>
  <inkml:trace contextRef="#ctx0" brushRef="#br0" timeOffset="55772.75">25929 3429 0,'0'21'0,"0"-42"0,-21 42 0,21 0 15,21-21 17,0 0-32,0 0 15,1 0 1,-1-21-16,-21 0 15,0 0 1,0 0-16,-21 21 16,-1 0-1,1 0-15,0 21 16,21 0-16,-21-21 0,21 21 16,0 0-1,21-21 1,0 0-1,0 0-15,1 0 0,-1-21 32,-21 0-32,0 0 15,0 0 1,-21 21 0,-1 0-1,44 0 32,-1 0-31</inkml:trace>
  <inkml:trace contextRef="#ctx0" brushRef="#br0" timeOffset="56496.15">26585 2985 0,'-21'0'31,"21"21"-15,0-42 62,-21 21-31,0 0-47,21 21 47,21-21 0,0 0-47,-21-21 31,0-1-16,-21 22 17,0 0-17,21 22 17,0-1-17,0 0 16</inkml:trace>
  <inkml:trace contextRef="#ctx0" brushRef="#br0" timeOffset="57936.32">26501 3429 0,'-22'0'31,"22"21"-16,-21-21 1,21 21-16,0 1 31,0-1-15,21-21 46,1 0-62,-22-21 16,0-1-16,21 22 16,-21-21-16,0 0 15,0 0-15,-21 21 32,21 21-17,-22 0-15,1 0 16,21 1-16,0-1 31,21-21-15,1 0-1,-1 0 1,-21-21-16,21-1 16,-21 1-1,0 0 1,-21 21 31,0 0-32,21 21 1,-22-21 171,22-21 204,22 21-360,-22-21-31</inkml:trace>
  <inkml:trace contextRef="#ctx0" brushRef="#br0" timeOffset="63412.21">25993 3027 0,'-22'0'0,"1"0"16,42 0 62,1 0-47,-1 0-15,-21-21 0,0 0-16,0-1 15,-21 22 32,-1 0-47,1 22 16,0-1-1</inkml:trace>
  <inkml:trace contextRef="#ctx0" brushRef="#br0" timeOffset="63861.01">25844 3408 0,'0'0'0,"-42"85"31,42-64-15,21-21-16,0 0 16,1 0-16,-1 0 0,0 0 15,0 0-15,0 0 16,-21-21-16,21 21 0,-21-22 15,0 1 1,-21 21 15,0 0-31,0 0 16,0 0 0,42 0 15,0 0-31</inkml:trace>
  <inkml:trace contextRef="#ctx0" brushRef="#br0" timeOffset="64420.2">26501 2985 0,'-22'0'16,"1"0"-1,21 21-15,0 0 31,21-21 1,1 0-17,-1 0-15,-21-21 32,-21 21-17,-1 0 1,1 0-16,21 21 47,0 0-32</inkml:trace>
  <inkml:trace contextRef="#ctx0" brushRef="#br0" timeOffset="64876.06">26501 3471 0,'0'-21'31,"0"0"-15,0 0-16,0 42 47,0 0-32,0 0-15,0 1 16,0-1-16,0-42 94,0-1-63,0 1-16</inkml:trace>
  <inkml:trace contextRef="#ctx0" brushRef="#br0" timeOffset="75723.81">27474 2815 0,'0'0'0,"0"21"15,-21 1-15,21-1 16,21-21 15,0 0-15,1 0-16,-1 0 0,0 0 15,0-21-15,21-1 16,-20 22-16,20-21 0,-21 21 0,0-21 16,22 21-16,-22-21 0,0 0 0,0 21 15,0-21-15,-21-1 16,-21 1-16,0 21 15,-21 0-15,-1 0 0,1 0 16,0 0-16,-1 0 0,1 0 0,0 0 16,-1 21-16,1-21 0,0 22 15,20-1-15,1 0 0,-21 0 0,21 0 16,21 0-16,0 1 0,0-1 16,0 0-16,0 0 0,0 0 0,21 0 15,0 1-15,0-1 16,0 0-16,1 0 0,-1 0 15,0 0-15,21 1 0,-21-1 0,1 0 16,20 0-16,-21 0 0,0 0 16,0 22-16,1-22 0,-22 0 0,0 0 15,0 22-15,0-22 0,0 0 0,0 0 16,-43 21-16,22-20 0,-21-1 16,21 0-16,-43-21 0,22 21 0,-1-21 15,1 0-15,0 0 0,-22 0 16,22 0-16,0 0 0,20 0 15,-20 0-15,0-21 0,21 0 0,-1 0 16,1-1-16,21 1 0,0 0 16,-21 0-16,21-21 0,0 20 0,0 1 15,0 0-15,0 0 0,0 0 16,0 0-16,21 21 0,0 0 16,22-22-16,-22 22 0,0-21 0,21 21 15,1 0-15,-1 0 0</inkml:trace>
  <inkml:trace contextRef="#ctx0" brushRef="#br0" timeOffset="75980.67">27792 3112 0,'0'0'0,"0"21"31,0 0-31,0 0 0,0 0 0,-21 0 15,21 1-15,-22-1 0,22 0 16,0 21-16,0-21 0,-21 1 0,21-1 16,0 0-16,-21 0 0,21 0 15,0 0-15,0-42 47,0 0-31,0 0-16</inkml:trace>
  <inkml:trace contextRef="#ctx0" brushRef="#br0" timeOffset="76329.47">27898 2963 0,'0'0'0,"-22"0"16,1 0-16,0 0 15,0 0-15,0 0 16,0 22-16,21-1 15,0 0 1,21-21-16,0 0 16,0 0-16,0 0 0,0 0 15,1 0-15,-1 0 0,0-21 16,0 21-16,-21-21 16,21-1-16,-21 1 0,0 0 15,-21 21 1,0-21-16,0 21 0,0 0 15,-1 0-15,1 0 0,0 0 0,0 0 16,0 0-16,21 21 16,-21 0-16,21 0 15,0 1-15,21-22 16,0 21-16,21-21 16,-21 0-16,22 0 0</inkml:trace>
  <inkml:trace contextRef="#ctx0" brushRef="#br0" timeOffset="76932.12">28469 2752 0,'0'0'0,"0"-21"0,0-1 16,0 1-16,0 0 15,0 0-15,-21 21 31,21 21-15,0 0-16,0 0 0,0 1 0,-21 20 16,0 0-16,21-21 0,-22 22 15,22-1-15,-63 106 16,42-105-16,21-1 16,-21 0-16,21-21 0,0 22 15,0-22-15,-22 21 0,22-21 0,0 1 0,0-1 16,0-42 31,0-1-47,0 1 0,0 0 15,0 0-15,0 0 0,0-22 0,0 22 16,0 0-16,0 0 0,0 0 16,22 0-16,-1-1 0,0 1 0,-21 0 15,21 21-15,0 0 0,0-21 16,22 21-16,-22 0 0,0 0 0,0 0 15,0 0-15,1 21 16,-1-21-16,0 21 0,0 0 0,0-21 16,-21 22-16,0-1 0,0 0 15,21 0-15,-21 0 0,0 0 16,0 1-16,0-1 0,0 0 0,-21 0 16,0 0-16,0 0 0,0 1 15,0-22-15,-1 21 0,-20 0 0,21-21 16,-21 0-16,20 21 0,1-21 0,0 0 15,0 0-15,0 0 0,0 0 16,21-21 0,0 0-16,0 0 15,0-1-15,21 1 0,0 0 16</inkml:trace>
  <inkml:trace contextRef="#ctx0" brushRef="#br0" timeOffset="77439.89">28892 2794 0,'0'0'0,"22"0"0,-22-85 16,0 64 0,0 42 15,0 1-31,0-1 0,0 0 15,0 0-15,0 0 0,0 22 0,0-22 16,-22 21-16,22-21 0,0 22 16,-21-22-16,21 0 0,-21 21 0,21-21 15,-21 1-15,21 20 0,0-21 16,0 0-16,0 0 0,0 1 0,0-1 16,0 0-16,0 0 0,21-21 15,0 0-15,0 0 16,1 0-16,-1 0 0,0-21 15,0 21-15,0-21 0,0 0 16,1-1-16,-1 1 0,0 0 0,0 0 16,-21 0-16,21 0 15,0-1-15,-21 1 16,0 42 0,0 1-1,0-1-15,-21 0 0,21 0 16,-21 0-16,21 0 0,0 1 15,0-1-15,0 0 16,21-21 15,0 0-31,-21-21 16,22 21-16,-1-21 0</inkml:trace>
  <inkml:trace contextRef="#ctx0" brushRef="#br0" timeOffset="77747.71">29316 2858 0,'0'0'0,"-64"21"31,85-21 16,1 0-47,-1 0 15,-21-21 1,0-1 0,-21 22-1,-1 0 1,1 0-16,0 0 0,21 22 16,0-1-16,0 0 15,0 0-15,0 0 16,21 0-1,0 1-15</inkml:trace>
  <inkml:trace contextRef="#ctx0" brushRef="#br0" timeOffset="78252.42">29549 3027 0,'-22'0'16,"1"0"-1,21 21 1,0 0-16,0 0 16,0 1-16,-21-1 15,21 0-15,0 0 0,-21 0 16,21 0-16,0 1 0,-21-1 16,21 0-16,0 0 0,0 0 0,0 0 15,-21 1-15,-1-22 31,22-22-15,0 1 0,0 0-16,0 0 0,0 0 15,0 0-15,0-22 0,0 22 16,22 0-16,-1 0 0,0 0 0,0-1 16,0 1-16,0 0 0,1 0 15,-1 0-15,0 0 0,21 21 16,-21 0-16,1 0 0,-1 0 15,21 0-15,-21 21 0,0 0 0,-21 0 16,0 0-16,22 0 0,-22 1 0,0-1 16,0 0-16,0 0 0,0 0 15,-22 0-15,22 1 0,-21-1 16,0 0-16,0 0 16,21 0-16,21-42 46,0 0-46</inkml:trace>
  <inkml:trace contextRef="#ctx0" brushRef="#br0" timeOffset="78941.99">30311 3027 0,'0'-21'0,"0"42"0,0-63 16,-22 20-1,1 22-15,0 0 0,0 0 0,0 0 16,0 0-16,-1 0 16,1 0-16,-21 0 0,21 22 0,0-1 15,-1 0-15,1 0 0,0 0 0,0 0 16,0 22-16,0-22 0,21 0 16,0 0-16,0 0 0,-22 1 15,22-1-15,0 0 0,0 0 16,22-21-16,-1 0 0,0 0 15,0 0-15,21 0 0,-20 0 16,-1 0-16,0-21 0,21 21 0,-21-21 16,1 0-16,-1-1 0,-21 1 0,21 21 15,0-21-15,-21 0 0,21 0 16,-21 0-16,0-1 0,0 1 16,0 42 15,-21-21-16,21 22-15,0-1 0,-21 0 0,0 21 16,0-21-16,21 22 0,-22-22 0,1 21 16,21 1-16,-21-1 0,0 0 15,21 1-15,-21 20 0,21-21 0,-21 1 16,21-1-16,-22 22 0,22-22 16,0 21-16,0 1 0,0-1 0,0 1 15,0-1-15,0 1 0,0-1 0,-21 1 16,21-1-16,0 1 0,-21-1 15,21 1-15,-21-22 0,21 1 16,0-1-16,-21 0 0,0 1 0,-1-22 16,-20 0-16,21 21 0,-21-42 0,-1 21 15,1 1-15,0-22 0,20 0 16,-20 0-16,0 0 0,-1 0 0,-20-22 16,21 1-16,-1 0 0,1 0 15,-22-21-15,22-1 0,0 22 0,21-21 16,-1-1-16,1 1 0,21-21 0,0 20 15,0 1-15,0-22 0,21 22 16,1-21-16,-1-1 0,0 22 0,21-22 16,-21 22-16,22-22 0,-1 22 15,0-21-15,1 20 0,-1 1 16,0-22-16,22 22 0,-22 0 0</inkml:trace>
  <inkml:trace contextRef="#ctx0" brushRef="#br0" timeOffset="79312.17">30649 2752 0,'0'-21'16,"0"42"-16,0-64 0,-21 43 31,21 22-31,-21-1 0,21 0 16,-21 0-16,0 21 0,21-20 15,-22 20-15,22 0 0,-21-21 0,21 22 16,-21-1-16,21-21 0,0 22 16,0-1-16,0-21 0,0 0 0,0 22 15,0-22-15,0 0 0,0 0 16,0 0-16,21-21 0,0 0 15,1 0-15,-1 0 0,0 0 16,0 0-16,0 0 0,0 0 16,1-21-16,-1 21 0,0-21 15,-21 0-15,21 0 0,0 21 16,-21-22-16,0 1 0</inkml:trace>
  <inkml:trace contextRef="#ctx0" brushRef="#br0" timeOffset="79516.17">30543 3027 0,'0'0'16,"-21"0"-16,42 0 31,1 0-31,-1 0 16,0 0-16,0 0 15,0 0-15,0 0 0,1 0 0,-1 0 16,0 0-16,21 0 0,-21 0 15,1 0-15,-1-21 0,0 21 0,0 0 16,0 0-16</inkml:trace>
  <inkml:trace contextRef="#ctx0" brushRef="#br0" timeOffset="80123.78">31284 3239 0,'0'0'0,"64"-64"31,-43 64-31,-21-21 0,21 0 16,0 21-16,-21-21 0,0-1 15,0 1-15,0 0 0,0 0 16,0 0-16,0 0 15,-21 21-15,0 0 0,0 0 0,0 0 16,-1 0-16,1 0 0,0 0 16,0 0-16,-21 21 0,20 0 0,-20-21 15,21 21-15,-21 0 0,20 0 16,1 22-16,0-22 0,0 0 16,0 21-16,21-20 0,0-1 0,0 0 15,0 0-15,0 0 0,0 0 16,0 1-16,0-1 0,21-21 0,0 0 15,0 0-15,0 0 0,1 0 16,-1 0-16,0 0 0,0 0 0,0 0 16,0-21-16,1 21 0,-1-22 15,0 1-15,0 0 0,21 0 16,-20 0-16,-1-22 0,0 22 0,0 0 16,0 0-16,-21 0 0,21 0 15,-21-1-15,22 22 0,-22-21 16,0 42 15,-22 1-31,1-1 0,21 0 16,-21 0-16,0 0 0,21 0 0,-21 1 15,21 20-15,0-21 0,-21 0 16,21 0-16,0 1 0,-22-1 0,22 0 16,0 0-16,0 0 15,22-21-15,-1 0 16,0 21-16,0-21 0,21 0 15,-20 0-15,20 0 0</inkml:trace>
  <inkml:trace contextRef="#ctx0" brushRef="#br0" timeOffset="80993.03">31983 3196 0,'0'0'0,"0"-21"0,0 0 0,0 0 15,0 0-15,0-1 0,0 1 16,-21 21-16,-1 0 15,1 0-15,0 0 16,0 0-16,0 0 0,0 21 16,-1-21-16,1 22 0,0-1 15,0 0-15,0 0 0,0 0 0,-1 0 16,22 1-16,-21-22 0,21 21 16,0 0-16,0 0 0,0 0 0,0 0 15,21-21 1,1 0-16,-1 0 0,0 0 15,0 0-15,0 0 16,0-21-16,1 0 0,-1 21 0,0-21 16,0 0-16,-21 0 0,21-1 15,0 1-15,-21 0 16,22 0 0,-44 42 15,22 0-16,-21 22-15,21-22 16,-21 0-16,0 21 0,0-21 0,21 22 16,-21-1-16,-1 0 0,22 1 15,-21-1-15,21 22 0,-21-22 0,0 0 16,21 1-16,-21 20 0,0 1 0,-1-22 16,22 21-16,-21 1 0,21-1 15,-21 22-15,21-21 0,-21-1 16,0 1-16,21-1 0,-21 1 0,21 20 15,0-20-15,-22-1 0,22 22 16,0-22-16,-21 1 0,21-1 0,0 1 16,0-1-16,0-20 0,0-1 15,0 0-15,-21-20 0,0 20 0,0-21 16,21 0-16,-21-21 0,-1 0 16,1 21-16,0-21 0,-21 0 0,21 0 15,-1-21-15,1 21 0,0-21 0,0 0 16,0-21-16,-22 20 0,22-20 15,0 0-15,0-22 0,0 22 16,0-43-16,-22 22 0,22-1 0,0-20 0,21-1 16,0 21-16,0-20 15,0-1-15,0 22 0,0-22 0,42 21 16,-21-20-16,22 20 0,-1 1 16,0-1-16,1 1 0,-1 20 0,22 1 15,-22-21-15,0 20 0,1 22 16,-1-21-16,0 21 0,-21-1 0,22-20 15,-22 42-15,0-21 0,0 0 16,0 21-16,1-21 0,-1 21 0,0-22 16,0 22-1,-21-21 1,21 21 0,0 0-1,-21 21 1,0 1-1</inkml:trace>
  <inkml:trace contextRef="#ctx0" brushRef="#br0" timeOffset="82420.62">22415 5101 0,'0'0'0,"-21"0"0,0 0 0,0 0 16,42 0 15,0 0-16,0 0-15,22-21 0,-22 21 16,21 0-16,-21 0 0,22 0 0,-22 0 16,21-21-16,-21 21 0,1 0 0,-1 0 15,0 0-15,-42 0 47,0 0-47,-1 0 16,1 0-16,0 0 0,0 0 0,0 0 15,0 0-15,-1 0 0,1 0 16,0 0-16,0 0 0,0 0 0,0 0 16,-1 0-16,1 0 0,0 0 0,0 0 15,0 0-15,0 0 0,-1 0 16,1 0-16,0 0 16,0 0-16,0 0 15,0 0 1,-1 0-1,22 21-15,-21 0 0,21 0 16,0 1-16,0-1 0,-21 0 16,21 0-16,0 0 0,-21 0 0,21 22 15,0-22-15,0 21 0,0-21 16,-21 22-16,21-22 0,-21 21 0,21 1 16,-22-1-16,22 21 0,0-20 0,-21-1 15,0 22-15,0-22 0,21 0 16,-21 22-16,21-22 0,0 0 0,-21 1 15,-1-1-15,22 0 0,0 1 0,-21-1 16,21 0-16,-21 1 16,21-1-16,0 0 0,-21-20 0,21 20 15,0-21-15,0 21 0,0-20 0,0-1 16,0 0-16,21 0 0,0 0 16,0 0-16,1-21 0,-1 0 0,0 0 15,21 0-15,-21 0 0,22 0 0,-22 0 16,21 0-16,-21 0 0,22 0 15,-22-21-15,21 21 0,-21-21 0,1 0 16,20 0-16,-21 21 0,0-21 0,0-1 16,1 1-16,-1 0 0,0 0 0,0 0 15</inkml:trace>
  <inkml:trace contextRef="#ctx0" brushRef="#br0" timeOffset="83279.87">23474 5884 0,'0'0'0,"0"-21"0,0 0 0,0 0 16,21 0-16,-21 0 0,0-1 0,0 1 0,0 0 15,0-21-15,0 21 0,0-1 16,0 1-16,0 0 0,0 0 15,0 0-15,-21 21 16,0 0-16,-1 0 16,1 0-16,21 21 0,-21-21 0,0 21 15,0 21-15,0-20 0,21-1 0,-22 21 16,1-21-16,0 22 0,21-22 16,-21 21-16,21-21 0,0 0 0,0 1 15,0-1-15,0 0 0,0 0 16,21-21-1,0 0-15,0 0 16,1 0-16,-1 0 0,0-21 0,0 0 16,0 0-16,-21-1 15,21 1-15,1 0 0,-1 0 0,0 0 16,-21 0-16,0-22 0,21 22 0,-21 0 16,21-21-16,-21 20 0,21 22 15,-21-21-15,0 0 0,0 42 16,0 0-1,0 1-15,0-1 0,0 0 16,0 0-16,0 21 0,-21-20 0,21-1 16,0 0-16,0 21 0,0-21 0,0 1 15,0-1-15,0 0 16,21-21-16,1 0 16,-1 0-16,0 0 0,0 0 15,21 0-15,-20 0 0,-1-21 16,21 0-16,-21 21 0,0-22 0,1 1 15,-1-21-15,-21 21 0,21 0 0,-21-22 16,0 22-16,21-21 0,-21-1 16,0 1-16,0 0 0,0 21 0,-21-22 15,0 1-15,0 0 0,-22 20 0,22-20 16,-21 21-16,-1 0 0,1 21 16,0 0-16,-22 0 0,22 0 0,-22 0 15,1 0-15,21 0 0,-22 21 0,1 21 16,-1-21-16,1 22 15,-1-1-15,22 0 0,-22 22 0,22-22 16,0 22-16,20-1 0,-20-20 0,21 20 16,21-21-16,0 22 0,0-22 15,0 1-15,0-1 0,21-21 0,21 21 16,-20-20-16,20-1 0,0 21 0,1-42 16,-1 21-16,0 0 0,1 1 15,-1-22-15,0 0 0,1 0 0,-1 0 16,0 0-16,1 0 0,-1 0 0,-21-22 15,21 22-15,-20-21 0,20 0 16,0 0-16,1 0 0,-22 0 16,21-1-16,0 1 0</inkml:trace>
  <inkml:trace contextRef="#ctx0" brushRef="#br0" timeOffset="83816.56">24447 5440 0,'0'0'16,"0"-21"-16,0 0 0,-21 21 16,0 0-16,0 0 15,0 21 1,0 0-16,21 0 0,-22 21 0,22-20 16,-21 20-16,21-21 0,0 21 0,0-20 15,-21 20-15,21-21 0,-21 21 16,21-20-16,0 20 0,-21-21 0,21 0 15,0 0-15,0 1 0,0-1 16,0-42 15,0-1-31,0 1 16,0 0-16,0-21 16,0 21-16,0-22 0,21 1 0,-21 21 15,21-22-15,-21 1 0,0 0 16,21 21-16,0-22 0,1 22 15,-1 0-15,0-21 0,0 20 0,21 1 16,-20 0-16,20 21 0,-21-21 16,21 21-16,1 0 0,-22 0 0,21 0 15,1 21-15,-22-21 0,21 21 0,-21 22 16,0-22-16,1 0 0,-1 21 16,-21-21-16,0 22 0,0-1 0,0-21 15,0 22-15,0-1 0,-21-21 0,-1 21 16,1-20-16,-21-1 0,42 21 15,-21-42-15,0 21 0,21 0 0,-22-21 16,22-21 31,0 0-47,0 0 0,0 0 0</inkml:trace>
  <inkml:trace contextRef="#ctx0" brushRef="#br0" timeOffset="84008.45">24320 5673 0,'0'0'16,"22"0"15,-1 0-31,0 0 0,0 0 16,0 0-16,22 0 0,-22 0 15,21 0-15,0 0 0,-20 0 0,20 0 16,0 0-16,1-21 0,-22-1 0,21 22 15,0-21-15,1 21 0,-1-21 16</inkml:trace>
  <inkml:trace contextRef="#ctx0" brushRef="#br0" timeOffset="84292.54">25527 5398 0,'-85'-22'15,"64"22"1,0 0-16,0 22 16,0-1-16,21 0 15,-22 0-15,22 0 0,0 0 0,-21 22 16,21-22-16,-21 21 0,21 1 16,0-22-16,-21 21 0,21-21 0,-21 22 15,21-22-15,0 0 0,-21 0 0,21 0 16,0 0-16,0 1 15,21-22 1,-21-22 0,21 1-16,-21 0 0,0 0 0,21 0 15</inkml:trace>
  <inkml:trace contextRef="#ctx0" brushRef="#br0" timeOffset="84544.4">25358 5461 0,'0'0'0,"0"-21"0,21 0 0,-21 0 16,21-1-16,0 22 15,0 0-15,-21 22 16,21-1-16,1 0 16,-22 0-16,21 0 0,-21 22 0,21-22 15,-21 21-15,21-21 0,-21 22 0,0-22 16,21 21-16,0-21 16,-21 0-16,22 1 0,-1-1 0,-21 0 15,0 0-15,21-21 0,0 0 0,-21 21 16,21-21-16,0 0 15,1 0-15,-22-21 16,21 21-16,0-21 0,-21 0 0,21 0 16,-21-1-16,21-20 0,0 21 15,1-21-15</inkml:trace>
  <inkml:trace contextRef="#ctx0" brushRef="#br0" timeOffset="84784.26">26035 5228 0,'0'0'16,"0"-21"-16,-21 42 31,0 0-31,21 1 0,-22-1 16,1 0-16,21 21 0,-21-21 0,0 22 15,0-22-15,21 21 0,-21 1 16,-1-1-16,22-21 0,0 21 0,-21 1 16,21-22-16,-21 0 0,21 21 0,-21-20 15,21-1-15,0 0 0,21-21 47,0-21-47,-21 0 0,21-1 16,1 1-16</inkml:trace>
  <inkml:trace contextRef="#ctx0" brushRef="#br0" timeOffset="85487.94">26479 5376 0,'-21'0'16,"42"0"15,1 0-31,-1 0 0,0 0 16,0 0-16,0 0 0,0 0 15,1 0-15,-1 0 0,0 0 16,0 0-16,0 0 0,0 22 16,-42-22 15,0 0-31,0 21 0</inkml:trace>
  <inkml:trace contextRef="#ctx0" brushRef="#br0" timeOffset="85644.08">26479 5503 0,'-21'22'0,"21"-1"32,21-21-17,1 0-15,-1 0 0,0 0 16,0 0-16,0 0 0,0 0 15,1 0-15,-1 0 0,0-21 16,21 21-16,-21-22 0,22 22 0</inkml:trace>
  <inkml:trace contextRef="#ctx0" brushRef="#br0" timeOffset="86048.82">27453 4995 0,'-42'0'31,"21"0"-31,-1 0 0,1 22 16,0-1-16,21 0 16,0 0-16,0 0 15,21-21 1,0 0-16,1 0 15,-1 0-15,0 0 16,0 0-16,-21-21 0,0 0 16,0 0-16,0 0 15,0-1-15,0 1 0,0 0 16,0 0-16,-21 21 31,21 21-31,-21 0 0,0 0 0,-1 1 16,1 20-16,21-21 0,-21 0 0,21 22 15,-21-22-15,21 0 0,0 0 16,0 0-16,0 0 0,0 1 0,0-1 16,21 0-16,0-21 0,0 21 15,22-21-15,-22 0 0</inkml:trace>
  <inkml:trace contextRef="#ctx0" brushRef="#br0" timeOffset="86317.81">28215 5271 0,'0'0'16,"-21"0"-16,0 0 0,0 0 0,-1 0 16,1 0-16,0 21 0,21 0 15,-21 0-15,0 0 0,0 0 0,-1 1 16,22-1-16,-21 21 0,0-21 0,0 22 15,0-22-15,0 21 0,21 0 16,-22-20-16,22-1 0,-21 21 0,21-21 16,0 0-16,0 1 0,0-1 15,21-21 1,1 0-16</inkml:trace>
  <inkml:trace contextRef="#ctx0" brushRef="#br0" timeOffset="86589.65">28003 5461 0,'0'0'0,"0"-42"0,0 21 16,0-1-16,22-20 0,-22 21 0,21 0 15,0 0-15,0-1 0,0 22 0,22-21 16,-22 21-16,21 0 16,-21 0-16,22 0 0,-22 0 0,21 21 15,-21 1-15,22-1 0,-22 0 0,0 0 16,0 21-16,-21-20 0,0-1 15,0 21-15,0-21 0,0 22 0,0-1 16,0-21-16,0 21 0,-21-20 16,21-1-16,-21 21 0,0-21 0,21 0 15,-22 1-15,22-1 0,-21 0 16,0-21-16,0 0 16</inkml:trace>
  <inkml:trace contextRef="#ctx0" brushRef="#br0" timeOffset="86779.54">27876 5588 0,'-21'0'0,"42"0"0,-21 0 47,22 0-47,20 0 0,-21 0 16,21 0-16,1 0 0,-1 21 0,0-21 15,1 0-15,-1 0 0,0 0 0,1 0 16,-1 0-16,0 0 16,-20-21-16,20 21 0</inkml:trace>
  <inkml:trace contextRef="#ctx0" brushRef="#br0" timeOffset="87028.4">28829 5292 0,'0'21'32,"0"0"-32,21 21 15,-21-20-15,21-1 0,-21 0 16,21 21-16,-21-21 0,0 22 16,0-22-16,0 0 0,0 21 0,0-20 15,0 20-15,0-21 0,0 0 16,0 0-16,0 1 0,0-1 0,0 0 15,22-21-15,-22 21 0,21-21 16,0 0 0,0 0-16</inkml:trace>
  <inkml:trace contextRef="#ctx0" brushRef="#br0" timeOffset="87264.26">29379 5292 0,'0'0'0,"0"-21"0,-21 21 16,0 0-16,0 21 0,0 0 16,-1 21-16,1-21 0,0 1 0,0 20 15,0-21-15,-22 21 0,22 1 16,0-22-16,-21 21 0,21 1 0,-1-22 16,1 0-16,0 21 0,21-21 15,-21 1-15,21-1 0,21-21 47,0-21-47</inkml:trace>
  <inkml:trace contextRef="#ctx0" brushRef="#br0" timeOffset="87804.49">29887 5313 0,'-21'-21'32,"21"0"-32,0-1 31,0 1-16,0 0-15,21 21 16,0 0-16,-21 21 31,0 0-15,-21 1 0,0-22-16,0 21 15,0-21 1,0 0-1,21-21 1,0-1 0,0 1-16,21 0 15,0 21-15,-21-21 0,21 21 16,0 0-16,0 0 0,1 0 16,-1 0-16,0 0 0,0 0 15,0 21-15,-21 0 16,0 0-16,0 1 0,0-1 0,0 0 15,-21 0-15,0 0 0,0 0 16,0 1-16,-1-1 0,1-21 16,0 21-16,0 0 0,0-21 0,0 21 15</inkml:trace>
  <inkml:trace contextRef="#ctx0" brushRef="#br0" timeOffset="88580.05">30374 4890 0,'0'0'0,"0"-22"0,21 22 16,0 0-16,1 0 15,-1 0-15,0 0 0,0 0 16,21 0-16,-20 0 0,-1 0 15,0 0-15,21 0 0,-21 0 16,1 0-16,-1 0 0,0 0 16,0 0-16,0 0 15,0 0-15,1 0 32,-1 0-1,-21 22-16,0-1-15,0 0 0,0 0 16,0 21-16,0-20 0,0-1 16,-21 21-16,-1-21 0,22 22 15,-21-22-15,21 21 0,-21 0 16,21-20-16,-21 20 0,0 0 0,0 1 16,21-22-16,-22 21 0,1 0 15,21 1-15,-21 20 0,0-20 0,0-1 16,0 0-16,21 1 0,-22-22 0,1 21 15,0 0-15,21-20 0,-21-1 16,0 21-16,0-21 0,-1 0 0,1-21 16,0 22-16,21-1 0,-21-21 15,0 21-15,0-21 0,-1 0 0,1 0 16,0 0-16,-21 0 0,21 0 16,-1 0-16,-20 0 0,21 0 15,-21 0-15,20 0 0,1 0 0,0 0 16,0-21-16,0 21 0,0 0 0,-1 0 15,22-21-15,-21 21 16</inkml:trace>
  <inkml:trace contextRef="#ctx0" brushRef="#br0" timeOffset="88751.95">29930 6096 0,'-64'21'16,"43"-21"-16,0 0 16,0 0 15</inkml:trace>
  <inkml:trace contextRef="#ctx0" brushRef="#br1" timeOffset="106941.42">8128 7387 0</inkml:trace>
  <inkml:trace contextRef="#ctx0" brushRef="#br1" timeOffset="108240.05">2773 7768 0,'0'0'0,"0"21"0,0 1 15,0-44 17,0 1-17,21 0-15,0 0 0,0 0 16,0 0-16,1-1 0,20 1 0,-21-21 16,0 21-16,0-22 0,1 22 15,-1-21-15,-21 0 0,0 20 0,0-20 16,0 21-16,0 0 0,-21 0 15,-1 21-15,1 0 0,-21 0 0,-22 0 16,22 0-16,-21 21 0,-1 0 0,1 0 16,-1 0-16,22 0 0,-22 1 15,43 20-15,-21-21 0,21 0 0,-1 22 16,22-22-16,0 0 0,0 0 16,0 0-16,22 0 0,-1 1 15,21-1-15,-21 0 0,22 0 16,-22 0-16,21 0 0,-21 1 0,22-1 15,-22 0-15,0 0 0,21 0 0,-21 22 16,1-22-16,-22 21 0,0 0 16,0 1-16,0-22 0,0 21 0,0 1 15,-22-22-15,1 21 0,-21 0 16,0-20-16,-1 20 0,-20-21 0,20 0 16,-20 0-16,-1 1 0,1-1 15,-1-21-15,1 0 0,21 0 16,-22 0-16,22 0 0,-1 0 0,22 0 15,-21-21-15,0-1 0,20 1 16,1-21-16,-21 21 0,21-22 0,0 22 16,21-21-16,0 0 0,0 20 15,0-20-15,0 21 0,0 0 0,0 0 16,0-1-16,21 22 0,21 0 16,-21 0-16,0 0 0,1 0 15,20 0-15,-21 0 0,21 0 16,-20 22-16,20-22 0,0 21 0</inkml:trace>
  <inkml:trace contextRef="#ctx0" brushRef="#br1" timeOffset="108984.48">2963 8107 0,'0'0'0,"0"-21"0,0 0 15,0-1-15,0 1 16,0 42 15,0 1-31,0-1 16,-21 0-16,21 21 0,0-21 16,0 1-16,0 20 0,-21-21 0,21 21 15,0-20-15,0-1 0,0 0 0,0 0 16,0 0-16,0 0 0,21-21 15,-21 22-15,21-22 0,0 0 16,1 0-16,-1 0 0,0-22 16,0 22-16,21-21 0,-20 0 0,-1 0 15,0 0-15,0 0 0,0-1 0,0 1 16,1 0-16,-22-21 0,21 21 16,0-1-16,0 1 0,-21 0 0,0 0 15,21 0-15,-21 0 0,21-1 16,-21 1-16,0 0 15,0 42 17,0 0-32,0 1 0,0-1 0,0 0 15,0 21-15,-21 1 0,21-22 0,-21 21 16,21 0-16,0 1 0,0 20 16,-21-20-16,21-1 0,0 21 0,-21 1 15,21-22-15,0 22 0,0-1 16,0 1-16,0 20 0,-21-20 0,21-1 15,0-20-15,0 20 0,0 1 0,0-1 16,0-20-16,0 20 16,0-21-16,0 1 0,0-1 0,-22 0 15,22 1-15,0-22 0,-21 21 0,21-21 16,-21 1-16,0-1 0,0-21 16,0 0-16,-1 21 0,1-21 0,-21 0 15,0 0-15,-1 0 0,1-21 0,-22 0 16,1-1-16,-1 1 0,1 0 15,-1-21-15,1 21 0,-1-22 0,1 22 16,21-21-16,-1-1 0,1 22 16,21-21-16,0 0 0,-1 20 0,22-20 15,0 21-15,0-21 0,0 20 0,22-20 16,-1 21-16,0-21 16,21 20-16,-21-20 0,22 21 0,-1-21 15,0-1-15,1 1 0,-1 0 16,22 20-16,-22-20 0</inkml:trace>
  <inkml:trace contextRef="#ctx0" brushRef="#br1" timeOffset="109488.19">3514 8213 0,'0'0'0,"0"-21"0,0-1 15,0 44 16,0-1-31,0 0 16,-22 0-16,22 0 0,0 0 16,-21 1-16,21 20 0,-21-21 0,21 0 15,0 0-15,-21 22 0,21-22 16,-21 0-16,21 0 0,0 0 16,0 1-16,0-1 15,-21-21-15,21-21 31,0-1-31,0 1 0,0 0 16,0-21-16,21 21 0,-21-22 16,21 22-16,0-21 0,0-1 15,0 22-15,1-21 0,20 0 16,-21 20-16,0 1 0,22-21 0,-1 21 16,-21 0-16,21 21 0,-20 0 0,20 0 15,-21 0-15,21 0 0,-20 21 16,-1 0-16,0 21 0,0-21 0,-21 22 15,0-22-15,0 21 0,0-21 0,0 22 16,0-22-16,0 21 0,0-21 16,-21 1-16,21-1 0,-21 0 15,21 0-15,-21-21 0,21 21 0,0-42 47,0 0-47,0 0 0,0 0 16,21-1-16,-21 1 0</inkml:trace>
  <inkml:trace contextRef="#ctx0" brushRef="#br1" timeOffset="109776.02">4212 7726 0,'0'0'0,"0"-21"0,0 0 15,0 42 1,0 0-1,0 0-15,0 21 0,0-20 16,0 20-16,0 0 0,0 22 16,0-22-16,0 0 0,0 22 0,-21-22 15,21 1-15,-21-1 0,21 0 0,-21-21 16,21 22-16,0-22 0,0 0 16,0 0-16,0 0 0,0 1 0,21-22 15,0 0 1,0 0-16,0-22 15,0 1-15,1 0 0,-22-21 16,0 21-16,0-1 0,21 1 16</inkml:trace>
  <inkml:trace contextRef="#ctx0" brushRef="#br1" timeOffset="109944.96">4170 8043 0,'-21'0'0,"42"0"0,-42-21 31,42 21-15,0 0 0,0 0-16,0 0 0,0-21 0,1 21 15,-1-21-15,21 21 16,-21-21-16,0 21 0,1 0 0,-1-21 16</inkml:trace>
  <inkml:trace contextRef="#ctx0" brushRef="#br1" timeOffset="110507.44">4868 8234 0,'21'0'0,"22"-21"15,-22 0 1,-21-1-16,0 1 0,0 0 0,21-21 15,-21 21-15,0-1 0,0 1 16,0-21-16,0 21 0,0 0 0,-21-1 16,0 22-16,0-21 0,-1 21 15,1 0-15,0 0 0,0 0 0,0 0 16,-22 0-16,22 21 0,0 1 0,-21-1 16,21 0-16,-1 21 0,1-21 15,0 22-15,0-1 0,0 0 0,0-20 16,21 20-16,0 0 0,-22-21 0,22 22 15,0-22-15,0 0 0,0 0 16,0 0-16,22-21 0,-1 0 16,0 22-16,0-22 0,0 0 0,22 0 15,-22 0-15,0-22 0,21 22 16,-21-21-16,22 0 0,-22 0 0,0 0 16,0 0-16,0-1 0,1 1 0,-1 0 15,-21-21-15,0 21 0,21-22 16,-21 22-16,0 0 0,0 0 0,0 0 15,0 42 1,0 0 0,0 0-16,0 0 0,-21 0 15,21 22-15,0-22 0,0 0 0,0 0 0,0 0 16,0 1-16,0-1 0,0 0 16,0 0-16,0 0 0,21 0 15,0-21-15,0 0 16,0 0-16,1 0 0,-1 0 0,0 0 15,0-21-15,0 0 16</inkml:trace>
  <inkml:trace contextRef="#ctx0" brushRef="#br1" timeOffset="110968.29">5228 8043 0,'0'0'0,"0"-21"0,21 0 15,-21 0-15,21 21 16,1 0-16,-1-21 0,0 21 15,21 0-15,-21 0 0,22 0 16,-22 21-16,21 0 0,-21 0 16,1 0-16,-1 1 0,0-1 0,0 21 15,-21-21-15,0 22 0,0-22 0,0 21 16,-21-21-16,0 22 0,0-22 0,-22 0 16,22 0-16,0 0 0,0 0 15,0-21-15,-1 22 0,1-22 0,21-22 31,21 1-15,1 0-16,-1 21 0,-21-21 0,21-21 16,21 20-16,-21 1 0,1-21 15,-1 21-15,0 0 0,0-22 16,0 22-16,0-21 0,-21 21 0,22-1 16,-22 1-16,21 21 0,-21-21 0,0 42 31,-21 0-31,-1 1 0,1-1 15,0 0-15,0 21 0,0 1 0,21-22 16,-21 21-16,-1-21 0,22 22 0,0-22 16,0 0-16,0 21 15,0-21-15,0 1 0,0-1 0,0 0 16,22-21-16,-1 0 0,0 0 0,0 0 16,0 0-16,22 0 0,-22 0 15,21-21-15</inkml:trace>
  <inkml:trace contextRef="#ctx0" brushRef="#br1" timeOffset="112235.8">7048 8213 0,'22'21'31,"-1"-21"-31,0 0 0,0-21 0,21 21 16,-20-21-16,20-1 0,0 1 16,1-21-16,-22 21 0,21 0 15,0-22-15,1 22 0,-22-21 0,0-1 16,21 1-16,-42 21 0,22-21 0,-22-1 16,0 1-16,0 0 0,0-1 15,0 1-15,0 0 0,0-1 0,-22 1 16,22 21-16,-21-22 0,0 22 0,0 0 15,0 0-15,0 0 0,-1 21 16,1 0-16,0 0 0,21 21 16,0 0-16,-21 21 0,0 1 0,21-1 15,-21 22-15,21-22 0,0 21 16,-22 1-16,22-1 0,-21 1 16,21-1-16,-21 22 0,21-21 0,0 20 15,-21-20-15,0 20 0,21 1 16,0-21-16,-21 20 0,-1 1 0,1 21 15,21-22-15,-21 1 0,0 21 0,0-21 16,0 20-16,-1 1 0,1-21 0,21 21 16,-21 0-16,0-22 0,0 1 15,0 0-15,-1-1 0,22-20 0,0-1 16,0 1-16,0-22 0,0 0 0,0-20 16,0 20-16,22-42 0,-1 0 15,21 0-15,-21 0 0,22-21 0,-22 0 16,21-1-16,0-20 0,1 0 15,-1-1-15,22 1 0,-22-21 16,0-1-16,1 1 0,20-1 0,-42 1 16,22-22-16,-1 21 0,-21-20 0,0 20 15,0-20-15,-21-1 0,0 0 0,0 1 16,0-1-16,-21 0 0,-21 22 16,21-22-16,-22 22 0,1-1 0,0 22 15,-1-1-15,1 1 0,0 21 0,21-21 16,-22 20-16,22 22 0,-21-21 15,21 0-15,-1 21 0,1 0 0,21-21 16,21 21 15,1-21-31,20 21 0,-21-21 16,0 21-16,22-22 0,-1 1 0,0 21 16,1-42-16,-1 21 0,0 0 0,1-1 15,20-20-15,-21 21 0,1-21 16,-1-1-16,-21 22 0,22 0 15,-22-21-15,0 20 0,0 1 0,-21 0 0,0 0 16,0 0-16,0 0 16,-21 21-1,0 0-15,0 0 16,-1 21-16,1 0 0,21 0 16,0 0-16,0 0 0,-21 1 15,21 20-15,0-21 0,0 21 0,0-20 16,0 20-16,0-21 0,0 0 0,0 0 15,21 1-15,-21-1 0,21-21 16,1 21-16,-1-21 0,0 21 0,21-21 16,-21 0-16,1 0 0,-1 0 0,21 0 15,-21-21-15,0 0 0,22 0 16,-22-1-16,0 1 0,0 0 0,-21 0 16,0 0-16,0-22 0,0 22 0,0-21 15,0 21-15,0-22 16,0 22-16,-21 0 0,21 0 0,-21 0 15,0 21-15,-22 0 0,22-21 0,0 21 16,-21 0-16,21 0 0,-1 0 0,-20 21 16,21-21-16,0 21 0,0 0 15,-1 0-15,22 0 0,0 1 16,0-1-16,0 0 0,0 0 0,0 0 16,0 0-16,22-21 0,-1 22 15,21-1-15,-21-21 0,0 0 0,22 0 16,-22 0-16,21 0 0</inkml:trace>
  <inkml:trace contextRef="#ctx0" brushRef="#br1" timeOffset="112629.41">8382 7938 0,'0'-22'0,"0"44"0,-21-65 0,0 22 15,21 0 1,0 0-16,0 0 15,21 21-15,0 0 16,21 0-16,-21 0 0,22 0 16,-22 0-16,21 0 0,1 0 0,-22 21 15,21 0-15,0 0 0,-20 0 0,-1 0 16,0 22-16,0-22 0,-21 21 16,21-21-16,-21 22 0,0-22 15,0 21-15,-21-21 0,0 1 0,0-1 16,0 0-16,-1 0 0,1-21 0,0 21 15,0-21-15,0 0 0,0 0 16,21-21 0,0 0-16,0 0 15,21 0-15,0-22 0,0 22 16,-21-21-16,21-1 0,0 22 0,1-21 16,-1 21-16,0-22 0,-21 22 0,21 0 15,0 0-15,0 0 0,1 0 0,-1-1 16,0 1-1,0 21-15,0 0 0</inkml:trace>
  <inkml:trace contextRef="#ctx0" brushRef="#br1" timeOffset="113156.03">10435 7408 0,'0'0'0,"21"-21"0,-21 0 0,0 0 15,0 0-15,0 0 16,0-1-16,0 65 15,0-22-15,0 21 16,0 1-16,0-1 0,0 0 0,0 22 16,-21-22-16,21 22 0,-21-1 15,0 1-15,21-22 0,-21 21 0,-1 1 16,22-1-16,-21 1 0,21-22 0,-21 1 16,21-1-16,0 0 0,0 1 0,0-22 15,0 0-15,0 0 0,0 0 16,21-42 15,-21 0-31,21 0 0,-21-22 16,22 22-16</inkml:trace>
  <inkml:trace contextRef="#ctx0" brushRef="#br1" timeOffset="113484.3">10350 7662 0,'0'0'0,"-21"-42"0,0 21 16,0-21-16,0 20 0,0-20 0,21 0 15,-22 21-15,22-22 0,0 22 0,0-21 16,0 21-16,0-1 0,0 1 16,22-21-16,-1 21 0,0 0 0,21-1 15,-21 22-15,22-21 0,-1 0 16,0 21-16,1 0 0,-1 0 0,0 0 16,1 0-16,-1 0 0,0 21 15,1 22-15,-22-22 0,0 21 0,0 0 16,0 1-16,-21-1 0,0 0 0,0 1 15,-21-1-15,0 0 0,0-20 16,-21 20-16,20-21 0,-20 21 0,0-20 16,-1-1-16,22 0 0,-21 0 0,21 0 15,0-21-15,-1 21 0,1-21 16,21 22 0,21-22-1,1 0-15,-1 0 0,0 0 16,0 0-16,21 0 0</inkml:trace>
  <inkml:trace contextRef="#ctx0" brushRef="#br1" timeOffset="113912.01">10795 7938 0,'0'0'0,"-21"0"0,0 0 0,21-22 16,0 1-1,0 0-15,0 0 16,21 21-16,0-21 0,0 0 0,0 21 16,0-22-16,1 22 0,-1-21 0,21 21 15,-21 0-15,0 0 0,22 0 16,-22 0-16,0 0 0,21 21 0,-20 1 16,-1-1-16,0 0 0,0 0 0,-21 0 15,0 22-15,21-22 0,-21 21 16,0-21-16,0 22 0,0-22 0,0 0 15,-21 0-15,0 21 0,0-42 16,21 22-16,-21-1 0,-1-21 0,1 0 16,21-21-1,0-1 1,0 1-16,0-21 0,21 21 16,1 0-16,-22-1 0,21-20 0,-21 21 15,21-21-15,0 20 0,-21 1 16,21 0-16,0 0 0,1 0 0,-1 0 15,0 21-15,0-22 0,0 22 16,0 0-16,1 0 16,-1 0-16,0 0 0</inkml:trace>
  <inkml:trace contextRef="#ctx0" brushRef="#br1" timeOffset="114263.81">11536 8022 0,'0'0'0,"0"21"0,21-21 32,0 0-32,0-21 15,0 0-15,1 0 0,-1 0 16,21 0-16,-21-1 0,0 22 0,1-21 16,-1 0-16,0 0 0,-21 0 0,0 0 15,0-1-15,0 1 0,0 0 16,-21 21-1,0 0-15,-1 0 0,1 21 16,0 0-16,0 1 0,0-1 0,0 0 16,-1 0-16,1 0 0,0 22 15,0-22-15,0 0 0,21 21 0,0-21 16,0 1-16,0 20 0,0-21 0,0 0 16,0 0-16,0 1 0,21-1 15,0-21-15,0 0 16,0 21-16,1-21 0,20 0 0,-21 0 15,0 0-15,0-21 0,22 21 0,-22-21 16,21-1-16</inkml:trace>
  <inkml:trace contextRef="#ctx0" brushRef="#br1" timeOffset="114761.05">12298 7789 0,'0'0'0,"21"-21"0,-21 0 16,-21 21-1,0 0-15,-1 0 16,1 21-16,0 0 0,21 1 0,-21-1 16,0 0-16,0 0 0,21 0 15,0 22-15,0-22 0,-22 0 16,22 21-16,0-21 0,0 1 0,0 20 16,0-21-16,0 0 0,0 0 0,0 1 15,22-1-15,-1 0 16,0-21-16,0 0 0,0 0 0,22 0 15,-1 0-15,-21 0 0,21 0 0,1 0 16,-22-21-16,21 21 0,-21-21 16,22-1-16,-1 1 0,-21 0 0,0 0 15,1-21-15,-1 20 0,0 1 0,0-21 16,-21 21-16,0-22 0,0 22 0,0 0 16,0 0-16,0 0 15,0 0-15,-21 21 16,0 0-16,0 0 0,-1 0 0,22 21 15,-21 0-15,0 0 0,0 0 0,0 0 16,0 1-16,21 20 0,0-21 16,-22 0-16,22 0 0,0 22 0,0-22 15,0 0-15,0 0 0,0 0 0,0 1 16,22-1-16,-1-21 0,0 21 16,0 0-16,0-21 0,0 0 0,22 0 15,-1 0-15,-21 0 0,22 0 0,-1 0 16,-21 0-16,21-21 0,1 21 0,-22-21 15,21 0-15,1-1 0,-22 1 16</inkml:trace>
  <inkml:trace contextRef="#ctx0" brushRef="#br1" timeOffset="115468.05">13420 7895 0,'21'-21'0,"-42"42"0,42-63 16,-21 21-16,0 0 0,0-1 15,0 1-15,0 0 0,0 0 16,-21 21-16,-1-21 0,1 21 0,0 0 15,0 0-15,0 0 16,0 0-16,21 21 0,-22-21 0,1 21 16,0 0-16,0 0 0,0 1 0,0 20 15,-1-21-15,1 21 0,21-20 16,0 20-16,-21-21 0,21 21 0,0-20 16,0 20-16,0-21 0,0 0 15,0 0-15,0 1 0,21-22 0,0 21 16,1-21-16,-1 0 15,21 0-15,-21 0 0,0 0 0,1 0 16,-1-21-16,21-1 0,-21 22 0,0-42 16,1 21-16,-1 0 0,0-22 15,0 1-15,-21 0 0,21-1 0,0 1 16,1 0-16,-1-1 0,-21 1 0,21-21 16,-21 20-16,21-20 0,-21 20 0,0 1 15,21 0-15,-21-1 0,0 22 16,21 0-16,-21 42 15,0 0-15,0 1 16,-21 20-16,0-21 0,21 21 16,-21 1-16,21-1 0,-21 0 0,0 22 15,21-22-15,0 1 0,0-1 0,0 0 16,0 1-16,0-1 0,0-21 0,0 21 16,0-20-16,0 20 0,0-21 15,0 0-15,21 0 0,0-21 0,0 22 16,0-22-16,0 0 0,1 0 0,-1 0 15,0 0-15,0 0 16,0-22-16,0 1 0,1 21 0,-1-21 0,0 0 16,0-21-16,0 20 0,0 1 15,1-21-15,-1 21 0,0-22 0,0 22 16,-21 0-16,0 0 16,0 42-1,0 0-15,-21 0 16,0 1-16,21-1 0,-21 0 0,21 21 15,0-21-15,0 1 0,0-1 16,0 0-16,0 0 0,0 0 0,0 0 16,21-21-16,0 0 15,0 0-15,0 0 16,0 0-16,1 0 0,-1-21 16,0 21-16,0-21 0,-21 0 0,21 0 15,0 0-15,1-1 0</inkml:trace>
  <inkml:trace contextRef="#ctx0" brushRef="#br1" timeOffset="115787.86">14160 7557 0,'0'0'0,"-21"0"0,-21 0 0,21 0 16,0 0-16,-1 0 0,-20 0 16,21 21-16,0-21 0,21 21 0,0 0 15,0 0-15,0 0 16,21-21-1,0 0-15,0 0 0,0 0 16,1 0-16,-1 0 0,0 0 0,0 0 16,0 0-16,0 0 0,-21-21 0,0 0 15,0 0-15,0 0 16,0 0-16,-21 21 16,0 0-16,0 0 0,0 0 0,0 0 15,-1 0-15,1 0 0,0 0 16,0 21-16,21 0 0,0 0 15,0 0-15,0 0 16,0 1-16,0-1 16</inkml:trace>
  <inkml:trace contextRef="#ctx0" brushRef="#br1" timeOffset="116315.72">14457 7789 0,'0'0'0,"-21"0"32,21 22-32,0-1 0,0 0 15,-22-21-15,22 21 16,0 0-16,0 0 0,0 1 0,0-1 15,0 0-15,0 0 0,0 0 0,0 0 16,-21 1-16,21-1 0,0 0 0,-21 0 16,0-21-1,21-21 17,0 0-32,0 0 15,0-1-15,0 1 0,0 0 16,21 0-16,0-21 0,0 20 0,1 1 15,-1-21-15,21 21 0,-21 0 0,22-22 16,-1 22-16,-21 0 0,21 0 16,1 21-16,-1 0 0,0 0 0,-20 0 15,-1 0-15,21 0 0,-21 0 0,0 21 16,1 0-16,-22 21 0,0-20 16,0-1-16,0 0 0,0 21 0,0-21 15,0 22-15,-22-22 0,22 0 0,-21 0 16,0 0-16,21 1 0,0-1 0,-21 0 15,0-21-15,21 21 0,-21-21 16,42-21 31,0 21-47,-21-21 0,21 21 0</inkml:trace>
  <inkml:trace contextRef="#ctx0" brushRef="#br1" timeOffset="117128.25">15557 7789 0,'22'-21'15,"-44"42"-15,65-63 0,-43 21 0,0 0 16,0 0-16,0-1 16,-21 22-1,-1 0-15,1 0 0,0 0 0,-21 0 16,21 22-16,-22-1 0,22 0 0,-21 0 15,21 0-15,-22 0 0,22 1 16,0-1-16,-21 21 0,42-21 0,-22 0 16,22 22-16,0-22 0,0 0 0,0 0 15,0 0-15,22 1 16,-1-22-16,21 21 0,-21-21 0,22 0 16,-22 0-16,21 0 0,-21 0 0,22-21 15,-22-1-15,0 1 0,0 0 16,0 21-16,0-42 0,1 21 15,-1-1-15,0 1 0,-21 0 0,0 0 16,21-21-16,-21 20 0,21 1 0,-21 0 16,0 0-16,0 42 47,-21 0-47,0 0 15,0 1-15,0-1 0,21 21 0,-22-21 16,1 22-16,0-1 0,0 21 0,21-20 15,0 20-15,0-20 0,0 20 0,-21 1 16,21-1-16,0 1 0,0-1 16,0 1-16,0-1 0,0 22 15,0-22-15,21 22 0,-21-22 0,21 22 16,-21 0-16,0-22 0,21 22 0,0-22 16,-21 22-16,0 0 0,0-22 15,22 22-15,-22-22 0,0 22 0,21-21 16,-21-1-16,0 1 0,0-22 0,0 21 15,0-20-15,0-1 0,-21 0 0,-1-20 16,1-1-16,0 0 0,0-21 16,0 0-16,0 0 0,-22 0 15,22 0-15,-21 0 0,-1 0 0,22-21 0,-21 0 16,0-1-16,20 1 0,-20 0 0,21-21 16,-21-1-16,-1 1 0,22 0 15,-21-22-15,-1 1 0,1-1 16,21 1-16,-21-22 0,20 22 0,1-1 15,0 1-15,21-22 0,0 21 0,0 1 16,0-22-16,0 22 0,21-1 16,0-20-16,1 20 0,20 1 0,-21-1 15,21 22-15,1-22 0,-1 22 0,0 0 16,1-1-16,20 1 0,-20 21 0,-1-22 16,21 22-16,-20 0 0,-1 0 15,0 0-15,1 21 0,-22-21 0,0 21 16,0 0-16,0-22 0,-21 1 15</inkml:trace>
  <inkml:trace contextRef="#ctx0" brushRef="#br1" timeOffset="118216.82">16616 7430 0,'0'0'0,"21"-22"0,21 22 16,-21-21-16,1 21 0,-1-21 0,0 0 15,0 0-15,0 0 16,0-1-16,-21 1 16,22 21-16,-22-21 0,0 0 15,0 0 1,-22 0-16,1 21 0,0 0 16,-21 0-16,-1 0 0,22 0 0,-21 0 0,0 0 15,-1 0-15,22 21 16,-21-21-16,-1 21 0,22 0 0,0 0 15,0 0-15,0 22 0,21-22 0,0 0 16,0 21-16,0-20 0,21-1 16,0 21-16,0-21 0,0 22 0,1-22 15,20 21-15,-21-21 0,21 0 0,-20 22 16,-1-22-16,0 0 0,0 0 16,-21 22-16,21-22 0,-21 0 0,0 0 15,0 0-15,-42-21 0,21 21 16,-22 1-16,1-22 0,0 0 0,-1 0 0,1 0 15,0 0-15,-1 0 16,1 0-16,0 0 0,21-22 0,-1 22 16,1-21-16,0 21 0,21-21 0,0 0 15,0 0-15,0 0 16,0-1-16,21 1 0,0 21 0,1-21 16,20 0-16,-21 0 0,21 21 0,1-21 15,-22-1-15</inkml:trace>
  <inkml:trace contextRef="#ctx0" brushRef="#br1" timeOffset="118423.7">16933 7514 0,'21'0'15,"-21"64"1,0-43-16,0 0 0,0 0 16,-21 0-16,0 1 0,21-1 15,-21 0-15,21 0 0,-21 0 0,21 0 16,0 1-16,-21-1 0,21 0 15,-22-21-15,22 21 0,0-42 47,22 0-47</inkml:trace>
  <inkml:trace contextRef="#ctx0" brushRef="#br1" timeOffset="118732.45">16997 7324 0,'0'0'0,"-21"0"16,-1 0 0,1 0-16,21 21 15,0 0-15,21-21 16,-21 21 0,22-21-16,-1 0 0,0 0 0,0 0 15,0 0-15,0 0 0,1-21 16,-22 0-16,0 0 15,0 0-15,0-1 0,0 1 16,0 0-16,-22 0 0,1 21 16,21-21-16,-21 21 0,0 0 0,0 0 15,0 0-15,-1 0 0,1 0 16,0 0-16,21 21 0,0 0 16,0 0-16,0 0 15,21-21 1</inkml:trace>
  <inkml:trace contextRef="#ctx0" brushRef="#br1" timeOffset="119265.37">17505 7112 0,'0'-21'0,"0"42"0,0-63 16,0 21-16,0-1 15,-21 22 1,-1 22-16,22-1 15,-21 0-15,21 21 0,-21-21 16,21 22-16,0-1 0,-21 0 0,21 1 16,0-1-16,0 0 0,0 1 15,0-1-15,0 0 0,0 1 0,0-1 16,0 0-16,0-20 0,0 20 16,0-21-16,0 0 0,0 22 0,0-22 15,-21-21-15,21 21 0,-21 0 16,21-42 15,0 0-31,0 0 16,0-1-16,0 1 0,0-21 0,0 21 15,21 0-15,0-22 0,0 22 0,0 0 16,0 0-16,1 0 0,20-1 16,0 1-16,-21 0 0,22 21 0,-1 0 15,-21 0-15,22 0 0,-22 0 0,21 21 16,-21 0-16,0 1 0,1-1 15,-1 0-15,-21 0 0,0 0 16,0 22-16,0-22 0,0 0 0,0 21 16,-21-21-16,-1 1 0,-20-1 0,0 0 15,-1 0-15,1 0 0,0-21 16,-1 21-16,1 1 0,-21-22 0,20 0 16,22 21-16,-21-21 0,21 0 0,-1 0 15,1 0-15,21-21 16,0-1-16,0 1 15,21 0-15,1 0 0,20 0 0,-21-22 16,21 22-16</inkml:trace>
  <inkml:trace contextRef="#ctx0" brushRef="#br1" timeOffset="120112.15">18140 7197 0,'21'-21'0,"-42"42"0,63-64 15,-42 22-15,21 0 16,-21 0-16,0 42 15,0 0-15,0 0 16,0 22-16,-21-22 0,0 21 16,0 1-16,0 20 0,-1-21 0,1 1 15,0-1-15,0 22 0,0-22 16,0 0-16,-1 1 0,22-1 0,0-21 16,0 21-16,0-20 0,0 20 15,0-21-15,0 0 0,0 0 0,22-21 16,-1 22-16,0-22 0,21 0 15,-21 0-15,22 0 0,-1 0 0,-21-22 16,22 1-16,-1 21 0,0-21 0,1 0 16,-22 0-16,21-22 0,-21 22 0,0 0 15,1 0-15,-1 0 0,0-22 16,-21 22-16,21 21 0,-21-21 0,0 0 16,-21 42-1,0 0 1,0 0-16,-1 1 0,22-1 0,-21 0 15,21 0-15,-21 0 0,21 0 16,0 1-16,0-1 16,0 0-16,0 0 0,21 0 15,0-21-15,1 0 0,20 0 0,-21 0 16,21 0-16,-20 0 0,20 0 0,0 0 16,-21 0-16,22 0 0,-22-21 15,0 0-15,0 0 0,0 0 0,1-1 16,-1 1-16,0 0 0,-21-21 0,0 21 15,0-1-15,21 1 0,-21 0 16,0 0-16,0 42 31,0 0-31,0 0 16,-21 1-16,21-1 0,0 0 0,0 0 16,-21 0-16,21 0 0,-21 1 0,21-1 15,0 0-15,-22-21 0,22 21 0,0 0 16,0 0-1,-21-21 1,21-21-16,0 0 16,0 0-16,0 0 15,0 0-15,21-1 0,1 1 16,-1 0-16,0 0 0,0-21 0,0 20 16,22-20-16,-1 21 0,0 0 15,1 0-15,-1-1 0,0 22 0,-21 0 16,22 0-16,-22 0 0,0 0 0,0 22 15,-21-1-15,0 0 0,0 0 16,0 0-16,0 0 0,0 22 16,-21-22-16,21 0 0,-21-21 0,0 21 15,21 0-15,-21 1 0,21-1 0,0 0 16,21-21 31</inkml:trace>
  <inkml:trace contextRef="#ctx0" brushRef="#br1" timeOffset="120904.08">20024 7599 0,'0'0'0,"21"0"16,-21-21-16,0 0 0,0-1 0,0 1 15,-21 21 1,-1 0-16,1 0 0,0 0 15,0 0-15,-21 0 0,20 21 0,-20-21 16,0 22-16,-1-1 0,22 21 0,-21-21 16,0 0-16,20 1 0,1 20 0,0-21 15,0 21-15,0-20 16,21-1-16,0 21 0,0-21 0,0 0 16,0 1-16,21-1 0,0 0 0,0-21 15,0 21-15,1-21 0,20 0 16,-21 0-16,21 0 0,-20 0 0,20 0 15,-21-21-15,21 0 0,-20 21 0,-1-21 16,0-1-16,0 1 0,0 0 16,0 0-16,1 0 0,-1 0 15,0-1-15,-21 1 0,21 0 0,-21 0 0,0 0 16,0 42 15,-21 0-15,0 0-16,0 22 0,-1-22 0,22 0 15,-21 21-15,0 1 0,0-1 16,0 21-16,0 1 0,-1-22 0,1 22 16,21-1-16,0 1 0,0-1 0,-21 22 15,21-22-15,0 22 0,0-21 0,0 20 16,0 1-16,0 0 0,0-1 16,0 1-16,21 0 0,-21-1 0,21 1 15,-21 0-15,22-1 0,-22 1 0,0 0 16,0-22-16,21 22 0,-21-22 15,0 22-15,0-22 0,0 1 0,0-22 16,0 22-16,0-22 0,-21 0 16,-1-20-16,1 20 0,0-21 0,0-21 15,0 21-15,0-21 0,-1 0 0,1 0 16,0-21-16,-21 21 0,21-42 0,-1 21 16,1-1-16,0-20 0,0 0 15,0-22-15,-22 22 0,22-43 0,0 22 16,0-22-16,-21 0 0,20 1 0,1-22 15,21 21-15,0 1 0,0-1 0,0-21 16,0 21-16,21 22 0,-21-22 16,22 1-16,-1 20 0,0-21 15,21 22-15,-21 21 0,1-22 0,-1 22 16,0-22-16,0 22 0,0 0 0,0 20 16,1-20-16,-22 21 0,0-21 15,21 20-15,-21 1 0,21 0 0,-21 0 16,21 21-16,-21-21 0,0 0 0,21 21 15,-21-22-15,0 1 16,0 0-16,0 0 16</inkml:trace>
  <inkml:trace contextRef="#ctx0" brushRef="#br1" timeOffset="121119.96">19071 7493 0,'0'-21'31,"-21"21"0,21 21-15,-21 0-1</inkml:trace>
  <inkml:trace contextRef="#ctx0" brushRef="#br1" timeOffset="122440.13">1609 9144 0,'0'0'0,"-22"0"0,1 0 0,0 0 16,0 0 0,42 0 30,0 0-46,22 0 16,-22 0-16,21 0 0,-21 0 16,22 0-16,-1 0 0,0 0 0,1 0 15,20 0-15,1 0 0,-1 0 16,1 0-16,20 0 0,1 0 0,0 0 16,20 0-16,1 0 0,0-21 0,0 21 15,0 0-15,21 0 0,-21-21 16,21 21-16,0 0 0,0 0 0,0-21 15,21 21-15,-21 0 0,0 0 0,21 0 16,0-22-16,0 22 0,0 0 16,1 0-16,-1-21 0,0 21 0,0 0 15,21 0-15,1 0 0,-22 0 16,21-21-16,-21 21 0,22 0 16,-22 0-16,21 0 0,1 0 0,-22 0 15,21-21-15,-21 21 0,22 0 0,-22 0 16,21 0-16,0 0 0,-20 0 15,20-21-15,-21 21 0,21 0 0,1 0 16,-1 0-16,0-21 0,-20 21 0,20 0 16,0 0-16,1 0 0,-1-22 0,-21 22 15,21 0-15,1-21 0,-1 21 16,0 0-16,1 0 0,-1 0 0,0 0 16,1-21-16,-22 21 0,21 0 0,1 0 15,-1 0-15,0-21 0,1 21 16,-1 0-16,0 0 0,22-21 15,-22 21-15,0 0 0,22 0 0,-22-21 16,1 21-16,-1 0 0,0 0 16,1 0-16,-1 0 0,0 0 0,1 0 15,-1 0-15,0 0 0,1 0 0,-1 0 16,0 0-16,1 0 0,-1 0 16,0 0-16,1 0 0,-1 0 0,0 0 15,-21 0-15,22 0 0,-1 0 0,-21 0 16,22 0-16,-22 0 0,0 21 15,0-21-15,0 21 0,0-21 0,1 21 16,-1 0-16,0-21 0,0 21 16,-21-21-16,21 22 0,-21-22 15,0 21-15,21-21 0,-21 21 0,-21-21 16,21 21-16,-21-21 0,-21 21 0,21-21 16,-22 0-16,1 21 0,-22-21 15,1 0-15,-1 22 0,-20-22 0,20 21 16,-42-21-16,22 0 0,-22 0 0,0 0 15,0 0 1,-42 0 0,0 0-16,0 0 15,0 0-15,-1 0 16,1 0-16</inkml:trace>
  <inkml:trace contextRef="#ctx0" brushRef="#br1" timeOffset="122545.07">20553 9165 0,'0'21'16</inkml:trace>
  <inkml:trace contextRef="#ctx0" brushRef="#br1" timeOffset="133793.06">360 10901 0,'21'0'31,"-21"-21"-16,0 0 1,21 21-16,0-22 0,-21 1 16,0 0-16,21 0 15,1 0-15,-22 0 0,21-1 16,-21 1 0,-21 64 15,-1-22-16,1 0-15,0 21 0,0 1 16,0-1-16,0 0 0,-22 1 0,22 20 16,-21 1-16,21-22 0,-1 21 15,-20 1-15,21-22 0,0 22 16,0-22-16,-1 0 0,1 1 0,0-1 16,0-21-16,21 0 0,0 22 15,0-22-15,0 0 0,0-42 47,0 0-47,21 21 0,0-43 16,-21 22-16,21 0 0,22-21 0,-22-1 15</inkml:trace>
  <inkml:trace contextRef="#ctx0" brushRef="#br1" timeOffset="134155.85">741 10647 0,'0'0'0,"0"-21"31,0 42-15,0 0-16,0 0 15,0 0-15,-21 1 0,-1 20 0,22 0 16,-21 1-16,0-1 0,21 0 15,-21 22-15,0-22 0,0 22 0,-1-1 16,1 1-16,0-1 0,-21-21 16,21 22-16,-1-22 0,1 1 0,0-1 15,0 0-15,0-21 0,21 1 16,0-1-16,-21 0 0,21 0 0,-22-21 16,22 21-16,0-42 46,22 21-30,-1-21-16,0 0 0,0 0 16,0-1-16</inkml:trace>
  <inkml:trace contextRef="#ctx0" brushRef="#br1" timeOffset="134999.76">1079 11028 0,'0'0'0,"22"-21"0,-22 0 16,0-1-16,0 1 0,0 0 15,0 0-15,-22 0 16,1 21-16,0 0 16,0 0-16,0 0 0,0 0 15,21 21-15,-22 0 0,1 0 0,0 0 16,0 22-16,0-1 16,21 0-16,0 1 0,-21-1 0,21 0 15,0 22-15,-22-22 0,22 1 16,0-1-16,0 0 0,0 1 0,0-22 15,43 21-15,-22-21 0,0 0 16,0 1-16,0-22 0,1 0 0,20 21 16,-21-21-16,0 0 0,22 0 15,-22 0-15,21-21 0,-21-1 0,0 1 16,22 0-16,-22 0 0,0 0 16,0-22-16,0 22 0,-21-21 0,22 21 15,-22-22-15,21 1 0,-21 21 16,0 0-16,0 0 0,0-1 0,0 1 15,0 42 17,0 1-32,0-1 15,0 0-15,0 21 0,-21-21 0,21 1 16,0 20-16,0-21 0,0 0 16,0 0-16,0 22 0,0-22 15,0 0-15,0 0 0,21-21 16,0 0-16,0 0 0,0 21 0,0-21 15,1 0-15,-1 0 0,0 0 16,21-21-16,-21 0 0,1 21 0,-1-21 16,0 0-16,0-22 0,0 22 0,-21-21 15,21 21-15,1-22 16,-1 1-16,-21 0 0,0 21 0,0-22 16,21 22-16,-21 0 0,0 0 15,0 0-15,0 42 16,0 0-1,0 0-15,0 0 0,-21 0 0,21 22 16,0-22-16,0 21 0,-21-21 16,21 22-16,0-22 0,0 21 0,0-21 15,0 1-15,0-1 0,0 0 16,0 0-16,21 0 16,0-21-16,0 0 0,0 0 15,0 0-15,1 0 0,-1 0 16,0-21-16,0 0 0,0 0 15,0 0-15</inkml:trace>
  <inkml:trace contextRef="#ctx0" brushRef="#br1" timeOffset="135405.53">2032 11176 0,'-42'-21'31,"42"0"-15,0 0 0,21 21-16,0 0 0,0 0 15,0 0-15,0 0 16,1 0-16,-22 21 0,21-21 0,0 21 16,-21 0-16,0 0 0,0 0 15,21 1-15,-21-1 0,0 21 0,0-21 16,0 0-16,0 1 0,0-1 15,0 0-15,0 0 0,-21 0 0,0-21 16,21 21-16,-21-21 16,-1 0-1,22-21 1,0 0 0,0 0-16,0 0 0,0 0 0,0-1 15,0-20-15,0 21 0,0 0 0,22 0 16,-1-1-16,-21 1 0,21 21 15,0-21-15,-21 0 0,21 21 0,0-21 16,1 21-16,-1 0 0,0-21 16,0 21-16</inkml:trace>
  <inkml:trace contextRef="#ctx0" brushRef="#br1" timeOffset="135844.1">2498 11155 0,'0'0'0,"-22"-21"15,22 0 1,0-1 0,22 22-1,-1 22 1,0-22-16,-21 21 0,0 0 15,21 0-15,0 21 0,-21-20 16,0-1-16,0 0 0,0 0 0,0 21 16,0-20-16,0-1 0,0 0 15,0 0-15,0 0 0,-21-21 32,0 0-32,21-21 15,0 0 1,0 0-16,0 0 0,0-1 0,0 1 15,0 0-15,21-21 0,-21 21 16,21-1-16,0-20 0,-21 21 0,22 0 16,-22 0-16,21 21 15,0-22-15,0 22 0,0 0 16,0 0-16,1 0 16,-1 0-1,0 0-15,-21 22 0</inkml:trace>
  <inkml:trace contextRef="#ctx0" brushRef="#br1" timeOffset="136231.88">2921 11282 0,'0'0'0,"-21"0"15,21-21 1,0 0-1,0-1-15,21 22 0,-21-21 16,21 0-16,0 21 0,-21-21 0,0 0 16,21 21-16,1-21 0,-22-1 15,21 22-15,-21-21 0,21 0 16,-42 21 0,0 0-1,-1 0-15,1 21 0,0 0 0,0 1 16,0 20-16,0-21 0,21 0 15,-22 22-15,22-22 0,-21 21 16,21-21-16,0 0 0,0 1 0,0-1 16,0 0-16,0 0 0,0 0 15,21 0-15,1-21 0,-1 0 0,0 0 16,0 0-16,0 0 16,0 0-16,1 0 0,-1-21 0,0 0 15,21 0-15,-21 0 0,1 0 0,-1-1 16,0 1-16</inkml:trace>
  <inkml:trace contextRef="#ctx0" brushRef="#br1" timeOffset="136672.62">3260 11091 0,'0'0'0,"0"-21"0,0 0 15,0 42 17,0 0-17,0 1-15,0-1 0,0 0 0,0 0 16,0 0-16,0 0 0,0 22 15,0-22-15,0 0 0,0 0 0,-22 0 16,22 1-16,0-1 0,-21 0 16,0-21-1,0 0 17,21-21-32,0 0 15,0-1-15,0 1 0,0 0 0,0 0 16,0-21-16,0 20 0,0-20 15,21 21-15,0-21 0,0 20 0,1-20 16,20 21-16,-21 0 0,21 21 0,-20-21 16,20 21-16,-21 0 0,21 0 15,-20 0-15,-1 0 0,0 21 0,0 0 16,0 0-16,0 0 0,-21 0 0,0 1 16,0-1-16,0 21 0,0-21 15,0 0-15,0 22 0,0-22 16,0 0-16,0 0 0,0 0 0,-21 1 15,21-1-15,-21 0 0,21-42 32,21 0-17</inkml:trace>
  <inkml:trace contextRef="#ctx0" brushRef="#br1" timeOffset="136955.46">4043 10647 0,'0'0'0,"-21"0"15,-1 21 1,22 21 0,-21-20-16,21-1 0,-21 21 0,21-21 15,-21 22-15,21-1 0,-21-21 0,21 21 16,0 1-16,0-22 0,-21 21 15,21 1-15,0-1 0,0-21 0,0 0 16,0 22-16,0-22 0,0 0 0,0 0 16,21 0-16,0-21 15,0 0-15,0 0 0,0 0 16,1-21-16,-22 0 16,21 21-16,-21-21 0</inkml:trace>
  <inkml:trace contextRef="#ctx0" brushRef="#br1" timeOffset="137152.35">3789 10964 0,'-21'0'16,"42"0"15,0 0-31,0 0 0,0 0 16,22 0-16,-22 0 0,21 0 15,-21-21-15,22 21 0,-22 0 0,21-21 16,-21 21-16,0 0 0,1-21 16,-1 21-16</inkml:trace>
  <inkml:trace contextRef="#ctx0" brushRef="#br1" timeOffset="137911.98">4445 10922 0,'0'-21'31,"21"21"-31,-21-21 15,21 21-15,0 0 0,1-21 0,-1 21 16,21-22-16,-21 22 0,0-21 0,1 0 16,-1 21-16,0-21 0,0 0 15,0 21-15,-21-21 0,0-1 0,0 1 16,0 0-16,0 0 0,-21 21 16,0 0-16,-21 0 0,20 0 15,1 0-15,-21 0 0,21 21 0,-22 0 16,22-21-16,-21 21 0,21 1 15,0-1-15,-1 0 0,1 0 16,21 0-16,0 22 0,0-22 16,0 0-16,0 0 0,0 0 15,21 0-15,1-21 0,-1 0 16,0 0-16,0 0 0,0 0 0,22 0 16,-22 0-16,0 0 0,0 0 15,0 0-15,-21 22 16,-21-22-16,0 0 15,0 21-15,-22-21 0,22 21 16,0 0-16,-21 0 0,21 0 16,-1 1-16,-20-1 0,21 0 0,0 0 0,21 0 15,0 0-15,-21 1 16,21-1-16,0 0 0,0 0 0,0 0 16,0 0-16,21 1 0,0-22 15,0 0-15,0 0 16,22 0-16,-22 0 0,0 0 0,21 0 15,-21 0-15,22-22 0,-22 1 0,21 0 16,1 0-16,-22 0 0,21-22 16,0 22-16,1-21 0,-22 21 0</inkml:trace>
  <inkml:trace contextRef="#ctx0" brushRef="#br1" timeOffset="138176.82">5059 10562 0,'0'0'0,"0"-42"0,0 21 16,0 0-16,-21 21 31,21 21-31,-22 21 0,22-21 16,0 22-16,-21-1 0,21 0 0,-21 1 15,0 20-15,21-21 0,0 1 0,-21-1 16,21 0-16,-21 1 0,21-1 16,-22 0-16,22 1 0,0-1 0,0-21 15,0 0-15,0 22 0,0-22 16,0 0-16,22-21 15,-1 0-15,0 0 16,0 0-16,0 0 0,-21-21 16,21 0-16,-21 0 0,22 21 15,-22-22-15,21 1 0,-21 0 0</inkml:trace>
  <inkml:trace contextRef="#ctx0" brushRef="#br1" timeOffset="138515.64">5059 11155 0,'0'0'15,"-21"21"-15,-1 0 31,44-21-15,-1 0 0,0 0-16,0 0 0,0 0 15,0 0-15,1-21 0,-1 0 16,0 0-16,0 0 0,0 21 16,-21-22-16,0 1 0,0 0 15,-21 21 1,0 0-1,0 0-15,0 21 0,-1 0 16,22 1-16,-21-1 0,21 0 16,-21 0-16,21 0 0,0 0 0,0 1 15,-21-1-15,21 0 0,0 0 0,0 0 16,0 0-16,0 1 16,21-22-16,0 0 0,0 0 15,1 0-15,-1 0 0,0 0 16,0 0-16,21 0 0,-20-22 0,-1 1 15,21 0-15,-21 0 0,0 0 16,22 0-16,-22-1 0</inkml:trace>
  <inkml:trace contextRef="#ctx0" brushRef="#br1" timeOffset="139172.26">5588 11049 0,'0'-21'16,"0"42"15,0 0-31,-21 0 16,21 1-16,0-1 0,-21 0 15,21 0-15,0 0 0,0 0 0,0 1 16,0-1-16,0 0 0,-22 0 16,22 0-16,0 0 15,-21-42 17,21 0-17,0 0-15,0 0 0,0 0 16,0-1-16,0 1 0,0 0 15,0 0-15,21-21 0,1 20 0,-1 1 16,0 0-16,0 0 0,0 0 0,0 0 16,1-1-16,-1 22 0,0 0 15,0 0-15,0 0 0,0 0 16,-21 22-16,22-22 0,-22 21 16,21 0-16,-21 0 0,0 0 0,0 0 15,0 22-15,0-22 0,0 0 16,0 0-16,0 0 0,0 1 0,0-1 15,0 0-15,0 0 0,-21-21 32,21-21-17,0 0 1,0 0-16,0-1 16,0 1-16,0-21 0,21 21 15,0 0-15,0-1 0,0 1 0,0-21 16,-21 21-16,22 0 0,-1-1 15,0 1-15,0 21 0,0 0 0,0-21 16,1 21-16,-1 0 0,-21 21 16,21 0-16,-21 1 0,0-1 15,0 0-15,0 0 0,0 0 16,0 0-16,0 1 0,0-1 0,0 21 16,0-21-16,0 0 0,-21 1 15,21-1-15,0 0 16,-21-21-1,21-21 17,0 0-17,21-1-15</inkml:trace>
  <inkml:trace contextRef="#ctx0" brushRef="#br1" timeOffset="140063.75">6286 11134 0,'0'0'0,"-21"0"0,42 0 47,1 0-47,-22-21 0,21 21 15,0-22-15,0 1 16,0 21-16,0-21 0,1 0 15,-1 0-15,-21 0 16,-21 21 15,-1 0-31,1 0 0,0 0 16,0 21-16,21 0 0,-21 0 16,0 0-16,21 0 15,-22 22-15,22-22 0,0 0 0,0 0 16,0 0-16,0 1 0,0-1 15,0 0-15,0 0 16,22-21-16,-1 0 16,0 0-16,0 0 0,0 0 15,0 0-15,1-21 16,-1 21-16,0-21 0,0 0 0,0 21 16,0-22-16,-21 1 0,22 0 0,-1 0 15,0 0-15,0 0 0,0-1 16,0 1-16,-21 0 0,22 0 15,-22 0-15,0 0 16,-22 21 15,22 21-15,0 0-16,-21-21 16,21 21-16,0 0 0,-21 0 15,21 1-15,0-1 0,0 0 16,0 0-16,0 0 0,-21-21 0,21 21 15,-21 1 1,0-44 31,21 1-31,0 0-16,0 0 0,0 0 15,0 0-15,21-1 0,0 1 0,0 0 16,0-21-16,0 21 0,1-1 15,20 1-15,-21 0 0,21 0 0,-20 0 16,20 21-16,-21 0 0,21 0 0,-20 0 16,-1 0-16,0 0 0,0 21 0,-21 0 15,0 0 1,0 0-16,0 1 0,0-1 0,0 0 16,0 0-16,0 0 0,0 0 0,-21 1 15,0-1-15,21 0 0,-21 0 16,21 0-16,0 0 0,-22 1 15,44-22 32,-22-22-47,21 1 0,-21 0 0,21 21 16,0-21-16,-21 0 0</inkml:trace>
  <inkml:trace contextRef="#ctx0" brushRef="#br1" timeOffset="140395.56">7345 10626 0,'0'-21'16,"-21"42"0,21 0-1,-22 0-15,22 0 0,0 0 0,-21 1 16,21 20-16,-21-21 0,0 0 0,21 22 15,-21-22-15,21 0 0,-21 21 16,-1-21-16,22 1 0,-21 20 16,21-21-16,-21 0 0,21 0 0,-21 1 15,21-1-15,0 0 0,0 0 16,0 0-16,0 0 0,21-21 16,0 0-1,0 0-15,1 0 0,-1 0 16,0 0-16,-21-21 15,21 0-15,0 21 0,-21-21 0,0 0 16,21 21-16,1-21 0,-22-1 0</inkml:trace>
  <inkml:trace contextRef="#ctx0" brushRef="#br1" timeOffset="140635.43">7112 10859 0,'0'0'15,"21"0"17,0 0-32,0 0 0,1 0 15,-1 0-15,0 0 0,0 0 16,0 0-16,0 0 0,1 0 16,-1 0-16,0 0 15,-21-22-15,0 1 31</inkml:trace>
  <inkml:trace contextRef="#ctx0" brushRef="#br1" timeOffset="141740.92">7599 10499 0,'-21'0'0,"42"0"47,0 0-47,0-21 0,0 21 0,0 0 16,22 0-16,-22 0 0,21 0 15,-21 0-15,22-22 0,-1 22 0,-21 0 16,22 0-16,-22 0 0,0 0 16,-42 0 15,0 0-31,-1 0 16,1 0-16,0 0 15,0 0-15,0 0 141</inkml:trace>
  <inkml:trace contextRef="#ctx0" brushRef="#br1" timeOffset="142308.79">7832 10456 0,'0'0'0,"21"-21"16,-21 0-16,21 21 0,-21-21 0,0 0 15,0 0-15,21 21 0,-21-22 16,0 1-16,0 0 16,0 0-1,-21 42 16,21 0-31,0 0 0,-21 22 16,0-1-16,21 0 0,-22 1 0,1-1 16,21 0-16,0 22 0,-21-22 15,0 1-15,21-1 0,-21 0 0,21 1 16,0-1-16,0 0 0,0-21 0,0 22 16,0-22-16,0 0 0,0 0 15,0 0-15,0 1 0,21-22 0,0 21 16,0-21-16,0 0 0,1 0 0,-1 0 15,0 0-15,0 0 0,0 0 16,0 0-16,1-21 0,-1 21 16,0-22-16,0 1 0,0 21 0,0-21 15,1 21-15,-1-21 0,0 21 16,-21-21-16</inkml:trace>
  <inkml:trace contextRef="#ctx0" brushRef="#br1" timeOffset="142844.49">8340 10880 0,'0'-21'0,"0"42"0,21-64 0,-21 22 15,0 0-15,0 0 16,0 0 0,0 0-16,-21 21 15,-1 0-15,1 0 0,0 0 16,0 0-16,0 0 0,0 0 0,-1 0 15,1 21-15,0 0 0,21 0 0,-21 0 16,0 0-16,0 1 0,-1-1 16,1 0-16,0 0 0,21 0 0,0 0 15,-21 1-15,21-1 0,0 0 0,0 0 16,0 0-16,0 0 16,21-21-16,0 0 0,0 0 15,1 0-15,-1 0 0,0 0 16,0 0-16,0 0 0,0-21 15,1 0-15,-1 21 0,0-21 0,0 0 16,0 0-16,0 21 0,1-22 0,-22 1 16,0 0-16,21 0 0,-21 0 0,21 0 15,-21-1-15,0 1 0,0 0 16,0 42 15,0 0-31,0 1 0,-21-1 16,21 0-16,-21 0 0,21 0 0,0 0 15,0 1-15,0-1 0,0 0 16,0 0-16,0 0 0,0 0 16,0 1-16,21-22 15,0 0-15,0 0 0,0 0 16,22 0-16,-22 0 0,0 0 16,21-22-16,-21 22 0,22-21 15,-1 0-15,0 0 0</inkml:trace>
  <inkml:trace contextRef="#ctx0" brushRef="#br1" timeOffset="143716.43">8932 10774 0,'0'0'16,"0"-21"-16,0 0 0,0-1 0,0 1 15,-21 21 1,0 0-16,0 0 16,0 0-16,-1 0 0,1 0 0,0 21 15,0 1-15,0-1 0,21 0 16,-21 0-16,21 0 0,-22 0 0,22 1 15,-21-1-15,21 0 0,0 0 16,0 0-16,0 0 16,21-21-1,1 0-15,-1 0 0,0 0 0,0 0 16,0 0-16,0 0 0,1-21 0,-1 21 16,-21-21-16,21 21 0,0-21 15,-21 0-15,21 0 16,0-1-16,-21 1 15,0 0 1,22 21-16,-22 21 31,0 0-15,0 1-16,0-1 16,0 0-16,0 0 0,0 0 0,0 22 15,0-22-15,0 21 0,0 0 0,0 1 16,0-1-16,0 22 0,0-22 15,0 21-15,0 1 0,0-22 0,0 22 16,-22-1-16,22-20 0,0 20 16,-21 1-16,0-1 0,0-21 0,21 22 15,0-1-15,-21 1 0,21-1 16,-21 1-16,-1-1 0,22-20 0,0 20 16,-21-20-16,21-1 0,-21 0 0,0 1 15,21-1-15,0 0 0,-21 1 0,0-1 16,-1-21-16,22 21 0,0-20 15,-21-1-15,0 0 0,21 0 0,0 0 16,-21-21-16,21-21 31,-21 21-31,21-21 0,0 0 16,0 0-16,0-1 0,0 1 16,-21 0-16,-1 0 0,1-21 0,21 20 15,-21-20-15,-21 0 0,21-22 0,-1 22 16,-20-22-16,0 1 0,21-1 0,-22 1 15,22-22-15,-21 22 0,21-1 16,-1 1-16,22-1 0,0 1 0,0-1 16,0 22-16,0-22 0,0 22 0,0-21 15,22 20-15,-1 1 0,0 0 16,0-1-16,0 1 0,0 21 0,1-22 16,-1 22-16,0 0 0,0 0 0,0 0 15,0 0-15,1 21 0,-1-22 16,0 22-16,0 0 0,0 0 15,0 0-15,1-21 0,-1 0 94</inkml:trace>
  <inkml:trace contextRef="#ctx0" brushRef="#br1" timeOffset="144608.78">9673 10118 0,'0'-21'0,"-21"21"0,42 0 47,0 0-47,0 0 15,22 0-15,-22 0 0,0 0 0,21 0 16,-20 0-16,20-22 0,-21 22 16,0 0-16,22 0 0,-22 0 0,0 0 15,0 0-15,0 0 0,-63 0 31,21 0-31,0 0 16,-22 0-16,22 0 0,-21 0 0,-1 0 16,22 0-16,-21 0 0,21 0 15,0 0-15,-1 0 0,1 0 0,0 0 16,0 0-16,0 0 0,0 0 16,-1 0-1,1 0-15,0 0 16,0 0-16,21 22 15,-21-22-15,21 21 16,-21 0-16,-1-21 0,22 21 16,-21 0-16,21 0 15,0 1-15,-21-1 0,21 21 16,0-21-16,-21 22 0,21-1 0,0 0 16,-21 1-16,21-1 0,0 0 0,0 22 15,0-22-15,0 0 0,0 1 16,0-1-16,-21 22 0,21-22 0,0 0 15,-22 1-15,22-1 0,0 0 0,0 1 16,0-1-16,-21 0 0,21 1 0,0-1 16,0 0-16,0 1 0,-21-22 15,21 21-15,0 0 0,0-20 16,0-1-16,0 21 0,0-21 0,0 0 16,0 1-16,0-1 0,0 0 15,0 0-15,0 0 0,0 0 16,21 1-16,0-22 15,1 0-15,-1 0 0,0 0 16,0 0-16,0 0 0,0 0 16,1 0-16,-1 0 0,0 0 0,0 0 15,0 0-15,0 0 0,22-22 0,-22 22 16,0 0-16,0-21 0,-21 0 0,21 21 16,1 0-16,-22-21 0,21 21 15,-21-21-15,0 0 16,21 21-16,-21-22 0</inkml:trace>
  <inkml:trace contextRef="#ctx0" brushRef="#br1" timeOffset="145780.19">10181 10901 0,'21'0'32,"0"0"-32,1 0 0,-22-21 15,0 0 1,0-1-16,0 1 16,0 0-16,-22 0 15,1 0-15,0 21 0,0 0 16,0 0-16,0 0 15,-1 0-15,1 0 0,-21 0 0,21 0 16,0 21-16,-1 0 16,1 0-16,0 0 0,0 1 0,0-1 15,21 21-15,0-21 0,0 0 0,-21 1 16,21-1-16,0 0 0,0 0 0,0 0 16,0 0-16,21 1 15,0-22-15,0 0 16,0 0-16,0 0 0,1 0 15,-1 0-15,0-22 0,0 22 16,0-21-16,0 0 0,1 21 0,-1-21 16,0 0-16,0 0 0,0-1 15,-21 1-15,0 0 0,21 0 16,1 0-16,-22 0 0,0-1 16,0 1-16,0 42 31,0 1-31,0-1 15,0 0-15,0 0 0,0 0 16,0 0-16,0 1 0,0-1 0,0 0 16,0 0-16,0 0 0,0 0 15,21 1-15,0-22 0,-21 21 16,21-21-16,0 0 0,0 0 0,1 0 16,-1 0-16,0 0 15,0 0-15,0 0 0,0-21 0,1 21 16,-1-22-16,0 1 0,0 0 0,0 0 15,-21 0-15,0 0 0,0-1 0,0-20 16,0 21-16,0-21 0,0 20 16,0-20-16,0 0 0,-21-1 0,0 1 15,0 0-15,0 21 0,-1-22 0,1 22 16,0-21-16,0 21 0,-21 21 16,-1-22-16,22 1 0,-21 21 0,-22 0 15,22 0-15,0 0 0,-22 21 0,22 1 16,-1-1-16,1 21 0,0-21 15,-1 22-15,1-1 0,21 0 16,-21 1-16,20-1 0,1 0 0,0 22 16,21-22-16,-21 0 0,21 1 15,0-1-15,0 0 0,0 1 0,0-1 16,0-21-16,0 22 0,21-22 0,0 0 16,0 0-16,1 0 0,20 0 15,0 1-15,-21-22 0,22 0 0,-1 0 16,0 0-16,1 0 0,-1 0 0,0 0 15,1 0-15,-1 0 0,-21-22 0,22 1 16,-22 0-16,0 21 0,21-21 16,-21 0-16</inkml:trace>
  <inkml:trace contextRef="#ctx0" brushRef="#br1" timeOffset="146595.39">10964 10774 0,'0'0'0,"-21"0"0,21 21 15,0 0-15,-21 0 0,21 1 16,-21-22-16,21 42 0,-21-21 16,21 0-16,0 0 0,0 1 0,-22-1 15,22 0-15,-21 0 0,21 0 0,0 0 16,-21 1-16,0-1 0,21 0 15,-21-21-15,21 21 0,-21-21 32,-1 0-17,22-21 1,0 0-16,0 0 0,0-1 0,0 1 16,0 0-16,0 0 0,0 0 15,0 0-15,0-22 0,0 22 0,0-21 16,22 21-16,-1-22 0,0 1 0,0 21 15,0-22-15,0 22 0,22-21 16,-22 21-16,21 0 0,1-1 0,-1 1 16,0 0-16,1 21 0,-1 0 0,-21 0 15,21 21-15,1 0 0,-22 1 16,0 20-16,0 0 0,0-21 16,-21 22-16,0-1 0,0 0 0,0 1 15,0-1-15,0-21 0,0 22 16,-21-22-16,0 21 0,21-21 0,-21 0 15,21 1-15,-21-1 0,21 0 0,0 0 16,-21-21-16,21 21 16,-22-21-16,22-21 31,0 0-31,0 0 16,-21 21-16,21-21 0,0-1 15,-21 1-15,0 21 0</inkml:trace>
  <inkml:trace contextRef="#ctx0" brushRef="#br1" timeOffset="146792.28">10816 10943 0,'0'0'15,"-21"0"-15,42 0 32,0 0-32,0 0 0,1 0 15,20 0-15,-21 0 0,0 0 0,22 0 16,-1 0-16,0-21 0,-21 21 15,22 0-15,-22 0 0,21-21 0,-21 21 16,1 0-16,-1-21 0,0 21 0,0-21 16,0 21-16,0-22 15</inkml:trace>
  <inkml:trace contextRef="#ctx0" brushRef="#br1" timeOffset="147080.12">11642 10689 0,'0'0'0,"0"21"31,-22 1-15,22-1-16,0 0 0,-21 0 0,21 21 16,-21-20-16,21-1 15,-21 21-15,21-21 0,0 0 0,-21 22 16,0-22-16,21 0 0,-22 0 0,22 0 15,0 1-15,0-1 0,0 0 16,-21 0-16,21 0 16,0-42 15,0 0-31,0 0 0,21 21 16,-21-21-16,0-1 0</inkml:trace>
  <inkml:trace contextRef="#ctx0" brushRef="#br1" timeOffset="147331.97">11557 10753 0,'0'0'0,"0"-21"0,21-1 16,0 22-1,0 22 1,1-1-16,-1 0 16,0 21-16,0-21 0,-21 1 15,21-1-15,0 0 0,1 21 0,-1-21 16,0 1-16,-21-1 0,21-21 0,0 21 15,0 0-15,-21 0 0,0 0 16,22-21-16,-1 0 16,-21-21 15,0 0-31,0 0 16,0 0-16,0 0 0</inkml:trace>
  <inkml:trace contextRef="#ctx0" brushRef="#br1" timeOffset="147583.82">12044 10583 0,'0'0'0,"0"-21"0,-21 21 31,21 21-31,0 1 0,-22-1 16,1 21-16,21-21 0,-21 22 15,21-22-15,0 21 0,-21-21 16,21 22-16,-21-22 0,21 21 0,-21-21 15,21 0-15,0 22 0,-22-22 0,22 0 16,-21 0-16,21 0 0,-21 1 16,21-1-16,21-21 47,0 0-47,1-21 0,-1-1 0</inkml:trace>
  <inkml:trace contextRef="#ctx0" brushRef="#br1" timeOffset="147843.68">12340 10795 0,'21'0'31,"0"0"-15,1 0-16,-1 0 16,0 0-16,0 0 0,0 0 15,0 0-15,1 0 0,-1 0 16,0 0-16,-21-21 16</inkml:trace>
  <inkml:trace contextRef="#ctx0" brushRef="#br1" timeOffset="148015.57">12319 10901 0,'0'21'0,"21"-21"31,0 0-31,0 0 16,1 0-16,-1 0 0,0 0 15,0 0-15,0 0 0,0 0 16,1-21-16,-1 0 0</inkml:trace>
  <inkml:trace contextRef="#ctx0" brushRef="#br1" timeOffset="148636.22">12996 10393 0,'0'0'0,"-21"0"16,0 0-16,21 21 0,-21-21 16,0 21-16,-1 0 0,22 1 15,0-1-15,0 0 16,22-21-1,-1 0 1,0 0-16,0 0 0,0 0 16,0 0-16,1-21 15,-22 0-15,0-1 16,0 1-16,0 0 16,0 0-16,0 0 15,-22 21-15,1 0 0,0 0 0,0 0 16,0 21-16,0 0 15,21 0-15,-22 0 0,1 1 0,21-1 16,-21 0-16,21 0 0,0 0 0,0 0 16,0 1-16,0-1 0,0 0 15,0 0-15,0 0 0,21-21 16,0 0 0,1 0-16,-1 0 15,0-21-15,0 21 0,-21-21 16,0 0-16,21 0 0,-21-1 0,0 1 15,21 0-15,-21 0 0,0 0 16,0 0-16,0-1 0,-21 22 16,0 22-1,0-1-15,21 0 0,-21 0 16,0 0-16,21 22 0,-22-22 0,1 21 16,21-21-16,0 22 0,-21-22 0,21 0 15,-21 21-15,21-21 0,0 1 16,0-1-16,0 0 0,0 0 0,21 0 15,0-21-15,-21 21 16,43-21-16</inkml:trace>
  <inkml:trace contextRef="#ctx0" brushRef="#br1" timeOffset="149235.39">13547 10647 0,'0'0'0,"-43"-21"15,22 21 1,0 21 0,21 0-16,-21 0 0,21 0 0,0 1 15,0-1-15,-21 0 0,21 0 16,-22 0-16,22 22 0,-21-22 0,21 0 15,0 0-15,0 0 0,0 0 0,0 1 16,0-1-16,0 0 0,0 0 0,0 0 16,0 0-1,21-42 17,-21 0-17,0 0-15,0 0 0,0 0 16,0-22-16,0 22 0,0 0 15,0 0-15,0-22 0,22 22 0,-22-21 16,21 0-16,-21 20 0,21-20 16,0 21-16,-21 0 0,21-22 0,0 22 15,1 0-15,-1 0 0,0 0 0,0 21 16,21-21-16,-20 21 0,-1 0 16,0 0-16,0 21 0,0 0 0,0 0 15,1 0-15,-22 0 0,0 22 0,21-22 16,-21 21-16,0 1 15,0-22-15,0 21 0,0-21 0,0 22 16,0-22-16,0 0 0,0 21 0,0-21 16,0 1-16,0-1 0,0 0 15,0 0-15,0 0 16,-21-21 15,21-21-15,-22 0-16</inkml:trace>
  <inkml:trace contextRef="#ctx0" brushRef="#br1" timeOffset="149420.28">13356 10901 0,'42'0'15,"-20"0"1,-1 0-16,0 0 0,0 0 0,21 0 15,-20 0-15,-1 0 0,21 0 16,-21 0-16,0-21 0,22 21 0,-22 0 16,0 0-16,0-21 0,0-1 0,1 22 15,-1 0-15</inkml:trace>
  <inkml:trace contextRef="#ctx0" brushRef="#br1" timeOffset="149692.17">14097 10583 0,'0'0'0,"0"-21"15,0 42 17,21 1-32,-21-1 0,0 0 15,0 21-15,0-21 0,0 22 0,0-22 16,0 21-16,21-21 0,-21 22 0,21-22 15,1 0-15,-22 21 16,0-20-16,21-1 0,-21 0 0,21 0 16,-21 0-16</inkml:trace>
  <inkml:trace contextRef="#ctx0" brushRef="#br1" timeOffset="149935.6">14478 10562 0,'-42'21'32,"20"1"-32,1 20 0,0-21 0,0 21 15,21-20-15,-21-1 0,0 21 0,-1-21 16,1 22-16,21-22 0,0 0 15,-21 0-15,21 0 0,-21 0 0,21 1 16,0-1-16,0 0 0</inkml:trace>
  <inkml:trace contextRef="#ctx0" brushRef="#br1" timeOffset="150896.29">14817 10541 0,'21'0'15,"0"0"-15,0 0 32,-21-21-17,21 21-15,-21-21 16,0 0-1,0-1-15,0 1 16,21 21 0,-21 21 15,0 1-31,0-1 16,0 0-1,0 0-15,-21 0 16,0-21-1,0 0-15,21-21 32,0 0-32,0 0 15,0 0 1,0-1-16,21 22 16,0 0-16,0 0 15,1 0 1,-1 0-1,-21 22 1,0-1-16,0 0 16,0 0-16,0 0 0,0 0 15,-21-21 17,-1 0-17,22-21 1,0 0-16,0 0 15,0 0-15,0 0 16,0-1-16,22 22 16,-1-21-16,0 21 0,0 0 15,0 0-15,0 21 16,-21 1-16,22-1 0,-22 0 16,0 0-16,0 21 0,0-20 0,0-1 15,0 21-15,0-21 0,0 0 0,-22 1 16,1-1-16,0 0 0,0-21 15,21 21-15,-21-21 0,0 0 16</inkml:trace>
  <inkml:trace contextRef="#ctx0" brushRef="#br1" timeOffset="151507.31">15473 10202 0,'21'0'16,"0"0"-16,0 0 15,0 0-15,1-21 0,-1 21 16,21 0-16,-21 0 0,22 0 0,-22-21 15,21 21-15,-21 0 0,0 0 16,22-21-16,-22 21 0,0 0 16,0 0-16,-21 21 47,0 0-47,0 0 15,0 1-15,0-1 0,0 0 16,-21 0-16,21 21 0,0-20 15,-21-1-15,21 21 0,0-21 0,0 22 16,0-1-16,0 0 0,-21-21 16,21 22-16,0-1 0,-21 0 15,21 1-15,0-22 0,-22 21 0,22 1 16,0-22-16,0 21 0,0-21 0,0 22 16,0-22-16,0 21 0,0-21 15,0 0-15,0 22 0,0-22 0,0 0 16,0 0-16,0 0 0,0 1 0,-21-1 15,0-21-15,0 21 0,0-21 16,0 0-16,-1 21 0,1-21 0,-21 0 16,21 0-16,-22 0 0,1 0 0,21 0 15,-21 0-15,-1 0 0,22 0 16,-21-21-16,21 21 0,-1 0 0,1-21 16,0 0-16,0 21 0,21-22 15,0 1-15,0 0 16,0 0-16,21 0 15,0 21-15,0-21 0,1-1 0,20 1 16</inkml:trace>
  <inkml:trace contextRef="#ctx0" brushRef="#br1" timeOffset="151944.71">16743 10012 0,'0'-21'0,"0"42"0,21-63 15,-21 20-15,0 1 0,0 0 16,0 0-16,0 42 31,0 0-15,-21 0-16,21 22 0,-21-22 0,-1 21 15,1 22-15,0-22 0,0 22 16,-21-1-16,20 22 0,-20-22 16,21 22-16,-21 0 0,-1-22 0,1 22 15,0-22-15,-1 1 0,22 20 16,-21-20-16,-1-1 0,22 22 0,-21-21 16,21-1-16,-22 1 0,22-1 0,0 1 15,0-1-15,0 1 0,0-22 16,-1 0-16,1 22 0,0-22 0,0 0 15,0 22-15,21-22 0,-21 1 0,21-22 16,-22 21-16,22-21 0,0 0 0,-21 1 16,21-1-16,21-21 31,1-21-31,-22-1 0,21 1 16</inkml:trace>
  <inkml:trace contextRef="#ctx0" brushRef="#br1" timeOffset="152741.06">16912 10414 0,'0'-42'32,"21"42"-32,-21-21 0,0-1 15,0 44 17,0-1-32,0 0 15,-21 21-15,21-21 0,0 22 16,0-1-16,0 0 0,-21 1 0,21-1 15,0 0-15,-21 1 0,21-1 16,0-21-16,0 22 0,0-1 16,0-21-16,0 0 0,0 0 0,0 1 15,0-1-15,0 0 0,0 0 0,0 0 16,0-42 15,-21 0-15,21 0-16,0 0 0</inkml:trace>
  <inkml:trace contextRef="#ctx0" brushRef="#br1" timeOffset="153063.74">16827 10541 0,'0'0'0,"0"-21"0,0-21 16,0 20-16,0-20 0,0 21 0,0-21 15,0 20-15,0 1 0,0-21 0,22 21 16,-1 0-16,0 21 0,0-22 15,0 1-15,0 21 0,1 0 0,-1 0 16,21 0-16,-21 0 0,22 0 0,-1 0 16,0 0-16,1 21 0,-22 1 15,0-1-15,0 21 0,0-21 16,-21 22-16,0-1 0,0 0 0,-21-21 16,0 22-16,-21-22 0,20 21 15,-20-21-15,0 1 0,-1-1 0,1 0 16,21 0-16,-21 0 0,20-21 15,1 21-15,0-21 16,42 0 15,0 0-31,1 0 16,-1 0-16,0 0 0</inkml:trace>
  <inkml:trace contextRef="#ctx0" brushRef="#br1" timeOffset="153520.07">17272 10753 0,'0'0'0,"0"-21"31,0-1-15,0 1-16,21 21 15,0 0-15,0 0 0,1 0 0,-1 0 16,0 0-16,0 0 0,0 0 16,0 21-16,1 1 0,-1-22 0,0 21 15,0 0-15,-21 0 0,0 0 16,0 0-16,0 1 0,0-1 0,0 0 16,0 0-16,0 0 15,0 0-15,-21-21 0,0 0 16,0 0 15,21-21-31,0 0 16,0 0-16,0 0 0,0 0 15,0-1-15,0 1 0,0 0 16,21 0-16,-21-21 0,21 20 0,0 1 16,-21 0-16,21 21 0,0-21 15,1 0-15,-1 0 16,0 21-16,0 0 0,0 0 0,0 0 15,1 0-15,-1 0 0,0 0 16,-21 21-16</inkml:trace>
  <inkml:trace contextRef="#ctx0" brushRef="#br1" timeOffset="153872.82">17822 10795 0,'0'21'0,"21"-21"31,1 0-15,-1 0-16,0-21 0,0 0 16,0 21-16,0-21 0,1 21 0,-1-21 15,-21-1-15,21 1 0,0 0 16,-21 0-16,0 0 16,0 0-16,-21 21 15,0 0 1,0 21-16,-1 0 0,-20-21 0,21 21 15,0 0-15,0 22 0,-1-22 16,1 0-16,0 0 0,21 0 16,0 0-16,0 1 0,0-1 0,0 0 15,0 0-15,0 0 16,21-21-16,0 0 0,1 21 0,-1-21 16,0 0-16,0 0 15,0 0-15,0 0 0,1 0 16,-1 0-16,0 0 0,0-21 15,0 0-15</inkml:trace>
  <inkml:trace contextRef="#ctx0" brushRef="#br1" timeOffset="154380.53">18436 10647 0,'0'0'0,"21"-21"0,-21 0 0,0-1 15,0 1-15,-21 21 16,0 0-1,0 0-15,0 21 0,-1 1 16,1-1-16,0 0 0,0 0 16,0 0-16,0 0 0,-1 1 0,1-1 15,21 21-15,-21-21 0,21 0 0,0 1 16,0-1-16,0 0 0,0 0 16,21 0-16,0-21 0,1 21 15,-1-21-15,21 0 0,0 0 16,-20 22-16,20-22 0,0 0 0,1 0 15,-1 0-15,0 0 0,1 0 16,-1 0-16,-21-22 0,21 22 0,-20-21 16,-1 0-16,0 21 0,0-21 0,0 0 15,0 0-15,-21-1 0,0 1 16,0 0-16,22-21 0,-22 21 0,0-1 16,0 1-16,0 0 0,-22 21 31,1 0-16,0 21-15,0 0 0,21 1 0,-21-1 16,21 0-16,0 0 0,-21 0 16,21 0-16,0 1 15,0-1-15,0 0 0,0 0 0,0 0 16,21-21-16,-21 21 0,21-21 16,0 0-16,0 0 15,0 0-15,1 0 0,-1 0 0,21 0 16,-21 0-16,0 0 0,22 0 0,-22 0 15,21 0-15,-21-21 0,22 21 0</inkml:trace>
  <inkml:trace contextRef="#ctx0" brushRef="#br1" timeOffset="155116.49">19537 10605 0,'0'0'0,"0"-22"0,0 1 15,0 0-15,-21 0 16,-1 21-16,1 0 0,0 0 15,0 0-15,0 0 0,0 0 0,-1 21 16,-20 0-16,21 0 0,0 1 0,-22-1 16,22 0-16,0 0 0,0 21 15,0-20-15,0-1 0,21 0 0,0 0 16,0 0-16,0 0 0,0 1 0,0-1 16,0 0-16,0 0 0,21-21 15,0 21-15,0-21 0,0 0 0,0 21 16,1-21-16,-1 0 0,0 0 15,0 0-15,21 0 0,-20 0 0,-1 0 16,0-21-16,0 21 0,0-21 16,-21 0-16,21 0 0,1 0 0,-1-1 15,-21-20-15,0 21 0,21-21 0,0-1 16,-21-20-16,0 20 0,21 1 16,0-21-16,-21 20 0,22-20 0,-22 20 15,0 1-15,21 21 0,-21 0 0,0 0 16,0-1-16,0 1 0,-21 42 47,-1 1-47,1-1 0,0 21 15,21 0-15,-21 1 0,0-1 0,21 0 16,0 1-16,-21-1 0,21 0 0,-22 1 16,22-1-16,0-21 0,0 22 15,0-22-15,0 21 0,0-21 0,0 0 16,22-21-16,-1 22 0,-21-1 0,21-21 15,21 0-15,-21 21 0,1-21 16,20 0-16,-21 0 0,21 0 0,-20 0 16,20 0-16,-21 0 0,0-21 0,22 0 15,-22 21-15,0-22 0,0 1 16,-21 0-16,21 0 0,0-21 16,-21 20-16,0 1 0,22 0 0,-22 0 15,0 0-15,0 42 31,-22 0-31,22 0 16,0 0-16,0 1 0,-21-1 0,21 0 16,0 0-16,0 0 0,0 0 15,0 1-15,0-1 16,21-21 0,1 0-1,-1 0-15,0 0 0,0 0 16,-21-21-16,21 21 0,-21-22 15</inkml:trace>
  <inkml:trace contextRef="#ctx0" brushRef="#br1" timeOffset="155320.38">20129 10393 0,'-21'0'0,"42"0"0,-63 0 16,21 0-16,0 0 15,21 21 17,0 0-17,21-21 1,0 21-16,0-21 0,0 22 16</inkml:trace>
  <inkml:trace contextRef="#ctx0" brushRef="#br1" timeOffset="155832.07">20426 10562 0,'-21'0'0,"-1"0"0,1 0 16,0 0 0,21 21-16,0 1 15,0-1-15,0 0 16,0 0-16,0 0 0,0 0 0,0 1 15,0-1-15,0 0 0,0 0 16,0 0-16,0 0 0,0 1 16,0-1-16,0 0 0,-21-21 15,21 21 1,-21-21-16,21-21 31,0 0-31,0 0 16,0-1-16,0 1 15,0-21-15,21 21 0,0 0 16,0-1-16,0-20 0,22 21 16,-22 0-16,0-22 0,21 22 0,1 0 15,-22 0-15,21 0 0,1 21 0,-1 0 16,-21 0-16,21 0 0,-20 0 16,-1 0-16,0 21 0,-21 0 0,0 21 15,0-20-15,0-1 0,0 21 0,0-21 16,0 0-16,0 22 0,-21-22 15,21 0-15,-21 0 0,21 0 16,-22 1-16,1-22 0,21 21 0,-21-21 0,21 21 16,21-21 31,0 0-47,1 0 0</inkml:trace>
  <inkml:trace contextRef="#ctx0" brushRef="#br1" timeOffset="156520.54">21294 10605 0,'0'0'15,"0"-22"-15,0 1 0,0 0 0,0 0 0,0 0 16,0 0-16,0-1 0,-22 1 31,1 21-31,0 0 0,0 0 16,0 0-16,0 21 0,-1 1 0,1-1 15,0 0-15,0 0 0,0 21 16,21-20-16,-21-1 0,-1 21 0,22-21 16,0 0-16,0 1 0,0-1 0,0 0 15,0 0-15,0 0 0,0 0 16,22-21 0,-1 0-16,0 0 0,0 0 0,0 0 15,0 0-15,1 0 0,-1 0 16,0-21-16,-21 0 0,21 21 0,0-21 15,-21 0-15,21 0 0,-21-1 16,22 1-16,-22 0 0,21 0 16,-21 0-16,0 0 0,0-1 0,0 1 15,21 21-15,-21-21 0,0 42 47,0 0-47,-21 1 0,0-1 16,21 0-16,-22 0 0,22 0 15,-21 22-15,0-22 0,21 0 0,-21 21 16,0-21-16,21 22 0,-21-1 16,21 0-16,0 1 0,0-1 0,-22 0 15,22 22-15,0-1 0,-21-20 16,21 20-16,0 1 0,0-1 0,0 1 16,0-22-16,0 22 0,0-1 0,0 1 15,0-1-15,0 1 0,0-1 16,0-21-16,0 22 0,0-22 0,0 1 15,0-1-15,0 0 0,-21-21 0,21 1 16,-42-1-16,21 0 0,-1-21 16,-20 0-16,21 0 0,-21 0 0,-1 0 15,1 0-15,21 0 0,-22 0 0,1-21 16,0 0-16,-22-1 0,22 1 16,21-21-16,-22 21 0,1 0 15,21-1-15,0 1 0,0 0 0,21 0 16,0 0-16,0 0 0,0-1 0,0 1 15,0 0-15,21 0 0,0 0 0,21-22 16,-21 22-16,22-21 0</inkml:trace>
  <inkml:trace contextRef="#ctx0" brushRef="#br1" timeOffset="157052.26">21505 10626 0,'0'21'31,"21"-21"-15,1 0-1,-1 0-15,0 0 0,0 0 16,0 0-16,0 0 0,1 0 15,-1 0-15,-21-21 47</inkml:trace>
  <inkml:trace contextRef="#ctx0" brushRef="#br1" timeOffset="157588.6">22225 10414 0,'21'0'0,"-42"0"0,42-21 16,0 21-16,-21-21 0,21 21 0,-21-21 16,22-1-16,-1 1 0,0 0 15,-21 0-15,21 0 16,-21 0-16,0-1 15,-21 22 1,0 0-16,0 0 16,-1 0-16,1 0 0,0 0 15,0 0-15,0 22 0,-22-1 0,22-21 16,0 21-16,0 0 0,21 0 0,0 0 16,-21 1-16,21-1 0,0 0 15,0 0-15,0 0 0,21-21 16,-21 21-16,21-21 0,0 22 0,0-22 15,1 21-15,-1 0 0,0-21 16,0 21-16,0 0 0,0-21 0,1 21 16,-1 1-16,0-1 0,0 0 0,0 0 15,-21 0-15,0 0 16,0 1-16,-21-1 16,0-21-16,-21 0 0,20 0 0,-20 21 15,21-21-15,-21 0 0,-1 0 16,22 0-16,-21 0 0,21 0 0,-22 0 15,22-21-15,0 21 0,0-21 0,0 21 16,21-22-16,0 1 16,0 0-16,0 0 15,21 21 1,0-21-16,0 21 0,21 0 16,-20 0-16,-1-21 0,0 21 0,0 0 15</inkml:trace>
  <inkml:trace contextRef="#ctx0" brushRef="#br1" timeOffset="157820.47">22521 10456 0,'0'0'0,"0"22"32,0-1-32,-21 0 15,21 0-15,0 0 0,0 0 0,0 1 16,-21-1-16,21 0 0,-21 0 15,21 0-15,0 0 16,0-42 31,0 0-31</inkml:trace>
  <inkml:trace contextRef="#ctx0" brushRef="#br1" timeOffset="157992.37">22521 10308 0,'0'0'0,"0"-21"0,0 0 16,0 0-16,0 0 0,0-1 15,21 22 48,1 0-63,-22 22 0,21-22 15</inkml:trace>
  <inkml:trace contextRef="#ctx0" brushRef="#br1" timeOffset="158520.07">22923 10181 0,'0'-21'16,"0"42"-16,0-63 0,0 63 46,0 0-46,0 0 16,0 1-16,-21 20 0,21 0 16,-21-21-16,0 22 0,0-1 0,21 0 15,-21 1-15,-1-1 0,22-21 0,0 22 16,-21-1-16,21-21 0,-21 0 16,21 0-16,0 1 0,0-1 0,0 0 15,0 0-15,0-42 47,0 0-47,0 0 16,0-1-16,0 1 0,21 0 15,0 0-15,-21 0 0,22 0 16,-1-1-16,0-20 0,0 21 0,21 0 16,-20 0-16,-1-22 0,21 22 15,-21 0-15,22 21 0,-22 0 0,21-21 16,-21 21-16,0 0 0,22 21 0,-22 0 15,-21 0-15,21 0 0,-21 1 16,21 20-16,-21-21 0,0 0 0,0 22 16,0-22-16,0 0 0,-21 0 0,0 0 15,0 0-15,0 1 0,-1-1 16,1 0-16,-21-21 0,21 21 0,0-21 16,-22 0-16,22 0 0,0 21 15,0-21-15,-22 0 0,22 0 0,0 0 16,0 0-16,0 0 0,0 0 15,21-21 1,0 0-16,0 0 0</inkml:trace>
  <inkml:trace contextRef="#ctx0" brushRef="#br1" timeOffset="158999.44">23495 10202 0,'0'0'16,"0"22"15,-21-1-31,0 21 0,21-21 16,-22 22-16,1-22 0,0 21 0,21 0 15,-21 1-15,0-22 0,21 21 16,-21-21-16,21 22 0,0-22 0,0 0 15,0 0-15,0 0 0,0 1 0,0-1 16,21-21-16,-21 21 16,21-21-16,0 0 0,0 0 0,0 0 15,22 0-15,-22 0 0,0 0 0,21 0 16,-20 0-16,-1-21 0,0 0 16,0-1-16,0 22 0,0-21 0,1 0 15,-22 0-15,0 0 0,21 0 0,-21-1 16,0 1-16,-21 21 31,21 21-31,0 1 0,-22-22 16,22 21-16,-21 0 0,21 0 15,-21 0-15,21 0 0,0 1 16,0-1 0,21-21-1,0 0-15,1 0 16,-1 0-16,0-21 15,-21-1-15</inkml:trace>
  <inkml:trace contextRef="#ctx0" brushRef="#br1" timeOffset="159192.32">23855 10287 0,'0'0'0,"-21"0"0,21-21 16,-22 21-1,1 0 1,21 21 0,0 0-1,0 0-15,21 1 16</inkml:trace>
  <inkml:trace contextRef="#ctx0" brushRef="#br1" timeOffset="159720.03">24109 10478 0,'0'21'31,"-21"0"-31,21 0 16,0 0-16,0 0 0,-22 1 15,22-1-15,0 0 0,-21-21 0,21 21 16,0 0-16,0 0 0,0 1 16,0-1-16,0 0 15,0-42 48,-21 21-63,21-21 0,0-1 15,0 1-15,0 0 0,0 0 0,0 0 16,21 0-16,0-1 0,-21 1 0,22-21 16,-1 21-16,21-22 0,-21 22 15,0 0-15,22-21 0,-22 21 0,21 21 16,1-22-16,-1 22 0,-21 0 0,0 0 16,0 22-16,1-1 0,-22 0 15,21 0-15,-21 0 0,0 22 0,0-1 16,0-21-16,0 21 0,0-20 0,0-1 15,-21 0-15,-1 0 16,1 0-16,21 0 0,0 1 0,-21-22 16,21 21-16,-21-21 0,42-21 62,0 21-62</inkml:trace>
  <inkml:trace contextRef="#ctx0" brushRef="#br1" timeOffset="160396.64">24998 10372 0,'0'0'0,"-43"-43"31,43 22-31,-21 21 0,0 0 0,0 0 15,0 0-15,0 0 0,-1 0 0,-20 0 16,21 21-16,0-21 0,-22 22 16,22 20-16,0-21 0,0 0 0,0 0 15,0 22-15,-1-22 0,22 0 16,-21 0-16,21 0 0,0 22 0,0-22 16,0 0-16,21 0 0,1-21 15,-1 0-15,0 21 0,0-21 16,0 0-16,0 0 0,1 0 15,-1 0-15,0 0 0,0 0 0,0 0 16,0-21-16,1 0 0,-1 21 0,0-21 16,0 0-16,-21 0 0,21-1 15,0 1-15,-21 0 0,0 0 0,0 0 16,22 21-16,-22-21 0,21 21 0,-21-22 16,0 44 15,0-1-31,-21 0 15,-1 0-15,22 0 0,-21 22 16,0-22-16,21 21 0,0-21 0,0 22 16,-21-1-16,21 0 0,0 1 0,0 20 15,0-21-15,0 22 0,0-1 16,0 1-16,0-1 0,0 1 0,0-1 16,0 1-16,0-1 0,0 1 0,-21-1 15,21-20-15,0 20 0,-21-20 16,21 20-16,-22-21 0,1 1 0,0-1 15,0 0-15,0 1 0,0-1 0,-1-21 16,-20 22-16,21-22 0,-21-21 16,-1 21-16,22-21 0,-21 21 15,-1-21-15,1 0 0,0 0 0,21-21 16,-22 0-16,22 0 0,-21-1 0,21 1 16,-1 0-16,1-21 0,0 21 0,21-1 15,0-20-15,0 21 0,0-21 16,0 20-16,0 1 0,0 0 0,0-21 15,21 21-15,0-1 0,1-20 0,-1 21 16,0 0-16,0-22 0,0 22 0</inkml:trace>
  <inkml:trace contextRef="#ctx0" brushRef="#br1" timeOffset="160955.42">25421 10160 0,'-21'0'15,"0"21"1,0-21-16,21 21 31,0-42 32,-22 21-32,22 21 16,0 1-31</inkml:trace>
  <inkml:trace contextRef="#ctx0" brushRef="#br1" timeOffset="161292.22">25273 10499 0,'0'0'0,"0"21"0,0 0 16,21-21 15,0 0-15,-21-21-16,0 0 15,0 0 1,-21 21 31,0 21-32,42-21 32,0 0-47</inkml:trace>
  <inkml:trace contextRef="#ctx0" brushRef="#br1" timeOffset="161616.04">25781 10202 0,'21'0'78,"-21"-21"-78,-21 21 63,21 21-32,0 1-31,0-1 16</inkml:trace>
  <inkml:trace contextRef="#ctx0" brushRef="#br1" timeOffset="161967.88">25739 10478 0,'0'21'0,"0"-42"94,-22 21-63,1 21-31,0-21 15,21 21-15,-21-21 0,21 21 16,21-21 47,0 0-48</inkml:trace>
  <inkml:trace contextRef="#ctx0" brushRef="#br1" timeOffset="165095.78">26479 9948 0,'0'22'0,"22"-22"16,-1 0-16,0 0 0,0 0 16,0 0-16,0-22 15,1 22-15,-1-21 0,0 21 0,0-21 16,0 21-16,0-21 0,1 21 0,-22-21 15,0 0-15,0-1 16,-43 22 0,22 0-16,0 0 0,-21 0 0,20 0 15,-20 0-15,0 0 0,21 0 16,-22 22-16,22-1 0,-21-21 0,21 21 16,-1 0-16,1 0 0,21 0 0,0 1 15,0-1-15,0 0 0,0 0 16,0 0-16,0 0 0,0 1 15,21-1-15,1 0 0,-1 0 0,21-21 16,-21 21-16,0 0 0,1 1 16,20-1-16,-21 0 0,0 0 0,22 0 15,-43 0-15,21 1 0,0-1 16,-21 0-16,0 0 0,0 0 0,0 0 16,-21 1-16,0-22 0,-1 0 15,1 21-15,-21-21 0,0 0 16,20 0-16,-20 0 0,0 0 15,21 0-15,-22 0 0,22 0 0,-21-21 16,21 21-16,-1-22 0,1 22 0,21-21 16,-21 21-16,21-21 15,0 0-15,0 0 16,21 21-16,0 0 0,1-21 16,-1 21-16,0 0 15,21-22-15,-21 22 0</inkml:trace>
  <inkml:trace contextRef="#ctx0" brushRef="#br1" timeOffset="165331.96">26966 10160 0,'0'0'0,"-21"21"32,0-21-17,21 21-15,0 1 0,0-1 0,-21 0 16,21 0-16,-21 0 15,21 0-15,0 1 0,0-1 16,0 0-16,0 0 16,0-42 31,0 0-47</inkml:trace>
  <inkml:trace contextRef="#ctx0" brushRef="#br1" timeOffset="165636.07">27030 10012 0,'0'0'0,"-21"0"31,-1 0-31,22 21 0,22-21 47,-1 0-32,0 0-15,0-21 16,-21 0-16,0 0 16,0-1-1,0 1-15,-21 21 16,0 0-16,0 0 0,-1 0 31,22 21-31,0 1 16,0-1-16,22-21 15,-1 0-15,0 0 16,0 0-16</inkml:trace>
  <inkml:trace contextRef="#ctx0" brushRef="#br1" timeOffset="166155.78">27411 9906 0,'0'0'0,"0"-21"0,0 0 15,21 0-15,-21-1 16,0 44 15,0-1-31,0 0 16,-21 0-16,0 21 0,21-20 0,0-1 15,-22 21-15,22-21 0,-21 22 0,0-1 16,21-21-16,0 21 0,0-20 16,-21 20-16,21 0 0,0-21 0,0 22 15,0-22-15,0 21 0,0-21 16,0 1-16,0-1 0,0 0 15,-21-42 17,21 0-17,0-1-15,0 1 0,0 0 0,0 0 16,0 0-16,0 0 0,0-22 16,0 22-16,21 0 0,0 0 15,0 0-15,0-1 0,1 22 0,-1 0 16,21-21-16,-21 21 0,0 0 15,22 0-15,-22 0 0,0 0 0,0 21 16,0 1-16,1-22 0,-22 21 0,0 0 16,0 0-16,21 0 0,-21 0 15,0 1-15,0-1 0,0 0 0,-21 0 16,-1 0-16,1 0 0,0 1 0,0-22 16,0 21-16,-22 0 0,22-21 15,0 21-15,-21-21 0,21 0 16,-1 21-16,1-21 0,0 0 0,0 0 0,21-21 31,21 0-15,0 21-16,22-21 0</inkml:trace>
  <inkml:trace contextRef="#ctx0" brushRef="#br1" timeOffset="166612.32">28046 9970 0,'21'-43'15,"-42"86"-15,42-107 0,-21 43 16,0 0-16,-21 42 31,0-21-31,21 42 16,-22-21-16,1 1 0,0 20 0,0-21 16,0 21-16,0-20 0,-1 20 15,22-21-15,-21 21 0,21-20 0,-21 20 16,21-21-16,0 0 0,0 22 0,0-22 15,0 0-15,0 0 0,21-21 16,0 21-16,1 0 0,-1-21 0,0 0 16,21 0-16,-21 0 0,1 0 0,-1 0 15,21 0-15,-21-21 0,0 0 16,1 21-16,-1-21 0,0 0 0,0 0 16,0-1-16,0 1 0,1 0 15,-22 0-15,21 0 16,-21 0-16,-21 21 15,-1 0 1,1 21-16,21 0 0,-21 0 16,0-21-16,0 21 0,21 0 0,0 1 15,-21-22-15,21 21 0,0 0 0,0 0 16,21-21 0,0 0-1,0 0-15,0 0 16,0 0-16,-21-21 0</inkml:trace>
  <inkml:trace contextRef="#ctx0" brushRef="#br1" timeOffset="166772.23">28363 10097 0,'0'0'0,"0"-22"0,-21 22 16,0 0-1,0 0 1,21 22 15,21-22-31,0 0 0</inkml:trace>
  <inkml:trace contextRef="#ctx0" brushRef="#br1" timeOffset="167244.98">28660 10139 0,'0'21'15,"-22"-21"-15,1 0 16,21 21-16,-21 0 0,21 1 16,-21-1-16,21 0 0,-21 0 15,21 0-15,0 0 0,0 1 0,0-1 16,0 0-16,0 0 0,0 0 0,0 0 16,0 1-16,0-1 15,-21-21-15,-1 0 31,22-21-31,0-1 0,0 1 16,0 0-16,0 0 16,0 0-16,0 0 0,0-1 0,0 1 15,0-21-15,22 21 0,-1 0 0,0-1 16,0 1-16,21 0 0,-20 0 16,20 21-16,0 0 0,-21 0 0,22 0 15,-22 0-15,21 0 0,-21 0 16,1 0-16,-1 21 0,0 0 15,-21 0-15,0 1 0,0-1 0,0 0 16,0 0-16,0 0 0,0 0 16,-21 1-16,0-1 0,-1 0 0,1-21 15,0 21-15,0 0 0,0-21 0,0 0 16,-1 21-16,1-21 16,42 0 15,1-21-31,-1 21 0,0 0 15</inkml:trace>
  <inkml:trace contextRef="#ctx0" brushRef="#br1" timeOffset="167844.19">29506 10118 0,'21'-21'16,"-42"42"-16,42-64 0,-21 22 15,-21 0-15,0 21 16,0 0-16,0 0 0,0 0 0,-1 0 15,1 0-15,-21 21 0,21 0 16,0 1-16,-22-1 0,22 0 0,0 0 16,-21 0-16,20 0 0,1 1 0,0-1 15,0 0-15,21 0 0,0 0 16,0 0-16,0 1 0,21-1 16,0-21-16,22 0 0,-22 0 15,21 0-15,-21 0 0,22 0 16,-22 0-16,21 0 0,-21-21 0,0-1 15,22 22-15,-22-21 0,0 0 16,-21 0-16,21 0 0,0 0 0,1-1 16,-22 1-16,0 0 0,21 21 15,-21-21-15,0 42 32,-21 0-32,-1 0 15,22 1-15,-21-1 0,0 0 16,0 21-16,0-21 0,0 22 15,-1-1-15,22 0 0,0 22 0,0-22 16,0 22-16,0-1 0,0-20 16,0 20-16,0 1 0,-21-1 0,21 1 15,-21 20-15,0-20 0,21 20 0,-21-20 16,0-1-16,-1 1 0,1-1 16,0-20-16,-21 20 0,21-20 0,-22-22 15,1 21-15,0-21 0,-1 0 0,1-21 16,0 0-16,-22 0 15,22 0-15,-1 0 0,1 0 0,0 0 0,-1-21 16,1 21-16,21-21 0,-21 0 16,20-21-16,1 20 0,0-20 15,21 21-15,0-21 0,0-1 0,0-20 16,21 20-16,22-20 0,-22 21 0,21-22 16,0 1-16,22-1 0,-22 1 0,43-1 15,-22 1-15</inkml:trace>
  <inkml:trace contextRef="#ctx0" brushRef="#br1" timeOffset="168124.73">30120 9800 0,'0'0'0,"21"-21"0,-21 0 16,21 0-16,-21 0 0,0-1 0,-21 44 46,0-1-46,0 21 0,0-21 0,0 22 16,-1-1-16,-20 0 0,21 1 16,0-22-16,-22 21 0,22 0 0,0-20 15,0 20-15,21-21 0,0 0 16,0 0-16,0 1 0,0-1 0,0 0 16,21-21-16,0 0 15,0 0-15,22 0 0,-22 0 16,0 0-16,21 0 0,-20 0 15,20-21-15,-21 21 0</inkml:trace>
  <inkml:trace contextRef="#ctx0" brushRef="#br1" timeOffset="168296.63">29739 10033 0,'0'0'0,"-42"0"0,21 0 15,-1 0-15,44 0 31,-1 0-31,0 0 0,0 0 16,21 0-16,1 0 16,-1 0-16,0 0 0,22 0 0,-22 0 15,22 0-15,-1 0 0</inkml:trace>
  <inkml:trace contextRef="#ctx0" brushRef="#br1" timeOffset="169295.79">30797 10054 0,'22'-21'0,"-44"42"0,65-63 0,-43 21 15,0 0-15,0-1 16,0 1-16,-21 21 16,-1 0-16,1 0 15,-21 0-15,21 0 0,-22 21 0,22-21 16,-21 22-16,21-1 0,-22 0 0,1 0 15,21 0-15,0 0 0,-22 1 16,22-1-16,21 0 0,0 0 0,0 0 16,0 0-16,0 1 15,21-1-15,1-21 16,-1 0-16,0 0 0,0 0 16,0 0-16,22 0 0,-22 0 0,0-21 15,0 21-15,0-22 0,0 1 0,1 0 16,20 0-16,-21 0 15,0 0-15,0-1 0,-21 1 0,22 0 16,-22 0-16,21 21 0,-21-21 0,-21 21 31,21 21-31,-22 0 0,1-21 16,0 21-16,0 0 0,0 1 16,21-1-16,0 0 0,0 0 0,0 0 15,-21 0-15,21 1 0,0-1 16,0 0-16,0 0 0,21-21 0,0 21 15,0-21-15,21 21 0,-20-21 0,20 0 16,0 0-16,22 0 0,-22 0 16,0 0-16,22 0 0,-22-21 15,1 21-15,-1-21 0,21 0 16,-20 0-16,-22 0 0,21-22 0,1 22 16,-22 0-16,0-21 0,0 20 15,-21-20-15,0 21 0,0 0 0,0 0 16,0-1-16,-21 22 0,0 0 15,0 0-15,-22 0 0,22 0 0,-21 0 16,-1 0-16,1 22 0,0-1 0,21 0 16,-22 0-16,22 0 0,0-21 15,0 21-15,0 1 0,21-1 0,0 0 16,0 0-16,0 0 16,0 0-16,21-21 15,0 0-15,0 22 0,0-22 0,0 0 16,22 0-16,-22 0 0,0 0 15,21 0-15,-20 0 0,-1 0 0,21-22 16,-21 22-16,0-21 0,1 21 16,-1-21-16,0 0 0,0 21 0,0-21 15,0 21-15,-42 21 32,0 0-17,0 0-15,-21 22 0,20-22 0,-20 21 16,0 0-16,21 22 0,-1-22 0,1 22 15,0-22-15,21 22 16,0-1-16,0 1 0,0-1 0,0-21 16,0 22-16,0-22 0,0 22 15,0-22-15,0 22 0,-21-22 0,0 0 16,0 1-16,-1-1 0,1-21 0,-21 0 16,21 0-16,-43 1 0,22-22 15,0 0-15,-22 0 0,22 0 0,-1 0 16,1 0-16,0 0 0,-1 0 15,1 0-15,21 0 0,0-22 0,0 22 16,-1 0-16,1 0 31</inkml:trace>
  <inkml:trace contextRef="#ctx0" brushRef="#br1" timeOffset="175012.3">31178 13399 0,'0'0'0,"-21"0"16,0 0-16,0 0 15,0 0-15,0 0 0,-1-22 16,-20 22-16</inkml:trace>
  <inkml:trace contextRef="#ctx0" brushRef="#br1" timeOffset="198580.5">22056 3344 0,'-22'0'16,"1"0"-1,0 0-15,0 0 16,0 22-16,0-22 15,-1 0-15,1 0 0,0 0 0,-21 0 16,21 0-16,-22 0 0,22 0 16,-21 0-16,21 0 0,-22 0 0,22 0 15,-21 0-15,21 0 0,-1 0 0,1 0 16,0 0-16,42 0 47,0 0-47,1 0 15,-1 0-15,21 0 0,-21 0 16,22 0-16,-1 0 0,-21 0 0,21 0 16,1 0-16,-1 0 0,0 0 0,-20 0 15,20 0-15,-21 0 0,21 0 16,-20 0-16,-1 0 0,0 0 0,0 0 16,-21-22-16,-21 22 46,0 0-30,0 0-16,-1 0 0,1 0 0,-21 0 16,21 0-16,-22 0 0,22 0 15,-21 0-15,21 0 0,-22 0 0,1 0 16,21 0-16,-21 0 0,20 0 16,1 22-16,0-22 0,0 0 0,21 21 15,21-21 16,0 0-31,0 0 0,1 0 16,20 0-16,-21 0 0,21 0 16,-20 0-16,20 0 0,0 0 15,-21 0-15,22 0 0,-1 0 16,-21 0-16,22 0 0,-22 0 0,0-21 16,0 21-16,0 0 0,-42 0 31,0 0-31,0 0 15,0 0-15,-22 0 0,22 0 16,0 21-16,-21-21 0,20 0 0,-20 0 16,21 21-16,0-21 0,0 0 15,-1 0-15,1 21 0,0-21 0,21 21 32,21-21-1,0 0-31,1 0 0,-1 0 15,21 0-15,-21 0 0,0 0 0,22 0 16,-22 0-16,0 0 0,21-21 0,-20 21 16,-1 0-16,0 0 0,-21-21 15,-21 21 1,0 0 0,-22 0-16,22 0 0,-21 0 0,-1 0 15,22 0-15,-21 0 0,21 0 16,-22 0-16,22 0 0,-21 0 0,21 21 15,0-21-15,-1 0 0,1 0 16,21 21-16,-21-21 16,21 21-1,21-21-15,0 0 16,1 0-16,-1 0 0,21 0 0,-21 0 16,22 0-16,-1 0 0,-21 0 0,21 0 15,1 0-15,-22-21 0,21 21 16,-21 0-16,1 0 0,-1 0 0,0-21 15,-42 21 17,0 0-32,-22 0 0,22 0 0,-21 0 15,21 0-15,-22 0 0,22 0 16,-21 0-16,21 0 0,-1 0 0,-20 0 16,21 0-16,0 0 0,0 0 15,42 21 16,0-21-31,0 0 16,0 0-16,22 0 0,-22 0 0,21 0 16,-21 0-16,22 0 0,-22 0 15,21 0-15,-21 0 0,0 0 0,22 0 16,-22 0 0,-21-21-16,-21 21 15,-22 0-15,22 0 16,-21 0-16,0 0 0,20 0 15,-20 0-15,0 0 0,21 0 0,-1 0 16,-20 0-16,21 0 0,0 0 16,21 21-1,21 0 17,0-21-32</inkml:trace>
  <inkml:trace contextRef="#ctx0" brushRef="#br1" timeOffset="200480">21653 10562 0,'-21'0'15,"0"0"-15,0 0 0,0 0 16,0 0-16,-1 0 0,1 0 16,0 21-16,0-21 15,0 22 1,42-22-1,0 0-15,0 0 16,0 0-16,1 0 0,-1 0 0,21 0 16,-21 0-16,0 0 0,22 0 15,-22 0-15,0 0 0,0 0 0,22 0 16,-22 0-16,0-22 0,0 22 16,0 0-1,-42 0 1,0 0-16,0 0 0,-22 0 15,22 0-15,-21 0 0,21 0 16,0 0-16,-22 0 0,22 0 0,0 0 16,0 22-16,0-22 0,-1 0 15,44 0 17,-1 0-32,0 0 0,0 0 15,0 0-15,22 0 0,-22 0 16,21 0-16,-21 0 0,22 0 0,-22 0 15,0 0-15,21 0 0,-21 0 0,1-22 16,-1 22-16,-42-21 31,-1 21-31,-20 0 16,21 0-16,-21 0 0,20 0 0,-20 0 16,21 0-16,-21 0 0,20 0 15,1 0-15,0 0 0,0 0 0,0 0 16,42 0 15,21 0-31,-21 0 0,1 0 0,20 0 16,-21 0-16,21 0 0,1 0 15,-22-21-15,0 21 0,0 0 0,0 0 16,1 0-16,-1 0 0,-42 0 31,-1 0-31,1 0 0,-21 0 0,21 0 16,-22 0-16,1 0 0,21 0 15,-21 0-15,20 0 0,-20 0 16,21 0-16,0 0 0,21 21 31,21-21-31,0 0 16,21 0-16,-20 0 0,-1 0 0,21 0 16,-21 0-16,0 0 0,22 0 15,-22 0-15,0 0 0,0 0 0,0 0 16,-42 0-1,0 0 1,-21 0-16,-1 0 0,22 0 0,-21 0 16,0 0-16,-1 0 0,22 0 0,0 0 15,0 0-15,0 0 0,21 21 16,21-21 0,0 0-16,0 0 15,0 0-15,0 0 0,22 0 16,-22 0-16,21 0 0,-21 0 0,1-21 15,-1 21-15,0 0 0,0 0 0,0 0 16,-21-21 15,0 0 32</inkml:trace>
  <inkml:trace contextRef="#ctx0" brushRef="#br1" timeOffset="-92603.51">7429 14034 0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9:38:41.6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1926 0,'21'0'47,"0"-21"-47,1 21 16,-22-21-16</inkml:trace>
  <inkml:trace contextRef="#ctx0" brushRef="#br0" timeOffset="1167.91">1884 741 0,'0'0'0,"21"0"31,0 0-31,0 0 0,-21-21 16,21 0-16,1 21 0,-1-22 0,0 1 16,0 0-16,0 21 0,0-21 15,-21 0-15,22 0 0,-1-1 0,-21 1 16,0 0-16,0 0 0,0 0 15,0 0-15,0-1 0,0 1 0,-21 0 16,-1 0-16,1 21 0,0-21 16,0 21-16,-21 0 0,-1 0 15,22 0-15,-21 21 0,-22 0 16,22 0-16,0 0 0,-22 1 16,1-1-16,-1 21 0,22-21 0,-22 22 15,22-22-15,0 21 0,-1-21 16,22 0-16,0 22 0,21-22 15,0 0-15,0 21 0,0-20 0,0-1 16,0 0-16,21 0 0,0 0 16,22 0-16,-22 1 0,21-1 0,0 0 15,1-21-15,-1 21 0,0 0 16,1 0-16,-1 1 0,22-1 16,-22 0-16,0 0 0,1 0 15,-22 0-15,21 1 0,0-1 0,-20 21 16,-1-21-16,0 0 0,-21 22 15,0-22-15,0 0 0,-21 21 16,-22 1-16,1-22 0,0 21 0,-22 1 16,1-1-16,-1-21 0,-20 21 15,-1-20-15,0-1 0,22-21 0,-22 0 16,22 0-16,-1 0 0,1-21 16,20-1-16,1 1 0,0 0 0,-1-21 15,22-1-15,-21 1 0,21 21 16,-1-21-16,22-1 0,0 1 15,0 0-15,0 20 0,0-20 16,0 21-16,0 0 0,22-22 16,-1 43-16,0-21 0,0 0 0,0 0 15,0 21-15,22 0 0,-22 0 16,21 0-16,1-21 0,-1 21 0,0 0 16,1 0-16,-1 0 0</inkml:trace>
  <inkml:trace contextRef="#ctx0" brushRef="#br0" timeOffset="1908.62">2032 1185 0,'21'-42'31,"-21"21"-31,0 42 47,0 0-31,0 0-16,0 22 0,-21-22 0,21 0 15,0 0-15,0 0 0,0 22 16,0-22-16,0 0 0,0 0 16,0 0-16,0 1 0,21-1 15,0-21-15,0 0 0,1 0 16,-1 0-16,0 0 0,21 0 15,-21 0-15,22-21 0,-22-1 0,21 1 16,-21 0-16,22 21 0,-22-21 16,0-21-16,0 20 0,0 1 0,1 0 15,-22 0-15,0 0 0,0 0 16,0-1-16,0 1 0,0 0 16,0 0-16,0 0 15,0 42 16,-22 0-31,22 0 0,-21 22 0,21-22 16,0 21-16,0-21 16,0 22-16,0-1 0,0 0 0,0 22 15,0-1-15,0 1 0,0-1 16,0 22-16,0 0 0,21-1 0,-21 1 16,0 0-16,0-1 0,0 1 15,0 0-15,0-1 0,0 1 0,-21 0 16,21-1-16,-21-20 0,21 20 15,-21-20-15,0-1 0,0 1 0,21-22 16,-22 22-16,1-22 0,0 0 16,0 1-16,0-22 0,0 0 0,-22 0 15,22 0-15,-21 1 16,21-22-16,-22 0 0,1 0 0,0-22 16,-1 1-16,-20 0 0,20 0 15,-20-21-15,-1-1 0,1 1 0,21-22 16,-22 1-16,22-1 0,-1 1 15,1-1-15,0 1 0,21-22 0,-1 22 16,1-1-16,21 1 0,0-1 16,0 1-16,0 20 0,21 1 0,22 0 15,-22-1-15,0 1 0,21 21 16,1-21-16,-1-1 0,0 1 0,1 0 16</inkml:trace>
  <inkml:trace contextRef="#ctx0" brushRef="#br0" timeOffset="2455.77">2603 1270 0,'-21'0'31,"0"21"-31,21 0 16,0 1-16,0-1 0,0 0 0,0 0 16,0 0-16,0 0 0,-21 1 15,21-1-15,0 21 0,0-21 0,0 0 16,0 1-16,0-1 0,0 0 16,0 0-16,0 0 15,0-42 1,-21 21-16,21-21 15,-21 0-15,21 0 16,0-1-16,-22-20 0,22 21 0,0 0 0,0-22 16,0 22-16,22-21 15,-1 21-15,0-22 0,21 22 0,-21 0 16,22 0-16,-22 0 0,21 0 16,1-1-16,-22 22 0,21 0 0,-21 0 15,22 0-15,-22 0 0,21 0 16,-21 22-16,0-1 0,1 0 15,-1 0-15,-21 0 0,0 22 0,0-22 16,0 0-16,0 21 0,0-21 16,0 1-16,-21-1 0,-1 21 0,22-21 15,-21 0-15,21 1 0,-21-22 16,21 21-16,-21-21 0,21-21 47,21-1-47,0 1 0,-21 0 0,21 0 15</inkml:trace>
  <inkml:trace contextRef="#ctx0" brushRef="#br0" timeOffset="2731.62">3514 1101 0,'0'0'0,"0"-21"0,0-1 15,-43 1 1,22 21-16,0 0 0,0 0 15,-22 0-15,22 21 16,0 1-16,-21-1 0,21 21 0,-22-21 16,22 22-16,0-22 0,0 21 15,0 0-15,21 1 0,0-22 0,0 21 16,0 1-16,0-22 0,0 21 16,0-21-16,0 0 0,0 1 15,21-1-15,0 0 0,21-21 0,-21 0 16,22 0-16,-22 0 0,21 0 15,1 0-15,-1 0 0,0-21 16,1 0-16,-1-1 0,0 1 0,1-21 0</inkml:trace>
  <inkml:trace contextRef="#ctx0" brushRef="#br0" timeOffset="4303.78">3937 423 0,'0'0'16,"-21"0"-16,21 22 0,-21 20 0,-1-21 15,22 21-15,-21-20 0,21 41 16,-21-21-16,21 22 0,-21-1 0,0 1 16,21-1-16,0 1 0,-21-1 15,-1 1-15,22-1 0,-21-20 16,21 20-16,0-20 0,0-1 15,0 0-15,0 1 0,-21-22 0,21 21 16,0-21-16,0 0 0,0 1 16,0-1-16,0 0 0,0-42 47,0 0-47,0-1 0,0 1 15,0 0-15,21-21 0,-21 21 0,21-1 16,1-20-16,-1 21 0,0-21 15,21 20-15,-21-20 0,22 21 0,-1 0 16,-21 0-16,22-1 0,-22 22 16,0 0-16,21-21 0,-21 21 15,1 0-15,-1 0 0,-21 21 0,0 1 16,0-1-16,0 0 0,0 0 16,0 0-16,0 22 0,0-22 0,-21 0 15,21 0-15,0 21 0,0-20 16,-22-1-16,22 0 0,0 0 15,0 0-15,22-21 16,-1 0-16,0 0 0,0 0 16,0 0-16,22 0 0,-22-21 15,21 21-15,-21-21 0,22 0 0,-1 0 16,0-22-16,1 22 16,-22-21-16,21 21 0,-21-22 0,0 22 15,1-21-15,-1 21 0,-21-22 16,0 22-16,0 0 0,0 0 0,-21 21 15,-1 0-15,1 0 0,0 0 16,0 0-16,0 0 0,0 21 16,21 0-16,-22 0 0,22 0 15,0 1-15,0-1 0,0 0 16,0 0-16,22-21 0,-22 21 16,21 0-16,0 1 0,-21-1 0,21-21 15,-21 21-15,21 0 0,-21 0 16,0 0-16,21 1 15,-21-1-15,22 0 0,-22 0 16,21-21-16,0 0 16,0 0-16,0 0 15,0 0-15,1 0 0,-1 0 0,0 0 16,0 0-16,0-21 0,22 0 16,-22 21-16,0-21 0,0-1 0,21-20 15,-20 21-15,-1 0 0,0 0 16,0-1-16,0 1 0,0-21 15,1 21-15,-1 0 0,-21-1 16,-21 22 15,-1 0-31,1 22 0,0-1 16,0 0-16,21 0 0,-21 0 0,0 0 16,-1 1-16,22-1 0,-21 21 15,21-21-15,0 0 0,0 1 0,0-1 16,0 0-16,0 0 15,21-21-15,1 0 0,-1 21 0,0-21 16,0 0-16,0 0 0,0 0 0,1 0 16,-1 0-16,0-21 15,0 21-15,0-21 0,0 0 0,1 0 16,-22-1-16,0 1 16,0-21-16,0 21 0,0 0 0,-22-1 15,1 1-15,0 0 0,21 0 16,-21 0-16,0 0 0,0-1 0,-1 22 15,22-21-15,-21 0 0,21 0 16,21 0 15,22 21-31,-22 0 0,0 0 0,21 0 16,-20 0-16,20 0 0,0 0 0,1 0 16,-22 0-16,21 0 15,-21 0-15,22 21 0,-22 0 0,0 0 16,0 0-16,0 1 0,-21-1 15,0 21-15,0-21 0,0 0 0,0 1 16,0-1-16,0 21 0,0-21 16,0 0-16,0 1 0,0-1 0,0 0 15,0 0-15,-21-21 16,21 21-16,-21-21 0,0 0 16,0 0-1,21-21-15,-22 21 16,22-21-16,0 0 0,0 0 0,0-22 15,0 22-15,0 0 16,22 0-16,-1-22 0,0 22 16,21-21-16,-21 21 0,22-22 0,-1 22 15,0 0-15,22-21 0,-22 21 16,1 21-16,-1 0 0,0 0 0,1 0 16,-1 0-16,-21 21 0,21 0 15,-20 0-15,-1 0 0,-21 22 0,0-22 16,0 21-16,0-21 0,0 22 15,0-22-15,0 21 0,0-21 16,-21 22-16,-1-22 0,22 0 0,-21 0 0,0 0 16,21 0-16,-21 1 15,0-22 1,21-22 0,21 1-1,0 0-15</inkml:trace>
  <inkml:trace contextRef="#ctx0" brushRef="#br0" timeOffset="4551.63">6519 1080 0,'0'0'0,"0"42"31,0-21-31,-21 0 0,21 0 16,-21 1-16,21 20 0,-21-21 15,21 21-15,0-20 0,0-1 0,-21 21 16,21-21-16,0 0 0,-22 1 0,22-1 16,0 0-16,0 0 15,22-42 17,-22 0-32,21 0 15,-21-1-15</inkml:trace>
  <inkml:trace contextRef="#ctx0" brushRef="#br0" timeOffset="4859.46">6540 741 0,'0'0'16,"-21"0"-16,0 0 0,0 0 0,0 0 16,0 21-16,-1 0 0,1 0 0,21 1 15,-21-1-15,21 0 0,0 0 16,0 0-16,0 0 0,0 1 0,21-22 15,0 21-15,1-21 0,20 0 16,-21 0-16,0 0 0,0 0 16,1 0-16,20-21 0,-21-1 0,0 1 15,0 0-15,1 0 0,-1 0 16,-21 0-16,0-22 0,0 22 0,0 0 16,0 0-16,-21 0 0,-1-1 15,1 1-15,0 21 0,0 0 0,-21 0 16,20 0-16,1 0 0,-21 21 15,21 1-15,0-1 0,-1 0 0,1 0 16,0 0-16,21 0 0,0 1 16</inkml:trace>
  <inkml:trace contextRef="#ctx0" brushRef="#br0" timeOffset="5703.73">6921 1207 0,'0'0'0,"22"-22"0,147 22 31,-148 0-31,0 0 0,22 0 0,-22 22 16,-21-1-16,21 0 0,-21 0 0,0 0 15,0 0-15,0 22 16,0-22-16,-21 21 0,0-21 0,-1 22 16,1-1-16,-21-21 0,0 22 15,-1-1-15,1 0 0,0-21 0,-22 22 16,43-22-16,-21 0 0,-1 0 0,22 0 15,0-21-15,0 0 0,0 0 16,21-21 15,21 21-31,0-21 0,0 21 0,21 0 16,-20 0-16,-1-21 0,21 21 16,0 0-16,1 0 0,-1 0 15,-21 0-15,22 21 0,-1 0 0,0-21 16,1 21-16,-1 22 0,0-22 15,-21 21-15,22-21 0,-22 22 0,0-1 16,0 22-16,0-22 0,-21 0 0,0 22 16,0-1-16,0 1 0,0-1 15,-21 1-15,0-1 0,0 1 0,-21-1 16,20-20-16,-41 20 0,21 1 16,-22-22-16,22 0 0,-22 1 0,1-1 15,-1 0-15,-20-21 0,20 22 0,1-22 16,-1-21-16,-21 0 0,22 0 15,-22 0-15,22 0 0,-1-21 16,-20 0-16,20-22 0,1 1 0,-1 0 16,22-1-16,-22-20 0,22 20 15,21-41-15,0 20 0,-1 1 0,22-22 16,0 22-16,0-1 0,0 1 0,0-1 16,22 22-16,20-22 0,-21 22 15,0 0-15,22-1 0,-1 1 0,-21 0 16,21 20-16,1-20 0,-22 0 15</inkml:trace>
  <inkml:trace contextRef="#ctx0" brushRef="#br0" timeOffset="6331.66">7768 1207 0,'0'0'0,"21"0"15,-21-22-15,0 1 16,21 21-16,-21-21 0,22 0 16,-1 0-16,-21 0 0,0-1 15,0 1-15,0 0 0,0 0 16,0 0-16,-21 0 0,-1-1 15,1 1-15,0 21 0,0 0 0,-21 0 16,20 0-16,-20 0 0,21 0 16,-21 21-16,20 1 0,-20 20 0,21-21 15,-21 21-15,20 1 0,1-1 16,0 0-16,21 1 0,0-22 0,-21 21 16,21 1-16,0-22 0,0 0 15,0 0-15,0 0 0,0 0 0,21 1 16,0-22-16,0 0 0,1 0 15,-1 0-15,0 0 0,21 0 0,-21 0 16,22 0-16,-22-22 0,0 22 16,21-21-16,-20 0 0,-1 0 15,0 0-15,0-22 0,0 22 0,0-21 16,1 21-16,-22-22 0,0 1 16,0 0-16,0 21 0,0-1 0,0-20 15,0 21-15,0 42 31,-22 0-31,1 0 0,0 1 16,21 20-16,-21-21 0,21 21 0,-21 1 16,21-22-16,0 21 0,0-21 15,0 1-15,0 20 0,0-21 16,0 0-16,21 0 0,0-21 16,0 22-16,0-22 15,1 0-15,20 0 0,-21 0 0,0-22 16,0 22-16,22-21 0,-22 0 0,21 0 15</inkml:trace>
  <inkml:trace contextRef="#ctx0" brushRef="#br0" timeOffset="6635.44">8530 318 0,'0'0'0,"0"-22"16,-21 22-1,0 22 1,0-1-16,21 21 0,0 0 16,-22 1-16,1-1 0,0 0 0,21 22 15,-21-22-15,0 22 0,21-1 0,-21 1 16,-1-1-16,22 1 0,-21-22 16,0 0-16,21 22 0,0-43 0,-21 21 15,21 1-15,-21-22 0,21 0 16,0 0-16,-21 0 0,21 1 15,21-22 17,0-22-32,-21 1 15,21 0-15,0 0 0</inkml:trace>
  <inkml:trace contextRef="#ctx0" brushRef="#br0" timeOffset="6891.65">8763 804 0,'0'0'0,"0"22"31,-21-1-15,0 0-16,-1 21 0,1-21 0,21 22 16,-21-22-16,0 21 0,0 1 15,0-22-15,21 21 0,0-21 0,-22 0 16,1 1-16,21-1 0,0 0 15,0 0-15,0 0 0,0 0 0,0 1 16,21-22 15,1 0-31,-1 0 0,0-22 0,21 1 16</inkml:trace>
  <inkml:trace contextRef="#ctx0" brushRef="#br0" timeOffset="7603.24">9102 974 0,'0'0'0,"-22"0"32,22 21-32,-21 0 15,0 0-15,21 0 0,-21 1 16,21-1-16,0 0 0,-21 0 0,21 0 16,0 0-16,-21 1 0,21-1 15,0 0-15,0 0 0,0 0 0,0 0 16,0-42 31,0 0-32,0 0-15,0 0 0,0 0 0,0-1 16,21 1-16,0-21 0,0 21 16,-21-22-16,21 1 0,0 21 0,22-21 15,-22-1-15,0 22 0,21 0 16,-20 0-16,-1 0 0,21 21 0,-21 0 15,0 0-15,1 0 0,-1 0 16,21 0-16,-42 42 0,21-21 16,0 21-16,1-20 0,-1 20 0,-21 0 0,0-21 15,0 22-15,0-1 0,0-21 16,0 22-16,0-22 0,0 0 16,0 0-16,0 0 0,0 0 15,0 1-15,0-1 0,-21-21 16,-1 0-16,1 0 15,0 0-15,21-21 16,0-1-16,0 1 16,0 0-16,0 0 0,0 0 15,0-22-15,21 22 0,0-21 0,1 0 16,20-1-16,-21 1 0,21 0 16,-20-1-16,20 1 0,0 21 15,1 0-15,-1-1 0,0 1 0,1 21 16,-1 0-16,0 0 0,1 21 15,-1 1-15,-21 20 0,0-21 0,0 21 16,1 1-16,-22-1 0,0 0 16,0-20-16,0 20 0,0 0 0,0 1 15,-22-22-15,22 0 0,-21 21 16,0-21-16,0 1 0,0-22 0,21 21 16,-21 0-16,-1-21 0,1 0 15,0 0 1,21-21-1,0 0 1,-21-1-16,21 1 0,0 0 0</inkml:trace>
  <inkml:trace contextRef="#ctx0" brushRef="#br0" timeOffset="7803.44">9419 402 0,'0'0'15,"-21"0"-15,21-21 0,-21 21 0,0 0 79,-1 0-79,1 0 15,0 21-15,0-21 0</inkml:trace>
  <inkml:trace contextRef="#ctx0" brushRef="#br0" timeOffset="8015.46">8086 572 0,'0'0'0,"0"21"0,-22-21 16,22 21-16,22-21 15,-1 0-15,21 0 16,-21 0-16,22 0 0,-1 0 15,0 0-15,1 0 0,20 0 0,-21 0 16,1-21-16,-1 21 0,0 0 0,1 0 16,-22 0-16,0 0 0,0 0 15,-42 0 1</inkml:trace>
  <inkml:trace contextRef="#ctx0" brushRef="#br0" timeOffset="8838.87">1757 2096 0,'0'0'0,"-43"0"0,22 0 0,-21 0 16,21 0-16,-22 0 0,1 0 15,21 0-15,-21 0 0,20 0 0,-20 0 16,21 0-16,-21-22 0,20 22 16,-20 0-16,21 0 0,0 0 15,0 0-15,-1 0 0,22-21 31,22 21-15,20 0-16,-21 0 0,21 0 0,22 0 16,-22-21-16,22 21 0,20 0 15,-20 0-15,21 0 0,-1 0 0,22 0 16,0-21-16,0 21 0,21 0 16,0 0-16,21-21 0,0 21 0,-21 0 15,21 0-15,0-21 0,22 21 16,-1 0-16,0-22 0,1 22 0,-1-21 15,22 21-15,-1-21 0,1 21 16,-1 0-16,-21-21 0,22 21 16,-1-21-16,1 21 0,-1-21 0,1 21 15,-1-22-15,1 22 0,-1-21 16,1 21-16,-1-21 0,1 21 0,-1-21 16,1 21-16,-22-21 0,22 21 0,-22-21 15,-21 21-15,22-22 0,-43 22 16,21-21-16,-21 21 0,-21 0 0,21-21 15,-43 21-15,1 0 0,0-21 16,-22 21-16,1 0 0,-22 0 0,0 0 16,-21-21-16,1 21 0,-1 0 15,0 0-15,0 0 16,-21-21 31,-21 21-32,0 0-15</inkml:trace>
  <inkml:trace contextRef="#ctx0" brushRef="#br0" timeOffset="8975.79">9334 1630 0,'0'21'15,"0"0"1,-21 0 15,0-21-31</inkml:trace>
  <inkml:trace contextRef="#ctx0" brushRef="#br0" timeOffset="10027.19">762 4551 0,'0'-21'15,"0"0"1,0-1 0,0 1-1,0 0-15,0 0 16,0 0-16,0 0 16,0-1-16,0 1 15,0 0-15,0 0 0,0 0 16,0 0-16,0 42 31,0 0-15,0 0-16,0 0 0,0 22 0,0-22 15,0 21-15,0 0 0,0 1 16,0-1-16,0 0 0,0 1 16,0 20-16,0-20 0,0-1 0,0 0 15,0 1-15,-21-1 0,21 0 16,0-21-16,-21 22 0,21-22 15,0 0-15,0 0 16,0-42 15,0 0-31,0 0 0,0 0 16,21-1-16</inkml:trace>
  <inkml:trace contextRef="#ctx0" brushRef="#br0" timeOffset="10375.99">1185 4763 0,'0'21'0,"0"-42"0,0 63 15,21-42 16,1 0-15,-1-21-16,0 0 16,-21-1-16,0 1 15,0 0 1,-21 21-16,0 0 0,-1 0 16,1 0-16,0 0 0,0 0 15,21 21 1,0 0-16,0 1 0,0-1 15,0 0-15,0 0 16,21-21-16,0 0 0,-21 21 0,21-21 16,1 0-1</inkml:trace>
  <inkml:trace contextRef="#ctx0" brushRef="#br0" timeOffset="19799.84">2455 3895 0,'0'0'0,"-21"-21"15,0 21 1,21-22-16,-21 22 0,0 0 31,-1 0-31,1 0 16,21 22-16,-21-1 15,21 0-15,0 0 0,0 0 16,0 0-16,0 1 0,0 20 0,0-21 16,0 0-16,21-21 0,-21 21 15,21-21-15,1 0 0,-1 0 0,21 0 16,-21 0-16,22 0 0,-22 0 16,21-21-16,0 0 0,-20 0 0,20 0 15,-21 0-15,0-1 16,0 1-16,1 0 0,-22 0 0,21-21 15,-21 20-15,0 1 0,0 0 16,0 0-16,0 0 0,0 0 16,-21 21-16,-1 0 15,1 0 1,21 21-16,-21 0 16,21 0-16,0 0 0,0 22 0,-21-1 15,0 0-15,21 1 0,-21 20 16,21 1-16,0-1 0,-22 1 0,1-1 15,21 1-15,-21-1 0,21 1 16,0-1-16,0 1 0,0-1 16,0 1-16,0-1 0,0 1 15,0-1-15,0-21 0,0 1 0,0-1 16,0-21-16,0 22 0,0-22 0,0 0 16,-21-21-1,0 0-15,0-21 0,-1 0 16,1-1-16,-21-20 0,21 21 15,0-21-15,-22-1 0,22 1 16,-21 0-16,21 20 0,-1-20 16,-20 21-16,21 0 0,21 0 0,-21-1 15,21 1-15,-21 21 0,21 21 32,0 1-32,0-1 0,0 0 0,0 0 15,21 21-15,-21-20 0,21 20 16,0-21-16,21 21 0,-20-20 0,20-1 15,-21 0-15,21-21 0,1 21 16,-1-21-16,22 0 0,-22 0 0,0 0 16,22 0-16,-22-21 0,0 0 15,1 0-15,-1-1 0,0 1 0,-20 0 16,-1-21-16,0 21 0,0-22 16,-21 1-16,21 21 0,-21-22 0,0 22 15,0 0-15,0-21 0,0 21 16,0-1-16,0 1 15,0 42 1,-21 1 0,21-1-16,0 0 0,0 0 0,0 21 15,0-20-15,0 20 0,0 0 16,0-21-16,-21 22 0,21-22 0,0 21 16,0-21-16,0 1 0,0-1 15,0 0-15,0-42 31,21 0-31,-21-1 0,21-20 16,-21 21-16,0-21 0,21-1 16,1 22-16,-22-21 0,0-1 15,21 22-15,-21 0 0,21 0 0,0 0 16,-21 0-16,0-1 0,21 22 16,0 0-16,-21 22 15,0-1-15,22 0 16,-22 0-16,21 21 0,-21-20 0,0 20 15,0-21-15,0 21 0,21-20 16,-21 20-16,21-21 0,-21 0 0,21 0 16,-21 1-16,0-1 15,21-21-15,1 0 0,-1 0 16,0 0-16,0 0 0,0 0 16,0-21-16,1-1 0,-1-20 0,0 21 15,0-21-15,0-1 0,0 22 0,1-21 16,20-1-16,-21 22 0,0-21 15,-21 21-15,21 0 0,1-1 0,-22 1 16,0 42 0,0 1-1,0-1-15,0 0 0,0 0 16,0 0-16,0 22 0,0-22 0,0 0 16,0 21-16,0-21 0,21 1 15,0-1-15,0 0 0,0 0 16,0-21-16,1 0 0,-1 0 0,21 0 15,-21 0-15,0 0 0,1 0 16,20 0-16,-21-21 0,0 0 0,0 0 16,1-1-16,-1-20 0,-21 21 15,21 0-15,0-22 0,-21 22 0,21 0 16,-21 0-16,0-21 0,0 20 0,0 1 16,0 0-16,0 0 0,21 0 15,-21 0-15,0-1 16,0 44-1,0-1-15,0 0 16,0 0-16,0 21 0,0 1 0,0 20 16,0-20-16,0 41 0,0-20 15,0 20-15,0 1 0,-21 0 0,21-1 16,0 22-16,0-21 0,0 21 16,-21 0-16,21-1 0,0-20 0,0 0 15,0 21-15,0-22 0,0 1 0,0-22 16,0 22-16,0-21 0,0-1 15,0 1-15,0-22 0,0 0 0,0 1 16,0-22-16,-21 0 0,21 0 0,-21-21 31,21-21-31,0-21 16,0-1-16,0 1 0,0-22 0,0 1 16,0-1-16,0-20 0,21 20 15,-21-20-15</inkml:trace>
  <inkml:trace contextRef="#ctx0" brushRef="#br0" timeOffset="20086.68">3958 4741 0,'0'0'0,"0"-21"16,0-127 0,0 127-16,0 0 15,21 0-15,0-1 0,1 1 0,-1 21 16,21 0-16,-21 0 0,0 0 15,1 0-15,20 0 0,-21 0 0,0 21 16,0 1-16,1-1 0,-22 0 16,0 0-16,0 21 0,0-20 0,-22 20 15,1-21-15,-21 21 0,21-20 0,-22 20 16,22-21-16,0 0 0,0 0 16,0 1-16,0-1 0,-1-21 0,22-21 31,22-1-16,-1 1-15,0 21 0</inkml:trace>
  <inkml:trace contextRef="#ctx0" brushRef="#br0" timeOffset="20687.3">4487 4826 0,'21'0'31,"-21"-21"-31,22 0 0,-1 0 0,0-1 16,0 1-16,0-21 0,22 21 15,-22 0-15,0-22 0,21 1 16,-21 0-16,1-22 0,20 22 16,-21-22-16,0 22 0,0-22 0,-21 1 15,0 21-15,0-22 0,0 22 0,0 21 16,0-1-16,-21-20 0,0 42 15,0-21-15,0 21 0,0 0 0,-85 63 32,85-20-32,-1-1 0,1 22 0,21-1 15,-21-21-15,0 22 0,21-1 16,-21 1-16,21-1 0,0-20 0,0 20 16,0-20-16,0 20 0,0-21 15,0 1-15,21-1 0,0 0 16,21-20-16,-20-1 0,20 0 0,-21 0 15,21-21-15,1 0 0,-1 0 16,0 0-16,-20-21 0,20 21 0,0-21 16,-21 0-16,22-22 0,-22 22 15,21-21-15,-21-1 0,1 22 0,-1-21 16,-21 21-16,21-22 0,-21 22 0,21 0 16,-21 0-16,0 0 0,0 0 15,0 42 16,0 0-31,-21-21 0,21 21 0,-21 0 0,21 22 16,0-22-16,0 0 0,0 0 16,0 0-16,0 0 0,0 1 15,0-1-15,0 0 0,0 0 0,0 0 16,0 0-16,21-21 16,0 0-16,0 0 15,-21-21-15,21 0 0,1 0 16</inkml:trace>
  <inkml:trace contextRef="#ctx0" brushRef="#br0" timeOffset="21007.12">5355 4276 0,'0'0'0,"-21"0"0,0 0 16,0 0-16,-1 0 0,1 0 0,0 21 15,21 0-15,-21 0 0,21 0 16,0 1-16,21-22 15,0 0 1,0 0-16,1 0 16,-1 0-16,0 0 0,0 0 0,-21-22 15,21 22-15,-21-21 0,0 0 16,-21 21 0,0-21-16,0 21 0,0 0 15,-1 0-15,1 0 0,0 0 16,0 21-16,21 0 0,-21 0 15,21 1-15,0-1 0,0 0 16,0 0-16,0 0 0,0 0 16,21 1-16,0-22 0,0 0 15,0 21-15</inkml:trace>
  <inkml:trace contextRef="#ctx0" brushRef="#br0" timeOffset="21775.39">5842 4445 0,'0'0'0,"0"-21"0,0 0 0,0 0 16,-21 21-16,0 0 15,-1 0-15,1 0 0,0 0 16,0 0-16,0 0 0,0 42 0,-1-21 16,1 0-16,0 22 0,0-22 0,21 21 15,0-21-15,0 22 0,-21-22 16,21 21-16,0 0 0,0-20 0,0-1 15,21 21-15,0-21 0,0 0 16,0-21-16,22 22 0,-22-22 0,21 0 16,-21 0-16,22 0 0,-1 0 15,-21 0-15,22-22 0,-22 1 16,21 0-16,-21 0 0,0 0 0,1 0 16,-1-22-16,0 22 0,0-21 15,-21 21-15,0-22 0,21 22 0,-21 0 16,0 0-16,21 0 0,-21-1 0,0 1 15,-21 21 1,0 0-16,0 21 16,21 1-16,0-1 15,-21 0-15,21 21 0,-21-21 0,21 1 16,0-1-16,0 21 0,0-21 0,0 0 16,0 1-16,21-1 0,0 0 15,-21 0-15,21 0 0,0-21 16,0 0-16,1 21 0,-1-21 0,21 0 15,-21 0-15,0 0 0,22-21 16,-22 0-16,21 0 0,-21 0 0,22 0 16,-22-1-16,21-20 0,-21 0 15,1 21-15,-1-22 0,21 1 0,-21-22 16,0 22-16,1-21 0,-22 20 0,21-20 16,0-1-16,-21 1 0,21 20 15,-21-20-15,0 21 0,0-1 0,0 22 16,0-21-16,0 21 0,-21-1 15,0 22-15,0 0 0,-1 0 0,1 0 16,0 0-16,0 22 16,21 20-16,-21 0 0,0 1 15,21 20-15,-22-21 0,22 22 0,0-1 16,0 1-16,-21-22 0,21 22 16,0-1-16,0-20 0,0-1 0,0 21 15,21-20-15,-21-1 0,22-21 0,-1 22 16,0-22-16,21 21 0,-21-42 15,1 21-15,20 0 0,-21-21 0,21 0 16,-20 0-16,20 0 0,-21-21 16,21 0-16,-20 0 0,20 0 15,-21 0-15,0-1 0,0 1 0,1-21 16,-1 21-16,0 0 0</inkml:trace>
  <inkml:trace contextRef="#ctx0" brushRef="#br0" timeOffset="21948.33">6710 4318 0,'0'0'16,"21"0"-1,21 0 1,-21 0-16,1 0 0,20 0 0,0 0 16,-21 0-16,22 0 0,-1 0 15,-21-21-15,0 21 0,22-21 0,-22 21 16,-21-21-16</inkml:trace>
  <inkml:trace contextRef="#ctx0" brushRef="#br0" timeOffset="22112.23">6223 4191 0,'0'0'0,"-42"0"0,20 21 0,1-21 0,0 0 16,0 21-16,42-21 31,0 0-15</inkml:trace>
  <inkml:trace contextRef="#ctx0" brushRef="#br0" timeOffset="22923.64">7980 4043 0,'0'0'15,"0"-21"-15,21 0 0,-21-1 0,0 1 16,0 0-16,0 0 0,0 42 31,0 0-31,0 0 0,0 22 0,0-1 16,0 0-16,0 1 0,-21 20 0,0-20 15,21 20-15,-22-21 0,1 1 16,0 20-16,0-20 0,-21-1 0,42-21 16,-22 21-16,1-20 0,21-1 0,-21 0 15,21 0 1,0-42 0,21 21-16,0-21 0,1 0 15,20-1-15,-21-20 0,0 21 0,22-21 16,-22 20-16,21-20 0,-21 0 0,22-1 15,-22 22-15,0-21 16,0 0-16,0 20 0,0 1 0,1 21 16,-22 21-1,0 22-15,0-22 16,0 0-16,0 21 0,-22 1 0,22-22 16,-21 21-16,21-21 0,0 22 15,0-22-15,0 21 0,0-21 0,0 1 16,0-1-16,21-21 0,1 21 0,-1-21 15,0 0-15,21 0 0,-21 0 16,22 0-16,-1-21 0,0 21 0,1-21 16,20-1-16,-20-20 0,20 21 15,-21-21-15,1-1 0,-1 1 16,-21 0-16,22-22 0,-22 22 0,0-22 16,-21 1-16,0-1 0,0 1 0,-21 20 15,0 1-15,-22 0 0,22 21 16,-21-22-16,-1 22 0,-20 21 0,21 0 15,-1 0-15,1 0 0,0 0 16,-1 0-16,22 21 0,-21 0 0,21 1 16,-1-1-16,1 21 0,21-21 0,-21 22 15,21-22-15,0 21 0,0 0 16,21-20-16,0 20 0,1-21 0,20 0 16,0 0-16,1 1 0,-1-1 15</inkml:trace>
  <inkml:trace contextRef="#ctx0" brushRef="#br0" timeOffset="23924.06">9398 4170 0,'0'0'16,"0"-21"-16,0 0 0,0-1 0,0 1 16,0 0-16,-21 0 0,21 0 0,-43 21 15,22 0-15,0 0 0,0 0 0,-21 0 16,20 0-16,-20 42 0,0-21 15,21 0-15,-22 22 0,1-1 0,21 0 16,0 1-16,-1-1 16,1 0-16,0 1 0,21-22 0,0 21 15,0-21-15,0 22 0,0-22 0,21 0 16,0 0-16,22-21 0,-22 0 16,0 21-16,21-21 0,-20 0 0,20 0 15,-21 0-15,21-21 0,-20 0 0,20 21 16,-21-21-16,0 0 0,0 0 15,1-22-15,-1 22 0,0-21 0,0 21 16,-21-22-16,0 1 0,0 0 16,21 20-16,-21-20 0,0 21 15,0 0-15,0 0 0,-21 21 16,21 21 0,-21 0-16,0 0 0,0 0 15,21 22-15,-22-22 0,22 21 0,0-21 16,0 22-16,0-22 0,0 21 15,0-21-15,0 0 0,0 1 0,0-1 16,22 0-16,-1-21 0,0 0 16,0 0-16,0 0 15,0 0-15,22 0 0,-22-21 0,0 21 16,0-21-16,22-1 0,-22 1 16,0 0-16,0-21 0,0 21 0,0-22 15,1 22-15,-1-21 0,0-1 16,0 1-16,0 21 0,-21-21 15,0 20-15,21 1 0,-21 0 16,0 42 0,-21 0-16,0 1 0,0-1 15,21 21-15,0-21 0,-21 22 0,21-22 16,0 21-16,0-21 0,0 22 16,0-22-16,21 21 0,0-21 0,0 0 15,0 1-15,22-1 0,-22-21 0,0 21 16,21-21-16,-20 0 0,20 0 15,-21 0-15,21 0 0,-20 0 0,20-21 16,-21 0-16,0-1 0,0 1 16,22 0-16,-22 0 0,0-21 15,0-1-15,0-20 0,1 20 0,-1-20 16,21-1-16,-21 1 0,0-1 0,1 1 16,-1-1-16,0 1 0,0-1 15,-21 1-15,0-1 0,0 1 0,0 21 16,0-1-16,0 1 0,0 21 15,0 0-15,-21 21 0,0 21 16,0 21-16,-1-21 16,22 43-16,-21-22 0,0 22 15,0-1-15,0 1 0,21-1 0,-21 1 16,21-1-16,-22 22 0,22-22 16,-21 1-16,21-1 0,0-20 0,0 20 15,0-21-15,21 1 0,1-22 0,-1 21 16,0-21-16,21 1 0,-21-1 15,22-21-15,-1 0 0,-21 0 0,22 0 16,-1 0-16,0 0 0,1 0 0,-1-21 16,0-1-16,1 22 0,-1-21 15,0-21-15,-21 21 0,22 0 0,-22-22 16,21 1-16,-21 21 0,-21-22 0,0 1 16,0 0-16,0-1 15,0 22-15</inkml:trace>
  <inkml:trace contextRef="#ctx0" brushRef="#br0" timeOffset="24111.96">10223 3831 0,'0'0'16,"0"21"-16,22-21 16,-1 0-16,0 0 0,21 0 0,-21 0 15,22 0-15,-1 0 0,0 0 16,1 0-16,-1-21 0,0 21 0,1 0 15,-1-21-15,0 21 16,-20-21-16,-1 21 0,-21-21 0</inkml:trace>
  <inkml:trace contextRef="#ctx0" brushRef="#br0" timeOffset="24291.85">9440 3598 0,'0'0'0,"-21"0"0,21 22 16,21-1 15,0-21-31,-21 21 16,0 0-16</inkml:trace>
  <inkml:trace contextRef="#ctx0" brushRef="#br0" timeOffset="25187.39">825 6265 0,'0'0'0,"-21"-21"15,21 0-15,0 0 0,0 0 16,-21 0-16,21-1 0,0 1 15,0 0-15,21 0 16,0 21-16,1 0 16,-1 0-16,0 0 0,0 21 0,0 0 15,0 0-15,1 1 0,-1 20 16,0 0-16,-21 1 0,0-1 16,0 21-16,0-20 0,0 20 0,-21-20 15,-22 20-15,22-21 16,-21 1-16,-22-1 0,1 0 0,21 1 15,-22-22-15,1 21 0,-1-21 16,22-21-16,-22 22 0,22-22 0,0 0 16,-1 0-16,22 0 0,0-22 15,-21 1-15,42 0 0,-22 0 0,22 0 16,0-22-16,0 22 0,0-21 16,22 21-16,-22-22 0,42 22 15,-21 0-15,0 0 0,22 21 0,-22 0 16,21 0-16,-21 0 15,22 21-15,-22 0 0,21 0 0,-21 22 0,0-22 16,1 0-16,-1 21 16,0-20-16,0 20 0,-21-21 0,21 0 15,-21 0-15,21 1 0,-21-1 16,0 0-16,0 0 0,22-21 0,-1 21 16,0-21-1,0-21-15,0 0 16</inkml:trace>
  <inkml:trace contextRef="#ctx0" brushRef="#br0" timeOffset="25328.31">1185 6689 0,'0'0'0,"0"-21"0,-21-1 32,0 22-32,0 0 15,42 0 16</inkml:trace>
  <inkml:trace contextRef="#ctx0" brushRef="#br0" timeOffset="26099.87">2328 6117 0,'-42'-21'0,"84"42"0,-105-42 0,42 21 0,-22-21 16,22 21-16,0 0 15,0 0-15,0 0 0,21 21 16,-22-21-16,22 21 0,0 0 0,0 1 16,0-1-16,0 0 15,22-21-15,-1 0 16,0 0-16,0 0 0,0 0 0,22 0 16,-1 0-16,0-21 0,1 21 15,-1-21-15,0-1 0,22 1 0,-22-21 16,0 21-16,1-22 0,-1 22 15,0-21-15,-20 21 0,-1-22 0,-21 1 16,0 21-16,0-21 0,0 20 16,-43 1-16,22 0 0,-42 0 15,20 21-15,-20 0 0,-22 0 16,22 21-16,-22 0 0,22 0 0,-22 22 16,21-1-16,22-21 0,-21 43 15,20-22-15,1 0 0,21 22 0,-22-22 16,22 1-16,21 20 0,0-21 15,0 1-15,0 20 0,0-20 0,0-22 16,21 21-16,22 0 0,-22-20 16,21-1-16,-21-21 0,22 21 0,20-21 15,-20 0-15,20 0 0,-21 0 16,1-21-16,20 21 0,-20-21 0,-22-1 16,0 1-16,0 0 15,-21 0-15,-21 0 0,0 21 16,-22 0-16,1 0 0,0 0 15,-22 0-15,1 0 0,20 0 0,-20 21 16,21 21-16,-1-21 0,1 22 16,0-22-16,-1 21 0,22 1 0,0-1 15,0 0-15,21 1 0,0-1 16,0-21-16,0 21 0,0-20 0,21-1 16,0 0-16,21 0 0,-20-21 15,20 0-15,-21 21 0,21-21 0,22 0 16,-22 0-16,22-21 0,-22 21 15,22-21-15,-1 0 0,1 0 16,-1-1-16,1-20 0</inkml:trace>
  <inkml:trace contextRef="#ctx0" brushRef="#br0" timeOffset="26310.75">2879 6392 0,'0'0'0,"0"-21"0,0 0 0,0 0 15,0 42 1,0 21-16,0-20 15,0-1-15,0 21 0,0 0 16,0 1-16,0-22 0,0 21 0,0 1 16,0-22-16,0 21 0,21-21 15,-21 0-15,21 1 0,-21-1 16,0 0-16,0 0 0,21-21 0,0 0 16,0 0-16,1 0 15,-1-21-15,0 0 16</inkml:trace>
  <inkml:trace contextRef="#ctx0" brushRef="#br0" timeOffset="26523.63">3175 6477 0,'0'0'0,"0"-21"0,0 0 15,-21 21 1,0 0-16,-1 0 0,1 21 16,0 0-16,-21 0 0,21 0 15,-22 22-15,22-1 0,-21 0 16,21-20-16,-22 20 0,22 0 0,-21 1 15,21-1-15,-1 0 0,1 1 16,-21-22-16,42 21 0,0-21 0,-21 0 16,21 1-16,21-22 15,0 0-15,0 0 0,0 0 16,1 0-16,20-22 0</inkml:trace>
  <inkml:trace contextRef="#ctx0" brushRef="#br0" timeOffset="26859.1">3577 6308 0,'0'0'0,"21"-21"15,-42 21 1,21 21-16,-21 21 16,0-21-16,21 22 0,0-1 0,0 0 15,-21 22-15,21-22 0,-22 22 0,22-1 16,0 1-16,-21-1 0,21 1 15,0 20-15,0 1 0,0 0 0,0-1 16,0 22-16,0-21 0,0 21 16,0-22-16,0 1 0,-21 0 15,21-1-15,0 1 0,-21 0 0,21-22 16,0-21-16,0 22 0,0-22 16,0 1-16,0-22 0,0 0 0,0 0 15,0-42 1,0-21-16,21 20 15,0-20-15,0-21 0,-21 20 0,22-20 16,-1-1-16,0-20 0,0 20 0,-21-21 16</inkml:trace>
  <inkml:trace contextRef="#ctx0" brushRef="#br0" timeOffset="27659.64">3725 6519 0,'0'0'0,"0"-63"0,0 21 0,0-22 0,0 43 16,0-21-16,21 20 15,-21 1-15,0 0 0,22 0 0,-1 21 16,0 0-16,0 0 0,0 0 0,22 0 16,-22 21-16,0 0 0,21 0 15,-21 22-15,1-1 0,-1 0 0,0 1 16,-21-1-16,0 22 0,0-22 16,0 0-16,0 1 0,-21-1 0,-22-21 15,22 21-15,-21-20 0,21-1 0,-170 21 31,170-42-31,-21 0 16,21 0-16,-1 0 0,1 0 16,42 0 15,1 21-31,20-21 0,-21 0 16,0 21-16,22-21 0,-1 0 0,0 0 15,-21 0-15,22 0 0,-1 0 16,0 0-16,1 0 0,-1 0 0,0 0 15,1-21-15,20 21 0,-20-21 0,-1 0 16,0 0-16,1 0 0,-1-1 16,0-20-16,-21 0 0,22 21 15,-22-43-15,0 22 0,21-1 16,-20-20-16,-22 21 0,21-22 0,-21 1 16,21 20-16,-21 1 0,0-22 0,0 22 15,0 0-15,0-1 0,0 22 16,0 0-16,0 0 0,0 0 0,-21 21 15,0 21 1,-1 0-16,1 0 0,21 0 0,-21 22 16,0-1-16,0 0 0,0 22 0,21-22 15,-22 22-15,22-1 0,-21 1 16,21-22-16,0 22 0,0-22 0,0 21 16,0-20-16,0-22 15,21 21-15,1-21 0,-1 1 0,0-1 16,0 0-16,0-21 0,0 0 0,1 0 15,20 0-15,-21 0 0,0 0 16,22-21-16,-22 0 0,0-1 0,0 1 16,0 0-16,0-21 0,1 21 15,-1-22-15,0 1 0,-21 21 0,21-22 16,-21 22-16,0 0 0,0 0 0,0 0 16,0 42-1,-21 0-15,0 0 0,21 0 16,-21 1-16,21-1 0,0 21 0,-22-21 15,22 0-15,0 1 16,0-1-16,0 0 0,0 0 0,0 0 16,22-21 15,-1-21-15,-21 0-16</inkml:trace>
  <inkml:trace contextRef="#ctx0" brushRef="#br0" timeOffset="27823.55">5038 6265 0,'0'0'0,"0"-21"31,0 42 1,0 1-17,21-1 1,0-21-16</inkml:trace>
  <inkml:trace contextRef="#ctx0" brushRef="#br0" timeOffset="28559.13">5376 6287 0,'-21'0'31,"0"0"-31,0 0 0,0 0 16,-1 21-16,22 0 0,-21 0 0,0 0 15,0 22-15,21-22 0,0 21 16,0-21-16,-21 22 0,21-22 0,0 21 16,0-21-16,0 22 0,0-22 0,0 0 15,0 0-15,21 0 0,0 0 16,0-21-16,0 0 0,22 0 16,-22 0-16,21 0 0,-21 0 0,22 0 15,-22-21-15,21 0 0,1 0 16,-22 0-16,21 0 0,-21-1 0,0 1 15,1-21-15,-1 21 0,0-22 16,0 22-16,-21-21 0,21 21 16,-21-22-16,0 22 0,0 0 0,0 0 15,-21 21 1,0 0-16,0 21 0,21 0 16,0 0-16,-21 1 0,21-1 0,-22 21 15,22-21-15,0 22 0,0-22 16,0 0-16,0 21 0,0-21 0,0 1 15,0-1-15,0 0 0,22 0 16,-1-21-16,0 21 0,21-21 16,-21 0-16,1 0 0,20 0 0,-21 0 0,21 0 15,-20 0-15,20-21 0,0 0 16,-21 0-16,22 0 0,-22-1 16,21-20-16,-21 21 0,1-21 0,-1-1 15,0 1-15,0-22 0,-21 22 16,21 0-16,0-1 0,-21-20 0,22 21 15,-22-1-15,0-20 0,21 20 0,-21 1 16,0 21-16,0-21 0,0 20 16,0 1-16,0 0 0,-21 21 15,21 21 1,0 0-16,-22 22 0,1-22 0,0 21 16,21 1-16,0-1 0,0 0 15,-21 22-15,21-22 0,0 0 16,0 22-16,0-22 0,0 1 0,0-1 15,0 0-15,0 1 0,0-1 16,21-21-16,-21 21 0,21-20 0,0-1 16,1-21-16,-1 21 0,21-21 0,-21 0 15,22 0-15,-1 0 0,0 0 16,1 0-16,-1-21 0,-21 0 0,21-1 16,1 1-16,-22 0 0,0 0 0,0-21 15,0 20-15,-21-20 0</inkml:trace>
  <inkml:trace contextRef="#ctx0" brushRef="#br0" timeOffset="28727.03">6477 6223 0,'0'0'0,"-21"0"0,0 0 0,42 0 32,0 0-17,0 0-15,0 0 0,0 0 0,22 0 16,-22 0-16,21 0 0,-21-21 15,22 21-15,-22-21 0,0 21 0,-21-21 16,0-1-16</inkml:trace>
  <inkml:trace contextRef="#ctx0" brushRef="#br0" timeOffset="28882.94">5990 6075 0,'-42'0'16,"84"0"-16,-127 21 0,43-21 0,0 0 0,-1 21 15,22-21-15,0 0 0,0 0 16,21 21-16,21-21 16,21 0-16,-20 0 15,-1 0-15</inkml:trace>
  <inkml:trace contextRef="#ctx0" brushRef="#br0" timeOffset="29643.69">7789 6138 0,'0'0'0,"0"-21"0,0 0 0,0 0 16,0 0-16,0 0 0,0-1 15,0 1-15,0 0 0,0 42 32,0 0-32,0 22 0,0-22 15,0 21-15,0-21 0,0 22 0,0-1 16,0 0-16,0 1 0,0-1 15,-21 0-15,21 1 0,-21-1 0,21 0 16,0-20-16,-21-1 0,21 0 0,0-42 47,21 0-47,0-22 0,0 22 16,0 0-16,1-21 0,-1-1 15,0 22-15,21-21 0,-21 21 0,1-22 16,-1 1-16,0 21 0,0 0 15,0-1-15,-21 1 0,21 21 16,-21 21-16,0 22 16,0-22-16,0 0 15,0 21-15,0-20 0,0 20 0,0-21 16,0 21-16,0-20 0,0 20 0,0-21 16,22 0-16,-1 0 0,0 1 15,0-22-15,0 0 0,0 0 16,22 0-16,-22 0 0,21 0 0,-21 0 15,22-22-15,-1 1 0,-21 0 16,22-21-16,-1 21 0,-21-22 0,21 1 16,-20 0-16,-1-1 0,0 1 0,-21 0 15,0-1-15,0-20 0,0 20 16,0-20-16,-21 21 0,-22-1 0,22 1 16,-21 0-16,0-1 0,-1 22 15,1 0-15,0 21 0,-1 0 0,1 0 16,21 0-16,-22 21 0,22 0 0,0 22 15,0-22-15,0 0 16,21 21-16,0 1 0,0-22 0,0 21 16,0 0-16,0-20 0,21-1 0,0 21 15,0-21-15,0 0 0,1 1 16,20-1-16</inkml:trace>
  <inkml:trace contextRef="#ctx0" brushRef="#br0" timeOffset="30319.56">9102 6054 0,'0'0'0,"0"-21"0,0-1 15,0 1-15,-22 0 0,1 0 16,0 21-16,0 0 0,-21 0 16,20 0-16,-20 0 0,0 0 0,21 0 15,-22 21-15,1 0 0,21 22 16,0-22-16,-1 21 0,1-21 0,0 22 15,0-1-15,21-21 0,0 21 0,0 1 16,0-22-16,0 21 0,0-21 16,0 1-16,0-1 0,0 0 0,21 0 15,0-21-15,0 0 0,1 0 0,-1 0 16,0 0-16,21 0 0,-21 0 16,1-21-16,20 0 0,-21 0 15,21-1-15,-20 1 0,-1-21 0,21 21 16,-21 0-16,0-22 0,1 1 15,-1 21-15,0-22 0,-21 22 0,0-21 16,21 21-16,-21 0 0,0-1 0,0 1 16,-21 21-1,21 21 1,0 22-16,0-22 0,-21 0 0,21 21 16,0-20-16,0-1 0,0 21 15,0-21-15,0 0 0,0 22 0,0-22 16,0 0-16,21 0 0,-21 0 0,21-21 15,0 22-15,0-22 16,1 21-16,-1-21 0,21 0 0,-21 0 16,0 0-16,1-21 0,20-1 0,-21 22 15,0-21-15,0 0 0,1 0 16,-1 0-16,0-22 0,0 22 0,0 0 16,0-21-16,1 21 0,-1-22 0,0 22 15,-21 0-15,0 0 0,21 0 16,-21 42 15,-21 0-31,21 0 0,0 21 0,-21-20 16,21-1-16,0 0 0,0 0 0,0 0 15,0 0-15,0 1 0,0-1 16,21-21-16,0 21 16,0-21-16,0 0 15,1 0-15,-1 0 0,-21-21 0,21 0 16</inkml:trace>
  <inkml:trace contextRef="#ctx0" brushRef="#br0" timeOffset="30647.4">9800 5694 0,'0'0'0,"-21"-21"0,-106-22 31,85 43-31,20 22 0,1-1 16,0 0-16,21 0 0,0 0 0,0 0 15,0 1-15,0-1 0,0 0 16,21 0-16,0-21 0,1 0 16,20 0-16,-21 0 0,21 0 15,-20 0-15,20 0 0,-21 0 0,0 0 16,0-21-16,1 0 0,-1 21 0,-21-21 16,0-1-16,0 1 0,0 0 15,0 0-15,0 0 0,-21 0 0,-1-1 16,1 1-16,0 0 0,0 21 15,0 0-15,0 0 0,-1 0 16,1 0-16,21 21 16,0 0-16,0 1 15,0-1-15,21 0 0,1-21 16,-1 0-16</inkml:trace>
  <inkml:trace contextRef="#ctx0" brushRef="#br0" timeOffset="30961.34">10562 5440 0,'0'0'0,"0"-21"0,0 0 0,0 42 32,-21 0-17,0 21-15,0 1 0,-1-1 16,1 0-16,-21 22 0,21-22 0,0 22 15,-1-1-15,-20-21 0,42 22 16,-21-22-16,21 22 0,-21-22 0,21 0 16,0-20-16,0 20 0,0-21 0,21 0 15,0 0-15,0 1 0,0-1 16,1 0-16,-1-21 0,0 0 16,0 0-16,0 0 0,0 0 0,1 0 0,-1-21 15,0 21-15,0-21 0,0-1 16,0 1-16,-21 0 0,22 0 15,-1 0-15,-21 0 0</inkml:trace>
  <inkml:trace contextRef="#ctx0" brushRef="#br0" timeOffset="31159.46">10181 5884 0,'0'0'0,"-21"0"0,21 22 31,21-22-31,0 0 0,0 0 0,22 0 16,-22 0-16,21 0 0,-21 0 16,22 0-16,-1 0 0,0-22 0,1 22 15,-22-21-15,21 21 0,1 0 16,-22 0-16,21-21 0</inkml:trace>
  <inkml:trace contextRef="#ctx0" brushRef="#br0" timeOffset="32191.2">466 7916 0,'0'0'0,"0"-21"16,0 0-16,0 0 16,0 0-1,21 21-15,0 0 16,0 0-16,0 0 0,22 0 0,-22 0 15,0 0-15,0 21 0,0-21 16,0 21-16,1 0 0,-22 0 0,0 22 16,0-22-16,-22 21 0,1-21 15,0 22-15,-21-22 0,-1 0 16,1 21-16,21-20 0,-21-1 16,-1 0-16,22-21 0,0 0 15,0 0-15,0 0 0,-1 0 16,22-21-1,22 0-15,-1-1 0,0 22 16,21-21-16,-21 0 0,22 21 16,-22 0-16,21 0 0,1 0 0,-1 0 15,-21 21-15,21 0 0,-20 1 16,20-1-16,-21 21 0,0-21 0,-21 22 16,0-22-16,0 21 0,-21 0 15,0-20-15,-21 20 0,20-21 0,-20 0 16,0 22-16,-1-22 0,-20 0 15,21-21-15,-22 21 0,22-21 16,-1 0-16,1 0 0,0 0 0,-1 0 16,1 0-16,21 0 15,0-21-15,0 21 0,-1-21 0,22 0 16,0-1-16,22 1 16,-1 21-16,0-21 0,0 21 15,21-21-15,-20 0 0,20 21 16,-21-21-16</inkml:trace>
  <inkml:trace contextRef="#ctx0" brushRef="#br0" timeOffset="32359.05">931 8276 0,'0'0'0,"21"0"46,1 0-30,-1 0-16,0 0 0,0 0 16</inkml:trace>
  <inkml:trace contextRef="#ctx0" brushRef="#br0" timeOffset="32760.14">1651 7832 0,'0'0'0,"0"-21"0,0-1 16,21 1-16,21 21 16,1 0-16,-1-21 0,0 21 15,1 0-15,20-21 0,22 0 0,-22 21 16,22 0-16,0-21 0,-1 21 15,1 0-15,0 0 0,-22 0 0,1 0 16,-22 0-16,0 0 0,-20 0 0,-1 0 16,-42 0-1,-1 21-15,-20-21 0</inkml:trace>
  <inkml:trace contextRef="#ctx0" brushRef="#br0" timeOffset="33024.16">2138 7747 0,'-21'21'31,"-1"0"-31,22 22 0,0-22 16,0 21-16,0 1 0,0 20 0,0-21 16,0 22-16,0-1 15,0 1-15,0-22 0,0 22 0,-21-22 16,21 0-16,-21 1 0,21-1 15,0 0-15,0-20 0,0-1 0,0 0 16,0 0-16,21-42 31,0 0-31,-21 0 0,22-1 16,20 1-16</inkml:trace>
  <inkml:trace contextRef="#ctx0" brushRef="#br0" timeOffset="33480.16">2561 7747 0,'0'0'16,"0"21"-1,0 22-15,0-22 0,0 21 16,0 0-16,0 22 0,0-1 0,0-20 16,0 20-16,0 1 0,0-22 15,0 22-15,-21-22 0,21 21 0,-21-20 16,21-1-16,-21-21 0,21 22 15,0-22-15,0 0 0,-22 0 0,22 0 16,0-42 15,0 0-31,0 0 0,0 0 16,22-1-16,-1-20 0,0 21 16,-21-21-16,42-1 0,-21 1 0,1 0 15,-1-22-15,21 22 0,-21 21 16,22-22-16,-22 1 0,21 21 0,-21 21 15,22 0-15,-22 0 0,21 0 0,-21 0 16,0 21-16,1 0 0,-1 21 16,-21-20-16,0 20 0,21 0 0,-21-21 15,0 22-15,0-1 0,0 0 16,0-20-16,-21 20 0,21-21 16,-21 0-16,-1 22 0,22-22 0,-21-21 15,21 21-15,-21 0 0,21-42 47,0 0-47,21 21 0</inkml:trace>
  <inkml:trace contextRef="#ctx0" brushRef="#br0" timeOffset="33870.94">3196 8255 0,'0'0'0,"0"-21"15,0 0-15,0 0 0,0-1 16,0 1-16,0 0 16,0 0-16,21 0 0,0 21 15,1 0-15,-1 0 0,0 0 0,21 0 16,-21 0-16,22 0 0,-1 21 16,-21 0-16,22 21 0,-1-20 0,-21-1 15,21 21-15,-20 0 0,-1-20 16,0 20-16,-21-21 0,0 21 0,0-20 15,0 20-15,0-21 0,-21 0 0,0 0 16,-1 1-16,1-1 0,0-21 16,0 0-16,0 0 0,0 0 15,-1 0-15,22-21 16,0-1 0,0 1-16,0 0 0,22-21 0,-1 21 15,0-1-15,0-20 0,0 21 16,0-21-16,1 20 0,20-20 0,-21 21 15,0 0-15,22 0 0,-22-1 0,21 1 16,-21 21-16,0-21 0,1 21 16,-1 0-16,0 0 0,0 0 0</inkml:trace>
  <inkml:trace contextRef="#ctx0" brushRef="#br0" timeOffset="34231.74">4022 8403 0,'-22'21'0,"22"1"16,22-22 15,-1 0-31,0 0 0,-21-22 0,21 1 16,0 0-16,0 21 0,1-21 0,-1 0 16,0 0-16,0-1 0,-21-20 15,21 21-15,-21 0 0,0 0 0,0-1 16,0-20-16,0 21 0,0 0 15,0 0-15,-21 21 16,0 0-16,0 0 0,0 0 0,-1 0 16,22 21-16,-21 0 0,0 21 15,0-21-15,0 1 0,0 20 0,21 0 16,0-21-16,0 22 0,0-22 0,0 21 16,0-21-16,0 1 0,0-1 15,0 0-15,21 0 0,0-21 0,-21 21 16,21-21-16,0 0 0,0 0 0,1 0 15,20 0-15,-21 0 0,21 0 16,1 0-16,-1-21 0,0 0 0</inkml:trace>
  <inkml:trace contextRef="#ctx0" brushRef="#br0" timeOffset="34683.49">4826 8043 0,'0'0'0,"0"-21"0,0 0 16,-21 21-16,0 0 0,-1 0 0,1 0 15,-21 0-15,21 0 0,-22 21 16,22 0-16,0 1 0,-21-1 0,21 21 16,-1 0-16,1 1 0,0-22 0,0 21 15,21 1-15,0-1 0,0-21 16,0 21-16,0-20 0,0 20 0,0-21 16,0 0-16,21 0 0,0-21 15,0 22-15,1-22 16,-1 0-16,0 0 0,0 0 0,21 0 15,-20 0-15,-1 0 0,0-22 16,0 1-16,0 0 0,0 0 0,1 0 16,20 0-16,-21-22 0,0 22 0,-21-21 15,21-1-15,-21 22 0,22-21 16,-22 0-16,0 20 0,0 1 0,0 0 16,0 0-16,0 0 0,0 42 31,0 0-31,-22 0 0,22 0 0,0 22 15,0-22-15,0 21 0,-21-21 0,21 22 16,0-22-16,0 21 16,0-21-16,0 1 0,0-1 0,21 0 15,1 0-15,-1 0 0,0 0 0,21-21 16,-21 0-16,1 22 0,20-22 16,0 0-16,1 0 0,-1 0 0,0 0 15,1-22-15,-1 1 0,0 21 0</inkml:trace>
  <inkml:trace contextRef="#ctx0" brushRef="#br0" timeOffset="35191.49">5800 8065 0,'0'-22'0,"0"44"0,0-65 0,0 22 16,-22 0-16,1 21 0,0 0 0,0 0 16,-21 0-16,20 0 0,-20 0 15,21 21-15,-21 0 0,-1 0 0,1 1 16,21 20-16,-22-21 0,22 21 0,0 1 15,0-22-15,0 21 0,21 1 16,-21-22-16,21 0 0,0 21 0,0-21 16,0 1-16,0-1 0,21 0 0,0 0 15,0 0-15,0-21 0,0 0 16,22 0-16,-22 0 0,0 0 0,21 0 16,1 0-16,-22 0 0,21-21 15,-21 0-15,22 0 0,-22 0 16,21-1-16,-21-20 0,1 21 0,-1-21 15,0-1-15,0-20 0,0 20 0,0-20 16,-21 21-16,22-22 0,-22 1 16,21 20-16,-21-20 0,0 20 0,0 1 15,0 0-15,0-1 0,0 1 0,0 21 16,0 0-16,0 0 0,-21 21 16,-1 21-1,1 0-15,0 0 0,21 21 16,-21 1-16,0-1 0,21 0 15,-21 22-15,21-22 0,0 22 0,0-22 16,0 22-16,0-1 0,0-21 16,0 1-16,0-1 0,0 0 0,21 1 15,0-22-15,-21 21 0,21-21 0,0 1 16,0-22-16,1 21 0,-1-21 16,0 0-16,0 0 0,0 0 15,0 0-15,1-21 0,-1 21 0,0-22 16,0 1-16</inkml:trace>
  <inkml:trace contextRef="#ctx0" brushRef="#br0" timeOffset="35455.33">6371 8043 0,'0'22'0,"0"-1"0,-21 0 0,21 0 15,0 0-15,0 0 0,0 1 16,0-1-16,21-21 15,0 0-15,0 0 0,1 0 16,-1 0-16,0 0 0,0-21 0,0-1 16,0 22-16,-21-21 0,0 0 15,0 0-15,0 0 0,0 0 0,0-1 16,0 1-16,-21 21 0,0-21 0,0 21 16,0-21-16,-22 21 0,22 0 15,0 0-15,0 0 0,21 21 0,-21-21 16,0 21-16,-1 0 15</inkml:trace>
  <inkml:trace contextRef="#ctx0" brushRef="#br0" timeOffset="36135.48">7662 7980 0,'21'0'0,"1"0"15,-1-21-15,0 21 0,0-21 0,0-1 16,0 1-16,1 0 16,-1 21-16,0-21 0,-21 0 15,0 0-15,0-1 0,0 1 16,0 0-16,-21 21 0,0-21 0,-1 21 15,-20-21-15,21 21 0,-21 0 16,-1 0-16,22 0 0,-21 0 0,21 21 16,-1 0-16,-20-21 0,21 21 15,21 0-15,0 1 0,-21-1 0,21 0 16,0 0-16,0 0 0,21 22 16,0-22-16,0 0 0,0 21 0,22-21 15,-22 1-15,21 20 0,1-21 0,-22 0 16,21 22-16,-21-22 0,0 0 15,1 0-15,-1 21 0,-21-20 16,0-1-16,0 0 0,-21 0 0,-1 0 16,-20 0-16,0 1 0,-1-22 0,-20 21 15,-1-21-15,22 0 0,-21 0 16,-1 0-16,22 0 0,-1 0 0,1 0 16,0-21-16,-1-1 0,1 1 0,21 0 15,0 0-15,0 0 0,-1-22 16,22 22-16,-21-21 0,21 0 0,0 20 15,0 1-15,0-21 0,21 21 0,1 0 16,-1-1-16,0 1 16,0 0-16,0 21 0,22-21 0,-22 0 15,21 0-15,0 21 0,1-22 0</inkml:trace>
  <inkml:trace contextRef="#ctx0" brushRef="#br0" timeOffset="36435.31">8509 7112 0,'0'0'0,"0"-21"0,0-21 15,0 20-15,0 1 0,-21 21 16,0 0 0,-1 21-16,1 1 0,0 20 15,0 21-15,0-20 0,0 20 0,-1 22 16,22-22-16,-21 1 0,0 21 0,21-22 15,0 1-15,-21 20 0,0-20 16,21-1-16,0 1 0,0-1 0,-21 1 16,21-22-16,0 22 0,0-22 0,0 0 15,0-21-15,0 22 0,0-22 16,0 0-16,0 0 0,21-21 31,0-21-31,0 21 0</inkml:trace>
  <inkml:trace contextRef="#ctx0" brushRef="#br0" timeOffset="36815.3">8467 8043 0,'0'0'0,"-22"0"32,22 22-32,-21-22 0,21 21 15,21-21 1,1 0-16,-1 0 15,0 0-15,0 0 16,21-21-16,-20-1 0,-1 22 0,0-21 0,0 21 16,0-21-16,0 0 15,1 21-15,-22-21 0,0 0 0,0-1 16,-22 22-16,1 0 16,0 0-16,0 0 0,-21 0 15,20 0-15,1 0 0,0 0 0,0 22 16,-21-1-16,42 0 0,-22 21 0,1-21 15,21 1-15,-21 20 0,21-21 16,0 0-16,0 22 0,0-22 0,0 0 16,0 0-16,0 0 0,21 0 15,0-21-15,1 0 0,-1 0 16,0 0-16,21 0 0,-21 0 16,22 0-16,-22 0 0,21-21 0,1 0 15,-22 0-15,21 0 0,0 0 16,-20-1-16</inkml:trace>
  <inkml:trace contextRef="#ctx0" brushRef="#br0" timeOffset="37183.74">9017 7938 0,'0'0'0,"-21"0"0,0 0 16,-1 21-16,22 0 16,-21-21-16,21 21 0,0 0 15,21-21 1,1 0-16,-1 0 15,0 0-15,0 0 0,0-21 16,0 21-16,1-21 0,-1 0 0,0 21 16,0-21-16,-21-1 0,0 1 15,0 0-15,0 0 16,-21 21 0,0 0-16,0 0 0,-1 0 15,1 0-15,-21 21 0,21 0 0,0 0 16,-1 1-16,1 20 0,0-21 0,0 0 15,21 22-15,0-22 16,0 0-16,0 0 0,0 0 0,0 0 16,0 1-16,21-22 0,0 0 0,0 21 15,22-21-15,-22 0 0,21 0 16,1 0-16,-1 0 0,0 0 0,1-21 16,-1-1-16,0 1 0,-21 21 0,22-21 15,-1 0-15,0 0 0</inkml:trace>
  <inkml:trace contextRef="#ctx0" brushRef="#br0" timeOffset="37447.58">9652 7768 0,'0'0'0,"-21"0"15,21 21 1,-21-21-16,-1 43 0,22-22 16,-21 21-16,21-21 0,0 43 0,-21-22 15,0 22-15,21-1 0,0 1 0,-21-1 16,0 1-16,-1-1 0,1 1 15,21 20-15,-21-20 0,21 21 0,-21-1 16,0-20-16,21 20 0,0-20 0,-21-1 16,-1 1-16,1-1 0,21 1 15,-21-22-15,0 1 0,0-1 0,21 0 16,-21 1-16,-1-22 0,1 0 0,21 0 16,-21-21-16,21-21 15,0 0 1,0 0-16,0-1 0,21-20 0</inkml:trace>
  <inkml:trace contextRef="#ctx0" brushRef="#br0" timeOffset="37743.42">9504 8065 0,'0'0'16,"0"-43"-16,0-20 0,0 20 0,21 1 15,-21 21-15,21-21 0,0 20 0,0 1 16,1 0-16,-1 21 0,21 0 0,-21 0 15,22 0-15,-22 0 0,21 21 16,-21-21-16,0 21 0,1 22 16,-1-22-16,-21 0 0,0 21 0,0 22 15,-21-22-15,-22-21 16,22 22-16,-21-22 0,21 0 0,-22 0 16,1 0-16,0 1 0,20-22 15,-20 21-15,21-21 0,0 0 0,0 0 16,21-21 15,21-1-31,0 1 16,0 0-16,21 21 0</inkml:trace>
  <inkml:trace contextRef="#ctx0" brushRef="#br0" timeOffset="38015.42">10456 7472 0,'0'0'16,"0"-21"-16,0 0 0,0-1 0,-21 22 31,21 22-31,-21-1 0,0 0 16,0 21-16,21 1 0,-22-22 16,1 21-16,21 0 0,0 22 0,-21-22 15,0 1-15,0-1 0,21 0 16,0 1-16,0-1 0,0 0 15,0 1-15,0-22 0,0 0 0,0 0 16,0 0-16,0 0 0,21 1 0,0-22 16,21 0-16,-20 0 0,-1 0 15,21 0-15,0-22 0,-20 1 0,20 0 16</inkml:trace>
  <inkml:trace contextRef="#ctx0" brushRef="#br0" timeOffset="38295.28">11218 7281 0,'0'0'15,"43"0"1,-22 0-16,0 0 16,0 0-16,0 22 0,0 20 0,22-21 15,-22 21-15,0-20 0,21 20 16,1 0-16,-22 1 0,21-1 0,-21 0 15,1 1-15,-1-22 0,-21 21 0,0 0 16,0 1-16,0-22 0,0 21 16,0-21-16,-21 22 0,-1-22 0,1 0 15,-21 0-15,21 0 0,0 1 16,-1-22-16,1 21 0,0-21 16,0 0-16,0 0 0,0 21 0,-22-21 15</inkml:trace>
  <inkml:trace contextRef="#ctx0" brushRef="#br0" timeOffset="39360.36">529 9567 0,'21'-21'0,"-42"42"0,63-42 0,-42 42 31,0 1-31,-21-1 0,0 0 15,0 21-15,0 1 0,0-1 16,-1 0-16,1 1 0,0-1 0,21-21 16,0 21-16,-21-20 0,0-1 15,0 0-15,21 0 0,-22 0 0,1-21 16,0 0-16,0 0 16,21-21-1,0 0 1,21 21-16,0 0 15,0 0-15,22-21 0,-22 21 16,21 0-16,1 0 0,-22 0 16,21 0-16,0-21 0,1 21 15,-22-22-15,21 22 0,1-21 0,-22 21 16,0-21-16,0 21 0,0-21 16,0 0-16,-21 0 0,0-1 15,0 1-15,0 0 0,0 0 16,0 0-16,0 0 0,0-1 0,0 1 15,0 0-15,-21 21 0,0-21 16,21 42 0,0 0-16,-21 0 0,21 22 15,0-22-15,-21 21 0,21 1 0,0 20 16,-21-21-16,21 1 16,0-22-16,0 21 0,-22 1 0,1-1 15,21-21-15,0 21 0,0-20 16,-21-1-16,21 0 0,0 0 0,-21 0 15</inkml:trace>
  <inkml:trace contextRef="#ctx0" brushRef="#br0" timeOffset="39543.39">1270 9991 0,'0'0'0,"0"-21"32</inkml:trace>
  <inkml:trace contextRef="#ctx0" brushRef="#br0" timeOffset="44264.9">2688 9885 0,'21'0'437,"0"0"-437,1 0 0,-1 0 16,0-21-16,0 21 0,0 0 16,0-21-16,1 21 0,-1-22 0,0 22 15,0-21-15,0 0 0,0 21 16,1-21-16,-1 0 0,0 0 0,0 21 15,0-22-15,0 1 0,1-21 0,-1 21 16,0 0-16,0-1 0,0 1 16,-21 0-16,21 0 0,-21-21 15,22 20-15,-22 1 0,0 0 16,0 0-16,0 0 0,0 0 0,0-1 16,0 1-16,0 0 15,0 0-15,0 0 0,0 0 0,0-1 16,-22 22-1,1 0 1,0 0-16,0 22 0,0-22 16,0 42-16,21-21 0,-22 0 15,1 22-15,21-22 0,-21 21 0,0 22 16,21-22-16,-21 21 0,0 1 16,-1-1-16,1 22 0,0-21 0,0 20 15,0-20-15,21 20 0,-21 22 16,-1-21-16,22 21 0,0-22 15,0 22-15,0-21 0,-21 0 0,21-1 16,0 1-16,0 0 0,0-22 16,0 22-16,0-22 0,21-20 0,1 20 15,-22-21-15,21 1 0,0-22 0,0 0 16,21 0-16,-20 0 0,-1-21 16,21 0-16,-21 0 0,22-21 0,-1-21 15,0 21-15,1-22 0,-1 1 0,0 0 16,1-22-16,-1 22 0,0-22 15,1 22-15,-1-21 0,-21-1 0,0 1 16,0-1-16,-21 1 0,0-22 16,0 21-16,0-20 0,0 20 15,-21-20-15,-21 20 0,0 1 0,-1-1 16,1 22-16,0-22 0,-22 22 16,22-22-16,-1 22 0,-20 21 0,42-21 15,-22 20-15,22 22 0,-21-21 16,21 21-16,42 0 31,0 0-31,21 0 0,-20 0 16,41 0-16,-21 0 0,22-21 0,-1 0 15,1 0-15,-1 0 16,22-1-16,-21 1 0,-1 0 0,1-21 16,-1 21-16,-21-1 0,1-20 0,-1 21 15,-21-21-15,0 20 0,1-20 16,-1 21-16,-21-21 0,0 20 0,0-20 15,0 21-15,0-21 0,0 20 16,-21 1-16,21 0 0,-22 0 0,1 21 16,0 0-1,21 21-15,-21 21 0,21-20 16,0 20-16,0 0 0,0 1 0,0-1 16,0 21-16,0 1 0,0-22 15,0 22-15,0-1 0,0-20 16,0-1-16,0 21 0,0-41 0,21 20 15,0-21-15,0 0 0,1 0 16,-1 1-16,0-1 0,0-21 0,0 0 16,0 0-16,1 0 0,-1-21 0,21-1 15,-21 1-15,0 0 0,1 0 16,20 0-16,-21 0 0,0-22 0,0 1 16,1 21-16,-1-22 0,0 1 15,-21 21-15,21-21 0,-21 20 16,21 1-16,-21 0 0,0 0 15,0 42 1,0 0 0,0 0-16,0 22 0,0-22 0,-21 0 15,21 21-15,0-20 0,0-1 16,0 21-16,0-21 0,0 0 0,0 1 16,21-1-16,-21 0 0,21-21 15,1 0-15,-1 21 0,0-21 0,0 0 16,0 0-16,0 0 0,1 0 0,-1-21 15,0 0-15,0 0 0,21-1 16,-20 1-16,-1 0 0,0 0 0,21-21 16,-21 20-16,1-20 0,-1 0 0,-21 21 15,21-1-15,-21-20 16,21 21-16,-21 0 0,0 0 16,0 42-1,0 0 1,-21 0-16,21 0 0,-21 22 0,21-22 15,0 21-15,0-21 0,0 22 0,0-22 16,0 21-16,0-21 0,0 22 16,0-22-16,21 0 0,0 0 0,0-21 15,0 21-15,1-21 0,20 21 16,-21-21-16,21 0 0,-20 0 0,20 0 16,0-21-16,1 0 0,20 21 15,-21-21-15,1 0 0,20-22 16,-20 22-16,-1 0 0,-21-21 0,21 21 15,-20-22-15,-1 1 0,0 0 0,-21 20 16,0-20-16,0 21 0,0 0 16,0-22-16,-21 43 0,0-21 0,-1 21 15,1 0-15,0 0 0,0 0 0,0 0 16,0 0-16,-22 21 0,22 1 16,21 20-16,-21-21 0,21 21 0,-21 1 15,21-1-15,0-21 0,0 22 0,0-1 16,0-21-16,21 0 0,0 0 15,0 1-15,0-1 0,22 0 16,-22-21-16,0 0 0,21 0 0,1 0 16,-1 0-16,0 0 0,1 0 15,-1-21-15,0 21 0,1-21 0,-1-1 16,-21 1-16,22-21 0,-22 21 0,0-22 16,0 22-16,0-21 0,0 21 15,-21-22-15,22 22 0,-22 0 0,0 0 16,0 0-16,0 42 31,-22 21-31,22-21 0,-21 1 16,21 20-16,-21-21 0,21 0 0,-21 22 15,21-22-15,0 0 16,0 0-16,0 0 0,0 0 0,0 1 16,0-1-16,0-42 31,21 21-31,-21-22 0,21 1 15,0 0-15,-21 0 0,22 0 0,-1-22 16,-21 22-16,0 0 0,21-21 16,0 21-16,-21-1 0,21 1 0,-21 0 15,21 21 1,-21 21-16,0 0 16,0 1-16,0-1 0,0 0 0,0 21 15,0-21-15,0 1 0,0 20 16,0-21-16,0 0 0,22 0 15,-22 1-15,21-1 0,0 0 0,0-21 16,0 21-16,0-21 0,1 0 0,-1 0 16,21 0-16,-21 0 0,22 0 15,-1 0-15,0-21 0,-21 0 0,22 0 16,-1-1-16,-21 1 0,22-21 0,-22 21 16,0-22-16,0 1 0,0 0 15,0-22-15,1 22 0,-1 0 0,0-1 16,-21 1-16,0-22 0,0 22 0,0 21 15,0-21-15,0 20 0,0 1 16,0 0-16,-21 21 16,0 21-16,-1 0 15,1 1-15,0 20 0,21-21 16,-21 21-16,0 1 0,0-1 0,21 0 16,0 22-16,-22-22 0,22 1 0,0-1 15,0 0-15,0 1 0,0-22 16,0 21-16,0-21 0,22 0 0,-22 1 15,21-22-15,0 21 0,0-21 0,0 0 16,0 0-16,1 0 0,20 0 16,-21-21-16,0 21 0,0-22 15,1 1-15,-22 0 0,21-21 0,-21 21 16</inkml:trace>
  <inkml:trace contextRef="#ctx0" brushRef="#br0" timeOffset="44435.8">6710 9377 0,'0'0'16,"-21"0"-16,-1 0 0,1 0 0,21 21 31,21-21-31,1 0 16,20 0-16,-21 0 0,21 0 16,1 0-16,20 0 0,-20 0 15,20 0-15,1-21 0,-1 0 0,1 21 16</inkml:trace>
  <inkml:trace contextRef="#ctx0" brushRef="#br0" timeOffset="45023.04">8001 9144 0,'-64'-21'16,"43"21"-16,0 21 15,0 0-15,0 22 0,0-22 0,-1 21 16,1 0-16,0 1 0,0-1 15,21 0-15,0 22 0,-21-22 0,21 1 16,-21 20-16,21-21 0,-22 1 16,22-1-16,0-21 0,0 22 0,0-22 15,0 0-15,0 0 0,0 0 16,0 0-16,0-42 16,0 0-1,0 0-15,22 0 0,-1 0 16,0-22-16,0 1 0,0 0 0,0-1 15,1 1-15,20 0 0,-21-1 0,0 1 16,0 21-16,1 0 0,-22-1 16,0 1-16,0 42 15,0 1-15,0-1 16,0 0-16,0 21 0,0-21 16,0 22-16,0-1 0,0-21 0,0 22 15,0-22-15,21 21 0,0-21 0,0 22 16,-21-22-16,21 0 0,0-21 15,1 21-15,20-21 0,-21 0 0,0 0 16,22 0-16,-22 0 0,0 0 0,21-21 16,-21 0-16,22 0 0,-22-1 15,21-20-15,-21 21 0,1-21 0,20-1 16,-21-20-16,0 20 0,0 1 0,-21-21 16,0 20-16,0 1 15,0-22-15,0 22 0,0 0 0,-21 21 16,0-22-16,0 22 0,0 0 0,0 21 15,-1 0-15,-20 0 0,21 0 16,0 0-16,0 21 0,-1-21 0,22 21 16,-21 22-16,21-22 0,-21 0 0,21 0 15,0 0-15,0 22 0,0-22 16,0 0-16,0 0 0</inkml:trace>
  <inkml:trace contextRef="#ctx0" brushRef="#br0" timeOffset="45987.64">9186 9419 0,'0'0'16,"0"-21"-16,0 0 0,0 0 0,0 0 16,-21-1-16,0 1 0,0 21 15,0 0-15,-1 0 0,1 0 0,-21 21 16,21-21-16,-22 22 0,22 20 15,-21-21-15,21 0 0,-22 22 0,22-1 16,0 0-16,0 1 0,0-1 0,21 0 16,-21 1-16,21-22 0,0 21 15,0-21-15,0 0 0,21 22 16,0-43-16,21 21 0,-21 0 0,1-21 16,20 0-16,-21 0 0,0 0 0,22 0 15,-22-21-15,21 0 0,-21 0 16,22-1-16,-22 1 0,0 0 0,21-21 15,-21-1-15,-21 22 0,22-21 0,-1 0 16,-21-1-16,0 1 0,21 21 16,-21-22-16,21 22 0,-21 0 0,0 0 15,0 42 1,-21 0 0,0 0-16,21 1 0,0 20 15,0-21-15,-21 21 0,21 1 0,0-22 16,0 21-16,0-21 0,0 22 15,0-22-15,0 0 0,21 0 0,-21 0 16,21 1-16,0-22 0,0 0 0,0 0 16,1 0-16,-1 0 0,0 0 15,0-22-15,0 22 0,0-21 0,22 0 16,-22 0-16,0-21 0,0 20 0,0-20 16,1 21-16,-1-21 0,0-1 15,0 22-15,0-21 0,-21 21 0,0-1 16,21 1-16,-21 0 0,22 21 0,-22 21 31,0 0-15,0 1-16,0-1 0,0 0 0,0 0 15,-22 21-15,22-20 0,0 20 0,0-21 16,0 21-16,0-20 0,0 20 16,0-21-16,0 0 0,22 0 0,-22 1 15,21-1-15,0 0 0,0-21 0,0 0 16,0 0-16,1 0 0,-1 0 15,0 0-15,0 0 0,0-21 0,22 0 16,-22-1-16,0 1 0,0 0 16,0-21-16,22-1 0,-22 1 0,0 0 15,0-1-15,0 1 0,22-21 16,-22 20-16,0-20 0,0-1 0,0 22 16,0-22-16,-21 22 0,22 0 0,-22-1 15,0 22-15,0 0 0,0 0 16,-22 42-1,1 0-15,0 22 0,0-1 16,0 0-16,0 1 0,-1-1 0,1 21 16,0-20-16,21 20 0,-21-20 0,21 20 15,0-21-15,0 1 0,0-1 16,21 0-16,0 1 0,-21-22 0,21 21 16,1-21-16,-1 1 0,0-22 0,0 21 15,0-21-15,0 0 0,22 0 16,-22 0-16,0 0 0,0-21 15,0-1-15,22 1 0,-22 0 0,0 0 16,21 0-16,-20-22 0,-1 22 0,21-21 16,-21 0-16</inkml:trace>
  <inkml:trace contextRef="#ctx0" brushRef="#br0" timeOffset="46186.94">10456 9292 0,'0'0'0,"21"0"31,1 0-31,-1 0 0,0 0 0,0 0 16,0 0-16,22 0 0,-22-21 0,21 21 16,-21-21-16,22 21 0,-1-21 15,-21 0-15,0 21 0,22-22 0,-22 1 16</inkml:trace>
  <inkml:trace contextRef="#ctx0" brushRef="#br0" timeOffset="46519.77">9800 9038 0,'0'0'16,"-21"21"-16,21 1 0,0-1 16,21-21-1,0 0-15,22 0 0,-22 0 0,0 0 16,21 0-16,-21-21 0,1 21 16,-1-22-16,0 1 0,-21 0 15,21 0-15,-21 0 0,0 0 0,0-1 16,-21 1-16,0 0 0,0 21 15,-1-21-15,1 21 0,-21 0 0,21 0 16,0 0-16,-1 0 0,1 21 0,-21 0 16,21 0-16,0 22 0,-22-22 15,22 21-15,0 1 0,0-22 0,-22 21 16,22 0-16</inkml:trace>
  <inkml:trace contextRef="#ctx0" brushRef="#br0" timeOffset="47263.68">360 11451 0,'0'0'0,"-21"0"0,-1 0 0,44 0 47,-1 0-47,0 0 0,21 0 15,-21-21-15,22 21 0,-22 0 16,21 0-16,1 0 0,-1 0 0,0 0 15,-21 0-15,22 0 0,-1 0 16,-21 0-16,0 0 0,1 0 0,-1 0 16,-42 0-1,-1 0 1</inkml:trace>
  <inkml:trace contextRef="#ctx0" brushRef="#br0" timeOffset="47747.41">487 11430 0,'0'0'0,"-21"0"16,-1 0-16,22 21 0,-21 0 16,21 1-16,-21-1 0,21 0 15,0 0-15,-21 0 0,0 0 16,21 1-16,-21-1 0,21 0 16,-22 0-16,22 0 0,-21-21 15,21 21-15,0-42 47,0 0-31,21 0-16,-21 0 0,22 21 15,-1-21-15,0 21 0,0-22 16,0 22-16,22-21 0,-22 21 0,21 0 16,-21 0-16,22 0 0,-1 0 15,0 0-15,-21 0 0,22 0 0,-22 21 16,21 1-16,-21 20 0,1-21 15,-22 21-15,0-20 0,0 20 0,0 0 16,-43 1-16,22-1 16,-21-21-16,-1 21 0,1 1 0,0-22 15,-1 0-15,1 0 0,0 0 16,-1 1-16,22-22 0,-21 0 16,21 0-16,-22 0 0,22 0 0,0 0 15,21-22-15,0 1 0,-21 21 16,21-21-16,0 0 0,0 0 15,21 0-15,0 21 0,0-22 16,1 1-16,20 21 0,-21-21 0,21 0 16,1 0-16,-1 21 0</inkml:trace>
  <inkml:trace contextRef="#ctx0" brushRef="#br0" timeOffset="47915.31">1291 11832 0,'-21'0'47</inkml:trace>
  <inkml:trace contextRef="#ctx0" brushRef="#br0" timeOffset="54938.78">2603 11049 0,'0'-21'0,"0"0"0,0 0 16,-21-1-16,21 1 0,0 0 16,-21 0-16,0 21 15,21-21-15,-21 21 0,0 0 16,-1 0-16,1 0 0,0 42 16,21-21-16,0 22 15,0-1-15,0 21 0,0 1 16,0-1-16,0 22 0,0-21 0,0 20 15,0-20-15,0-1 0,0 1 16,0-1-16,0-20 0,0-1 0,0 21 16,0-41-16,0 20 0,0-21 15,21 21-15,-21-20 0,0-1 0,0 0 16,0-42 15,0 0-31,0-1 0,0 1 0,0 0 16</inkml:trace>
  <inkml:trace contextRef="#ctx0" brushRef="#br0" timeOffset="55287.58">2201 11134 0,'0'0'15,"-21"-21"-15,21-1 0,-21-20 0,21 21 0,0 0 16,0 0-16,0-1 0,21 1 15,0-21-15,22 21 0,-22 0 16,42-1-16,-20 1 0,20 0 16,1 21-16,-1-21 0,1 21 0,-1 0 15,1 0-15,-22 0 0,21 21 16,-20 0-16,-1 22 0,0-22 0,-20 21 16,-1 0-16,-21 1 0,0-1 0,-21 22 15,-1-22-15,-20 21 0,0-20 16,-1-1-16,-20 22 0,-1-22 0,22 0 15,-21-21-15,-1 22 0,22-22 16,-22 0-16,22 0 0,21 0 0,-22-21 16,22 0-16,0 22 0,42-44 31,0 22-31,22-21 16,-22 0-16</inkml:trace>
  <inkml:trace contextRef="#ctx0" brushRef="#br0" timeOffset="55896.23">3323 11832 0,'0'0'0,"21"0"0,43-21 31,-64 0-31,21 0 15,0 0-15,-21-1 0,21 1 0,-21 0 16,0-21-16,0 21 0,0-22 16,0 22-16,0-21 0,0-1 0,0 22 15,0-21-15,-21 21 0,0 0 0,0-1 16,-22 22-16,22 0 0,-21 0 16,0 0-16,20 22 0,-20-1 0,21 0 15,-21 21-15,20-21 16,1 22-16,-21-1 0,21-21 0,21 22 0,-21-22 15,21 21-15,-22-21 0,22 0 16,0 22-16,0-22 16,0 0-16,22-21 0,-1 0 15,0 0-15,21 0 16,-21 0-16,1 0 0,20-21 0,-21 21 16,21-21-16,1 0 0,-22-1 0,21 1 15,1 0-15,-22-21 0,21 21 16,-21-22-16,0 22 0,1 0 0,-1-21 15,-21 20-15,21-20 0,-21 21 16,0 0-16,0 0 0,-21 42 16,0 0-1,21 0-15,-22 0 0,1 0 16,21 22-16,-21-22 0,21 21 16,0-21-16,0 22 0,0-22 15,0 21-15,0-21 0,21 1 0,0-1 16,1 0-16,-1-21 0,21 21 0,-21-21 15,22 0-15,-1 0 0,0 0 16,1 0-16,-1 0 0,0 0 0,1 0 16,-1-21-16,0 0 0,1 0 0,-1-1 15,0 1-15,-21 0 0,22 0 16,-22 0-16</inkml:trace>
  <inkml:trace contextRef="#ctx0" brushRef="#br0" timeOffset="56535.87">4339 11430 0,'0'0'0,"21"-21"0,-21 0 0,0 0 16,0-1-16,-42 22 15,21 0-15,0 0 0,-1 0 16,-20 0-16,21 0 0,-21 22 0,20-1 16,-20 0-16,21 0 0,0 0 0,-22 0 15,22 22-15,0-22 0,0 21 16,0-21-16,21 22 0,0-22 0,0 0 16,0 0-16,0 0 0,0 1 15,0-1-15,21 0 0,0-21 0,0 0 16,0 0-16,1 0 0,20 0 15,-21 0-15,0-21 0,22 21 16,-22-21-16,21-1 0,0 1 0,-20 0 0,20 0 16,-21 0-16,0 0 0,0-1 15,1-20-15,-22 21 0,21 0 16,-21 0-16,0-1 0,0 1 0,-21 21 31,-1 0-31,22 21 16,0 1-16,-21-1 0,21 0 0,-21 21 15,21-21-15,0 22 0,-21-1 16,21 0-16,0 1 0,0-1 0,0 22 16,0-1-16,0 1 0,0-1 15,0 1-15,0-1 0,0 22 16,0-22-16,0 1 0,0 20 0,0-20 16,0 21-16,0-22 0,0 22 15,0-22-15,0 22 0,0-22 0,0 1 16,0-1-16,0 1 0,0-22 0,-21 22 15,21-22-15,-21 0 0,-1-20 16,1 20-16,0-21 0,0-21 0,0 0 16,0 0-16,-1 0 0,1-21 15,0 0-15,0 0 0,0-22 16,0 1-16,21-22 0,-22 1 0,22-1 16,-21-20-16,21 20 0,0-20 15,0-1-15,0 0 0,0 22 16,21-22-16,1 22 0,-1-1 0,0 1 15,-21-1-15,21 1 0,21 20 0,-20-20 16,-1 20-16,0-20 0,21 21 16,-21-1-16,22-20 0,-1 20 15,-21 1-15,22 0 0,-1 21 0,-21-22 16,0 1-16,22 0 0,-22 20 0,-21-20 16,21 21-16</inkml:trace>
  <inkml:trace contextRef="#ctx0" brushRef="#br0" timeOffset="56834.7">4593 11472 0,'0'22'0,"21"-22"16,0 0 0,1 0-16,-1 0 15,0 0-15,0-22 16,0 1-16,0 0 0,1 0 16,-22 0-16,0 0 0,0-1 15,0 1-15,0 0 0,0 0 16,-22 0-16,1 21 0,-21 0 15,21 0-15,0 0 0,-22 0 0,22 0 16,-21 21-16,21 21 0,-1-21 16,1 22-16,0-22 0,21 21 0,-21 1 15,21-1-15,0-21 16,0 21-16,0-20 0,21 20 0,0-21 16,0 0-16,22 0 0,-22-21 0,21 22 15,-21-22-15,22 0 0,-22 0 16,21 0-16,-21 0 0,1 0 0,20 0 15,-21-22-15,0 22 0</inkml:trace>
  <inkml:trace contextRef="#ctx0" brushRef="#br0" timeOffset="57963.74">5630 11007 0,'0'-21'16,"0"42"-16,0-64 0,21 22 0,-21-21 0,0 21 16,0 0-16,0-22 0,0 22 15,0 0-15,0 0 0,-21 0 0,21-1 16,-21 22-16,0 0 15,0 22-15,21-1 0,0 21 16,-21-21-16,-1 43 0,22-22 0,-21 22 16,0-1-16,0 22 0,21-22 15,-21 22-15,-22-22 0,22 1 0,0-1 16,0 1-16,-21-22 0,20 1 16,1-1-16,0 0 0,21-21 0,-21 1 15,21-1-15,-21 0 0,21 0 16,-21-21-1,21-21-15,0 0 0,-22 0 16,22-1-16,0 1 0,-21-21 16,21 21-16,0-22 0,0 1 0,0 0 15,0-1-15,0 1 0,0 0 0,0-1 16,0 22-16,0 0 0,0 0 16,0 63-1,0-21 1,0 1-16,0 20 0,0 0 15,21-21-15,1 22 0,-1-1 0,-21-21 16,21 22-16,0-22 0,-21 0 16,42 0-16,-20 0 0,-1 0 0,21 1 15,-21-22-15,22 0 0,-1 0 0,0 0 16,1 0-16,-1 0 0,0 0 16,1-22-16,-1 1 0,0 0 0,1 0 15,-1 0-15,0 0 0,1-22 0,-22 22 16,0 0-16,21-21 0,-21-1 15,1 22-15,-22-21 0,0-1 16,21 22-16,-21 0 0,0 0 0,0 0 16,0 0-16,0-1 0,0 44 31,-21-1-31,21 0 0,-22 0 0,1 21 16,21-20-16,-21 20 0,21-21 15,-21 21-15,21 1 0,-21-22 0,21 21 16,0-21-16,0 1 0,0-1 0,0 21 15,21-21-15,0 0 16,0-21-16,0 0 0,1 0 0,-1 0 16,0 0-16,21 0 0,-21 0 0,22-21 15,-22 0-15,21 0 16,-21 0-16,22 0 0,-22-1 0,0 1 16,0 0-16,0-21 0,1-1 0,-22 22 15,0-21-15,0 0 0,0-1 16,0 1-16,-22 21 0,1-22 0,0 22 15,0 0-15,0 0 0,0 21 0,-1 0 16,-20 0-16,21 0 0,0 0 16,0 21-16,-1 0 0,1 0 0,0 1 15,0 20-15,0-21 0,21 21 0,0 1 16,-21-22-16,21 21 0,0 1 16,0-22-16,0 21 0,0-21 15,0 0-15,21 1 0,0-1 0,0 0 16,0 0-16,0-21 0,22 0 15,-22 0-15,21 0 0,-21 0 0</inkml:trace>
  <inkml:trace contextRef="#ctx0" brushRef="#br0" timeOffset="58479.51">7175 11261 0,'0'-43'0,"0"86"0,0-107 16,0 43-16,0 0 0,-21 0 0,0 0 15,0 21-15,0 0 0,0 0 16,-1 0-16,1 0 0,0 0 0,0 21 16,-21 0-16,20 0 0,1 21 15,0-20-15,0 20 0,-21 0 0,20 1 16,22 20-16,-21-21 0,0-20 0,0 20 16,21 0-16,0 1 0,0-22 15,0 0-15,0 0 0,0 0 0,0 0 16,0 1-16,21-22 0,0 0 0,22 0 15,-22 0-15,0 0 16,0 0-16,0 0 0,22-22 0,-22 1 16,0 0-16,0 0 0,0 0 0,0 0 15,1-22-15,-1 22 16,0-21-16,0-1 0,0 1 0,-21 0 16,0 21-16,0-22 0,0 1 0,0 21 15,0 0-15,0-1 0,0 1 16,-21 21-16,0 0 15,0 21-15,21 1 0,0-1 0,0 21 16,0-21-16,-21 22 0,21-1 16,0-21-16,0 21 0,0 1 0,0-22 15,0 21-15,21-21 0,0 1 0,0-1 16,-21 0-16,42 0 0,-20 0 16,-1 0-16,21-21 0,-21 0 0,22 0 15,-1 0-15,0 0 0,1 0 16,-1 0-16,0 0 0,1 0 0,-1-21 15,0 21-15,1-21 0,-1 0 16,0 0-16,1 0 0,-1-1 0</inkml:trace>
  <inkml:trace contextRef="#ctx0" brushRef="#br0" timeOffset="58999.33">8043 11303 0,'0'-21'0,"0"42"0,0-63 16,0 21-16,-21 21 0,0 0 15,-21-22-15,20 22 0,1 0 16,-21 0-16,0 0 0,20 0 15,-20 22-15,21-22 0,-21 21 0,20 0 16,-20 21-16,21-21 0,0 1 16,0 20-16,21-21 0,0 21 0,0 1 15,0-22-15,0 0 0,0 21 0,0-20 16,0-1-16,0 21 0,21-21 16,0 0-16,0 1 0,0-22 15,0 0-15,1 0 0,-1 0 0,21 0 16,-21 0-16,0 0 0,22 0 15,-22 0-15,0-22 0,21 1 0,-20 0 16,-1 0-16,21-21 0,-21 20 16,0-20-16,1 0 0,-1-22 0,0 22 15,0-22-15,0 1 0,0-1 0,1 1 16,-22-1-16,21 22 0,0-21 16,-21-1-16,21 22 0,-21-1 15,0 1-15,0 0 0,0 21 0,0-1 16,0 1-16,0 0 0,-21 21 15,21 21-15,-21 0 16,0 22-16,21-22 0,-22 21 0,1 22 16,21-22-16,0 22 0,-21-1 0,21 1 15,0-22-15,0 21 0,0 1 16,0-22-16,0 22 0,0-22 0,0 0 16,21-20-16,-21 20 0,21-21 0,1 0 15,-1-21-15,21 21 0,-21-21 0,0 0 16,22 0-16,-1 0 15,-21 0-15,22-21 0,20 21 0,-21-21 16,1 0-16,20-21 0,-20 20 0,-1-20 16,0 21-16,22-21 0,-22 20 15</inkml:trace>
  <inkml:trace contextRef="#ctx0" brushRef="#br0" timeOffset="60143.19">550 12975 0,'21'0'0,"-42"0"0,42-21 16,1 21-16,-44 0 15,1 21 1,0-21-16,0 21 0,-21 22 15,20-22-15,-20 21 0,21 1 16,-21-1-16,20 0 0,1 22 0,-21-22 16,42 22-16,-21-22 0,0 21 15,21-20-15,-22-1 0,22 0 0,0 1 16,0-1-16,22-21 0,-1 0 16,21 1-16,0-1 0,-20-21 0,20 0 15,21 0-15,-20 0 0,-1 0 16,0-21-16,1-1 0,-22 1 15,21 0-15,-21 0 0,1 0 16,-1 0-16,0-22 0,-21 22 16,0 0-16,0 0 0,0 0 0,-21-1 15,0 1-15,-22 0 0,22 0 16,-21 21-16,21 0 0,-22 0 0,1 0 16,0 0-16,20 21 0,-20 0 15,0 0-15,21 1 0,-1-1 0,1 0 16,0 0-16,0 21 15,0-20-15,21-1 0,0 0 0,0 0 16,0 0-16,0 0 0,21 1 16,0-22-16,0 0 15,0 0-15,1 0 0,20 0 0,-21 0 16,0-22-16</inkml:trace>
  <inkml:trace contextRef="#ctx0" brushRef="#br0" timeOffset="60347.98">1122 13314 0,'21'0'78,"0"0"-78</inkml:trace>
  <inkml:trace contextRef="#ctx0" brushRef="#br0" timeOffset="61536.39">2625 12912 0,'0'0'0,"0"-21"0,0-1 0,0 1 16,0 0-16,0-21 0,0 21 16,0-1-16,0 1 0,0 0 0,0 0 15,0 0-15,-22 0 0,1 21 16,0 0-16,0-22 0,-21 22 0,20 0 16,1 0-16,-21 22 0,21-1 15,0 0-15,-22 21 0,22 1 0,0 20 16,0 1-16,0-1 0,-1 1 15,1-1-15,0 1 0,0-1 0,21 1 16,0-1-16,-21-21 0,21 22 16,0-22-16,0 22 0,0-22 0,21-21 15,0 22-15,0-22 0,0 0 16,1-21-16,20 0 0,-21 0 16,21 0-16,1 0 0,-1 0 0,0 0 15,-20-21-15,20-22 0,0 22 16,1 0-16,-22-21 0,21 21 0,-21-22 15,0 22-15,1-21 0,-1 21 16,0-22-16,0 1 0,-21 21 0,21-22 16,-21 22-16,0 0 0,0 0 15,0 0-15,0 42 16,0 0 0,0 21-1,0-20-15,0-1 0,0 0 0,0 21 16,0-21-16,0 1 0,0 20 15,0-21-15,0 0 0,0 0 0,0 1 16,0-1-16,0 0 0,21-21 16,1 21-16,-1-21 15,0 0-15,0 0 0,0-21 0,0 0 16,1 0-16,-1-1 0,0 1 16,0 0-16,0 0 0,-21-21 0,21 20 15,-21 1-15,22-21 0,-22 21 16,0 0-16,0-1 0,0-20 0,0 21 15,0 0-15,0 42 32,0 0-17,0 0-15,0 22 0,0-22 16,0 0-16,0 0 0,0 21 0,0-20 16,0-1-16,0 21 0,0-21 15,0 0-15,21 1 0,0-1 0,0 0 16,0 0-16,0-21 0,22 0 15,-22 0-15,21 0 0,-21 0 16,22 0-16,-1-21 0,0 0 0,-20 0 16,20-1-16,0 1 0,1 0 15,-1 0-15,-21-21 0,21 20 16,-20 1-16,-1 0 0,0-21 0,-21 21 16,0-1-16,0 1 0,0 0 15,0 0-15,-21 0 0,-22 21 16,22 0-16,0 0 0,0 0 15,0 0-15,0 0 0,-1 21 0,22 0 16,0 0-16,0 0 0,0 1 16,22-1-16,-1 0 0,0 21 15,0-21-15,0 1 0,0-1 0,1 0 16,-1 0-16,-21 0 0,21 0 16,0 1-16,-21-1 0,0 0 15,-21-21 1,0 0-16,0 0 15,-1 0-15,1 0 0,0 0 0,0-21 16,0 0-16,21-1 16,-21 1-16,21 0 0,0 0 0,0 0 15,0 0-15,0-1 0,0-20 0,21 21 16,0-21-16,0-1 0,0 1 16,22 0-16</inkml:trace>
  <inkml:trace contextRef="#ctx0" brushRef="#br0" timeOffset="61771.26">4127 12679 0,'0'0'0,"0"-21"0,0 63 31,0-21-31,0 22 16,0-1-16,-21 0 0,0 1 0,0 20 16,21-21-16,-21 22 0,21-22 0,0 22 15,-21-22-15,21 22 0,0-22 16,-22 0-16,22 1 0,0-22 0,0 21 15,0 0-15,0-20 0,22-1 16,-22 0-16,21 0 0,0 0 0,0-21 16,0 0-1,0-21 1,-21 0-16</inkml:trace>
  <inkml:trace contextRef="#ctx0" brushRef="#br0" timeOffset="62778.98">3873 13335 0,'0'0'0,"-21"-21"0,21 0 32,21 21-32,1 0 15,20 0-15,-21 0 0,21-21 0,-20 21 16,20 0-16,21-22 16,-20 22-16,-1-21 0,22 0 0,-1 21 0,1-21 15,-1 0-15,-21 21 16,22-21-16,-22 21 0,1 0 0,-22-22 15,0 22-15,-42 22 16,0-1 0,-22-21-16,22 21 0,0 0 0,-21 0 15,20 0-15,1 22 0,-21-22 16,21 0-16,21 0 0,-21 0 0,21 22 16,0-22-16,0 0 0,0 0 0,0 0 15,0 1-15,21-22 0,-21 21 16,21-21-16,21 0 0,-21 0 15,1 0-15,20 0 0,0 0 0,-21 0 16,22 0-16,-1-21 0,-21-1 16,0 22-16,1-21 0,-1 0 0,0 0 15,-21 0-15,0 0 0,0-1 16,0 1-16,0 0 0,-21 0 0,0 0 16,-1 0-16,1-22 0,21 22 0,-21 0 15,21 0-15,0 0 0,0-1 16,0 1-16,0 0 0,21 0 15,0 21-15,1 0 0,-1 0 0,0 0 16,0 0-16,21 0 0,-20 0 16,-1 21-16,21 0 0,-21 0 15,0 1-15,22-1 0,-22 0 16,0 21-16,0-21 0,0 1 0,-21-1 16,22 0-16,-22 0 0,0 0 0,21 0 15,-21 1-15,0-1 16,0 0-16,-21-21 31,-1 0-15,22-21-16,0 0 0,0-1 15,0 1-15,0 0 0,0 0 0,0 0 16,0 0-16,0-22 0,0 22 16,0 0-16,22-21 0,-1 20 15,0 1-15,0 0 0,0 0 0,0 0 16,22 21-16,-22 0 0,21 0 15,-21 0-15,1 0 0,20 0 0,-21 21 16,21 0-16,-20 21 0,20-20 0,-21-1 16,0 0-16,0 21 0,1-21 15,-1 1-15,-21-1 0,0 0 0,0 0 16,0 0-16,0 0 0,0 1 16,-21-22-16,-1 0 0,1 21 0,0-21 15,0 0-15,0 0 0,0 0 16,-1 0-16,22-21 0,0-1 15,0 1-15,0 0 16,0 0-16,0 0 0,0 0 0,22-22 16,20 22-16,-21-21 0,21 21 0,-20-22 15,20 1-15,21 21 0,-20-22 16,-1 22-16,22 0 0,-22 0 0,0 21 16,-21 0-16,22 0 0,-22 21 15,21 0-15,-42 0 0,21 1 0,-21 20 16,0-21-16,0 21 0,0 1 0,0-22 15,0 21-15,0 1 0,-21-22 16,0 0-16,0 21 0,0-21 0,0 1 16,21-1-16,-22 0 0,1 0 0,0-21 15,21 21-15</inkml:trace>
  <inkml:trace contextRef="#ctx0" brushRef="#br0" timeOffset="63630.88">6540 12848 0,'0'0'0,"0"-42"0,0 21 0,0 0 16,0-1-16,0 1 0,0 0 0,0 42 31,0 0-31,0 22 0,0-1 0,0 0 16,-21 1-16,21-1 0,-21 22 16,21-22-16,0 0 0,0 1 0,-21-1 15,0 0-15,21 1 0,-21-22 0,21 0 16,0 21-16,0-21 15,0 1-15,0-44 32,0 1-17,21 0-15,-21 0 0,21 0 0,0 0 16,0-22-16,0 22 0,1 0 0,-1-21 16,0 20-16,0 1 0,0 0 15,0 0-15,1 0 0,-1 21 16,0 21-16,-21 0 0,0 0 15,0 0-15,21 1 0,-21-1 16,21 0-16,-21 21 0,0-21 0,21 1 16,1-1-16,-1 21 0,0-21 15,0 0-15,0 1 0,0-22 0,1 21 16,20-21-16,-21 0 0,21 0 0,-20 0 16,20 0-16,0 0 0,-21 0 15,22-21-15,-1 21 0,-21-22 16,22 1-16,-22-21 0,0 21 0,21 0 15,-21-22-15,1 1 0,-1 0 0,-21-22 16,0 22-16,21-22 0,-21 1 16,0 20-16,0-20 0,0 21 0,-21-1 15,0 1-15,21 21 0,-22 0 16,1-1-16,0 1 0,-21 21 0,21 0 16,-1 0-16,1 0 0,0 21 0,21 1 15,-21-1-15,0 0 0,21 21 16,-21 1-16,21-1 0,0 0 0,0 1 15,0-1-15,0 0 0,21 1 16,0-1-16,0-21 0,-21 21 16,21-20-16,0 20 0,22-21 0,-22 0 15,0 0-15,21-21 0</inkml:trace>
  <inkml:trace contextRef="#ctx0" brushRef="#br0" timeOffset="64299.5">8086 13018 0,'0'0'0,"0"-22"0,0 1 0,0 0 16,0 0-16,-22 21 0,1 0 15,0 0-15,0 0 16,0 0-16,-22 0 0,22 21 0,0 0 16,0 0-16,-21 22 0,20-22 0,1 0 15,-21 21-15,21-20 0,0 20 16,21-21-16,0 0 0,-22 22 0,22-22 15,0 0-15,0 0 0,0 0 0,0 0 16,22-21-16,-1 22 16,0-22-16,0 0 0,0 0 0,0 0 15,1 0-15,20-22 0,-21 22 0,0-21 16,0 0-16,1 0 0,-1 0 16,0 0-16,0-1 0,0-20 0,0 21 15,-21-21-15,0-1 0,22 22 16,-22-21-16,21 21 0,-21-1 15,0 1-15,0 0 0,0 42 16,0 0 0,0 1-16,-21-1 0,-1 21 15,22-21-15,0 0 0,0 22 0,-21-22 16,21 0-16,0 21 0,0-20 0,0-1 16,0 0-16,0 0 0,21 0 15,1 0-15,-1-21 0,0 0 16,0 0-16,21 0 0,-20 0 0,-1 0 15,21 0-15,-21-21 0,0 21 16,1-21-16,-1 0 0,0 0 16,0 0-16,21-22 0,-20 22 0,-1 0 15,-21-21-15,21 20 0,0-20 16,0 21-16,-21-21 0,21 20 0,-21 1 16,0 0-16,0 42 31,-21 0-31,0 1 0,21-1 15,-21 21-15,21-21 0,-21 0 0,21 1 16,0-1-16,0 21 0,0-21 16,0 0-16,0 1 0,0-1 15,21-21 1,0 0-16,0 0 16,0 0-16,1-21 15,-22-1-15</inkml:trace>
  <inkml:trace contextRef="#ctx0" brushRef="#br0" timeOffset="64659.29">8636 12594 0,'0'0'0,"-106"-63"32,85 63-32,0 21 0,0 0 0,21 0 15,-22 0 1,22 22-16,0-22 0,0 0 0,0 0 15,0 0-15,22 1 0,-1-22 16,0 0-16,0 0 0,0 0 16,22 0-16,-22 0 0,0 0 0,21-22 15,-21 22-15,1-21 0,-1 0 16,-21 0-16,0 0 0,0 0 0,0-22 16,0 22-16,0 0 0,0 0 0,-21 0 15,-1-1-15,-20 1 0,21 0 16,0 0-16,-22 21 0,22 0 15,0 0-15,0 0 0,0 21 0,0 0 0,-1 0 16,22 1-16,0-1 16,0 21-16,0-21 0,0 22 0,0-22 15,0 21-15,0 0 0,0-20 0,0-1 16,22 0-16,-1 0 0,0 0 16,0-21-16</inkml:trace>
  <inkml:trace contextRef="#ctx0" brushRef="#br0" timeOffset="64992.48">9207 12383 0,'0'0'0,"0"-22"0,0 1 16,0-21-16,0 21 0,0 0 16,-21 42 15,0 21-31,0-21 0,21 22 15,-21-1-15,0 0 0,-1 1 0,1 20 16,21 1-16,-21-1 0,0 1 16,0-22-16,21 21 0,0 1 0,0-22 15,0 22-15,0-22 0,0-21 0,0 22 16,0-22-16,21 21 0,-21-21 16,21-21-16,0 21 0,0-21 0,1 22 15,-1-22-15,0 0 16,0 0-16,0-22 0,0 1 15,1 0-15,-1 21 0,0-21 0,-21-21 16,21 20-16,0 1 0,-21-21 0,21 21 16,-21-22-16</inkml:trace>
  <inkml:trace contextRef="#ctx0" brushRef="#br0" timeOffset="65158.97">9165 12742 0,'0'0'0,"-21"0"0,0 0 0,0 0 16,42 0 15,0 0-31,0 0 16,0 0-16,22 0 0,-22 0 15,0 0-15,21-21 0,-21 21 0,1 0 16,20-21-16,-21 21 0,0 0 0,0 0 16,22-21-16</inkml:trace>
  <inkml:trace contextRef="#ctx0" brushRef="#br0" timeOffset="65319.88">10054 12933 0,'0'0'0,"42"21"15,-20-21-15,-1 21 0,0-21 16,0 21-16,0-21 16,-21 22-1,-21-22-15,0 0 16,0 0-16,0 0 0</inkml:trace>
  <inkml:trace contextRef="#ctx0" brushRef="#br1" timeOffset="82482.75">127 4805 0,'0'0'16,"0"-21"-16,0 0 0,0-1 16,0 1-16,0 0 0,0 0 15,0 0-15,0 0 16,0-1-16,0 1 15,-21 21 1,21 21 15,21 1-31,-21-1 16,21 0-16,-21 0 0,0 21 16,21-20-16,-21 20 0,21 0 0,-21 1 15,0-22-15,0 21 0,0 0 16,0-20-16,22 20 0,-22-21 0,0 0 15,0 0-15,21 1 0,0-22 16,0 0-16,-21 21 0,21-21 16,0 0-16,22 0 0,-22-21 15,21-1-15,22-20 0,-22 0 16,43-1-16,-22 1 0,1 0 0,42-22 16,-22 1-16,43-1 0,0 1 15,0-1-15,0 1 0,0-1 0,-21 1 16,21-1-16,-21 22 0,-21 0 15,20-1-15,-41 1 0,21 0 16,-22 20-16,-21 22 0,1-21 0,-22 0 16,0 21-16,0 0 0,-21 21 62,-21-21-62,0 21 16,0-21-16,21 22 0,0-1 15,-21-21-15,21 21 0,-22-21 16,1 0-16,0 21 0,21 0 0,-21-21 16</inkml:trace>
  <inkml:trace contextRef="#ctx0" brushRef="#br1" timeOffset="83447.37">21 6392 0,'0'-21'0,"0"42"0,0-63 16,0 21-16,0 0 0,0 0 16,0-1-16,0 1 31,21 21-31,0 0 16,1 21-16,-1 1 15,-21-1-15,21 0 0,-21 0 16,21 21-16,-21-20 0,0 20 0,21 0 15,-21 1-15,21-1 0,-21 0 16,0-21-16,0 22 0,0-1 16,22-21-16,-22 22 0,21-22 15,0 21-15,-21-21 0,21 0 0,0 1 16,0-22-16,-21 21 0,22 0 16,-1-21-16,0 0 0,0 0 0,0 0 15,22 0-15,-22 0 0,21 0 16,0-21-16,1 0 0,20-1 15,1 1-15,-1-21 0,22 0 0,0-1 16,20-20-16,1 20 0,21-20 16,0-1-16,-21 1 0,21-1 0,-21 22 15,21-21-15,-21 20 0,0 1 16,-22 0-16,1 20 0,0-20 16,-22 21-16,1 0 0,-22 0 15,-21 21-15,21-22 0,-20 22 0,-22-21 16,21 21-16,-21-21 15,0 42 64,0 0-48</inkml:trace>
  <inkml:trace contextRef="#ctx0" brushRef="#br1" timeOffset="84331.87">0 7980 0,'0'-21'0,"0"42"0,0-63 15,0 20-15,0 1 0,0 0 32,0 42-17,0 0-15,0 22 16,0-22-16,0 21 0,0 22 15,0-22-15,0 22 0,0-1 16,0-21-16,0 22 0,21-22 0,-21 22 16,0-22-16,21 0 0,0-20 15,1 20-15,-22-21 0,21 0 0,0 0 16,0-21-16,0 0 16,0 0-16,1 0 0,20 0 0,0-21 15,1 0-15,20 0 0,1-21 16,-1-1-16,22 1 0,-1-22 0,1 1 15,21-1-15,0 1 0,0-22 16,21 22-16,0-1 0,0-20 0,0 20 16,0 1-16,-22 20 15,22 1-15,-21 0 0,-21-1 0,0 22 16,-22 0-16,-21 0 0,1 0 16,-22 21-16,0 0 0,0 0 15,-21-22 1,0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9:42:58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0 2921 0</inkml:trace>
  <inkml:trace contextRef="#ctx0" brushRef="#br0" timeOffset="6895.61">2413 1461 0,'0'-22'0,"0"1"16,0 0-16,0 0 15,0 0 1,0 0-16,0-1 16,0 1-16,0 0 0,0 0 15,0 0 1,21 42-1,-21 0 1,21 0-16,-21 0 0,0 22 16,0-1-16,21 0 0,-21 22 0,22-1 15,-22 1-15,0-1 0,0 1 16,0-1-16,0 1 0,0-1 0,0-20 16,0 20-16,0-20 0,-22-1 0,1 0 15,21 1-15,0-22 16,0 0-16,-21 0 0,21 0 0,-21 0 15,21 1-15,-21-22 16,21-22 0,0 1-1,0 0-15,0 0 0,0 0 0</inkml:trace>
  <inkml:trace contextRef="#ctx0" brushRef="#br0" timeOffset="7271.58">2244 1418 0,'0'0'0,"-22"-21"15,-41-64 1,42 64-16,21 0 0,0 0 16,0 0-16,0 0 0,0-1 15,21 1-15,0 0 0,0 21 16,0-21-16,22 0 0,-22 0 0,21-1 15,22 22-15,-22 0 0,22 0 16,-1 0-16,1 0 0,-1 22 0,-21-1 16,22 0-16,-22 21 0,1 1 15,-22-1-15,0 21 0,-21-20 0,0-1 16,0 22-16,0-1 0,-42-21 16,20 22-16,-20-22 0,-21 22 15,20-22-15,-20 0 0,20 1 0,1-22 16,0 0-16,-1 21 0,1-20 15,21-22-15,0 21 0,0-21 0,42 0 47,0 0-47</inkml:trace>
  <inkml:trace contextRef="#ctx0" brushRef="#br0" timeOffset="7743.74">3133 1736 0,'0'0'0,"0"-21"32,-22 42-17,22 0-15,-21 21 0,0-21 16,21 22-16,-21-22 0,0 21 0,21 1 15,0-1-15,-21 0 16,-1 1-16,22-22 0,-21 21 0,21-21 0,0 22 16,0-22-16,0 0 0,0 0 15,0 0-15,21 0 0,1-21 16,-1 0-16,0 22 0,0-22 0,0 0 16,0 0-16,22 0 0,-22-22 15,0 22-15,21-21 0,-20 0 0,-1 0 16,0-21-16,21 20 0,-21-20 15,1 21-15,-1-21 0,-21-22 0,21 22 16,-21-22-16,0 22 0,0-22 16,0 22-16,-21 0 0,21-1 0,-43 22 15,22 0-15,0 0 0,-21 0 16,21 21-16,-1 0 0,-20 0 16,21 0-16,-21 21 0,20-21 0,1 21 15,0 0-15,0 0 0,21 22 16,-21-22-16,21 0 0,0 0 0,0 22 15,0-22-15,0 0 0,21 0 16,0 0-16,0 0 0,0-21 0,22 0 16</inkml:trace>
  <inkml:trace contextRef="#ctx0" brushRef="#br0" timeOffset="8068.65">3979 1164 0,'0'0'0,"0"-21"0,0 0 0,-21 21 15,0 0-15,21 21 16,0 0-16,-21 22 16,0-1-16,-1 0 0,22 22 0,-21-1 15,0 1-15,21 20 0,-21-20 16,0 21-16,0-1 0,21-20 0,0-1 15,-22 1-15,22-1 16,-21-20-16,21-1 0,0 0 0,0 1 16,0-22-16,0 0 0,0 0 0,0 0 15,0 0-15,21-21 16,1 0-16,-1 0 0,0 0 16,0-21-16,0 0 0,0 0 15,1 0-15,20-22 0,-21 22 0</inkml:trace>
  <inkml:trace contextRef="#ctx0" brushRef="#br0" timeOffset="8540.79">4297 1270 0,'0'0'0,"0"-42"0,0 21 16,0-1-16,0 1 0,0 42 31,-21 1-31,-1 20 16,22-21-16,0 21 0,0 22 0,-21-22 15,21 22-15,-21-1 0,21 1 16,-21-1-16,21 22 0,0-22 0,0-20 16,0 20-16,0-20 0,0 20 15,0-42-15,0 22 0,0-1 0,0-21 16,0 0-16,0 0 0,0 1 0,21-22 16,0 21-16,0-21 15,1 0-15,-1 0 0,0 0 0,0 0 0,0-21 16,22 21-16,-22-22 0,21 1 15,0 0-15,-20-21 0,20 21 16,0-22-16,-21 1 0,1 0 0,20-1 16,-42 1-16,21 21 0,-21-22 15,21 22-15,-21 42 32,-21 1-32,21 20 0,0-21 0,-21 21 15,0-20-15,21 20 0,-21 0 0,21-21 16,0 22-16,0-22 0,0 0 15,0 0-15,0 0 0,0 1 16,0-1-16,21-21 16,0 0-1,0-21-15,0-1 16,-21 1-16,21 0 0,1 0 16</inkml:trace>
  <inkml:trace contextRef="#ctx0" brushRef="#br0" timeOffset="8695.7">4826 1545 0,'0'0'0,"-64"-21"31,64 42 1,0 0-17,22-21-15,-1 0 16</inkml:trace>
  <inkml:trace contextRef="#ctx0" brushRef="#br0" timeOffset="9163.95">5143 1651 0,'-42'127'31,"42"-85"-15,0-20-16,-21 20 0,21-21 0,0 21 15,0-20-15,0-1 0,0 21 0,0-21 16,0 0-16,0 22 0,0-22 16,0 0-16,0 0 0,0 0 15,0 1-15,-21-22 32,0 0-32,21-22 15,0 1-15,-22 0 0,22 0 16,0 0-16,0 0 0,0-22 0,0 1 15,0 0-15,22-1 0,-1 1 16,0 0-16,0-1 0,21 1 0,-20 0 16,20-1-16,0 22 0,-21 0 15,22 21-15,-1 0 0,-21 0 16,0 0-16,22 21 0,-22 0 0,0 22 16,0-22-16,-21 21 0,21 0 15,-21 1-15,22-1 0,-22 0 0,0 1 16,0-22-16,0 21 0,0-21 0,0 22 15,0-22-15,0 0 0,0 0 16,0 0-16,-22-21 0,22 22 16,22-44 15,-1 22-31,0-21 0,0 0 0</inkml:trace>
  <inkml:trace contextRef="#ctx0" brushRef="#br0" timeOffset="9868.69">6244 1842 0,'0'0'0,"0"-43"0,0 22 0,0 0 15,0 0-15,0 0 0,0-1 16,0-20-16,0 21 0,-21 0 16,0 21-16,0 0 0,-22 0 15,22 0-15,0 21 16,0 0-16,-22 0 0,22 22 0,-21-1 15,21-21-15,-22 21 0,22 1 16,-21-1-16,21 0 0,0 1 0,-22-1 16,43-21-16,0 22 0,0-22 15,0 21-15,0-21 0,0 0 0,21-21 16,1 22-16,-1-22 0,21 0 0,0 0 16,1 0-16,-1 0 0,0 0 15,1 0-15,-22-22 0,21 1 0,-21 0 16,1 0-16,-1 0 0,0-22 0,0 22 15,0-21-15,-21 21 16,21-22-16,-21 22 0,0 0 0,0 0 16,0 0-16,0 0 0,0-1 15,0 44 1,0-1 0,0 0-16,0 0 0,0 21 15,0-20-15,-21 20 0,21 0 0,-21 1 16,21-1-16,0 21 0,0-20 15,0 20-15,0 1 0,0-1 0,0 1 16,0 20-16,0-20 0,0-1 0,0 22 16,0-21-16,0-1 0,21 22 15,-21-1-15,21-20 0,-21 21 16,22-1-16,-22 1 0,0-22 0,0 22 16,0 0-16,0-22 0,0 1 15,0 20-15,0-20 0,0-1 0,0 1 16,-22-1-16,1-20 0,0 20 0,21-20 15,-21-22-15,0 0 0,0 0 0,-1 0 16,-20-21-16,0 0 0,-1 0 16,1 0-16,-21-21 0,20-21 0,-20 21 15,-1-22-15,1-20 0,-1 20 0,22-20 16,0-1-16,-1 22 0,1-21 16,21-1-16,0 1 0,-1-1 0,22 1 15,0-1-15,0 1 0,0 20 16,22-20-16,-1-1 0,0 1 15,0 20-15,21-20 0,1 21 0,-22-1 16,21-20-16,1 20 0,-22-20 0,21 21 16</inkml:trace>
  <inkml:trace contextRef="#ctx0" brushRef="#br0" timeOffset="10232.42">7133 1101 0,'0'0'15,"-21"0"-15,0 0 0,0 21 16,21 0-16,0 0 0,0 0 0,-22 22 16,22 20-16,0-20 0,-21 20 0,21 1 15,0-1-15,-21 1 0,21-1 16,0 1-16,-21-1 0,0 1 16,21-22-16,0 0 0,-21 1 15,21-1-15,-22-21 0,22 0 0,0 0 16,0 1-16,0-44 31,0 1-31</inkml:trace>
  <inkml:trace contextRef="#ctx0" brushRef="#br0" timeOffset="10568.22">6794 1270 0,'0'0'0,"-21"-42"0,0 21 16,0-22-16,0 22 0,21 0 15,0-21-15,0 20 0,0 1 0,21-21 16,0 21-16,0 0 0,22-22 16,-1 22-16,0 0 0,1 21 15,20-21-15,-21 21 0,22 0 0,-22 0 16,22 0-16,-22 21 0,0 0 16,1 21-16,-1 1 0,-21 20 0,0-20 15,-21 20-15,0-21 0,0 22 0,-21-22 16,-21 22-16,21-22 0,-43 22 15,22-22-15,-22 0 0,22 1 0,-21-22 16,20 21-16,1-21 16,0 0-16,20 1 0,-20-1 0,21-21 15,21 21-15,21-42 32,0 0-32,0-1 0,22 22 0,-22-21 15,21 0-15,-21 0 0</inkml:trace>
  <inkml:trace contextRef="#ctx0" brushRef="#br0" timeOffset="10903.83">7281 1778 0,'0'0'0,"21"0"0,-21 21 0,0 0 16,22-21 0,-1 0-16,0 0 15,0-21-15,0 0 16,0 21-16,22-21 0,-22 0 0,0 0 15,21-22-15,-20 22 0,-1 0 16,0-21-16,0 20 0,-21 1 0,0 0 16,0 0-16,-21 21 15,0 0-15,0 21 16,-22 0-16,22 0 0,-21 22 0,21-22 16,-1 21-16,-20 1 0,21-1 15,0-21-15,21 21 0,0-20 0,0 20 16,0-21-16,0 0 15,0 0-15,0 1 0,21-1 16,0-21-16,0 0 0,0 0 0,22 0 16,-22 0-16,21 0 0,1 0 15,-1-21-15,0 21 0,1-22 0,-22 1 16,21 0-16</inkml:trace>
  <inkml:trace contextRef="#ctx0" brushRef="#br0" timeOffset="11239.7">7937 1651 0,'0'0'0,"-42"-85"31,42 64-31,0 0 16,21 0-16,0 21 0,1 0 15,-1 0-15,21 0 0,-21 0 16,22 21-16,-22 0 0,21 0 16,-21 22-16,22-22 0,-22 21 0,0-21 15,0 22-15,-21-1 0,0-21 0,0 22 16,0-22-16,0 21 0,0-21 15,0 0-15,-21 1 0,0-22 0,0 21 16,21 0-16,-22-21 0,1 0 16,0 0-16,0 0 0,21-21 15,0 0 1,0-1-16,0 1 0,0 0 16,0-21-16,21 21 0,-21-22 0,21 1 15,0 21-15,1-22 0,-1 22 16,21 0-16,-21-21 0,0 42 0,1-21 15,-1-1-15,0 22 0,0 0 0,0-21 16,0 21-16</inkml:trace>
  <inkml:trace contextRef="#ctx0" brushRef="#br0" timeOffset="11436.59">8636 1524 0,'0'21'15,"0"0"1,0 1-16,0-1 0,0 0 15,-21 21-15,21-21 0,0 22 0,-21-22 16,21 0-16,0 0 0,0 22 16,0-22-16,0 0 0,0 0 0,0 0 15,0 0 1,0-42 15,0 0-31</inkml:trace>
  <inkml:trace contextRef="#ctx0" brushRef="#br0" timeOffset="11611.49">8742 1376 0,'0'0'0,"0"-21"0,-21 0 16,-1 21-16,1 0 16,0 0-16,0 0 15,21 21-15,0 0 16,0 0-16,0 0 15,0 0 1,21-21-16,0 22 0</inkml:trace>
  <inkml:trace contextRef="#ctx0" brushRef="#br0" timeOffset="12020.25">9250 1503 0,'-43'0'15,"22"0"-15,0 21 16,0-21-16,0 21 0,0 0 16,-22 1-16,22-1 0,0 0 0,0 21 15,0-21-15,-1 22 0,1-22 0,0 21 16,0-21-16,21 1 0,0 20 16,0-21-16,0 0 0,0 0 0,21 1 15,0-22-15,0 21 16,1-21-16,20 0 0,0 0 0,-21 0 15,22 0-15,-1 0 0,-21 0 0,22 0 16,-1 0-16,-21-21 0,21-1 16,-20 1-16,-1 0 0,0-21 0,-21 21 15,0-22-15,0 1 0,0 0 16,0 20-16,0-20 0,0 0 0,-21 21 16,0-22-16,-1 43 0,1-21 0,0 0 15,-21 21-15,21 0 0,-22 0 16,22 0-16,-21 0 0,21 0 0,-1 21 15,1 0-15,0 0 0,21 1 16,0-1-16,0 0 0,0 0 16,0 0-16,21 22 0,0-43 0,1 21 15,-1 0-15,21 0 0</inkml:trace>
  <inkml:trace contextRef="#ctx0" brushRef="#br0" timeOffset="12543.93">9969 1651 0,'0'0'0,"0"-21"0,0 0 0,0-22 16,0 22-16,0 0 0,-21 0 0,0 21 15,-21-21-15,21 21 0,-1 0 0,1 0 16,-21 0-16,21 0 16,0 0-16,-22 21 0,22 0 0,0 0 15,-21 0-15,20 1 0,1 20 0,0 0 16,0-21-16,0 22 0,21-1 15,0-21-15,0 22 0,0-22 0,0 0 16,0 0-16,21 0 0,-21 0 16,21 1-16,0-1 0,0-21 0,22 0 15,-22 21-15,0-21 0,21 0 0,-20 0 16,20 0-16,-21 0 0,0-21 16,22 0-16,-22-1 0,21 1 0,-21 0 15,0-21-15,1 21 0,20-22 16,-21 1-16,0-22 0,0 22 15,1 0-15,-1-22 0,0 22 0,-21-22 16,0 22-16,21 0 0,-21-1 16,0 1-16,0 0 0,0-1 0,0 22 15,0-21-15,0 21 0,-21 21 16,0 21 0,0 0-16,21 21 0,0 1 15,-22-1-15,22 0 0,0 22 16,0-22-16,0 22 0,0-1 0,0-20 15,0 20-15,0 1 0,0-22 16,0 0-16,0 1 0,0-1 16,22-21-16,-1 21 0,-21-20 0,21-22 15,0 21-15,-21 0 0,21-21 16,0 0-16,1 0 0,-1 0 0,0 0 16,0-21-16</inkml:trace>
  <inkml:trace contextRef="#ctx0" brushRef="#br0" timeOffset="12843.77">11091 1461 0,'0'0'0,"-21"0"0,0 0 0,42 0 31,21 0-15,-20 0-16,20 0 0,0 0 0,1 0 15,20 0-15,-21 0 0,1 0 16,20 0-16,-20 0 0,-1 0 0,0 0 16,-21 0-16,22 0 0,-22 0 15,0 21-15,0-21 0,-63 0 31,21 0-31</inkml:trace>
  <inkml:trace contextRef="#ctx0" brushRef="#br0" timeOffset="13016.67">11028 1503 0,'0'0'0,"-106"21"16,106 0-1,21-21-15,0 0 16,22 0-16,-22 0 0,21 0 0,0 0 15,22 0-15,-22 0 0,1 0 16,20 0-16,-21 0 0,1 0 16,-1 0-16,0 0 0,1 0 0,-22 0 15,21 0-15,-21-21 0</inkml:trace>
  <inkml:trace contextRef="#ctx0" brushRef="#br0" timeOffset="13351.54">11578 1185 0,'0'0'16,"-21"0"-16,0 0 0,0 0 16,21 22-1,0-1 1,21 0-16,0-21 0,0 21 16,0-21-16,22 0 0,-22 21 15,21-21-15,-21 0 0,0 0 0,22 0 16,-22 0-16,21 0 0,-21 0 0,1 0 15,-1 0-15,0 0 0,0 0 16,-42 0 0,-21 21-1,20 1-15,1-1 0,0 0 0,-21 0 16,21 21-16,-22 1 0,1-1 0,21 0 16,-22 1-16,1-1 0,21 22 15,0-22-15,-22-21 0,22 21 16,0 1-16,0-22 0,21 0 0,0 0 15,0 0-15</inkml:trace>
  <inkml:trace contextRef="#ctx0" brushRef="#br0" timeOffset="14048.21">13166 1249 0,'0'0'0,"21"-106"31,-21 85-31,21 21 0,-21-21 16,0 42-1,0 0 1,-21 21-16,0-20 0,-1 20 0,1 0 15,0 1-15,0 20 0,0-21 0,0 1 16,-1 20-16,1-20 0,0 20 16,21-21-16,0 1 0,0-1 0,0 0 15,0-20-15,0 20 0,21-21 0,0 0 16,1-21-16,20 21 0,0-21 16,-21 0-16,22 0 0,-1 0 0,0 0 15,1-21-15,-1 21 0,0-21 0,-20 0 16,20 0-16,0-22 15,-21 1-15,1 0 0,-1-1 0,0 1 16,-21 0-16,21-1 0,-21-20 16,0-1-16,0 22 0,0-21 0,-21-1 15,0 22-15,0-22 0,-1 22 0,1 21 16,-21-22-16,21 22 0,0 21 16,-1 0-16,-20 0 0,21 0 0,-21 21 15,20 22-15,-20-22 0,21 21 16,-21 1-16,20-1 0,1 21 0,0-20 15,0-1-15,0 0 0,0 1 0,21-1 16,0 0-16,0 1 0,0-22 16,0 21-16,0-21 0,0 1 15,0-1-15,21 0 0,0 0 16,0-21-16,0 0 0,0 0 0,22 0 16,-22 0-16,21 0 0</inkml:trace>
  <inkml:trace contextRef="#ctx0" brushRef="#br0" timeOffset="14360.06">13779 1439 0,'0'0'0,"-21"0"0,21 22 16,-21-22-16,0 21 0,21 0 16,-21-21-16,21 21 0,0 0 15,0 0 1,21-21-1,0 0-15,0 0 0,0 0 0,1-21 16,-1 0-16,-21 0 16,0 0-1,0 0-15,-21 21 0,-1 0 0,1 0 16,0-22-16,0 22 0,0 0 16,0 0-16,-1 0 0,22 22 15,0-1-15,0 0 16,22-21 15,-1 0-31,0 0 0</inkml:trace>
  <inkml:trace contextRef="#ctx0" brushRef="#br0" timeOffset="14595.92">14372 1228 0,'0'-21'16,"21"21"-1,0 0-15,22 0 0,-22 0 16,0 0-16,21 0 0,1 0 16,-22 0-16,21 0 0,-21 0 0,1 0 15,20 0-15,-21 0 0</inkml:trace>
  <inkml:trace contextRef="#ctx0" brushRef="#br0" timeOffset="14995.69">14436 1207 0,'0'0'0,"-22"0"16,-83 42-1,105-21-15,-22 0 16,1 0-16,0 22 0,0-22 0,21 0 15,0 0-15,-21 22 0,0-22 0,21 0 16,-22 0-16,22 0 16,0 0-16,0 1 15,22-22 1,-1 0-16,0-22 16,0 1-16,21 21 0,-20-21 15,-1 21-15,0-21 0,21 21 16,-21 0-16,22 0 0,-22 0 0,21 0 0,-21 0 15,22 0-15,-22 0 16,21 0-16,-21 0 0,1 21 0,-1-21 16,0 21-16,0 0 0,0 22 0,-21-22 15,0 0-15,0 0 0,0 22 16,0-22-16,0 0 0,0 0 0,-21 0 16,-21 0-16,21 1 0,-22-22 0,22 21 15,-21-21-15,-1 0 0,22 21 16,-21-21-16,21 0 0,0 0 0,-1 0 15,1 0-15,0 0 0,0 0 16,0 0-16,0 0 16</inkml:trace>
  <inkml:trace contextRef="#ctx0" brushRef="#br0" timeOffset="32927.54">12658 2117 0,'0'-21'15,"-22"21"1,22-22 0,-21 22 30,21 22 1,0-1-47,0 0 16,0 0-16,0 0 16,0 0-1,0 1-15,21-1 31,1-21-31,-1 0 16,0 0-16,0 0 0,0 0 16,0 0-16,1 0 0,-1 0 15,0 0-15,0 0 0,0 0 16,0 0-16,1 0 0,-1 0 16,0 0-16,21 0 0,-21-21 0,1 21 15,-1 0-15,0-22 0,0 1 0,21 21 16,-20 0-16,-1-21 0,0 21 15,0 0-15,0 0 0,22-21 0,-22 21 16,0 0-16,0 0 0,21 0 16,-20-21-16,-1 21 0,0 0 0,0 0 15,0 0-15,0 0 0,1 0 16,-1 0-16,0 0 0,0 0 0,0 0 16,0 0-16,1 0 15,-1 0-15,0 0 16,0 0-16,0 0 0,-21 21 15,21-21-15,1 0 0,-1 21 16,0-21-16,0 21 16,0-21-16,0 0 0,-21 21 0,22-21 15,-1 22 1,-21-1 0,0 0-1,0 0-15,0 0 16,0 0-1,0 1 17,21-44 15,0 22-32,-21-21-15,0 0 0,0 0 16,21 21-16,-21-21 0,21 0 15,1 21-15,-22-22 0,21 1 16,0 0-16,0 21 0,0-21 0,0 0 16,22 21-16,-22-21 0,21 21 0,-21 0 15,22-22-15,-1 22 16,-21-21-16,22 21 0,-22 0 0,21 0 16,-21 0-16,0 0 0,1 0 15,-1 0-15,0 0 0,0 0 16,-21 21-16,21-21 0,-21 22 15,21-22-15,1 0 16,-1 0-16,0 21 16,0-21-1,0 0-15,0 0 16,-21-21-16,22 21 0,-22-22 0,21 1 16,-21 0-16,21 21 15,0-21-15,-21 0 0,0 0 16,21-1-16,0 1 15,-21 0 17</inkml:trace>
  <inkml:trace contextRef="#ctx0" brushRef="#br0" timeOffset="-148893.1">1714 5398 0,'-21'0'47,"21"21"-47,-21-21 16,0 21-16,21 0 15,0 0 1,0 0-16,0 1 16,0-1-16,0 0 0,21 0 15,0-21-15,0 21 16,1-21-16,20 0 0,-21 0 0,21 0 15,1 0-15,-22 0 0,21-21 16,1 0-16,-1 21 0,0-21 0,1 0 16,-1-22-16,0 22 0,-21 0 15,22 0-15,-22 0 0,0-1 0,-21-20 16,0 21-16,0 0 0,0 0 16,0-1-16,0-20 0,-21 21 15,0 0-15,0 21 0,-22-21 16,22 21-16,-21-22 0,21 22 0,-22 0 15,1 22-15,0-1 0,-1 0 16,1 0-16,0 0 0,-1 22 0,-20-1 16,20 0-16,1-21 0,0 22 15,-1-1-15,22 0 0,0 1 16,21-1-16,0 0 0,0 1 0,0-22 16,21 21-16,0-21 0,22 1 15,-1-1-15,-21-21 0,22 21 0,-1-21 16,0 0-16,1 0 0,-22 0 15,21 0-15,-21 0 0,0 0 16,1 0-16,-44 0 31,1 0-31,-21 0 16,0 0-16,-1 0 0,1 21 0,0 0 16,-1 0-16,-20 1 0,20 20 15,1-21-15,0 21 0,-1-20 0,1 20 16,21 0-16,-21 1 0,20-1 15,1 0-15,0 1 0,21 20 16,0-21-16,0 1 0,0-22 0,0 21 16,0 1-16,21-22 0,0 0 15,1 0-15,20 0 0,0-21 16,-21 0-16,22 0 0,-1 0 16,22 0-16,-22 0 0,0-21 0,1 0 15,-1 0-15,0 0 0,1-22 16,-22 22-16,21-21 0,-21-1 0,22 1 15,-22 0-15,0-1 0,21 1 16</inkml:trace>
  <inkml:trace contextRef="#ctx0" brushRef="#br0" timeOffset="-148609.27">2498 5271 0,'0'-43'15,"0"86"-15,0-128 0,0 64 0,0-22 0,0 22 16,-22 21-16,1-21 0,0 21 15,0 21-15,0 0 0,21 1 16,0 20-16,-21 0 0,21 22 16,-22-1-16,22 1 0,-21 20 0,21 1 15,0-21-15,-21 20 0,21 1 16,-21-22-16,0 22 0,21-21 0,-21-1 16,21-21-16,-22 22 0,22-22 15,-21 22-15,21-22 0,0-21 16,0 22-16,0-22 0,0 0 15,0 0-15,21-21 16,1-21-16,-1 0 16,0 0-16,21-22 0,-21 22 0,1-21 15,-1 21-15</inkml:trace>
  <inkml:trace contextRef="#ctx0" brushRef="#br0" timeOffset="-148253.47">2476 6138 0,'0'22'15,"22"-22"1,-1 0-16,0 0 16,0 0-16,0 0 15,0 0-15,1 0 0,-1-22 0,0 22 16,0-21-16,0 0 0,0 0 16,1 0-16,-22 0 15,-22 21 1,1 0-1,0 0-15,0 0 0,-21 21 16,20 0-16,-20 0 0,21 0 0,-21 0 16,20 1-16,1 20 0,0-21 15,0 0-15,21 22 0,0-22 0,0 21 16,0-21-16,0 0 0,0 1 16,21-1-16,0 0 0,0-21 15,22 0-15,-22 21 0,21-21 0,1 0 16,-1 0-16,0 0 0,1-21 15,-1 0-15,0 0 0,-21-1 0,22 1 16,-1-21-16,0 21 0,-20-22 16</inkml:trace>
  <inkml:trace contextRef="#ctx0" brushRef="#br0" timeOffset="-147636.83">3133 6054 0,'0'0'0,"0"-21"31,0 42-31,0 0 16,-22 0-16,22 0 0,0 0 15,-21 1-15,21-1 0,0 0 16,0 0-16,0 21 0,0-20 0,0-1 16,0 0-16,0 0 0,0 0 15,-21 0-15,21 1 0,0-1 16,0-42 0,0-1-1,0 1-15,0 0 0,0 0 16,0 0-16,0 0 0,0-22 15,0 22-15,21 0 0,-21 0 0,21-22 16,1 22-16,-1 0 0,-21 0 16,42 0-16,-21 21 0,0 0 15,1 0-15,-1 0 0,0 0 16,0 0-16,0 21 0,0-21 0,1 21 16,-1 0-16,-21 22 0,0-22 0,21 0 15,-21 0-15,0 0 0,0 0 16,0 1-16,0-1 0,0 0 0,0 0 15,-21-21 1,21-21 15,0 0-31,0 0 0,0-1 16,0 1-16,21 0 0,0-21 16,0 21-16,0-1 0,22 1 15,-22-21-15,21 21 0,1 21 0,-1-21 16,-21 21-16,21 0 0,-20 0 15,-1 0-15,0 21 0,0-21 0,-21 21 16,0 0-16,0 21 0,0-20 16,0-1-16,0 0 0,0 0 0,0 0 15,-21 22-15,21-22 0,-21 0 16,21 0-16,-21 0 0,21 0 16,21-21 15,0 0-31,0-21 0,0 0 15,-21 0-15,21 0 0,1 0 16,-1-1-16</inkml:trace>
  <inkml:trace contextRef="#ctx0" brushRef="#br0" timeOffset="-147293.02">4000 6202 0,'-21'0'0,"21"21"0,0 0 15,21-21 1,1 0-1,-1 0-15,0 0 16,0-21-16,0 0 0,0 0 16,1 21-16,-22-21 0,0-1 0,21 1 15,-21 0 1,0 0-16,0 0 16,-21 21-16,-1 0 15,1 21-15,21 0 0,-21-21 16,0 21-16,0 0 0,0 1 0,-1-1 15,22 0-15,-21 0 0,21 0 16,0 0-16,0 1 0,0-1 0,0 0 16,0 0-16,0 0 0,21-21 0,1 21 15,-1-21-15,0 0 0,0 0 16,0 0-16,22 0 0,-22 0 0,21 0 16,-21-21-16,22 21 0,-1-21 15,-21 0-15,21 0 0,-20 0 16,20-1-16,-21 1 0</inkml:trace>
  <inkml:trace contextRef="#ctx0" brushRef="#br0" timeOffset="-146889.12">4508 6033 0,'0'21'31,"0"0"-31,0 0 16,0 0-16,0 0 0,-21 1 15,21 20-15,-21-21 0,21 0 0,0 0 16,0 1-16,-21-1 0,0 0 15,21 0-15,-21 0 16,21-42 15,0 0-31,0 0 16,0 0-16,21-1 0,0 1 0,0 0 16,0-21-16,0 21 0,1-22 15,-1 22-15,21-21 0,-21 21 0,22-1 16,-1 1-16,-21 0 0,21 0 15,-20 21-15,20 0 0,-21 0 0,0 21 16,-21 0-16,21 0 0,-21 1 0,0-1 16,0 0-16,0 0 0,0 0 15,0 22-15,0-22 0,0 0 16,-21 0-16,21 0 0,-21-21 0,21 21 16,0 1-16,0-44 31,0 1-16,21 0-15,0 0 0,1 0 16,-1 0-16</inkml:trace>
  <inkml:trace contextRef="#ctx0" brushRef="#br0" timeOffset="-146641.27">5292 5440 0,'0'0'0,"0"-21"0,0 42 16,-22 0-16,1 0 15,0 22-15,21-1 0,-21 0 16,21 1-16,-21-1 0,0 21 0,-1 1 16,22-22-16,-21 1 0,0 20 0,21-21 15,0 1-15,-21-1 0,21 0 16,-21-20-16,21 20 0,0-21 0,0 0 16,0 0-16,0 1 0,21-22 15,0 0-15,0 0 0,0 0 16,1 0-16,-1 0 0,0 0 15,0-22-15,21 1 0,-42 0 16,22 0-16</inkml:trace>
  <inkml:trace contextRef="#ctx0" brushRef="#br0" timeOffset="-146485.35">4953 6011 0,'0'0'0,"-21"0"0,-22 0 0,22 0 15,0 0-15,0 0 0,21 22 16,21-22-1,0 0-15,0 0 0,22 0 16,-22 0-16,21 0 16,1-22-16,-22 22 0,21-21 0,0 0 0,-20 0 15</inkml:trace>
  <inkml:trace contextRef="#ctx0" brushRef="#br0" timeOffset="-145928.85">5736 5927 0,'0'0'0,"0"-21"0,0-1 0,0 1 16,0 0-1,21 0-15,0 21 16,1 0-16,-1 0 0,0-21 0,21 21 15,-21 0-15,22 0 0,-22 0 16,0 21-16,21-21 0,-20 21 0,-1 0 16,0 0-16,-21 1 0,21 20 15,-21-21-15,0 0 0,0 22 0,0-22 16,0 0-16,0 0 0,-21 0 0,21 0 16,-21 1-16,0-1 0,-1 0 15,1 0-15,0-21 0,0 0 0,0 0 16,0 0-1,21-21 1,0 0-16,0 0 0,0-1 16,21 1-16,0 0 0,0-21 0,0 21 15,0-22-15,22 1 0,-22 21 16,21-22-16,-21 22 0,22 0 0,-22 0 16,21 21-16,-21 0 0,1 0 15,20 0-15,-21 0 0,0 21 0,0 0 16,1 0-16,-22 1 0,0 20 0,0-21 15,0 0-15,0 0 0,0 22 16,0-22-16,0 0 0,-22 0 0,22 0 16,0 1-16,-21-1 15,42-21 17,1 0-17,-1-21-15,0-1 0,0 1 0</inkml:trace>
  <inkml:trace contextRef="#ctx0" brushRef="#br0" timeOffset="-145568.89">6773 5779 0,'0'0'0,"-21"0"16,0 0-16,0 21 0,0 0 16,-1 0-16,1 0 0,0 0 15,21 22-15,-21-22 0,0 21 16,0-21-16,-1 22 0,1-22 0,21 21 15,0-21-15,0 1 0,0-1 0,0 0 16,0 0-16,0 0 0,21-21 16,1 0-16,-1 0 0,21 0 0,-21 0 15,22 0-15,-22 0 0,21 0 16,-21 0-16,22-21 0,-22 0 0,0 0 16,0 0-16,0-1 0,0 1 0,-21 0 15,22-21-15,-22 21 0,0-22 16,0 22-16,0-21 0,-22 21 0,1-1 15,0 1-15,0 0 0,0 21 16,0 0-16,-22 0 0,22 0 16,0 0-16,-21 0 0,20 21 0,1-21 15,0 21-15,0 1 0,21-1 0,-21-21 16,21 21-16,21 0 16,0-21-16,0 0 0</inkml:trace>
  <inkml:trace contextRef="#ctx0" brushRef="#br0" timeOffset="-145273.05">7281 5461 0,'0'0'0,"0"-21"0,0 0 0,0 0 16,-21 21-1,0 0-15,21 21 0,-21 0 16,0 0-16,21 21 0,-22 1 0,1-1 15,21 0-15,-21 1 0,0-1 0,21 22 16,-21-22-16,0 0 0,21 22 16,0-22-16,-22 0 0,1-20 0,21 20 15,0-21-15,0 21 0,0-20 16,0-1-16,0 0 0,21 0 16,1-21-16,-1 0 0,0 0 0,0 0 15,0 0-15,0 0 0,1 0 16,20-21-16,-21 0 0,0 0 15,0-1-15,22 1 0,-43 0 0</inkml:trace>
  <inkml:trace contextRef="#ctx0" brushRef="#br0" timeOffset="-145105.15">6921 5779 0,'0'0'0,"-63"21"16,63 0-16,0 0 15,21-21-15,21 0 16,-20 0-16,20 0 0,0 0 16,1 0-16,-1 0 0,-21-21 0,21 21 15,1-21-15,-22 21 0</inkml:trace>
  <inkml:trace contextRef="#ctx0" brushRef="#br0" timeOffset="-144621.43">7387 5440 0,'0'0'0,"21"-21"0,22 0 31,-22 42-15,-21 0-16,21 0 0,-21 21 16,21 1-16,-21-1 0,21 0 0,-21 22 15,0-22-15,21 22 0,-21-22 0,22 0 16,-22 1-16,0-1 0,0 0 16,21 1-16,-21-22 0,21 0 0,-21 21 15,0-20-15,0-1 16,21-21-16,0 0 15,0 0-15,1 0 16,-1-21-16,0-22 16,0 22-16,0 0 0</inkml:trace>
  <inkml:trace contextRef="#ctx0" brushRef="#br0" timeOffset="-144376.58">8086 5419 0,'0'0'0,"0"-21"0,0-22 31,-22 64-15,1 1-16,0 20 0,0 0 0,0 1 16,0-1-16,-1 21 15,-20 1-15,21-22 0,-21 22 0,20-22 16,1 22-16,-21-22 0,21 0 16,21 1-16,0-22 0,-21 0 0,21 0 15,0 0-15,0 0 0,0 1 0,21-22 16,0 0-16,0 0 15,0 0-15,0 0 0,1 0 0,20-22 16,-21 22-16,21-21 0,-20-21 0,-1 21 16</inkml:trace>
  <inkml:trace contextRef="#ctx0" brushRef="#br0" timeOffset="-144180.73">8213 5821 0,'0'42'31,"0"-21"-31,0 1 0,-22-1 0,1 0 15,21 0-15,0 0 0,-21 0 16,0 1-16,21-1 0,0 0 16,-21 0-16,42-21 31,-21-21-15,0 0-16,21 0 0,0-1 0,-21 1 15,0 0-15</inkml:trace>
  <inkml:trace contextRef="#ctx0" brushRef="#br0" timeOffset="-144033.46">8255 5652 0,'-21'0'31,"0"0"-15,21 21-16,0 0 15,21-21-15,0 0 16,0 0-16,0 0 0,0 0 15</inkml:trace>
  <inkml:trace contextRef="#ctx0" brushRef="#br0" timeOffset="-143676.66">8657 5673 0,'-21'0'15,"0"0"-15,0 0 16,-22 0-16,22 0 0,0 21 15,-21 0-15,20-21 0,1 21 0,0 0 16,0 1-16,0-1 0,0 0 16,21 0-16,0 0 15,0 0-15,21-21 0,0 0 0,0 22 16,0-22-16,22 21 16,-22-21-16,0 21 0,21-21 0,-21 21 15,1-21-15,-1 21 0,-21 0 16,0 1-16,-21-1 15,-1-21-15,1 0 0,-21 21 16,21-21-16,-22 0 0,22 0 0,-21 0 16,21 0-16,0 0 0,-1 0 15,1 0-15,0 0 0,0 0 16,21-21 0,21 0-16,0 21 15,0-22-15,1 1 0,-1 0 0</inkml:trace>
  <inkml:trace contextRef="#ctx0" brushRef="#br0" timeOffset="-143460.79">8890 5736 0,'-21'21'16,"0"1"-16,21-1 15,-22 0-15,1 21 0,21-21 0,-21 1 16,21-1-16,0 0 0,-21 0 15,21 0-15,0 0 0,-21-21 0,21 22 16,0-1-16,21-21 31,0 0-31,0-21 16,0 21-16,-21-22 0</inkml:trace>
  <inkml:trace contextRef="#ctx0" brushRef="#br0" timeOffset="-143120.98">8953 5440 0,'0'0'0,"0"-21"0,-21 0 16,0 21-16,0 0 0,0 0 0,0 0 15,-1 0-15,1 21 0,0-21 16,0 21-16,21 0 0,0 0 0,-21-21 16,21 21-16,0 1 0,0-1 15,21 0-15,0-21 16,0 0-16,0 0 0,1 0 15,20 0-15,-21 0 0,0 0 16,0-21-16,1 21 0,-1-21 0,0-1 16,0 1-16,-21 0 0,0 0 0,0 0 15,0 0-15,0-1 16,-21 1-16,0 0 0,-22 21 0,22 0 16,-21 0-16,21 0 0,-22 0 0,1 0 15,21 0-15,-21 21 0,20 0 16,1-21-16,0 22 0,0-1 0,21 0 15,0 0-15,0 0 0,0 0 16,21 1-16,0-22 16,0 0-16,22 0 0</inkml:trace>
  <inkml:trace contextRef="#ctx0" brushRef="#br0" timeOffset="-142609.27">9292 5144 0,'0'0'0,"0"-22"0,0 1 16,-21 21-16,0 0 0,0 0 16,21 21-16,0 1 0,-22-1 15,1 0-15,21 21 0,-21 1 16,21-1-16,0 0 0,0 1 16,-21-1-16,21 21 0,-21-20 0,21 20 15,0-20-15,0-1 0,0 21 0,0-20 16,0-1-16,0-21 0,-21 22 15,21-22-15,0 0 0,0 0 0,0 0 16,0 0-16,-22-21 0,1 0 31,21-21-31,-21 21 0,21-21 16,0 0-16,0 0 0,0 0 0,0-1 0,0 1 16,0-21-16,0 21 0,21 0 15,0-22-15,22 22 0,-22 0 16,0 0-16,21 0 0,1 21 0,-22 0 15,21 0-15,-21 0 0,22 0 16,-22 0-16,0 21 0,0 0 0,0 0 16,1 21-16,-22-20 0,0 20 15,0-21-15,0 21 0,0-20 0,0 20 16,-22-21-16,1 0 0,-21 22 0,21-22 16,0-21-16,-22 21 0,1 0 15,21-21-15,-22 0 0,22 21 16,-21-21-16,21 0 0,0 0 0,-1 0 0,1 0 15,21-21 1,0 0-16,0 0 16,21 0-16,1-22 0,-1 22 0,21-21 15,-21-1-15</inkml:trace>
  <inkml:trace contextRef="#ctx0" brushRef="#br0" timeOffset="-142348.42">9864 5186 0,'0'0'0,"21"-42"0,0 20 15,-21 1-15,0 0 16,0 42 0,0 22-16,-21-22 15,0 21-15,-1 0 0,1 1 0,0-1 16,0 22-16,0-22 0,21 21 0,-21 1 16,-1-1-16,22 1 0,-21-22 15,21 22-15,0-22 0,0 0 0,0 1 16,-21-22-16,21 0 0,0 21 15,0-20-15,0-1 0,0 0 16,21-21-16,0 0 16,1 0-16,-1 0 0,-21-21 15,21 0-15,0-1 0,0 22 0</inkml:trace>
  <inkml:trace contextRef="#ctx0" brushRef="#br0" timeOffset="-142011.62">9948 5821 0,'0'21'16,"21"-21"0,1 0-16,-1 0 0,0 0 15,0 0-15,0 0 0,0 0 16,1 0-16,20 0 0,-21 0 0,21 0 16,-20-21-16,-1 0 0,0 21 0,0-21 15,0-1-15,-21 1 0,21 21 16,-21-21-16,0 0 0,-21 0 15,0 21-15,-21 0 16,21 0-16,-1 0 0,-20 21 16,21 0-16,-21 0 0,20 0 0,1 1 15,0-1-15,21 21 0,0-21 0,-21 0 16,21 22-16,0-22 0,0 0 16,0 0-16,0 0 0,21 1 0,0-22 15,0 21-15,1-21 0,-1 0 0,21 0 16,-21 0-16,22 0 0,-22 0 15,0 0-15,21 0 0,-21-21 0,1-1 16,-1 1-16</inkml:trace>
  <inkml:trace contextRef="#ctx0" brushRef="#br0" timeOffset="-141253.05">11176 5228 0,'-21'21'0,"42"-42"0,-63 42 0,20-21 15,1 0-15,0 0 0,21 22 16,-21-22-16,42 0 31,0 0-31,0 0 0,22 0 16,-1 0-16,0 0 0,1-22 0,-1 1 15,0 21-15,1-21 16,-1 0-16,0 21 0,1-21 0,-22 0 16,0-1-16,21 1 0,-42 0 0,0-21 15,0 21-15,0-1 0,0-20 16,0 21-16,-21 0 0,0 0 0,0-1 16,0 1-16,-22 21 0,22 0 15,-21 0-15,0 0 0,-1 21 0,1 1 16,-22-1-16,22 21 0,0 0 0,-1 1 15,1-1-15,0 0 16,21 1-16,-22-22 0,43 21 0,-21 1 0,21-22 16,0 21-16,0-21 0,0 0 15,21 1-15,0-1 0,1 0 16,-1 0-16,21-21 0,-21 0 0,22 21 16,-1-21-16,0 0 0,-21 0 15,22 0-15,-22 0 0,0 0 0,0 0 16,-42 0-1,0 0-15,-21 0 16,-1 0-16,1 21 0,0 1 0,-22-1 16,22 0-16,-1 0 0,1 21 0,0-20 15,-1 20-15,22-21 0,-21 21 16,21-20-16,0-1 0,21 0 0,0 21 16,0-21-16,0 1 0,0-1 15,21-21-15,21 0 16,-21 21-16,22-21 0,-22 0 0,21 0 15,0 0-15,1 0 0,-1 0 0,0-21 16,1 21-16,-22-21 0,21-1 16</inkml:trace>
  <inkml:trace contextRef="#ctx0" brushRef="#br0" timeOffset="-140769.33">11345 5630 0,'0'-21'0,"0"42"0,21-63 0,-21 21 15,22 0-15,-1 0 16,0 21-16,0 0 0,0 0 15,0 0-15,1 0 0,-1 0 0,21 0 16,-21 21-16,0 0 16,1-21-16,-1 21 0,0 21 0,-21-20 15,0-1-15,0 21 0,0-21 16,0 0-16,0 22 0,-21-22 0,0 0 16,-1 0-16,1 0 0,0 1 0,0-1 15,0-21-15,0 21 0,-1-21 16,1 0-1,42 0 1,1-21-16,-1 0 16,0-1-16,0 1 0,0 0 15,22 0-15,-22-21 0,21 20 0,-21-20 16,22 0-16,-22 21 0,21-22 16,-21 22-16,0 0 0,1 0 0,-1 21 15,-21-21-15,-21 21 16,21 21-1,-22-21-15,-20 21 0,21 21 0,0-21 16,0 1-16,-1-1 0,-20 21 16,21-21-16,0 22 0,0-22 0,21 0 15,-22 0-15,22 0 0,0 0 0,0 1 16,0-1-16,0 0 16,22-21-16,-1 0 15,21 0-15,-21 0 0,0 0 16,22 0-16,-1-21 0,-21 0 15,22 21-15,-1-22 0,0 1 0,1 0 16</inkml:trace>
  <inkml:trace contextRef="#ctx0" brushRef="#br0" timeOffset="-140529.46">12277 5482 0,'0'0'0,"-64"21"31,43 1-31,0-1 0,0 0 0,-1 0 15,1 21-15,0-20 0,0 20 16,0-21-16,0 21 0,-1-20 0,22-1 16,0 21-16,-21-21 0,21 0 15,0 1-15,0-1 0,0 0 16,21-21-16,1 0 16,20 0-16,-21 0 0,21 0 15,-20 0-15,20 0 0,0-21 0,1 21 16,-1-21-16,-21-1 0,21 1 15,1 0-15</inkml:trace>
  <inkml:trace contextRef="#ctx0" brushRef="#br0" timeOffset="-140152.59">12509 5630 0,'0'0'0,"-42"43"15,42-22 1,21-21-1,0 0 1,1 0-16,-1 0 0,0 0 16,0 0-16,0 0 0,0-21 0,1 21 15,-1-21-15,0 21 0,0-22 16,-21 1-16,0 0 16,0 0-16,0 0 0,0 0 15,-21 21-15,0 0 16,0 0-16,-1 0 0,1 21 0,0 0 15,-21-21-15,21 42 0,-1-21 0,1 1 16,0 20-16,0-21 0,0 0 16,21 22-16,0-22 0,0 0 0,0 21 15,0-21-15,0 1 0,21-22 0,-21 21 16,21 0-16,21-21 0,-20 0 16,-1 0-16,21 0 0,-21 0 0,22 0 15,-1 0-15,0 0 0,-21-21 0,22 21 16,-1-21-16,-21-1 15,22 1-15,-22 0 0</inkml:trace>
  <inkml:trace contextRef="#ctx0" brushRef="#br0" timeOffset="-139900.74">13123 5588 0,'0'0'0,"-21"0"16,0 21 0,0 0-16,0 1 0,-1-1 0,22 21 15,-21-21-15,0 22 0,0-1 0,21 0 16,-21 1-16,21-1 0,-21 0 15,-1 1-15,22-1 0,0 0 0,-21 1 16,0 20-16,0-21 0,21 22 0,-21-1 16,0 1-16,-1-22 0,1 22 15,0-22-15,0 0 0,0 1 16,21-1-16,0-21 0,-21 22 0,-1-22 16,22-42 15,0-1-31,22 1 0,-1-21 0,0 0 15,0-1-15,0 1 0</inkml:trace>
  <inkml:trace contextRef="#ctx0" brushRef="#br0" timeOffset="-139640.89">13060 5630 0,'0'-21'15,"0"42"-15,21-63 0,0 21 0,0 0 16,0 21-16,1 0 0,-1 0 0,21 0 15,-21 0-15,0 21 0,1-21 0,-1 21 16,0 21-16,-21-20 0,0 20 16,0-21-16,0 21 0,-21 1 0,0-22 15,-1 0-15,-20 21 0,21-20 16,-21-1-16,-1 0 0,1-21 0,21 21 16,-22-21-16,1 0 0,21 0 0,-21 0 15,20 0-15,22-21 16,0 0-1,22 0-15,-1 21 0,0-22 16,0 1-16</inkml:trace>
  <inkml:trace contextRef="#ctx0" brushRef="#br0" timeOffset="-139409.02">13631 5228 0,'0'0'0,"-21"21"0,21 1 15,-21-1-15,0 21 0,0-21 16,-1 22-16,1-1 0,0 0 0,21 1 16,-21-1-16,0 0 0,0 1 0,-1-1 15,22 0-15,0-21 16,0 22-16,0-22 0,0 21 0,0-21 16,0 1-16,0-1 0,0 0 15,22-21-15,-1 0 16,0 0-16,0 0 0,0-21 0,0 0 15</inkml:trace>
  <inkml:trace contextRef="#ctx0" brushRef="#br0" timeOffset="-139216.95">13928 5609 0,'-22'0'16,"1"0"-16,0 0 0,0 21 0,0 1 15,0-1-15,-1 0 0,1 0 16,0 21-16,0-20 0,21-1 15,0 0-15,-21 0 0,21 21 0,0-20 16,0-1-16,0 0 0,21 0 16,0-21-1,21 0-15,-20 0 0,20-21 16,-21 21-16</inkml:trace>
  <inkml:trace contextRef="#ctx0" brushRef="#br0" timeOffset="-138617.11">14414 5715 0,'0'0'16,"-42"0"-16,21 0 0,0 21 0,0 0 15,-1-21-15,1 22 0,0-1 0,21 0 16,-21 0-16,21 0 16,0 0-16,0 1 0,21-22 15,0 0-15,0 21 0,1-21 0,-1 0 16,0 0-16,0 0 15,0 0-15,-21-21 0,0-1 16,0 1-16,0 0 0,0 0 0,0 0 16,21-22-16,-21 22 15,22-21-15,-22 0 0,0 20 0,21-20 16,0 0-16,0 21 0,0-1 0,0 1 16,1 0-16,20 21 0,-21 0 15,0 0-15,22 0 0,-22 0 0,0 21 16,0-21-16,0 43 0,0-22 15,-21 0-15,0 21 0,0-21 0,0 22 16,0-22-16,0 21 0,0-21 0,0 1 16,0 20-16,-21-21 0,0 0 15,21 0-15,-21-21 0,0 0 16,0 0-16,-1 0 16,22-21-16,0 0 15,0 0-15,0 0 16,22 0-16,-1-1 0,0 1 0,21-21 15,-21 21-15,22-22 0,-1 22 16,0-21-16,1 21 0,20 0 0,-20-1 16,-1 1-16,0 0 0,1 21 15,-22 0-15,21 0 0,-21 21 0,0 0 16,-21 1-16,0-1 0,0 21 0,0-21 16,0 22-16,-21-22 0,0 21 15,0 0-15,0-20 0,0-1 16,-1 21-16,1-21 0,-21 0 0,21 1 15,0-22-15,-1 0 16,1 0-16,21-22 16</inkml:trace>
  <inkml:trace contextRef="#ctx0" brushRef="#br0" timeOffset="-138457.2">14690 5165 0,'0'0'16,"-22"-21"-16,1 21 0,0 0 0,0 0 0,0 0 16,0 0-16,-1 0 15,1 0-15,0 0 16,0 0-16,0 21 0</inkml:trace>
  <inkml:trace contextRef="#ctx0" brushRef="#br0" timeOffset="-138265.31">13525 5376 0,'0'0'0,"0"22"0,0-1 32,43-21-17,-22 0-15,0 0 0,21 0 0,1 0 16,-22 0-16,21 0 0,1 0 0,20 0 15,-21 0-15,1 0 0,-1 0 16,0 0-16</inkml:trace>
  <inkml:trace contextRef="#ctx0" brushRef="#br0" timeOffset="-137669.17">4762 7684 0,'0'0'0,"0"-22"0,-42 22 16,21 22 0,21-1-16,0 21 0,-21 0 0,0 22 15,21 21-15,-22-1 0,1 1 0,0 21 16,0 0-16,0-1 0,-22 1 15,22 21-15,-21-21 0,21 0 0,-22 0 16,22-22-16,-21 22 0,21-21 0,21-22 16,0 22-16,-21-21 0,21 20 15,0-41-15,0 20 0,0-21 0,0 1 16,0-22-16,0 21 0,0-21 16,21-21-16,-21-21 15,0 0-15,21 0 0,0-21 0,-21-1 16,21 1-16</inkml:trace>
  <inkml:trace contextRef="#ctx0" brushRef="#br0" timeOffset="-137060.95">4720 7959 0,'0'0'0,"21"-21"0,-21-22 15,21 22-15,1 0 0,-1 0 16,0 21-16,0-21 0,0 21 0,22-22 15,-1 22-15,0 0 0,22 0 0,-1-21 16,1 21-16,42 0 0,-1-21 16,1 21-16,21 0 0,-21-21 15,21 0-15,0 21 0,0 0 0,0 0 16,0-21-16,0 21 0,0 0 16,-21 0-16,0-22 0,-22 22 0,1 0 15,0 0-15,-22 0 0,1 0 16,-22 0-16,0 0 0,1 0 0,-22 0 15,21 0-15,-21 0 0,1 22 0,-22-1 16,0 0-16,0 0 16,0 21-16,0 1 0,0-1 0,-22 0 15,22 22-15,-21-1 0,0 1 0,0 21 16,0-22-16,21 22 0,0-1 16,0 1-16,0 0 0,0-1 15,0 1-15,0 21 0,0-21 0,0-1 16,0 1-16,0 0 0,0-1 15,0 1-15,0 0 0,0-1 0,0-20 16,0 20-16,0-20 0,0-1 0,-21 1 16,-1-22-16,1 22 0,0-22 0,-21 0 15,21-20-15,-22 20 0,-20-21 16,20 0-16,-20 0 0,-22 1 0,22-1 16,-43 0-16,21-21 0,-21 0 0,1 0 15,-22 0-15,-22 0 0,1 0 0,0 0 16,0 0-16,-21 0 0,20 0 15,1 0-15,0 0 0,21-21 16,0 21-16,21-21 0,22 21 0,-1-22 16,0 1-16,22 21 0,20-21 15,1 0-15,0 21 0,21-21 0,-1 0 16,22-22-16,0 22 0,0 0 0,22-21 16,-1-1-16,0 1 0,21 0 15,1-22-15</inkml:trace>
  <inkml:trace contextRef="#ctx0" brushRef="#br0" timeOffset="-136757.12">4572 8700 0,'0'0'0,"-21"0"0,0 0 0,-1 0 16,22-22-16,22 22 0,-1 0 15,21 0-15,22-21 0,-1 21 0,1 0 16,20-21-16,1 0 0,0 21 0,-1 0 16,22-21-16,21 21 0,-21 0 15,21 0-15,-21-21 0,0 21 0,-1 0 16,1 0-16,-21 0 0,-22-22 0,22 22 16,-43 0-16,22 0 0,-22 0 15,-21 0-15,1 0 0,-44 0 16,1 0-16,-21 22 15,0-22-15,-22 21 0,1-21 16,-1 21-16,-21 0 0,1 0 0</inkml:trace>
  <inkml:trace contextRef="#ctx0" brushRef="#br0" timeOffset="-136565.23">4635 9208 0,'0'0'0,"0"21"0,0 0 0,0 0 16,22 0-16,20-21 0,0 0 0,1 0 15,20 0-15,1 0 0,-1 0 0,22 0 16,-1 0-16,1 0 0,0 0 16,-1 0-16,22 0 0,-21-21 0,21 21 15,-22-21-15,1 21 0,0 0 16,-22 0-16,1 0 0,-22 0 0,0 0 16,-20 0-16,-44 0 15</inkml:trace>
  <inkml:trace contextRef="#ctx0" brushRef="#br0" timeOffset="-136389.25">4762 9716 0,'0'0'0,"-63"42"15,42-21-15,0 0 0,21 0 16,0 1-16,21-22 0,21 0 16,0 0-16,1 0 0,20 0 0,1 0 15,-1 0-15,1 0 0,20 0 16,1 0-16,0 0 0,21 0 0,-22-22 15,1 22-15,-22 0 0,1 0 0,-22 0 16,1 0-16</inkml:trace>
  <inkml:trace contextRef="#ctx0" brushRef="#br0" timeOffset="-136217.1">4657 10266 0,'0'0'0,"-22"0"0,22 21 0,22-21 15,-1 0-15,21 0 0,0 0 16,22 0-16,-1-21 0,1 0 16,21 21-16,-1-21 0,-20-1 0,20 1 15,1 0-15,0 0 0,-1 0 0,-20-22 16,21 22-16</inkml:trace>
  <inkml:trace contextRef="#ctx0" brushRef="#br0" timeOffset="-135765.59">6181 7112 0,'0'0'0,"-22"0"0,-20-21 16,42 42-16,0 0 16,-21 0-16,21 22 0,0-1 15,0 0-15,-21 22 0,21-22 0,0 22 16,0-22-16,0 22 0,0-22 16,0 21-16,0-20 0,0-1 15,0-21-15,0 22 0,0-22 0,0 21 16,0-21-16,0 0 0,0-42 31</inkml:trace>
  <inkml:trace contextRef="#ctx0" brushRef="#br0" timeOffset="-135360.83">6138 7133 0,'0'0'0,"21"21"47,1 1-47,-1-1 0,0 0 0,21 0 15,1 0-15,-1 0 0,0 22 16,1-22-16,20 0 0,1 0 0,-1-21 16,1 21-16,-1 1 0,1-22 0,-1 21 15,-21-21-15,22 0 0,-22 0 16,-21 0-16,22 21 0,-22-21 0,0 0 15,-42 0-15,0 21 16,-22-21-16,1 0 0,-21 21 16,-1 0-16,1-21 0,-22 22 15,0-1-15,22 0 0,-22-21 0,22 42 16,-1-21-16,1 1 0,-1-1 16,22 0-16,-22 21 0,22-21 0,21 1 15,-22-1-15,22 0 0,0 0 0,0 0 16,21 0-16,0 1 15,21-22-15,21 0 16,-20 0-16,-1 0 0,0-22 0,0 1 16,21 0-16,-20 21 0,-1-21 15</inkml:trace>
  <inkml:trace contextRef="#ctx0" brushRef="#br0" timeOffset="-134853.11">6371 7451 0,'0'0'0,"-21"0"0,0 0 15,0 0-15,-1 0 0,1 0 16,0 0-16,0 0 0,0 0 16,21 21-16,0 0 0,-21-21 0,21 21 15,-22-21-15,22 21 0,0 1 16,22-22 0,-1 0-16,0 0 0,0 0 15,0 0-15,0-22 0,22 22 16,-22-21-16,21 0 0,-21 0 0,22 21 15,-22-21-15,0 0 0,0 21 16,-21-22-16,-21 22 16,0 0-16,-21 0 15,20 0-15,-20 22 0,0-22 0,-1 21 16,1 0-16,0 0 0,-1 0 16,22-21-16,-21 21 0,21 1 0,0-22 15,21 21-15,21-21 16,21 0-1,-21 0-15,22 0 0,-1 0 0,0-21 16,22-1-16,-1 22 0,1-21 16,-1 0-16,1 0 0,-22 0 0,22 21 15,-22-21-15,0-1 0,1 22 16,-22 0-16,-21-21 0,-21 21 16,-22 0-16,1 0 0,0 0 15,-22 21-15,1-21 0,-1 22 0,1-1 16,-1-21-16,1 21 0,20 0 15,-20 0-15,42 0 0,-22 1 0,22-1 16,0 0-16,21 0 0,0 0 16,0 0-16,21-21 15,0 22-15,0-22 0</inkml:trace>
  <inkml:trace contextRef="#ctx0" brushRef="#br0" timeOffset="-134167.52">8297 8424 0,'0'0'0,"-21"0"0,0-21 0,0 21 16,0 0 0,-1-21-16,1 21 15,0 0-15,0 0 0,0-21 0,0 21 16,-1-21-16,1 0 16,21-1-16,0 1 0,0 0 15,0 0-15,0 0 0,0-22 0,21 1 16,22 0-16,-22-1 0,21 1 15,22 0-15,-22-1 0,43-20 0,-1-1 16,22 1-16,21 21 0,0-43 0,0 21 16,21 22-16,1-21 0,20-1 15,0 22-15,1 21 0,-22-22 0,21 22 16,0 21-16,1 0 0,20 0 16,-20 21-16,-1 0 0,-21 22 15,21-1-15,-42 0 0,22 22 0,-22-22 16,0 22-16,-22-1 0,-20 1 0,0-1 15,-22-20-15,1 20 0,-22-21 16,0 22-16,-20-22 0,-22 1 0,0-1 16,0-21-16,0 0 0,0 22 0,-22-43 15,1 21-15,0 0 0,0-21 16,-21 0-16,20 0 0,1 0 0,0-21 16,0 0-16,21-1 0,-21-20 15,21 21-15,0 0 0,0-22 16,0 1-16</inkml:trace>
  <inkml:trace contextRef="#ctx0" brushRef="#br0" timeOffset="-133848.15">12086 7493 0,'0'0'0,"0"-21"0,0 0 0,0 0 16,-21 21-16,21 21 16,0 0-16,0 0 15,0 0-15,0 0 0,0 22 0,0-22 16,21 21-16,0-21 0,0 22 15,1-22-15,20 21 0,-21-21 0,0 1 16,22 20-16,-22-21 0,21 0 0,-21 0 16,0 1-16,22-22 0,-22 21 15,21 0-15,-21-21 0,1 21 16,-1 0-16,-21 0 0,0 1 16,-21-1-16,-1-21 15,-20 21-15,0 0 0,-1 0 0,-20 0 16,-1 1-16,-20-1 0,20 0 0,-20 0 15,20 0-15,1 0 0,-1-21 0,22 22 16,-1-1-16,1 0 0,0 0 16,21-21-16,-1 21 0,1-21 0</inkml:trace>
  <inkml:trace contextRef="#ctx0" brushRef="#br0" timeOffset="-132573.21">14626 8170 0,'0'-21'0,"0"42"0,21-63 16,0 21-16,1 21 16,-22-21-16,21 0 0,0-1 15,-21 1-15,0 0 16,0 0 0,-21 0-16,0 0 0,-1 21 15,-20 0-15,21 0 0,-21 0 0,-1 0 16,1 0-16,0 0 0,-1 0 15,-20 0-15,-1 0 0,1 21 0,-22 0 16,22-21-16,-22 21 0,0 0 16,22 0-16,-22 1 0,0 20 0,-20-21 15,20 21-15,0 1 0,-21-1 0,22 0 16,-1 1-16,0-1 0,1 0 16,20 1-16,1 20 0,-1-20 15,1-1-15,20 0 0,1 22 0,0-22 16,-1 22-16,22-22 0,-21 21 15,21-20-15,0 20 0,21-20 0,0 20 16,-22-21-16,22 22 0,0-22 0,0 22 16,0-22-16,0 22 0,22-22 0,-1 21 15,-21-20-15,42 20 0,-21-20 16,0 20-16,22-21 0,-22 1 0,21-1 16,1 0-16,-1 1 0,0-22 0,1 21 15,20 1-15,-21-22 0,1 0 0,20 21 16,1-21-16,-22 1 0,22-1 15,-1 0-15,1 0 0,-1 0 16,1-21-16,-1 21 0,1-21 0,-1 0 16,1 0-16,-1 22 0,1-22 0,-1 0 15,22 0-15,-22 0 0,1 0 16,-1 0-16,22-22 0,-22 22 0,22 0 16,-21-21-16,-1 21 0,22 0 0,-22-21 15,1 21-15,20 0 0,1 0 0,-21 0 16,20 0-16,1-21 0,-22 21 15,22-21-15,0 21 0,-22-21 0,22 21 16,-22-22-16,22 22 0,-21-21 0,20 0 16,-20 0-16,20 0 0,-20 21 15,21-21-15,-22-1 0,22 1 16,-22 0-16,1-21 0,20 21 0,-20-1 16,-1 1-16,1 0 0,-1-21 0,-20 21 15,20-22-15,-20 22 0,-1-21 16,0-1-16,1 1 0,-1 0 0,0-1 15,1 1-15,-1 0 0,0-1 0,1-20 16,-22 21-16,21-1 0,-21-20 16,22 20-16,-22-20 0,0 21 0,0-22 15,-21 1-15,0-1 0,0 22 0,0-22 16,0 22-16,0-22 0,0 22 16,0 0-16,0-1 0,-21 1 0,0 0 15,0-1-15,-1 1 0,1 0 16,0-1-16,0 1 0,-21 0 15,20-1-15,-20 22 0,0-21 0,-1 0 16,1-1-16,0 22 0,-22-21 0,22 21 16,-22-22-16,1 22 0,-22 0 15,22 0-15,-22 0 0,0-1 0,1 1 16,-1 0-16,0 0 0,1 0 16,-1 0-16,-21 21 0,22-22 0,-1 1 15,-21 21-15,0 0 0,0-21 16,1 21-16,-22 0 0,21 0 0,0 0 15,21 0-15,-21 0 0,1 21 0,-1 0 16,0-21-16,0 22 0,0-1 16,22 0-16,-1 0 0,0 21 15,22-20-15,-1 20 0,1 0 0,20 1 16,1-22-16,0 21 0,21 0 16,-22 1-16,22-1 0</inkml:trace>
  <inkml:trace contextRef="#ctx0" brushRef="#br0" timeOffset="-130381.28">16933 6943 0,'0'21'16,"0"0"-16,0 0 15,0 0-15,-21 1 0,0-1 16,0 21-16,0 0 0,-1 1 0,1-1 16,0 0-16,0 22 0,0-22 0,-22 1 15,22-1-15,0 21 0,0-20 16,0-22-16,0 21 0,-1 1 0,1-22 15,0 0-15,0 0 0,0 0 16,21 0-16,-21-21 16,-1 0-16,22-21 15,0 0-15,0 0 16,0 0-16,0 0 0,0-22 16,0 22-16,0-21 0,0 21 0,22-22 15,-1 1-15,-21 21 0,21-22 16,0 1-16,-21 21 0,21-21 0,0 20 15,-21 1-15,22 21 0,-1 21 16,-21 1 0,0-1-16,21 21 0,-21-21 0,0 22 15,0-22-15,0 21 0,21-21 16,-21 22-16,21-22 0,-21 0 0,21 0 16,-21 0-16,22-21 0,-1 21 15,0-21-15,0 0 16,0 0-16,0 0 0,1 0 0,-1 0 15,0 0-15,0 0 0,21 0 16,-20-21-16,-1 21 0,0-21 0,0 0 16,0 21-16,0-21 0,-21 0 0,22-1 15,-1-20-15,0 21 0,-21 0 16,0 0-16,0-1 0,0 1 0,21 0 16,-21 0-16,-21 21 15,0 0 1,21 21-16,-21 0 0,-1-21 0,1 21 15,21 1-15,0-1 0,-21 0 16,21 0-16,0 0 16,0 0-16,0 1 0,21-22 15,-21 21-15,21-21 0,1 21 16,20-21-16,-21 0 0,0 0 0,22 0 16,-22 0-16,21 0 0,-21 0 15,22 0-15,-22-21 0,0 21 0,0-21 16,0-1-16,0 1 0,-21 0 0,0 0 15,0-21-15,0 20 0,0-20 16,0 21-16,-21 0 0,0-22 0,-21 22 16,21 0-16,-1 21 0,-20 0 15,21-21-15,-21 21 0,20 0 16,1 0-16,-21 21 0,21 0 0,0-21 16,-1 21-16,22 1 0,0 20 15,-21-21-15,21 0 0,0 0 0,0 1 16,0-1-16,0 0 0,0 0 15,21 0-15,1 0 0,-1-21 0,21 0 16,-21 22-16,22-22 0,-1 0 0</inkml:trace>
  <inkml:trace contextRef="#ctx0" brushRef="#br0" timeOffset="-129457.14">17843 7366 0,'0'0'0,"22"-21"0,-22 0 16,0 0-16,0-1 15,0 1-15,-22 21 16,1 0-16,-21 21 16,21 1-16,0-1 0,-22 0 15,22 0-15,0 21 0,-21-20 0,20-1 16,1 21-16,0-21 0,21 0 16,0 1-16,0-1 0,0 0 0,0 0 15,0 0-15,21-21 16,0 0-1,1 0-15,20-21 0,-21 21 16,0-21-16,0 0 0,1 0 0,-1 21 16,0-22-16,0 1 0,0 0 15,0-21-15,1 21 0,-1-1 0,0 1 16,-21 0-16,0 0 0,21 21 16,-21 21-1,0 0-15,0 0 16,0 1-16,0-1 0,0 0 15,0 0-15,0 0 0,0 0 16,0 1-16,21-22 16,-21 21-16,21-21 15,1 0-15,-1 0 0,0 0 0,0 0 16,0 0-16,22 0 0,-22 0 16,21 0-16,0-21 0,-20 21 0,20-22 15,0 22-15,1-21 0,-22 0 0,0 0 16,21 0-16,-21 0 0,-21-1 15,22 1-15,-22 0 0,0-21 0,0 21 16,0-1-16,0 1 0,-22 0 16,1 21-16,0 0 0,-21 0 0,21 0 15,-22 0-15,1 0 0,21 21 0,-22 0 16,1 1-16,21-1 0,0 0 16,0 0-16,-22 21 0,43-20 15,0-1-15,-21 0 0,21 0 16,0 0-16,0 0 0,0 1 0,21-1 15,0-21-15,1 0 0,-22 21 16,42-21-16,-21 0 0,0 0 16,0 0-16,22 0 0,-22 0 0,21-21 15,-21 21-15,22-21 0,-22-1 0,0 1 16,21 0-16,-20-21 0,-1 21 16,0-22-16,0 1 0,0 0 0,0-22 15,-21 22-15,0-1 0,22 1 16,-22 0-16,0-1 0,0 1 0,0 0 15,0 21-15,0-22 0,21 22 16,-21 0-16,0 0 0,0 42 31,0 0-31,-21 0 16,21 0-16,-22 22 0,1-22 0,0 21 16,0 1-16,0-1 0,0 0 0,-1 1 15,22-1-15,0 0 0,-21 1 16,21-1-16,0-21 0,0 21 0,0-20 15,0-1-15,0 21 0,0-21 16,0 0-16,21-21 16,1 0-16,-1 0 15,0 0-15,0 0 16,0 0-16,0-21 0,1 0 0,20 0 16</inkml:trace>
  <inkml:trace contextRef="#ctx0" brushRef="#br0" timeOffset="-127720.99">19177 6943 0,'0'0'0,"0"-21"0,0-1 15,0-20-15,-21 21 16,0 0-16,-22-22 0,22 1 0,0 21 0,-21-21 16,20-1-16,-20 22 15,21-21-15,-21 21 0,20-22 0,-20 22 16,0-21-16,-1 21 0,1-1 15,0 1-15,-22 0 0,1 0 0,-1 0 16,1 0-16,-1-1 0,-20 22 0,-1-21 16,21 21-16,-20 0 0,-1 0 15,-21 0-15,22 0 0,-22 0 0,0 0 16,21 0-16,-21 0 0,22 21 16,-1 1-16,0 20 0,22-21 0,-22 21 15,22 1-15,-1-1 0,1 0 0,-1 1 16,1-1-16,20 22 15,-20-22-15,21 0 0,-22 22 0,22-22 16,-1 22-16,1-22 0,0 21 0,-1-20 16,22 20-16,-21 1 0,21-1 15,0 1-15,-1-1 0,1 1 0,21-1 16,0 1-16,0-22 0,0 22 16,0-22-16,0 0 0,0 22 0,21-22 15,1 0-15,20 1 0,-21 20 0,21-20 16,-20-1-16,20-21 0,21 21 15,-20 1-15,-1-22 0,22 21 0,-1-21 16,1 1-16,-1-1 0,1 0 16,-1 0-16,22 0 0,-1 0 0,1-21 15,21 22-15,0-22 0,-22 0 16,22 0-16,0 0 0,-21 0 0,-1 0 16,1 0-16,0 0 0,-1-22 15,-20 22-15,21-21 0,-1 0 0,1 0 16,-22 0-16,22-22 0,-21 22 0,20-21 15,1 0-15,-22-1 0,22-20 16,-21 20-16,-1-20 0,1 21 0,20-22 16,-41 22-16,20-22 0,1 22 15,-22-22-15,0 1 0,1-1 0,-22 1 16,-21-1-16,0 1 0,0-1 16,-21 1-16,-22-1 0,22 1 15,-21 21-15,-1-22 0,1 22 0,0-22 16,-1 22-16,1 0 0,0-1 15,-1 1-15,1 0 0,0-1 0,21 22 16,-22-21-16,1 21 0,0-1 0,20 1 16,-20 0-16,0 0 0,-1 21 15,1-21-15,0 21 0,-22 0 0,22 0 16,-22 0-16,22 0 0,-21 0 16,20 0-16,1 0 0,-22 0 0,22 0 15,-21 21-15,20 0 0,1-21 16,-22 21-16,22 0 0,-21 1 15,20 20-15,-20-21 0,20 0 16,-20 22-16,21-1 0,-22-21 0,22 21 16,-1 1-16,1-1 0,21 0 0,-21 1 15,20 20-15,1-20 0,0-1 16,0 21-16,0 1 0,0-1 0,21 1 16,-22-1-16,22-20 0,0 20 15,0 1-15,0-22 0,0 22 0,22-22 16,-1 21-16,0-20 0,21-1 0,1 0 15,-22 1-15,42-1 0,-20 0 16,-1-20-16,21 20 0,1-21 16,-1 0-16,-20 0 0,20 1 0,1-1 15,-1-21-15,1 0 0,-1 0 16,1 0-16,-1 0 0,-20-21 0,20-1 16,1 1-16,-1-21 0,1 21 15,-1-22-15,1 1 0,-1 0 0,1-1 16,-1-20-16,-21 21 0,22-1 0,-22-20 15,1-1-15,-1 22 0,0-22 16,-21 1-16,1-1 0,-22 1 0,0 21 16,0-22-16,0 22 0,-22-1 15,-20 1-15,21 0 0,0-1 0,-22 22 16,1-21-16,-21 21 0,-1-22 16,1 22-16,-1 0 0,1 0 15,-22 21-15,21 0 0,1 0 0,-1 0 16,-63 21-16,64 0 0,21 0 15,-22 1-15,1 20 0,-1 0 16,22 1-16,-22 20 0,1 1 0,20-1 16,1 1-16,0-1 0,21 22 15,-1-22-15,1 1 0,21-1 0,0-20 16,0 20-16,21-21 0,1 22 0,-1-22 16,21 1-16,-21 20 0,22-21 15,-22-20-15,21 20 0,0 0 0,-20-21 16,20 1-16,0-1 0,-21 0 15,22 0-15,-1-21 0,0 0 16,-20 0-16,20 0 0,0 0 0,1 0 16,-1-21-16,0 0 0,1 0 15,-1-1-15,0 1 0,1-21 0,-1 0 16,21-1-16,-20 1 0,-1 0 0,-21-22 16,22 22-16,-22-1 0,0-20 15,-21 21-15,0-1 0,0-20 0,-21 20 16,-22 22-16,1-21 0,0 21 15,-1-22-15,-20 43 0,-1-21 0,-20 21 16,20 0-16,1 0 0,-1 21 0,22 1 16,-22-1-16,22 0 15,0 21-15,-1 1 0,22-22 0,0 21 16,0 0-16,21 1 0,0-22 0,0 21 16,0-21-16,0 22 0,21-1 15,0-21-15,0 0 0,1 1 0,20-1 16,-21 0-16,21 0 0,1 0 15,-22-21-15,21 0 0,1 0 0,-1 0 16,-21 0-16,21-21 0,-20 0 0,20 21 16,-21-21-16,0 0 0,-21-22 15,0 22-15,0 0 0,0 0 0,0 0 16,0-1-16,0 1 0,-21 21 0,0 0 16,0 0-16,0 0 15,-22 0-15,22 0 0,0 21 0,-21-21 16,20 22-16,1-1 0,21 0 0,-21-21 15,0 21-15,21 0 0,-21-21 16,21 21-16,0 1 0,0-1 16,0 0-1</inkml:trace>
  <inkml:trace contextRef="#ctx0" brushRef="#br0" timeOffset="-117841.73">12594 8319 0,'0'-22'15,"0"44"64,0-1-79,0 0 15,0 21-15,0 1 0,0-1 0,0 0 16,0 1-16,21 20 0,-21 1 15,21-1-15,1 22 0,-22-22 0,21 1 16,0 20-16,0-20 0,0 21 0,0-22 16,1 1-16,-1 20 0,-21 1 15,21-22-15,0 22 0,-21-21 16,21 20-16,-21-20 0,0-1 0,0 1 16,0-22-16,0 22 0,0-22 0,0 0 15,0 1-15,0-1 0,0 0 0,0-21 16,0 1-16,-21-1 0,21 0 15,-21 0-15,21-42 16,0 0 0,0 0-16,0-22 0,0 22 15,0-21-15,21 21 0,0-22 16,0 1-16</inkml:trace>
  <inkml:trace contextRef="#ctx0" brushRef="#br0" timeOffset="-116609.45">13123 8234 0,'0'0'16,"-21"-21"-16,0 0 15,21-1-15,0 1 16,21 21 15,0-21-31,22 21 0,-22 0 16,21 0-16,0 0 0,22 0 0,-1 0 15,-20 0-15,41-21 0,-20 21 16,-1 0-16,22 0 0,0 0 16,21 0-16,-22-21 0,22 21 0,0 0 15,0-21-15,0-1 0,-1 22 16,1-21-16,21 21 0,-21-21 0,0 0 15,0 21-15,21-21 0,-21 21 0,-22-21 16,22 21-16,-21 0 0,-1-22 16,1 22-16,-21 0 0,20 0 0,-20-21 15,20 21-15,-20 0 0,-1 0 16,-20 0-16,20 0 0,-20-21 16,-1 21-16,0 0 0,1 0 0,-1 0 0,-21 0 15,21 0-15,-20 0 16,-1 0-16,0 0 0,0 0 0,0 0 15,0 0-15,1 0 0,-1 21 16,0-21-16,-21 21 0,21-21 16,0 22-16,-21-1 0,21 0 15,1-21-15,-22 21 0,0 0 16,21-21-16,0 21 0,0 1 0,-21-1 16,0 0-16,21 0 0,0 0 0,1 0 15,-1 22-15,-21-22 16,21 0-16,-21 0 0,0 22 0,0-22 15,0 21-15,21 0 0,-21 1 16,0-1-16,0 0 0,0 22 16,0-22-16,0 22 0,0-1 0,0 22 15,0-22-15,0 1 0,0-1 0,0 1 16,0-1-16,0-20 0,0 20 16,0 1-16,0-1 0,0-20 0,21 20 15,-21 1-15,0-1 0,0 1 0,0-22 16,0 21-16,0-20 0,0 20 15,0-20-15,0-1 0,0 0 0,0 1 16,0-1-16,0-21 0,0 21 0,0-20 16,-21 20-16,0-21 0,21 0 15,-21 0-15,21 1 0,-21-22 16,-1 21-16,1 0 0,0-21 16,0 0-16,0 21 0,0-21 0,-1 0 15,-20 0-15,21 0 0,-21 0 16,-1 0-16,1 0 0,0 0 0,-1 0 15,1 0-15,-22 0 0,1 0 0,21 0 16,-22 0-16,1 0 0,-1 21 16,1-21-16,-22 0 0,21 0 0,1 0 15,-22 0-15,1 0 0,20 0 0,-42 0 16,22 0-16,-1 0 0,-21 0 16,21 0-16,-20 0 0,20 0 0,-21 0 15,0 0-15,22 0 0,-22 0 16,21 0-16,0 0 0,1 21 0,-1-21 15,0 0-15,22 0 0,-22 0 16,22 0-16,-1 0 0,1 0 0,20 0 16,-20 0-16,21 0 0,-1 0 0,-20 0 15,20 0-15,22 0 0,-21 0 0,0 0 16,20 0-16,-20 0 0,21 0 16,-21 0-16,20 0 0,1 0 0,-21 0 15,21 0-15,0 0 0,-1 0 16,1-21-16,21 0 15,0 0 1,0 0-16,0 0 16,0-1-16,21 1 0,1 0 0,-1-21 15,0 21-15</inkml:trace>
  <inkml:trace contextRef="#ctx0" brushRef="#br0" timeOffset="-115309.2">13441 7832 0,'0'0'0,"0"-21"0,0-1 15,-21 22-15,21-21 0,-22 21 16,22-21-16,-21 21 0,0 0 16,0-21-16,0 21 0,0-21 0,-1 21 15,-20 0-15,21 0 0,-21 0 16,-1 0-16,1 0 0,21 0 15,-22 0-15,1 21 0,0 0 0,21 0 16,-22 0-16,22 1 0,-21 20 16,21-21-16,-1 21 0,1 1 0,0-1 15,0 0-15,21 1 0,-21-22 16,21 21-16,0 1 0,0-1 0,0-21 16,0 21-16,0-20 0,21-1 0,0 0 15,0 21-15,22-21 0,-22-21 16,0 22-16,21-1 0,1 0 0,-22-21 15,21 0-15,0 21 0,1-21 0,20 0 16,-20 0-16,-1 0 0,21 0 16,-20 0-16,-1 0 0,0-21 15,1 0-15,-22 21 0,21-21 0,1-1 16,-22 1-16,0 0 0,0 0 0,0 0 16,0-22-16,-21 22 0,0-21 15,0 0-15,0-1 0,0 1 0,0 0 16,0-1-16,0 1 0,0 0 0,0-1 15,-21 22-15,0 0 0,0-21 16,0 20-16,21 1 0,-43 0 0,22 21 16,0-21-16,0 21 0,-21 0 0,20 0 15,-20 0-15,0 0 0,-1 0 16,1 0-16,21 0 0,-21 21 0,-1 0 16,22 0-16,-21 1 0,21 20 15,-1-21-15,1 21 0,0 1 16,0-22-16,21 21 0,-21 1 0,21-1 15,0-21-15,0 21 0,0-20 16,0 20-16,0-21 0,0 0 0,21 0 16,0 1-16,0-1 0,0-21 0,1 21 15,-1 0-15,0-21 0,21 0 16,-21 0-16,1 0 0,20 0 0,-21 0 16,21 0-16,-20 0 0,-1-21 0,21 0 15,-21 0-15,0-1 0,22 1 16,-22 0-16,0 0 0,-21-21 0,21 20 15,-21-20-15,0 21 0,21-21 16,-21 20-16,0-20 0,0 21 16,0 0-16,-21 0 0,0 21 0,21-22 15,-21 22-15,0-21 0,-22 21 0,22 0 16,0 0-16,0 0 0,-21 21 16,20 1-16,-20-1 0,21 0 0,0 0 15,-22 21-15,22-20 0,0-1 0,0 21 16,0-21-16,21 0 0,0 1 15,0-1-15,0 0 0,0 0 0,0 0 16,21 0-16,0-21 0,0 0 16,0 0-16,1 0 0,-1 0 15,0 0-15,21 0 0,-21 0 16,1 0-16,-22-21 0,21 21 0,-21-21 16,0 0-16,0 0 15,0 0-15,0-1 0,0 1 0,0 0 16,-21 21-16,21-21 0,-22 21 0,1 0 15,0-21-15,0 21 16,0 0-16,0 0 16,21 21-16,-22-21 15,22 21-15,-21-21 16,21 21-16,0 0 16,-21-21-1</inkml:trace>
  <inkml:trace contextRef="#ctx0" brushRef="#br0" timeOffset="-113209.14">6117 7197 0,'0'-21'15,"0"42"-15,0-64 0,0 22 16,0 0-16,0 42 31,0 0-15,0 1-16,0 20 15,0-21-15,0 21 0,0 1 0,0-1 16,0-21-16,-21 22 0,21-1 0,0-21 16,-21 21-16,21-20 0,-21 20 15,21-21-15,-22 0 0,22 0 0,0 1 16,0-1-16,0-42 47,0-1-47,22 1 0,-22 0 0,21 0 15,0 0-15,-21-22 0,0 22 16,21-21-16,-21 21 0,21-22 0,-21 1 16,21 0-16,-21-1 0,0 1 15,0 21-15,22-21 0,-22 20 16,0 1-16,0 0 0,0 0 0,0 0 16,0 42 15,0 0-31,0 0 0,0 22 0,0-22 15,0 21-15,0 0 0,0 1 0,0-22 16,-22 21-16,22-21 0,0 22 16,0-22-16,0 0 0,0 0 0,0 0 15,0 1-15,0-44 47,0 1-47,0 0 16,0 0-16,0 0 0,0 0 15,0-1-15,0 1 0,0 0 0,0 0 16,0 0-16,0 0 0,0-1 16,0 1-16,0 42 15,0 1 1,0 20-16,0-21 16,0 0-16,0 22 0,0-22 0,-21 0 15,21 21-15,0-21 0,-21 1 0,21-1 16,0 0-16,0 0 15,21-42 17,-21 0-17,21 21-15,-21-21 0,0-1 0,0 1 16,22 0-16,-22 0 0,21 0 0,-21 0 16,21-22-16,-21 22 0,0 0 15,0 0-15,0 0 0,0 42 31,0 0-31,0 0 0,0 0 16,0 0-16,0 1 0,0-1 0,0 0 16,0 0-16,0 0 0,0 0 15,21-21 32,-21-21-31,0 0-16,21 0 0,-21 0 0,21 0 15,-21-1-15,22 1 0,-22 0 16,0 0-16,0 0 0,0 0 16,0 42 15,0 21-31,0-21 0,0 0 16,-22 1-16,22-1 0,-21 0 0,21 0 15,0 0-15,0 0 16,21-21 31,1-21-47,-22 0 0,0 0 15,21 0-15,-21 0 0,0-1 16,21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D124-F518-44EF-86EF-2B6D07642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54B7A-284F-4609-BCEE-2109DFBCF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235E-DD27-492D-9713-86398F06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3C44-993F-4C69-844A-BFCD08AE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BBE9-7C15-4E2A-AC99-ACB96E0B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2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1AD-FC6C-4E96-A3BB-99E16F7C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2589B-4CD2-45CF-A7CF-D1E970F5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C84E-5B78-4EB6-8722-D5B8A465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0498-AE46-4C07-AFAB-7DF940E9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8104-CF79-474E-B4D2-DD8085B4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FBA60-D416-4B3B-A537-201823A5E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21F3-F2C1-4FE1-A793-DB80E2837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B834-2E72-4CA7-9E17-FB2BEE71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F378-0DE2-46FD-88AE-B86FC30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20B6-BE1D-483C-BB6D-D1DA6D17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4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E97-7193-41E6-A1CC-37A02516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95FB-6D3C-43F4-93DD-614D14EB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41E3-C3ED-42D7-9BFF-1024E3B5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A921-9229-49C0-A1DE-47FC424F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4AB7-8964-4318-BE3A-10E83271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7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B598-7544-4D98-AE1D-C86C6DB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D0629-A02F-4160-8379-C92D4C5C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DD7F-ACDE-4832-B6A9-EDB6C9B9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4F54-5CC8-4974-832A-6B98FE6C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BED6-0B5D-45F8-A6AF-D240BFE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DB22-3835-44CE-BDE7-103DFA27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52CD-6F3F-41A1-84EB-27B295B5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D338-2E51-45C0-971A-E4E12DCC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38D5-6DC7-4205-80BE-8117D780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60159-C73E-4ACD-B10D-F3450E4C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43C0-A3E9-487D-AFBA-30B7DA34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4C9D-DA1D-4B8A-9861-61927E0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EF4AD-5523-48A8-B84B-6570A665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41F33-22AE-4572-A81B-FC984D6AB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D9A1-6249-49AE-823B-F2520094E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49616-B02D-40EC-A987-8658448DF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50563-B2D1-4EED-AE07-526EBE1B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68F8C-3C10-4966-8E18-21CCC9AE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12260-17C4-454E-8009-00EF0351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0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431B-B792-4379-B2C8-2176613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3E20A-02B2-4212-BE47-5821F312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60406-E4C2-444C-A950-7ED36E8A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0E59D-9052-455D-A8B5-3CD6B656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7BE7E-B508-43EA-A7DE-AEAF704F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D9EEC-4569-4172-88D4-631DCEB0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052B-53B0-4776-B535-18200823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36EC-D55B-4973-AC62-D1309FD0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3EF3-0763-42B8-857D-303EA01F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ED5B4-1FDE-42F5-B729-0A266DDB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AF43A-FC64-40B6-805F-166ECFCD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B030E-D53A-4FB9-8FE1-82B8D738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8066D-3380-448D-B3A9-6611849E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1D5C-927A-44E4-8687-EDA586A8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FCAD-74EE-441D-958B-E24492CF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C62AD-6F80-45FB-A3BA-3E2560697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FD4D-0F2C-4CC3-A7B2-658A2563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7BCD-3F99-4791-84AF-AD1F0CC5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134D-1505-47FD-AA46-30972B92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2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85111-CCCF-4D4C-8F30-C5B246EC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659A-4323-49E0-AE62-B094BD2BC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AF-07E6-479A-A2AD-AF8D1B39E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25F6-D231-4C8C-9976-2DE56F330E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7EC5-B744-4E75-9C7D-2C7D71F8D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DC7-07CF-44FB-BA3C-B1616E01F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679C-98F2-4BBE-8D21-5225EA5ED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EE6-36BB-4E59-8E4D-29C9DD72A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32BDC-197A-4B14-B1B3-12B4EE678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DE4C0C-76B0-4A57-8895-86D0469D1585}"/>
                  </a:ext>
                </a:extLst>
              </p14:cNvPr>
              <p14:cNvContentPartPr/>
              <p14:nvPr/>
            </p14:nvContentPartPr>
            <p14:xfrm>
              <a:off x="236160" y="396360"/>
              <a:ext cx="907596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DE4C0C-76B0-4A57-8895-86D0469D1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87000"/>
                <a:ext cx="9094680" cy="31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0AD5E0-007C-49AC-9700-472FE39108F0}"/>
                  </a:ext>
                </a:extLst>
              </p14:cNvPr>
              <p14:cNvContentPartPr/>
              <p14:nvPr/>
            </p14:nvContentPartPr>
            <p14:xfrm>
              <a:off x="0" y="114480"/>
              <a:ext cx="8824320" cy="567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0AD5E0-007C-49AC-9700-472FE39108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05120"/>
                <a:ext cx="884304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8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EE6-36BB-4E59-8E4D-29C9DD72A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32BDC-197A-4B14-B1B3-12B4EE678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EB48D0-B093-4A87-9B4D-0BFF11ABDC4C}"/>
                  </a:ext>
                </a:extLst>
              </p14:cNvPr>
              <p14:cNvContentPartPr/>
              <p14:nvPr/>
            </p14:nvContentPartPr>
            <p14:xfrm>
              <a:off x="167760" y="83880"/>
              <a:ext cx="6629760" cy="27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EB48D0-B093-4A87-9B4D-0BFF11ABD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74520"/>
                <a:ext cx="6648480" cy="27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1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EE6-36BB-4E59-8E4D-29C9DD72A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32BDC-197A-4B14-B1B3-12B4EE678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98CF49-CADD-47A8-AFF0-8A48A3AFFCD9}"/>
                  </a:ext>
                </a:extLst>
              </p14:cNvPr>
              <p14:cNvContentPartPr/>
              <p14:nvPr/>
            </p14:nvContentPartPr>
            <p14:xfrm>
              <a:off x="0" y="68760"/>
              <a:ext cx="11514240" cy="49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98CF49-CADD-47A8-AFF0-8A48A3AFF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1153296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1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EE6-36BB-4E59-8E4D-29C9DD72A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32BDC-197A-4B14-B1B3-12B4EE678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DD4A6-103B-474E-97BD-5236259055B1}"/>
                  </a:ext>
                </a:extLst>
              </p14:cNvPr>
              <p14:cNvContentPartPr/>
              <p14:nvPr/>
            </p14:nvContentPartPr>
            <p14:xfrm>
              <a:off x="0" y="106560"/>
              <a:ext cx="4199040" cy="486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DD4A6-103B-474E-97BD-523625905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4217760" cy="48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27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EE6-36BB-4E59-8E4D-29C9DD72A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32BDC-197A-4B14-B1B3-12B4EE678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D070B0-A522-452D-9C0F-2D83675AADAD}"/>
                  </a:ext>
                </a:extLst>
              </p14:cNvPr>
              <p14:cNvContentPartPr/>
              <p14:nvPr/>
            </p14:nvContentPartPr>
            <p14:xfrm>
              <a:off x="0" y="304920"/>
              <a:ext cx="6987960" cy="345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D070B0-A522-452D-9C0F-2D83675AAD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7006680" cy="34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62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2021-10-19T10:19:53Z</dcterms:created>
  <dcterms:modified xsi:type="dcterms:W3CDTF">2021-10-19T10:20:22Z</dcterms:modified>
</cp:coreProperties>
</file>